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8" r:id="rId7"/>
    <p:sldId id="269" r:id="rId8"/>
    <p:sldId id="270" r:id="rId9"/>
    <p:sldId id="271" r:id="rId10"/>
    <p:sldId id="272" r:id="rId11"/>
    <p:sldId id="264" r:id="rId12"/>
    <p:sldId id="273" r:id="rId13"/>
    <p:sldId id="274" r:id="rId14"/>
    <p:sldId id="275" r:id="rId15"/>
    <p:sldId id="276" r:id="rId16"/>
    <p:sldId id="265" r:id="rId17"/>
    <p:sldId id="277" r:id="rId18"/>
    <p:sldId id="278" r:id="rId19"/>
    <p:sldId id="279" r:id="rId20"/>
    <p:sldId id="280" r:id="rId21"/>
    <p:sldId id="266" r:id="rId22"/>
    <p:sldId id="281" r:id="rId23"/>
    <p:sldId id="282" r:id="rId24"/>
    <p:sldId id="283" r:id="rId25"/>
    <p:sldId id="284" r:id="rId26"/>
    <p:sldId id="261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FFFFFF"/>
    <a:srgbClr val="FFFFFC"/>
    <a:srgbClr val="F7FCFE"/>
    <a:srgbClr val="F3F3F3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71" autoAdjust="0"/>
    <p:restoredTop sz="96187" autoAdjust="0"/>
  </p:normalViewPr>
  <p:slideViewPr>
    <p:cSldViewPr snapToGrid="0" showGuides="1">
      <p:cViewPr>
        <p:scale>
          <a:sx n="50" d="100"/>
          <a:sy n="50" d="100"/>
        </p:scale>
        <p:origin x="648" y="1320"/>
      </p:cViewPr>
      <p:guideLst>
        <p:guide orient="horz" pos="129"/>
        <p:guide orient="horz" pos="4190"/>
        <p:guide pos="230"/>
        <p:guide pos="7449"/>
        <p:guide orient="horz" pos="561"/>
        <p:guide orient="horz" pos="691"/>
        <p:guide orient="horz" pos="4017"/>
        <p:guide orient="horz" pos="3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dir="u"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5000">
        <p15:prstTrans prst="prestige"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1200" y="180000"/>
            <a:ext cx="11829600" cy="649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3"/>
          <p:cNvSpPr txBox="1"/>
          <p:nvPr userDrawn="1"/>
        </p:nvSpPr>
        <p:spPr>
          <a:xfrm>
            <a:off x="983433" y="344684"/>
            <a:ext cx="5149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此处添加您的标题</a:t>
            </a:r>
            <a:r>
              <a:rPr lang="en-US" altLang="zh-CN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en-US" altLang="zh-CN"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Title</a:t>
            </a:r>
            <a:endParaRPr lang="zh-CN" altLang="en-US" sz="14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 userDrawn="1"/>
        </p:nvCxnSpPr>
        <p:spPr>
          <a:xfrm flipV="1">
            <a:off x="581616" y="790650"/>
            <a:ext cx="10698961" cy="4534"/>
          </a:xfrm>
          <a:prstGeom prst="line">
            <a:avLst/>
          </a:prstGeom>
          <a:ln>
            <a:solidFill>
              <a:srgbClr val="BABE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6"/>
          <p:cNvSpPr>
            <a:spLocks noEditPoints="1"/>
          </p:cNvSpPr>
          <p:nvPr userDrawn="1"/>
        </p:nvSpPr>
        <p:spPr bwMode="auto">
          <a:xfrm>
            <a:off x="11280577" y="363136"/>
            <a:ext cx="425905" cy="427514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rgbClr val="56505B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椭圆 5"/>
          <p:cNvSpPr/>
          <p:nvPr userDrawn="1"/>
        </p:nvSpPr>
        <p:spPr>
          <a:xfrm>
            <a:off x="605614" y="385350"/>
            <a:ext cx="288000" cy="288000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microsoft.com/office/2007/relationships/media" Target="../media/media1.mp3"/><Relationship Id="rId8" Type="http://schemas.openxmlformats.org/officeDocument/2006/relationships/audio" Target="../media/media1.mp3"/><Relationship Id="rId7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6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12.xml"/><Relationship Id="rId14" Type="http://schemas.openxmlformats.org/officeDocument/2006/relationships/tags" Target="../tags/tag11.xml"/><Relationship Id="rId13" Type="http://schemas.openxmlformats.org/officeDocument/2006/relationships/tags" Target="../tags/tag10.xml"/><Relationship Id="rId12" Type="http://schemas.openxmlformats.org/officeDocument/2006/relationships/tags" Target="../tags/tag9.xml"/><Relationship Id="rId11" Type="http://schemas.openxmlformats.org/officeDocument/2006/relationships/tags" Target="../tags/tag8.xml"/><Relationship Id="rId10" Type="http://schemas.openxmlformats.org/officeDocument/2006/relationships/tags" Target="../tags/tag7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3" Type="http://schemas.openxmlformats.org/officeDocument/2006/relationships/slideLayout" Target="../slideLayouts/slideLayout4.xml"/><Relationship Id="rId22" Type="http://schemas.openxmlformats.org/officeDocument/2006/relationships/tags" Target="../tags/tag35.xml"/><Relationship Id="rId21" Type="http://schemas.openxmlformats.org/officeDocument/2006/relationships/tags" Target="../tags/tag34.xml"/><Relationship Id="rId20" Type="http://schemas.openxmlformats.org/officeDocument/2006/relationships/tags" Target="../tags/tag33.xml"/><Relationship Id="rId2" Type="http://schemas.openxmlformats.org/officeDocument/2006/relationships/tags" Target="../tags/tag15.xml"/><Relationship Id="rId19" Type="http://schemas.openxmlformats.org/officeDocument/2006/relationships/tags" Target="../tags/tag32.xml"/><Relationship Id="rId18" Type="http://schemas.openxmlformats.org/officeDocument/2006/relationships/tags" Target="../tags/tag31.xml"/><Relationship Id="rId17" Type="http://schemas.openxmlformats.org/officeDocument/2006/relationships/tags" Target="../tags/tag30.xml"/><Relationship Id="rId16" Type="http://schemas.openxmlformats.org/officeDocument/2006/relationships/tags" Target="../tags/tag29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tags" Target="../tags/tag1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44.xml"/><Relationship Id="rId8" Type="http://schemas.openxmlformats.org/officeDocument/2006/relationships/tags" Target="../tags/tag43.xml"/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8" Type="http://schemas.openxmlformats.org/officeDocument/2006/relationships/slideLayout" Target="../slideLayouts/slideLayout4.xml"/><Relationship Id="rId37" Type="http://schemas.openxmlformats.org/officeDocument/2006/relationships/tags" Target="../tags/tag72.xml"/><Relationship Id="rId36" Type="http://schemas.openxmlformats.org/officeDocument/2006/relationships/tags" Target="../tags/tag71.xml"/><Relationship Id="rId35" Type="http://schemas.openxmlformats.org/officeDocument/2006/relationships/tags" Target="../tags/tag70.xml"/><Relationship Id="rId34" Type="http://schemas.openxmlformats.org/officeDocument/2006/relationships/tags" Target="../tags/tag69.xml"/><Relationship Id="rId33" Type="http://schemas.openxmlformats.org/officeDocument/2006/relationships/tags" Target="../tags/tag68.xml"/><Relationship Id="rId32" Type="http://schemas.openxmlformats.org/officeDocument/2006/relationships/tags" Target="../tags/tag67.xml"/><Relationship Id="rId31" Type="http://schemas.openxmlformats.org/officeDocument/2006/relationships/tags" Target="../tags/tag66.xml"/><Relationship Id="rId30" Type="http://schemas.openxmlformats.org/officeDocument/2006/relationships/tags" Target="../tags/tag65.xml"/><Relationship Id="rId3" Type="http://schemas.openxmlformats.org/officeDocument/2006/relationships/tags" Target="../tags/tag38.xml"/><Relationship Id="rId29" Type="http://schemas.openxmlformats.org/officeDocument/2006/relationships/tags" Target="../tags/tag64.xml"/><Relationship Id="rId28" Type="http://schemas.openxmlformats.org/officeDocument/2006/relationships/tags" Target="../tags/tag63.xml"/><Relationship Id="rId27" Type="http://schemas.openxmlformats.org/officeDocument/2006/relationships/tags" Target="../tags/tag62.xml"/><Relationship Id="rId26" Type="http://schemas.openxmlformats.org/officeDocument/2006/relationships/tags" Target="../tags/tag61.xml"/><Relationship Id="rId25" Type="http://schemas.openxmlformats.org/officeDocument/2006/relationships/tags" Target="../tags/tag60.xml"/><Relationship Id="rId24" Type="http://schemas.openxmlformats.org/officeDocument/2006/relationships/tags" Target="../tags/tag59.xml"/><Relationship Id="rId23" Type="http://schemas.openxmlformats.org/officeDocument/2006/relationships/tags" Target="../tags/tag58.xml"/><Relationship Id="rId22" Type="http://schemas.openxmlformats.org/officeDocument/2006/relationships/tags" Target="../tags/tag57.xml"/><Relationship Id="rId21" Type="http://schemas.openxmlformats.org/officeDocument/2006/relationships/tags" Target="../tags/tag56.xml"/><Relationship Id="rId20" Type="http://schemas.openxmlformats.org/officeDocument/2006/relationships/tags" Target="../tags/tag55.xml"/><Relationship Id="rId2" Type="http://schemas.openxmlformats.org/officeDocument/2006/relationships/tags" Target="../tags/tag37.xml"/><Relationship Id="rId19" Type="http://schemas.openxmlformats.org/officeDocument/2006/relationships/tags" Target="../tags/tag54.xml"/><Relationship Id="rId18" Type="http://schemas.openxmlformats.org/officeDocument/2006/relationships/tags" Target="../tags/tag53.xml"/><Relationship Id="rId17" Type="http://schemas.openxmlformats.org/officeDocument/2006/relationships/tags" Target="../tags/tag52.xml"/><Relationship Id="rId16" Type="http://schemas.openxmlformats.org/officeDocument/2006/relationships/tags" Target="../tags/tag51.xml"/><Relationship Id="rId15" Type="http://schemas.openxmlformats.org/officeDocument/2006/relationships/tags" Target="../tags/tag50.xml"/><Relationship Id="rId14" Type="http://schemas.openxmlformats.org/officeDocument/2006/relationships/tags" Target="../tags/tag49.xml"/><Relationship Id="rId13" Type="http://schemas.openxmlformats.org/officeDocument/2006/relationships/tags" Target="../tags/tag48.xml"/><Relationship Id="rId12" Type="http://schemas.openxmlformats.org/officeDocument/2006/relationships/tags" Target="../tags/tag47.xml"/><Relationship Id="rId11" Type="http://schemas.openxmlformats.org/officeDocument/2006/relationships/tags" Target="../tags/tag46.xml"/><Relationship Id="rId10" Type="http://schemas.openxmlformats.org/officeDocument/2006/relationships/tags" Target="../tags/tag45.xml"/><Relationship Id="rId1" Type="http://schemas.openxmlformats.org/officeDocument/2006/relationships/tags" Target="../tags/tag3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80.xml"/><Relationship Id="rId8" Type="http://schemas.openxmlformats.org/officeDocument/2006/relationships/tags" Target="../tags/tag79.xml"/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image" Target="../media/image7.jpeg"/><Relationship Id="rId2" Type="http://schemas.openxmlformats.org/officeDocument/2006/relationships/tags" Target="../tags/tag74.xml"/><Relationship Id="rId10" Type="http://schemas.openxmlformats.org/officeDocument/2006/relationships/slideLayout" Target="../slideLayouts/slideLayout4.xml"/><Relationship Id="rId1" Type="http://schemas.openxmlformats.org/officeDocument/2006/relationships/tags" Target="../tags/tag7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2" Type="http://schemas.openxmlformats.org/officeDocument/2006/relationships/slideLayout" Target="../slideLayouts/slideLayout4.xml"/><Relationship Id="rId31" Type="http://schemas.openxmlformats.org/officeDocument/2006/relationships/tags" Target="../tags/tag111.xml"/><Relationship Id="rId30" Type="http://schemas.openxmlformats.org/officeDocument/2006/relationships/tags" Target="../tags/tag110.xml"/><Relationship Id="rId3" Type="http://schemas.openxmlformats.org/officeDocument/2006/relationships/tags" Target="../tags/tag83.xml"/><Relationship Id="rId29" Type="http://schemas.openxmlformats.org/officeDocument/2006/relationships/tags" Target="../tags/tag109.xml"/><Relationship Id="rId28" Type="http://schemas.openxmlformats.org/officeDocument/2006/relationships/tags" Target="../tags/tag108.xml"/><Relationship Id="rId27" Type="http://schemas.openxmlformats.org/officeDocument/2006/relationships/tags" Target="../tags/tag107.xml"/><Relationship Id="rId26" Type="http://schemas.openxmlformats.org/officeDocument/2006/relationships/tags" Target="../tags/tag106.xml"/><Relationship Id="rId25" Type="http://schemas.openxmlformats.org/officeDocument/2006/relationships/tags" Target="../tags/tag105.xml"/><Relationship Id="rId24" Type="http://schemas.openxmlformats.org/officeDocument/2006/relationships/tags" Target="../tags/tag104.xml"/><Relationship Id="rId23" Type="http://schemas.openxmlformats.org/officeDocument/2006/relationships/tags" Target="../tags/tag103.xml"/><Relationship Id="rId22" Type="http://schemas.openxmlformats.org/officeDocument/2006/relationships/tags" Target="../tags/tag102.xml"/><Relationship Id="rId21" Type="http://schemas.openxmlformats.org/officeDocument/2006/relationships/tags" Target="../tags/tag101.xml"/><Relationship Id="rId20" Type="http://schemas.openxmlformats.org/officeDocument/2006/relationships/tags" Target="../tags/tag100.xml"/><Relationship Id="rId2" Type="http://schemas.openxmlformats.org/officeDocument/2006/relationships/tags" Target="../tags/tag82.xml"/><Relationship Id="rId19" Type="http://schemas.openxmlformats.org/officeDocument/2006/relationships/tags" Target="../tags/tag99.xml"/><Relationship Id="rId18" Type="http://schemas.openxmlformats.org/officeDocument/2006/relationships/tags" Target="../tags/tag98.xml"/><Relationship Id="rId17" Type="http://schemas.openxmlformats.org/officeDocument/2006/relationships/tags" Target="../tags/tag97.xml"/><Relationship Id="rId16" Type="http://schemas.openxmlformats.org/officeDocument/2006/relationships/tags" Target="../tags/tag96.xml"/><Relationship Id="rId15" Type="http://schemas.openxmlformats.org/officeDocument/2006/relationships/tags" Target="../tags/tag95.xml"/><Relationship Id="rId14" Type="http://schemas.openxmlformats.org/officeDocument/2006/relationships/tags" Target="../tags/tag94.xml"/><Relationship Id="rId13" Type="http://schemas.openxmlformats.org/officeDocument/2006/relationships/tags" Target="../tags/tag93.xml"/><Relationship Id="rId12" Type="http://schemas.openxmlformats.org/officeDocument/2006/relationships/tags" Target="../tags/tag92.xml"/><Relationship Id="rId11" Type="http://schemas.openxmlformats.org/officeDocument/2006/relationships/tags" Target="../tags/tag91.xml"/><Relationship Id="rId10" Type="http://schemas.openxmlformats.org/officeDocument/2006/relationships/tags" Target="../tags/tag90.xml"/><Relationship Id="rId1" Type="http://schemas.openxmlformats.org/officeDocument/2006/relationships/tags" Target="../tags/tag81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115.xml"/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tags" Target="../tags/tag112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ags" Target="../tags/tag1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25.xml"/><Relationship Id="rId8" Type="http://schemas.openxmlformats.org/officeDocument/2006/relationships/tags" Target="../tags/tag124.xml"/><Relationship Id="rId7" Type="http://schemas.openxmlformats.org/officeDocument/2006/relationships/tags" Target="../tags/tag123.xml"/><Relationship Id="rId6" Type="http://schemas.openxmlformats.org/officeDocument/2006/relationships/tags" Target="../tags/tag122.xml"/><Relationship Id="rId5" Type="http://schemas.openxmlformats.org/officeDocument/2006/relationships/tags" Target="../tags/tag121.xml"/><Relationship Id="rId4" Type="http://schemas.openxmlformats.org/officeDocument/2006/relationships/tags" Target="../tags/tag120.xml"/><Relationship Id="rId3" Type="http://schemas.openxmlformats.org/officeDocument/2006/relationships/tags" Target="../tags/tag119.xml"/><Relationship Id="rId22" Type="http://schemas.openxmlformats.org/officeDocument/2006/relationships/slideLayout" Target="../slideLayouts/slideLayout4.xml"/><Relationship Id="rId21" Type="http://schemas.openxmlformats.org/officeDocument/2006/relationships/tags" Target="../tags/tag137.xml"/><Relationship Id="rId20" Type="http://schemas.openxmlformats.org/officeDocument/2006/relationships/tags" Target="../tags/tag136.xml"/><Relationship Id="rId2" Type="http://schemas.openxmlformats.org/officeDocument/2006/relationships/tags" Target="../tags/tag118.xml"/><Relationship Id="rId19" Type="http://schemas.openxmlformats.org/officeDocument/2006/relationships/tags" Target="../tags/tag135.xml"/><Relationship Id="rId18" Type="http://schemas.openxmlformats.org/officeDocument/2006/relationships/tags" Target="../tags/tag134.xml"/><Relationship Id="rId17" Type="http://schemas.openxmlformats.org/officeDocument/2006/relationships/tags" Target="../tags/tag133.xml"/><Relationship Id="rId16" Type="http://schemas.openxmlformats.org/officeDocument/2006/relationships/tags" Target="../tags/tag132.xml"/><Relationship Id="rId15" Type="http://schemas.openxmlformats.org/officeDocument/2006/relationships/tags" Target="../tags/tag131.xml"/><Relationship Id="rId14" Type="http://schemas.openxmlformats.org/officeDocument/2006/relationships/tags" Target="../tags/tag130.xml"/><Relationship Id="rId13" Type="http://schemas.openxmlformats.org/officeDocument/2006/relationships/tags" Target="../tags/tag129.xml"/><Relationship Id="rId12" Type="http://schemas.openxmlformats.org/officeDocument/2006/relationships/tags" Target="../tags/tag128.xml"/><Relationship Id="rId11" Type="http://schemas.openxmlformats.org/officeDocument/2006/relationships/tags" Target="../tags/tag127.xml"/><Relationship Id="rId10" Type="http://schemas.openxmlformats.org/officeDocument/2006/relationships/tags" Target="../tags/tag126.xml"/><Relationship Id="rId1" Type="http://schemas.openxmlformats.org/officeDocument/2006/relationships/tags" Target="../tags/tag117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46.xml"/><Relationship Id="rId8" Type="http://schemas.openxmlformats.org/officeDocument/2006/relationships/tags" Target="../tags/tag145.xml"/><Relationship Id="rId7" Type="http://schemas.openxmlformats.org/officeDocument/2006/relationships/tags" Target="../tags/tag144.xml"/><Relationship Id="rId6" Type="http://schemas.openxmlformats.org/officeDocument/2006/relationships/tags" Target="../tags/tag143.xml"/><Relationship Id="rId5" Type="http://schemas.openxmlformats.org/officeDocument/2006/relationships/tags" Target="../tags/tag142.xml"/><Relationship Id="rId4" Type="http://schemas.openxmlformats.org/officeDocument/2006/relationships/tags" Target="../tags/tag141.xml"/><Relationship Id="rId34" Type="http://schemas.openxmlformats.org/officeDocument/2006/relationships/slideLayout" Target="../slideLayouts/slideLayout4.xml"/><Relationship Id="rId33" Type="http://schemas.openxmlformats.org/officeDocument/2006/relationships/tags" Target="../tags/tag170.xml"/><Relationship Id="rId32" Type="http://schemas.openxmlformats.org/officeDocument/2006/relationships/tags" Target="../tags/tag169.xml"/><Relationship Id="rId31" Type="http://schemas.openxmlformats.org/officeDocument/2006/relationships/tags" Target="../tags/tag168.xml"/><Relationship Id="rId30" Type="http://schemas.openxmlformats.org/officeDocument/2006/relationships/tags" Target="../tags/tag167.xml"/><Relationship Id="rId3" Type="http://schemas.openxmlformats.org/officeDocument/2006/relationships/tags" Target="../tags/tag140.xml"/><Relationship Id="rId29" Type="http://schemas.openxmlformats.org/officeDocument/2006/relationships/tags" Target="../tags/tag166.xml"/><Relationship Id="rId28" Type="http://schemas.openxmlformats.org/officeDocument/2006/relationships/tags" Target="../tags/tag165.xml"/><Relationship Id="rId27" Type="http://schemas.openxmlformats.org/officeDocument/2006/relationships/tags" Target="../tags/tag164.xml"/><Relationship Id="rId26" Type="http://schemas.openxmlformats.org/officeDocument/2006/relationships/tags" Target="../tags/tag163.xml"/><Relationship Id="rId25" Type="http://schemas.openxmlformats.org/officeDocument/2006/relationships/tags" Target="../tags/tag162.xml"/><Relationship Id="rId24" Type="http://schemas.openxmlformats.org/officeDocument/2006/relationships/tags" Target="../tags/tag161.xml"/><Relationship Id="rId23" Type="http://schemas.openxmlformats.org/officeDocument/2006/relationships/tags" Target="../tags/tag160.xml"/><Relationship Id="rId22" Type="http://schemas.openxmlformats.org/officeDocument/2006/relationships/tags" Target="../tags/tag159.xml"/><Relationship Id="rId21" Type="http://schemas.openxmlformats.org/officeDocument/2006/relationships/tags" Target="../tags/tag158.xml"/><Relationship Id="rId20" Type="http://schemas.openxmlformats.org/officeDocument/2006/relationships/tags" Target="../tags/tag157.xml"/><Relationship Id="rId2" Type="http://schemas.openxmlformats.org/officeDocument/2006/relationships/tags" Target="../tags/tag139.xml"/><Relationship Id="rId19" Type="http://schemas.openxmlformats.org/officeDocument/2006/relationships/tags" Target="../tags/tag156.xml"/><Relationship Id="rId18" Type="http://schemas.openxmlformats.org/officeDocument/2006/relationships/tags" Target="../tags/tag155.xml"/><Relationship Id="rId17" Type="http://schemas.openxmlformats.org/officeDocument/2006/relationships/tags" Target="../tags/tag154.xml"/><Relationship Id="rId16" Type="http://schemas.openxmlformats.org/officeDocument/2006/relationships/tags" Target="../tags/tag153.xml"/><Relationship Id="rId15" Type="http://schemas.openxmlformats.org/officeDocument/2006/relationships/tags" Target="../tags/tag152.xml"/><Relationship Id="rId14" Type="http://schemas.openxmlformats.org/officeDocument/2006/relationships/tags" Target="../tags/tag151.xml"/><Relationship Id="rId13" Type="http://schemas.openxmlformats.org/officeDocument/2006/relationships/tags" Target="../tags/tag150.xml"/><Relationship Id="rId12" Type="http://schemas.openxmlformats.org/officeDocument/2006/relationships/tags" Target="../tags/tag149.xml"/><Relationship Id="rId11" Type="http://schemas.openxmlformats.org/officeDocument/2006/relationships/tags" Target="../tags/tag148.xml"/><Relationship Id="rId10" Type="http://schemas.openxmlformats.org/officeDocument/2006/relationships/tags" Target="../tags/tag147.xml"/><Relationship Id="rId1" Type="http://schemas.openxmlformats.org/officeDocument/2006/relationships/tags" Target="../tags/tag138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79.xml"/><Relationship Id="rId8" Type="http://schemas.openxmlformats.org/officeDocument/2006/relationships/tags" Target="../tags/tag178.xml"/><Relationship Id="rId7" Type="http://schemas.openxmlformats.org/officeDocument/2006/relationships/tags" Target="../tags/tag177.xml"/><Relationship Id="rId6" Type="http://schemas.openxmlformats.org/officeDocument/2006/relationships/tags" Target="../tags/tag176.xml"/><Relationship Id="rId5" Type="http://schemas.openxmlformats.org/officeDocument/2006/relationships/tags" Target="../tags/tag175.xml"/><Relationship Id="rId4" Type="http://schemas.openxmlformats.org/officeDocument/2006/relationships/tags" Target="../tags/tag174.xml"/><Relationship Id="rId3" Type="http://schemas.openxmlformats.org/officeDocument/2006/relationships/tags" Target="../tags/tag173.xml"/><Relationship Id="rId2" Type="http://schemas.openxmlformats.org/officeDocument/2006/relationships/tags" Target="../tags/tag172.xml"/><Relationship Id="rId19" Type="http://schemas.openxmlformats.org/officeDocument/2006/relationships/slideLayout" Target="../slideLayouts/slideLayout4.xml"/><Relationship Id="rId18" Type="http://schemas.openxmlformats.org/officeDocument/2006/relationships/tags" Target="../tags/tag187.xml"/><Relationship Id="rId17" Type="http://schemas.openxmlformats.org/officeDocument/2006/relationships/tags" Target="../tags/tag186.xml"/><Relationship Id="rId16" Type="http://schemas.openxmlformats.org/officeDocument/2006/relationships/tags" Target="../tags/tag185.xml"/><Relationship Id="rId15" Type="http://schemas.openxmlformats.org/officeDocument/2006/relationships/tags" Target="../tags/tag184.xml"/><Relationship Id="rId14" Type="http://schemas.openxmlformats.org/officeDocument/2006/relationships/tags" Target="../tags/tag183.xml"/><Relationship Id="rId13" Type="http://schemas.openxmlformats.org/officeDocument/2006/relationships/tags" Target="../tags/tag182.xml"/><Relationship Id="rId12" Type="http://schemas.openxmlformats.org/officeDocument/2006/relationships/tags" Target="../tags/tag181.xml"/><Relationship Id="rId11" Type="http://schemas.openxmlformats.org/officeDocument/2006/relationships/tags" Target="../tags/tag180.xml"/><Relationship Id="rId10" Type="http://schemas.openxmlformats.org/officeDocument/2006/relationships/image" Target="../media/image8.jpeg"/><Relationship Id="rId1" Type="http://schemas.openxmlformats.org/officeDocument/2006/relationships/tags" Target="../tags/tag171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ags" Target="../tags/tag18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7" Type="http://schemas.openxmlformats.org/officeDocument/2006/relationships/tags" Target="../tags/tag195.xml"/><Relationship Id="rId6" Type="http://schemas.openxmlformats.org/officeDocument/2006/relationships/tags" Target="../tags/tag194.xml"/><Relationship Id="rId5" Type="http://schemas.openxmlformats.org/officeDocument/2006/relationships/tags" Target="../tags/tag193.xml"/><Relationship Id="rId4" Type="http://schemas.openxmlformats.org/officeDocument/2006/relationships/tags" Target="../tags/tag192.xml"/><Relationship Id="rId3" Type="http://schemas.openxmlformats.org/officeDocument/2006/relationships/tags" Target="../tags/tag191.xml"/><Relationship Id="rId2" Type="http://schemas.openxmlformats.org/officeDocument/2006/relationships/tags" Target="../tags/tag190.xml"/><Relationship Id="rId1" Type="http://schemas.openxmlformats.org/officeDocument/2006/relationships/tags" Target="../tags/tag189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203.xml"/><Relationship Id="rId8" Type="http://schemas.openxmlformats.org/officeDocument/2006/relationships/tags" Target="../tags/tag202.xml"/><Relationship Id="rId7" Type="http://schemas.openxmlformats.org/officeDocument/2006/relationships/tags" Target="../tags/tag201.xml"/><Relationship Id="rId6" Type="http://schemas.openxmlformats.org/officeDocument/2006/relationships/tags" Target="../tags/tag200.xml"/><Relationship Id="rId5" Type="http://schemas.openxmlformats.org/officeDocument/2006/relationships/tags" Target="../tags/tag199.xml"/><Relationship Id="rId4" Type="http://schemas.openxmlformats.org/officeDocument/2006/relationships/tags" Target="../tags/tag198.xml"/><Relationship Id="rId3" Type="http://schemas.openxmlformats.org/officeDocument/2006/relationships/tags" Target="../tags/tag197.xml"/><Relationship Id="rId21" Type="http://schemas.openxmlformats.org/officeDocument/2006/relationships/slideLayout" Target="../slideLayouts/slideLayout4.xml"/><Relationship Id="rId20" Type="http://schemas.openxmlformats.org/officeDocument/2006/relationships/tags" Target="../tags/tag214.xml"/><Relationship Id="rId2" Type="http://schemas.openxmlformats.org/officeDocument/2006/relationships/tags" Target="../tags/tag196.xml"/><Relationship Id="rId19" Type="http://schemas.openxmlformats.org/officeDocument/2006/relationships/tags" Target="../tags/tag213.xml"/><Relationship Id="rId18" Type="http://schemas.openxmlformats.org/officeDocument/2006/relationships/tags" Target="../tags/tag212.xml"/><Relationship Id="rId17" Type="http://schemas.openxmlformats.org/officeDocument/2006/relationships/tags" Target="../tags/tag211.xml"/><Relationship Id="rId16" Type="http://schemas.openxmlformats.org/officeDocument/2006/relationships/tags" Target="../tags/tag210.xml"/><Relationship Id="rId15" Type="http://schemas.openxmlformats.org/officeDocument/2006/relationships/tags" Target="../tags/tag209.xml"/><Relationship Id="rId14" Type="http://schemas.openxmlformats.org/officeDocument/2006/relationships/tags" Target="../tags/tag208.xml"/><Relationship Id="rId13" Type="http://schemas.openxmlformats.org/officeDocument/2006/relationships/tags" Target="../tags/tag207.xml"/><Relationship Id="rId12" Type="http://schemas.openxmlformats.org/officeDocument/2006/relationships/tags" Target="../tags/tag206.xml"/><Relationship Id="rId11" Type="http://schemas.openxmlformats.org/officeDocument/2006/relationships/tags" Target="../tags/tag205.xml"/><Relationship Id="rId10" Type="http://schemas.openxmlformats.org/officeDocument/2006/relationships/tags" Target="../tags/tag204.xml"/><Relationship Id="rId1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218.xml"/><Relationship Id="rId3" Type="http://schemas.openxmlformats.org/officeDocument/2006/relationships/tags" Target="../tags/tag217.xml"/><Relationship Id="rId2" Type="http://schemas.openxmlformats.org/officeDocument/2006/relationships/tags" Target="../tags/tag216.xml"/><Relationship Id="rId1" Type="http://schemas.openxmlformats.org/officeDocument/2006/relationships/tags" Target="../tags/tag215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227.xml"/><Relationship Id="rId8" Type="http://schemas.openxmlformats.org/officeDocument/2006/relationships/tags" Target="../tags/tag226.xml"/><Relationship Id="rId7" Type="http://schemas.openxmlformats.org/officeDocument/2006/relationships/tags" Target="../tags/tag225.xml"/><Relationship Id="rId6" Type="http://schemas.openxmlformats.org/officeDocument/2006/relationships/tags" Target="../tags/tag224.xml"/><Relationship Id="rId5" Type="http://schemas.openxmlformats.org/officeDocument/2006/relationships/tags" Target="../tags/tag223.xml"/><Relationship Id="rId4" Type="http://schemas.openxmlformats.org/officeDocument/2006/relationships/tags" Target="../tags/tag222.xml"/><Relationship Id="rId3" Type="http://schemas.openxmlformats.org/officeDocument/2006/relationships/tags" Target="../tags/tag221.xml"/><Relationship Id="rId23" Type="http://schemas.openxmlformats.org/officeDocument/2006/relationships/slideLayout" Target="../slideLayouts/slideLayout4.xml"/><Relationship Id="rId22" Type="http://schemas.openxmlformats.org/officeDocument/2006/relationships/tags" Target="../tags/tag240.xml"/><Relationship Id="rId21" Type="http://schemas.openxmlformats.org/officeDocument/2006/relationships/tags" Target="../tags/tag239.xml"/><Relationship Id="rId20" Type="http://schemas.openxmlformats.org/officeDocument/2006/relationships/tags" Target="../tags/tag238.xml"/><Relationship Id="rId2" Type="http://schemas.openxmlformats.org/officeDocument/2006/relationships/tags" Target="../tags/tag220.xml"/><Relationship Id="rId19" Type="http://schemas.openxmlformats.org/officeDocument/2006/relationships/tags" Target="../tags/tag237.xml"/><Relationship Id="rId18" Type="http://schemas.openxmlformats.org/officeDocument/2006/relationships/tags" Target="../tags/tag236.xml"/><Relationship Id="rId17" Type="http://schemas.openxmlformats.org/officeDocument/2006/relationships/tags" Target="../tags/tag235.xml"/><Relationship Id="rId16" Type="http://schemas.openxmlformats.org/officeDocument/2006/relationships/tags" Target="../tags/tag234.xml"/><Relationship Id="rId15" Type="http://schemas.openxmlformats.org/officeDocument/2006/relationships/tags" Target="../tags/tag233.xml"/><Relationship Id="rId14" Type="http://schemas.openxmlformats.org/officeDocument/2006/relationships/tags" Target="../tags/tag232.xml"/><Relationship Id="rId13" Type="http://schemas.openxmlformats.org/officeDocument/2006/relationships/tags" Target="../tags/tag231.xml"/><Relationship Id="rId12" Type="http://schemas.openxmlformats.org/officeDocument/2006/relationships/tags" Target="../tags/tag230.xml"/><Relationship Id="rId11" Type="http://schemas.openxmlformats.org/officeDocument/2006/relationships/tags" Target="../tags/tag229.xml"/><Relationship Id="rId10" Type="http://schemas.openxmlformats.org/officeDocument/2006/relationships/tags" Target="../tags/tag228.xml"/><Relationship Id="rId1" Type="http://schemas.openxmlformats.org/officeDocument/2006/relationships/tags" Target="../tags/tag219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ags" Target="../tags/tag241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250.xml"/><Relationship Id="rId8" Type="http://schemas.openxmlformats.org/officeDocument/2006/relationships/tags" Target="../tags/tag249.xml"/><Relationship Id="rId7" Type="http://schemas.openxmlformats.org/officeDocument/2006/relationships/tags" Target="../tags/tag248.xml"/><Relationship Id="rId6" Type="http://schemas.openxmlformats.org/officeDocument/2006/relationships/tags" Target="../tags/tag247.xml"/><Relationship Id="rId5" Type="http://schemas.openxmlformats.org/officeDocument/2006/relationships/tags" Target="../tags/tag246.xml"/><Relationship Id="rId46" Type="http://schemas.openxmlformats.org/officeDocument/2006/relationships/slideLayout" Target="../slideLayouts/slideLayout4.xml"/><Relationship Id="rId45" Type="http://schemas.openxmlformats.org/officeDocument/2006/relationships/tags" Target="../tags/tag286.xml"/><Relationship Id="rId44" Type="http://schemas.openxmlformats.org/officeDocument/2006/relationships/tags" Target="../tags/tag285.xml"/><Relationship Id="rId43" Type="http://schemas.openxmlformats.org/officeDocument/2006/relationships/tags" Target="../tags/tag284.xml"/><Relationship Id="rId42" Type="http://schemas.openxmlformats.org/officeDocument/2006/relationships/tags" Target="../tags/tag283.xml"/><Relationship Id="rId41" Type="http://schemas.openxmlformats.org/officeDocument/2006/relationships/tags" Target="../tags/tag282.xml"/><Relationship Id="rId40" Type="http://schemas.openxmlformats.org/officeDocument/2006/relationships/tags" Target="../tags/tag281.xml"/><Relationship Id="rId4" Type="http://schemas.openxmlformats.org/officeDocument/2006/relationships/tags" Target="../tags/tag245.xml"/><Relationship Id="rId39" Type="http://schemas.openxmlformats.org/officeDocument/2006/relationships/tags" Target="../tags/tag280.xml"/><Relationship Id="rId38" Type="http://schemas.openxmlformats.org/officeDocument/2006/relationships/tags" Target="../tags/tag279.xml"/><Relationship Id="rId37" Type="http://schemas.openxmlformats.org/officeDocument/2006/relationships/tags" Target="../tags/tag278.xml"/><Relationship Id="rId36" Type="http://schemas.openxmlformats.org/officeDocument/2006/relationships/tags" Target="../tags/tag277.xml"/><Relationship Id="rId35" Type="http://schemas.openxmlformats.org/officeDocument/2006/relationships/tags" Target="../tags/tag276.xml"/><Relationship Id="rId34" Type="http://schemas.openxmlformats.org/officeDocument/2006/relationships/tags" Target="../tags/tag275.xml"/><Relationship Id="rId33" Type="http://schemas.openxmlformats.org/officeDocument/2006/relationships/tags" Target="../tags/tag274.xml"/><Relationship Id="rId32" Type="http://schemas.openxmlformats.org/officeDocument/2006/relationships/tags" Target="../tags/tag273.xml"/><Relationship Id="rId31" Type="http://schemas.openxmlformats.org/officeDocument/2006/relationships/tags" Target="../tags/tag272.xml"/><Relationship Id="rId30" Type="http://schemas.openxmlformats.org/officeDocument/2006/relationships/tags" Target="../tags/tag271.xml"/><Relationship Id="rId3" Type="http://schemas.openxmlformats.org/officeDocument/2006/relationships/tags" Target="../tags/tag244.xml"/><Relationship Id="rId29" Type="http://schemas.openxmlformats.org/officeDocument/2006/relationships/tags" Target="../tags/tag270.xml"/><Relationship Id="rId28" Type="http://schemas.openxmlformats.org/officeDocument/2006/relationships/tags" Target="../tags/tag269.xml"/><Relationship Id="rId27" Type="http://schemas.openxmlformats.org/officeDocument/2006/relationships/tags" Target="../tags/tag268.xml"/><Relationship Id="rId26" Type="http://schemas.openxmlformats.org/officeDocument/2006/relationships/tags" Target="../tags/tag267.xml"/><Relationship Id="rId25" Type="http://schemas.openxmlformats.org/officeDocument/2006/relationships/tags" Target="../tags/tag266.xml"/><Relationship Id="rId24" Type="http://schemas.openxmlformats.org/officeDocument/2006/relationships/tags" Target="../tags/tag265.xml"/><Relationship Id="rId23" Type="http://schemas.openxmlformats.org/officeDocument/2006/relationships/tags" Target="../tags/tag264.xml"/><Relationship Id="rId22" Type="http://schemas.openxmlformats.org/officeDocument/2006/relationships/tags" Target="../tags/tag263.xml"/><Relationship Id="rId21" Type="http://schemas.openxmlformats.org/officeDocument/2006/relationships/tags" Target="../tags/tag262.xml"/><Relationship Id="rId20" Type="http://schemas.openxmlformats.org/officeDocument/2006/relationships/tags" Target="../tags/tag261.xml"/><Relationship Id="rId2" Type="http://schemas.openxmlformats.org/officeDocument/2006/relationships/tags" Target="../tags/tag243.xml"/><Relationship Id="rId19" Type="http://schemas.openxmlformats.org/officeDocument/2006/relationships/tags" Target="../tags/tag260.xml"/><Relationship Id="rId18" Type="http://schemas.openxmlformats.org/officeDocument/2006/relationships/tags" Target="../tags/tag259.xml"/><Relationship Id="rId17" Type="http://schemas.openxmlformats.org/officeDocument/2006/relationships/tags" Target="../tags/tag258.xml"/><Relationship Id="rId16" Type="http://schemas.openxmlformats.org/officeDocument/2006/relationships/tags" Target="../tags/tag257.xml"/><Relationship Id="rId15" Type="http://schemas.openxmlformats.org/officeDocument/2006/relationships/tags" Target="../tags/tag256.xml"/><Relationship Id="rId14" Type="http://schemas.openxmlformats.org/officeDocument/2006/relationships/tags" Target="../tags/tag255.xml"/><Relationship Id="rId13" Type="http://schemas.openxmlformats.org/officeDocument/2006/relationships/tags" Target="../tags/tag254.xml"/><Relationship Id="rId12" Type="http://schemas.openxmlformats.org/officeDocument/2006/relationships/tags" Target="../tags/tag253.xml"/><Relationship Id="rId11" Type="http://schemas.openxmlformats.org/officeDocument/2006/relationships/tags" Target="../tags/tag252.xml"/><Relationship Id="rId10" Type="http://schemas.openxmlformats.org/officeDocument/2006/relationships/tags" Target="../tags/tag251.xml"/><Relationship Id="rId1" Type="http://schemas.openxmlformats.org/officeDocument/2006/relationships/tags" Target="../tags/tag242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295.xml"/><Relationship Id="rId8" Type="http://schemas.openxmlformats.org/officeDocument/2006/relationships/tags" Target="../tags/tag294.xml"/><Relationship Id="rId7" Type="http://schemas.openxmlformats.org/officeDocument/2006/relationships/tags" Target="../tags/tag293.xml"/><Relationship Id="rId6" Type="http://schemas.openxmlformats.org/officeDocument/2006/relationships/tags" Target="../tags/tag292.xml"/><Relationship Id="rId5" Type="http://schemas.openxmlformats.org/officeDocument/2006/relationships/tags" Target="../tags/tag291.xml"/><Relationship Id="rId4" Type="http://schemas.openxmlformats.org/officeDocument/2006/relationships/tags" Target="../tags/tag290.xml"/><Relationship Id="rId38" Type="http://schemas.openxmlformats.org/officeDocument/2006/relationships/slideLayout" Target="../slideLayouts/slideLayout4.xml"/><Relationship Id="rId37" Type="http://schemas.openxmlformats.org/officeDocument/2006/relationships/tags" Target="../tags/tag323.xml"/><Relationship Id="rId36" Type="http://schemas.openxmlformats.org/officeDocument/2006/relationships/tags" Target="../tags/tag322.xml"/><Relationship Id="rId35" Type="http://schemas.openxmlformats.org/officeDocument/2006/relationships/tags" Target="../tags/tag321.xml"/><Relationship Id="rId34" Type="http://schemas.openxmlformats.org/officeDocument/2006/relationships/tags" Target="../tags/tag320.xml"/><Relationship Id="rId33" Type="http://schemas.openxmlformats.org/officeDocument/2006/relationships/tags" Target="../tags/tag319.xml"/><Relationship Id="rId32" Type="http://schemas.openxmlformats.org/officeDocument/2006/relationships/tags" Target="../tags/tag318.xml"/><Relationship Id="rId31" Type="http://schemas.openxmlformats.org/officeDocument/2006/relationships/tags" Target="../tags/tag317.xml"/><Relationship Id="rId30" Type="http://schemas.openxmlformats.org/officeDocument/2006/relationships/tags" Target="../tags/tag316.xml"/><Relationship Id="rId3" Type="http://schemas.openxmlformats.org/officeDocument/2006/relationships/tags" Target="../tags/tag289.xml"/><Relationship Id="rId29" Type="http://schemas.openxmlformats.org/officeDocument/2006/relationships/tags" Target="../tags/tag315.xml"/><Relationship Id="rId28" Type="http://schemas.openxmlformats.org/officeDocument/2006/relationships/tags" Target="../tags/tag314.xml"/><Relationship Id="rId27" Type="http://schemas.openxmlformats.org/officeDocument/2006/relationships/tags" Target="../tags/tag313.xml"/><Relationship Id="rId26" Type="http://schemas.openxmlformats.org/officeDocument/2006/relationships/tags" Target="../tags/tag312.xml"/><Relationship Id="rId25" Type="http://schemas.openxmlformats.org/officeDocument/2006/relationships/tags" Target="../tags/tag311.xml"/><Relationship Id="rId24" Type="http://schemas.openxmlformats.org/officeDocument/2006/relationships/tags" Target="../tags/tag310.xml"/><Relationship Id="rId23" Type="http://schemas.openxmlformats.org/officeDocument/2006/relationships/tags" Target="../tags/tag309.xml"/><Relationship Id="rId22" Type="http://schemas.openxmlformats.org/officeDocument/2006/relationships/tags" Target="../tags/tag308.xml"/><Relationship Id="rId21" Type="http://schemas.openxmlformats.org/officeDocument/2006/relationships/tags" Target="../tags/tag307.xml"/><Relationship Id="rId20" Type="http://schemas.openxmlformats.org/officeDocument/2006/relationships/tags" Target="../tags/tag306.xml"/><Relationship Id="rId2" Type="http://schemas.openxmlformats.org/officeDocument/2006/relationships/tags" Target="../tags/tag288.xml"/><Relationship Id="rId19" Type="http://schemas.openxmlformats.org/officeDocument/2006/relationships/tags" Target="../tags/tag305.xml"/><Relationship Id="rId18" Type="http://schemas.openxmlformats.org/officeDocument/2006/relationships/tags" Target="../tags/tag304.xml"/><Relationship Id="rId17" Type="http://schemas.openxmlformats.org/officeDocument/2006/relationships/tags" Target="../tags/tag303.xml"/><Relationship Id="rId16" Type="http://schemas.openxmlformats.org/officeDocument/2006/relationships/tags" Target="../tags/tag302.xml"/><Relationship Id="rId15" Type="http://schemas.openxmlformats.org/officeDocument/2006/relationships/tags" Target="../tags/tag301.xml"/><Relationship Id="rId14" Type="http://schemas.openxmlformats.org/officeDocument/2006/relationships/tags" Target="../tags/tag300.xml"/><Relationship Id="rId13" Type="http://schemas.openxmlformats.org/officeDocument/2006/relationships/tags" Target="../tags/tag299.xml"/><Relationship Id="rId12" Type="http://schemas.openxmlformats.org/officeDocument/2006/relationships/tags" Target="../tags/tag298.xml"/><Relationship Id="rId11" Type="http://schemas.openxmlformats.org/officeDocument/2006/relationships/tags" Target="../tags/tag297.xml"/><Relationship Id="rId10" Type="http://schemas.openxmlformats.org/officeDocument/2006/relationships/tags" Target="../tags/tag296.xml"/><Relationship Id="rId1" Type="http://schemas.openxmlformats.org/officeDocument/2006/relationships/tags" Target="../tags/tag287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332.xml"/><Relationship Id="rId8" Type="http://schemas.openxmlformats.org/officeDocument/2006/relationships/tags" Target="../tags/tag331.xml"/><Relationship Id="rId7" Type="http://schemas.openxmlformats.org/officeDocument/2006/relationships/tags" Target="../tags/tag330.xml"/><Relationship Id="rId6" Type="http://schemas.openxmlformats.org/officeDocument/2006/relationships/tags" Target="../tags/tag329.xml"/><Relationship Id="rId5" Type="http://schemas.openxmlformats.org/officeDocument/2006/relationships/tags" Target="../tags/tag328.xml"/><Relationship Id="rId4" Type="http://schemas.openxmlformats.org/officeDocument/2006/relationships/tags" Target="../tags/tag327.xml"/><Relationship Id="rId3" Type="http://schemas.openxmlformats.org/officeDocument/2006/relationships/tags" Target="../tags/tag326.xml"/><Relationship Id="rId2" Type="http://schemas.openxmlformats.org/officeDocument/2006/relationships/tags" Target="../tags/tag325.xml"/><Relationship Id="rId19" Type="http://schemas.openxmlformats.org/officeDocument/2006/relationships/slideLayout" Target="../slideLayouts/slideLayout4.xml"/><Relationship Id="rId18" Type="http://schemas.openxmlformats.org/officeDocument/2006/relationships/tags" Target="../tags/tag341.xml"/><Relationship Id="rId17" Type="http://schemas.openxmlformats.org/officeDocument/2006/relationships/tags" Target="../tags/tag340.xml"/><Relationship Id="rId16" Type="http://schemas.openxmlformats.org/officeDocument/2006/relationships/tags" Target="../tags/tag339.xml"/><Relationship Id="rId15" Type="http://schemas.openxmlformats.org/officeDocument/2006/relationships/tags" Target="../tags/tag338.xml"/><Relationship Id="rId14" Type="http://schemas.openxmlformats.org/officeDocument/2006/relationships/tags" Target="../tags/tag337.xml"/><Relationship Id="rId13" Type="http://schemas.openxmlformats.org/officeDocument/2006/relationships/tags" Target="../tags/tag336.xml"/><Relationship Id="rId12" Type="http://schemas.openxmlformats.org/officeDocument/2006/relationships/tags" Target="../tags/tag335.xml"/><Relationship Id="rId11" Type="http://schemas.openxmlformats.org/officeDocument/2006/relationships/tags" Target="../tags/tag334.xml"/><Relationship Id="rId10" Type="http://schemas.openxmlformats.org/officeDocument/2006/relationships/tags" Target="../tags/tag333.xml"/><Relationship Id="rId1" Type="http://schemas.openxmlformats.org/officeDocument/2006/relationships/tags" Target="../tags/tag324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350.xml"/><Relationship Id="rId8" Type="http://schemas.openxmlformats.org/officeDocument/2006/relationships/tags" Target="../tags/tag349.xml"/><Relationship Id="rId7" Type="http://schemas.openxmlformats.org/officeDocument/2006/relationships/tags" Target="../tags/tag348.xml"/><Relationship Id="rId6" Type="http://schemas.openxmlformats.org/officeDocument/2006/relationships/tags" Target="../tags/tag347.xml"/><Relationship Id="rId5" Type="http://schemas.openxmlformats.org/officeDocument/2006/relationships/tags" Target="../tags/tag346.xml"/><Relationship Id="rId4" Type="http://schemas.openxmlformats.org/officeDocument/2006/relationships/tags" Target="../tags/tag345.xml"/><Relationship Id="rId3" Type="http://schemas.openxmlformats.org/officeDocument/2006/relationships/tags" Target="../tags/tag344.xml"/><Relationship Id="rId20" Type="http://schemas.openxmlformats.org/officeDocument/2006/relationships/slideLayout" Target="../slideLayouts/slideLayout4.xml"/><Relationship Id="rId2" Type="http://schemas.openxmlformats.org/officeDocument/2006/relationships/tags" Target="../tags/tag343.xml"/><Relationship Id="rId19" Type="http://schemas.openxmlformats.org/officeDocument/2006/relationships/tags" Target="../tags/tag360.xml"/><Relationship Id="rId18" Type="http://schemas.openxmlformats.org/officeDocument/2006/relationships/tags" Target="../tags/tag359.xml"/><Relationship Id="rId17" Type="http://schemas.openxmlformats.org/officeDocument/2006/relationships/tags" Target="../tags/tag358.xml"/><Relationship Id="rId16" Type="http://schemas.openxmlformats.org/officeDocument/2006/relationships/tags" Target="../tags/tag357.xml"/><Relationship Id="rId15" Type="http://schemas.openxmlformats.org/officeDocument/2006/relationships/tags" Target="../tags/tag356.xml"/><Relationship Id="rId14" Type="http://schemas.openxmlformats.org/officeDocument/2006/relationships/tags" Target="../tags/tag355.xml"/><Relationship Id="rId13" Type="http://schemas.openxmlformats.org/officeDocument/2006/relationships/tags" Target="../tags/tag354.xml"/><Relationship Id="rId12" Type="http://schemas.openxmlformats.org/officeDocument/2006/relationships/tags" Target="../tags/tag353.xml"/><Relationship Id="rId11" Type="http://schemas.openxmlformats.org/officeDocument/2006/relationships/tags" Target="../tags/tag352.xml"/><Relationship Id="rId10" Type="http://schemas.openxmlformats.org/officeDocument/2006/relationships/tags" Target="../tags/tag351.xml"/><Relationship Id="rId1" Type="http://schemas.openxmlformats.org/officeDocument/2006/relationships/tags" Target="../tags/tag342.xml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ags" Target="../tags/tag3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A_图片 14"/>
          <p:cNvSpPr/>
          <p:nvPr>
            <p:custDataLst>
              <p:tags r:id="rId1"/>
            </p:custDataLst>
          </p:nvPr>
        </p:nvSpPr>
        <p:spPr>
          <a:xfrm>
            <a:off x="0" y="0"/>
            <a:ext cx="12193058" cy="6858595"/>
          </a:xfrm>
          <a:custGeom>
            <a:avLst/>
            <a:gdLst/>
            <a:ahLst/>
            <a:cxnLst/>
            <a:rect l="0" t="0" r="0" b="0"/>
            <a:pathLst>
              <a:path w="12193058" h="6858595">
                <a:moveTo>
                  <a:pt x="0" y="0"/>
                </a:moveTo>
                <a:lnTo>
                  <a:pt x="12193057" y="0"/>
                </a:lnTo>
                <a:lnTo>
                  <a:pt x="12193057" y="6858594"/>
                </a:lnTo>
                <a:lnTo>
                  <a:pt x="0" y="6858594"/>
                </a:lnTo>
                <a:close/>
              </a:path>
            </a:pathLst>
          </a:custGeom>
          <a:blipFill dpi="0" rotWithShape="1">
            <a:blip r:embed="rId2">
              <a:alphaModFix amt="3000"/>
            </a:blip>
            <a:srcRect/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ctr"/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90896"/>
            <a:ext cx="12192000" cy="146710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3504334" cy="19304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87666" y="0"/>
            <a:ext cx="3504334" cy="19304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2490" y="0"/>
            <a:ext cx="1469510" cy="230505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8"/>
            <a:ext cx="1469510" cy="2299962"/>
          </a:xfrm>
          <a:prstGeom prst="rect">
            <a:avLst/>
          </a:prstGeom>
        </p:spPr>
      </p:pic>
      <p:sp>
        <p:nvSpPr>
          <p:cNvPr id="19" name="TextBox 7"/>
          <p:cNvSpPr>
            <a:spLocks noChangeArrowheads="1"/>
          </p:cNvSpPr>
          <p:nvPr/>
        </p:nvSpPr>
        <p:spPr bwMode="auto">
          <a:xfrm>
            <a:off x="-395276" y="2354094"/>
            <a:ext cx="1298255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4800" b="1" dirty="0">
                <a:solidFill>
                  <a:srgbClr val="C00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[亖言]浮在空中的梦" panose="040B0509000000000000" pitchFamily="81" charset="-122"/>
                <a:sym typeface="华文中宋" panose="02010600040101010101" pitchFamily="2" charset="-122"/>
              </a:rPr>
              <a:t>狗年旺旺 年终工作总结</a:t>
            </a:r>
            <a:r>
              <a:rPr lang="en-US" altLang="zh-CN" sz="4800" b="1" dirty="0">
                <a:solidFill>
                  <a:srgbClr val="C00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[亖言]浮在空中的梦" panose="040B0509000000000000" pitchFamily="81" charset="-122"/>
                <a:sym typeface="华文中宋" panose="02010600040101010101" pitchFamily="2" charset="-122"/>
              </a:rPr>
              <a:t>PPT</a:t>
            </a:r>
            <a:r>
              <a:rPr lang="zh-CN" altLang="en-US" sz="4800" b="1" dirty="0">
                <a:solidFill>
                  <a:srgbClr val="C00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[亖言]浮在空中的梦" panose="040B0509000000000000" pitchFamily="81" charset="-122"/>
                <a:sym typeface="华文中宋" panose="02010600040101010101" pitchFamily="2" charset="-122"/>
              </a:rPr>
              <a:t>模板</a:t>
            </a:r>
            <a:endParaRPr lang="zh-CN" altLang="en-US" sz="4800" b="1" dirty="0">
              <a:solidFill>
                <a:srgbClr val="C00000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  <a:cs typeface="[亖言]浮在空中的梦" panose="040B0509000000000000" pitchFamily="81" charset="-122"/>
              <a:sym typeface="华文中宋" panose="02010600040101010101" pitchFamily="2" charset="-122"/>
            </a:endParaRPr>
          </a:p>
        </p:txBody>
      </p:sp>
      <p:sp>
        <p:nvSpPr>
          <p:cNvPr id="20" name="TextBox 7"/>
          <p:cNvSpPr>
            <a:spLocks noChangeArrowheads="1"/>
          </p:cNvSpPr>
          <p:nvPr/>
        </p:nvSpPr>
        <p:spPr bwMode="auto">
          <a:xfrm>
            <a:off x="3118649" y="3349548"/>
            <a:ext cx="595470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微软雅黑" panose="020B0503020204020204" pitchFamily="34" charset="-122"/>
              </a:rPr>
              <a:t>工作总结</a:t>
            </a:r>
            <a:r>
              <a:rPr lang="en-US" altLang="zh-CN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微软雅黑" panose="020B0503020204020204" pitchFamily="34" charset="-122"/>
              </a:rPr>
              <a:t>/</a:t>
            </a:r>
            <a:r>
              <a:rPr lang="zh-CN" altLang="en-US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微软雅黑" panose="020B0503020204020204" pitchFamily="34" charset="-122"/>
              </a:rPr>
              <a:t>新年计划</a:t>
            </a:r>
            <a:r>
              <a:rPr lang="en-US" altLang="zh-CN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微软雅黑" panose="020B0503020204020204" pitchFamily="34" charset="-122"/>
              </a:rPr>
              <a:t>/</a:t>
            </a:r>
            <a:r>
              <a:rPr lang="zh-CN" altLang="en-US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微软雅黑" panose="020B0503020204020204" pitchFamily="34" charset="-122"/>
              </a:rPr>
              <a:t>方案制定</a:t>
            </a:r>
            <a:r>
              <a:rPr lang="en-US" altLang="zh-CN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微软雅黑" panose="020B0503020204020204" pitchFamily="34" charset="-122"/>
              </a:rPr>
              <a:t>/</a:t>
            </a:r>
            <a:r>
              <a:rPr lang="zh-CN" altLang="en-US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微软雅黑" panose="020B0503020204020204" pitchFamily="34" charset="-122"/>
              </a:rPr>
              <a:t>会议报告</a:t>
            </a:r>
            <a:endParaRPr lang="zh-CN" altLang="en-US" spc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1" name="TextBox 7"/>
          <p:cNvSpPr>
            <a:spLocks noChangeArrowheads="1"/>
          </p:cNvSpPr>
          <p:nvPr/>
        </p:nvSpPr>
        <p:spPr bwMode="auto">
          <a:xfrm>
            <a:off x="2438401" y="3937426"/>
            <a:ext cx="7315199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1335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黑体" panose="02010600040101010101" pitchFamily="2" charset="-122"/>
                <a:ea typeface="华文黑体" panose="02010600040101010101" pitchFamily="2" charset="-122"/>
                <a:sym typeface="华文黑体" panose="02010600040101010101" pitchFamily="2" charset="-122"/>
              </a:rPr>
              <a:t>Exquisite Office PowerPoint templates come from MC design</a:t>
            </a:r>
            <a:endParaRPr lang="zh-CN" altLang="en-US" sz="1335" spc="300" dirty="0">
              <a:solidFill>
                <a:schemeClr val="tx1">
                  <a:lumMod val="50000"/>
                  <a:lumOff val="50000"/>
                </a:schemeClr>
              </a:solidFill>
              <a:latin typeface="华文黑体" panose="02010600040101010101" pitchFamily="2" charset="-122"/>
              <a:ea typeface="华文黑体" panose="02010600040101010101" pitchFamily="2" charset="-122"/>
              <a:sym typeface="华文黑体" panose="02010600040101010101" pitchFamily="2" charset="-122"/>
            </a:endParaRPr>
          </a:p>
        </p:txBody>
      </p:sp>
      <p:sp>
        <p:nvSpPr>
          <p:cNvPr id="22" name="PA_圆角矩形 21"/>
          <p:cNvSpPr/>
          <p:nvPr>
            <p:custDataLst>
              <p:tags r:id="rId7"/>
            </p:custDataLst>
          </p:nvPr>
        </p:nvSpPr>
        <p:spPr>
          <a:xfrm>
            <a:off x="4898571" y="4471215"/>
            <a:ext cx="2394857" cy="447959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72500"/>
          </a:bodyPr>
          <a:lstStyle/>
          <a:p>
            <a:pPr algn="ctr"/>
            <a:r>
              <a:rPr lang="en-US" altLang="zh-CN" spc="6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XXX</a:t>
            </a:r>
            <a:endParaRPr lang="en-US" altLang="zh-CN" spc="6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pic>
        <p:nvPicPr>
          <p:cNvPr id="23" name="2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92175" y="-24415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8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8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19" grpId="0"/>
      <p:bldP spid="20" grpId="0"/>
      <p:bldP spid="21" grpId="0"/>
      <p:bldP spid="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图片 14"/>
          <p:cNvSpPr/>
          <p:nvPr>
            <p:custDataLst>
              <p:tags r:id="rId1"/>
            </p:custDataLst>
          </p:nvPr>
        </p:nvSpPr>
        <p:spPr>
          <a:xfrm>
            <a:off x="0" y="0"/>
            <a:ext cx="12193058" cy="6858595"/>
          </a:xfrm>
          <a:custGeom>
            <a:avLst/>
            <a:gdLst/>
            <a:ahLst/>
            <a:cxnLst/>
            <a:rect l="0" t="0" r="0" b="0"/>
            <a:pathLst>
              <a:path w="12193058" h="6858595">
                <a:moveTo>
                  <a:pt x="0" y="0"/>
                </a:moveTo>
                <a:lnTo>
                  <a:pt x="12193057" y="0"/>
                </a:lnTo>
                <a:lnTo>
                  <a:pt x="12193057" y="6858594"/>
                </a:lnTo>
                <a:lnTo>
                  <a:pt x="0" y="6858594"/>
                </a:lnTo>
                <a:close/>
              </a:path>
            </a:pathLst>
          </a:custGeom>
          <a:blipFill dpi="0" rotWithShape="1">
            <a:blip r:embed="rId2">
              <a:alphaModFix amt="3000"/>
            </a:blip>
            <a:srcRect/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ctr"/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90896"/>
            <a:ext cx="12192000" cy="146710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3504334" cy="19304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87666" y="0"/>
            <a:ext cx="3504334" cy="19304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2490" y="0"/>
            <a:ext cx="1469510" cy="23050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8"/>
            <a:ext cx="1469510" cy="2299962"/>
          </a:xfrm>
          <a:prstGeom prst="rect">
            <a:avLst/>
          </a:prstGeom>
        </p:spPr>
      </p:pic>
      <p:sp>
        <p:nvSpPr>
          <p:cNvPr id="11" name="PA_圆角矩形 10"/>
          <p:cNvSpPr/>
          <p:nvPr>
            <p:custDataLst>
              <p:tags r:id="rId7"/>
            </p:custDataLst>
          </p:nvPr>
        </p:nvSpPr>
        <p:spPr>
          <a:xfrm>
            <a:off x="4718555" y="1152525"/>
            <a:ext cx="2394857" cy="98107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92500" lnSpcReduction="10000"/>
          </a:bodyPr>
          <a:lstStyle/>
          <a:p>
            <a:pPr algn="ctr"/>
            <a:r>
              <a:rPr lang="zh-CN" altLang="en-US" sz="4400" spc="6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目录</a:t>
            </a:r>
            <a:endParaRPr lang="zh-CN" altLang="en-US" sz="4400" spc="6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2" name="PA_椭圆 11"/>
          <p:cNvSpPr/>
          <p:nvPr>
            <p:custDataLst>
              <p:tags r:id="rId8"/>
            </p:custDataLst>
          </p:nvPr>
        </p:nvSpPr>
        <p:spPr>
          <a:xfrm>
            <a:off x="1744017" y="2847993"/>
            <a:ext cx="914400" cy="914400"/>
          </a:xfrm>
          <a:prstGeom prst="ellipse">
            <a:avLst/>
          </a:prstGeom>
          <a:solidFill>
            <a:srgbClr val="C000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92500" lnSpcReduction="20000"/>
          </a:bodyPr>
          <a:lstStyle/>
          <a:p>
            <a:pPr algn="ctr"/>
            <a:r>
              <a:rPr lang="en-US" altLang="zh-CN" sz="4400" dirty="0"/>
              <a:t>1</a:t>
            </a:r>
            <a:endParaRPr lang="zh-CN" altLang="en-US" sz="4400" dirty="0"/>
          </a:p>
        </p:txBody>
      </p:sp>
      <p:sp>
        <p:nvSpPr>
          <p:cNvPr id="13" name="PA_文本框 10"/>
          <p:cNvSpPr txBox="1"/>
          <p:nvPr>
            <p:custDataLst>
              <p:tags r:id="rId9"/>
            </p:custDataLst>
          </p:nvPr>
        </p:nvSpPr>
        <p:spPr>
          <a:xfrm>
            <a:off x="1069460" y="3939647"/>
            <a:ext cx="22635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accent1"/>
                </a:solidFill>
                <a:latin typeface="+mn-ea"/>
                <a:cs typeface="Open Sans" panose="020B0606030504020204" pitchFamily="34" charset="0"/>
              </a:rPr>
              <a:t>此处输入标题</a:t>
            </a:r>
            <a:endParaRPr lang="en-US" altLang="zh-CN" sz="1400" b="1" dirty="0">
              <a:solidFill>
                <a:schemeClr val="accent1"/>
              </a:solidFill>
              <a:latin typeface="+mn-ea"/>
              <a:cs typeface="Open Sans" panose="020B0606030504020204" pitchFamily="34" charset="0"/>
            </a:endParaRPr>
          </a:p>
          <a:p>
            <a:pPr algn="ct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14" name="PA_椭圆 11"/>
          <p:cNvSpPr/>
          <p:nvPr>
            <p:custDataLst>
              <p:tags r:id="rId10"/>
            </p:custDataLst>
          </p:nvPr>
        </p:nvSpPr>
        <p:spPr>
          <a:xfrm>
            <a:off x="4345283" y="2847993"/>
            <a:ext cx="914400" cy="914400"/>
          </a:xfrm>
          <a:prstGeom prst="ellipse">
            <a:avLst/>
          </a:prstGeom>
          <a:solidFill>
            <a:srgbClr val="C000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92500" lnSpcReduction="20000"/>
          </a:bodyPr>
          <a:lstStyle/>
          <a:p>
            <a:pPr algn="ctr"/>
            <a:r>
              <a:rPr lang="en-US" altLang="zh-CN" sz="4400" dirty="0"/>
              <a:t>2</a:t>
            </a:r>
            <a:endParaRPr lang="zh-CN" altLang="en-US" sz="4400" dirty="0"/>
          </a:p>
        </p:txBody>
      </p:sp>
      <p:sp>
        <p:nvSpPr>
          <p:cNvPr id="15" name="PA_文本框 10"/>
          <p:cNvSpPr txBox="1"/>
          <p:nvPr>
            <p:custDataLst>
              <p:tags r:id="rId11"/>
            </p:custDataLst>
          </p:nvPr>
        </p:nvSpPr>
        <p:spPr>
          <a:xfrm>
            <a:off x="3670726" y="3939647"/>
            <a:ext cx="22635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accent1"/>
                </a:solidFill>
                <a:latin typeface="+mn-ea"/>
                <a:cs typeface="Open Sans" panose="020B0606030504020204" pitchFamily="34" charset="0"/>
              </a:rPr>
              <a:t>此处输入标题</a:t>
            </a:r>
            <a:endParaRPr lang="en-US" altLang="zh-CN" sz="1400" b="1" dirty="0">
              <a:solidFill>
                <a:schemeClr val="accent1"/>
              </a:solidFill>
              <a:latin typeface="+mn-ea"/>
              <a:cs typeface="Open Sans" panose="020B0606030504020204" pitchFamily="34" charset="0"/>
            </a:endParaRPr>
          </a:p>
          <a:p>
            <a:pPr algn="ct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16" name="PA_椭圆 11"/>
          <p:cNvSpPr/>
          <p:nvPr>
            <p:custDataLst>
              <p:tags r:id="rId12"/>
            </p:custDataLst>
          </p:nvPr>
        </p:nvSpPr>
        <p:spPr>
          <a:xfrm>
            <a:off x="6946549" y="2847993"/>
            <a:ext cx="914400" cy="914400"/>
          </a:xfrm>
          <a:prstGeom prst="ellipse">
            <a:avLst/>
          </a:prstGeom>
          <a:solidFill>
            <a:srgbClr val="C000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92500" lnSpcReduction="20000"/>
          </a:bodyPr>
          <a:lstStyle/>
          <a:p>
            <a:pPr algn="ctr"/>
            <a:r>
              <a:rPr lang="en-US" altLang="zh-CN" sz="4400" dirty="0"/>
              <a:t>3</a:t>
            </a:r>
            <a:endParaRPr lang="zh-CN" altLang="en-US" sz="4400" dirty="0"/>
          </a:p>
        </p:txBody>
      </p:sp>
      <p:sp>
        <p:nvSpPr>
          <p:cNvPr id="17" name="PA_文本框 10"/>
          <p:cNvSpPr txBox="1"/>
          <p:nvPr>
            <p:custDataLst>
              <p:tags r:id="rId13"/>
            </p:custDataLst>
          </p:nvPr>
        </p:nvSpPr>
        <p:spPr>
          <a:xfrm>
            <a:off x="6271992" y="3939647"/>
            <a:ext cx="22635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accent1"/>
                </a:solidFill>
                <a:latin typeface="+mn-ea"/>
                <a:cs typeface="Open Sans" panose="020B0606030504020204" pitchFamily="34" charset="0"/>
              </a:rPr>
              <a:t>此处输入标题</a:t>
            </a:r>
            <a:endParaRPr lang="en-US" altLang="zh-CN" sz="1400" b="1" dirty="0">
              <a:solidFill>
                <a:schemeClr val="accent1"/>
              </a:solidFill>
              <a:latin typeface="+mn-ea"/>
              <a:cs typeface="Open Sans" panose="020B0606030504020204" pitchFamily="34" charset="0"/>
            </a:endParaRPr>
          </a:p>
          <a:p>
            <a:pPr algn="ct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18" name="PA_椭圆 11"/>
          <p:cNvSpPr/>
          <p:nvPr>
            <p:custDataLst>
              <p:tags r:id="rId14"/>
            </p:custDataLst>
          </p:nvPr>
        </p:nvSpPr>
        <p:spPr>
          <a:xfrm>
            <a:off x="9547815" y="2847993"/>
            <a:ext cx="914400" cy="914400"/>
          </a:xfrm>
          <a:prstGeom prst="ellipse">
            <a:avLst/>
          </a:prstGeom>
          <a:solidFill>
            <a:srgbClr val="C000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92500" lnSpcReduction="20000"/>
          </a:bodyPr>
          <a:lstStyle/>
          <a:p>
            <a:pPr algn="ctr"/>
            <a:r>
              <a:rPr lang="en-US" altLang="zh-CN" sz="4400" dirty="0"/>
              <a:t>4</a:t>
            </a:r>
            <a:endParaRPr lang="zh-CN" altLang="en-US" sz="4400" dirty="0"/>
          </a:p>
        </p:txBody>
      </p:sp>
      <p:sp>
        <p:nvSpPr>
          <p:cNvPr id="19" name="PA_文本框 10"/>
          <p:cNvSpPr txBox="1"/>
          <p:nvPr>
            <p:custDataLst>
              <p:tags r:id="rId15"/>
            </p:custDataLst>
          </p:nvPr>
        </p:nvSpPr>
        <p:spPr>
          <a:xfrm>
            <a:off x="8873258" y="3939647"/>
            <a:ext cx="22635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accent1"/>
                </a:solidFill>
                <a:latin typeface="+mn-ea"/>
                <a:cs typeface="Open Sans" panose="020B0606030504020204" pitchFamily="34" charset="0"/>
              </a:rPr>
              <a:t>此处输入标题</a:t>
            </a:r>
            <a:endParaRPr lang="en-US" altLang="zh-CN" sz="1400" b="1" dirty="0">
              <a:solidFill>
                <a:schemeClr val="accent1"/>
              </a:solidFill>
              <a:latin typeface="+mn-ea"/>
              <a:cs typeface="Open Sans" panose="020B0606030504020204" pitchFamily="34" charset="0"/>
            </a:endParaRPr>
          </a:p>
          <a:p>
            <a:pPr algn="ct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dir="u"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图片 14"/>
          <p:cNvSpPr/>
          <p:nvPr>
            <p:custDataLst>
              <p:tags r:id="rId1"/>
            </p:custDataLst>
          </p:nvPr>
        </p:nvSpPr>
        <p:spPr>
          <a:xfrm>
            <a:off x="0" y="0"/>
            <a:ext cx="12193058" cy="6858595"/>
          </a:xfrm>
          <a:custGeom>
            <a:avLst/>
            <a:gdLst/>
            <a:ahLst/>
            <a:cxnLst/>
            <a:rect l="0" t="0" r="0" b="0"/>
            <a:pathLst>
              <a:path w="12193058" h="6858595">
                <a:moveTo>
                  <a:pt x="0" y="0"/>
                </a:moveTo>
                <a:lnTo>
                  <a:pt x="12193057" y="0"/>
                </a:lnTo>
                <a:lnTo>
                  <a:pt x="12193057" y="6858594"/>
                </a:lnTo>
                <a:lnTo>
                  <a:pt x="0" y="6858594"/>
                </a:lnTo>
                <a:close/>
              </a:path>
            </a:pathLst>
          </a:custGeom>
          <a:blipFill dpi="0" rotWithShape="1">
            <a:blip r:embed="rId2">
              <a:alphaModFix amt="3000"/>
            </a:blip>
            <a:srcRect/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ctr"/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90896"/>
            <a:ext cx="12192000" cy="146710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3504334" cy="19304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87666" y="0"/>
            <a:ext cx="3504334" cy="19304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2490" y="0"/>
            <a:ext cx="1469510" cy="23050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8"/>
            <a:ext cx="1469510" cy="2299962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049654" y="772084"/>
            <a:ext cx="4092692" cy="31577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600" spc="300" dirty="0">
                <a:solidFill>
                  <a:schemeClr val="accent1"/>
                </a:solidFill>
                <a:latin typeface="Agency FB" panose="020B0503020202020204" pitchFamily="34" charset="0"/>
                <a:ea typeface="方正粗谭黑简体" panose="02000000000000000000" pitchFamily="2" charset="-122"/>
              </a:rPr>
              <a:t>01</a:t>
            </a:r>
            <a:endParaRPr lang="zh-CN" altLang="en-US" sz="16600" spc="300" dirty="0">
              <a:solidFill>
                <a:schemeClr val="accent1"/>
              </a:solidFill>
              <a:latin typeface="Agency FB" panose="020B0503020202020204" pitchFamily="34" charset="0"/>
              <a:ea typeface="方正粗谭黑简体" panose="02000000000000000000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974995" y="3155836"/>
            <a:ext cx="8242010" cy="9048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300" dirty="0">
                <a:solidFill>
                  <a:schemeClr val="accent1"/>
                </a:solidFill>
                <a:latin typeface="+mj-ea"/>
                <a:ea typeface="+mj-ea"/>
              </a:rPr>
              <a:t>此处输入标题</a:t>
            </a:r>
            <a:endParaRPr lang="en-US" altLang="zh-CN" sz="4400" spc="3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214914" y="4060699"/>
            <a:ext cx="57621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Please replace text, click add relevant headline, modify the text content, also can copy your content to this directly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5000">
        <p15:prstTrans prst="prestig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99"/>
                            </p:stCondLst>
                            <p:childTnLst>
                              <p:par>
                                <p:cTn id="1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千图设计师MC：ID 29795607任意多边形 8"/>
          <p:cNvSpPr/>
          <p:nvPr>
            <p:custDataLst>
              <p:tags r:id="rId1"/>
            </p:custDataLst>
          </p:nvPr>
        </p:nvSpPr>
        <p:spPr bwMode="auto">
          <a:xfrm>
            <a:off x="2828708" y="2952762"/>
            <a:ext cx="1013958" cy="1552127"/>
          </a:xfrm>
          <a:custGeom>
            <a:avLst/>
            <a:gdLst>
              <a:gd name="T0" fmla="*/ 360 w 712"/>
              <a:gd name="T1" fmla="*/ 0 h 1112"/>
              <a:gd name="T2" fmla="*/ 438 w 712"/>
              <a:gd name="T3" fmla="*/ 69 h 1112"/>
              <a:gd name="T4" fmla="*/ 417 w 712"/>
              <a:gd name="T5" fmla="*/ 133 h 1112"/>
              <a:gd name="T6" fmla="*/ 416 w 712"/>
              <a:gd name="T7" fmla="*/ 177 h 1112"/>
              <a:gd name="T8" fmla="*/ 457 w 712"/>
              <a:gd name="T9" fmla="*/ 200 h 1112"/>
              <a:gd name="T10" fmla="*/ 457 w 712"/>
              <a:gd name="T11" fmla="*/ 200 h 1112"/>
              <a:gd name="T12" fmla="*/ 464 w 712"/>
              <a:gd name="T13" fmla="*/ 200 h 1112"/>
              <a:gd name="T14" fmla="*/ 712 w 712"/>
              <a:gd name="T15" fmla="*/ 200 h 1112"/>
              <a:gd name="T16" fmla="*/ 712 w 712"/>
              <a:gd name="T17" fmla="*/ 225 h 1112"/>
              <a:gd name="T18" fmla="*/ 712 w 712"/>
              <a:gd name="T19" fmla="*/ 237 h 1112"/>
              <a:gd name="T20" fmla="*/ 712 w 712"/>
              <a:gd name="T21" fmla="*/ 410 h 1112"/>
              <a:gd name="T22" fmla="*/ 712 w 712"/>
              <a:gd name="T23" fmla="*/ 460 h 1112"/>
              <a:gd name="T24" fmla="*/ 712 w 712"/>
              <a:gd name="T25" fmla="*/ 466 h 1112"/>
              <a:gd name="T26" fmla="*/ 712 w 712"/>
              <a:gd name="T27" fmla="*/ 469 h 1112"/>
              <a:gd name="T28" fmla="*/ 712 w 712"/>
              <a:gd name="T29" fmla="*/ 469 h 1112"/>
              <a:gd name="T30" fmla="*/ 712 w 712"/>
              <a:gd name="T31" fmla="*/ 477 h 1112"/>
              <a:gd name="T32" fmla="*/ 712 w 712"/>
              <a:gd name="T33" fmla="*/ 669 h 1112"/>
              <a:gd name="T34" fmla="*/ 712 w 712"/>
              <a:gd name="T35" fmla="*/ 762 h 1112"/>
              <a:gd name="T36" fmla="*/ 712 w 712"/>
              <a:gd name="T37" fmla="*/ 912 h 1112"/>
              <a:gd name="T38" fmla="*/ 463 w 712"/>
              <a:gd name="T39" fmla="*/ 912 h 1112"/>
              <a:gd name="T40" fmla="*/ 457 w 712"/>
              <a:gd name="T41" fmla="*/ 912 h 1112"/>
              <a:gd name="T42" fmla="*/ 457 w 712"/>
              <a:gd name="T43" fmla="*/ 912 h 1112"/>
              <a:gd name="T44" fmla="*/ 416 w 712"/>
              <a:gd name="T45" fmla="*/ 935 h 1112"/>
              <a:gd name="T46" fmla="*/ 417 w 712"/>
              <a:gd name="T47" fmla="*/ 979 h 1112"/>
              <a:gd name="T48" fmla="*/ 438 w 712"/>
              <a:gd name="T49" fmla="*/ 1043 h 1112"/>
              <a:gd name="T50" fmla="*/ 359 w 712"/>
              <a:gd name="T51" fmla="*/ 1112 h 1112"/>
              <a:gd name="T52" fmla="*/ 281 w 712"/>
              <a:gd name="T53" fmla="*/ 1043 h 1112"/>
              <a:gd name="T54" fmla="*/ 302 w 712"/>
              <a:gd name="T55" fmla="*/ 979 h 1112"/>
              <a:gd name="T56" fmla="*/ 303 w 712"/>
              <a:gd name="T57" fmla="*/ 935 h 1112"/>
              <a:gd name="T58" fmla="*/ 260 w 712"/>
              <a:gd name="T59" fmla="*/ 912 h 1112"/>
              <a:gd name="T60" fmla="*/ 255 w 712"/>
              <a:gd name="T61" fmla="*/ 912 h 1112"/>
              <a:gd name="T62" fmla="*/ 0 w 712"/>
              <a:gd name="T63" fmla="*/ 912 h 1112"/>
              <a:gd name="T64" fmla="*/ 0 w 712"/>
              <a:gd name="T65" fmla="*/ 879 h 1112"/>
              <a:gd name="T66" fmla="*/ 0 w 712"/>
              <a:gd name="T67" fmla="*/ 745 h 1112"/>
              <a:gd name="T68" fmla="*/ 0 w 712"/>
              <a:gd name="T69" fmla="*/ 670 h 1112"/>
              <a:gd name="T70" fmla="*/ 0 w 712"/>
              <a:gd name="T71" fmla="*/ 666 h 1112"/>
              <a:gd name="T72" fmla="*/ 0 w 712"/>
              <a:gd name="T73" fmla="*/ 666 h 1112"/>
              <a:gd name="T74" fmla="*/ 21 w 712"/>
              <a:gd name="T75" fmla="*/ 639 h 1112"/>
              <a:gd name="T76" fmla="*/ 35 w 712"/>
              <a:gd name="T77" fmla="*/ 643 h 1112"/>
              <a:gd name="T78" fmla="*/ 109 w 712"/>
              <a:gd name="T79" fmla="*/ 666 h 1112"/>
              <a:gd name="T80" fmla="*/ 200 w 712"/>
              <a:gd name="T81" fmla="*/ 565 h 1112"/>
              <a:gd name="T82" fmla="*/ 109 w 712"/>
              <a:gd name="T83" fmla="*/ 464 h 1112"/>
              <a:gd name="T84" fmla="*/ 35 w 712"/>
              <a:gd name="T85" fmla="*/ 488 h 1112"/>
              <a:gd name="T86" fmla="*/ 21 w 712"/>
              <a:gd name="T87" fmla="*/ 491 h 1112"/>
              <a:gd name="T88" fmla="*/ 0 w 712"/>
              <a:gd name="T89" fmla="*/ 465 h 1112"/>
              <a:gd name="T90" fmla="*/ 0 w 712"/>
              <a:gd name="T91" fmla="*/ 420 h 1112"/>
              <a:gd name="T92" fmla="*/ 0 w 712"/>
              <a:gd name="T93" fmla="*/ 362 h 1112"/>
              <a:gd name="T94" fmla="*/ 0 w 712"/>
              <a:gd name="T95" fmla="*/ 350 h 1112"/>
              <a:gd name="T96" fmla="*/ 0 w 712"/>
              <a:gd name="T97" fmla="*/ 244 h 1112"/>
              <a:gd name="T98" fmla="*/ 1 w 712"/>
              <a:gd name="T99" fmla="*/ 200 h 1112"/>
              <a:gd name="T100" fmla="*/ 255 w 712"/>
              <a:gd name="T101" fmla="*/ 200 h 1112"/>
              <a:gd name="T102" fmla="*/ 260 w 712"/>
              <a:gd name="T103" fmla="*/ 200 h 1112"/>
              <a:gd name="T104" fmla="*/ 303 w 712"/>
              <a:gd name="T105" fmla="*/ 177 h 1112"/>
              <a:gd name="T106" fmla="*/ 302 w 712"/>
              <a:gd name="T107" fmla="*/ 133 h 1112"/>
              <a:gd name="T108" fmla="*/ 281 w 712"/>
              <a:gd name="T109" fmla="*/ 69 h 1112"/>
              <a:gd name="T110" fmla="*/ 360 w 712"/>
              <a:gd name="T111" fmla="*/ 0 h 1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12" h="1112">
                <a:moveTo>
                  <a:pt x="360" y="0"/>
                </a:moveTo>
                <a:cubicBezTo>
                  <a:pt x="403" y="0"/>
                  <a:pt x="438" y="31"/>
                  <a:pt x="438" y="69"/>
                </a:cubicBezTo>
                <a:cubicBezTo>
                  <a:pt x="438" y="85"/>
                  <a:pt x="423" y="121"/>
                  <a:pt x="417" y="133"/>
                </a:cubicBezTo>
                <a:cubicBezTo>
                  <a:pt x="409" y="148"/>
                  <a:pt x="409" y="164"/>
                  <a:pt x="416" y="177"/>
                </a:cubicBezTo>
                <a:cubicBezTo>
                  <a:pt x="424" y="190"/>
                  <a:pt x="438" y="198"/>
                  <a:pt x="457" y="200"/>
                </a:cubicBezTo>
                <a:cubicBezTo>
                  <a:pt x="457" y="200"/>
                  <a:pt x="457" y="200"/>
                  <a:pt x="457" y="200"/>
                </a:cubicBezTo>
                <a:cubicBezTo>
                  <a:pt x="458" y="200"/>
                  <a:pt x="460" y="200"/>
                  <a:pt x="464" y="200"/>
                </a:cubicBezTo>
                <a:cubicBezTo>
                  <a:pt x="712" y="200"/>
                  <a:pt x="712" y="200"/>
                  <a:pt x="712" y="200"/>
                </a:cubicBezTo>
                <a:cubicBezTo>
                  <a:pt x="712" y="225"/>
                  <a:pt x="712" y="225"/>
                  <a:pt x="712" y="225"/>
                </a:cubicBezTo>
                <a:cubicBezTo>
                  <a:pt x="712" y="237"/>
                  <a:pt x="712" y="237"/>
                  <a:pt x="712" y="237"/>
                </a:cubicBezTo>
                <a:cubicBezTo>
                  <a:pt x="712" y="410"/>
                  <a:pt x="712" y="410"/>
                  <a:pt x="712" y="410"/>
                </a:cubicBezTo>
                <a:cubicBezTo>
                  <a:pt x="712" y="460"/>
                  <a:pt x="712" y="460"/>
                  <a:pt x="712" y="460"/>
                </a:cubicBezTo>
                <a:cubicBezTo>
                  <a:pt x="712" y="466"/>
                  <a:pt x="712" y="466"/>
                  <a:pt x="712" y="466"/>
                </a:cubicBezTo>
                <a:cubicBezTo>
                  <a:pt x="712" y="466"/>
                  <a:pt x="712" y="468"/>
                  <a:pt x="712" y="469"/>
                </a:cubicBezTo>
                <a:cubicBezTo>
                  <a:pt x="712" y="469"/>
                  <a:pt x="712" y="469"/>
                  <a:pt x="712" y="469"/>
                </a:cubicBezTo>
                <a:cubicBezTo>
                  <a:pt x="712" y="471"/>
                  <a:pt x="712" y="474"/>
                  <a:pt x="712" y="477"/>
                </a:cubicBezTo>
                <a:cubicBezTo>
                  <a:pt x="712" y="477"/>
                  <a:pt x="712" y="668"/>
                  <a:pt x="712" y="669"/>
                </a:cubicBezTo>
                <a:cubicBezTo>
                  <a:pt x="712" y="762"/>
                  <a:pt x="712" y="762"/>
                  <a:pt x="712" y="762"/>
                </a:cubicBezTo>
                <a:cubicBezTo>
                  <a:pt x="712" y="912"/>
                  <a:pt x="712" y="912"/>
                  <a:pt x="712" y="912"/>
                </a:cubicBezTo>
                <a:cubicBezTo>
                  <a:pt x="463" y="912"/>
                  <a:pt x="463" y="912"/>
                  <a:pt x="463" y="912"/>
                </a:cubicBezTo>
                <a:cubicBezTo>
                  <a:pt x="460" y="912"/>
                  <a:pt x="458" y="912"/>
                  <a:pt x="457" y="912"/>
                </a:cubicBezTo>
                <a:cubicBezTo>
                  <a:pt x="457" y="912"/>
                  <a:pt x="457" y="912"/>
                  <a:pt x="457" y="912"/>
                </a:cubicBezTo>
                <a:cubicBezTo>
                  <a:pt x="438" y="914"/>
                  <a:pt x="424" y="922"/>
                  <a:pt x="416" y="935"/>
                </a:cubicBezTo>
                <a:cubicBezTo>
                  <a:pt x="409" y="948"/>
                  <a:pt x="409" y="963"/>
                  <a:pt x="417" y="979"/>
                </a:cubicBezTo>
                <a:cubicBezTo>
                  <a:pt x="422" y="991"/>
                  <a:pt x="438" y="1026"/>
                  <a:pt x="438" y="1043"/>
                </a:cubicBezTo>
                <a:cubicBezTo>
                  <a:pt x="438" y="1081"/>
                  <a:pt x="403" y="1112"/>
                  <a:pt x="359" y="1112"/>
                </a:cubicBezTo>
                <a:cubicBezTo>
                  <a:pt x="316" y="1112"/>
                  <a:pt x="281" y="1081"/>
                  <a:pt x="281" y="1043"/>
                </a:cubicBezTo>
                <a:cubicBezTo>
                  <a:pt x="281" y="1026"/>
                  <a:pt x="296" y="991"/>
                  <a:pt x="302" y="979"/>
                </a:cubicBezTo>
                <a:cubicBezTo>
                  <a:pt x="310" y="963"/>
                  <a:pt x="310" y="948"/>
                  <a:pt x="303" y="935"/>
                </a:cubicBezTo>
                <a:cubicBezTo>
                  <a:pt x="295" y="921"/>
                  <a:pt x="280" y="913"/>
                  <a:pt x="260" y="912"/>
                </a:cubicBezTo>
                <a:cubicBezTo>
                  <a:pt x="255" y="912"/>
                  <a:pt x="255" y="912"/>
                  <a:pt x="255" y="912"/>
                </a:cubicBezTo>
                <a:cubicBezTo>
                  <a:pt x="0" y="912"/>
                  <a:pt x="0" y="912"/>
                  <a:pt x="0" y="912"/>
                </a:cubicBezTo>
                <a:cubicBezTo>
                  <a:pt x="0" y="879"/>
                  <a:pt x="0" y="879"/>
                  <a:pt x="0" y="879"/>
                </a:cubicBezTo>
                <a:cubicBezTo>
                  <a:pt x="0" y="745"/>
                  <a:pt x="0" y="745"/>
                  <a:pt x="0" y="745"/>
                </a:cubicBezTo>
                <a:cubicBezTo>
                  <a:pt x="0" y="670"/>
                  <a:pt x="0" y="670"/>
                  <a:pt x="0" y="670"/>
                </a:cubicBezTo>
                <a:cubicBezTo>
                  <a:pt x="0" y="666"/>
                  <a:pt x="0" y="666"/>
                  <a:pt x="0" y="666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49"/>
                  <a:pt x="9" y="639"/>
                  <a:pt x="21" y="639"/>
                </a:cubicBezTo>
                <a:cubicBezTo>
                  <a:pt x="25" y="639"/>
                  <a:pt x="30" y="640"/>
                  <a:pt x="35" y="643"/>
                </a:cubicBezTo>
                <a:cubicBezTo>
                  <a:pt x="40" y="645"/>
                  <a:pt x="84" y="666"/>
                  <a:pt x="109" y="666"/>
                </a:cubicBezTo>
                <a:cubicBezTo>
                  <a:pt x="159" y="666"/>
                  <a:pt x="200" y="621"/>
                  <a:pt x="200" y="565"/>
                </a:cubicBezTo>
                <a:cubicBezTo>
                  <a:pt x="200" y="509"/>
                  <a:pt x="159" y="464"/>
                  <a:pt x="109" y="464"/>
                </a:cubicBezTo>
                <a:cubicBezTo>
                  <a:pt x="84" y="464"/>
                  <a:pt x="40" y="485"/>
                  <a:pt x="35" y="488"/>
                </a:cubicBezTo>
                <a:cubicBezTo>
                  <a:pt x="30" y="490"/>
                  <a:pt x="25" y="491"/>
                  <a:pt x="21" y="491"/>
                </a:cubicBezTo>
                <a:cubicBezTo>
                  <a:pt x="9" y="491"/>
                  <a:pt x="1" y="481"/>
                  <a:pt x="0" y="465"/>
                </a:cubicBezTo>
                <a:cubicBezTo>
                  <a:pt x="0" y="464"/>
                  <a:pt x="0" y="420"/>
                  <a:pt x="0" y="420"/>
                </a:cubicBezTo>
                <a:cubicBezTo>
                  <a:pt x="0" y="362"/>
                  <a:pt x="0" y="362"/>
                  <a:pt x="0" y="362"/>
                </a:cubicBezTo>
                <a:cubicBezTo>
                  <a:pt x="0" y="350"/>
                  <a:pt x="0" y="350"/>
                  <a:pt x="0" y="350"/>
                </a:cubicBezTo>
                <a:cubicBezTo>
                  <a:pt x="0" y="244"/>
                  <a:pt x="0" y="244"/>
                  <a:pt x="0" y="244"/>
                </a:cubicBezTo>
                <a:cubicBezTo>
                  <a:pt x="0" y="241"/>
                  <a:pt x="1" y="215"/>
                  <a:pt x="1" y="200"/>
                </a:cubicBezTo>
                <a:cubicBezTo>
                  <a:pt x="255" y="200"/>
                  <a:pt x="255" y="200"/>
                  <a:pt x="255" y="200"/>
                </a:cubicBezTo>
                <a:cubicBezTo>
                  <a:pt x="260" y="200"/>
                  <a:pt x="260" y="200"/>
                  <a:pt x="260" y="200"/>
                </a:cubicBezTo>
                <a:cubicBezTo>
                  <a:pt x="280" y="199"/>
                  <a:pt x="295" y="190"/>
                  <a:pt x="303" y="177"/>
                </a:cubicBezTo>
                <a:cubicBezTo>
                  <a:pt x="310" y="164"/>
                  <a:pt x="310" y="148"/>
                  <a:pt x="302" y="133"/>
                </a:cubicBezTo>
                <a:cubicBezTo>
                  <a:pt x="296" y="121"/>
                  <a:pt x="281" y="85"/>
                  <a:pt x="281" y="69"/>
                </a:cubicBezTo>
                <a:cubicBezTo>
                  <a:pt x="281" y="31"/>
                  <a:pt x="316" y="0"/>
                  <a:pt x="36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0" name="千图设计师MC：ID 29795607任意多边形 9"/>
          <p:cNvSpPr/>
          <p:nvPr>
            <p:custDataLst>
              <p:tags r:id="rId2"/>
            </p:custDataLst>
          </p:nvPr>
        </p:nvSpPr>
        <p:spPr bwMode="auto">
          <a:xfrm>
            <a:off x="3264865" y="3656428"/>
            <a:ext cx="180105" cy="203481"/>
          </a:xfrm>
          <a:custGeom>
            <a:avLst/>
            <a:gdLst>
              <a:gd name="T0" fmla="*/ 2180 w 2823"/>
              <a:gd name="T1" fmla="*/ 1914 h 3186"/>
              <a:gd name="T2" fmla="*/ 2215 w 2823"/>
              <a:gd name="T3" fmla="*/ 2015 h 3186"/>
              <a:gd name="T4" fmla="*/ 2140 w 2823"/>
              <a:gd name="T5" fmla="*/ 2089 h 3186"/>
              <a:gd name="T6" fmla="*/ 1147 w 2823"/>
              <a:gd name="T7" fmla="*/ 2070 h 3186"/>
              <a:gd name="T8" fmla="*/ 1112 w 2823"/>
              <a:gd name="T9" fmla="*/ 1969 h 3186"/>
              <a:gd name="T10" fmla="*/ 1188 w 2823"/>
              <a:gd name="T11" fmla="*/ 1896 h 3186"/>
              <a:gd name="T12" fmla="*/ 2162 w 2823"/>
              <a:gd name="T13" fmla="*/ 1405 h 3186"/>
              <a:gd name="T14" fmla="*/ 2219 w 2823"/>
              <a:gd name="T15" fmla="*/ 1495 h 3186"/>
              <a:gd name="T16" fmla="*/ 2162 w 2823"/>
              <a:gd name="T17" fmla="*/ 1584 h 3186"/>
              <a:gd name="T18" fmla="*/ 1166 w 2823"/>
              <a:gd name="T19" fmla="*/ 1584 h 3186"/>
              <a:gd name="T20" fmla="*/ 1109 w 2823"/>
              <a:gd name="T21" fmla="*/ 1495 h 3186"/>
              <a:gd name="T22" fmla="*/ 1166 w 2823"/>
              <a:gd name="T23" fmla="*/ 1405 h 3186"/>
              <a:gd name="T24" fmla="*/ 363 w 2823"/>
              <a:gd name="T25" fmla="*/ 604 h 3186"/>
              <a:gd name="T26" fmla="*/ 239 w 2823"/>
              <a:gd name="T27" fmla="*/ 683 h 3186"/>
              <a:gd name="T28" fmla="*/ 202 w 2823"/>
              <a:gd name="T29" fmla="*/ 2787 h 3186"/>
              <a:gd name="T30" fmla="*/ 276 w 2823"/>
              <a:gd name="T31" fmla="*/ 2936 h 3186"/>
              <a:gd name="T32" fmla="*/ 1915 w 2823"/>
              <a:gd name="T33" fmla="*/ 2986 h 3186"/>
              <a:gd name="T34" fmla="*/ 2068 w 2823"/>
              <a:gd name="T35" fmla="*/ 2912 h 3186"/>
              <a:gd name="T36" fmla="*/ 907 w 2823"/>
              <a:gd name="T37" fmla="*/ 2787 h 3186"/>
              <a:gd name="T38" fmla="*/ 681 w 2823"/>
              <a:gd name="T39" fmla="*/ 2711 h 3186"/>
              <a:gd name="T40" fmla="*/ 533 w 2823"/>
              <a:gd name="T41" fmla="*/ 2527 h 3186"/>
              <a:gd name="T42" fmla="*/ 2118 w 2823"/>
              <a:gd name="T43" fmla="*/ 201 h 3186"/>
              <a:gd name="T44" fmla="*/ 2142 w 2823"/>
              <a:gd name="T45" fmla="*/ 613 h 3186"/>
              <a:gd name="T46" fmla="*/ 2226 w 2823"/>
              <a:gd name="T47" fmla="*/ 749 h 3186"/>
              <a:gd name="T48" fmla="*/ 2622 w 2823"/>
              <a:gd name="T49" fmla="*/ 796 h 3186"/>
              <a:gd name="T50" fmla="*/ 808 w 2823"/>
              <a:gd name="T51" fmla="*/ 228 h 3186"/>
              <a:gd name="T52" fmla="*/ 709 w 2823"/>
              <a:gd name="T53" fmla="*/ 364 h 3186"/>
              <a:gd name="T54" fmla="*/ 735 w 2823"/>
              <a:gd name="T55" fmla="*/ 2486 h 3186"/>
              <a:gd name="T56" fmla="*/ 873 w 2823"/>
              <a:gd name="T57" fmla="*/ 2585 h 3186"/>
              <a:gd name="T58" fmla="*/ 2519 w 2823"/>
              <a:gd name="T59" fmla="*/ 2560 h 3186"/>
              <a:gd name="T60" fmla="*/ 2618 w 2823"/>
              <a:gd name="T61" fmla="*/ 2422 h 3186"/>
              <a:gd name="T62" fmla="*/ 2222 w 2823"/>
              <a:gd name="T63" fmla="*/ 982 h 3186"/>
              <a:gd name="T64" fmla="*/ 2020 w 2823"/>
              <a:gd name="T65" fmla="*/ 857 h 3186"/>
              <a:gd name="T66" fmla="*/ 1919 w 2823"/>
              <a:gd name="T67" fmla="*/ 646 h 3186"/>
              <a:gd name="T68" fmla="*/ 1915 w 2823"/>
              <a:gd name="T69" fmla="*/ 547 h 3186"/>
              <a:gd name="T70" fmla="*/ 1915 w 2823"/>
              <a:gd name="T71" fmla="*/ 358 h 3186"/>
              <a:gd name="T72" fmla="*/ 907 w 2823"/>
              <a:gd name="T73" fmla="*/ 0 h 3186"/>
              <a:gd name="T74" fmla="*/ 2810 w 2823"/>
              <a:gd name="T75" fmla="*/ 2482 h 3186"/>
              <a:gd name="T76" fmla="*/ 2684 w 2823"/>
              <a:gd name="T77" fmla="*/ 2682 h 3186"/>
              <a:gd name="T78" fmla="*/ 2468 w 2823"/>
              <a:gd name="T79" fmla="*/ 2784 h 3186"/>
              <a:gd name="T80" fmla="*/ 2291 w 2823"/>
              <a:gd name="T81" fmla="*/ 2925 h 3186"/>
              <a:gd name="T82" fmla="*/ 2142 w 2823"/>
              <a:gd name="T83" fmla="*/ 3110 h 3186"/>
              <a:gd name="T84" fmla="*/ 1915 w 2823"/>
              <a:gd name="T85" fmla="*/ 3186 h 3186"/>
              <a:gd name="T86" fmla="*/ 219 w 2823"/>
              <a:gd name="T87" fmla="*/ 3136 h 3186"/>
              <a:gd name="T88" fmla="*/ 49 w 2823"/>
              <a:gd name="T89" fmla="*/ 2968 h 3186"/>
              <a:gd name="T90" fmla="*/ 0 w 2823"/>
              <a:gd name="T91" fmla="*/ 796 h 3186"/>
              <a:gd name="T92" fmla="*/ 70 w 2823"/>
              <a:gd name="T93" fmla="*/ 576 h 3186"/>
              <a:gd name="T94" fmla="*/ 248 w 2823"/>
              <a:gd name="T95" fmla="*/ 430 h 3186"/>
              <a:gd name="T96" fmla="*/ 508 w 2823"/>
              <a:gd name="T97" fmla="*/ 351 h 3186"/>
              <a:gd name="T98" fmla="*/ 609 w 2823"/>
              <a:gd name="T99" fmla="*/ 139 h 3186"/>
              <a:gd name="T100" fmla="*/ 811 w 2823"/>
              <a:gd name="T101" fmla="*/ 13 h 3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823" h="3186">
                <a:moveTo>
                  <a:pt x="1210" y="1893"/>
                </a:moveTo>
                <a:lnTo>
                  <a:pt x="2118" y="1893"/>
                </a:lnTo>
                <a:lnTo>
                  <a:pt x="2140" y="1896"/>
                </a:lnTo>
                <a:lnTo>
                  <a:pt x="2162" y="1903"/>
                </a:lnTo>
                <a:lnTo>
                  <a:pt x="2180" y="1914"/>
                </a:lnTo>
                <a:lnTo>
                  <a:pt x="2196" y="1929"/>
                </a:lnTo>
                <a:lnTo>
                  <a:pt x="2208" y="1948"/>
                </a:lnTo>
                <a:lnTo>
                  <a:pt x="2215" y="1969"/>
                </a:lnTo>
                <a:lnTo>
                  <a:pt x="2219" y="1991"/>
                </a:lnTo>
                <a:lnTo>
                  <a:pt x="2215" y="2015"/>
                </a:lnTo>
                <a:lnTo>
                  <a:pt x="2208" y="2036"/>
                </a:lnTo>
                <a:lnTo>
                  <a:pt x="2196" y="2055"/>
                </a:lnTo>
                <a:lnTo>
                  <a:pt x="2180" y="2070"/>
                </a:lnTo>
                <a:lnTo>
                  <a:pt x="2162" y="2081"/>
                </a:lnTo>
                <a:lnTo>
                  <a:pt x="2140" y="2089"/>
                </a:lnTo>
                <a:lnTo>
                  <a:pt x="2118" y="2091"/>
                </a:lnTo>
                <a:lnTo>
                  <a:pt x="1210" y="2091"/>
                </a:lnTo>
                <a:lnTo>
                  <a:pt x="1188" y="2089"/>
                </a:lnTo>
                <a:lnTo>
                  <a:pt x="1166" y="2081"/>
                </a:lnTo>
                <a:lnTo>
                  <a:pt x="1147" y="2070"/>
                </a:lnTo>
                <a:lnTo>
                  <a:pt x="1132" y="2055"/>
                </a:lnTo>
                <a:lnTo>
                  <a:pt x="1120" y="2036"/>
                </a:lnTo>
                <a:lnTo>
                  <a:pt x="1112" y="2015"/>
                </a:lnTo>
                <a:lnTo>
                  <a:pt x="1109" y="1991"/>
                </a:lnTo>
                <a:lnTo>
                  <a:pt x="1112" y="1969"/>
                </a:lnTo>
                <a:lnTo>
                  <a:pt x="1120" y="1948"/>
                </a:lnTo>
                <a:lnTo>
                  <a:pt x="1132" y="1929"/>
                </a:lnTo>
                <a:lnTo>
                  <a:pt x="1147" y="1914"/>
                </a:lnTo>
                <a:lnTo>
                  <a:pt x="1166" y="1903"/>
                </a:lnTo>
                <a:lnTo>
                  <a:pt x="1188" y="1896"/>
                </a:lnTo>
                <a:lnTo>
                  <a:pt x="1210" y="1893"/>
                </a:lnTo>
                <a:close/>
                <a:moveTo>
                  <a:pt x="1210" y="1396"/>
                </a:moveTo>
                <a:lnTo>
                  <a:pt x="2118" y="1396"/>
                </a:lnTo>
                <a:lnTo>
                  <a:pt x="2140" y="1398"/>
                </a:lnTo>
                <a:lnTo>
                  <a:pt x="2162" y="1405"/>
                </a:lnTo>
                <a:lnTo>
                  <a:pt x="2180" y="1417"/>
                </a:lnTo>
                <a:lnTo>
                  <a:pt x="2196" y="1432"/>
                </a:lnTo>
                <a:lnTo>
                  <a:pt x="2208" y="1451"/>
                </a:lnTo>
                <a:lnTo>
                  <a:pt x="2215" y="1472"/>
                </a:lnTo>
                <a:lnTo>
                  <a:pt x="2219" y="1495"/>
                </a:lnTo>
                <a:lnTo>
                  <a:pt x="2215" y="1518"/>
                </a:lnTo>
                <a:lnTo>
                  <a:pt x="2208" y="1538"/>
                </a:lnTo>
                <a:lnTo>
                  <a:pt x="2196" y="1557"/>
                </a:lnTo>
                <a:lnTo>
                  <a:pt x="2180" y="1572"/>
                </a:lnTo>
                <a:lnTo>
                  <a:pt x="2162" y="1584"/>
                </a:lnTo>
                <a:lnTo>
                  <a:pt x="2140" y="1591"/>
                </a:lnTo>
                <a:lnTo>
                  <a:pt x="2118" y="1594"/>
                </a:lnTo>
                <a:lnTo>
                  <a:pt x="1210" y="1594"/>
                </a:lnTo>
                <a:lnTo>
                  <a:pt x="1188" y="1591"/>
                </a:lnTo>
                <a:lnTo>
                  <a:pt x="1166" y="1584"/>
                </a:lnTo>
                <a:lnTo>
                  <a:pt x="1147" y="1572"/>
                </a:lnTo>
                <a:lnTo>
                  <a:pt x="1132" y="1557"/>
                </a:lnTo>
                <a:lnTo>
                  <a:pt x="1120" y="1538"/>
                </a:lnTo>
                <a:lnTo>
                  <a:pt x="1112" y="1518"/>
                </a:lnTo>
                <a:lnTo>
                  <a:pt x="1109" y="1495"/>
                </a:lnTo>
                <a:lnTo>
                  <a:pt x="1112" y="1472"/>
                </a:lnTo>
                <a:lnTo>
                  <a:pt x="1120" y="1451"/>
                </a:lnTo>
                <a:lnTo>
                  <a:pt x="1132" y="1432"/>
                </a:lnTo>
                <a:lnTo>
                  <a:pt x="1147" y="1417"/>
                </a:lnTo>
                <a:lnTo>
                  <a:pt x="1166" y="1405"/>
                </a:lnTo>
                <a:lnTo>
                  <a:pt x="1188" y="1398"/>
                </a:lnTo>
                <a:lnTo>
                  <a:pt x="1210" y="1396"/>
                </a:lnTo>
                <a:close/>
                <a:moveTo>
                  <a:pt x="504" y="598"/>
                </a:moveTo>
                <a:lnTo>
                  <a:pt x="394" y="601"/>
                </a:lnTo>
                <a:lnTo>
                  <a:pt x="363" y="604"/>
                </a:lnTo>
                <a:lnTo>
                  <a:pt x="334" y="611"/>
                </a:lnTo>
                <a:lnTo>
                  <a:pt x="306" y="624"/>
                </a:lnTo>
                <a:lnTo>
                  <a:pt x="281" y="640"/>
                </a:lnTo>
                <a:lnTo>
                  <a:pt x="259" y="661"/>
                </a:lnTo>
                <a:lnTo>
                  <a:pt x="239" y="683"/>
                </a:lnTo>
                <a:lnTo>
                  <a:pt x="224" y="710"/>
                </a:lnTo>
                <a:lnTo>
                  <a:pt x="212" y="737"/>
                </a:lnTo>
                <a:lnTo>
                  <a:pt x="205" y="766"/>
                </a:lnTo>
                <a:lnTo>
                  <a:pt x="202" y="796"/>
                </a:lnTo>
                <a:lnTo>
                  <a:pt x="202" y="2787"/>
                </a:lnTo>
                <a:lnTo>
                  <a:pt x="206" y="2820"/>
                </a:lnTo>
                <a:lnTo>
                  <a:pt x="215" y="2853"/>
                </a:lnTo>
                <a:lnTo>
                  <a:pt x="231" y="2884"/>
                </a:lnTo>
                <a:lnTo>
                  <a:pt x="252" y="2912"/>
                </a:lnTo>
                <a:lnTo>
                  <a:pt x="276" y="2936"/>
                </a:lnTo>
                <a:lnTo>
                  <a:pt x="304" y="2958"/>
                </a:lnTo>
                <a:lnTo>
                  <a:pt x="335" y="2973"/>
                </a:lnTo>
                <a:lnTo>
                  <a:pt x="369" y="2983"/>
                </a:lnTo>
                <a:lnTo>
                  <a:pt x="403" y="2986"/>
                </a:lnTo>
                <a:lnTo>
                  <a:pt x="1915" y="2986"/>
                </a:lnTo>
                <a:lnTo>
                  <a:pt x="1951" y="2983"/>
                </a:lnTo>
                <a:lnTo>
                  <a:pt x="1984" y="2973"/>
                </a:lnTo>
                <a:lnTo>
                  <a:pt x="2014" y="2958"/>
                </a:lnTo>
                <a:lnTo>
                  <a:pt x="2043" y="2936"/>
                </a:lnTo>
                <a:lnTo>
                  <a:pt x="2068" y="2912"/>
                </a:lnTo>
                <a:lnTo>
                  <a:pt x="2089" y="2884"/>
                </a:lnTo>
                <a:lnTo>
                  <a:pt x="2104" y="2853"/>
                </a:lnTo>
                <a:lnTo>
                  <a:pt x="2114" y="2820"/>
                </a:lnTo>
                <a:lnTo>
                  <a:pt x="2118" y="2787"/>
                </a:lnTo>
                <a:lnTo>
                  <a:pt x="907" y="2787"/>
                </a:lnTo>
                <a:lnTo>
                  <a:pt x="859" y="2784"/>
                </a:lnTo>
                <a:lnTo>
                  <a:pt x="811" y="2774"/>
                </a:lnTo>
                <a:lnTo>
                  <a:pt x="766" y="2758"/>
                </a:lnTo>
                <a:lnTo>
                  <a:pt x="723" y="2738"/>
                </a:lnTo>
                <a:lnTo>
                  <a:pt x="681" y="2711"/>
                </a:lnTo>
                <a:lnTo>
                  <a:pt x="643" y="2682"/>
                </a:lnTo>
                <a:lnTo>
                  <a:pt x="609" y="2647"/>
                </a:lnTo>
                <a:lnTo>
                  <a:pt x="579" y="2611"/>
                </a:lnTo>
                <a:lnTo>
                  <a:pt x="554" y="2570"/>
                </a:lnTo>
                <a:lnTo>
                  <a:pt x="533" y="2527"/>
                </a:lnTo>
                <a:lnTo>
                  <a:pt x="518" y="2482"/>
                </a:lnTo>
                <a:lnTo>
                  <a:pt x="508" y="2436"/>
                </a:lnTo>
                <a:lnTo>
                  <a:pt x="504" y="2389"/>
                </a:lnTo>
                <a:lnTo>
                  <a:pt x="504" y="598"/>
                </a:lnTo>
                <a:close/>
                <a:moveTo>
                  <a:pt x="2118" y="201"/>
                </a:moveTo>
                <a:lnTo>
                  <a:pt x="2118" y="501"/>
                </a:lnTo>
                <a:lnTo>
                  <a:pt x="2119" y="525"/>
                </a:lnTo>
                <a:lnTo>
                  <a:pt x="2124" y="554"/>
                </a:lnTo>
                <a:lnTo>
                  <a:pt x="2132" y="582"/>
                </a:lnTo>
                <a:lnTo>
                  <a:pt x="2142" y="613"/>
                </a:lnTo>
                <a:lnTo>
                  <a:pt x="2155" y="643"/>
                </a:lnTo>
                <a:lnTo>
                  <a:pt x="2169" y="673"/>
                </a:lnTo>
                <a:lnTo>
                  <a:pt x="2187" y="700"/>
                </a:lnTo>
                <a:lnTo>
                  <a:pt x="2205" y="727"/>
                </a:lnTo>
                <a:lnTo>
                  <a:pt x="2226" y="749"/>
                </a:lnTo>
                <a:lnTo>
                  <a:pt x="2247" y="769"/>
                </a:lnTo>
                <a:lnTo>
                  <a:pt x="2270" y="783"/>
                </a:lnTo>
                <a:lnTo>
                  <a:pt x="2294" y="793"/>
                </a:lnTo>
                <a:lnTo>
                  <a:pt x="2319" y="796"/>
                </a:lnTo>
                <a:lnTo>
                  <a:pt x="2622" y="796"/>
                </a:lnTo>
                <a:lnTo>
                  <a:pt x="2118" y="201"/>
                </a:lnTo>
                <a:close/>
                <a:moveTo>
                  <a:pt x="907" y="199"/>
                </a:moveTo>
                <a:lnTo>
                  <a:pt x="873" y="203"/>
                </a:lnTo>
                <a:lnTo>
                  <a:pt x="839" y="213"/>
                </a:lnTo>
                <a:lnTo>
                  <a:pt x="808" y="228"/>
                </a:lnTo>
                <a:lnTo>
                  <a:pt x="780" y="248"/>
                </a:lnTo>
                <a:lnTo>
                  <a:pt x="756" y="274"/>
                </a:lnTo>
                <a:lnTo>
                  <a:pt x="735" y="301"/>
                </a:lnTo>
                <a:lnTo>
                  <a:pt x="720" y="332"/>
                </a:lnTo>
                <a:lnTo>
                  <a:pt x="709" y="364"/>
                </a:lnTo>
                <a:lnTo>
                  <a:pt x="706" y="398"/>
                </a:lnTo>
                <a:lnTo>
                  <a:pt x="706" y="2389"/>
                </a:lnTo>
                <a:lnTo>
                  <a:pt x="709" y="2422"/>
                </a:lnTo>
                <a:lnTo>
                  <a:pt x="720" y="2455"/>
                </a:lnTo>
                <a:lnTo>
                  <a:pt x="735" y="2486"/>
                </a:lnTo>
                <a:lnTo>
                  <a:pt x="756" y="2514"/>
                </a:lnTo>
                <a:lnTo>
                  <a:pt x="780" y="2538"/>
                </a:lnTo>
                <a:lnTo>
                  <a:pt x="808" y="2560"/>
                </a:lnTo>
                <a:lnTo>
                  <a:pt x="839" y="2575"/>
                </a:lnTo>
                <a:lnTo>
                  <a:pt x="873" y="2585"/>
                </a:lnTo>
                <a:lnTo>
                  <a:pt x="907" y="2588"/>
                </a:lnTo>
                <a:lnTo>
                  <a:pt x="2420" y="2588"/>
                </a:lnTo>
                <a:lnTo>
                  <a:pt x="2455" y="2585"/>
                </a:lnTo>
                <a:lnTo>
                  <a:pt x="2488" y="2575"/>
                </a:lnTo>
                <a:lnTo>
                  <a:pt x="2519" y="2560"/>
                </a:lnTo>
                <a:lnTo>
                  <a:pt x="2547" y="2538"/>
                </a:lnTo>
                <a:lnTo>
                  <a:pt x="2572" y="2514"/>
                </a:lnTo>
                <a:lnTo>
                  <a:pt x="2593" y="2486"/>
                </a:lnTo>
                <a:lnTo>
                  <a:pt x="2608" y="2455"/>
                </a:lnTo>
                <a:lnTo>
                  <a:pt x="2618" y="2422"/>
                </a:lnTo>
                <a:lnTo>
                  <a:pt x="2622" y="2389"/>
                </a:lnTo>
                <a:lnTo>
                  <a:pt x="2622" y="996"/>
                </a:lnTo>
                <a:lnTo>
                  <a:pt x="2319" y="996"/>
                </a:lnTo>
                <a:lnTo>
                  <a:pt x="2270" y="992"/>
                </a:lnTo>
                <a:lnTo>
                  <a:pt x="2222" y="982"/>
                </a:lnTo>
                <a:lnTo>
                  <a:pt x="2176" y="967"/>
                </a:lnTo>
                <a:lnTo>
                  <a:pt x="2133" y="947"/>
                </a:lnTo>
                <a:lnTo>
                  <a:pt x="2092" y="921"/>
                </a:lnTo>
                <a:lnTo>
                  <a:pt x="2055" y="892"/>
                </a:lnTo>
                <a:lnTo>
                  <a:pt x="2020" y="857"/>
                </a:lnTo>
                <a:lnTo>
                  <a:pt x="1990" y="821"/>
                </a:lnTo>
                <a:lnTo>
                  <a:pt x="1964" y="781"/>
                </a:lnTo>
                <a:lnTo>
                  <a:pt x="1943" y="738"/>
                </a:lnTo>
                <a:lnTo>
                  <a:pt x="1929" y="693"/>
                </a:lnTo>
                <a:lnTo>
                  <a:pt x="1919" y="646"/>
                </a:lnTo>
                <a:lnTo>
                  <a:pt x="1915" y="600"/>
                </a:lnTo>
                <a:lnTo>
                  <a:pt x="1915" y="597"/>
                </a:lnTo>
                <a:lnTo>
                  <a:pt x="1915" y="585"/>
                </a:lnTo>
                <a:lnTo>
                  <a:pt x="1915" y="569"/>
                </a:lnTo>
                <a:lnTo>
                  <a:pt x="1915" y="547"/>
                </a:lnTo>
                <a:lnTo>
                  <a:pt x="1915" y="518"/>
                </a:lnTo>
                <a:lnTo>
                  <a:pt x="1915" y="486"/>
                </a:lnTo>
                <a:lnTo>
                  <a:pt x="1915" y="447"/>
                </a:lnTo>
                <a:lnTo>
                  <a:pt x="1915" y="405"/>
                </a:lnTo>
                <a:lnTo>
                  <a:pt x="1915" y="358"/>
                </a:lnTo>
                <a:lnTo>
                  <a:pt x="1915" y="308"/>
                </a:lnTo>
                <a:lnTo>
                  <a:pt x="1915" y="255"/>
                </a:lnTo>
                <a:lnTo>
                  <a:pt x="1915" y="199"/>
                </a:lnTo>
                <a:lnTo>
                  <a:pt x="907" y="199"/>
                </a:lnTo>
                <a:close/>
                <a:moveTo>
                  <a:pt x="907" y="0"/>
                </a:moveTo>
                <a:lnTo>
                  <a:pt x="2118" y="0"/>
                </a:lnTo>
                <a:lnTo>
                  <a:pt x="2823" y="798"/>
                </a:lnTo>
                <a:lnTo>
                  <a:pt x="2823" y="2389"/>
                </a:lnTo>
                <a:lnTo>
                  <a:pt x="2820" y="2436"/>
                </a:lnTo>
                <a:lnTo>
                  <a:pt x="2810" y="2482"/>
                </a:lnTo>
                <a:lnTo>
                  <a:pt x="2795" y="2527"/>
                </a:lnTo>
                <a:lnTo>
                  <a:pt x="2773" y="2570"/>
                </a:lnTo>
                <a:lnTo>
                  <a:pt x="2748" y="2611"/>
                </a:lnTo>
                <a:lnTo>
                  <a:pt x="2718" y="2647"/>
                </a:lnTo>
                <a:lnTo>
                  <a:pt x="2684" y="2682"/>
                </a:lnTo>
                <a:lnTo>
                  <a:pt x="2646" y="2711"/>
                </a:lnTo>
                <a:lnTo>
                  <a:pt x="2605" y="2738"/>
                </a:lnTo>
                <a:lnTo>
                  <a:pt x="2562" y="2758"/>
                </a:lnTo>
                <a:lnTo>
                  <a:pt x="2515" y="2774"/>
                </a:lnTo>
                <a:lnTo>
                  <a:pt x="2468" y="2784"/>
                </a:lnTo>
                <a:lnTo>
                  <a:pt x="2420" y="2787"/>
                </a:lnTo>
                <a:lnTo>
                  <a:pt x="2319" y="2787"/>
                </a:lnTo>
                <a:lnTo>
                  <a:pt x="2315" y="2835"/>
                </a:lnTo>
                <a:lnTo>
                  <a:pt x="2306" y="2880"/>
                </a:lnTo>
                <a:lnTo>
                  <a:pt x="2291" y="2925"/>
                </a:lnTo>
                <a:lnTo>
                  <a:pt x="2270" y="2968"/>
                </a:lnTo>
                <a:lnTo>
                  <a:pt x="2244" y="3009"/>
                </a:lnTo>
                <a:lnTo>
                  <a:pt x="2213" y="3046"/>
                </a:lnTo>
                <a:lnTo>
                  <a:pt x="2179" y="3080"/>
                </a:lnTo>
                <a:lnTo>
                  <a:pt x="2142" y="3110"/>
                </a:lnTo>
                <a:lnTo>
                  <a:pt x="2101" y="3136"/>
                </a:lnTo>
                <a:lnTo>
                  <a:pt x="2058" y="3157"/>
                </a:lnTo>
                <a:lnTo>
                  <a:pt x="2012" y="3173"/>
                </a:lnTo>
                <a:lnTo>
                  <a:pt x="1964" y="3183"/>
                </a:lnTo>
                <a:lnTo>
                  <a:pt x="1915" y="3186"/>
                </a:lnTo>
                <a:lnTo>
                  <a:pt x="403" y="3186"/>
                </a:lnTo>
                <a:lnTo>
                  <a:pt x="355" y="3183"/>
                </a:lnTo>
                <a:lnTo>
                  <a:pt x="307" y="3173"/>
                </a:lnTo>
                <a:lnTo>
                  <a:pt x="262" y="3157"/>
                </a:lnTo>
                <a:lnTo>
                  <a:pt x="219" y="3136"/>
                </a:lnTo>
                <a:lnTo>
                  <a:pt x="177" y="3110"/>
                </a:lnTo>
                <a:lnTo>
                  <a:pt x="139" y="3080"/>
                </a:lnTo>
                <a:lnTo>
                  <a:pt x="105" y="3046"/>
                </a:lnTo>
                <a:lnTo>
                  <a:pt x="75" y="3009"/>
                </a:lnTo>
                <a:lnTo>
                  <a:pt x="49" y="2968"/>
                </a:lnTo>
                <a:lnTo>
                  <a:pt x="29" y="2925"/>
                </a:lnTo>
                <a:lnTo>
                  <a:pt x="13" y="2880"/>
                </a:lnTo>
                <a:lnTo>
                  <a:pt x="4" y="2835"/>
                </a:lnTo>
                <a:lnTo>
                  <a:pt x="0" y="2787"/>
                </a:lnTo>
                <a:lnTo>
                  <a:pt x="0" y="796"/>
                </a:lnTo>
                <a:lnTo>
                  <a:pt x="3" y="749"/>
                </a:lnTo>
                <a:lnTo>
                  <a:pt x="12" y="703"/>
                </a:lnTo>
                <a:lnTo>
                  <a:pt x="27" y="659"/>
                </a:lnTo>
                <a:lnTo>
                  <a:pt x="46" y="616"/>
                </a:lnTo>
                <a:lnTo>
                  <a:pt x="70" y="576"/>
                </a:lnTo>
                <a:lnTo>
                  <a:pt x="99" y="540"/>
                </a:lnTo>
                <a:lnTo>
                  <a:pt x="131" y="505"/>
                </a:lnTo>
                <a:lnTo>
                  <a:pt x="167" y="475"/>
                </a:lnTo>
                <a:lnTo>
                  <a:pt x="206" y="450"/>
                </a:lnTo>
                <a:lnTo>
                  <a:pt x="248" y="430"/>
                </a:lnTo>
                <a:lnTo>
                  <a:pt x="293" y="413"/>
                </a:lnTo>
                <a:lnTo>
                  <a:pt x="339" y="404"/>
                </a:lnTo>
                <a:lnTo>
                  <a:pt x="388" y="401"/>
                </a:lnTo>
                <a:lnTo>
                  <a:pt x="504" y="398"/>
                </a:lnTo>
                <a:lnTo>
                  <a:pt x="508" y="351"/>
                </a:lnTo>
                <a:lnTo>
                  <a:pt x="518" y="305"/>
                </a:lnTo>
                <a:lnTo>
                  <a:pt x="533" y="261"/>
                </a:lnTo>
                <a:lnTo>
                  <a:pt x="554" y="218"/>
                </a:lnTo>
                <a:lnTo>
                  <a:pt x="579" y="177"/>
                </a:lnTo>
                <a:lnTo>
                  <a:pt x="609" y="139"/>
                </a:lnTo>
                <a:lnTo>
                  <a:pt x="643" y="106"/>
                </a:lnTo>
                <a:lnTo>
                  <a:pt x="681" y="75"/>
                </a:lnTo>
                <a:lnTo>
                  <a:pt x="723" y="50"/>
                </a:lnTo>
                <a:lnTo>
                  <a:pt x="766" y="28"/>
                </a:lnTo>
                <a:lnTo>
                  <a:pt x="811" y="13"/>
                </a:lnTo>
                <a:lnTo>
                  <a:pt x="859" y="3"/>
                </a:lnTo>
                <a:lnTo>
                  <a:pt x="90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11" name="千图设计师MC：ID 29795607任意多边形 10"/>
          <p:cNvSpPr/>
          <p:nvPr>
            <p:custDataLst>
              <p:tags r:id="rId3"/>
            </p:custDataLst>
          </p:nvPr>
        </p:nvSpPr>
        <p:spPr bwMode="auto">
          <a:xfrm>
            <a:off x="1491707" y="2946890"/>
            <a:ext cx="1584854" cy="1583402"/>
          </a:xfrm>
          <a:custGeom>
            <a:avLst/>
            <a:gdLst>
              <a:gd name="T0" fmla="*/ 1033 w 1112"/>
              <a:gd name="T1" fmla="*/ 458 h 1111"/>
              <a:gd name="T2" fmla="*/ 966 w 1112"/>
              <a:gd name="T3" fmla="*/ 480 h 1111"/>
              <a:gd name="T4" fmla="*/ 916 w 1112"/>
              <a:gd name="T5" fmla="*/ 449 h 1111"/>
              <a:gd name="T6" fmla="*/ 916 w 1112"/>
              <a:gd name="T7" fmla="*/ 444 h 1111"/>
              <a:gd name="T8" fmla="*/ 916 w 1112"/>
              <a:gd name="T9" fmla="*/ 196 h 1111"/>
              <a:gd name="T10" fmla="*/ 869 w 1112"/>
              <a:gd name="T11" fmla="*/ 196 h 1111"/>
              <a:gd name="T12" fmla="*/ 869 w 1112"/>
              <a:gd name="T13" fmla="*/ 196 h 1111"/>
              <a:gd name="T14" fmla="*/ 649 w 1112"/>
              <a:gd name="T15" fmla="*/ 196 h 1111"/>
              <a:gd name="T16" fmla="*/ 642 w 1112"/>
              <a:gd name="T17" fmla="*/ 196 h 1111"/>
              <a:gd name="T18" fmla="*/ 645 w 1112"/>
              <a:gd name="T19" fmla="*/ 196 h 1111"/>
              <a:gd name="T20" fmla="*/ 613 w 1112"/>
              <a:gd name="T21" fmla="*/ 146 h 1111"/>
              <a:gd name="T22" fmla="*/ 635 w 1112"/>
              <a:gd name="T23" fmla="*/ 78 h 1111"/>
              <a:gd name="T24" fmla="*/ 547 w 1112"/>
              <a:gd name="T25" fmla="*/ 0 h 1111"/>
              <a:gd name="T26" fmla="*/ 459 w 1112"/>
              <a:gd name="T27" fmla="*/ 78 h 1111"/>
              <a:gd name="T28" fmla="*/ 481 w 1112"/>
              <a:gd name="T29" fmla="*/ 146 h 1111"/>
              <a:gd name="T30" fmla="*/ 449 w 1112"/>
              <a:gd name="T31" fmla="*/ 196 h 1111"/>
              <a:gd name="T32" fmla="*/ 444 w 1112"/>
              <a:gd name="T33" fmla="*/ 196 h 1111"/>
              <a:gd name="T34" fmla="*/ 354 w 1112"/>
              <a:gd name="T35" fmla="*/ 196 h 1111"/>
              <a:gd name="T36" fmla="*/ 354 w 1112"/>
              <a:gd name="T37" fmla="*/ 196 h 1111"/>
              <a:gd name="T38" fmla="*/ 196 w 1112"/>
              <a:gd name="T39" fmla="*/ 196 h 1111"/>
              <a:gd name="T40" fmla="*/ 196 w 1112"/>
              <a:gd name="T41" fmla="*/ 444 h 1111"/>
              <a:gd name="T42" fmla="*/ 196 w 1112"/>
              <a:gd name="T43" fmla="*/ 448 h 1111"/>
              <a:gd name="T44" fmla="*/ 146 w 1112"/>
              <a:gd name="T45" fmla="*/ 480 h 1111"/>
              <a:gd name="T46" fmla="*/ 79 w 1112"/>
              <a:gd name="T47" fmla="*/ 458 h 1111"/>
              <a:gd name="T48" fmla="*/ 0 w 1112"/>
              <a:gd name="T49" fmla="*/ 546 h 1111"/>
              <a:gd name="T50" fmla="*/ 79 w 1112"/>
              <a:gd name="T51" fmla="*/ 634 h 1111"/>
              <a:gd name="T52" fmla="*/ 146 w 1112"/>
              <a:gd name="T53" fmla="*/ 612 h 1111"/>
              <a:gd name="T54" fmla="*/ 196 w 1112"/>
              <a:gd name="T55" fmla="*/ 644 h 1111"/>
              <a:gd name="T56" fmla="*/ 196 w 1112"/>
              <a:gd name="T57" fmla="*/ 641 h 1111"/>
              <a:gd name="T58" fmla="*/ 196 w 1112"/>
              <a:gd name="T59" fmla="*/ 648 h 1111"/>
              <a:gd name="T60" fmla="*/ 196 w 1112"/>
              <a:gd name="T61" fmla="*/ 915 h 1111"/>
              <a:gd name="T62" fmla="*/ 240 w 1112"/>
              <a:gd name="T63" fmla="*/ 915 h 1111"/>
              <a:gd name="T64" fmla="*/ 445 w 1112"/>
              <a:gd name="T65" fmla="*/ 915 h 1111"/>
              <a:gd name="T66" fmla="*/ 452 w 1112"/>
              <a:gd name="T67" fmla="*/ 915 h 1111"/>
              <a:gd name="T68" fmla="*/ 449 w 1112"/>
              <a:gd name="T69" fmla="*/ 915 h 1111"/>
              <a:gd name="T70" fmla="*/ 481 w 1112"/>
              <a:gd name="T71" fmla="*/ 965 h 1111"/>
              <a:gd name="T72" fmla="*/ 459 w 1112"/>
              <a:gd name="T73" fmla="*/ 1032 h 1111"/>
              <a:gd name="T74" fmla="*/ 547 w 1112"/>
              <a:gd name="T75" fmla="*/ 1111 h 1111"/>
              <a:gd name="T76" fmla="*/ 635 w 1112"/>
              <a:gd name="T77" fmla="*/ 1032 h 1111"/>
              <a:gd name="T78" fmla="*/ 613 w 1112"/>
              <a:gd name="T79" fmla="*/ 965 h 1111"/>
              <a:gd name="T80" fmla="*/ 645 w 1112"/>
              <a:gd name="T81" fmla="*/ 915 h 1111"/>
              <a:gd name="T82" fmla="*/ 650 w 1112"/>
              <a:gd name="T83" fmla="*/ 915 h 1111"/>
              <a:gd name="T84" fmla="*/ 758 w 1112"/>
              <a:gd name="T85" fmla="*/ 915 h 1111"/>
              <a:gd name="T86" fmla="*/ 758 w 1112"/>
              <a:gd name="T87" fmla="*/ 915 h 1111"/>
              <a:gd name="T88" fmla="*/ 861 w 1112"/>
              <a:gd name="T89" fmla="*/ 915 h 1111"/>
              <a:gd name="T90" fmla="*/ 916 w 1112"/>
              <a:gd name="T91" fmla="*/ 915 h 1111"/>
              <a:gd name="T92" fmla="*/ 916 w 1112"/>
              <a:gd name="T93" fmla="*/ 648 h 1111"/>
              <a:gd name="T94" fmla="*/ 916 w 1112"/>
              <a:gd name="T95" fmla="*/ 641 h 1111"/>
              <a:gd name="T96" fmla="*/ 916 w 1112"/>
              <a:gd name="T97" fmla="*/ 644 h 1111"/>
              <a:gd name="T98" fmla="*/ 966 w 1112"/>
              <a:gd name="T99" fmla="*/ 612 h 1111"/>
              <a:gd name="T100" fmla="*/ 1033 w 1112"/>
              <a:gd name="T101" fmla="*/ 634 h 1111"/>
              <a:gd name="T102" fmla="*/ 1112 w 1112"/>
              <a:gd name="T103" fmla="*/ 546 h 1111"/>
              <a:gd name="T104" fmla="*/ 1033 w 1112"/>
              <a:gd name="T105" fmla="*/ 458 h 1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112" h="1111">
                <a:moveTo>
                  <a:pt x="1033" y="458"/>
                </a:moveTo>
                <a:cubicBezTo>
                  <a:pt x="1011" y="458"/>
                  <a:pt x="966" y="480"/>
                  <a:pt x="966" y="480"/>
                </a:cubicBezTo>
                <a:cubicBezTo>
                  <a:pt x="940" y="493"/>
                  <a:pt x="918" y="479"/>
                  <a:pt x="916" y="449"/>
                </a:cubicBezTo>
                <a:cubicBezTo>
                  <a:pt x="916" y="444"/>
                  <a:pt x="916" y="444"/>
                  <a:pt x="916" y="444"/>
                </a:cubicBezTo>
                <a:cubicBezTo>
                  <a:pt x="916" y="196"/>
                  <a:pt x="916" y="196"/>
                  <a:pt x="916" y="196"/>
                </a:cubicBezTo>
                <a:cubicBezTo>
                  <a:pt x="869" y="196"/>
                  <a:pt x="869" y="196"/>
                  <a:pt x="869" y="196"/>
                </a:cubicBezTo>
                <a:cubicBezTo>
                  <a:pt x="869" y="196"/>
                  <a:pt x="869" y="196"/>
                  <a:pt x="869" y="196"/>
                </a:cubicBezTo>
                <a:cubicBezTo>
                  <a:pt x="649" y="196"/>
                  <a:pt x="649" y="196"/>
                  <a:pt x="649" y="196"/>
                </a:cubicBezTo>
                <a:cubicBezTo>
                  <a:pt x="645" y="196"/>
                  <a:pt x="643" y="196"/>
                  <a:pt x="642" y="196"/>
                </a:cubicBezTo>
                <a:cubicBezTo>
                  <a:pt x="642" y="196"/>
                  <a:pt x="643" y="196"/>
                  <a:pt x="645" y="196"/>
                </a:cubicBezTo>
                <a:cubicBezTo>
                  <a:pt x="614" y="194"/>
                  <a:pt x="600" y="172"/>
                  <a:pt x="613" y="146"/>
                </a:cubicBezTo>
                <a:cubicBezTo>
                  <a:pt x="613" y="146"/>
                  <a:pt x="635" y="101"/>
                  <a:pt x="635" y="78"/>
                </a:cubicBezTo>
                <a:cubicBezTo>
                  <a:pt x="635" y="35"/>
                  <a:pt x="595" y="0"/>
                  <a:pt x="547" y="0"/>
                </a:cubicBezTo>
                <a:cubicBezTo>
                  <a:pt x="498" y="0"/>
                  <a:pt x="459" y="35"/>
                  <a:pt x="459" y="78"/>
                </a:cubicBezTo>
                <a:cubicBezTo>
                  <a:pt x="459" y="101"/>
                  <a:pt x="481" y="146"/>
                  <a:pt x="481" y="146"/>
                </a:cubicBezTo>
                <a:cubicBezTo>
                  <a:pt x="494" y="172"/>
                  <a:pt x="479" y="194"/>
                  <a:pt x="449" y="196"/>
                </a:cubicBezTo>
                <a:cubicBezTo>
                  <a:pt x="444" y="196"/>
                  <a:pt x="444" y="196"/>
                  <a:pt x="444" y="196"/>
                </a:cubicBezTo>
                <a:cubicBezTo>
                  <a:pt x="354" y="196"/>
                  <a:pt x="354" y="196"/>
                  <a:pt x="354" y="196"/>
                </a:cubicBezTo>
                <a:cubicBezTo>
                  <a:pt x="354" y="196"/>
                  <a:pt x="354" y="196"/>
                  <a:pt x="354" y="196"/>
                </a:cubicBezTo>
                <a:cubicBezTo>
                  <a:pt x="196" y="196"/>
                  <a:pt x="196" y="196"/>
                  <a:pt x="196" y="196"/>
                </a:cubicBezTo>
                <a:cubicBezTo>
                  <a:pt x="196" y="444"/>
                  <a:pt x="196" y="444"/>
                  <a:pt x="196" y="444"/>
                </a:cubicBezTo>
                <a:cubicBezTo>
                  <a:pt x="196" y="448"/>
                  <a:pt x="196" y="448"/>
                  <a:pt x="196" y="448"/>
                </a:cubicBezTo>
                <a:cubicBezTo>
                  <a:pt x="194" y="479"/>
                  <a:pt x="172" y="493"/>
                  <a:pt x="146" y="480"/>
                </a:cubicBezTo>
                <a:cubicBezTo>
                  <a:pt x="146" y="480"/>
                  <a:pt x="101" y="458"/>
                  <a:pt x="79" y="458"/>
                </a:cubicBezTo>
                <a:cubicBezTo>
                  <a:pt x="35" y="458"/>
                  <a:pt x="0" y="498"/>
                  <a:pt x="0" y="546"/>
                </a:cubicBezTo>
                <a:cubicBezTo>
                  <a:pt x="0" y="595"/>
                  <a:pt x="35" y="634"/>
                  <a:pt x="79" y="634"/>
                </a:cubicBezTo>
                <a:cubicBezTo>
                  <a:pt x="101" y="634"/>
                  <a:pt x="146" y="612"/>
                  <a:pt x="146" y="612"/>
                </a:cubicBezTo>
                <a:cubicBezTo>
                  <a:pt x="172" y="599"/>
                  <a:pt x="194" y="614"/>
                  <a:pt x="196" y="644"/>
                </a:cubicBezTo>
                <a:cubicBezTo>
                  <a:pt x="196" y="643"/>
                  <a:pt x="196" y="642"/>
                  <a:pt x="196" y="641"/>
                </a:cubicBezTo>
                <a:cubicBezTo>
                  <a:pt x="196" y="642"/>
                  <a:pt x="196" y="645"/>
                  <a:pt x="196" y="648"/>
                </a:cubicBezTo>
                <a:cubicBezTo>
                  <a:pt x="196" y="915"/>
                  <a:pt x="196" y="915"/>
                  <a:pt x="196" y="915"/>
                </a:cubicBezTo>
                <a:cubicBezTo>
                  <a:pt x="196" y="915"/>
                  <a:pt x="224" y="915"/>
                  <a:pt x="240" y="915"/>
                </a:cubicBezTo>
                <a:cubicBezTo>
                  <a:pt x="445" y="915"/>
                  <a:pt x="445" y="915"/>
                  <a:pt x="445" y="915"/>
                </a:cubicBezTo>
                <a:cubicBezTo>
                  <a:pt x="448" y="915"/>
                  <a:pt x="451" y="915"/>
                  <a:pt x="452" y="915"/>
                </a:cubicBezTo>
                <a:cubicBezTo>
                  <a:pt x="451" y="915"/>
                  <a:pt x="450" y="915"/>
                  <a:pt x="449" y="915"/>
                </a:cubicBezTo>
                <a:cubicBezTo>
                  <a:pt x="479" y="917"/>
                  <a:pt x="494" y="939"/>
                  <a:pt x="481" y="965"/>
                </a:cubicBezTo>
                <a:cubicBezTo>
                  <a:pt x="481" y="965"/>
                  <a:pt x="459" y="1010"/>
                  <a:pt x="459" y="1032"/>
                </a:cubicBezTo>
                <a:cubicBezTo>
                  <a:pt x="459" y="1076"/>
                  <a:pt x="498" y="1111"/>
                  <a:pt x="547" y="1111"/>
                </a:cubicBezTo>
                <a:cubicBezTo>
                  <a:pt x="595" y="1111"/>
                  <a:pt x="635" y="1076"/>
                  <a:pt x="635" y="1032"/>
                </a:cubicBezTo>
                <a:cubicBezTo>
                  <a:pt x="635" y="1010"/>
                  <a:pt x="613" y="965"/>
                  <a:pt x="613" y="965"/>
                </a:cubicBezTo>
                <a:cubicBezTo>
                  <a:pt x="600" y="939"/>
                  <a:pt x="614" y="917"/>
                  <a:pt x="645" y="915"/>
                </a:cubicBezTo>
                <a:cubicBezTo>
                  <a:pt x="650" y="915"/>
                  <a:pt x="650" y="915"/>
                  <a:pt x="650" y="915"/>
                </a:cubicBezTo>
                <a:cubicBezTo>
                  <a:pt x="758" y="915"/>
                  <a:pt x="758" y="915"/>
                  <a:pt x="758" y="915"/>
                </a:cubicBezTo>
                <a:cubicBezTo>
                  <a:pt x="758" y="915"/>
                  <a:pt x="758" y="915"/>
                  <a:pt x="758" y="915"/>
                </a:cubicBezTo>
                <a:cubicBezTo>
                  <a:pt x="861" y="915"/>
                  <a:pt x="861" y="915"/>
                  <a:pt x="861" y="915"/>
                </a:cubicBezTo>
                <a:cubicBezTo>
                  <a:pt x="865" y="915"/>
                  <a:pt x="916" y="915"/>
                  <a:pt x="916" y="915"/>
                </a:cubicBezTo>
                <a:cubicBezTo>
                  <a:pt x="916" y="648"/>
                  <a:pt x="916" y="648"/>
                  <a:pt x="916" y="648"/>
                </a:cubicBezTo>
                <a:cubicBezTo>
                  <a:pt x="916" y="645"/>
                  <a:pt x="916" y="643"/>
                  <a:pt x="916" y="641"/>
                </a:cubicBezTo>
                <a:cubicBezTo>
                  <a:pt x="916" y="642"/>
                  <a:pt x="916" y="643"/>
                  <a:pt x="916" y="644"/>
                </a:cubicBezTo>
                <a:cubicBezTo>
                  <a:pt x="918" y="614"/>
                  <a:pt x="940" y="600"/>
                  <a:pt x="966" y="612"/>
                </a:cubicBezTo>
                <a:cubicBezTo>
                  <a:pt x="966" y="612"/>
                  <a:pt x="1011" y="634"/>
                  <a:pt x="1033" y="634"/>
                </a:cubicBezTo>
                <a:cubicBezTo>
                  <a:pt x="1077" y="634"/>
                  <a:pt x="1112" y="595"/>
                  <a:pt x="1112" y="546"/>
                </a:cubicBezTo>
                <a:cubicBezTo>
                  <a:pt x="1112" y="498"/>
                  <a:pt x="1077" y="458"/>
                  <a:pt x="1033" y="4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2" name="千图设计师MC：ID 29795607任意多边形 11"/>
          <p:cNvSpPr/>
          <p:nvPr>
            <p:custDataLst>
              <p:tags r:id="rId4"/>
            </p:custDataLst>
          </p:nvPr>
        </p:nvSpPr>
        <p:spPr bwMode="auto">
          <a:xfrm>
            <a:off x="2165738" y="3627273"/>
            <a:ext cx="254307" cy="222637"/>
          </a:xfrm>
          <a:custGeom>
            <a:avLst/>
            <a:gdLst>
              <a:gd name="T0" fmla="*/ 1600 w 4014"/>
              <a:gd name="T1" fmla="*/ 3102 h 3514"/>
              <a:gd name="T2" fmla="*/ 1690 w 4014"/>
              <a:gd name="T3" fmla="*/ 3172 h 3514"/>
              <a:gd name="T4" fmla="*/ 2293 w 4014"/>
              <a:gd name="T5" fmla="*/ 3178 h 3514"/>
              <a:gd name="T6" fmla="*/ 2399 w 4014"/>
              <a:gd name="T7" fmla="*/ 3125 h 3514"/>
              <a:gd name="T8" fmla="*/ 2425 w 4014"/>
              <a:gd name="T9" fmla="*/ 1171 h 3514"/>
              <a:gd name="T10" fmla="*/ 2711 w 4014"/>
              <a:gd name="T11" fmla="*/ 344 h 3514"/>
              <a:gd name="T12" fmla="*/ 2601 w 4014"/>
              <a:gd name="T13" fmla="*/ 416 h 3514"/>
              <a:gd name="T14" fmla="*/ 2860 w 4014"/>
              <a:gd name="T15" fmla="*/ 825 h 3514"/>
              <a:gd name="T16" fmla="*/ 2985 w 4014"/>
              <a:gd name="T17" fmla="*/ 733 h 3514"/>
              <a:gd name="T18" fmla="*/ 3031 w 4014"/>
              <a:gd name="T19" fmla="*/ 586 h 3514"/>
              <a:gd name="T20" fmla="*/ 2985 w 4014"/>
              <a:gd name="T21" fmla="*/ 438 h 3514"/>
              <a:gd name="T22" fmla="*/ 2860 w 4014"/>
              <a:gd name="T23" fmla="*/ 346 h 3514"/>
              <a:gd name="T24" fmla="*/ 1193 w 4014"/>
              <a:gd name="T25" fmla="*/ 337 h 3514"/>
              <a:gd name="T26" fmla="*/ 1055 w 4014"/>
              <a:gd name="T27" fmla="*/ 407 h 3514"/>
              <a:gd name="T28" fmla="*/ 986 w 4014"/>
              <a:gd name="T29" fmla="*/ 545 h 3514"/>
              <a:gd name="T30" fmla="*/ 1009 w 4014"/>
              <a:gd name="T31" fmla="*/ 700 h 3514"/>
              <a:gd name="T32" fmla="*/ 1119 w 4014"/>
              <a:gd name="T33" fmla="*/ 810 h 3514"/>
              <a:gd name="T34" fmla="*/ 1743 w 4014"/>
              <a:gd name="T35" fmla="*/ 837 h 3514"/>
              <a:gd name="T36" fmla="*/ 1335 w 4014"/>
              <a:gd name="T37" fmla="*/ 355 h 3514"/>
              <a:gd name="T38" fmla="*/ 1233 w 4014"/>
              <a:gd name="T39" fmla="*/ 0 h 3514"/>
              <a:gd name="T40" fmla="*/ 1458 w 4014"/>
              <a:gd name="T41" fmla="*/ 39 h 3514"/>
              <a:gd name="T42" fmla="*/ 1636 w 4014"/>
              <a:gd name="T43" fmla="*/ 159 h 3514"/>
              <a:gd name="T44" fmla="*/ 2378 w 4014"/>
              <a:gd name="T45" fmla="*/ 159 h 3514"/>
              <a:gd name="T46" fmla="*/ 2556 w 4014"/>
              <a:gd name="T47" fmla="*/ 39 h 3514"/>
              <a:gd name="T48" fmla="*/ 2781 w 4014"/>
              <a:gd name="T49" fmla="*/ 0 h 3514"/>
              <a:gd name="T50" fmla="*/ 3006 w 4014"/>
              <a:gd name="T51" fmla="*/ 43 h 3514"/>
              <a:gd name="T52" fmla="*/ 3195 w 4014"/>
              <a:gd name="T53" fmla="*/ 172 h 3514"/>
              <a:gd name="T54" fmla="*/ 3323 w 4014"/>
              <a:gd name="T55" fmla="*/ 361 h 3514"/>
              <a:gd name="T56" fmla="*/ 3366 w 4014"/>
              <a:gd name="T57" fmla="*/ 586 h 3514"/>
              <a:gd name="T58" fmla="*/ 3323 w 4014"/>
              <a:gd name="T59" fmla="*/ 811 h 3514"/>
              <a:gd name="T60" fmla="*/ 3195 w 4014"/>
              <a:gd name="T61" fmla="*/ 1001 h 3514"/>
              <a:gd name="T62" fmla="*/ 3006 w 4014"/>
              <a:gd name="T63" fmla="*/ 1128 h 3514"/>
              <a:gd name="T64" fmla="*/ 2781 w 4014"/>
              <a:gd name="T65" fmla="*/ 1171 h 3514"/>
              <a:gd name="T66" fmla="*/ 3991 w 4014"/>
              <a:gd name="T67" fmla="*/ 1195 h 3514"/>
              <a:gd name="T68" fmla="*/ 4014 w 4014"/>
              <a:gd name="T69" fmla="*/ 2092 h 3514"/>
              <a:gd name="T70" fmla="*/ 3974 w 4014"/>
              <a:gd name="T71" fmla="*/ 2165 h 3514"/>
              <a:gd name="T72" fmla="*/ 3681 w 4014"/>
              <a:gd name="T73" fmla="*/ 3264 h 3514"/>
              <a:gd name="T74" fmla="*/ 3633 w 4014"/>
              <a:gd name="T75" fmla="*/ 3411 h 3514"/>
              <a:gd name="T76" fmla="*/ 3508 w 4014"/>
              <a:gd name="T77" fmla="*/ 3503 h 3514"/>
              <a:gd name="T78" fmla="*/ 545 w 4014"/>
              <a:gd name="T79" fmla="*/ 3512 h 3514"/>
              <a:gd name="T80" fmla="*/ 407 w 4014"/>
              <a:gd name="T81" fmla="*/ 3442 h 3514"/>
              <a:gd name="T82" fmla="*/ 338 w 4014"/>
              <a:gd name="T83" fmla="*/ 3304 h 3514"/>
              <a:gd name="T84" fmla="*/ 60 w 4014"/>
              <a:gd name="T85" fmla="*/ 2173 h 3514"/>
              <a:gd name="T86" fmla="*/ 2 w 4014"/>
              <a:gd name="T87" fmla="*/ 2116 h 3514"/>
              <a:gd name="T88" fmla="*/ 11 w 4014"/>
              <a:gd name="T89" fmla="*/ 1212 h 3514"/>
              <a:gd name="T90" fmla="*/ 83 w 4014"/>
              <a:gd name="T91" fmla="*/ 1171 h 3514"/>
              <a:gd name="T92" fmla="*/ 1062 w 4014"/>
              <a:gd name="T93" fmla="*/ 1148 h 3514"/>
              <a:gd name="T94" fmla="*/ 863 w 4014"/>
              <a:gd name="T95" fmla="*/ 1040 h 3514"/>
              <a:gd name="T96" fmla="*/ 716 w 4014"/>
              <a:gd name="T97" fmla="*/ 862 h 3514"/>
              <a:gd name="T98" fmla="*/ 650 w 4014"/>
              <a:gd name="T99" fmla="*/ 646 h 3514"/>
              <a:gd name="T100" fmla="*/ 673 w 4014"/>
              <a:gd name="T101" fmla="*/ 414 h 3514"/>
              <a:gd name="T102" fmla="*/ 779 w 4014"/>
              <a:gd name="T103" fmla="*/ 215 h 3514"/>
              <a:gd name="T104" fmla="*/ 957 w 4014"/>
              <a:gd name="T105" fmla="*/ 67 h 3514"/>
              <a:gd name="T106" fmla="*/ 1175 w 4014"/>
              <a:gd name="T107" fmla="*/ 2 h 3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014" h="3514">
                <a:moveTo>
                  <a:pt x="1589" y="1171"/>
                </a:moveTo>
                <a:lnTo>
                  <a:pt x="1589" y="3044"/>
                </a:lnTo>
                <a:lnTo>
                  <a:pt x="1592" y="3075"/>
                </a:lnTo>
                <a:lnTo>
                  <a:pt x="1600" y="3102"/>
                </a:lnTo>
                <a:lnTo>
                  <a:pt x="1615" y="3125"/>
                </a:lnTo>
                <a:lnTo>
                  <a:pt x="1636" y="3145"/>
                </a:lnTo>
                <a:lnTo>
                  <a:pt x="1662" y="3161"/>
                </a:lnTo>
                <a:lnTo>
                  <a:pt x="1690" y="3172"/>
                </a:lnTo>
                <a:lnTo>
                  <a:pt x="1722" y="3178"/>
                </a:lnTo>
                <a:lnTo>
                  <a:pt x="1756" y="3180"/>
                </a:lnTo>
                <a:lnTo>
                  <a:pt x="2258" y="3180"/>
                </a:lnTo>
                <a:lnTo>
                  <a:pt x="2293" y="3178"/>
                </a:lnTo>
                <a:lnTo>
                  <a:pt x="2324" y="3172"/>
                </a:lnTo>
                <a:lnTo>
                  <a:pt x="2353" y="3161"/>
                </a:lnTo>
                <a:lnTo>
                  <a:pt x="2378" y="3145"/>
                </a:lnTo>
                <a:lnTo>
                  <a:pt x="2399" y="3125"/>
                </a:lnTo>
                <a:lnTo>
                  <a:pt x="2414" y="3102"/>
                </a:lnTo>
                <a:lnTo>
                  <a:pt x="2423" y="3075"/>
                </a:lnTo>
                <a:lnTo>
                  <a:pt x="2425" y="3044"/>
                </a:lnTo>
                <a:lnTo>
                  <a:pt x="2425" y="1171"/>
                </a:lnTo>
                <a:lnTo>
                  <a:pt x="1589" y="1171"/>
                </a:lnTo>
                <a:close/>
                <a:moveTo>
                  <a:pt x="2781" y="335"/>
                </a:moveTo>
                <a:lnTo>
                  <a:pt x="2744" y="337"/>
                </a:lnTo>
                <a:lnTo>
                  <a:pt x="2711" y="344"/>
                </a:lnTo>
                <a:lnTo>
                  <a:pt x="2679" y="355"/>
                </a:lnTo>
                <a:lnTo>
                  <a:pt x="2651" y="371"/>
                </a:lnTo>
                <a:lnTo>
                  <a:pt x="2624" y="391"/>
                </a:lnTo>
                <a:lnTo>
                  <a:pt x="2601" y="416"/>
                </a:lnTo>
                <a:lnTo>
                  <a:pt x="2274" y="837"/>
                </a:lnTo>
                <a:lnTo>
                  <a:pt x="2781" y="837"/>
                </a:lnTo>
                <a:lnTo>
                  <a:pt x="2822" y="834"/>
                </a:lnTo>
                <a:lnTo>
                  <a:pt x="2860" y="825"/>
                </a:lnTo>
                <a:lnTo>
                  <a:pt x="2895" y="810"/>
                </a:lnTo>
                <a:lnTo>
                  <a:pt x="2928" y="789"/>
                </a:lnTo>
                <a:lnTo>
                  <a:pt x="2959" y="764"/>
                </a:lnTo>
                <a:lnTo>
                  <a:pt x="2985" y="733"/>
                </a:lnTo>
                <a:lnTo>
                  <a:pt x="3006" y="700"/>
                </a:lnTo>
                <a:lnTo>
                  <a:pt x="3020" y="664"/>
                </a:lnTo>
                <a:lnTo>
                  <a:pt x="3029" y="626"/>
                </a:lnTo>
                <a:lnTo>
                  <a:pt x="3031" y="586"/>
                </a:lnTo>
                <a:lnTo>
                  <a:pt x="3029" y="545"/>
                </a:lnTo>
                <a:lnTo>
                  <a:pt x="3020" y="507"/>
                </a:lnTo>
                <a:lnTo>
                  <a:pt x="3006" y="471"/>
                </a:lnTo>
                <a:lnTo>
                  <a:pt x="2985" y="438"/>
                </a:lnTo>
                <a:lnTo>
                  <a:pt x="2959" y="407"/>
                </a:lnTo>
                <a:lnTo>
                  <a:pt x="2928" y="382"/>
                </a:lnTo>
                <a:lnTo>
                  <a:pt x="2895" y="361"/>
                </a:lnTo>
                <a:lnTo>
                  <a:pt x="2860" y="346"/>
                </a:lnTo>
                <a:lnTo>
                  <a:pt x="2822" y="337"/>
                </a:lnTo>
                <a:lnTo>
                  <a:pt x="2781" y="335"/>
                </a:lnTo>
                <a:close/>
                <a:moveTo>
                  <a:pt x="1233" y="335"/>
                </a:moveTo>
                <a:lnTo>
                  <a:pt x="1193" y="337"/>
                </a:lnTo>
                <a:lnTo>
                  <a:pt x="1155" y="346"/>
                </a:lnTo>
                <a:lnTo>
                  <a:pt x="1119" y="361"/>
                </a:lnTo>
                <a:lnTo>
                  <a:pt x="1086" y="382"/>
                </a:lnTo>
                <a:lnTo>
                  <a:pt x="1055" y="407"/>
                </a:lnTo>
                <a:lnTo>
                  <a:pt x="1030" y="438"/>
                </a:lnTo>
                <a:lnTo>
                  <a:pt x="1009" y="471"/>
                </a:lnTo>
                <a:lnTo>
                  <a:pt x="994" y="507"/>
                </a:lnTo>
                <a:lnTo>
                  <a:pt x="986" y="545"/>
                </a:lnTo>
                <a:lnTo>
                  <a:pt x="983" y="586"/>
                </a:lnTo>
                <a:lnTo>
                  <a:pt x="986" y="626"/>
                </a:lnTo>
                <a:lnTo>
                  <a:pt x="994" y="664"/>
                </a:lnTo>
                <a:lnTo>
                  <a:pt x="1009" y="700"/>
                </a:lnTo>
                <a:lnTo>
                  <a:pt x="1030" y="733"/>
                </a:lnTo>
                <a:lnTo>
                  <a:pt x="1055" y="764"/>
                </a:lnTo>
                <a:lnTo>
                  <a:pt x="1086" y="789"/>
                </a:lnTo>
                <a:lnTo>
                  <a:pt x="1119" y="810"/>
                </a:lnTo>
                <a:lnTo>
                  <a:pt x="1155" y="825"/>
                </a:lnTo>
                <a:lnTo>
                  <a:pt x="1193" y="834"/>
                </a:lnTo>
                <a:lnTo>
                  <a:pt x="1233" y="837"/>
                </a:lnTo>
                <a:lnTo>
                  <a:pt x="1743" y="837"/>
                </a:lnTo>
                <a:lnTo>
                  <a:pt x="1414" y="416"/>
                </a:lnTo>
                <a:lnTo>
                  <a:pt x="1391" y="391"/>
                </a:lnTo>
                <a:lnTo>
                  <a:pt x="1364" y="371"/>
                </a:lnTo>
                <a:lnTo>
                  <a:pt x="1335" y="355"/>
                </a:lnTo>
                <a:lnTo>
                  <a:pt x="1303" y="344"/>
                </a:lnTo>
                <a:lnTo>
                  <a:pt x="1270" y="337"/>
                </a:lnTo>
                <a:lnTo>
                  <a:pt x="1233" y="335"/>
                </a:lnTo>
                <a:close/>
                <a:moveTo>
                  <a:pt x="1233" y="0"/>
                </a:moveTo>
                <a:lnTo>
                  <a:pt x="1295" y="2"/>
                </a:lnTo>
                <a:lnTo>
                  <a:pt x="1352" y="10"/>
                </a:lnTo>
                <a:lnTo>
                  <a:pt x="1406" y="22"/>
                </a:lnTo>
                <a:lnTo>
                  <a:pt x="1458" y="39"/>
                </a:lnTo>
                <a:lnTo>
                  <a:pt x="1507" y="62"/>
                </a:lnTo>
                <a:lnTo>
                  <a:pt x="1553" y="89"/>
                </a:lnTo>
                <a:lnTo>
                  <a:pt x="1595" y="121"/>
                </a:lnTo>
                <a:lnTo>
                  <a:pt x="1636" y="159"/>
                </a:lnTo>
                <a:lnTo>
                  <a:pt x="1673" y="201"/>
                </a:lnTo>
                <a:lnTo>
                  <a:pt x="2008" y="632"/>
                </a:lnTo>
                <a:lnTo>
                  <a:pt x="2342" y="201"/>
                </a:lnTo>
                <a:lnTo>
                  <a:pt x="2378" y="159"/>
                </a:lnTo>
                <a:lnTo>
                  <a:pt x="2419" y="121"/>
                </a:lnTo>
                <a:lnTo>
                  <a:pt x="2462" y="89"/>
                </a:lnTo>
                <a:lnTo>
                  <a:pt x="2507" y="62"/>
                </a:lnTo>
                <a:lnTo>
                  <a:pt x="2556" y="39"/>
                </a:lnTo>
                <a:lnTo>
                  <a:pt x="2608" y="22"/>
                </a:lnTo>
                <a:lnTo>
                  <a:pt x="2662" y="10"/>
                </a:lnTo>
                <a:lnTo>
                  <a:pt x="2720" y="2"/>
                </a:lnTo>
                <a:lnTo>
                  <a:pt x="2781" y="0"/>
                </a:lnTo>
                <a:lnTo>
                  <a:pt x="2841" y="2"/>
                </a:lnTo>
                <a:lnTo>
                  <a:pt x="2898" y="11"/>
                </a:lnTo>
                <a:lnTo>
                  <a:pt x="2953" y="24"/>
                </a:lnTo>
                <a:lnTo>
                  <a:pt x="3006" y="43"/>
                </a:lnTo>
                <a:lnTo>
                  <a:pt x="3057" y="67"/>
                </a:lnTo>
                <a:lnTo>
                  <a:pt x="3105" y="97"/>
                </a:lnTo>
                <a:lnTo>
                  <a:pt x="3152" y="131"/>
                </a:lnTo>
                <a:lnTo>
                  <a:pt x="3195" y="172"/>
                </a:lnTo>
                <a:lnTo>
                  <a:pt x="3235" y="215"/>
                </a:lnTo>
                <a:lnTo>
                  <a:pt x="3269" y="261"/>
                </a:lnTo>
                <a:lnTo>
                  <a:pt x="3299" y="309"/>
                </a:lnTo>
                <a:lnTo>
                  <a:pt x="3323" y="361"/>
                </a:lnTo>
                <a:lnTo>
                  <a:pt x="3342" y="414"/>
                </a:lnTo>
                <a:lnTo>
                  <a:pt x="3355" y="469"/>
                </a:lnTo>
                <a:lnTo>
                  <a:pt x="3364" y="527"/>
                </a:lnTo>
                <a:lnTo>
                  <a:pt x="3366" y="586"/>
                </a:lnTo>
                <a:lnTo>
                  <a:pt x="3364" y="646"/>
                </a:lnTo>
                <a:lnTo>
                  <a:pt x="3355" y="703"/>
                </a:lnTo>
                <a:lnTo>
                  <a:pt x="3342" y="757"/>
                </a:lnTo>
                <a:lnTo>
                  <a:pt x="3323" y="811"/>
                </a:lnTo>
                <a:lnTo>
                  <a:pt x="3299" y="862"/>
                </a:lnTo>
                <a:lnTo>
                  <a:pt x="3269" y="910"/>
                </a:lnTo>
                <a:lnTo>
                  <a:pt x="3235" y="956"/>
                </a:lnTo>
                <a:lnTo>
                  <a:pt x="3195" y="1001"/>
                </a:lnTo>
                <a:lnTo>
                  <a:pt x="3152" y="1040"/>
                </a:lnTo>
                <a:lnTo>
                  <a:pt x="3105" y="1076"/>
                </a:lnTo>
                <a:lnTo>
                  <a:pt x="3057" y="1105"/>
                </a:lnTo>
                <a:lnTo>
                  <a:pt x="3006" y="1128"/>
                </a:lnTo>
                <a:lnTo>
                  <a:pt x="2953" y="1148"/>
                </a:lnTo>
                <a:lnTo>
                  <a:pt x="2898" y="1160"/>
                </a:lnTo>
                <a:lnTo>
                  <a:pt x="2841" y="1169"/>
                </a:lnTo>
                <a:lnTo>
                  <a:pt x="2781" y="1171"/>
                </a:lnTo>
                <a:lnTo>
                  <a:pt x="3931" y="1171"/>
                </a:lnTo>
                <a:lnTo>
                  <a:pt x="3954" y="1174"/>
                </a:lnTo>
                <a:lnTo>
                  <a:pt x="3974" y="1182"/>
                </a:lnTo>
                <a:lnTo>
                  <a:pt x="3991" y="1195"/>
                </a:lnTo>
                <a:lnTo>
                  <a:pt x="4005" y="1212"/>
                </a:lnTo>
                <a:lnTo>
                  <a:pt x="4012" y="1233"/>
                </a:lnTo>
                <a:lnTo>
                  <a:pt x="4014" y="1255"/>
                </a:lnTo>
                <a:lnTo>
                  <a:pt x="4014" y="2092"/>
                </a:lnTo>
                <a:lnTo>
                  <a:pt x="4012" y="2116"/>
                </a:lnTo>
                <a:lnTo>
                  <a:pt x="4005" y="2135"/>
                </a:lnTo>
                <a:lnTo>
                  <a:pt x="3991" y="2153"/>
                </a:lnTo>
                <a:lnTo>
                  <a:pt x="3974" y="2165"/>
                </a:lnTo>
                <a:lnTo>
                  <a:pt x="3954" y="2173"/>
                </a:lnTo>
                <a:lnTo>
                  <a:pt x="3931" y="2176"/>
                </a:lnTo>
                <a:lnTo>
                  <a:pt x="3681" y="2176"/>
                </a:lnTo>
                <a:lnTo>
                  <a:pt x="3681" y="3264"/>
                </a:lnTo>
                <a:lnTo>
                  <a:pt x="3677" y="3304"/>
                </a:lnTo>
                <a:lnTo>
                  <a:pt x="3668" y="3343"/>
                </a:lnTo>
                <a:lnTo>
                  <a:pt x="3654" y="3378"/>
                </a:lnTo>
                <a:lnTo>
                  <a:pt x="3633" y="3411"/>
                </a:lnTo>
                <a:lnTo>
                  <a:pt x="3607" y="3442"/>
                </a:lnTo>
                <a:lnTo>
                  <a:pt x="3576" y="3468"/>
                </a:lnTo>
                <a:lnTo>
                  <a:pt x="3543" y="3489"/>
                </a:lnTo>
                <a:lnTo>
                  <a:pt x="3508" y="3503"/>
                </a:lnTo>
                <a:lnTo>
                  <a:pt x="3470" y="3512"/>
                </a:lnTo>
                <a:lnTo>
                  <a:pt x="3429" y="3514"/>
                </a:lnTo>
                <a:lnTo>
                  <a:pt x="585" y="3514"/>
                </a:lnTo>
                <a:lnTo>
                  <a:pt x="545" y="3512"/>
                </a:lnTo>
                <a:lnTo>
                  <a:pt x="507" y="3503"/>
                </a:lnTo>
                <a:lnTo>
                  <a:pt x="471" y="3489"/>
                </a:lnTo>
                <a:lnTo>
                  <a:pt x="438" y="3468"/>
                </a:lnTo>
                <a:lnTo>
                  <a:pt x="407" y="3442"/>
                </a:lnTo>
                <a:lnTo>
                  <a:pt x="382" y="3411"/>
                </a:lnTo>
                <a:lnTo>
                  <a:pt x="361" y="3378"/>
                </a:lnTo>
                <a:lnTo>
                  <a:pt x="346" y="3343"/>
                </a:lnTo>
                <a:lnTo>
                  <a:pt x="338" y="3304"/>
                </a:lnTo>
                <a:lnTo>
                  <a:pt x="335" y="3264"/>
                </a:lnTo>
                <a:lnTo>
                  <a:pt x="335" y="2176"/>
                </a:lnTo>
                <a:lnTo>
                  <a:pt x="83" y="2176"/>
                </a:lnTo>
                <a:lnTo>
                  <a:pt x="60" y="2173"/>
                </a:lnTo>
                <a:lnTo>
                  <a:pt x="41" y="2165"/>
                </a:lnTo>
                <a:lnTo>
                  <a:pt x="23" y="2153"/>
                </a:lnTo>
                <a:lnTo>
                  <a:pt x="11" y="2135"/>
                </a:lnTo>
                <a:lnTo>
                  <a:pt x="2" y="2116"/>
                </a:lnTo>
                <a:lnTo>
                  <a:pt x="0" y="2092"/>
                </a:lnTo>
                <a:lnTo>
                  <a:pt x="0" y="1255"/>
                </a:lnTo>
                <a:lnTo>
                  <a:pt x="2" y="1233"/>
                </a:lnTo>
                <a:lnTo>
                  <a:pt x="11" y="1212"/>
                </a:lnTo>
                <a:lnTo>
                  <a:pt x="23" y="1195"/>
                </a:lnTo>
                <a:lnTo>
                  <a:pt x="41" y="1182"/>
                </a:lnTo>
                <a:lnTo>
                  <a:pt x="60" y="1174"/>
                </a:lnTo>
                <a:lnTo>
                  <a:pt x="83" y="1171"/>
                </a:lnTo>
                <a:lnTo>
                  <a:pt x="1233" y="1171"/>
                </a:lnTo>
                <a:lnTo>
                  <a:pt x="1175" y="1169"/>
                </a:lnTo>
                <a:lnTo>
                  <a:pt x="1117" y="1160"/>
                </a:lnTo>
                <a:lnTo>
                  <a:pt x="1062" y="1148"/>
                </a:lnTo>
                <a:lnTo>
                  <a:pt x="1009" y="1128"/>
                </a:lnTo>
                <a:lnTo>
                  <a:pt x="959" y="1105"/>
                </a:lnTo>
                <a:lnTo>
                  <a:pt x="909" y="1076"/>
                </a:lnTo>
                <a:lnTo>
                  <a:pt x="863" y="1040"/>
                </a:lnTo>
                <a:lnTo>
                  <a:pt x="820" y="1001"/>
                </a:lnTo>
                <a:lnTo>
                  <a:pt x="779" y="956"/>
                </a:lnTo>
                <a:lnTo>
                  <a:pt x="745" y="910"/>
                </a:lnTo>
                <a:lnTo>
                  <a:pt x="716" y="862"/>
                </a:lnTo>
                <a:lnTo>
                  <a:pt x="691" y="811"/>
                </a:lnTo>
                <a:lnTo>
                  <a:pt x="673" y="757"/>
                </a:lnTo>
                <a:lnTo>
                  <a:pt x="659" y="703"/>
                </a:lnTo>
                <a:lnTo>
                  <a:pt x="650" y="646"/>
                </a:lnTo>
                <a:lnTo>
                  <a:pt x="648" y="586"/>
                </a:lnTo>
                <a:lnTo>
                  <a:pt x="650" y="527"/>
                </a:lnTo>
                <a:lnTo>
                  <a:pt x="659" y="469"/>
                </a:lnTo>
                <a:lnTo>
                  <a:pt x="673" y="414"/>
                </a:lnTo>
                <a:lnTo>
                  <a:pt x="691" y="361"/>
                </a:lnTo>
                <a:lnTo>
                  <a:pt x="716" y="309"/>
                </a:lnTo>
                <a:lnTo>
                  <a:pt x="745" y="261"/>
                </a:lnTo>
                <a:lnTo>
                  <a:pt x="779" y="215"/>
                </a:lnTo>
                <a:lnTo>
                  <a:pt x="820" y="172"/>
                </a:lnTo>
                <a:lnTo>
                  <a:pt x="863" y="131"/>
                </a:lnTo>
                <a:lnTo>
                  <a:pt x="909" y="97"/>
                </a:lnTo>
                <a:lnTo>
                  <a:pt x="957" y="67"/>
                </a:lnTo>
                <a:lnTo>
                  <a:pt x="1009" y="43"/>
                </a:lnTo>
                <a:lnTo>
                  <a:pt x="1062" y="24"/>
                </a:lnTo>
                <a:lnTo>
                  <a:pt x="1117" y="11"/>
                </a:lnTo>
                <a:lnTo>
                  <a:pt x="1175" y="2"/>
                </a:lnTo>
                <a:lnTo>
                  <a:pt x="123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13" name="千图设计师MC：ID 29795607任意多边形 12"/>
          <p:cNvSpPr/>
          <p:nvPr>
            <p:custDataLst>
              <p:tags r:id="rId5"/>
            </p:custDataLst>
          </p:nvPr>
        </p:nvSpPr>
        <p:spPr bwMode="auto">
          <a:xfrm>
            <a:off x="1761018" y="4271419"/>
            <a:ext cx="1041915" cy="989264"/>
          </a:xfrm>
          <a:custGeom>
            <a:avLst/>
            <a:gdLst>
              <a:gd name="T0" fmla="*/ 691 w 735"/>
              <a:gd name="T1" fmla="*/ 694 h 694"/>
              <a:gd name="T2" fmla="*/ 593 w 735"/>
              <a:gd name="T3" fmla="*/ 694 h 694"/>
              <a:gd name="T4" fmla="*/ 581 w 735"/>
              <a:gd name="T5" fmla="*/ 694 h 694"/>
              <a:gd name="T6" fmla="*/ 467 w 735"/>
              <a:gd name="T7" fmla="*/ 693 h 694"/>
              <a:gd name="T8" fmla="*/ 256 w 735"/>
              <a:gd name="T9" fmla="*/ 693 h 694"/>
              <a:gd name="T10" fmla="*/ 255 w 735"/>
              <a:gd name="T11" fmla="*/ 693 h 694"/>
              <a:gd name="T12" fmla="*/ 32 w 735"/>
              <a:gd name="T13" fmla="*/ 694 h 694"/>
              <a:gd name="T14" fmla="*/ 0 w 735"/>
              <a:gd name="T15" fmla="*/ 694 h 694"/>
              <a:gd name="T16" fmla="*/ 0 w 735"/>
              <a:gd name="T17" fmla="*/ 436 h 694"/>
              <a:gd name="T18" fmla="*/ 0 w 735"/>
              <a:gd name="T19" fmla="*/ 436 h 694"/>
              <a:gd name="T20" fmla="*/ 0 w 735"/>
              <a:gd name="T21" fmla="*/ 434 h 694"/>
              <a:gd name="T22" fmla="*/ 19 w 735"/>
              <a:gd name="T23" fmla="*/ 412 h 694"/>
              <a:gd name="T24" fmla="*/ 33 w 735"/>
              <a:gd name="T25" fmla="*/ 415 h 694"/>
              <a:gd name="T26" fmla="*/ 110 w 735"/>
              <a:gd name="T27" fmla="*/ 438 h 694"/>
              <a:gd name="T28" fmla="*/ 207 w 735"/>
              <a:gd name="T29" fmla="*/ 338 h 694"/>
              <a:gd name="T30" fmla="*/ 110 w 735"/>
              <a:gd name="T31" fmla="*/ 237 h 694"/>
              <a:gd name="T32" fmla="*/ 33 w 735"/>
              <a:gd name="T33" fmla="*/ 260 h 694"/>
              <a:gd name="T34" fmla="*/ 19 w 735"/>
              <a:gd name="T35" fmla="*/ 263 h 694"/>
              <a:gd name="T36" fmla="*/ 0 w 735"/>
              <a:gd name="T37" fmla="*/ 239 h 694"/>
              <a:gd name="T38" fmla="*/ 0 w 735"/>
              <a:gd name="T39" fmla="*/ 239 h 694"/>
              <a:gd name="T40" fmla="*/ 0 w 735"/>
              <a:gd name="T41" fmla="*/ 235 h 694"/>
              <a:gd name="T42" fmla="*/ 0 w 735"/>
              <a:gd name="T43" fmla="*/ 0 h 694"/>
              <a:gd name="T44" fmla="*/ 248 w 735"/>
              <a:gd name="T45" fmla="*/ 0 h 694"/>
              <a:gd name="T46" fmla="*/ 254 w 735"/>
              <a:gd name="T47" fmla="*/ 0 h 694"/>
              <a:gd name="T48" fmla="*/ 256 w 735"/>
              <a:gd name="T49" fmla="*/ 0 h 694"/>
              <a:gd name="T50" fmla="*/ 277 w 735"/>
              <a:gd name="T51" fmla="*/ 10 h 694"/>
              <a:gd name="T52" fmla="*/ 276 w 735"/>
              <a:gd name="T53" fmla="*/ 31 h 694"/>
              <a:gd name="T54" fmla="*/ 251 w 735"/>
              <a:gd name="T55" fmla="*/ 104 h 694"/>
              <a:gd name="T56" fmla="*/ 358 w 735"/>
              <a:gd name="T57" fmla="*/ 195 h 694"/>
              <a:gd name="T58" fmla="*/ 465 w 735"/>
              <a:gd name="T59" fmla="*/ 104 h 694"/>
              <a:gd name="T60" fmla="*/ 440 w 735"/>
              <a:gd name="T61" fmla="*/ 31 h 694"/>
              <a:gd name="T62" fmla="*/ 438 w 735"/>
              <a:gd name="T63" fmla="*/ 10 h 694"/>
              <a:gd name="T64" fmla="*/ 458 w 735"/>
              <a:gd name="T65" fmla="*/ 0 h 694"/>
              <a:gd name="T66" fmla="*/ 458 w 735"/>
              <a:gd name="T67" fmla="*/ 0 h 694"/>
              <a:gd name="T68" fmla="*/ 465 w 735"/>
              <a:gd name="T69" fmla="*/ 0 h 694"/>
              <a:gd name="T70" fmla="*/ 685 w 735"/>
              <a:gd name="T71" fmla="*/ 0 h 694"/>
              <a:gd name="T72" fmla="*/ 698 w 735"/>
              <a:gd name="T73" fmla="*/ 0 h 694"/>
              <a:gd name="T74" fmla="*/ 735 w 735"/>
              <a:gd name="T75" fmla="*/ 0 h 694"/>
              <a:gd name="T76" fmla="*/ 735 w 735"/>
              <a:gd name="T77" fmla="*/ 235 h 694"/>
              <a:gd name="T78" fmla="*/ 735 w 735"/>
              <a:gd name="T79" fmla="*/ 240 h 694"/>
              <a:gd name="T80" fmla="*/ 716 w 735"/>
              <a:gd name="T81" fmla="*/ 264 h 694"/>
              <a:gd name="T82" fmla="*/ 702 w 735"/>
              <a:gd name="T83" fmla="*/ 260 h 694"/>
              <a:gd name="T84" fmla="*/ 624 w 735"/>
              <a:gd name="T85" fmla="*/ 237 h 694"/>
              <a:gd name="T86" fmla="*/ 527 w 735"/>
              <a:gd name="T87" fmla="*/ 338 h 694"/>
              <a:gd name="T88" fmla="*/ 624 w 735"/>
              <a:gd name="T89" fmla="*/ 438 h 694"/>
              <a:gd name="T90" fmla="*/ 702 w 735"/>
              <a:gd name="T91" fmla="*/ 415 h 694"/>
              <a:gd name="T92" fmla="*/ 716 w 735"/>
              <a:gd name="T93" fmla="*/ 412 h 694"/>
              <a:gd name="T94" fmla="*/ 735 w 735"/>
              <a:gd name="T95" fmla="*/ 434 h 694"/>
              <a:gd name="T96" fmla="*/ 735 w 735"/>
              <a:gd name="T97" fmla="*/ 440 h 694"/>
              <a:gd name="T98" fmla="*/ 735 w 735"/>
              <a:gd name="T99" fmla="*/ 694 h 694"/>
              <a:gd name="T100" fmla="*/ 691 w 735"/>
              <a:gd name="T101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35" h="694">
                <a:moveTo>
                  <a:pt x="691" y="694"/>
                </a:moveTo>
                <a:cubicBezTo>
                  <a:pt x="593" y="694"/>
                  <a:pt x="593" y="694"/>
                  <a:pt x="593" y="694"/>
                </a:cubicBezTo>
                <a:cubicBezTo>
                  <a:pt x="581" y="694"/>
                  <a:pt x="581" y="694"/>
                  <a:pt x="581" y="694"/>
                </a:cubicBezTo>
                <a:cubicBezTo>
                  <a:pt x="467" y="693"/>
                  <a:pt x="467" y="693"/>
                  <a:pt x="467" y="693"/>
                </a:cubicBezTo>
                <a:cubicBezTo>
                  <a:pt x="256" y="693"/>
                  <a:pt x="256" y="693"/>
                  <a:pt x="256" y="693"/>
                </a:cubicBezTo>
                <a:cubicBezTo>
                  <a:pt x="255" y="693"/>
                  <a:pt x="255" y="693"/>
                  <a:pt x="255" y="693"/>
                </a:cubicBezTo>
                <a:cubicBezTo>
                  <a:pt x="32" y="694"/>
                  <a:pt x="32" y="694"/>
                  <a:pt x="32" y="694"/>
                </a:cubicBezTo>
                <a:cubicBezTo>
                  <a:pt x="0" y="694"/>
                  <a:pt x="0" y="694"/>
                  <a:pt x="0" y="694"/>
                </a:cubicBezTo>
                <a:cubicBezTo>
                  <a:pt x="0" y="694"/>
                  <a:pt x="0" y="436"/>
                  <a:pt x="0" y="436"/>
                </a:cubicBezTo>
                <a:cubicBezTo>
                  <a:pt x="0" y="436"/>
                  <a:pt x="0" y="436"/>
                  <a:pt x="0" y="436"/>
                </a:cubicBezTo>
                <a:cubicBezTo>
                  <a:pt x="0" y="434"/>
                  <a:pt x="0" y="434"/>
                  <a:pt x="0" y="434"/>
                </a:cubicBezTo>
                <a:cubicBezTo>
                  <a:pt x="1" y="428"/>
                  <a:pt x="4" y="412"/>
                  <a:pt x="19" y="412"/>
                </a:cubicBezTo>
                <a:cubicBezTo>
                  <a:pt x="23" y="412"/>
                  <a:pt x="28" y="413"/>
                  <a:pt x="33" y="415"/>
                </a:cubicBezTo>
                <a:cubicBezTo>
                  <a:pt x="38" y="417"/>
                  <a:pt x="84" y="438"/>
                  <a:pt x="110" y="438"/>
                </a:cubicBezTo>
                <a:cubicBezTo>
                  <a:pt x="164" y="438"/>
                  <a:pt x="207" y="393"/>
                  <a:pt x="207" y="338"/>
                </a:cubicBezTo>
                <a:cubicBezTo>
                  <a:pt x="207" y="282"/>
                  <a:pt x="164" y="237"/>
                  <a:pt x="110" y="237"/>
                </a:cubicBezTo>
                <a:cubicBezTo>
                  <a:pt x="84" y="237"/>
                  <a:pt x="38" y="258"/>
                  <a:pt x="33" y="260"/>
                </a:cubicBezTo>
                <a:cubicBezTo>
                  <a:pt x="28" y="262"/>
                  <a:pt x="23" y="263"/>
                  <a:pt x="19" y="263"/>
                </a:cubicBezTo>
                <a:cubicBezTo>
                  <a:pt x="3" y="263"/>
                  <a:pt x="0" y="245"/>
                  <a:pt x="0" y="239"/>
                </a:cubicBezTo>
                <a:cubicBezTo>
                  <a:pt x="0" y="239"/>
                  <a:pt x="0" y="239"/>
                  <a:pt x="0" y="239"/>
                </a:cubicBezTo>
                <a:cubicBezTo>
                  <a:pt x="0" y="235"/>
                  <a:pt x="0" y="235"/>
                  <a:pt x="0" y="235"/>
                </a:cubicBezTo>
                <a:cubicBezTo>
                  <a:pt x="0" y="0"/>
                  <a:pt x="0" y="0"/>
                  <a:pt x="0" y="0"/>
                </a:cubicBezTo>
                <a:cubicBezTo>
                  <a:pt x="248" y="0"/>
                  <a:pt x="248" y="0"/>
                  <a:pt x="248" y="0"/>
                </a:cubicBezTo>
                <a:cubicBezTo>
                  <a:pt x="254" y="0"/>
                  <a:pt x="254" y="0"/>
                  <a:pt x="254" y="0"/>
                </a:cubicBezTo>
                <a:cubicBezTo>
                  <a:pt x="255" y="0"/>
                  <a:pt x="255" y="0"/>
                  <a:pt x="256" y="0"/>
                </a:cubicBezTo>
                <a:cubicBezTo>
                  <a:pt x="266" y="1"/>
                  <a:pt x="274" y="4"/>
                  <a:pt x="277" y="10"/>
                </a:cubicBezTo>
                <a:cubicBezTo>
                  <a:pt x="280" y="15"/>
                  <a:pt x="280" y="23"/>
                  <a:pt x="276" y="31"/>
                </a:cubicBezTo>
                <a:cubicBezTo>
                  <a:pt x="273" y="36"/>
                  <a:pt x="251" y="79"/>
                  <a:pt x="251" y="104"/>
                </a:cubicBezTo>
                <a:cubicBezTo>
                  <a:pt x="251" y="154"/>
                  <a:pt x="299" y="195"/>
                  <a:pt x="358" y="195"/>
                </a:cubicBezTo>
                <a:cubicBezTo>
                  <a:pt x="417" y="195"/>
                  <a:pt x="465" y="154"/>
                  <a:pt x="465" y="104"/>
                </a:cubicBezTo>
                <a:cubicBezTo>
                  <a:pt x="465" y="79"/>
                  <a:pt x="442" y="36"/>
                  <a:pt x="440" y="31"/>
                </a:cubicBezTo>
                <a:cubicBezTo>
                  <a:pt x="437" y="25"/>
                  <a:pt x="434" y="17"/>
                  <a:pt x="438" y="10"/>
                </a:cubicBezTo>
                <a:cubicBezTo>
                  <a:pt x="442" y="5"/>
                  <a:pt x="449" y="1"/>
                  <a:pt x="458" y="0"/>
                </a:cubicBezTo>
                <a:cubicBezTo>
                  <a:pt x="458" y="0"/>
                  <a:pt x="458" y="0"/>
                  <a:pt x="458" y="0"/>
                </a:cubicBezTo>
                <a:cubicBezTo>
                  <a:pt x="460" y="0"/>
                  <a:pt x="462" y="0"/>
                  <a:pt x="465" y="0"/>
                </a:cubicBezTo>
                <a:cubicBezTo>
                  <a:pt x="685" y="0"/>
                  <a:pt x="685" y="0"/>
                  <a:pt x="685" y="0"/>
                </a:cubicBezTo>
                <a:cubicBezTo>
                  <a:pt x="698" y="0"/>
                  <a:pt x="698" y="0"/>
                  <a:pt x="698" y="0"/>
                </a:cubicBezTo>
                <a:cubicBezTo>
                  <a:pt x="735" y="0"/>
                  <a:pt x="735" y="0"/>
                  <a:pt x="735" y="0"/>
                </a:cubicBezTo>
                <a:cubicBezTo>
                  <a:pt x="735" y="235"/>
                  <a:pt x="735" y="235"/>
                  <a:pt x="735" y="235"/>
                </a:cubicBezTo>
                <a:cubicBezTo>
                  <a:pt x="735" y="240"/>
                  <a:pt x="735" y="240"/>
                  <a:pt x="735" y="240"/>
                </a:cubicBezTo>
                <a:cubicBezTo>
                  <a:pt x="734" y="247"/>
                  <a:pt x="731" y="264"/>
                  <a:pt x="716" y="264"/>
                </a:cubicBezTo>
                <a:cubicBezTo>
                  <a:pt x="711" y="264"/>
                  <a:pt x="707" y="262"/>
                  <a:pt x="702" y="260"/>
                </a:cubicBezTo>
                <a:cubicBezTo>
                  <a:pt x="697" y="258"/>
                  <a:pt x="651" y="237"/>
                  <a:pt x="624" y="237"/>
                </a:cubicBezTo>
                <a:cubicBezTo>
                  <a:pt x="571" y="237"/>
                  <a:pt x="527" y="282"/>
                  <a:pt x="527" y="338"/>
                </a:cubicBezTo>
                <a:cubicBezTo>
                  <a:pt x="527" y="393"/>
                  <a:pt x="571" y="438"/>
                  <a:pt x="624" y="438"/>
                </a:cubicBezTo>
                <a:cubicBezTo>
                  <a:pt x="651" y="438"/>
                  <a:pt x="697" y="418"/>
                  <a:pt x="702" y="415"/>
                </a:cubicBezTo>
                <a:cubicBezTo>
                  <a:pt x="707" y="413"/>
                  <a:pt x="711" y="412"/>
                  <a:pt x="716" y="412"/>
                </a:cubicBezTo>
                <a:cubicBezTo>
                  <a:pt x="731" y="412"/>
                  <a:pt x="734" y="427"/>
                  <a:pt x="735" y="434"/>
                </a:cubicBezTo>
                <a:cubicBezTo>
                  <a:pt x="735" y="436"/>
                  <a:pt x="735" y="437"/>
                  <a:pt x="735" y="440"/>
                </a:cubicBezTo>
                <a:cubicBezTo>
                  <a:pt x="735" y="694"/>
                  <a:pt x="735" y="694"/>
                  <a:pt x="735" y="694"/>
                </a:cubicBezTo>
                <a:cubicBezTo>
                  <a:pt x="719" y="694"/>
                  <a:pt x="694" y="694"/>
                  <a:pt x="691" y="69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4" name="千图设计师MC：ID 29795607任意多边形 13"/>
          <p:cNvSpPr/>
          <p:nvPr>
            <p:custDataLst>
              <p:tags r:id="rId6"/>
            </p:custDataLst>
          </p:nvPr>
        </p:nvSpPr>
        <p:spPr bwMode="auto">
          <a:xfrm>
            <a:off x="2162919" y="4706288"/>
            <a:ext cx="253990" cy="253673"/>
          </a:xfrm>
          <a:custGeom>
            <a:avLst/>
            <a:gdLst>
              <a:gd name="T0" fmla="*/ 1966 w 4013"/>
              <a:gd name="T1" fmla="*/ 378 h 4006"/>
              <a:gd name="T2" fmla="*/ 1682 w 4013"/>
              <a:gd name="T3" fmla="*/ 471 h 4006"/>
              <a:gd name="T4" fmla="*/ 1226 w 4013"/>
              <a:gd name="T5" fmla="*/ 670 h 4006"/>
              <a:gd name="T6" fmla="*/ 846 w 4013"/>
              <a:gd name="T7" fmla="*/ 966 h 4006"/>
              <a:gd name="T8" fmla="*/ 512 w 4013"/>
              <a:gd name="T9" fmla="*/ 1520 h 4006"/>
              <a:gd name="T10" fmla="*/ 344 w 4013"/>
              <a:gd name="T11" fmla="*/ 2274 h 4006"/>
              <a:gd name="T12" fmla="*/ 349 w 4013"/>
              <a:gd name="T13" fmla="*/ 2726 h 4006"/>
              <a:gd name="T14" fmla="*/ 396 w 4013"/>
              <a:gd name="T15" fmla="*/ 3086 h 4006"/>
              <a:gd name="T16" fmla="*/ 382 w 4013"/>
              <a:gd name="T17" fmla="*/ 3298 h 4006"/>
              <a:gd name="T18" fmla="*/ 342 w 4013"/>
              <a:gd name="T19" fmla="*/ 3512 h 4006"/>
              <a:gd name="T20" fmla="*/ 411 w 4013"/>
              <a:gd name="T21" fmla="*/ 3636 h 4006"/>
              <a:gd name="T22" fmla="*/ 605 w 4013"/>
              <a:gd name="T23" fmla="*/ 3627 h 4006"/>
              <a:gd name="T24" fmla="*/ 844 w 4013"/>
              <a:gd name="T25" fmla="*/ 3588 h 4006"/>
              <a:gd name="T26" fmla="*/ 1206 w 4013"/>
              <a:gd name="T27" fmla="*/ 3617 h 4006"/>
              <a:gd name="T28" fmla="*/ 1634 w 4013"/>
              <a:gd name="T29" fmla="*/ 3666 h 4006"/>
              <a:gd name="T30" fmla="*/ 2153 w 4013"/>
              <a:gd name="T31" fmla="*/ 3646 h 4006"/>
              <a:gd name="T32" fmla="*/ 2661 w 4013"/>
              <a:gd name="T33" fmla="*/ 3495 h 4006"/>
              <a:gd name="T34" fmla="*/ 3166 w 4013"/>
              <a:gd name="T35" fmla="*/ 3095 h 4006"/>
              <a:gd name="T36" fmla="*/ 3523 w 4013"/>
              <a:gd name="T37" fmla="*/ 2536 h 4006"/>
              <a:gd name="T38" fmla="*/ 3678 w 4013"/>
              <a:gd name="T39" fmla="*/ 1820 h 4006"/>
              <a:gd name="T40" fmla="*/ 3652 w 4013"/>
              <a:gd name="T41" fmla="*/ 1456 h 4006"/>
              <a:gd name="T42" fmla="*/ 3586 w 4013"/>
              <a:gd name="T43" fmla="*/ 1204 h 4006"/>
              <a:gd name="T44" fmla="*/ 3537 w 4013"/>
              <a:gd name="T45" fmla="*/ 1002 h 4006"/>
              <a:gd name="T46" fmla="*/ 3553 w 4013"/>
              <a:gd name="T47" fmla="*/ 701 h 4006"/>
              <a:gd name="T48" fmla="*/ 3545 w 4013"/>
              <a:gd name="T49" fmla="*/ 464 h 4006"/>
              <a:gd name="T50" fmla="*/ 3396 w 4013"/>
              <a:gd name="T51" fmla="*/ 441 h 4006"/>
              <a:gd name="T52" fmla="*/ 3146 w 4013"/>
              <a:gd name="T53" fmla="*/ 457 h 4006"/>
              <a:gd name="T54" fmla="*/ 2734 w 4013"/>
              <a:gd name="T55" fmla="*/ 396 h 4006"/>
              <a:gd name="T56" fmla="*/ 2324 w 4013"/>
              <a:gd name="T57" fmla="*/ 335 h 4006"/>
              <a:gd name="T58" fmla="*/ 2504 w 4013"/>
              <a:gd name="T59" fmla="*/ 20 h 4006"/>
              <a:gd name="T60" fmla="*/ 2966 w 4013"/>
              <a:gd name="T61" fmla="*/ 104 h 4006"/>
              <a:gd name="T62" fmla="*/ 3251 w 4013"/>
              <a:gd name="T63" fmla="*/ 121 h 4006"/>
              <a:gd name="T64" fmla="*/ 3489 w 4013"/>
              <a:gd name="T65" fmla="*/ 99 h 4006"/>
              <a:gd name="T66" fmla="*/ 3742 w 4013"/>
              <a:gd name="T67" fmla="*/ 173 h 4006"/>
              <a:gd name="T68" fmla="*/ 3877 w 4013"/>
              <a:gd name="T69" fmla="*/ 409 h 4006"/>
              <a:gd name="T70" fmla="*/ 3887 w 4013"/>
              <a:gd name="T71" fmla="*/ 704 h 4006"/>
              <a:gd name="T72" fmla="*/ 3870 w 4013"/>
              <a:gd name="T73" fmla="*/ 961 h 4006"/>
              <a:gd name="T74" fmla="*/ 3900 w 4013"/>
              <a:gd name="T75" fmla="*/ 1088 h 4006"/>
              <a:gd name="T76" fmla="*/ 3954 w 4013"/>
              <a:gd name="T77" fmla="*/ 1249 h 4006"/>
              <a:gd name="T78" fmla="*/ 4011 w 4013"/>
              <a:gd name="T79" fmla="*/ 1735 h 4006"/>
              <a:gd name="T80" fmla="*/ 3920 w 4013"/>
              <a:gd name="T81" fmla="*/ 2426 h 4006"/>
              <a:gd name="T82" fmla="*/ 3610 w 4013"/>
              <a:gd name="T83" fmla="*/ 3068 h 4006"/>
              <a:gd name="T84" fmla="*/ 3149 w 4013"/>
              <a:gd name="T85" fmla="*/ 3572 h 4006"/>
              <a:gd name="T86" fmla="*/ 2583 w 4013"/>
              <a:gd name="T87" fmla="*/ 3891 h 4006"/>
              <a:gd name="T88" fmla="*/ 2060 w 4013"/>
              <a:gd name="T89" fmla="*/ 3992 h 4006"/>
              <a:gd name="T90" fmla="*/ 1575 w 4013"/>
              <a:gd name="T91" fmla="*/ 3998 h 4006"/>
              <a:gd name="T92" fmla="*/ 1129 w 4013"/>
              <a:gd name="T93" fmla="*/ 3949 h 4006"/>
              <a:gd name="T94" fmla="*/ 817 w 4013"/>
              <a:gd name="T95" fmla="*/ 3931 h 4006"/>
              <a:gd name="T96" fmla="*/ 564 w 4013"/>
              <a:gd name="T97" fmla="*/ 3992 h 4006"/>
              <a:gd name="T98" fmla="*/ 310 w 4013"/>
              <a:gd name="T99" fmla="*/ 3978 h 4006"/>
              <a:gd name="T100" fmla="*/ 67 w 4013"/>
              <a:gd name="T101" fmla="*/ 3760 h 4006"/>
              <a:gd name="T102" fmla="*/ 12 w 4013"/>
              <a:gd name="T103" fmla="*/ 3466 h 4006"/>
              <a:gd name="T104" fmla="*/ 61 w 4013"/>
              <a:gd name="T105" fmla="*/ 3230 h 4006"/>
              <a:gd name="T106" fmla="*/ 51 w 4013"/>
              <a:gd name="T107" fmla="*/ 2988 h 4006"/>
              <a:gd name="T108" fmla="*/ 3 w 4013"/>
              <a:gd name="T109" fmla="*/ 2625 h 4006"/>
              <a:gd name="T110" fmla="*/ 27 w 4013"/>
              <a:gd name="T111" fmla="*/ 2115 h 4006"/>
              <a:gd name="T112" fmla="*/ 230 w 4013"/>
              <a:gd name="T113" fmla="*/ 1322 h 4006"/>
              <a:gd name="T114" fmla="*/ 570 w 4013"/>
              <a:gd name="T115" fmla="*/ 772 h 4006"/>
              <a:gd name="T116" fmla="*/ 977 w 4013"/>
              <a:gd name="T117" fmla="*/ 428 h 4006"/>
              <a:gd name="T118" fmla="*/ 1562 w 4013"/>
              <a:gd name="T119" fmla="*/ 161 h 4006"/>
              <a:gd name="T120" fmla="*/ 2126 w 4013"/>
              <a:gd name="T121" fmla="*/ 10 h 40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013" h="4006">
                <a:moveTo>
                  <a:pt x="2277" y="334"/>
                </a:moveTo>
                <a:lnTo>
                  <a:pt x="2219" y="335"/>
                </a:lnTo>
                <a:lnTo>
                  <a:pt x="2159" y="341"/>
                </a:lnTo>
                <a:lnTo>
                  <a:pt x="2096" y="350"/>
                </a:lnTo>
                <a:lnTo>
                  <a:pt x="2030" y="363"/>
                </a:lnTo>
                <a:lnTo>
                  <a:pt x="1966" y="378"/>
                </a:lnTo>
                <a:lnTo>
                  <a:pt x="1908" y="393"/>
                </a:lnTo>
                <a:lnTo>
                  <a:pt x="1854" y="409"/>
                </a:lnTo>
                <a:lnTo>
                  <a:pt x="1807" y="424"/>
                </a:lnTo>
                <a:lnTo>
                  <a:pt x="1770" y="438"/>
                </a:lnTo>
                <a:lnTo>
                  <a:pt x="1728" y="454"/>
                </a:lnTo>
                <a:lnTo>
                  <a:pt x="1682" y="471"/>
                </a:lnTo>
                <a:lnTo>
                  <a:pt x="1630" y="491"/>
                </a:lnTo>
                <a:lnTo>
                  <a:pt x="1574" y="513"/>
                </a:lnTo>
                <a:lnTo>
                  <a:pt x="1475" y="553"/>
                </a:lnTo>
                <a:lnTo>
                  <a:pt x="1384" y="592"/>
                </a:lnTo>
                <a:lnTo>
                  <a:pt x="1301" y="632"/>
                </a:lnTo>
                <a:lnTo>
                  <a:pt x="1226" y="670"/>
                </a:lnTo>
                <a:lnTo>
                  <a:pt x="1158" y="707"/>
                </a:lnTo>
                <a:lnTo>
                  <a:pt x="1098" y="746"/>
                </a:lnTo>
                <a:lnTo>
                  <a:pt x="1046" y="781"/>
                </a:lnTo>
                <a:lnTo>
                  <a:pt x="975" y="838"/>
                </a:lnTo>
                <a:lnTo>
                  <a:pt x="910" y="900"/>
                </a:lnTo>
                <a:lnTo>
                  <a:pt x="846" y="966"/>
                </a:lnTo>
                <a:lnTo>
                  <a:pt x="787" y="1036"/>
                </a:lnTo>
                <a:lnTo>
                  <a:pt x="731" y="1112"/>
                </a:lnTo>
                <a:lnTo>
                  <a:pt x="678" y="1192"/>
                </a:lnTo>
                <a:lnTo>
                  <a:pt x="628" y="1276"/>
                </a:lnTo>
                <a:lnTo>
                  <a:pt x="566" y="1397"/>
                </a:lnTo>
                <a:lnTo>
                  <a:pt x="512" y="1520"/>
                </a:lnTo>
                <a:lnTo>
                  <a:pt x="466" y="1643"/>
                </a:lnTo>
                <a:lnTo>
                  <a:pt x="429" y="1767"/>
                </a:lnTo>
                <a:lnTo>
                  <a:pt x="399" y="1892"/>
                </a:lnTo>
                <a:lnTo>
                  <a:pt x="375" y="2017"/>
                </a:lnTo>
                <a:lnTo>
                  <a:pt x="358" y="2144"/>
                </a:lnTo>
                <a:lnTo>
                  <a:pt x="344" y="2274"/>
                </a:lnTo>
                <a:lnTo>
                  <a:pt x="337" y="2407"/>
                </a:lnTo>
                <a:lnTo>
                  <a:pt x="334" y="2540"/>
                </a:lnTo>
                <a:lnTo>
                  <a:pt x="336" y="2577"/>
                </a:lnTo>
                <a:lnTo>
                  <a:pt x="338" y="2621"/>
                </a:lnTo>
                <a:lnTo>
                  <a:pt x="343" y="2670"/>
                </a:lnTo>
                <a:lnTo>
                  <a:pt x="349" y="2726"/>
                </a:lnTo>
                <a:lnTo>
                  <a:pt x="357" y="2786"/>
                </a:lnTo>
                <a:lnTo>
                  <a:pt x="368" y="2853"/>
                </a:lnTo>
                <a:lnTo>
                  <a:pt x="378" y="2920"/>
                </a:lnTo>
                <a:lnTo>
                  <a:pt x="385" y="2980"/>
                </a:lnTo>
                <a:lnTo>
                  <a:pt x="391" y="3036"/>
                </a:lnTo>
                <a:lnTo>
                  <a:pt x="396" y="3086"/>
                </a:lnTo>
                <a:lnTo>
                  <a:pt x="399" y="3130"/>
                </a:lnTo>
                <a:lnTo>
                  <a:pt x="400" y="3168"/>
                </a:lnTo>
                <a:lnTo>
                  <a:pt x="399" y="3194"/>
                </a:lnTo>
                <a:lnTo>
                  <a:pt x="395" y="3224"/>
                </a:lnTo>
                <a:lnTo>
                  <a:pt x="389" y="3260"/>
                </a:lnTo>
                <a:lnTo>
                  <a:pt x="382" y="3298"/>
                </a:lnTo>
                <a:lnTo>
                  <a:pt x="372" y="3342"/>
                </a:lnTo>
                <a:lnTo>
                  <a:pt x="361" y="3385"/>
                </a:lnTo>
                <a:lnTo>
                  <a:pt x="353" y="3423"/>
                </a:lnTo>
                <a:lnTo>
                  <a:pt x="347" y="3458"/>
                </a:lnTo>
                <a:lnTo>
                  <a:pt x="343" y="3487"/>
                </a:lnTo>
                <a:lnTo>
                  <a:pt x="342" y="3512"/>
                </a:lnTo>
                <a:lnTo>
                  <a:pt x="344" y="3539"/>
                </a:lnTo>
                <a:lnTo>
                  <a:pt x="351" y="3565"/>
                </a:lnTo>
                <a:lnTo>
                  <a:pt x="361" y="3588"/>
                </a:lnTo>
                <a:lnTo>
                  <a:pt x="374" y="3607"/>
                </a:lnTo>
                <a:lnTo>
                  <a:pt x="391" y="3624"/>
                </a:lnTo>
                <a:lnTo>
                  <a:pt x="411" y="3636"/>
                </a:lnTo>
                <a:lnTo>
                  <a:pt x="436" y="3643"/>
                </a:lnTo>
                <a:lnTo>
                  <a:pt x="462" y="3646"/>
                </a:lnTo>
                <a:lnTo>
                  <a:pt x="491" y="3645"/>
                </a:lnTo>
                <a:lnTo>
                  <a:pt x="523" y="3641"/>
                </a:lnTo>
                <a:lnTo>
                  <a:pt x="561" y="3635"/>
                </a:lnTo>
                <a:lnTo>
                  <a:pt x="605" y="3627"/>
                </a:lnTo>
                <a:lnTo>
                  <a:pt x="652" y="3617"/>
                </a:lnTo>
                <a:lnTo>
                  <a:pt x="700" y="3606"/>
                </a:lnTo>
                <a:lnTo>
                  <a:pt x="744" y="3599"/>
                </a:lnTo>
                <a:lnTo>
                  <a:pt x="782" y="3593"/>
                </a:lnTo>
                <a:lnTo>
                  <a:pt x="815" y="3589"/>
                </a:lnTo>
                <a:lnTo>
                  <a:pt x="844" y="3588"/>
                </a:lnTo>
                <a:lnTo>
                  <a:pt x="890" y="3589"/>
                </a:lnTo>
                <a:lnTo>
                  <a:pt x="942" y="3591"/>
                </a:lnTo>
                <a:lnTo>
                  <a:pt x="999" y="3595"/>
                </a:lnTo>
                <a:lnTo>
                  <a:pt x="1062" y="3601"/>
                </a:lnTo>
                <a:lnTo>
                  <a:pt x="1132" y="3609"/>
                </a:lnTo>
                <a:lnTo>
                  <a:pt x="1206" y="3617"/>
                </a:lnTo>
                <a:lnTo>
                  <a:pt x="1288" y="3628"/>
                </a:lnTo>
                <a:lnTo>
                  <a:pt x="1368" y="3640"/>
                </a:lnTo>
                <a:lnTo>
                  <a:pt x="1444" y="3648"/>
                </a:lnTo>
                <a:lnTo>
                  <a:pt x="1513" y="3656"/>
                </a:lnTo>
                <a:lnTo>
                  <a:pt x="1577" y="3662"/>
                </a:lnTo>
                <a:lnTo>
                  <a:pt x="1634" y="3666"/>
                </a:lnTo>
                <a:lnTo>
                  <a:pt x="1686" y="3668"/>
                </a:lnTo>
                <a:lnTo>
                  <a:pt x="1730" y="3669"/>
                </a:lnTo>
                <a:lnTo>
                  <a:pt x="1846" y="3668"/>
                </a:lnTo>
                <a:lnTo>
                  <a:pt x="1955" y="3663"/>
                </a:lnTo>
                <a:lnTo>
                  <a:pt x="2056" y="3656"/>
                </a:lnTo>
                <a:lnTo>
                  <a:pt x="2153" y="3646"/>
                </a:lnTo>
                <a:lnTo>
                  <a:pt x="2242" y="3632"/>
                </a:lnTo>
                <a:lnTo>
                  <a:pt x="2325" y="3616"/>
                </a:lnTo>
                <a:lnTo>
                  <a:pt x="2402" y="3598"/>
                </a:lnTo>
                <a:lnTo>
                  <a:pt x="2473" y="3575"/>
                </a:lnTo>
                <a:lnTo>
                  <a:pt x="2568" y="3538"/>
                </a:lnTo>
                <a:lnTo>
                  <a:pt x="2661" y="3495"/>
                </a:lnTo>
                <a:lnTo>
                  <a:pt x="2752" y="3444"/>
                </a:lnTo>
                <a:lnTo>
                  <a:pt x="2840" y="3387"/>
                </a:lnTo>
                <a:lnTo>
                  <a:pt x="2925" y="3324"/>
                </a:lnTo>
                <a:lnTo>
                  <a:pt x="3008" y="3254"/>
                </a:lnTo>
                <a:lnTo>
                  <a:pt x="3089" y="3177"/>
                </a:lnTo>
                <a:lnTo>
                  <a:pt x="3166" y="3095"/>
                </a:lnTo>
                <a:lnTo>
                  <a:pt x="3238" y="3010"/>
                </a:lnTo>
                <a:lnTo>
                  <a:pt x="3305" y="2922"/>
                </a:lnTo>
                <a:lnTo>
                  <a:pt x="3367" y="2831"/>
                </a:lnTo>
                <a:lnTo>
                  <a:pt x="3424" y="2737"/>
                </a:lnTo>
                <a:lnTo>
                  <a:pt x="3476" y="2638"/>
                </a:lnTo>
                <a:lnTo>
                  <a:pt x="3523" y="2536"/>
                </a:lnTo>
                <a:lnTo>
                  <a:pt x="3570" y="2418"/>
                </a:lnTo>
                <a:lnTo>
                  <a:pt x="3608" y="2298"/>
                </a:lnTo>
                <a:lnTo>
                  <a:pt x="3639" y="2178"/>
                </a:lnTo>
                <a:lnTo>
                  <a:pt x="3661" y="2058"/>
                </a:lnTo>
                <a:lnTo>
                  <a:pt x="3674" y="1939"/>
                </a:lnTo>
                <a:lnTo>
                  <a:pt x="3678" y="1820"/>
                </a:lnTo>
                <a:lnTo>
                  <a:pt x="3678" y="1771"/>
                </a:lnTo>
                <a:lnTo>
                  <a:pt x="3675" y="1718"/>
                </a:lnTo>
                <a:lnTo>
                  <a:pt x="3672" y="1658"/>
                </a:lnTo>
                <a:lnTo>
                  <a:pt x="3667" y="1594"/>
                </a:lnTo>
                <a:lnTo>
                  <a:pt x="3661" y="1524"/>
                </a:lnTo>
                <a:lnTo>
                  <a:pt x="3652" y="1456"/>
                </a:lnTo>
                <a:lnTo>
                  <a:pt x="3643" y="1396"/>
                </a:lnTo>
                <a:lnTo>
                  <a:pt x="3634" y="1347"/>
                </a:lnTo>
                <a:lnTo>
                  <a:pt x="3623" y="1305"/>
                </a:lnTo>
                <a:lnTo>
                  <a:pt x="3612" y="1272"/>
                </a:lnTo>
                <a:lnTo>
                  <a:pt x="3599" y="1235"/>
                </a:lnTo>
                <a:lnTo>
                  <a:pt x="3586" y="1204"/>
                </a:lnTo>
                <a:lnTo>
                  <a:pt x="3576" y="1178"/>
                </a:lnTo>
                <a:lnTo>
                  <a:pt x="3569" y="1157"/>
                </a:lnTo>
                <a:lnTo>
                  <a:pt x="3560" y="1130"/>
                </a:lnTo>
                <a:lnTo>
                  <a:pt x="3553" y="1099"/>
                </a:lnTo>
                <a:lnTo>
                  <a:pt x="3545" y="1062"/>
                </a:lnTo>
                <a:lnTo>
                  <a:pt x="3537" y="1002"/>
                </a:lnTo>
                <a:lnTo>
                  <a:pt x="3534" y="936"/>
                </a:lnTo>
                <a:lnTo>
                  <a:pt x="3535" y="901"/>
                </a:lnTo>
                <a:lnTo>
                  <a:pt x="3538" y="861"/>
                </a:lnTo>
                <a:lnTo>
                  <a:pt x="3541" y="812"/>
                </a:lnTo>
                <a:lnTo>
                  <a:pt x="3548" y="757"/>
                </a:lnTo>
                <a:lnTo>
                  <a:pt x="3553" y="701"/>
                </a:lnTo>
                <a:lnTo>
                  <a:pt x="3558" y="654"/>
                </a:lnTo>
                <a:lnTo>
                  <a:pt x="3560" y="613"/>
                </a:lnTo>
                <a:lnTo>
                  <a:pt x="3560" y="581"/>
                </a:lnTo>
                <a:lnTo>
                  <a:pt x="3559" y="535"/>
                </a:lnTo>
                <a:lnTo>
                  <a:pt x="3554" y="497"/>
                </a:lnTo>
                <a:lnTo>
                  <a:pt x="3545" y="464"/>
                </a:lnTo>
                <a:lnTo>
                  <a:pt x="3534" y="438"/>
                </a:lnTo>
                <a:lnTo>
                  <a:pt x="3520" y="435"/>
                </a:lnTo>
                <a:lnTo>
                  <a:pt x="3501" y="435"/>
                </a:lnTo>
                <a:lnTo>
                  <a:pt x="3472" y="435"/>
                </a:lnTo>
                <a:lnTo>
                  <a:pt x="3437" y="438"/>
                </a:lnTo>
                <a:lnTo>
                  <a:pt x="3396" y="441"/>
                </a:lnTo>
                <a:lnTo>
                  <a:pt x="3349" y="446"/>
                </a:lnTo>
                <a:lnTo>
                  <a:pt x="3301" y="451"/>
                </a:lnTo>
                <a:lnTo>
                  <a:pt x="3259" y="455"/>
                </a:lnTo>
                <a:lnTo>
                  <a:pt x="3224" y="457"/>
                </a:lnTo>
                <a:lnTo>
                  <a:pt x="3194" y="459"/>
                </a:lnTo>
                <a:lnTo>
                  <a:pt x="3146" y="457"/>
                </a:lnTo>
                <a:lnTo>
                  <a:pt x="3093" y="454"/>
                </a:lnTo>
                <a:lnTo>
                  <a:pt x="3033" y="448"/>
                </a:lnTo>
                <a:lnTo>
                  <a:pt x="2968" y="438"/>
                </a:lnTo>
                <a:lnTo>
                  <a:pt x="2896" y="427"/>
                </a:lnTo>
                <a:lnTo>
                  <a:pt x="2818" y="413"/>
                </a:lnTo>
                <a:lnTo>
                  <a:pt x="2734" y="396"/>
                </a:lnTo>
                <a:lnTo>
                  <a:pt x="2650" y="380"/>
                </a:lnTo>
                <a:lnTo>
                  <a:pt x="2573" y="365"/>
                </a:lnTo>
                <a:lnTo>
                  <a:pt x="2501" y="354"/>
                </a:lnTo>
                <a:lnTo>
                  <a:pt x="2437" y="345"/>
                </a:lnTo>
                <a:lnTo>
                  <a:pt x="2377" y="339"/>
                </a:lnTo>
                <a:lnTo>
                  <a:pt x="2324" y="335"/>
                </a:lnTo>
                <a:lnTo>
                  <a:pt x="2277" y="334"/>
                </a:lnTo>
                <a:close/>
                <a:moveTo>
                  <a:pt x="2277" y="0"/>
                </a:moveTo>
                <a:lnTo>
                  <a:pt x="2324" y="1"/>
                </a:lnTo>
                <a:lnTo>
                  <a:pt x="2379" y="5"/>
                </a:lnTo>
                <a:lnTo>
                  <a:pt x="2438" y="11"/>
                </a:lnTo>
                <a:lnTo>
                  <a:pt x="2504" y="20"/>
                </a:lnTo>
                <a:lnTo>
                  <a:pt x="2575" y="32"/>
                </a:lnTo>
                <a:lnTo>
                  <a:pt x="2653" y="46"/>
                </a:lnTo>
                <a:lnTo>
                  <a:pt x="2736" y="62"/>
                </a:lnTo>
                <a:lnTo>
                  <a:pt x="2819" y="79"/>
                </a:lnTo>
                <a:lnTo>
                  <a:pt x="2896" y="93"/>
                </a:lnTo>
                <a:lnTo>
                  <a:pt x="2966" y="104"/>
                </a:lnTo>
                <a:lnTo>
                  <a:pt x="3032" y="114"/>
                </a:lnTo>
                <a:lnTo>
                  <a:pt x="3090" y="120"/>
                </a:lnTo>
                <a:lnTo>
                  <a:pt x="3142" y="124"/>
                </a:lnTo>
                <a:lnTo>
                  <a:pt x="3189" y="125"/>
                </a:lnTo>
                <a:lnTo>
                  <a:pt x="3217" y="124"/>
                </a:lnTo>
                <a:lnTo>
                  <a:pt x="3251" y="121"/>
                </a:lnTo>
                <a:lnTo>
                  <a:pt x="3291" y="117"/>
                </a:lnTo>
                <a:lnTo>
                  <a:pt x="3338" y="111"/>
                </a:lnTo>
                <a:lnTo>
                  <a:pt x="3385" y="106"/>
                </a:lnTo>
                <a:lnTo>
                  <a:pt x="3426" y="103"/>
                </a:lnTo>
                <a:lnTo>
                  <a:pt x="3461" y="100"/>
                </a:lnTo>
                <a:lnTo>
                  <a:pt x="3489" y="99"/>
                </a:lnTo>
                <a:lnTo>
                  <a:pt x="3541" y="101"/>
                </a:lnTo>
                <a:lnTo>
                  <a:pt x="3589" y="107"/>
                </a:lnTo>
                <a:lnTo>
                  <a:pt x="3632" y="117"/>
                </a:lnTo>
                <a:lnTo>
                  <a:pt x="3673" y="131"/>
                </a:lnTo>
                <a:lnTo>
                  <a:pt x="3710" y="150"/>
                </a:lnTo>
                <a:lnTo>
                  <a:pt x="3742" y="173"/>
                </a:lnTo>
                <a:lnTo>
                  <a:pt x="3772" y="199"/>
                </a:lnTo>
                <a:lnTo>
                  <a:pt x="3798" y="230"/>
                </a:lnTo>
                <a:lnTo>
                  <a:pt x="3824" y="269"/>
                </a:lnTo>
                <a:lnTo>
                  <a:pt x="3845" y="313"/>
                </a:lnTo>
                <a:lnTo>
                  <a:pt x="3864" y="360"/>
                </a:lnTo>
                <a:lnTo>
                  <a:pt x="3877" y="409"/>
                </a:lnTo>
                <a:lnTo>
                  <a:pt x="3887" y="464"/>
                </a:lnTo>
                <a:lnTo>
                  <a:pt x="3894" y="521"/>
                </a:lnTo>
                <a:lnTo>
                  <a:pt x="3895" y="581"/>
                </a:lnTo>
                <a:lnTo>
                  <a:pt x="3895" y="615"/>
                </a:lnTo>
                <a:lnTo>
                  <a:pt x="3892" y="655"/>
                </a:lnTo>
                <a:lnTo>
                  <a:pt x="3887" y="704"/>
                </a:lnTo>
                <a:lnTo>
                  <a:pt x="3882" y="758"/>
                </a:lnTo>
                <a:lnTo>
                  <a:pt x="3876" y="814"/>
                </a:lnTo>
                <a:lnTo>
                  <a:pt x="3872" y="862"/>
                </a:lnTo>
                <a:lnTo>
                  <a:pt x="3870" y="903"/>
                </a:lnTo>
                <a:lnTo>
                  <a:pt x="3869" y="936"/>
                </a:lnTo>
                <a:lnTo>
                  <a:pt x="3870" y="961"/>
                </a:lnTo>
                <a:lnTo>
                  <a:pt x="3871" y="984"/>
                </a:lnTo>
                <a:lnTo>
                  <a:pt x="3880" y="1029"/>
                </a:lnTo>
                <a:lnTo>
                  <a:pt x="3885" y="1049"/>
                </a:lnTo>
                <a:lnTo>
                  <a:pt x="3890" y="1063"/>
                </a:lnTo>
                <a:lnTo>
                  <a:pt x="3894" y="1075"/>
                </a:lnTo>
                <a:lnTo>
                  <a:pt x="3900" y="1088"/>
                </a:lnTo>
                <a:lnTo>
                  <a:pt x="3907" y="1106"/>
                </a:lnTo>
                <a:lnTo>
                  <a:pt x="3913" y="1123"/>
                </a:lnTo>
                <a:lnTo>
                  <a:pt x="3920" y="1138"/>
                </a:lnTo>
                <a:lnTo>
                  <a:pt x="3923" y="1150"/>
                </a:lnTo>
                <a:lnTo>
                  <a:pt x="3939" y="1196"/>
                </a:lnTo>
                <a:lnTo>
                  <a:pt x="3954" y="1249"/>
                </a:lnTo>
                <a:lnTo>
                  <a:pt x="3968" y="1311"/>
                </a:lnTo>
                <a:lnTo>
                  <a:pt x="3979" y="1381"/>
                </a:lnTo>
                <a:lnTo>
                  <a:pt x="3989" y="1459"/>
                </a:lnTo>
                <a:lnTo>
                  <a:pt x="3999" y="1558"/>
                </a:lnTo>
                <a:lnTo>
                  <a:pt x="4006" y="1650"/>
                </a:lnTo>
                <a:lnTo>
                  <a:pt x="4011" y="1735"/>
                </a:lnTo>
                <a:lnTo>
                  <a:pt x="4013" y="1814"/>
                </a:lnTo>
                <a:lnTo>
                  <a:pt x="4009" y="1938"/>
                </a:lnTo>
                <a:lnTo>
                  <a:pt x="3998" y="2060"/>
                </a:lnTo>
                <a:lnTo>
                  <a:pt x="3979" y="2183"/>
                </a:lnTo>
                <a:lnTo>
                  <a:pt x="3953" y="2304"/>
                </a:lnTo>
                <a:lnTo>
                  <a:pt x="3920" y="2426"/>
                </a:lnTo>
                <a:lnTo>
                  <a:pt x="3879" y="2548"/>
                </a:lnTo>
                <a:lnTo>
                  <a:pt x="3829" y="2669"/>
                </a:lnTo>
                <a:lnTo>
                  <a:pt x="3782" y="2773"/>
                </a:lnTo>
                <a:lnTo>
                  <a:pt x="3729" y="2874"/>
                </a:lnTo>
                <a:lnTo>
                  <a:pt x="3672" y="2973"/>
                </a:lnTo>
                <a:lnTo>
                  <a:pt x="3610" y="3068"/>
                </a:lnTo>
                <a:lnTo>
                  <a:pt x="3544" y="3161"/>
                </a:lnTo>
                <a:lnTo>
                  <a:pt x="3473" y="3250"/>
                </a:lnTo>
                <a:lnTo>
                  <a:pt x="3398" y="3337"/>
                </a:lnTo>
                <a:lnTo>
                  <a:pt x="3317" y="3419"/>
                </a:lnTo>
                <a:lnTo>
                  <a:pt x="3234" y="3499"/>
                </a:lnTo>
                <a:lnTo>
                  <a:pt x="3149" y="3572"/>
                </a:lnTo>
                <a:lnTo>
                  <a:pt x="3059" y="3640"/>
                </a:lnTo>
                <a:lnTo>
                  <a:pt x="2969" y="3701"/>
                </a:lnTo>
                <a:lnTo>
                  <a:pt x="2876" y="3757"/>
                </a:lnTo>
                <a:lnTo>
                  <a:pt x="2780" y="3808"/>
                </a:lnTo>
                <a:lnTo>
                  <a:pt x="2682" y="3852"/>
                </a:lnTo>
                <a:lnTo>
                  <a:pt x="2583" y="3891"/>
                </a:lnTo>
                <a:lnTo>
                  <a:pt x="2508" y="3914"/>
                </a:lnTo>
                <a:lnTo>
                  <a:pt x="2428" y="3935"/>
                </a:lnTo>
                <a:lnTo>
                  <a:pt x="2344" y="3954"/>
                </a:lnTo>
                <a:lnTo>
                  <a:pt x="2255" y="3970"/>
                </a:lnTo>
                <a:lnTo>
                  <a:pt x="2159" y="3982"/>
                </a:lnTo>
                <a:lnTo>
                  <a:pt x="2060" y="3992"/>
                </a:lnTo>
                <a:lnTo>
                  <a:pt x="1955" y="3999"/>
                </a:lnTo>
                <a:lnTo>
                  <a:pt x="1846" y="4004"/>
                </a:lnTo>
                <a:lnTo>
                  <a:pt x="1730" y="4006"/>
                </a:lnTo>
                <a:lnTo>
                  <a:pt x="1684" y="4004"/>
                </a:lnTo>
                <a:lnTo>
                  <a:pt x="1634" y="4002"/>
                </a:lnTo>
                <a:lnTo>
                  <a:pt x="1575" y="3998"/>
                </a:lnTo>
                <a:lnTo>
                  <a:pt x="1512" y="3993"/>
                </a:lnTo>
                <a:lnTo>
                  <a:pt x="1443" y="3986"/>
                </a:lnTo>
                <a:lnTo>
                  <a:pt x="1367" y="3977"/>
                </a:lnTo>
                <a:lnTo>
                  <a:pt x="1287" y="3967"/>
                </a:lnTo>
                <a:lnTo>
                  <a:pt x="1205" y="3957"/>
                </a:lnTo>
                <a:lnTo>
                  <a:pt x="1129" y="3949"/>
                </a:lnTo>
                <a:lnTo>
                  <a:pt x="1060" y="3941"/>
                </a:lnTo>
                <a:lnTo>
                  <a:pt x="998" y="3936"/>
                </a:lnTo>
                <a:lnTo>
                  <a:pt x="941" y="3933"/>
                </a:lnTo>
                <a:lnTo>
                  <a:pt x="890" y="3930"/>
                </a:lnTo>
                <a:lnTo>
                  <a:pt x="844" y="3930"/>
                </a:lnTo>
                <a:lnTo>
                  <a:pt x="817" y="3931"/>
                </a:lnTo>
                <a:lnTo>
                  <a:pt x="784" y="3935"/>
                </a:lnTo>
                <a:lnTo>
                  <a:pt x="746" y="3943"/>
                </a:lnTo>
                <a:lnTo>
                  <a:pt x="703" y="3954"/>
                </a:lnTo>
                <a:lnTo>
                  <a:pt x="654" y="3967"/>
                </a:lnTo>
                <a:lnTo>
                  <a:pt x="606" y="3981"/>
                </a:lnTo>
                <a:lnTo>
                  <a:pt x="564" y="3992"/>
                </a:lnTo>
                <a:lnTo>
                  <a:pt x="525" y="3999"/>
                </a:lnTo>
                <a:lnTo>
                  <a:pt x="491" y="4003"/>
                </a:lnTo>
                <a:lnTo>
                  <a:pt x="462" y="4006"/>
                </a:lnTo>
                <a:lnTo>
                  <a:pt x="409" y="4002"/>
                </a:lnTo>
                <a:lnTo>
                  <a:pt x="358" y="3993"/>
                </a:lnTo>
                <a:lnTo>
                  <a:pt x="310" y="3978"/>
                </a:lnTo>
                <a:lnTo>
                  <a:pt x="264" y="3957"/>
                </a:lnTo>
                <a:lnTo>
                  <a:pt x="220" y="3931"/>
                </a:lnTo>
                <a:lnTo>
                  <a:pt x="178" y="3899"/>
                </a:lnTo>
                <a:lnTo>
                  <a:pt x="140" y="3861"/>
                </a:lnTo>
                <a:lnTo>
                  <a:pt x="99" y="3811"/>
                </a:lnTo>
                <a:lnTo>
                  <a:pt x="67" y="3760"/>
                </a:lnTo>
                <a:lnTo>
                  <a:pt x="41" y="3704"/>
                </a:lnTo>
                <a:lnTo>
                  <a:pt x="22" y="3647"/>
                </a:lnTo>
                <a:lnTo>
                  <a:pt x="11" y="3588"/>
                </a:lnTo>
                <a:lnTo>
                  <a:pt x="7" y="3526"/>
                </a:lnTo>
                <a:lnTo>
                  <a:pt x="8" y="3499"/>
                </a:lnTo>
                <a:lnTo>
                  <a:pt x="12" y="3466"/>
                </a:lnTo>
                <a:lnTo>
                  <a:pt x="18" y="3432"/>
                </a:lnTo>
                <a:lnTo>
                  <a:pt x="26" y="3392"/>
                </a:lnTo>
                <a:lnTo>
                  <a:pt x="37" y="3348"/>
                </a:lnTo>
                <a:lnTo>
                  <a:pt x="47" y="3304"/>
                </a:lnTo>
                <a:lnTo>
                  <a:pt x="56" y="3265"/>
                </a:lnTo>
                <a:lnTo>
                  <a:pt x="61" y="3230"/>
                </a:lnTo>
                <a:lnTo>
                  <a:pt x="64" y="3199"/>
                </a:lnTo>
                <a:lnTo>
                  <a:pt x="65" y="3173"/>
                </a:lnTo>
                <a:lnTo>
                  <a:pt x="64" y="3135"/>
                </a:lnTo>
                <a:lnTo>
                  <a:pt x="62" y="3092"/>
                </a:lnTo>
                <a:lnTo>
                  <a:pt x="57" y="3042"/>
                </a:lnTo>
                <a:lnTo>
                  <a:pt x="51" y="2988"/>
                </a:lnTo>
                <a:lnTo>
                  <a:pt x="43" y="2926"/>
                </a:lnTo>
                <a:lnTo>
                  <a:pt x="33" y="2859"/>
                </a:lnTo>
                <a:lnTo>
                  <a:pt x="23" y="2792"/>
                </a:lnTo>
                <a:lnTo>
                  <a:pt x="15" y="2731"/>
                </a:lnTo>
                <a:lnTo>
                  <a:pt x="8" y="2675"/>
                </a:lnTo>
                <a:lnTo>
                  <a:pt x="3" y="2625"/>
                </a:lnTo>
                <a:lnTo>
                  <a:pt x="1" y="2581"/>
                </a:lnTo>
                <a:lnTo>
                  <a:pt x="0" y="2543"/>
                </a:lnTo>
                <a:lnTo>
                  <a:pt x="0" y="2543"/>
                </a:lnTo>
                <a:lnTo>
                  <a:pt x="3" y="2398"/>
                </a:lnTo>
                <a:lnTo>
                  <a:pt x="12" y="2256"/>
                </a:lnTo>
                <a:lnTo>
                  <a:pt x="27" y="2115"/>
                </a:lnTo>
                <a:lnTo>
                  <a:pt x="47" y="1975"/>
                </a:lnTo>
                <a:lnTo>
                  <a:pt x="74" y="1836"/>
                </a:lnTo>
                <a:lnTo>
                  <a:pt x="106" y="1699"/>
                </a:lnTo>
                <a:lnTo>
                  <a:pt x="145" y="1563"/>
                </a:lnTo>
                <a:lnTo>
                  <a:pt x="189" y="1428"/>
                </a:lnTo>
                <a:lnTo>
                  <a:pt x="230" y="1322"/>
                </a:lnTo>
                <a:lnTo>
                  <a:pt x="277" y="1219"/>
                </a:lnTo>
                <a:lnTo>
                  <a:pt x="330" y="1118"/>
                </a:lnTo>
                <a:lnTo>
                  <a:pt x="388" y="1019"/>
                </a:lnTo>
                <a:lnTo>
                  <a:pt x="452" y="922"/>
                </a:lnTo>
                <a:lnTo>
                  <a:pt x="509" y="846"/>
                </a:lnTo>
                <a:lnTo>
                  <a:pt x="570" y="772"/>
                </a:lnTo>
                <a:lnTo>
                  <a:pt x="634" y="702"/>
                </a:lnTo>
                <a:lnTo>
                  <a:pt x="701" y="637"/>
                </a:lnTo>
                <a:lnTo>
                  <a:pt x="771" y="574"/>
                </a:lnTo>
                <a:lnTo>
                  <a:pt x="844" y="516"/>
                </a:lnTo>
                <a:lnTo>
                  <a:pt x="907" y="472"/>
                </a:lnTo>
                <a:lnTo>
                  <a:pt x="977" y="428"/>
                </a:lnTo>
                <a:lnTo>
                  <a:pt x="1056" y="383"/>
                </a:lnTo>
                <a:lnTo>
                  <a:pt x="1143" y="339"/>
                </a:lnTo>
                <a:lnTo>
                  <a:pt x="1237" y="293"/>
                </a:lnTo>
                <a:lnTo>
                  <a:pt x="1340" y="248"/>
                </a:lnTo>
                <a:lnTo>
                  <a:pt x="1450" y="203"/>
                </a:lnTo>
                <a:lnTo>
                  <a:pt x="1562" y="161"/>
                </a:lnTo>
                <a:lnTo>
                  <a:pt x="1667" y="122"/>
                </a:lnTo>
                <a:lnTo>
                  <a:pt x="1768" y="90"/>
                </a:lnTo>
                <a:lnTo>
                  <a:pt x="1864" y="62"/>
                </a:lnTo>
                <a:lnTo>
                  <a:pt x="1956" y="39"/>
                </a:lnTo>
                <a:lnTo>
                  <a:pt x="2043" y="22"/>
                </a:lnTo>
                <a:lnTo>
                  <a:pt x="2126" y="10"/>
                </a:lnTo>
                <a:lnTo>
                  <a:pt x="2204" y="2"/>
                </a:lnTo>
                <a:lnTo>
                  <a:pt x="227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15" name="千图设计师MC：ID 29795607任意多边形 14"/>
          <p:cNvSpPr/>
          <p:nvPr>
            <p:custDataLst>
              <p:tags r:id="rId7"/>
            </p:custDataLst>
          </p:nvPr>
        </p:nvSpPr>
        <p:spPr bwMode="auto">
          <a:xfrm>
            <a:off x="3625679" y="1340768"/>
            <a:ext cx="1271080" cy="989264"/>
          </a:xfrm>
          <a:custGeom>
            <a:avLst/>
            <a:gdLst>
              <a:gd name="T0" fmla="*/ 648 w 892"/>
              <a:gd name="T1" fmla="*/ 695 h 695"/>
              <a:gd name="T2" fmla="*/ 628 w 892"/>
              <a:gd name="T3" fmla="*/ 684 h 695"/>
              <a:gd name="T4" fmla="*/ 629 w 892"/>
              <a:gd name="T5" fmla="*/ 663 h 695"/>
              <a:gd name="T6" fmla="*/ 652 w 892"/>
              <a:gd name="T7" fmla="*/ 590 h 695"/>
              <a:gd name="T8" fmla="*/ 552 w 892"/>
              <a:gd name="T9" fmla="*/ 499 h 695"/>
              <a:gd name="T10" fmla="*/ 451 w 892"/>
              <a:gd name="T11" fmla="*/ 590 h 695"/>
              <a:gd name="T12" fmla="*/ 474 w 892"/>
              <a:gd name="T13" fmla="*/ 663 h 695"/>
              <a:gd name="T14" fmla="*/ 476 w 892"/>
              <a:gd name="T15" fmla="*/ 684 h 695"/>
              <a:gd name="T16" fmla="*/ 457 w 892"/>
              <a:gd name="T17" fmla="*/ 694 h 695"/>
              <a:gd name="T18" fmla="*/ 457 w 892"/>
              <a:gd name="T19" fmla="*/ 694 h 695"/>
              <a:gd name="T20" fmla="*/ 450 w 892"/>
              <a:gd name="T21" fmla="*/ 694 h 695"/>
              <a:gd name="T22" fmla="*/ 243 w 892"/>
              <a:gd name="T23" fmla="*/ 694 h 695"/>
              <a:gd name="T24" fmla="*/ 230 w 892"/>
              <a:gd name="T25" fmla="*/ 694 h 695"/>
              <a:gd name="T26" fmla="*/ 196 w 892"/>
              <a:gd name="T27" fmla="*/ 694 h 695"/>
              <a:gd name="T28" fmla="*/ 196 w 892"/>
              <a:gd name="T29" fmla="*/ 459 h 695"/>
              <a:gd name="T30" fmla="*/ 196 w 892"/>
              <a:gd name="T31" fmla="*/ 453 h 695"/>
              <a:gd name="T32" fmla="*/ 195 w 892"/>
              <a:gd name="T33" fmla="*/ 453 h 695"/>
              <a:gd name="T34" fmla="*/ 196 w 892"/>
              <a:gd name="T35" fmla="*/ 453 h 695"/>
              <a:gd name="T36" fmla="*/ 152 w 892"/>
              <a:gd name="T37" fmla="*/ 405 h 695"/>
              <a:gd name="T38" fmla="*/ 127 w 892"/>
              <a:gd name="T39" fmla="*/ 411 h 695"/>
              <a:gd name="T40" fmla="*/ 65 w 892"/>
              <a:gd name="T41" fmla="*/ 432 h 695"/>
              <a:gd name="T42" fmla="*/ 0 w 892"/>
              <a:gd name="T43" fmla="*/ 357 h 695"/>
              <a:gd name="T44" fmla="*/ 65 w 892"/>
              <a:gd name="T45" fmla="*/ 281 h 695"/>
              <a:gd name="T46" fmla="*/ 127 w 892"/>
              <a:gd name="T47" fmla="*/ 302 h 695"/>
              <a:gd name="T48" fmla="*/ 151 w 892"/>
              <a:gd name="T49" fmla="*/ 308 h 695"/>
              <a:gd name="T50" fmla="*/ 195 w 892"/>
              <a:gd name="T51" fmla="*/ 262 h 695"/>
              <a:gd name="T52" fmla="*/ 184 w 892"/>
              <a:gd name="T53" fmla="*/ 262 h 695"/>
              <a:gd name="T54" fmla="*/ 186 w 892"/>
              <a:gd name="T55" fmla="*/ 262 h 695"/>
              <a:gd name="T56" fmla="*/ 195 w 892"/>
              <a:gd name="T57" fmla="*/ 262 h 695"/>
              <a:gd name="T58" fmla="*/ 195 w 892"/>
              <a:gd name="T59" fmla="*/ 261 h 695"/>
              <a:gd name="T60" fmla="*/ 196 w 892"/>
              <a:gd name="T61" fmla="*/ 261 h 695"/>
              <a:gd name="T62" fmla="*/ 196 w 892"/>
              <a:gd name="T63" fmla="*/ 260 h 695"/>
              <a:gd name="T64" fmla="*/ 196 w 892"/>
              <a:gd name="T65" fmla="*/ 255 h 695"/>
              <a:gd name="T66" fmla="*/ 196 w 892"/>
              <a:gd name="T67" fmla="*/ 0 h 695"/>
              <a:gd name="T68" fmla="*/ 237 w 892"/>
              <a:gd name="T69" fmla="*/ 1 h 695"/>
              <a:gd name="T70" fmla="*/ 330 w 892"/>
              <a:gd name="T71" fmla="*/ 1 h 695"/>
              <a:gd name="T72" fmla="*/ 341 w 892"/>
              <a:gd name="T73" fmla="*/ 1 h 695"/>
              <a:gd name="T74" fmla="*/ 449 w 892"/>
              <a:gd name="T75" fmla="*/ 1 h 695"/>
              <a:gd name="T76" fmla="*/ 648 w 892"/>
              <a:gd name="T77" fmla="*/ 1 h 695"/>
              <a:gd name="T78" fmla="*/ 648 w 892"/>
              <a:gd name="T79" fmla="*/ 1 h 695"/>
              <a:gd name="T80" fmla="*/ 649 w 892"/>
              <a:gd name="T81" fmla="*/ 1 h 695"/>
              <a:gd name="T82" fmla="*/ 859 w 892"/>
              <a:gd name="T83" fmla="*/ 1 h 695"/>
              <a:gd name="T84" fmla="*/ 890 w 892"/>
              <a:gd name="T85" fmla="*/ 1 h 695"/>
              <a:gd name="T86" fmla="*/ 890 w 892"/>
              <a:gd name="T87" fmla="*/ 257 h 695"/>
              <a:gd name="T88" fmla="*/ 890 w 892"/>
              <a:gd name="T89" fmla="*/ 261 h 695"/>
              <a:gd name="T90" fmla="*/ 890 w 892"/>
              <a:gd name="T91" fmla="*/ 459 h 695"/>
              <a:gd name="T92" fmla="*/ 890 w 892"/>
              <a:gd name="T93" fmla="*/ 694 h 695"/>
              <a:gd name="T94" fmla="*/ 655 w 892"/>
              <a:gd name="T95" fmla="*/ 694 h 695"/>
              <a:gd name="T96" fmla="*/ 650 w 892"/>
              <a:gd name="T97" fmla="*/ 694 h 695"/>
              <a:gd name="T98" fmla="*/ 648 w 892"/>
              <a:gd name="T99" fmla="*/ 695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92" h="695">
                <a:moveTo>
                  <a:pt x="648" y="695"/>
                </a:moveTo>
                <a:cubicBezTo>
                  <a:pt x="638" y="693"/>
                  <a:pt x="631" y="690"/>
                  <a:pt x="628" y="684"/>
                </a:cubicBezTo>
                <a:cubicBezTo>
                  <a:pt x="625" y="679"/>
                  <a:pt x="625" y="671"/>
                  <a:pt x="629" y="663"/>
                </a:cubicBezTo>
                <a:cubicBezTo>
                  <a:pt x="631" y="659"/>
                  <a:pt x="652" y="615"/>
                  <a:pt x="652" y="590"/>
                </a:cubicBezTo>
                <a:cubicBezTo>
                  <a:pt x="652" y="540"/>
                  <a:pt x="607" y="499"/>
                  <a:pt x="552" y="499"/>
                </a:cubicBezTo>
                <a:cubicBezTo>
                  <a:pt x="496" y="499"/>
                  <a:pt x="451" y="540"/>
                  <a:pt x="451" y="590"/>
                </a:cubicBezTo>
                <a:cubicBezTo>
                  <a:pt x="451" y="615"/>
                  <a:pt x="472" y="659"/>
                  <a:pt x="474" y="663"/>
                </a:cubicBezTo>
                <a:cubicBezTo>
                  <a:pt x="477" y="669"/>
                  <a:pt x="479" y="677"/>
                  <a:pt x="476" y="684"/>
                </a:cubicBezTo>
                <a:cubicBezTo>
                  <a:pt x="473" y="689"/>
                  <a:pt x="466" y="693"/>
                  <a:pt x="457" y="694"/>
                </a:cubicBezTo>
                <a:cubicBezTo>
                  <a:pt x="457" y="694"/>
                  <a:pt x="457" y="694"/>
                  <a:pt x="457" y="694"/>
                </a:cubicBezTo>
                <a:cubicBezTo>
                  <a:pt x="456" y="694"/>
                  <a:pt x="453" y="694"/>
                  <a:pt x="450" y="694"/>
                </a:cubicBezTo>
                <a:cubicBezTo>
                  <a:pt x="243" y="694"/>
                  <a:pt x="243" y="694"/>
                  <a:pt x="243" y="694"/>
                </a:cubicBezTo>
                <a:cubicBezTo>
                  <a:pt x="230" y="694"/>
                  <a:pt x="230" y="694"/>
                  <a:pt x="230" y="694"/>
                </a:cubicBezTo>
                <a:cubicBezTo>
                  <a:pt x="196" y="694"/>
                  <a:pt x="196" y="694"/>
                  <a:pt x="196" y="694"/>
                </a:cubicBezTo>
                <a:cubicBezTo>
                  <a:pt x="196" y="459"/>
                  <a:pt x="196" y="459"/>
                  <a:pt x="196" y="459"/>
                </a:cubicBezTo>
                <a:cubicBezTo>
                  <a:pt x="196" y="453"/>
                  <a:pt x="196" y="453"/>
                  <a:pt x="196" y="453"/>
                </a:cubicBezTo>
                <a:cubicBezTo>
                  <a:pt x="195" y="453"/>
                  <a:pt x="195" y="453"/>
                  <a:pt x="195" y="453"/>
                </a:cubicBezTo>
                <a:cubicBezTo>
                  <a:pt x="196" y="453"/>
                  <a:pt x="196" y="453"/>
                  <a:pt x="196" y="453"/>
                </a:cubicBezTo>
                <a:cubicBezTo>
                  <a:pt x="193" y="424"/>
                  <a:pt x="176" y="405"/>
                  <a:pt x="152" y="405"/>
                </a:cubicBezTo>
                <a:cubicBezTo>
                  <a:pt x="144" y="405"/>
                  <a:pt x="136" y="407"/>
                  <a:pt x="127" y="411"/>
                </a:cubicBezTo>
                <a:cubicBezTo>
                  <a:pt x="111" y="419"/>
                  <a:pt x="80" y="432"/>
                  <a:pt x="65" y="432"/>
                </a:cubicBezTo>
                <a:cubicBezTo>
                  <a:pt x="29" y="432"/>
                  <a:pt x="0" y="398"/>
                  <a:pt x="0" y="357"/>
                </a:cubicBezTo>
                <a:cubicBezTo>
                  <a:pt x="0" y="315"/>
                  <a:pt x="29" y="281"/>
                  <a:pt x="65" y="281"/>
                </a:cubicBezTo>
                <a:cubicBezTo>
                  <a:pt x="80" y="281"/>
                  <a:pt x="111" y="294"/>
                  <a:pt x="127" y="302"/>
                </a:cubicBezTo>
                <a:cubicBezTo>
                  <a:pt x="136" y="306"/>
                  <a:pt x="144" y="308"/>
                  <a:pt x="151" y="308"/>
                </a:cubicBezTo>
                <a:cubicBezTo>
                  <a:pt x="175" y="308"/>
                  <a:pt x="192" y="290"/>
                  <a:pt x="195" y="262"/>
                </a:cubicBezTo>
                <a:cubicBezTo>
                  <a:pt x="184" y="262"/>
                  <a:pt x="184" y="262"/>
                  <a:pt x="184" y="262"/>
                </a:cubicBezTo>
                <a:cubicBezTo>
                  <a:pt x="186" y="262"/>
                  <a:pt x="186" y="262"/>
                  <a:pt x="186" y="262"/>
                </a:cubicBezTo>
                <a:cubicBezTo>
                  <a:pt x="195" y="262"/>
                  <a:pt x="195" y="262"/>
                  <a:pt x="195" y="262"/>
                </a:cubicBezTo>
                <a:cubicBezTo>
                  <a:pt x="195" y="262"/>
                  <a:pt x="195" y="261"/>
                  <a:pt x="195" y="261"/>
                </a:cubicBezTo>
                <a:cubicBezTo>
                  <a:pt x="196" y="261"/>
                  <a:pt x="196" y="261"/>
                  <a:pt x="196" y="261"/>
                </a:cubicBezTo>
                <a:cubicBezTo>
                  <a:pt x="196" y="260"/>
                  <a:pt x="196" y="260"/>
                  <a:pt x="196" y="260"/>
                </a:cubicBezTo>
                <a:cubicBezTo>
                  <a:pt x="196" y="259"/>
                  <a:pt x="196" y="257"/>
                  <a:pt x="196" y="255"/>
                </a:cubicBezTo>
                <a:cubicBezTo>
                  <a:pt x="196" y="0"/>
                  <a:pt x="196" y="0"/>
                  <a:pt x="196" y="0"/>
                </a:cubicBezTo>
                <a:cubicBezTo>
                  <a:pt x="211" y="0"/>
                  <a:pt x="234" y="1"/>
                  <a:pt x="237" y="1"/>
                </a:cubicBezTo>
                <a:cubicBezTo>
                  <a:pt x="330" y="1"/>
                  <a:pt x="330" y="1"/>
                  <a:pt x="330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449" y="1"/>
                  <a:pt x="449" y="1"/>
                  <a:pt x="449" y="1"/>
                </a:cubicBezTo>
                <a:cubicBezTo>
                  <a:pt x="648" y="1"/>
                  <a:pt x="648" y="1"/>
                  <a:pt x="648" y="1"/>
                </a:cubicBezTo>
                <a:cubicBezTo>
                  <a:pt x="648" y="1"/>
                  <a:pt x="648" y="1"/>
                  <a:pt x="648" y="1"/>
                </a:cubicBezTo>
                <a:cubicBezTo>
                  <a:pt x="649" y="1"/>
                  <a:pt x="649" y="1"/>
                  <a:pt x="649" y="1"/>
                </a:cubicBezTo>
                <a:cubicBezTo>
                  <a:pt x="859" y="1"/>
                  <a:pt x="859" y="1"/>
                  <a:pt x="859" y="1"/>
                </a:cubicBezTo>
                <a:cubicBezTo>
                  <a:pt x="890" y="1"/>
                  <a:pt x="890" y="1"/>
                  <a:pt x="890" y="1"/>
                </a:cubicBezTo>
                <a:cubicBezTo>
                  <a:pt x="890" y="257"/>
                  <a:pt x="890" y="257"/>
                  <a:pt x="890" y="257"/>
                </a:cubicBezTo>
                <a:cubicBezTo>
                  <a:pt x="890" y="258"/>
                  <a:pt x="890" y="260"/>
                  <a:pt x="890" y="261"/>
                </a:cubicBezTo>
                <a:cubicBezTo>
                  <a:pt x="892" y="294"/>
                  <a:pt x="890" y="458"/>
                  <a:pt x="890" y="459"/>
                </a:cubicBezTo>
                <a:cubicBezTo>
                  <a:pt x="890" y="694"/>
                  <a:pt x="890" y="694"/>
                  <a:pt x="890" y="694"/>
                </a:cubicBezTo>
                <a:cubicBezTo>
                  <a:pt x="655" y="694"/>
                  <a:pt x="655" y="694"/>
                  <a:pt x="655" y="694"/>
                </a:cubicBezTo>
                <a:cubicBezTo>
                  <a:pt x="650" y="694"/>
                  <a:pt x="650" y="694"/>
                  <a:pt x="650" y="694"/>
                </a:cubicBezTo>
                <a:cubicBezTo>
                  <a:pt x="649" y="694"/>
                  <a:pt x="648" y="695"/>
                  <a:pt x="648" y="69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grpSp>
        <p:nvGrpSpPr>
          <p:cNvPr id="16" name="千图设计师MC：ID 29795607组合 15"/>
          <p:cNvGrpSpPr/>
          <p:nvPr>
            <p:custDataLst>
              <p:tags r:id="rId8"/>
            </p:custDataLst>
          </p:nvPr>
        </p:nvGrpSpPr>
        <p:grpSpPr>
          <a:xfrm>
            <a:off x="4271887" y="1626431"/>
            <a:ext cx="230538" cy="274913"/>
            <a:chOff x="11136313" y="3325813"/>
            <a:chExt cx="717550" cy="855662"/>
          </a:xfrm>
          <a:solidFill>
            <a:schemeClr val="bg1"/>
          </a:solidFill>
        </p:grpSpPr>
        <p:sp>
          <p:nvSpPr>
            <p:cNvPr id="48" name="任意多边形: 形状 47"/>
            <p:cNvSpPr/>
            <p:nvPr/>
          </p:nvSpPr>
          <p:spPr bwMode="auto">
            <a:xfrm>
              <a:off x="11136313" y="3325813"/>
              <a:ext cx="717550" cy="811212"/>
            </a:xfrm>
            <a:custGeom>
              <a:avLst/>
              <a:gdLst>
                <a:gd name="T0" fmla="*/ 1636 w 2711"/>
                <a:gd name="T1" fmla="*/ 952 h 3065"/>
                <a:gd name="T2" fmla="*/ 1534 w 2711"/>
                <a:gd name="T3" fmla="*/ 1072 h 3065"/>
                <a:gd name="T4" fmla="*/ 1524 w 2711"/>
                <a:gd name="T5" fmla="*/ 1239 h 3065"/>
                <a:gd name="T6" fmla="*/ 1620 w 2711"/>
                <a:gd name="T7" fmla="*/ 1379 h 3065"/>
                <a:gd name="T8" fmla="*/ 1793 w 2711"/>
                <a:gd name="T9" fmla="*/ 1436 h 3065"/>
                <a:gd name="T10" fmla="*/ 1959 w 2711"/>
                <a:gd name="T11" fmla="*/ 1375 h 3065"/>
                <a:gd name="T12" fmla="*/ 2043 w 2711"/>
                <a:gd name="T13" fmla="*/ 1243 h 3065"/>
                <a:gd name="T14" fmla="*/ 2030 w 2711"/>
                <a:gd name="T15" fmla="*/ 1077 h 3065"/>
                <a:gd name="T16" fmla="*/ 1915 w 2711"/>
                <a:gd name="T17" fmla="*/ 948 h 3065"/>
                <a:gd name="T18" fmla="*/ 2686 w 2711"/>
                <a:gd name="T19" fmla="*/ 0 h 3065"/>
                <a:gd name="T20" fmla="*/ 2708 w 2711"/>
                <a:gd name="T21" fmla="*/ 29 h 3065"/>
                <a:gd name="T22" fmla="*/ 2703 w 2711"/>
                <a:gd name="T23" fmla="*/ 72 h 3065"/>
                <a:gd name="T24" fmla="*/ 2711 w 2711"/>
                <a:gd name="T25" fmla="*/ 81 h 3065"/>
                <a:gd name="T26" fmla="*/ 2687 w 2711"/>
                <a:gd name="T27" fmla="*/ 132 h 3065"/>
                <a:gd name="T28" fmla="*/ 2683 w 2711"/>
                <a:gd name="T29" fmla="*/ 182 h 3065"/>
                <a:gd name="T30" fmla="*/ 2690 w 2711"/>
                <a:gd name="T31" fmla="*/ 329 h 3065"/>
                <a:gd name="T32" fmla="*/ 2667 w 2711"/>
                <a:gd name="T33" fmla="*/ 628 h 3065"/>
                <a:gd name="T34" fmla="*/ 2638 w 2711"/>
                <a:gd name="T35" fmla="*/ 780 h 3065"/>
                <a:gd name="T36" fmla="*/ 2583 w 2711"/>
                <a:gd name="T37" fmla="*/ 957 h 3065"/>
                <a:gd name="T38" fmla="*/ 2472 w 2711"/>
                <a:gd name="T39" fmla="*/ 1220 h 3065"/>
                <a:gd name="T40" fmla="*/ 2206 w 2711"/>
                <a:gd name="T41" fmla="*/ 1635 h 3065"/>
                <a:gd name="T42" fmla="*/ 2083 w 2711"/>
                <a:gd name="T43" fmla="*/ 1833 h 3065"/>
                <a:gd name="T44" fmla="*/ 2082 w 2711"/>
                <a:gd name="T45" fmla="*/ 1989 h 3065"/>
                <a:gd name="T46" fmla="*/ 2099 w 2711"/>
                <a:gd name="T47" fmla="*/ 2182 h 3065"/>
                <a:gd name="T48" fmla="*/ 2085 w 2711"/>
                <a:gd name="T49" fmla="*/ 2415 h 3065"/>
                <a:gd name="T50" fmla="*/ 2015 w 2711"/>
                <a:gd name="T51" fmla="*/ 2661 h 3065"/>
                <a:gd name="T52" fmla="*/ 1863 w 2711"/>
                <a:gd name="T53" fmla="*/ 2893 h 3065"/>
                <a:gd name="T54" fmla="*/ 1646 w 2711"/>
                <a:gd name="T55" fmla="*/ 3060 h 3065"/>
                <a:gd name="T56" fmla="*/ 1570 w 2711"/>
                <a:gd name="T57" fmla="*/ 3037 h 3065"/>
                <a:gd name="T58" fmla="*/ 1555 w 2711"/>
                <a:gd name="T59" fmla="*/ 2924 h 3065"/>
                <a:gd name="T60" fmla="*/ 1541 w 2711"/>
                <a:gd name="T61" fmla="*/ 2765 h 3065"/>
                <a:gd name="T62" fmla="*/ 1496 w 2711"/>
                <a:gd name="T63" fmla="*/ 2582 h 3065"/>
                <a:gd name="T64" fmla="*/ 1410 w 2711"/>
                <a:gd name="T65" fmla="*/ 2390 h 3065"/>
                <a:gd name="T66" fmla="*/ 1267 w 2711"/>
                <a:gd name="T67" fmla="*/ 2206 h 3065"/>
                <a:gd name="T68" fmla="*/ 1057 w 2711"/>
                <a:gd name="T69" fmla="*/ 2045 h 3065"/>
                <a:gd name="T70" fmla="*/ 767 w 2711"/>
                <a:gd name="T71" fmla="*/ 1922 h 3065"/>
                <a:gd name="T72" fmla="*/ 382 w 2711"/>
                <a:gd name="T73" fmla="*/ 1854 h 3065"/>
                <a:gd name="T74" fmla="*/ 56 w 2711"/>
                <a:gd name="T75" fmla="*/ 1839 h 3065"/>
                <a:gd name="T76" fmla="*/ 0 w 2711"/>
                <a:gd name="T77" fmla="*/ 1767 h 3065"/>
                <a:gd name="T78" fmla="*/ 51 w 2711"/>
                <a:gd name="T79" fmla="*/ 1636 h 3065"/>
                <a:gd name="T80" fmla="*/ 156 w 2711"/>
                <a:gd name="T81" fmla="*/ 1471 h 3065"/>
                <a:gd name="T82" fmla="*/ 316 w 2711"/>
                <a:gd name="T83" fmla="*/ 1306 h 3065"/>
                <a:gd name="T84" fmla="*/ 539 w 2711"/>
                <a:gd name="T85" fmla="*/ 1173 h 3065"/>
                <a:gd name="T86" fmla="*/ 832 w 2711"/>
                <a:gd name="T87" fmla="*/ 1103 h 3065"/>
                <a:gd name="T88" fmla="*/ 1058 w 2711"/>
                <a:gd name="T89" fmla="*/ 1085 h 3065"/>
                <a:gd name="T90" fmla="*/ 1176 w 2711"/>
                <a:gd name="T91" fmla="*/ 993 h 3065"/>
                <a:gd name="T92" fmla="*/ 1323 w 2711"/>
                <a:gd name="T93" fmla="*/ 787 h 3065"/>
                <a:gd name="T94" fmla="*/ 1554 w 2711"/>
                <a:gd name="T95" fmla="*/ 538 h 3065"/>
                <a:gd name="T96" fmla="*/ 1871 w 2711"/>
                <a:gd name="T97" fmla="*/ 296 h 3065"/>
                <a:gd name="T98" fmla="*/ 2184 w 2711"/>
                <a:gd name="T99" fmla="*/ 140 h 3065"/>
                <a:gd name="T100" fmla="*/ 2427 w 2711"/>
                <a:gd name="T101" fmla="*/ 69 h 3065"/>
                <a:gd name="T102" fmla="*/ 2551 w 2711"/>
                <a:gd name="T103" fmla="*/ 48 h 3065"/>
                <a:gd name="T104" fmla="*/ 2593 w 2711"/>
                <a:gd name="T105" fmla="*/ 16 h 3065"/>
                <a:gd name="T106" fmla="*/ 2628 w 2711"/>
                <a:gd name="T107" fmla="*/ 13 h 3065"/>
                <a:gd name="T108" fmla="*/ 2686 w 2711"/>
                <a:gd name="T109" fmla="*/ 0 h 3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11" h="3065">
                  <a:moveTo>
                    <a:pt x="1773" y="912"/>
                  </a:moveTo>
                  <a:lnTo>
                    <a:pt x="1736" y="915"/>
                  </a:lnTo>
                  <a:lnTo>
                    <a:pt x="1702" y="923"/>
                  </a:lnTo>
                  <a:lnTo>
                    <a:pt x="1668" y="935"/>
                  </a:lnTo>
                  <a:lnTo>
                    <a:pt x="1636" y="952"/>
                  </a:lnTo>
                  <a:lnTo>
                    <a:pt x="1608" y="972"/>
                  </a:lnTo>
                  <a:lnTo>
                    <a:pt x="1581" y="997"/>
                  </a:lnTo>
                  <a:lnTo>
                    <a:pt x="1564" y="1018"/>
                  </a:lnTo>
                  <a:lnTo>
                    <a:pt x="1550" y="1040"/>
                  </a:lnTo>
                  <a:lnTo>
                    <a:pt x="1534" y="1072"/>
                  </a:lnTo>
                  <a:lnTo>
                    <a:pt x="1522" y="1105"/>
                  </a:lnTo>
                  <a:lnTo>
                    <a:pt x="1516" y="1138"/>
                  </a:lnTo>
                  <a:lnTo>
                    <a:pt x="1514" y="1172"/>
                  </a:lnTo>
                  <a:lnTo>
                    <a:pt x="1517" y="1206"/>
                  </a:lnTo>
                  <a:lnTo>
                    <a:pt x="1524" y="1239"/>
                  </a:lnTo>
                  <a:lnTo>
                    <a:pt x="1536" y="1271"/>
                  </a:lnTo>
                  <a:lnTo>
                    <a:pt x="1551" y="1301"/>
                  </a:lnTo>
                  <a:lnTo>
                    <a:pt x="1570" y="1330"/>
                  </a:lnTo>
                  <a:lnTo>
                    <a:pt x="1593" y="1356"/>
                  </a:lnTo>
                  <a:lnTo>
                    <a:pt x="1620" y="1379"/>
                  </a:lnTo>
                  <a:lnTo>
                    <a:pt x="1650" y="1400"/>
                  </a:lnTo>
                  <a:lnTo>
                    <a:pt x="1684" y="1417"/>
                  </a:lnTo>
                  <a:lnTo>
                    <a:pt x="1721" y="1428"/>
                  </a:lnTo>
                  <a:lnTo>
                    <a:pt x="1756" y="1435"/>
                  </a:lnTo>
                  <a:lnTo>
                    <a:pt x="1793" y="1436"/>
                  </a:lnTo>
                  <a:lnTo>
                    <a:pt x="1829" y="1433"/>
                  </a:lnTo>
                  <a:lnTo>
                    <a:pt x="1864" y="1425"/>
                  </a:lnTo>
                  <a:lnTo>
                    <a:pt x="1897" y="1413"/>
                  </a:lnTo>
                  <a:lnTo>
                    <a:pt x="1930" y="1396"/>
                  </a:lnTo>
                  <a:lnTo>
                    <a:pt x="1959" y="1375"/>
                  </a:lnTo>
                  <a:lnTo>
                    <a:pt x="1985" y="1350"/>
                  </a:lnTo>
                  <a:lnTo>
                    <a:pt x="2002" y="1330"/>
                  </a:lnTo>
                  <a:lnTo>
                    <a:pt x="2016" y="1308"/>
                  </a:lnTo>
                  <a:lnTo>
                    <a:pt x="2032" y="1276"/>
                  </a:lnTo>
                  <a:lnTo>
                    <a:pt x="2043" y="1243"/>
                  </a:lnTo>
                  <a:lnTo>
                    <a:pt x="2049" y="1210"/>
                  </a:lnTo>
                  <a:lnTo>
                    <a:pt x="2051" y="1175"/>
                  </a:lnTo>
                  <a:lnTo>
                    <a:pt x="2048" y="1142"/>
                  </a:lnTo>
                  <a:lnTo>
                    <a:pt x="2042" y="1109"/>
                  </a:lnTo>
                  <a:lnTo>
                    <a:pt x="2030" y="1077"/>
                  </a:lnTo>
                  <a:lnTo>
                    <a:pt x="2015" y="1047"/>
                  </a:lnTo>
                  <a:lnTo>
                    <a:pt x="1995" y="1018"/>
                  </a:lnTo>
                  <a:lnTo>
                    <a:pt x="1972" y="991"/>
                  </a:lnTo>
                  <a:lnTo>
                    <a:pt x="1946" y="968"/>
                  </a:lnTo>
                  <a:lnTo>
                    <a:pt x="1915" y="948"/>
                  </a:lnTo>
                  <a:lnTo>
                    <a:pt x="1881" y="932"/>
                  </a:lnTo>
                  <a:lnTo>
                    <a:pt x="1845" y="920"/>
                  </a:lnTo>
                  <a:lnTo>
                    <a:pt x="1809" y="914"/>
                  </a:lnTo>
                  <a:lnTo>
                    <a:pt x="1773" y="912"/>
                  </a:lnTo>
                  <a:close/>
                  <a:moveTo>
                    <a:pt x="2686" y="0"/>
                  </a:moveTo>
                  <a:lnTo>
                    <a:pt x="2686" y="0"/>
                  </a:lnTo>
                  <a:lnTo>
                    <a:pt x="2697" y="2"/>
                  </a:lnTo>
                  <a:lnTo>
                    <a:pt x="2705" y="8"/>
                  </a:lnTo>
                  <a:lnTo>
                    <a:pt x="2709" y="17"/>
                  </a:lnTo>
                  <a:lnTo>
                    <a:pt x="2708" y="29"/>
                  </a:lnTo>
                  <a:lnTo>
                    <a:pt x="2706" y="42"/>
                  </a:lnTo>
                  <a:lnTo>
                    <a:pt x="2703" y="53"/>
                  </a:lnTo>
                  <a:lnTo>
                    <a:pt x="2702" y="63"/>
                  </a:lnTo>
                  <a:lnTo>
                    <a:pt x="2702" y="69"/>
                  </a:lnTo>
                  <a:lnTo>
                    <a:pt x="2703" y="72"/>
                  </a:lnTo>
                  <a:lnTo>
                    <a:pt x="2706" y="74"/>
                  </a:lnTo>
                  <a:lnTo>
                    <a:pt x="2707" y="75"/>
                  </a:lnTo>
                  <a:lnTo>
                    <a:pt x="2708" y="76"/>
                  </a:lnTo>
                  <a:lnTo>
                    <a:pt x="2708" y="76"/>
                  </a:lnTo>
                  <a:lnTo>
                    <a:pt x="2711" y="81"/>
                  </a:lnTo>
                  <a:lnTo>
                    <a:pt x="2711" y="90"/>
                  </a:lnTo>
                  <a:lnTo>
                    <a:pt x="2707" y="102"/>
                  </a:lnTo>
                  <a:lnTo>
                    <a:pt x="2700" y="115"/>
                  </a:lnTo>
                  <a:lnTo>
                    <a:pt x="2690" y="128"/>
                  </a:lnTo>
                  <a:lnTo>
                    <a:pt x="2687" y="132"/>
                  </a:lnTo>
                  <a:lnTo>
                    <a:pt x="2683" y="137"/>
                  </a:lnTo>
                  <a:lnTo>
                    <a:pt x="2682" y="141"/>
                  </a:lnTo>
                  <a:lnTo>
                    <a:pt x="2682" y="150"/>
                  </a:lnTo>
                  <a:lnTo>
                    <a:pt x="2682" y="164"/>
                  </a:lnTo>
                  <a:lnTo>
                    <a:pt x="2683" y="182"/>
                  </a:lnTo>
                  <a:lnTo>
                    <a:pt x="2684" y="202"/>
                  </a:lnTo>
                  <a:lnTo>
                    <a:pt x="2686" y="226"/>
                  </a:lnTo>
                  <a:lnTo>
                    <a:pt x="2687" y="252"/>
                  </a:lnTo>
                  <a:lnTo>
                    <a:pt x="2688" y="280"/>
                  </a:lnTo>
                  <a:lnTo>
                    <a:pt x="2690" y="329"/>
                  </a:lnTo>
                  <a:lnTo>
                    <a:pt x="2690" y="381"/>
                  </a:lnTo>
                  <a:lnTo>
                    <a:pt x="2688" y="438"/>
                  </a:lnTo>
                  <a:lnTo>
                    <a:pt x="2684" y="499"/>
                  </a:lnTo>
                  <a:lnTo>
                    <a:pt x="2677" y="562"/>
                  </a:lnTo>
                  <a:lnTo>
                    <a:pt x="2667" y="628"/>
                  </a:lnTo>
                  <a:lnTo>
                    <a:pt x="2661" y="667"/>
                  </a:lnTo>
                  <a:lnTo>
                    <a:pt x="2659" y="681"/>
                  </a:lnTo>
                  <a:lnTo>
                    <a:pt x="2656" y="696"/>
                  </a:lnTo>
                  <a:lnTo>
                    <a:pt x="2647" y="740"/>
                  </a:lnTo>
                  <a:lnTo>
                    <a:pt x="2638" y="780"/>
                  </a:lnTo>
                  <a:lnTo>
                    <a:pt x="2629" y="816"/>
                  </a:lnTo>
                  <a:lnTo>
                    <a:pt x="2619" y="848"/>
                  </a:lnTo>
                  <a:lnTo>
                    <a:pt x="2609" y="883"/>
                  </a:lnTo>
                  <a:lnTo>
                    <a:pt x="2597" y="919"/>
                  </a:lnTo>
                  <a:lnTo>
                    <a:pt x="2583" y="957"/>
                  </a:lnTo>
                  <a:lnTo>
                    <a:pt x="2570" y="995"/>
                  </a:lnTo>
                  <a:lnTo>
                    <a:pt x="2557" y="1031"/>
                  </a:lnTo>
                  <a:lnTo>
                    <a:pt x="2543" y="1063"/>
                  </a:lnTo>
                  <a:lnTo>
                    <a:pt x="2510" y="1140"/>
                  </a:lnTo>
                  <a:lnTo>
                    <a:pt x="2472" y="1220"/>
                  </a:lnTo>
                  <a:lnTo>
                    <a:pt x="2429" y="1300"/>
                  </a:lnTo>
                  <a:lnTo>
                    <a:pt x="2381" y="1382"/>
                  </a:lnTo>
                  <a:lnTo>
                    <a:pt x="2329" y="1465"/>
                  </a:lnTo>
                  <a:lnTo>
                    <a:pt x="2270" y="1549"/>
                  </a:lnTo>
                  <a:lnTo>
                    <a:pt x="2206" y="1635"/>
                  </a:lnTo>
                  <a:lnTo>
                    <a:pt x="2136" y="1721"/>
                  </a:lnTo>
                  <a:lnTo>
                    <a:pt x="2119" y="1745"/>
                  </a:lnTo>
                  <a:lnTo>
                    <a:pt x="2104" y="1773"/>
                  </a:lnTo>
                  <a:lnTo>
                    <a:pt x="2092" y="1802"/>
                  </a:lnTo>
                  <a:lnTo>
                    <a:pt x="2083" y="1833"/>
                  </a:lnTo>
                  <a:lnTo>
                    <a:pt x="2076" y="1865"/>
                  </a:lnTo>
                  <a:lnTo>
                    <a:pt x="2072" y="1897"/>
                  </a:lnTo>
                  <a:lnTo>
                    <a:pt x="2072" y="1927"/>
                  </a:lnTo>
                  <a:lnTo>
                    <a:pt x="2075" y="1957"/>
                  </a:lnTo>
                  <a:lnTo>
                    <a:pt x="2082" y="1989"/>
                  </a:lnTo>
                  <a:lnTo>
                    <a:pt x="2087" y="2023"/>
                  </a:lnTo>
                  <a:lnTo>
                    <a:pt x="2091" y="2059"/>
                  </a:lnTo>
                  <a:lnTo>
                    <a:pt x="2095" y="2098"/>
                  </a:lnTo>
                  <a:lnTo>
                    <a:pt x="2098" y="2140"/>
                  </a:lnTo>
                  <a:lnTo>
                    <a:pt x="2099" y="2182"/>
                  </a:lnTo>
                  <a:lnTo>
                    <a:pt x="2100" y="2226"/>
                  </a:lnTo>
                  <a:lnTo>
                    <a:pt x="2099" y="2272"/>
                  </a:lnTo>
                  <a:lnTo>
                    <a:pt x="2096" y="2319"/>
                  </a:lnTo>
                  <a:lnTo>
                    <a:pt x="2092" y="2367"/>
                  </a:lnTo>
                  <a:lnTo>
                    <a:pt x="2085" y="2415"/>
                  </a:lnTo>
                  <a:lnTo>
                    <a:pt x="2076" y="2464"/>
                  </a:lnTo>
                  <a:lnTo>
                    <a:pt x="2064" y="2514"/>
                  </a:lnTo>
                  <a:lnTo>
                    <a:pt x="2051" y="2563"/>
                  </a:lnTo>
                  <a:lnTo>
                    <a:pt x="2034" y="2612"/>
                  </a:lnTo>
                  <a:lnTo>
                    <a:pt x="2015" y="2661"/>
                  </a:lnTo>
                  <a:lnTo>
                    <a:pt x="1991" y="2710"/>
                  </a:lnTo>
                  <a:lnTo>
                    <a:pt x="1965" y="2757"/>
                  </a:lnTo>
                  <a:lnTo>
                    <a:pt x="1935" y="2803"/>
                  </a:lnTo>
                  <a:lnTo>
                    <a:pt x="1900" y="2848"/>
                  </a:lnTo>
                  <a:lnTo>
                    <a:pt x="1863" y="2893"/>
                  </a:lnTo>
                  <a:lnTo>
                    <a:pt x="1820" y="2935"/>
                  </a:lnTo>
                  <a:lnTo>
                    <a:pt x="1774" y="2975"/>
                  </a:lnTo>
                  <a:lnTo>
                    <a:pt x="1723" y="3013"/>
                  </a:lnTo>
                  <a:lnTo>
                    <a:pt x="1667" y="3050"/>
                  </a:lnTo>
                  <a:lnTo>
                    <a:pt x="1646" y="3060"/>
                  </a:lnTo>
                  <a:lnTo>
                    <a:pt x="1627" y="3065"/>
                  </a:lnTo>
                  <a:lnTo>
                    <a:pt x="1610" y="3065"/>
                  </a:lnTo>
                  <a:lnTo>
                    <a:pt x="1593" y="3061"/>
                  </a:lnTo>
                  <a:lnTo>
                    <a:pt x="1580" y="3051"/>
                  </a:lnTo>
                  <a:lnTo>
                    <a:pt x="1570" y="3037"/>
                  </a:lnTo>
                  <a:lnTo>
                    <a:pt x="1562" y="3020"/>
                  </a:lnTo>
                  <a:lnTo>
                    <a:pt x="1557" y="3000"/>
                  </a:lnTo>
                  <a:lnTo>
                    <a:pt x="1556" y="2977"/>
                  </a:lnTo>
                  <a:lnTo>
                    <a:pt x="1556" y="2951"/>
                  </a:lnTo>
                  <a:lnTo>
                    <a:pt x="1555" y="2924"/>
                  </a:lnTo>
                  <a:lnTo>
                    <a:pt x="1554" y="2895"/>
                  </a:lnTo>
                  <a:lnTo>
                    <a:pt x="1552" y="2864"/>
                  </a:lnTo>
                  <a:lnTo>
                    <a:pt x="1550" y="2832"/>
                  </a:lnTo>
                  <a:lnTo>
                    <a:pt x="1546" y="2799"/>
                  </a:lnTo>
                  <a:lnTo>
                    <a:pt x="1541" y="2765"/>
                  </a:lnTo>
                  <a:lnTo>
                    <a:pt x="1535" y="2730"/>
                  </a:lnTo>
                  <a:lnTo>
                    <a:pt x="1527" y="2694"/>
                  </a:lnTo>
                  <a:lnTo>
                    <a:pt x="1518" y="2656"/>
                  </a:lnTo>
                  <a:lnTo>
                    <a:pt x="1508" y="2619"/>
                  </a:lnTo>
                  <a:lnTo>
                    <a:pt x="1496" y="2582"/>
                  </a:lnTo>
                  <a:lnTo>
                    <a:pt x="1483" y="2544"/>
                  </a:lnTo>
                  <a:lnTo>
                    <a:pt x="1468" y="2506"/>
                  </a:lnTo>
                  <a:lnTo>
                    <a:pt x="1451" y="2466"/>
                  </a:lnTo>
                  <a:lnTo>
                    <a:pt x="1431" y="2428"/>
                  </a:lnTo>
                  <a:lnTo>
                    <a:pt x="1410" y="2390"/>
                  </a:lnTo>
                  <a:lnTo>
                    <a:pt x="1386" y="2352"/>
                  </a:lnTo>
                  <a:lnTo>
                    <a:pt x="1360" y="2315"/>
                  </a:lnTo>
                  <a:lnTo>
                    <a:pt x="1332" y="2277"/>
                  </a:lnTo>
                  <a:lnTo>
                    <a:pt x="1301" y="2241"/>
                  </a:lnTo>
                  <a:lnTo>
                    <a:pt x="1267" y="2206"/>
                  </a:lnTo>
                  <a:lnTo>
                    <a:pt x="1232" y="2172"/>
                  </a:lnTo>
                  <a:lnTo>
                    <a:pt x="1192" y="2138"/>
                  </a:lnTo>
                  <a:lnTo>
                    <a:pt x="1151" y="2105"/>
                  </a:lnTo>
                  <a:lnTo>
                    <a:pt x="1105" y="2074"/>
                  </a:lnTo>
                  <a:lnTo>
                    <a:pt x="1057" y="2045"/>
                  </a:lnTo>
                  <a:lnTo>
                    <a:pt x="1006" y="2017"/>
                  </a:lnTo>
                  <a:lnTo>
                    <a:pt x="951" y="1991"/>
                  </a:lnTo>
                  <a:lnTo>
                    <a:pt x="893" y="1966"/>
                  </a:lnTo>
                  <a:lnTo>
                    <a:pt x="832" y="1943"/>
                  </a:lnTo>
                  <a:lnTo>
                    <a:pt x="767" y="1922"/>
                  </a:lnTo>
                  <a:lnTo>
                    <a:pt x="698" y="1904"/>
                  </a:lnTo>
                  <a:lnTo>
                    <a:pt x="625" y="1887"/>
                  </a:lnTo>
                  <a:lnTo>
                    <a:pt x="548" y="1874"/>
                  </a:lnTo>
                  <a:lnTo>
                    <a:pt x="467" y="1863"/>
                  </a:lnTo>
                  <a:lnTo>
                    <a:pt x="382" y="1854"/>
                  </a:lnTo>
                  <a:lnTo>
                    <a:pt x="293" y="1849"/>
                  </a:lnTo>
                  <a:lnTo>
                    <a:pt x="200" y="1846"/>
                  </a:lnTo>
                  <a:lnTo>
                    <a:pt x="101" y="1846"/>
                  </a:lnTo>
                  <a:lnTo>
                    <a:pt x="77" y="1845"/>
                  </a:lnTo>
                  <a:lnTo>
                    <a:pt x="56" y="1839"/>
                  </a:lnTo>
                  <a:lnTo>
                    <a:pt x="37" y="1830"/>
                  </a:lnTo>
                  <a:lnTo>
                    <a:pt x="22" y="1818"/>
                  </a:lnTo>
                  <a:lnTo>
                    <a:pt x="10" y="1804"/>
                  </a:lnTo>
                  <a:lnTo>
                    <a:pt x="3" y="1786"/>
                  </a:lnTo>
                  <a:lnTo>
                    <a:pt x="0" y="1767"/>
                  </a:lnTo>
                  <a:lnTo>
                    <a:pt x="2" y="1745"/>
                  </a:lnTo>
                  <a:lnTo>
                    <a:pt x="9" y="1723"/>
                  </a:lnTo>
                  <a:lnTo>
                    <a:pt x="21" y="1695"/>
                  </a:lnTo>
                  <a:lnTo>
                    <a:pt x="35" y="1667"/>
                  </a:lnTo>
                  <a:lnTo>
                    <a:pt x="51" y="1636"/>
                  </a:lnTo>
                  <a:lnTo>
                    <a:pt x="68" y="1605"/>
                  </a:lnTo>
                  <a:lnTo>
                    <a:pt x="87" y="1572"/>
                  </a:lnTo>
                  <a:lnTo>
                    <a:pt x="108" y="1538"/>
                  </a:lnTo>
                  <a:lnTo>
                    <a:pt x="132" y="1505"/>
                  </a:lnTo>
                  <a:lnTo>
                    <a:pt x="156" y="1471"/>
                  </a:lnTo>
                  <a:lnTo>
                    <a:pt x="183" y="1437"/>
                  </a:lnTo>
                  <a:lnTo>
                    <a:pt x="214" y="1403"/>
                  </a:lnTo>
                  <a:lnTo>
                    <a:pt x="245" y="1369"/>
                  </a:lnTo>
                  <a:lnTo>
                    <a:pt x="280" y="1337"/>
                  </a:lnTo>
                  <a:lnTo>
                    <a:pt x="316" y="1306"/>
                  </a:lnTo>
                  <a:lnTo>
                    <a:pt x="356" y="1276"/>
                  </a:lnTo>
                  <a:lnTo>
                    <a:pt x="397" y="1248"/>
                  </a:lnTo>
                  <a:lnTo>
                    <a:pt x="442" y="1221"/>
                  </a:lnTo>
                  <a:lnTo>
                    <a:pt x="488" y="1195"/>
                  </a:lnTo>
                  <a:lnTo>
                    <a:pt x="539" y="1173"/>
                  </a:lnTo>
                  <a:lnTo>
                    <a:pt x="592" y="1153"/>
                  </a:lnTo>
                  <a:lnTo>
                    <a:pt x="646" y="1136"/>
                  </a:lnTo>
                  <a:lnTo>
                    <a:pt x="705" y="1122"/>
                  </a:lnTo>
                  <a:lnTo>
                    <a:pt x="767" y="1111"/>
                  </a:lnTo>
                  <a:lnTo>
                    <a:pt x="832" y="1103"/>
                  </a:lnTo>
                  <a:lnTo>
                    <a:pt x="899" y="1100"/>
                  </a:lnTo>
                  <a:lnTo>
                    <a:pt x="971" y="1100"/>
                  </a:lnTo>
                  <a:lnTo>
                    <a:pt x="1000" y="1099"/>
                  </a:lnTo>
                  <a:lnTo>
                    <a:pt x="1029" y="1094"/>
                  </a:lnTo>
                  <a:lnTo>
                    <a:pt x="1058" y="1085"/>
                  </a:lnTo>
                  <a:lnTo>
                    <a:pt x="1087" y="1072"/>
                  </a:lnTo>
                  <a:lnTo>
                    <a:pt x="1113" y="1056"/>
                  </a:lnTo>
                  <a:lnTo>
                    <a:pt x="1138" y="1038"/>
                  </a:lnTo>
                  <a:lnTo>
                    <a:pt x="1159" y="1017"/>
                  </a:lnTo>
                  <a:lnTo>
                    <a:pt x="1176" y="993"/>
                  </a:lnTo>
                  <a:lnTo>
                    <a:pt x="1198" y="958"/>
                  </a:lnTo>
                  <a:lnTo>
                    <a:pt x="1225" y="920"/>
                  </a:lnTo>
                  <a:lnTo>
                    <a:pt x="1254" y="878"/>
                  </a:lnTo>
                  <a:lnTo>
                    <a:pt x="1286" y="834"/>
                  </a:lnTo>
                  <a:lnTo>
                    <a:pt x="1323" y="787"/>
                  </a:lnTo>
                  <a:lnTo>
                    <a:pt x="1361" y="739"/>
                  </a:lnTo>
                  <a:lnTo>
                    <a:pt x="1405" y="690"/>
                  </a:lnTo>
                  <a:lnTo>
                    <a:pt x="1451" y="639"/>
                  </a:lnTo>
                  <a:lnTo>
                    <a:pt x="1500" y="588"/>
                  </a:lnTo>
                  <a:lnTo>
                    <a:pt x="1554" y="538"/>
                  </a:lnTo>
                  <a:lnTo>
                    <a:pt x="1610" y="487"/>
                  </a:lnTo>
                  <a:lnTo>
                    <a:pt x="1669" y="436"/>
                  </a:lnTo>
                  <a:lnTo>
                    <a:pt x="1733" y="388"/>
                  </a:lnTo>
                  <a:lnTo>
                    <a:pt x="1800" y="341"/>
                  </a:lnTo>
                  <a:lnTo>
                    <a:pt x="1871" y="296"/>
                  </a:lnTo>
                  <a:lnTo>
                    <a:pt x="1937" y="255"/>
                  </a:lnTo>
                  <a:lnTo>
                    <a:pt x="2002" y="220"/>
                  </a:lnTo>
                  <a:lnTo>
                    <a:pt x="2065" y="189"/>
                  </a:lnTo>
                  <a:lnTo>
                    <a:pt x="2126" y="163"/>
                  </a:lnTo>
                  <a:lnTo>
                    <a:pt x="2184" y="140"/>
                  </a:lnTo>
                  <a:lnTo>
                    <a:pt x="2240" y="120"/>
                  </a:lnTo>
                  <a:lnTo>
                    <a:pt x="2292" y="104"/>
                  </a:lnTo>
                  <a:lnTo>
                    <a:pt x="2341" y="89"/>
                  </a:lnTo>
                  <a:lnTo>
                    <a:pt x="2385" y="78"/>
                  </a:lnTo>
                  <a:lnTo>
                    <a:pt x="2427" y="69"/>
                  </a:lnTo>
                  <a:lnTo>
                    <a:pt x="2457" y="64"/>
                  </a:lnTo>
                  <a:lnTo>
                    <a:pt x="2487" y="59"/>
                  </a:lnTo>
                  <a:lnTo>
                    <a:pt x="2512" y="55"/>
                  </a:lnTo>
                  <a:lnTo>
                    <a:pt x="2533" y="51"/>
                  </a:lnTo>
                  <a:lnTo>
                    <a:pt x="2551" y="48"/>
                  </a:lnTo>
                  <a:lnTo>
                    <a:pt x="2562" y="46"/>
                  </a:lnTo>
                  <a:lnTo>
                    <a:pt x="2567" y="44"/>
                  </a:lnTo>
                  <a:lnTo>
                    <a:pt x="2572" y="37"/>
                  </a:lnTo>
                  <a:lnTo>
                    <a:pt x="2583" y="25"/>
                  </a:lnTo>
                  <a:lnTo>
                    <a:pt x="2593" y="16"/>
                  </a:lnTo>
                  <a:lnTo>
                    <a:pt x="2603" y="9"/>
                  </a:lnTo>
                  <a:lnTo>
                    <a:pt x="2611" y="7"/>
                  </a:lnTo>
                  <a:lnTo>
                    <a:pt x="2618" y="8"/>
                  </a:lnTo>
                  <a:lnTo>
                    <a:pt x="2623" y="12"/>
                  </a:lnTo>
                  <a:lnTo>
                    <a:pt x="2628" y="13"/>
                  </a:lnTo>
                  <a:lnTo>
                    <a:pt x="2636" y="12"/>
                  </a:lnTo>
                  <a:lnTo>
                    <a:pt x="2647" y="10"/>
                  </a:lnTo>
                  <a:lnTo>
                    <a:pt x="2659" y="7"/>
                  </a:lnTo>
                  <a:lnTo>
                    <a:pt x="2673" y="3"/>
                  </a:lnTo>
                  <a:lnTo>
                    <a:pt x="268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任意多边形: 形状 48"/>
            <p:cNvSpPr/>
            <p:nvPr/>
          </p:nvSpPr>
          <p:spPr bwMode="auto">
            <a:xfrm>
              <a:off x="11326813" y="3992563"/>
              <a:ext cx="142875" cy="174625"/>
            </a:xfrm>
            <a:custGeom>
              <a:avLst/>
              <a:gdLst>
                <a:gd name="T0" fmla="*/ 511 w 541"/>
                <a:gd name="T1" fmla="*/ 0 h 659"/>
                <a:gd name="T2" fmla="*/ 524 w 541"/>
                <a:gd name="T3" fmla="*/ 4 h 659"/>
                <a:gd name="T4" fmla="*/ 533 w 541"/>
                <a:gd name="T5" fmla="*/ 12 h 659"/>
                <a:gd name="T6" fmla="*/ 539 w 541"/>
                <a:gd name="T7" fmla="*/ 24 h 659"/>
                <a:gd name="T8" fmla="*/ 541 w 541"/>
                <a:gd name="T9" fmla="*/ 39 h 659"/>
                <a:gd name="T10" fmla="*/ 539 w 541"/>
                <a:gd name="T11" fmla="*/ 58 h 659"/>
                <a:gd name="T12" fmla="*/ 532 w 541"/>
                <a:gd name="T13" fmla="*/ 80 h 659"/>
                <a:gd name="T14" fmla="*/ 515 w 541"/>
                <a:gd name="T15" fmla="*/ 118 h 659"/>
                <a:gd name="T16" fmla="*/ 497 w 541"/>
                <a:gd name="T17" fmla="*/ 160 h 659"/>
                <a:gd name="T18" fmla="*/ 474 w 541"/>
                <a:gd name="T19" fmla="*/ 203 h 659"/>
                <a:gd name="T20" fmla="*/ 450 w 541"/>
                <a:gd name="T21" fmla="*/ 249 h 659"/>
                <a:gd name="T22" fmla="*/ 423 w 541"/>
                <a:gd name="T23" fmla="*/ 296 h 659"/>
                <a:gd name="T24" fmla="*/ 391 w 541"/>
                <a:gd name="T25" fmla="*/ 344 h 659"/>
                <a:gd name="T26" fmla="*/ 358 w 541"/>
                <a:gd name="T27" fmla="*/ 392 h 659"/>
                <a:gd name="T28" fmla="*/ 321 w 541"/>
                <a:gd name="T29" fmla="*/ 439 h 659"/>
                <a:gd name="T30" fmla="*/ 281 w 541"/>
                <a:gd name="T31" fmla="*/ 485 h 659"/>
                <a:gd name="T32" fmla="*/ 238 w 541"/>
                <a:gd name="T33" fmla="*/ 530 h 659"/>
                <a:gd name="T34" fmla="*/ 192 w 541"/>
                <a:gd name="T35" fmla="*/ 571 h 659"/>
                <a:gd name="T36" fmla="*/ 141 w 541"/>
                <a:gd name="T37" fmla="*/ 610 h 659"/>
                <a:gd name="T38" fmla="*/ 87 w 541"/>
                <a:gd name="T39" fmla="*/ 645 h 659"/>
                <a:gd name="T40" fmla="*/ 67 w 541"/>
                <a:gd name="T41" fmla="*/ 655 h 659"/>
                <a:gd name="T42" fmla="*/ 48 w 541"/>
                <a:gd name="T43" fmla="*/ 659 h 659"/>
                <a:gd name="T44" fmla="*/ 32 w 541"/>
                <a:gd name="T45" fmla="*/ 659 h 659"/>
                <a:gd name="T46" fmla="*/ 18 w 541"/>
                <a:gd name="T47" fmla="*/ 654 h 659"/>
                <a:gd name="T48" fmla="*/ 8 w 541"/>
                <a:gd name="T49" fmla="*/ 645 h 659"/>
                <a:gd name="T50" fmla="*/ 2 w 541"/>
                <a:gd name="T51" fmla="*/ 632 h 659"/>
                <a:gd name="T52" fmla="*/ 0 w 541"/>
                <a:gd name="T53" fmla="*/ 616 h 659"/>
                <a:gd name="T54" fmla="*/ 2 w 541"/>
                <a:gd name="T55" fmla="*/ 597 h 659"/>
                <a:gd name="T56" fmla="*/ 9 w 541"/>
                <a:gd name="T57" fmla="*/ 575 h 659"/>
                <a:gd name="T58" fmla="*/ 25 w 541"/>
                <a:gd name="T59" fmla="*/ 539 h 659"/>
                <a:gd name="T60" fmla="*/ 43 w 541"/>
                <a:gd name="T61" fmla="*/ 499 h 659"/>
                <a:gd name="T62" fmla="*/ 64 w 541"/>
                <a:gd name="T63" fmla="*/ 457 h 659"/>
                <a:gd name="T64" fmla="*/ 88 w 541"/>
                <a:gd name="T65" fmla="*/ 413 h 659"/>
                <a:gd name="T66" fmla="*/ 116 w 541"/>
                <a:gd name="T67" fmla="*/ 368 h 659"/>
                <a:gd name="T68" fmla="*/ 146 w 541"/>
                <a:gd name="T69" fmla="*/ 321 h 659"/>
                <a:gd name="T70" fmla="*/ 179 w 541"/>
                <a:gd name="T71" fmla="*/ 275 h 659"/>
                <a:gd name="T72" fmla="*/ 216 w 541"/>
                <a:gd name="T73" fmla="*/ 229 h 659"/>
                <a:gd name="T74" fmla="*/ 256 w 541"/>
                <a:gd name="T75" fmla="*/ 183 h 659"/>
                <a:gd name="T76" fmla="*/ 301 w 541"/>
                <a:gd name="T77" fmla="*/ 138 h 659"/>
                <a:gd name="T78" fmla="*/ 349 w 541"/>
                <a:gd name="T79" fmla="*/ 95 h 659"/>
                <a:gd name="T80" fmla="*/ 401 w 541"/>
                <a:gd name="T81" fmla="*/ 54 h 659"/>
                <a:gd name="T82" fmla="*/ 457 w 541"/>
                <a:gd name="T83" fmla="*/ 16 h 659"/>
                <a:gd name="T84" fmla="*/ 477 w 541"/>
                <a:gd name="T85" fmla="*/ 6 h 659"/>
                <a:gd name="T86" fmla="*/ 496 w 541"/>
                <a:gd name="T87" fmla="*/ 0 h 659"/>
                <a:gd name="T88" fmla="*/ 511 w 541"/>
                <a:gd name="T89" fmla="*/ 0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41" h="659">
                  <a:moveTo>
                    <a:pt x="511" y="0"/>
                  </a:moveTo>
                  <a:lnTo>
                    <a:pt x="524" y="4"/>
                  </a:lnTo>
                  <a:lnTo>
                    <a:pt x="533" y="12"/>
                  </a:lnTo>
                  <a:lnTo>
                    <a:pt x="539" y="24"/>
                  </a:lnTo>
                  <a:lnTo>
                    <a:pt x="541" y="39"/>
                  </a:lnTo>
                  <a:lnTo>
                    <a:pt x="539" y="58"/>
                  </a:lnTo>
                  <a:lnTo>
                    <a:pt x="532" y="80"/>
                  </a:lnTo>
                  <a:lnTo>
                    <a:pt x="515" y="118"/>
                  </a:lnTo>
                  <a:lnTo>
                    <a:pt x="497" y="160"/>
                  </a:lnTo>
                  <a:lnTo>
                    <a:pt x="474" y="203"/>
                  </a:lnTo>
                  <a:lnTo>
                    <a:pt x="450" y="249"/>
                  </a:lnTo>
                  <a:lnTo>
                    <a:pt x="423" y="296"/>
                  </a:lnTo>
                  <a:lnTo>
                    <a:pt x="391" y="344"/>
                  </a:lnTo>
                  <a:lnTo>
                    <a:pt x="358" y="392"/>
                  </a:lnTo>
                  <a:lnTo>
                    <a:pt x="321" y="439"/>
                  </a:lnTo>
                  <a:lnTo>
                    <a:pt x="281" y="485"/>
                  </a:lnTo>
                  <a:lnTo>
                    <a:pt x="238" y="530"/>
                  </a:lnTo>
                  <a:lnTo>
                    <a:pt x="192" y="571"/>
                  </a:lnTo>
                  <a:lnTo>
                    <a:pt x="141" y="610"/>
                  </a:lnTo>
                  <a:lnTo>
                    <a:pt x="87" y="645"/>
                  </a:lnTo>
                  <a:lnTo>
                    <a:pt x="67" y="655"/>
                  </a:lnTo>
                  <a:lnTo>
                    <a:pt x="48" y="659"/>
                  </a:lnTo>
                  <a:lnTo>
                    <a:pt x="32" y="659"/>
                  </a:lnTo>
                  <a:lnTo>
                    <a:pt x="18" y="654"/>
                  </a:lnTo>
                  <a:lnTo>
                    <a:pt x="8" y="645"/>
                  </a:lnTo>
                  <a:lnTo>
                    <a:pt x="2" y="632"/>
                  </a:lnTo>
                  <a:lnTo>
                    <a:pt x="0" y="616"/>
                  </a:lnTo>
                  <a:lnTo>
                    <a:pt x="2" y="597"/>
                  </a:lnTo>
                  <a:lnTo>
                    <a:pt x="9" y="575"/>
                  </a:lnTo>
                  <a:lnTo>
                    <a:pt x="25" y="539"/>
                  </a:lnTo>
                  <a:lnTo>
                    <a:pt x="43" y="499"/>
                  </a:lnTo>
                  <a:lnTo>
                    <a:pt x="64" y="457"/>
                  </a:lnTo>
                  <a:lnTo>
                    <a:pt x="88" y="413"/>
                  </a:lnTo>
                  <a:lnTo>
                    <a:pt x="116" y="368"/>
                  </a:lnTo>
                  <a:lnTo>
                    <a:pt x="146" y="321"/>
                  </a:lnTo>
                  <a:lnTo>
                    <a:pt x="179" y="275"/>
                  </a:lnTo>
                  <a:lnTo>
                    <a:pt x="216" y="229"/>
                  </a:lnTo>
                  <a:lnTo>
                    <a:pt x="256" y="183"/>
                  </a:lnTo>
                  <a:lnTo>
                    <a:pt x="301" y="138"/>
                  </a:lnTo>
                  <a:lnTo>
                    <a:pt x="349" y="95"/>
                  </a:lnTo>
                  <a:lnTo>
                    <a:pt x="401" y="54"/>
                  </a:lnTo>
                  <a:lnTo>
                    <a:pt x="457" y="16"/>
                  </a:lnTo>
                  <a:lnTo>
                    <a:pt x="477" y="6"/>
                  </a:lnTo>
                  <a:lnTo>
                    <a:pt x="496" y="0"/>
                  </a:lnTo>
                  <a:lnTo>
                    <a:pt x="5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任意多边形: 形状 49"/>
            <p:cNvSpPr/>
            <p:nvPr/>
          </p:nvSpPr>
          <p:spPr bwMode="auto">
            <a:xfrm>
              <a:off x="11199813" y="3935413"/>
              <a:ext cx="196850" cy="246062"/>
            </a:xfrm>
            <a:custGeom>
              <a:avLst/>
              <a:gdLst>
                <a:gd name="T0" fmla="*/ 711 w 743"/>
                <a:gd name="T1" fmla="*/ 0 h 931"/>
                <a:gd name="T2" fmla="*/ 724 w 743"/>
                <a:gd name="T3" fmla="*/ 5 h 931"/>
                <a:gd name="T4" fmla="*/ 733 w 743"/>
                <a:gd name="T5" fmla="*/ 13 h 931"/>
                <a:gd name="T6" fmla="*/ 739 w 743"/>
                <a:gd name="T7" fmla="*/ 25 h 931"/>
                <a:gd name="T8" fmla="*/ 743 w 743"/>
                <a:gd name="T9" fmla="*/ 41 h 931"/>
                <a:gd name="T10" fmla="*/ 741 w 743"/>
                <a:gd name="T11" fmla="*/ 60 h 931"/>
                <a:gd name="T12" fmla="*/ 734 w 743"/>
                <a:gd name="T13" fmla="*/ 82 h 931"/>
                <a:gd name="T14" fmla="*/ 719 w 743"/>
                <a:gd name="T15" fmla="*/ 119 h 931"/>
                <a:gd name="T16" fmla="*/ 703 w 743"/>
                <a:gd name="T17" fmla="*/ 160 h 931"/>
                <a:gd name="T18" fmla="*/ 684 w 743"/>
                <a:gd name="T19" fmla="*/ 204 h 931"/>
                <a:gd name="T20" fmla="*/ 664 w 743"/>
                <a:gd name="T21" fmla="*/ 250 h 931"/>
                <a:gd name="T22" fmla="*/ 639 w 743"/>
                <a:gd name="T23" fmla="*/ 298 h 931"/>
                <a:gd name="T24" fmla="*/ 614 w 743"/>
                <a:gd name="T25" fmla="*/ 348 h 931"/>
                <a:gd name="T26" fmla="*/ 585 w 743"/>
                <a:gd name="T27" fmla="*/ 400 h 931"/>
                <a:gd name="T28" fmla="*/ 554 w 743"/>
                <a:gd name="T29" fmla="*/ 452 h 931"/>
                <a:gd name="T30" fmla="*/ 520 w 743"/>
                <a:gd name="T31" fmla="*/ 504 h 931"/>
                <a:gd name="T32" fmla="*/ 484 w 743"/>
                <a:gd name="T33" fmla="*/ 557 h 931"/>
                <a:gd name="T34" fmla="*/ 445 w 743"/>
                <a:gd name="T35" fmla="*/ 608 h 931"/>
                <a:gd name="T36" fmla="*/ 403 w 743"/>
                <a:gd name="T37" fmla="*/ 659 h 931"/>
                <a:gd name="T38" fmla="*/ 359 w 743"/>
                <a:gd name="T39" fmla="*/ 708 h 931"/>
                <a:gd name="T40" fmla="*/ 311 w 743"/>
                <a:gd name="T41" fmla="*/ 756 h 931"/>
                <a:gd name="T42" fmla="*/ 260 w 743"/>
                <a:gd name="T43" fmla="*/ 801 h 931"/>
                <a:gd name="T44" fmla="*/ 207 w 743"/>
                <a:gd name="T45" fmla="*/ 843 h 931"/>
                <a:gd name="T46" fmla="*/ 150 w 743"/>
                <a:gd name="T47" fmla="*/ 881 h 931"/>
                <a:gd name="T48" fmla="*/ 91 w 743"/>
                <a:gd name="T49" fmla="*/ 917 h 931"/>
                <a:gd name="T50" fmla="*/ 70 w 743"/>
                <a:gd name="T51" fmla="*/ 927 h 931"/>
                <a:gd name="T52" fmla="*/ 51 w 743"/>
                <a:gd name="T53" fmla="*/ 931 h 931"/>
                <a:gd name="T54" fmla="*/ 34 w 743"/>
                <a:gd name="T55" fmla="*/ 930 h 931"/>
                <a:gd name="T56" fmla="*/ 20 w 743"/>
                <a:gd name="T57" fmla="*/ 925 h 931"/>
                <a:gd name="T58" fmla="*/ 10 w 743"/>
                <a:gd name="T59" fmla="*/ 915 h 931"/>
                <a:gd name="T60" fmla="*/ 3 w 743"/>
                <a:gd name="T61" fmla="*/ 902 h 931"/>
                <a:gd name="T62" fmla="*/ 0 w 743"/>
                <a:gd name="T63" fmla="*/ 886 h 931"/>
                <a:gd name="T64" fmla="*/ 2 w 743"/>
                <a:gd name="T65" fmla="*/ 866 h 931"/>
                <a:gd name="T66" fmla="*/ 8 w 743"/>
                <a:gd name="T67" fmla="*/ 844 h 931"/>
                <a:gd name="T68" fmla="*/ 22 w 743"/>
                <a:gd name="T69" fmla="*/ 806 h 931"/>
                <a:gd name="T70" fmla="*/ 40 w 743"/>
                <a:gd name="T71" fmla="*/ 765 h 931"/>
                <a:gd name="T72" fmla="*/ 59 w 743"/>
                <a:gd name="T73" fmla="*/ 720 h 931"/>
                <a:gd name="T74" fmla="*/ 81 w 743"/>
                <a:gd name="T75" fmla="*/ 673 h 931"/>
                <a:gd name="T76" fmla="*/ 105 w 743"/>
                <a:gd name="T77" fmla="*/ 624 h 931"/>
                <a:gd name="T78" fmla="*/ 134 w 743"/>
                <a:gd name="T79" fmla="*/ 573 h 931"/>
                <a:gd name="T80" fmla="*/ 164 w 743"/>
                <a:gd name="T81" fmla="*/ 520 h 931"/>
                <a:gd name="T82" fmla="*/ 198 w 743"/>
                <a:gd name="T83" fmla="*/ 466 h 931"/>
                <a:gd name="T84" fmla="*/ 235 w 743"/>
                <a:gd name="T85" fmla="*/ 413 h 931"/>
                <a:gd name="T86" fmla="*/ 275 w 743"/>
                <a:gd name="T87" fmla="*/ 358 h 931"/>
                <a:gd name="T88" fmla="*/ 318 w 743"/>
                <a:gd name="T89" fmla="*/ 305 h 931"/>
                <a:gd name="T90" fmla="*/ 366 w 743"/>
                <a:gd name="T91" fmla="*/ 252 h 931"/>
                <a:gd name="T92" fmla="*/ 415 w 743"/>
                <a:gd name="T93" fmla="*/ 201 h 931"/>
                <a:gd name="T94" fmla="*/ 470 w 743"/>
                <a:gd name="T95" fmla="*/ 151 h 931"/>
                <a:gd name="T96" fmla="*/ 528 w 743"/>
                <a:gd name="T97" fmla="*/ 103 h 931"/>
                <a:gd name="T98" fmla="*/ 590 w 743"/>
                <a:gd name="T99" fmla="*/ 58 h 931"/>
                <a:gd name="T100" fmla="*/ 655 w 743"/>
                <a:gd name="T101" fmla="*/ 17 h 931"/>
                <a:gd name="T102" fmla="*/ 677 w 743"/>
                <a:gd name="T103" fmla="*/ 6 h 931"/>
                <a:gd name="T104" fmla="*/ 695 w 743"/>
                <a:gd name="T105" fmla="*/ 0 h 931"/>
                <a:gd name="T106" fmla="*/ 711 w 743"/>
                <a:gd name="T107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43" h="931">
                  <a:moveTo>
                    <a:pt x="711" y="0"/>
                  </a:moveTo>
                  <a:lnTo>
                    <a:pt x="724" y="5"/>
                  </a:lnTo>
                  <a:lnTo>
                    <a:pt x="733" y="13"/>
                  </a:lnTo>
                  <a:lnTo>
                    <a:pt x="739" y="25"/>
                  </a:lnTo>
                  <a:lnTo>
                    <a:pt x="743" y="41"/>
                  </a:lnTo>
                  <a:lnTo>
                    <a:pt x="741" y="60"/>
                  </a:lnTo>
                  <a:lnTo>
                    <a:pt x="734" y="82"/>
                  </a:lnTo>
                  <a:lnTo>
                    <a:pt x="719" y="119"/>
                  </a:lnTo>
                  <a:lnTo>
                    <a:pt x="703" y="160"/>
                  </a:lnTo>
                  <a:lnTo>
                    <a:pt x="684" y="204"/>
                  </a:lnTo>
                  <a:lnTo>
                    <a:pt x="664" y="250"/>
                  </a:lnTo>
                  <a:lnTo>
                    <a:pt x="639" y="298"/>
                  </a:lnTo>
                  <a:lnTo>
                    <a:pt x="614" y="348"/>
                  </a:lnTo>
                  <a:lnTo>
                    <a:pt x="585" y="400"/>
                  </a:lnTo>
                  <a:lnTo>
                    <a:pt x="554" y="452"/>
                  </a:lnTo>
                  <a:lnTo>
                    <a:pt x="520" y="504"/>
                  </a:lnTo>
                  <a:lnTo>
                    <a:pt x="484" y="557"/>
                  </a:lnTo>
                  <a:lnTo>
                    <a:pt x="445" y="608"/>
                  </a:lnTo>
                  <a:lnTo>
                    <a:pt x="403" y="659"/>
                  </a:lnTo>
                  <a:lnTo>
                    <a:pt x="359" y="708"/>
                  </a:lnTo>
                  <a:lnTo>
                    <a:pt x="311" y="756"/>
                  </a:lnTo>
                  <a:lnTo>
                    <a:pt x="260" y="801"/>
                  </a:lnTo>
                  <a:lnTo>
                    <a:pt x="207" y="843"/>
                  </a:lnTo>
                  <a:lnTo>
                    <a:pt x="150" y="881"/>
                  </a:lnTo>
                  <a:lnTo>
                    <a:pt x="91" y="917"/>
                  </a:lnTo>
                  <a:lnTo>
                    <a:pt x="70" y="927"/>
                  </a:lnTo>
                  <a:lnTo>
                    <a:pt x="51" y="931"/>
                  </a:lnTo>
                  <a:lnTo>
                    <a:pt x="34" y="930"/>
                  </a:lnTo>
                  <a:lnTo>
                    <a:pt x="20" y="925"/>
                  </a:lnTo>
                  <a:lnTo>
                    <a:pt x="10" y="915"/>
                  </a:lnTo>
                  <a:lnTo>
                    <a:pt x="3" y="902"/>
                  </a:lnTo>
                  <a:lnTo>
                    <a:pt x="0" y="886"/>
                  </a:lnTo>
                  <a:lnTo>
                    <a:pt x="2" y="866"/>
                  </a:lnTo>
                  <a:lnTo>
                    <a:pt x="8" y="844"/>
                  </a:lnTo>
                  <a:lnTo>
                    <a:pt x="22" y="806"/>
                  </a:lnTo>
                  <a:lnTo>
                    <a:pt x="40" y="765"/>
                  </a:lnTo>
                  <a:lnTo>
                    <a:pt x="59" y="720"/>
                  </a:lnTo>
                  <a:lnTo>
                    <a:pt x="81" y="673"/>
                  </a:lnTo>
                  <a:lnTo>
                    <a:pt x="105" y="624"/>
                  </a:lnTo>
                  <a:lnTo>
                    <a:pt x="134" y="573"/>
                  </a:lnTo>
                  <a:lnTo>
                    <a:pt x="164" y="520"/>
                  </a:lnTo>
                  <a:lnTo>
                    <a:pt x="198" y="466"/>
                  </a:lnTo>
                  <a:lnTo>
                    <a:pt x="235" y="413"/>
                  </a:lnTo>
                  <a:lnTo>
                    <a:pt x="275" y="358"/>
                  </a:lnTo>
                  <a:lnTo>
                    <a:pt x="318" y="305"/>
                  </a:lnTo>
                  <a:lnTo>
                    <a:pt x="366" y="252"/>
                  </a:lnTo>
                  <a:lnTo>
                    <a:pt x="415" y="201"/>
                  </a:lnTo>
                  <a:lnTo>
                    <a:pt x="470" y="151"/>
                  </a:lnTo>
                  <a:lnTo>
                    <a:pt x="528" y="103"/>
                  </a:lnTo>
                  <a:lnTo>
                    <a:pt x="590" y="58"/>
                  </a:lnTo>
                  <a:lnTo>
                    <a:pt x="655" y="17"/>
                  </a:lnTo>
                  <a:lnTo>
                    <a:pt x="677" y="6"/>
                  </a:lnTo>
                  <a:lnTo>
                    <a:pt x="695" y="0"/>
                  </a:lnTo>
                  <a:lnTo>
                    <a:pt x="7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任意多边形: 形状 50"/>
            <p:cNvSpPr/>
            <p:nvPr/>
          </p:nvSpPr>
          <p:spPr bwMode="auto">
            <a:xfrm>
              <a:off x="11177588" y="3876675"/>
              <a:ext cx="142875" cy="174625"/>
            </a:xfrm>
            <a:custGeom>
              <a:avLst/>
              <a:gdLst>
                <a:gd name="T0" fmla="*/ 512 w 542"/>
                <a:gd name="T1" fmla="*/ 0 h 660"/>
                <a:gd name="T2" fmla="*/ 525 w 542"/>
                <a:gd name="T3" fmla="*/ 4 h 660"/>
                <a:gd name="T4" fmla="*/ 534 w 542"/>
                <a:gd name="T5" fmla="*/ 12 h 660"/>
                <a:gd name="T6" fmla="*/ 540 w 542"/>
                <a:gd name="T7" fmla="*/ 24 h 660"/>
                <a:gd name="T8" fmla="*/ 542 w 542"/>
                <a:gd name="T9" fmla="*/ 41 h 660"/>
                <a:gd name="T10" fmla="*/ 539 w 542"/>
                <a:gd name="T11" fmla="*/ 59 h 660"/>
                <a:gd name="T12" fmla="*/ 532 w 542"/>
                <a:gd name="T13" fmla="*/ 81 h 660"/>
                <a:gd name="T14" fmla="*/ 516 w 542"/>
                <a:gd name="T15" fmla="*/ 119 h 660"/>
                <a:gd name="T16" fmla="*/ 496 w 542"/>
                <a:gd name="T17" fmla="*/ 160 h 660"/>
                <a:gd name="T18" fmla="*/ 475 w 542"/>
                <a:gd name="T19" fmla="*/ 204 h 660"/>
                <a:gd name="T20" fmla="*/ 450 w 542"/>
                <a:gd name="T21" fmla="*/ 250 h 660"/>
                <a:gd name="T22" fmla="*/ 422 w 542"/>
                <a:gd name="T23" fmla="*/ 297 h 660"/>
                <a:gd name="T24" fmla="*/ 392 w 542"/>
                <a:gd name="T25" fmla="*/ 344 h 660"/>
                <a:gd name="T26" fmla="*/ 359 w 542"/>
                <a:gd name="T27" fmla="*/ 392 h 660"/>
                <a:gd name="T28" fmla="*/ 321 w 542"/>
                <a:gd name="T29" fmla="*/ 440 h 660"/>
                <a:gd name="T30" fmla="*/ 282 w 542"/>
                <a:gd name="T31" fmla="*/ 486 h 660"/>
                <a:gd name="T32" fmla="*/ 238 w 542"/>
                <a:gd name="T33" fmla="*/ 530 h 660"/>
                <a:gd name="T34" fmla="*/ 191 w 542"/>
                <a:gd name="T35" fmla="*/ 571 h 660"/>
                <a:gd name="T36" fmla="*/ 142 w 542"/>
                <a:gd name="T37" fmla="*/ 611 h 660"/>
                <a:gd name="T38" fmla="*/ 88 w 542"/>
                <a:gd name="T39" fmla="*/ 646 h 660"/>
                <a:gd name="T40" fmla="*/ 67 w 542"/>
                <a:gd name="T41" fmla="*/ 656 h 660"/>
                <a:gd name="T42" fmla="*/ 49 w 542"/>
                <a:gd name="T43" fmla="*/ 660 h 660"/>
                <a:gd name="T44" fmla="*/ 32 w 542"/>
                <a:gd name="T45" fmla="*/ 660 h 660"/>
                <a:gd name="T46" fmla="*/ 19 w 542"/>
                <a:gd name="T47" fmla="*/ 655 h 660"/>
                <a:gd name="T48" fmla="*/ 9 w 542"/>
                <a:gd name="T49" fmla="*/ 646 h 660"/>
                <a:gd name="T50" fmla="*/ 2 w 542"/>
                <a:gd name="T51" fmla="*/ 633 h 660"/>
                <a:gd name="T52" fmla="*/ 0 w 542"/>
                <a:gd name="T53" fmla="*/ 617 h 660"/>
                <a:gd name="T54" fmla="*/ 2 w 542"/>
                <a:gd name="T55" fmla="*/ 598 h 660"/>
                <a:gd name="T56" fmla="*/ 9 w 542"/>
                <a:gd name="T57" fmla="*/ 575 h 660"/>
                <a:gd name="T58" fmla="*/ 25 w 542"/>
                <a:gd name="T59" fmla="*/ 539 h 660"/>
                <a:gd name="T60" fmla="*/ 44 w 542"/>
                <a:gd name="T61" fmla="*/ 500 h 660"/>
                <a:gd name="T62" fmla="*/ 65 w 542"/>
                <a:gd name="T63" fmla="*/ 458 h 660"/>
                <a:gd name="T64" fmla="*/ 88 w 542"/>
                <a:gd name="T65" fmla="*/ 414 h 660"/>
                <a:gd name="T66" fmla="*/ 115 w 542"/>
                <a:gd name="T67" fmla="*/ 368 h 660"/>
                <a:gd name="T68" fmla="*/ 146 w 542"/>
                <a:gd name="T69" fmla="*/ 323 h 660"/>
                <a:gd name="T70" fmla="*/ 179 w 542"/>
                <a:gd name="T71" fmla="*/ 276 h 660"/>
                <a:gd name="T72" fmla="*/ 217 w 542"/>
                <a:gd name="T73" fmla="*/ 230 h 660"/>
                <a:gd name="T74" fmla="*/ 257 w 542"/>
                <a:gd name="T75" fmla="*/ 184 h 660"/>
                <a:gd name="T76" fmla="*/ 302 w 542"/>
                <a:gd name="T77" fmla="*/ 139 h 660"/>
                <a:gd name="T78" fmla="*/ 349 w 542"/>
                <a:gd name="T79" fmla="*/ 96 h 660"/>
                <a:gd name="T80" fmla="*/ 401 w 542"/>
                <a:gd name="T81" fmla="*/ 56 h 660"/>
                <a:gd name="T82" fmla="*/ 458 w 542"/>
                <a:gd name="T83" fmla="*/ 17 h 660"/>
                <a:gd name="T84" fmla="*/ 478 w 542"/>
                <a:gd name="T85" fmla="*/ 6 h 660"/>
                <a:gd name="T86" fmla="*/ 496 w 542"/>
                <a:gd name="T87" fmla="*/ 1 h 660"/>
                <a:gd name="T88" fmla="*/ 512 w 542"/>
                <a:gd name="T89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42" h="660">
                  <a:moveTo>
                    <a:pt x="512" y="0"/>
                  </a:moveTo>
                  <a:lnTo>
                    <a:pt x="525" y="4"/>
                  </a:lnTo>
                  <a:lnTo>
                    <a:pt x="534" y="12"/>
                  </a:lnTo>
                  <a:lnTo>
                    <a:pt x="540" y="24"/>
                  </a:lnTo>
                  <a:lnTo>
                    <a:pt x="542" y="41"/>
                  </a:lnTo>
                  <a:lnTo>
                    <a:pt x="539" y="59"/>
                  </a:lnTo>
                  <a:lnTo>
                    <a:pt x="532" y="81"/>
                  </a:lnTo>
                  <a:lnTo>
                    <a:pt x="516" y="119"/>
                  </a:lnTo>
                  <a:lnTo>
                    <a:pt x="496" y="160"/>
                  </a:lnTo>
                  <a:lnTo>
                    <a:pt x="475" y="204"/>
                  </a:lnTo>
                  <a:lnTo>
                    <a:pt x="450" y="250"/>
                  </a:lnTo>
                  <a:lnTo>
                    <a:pt x="422" y="297"/>
                  </a:lnTo>
                  <a:lnTo>
                    <a:pt x="392" y="344"/>
                  </a:lnTo>
                  <a:lnTo>
                    <a:pt x="359" y="392"/>
                  </a:lnTo>
                  <a:lnTo>
                    <a:pt x="321" y="440"/>
                  </a:lnTo>
                  <a:lnTo>
                    <a:pt x="282" y="486"/>
                  </a:lnTo>
                  <a:lnTo>
                    <a:pt x="238" y="530"/>
                  </a:lnTo>
                  <a:lnTo>
                    <a:pt x="191" y="571"/>
                  </a:lnTo>
                  <a:lnTo>
                    <a:pt x="142" y="611"/>
                  </a:lnTo>
                  <a:lnTo>
                    <a:pt x="88" y="646"/>
                  </a:lnTo>
                  <a:lnTo>
                    <a:pt x="67" y="656"/>
                  </a:lnTo>
                  <a:lnTo>
                    <a:pt x="49" y="660"/>
                  </a:lnTo>
                  <a:lnTo>
                    <a:pt x="32" y="660"/>
                  </a:lnTo>
                  <a:lnTo>
                    <a:pt x="19" y="655"/>
                  </a:lnTo>
                  <a:lnTo>
                    <a:pt x="9" y="646"/>
                  </a:lnTo>
                  <a:lnTo>
                    <a:pt x="2" y="633"/>
                  </a:lnTo>
                  <a:lnTo>
                    <a:pt x="0" y="617"/>
                  </a:lnTo>
                  <a:lnTo>
                    <a:pt x="2" y="598"/>
                  </a:lnTo>
                  <a:lnTo>
                    <a:pt x="9" y="575"/>
                  </a:lnTo>
                  <a:lnTo>
                    <a:pt x="25" y="539"/>
                  </a:lnTo>
                  <a:lnTo>
                    <a:pt x="44" y="500"/>
                  </a:lnTo>
                  <a:lnTo>
                    <a:pt x="65" y="458"/>
                  </a:lnTo>
                  <a:lnTo>
                    <a:pt x="88" y="414"/>
                  </a:lnTo>
                  <a:lnTo>
                    <a:pt x="115" y="368"/>
                  </a:lnTo>
                  <a:lnTo>
                    <a:pt x="146" y="323"/>
                  </a:lnTo>
                  <a:lnTo>
                    <a:pt x="179" y="276"/>
                  </a:lnTo>
                  <a:lnTo>
                    <a:pt x="217" y="230"/>
                  </a:lnTo>
                  <a:lnTo>
                    <a:pt x="257" y="184"/>
                  </a:lnTo>
                  <a:lnTo>
                    <a:pt x="302" y="139"/>
                  </a:lnTo>
                  <a:lnTo>
                    <a:pt x="349" y="96"/>
                  </a:lnTo>
                  <a:lnTo>
                    <a:pt x="401" y="56"/>
                  </a:lnTo>
                  <a:lnTo>
                    <a:pt x="458" y="17"/>
                  </a:lnTo>
                  <a:lnTo>
                    <a:pt x="478" y="6"/>
                  </a:lnTo>
                  <a:lnTo>
                    <a:pt x="496" y="1"/>
                  </a:lnTo>
                  <a:lnTo>
                    <a:pt x="5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7" name="千图设计师MC：ID 29795607任意多边形 16"/>
          <p:cNvSpPr/>
          <p:nvPr>
            <p:custDataLst>
              <p:tags r:id="rId9"/>
            </p:custDataLst>
          </p:nvPr>
        </p:nvSpPr>
        <p:spPr bwMode="auto">
          <a:xfrm>
            <a:off x="729636" y="4271418"/>
            <a:ext cx="1291663" cy="1000876"/>
          </a:xfrm>
          <a:custGeom>
            <a:avLst/>
            <a:gdLst>
              <a:gd name="T0" fmla="*/ 654 w 892"/>
              <a:gd name="T1" fmla="*/ 694 h 694"/>
              <a:gd name="T2" fmla="*/ 562 w 892"/>
              <a:gd name="T3" fmla="*/ 694 h 694"/>
              <a:gd name="T4" fmla="*/ 550 w 892"/>
              <a:gd name="T5" fmla="*/ 694 h 694"/>
              <a:gd name="T6" fmla="*/ 442 w 892"/>
              <a:gd name="T7" fmla="*/ 693 h 694"/>
              <a:gd name="T8" fmla="*/ 244 w 892"/>
              <a:gd name="T9" fmla="*/ 693 h 694"/>
              <a:gd name="T10" fmla="*/ 243 w 892"/>
              <a:gd name="T11" fmla="*/ 693 h 694"/>
              <a:gd name="T12" fmla="*/ 33 w 892"/>
              <a:gd name="T13" fmla="*/ 694 h 694"/>
              <a:gd name="T14" fmla="*/ 2 w 892"/>
              <a:gd name="T15" fmla="*/ 694 h 694"/>
              <a:gd name="T16" fmla="*/ 2 w 892"/>
              <a:gd name="T17" fmla="*/ 437 h 694"/>
              <a:gd name="T18" fmla="*/ 1 w 892"/>
              <a:gd name="T19" fmla="*/ 433 h 694"/>
              <a:gd name="T20" fmla="*/ 2 w 892"/>
              <a:gd name="T21" fmla="*/ 235 h 694"/>
              <a:gd name="T22" fmla="*/ 2 w 892"/>
              <a:gd name="T23" fmla="*/ 0 h 694"/>
              <a:gd name="T24" fmla="*/ 236 w 892"/>
              <a:gd name="T25" fmla="*/ 0 h 694"/>
              <a:gd name="T26" fmla="*/ 242 w 892"/>
              <a:gd name="T27" fmla="*/ 0 h 694"/>
              <a:gd name="T28" fmla="*/ 243 w 892"/>
              <a:gd name="T29" fmla="*/ 0 h 694"/>
              <a:gd name="T30" fmla="*/ 264 w 892"/>
              <a:gd name="T31" fmla="*/ 10 h 694"/>
              <a:gd name="T32" fmla="*/ 262 w 892"/>
              <a:gd name="T33" fmla="*/ 31 h 694"/>
              <a:gd name="T34" fmla="*/ 239 w 892"/>
              <a:gd name="T35" fmla="*/ 104 h 694"/>
              <a:gd name="T36" fmla="*/ 340 w 892"/>
              <a:gd name="T37" fmla="*/ 195 h 694"/>
              <a:gd name="T38" fmla="*/ 440 w 892"/>
              <a:gd name="T39" fmla="*/ 104 h 694"/>
              <a:gd name="T40" fmla="*/ 417 w 892"/>
              <a:gd name="T41" fmla="*/ 31 h 694"/>
              <a:gd name="T42" fmla="*/ 416 w 892"/>
              <a:gd name="T43" fmla="*/ 10 h 694"/>
              <a:gd name="T44" fmla="*/ 435 w 892"/>
              <a:gd name="T45" fmla="*/ 0 h 694"/>
              <a:gd name="T46" fmla="*/ 435 w 892"/>
              <a:gd name="T47" fmla="*/ 0 h 694"/>
              <a:gd name="T48" fmla="*/ 441 w 892"/>
              <a:gd name="T49" fmla="*/ 0 h 694"/>
              <a:gd name="T50" fmla="*/ 648 w 892"/>
              <a:gd name="T51" fmla="*/ 0 h 694"/>
              <a:gd name="T52" fmla="*/ 661 w 892"/>
              <a:gd name="T53" fmla="*/ 0 h 694"/>
              <a:gd name="T54" fmla="*/ 696 w 892"/>
              <a:gd name="T55" fmla="*/ 0 h 694"/>
              <a:gd name="T56" fmla="*/ 696 w 892"/>
              <a:gd name="T57" fmla="*/ 235 h 694"/>
              <a:gd name="T58" fmla="*/ 696 w 892"/>
              <a:gd name="T59" fmla="*/ 241 h 694"/>
              <a:gd name="T60" fmla="*/ 696 w 892"/>
              <a:gd name="T61" fmla="*/ 242 h 694"/>
              <a:gd name="T62" fmla="*/ 740 w 892"/>
              <a:gd name="T63" fmla="*/ 289 h 694"/>
              <a:gd name="T64" fmla="*/ 764 w 892"/>
              <a:gd name="T65" fmla="*/ 283 h 694"/>
              <a:gd name="T66" fmla="*/ 826 w 892"/>
              <a:gd name="T67" fmla="*/ 262 h 694"/>
              <a:gd name="T68" fmla="*/ 892 w 892"/>
              <a:gd name="T69" fmla="*/ 338 h 694"/>
              <a:gd name="T70" fmla="*/ 826 w 892"/>
              <a:gd name="T71" fmla="*/ 413 h 694"/>
              <a:gd name="T72" fmla="*/ 764 w 892"/>
              <a:gd name="T73" fmla="*/ 392 h 694"/>
              <a:gd name="T74" fmla="*/ 740 w 892"/>
              <a:gd name="T75" fmla="*/ 386 h 694"/>
              <a:gd name="T76" fmla="*/ 696 w 892"/>
              <a:gd name="T77" fmla="*/ 432 h 694"/>
              <a:gd name="T78" fmla="*/ 708 w 892"/>
              <a:gd name="T79" fmla="*/ 433 h 694"/>
              <a:gd name="T80" fmla="*/ 705 w 892"/>
              <a:gd name="T81" fmla="*/ 433 h 694"/>
              <a:gd name="T82" fmla="*/ 696 w 892"/>
              <a:gd name="T83" fmla="*/ 432 h 694"/>
              <a:gd name="T84" fmla="*/ 696 w 892"/>
              <a:gd name="T85" fmla="*/ 433 h 694"/>
              <a:gd name="T86" fmla="*/ 695 w 892"/>
              <a:gd name="T87" fmla="*/ 433 h 694"/>
              <a:gd name="T88" fmla="*/ 696 w 892"/>
              <a:gd name="T89" fmla="*/ 434 h 694"/>
              <a:gd name="T90" fmla="*/ 696 w 892"/>
              <a:gd name="T91" fmla="*/ 440 h 694"/>
              <a:gd name="T92" fmla="*/ 696 w 892"/>
              <a:gd name="T93" fmla="*/ 694 h 694"/>
              <a:gd name="T94" fmla="*/ 654 w 892"/>
              <a:gd name="T95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92" h="694">
                <a:moveTo>
                  <a:pt x="654" y="694"/>
                </a:moveTo>
                <a:cubicBezTo>
                  <a:pt x="562" y="694"/>
                  <a:pt x="562" y="694"/>
                  <a:pt x="562" y="694"/>
                </a:cubicBezTo>
                <a:cubicBezTo>
                  <a:pt x="550" y="694"/>
                  <a:pt x="550" y="694"/>
                  <a:pt x="550" y="694"/>
                </a:cubicBezTo>
                <a:cubicBezTo>
                  <a:pt x="442" y="693"/>
                  <a:pt x="442" y="693"/>
                  <a:pt x="442" y="693"/>
                </a:cubicBezTo>
                <a:cubicBezTo>
                  <a:pt x="244" y="693"/>
                  <a:pt x="244" y="693"/>
                  <a:pt x="244" y="693"/>
                </a:cubicBezTo>
                <a:cubicBezTo>
                  <a:pt x="243" y="693"/>
                  <a:pt x="243" y="693"/>
                  <a:pt x="243" y="693"/>
                </a:cubicBezTo>
                <a:cubicBezTo>
                  <a:pt x="33" y="694"/>
                  <a:pt x="33" y="694"/>
                  <a:pt x="33" y="694"/>
                </a:cubicBezTo>
                <a:cubicBezTo>
                  <a:pt x="2" y="694"/>
                  <a:pt x="2" y="694"/>
                  <a:pt x="2" y="694"/>
                </a:cubicBezTo>
                <a:cubicBezTo>
                  <a:pt x="2" y="437"/>
                  <a:pt x="2" y="437"/>
                  <a:pt x="2" y="437"/>
                </a:cubicBezTo>
                <a:cubicBezTo>
                  <a:pt x="2" y="436"/>
                  <a:pt x="2" y="435"/>
                  <a:pt x="1" y="433"/>
                </a:cubicBezTo>
                <a:cubicBezTo>
                  <a:pt x="0" y="400"/>
                  <a:pt x="2" y="236"/>
                  <a:pt x="2" y="235"/>
                </a:cubicBezTo>
                <a:cubicBezTo>
                  <a:pt x="2" y="0"/>
                  <a:pt x="2" y="0"/>
                  <a:pt x="2" y="0"/>
                </a:cubicBezTo>
                <a:cubicBezTo>
                  <a:pt x="236" y="0"/>
                  <a:pt x="236" y="0"/>
                  <a:pt x="236" y="0"/>
                </a:cubicBezTo>
                <a:cubicBezTo>
                  <a:pt x="242" y="0"/>
                  <a:pt x="242" y="0"/>
                  <a:pt x="242" y="0"/>
                </a:cubicBezTo>
                <a:cubicBezTo>
                  <a:pt x="242" y="0"/>
                  <a:pt x="243" y="0"/>
                  <a:pt x="243" y="0"/>
                </a:cubicBezTo>
                <a:cubicBezTo>
                  <a:pt x="253" y="1"/>
                  <a:pt x="260" y="4"/>
                  <a:pt x="264" y="10"/>
                </a:cubicBezTo>
                <a:cubicBezTo>
                  <a:pt x="267" y="15"/>
                  <a:pt x="266" y="23"/>
                  <a:pt x="262" y="31"/>
                </a:cubicBezTo>
                <a:cubicBezTo>
                  <a:pt x="260" y="36"/>
                  <a:pt x="239" y="79"/>
                  <a:pt x="239" y="104"/>
                </a:cubicBezTo>
                <a:cubicBezTo>
                  <a:pt x="239" y="154"/>
                  <a:pt x="284" y="195"/>
                  <a:pt x="340" y="195"/>
                </a:cubicBezTo>
                <a:cubicBezTo>
                  <a:pt x="395" y="195"/>
                  <a:pt x="440" y="154"/>
                  <a:pt x="440" y="104"/>
                </a:cubicBezTo>
                <a:cubicBezTo>
                  <a:pt x="440" y="79"/>
                  <a:pt x="420" y="36"/>
                  <a:pt x="417" y="31"/>
                </a:cubicBezTo>
                <a:cubicBezTo>
                  <a:pt x="414" y="25"/>
                  <a:pt x="412" y="17"/>
                  <a:pt x="416" y="10"/>
                </a:cubicBezTo>
                <a:cubicBezTo>
                  <a:pt x="419" y="5"/>
                  <a:pt x="425" y="1"/>
                  <a:pt x="435" y="0"/>
                </a:cubicBezTo>
                <a:cubicBezTo>
                  <a:pt x="435" y="0"/>
                  <a:pt x="435" y="0"/>
                  <a:pt x="435" y="0"/>
                </a:cubicBezTo>
                <a:cubicBezTo>
                  <a:pt x="436" y="0"/>
                  <a:pt x="438" y="0"/>
                  <a:pt x="441" y="0"/>
                </a:cubicBezTo>
                <a:cubicBezTo>
                  <a:pt x="648" y="0"/>
                  <a:pt x="648" y="0"/>
                  <a:pt x="648" y="0"/>
                </a:cubicBezTo>
                <a:cubicBezTo>
                  <a:pt x="661" y="0"/>
                  <a:pt x="661" y="0"/>
                  <a:pt x="661" y="0"/>
                </a:cubicBezTo>
                <a:cubicBezTo>
                  <a:pt x="696" y="0"/>
                  <a:pt x="696" y="0"/>
                  <a:pt x="696" y="0"/>
                </a:cubicBezTo>
                <a:cubicBezTo>
                  <a:pt x="696" y="235"/>
                  <a:pt x="696" y="235"/>
                  <a:pt x="696" y="235"/>
                </a:cubicBezTo>
                <a:cubicBezTo>
                  <a:pt x="696" y="241"/>
                  <a:pt x="696" y="241"/>
                  <a:pt x="696" y="241"/>
                </a:cubicBezTo>
                <a:cubicBezTo>
                  <a:pt x="696" y="242"/>
                  <a:pt x="696" y="242"/>
                  <a:pt x="696" y="242"/>
                </a:cubicBezTo>
                <a:cubicBezTo>
                  <a:pt x="698" y="270"/>
                  <a:pt x="716" y="289"/>
                  <a:pt x="740" y="289"/>
                </a:cubicBezTo>
                <a:cubicBezTo>
                  <a:pt x="748" y="289"/>
                  <a:pt x="756" y="287"/>
                  <a:pt x="764" y="283"/>
                </a:cubicBezTo>
                <a:cubicBezTo>
                  <a:pt x="780" y="275"/>
                  <a:pt x="811" y="262"/>
                  <a:pt x="826" y="262"/>
                </a:cubicBezTo>
                <a:cubicBezTo>
                  <a:pt x="862" y="262"/>
                  <a:pt x="892" y="296"/>
                  <a:pt x="892" y="338"/>
                </a:cubicBezTo>
                <a:cubicBezTo>
                  <a:pt x="892" y="379"/>
                  <a:pt x="862" y="413"/>
                  <a:pt x="826" y="413"/>
                </a:cubicBezTo>
                <a:cubicBezTo>
                  <a:pt x="811" y="413"/>
                  <a:pt x="780" y="400"/>
                  <a:pt x="764" y="392"/>
                </a:cubicBezTo>
                <a:cubicBezTo>
                  <a:pt x="756" y="388"/>
                  <a:pt x="748" y="386"/>
                  <a:pt x="740" y="386"/>
                </a:cubicBezTo>
                <a:cubicBezTo>
                  <a:pt x="716" y="386"/>
                  <a:pt x="699" y="404"/>
                  <a:pt x="696" y="432"/>
                </a:cubicBezTo>
                <a:cubicBezTo>
                  <a:pt x="708" y="433"/>
                  <a:pt x="708" y="433"/>
                  <a:pt x="708" y="433"/>
                </a:cubicBezTo>
                <a:cubicBezTo>
                  <a:pt x="705" y="433"/>
                  <a:pt x="705" y="433"/>
                  <a:pt x="705" y="433"/>
                </a:cubicBezTo>
                <a:cubicBezTo>
                  <a:pt x="696" y="432"/>
                  <a:pt x="696" y="432"/>
                  <a:pt x="696" y="432"/>
                </a:cubicBezTo>
                <a:cubicBezTo>
                  <a:pt x="696" y="433"/>
                  <a:pt x="696" y="433"/>
                  <a:pt x="696" y="433"/>
                </a:cubicBezTo>
                <a:cubicBezTo>
                  <a:pt x="695" y="433"/>
                  <a:pt x="695" y="433"/>
                  <a:pt x="695" y="433"/>
                </a:cubicBezTo>
                <a:cubicBezTo>
                  <a:pt x="696" y="434"/>
                  <a:pt x="696" y="434"/>
                  <a:pt x="696" y="434"/>
                </a:cubicBezTo>
                <a:cubicBezTo>
                  <a:pt x="696" y="435"/>
                  <a:pt x="696" y="437"/>
                  <a:pt x="696" y="440"/>
                </a:cubicBezTo>
                <a:cubicBezTo>
                  <a:pt x="696" y="694"/>
                  <a:pt x="696" y="694"/>
                  <a:pt x="696" y="694"/>
                </a:cubicBezTo>
                <a:cubicBezTo>
                  <a:pt x="680" y="694"/>
                  <a:pt x="657" y="694"/>
                  <a:pt x="654" y="6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grpSp>
        <p:nvGrpSpPr>
          <p:cNvPr id="18" name="千图设计师MC：ID 29795607组合 17"/>
          <p:cNvGrpSpPr/>
          <p:nvPr>
            <p:custDataLst>
              <p:tags r:id="rId10"/>
            </p:custDataLst>
          </p:nvPr>
        </p:nvGrpSpPr>
        <p:grpSpPr>
          <a:xfrm>
            <a:off x="1109948" y="4712390"/>
            <a:ext cx="235146" cy="219470"/>
            <a:chOff x="5402263" y="5524500"/>
            <a:chExt cx="1071562" cy="1000126"/>
          </a:xfrm>
          <a:solidFill>
            <a:schemeClr val="bg1"/>
          </a:solidFill>
        </p:grpSpPr>
        <p:sp>
          <p:nvSpPr>
            <p:cNvPr id="45" name="任意多边形: 形状 44"/>
            <p:cNvSpPr/>
            <p:nvPr/>
          </p:nvSpPr>
          <p:spPr bwMode="auto">
            <a:xfrm>
              <a:off x="5402263" y="5524500"/>
              <a:ext cx="1071562" cy="777875"/>
            </a:xfrm>
            <a:custGeom>
              <a:avLst/>
              <a:gdLst>
                <a:gd name="T0" fmla="*/ 2323 w 3373"/>
                <a:gd name="T1" fmla="*/ 1575 h 2450"/>
                <a:gd name="T2" fmla="*/ 2922 w 3373"/>
                <a:gd name="T3" fmla="*/ 1225 h 2450"/>
                <a:gd name="T4" fmla="*/ 1621 w 3373"/>
                <a:gd name="T5" fmla="*/ 1225 h 2450"/>
                <a:gd name="T6" fmla="*/ 2147 w 3373"/>
                <a:gd name="T7" fmla="*/ 1575 h 2450"/>
                <a:gd name="T8" fmla="*/ 1621 w 3373"/>
                <a:gd name="T9" fmla="*/ 1225 h 2450"/>
                <a:gd name="T10" fmla="*/ 980 w 3373"/>
                <a:gd name="T11" fmla="*/ 1575 h 2450"/>
                <a:gd name="T12" fmla="*/ 1447 w 3373"/>
                <a:gd name="T13" fmla="*/ 1225 h 2450"/>
                <a:gd name="T14" fmla="*/ 2323 w 3373"/>
                <a:gd name="T15" fmla="*/ 700 h 2450"/>
                <a:gd name="T16" fmla="*/ 2946 w 3373"/>
                <a:gd name="T17" fmla="*/ 1050 h 2450"/>
                <a:gd name="T18" fmla="*/ 2323 w 3373"/>
                <a:gd name="T19" fmla="*/ 700 h 2450"/>
                <a:gd name="T20" fmla="*/ 1621 w 3373"/>
                <a:gd name="T21" fmla="*/ 1050 h 2450"/>
                <a:gd name="T22" fmla="*/ 2147 w 3373"/>
                <a:gd name="T23" fmla="*/ 700 h 2450"/>
                <a:gd name="T24" fmla="*/ 835 w 3373"/>
                <a:gd name="T25" fmla="*/ 700 h 2450"/>
                <a:gd name="T26" fmla="*/ 907 w 3373"/>
                <a:gd name="T27" fmla="*/ 1051 h 2450"/>
                <a:gd name="T28" fmla="*/ 1447 w 3373"/>
                <a:gd name="T29" fmla="*/ 1050 h 2450"/>
                <a:gd name="T30" fmla="*/ 835 w 3373"/>
                <a:gd name="T31" fmla="*/ 700 h 2450"/>
                <a:gd name="T32" fmla="*/ 570 w 3373"/>
                <a:gd name="T33" fmla="*/ 0 h 2450"/>
                <a:gd name="T34" fmla="*/ 631 w 3373"/>
                <a:gd name="T35" fmla="*/ 10 h 2450"/>
                <a:gd name="T36" fmla="*/ 683 w 3373"/>
                <a:gd name="T37" fmla="*/ 41 h 2450"/>
                <a:gd name="T38" fmla="*/ 721 w 3373"/>
                <a:gd name="T39" fmla="*/ 86 h 2450"/>
                <a:gd name="T40" fmla="*/ 742 w 3373"/>
                <a:gd name="T41" fmla="*/ 146 h 2450"/>
                <a:gd name="T42" fmla="*/ 3199 w 3373"/>
                <a:gd name="T43" fmla="*/ 350 h 2450"/>
                <a:gd name="T44" fmla="*/ 3258 w 3373"/>
                <a:gd name="T45" fmla="*/ 360 h 2450"/>
                <a:gd name="T46" fmla="*/ 3309 w 3373"/>
                <a:gd name="T47" fmla="*/ 389 h 2450"/>
                <a:gd name="T48" fmla="*/ 3348 w 3373"/>
                <a:gd name="T49" fmla="*/ 433 h 2450"/>
                <a:gd name="T50" fmla="*/ 3370 w 3373"/>
                <a:gd name="T51" fmla="*/ 488 h 2450"/>
                <a:gd name="T52" fmla="*/ 3371 w 3373"/>
                <a:gd name="T53" fmla="*/ 549 h 2450"/>
                <a:gd name="T54" fmla="*/ 3190 w 3373"/>
                <a:gd name="T55" fmla="*/ 1806 h 2450"/>
                <a:gd name="T56" fmla="*/ 3160 w 3373"/>
                <a:gd name="T57" fmla="*/ 1860 h 2450"/>
                <a:gd name="T58" fmla="*/ 3113 w 3373"/>
                <a:gd name="T59" fmla="*/ 1900 h 2450"/>
                <a:gd name="T60" fmla="*/ 3056 w 3373"/>
                <a:gd name="T61" fmla="*/ 1921 h 2450"/>
                <a:gd name="T62" fmla="*/ 1040 w 3373"/>
                <a:gd name="T63" fmla="*/ 1925 h 2450"/>
                <a:gd name="T64" fmla="*/ 2848 w 3373"/>
                <a:gd name="T65" fmla="*/ 2100 h 2450"/>
                <a:gd name="T66" fmla="*/ 2909 w 3373"/>
                <a:gd name="T67" fmla="*/ 2110 h 2450"/>
                <a:gd name="T68" fmla="*/ 2961 w 3373"/>
                <a:gd name="T69" fmla="*/ 2141 h 2450"/>
                <a:gd name="T70" fmla="*/ 2999 w 3373"/>
                <a:gd name="T71" fmla="*/ 2185 h 2450"/>
                <a:gd name="T72" fmla="*/ 3021 w 3373"/>
                <a:gd name="T73" fmla="*/ 2243 h 2450"/>
                <a:gd name="T74" fmla="*/ 3021 w 3373"/>
                <a:gd name="T75" fmla="*/ 2305 h 2450"/>
                <a:gd name="T76" fmla="*/ 2999 w 3373"/>
                <a:gd name="T77" fmla="*/ 2363 h 2450"/>
                <a:gd name="T78" fmla="*/ 2961 w 3373"/>
                <a:gd name="T79" fmla="*/ 2408 h 2450"/>
                <a:gd name="T80" fmla="*/ 2909 w 3373"/>
                <a:gd name="T81" fmla="*/ 2438 h 2450"/>
                <a:gd name="T82" fmla="*/ 2848 w 3373"/>
                <a:gd name="T83" fmla="*/ 2450 h 2450"/>
                <a:gd name="T84" fmla="*/ 897 w 3373"/>
                <a:gd name="T85" fmla="*/ 2447 h 2450"/>
                <a:gd name="T86" fmla="*/ 856 w 3373"/>
                <a:gd name="T87" fmla="*/ 2437 h 2450"/>
                <a:gd name="T88" fmla="*/ 836 w 3373"/>
                <a:gd name="T89" fmla="*/ 2425 h 2450"/>
                <a:gd name="T90" fmla="*/ 802 w 3373"/>
                <a:gd name="T91" fmla="*/ 2402 h 2450"/>
                <a:gd name="T92" fmla="*/ 786 w 3373"/>
                <a:gd name="T93" fmla="*/ 2383 h 2450"/>
                <a:gd name="T94" fmla="*/ 764 w 3373"/>
                <a:gd name="T95" fmla="*/ 2351 h 2450"/>
                <a:gd name="T96" fmla="*/ 755 w 3373"/>
                <a:gd name="T97" fmla="*/ 2324 h 2450"/>
                <a:gd name="T98" fmla="*/ 747 w 3373"/>
                <a:gd name="T99" fmla="*/ 2303 h 2450"/>
                <a:gd name="T100" fmla="*/ 175 w 3373"/>
                <a:gd name="T101" fmla="*/ 350 h 2450"/>
                <a:gd name="T102" fmla="*/ 115 w 3373"/>
                <a:gd name="T103" fmla="*/ 339 h 2450"/>
                <a:gd name="T104" fmla="*/ 63 w 3373"/>
                <a:gd name="T105" fmla="*/ 308 h 2450"/>
                <a:gd name="T106" fmla="*/ 24 w 3373"/>
                <a:gd name="T107" fmla="*/ 263 h 2450"/>
                <a:gd name="T108" fmla="*/ 3 w 3373"/>
                <a:gd name="T109" fmla="*/ 206 h 2450"/>
                <a:gd name="T110" fmla="*/ 3 w 3373"/>
                <a:gd name="T111" fmla="*/ 143 h 2450"/>
                <a:gd name="T112" fmla="*/ 24 w 3373"/>
                <a:gd name="T113" fmla="*/ 86 h 2450"/>
                <a:gd name="T114" fmla="*/ 63 w 3373"/>
                <a:gd name="T115" fmla="*/ 41 h 2450"/>
                <a:gd name="T116" fmla="*/ 115 w 3373"/>
                <a:gd name="T117" fmla="*/ 10 h 2450"/>
                <a:gd name="T118" fmla="*/ 175 w 3373"/>
                <a:gd name="T119" fmla="*/ 0 h 2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73" h="2450">
                  <a:moveTo>
                    <a:pt x="2323" y="1225"/>
                  </a:moveTo>
                  <a:lnTo>
                    <a:pt x="2323" y="1575"/>
                  </a:lnTo>
                  <a:lnTo>
                    <a:pt x="2871" y="1575"/>
                  </a:lnTo>
                  <a:lnTo>
                    <a:pt x="2922" y="1225"/>
                  </a:lnTo>
                  <a:lnTo>
                    <a:pt x="2323" y="1225"/>
                  </a:lnTo>
                  <a:close/>
                  <a:moveTo>
                    <a:pt x="1621" y="1225"/>
                  </a:moveTo>
                  <a:lnTo>
                    <a:pt x="1621" y="1575"/>
                  </a:lnTo>
                  <a:lnTo>
                    <a:pt x="2147" y="1575"/>
                  </a:lnTo>
                  <a:lnTo>
                    <a:pt x="2147" y="1225"/>
                  </a:lnTo>
                  <a:lnTo>
                    <a:pt x="1621" y="1225"/>
                  </a:lnTo>
                  <a:close/>
                  <a:moveTo>
                    <a:pt x="923" y="1225"/>
                  </a:moveTo>
                  <a:lnTo>
                    <a:pt x="980" y="1575"/>
                  </a:lnTo>
                  <a:lnTo>
                    <a:pt x="1447" y="1575"/>
                  </a:lnTo>
                  <a:lnTo>
                    <a:pt x="1447" y="1225"/>
                  </a:lnTo>
                  <a:lnTo>
                    <a:pt x="923" y="1225"/>
                  </a:lnTo>
                  <a:close/>
                  <a:moveTo>
                    <a:pt x="2323" y="700"/>
                  </a:moveTo>
                  <a:lnTo>
                    <a:pt x="2323" y="1050"/>
                  </a:lnTo>
                  <a:lnTo>
                    <a:pt x="2946" y="1050"/>
                  </a:lnTo>
                  <a:lnTo>
                    <a:pt x="2996" y="700"/>
                  </a:lnTo>
                  <a:lnTo>
                    <a:pt x="2323" y="700"/>
                  </a:lnTo>
                  <a:close/>
                  <a:moveTo>
                    <a:pt x="1621" y="700"/>
                  </a:moveTo>
                  <a:lnTo>
                    <a:pt x="1621" y="1050"/>
                  </a:lnTo>
                  <a:lnTo>
                    <a:pt x="2147" y="1050"/>
                  </a:lnTo>
                  <a:lnTo>
                    <a:pt x="2147" y="700"/>
                  </a:lnTo>
                  <a:lnTo>
                    <a:pt x="1621" y="700"/>
                  </a:lnTo>
                  <a:close/>
                  <a:moveTo>
                    <a:pt x="835" y="700"/>
                  </a:moveTo>
                  <a:lnTo>
                    <a:pt x="894" y="1055"/>
                  </a:lnTo>
                  <a:lnTo>
                    <a:pt x="907" y="1051"/>
                  </a:lnTo>
                  <a:lnTo>
                    <a:pt x="920" y="1050"/>
                  </a:lnTo>
                  <a:lnTo>
                    <a:pt x="1447" y="1050"/>
                  </a:lnTo>
                  <a:lnTo>
                    <a:pt x="1447" y="700"/>
                  </a:lnTo>
                  <a:lnTo>
                    <a:pt x="835" y="700"/>
                  </a:lnTo>
                  <a:close/>
                  <a:moveTo>
                    <a:pt x="175" y="0"/>
                  </a:moveTo>
                  <a:lnTo>
                    <a:pt x="570" y="0"/>
                  </a:lnTo>
                  <a:lnTo>
                    <a:pt x="601" y="2"/>
                  </a:lnTo>
                  <a:lnTo>
                    <a:pt x="631" y="10"/>
                  </a:lnTo>
                  <a:lnTo>
                    <a:pt x="659" y="23"/>
                  </a:lnTo>
                  <a:lnTo>
                    <a:pt x="683" y="41"/>
                  </a:lnTo>
                  <a:lnTo>
                    <a:pt x="704" y="62"/>
                  </a:lnTo>
                  <a:lnTo>
                    <a:pt x="721" y="86"/>
                  </a:lnTo>
                  <a:lnTo>
                    <a:pt x="735" y="115"/>
                  </a:lnTo>
                  <a:lnTo>
                    <a:pt x="742" y="146"/>
                  </a:lnTo>
                  <a:lnTo>
                    <a:pt x="776" y="350"/>
                  </a:lnTo>
                  <a:lnTo>
                    <a:pt x="3199" y="350"/>
                  </a:lnTo>
                  <a:lnTo>
                    <a:pt x="3229" y="353"/>
                  </a:lnTo>
                  <a:lnTo>
                    <a:pt x="3258" y="360"/>
                  </a:lnTo>
                  <a:lnTo>
                    <a:pt x="3284" y="372"/>
                  </a:lnTo>
                  <a:lnTo>
                    <a:pt x="3309" y="389"/>
                  </a:lnTo>
                  <a:lnTo>
                    <a:pt x="3331" y="409"/>
                  </a:lnTo>
                  <a:lnTo>
                    <a:pt x="3348" y="433"/>
                  </a:lnTo>
                  <a:lnTo>
                    <a:pt x="3362" y="461"/>
                  </a:lnTo>
                  <a:lnTo>
                    <a:pt x="3370" y="488"/>
                  </a:lnTo>
                  <a:lnTo>
                    <a:pt x="3373" y="518"/>
                  </a:lnTo>
                  <a:lnTo>
                    <a:pt x="3371" y="549"/>
                  </a:lnTo>
                  <a:lnTo>
                    <a:pt x="3197" y="1774"/>
                  </a:lnTo>
                  <a:lnTo>
                    <a:pt x="3190" y="1806"/>
                  </a:lnTo>
                  <a:lnTo>
                    <a:pt x="3177" y="1834"/>
                  </a:lnTo>
                  <a:lnTo>
                    <a:pt x="3160" y="1860"/>
                  </a:lnTo>
                  <a:lnTo>
                    <a:pt x="3138" y="1882"/>
                  </a:lnTo>
                  <a:lnTo>
                    <a:pt x="3113" y="1900"/>
                  </a:lnTo>
                  <a:lnTo>
                    <a:pt x="3085" y="1913"/>
                  </a:lnTo>
                  <a:lnTo>
                    <a:pt x="3056" y="1921"/>
                  </a:lnTo>
                  <a:lnTo>
                    <a:pt x="3023" y="1925"/>
                  </a:lnTo>
                  <a:lnTo>
                    <a:pt x="1040" y="1925"/>
                  </a:lnTo>
                  <a:lnTo>
                    <a:pt x="1068" y="2100"/>
                  </a:lnTo>
                  <a:lnTo>
                    <a:pt x="2848" y="2100"/>
                  </a:lnTo>
                  <a:lnTo>
                    <a:pt x="2879" y="2103"/>
                  </a:lnTo>
                  <a:lnTo>
                    <a:pt x="2909" y="2110"/>
                  </a:lnTo>
                  <a:lnTo>
                    <a:pt x="2937" y="2124"/>
                  </a:lnTo>
                  <a:lnTo>
                    <a:pt x="2961" y="2141"/>
                  </a:lnTo>
                  <a:lnTo>
                    <a:pt x="2982" y="2161"/>
                  </a:lnTo>
                  <a:lnTo>
                    <a:pt x="2999" y="2185"/>
                  </a:lnTo>
                  <a:lnTo>
                    <a:pt x="3012" y="2213"/>
                  </a:lnTo>
                  <a:lnTo>
                    <a:pt x="3021" y="2243"/>
                  </a:lnTo>
                  <a:lnTo>
                    <a:pt x="3023" y="2273"/>
                  </a:lnTo>
                  <a:lnTo>
                    <a:pt x="3021" y="2305"/>
                  </a:lnTo>
                  <a:lnTo>
                    <a:pt x="3012" y="2335"/>
                  </a:lnTo>
                  <a:lnTo>
                    <a:pt x="2999" y="2363"/>
                  </a:lnTo>
                  <a:lnTo>
                    <a:pt x="2982" y="2387"/>
                  </a:lnTo>
                  <a:lnTo>
                    <a:pt x="2961" y="2408"/>
                  </a:lnTo>
                  <a:lnTo>
                    <a:pt x="2937" y="2425"/>
                  </a:lnTo>
                  <a:lnTo>
                    <a:pt x="2909" y="2438"/>
                  </a:lnTo>
                  <a:lnTo>
                    <a:pt x="2879" y="2446"/>
                  </a:lnTo>
                  <a:lnTo>
                    <a:pt x="2848" y="2450"/>
                  </a:lnTo>
                  <a:lnTo>
                    <a:pt x="920" y="2450"/>
                  </a:lnTo>
                  <a:lnTo>
                    <a:pt x="897" y="2447"/>
                  </a:lnTo>
                  <a:lnTo>
                    <a:pt x="876" y="2443"/>
                  </a:lnTo>
                  <a:lnTo>
                    <a:pt x="856" y="2437"/>
                  </a:lnTo>
                  <a:lnTo>
                    <a:pt x="845" y="2431"/>
                  </a:lnTo>
                  <a:lnTo>
                    <a:pt x="836" y="2425"/>
                  </a:lnTo>
                  <a:lnTo>
                    <a:pt x="818" y="2415"/>
                  </a:lnTo>
                  <a:lnTo>
                    <a:pt x="802" y="2402"/>
                  </a:lnTo>
                  <a:lnTo>
                    <a:pt x="793" y="2392"/>
                  </a:lnTo>
                  <a:lnTo>
                    <a:pt x="786" y="2383"/>
                  </a:lnTo>
                  <a:lnTo>
                    <a:pt x="774" y="2368"/>
                  </a:lnTo>
                  <a:lnTo>
                    <a:pt x="764" y="2351"/>
                  </a:lnTo>
                  <a:lnTo>
                    <a:pt x="759" y="2338"/>
                  </a:lnTo>
                  <a:lnTo>
                    <a:pt x="755" y="2324"/>
                  </a:lnTo>
                  <a:lnTo>
                    <a:pt x="751" y="2314"/>
                  </a:lnTo>
                  <a:lnTo>
                    <a:pt x="747" y="2303"/>
                  </a:lnTo>
                  <a:lnTo>
                    <a:pt x="421" y="350"/>
                  </a:lnTo>
                  <a:lnTo>
                    <a:pt x="175" y="350"/>
                  </a:lnTo>
                  <a:lnTo>
                    <a:pt x="144" y="346"/>
                  </a:lnTo>
                  <a:lnTo>
                    <a:pt x="115" y="339"/>
                  </a:lnTo>
                  <a:lnTo>
                    <a:pt x="87" y="326"/>
                  </a:lnTo>
                  <a:lnTo>
                    <a:pt x="63" y="308"/>
                  </a:lnTo>
                  <a:lnTo>
                    <a:pt x="41" y="287"/>
                  </a:lnTo>
                  <a:lnTo>
                    <a:pt x="24" y="263"/>
                  </a:lnTo>
                  <a:lnTo>
                    <a:pt x="11" y="235"/>
                  </a:lnTo>
                  <a:lnTo>
                    <a:pt x="3" y="206"/>
                  </a:lnTo>
                  <a:lnTo>
                    <a:pt x="0" y="175"/>
                  </a:lnTo>
                  <a:lnTo>
                    <a:pt x="3" y="143"/>
                  </a:lnTo>
                  <a:lnTo>
                    <a:pt x="11" y="113"/>
                  </a:lnTo>
                  <a:lnTo>
                    <a:pt x="24" y="86"/>
                  </a:lnTo>
                  <a:lnTo>
                    <a:pt x="41" y="62"/>
                  </a:lnTo>
                  <a:lnTo>
                    <a:pt x="63" y="41"/>
                  </a:lnTo>
                  <a:lnTo>
                    <a:pt x="87" y="23"/>
                  </a:lnTo>
                  <a:lnTo>
                    <a:pt x="115" y="10"/>
                  </a:lnTo>
                  <a:lnTo>
                    <a:pt x="144" y="2"/>
                  </a:lnTo>
                  <a:lnTo>
                    <a:pt x="1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任意多边形: 形状 45"/>
            <p:cNvSpPr/>
            <p:nvPr/>
          </p:nvSpPr>
          <p:spPr bwMode="auto">
            <a:xfrm>
              <a:off x="5694363" y="6357938"/>
              <a:ext cx="166687" cy="166688"/>
            </a:xfrm>
            <a:custGeom>
              <a:avLst/>
              <a:gdLst>
                <a:gd name="T0" fmla="*/ 262 w 527"/>
                <a:gd name="T1" fmla="*/ 0 h 523"/>
                <a:gd name="T2" fmla="*/ 301 w 527"/>
                <a:gd name="T3" fmla="*/ 2 h 523"/>
                <a:gd name="T4" fmla="*/ 339 w 527"/>
                <a:gd name="T5" fmla="*/ 10 h 523"/>
                <a:gd name="T6" fmla="*/ 374 w 527"/>
                <a:gd name="T7" fmla="*/ 24 h 523"/>
                <a:gd name="T8" fmla="*/ 406 w 527"/>
                <a:gd name="T9" fmla="*/ 42 h 523"/>
                <a:gd name="T10" fmla="*/ 435 w 527"/>
                <a:gd name="T11" fmla="*/ 64 h 523"/>
                <a:gd name="T12" fmla="*/ 462 w 527"/>
                <a:gd name="T13" fmla="*/ 90 h 523"/>
                <a:gd name="T14" fmla="*/ 484 w 527"/>
                <a:gd name="T15" fmla="*/ 119 h 523"/>
                <a:gd name="T16" fmla="*/ 502 w 527"/>
                <a:gd name="T17" fmla="*/ 151 h 523"/>
                <a:gd name="T18" fmla="*/ 515 w 527"/>
                <a:gd name="T19" fmla="*/ 186 h 523"/>
                <a:gd name="T20" fmla="*/ 523 w 527"/>
                <a:gd name="T21" fmla="*/ 223 h 523"/>
                <a:gd name="T22" fmla="*/ 527 w 527"/>
                <a:gd name="T23" fmla="*/ 261 h 523"/>
                <a:gd name="T24" fmla="*/ 523 w 527"/>
                <a:gd name="T25" fmla="*/ 301 h 523"/>
                <a:gd name="T26" fmla="*/ 515 w 527"/>
                <a:gd name="T27" fmla="*/ 338 h 523"/>
                <a:gd name="T28" fmla="*/ 502 w 527"/>
                <a:gd name="T29" fmla="*/ 372 h 523"/>
                <a:gd name="T30" fmla="*/ 484 w 527"/>
                <a:gd name="T31" fmla="*/ 405 h 523"/>
                <a:gd name="T32" fmla="*/ 462 w 527"/>
                <a:gd name="T33" fmla="*/ 433 h 523"/>
                <a:gd name="T34" fmla="*/ 435 w 527"/>
                <a:gd name="T35" fmla="*/ 460 h 523"/>
                <a:gd name="T36" fmla="*/ 406 w 527"/>
                <a:gd name="T37" fmla="*/ 482 h 523"/>
                <a:gd name="T38" fmla="*/ 374 w 527"/>
                <a:gd name="T39" fmla="*/ 499 h 523"/>
                <a:gd name="T40" fmla="*/ 339 w 527"/>
                <a:gd name="T41" fmla="*/ 513 h 523"/>
                <a:gd name="T42" fmla="*/ 301 w 527"/>
                <a:gd name="T43" fmla="*/ 521 h 523"/>
                <a:gd name="T44" fmla="*/ 262 w 527"/>
                <a:gd name="T45" fmla="*/ 523 h 523"/>
                <a:gd name="T46" fmla="*/ 224 w 527"/>
                <a:gd name="T47" fmla="*/ 521 h 523"/>
                <a:gd name="T48" fmla="*/ 187 w 527"/>
                <a:gd name="T49" fmla="*/ 513 h 523"/>
                <a:gd name="T50" fmla="*/ 152 w 527"/>
                <a:gd name="T51" fmla="*/ 499 h 523"/>
                <a:gd name="T52" fmla="*/ 120 w 527"/>
                <a:gd name="T53" fmla="*/ 482 h 523"/>
                <a:gd name="T54" fmla="*/ 90 w 527"/>
                <a:gd name="T55" fmla="*/ 460 h 523"/>
                <a:gd name="T56" fmla="*/ 65 w 527"/>
                <a:gd name="T57" fmla="*/ 433 h 523"/>
                <a:gd name="T58" fmla="*/ 42 w 527"/>
                <a:gd name="T59" fmla="*/ 405 h 523"/>
                <a:gd name="T60" fmla="*/ 24 w 527"/>
                <a:gd name="T61" fmla="*/ 372 h 523"/>
                <a:gd name="T62" fmla="*/ 11 w 527"/>
                <a:gd name="T63" fmla="*/ 338 h 523"/>
                <a:gd name="T64" fmla="*/ 3 w 527"/>
                <a:gd name="T65" fmla="*/ 301 h 523"/>
                <a:gd name="T66" fmla="*/ 0 w 527"/>
                <a:gd name="T67" fmla="*/ 261 h 523"/>
                <a:gd name="T68" fmla="*/ 3 w 527"/>
                <a:gd name="T69" fmla="*/ 223 h 523"/>
                <a:gd name="T70" fmla="*/ 11 w 527"/>
                <a:gd name="T71" fmla="*/ 186 h 523"/>
                <a:gd name="T72" fmla="*/ 24 w 527"/>
                <a:gd name="T73" fmla="*/ 151 h 523"/>
                <a:gd name="T74" fmla="*/ 42 w 527"/>
                <a:gd name="T75" fmla="*/ 119 h 523"/>
                <a:gd name="T76" fmla="*/ 65 w 527"/>
                <a:gd name="T77" fmla="*/ 90 h 523"/>
                <a:gd name="T78" fmla="*/ 90 w 527"/>
                <a:gd name="T79" fmla="*/ 64 h 523"/>
                <a:gd name="T80" fmla="*/ 120 w 527"/>
                <a:gd name="T81" fmla="*/ 42 h 523"/>
                <a:gd name="T82" fmla="*/ 152 w 527"/>
                <a:gd name="T83" fmla="*/ 24 h 523"/>
                <a:gd name="T84" fmla="*/ 187 w 527"/>
                <a:gd name="T85" fmla="*/ 10 h 523"/>
                <a:gd name="T86" fmla="*/ 224 w 527"/>
                <a:gd name="T87" fmla="*/ 2 h 523"/>
                <a:gd name="T88" fmla="*/ 262 w 527"/>
                <a:gd name="T8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27" h="523">
                  <a:moveTo>
                    <a:pt x="262" y="0"/>
                  </a:moveTo>
                  <a:lnTo>
                    <a:pt x="301" y="2"/>
                  </a:lnTo>
                  <a:lnTo>
                    <a:pt x="339" y="10"/>
                  </a:lnTo>
                  <a:lnTo>
                    <a:pt x="374" y="24"/>
                  </a:lnTo>
                  <a:lnTo>
                    <a:pt x="406" y="42"/>
                  </a:lnTo>
                  <a:lnTo>
                    <a:pt x="435" y="64"/>
                  </a:lnTo>
                  <a:lnTo>
                    <a:pt x="462" y="90"/>
                  </a:lnTo>
                  <a:lnTo>
                    <a:pt x="484" y="119"/>
                  </a:lnTo>
                  <a:lnTo>
                    <a:pt x="502" y="151"/>
                  </a:lnTo>
                  <a:lnTo>
                    <a:pt x="515" y="186"/>
                  </a:lnTo>
                  <a:lnTo>
                    <a:pt x="523" y="223"/>
                  </a:lnTo>
                  <a:lnTo>
                    <a:pt x="527" y="261"/>
                  </a:lnTo>
                  <a:lnTo>
                    <a:pt x="523" y="301"/>
                  </a:lnTo>
                  <a:lnTo>
                    <a:pt x="515" y="338"/>
                  </a:lnTo>
                  <a:lnTo>
                    <a:pt x="502" y="372"/>
                  </a:lnTo>
                  <a:lnTo>
                    <a:pt x="484" y="405"/>
                  </a:lnTo>
                  <a:lnTo>
                    <a:pt x="462" y="433"/>
                  </a:lnTo>
                  <a:lnTo>
                    <a:pt x="435" y="460"/>
                  </a:lnTo>
                  <a:lnTo>
                    <a:pt x="406" y="482"/>
                  </a:lnTo>
                  <a:lnTo>
                    <a:pt x="374" y="499"/>
                  </a:lnTo>
                  <a:lnTo>
                    <a:pt x="339" y="513"/>
                  </a:lnTo>
                  <a:lnTo>
                    <a:pt x="301" y="521"/>
                  </a:lnTo>
                  <a:lnTo>
                    <a:pt x="262" y="523"/>
                  </a:lnTo>
                  <a:lnTo>
                    <a:pt x="224" y="521"/>
                  </a:lnTo>
                  <a:lnTo>
                    <a:pt x="187" y="513"/>
                  </a:lnTo>
                  <a:lnTo>
                    <a:pt x="152" y="499"/>
                  </a:lnTo>
                  <a:lnTo>
                    <a:pt x="120" y="482"/>
                  </a:lnTo>
                  <a:lnTo>
                    <a:pt x="90" y="460"/>
                  </a:lnTo>
                  <a:lnTo>
                    <a:pt x="65" y="433"/>
                  </a:lnTo>
                  <a:lnTo>
                    <a:pt x="42" y="405"/>
                  </a:lnTo>
                  <a:lnTo>
                    <a:pt x="24" y="372"/>
                  </a:lnTo>
                  <a:lnTo>
                    <a:pt x="11" y="338"/>
                  </a:lnTo>
                  <a:lnTo>
                    <a:pt x="3" y="301"/>
                  </a:lnTo>
                  <a:lnTo>
                    <a:pt x="0" y="261"/>
                  </a:lnTo>
                  <a:lnTo>
                    <a:pt x="3" y="223"/>
                  </a:lnTo>
                  <a:lnTo>
                    <a:pt x="11" y="186"/>
                  </a:lnTo>
                  <a:lnTo>
                    <a:pt x="24" y="151"/>
                  </a:lnTo>
                  <a:lnTo>
                    <a:pt x="42" y="119"/>
                  </a:lnTo>
                  <a:lnTo>
                    <a:pt x="65" y="90"/>
                  </a:lnTo>
                  <a:lnTo>
                    <a:pt x="90" y="64"/>
                  </a:lnTo>
                  <a:lnTo>
                    <a:pt x="120" y="42"/>
                  </a:lnTo>
                  <a:lnTo>
                    <a:pt x="152" y="24"/>
                  </a:lnTo>
                  <a:lnTo>
                    <a:pt x="187" y="10"/>
                  </a:lnTo>
                  <a:lnTo>
                    <a:pt x="224" y="2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任意多边形: 形状 46"/>
            <p:cNvSpPr/>
            <p:nvPr/>
          </p:nvSpPr>
          <p:spPr bwMode="auto">
            <a:xfrm>
              <a:off x="6194425" y="6357938"/>
              <a:ext cx="168275" cy="166688"/>
            </a:xfrm>
            <a:custGeom>
              <a:avLst/>
              <a:gdLst>
                <a:gd name="T0" fmla="*/ 263 w 526"/>
                <a:gd name="T1" fmla="*/ 0 h 523"/>
                <a:gd name="T2" fmla="*/ 303 w 526"/>
                <a:gd name="T3" fmla="*/ 2 h 523"/>
                <a:gd name="T4" fmla="*/ 339 w 526"/>
                <a:gd name="T5" fmla="*/ 10 h 523"/>
                <a:gd name="T6" fmla="*/ 374 w 526"/>
                <a:gd name="T7" fmla="*/ 24 h 523"/>
                <a:gd name="T8" fmla="*/ 407 w 526"/>
                <a:gd name="T9" fmla="*/ 42 h 523"/>
                <a:gd name="T10" fmla="*/ 436 w 526"/>
                <a:gd name="T11" fmla="*/ 64 h 523"/>
                <a:gd name="T12" fmla="*/ 462 w 526"/>
                <a:gd name="T13" fmla="*/ 90 h 523"/>
                <a:gd name="T14" fmla="*/ 484 w 526"/>
                <a:gd name="T15" fmla="*/ 119 h 523"/>
                <a:gd name="T16" fmla="*/ 501 w 526"/>
                <a:gd name="T17" fmla="*/ 151 h 523"/>
                <a:gd name="T18" fmla="*/ 515 w 526"/>
                <a:gd name="T19" fmla="*/ 186 h 523"/>
                <a:gd name="T20" fmla="*/ 524 w 526"/>
                <a:gd name="T21" fmla="*/ 223 h 523"/>
                <a:gd name="T22" fmla="*/ 526 w 526"/>
                <a:gd name="T23" fmla="*/ 261 h 523"/>
                <a:gd name="T24" fmla="*/ 524 w 526"/>
                <a:gd name="T25" fmla="*/ 301 h 523"/>
                <a:gd name="T26" fmla="*/ 515 w 526"/>
                <a:gd name="T27" fmla="*/ 338 h 523"/>
                <a:gd name="T28" fmla="*/ 501 w 526"/>
                <a:gd name="T29" fmla="*/ 372 h 523"/>
                <a:gd name="T30" fmla="*/ 484 w 526"/>
                <a:gd name="T31" fmla="*/ 405 h 523"/>
                <a:gd name="T32" fmla="*/ 462 w 526"/>
                <a:gd name="T33" fmla="*/ 433 h 523"/>
                <a:gd name="T34" fmla="*/ 436 w 526"/>
                <a:gd name="T35" fmla="*/ 460 h 523"/>
                <a:gd name="T36" fmla="*/ 407 w 526"/>
                <a:gd name="T37" fmla="*/ 482 h 523"/>
                <a:gd name="T38" fmla="*/ 374 w 526"/>
                <a:gd name="T39" fmla="*/ 499 h 523"/>
                <a:gd name="T40" fmla="*/ 339 w 526"/>
                <a:gd name="T41" fmla="*/ 513 h 523"/>
                <a:gd name="T42" fmla="*/ 303 w 526"/>
                <a:gd name="T43" fmla="*/ 521 h 523"/>
                <a:gd name="T44" fmla="*/ 263 w 526"/>
                <a:gd name="T45" fmla="*/ 523 h 523"/>
                <a:gd name="T46" fmla="*/ 225 w 526"/>
                <a:gd name="T47" fmla="*/ 521 h 523"/>
                <a:gd name="T48" fmla="*/ 188 w 526"/>
                <a:gd name="T49" fmla="*/ 513 h 523"/>
                <a:gd name="T50" fmla="*/ 153 w 526"/>
                <a:gd name="T51" fmla="*/ 499 h 523"/>
                <a:gd name="T52" fmla="*/ 120 w 526"/>
                <a:gd name="T53" fmla="*/ 482 h 523"/>
                <a:gd name="T54" fmla="*/ 90 w 526"/>
                <a:gd name="T55" fmla="*/ 460 h 523"/>
                <a:gd name="T56" fmla="*/ 65 w 526"/>
                <a:gd name="T57" fmla="*/ 433 h 523"/>
                <a:gd name="T58" fmla="*/ 43 w 526"/>
                <a:gd name="T59" fmla="*/ 405 h 523"/>
                <a:gd name="T60" fmla="*/ 24 w 526"/>
                <a:gd name="T61" fmla="*/ 372 h 523"/>
                <a:gd name="T62" fmla="*/ 11 w 526"/>
                <a:gd name="T63" fmla="*/ 338 h 523"/>
                <a:gd name="T64" fmla="*/ 3 w 526"/>
                <a:gd name="T65" fmla="*/ 301 h 523"/>
                <a:gd name="T66" fmla="*/ 0 w 526"/>
                <a:gd name="T67" fmla="*/ 261 h 523"/>
                <a:gd name="T68" fmla="*/ 3 w 526"/>
                <a:gd name="T69" fmla="*/ 223 h 523"/>
                <a:gd name="T70" fmla="*/ 11 w 526"/>
                <a:gd name="T71" fmla="*/ 186 h 523"/>
                <a:gd name="T72" fmla="*/ 24 w 526"/>
                <a:gd name="T73" fmla="*/ 151 h 523"/>
                <a:gd name="T74" fmla="*/ 43 w 526"/>
                <a:gd name="T75" fmla="*/ 119 h 523"/>
                <a:gd name="T76" fmla="*/ 65 w 526"/>
                <a:gd name="T77" fmla="*/ 90 h 523"/>
                <a:gd name="T78" fmla="*/ 90 w 526"/>
                <a:gd name="T79" fmla="*/ 64 h 523"/>
                <a:gd name="T80" fmla="*/ 120 w 526"/>
                <a:gd name="T81" fmla="*/ 42 h 523"/>
                <a:gd name="T82" fmla="*/ 153 w 526"/>
                <a:gd name="T83" fmla="*/ 24 h 523"/>
                <a:gd name="T84" fmla="*/ 188 w 526"/>
                <a:gd name="T85" fmla="*/ 10 h 523"/>
                <a:gd name="T86" fmla="*/ 225 w 526"/>
                <a:gd name="T87" fmla="*/ 2 h 523"/>
                <a:gd name="T88" fmla="*/ 263 w 526"/>
                <a:gd name="T8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26" h="523">
                  <a:moveTo>
                    <a:pt x="263" y="0"/>
                  </a:moveTo>
                  <a:lnTo>
                    <a:pt x="303" y="2"/>
                  </a:lnTo>
                  <a:lnTo>
                    <a:pt x="339" y="10"/>
                  </a:lnTo>
                  <a:lnTo>
                    <a:pt x="374" y="24"/>
                  </a:lnTo>
                  <a:lnTo>
                    <a:pt x="407" y="42"/>
                  </a:lnTo>
                  <a:lnTo>
                    <a:pt x="436" y="64"/>
                  </a:lnTo>
                  <a:lnTo>
                    <a:pt x="462" y="90"/>
                  </a:lnTo>
                  <a:lnTo>
                    <a:pt x="484" y="119"/>
                  </a:lnTo>
                  <a:lnTo>
                    <a:pt x="501" y="151"/>
                  </a:lnTo>
                  <a:lnTo>
                    <a:pt x="515" y="186"/>
                  </a:lnTo>
                  <a:lnTo>
                    <a:pt x="524" y="223"/>
                  </a:lnTo>
                  <a:lnTo>
                    <a:pt x="526" y="261"/>
                  </a:lnTo>
                  <a:lnTo>
                    <a:pt x="524" y="301"/>
                  </a:lnTo>
                  <a:lnTo>
                    <a:pt x="515" y="338"/>
                  </a:lnTo>
                  <a:lnTo>
                    <a:pt x="501" y="372"/>
                  </a:lnTo>
                  <a:lnTo>
                    <a:pt x="484" y="405"/>
                  </a:lnTo>
                  <a:lnTo>
                    <a:pt x="462" y="433"/>
                  </a:lnTo>
                  <a:lnTo>
                    <a:pt x="436" y="460"/>
                  </a:lnTo>
                  <a:lnTo>
                    <a:pt x="407" y="482"/>
                  </a:lnTo>
                  <a:lnTo>
                    <a:pt x="374" y="499"/>
                  </a:lnTo>
                  <a:lnTo>
                    <a:pt x="339" y="513"/>
                  </a:lnTo>
                  <a:lnTo>
                    <a:pt x="303" y="521"/>
                  </a:lnTo>
                  <a:lnTo>
                    <a:pt x="263" y="523"/>
                  </a:lnTo>
                  <a:lnTo>
                    <a:pt x="225" y="521"/>
                  </a:lnTo>
                  <a:lnTo>
                    <a:pt x="188" y="513"/>
                  </a:lnTo>
                  <a:lnTo>
                    <a:pt x="153" y="499"/>
                  </a:lnTo>
                  <a:lnTo>
                    <a:pt x="120" y="482"/>
                  </a:lnTo>
                  <a:lnTo>
                    <a:pt x="90" y="460"/>
                  </a:lnTo>
                  <a:lnTo>
                    <a:pt x="65" y="433"/>
                  </a:lnTo>
                  <a:lnTo>
                    <a:pt x="43" y="405"/>
                  </a:lnTo>
                  <a:lnTo>
                    <a:pt x="24" y="372"/>
                  </a:lnTo>
                  <a:lnTo>
                    <a:pt x="11" y="338"/>
                  </a:lnTo>
                  <a:lnTo>
                    <a:pt x="3" y="301"/>
                  </a:lnTo>
                  <a:lnTo>
                    <a:pt x="0" y="261"/>
                  </a:lnTo>
                  <a:lnTo>
                    <a:pt x="3" y="223"/>
                  </a:lnTo>
                  <a:lnTo>
                    <a:pt x="11" y="186"/>
                  </a:lnTo>
                  <a:lnTo>
                    <a:pt x="24" y="151"/>
                  </a:lnTo>
                  <a:lnTo>
                    <a:pt x="43" y="119"/>
                  </a:lnTo>
                  <a:lnTo>
                    <a:pt x="65" y="90"/>
                  </a:lnTo>
                  <a:lnTo>
                    <a:pt x="90" y="64"/>
                  </a:lnTo>
                  <a:lnTo>
                    <a:pt x="120" y="42"/>
                  </a:lnTo>
                  <a:lnTo>
                    <a:pt x="153" y="24"/>
                  </a:lnTo>
                  <a:lnTo>
                    <a:pt x="188" y="10"/>
                  </a:lnTo>
                  <a:lnTo>
                    <a:pt x="225" y="2"/>
                  </a:lnTo>
                  <a:lnTo>
                    <a:pt x="26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9" name="千图设计师MC：ID 29795607任意多边形 18"/>
          <p:cNvSpPr/>
          <p:nvPr>
            <p:custDataLst>
              <p:tags r:id="rId11"/>
            </p:custDataLst>
          </p:nvPr>
        </p:nvSpPr>
        <p:spPr bwMode="auto">
          <a:xfrm>
            <a:off x="741448" y="2250928"/>
            <a:ext cx="1271080" cy="932552"/>
          </a:xfrm>
          <a:custGeom>
            <a:avLst/>
            <a:gdLst>
              <a:gd name="T0" fmla="*/ 243 w 892"/>
              <a:gd name="T1" fmla="*/ 694 h 694"/>
              <a:gd name="T2" fmla="*/ 237 w 892"/>
              <a:gd name="T3" fmla="*/ 694 h 694"/>
              <a:gd name="T4" fmla="*/ 2 w 892"/>
              <a:gd name="T5" fmla="*/ 694 h 694"/>
              <a:gd name="T6" fmla="*/ 2 w 892"/>
              <a:gd name="T7" fmla="*/ 459 h 694"/>
              <a:gd name="T8" fmla="*/ 2 w 892"/>
              <a:gd name="T9" fmla="*/ 261 h 694"/>
              <a:gd name="T10" fmla="*/ 2 w 892"/>
              <a:gd name="T11" fmla="*/ 257 h 694"/>
              <a:gd name="T12" fmla="*/ 2 w 892"/>
              <a:gd name="T13" fmla="*/ 0 h 694"/>
              <a:gd name="T14" fmla="*/ 33 w 892"/>
              <a:gd name="T15" fmla="*/ 1 h 694"/>
              <a:gd name="T16" fmla="*/ 244 w 892"/>
              <a:gd name="T17" fmla="*/ 1 h 694"/>
              <a:gd name="T18" fmla="*/ 244 w 892"/>
              <a:gd name="T19" fmla="*/ 1 h 694"/>
              <a:gd name="T20" fmla="*/ 244 w 892"/>
              <a:gd name="T21" fmla="*/ 1 h 694"/>
              <a:gd name="T22" fmla="*/ 443 w 892"/>
              <a:gd name="T23" fmla="*/ 1 h 694"/>
              <a:gd name="T24" fmla="*/ 564 w 892"/>
              <a:gd name="T25" fmla="*/ 1 h 694"/>
              <a:gd name="T26" fmla="*/ 564 w 892"/>
              <a:gd name="T27" fmla="*/ 0 h 694"/>
              <a:gd name="T28" fmla="*/ 655 w 892"/>
              <a:gd name="T29" fmla="*/ 0 h 694"/>
              <a:gd name="T30" fmla="*/ 696 w 892"/>
              <a:gd name="T31" fmla="*/ 0 h 694"/>
              <a:gd name="T32" fmla="*/ 696 w 892"/>
              <a:gd name="T33" fmla="*/ 255 h 694"/>
              <a:gd name="T34" fmla="*/ 696 w 892"/>
              <a:gd name="T35" fmla="*/ 260 h 694"/>
              <a:gd name="T36" fmla="*/ 697 w 892"/>
              <a:gd name="T37" fmla="*/ 260 h 694"/>
              <a:gd name="T38" fmla="*/ 697 w 892"/>
              <a:gd name="T39" fmla="*/ 262 h 694"/>
              <a:gd name="T40" fmla="*/ 710 w 892"/>
              <a:gd name="T41" fmla="*/ 261 h 694"/>
              <a:gd name="T42" fmla="*/ 712 w 892"/>
              <a:gd name="T43" fmla="*/ 261 h 694"/>
              <a:gd name="T44" fmla="*/ 697 w 892"/>
              <a:gd name="T45" fmla="*/ 262 h 694"/>
              <a:gd name="T46" fmla="*/ 741 w 892"/>
              <a:gd name="T47" fmla="*/ 308 h 694"/>
              <a:gd name="T48" fmla="*/ 765 w 892"/>
              <a:gd name="T49" fmla="*/ 302 h 694"/>
              <a:gd name="T50" fmla="*/ 827 w 892"/>
              <a:gd name="T51" fmla="*/ 281 h 694"/>
              <a:gd name="T52" fmla="*/ 892 w 892"/>
              <a:gd name="T53" fmla="*/ 356 h 694"/>
              <a:gd name="T54" fmla="*/ 827 w 892"/>
              <a:gd name="T55" fmla="*/ 432 h 694"/>
              <a:gd name="T56" fmla="*/ 765 w 892"/>
              <a:gd name="T57" fmla="*/ 411 h 694"/>
              <a:gd name="T58" fmla="*/ 741 w 892"/>
              <a:gd name="T59" fmla="*/ 405 h 694"/>
              <a:gd name="T60" fmla="*/ 697 w 892"/>
              <a:gd name="T61" fmla="*/ 453 h 694"/>
              <a:gd name="T62" fmla="*/ 696 w 892"/>
              <a:gd name="T63" fmla="*/ 454 h 694"/>
              <a:gd name="T64" fmla="*/ 696 w 892"/>
              <a:gd name="T65" fmla="*/ 459 h 694"/>
              <a:gd name="T66" fmla="*/ 696 w 892"/>
              <a:gd name="T67" fmla="*/ 694 h 694"/>
              <a:gd name="T68" fmla="*/ 649 w 892"/>
              <a:gd name="T69" fmla="*/ 694 h 694"/>
              <a:gd name="T70" fmla="*/ 649 w 892"/>
              <a:gd name="T71" fmla="*/ 694 h 694"/>
              <a:gd name="T72" fmla="*/ 442 w 892"/>
              <a:gd name="T73" fmla="*/ 694 h 694"/>
              <a:gd name="T74" fmla="*/ 435 w 892"/>
              <a:gd name="T75" fmla="*/ 694 h 694"/>
              <a:gd name="T76" fmla="*/ 435 w 892"/>
              <a:gd name="T77" fmla="*/ 694 h 694"/>
              <a:gd name="T78" fmla="*/ 416 w 892"/>
              <a:gd name="T79" fmla="*/ 684 h 694"/>
              <a:gd name="T80" fmla="*/ 418 w 892"/>
              <a:gd name="T81" fmla="*/ 663 h 694"/>
              <a:gd name="T82" fmla="*/ 441 w 892"/>
              <a:gd name="T83" fmla="*/ 590 h 694"/>
              <a:gd name="T84" fmla="*/ 340 w 892"/>
              <a:gd name="T85" fmla="*/ 499 h 694"/>
              <a:gd name="T86" fmla="*/ 240 w 892"/>
              <a:gd name="T87" fmla="*/ 590 h 694"/>
              <a:gd name="T88" fmla="*/ 263 w 892"/>
              <a:gd name="T89" fmla="*/ 663 h 694"/>
              <a:gd name="T90" fmla="*/ 264 w 892"/>
              <a:gd name="T91" fmla="*/ 684 h 694"/>
              <a:gd name="T92" fmla="*/ 244 w 892"/>
              <a:gd name="T93" fmla="*/ 694 h 694"/>
              <a:gd name="T94" fmla="*/ 243 w 892"/>
              <a:gd name="T95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92" h="694">
                <a:moveTo>
                  <a:pt x="243" y="694"/>
                </a:moveTo>
                <a:cubicBezTo>
                  <a:pt x="237" y="694"/>
                  <a:pt x="237" y="694"/>
                  <a:pt x="237" y="694"/>
                </a:cubicBezTo>
                <a:cubicBezTo>
                  <a:pt x="2" y="694"/>
                  <a:pt x="2" y="694"/>
                  <a:pt x="2" y="694"/>
                </a:cubicBezTo>
                <a:cubicBezTo>
                  <a:pt x="2" y="459"/>
                  <a:pt x="2" y="459"/>
                  <a:pt x="2" y="459"/>
                </a:cubicBezTo>
                <a:cubicBezTo>
                  <a:pt x="2" y="458"/>
                  <a:pt x="0" y="294"/>
                  <a:pt x="2" y="261"/>
                </a:cubicBezTo>
                <a:cubicBezTo>
                  <a:pt x="2" y="260"/>
                  <a:pt x="2" y="258"/>
                  <a:pt x="2" y="257"/>
                </a:cubicBezTo>
                <a:cubicBezTo>
                  <a:pt x="2" y="0"/>
                  <a:pt x="2" y="0"/>
                  <a:pt x="2" y="0"/>
                </a:cubicBezTo>
                <a:cubicBezTo>
                  <a:pt x="33" y="1"/>
                  <a:pt x="33" y="1"/>
                  <a:pt x="33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443" y="1"/>
                  <a:pt x="443" y="1"/>
                  <a:pt x="443" y="1"/>
                </a:cubicBezTo>
                <a:cubicBezTo>
                  <a:pt x="564" y="1"/>
                  <a:pt x="564" y="1"/>
                  <a:pt x="564" y="1"/>
                </a:cubicBezTo>
                <a:cubicBezTo>
                  <a:pt x="564" y="0"/>
                  <a:pt x="564" y="0"/>
                  <a:pt x="564" y="0"/>
                </a:cubicBezTo>
                <a:cubicBezTo>
                  <a:pt x="655" y="0"/>
                  <a:pt x="655" y="0"/>
                  <a:pt x="655" y="0"/>
                </a:cubicBezTo>
                <a:cubicBezTo>
                  <a:pt x="658" y="0"/>
                  <a:pt x="681" y="0"/>
                  <a:pt x="696" y="0"/>
                </a:cubicBezTo>
                <a:cubicBezTo>
                  <a:pt x="696" y="255"/>
                  <a:pt x="696" y="255"/>
                  <a:pt x="696" y="255"/>
                </a:cubicBezTo>
                <a:cubicBezTo>
                  <a:pt x="696" y="257"/>
                  <a:pt x="696" y="259"/>
                  <a:pt x="696" y="260"/>
                </a:cubicBezTo>
                <a:cubicBezTo>
                  <a:pt x="697" y="260"/>
                  <a:pt x="697" y="260"/>
                  <a:pt x="697" y="260"/>
                </a:cubicBezTo>
                <a:cubicBezTo>
                  <a:pt x="697" y="261"/>
                  <a:pt x="697" y="261"/>
                  <a:pt x="697" y="262"/>
                </a:cubicBezTo>
                <a:cubicBezTo>
                  <a:pt x="710" y="261"/>
                  <a:pt x="710" y="261"/>
                  <a:pt x="710" y="261"/>
                </a:cubicBezTo>
                <a:cubicBezTo>
                  <a:pt x="712" y="261"/>
                  <a:pt x="712" y="261"/>
                  <a:pt x="712" y="261"/>
                </a:cubicBezTo>
                <a:cubicBezTo>
                  <a:pt x="697" y="262"/>
                  <a:pt x="697" y="262"/>
                  <a:pt x="697" y="262"/>
                </a:cubicBezTo>
                <a:cubicBezTo>
                  <a:pt x="700" y="290"/>
                  <a:pt x="717" y="308"/>
                  <a:pt x="741" y="308"/>
                </a:cubicBezTo>
                <a:cubicBezTo>
                  <a:pt x="748" y="308"/>
                  <a:pt x="756" y="306"/>
                  <a:pt x="765" y="302"/>
                </a:cubicBezTo>
                <a:cubicBezTo>
                  <a:pt x="781" y="294"/>
                  <a:pt x="812" y="281"/>
                  <a:pt x="827" y="281"/>
                </a:cubicBezTo>
                <a:cubicBezTo>
                  <a:pt x="863" y="281"/>
                  <a:pt x="892" y="315"/>
                  <a:pt x="892" y="356"/>
                </a:cubicBezTo>
                <a:cubicBezTo>
                  <a:pt x="892" y="398"/>
                  <a:pt x="863" y="432"/>
                  <a:pt x="827" y="432"/>
                </a:cubicBezTo>
                <a:cubicBezTo>
                  <a:pt x="812" y="432"/>
                  <a:pt x="781" y="419"/>
                  <a:pt x="765" y="411"/>
                </a:cubicBezTo>
                <a:cubicBezTo>
                  <a:pt x="756" y="407"/>
                  <a:pt x="748" y="405"/>
                  <a:pt x="741" y="405"/>
                </a:cubicBezTo>
                <a:cubicBezTo>
                  <a:pt x="716" y="405"/>
                  <a:pt x="699" y="424"/>
                  <a:pt x="697" y="453"/>
                </a:cubicBezTo>
                <a:cubicBezTo>
                  <a:pt x="696" y="454"/>
                  <a:pt x="696" y="454"/>
                  <a:pt x="696" y="454"/>
                </a:cubicBezTo>
                <a:cubicBezTo>
                  <a:pt x="696" y="459"/>
                  <a:pt x="696" y="459"/>
                  <a:pt x="696" y="459"/>
                </a:cubicBezTo>
                <a:cubicBezTo>
                  <a:pt x="696" y="694"/>
                  <a:pt x="696" y="694"/>
                  <a:pt x="696" y="694"/>
                </a:cubicBezTo>
                <a:cubicBezTo>
                  <a:pt x="649" y="694"/>
                  <a:pt x="649" y="694"/>
                  <a:pt x="649" y="694"/>
                </a:cubicBezTo>
                <a:cubicBezTo>
                  <a:pt x="649" y="694"/>
                  <a:pt x="649" y="694"/>
                  <a:pt x="649" y="694"/>
                </a:cubicBezTo>
                <a:cubicBezTo>
                  <a:pt x="442" y="694"/>
                  <a:pt x="442" y="694"/>
                  <a:pt x="442" y="694"/>
                </a:cubicBezTo>
                <a:cubicBezTo>
                  <a:pt x="439" y="694"/>
                  <a:pt x="436" y="694"/>
                  <a:pt x="435" y="694"/>
                </a:cubicBezTo>
                <a:cubicBezTo>
                  <a:pt x="435" y="694"/>
                  <a:pt x="435" y="694"/>
                  <a:pt x="435" y="694"/>
                </a:cubicBezTo>
                <a:cubicBezTo>
                  <a:pt x="426" y="693"/>
                  <a:pt x="419" y="689"/>
                  <a:pt x="416" y="684"/>
                </a:cubicBezTo>
                <a:cubicBezTo>
                  <a:pt x="413" y="677"/>
                  <a:pt x="415" y="669"/>
                  <a:pt x="418" y="663"/>
                </a:cubicBezTo>
                <a:cubicBezTo>
                  <a:pt x="420" y="658"/>
                  <a:pt x="441" y="615"/>
                  <a:pt x="441" y="590"/>
                </a:cubicBezTo>
                <a:cubicBezTo>
                  <a:pt x="441" y="540"/>
                  <a:pt x="396" y="499"/>
                  <a:pt x="340" y="499"/>
                </a:cubicBezTo>
                <a:cubicBezTo>
                  <a:pt x="285" y="499"/>
                  <a:pt x="240" y="540"/>
                  <a:pt x="240" y="590"/>
                </a:cubicBezTo>
                <a:cubicBezTo>
                  <a:pt x="240" y="615"/>
                  <a:pt x="261" y="658"/>
                  <a:pt x="263" y="663"/>
                </a:cubicBezTo>
                <a:cubicBezTo>
                  <a:pt x="267" y="671"/>
                  <a:pt x="267" y="679"/>
                  <a:pt x="264" y="684"/>
                </a:cubicBezTo>
                <a:cubicBezTo>
                  <a:pt x="261" y="690"/>
                  <a:pt x="254" y="693"/>
                  <a:pt x="244" y="694"/>
                </a:cubicBezTo>
                <a:cubicBezTo>
                  <a:pt x="244" y="694"/>
                  <a:pt x="243" y="694"/>
                  <a:pt x="243" y="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grpSp>
        <p:nvGrpSpPr>
          <p:cNvPr id="20" name="千图设计师MC：ID 29795607组合 19"/>
          <p:cNvGrpSpPr/>
          <p:nvPr>
            <p:custDataLst>
              <p:tags r:id="rId12"/>
            </p:custDataLst>
          </p:nvPr>
        </p:nvGrpSpPr>
        <p:grpSpPr>
          <a:xfrm>
            <a:off x="1110688" y="2463258"/>
            <a:ext cx="229939" cy="281768"/>
            <a:chOff x="9412011" y="2175333"/>
            <a:chExt cx="1267861" cy="1412417"/>
          </a:xfrm>
          <a:solidFill>
            <a:schemeClr val="bg1"/>
          </a:solidFill>
        </p:grpSpPr>
        <p:sp>
          <p:nvSpPr>
            <p:cNvPr id="41" name="任意多边形: 形状 40"/>
            <p:cNvSpPr/>
            <p:nvPr/>
          </p:nvSpPr>
          <p:spPr bwMode="auto">
            <a:xfrm>
              <a:off x="9412011" y="2654300"/>
              <a:ext cx="169862" cy="527050"/>
            </a:xfrm>
            <a:custGeom>
              <a:avLst/>
              <a:gdLst>
                <a:gd name="T0" fmla="*/ 215 w 429"/>
                <a:gd name="T1" fmla="*/ 0 h 1328"/>
                <a:gd name="T2" fmla="*/ 249 w 429"/>
                <a:gd name="T3" fmla="*/ 3 h 1328"/>
                <a:gd name="T4" fmla="*/ 281 w 429"/>
                <a:gd name="T5" fmla="*/ 11 h 1328"/>
                <a:gd name="T6" fmla="*/ 312 w 429"/>
                <a:gd name="T7" fmla="*/ 22 h 1328"/>
                <a:gd name="T8" fmla="*/ 340 w 429"/>
                <a:gd name="T9" fmla="*/ 41 h 1328"/>
                <a:gd name="T10" fmla="*/ 366 w 429"/>
                <a:gd name="T11" fmla="*/ 63 h 1328"/>
                <a:gd name="T12" fmla="*/ 388 w 429"/>
                <a:gd name="T13" fmla="*/ 89 h 1328"/>
                <a:gd name="T14" fmla="*/ 406 w 429"/>
                <a:gd name="T15" fmla="*/ 118 h 1328"/>
                <a:gd name="T16" fmla="*/ 418 w 429"/>
                <a:gd name="T17" fmla="*/ 147 h 1328"/>
                <a:gd name="T18" fmla="*/ 427 w 429"/>
                <a:gd name="T19" fmla="*/ 180 h 1328"/>
                <a:gd name="T20" fmla="*/ 429 w 429"/>
                <a:gd name="T21" fmla="*/ 214 h 1328"/>
                <a:gd name="T22" fmla="*/ 429 w 429"/>
                <a:gd name="T23" fmla="*/ 1113 h 1328"/>
                <a:gd name="T24" fmla="*/ 427 w 429"/>
                <a:gd name="T25" fmla="*/ 1147 h 1328"/>
                <a:gd name="T26" fmla="*/ 419 w 429"/>
                <a:gd name="T27" fmla="*/ 1180 h 1328"/>
                <a:gd name="T28" fmla="*/ 406 w 429"/>
                <a:gd name="T29" fmla="*/ 1210 h 1328"/>
                <a:gd name="T30" fmla="*/ 389 w 429"/>
                <a:gd name="T31" fmla="*/ 1239 h 1328"/>
                <a:gd name="T32" fmla="*/ 367 w 429"/>
                <a:gd name="T33" fmla="*/ 1265 h 1328"/>
                <a:gd name="T34" fmla="*/ 341 w 429"/>
                <a:gd name="T35" fmla="*/ 1287 h 1328"/>
                <a:gd name="T36" fmla="*/ 313 w 429"/>
                <a:gd name="T37" fmla="*/ 1305 h 1328"/>
                <a:gd name="T38" fmla="*/ 282 w 429"/>
                <a:gd name="T39" fmla="*/ 1318 h 1328"/>
                <a:gd name="T40" fmla="*/ 250 w 429"/>
                <a:gd name="T41" fmla="*/ 1326 h 1328"/>
                <a:gd name="T42" fmla="*/ 215 w 429"/>
                <a:gd name="T43" fmla="*/ 1328 h 1328"/>
                <a:gd name="T44" fmla="*/ 181 w 429"/>
                <a:gd name="T45" fmla="*/ 1326 h 1328"/>
                <a:gd name="T46" fmla="*/ 148 w 429"/>
                <a:gd name="T47" fmla="*/ 1318 h 1328"/>
                <a:gd name="T48" fmla="*/ 118 w 429"/>
                <a:gd name="T49" fmla="*/ 1305 h 1328"/>
                <a:gd name="T50" fmla="*/ 89 w 429"/>
                <a:gd name="T51" fmla="*/ 1287 h 1328"/>
                <a:gd name="T52" fmla="*/ 63 w 429"/>
                <a:gd name="T53" fmla="*/ 1265 h 1328"/>
                <a:gd name="T54" fmla="*/ 41 w 429"/>
                <a:gd name="T55" fmla="*/ 1239 h 1328"/>
                <a:gd name="T56" fmla="*/ 22 w 429"/>
                <a:gd name="T57" fmla="*/ 1210 h 1328"/>
                <a:gd name="T58" fmla="*/ 10 w 429"/>
                <a:gd name="T59" fmla="*/ 1180 h 1328"/>
                <a:gd name="T60" fmla="*/ 2 w 429"/>
                <a:gd name="T61" fmla="*/ 1147 h 1328"/>
                <a:gd name="T62" fmla="*/ 0 w 429"/>
                <a:gd name="T63" fmla="*/ 1113 h 1328"/>
                <a:gd name="T64" fmla="*/ 0 w 429"/>
                <a:gd name="T65" fmla="*/ 214 h 1328"/>
                <a:gd name="T66" fmla="*/ 2 w 429"/>
                <a:gd name="T67" fmla="*/ 180 h 1328"/>
                <a:gd name="T68" fmla="*/ 10 w 429"/>
                <a:gd name="T69" fmla="*/ 147 h 1328"/>
                <a:gd name="T70" fmla="*/ 22 w 429"/>
                <a:gd name="T71" fmla="*/ 118 h 1328"/>
                <a:gd name="T72" fmla="*/ 41 w 429"/>
                <a:gd name="T73" fmla="*/ 89 h 1328"/>
                <a:gd name="T74" fmla="*/ 63 w 429"/>
                <a:gd name="T75" fmla="*/ 63 h 1328"/>
                <a:gd name="T76" fmla="*/ 89 w 429"/>
                <a:gd name="T77" fmla="*/ 41 h 1328"/>
                <a:gd name="T78" fmla="*/ 118 w 429"/>
                <a:gd name="T79" fmla="*/ 22 h 1328"/>
                <a:gd name="T80" fmla="*/ 148 w 429"/>
                <a:gd name="T81" fmla="*/ 11 h 1328"/>
                <a:gd name="T82" fmla="*/ 181 w 429"/>
                <a:gd name="T83" fmla="*/ 3 h 1328"/>
                <a:gd name="T84" fmla="*/ 215 w 429"/>
                <a:gd name="T85" fmla="*/ 0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29" h="1328">
                  <a:moveTo>
                    <a:pt x="215" y="0"/>
                  </a:moveTo>
                  <a:lnTo>
                    <a:pt x="249" y="3"/>
                  </a:lnTo>
                  <a:lnTo>
                    <a:pt x="281" y="11"/>
                  </a:lnTo>
                  <a:lnTo>
                    <a:pt x="312" y="22"/>
                  </a:lnTo>
                  <a:lnTo>
                    <a:pt x="340" y="41"/>
                  </a:lnTo>
                  <a:lnTo>
                    <a:pt x="366" y="63"/>
                  </a:lnTo>
                  <a:lnTo>
                    <a:pt x="388" y="89"/>
                  </a:lnTo>
                  <a:lnTo>
                    <a:pt x="406" y="118"/>
                  </a:lnTo>
                  <a:lnTo>
                    <a:pt x="418" y="147"/>
                  </a:lnTo>
                  <a:lnTo>
                    <a:pt x="427" y="180"/>
                  </a:lnTo>
                  <a:lnTo>
                    <a:pt x="429" y="214"/>
                  </a:lnTo>
                  <a:lnTo>
                    <a:pt x="429" y="1113"/>
                  </a:lnTo>
                  <a:lnTo>
                    <a:pt x="427" y="1147"/>
                  </a:lnTo>
                  <a:lnTo>
                    <a:pt x="419" y="1180"/>
                  </a:lnTo>
                  <a:lnTo>
                    <a:pt x="406" y="1210"/>
                  </a:lnTo>
                  <a:lnTo>
                    <a:pt x="389" y="1239"/>
                  </a:lnTo>
                  <a:lnTo>
                    <a:pt x="367" y="1265"/>
                  </a:lnTo>
                  <a:lnTo>
                    <a:pt x="341" y="1287"/>
                  </a:lnTo>
                  <a:lnTo>
                    <a:pt x="313" y="1305"/>
                  </a:lnTo>
                  <a:lnTo>
                    <a:pt x="282" y="1318"/>
                  </a:lnTo>
                  <a:lnTo>
                    <a:pt x="250" y="1326"/>
                  </a:lnTo>
                  <a:lnTo>
                    <a:pt x="215" y="1328"/>
                  </a:lnTo>
                  <a:lnTo>
                    <a:pt x="181" y="1326"/>
                  </a:lnTo>
                  <a:lnTo>
                    <a:pt x="148" y="1318"/>
                  </a:lnTo>
                  <a:lnTo>
                    <a:pt x="118" y="1305"/>
                  </a:lnTo>
                  <a:lnTo>
                    <a:pt x="89" y="1287"/>
                  </a:lnTo>
                  <a:lnTo>
                    <a:pt x="63" y="1265"/>
                  </a:lnTo>
                  <a:lnTo>
                    <a:pt x="41" y="1239"/>
                  </a:lnTo>
                  <a:lnTo>
                    <a:pt x="22" y="1210"/>
                  </a:lnTo>
                  <a:lnTo>
                    <a:pt x="10" y="1180"/>
                  </a:lnTo>
                  <a:lnTo>
                    <a:pt x="2" y="1147"/>
                  </a:lnTo>
                  <a:lnTo>
                    <a:pt x="0" y="1113"/>
                  </a:lnTo>
                  <a:lnTo>
                    <a:pt x="0" y="214"/>
                  </a:lnTo>
                  <a:lnTo>
                    <a:pt x="2" y="180"/>
                  </a:lnTo>
                  <a:lnTo>
                    <a:pt x="10" y="147"/>
                  </a:lnTo>
                  <a:lnTo>
                    <a:pt x="22" y="118"/>
                  </a:lnTo>
                  <a:lnTo>
                    <a:pt x="41" y="89"/>
                  </a:lnTo>
                  <a:lnTo>
                    <a:pt x="63" y="63"/>
                  </a:lnTo>
                  <a:lnTo>
                    <a:pt x="89" y="41"/>
                  </a:lnTo>
                  <a:lnTo>
                    <a:pt x="118" y="22"/>
                  </a:lnTo>
                  <a:lnTo>
                    <a:pt x="148" y="11"/>
                  </a:lnTo>
                  <a:lnTo>
                    <a:pt x="181" y="3"/>
                  </a:lnTo>
                  <a:lnTo>
                    <a:pt x="2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任意多边形: 形状 41"/>
            <p:cNvSpPr/>
            <p:nvPr/>
          </p:nvSpPr>
          <p:spPr bwMode="auto">
            <a:xfrm>
              <a:off x="9669463" y="2670175"/>
              <a:ext cx="762000" cy="917575"/>
            </a:xfrm>
            <a:custGeom>
              <a:avLst/>
              <a:gdLst>
                <a:gd name="T0" fmla="*/ 1920 w 1920"/>
                <a:gd name="T1" fmla="*/ 0 h 2313"/>
                <a:gd name="T2" fmla="*/ 1918 w 1920"/>
                <a:gd name="T3" fmla="*/ 1431 h 2313"/>
                <a:gd name="T4" fmla="*/ 1896 w 1920"/>
                <a:gd name="T5" fmla="*/ 1498 h 2313"/>
                <a:gd name="T6" fmla="*/ 1853 w 1920"/>
                <a:gd name="T7" fmla="*/ 1556 h 2313"/>
                <a:gd name="T8" fmla="*/ 1795 w 1920"/>
                <a:gd name="T9" fmla="*/ 1599 h 2313"/>
                <a:gd name="T10" fmla="*/ 1729 w 1920"/>
                <a:gd name="T11" fmla="*/ 1620 h 2313"/>
                <a:gd name="T12" fmla="*/ 1535 w 1920"/>
                <a:gd name="T13" fmla="*/ 1623 h 2313"/>
                <a:gd name="T14" fmla="*/ 1533 w 1920"/>
                <a:gd name="T15" fmla="*/ 2132 h 2313"/>
                <a:gd name="T16" fmla="*/ 1513 w 1920"/>
                <a:gd name="T17" fmla="*/ 2195 h 2313"/>
                <a:gd name="T18" fmla="*/ 1473 w 1920"/>
                <a:gd name="T19" fmla="*/ 2250 h 2313"/>
                <a:gd name="T20" fmla="*/ 1419 w 1920"/>
                <a:gd name="T21" fmla="*/ 2290 h 2313"/>
                <a:gd name="T22" fmla="*/ 1355 w 1920"/>
                <a:gd name="T23" fmla="*/ 2311 h 2313"/>
                <a:gd name="T24" fmla="*/ 1285 w 1920"/>
                <a:gd name="T25" fmla="*/ 2311 h 2313"/>
                <a:gd name="T26" fmla="*/ 1222 w 1920"/>
                <a:gd name="T27" fmla="*/ 2290 h 2313"/>
                <a:gd name="T28" fmla="*/ 1167 w 1920"/>
                <a:gd name="T29" fmla="*/ 2250 h 2313"/>
                <a:gd name="T30" fmla="*/ 1128 w 1920"/>
                <a:gd name="T31" fmla="*/ 2195 h 2313"/>
                <a:gd name="T32" fmla="*/ 1107 w 1920"/>
                <a:gd name="T33" fmla="*/ 2132 h 2313"/>
                <a:gd name="T34" fmla="*/ 1105 w 1920"/>
                <a:gd name="T35" fmla="*/ 1623 h 2313"/>
                <a:gd name="T36" fmla="*/ 816 w 1920"/>
                <a:gd name="T37" fmla="*/ 2098 h 2313"/>
                <a:gd name="T38" fmla="*/ 806 w 1920"/>
                <a:gd name="T39" fmla="*/ 2165 h 2313"/>
                <a:gd name="T40" fmla="*/ 776 w 1920"/>
                <a:gd name="T41" fmla="*/ 2224 h 2313"/>
                <a:gd name="T42" fmla="*/ 728 w 1920"/>
                <a:gd name="T43" fmla="*/ 2272 h 2313"/>
                <a:gd name="T44" fmla="*/ 669 w 1920"/>
                <a:gd name="T45" fmla="*/ 2303 h 2313"/>
                <a:gd name="T46" fmla="*/ 600 w 1920"/>
                <a:gd name="T47" fmla="*/ 2313 h 2313"/>
                <a:gd name="T48" fmla="*/ 534 w 1920"/>
                <a:gd name="T49" fmla="*/ 2303 h 2313"/>
                <a:gd name="T50" fmla="*/ 476 w 1920"/>
                <a:gd name="T51" fmla="*/ 2272 h 2313"/>
                <a:gd name="T52" fmla="*/ 427 w 1920"/>
                <a:gd name="T53" fmla="*/ 2224 h 2313"/>
                <a:gd name="T54" fmla="*/ 397 w 1920"/>
                <a:gd name="T55" fmla="*/ 2165 h 2313"/>
                <a:gd name="T56" fmla="*/ 388 w 1920"/>
                <a:gd name="T57" fmla="*/ 2098 h 2313"/>
                <a:gd name="T58" fmla="*/ 230 w 1920"/>
                <a:gd name="T59" fmla="*/ 1623 h 2313"/>
                <a:gd name="T60" fmla="*/ 159 w 1920"/>
                <a:gd name="T61" fmla="*/ 1613 h 2313"/>
                <a:gd name="T62" fmla="*/ 96 w 1920"/>
                <a:gd name="T63" fmla="*/ 1581 h 2313"/>
                <a:gd name="T64" fmla="*/ 43 w 1920"/>
                <a:gd name="T65" fmla="*/ 1528 h 2313"/>
                <a:gd name="T66" fmla="*/ 11 w 1920"/>
                <a:gd name="T67" fmla="*/ 1465 h 2313"/>
                <a:gd name="T68" fmla="*/ 0 w 1920"/>
                <a:gd name="T69" fmla="*/ 1394 h 2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20" h="2313">
                  <a:moveTo>
                    <a:pt x="0" y="0"/>
                  </a:moveTo>
                  <a:lnTo>
                    <a:pt x="1920" y="0"/>
                  </a:lnTo>
                  <a:lnTo>
                    <a:pt x="1920" y="1394"/>
                  </a:lnTo>
                  <a:lnTo>
                    <a:pt x="1918" y="1431"/>
                  </a:lnTo>
                  <a:lnTo>
                    <a:pt x="1909" y="1465"/>
                  </a:lnTo>
                  <a:lnTo>
                    <a:pt x="1896" y="1498"/>
                  </a:lnTo>
                  <a:lnTo>
                    <a:pt x="1877" y="1528"/>
                  </a:lnTo>
                  <a:lnTo>
                    <a:pt x="1853" y="1556"/>
                  </a:lnTo>
                  <a:lnTo>
                    <a:pt x="1825" y="1581"/>
                  </a:lnTo>
                  <a:lnTo>
                    <a:pt x="1795" y="1599"/>
                  </a:lnTo>
                  <a:lnTo>
                    <a:pt x="1763" y="1613"/>
                  </a:lnTo>
                  <a:lnTo>
                    <a:pt x="1729" y="1620"/>
                  </a:lnTo>
                  <a:lnTo>
                    <a:pt x="1692" y="1623"/>
                  </a:lnTo>
                  <a:lnTo>
                    <a:pt x="1535" y="1623"/>
                  </a:lnTo>
                  <a:lnTo>
                    <a:pt x="1535" y="2098"/>
                  </a:lnTo>
                  <a:lnTo>
                    <a:pt x="1533" y="2132"/>
                  </a:lnTo>
                  <a:lnTo>
                    <a:pt x="1526" y="2165"/>
                  </a:lnTo>
                  <a:lnTo>
                    <a:pt x="1513" y="2195"/>
                  </a:lnTo>
                  <a:lnTo>
                    <a:pt x="1496" y="2224"/>
                  </a:lnTo>
                  <a:lnTo>
                    <a:pt x="1473" y="2250"/>
                  </a:lnTo>
                  <a:lnTo>
                    <a:pt x="1446" y="2272"/>
                  </a:lnTo>
                  <a:lnTo>
                    <a:pt x="1419" y="2290"/>
                  </a:lnTo>
                  <a:lnTo>
                    <a:pt x="1388" y="2303"/>
                  </a:lnTo>
                  <a:lnTo>
                    <a:pt x="1355" y="2311"/>
                  </a:lnTo>
                  <a:lnTo>
                    <a:pt x="1320" y="2313"/>
                  </a:lnTo>
                  <a:lnTo>
                    <a:pt x="1285" y="2311"/>
                  </a:lnTo>
                  <a:lnTo>
                    <a:pt x="1253" y="2303"/>
                  </a:lnTo>
                  <a:lnTo>
                    <a:pt x="1222" y="2290"/>
                  </a:lnTo>
                  <a:lnTo>
                    <a:pt x="1194" y="2272"/>
                  </a:lnTo>
                  <a:lnTo>
                    <a:pt x="1167" y="2250"/>
                  </a:lnTo>
                  <a:lnTo>
                    <a:pt x="1145" y="2224"/>
                  </a:lnTo>
                  <a:lnTo>
                    <a:pt x="1128" y="2195"/>
                  </a:lnTo>
                  <a:lnTo>
                    <a:pt x="1115" y="2165"/>
                  </a:lnTo>
                  <a:lnTo>
                    <a:pt x="1107" y="2132"/>
                  </a:lnTo>
                  <a:lnTo>
                    <a:pt x="1105" y="2098"/>
                  </a:lnTo>
                  <a:lnTo>
                    <a:pt x="1105" y="1623"/>
                  </a:lnTo>
                  <a:lnTo>
                    <a:pt x="816" y="1623"/>
                  </a:lnTo>
                  <a:lnTo>
                    <a:pt x="816" y="2098"/>
                  </a:lnTo>
                  <a:lnTo>
                    <a:pt x="813" y="2132"/>
                  </a:lnTo>
                  <a:lnTo>
                    <a:pt x="806" y="2165"/>
                  </a:lnTo>
                  <a:lnTo>
                    <a:pt x="794" y="2195"/>
                  </a:lnTo>
                  <a:lnTo>
                    <a:pt x="776" y="2224"/>
                  </a:lnTo>
                  <a:lnTo>
                    <a:pt x="753" y="2250"/>
                  </a:lnTo>
                  <a:lnTo>
                    <a:pt x="728" y="2272"/>
                  </a:lnTo>
                  <a:lnTo>
                    <a:pt x="699" y="2290"/>
                  </a:lnTo>
                  <a:lnTo>
                    <a:pt x="669" y="2303"/>
                  </a:lnTo>
                  <a:lnTo>
                    <a:pt x="636" y="2311"/>
                  </a:lnTo>
                  <a:lnTo>
                    <a:pt x="600" y="2313"/>
                  </a:lnTo>
                  <a:lnTo>
                    <a:pt x="566" y="2311"/>
                  </a:lnTo>
                  <a:lnTo>
                    <a:pt x="534" y="2303"/>
                  </a:lnTo>
                  <a:lnTo>
                    <a:pt x="504" y="2290"/>
                  </a:lnTo>
                  <a:lnTo>
                    <a:pt x="476" y="2272"/>
                  </a:lnTo>
                  <a:lnTo>
                    <a:pt x="451" y="2250"/>
                  </a:lnTo>
                  <a:lnTo>
                    <a:pt x="427" y="2224"/>
                  </a:lnTo>
                  <a:lnTo>
                    <a:pt x="410" y="2195"/>
                  </a:lnTo>
                  <a:lnTo>
                    <a:pt x="397" y="2165"/>
                  </a:lnTo>
                  <a:lnTo>
                    <a:pt x="390" y="2132"/>
                  </a:lnTo>
                  <a:lnTo>
                    <a:pt x="388" y="2098"/>
                  </a:lnTo>
                  <a:lnTo>
                    <a:pt x="385" y="1623"/>
                  </a:lnTo>
                  <a:lnTo>
                    <a:pt x="230" y="1623"/>
                  </a:lnTo>
                  <a:lnTo>
                    <a:pt x="193" y="1620"/>
                  </a:lnTo>
                  <a:lnTo>
                    <a:pt x="159" y="1613"/>
                  </a:lnTo>
                  <a:lnTo>
                    <a:pt x="125" y="1599"/>
                  </a:lnTo>
                  <a:lnTo>
                    <a:pt x="96" y="1581"/>
                  </a:lnTo>
                  <a:lnTo>
                    <a:pt x="68" y="1556"/>
                  </a:lnTo>
                  <a:lnTo>
                    <a:pt x="43" y="1528"/>
                  </a:lnTo>
                  <a:lnTo>
                    <a:pt x="25" y="1498"/>
                  </a:lnTo>
                  <a:lnTo>
                    <a:pt x="11" y="1465"/>
                  </a:lnTo>
                  <a:lnTo>
                    <a:pt x="4" y="1431"/>
                  </a:lnTo>
                  <a:lnTo>
                    <a:pt x="0" y="139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任意多边形: 形状 42"/>
            <p:cNvSpPr/>
            <p:nvPr/>
          </p:nvSpPr>
          <p:spPr bwMode="auto">
            <a:xfrm>
              <a:off x="9666288" y="2175333"/>
              <a:ext cx="768349" cy="431799"/>
            </a:xfrm>
            <a:custGeom>
              <a:avLst/>
              <a:gdLst>
                <a:gd name="T0" fmla="*/ 1388 w 1935"/>
                <a:gd name="T1" fmla="*/ 581 h 1091"/>
                <a:gd name="T2" fmla="*/ 1352 w 1935"/>
                <a:gd name="T3" fmla="*/ 603 h 1091"/>
                <a:gd name="T4" fmla="*/ 1330 w 1935"/>
                <a:gd name="T5" fmla="*/ 638 h 1091"/>
                <a:gd name="T6" fmla="*/ 1330 w 1935"/>
                <a:gd name="T7" fmla="*/ 681 h 1091"/>
                <a:gd name="T8" fmla="*/ 1352 w 1935"/>
                <a:gd name="T9" fmla="*/ 718 h 1091"/>
                <a:gd name="T10" fmla="*/ 1388 w 1935"/>
                <a:gd name="T11" fmla="*/ 739 h 1091"/>
                <a:gd name="T12" fmla="*/ 1431 w 1935"/>
                <a:gd name="T13" fmla="*/ 739 h 1091"/>
                <a:gd name="T14" fmla="*/ 1466 w 1935"/>
                <a:gd name="T15" fmla="*/ 718 h 1091"/>
                <a:gd name="T16" fmla="*/ 1486 w 1935"/>
                <a:gd name="T17" fmla="*/ 681 h 1091"/>
                <a:gd name="T18" fmla="*/ 1486 w 1935"/>
                <a:gd name="T19" fmla="*/ 638 h 1091"/>
                <a:gd name="T20" fmla="*/ 1466 w 1935"/>
                <a:gd name="T21" fmla="*/ 603 h 1091"/>
                <a:gd name="T22" fmla="*/ 1431 w 1935"/>
                <a:gd name="T23" fmla="*/ 582 h 1091"/>
                <a:gd name="T24" fmla="*/ 527 w 1935"/>
                <a:gd name="T25" fmla="*/ 579 h 1091"/>
                <a:gd name="T26" fmla="*/ 487 w 1935"/>
                <a:gd name="T27" fmla="*/ 589 h 1091"/>
                <a:gd name="T28" fmla="*/ 458 w 1935"/>
                <a:gd name="T29" fmla="*/ 619 h 1091"/>
                <a:gd name="T30" fmla="*/ 448 w 1935"/>
                <a:gd name="T31" fmla="*/ 660 h 1091"/>
                <a:gd name="T32" fmla="*/ 458 w 1935"/>
                <a:gd name="T33" fmla="*/ 700 h 1091"/>
                <a:gd name="T34" fmla="*/ 487 w 1935"/>
                <a:gd name="T35" fmla="*/ 730 h 1091"/>
                <a:gd name="T36" fmla="*/ 527 w 1935"/>
                <a:gd name="T37" fmla="*/ 741 h 1091"/>
                <a:gd name="T38" fmla="*/ 568 w 1935"/>
                <a:gd name="T39" fmla="*/ 730 h 1091"/>
                <a:gd name="T40" fmla="*/ 598 w 1935"/>
                <a:gd name="T41" fmla="*/ 700 h 1091"/>
                <a:gd name="T42" fmla="*/ 608 w 1935"/>
                <a:gd name="T43" fmla="*/ 660 h 1091"/>
                <a:gd name="T44" fmla="*/ 598 w 1935"/>
                <a:gd name="T45" fmla="*/ 619 h 1091"/>
                <a:gd name="T46" fmla="*/ 568 w 1935"/>
                <a:gd name="T47" fmla="*/ 589 h 1091"/>
                <a:gd name="T48" fmla="*/ 527 w 1935"/>
                <a:gd name="T49" fmla="*/ 579 h 1091"/>
                <a:gd name="T50" fmla="*/ 379 w 1935"/>
                <a:gd name="T51" fmla="*/ 0 h 1091"/>
                <a:gd name="T52" fmla="*/ 398 w 1935"/>
                <a:gd name="T53" fmla="*/ 16 h 1091"/>
                <a:gd name="T54" fmla="*/ 615 w 1935"/>
                <a:gd name="T55" fmla="*/ 265 h 1091"/>
                <a:gd name="T56" fmla="*/ 753 w 1935"/>
                <a:gd name="T57" fmla="*/ 227 h 1091"/>
                <a:gd name="T58" fmla="*/ 895 w 1935"/>
                <a:gd name="T59" fmla="*/ 207 h 1091"/>
                <a:gd name="T60" fmla="*/ 1042 w 1935"/>
                <a:gd name="T61" fmla="*/ 207 h 1091"/>
                <a:gd name="T62" fmla="*/ 1184 w 1935"/>
                <a:gd name="T63" fmla="*/ 227 h 1091"/>
                <a:gd name="T64" fmla="*/ 1322 w 1935"/>
                <a:gd name="T65" fmla="*/ 265 h 1091"/>
                <a:gd name="T66" fmla="*/ 1539 w 1935"/>
                <a:gd name="T67" fmla="*/ 16 h 1091"/>
                <a:gd name="T68" fmla="*/ 1557 w 1935"/>
                <a:gd name="T69" fmla="*/ 0 h 1091"/>
                <a:gd name="T70" fmla="*/ 1581 w 1935"/>
                <a:gd name="T71" fmla="*/ 3 h 1091"/>
                <a:gd name="T72" fmla="*/ 1597 w 1935"/>
                <a:gd name="T73" fmla="*/ 22 h 1091"/>
                <a:gd name="T74" fmla="*/ 1591 w 1935"/>
                <a:gd name="T75" fmla="*/ 45 h 1091"/>
                <a:gd name="T76" fmla="*/ 1505 w 1935"/>
                <a:gd name="T77" fmla="*/ 354 h 1091"/>
                <a:gd name="T78" fmla="*/ 1618 w 1935"/>
                <a:gd name="T79" fmla="*/ 434 h 1091"/>
                <a:gd name="T80" fmla="*/ 1716 w 1935"/>
                <a:gd name="T81" fmla="*/ 530 h 1091"/>
                <a:gd name="T82" fmla="*/ 1801 w 1935"/>
                <a:gd name="T83" fmla="*/ 641 h 1091"/>
                <a:gd name="T84" fmla="*/ 1866 w 1935"/>
                <a:gd name="T85" fmla="*/ 761 h 1091"/>
                <a:gd name="T86" fmla="*/ 1910 w 1935"/>
                <a:gd name="T87" fmla="*/ 889 h 1091"/>
                <a:gd name="T88" fmla="*/ 1931 w 1935"/>
                <a:gd name="T89" fmla="*/ 1021 h 1091"/>
                <a:gd name="T90" fmla="*/ 0 w 1935"/>
                <a:gd name="T91" fmla="*/ 1091 h 1091"/>
                <a:gd name="T92" fmla="*/ 10 w 1935"/>
                <a:gd name="T93" fmla="*/ 954 h 1091"/>
                <a:gd name="T94" fmla="*/ 44 w 1935"/>
                <a:gd name="T95" fmla="*/ 823 h 1091"/>
                <a:gd name="T96" fmla="*/ 98 w 1935"/>
                <a:gd name="T97" fmla="*/ 699 h 1091"/>
                <a:gd name="T98" fmla="*/ 174 w 1935"/>
                <a:gd name="T99" fmla="*/ 583 h 1091"/>
                <a:gd name="T100" fmla="*/ 265 w 1935"/>
                <a:gd name="T101" fmla="*/ 480 h 1091"/>
                <a:gd name="T102" fmla="*/ 372 w 1935"/>
                <a:gd name="T103" fmla="*/ 393 h 1091"/>
                <a:gd name="T104" fmla="*/ 494 w 1935"/>
                <a:gd name="T105" fmla="*/ 320 h 1091"/>
                <a:gd name="T106" fmla="*/ 340 w 1935"/>
                <a:gd name="T107" fmla="*/ 32 h 1091"/>
                <a:gd name="T108" fmla="*/ 345 w 1935"/>
                <a:gd name="T109" fmla="*/ 12 h 1091"/>
                <a:gd name="T110" fmla="*/ 369 w 1935"/>
                <a:gd name="T111" fmla="*/ 0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35" h="1091">
                  <a:moveTo>
                    <a:pt x="1409" y="579"/>
                  </a:moveTo>
                  <a:lnTo>
                    <a:pt x="1388" y="581"/>
                  </a:lnTo>
                  <a:lnTo>
                    <a:pt x="1369" y="589"/>
                  </a:lnTo>
                  <a:lnTo>
                    <a:pt x="1352" y="603"/>
                  </a:lnTo>
                  <a:lnTo>
                    <a:pt x="1339" y="619"/>
                  </a:lnTo>
                  <a:lnTo>
                    <a:pt x="1330" y="638"/>
                  </a:lnTo>
                  <a:lnTo>
                    <a:pt x="1328" y="660"/>
                  </a:lnTo>
                  <a:lnTo>
                    <a:pt x="1330" y="681"/>
                  </a:lnTo>
                  <a:lnTo>
                    <a:pt x="1339" y="700"/>
                  </a:lnTo>
                  <a:lnTo>
                    <a:pt x="1352" y="718"/>
                  </a:lnTo>
                  <a:lnTo>
                    <a:pt x="1369" y="730"/>
                  </a:lnTo>
                  <a:lnTo>
                    <a:pt x="1388" y="739"/>
                  </a:lnTo>
                  <a:lnTo>
                    <a:pt x="1409" y="741"/>
                  </a:lnTo>
                  <a:lnTo>
                    <a:pt x="1431" y="739"/>
                  </a:lnTo>
                  <a:lnTo>
                    <a:pt x="1450" y="730"/>
                  </a:lnTo>
                  <a:lnTo>
                    <a:pt x="1466" y="718"/>
                  </a:lnTo>
                  <a:lnTo>
                    <a:pt x="1479" y="700"/>
                  </a:lnTo>
                  <a:lnTo>
                    <a:pt x="1486" y="681"/>
                  </a:lnTo>
                  <a:lnTo>
                    <a:pt x="1490" y="660"/>
                  </a:lnTo>
                  <a:lnTo>
                    <a:pt x="1486" y="638"/>
                  </a:lnTo>
                  <a:lnTo>
                    <a:pt x="1479" y="619"/>
                  </a:lnTo>
                  <a:lnTo>
                    <a:pt x="1466" y="603"/>
                  </a:lnTo>
                  <a:lnTo>
                    <a:pt x="1450" y="589"/>
                  </a:lnTo>
                  <a:lnTo>
                    <a:pt x="1431" y="582"/>
                  </a:lnTo>
                  <a:lnTo>
                    <a:pt x="1409" y="579"/>
                  </a:lnTo>
                  <a:close/>
                  <a:moveTo>
                    <a:pt x="527" y="579"/>
                  </a:moveTo>
                  <a:lnTo>
                    <a:pt x="506" y="581"/>
                  </a:lnTo>
                  <a:lnTo>
                    <a:pt x="487" y="589"/>
                  </a:lnTo>
                  <a:lnTo>
                    <a:pt x="470" y="603"/>
                  </a:lnTo>
                  <a:lnTo>
                    <a:pt x="458" y="619"/>
                  </a:lnTo>
                  <a:lnTo>
                    <a:pt x="450" y="638"/>
                  </a:lnTo>
                  <a:lnTo>
                    <a:pt x="448" y="660"/>
                  </a:lnTo>
                  <a:lnTo>
                    <a:pt x="450" y="681"/>
                  </a:lnTo>
                  <a:lnTo>
                    <a:pt x="458" y="700"/>
                  </a:lnTo>
                  <a:lnTo>
                    <a:pt x="470" y="718"/>
                  </a:lnTo>
                  <a:lnTo>
                    <a:pt x="487" y="730"/>
                  </a:lnTo>
                  <a:lnTo>
                    <a:pt x="506" y="739"/>
                  </a:lnTo>
                  <a:lnTo>
                    <a:pt x="527" y="741"/>
                  </a:lnTo>
                  <a:lnTo>
                    <a:pt x="548" y="739"/>
                  </a:lnTo>
                  <a:lnTo>
                    <a:pt x="568" y="730"/>
                  </a:lnTo>
                  <a:lnTo>
                    <a:pt x="585" y="718"/>
                  </a:lnTo>
                  <a:lnTo>
                    <a:pt x="598" y="700"/>
                  </a:lnTo>
                  <a:lnTo>
                    <a:pt x="606" y="681"/>
                  </a:lnTo>
                  <a:lnTo>
                    <a:pt x="608" y="660"/>
                  </a:lnTo>
                  <a:lnTo>
                    <a:pt x="606" y="638"/>
                  </a:lnTo>
                  <a:lnTo>
                    <a:pt x="598" y="619"/>
                  </a:lnTo>
                  <a:lnTo>
                    <a:pt x="585" y="603"/>
                  </a:lnTo>
                  <a:lnTo>
                    <a:pt x="568" y="589"/>
                  </a:lnTo>
                  <a:lnTo>
                    <a:pt x="548" y="582"/>
                  </a:lnTo>
                  <a:lnTo>
                    <a:pt x="527" y="579"/>
                  </a:lnTo>
                  <a:close/>
                  <a:moveTo>
                    <a:pt x="369" y="0"/>
                  </a:moveTo>
                  <a:lnTo>
                    <a:pt x="379" y="0"/>
                  </a:lnTo>
                  <a:lnTo>
                    <a:pt x="389" y="7"/>
                  </a:lnTo>
                  <a:lnTo>
                    <a:pt x="398" y="16"/>
                  </a:lnTo>
                  <a:lnTo>
                    <a:pt x="548" y="292"/>
                  </a:lnTo>
                  <a:lnTo>
                    <a:pt x="615" y="265"/>
                  </a:lnTo>
                  <a:lnTo>
                    <a:pt x="683" y="243"/>
                  </a:lnTo>
                  <a:lnTo>
                    <a:pt x="753" y="227"/>
                  </a:lnTo>
                  <a:lnTo>
                    <a:pt x="823" y="214"/>
                  </a:lnTo>
                  <a:lnTo>
                    <a:pt x="895" y="207"/>
                  </a:lnTo>
                  <a:lnTo>
                    <a:pt x="969" y="204"/>
                  </a:lnTo>
                  <a:lnTo>
                    <a:pt x="1042" y="207"/>
                  </a:lnTo>
                  <a:lnTo>
                    <a:pt x="1113" y="214"/>
                  </a:lnTo>
                  <a:lnTo>
                    <a:pt x="1184" y="227"/>
                  </a:lnTo>
                  <a:lnTo>
                    <a:pt x="1253" y="243"/>
                  </a:lnTo>
                  <a:lnTo>
                    <a:pt x="1322" y="265"/>
                  </a:lnTo>
                  <a:lnTo>
                    <a:pt x="1389" y="292"/>
                  </a:lnTo>
                  <a:lnTo>
                    <a:pt x="1539" y="16"/>
                  </a:lnTo>
                  <a:lnTo>
                    <a:pt x="1547" y="7"/>
                  </a:lnTo>
                  <a:lnTo>
                    <a:pt x="1557" y="0"/>
                  </a:lnTo>
                  <a:lnTo>
                    <a:pt x="1568" y="0"/>
                  </a:lnTo>
                  <a:lnTo>
                    <a:pt x="1581" y="3"/>
                  </a:lnTo>
                  <a:lnTo>
                    <a:pt x="1591" y="12"/>
                  </a:lnTo>
                  <a:lnTo>
                    <a:pt x="1597" y="22"/>
                  </a:lnTo>
                  <a:lnTo>
                    <a:pt x="1597" y="32"/>
                  </a:lnTo>
                  <a:lnTo>
                    <a:pt x="1591" y="45"/>
                  </a:lnTo>
                  <a:lnTo>
                    <a:pt x="1443" y="320"/>
                  </a:lnTo>
                  <a:lnTo>
                    <a:pt x="1505" y="354"/>
                  </a:lnTo>
                  <a:lnTo>
                    <a:pt x="1563" y="393"/>
                  </a:lnTo>
                  <a:lnTo>
                    <a:pt x="1618" y="434"/>
                  </a:lnTo>
                  <a:lnTo>
                    <a:pt x="1669" y="480"/>
                  </a:lnTo>
                  <a:lnTo>
                    <a:pt x="1716" y="530"/>
                  </a:lnTo>
                  <a:lnTo>
                    <a:pt x="1760" y="583"/>
                  </a:lnTo>
                  <a:lnTo>
                    <a:pt x="1801" y="641"/>
                  </a:lnTo>
                  <a:lnTo>
                    <a:pt x="1836" y="699"/>
                  </a:lnTo>
                  <a:lnTo>
                    <a:pt x="1866" y="761"/>
                  </a:lnTo>
                  <a:lnTo>
                    <a:pt x="1891" y="823"/>
                  </a:lnTo>
                  <a:lnTo>
                    <a:pt x="1910" y="889"/>
                  </a:lnTo>
                  <a:lnTo>
                    <a:pt x="1924" y="954"/>
                  </a:lnTo>
                  <a:lnTo>
                    <a:pt x="1931" y="1021"/>
                  </a:lnTo>
                  <a:lnTo>
                    <a:pt x="1935" y="1091"/>
                  </a:lnTo>
                  <a:lnTo>
                    <a:pt x="0" y="1091"/>
                  </a:lnTo>
                  <a:lnTo>
                    <a:pt x="3" y="1021"/>
                  </a:lnTo>
                  <a:lnTo>
                    <a:pt x="10" y="954"/>
                  </a:lnTo>
                  <a:lnTo>
                    <a:pt x="24" y="889"/>
                  </a:lnTo>
                  <a:lnTo>
                    <a:pt x="44" y="823"/>
                  </a:lnTo>
                  <a:lnTo>
                    <a:pt x="68" y="761"/>
                  </a:lnTo>
                  <a:lnTo>
                    <a:pt x="98" y="699"/>
                  </a:lnTo>
                  <a:lnTo>
                    <a:pt x="133" y="641"/>
                  </a:lnTo>
                  <a:lnTo>
                    <a:pt x="174" y="583"/>
                  </a:lnTo>
                  <a:lnTo>
                    <a:pt x="218" y="530"/>
                  </a:lnTo>
                  <a:lnTo>
                    <a:pt x="265" y="480"/>
                  </a:lnTo>
                  <a:lnTo>
                    <a:pt x="317" y="434"/>
                  </a:lnTo>
                  <a:lnTo>
                    <a:pt x="372" y="393"/>
                  </a:lnTo>
                  <a:lnTo>
                    <a:pt x="431" y="354"/>
                  </a:lnTo>
                  <a:lnTo>
                    <a:pt x="494" y="320"/>
                  </a:lnTo>
                  <a:lnTo>
                    <a:pt x="345" y="45"/>
                  </a:lnTo>
                  <a:lnTo>
                    <a:pt x="340" y="32"/>
                  </a:lnTo>
                  <a:lnTo>
                    <a:pt x="340" y="22"/>
                  </a:lnTo>
                  <a:lnTo>
                    <a:pt x="345" y="12"/>
                  </a:lnTo>
                  <a:lnTo>
                    <a:pt x="356" y="3"/>
                  </a:lnTo>
                  <a:lnTo>
                    <a:pt x="3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任意多边形: 形状 43"/>
            <p:cNvSpPr/>
            <p:nvPr/>
          </p:nvSpPr>
          <p:spPr bwMode="auto">
            <a:xfrm>
              <a:off x="10510010" y="2654300"/>
              <a:ext cx="169862" cy="527050"/>
            </a:xfrm>
            <a:custGeom>
              <a:avLst/>
              <a:gdLst>
                <a:gd name="T0" fmla="*/ 214 w 429"/>
                <a:gd name="T1" fmla="*/ 0 h 1328"/>
                <a:gd name="T2" fmla="*/ 248 w 429"/>
                <a:gd name="T3" fmla="*/ 3 h 1328"/>
                <a:gd name="T4" fmla="*/ 281 w 429"/>
                <a:gd name="T5" fmla="*/ 10 h 1328"/>
                <a:gd name="T6" fmla="*/ 311 w 429"/>
                <a:gd name="T7" fmla="*/ 22 h 1328"/>
                <a:gd name="T8" fmla="*/ 340 w 429"/>
                <a:gd name="T9" fmla="*/ 39 h 1328"/>
                <a:gd name="T10" fmla="*/ 365 w 429"/>
                <a:gd name="T11" fmla="*/ 62 h 1328"/>
                <a:gd name="T12" fmla="*/ 389 w 429"/>
                <a:gd name="T13" fmla="*/ 88 h 1328"/>
                <a:gd name="T14" fmla="*/ 406 w 429"/>
                <a:gd name="T15" fmla="*/ 115 h 1328"/>
                <a:gd name="T16" fmla="*/ 419 w 429"/>
                <a:gd name="T17" fmla="*/ 146 h 1328"/>
                <a:gd name="T18" fmla="*/ 426 w 429"/>
                <a:gd name="T19" fmla="*/ 178 h 1328"/>
                <a:gd name="T20" fmla="*/ 429 w 429"/>
                <a:gd name="T21" fmla="*/ 214 h 1328"/>
                <a:gd name="T22" fmla="*/ 429 w 429"/>
                <a:gd name="T23" fmla="*/ 1113 h 1328"/>
                <a:gd name="T24" fmla="*/ 426 w 429"/>
                <a:gd name="T25" fmla="*/ 1147 h 1328"/>
                <a:gd name="T26" fmla="*/ 419 w 429"/>
                <a:gd name="T27" fmla="*/ 1180 h 1328"/>
                <a:gd name="T28" fmla="*/ 406 w 429"/>
                <a:gd name="T29" fmla="*/ 1210 h 1328"/>
                <a:gd name="T30" fmla="*/ 389 w 429"/>
                <a:gd name="T31" fmla="*/ 1239 h 1328"/>
                <a:gd name="T32" fmla="*/ 365 w 429"/>
                <a:gd name="T33" fmla="*/ 1265 h 1328"/>
                <a:gd name="T34" fmla="*/ 340 w 429"/>
                <a:gd name="T35" fmla="*/ 1287 h 1328"/>
                <a:gd name="T36" fmla="*/ 311 w 429"/>
                <a:gd name="T37" fmla="*/ 1305 h 1328"/>
                <a:gd name="T38" fmla="*/ 281 w 429"/>
                <a:gd name="T39" fmla="*/ 1318 h 1328"/>
                <a:gd name="T40" fmla="*/ 248 w 429"/>
                <a:gd name="T41" fmla="*/ 1326 h 1328"/>
                <a:gd name="T42" fmla="*/ 214 w 429"/>
                <a:gd name="T43" fmla="*/ 1328 h 1328"/>
                <a:gd name="T44" fmla="*/ 179 w 429"/>
                <a:gd name="T45" fmla="*/ 1326 h 1328"/>
                <a:gd name="T46" fmla="*/ 147 w 429"/>
                <a:gd name="T47" fmla="*/ 1318 h 1328"/>
                <a:gd name="T48" fmla="*/ 117 w 429"/>
                <a:gd name="T49" fmla="*/ 1305 h 1328"/>
                <a:gd name="T50" fmla="*/ 88 w 429"/>
                <a:gd name="T51" fmla="*/ 1287 h 1328"/>
                <a:gd name="T52" fmla="*/ 63 w 429"/>
                <a:gd name="T53" fmla="*/ 1265 h 1328"/>
                <a:gd name="T54" fmla="*/ 40 w 429"/>
                <a:gd name="T55" fmla="*/ 1239 h 1328"/>
                <a:gd name="T56" fmla="*/ 22 w 429"/>
                <a:gd name="T57" fmla="*/ 1210 h 1328"/>
                <a:gd name="T58" fmla="*/ 10 w 429"/>
                <a:gd name="T59" fmla="*/ 1180 h 1328"/>
                <a:gd name="T60" fmla="*/ 3 w 429"/>
                <a:gd name="T61" fmla="*/ 1147 h 1328"/>
                <a:gd name="T62" fmla="*/ 0 w 429"/>
                <a:gd name="T63" fmla="*/ 1113 h 1328"/>
                <a:gd name="T64" fmla="*/ 0 w 429"/>
                <a:gd name="T65" fmla="*/ 214 h 1328"/>
                <a:gd name="T66" fmla="*/ 3 w 429"/>
                <a:gd name="T67" fmla="*/ 178 h 1328"/>
                <a:gd name="T68" fmla="*/ 10 w 429"/>
                <a:gd name="T69" fmla="*/ 146 h 1328"/>
                <a:gd name="T70" fmla="*/ 22 w 429"/>
                <a:gd name="T71" fmla="*/ 115 h 1328"/>
                <a:gd name="T72" fmla="*/ 40 w 429"/>
                <a:gd name="T73" fmla="*/ 88 h 1328"/>
                <a:gd name="T74" fmla="*/ 63 w 429"/>
                <a:gd name="T75" fmla="*/ 62 h 1328"/>
                <a:gd name="T76" fmla="*/ 88 w 429"/>
                <a:gd name="T77" fmla="*/ 39 h 1328"/>
                <a:gd name="T78" fmla="*/ 117 w 429"/>
                <a:gd name="T79" fmla="*/ 22 h 1328"/>
                <a:gd name="T80" fmla="*/ 147 w 429"/>
                <a:gd name="T81" fmla="*/ 10 h 1328"/>
                <a:gd name="T82" fmla="*/ 179 w 429"/>
                <a:gd name="T83" fmla="*/ 3 h 1328"/>
                <a:gd name="T84" fmla="*/ 214 w 429"/>
                <a:gd name="T85" fmla="*/ 0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29" h="1328">
                  <a:moveTo>
                    <a:pt x="214" y="0"/>
                  </a:moveTo>
                  <a:lnTo>
                    <a:pt x="248" y="3"/>
                  </a:lnTo>
                  <a:lnTo>
                    <a:pt x="281" y="10"/>
                  </a:lnTo>
                  <a:lnTo>
                    <a:pt x="311" y="22"/>
                  </a:lnTo>
                  <a:lnTo>
                    <a:pt x="340" y="39"/>
                  </a:lnTo>
                  <a:lnTo>
                    <a:pt x="365" y="62"/>
                  </a:lnTo>
                  <a:lnTo>
                    <a:pt x="389" y="88"/>
                  </a:lnTo>
                  <a:lnTo>
                    <a:pt x="406" y="115"/>
                  </a:lnTo>
                  <a:lnTo>
                    <a:pt x="419" y="146"/>
                  </a:lnTo>
                  <a:lnTo>
                    <a:pt x="426" y="178"/>
                  </a:lnTo>
                  <a:lnTo>
                    <a:pt x="429" y="214"/>
                  </a:lnTo>
                  <a:lnTo>
                    <a:pt x="429" y="1113"/>
                  </a:lnTo>
                  <a:lnTo>
                    <a:pt x="426" y="1147"/>
                  </a:lnTo>
                  <a:lnTo>
                    <a:pt x="419" y="1180"/>
                  </a:lnTo>
                  <a:lnTo>
                    <a:pt x="406" y="1210"/>
                  </a:lnTo>
                  <a:lnTo>
                    <a:pt x="389" y="1239"/>
                  </a:lnTo>
                  <a:lnTo>
                    <a:pt x="365" y="1265"/>
                  </a:lnTo>
                  <a:lnTo>
                    <a:pt x="340" y="1287"/>
                  </a:lnTo>
                  <a:lnTo>
                    <a:pt x="311" y="1305"/>
                  </a:lnTo>
                  <a:lnTo>
                    <a:pt x="281" y="1318"/>
                  </a:lnTo>
                  <a:lnTo>
                    <a:pt x="248" y="1326"/>
                  </a:lnTo>
                  <a:lnTo>
                    <a:pt x="214" y="1328"/>
                  </a:lnTo>
                  <a:lnTo>
                    <a:pt x="179" y="1326"/>
                  </a:lnTo>
                  <a:lnTo>
                    <a:pt x="147" y="1318"/>
                  </a:lnTo>
                  <a:lnTo>
                    <a:pt x="117" y="1305"/>
                  </a:lnTo>
                  <a:lnTo>
                    <a:pt x="88" y="1287"/>
                  </a:lnTo>
                  <a:lnTo>
                    <a:pt x="63" y="1265"/>
                  </a:lnTo>
                  <a:lnTo>
                    <a:pt x="40" y="1239"/>
                  </a:lnTo>
                  <a:lnTo>
                    <a:pt x="22" y="1210"/>
                  </a:lnTo>
                  <a:lnTo>
                    <a:pt x="10" y="1180"/>
                  </a:lnTo>
                  <a:lnTo>
                    <a:pt x="3" y="1147"/>
                  </a:lnTo>
                  <a:lnTo>
                    <a:pt x="0" y="1113"/>
                  </a:lnTo>
                  <a:lnTo>
                    <a:pt x="0" y="214"/>
                  </a:lnTo>
                  <a:lnTo>
                    <a:pt x="3" y="178"/>
                  </a:lnTo>
                  <a:lnTo>
                    <a:pt x="10" y="146"/>
                  </a:lnTo>
                  <a:lnTo>
                    <a:pt x="22" y="115"/>
                  </a:lnTo>
                  <a:lnTo>
                    <a:pt x="40" y="88"/>
                  </a:lnTo>
                  <a:lnTo>
                    <a:pt x="63" y="62"/>
                  </a:lnTo>
                  <a:lnTo>
                    <a:pt x="88" y="39"/>
                  </a:lnTo>
                  <a:lnTo>
                    <a:pt x="117" y="22"/>
                  </a:lnTo>
                  <a:lnTo>
                    <a:pt x="147" y="10"/>
                  </a:lnTo>
                  <a:lnTo>
                    <a:pt x="179" y="3"/>
                  </a:lnTo>
                  <a:lnTo>
                    <a:pt x="2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21" name="千图设计师MC：ID 29795607任意多边形 20"/>
          <p:cNvSpPr/>
          <p:nvPr>
            <p:custDataLst>
              <p:tags r:id="rId13"/>
            </p:custDataLst>
          </p:nvPr>
        </p:nvSpPr>
        <p:spPr bwMode="auto">
          <a:xfrm>
            <a:off x="719138" y="2930194"/>
            <a:ext cx="1021222" cy="1596476"/>
          </a:xfrm>
          <a:custGeom>
            <a:avLst/>
            <a:gdLst>
              <a:gd name="T0" fmla="*/ 355 w 717"/>
              <a:gd name="T1" fmla="*/ 1120 h 1120"/>
              <a:gd name="T2" fmla="*/ 276 w 717"/>
              <a:gd name="T3" fmla="*/ 1051 h 1120"/>
              <a:gd name="T4" fmla="*/ 298 w 717"/>
              <a:gd name="T5" fmla="*/ 987 h 1120"/>
              <a:gd name="T6" fmla="*/ 299 w 717"/>
              <a:gd name="T7" fmla="*/ 942 h 1120"/>
              <a:gd name="T8" fmla="*/ 257 w 717"/>
              <a:gd name="T9" fmla="*/ 919 h 1120"/>
              <a:gd name="T10" fmla="*/ 257 w 717"/>
              <a:gd name="T11" fmla="*/ 919 h 1120"/>
              <a:gd name="T12" fmla="*/ 251 w 717"/>
              <a:gd name="T13" fmla="*/ 919 h 1120"/>
              <a:gd name="T14" fmla="*/ 1 w 717"/>
              <a:gd name="T15" fmla="*/ 919 h 1120"/>
              <a:gd name="T16" fmla="*/ 1 w 717"/>
              <a:gd name="T17" fmla="*/ 893 h 1120"/>
              <a:gd name="T18" fmla="*/ 1 w 717"/>
              <a:gd name="T19" fmla="*/ 882 h 1120"/>
              <a:gd name="T20" fmla="*/ 1 w 717"/>
              <a:gd name="T21" fmla="*/ 707 h 1120"/>
              <a:gd name="T22" fmla="*/ 1 w 717"/>
              <a:gd name="T23" fmla="*/ 656 h 1120"/>
              <a:gd name="T24" fmla="*/ 1 w 717"/>
              <a:gd name="T25" fmla="*/ 650 h 1120"/>
              <a:gd name="T26" fmla="*/ 1 w 717"/>
              <a:gd name="T27" fmla="*/ 648 h 1120"/>
              <a:gd name="T28" fmla="*/ 0 w 717"/>
              <a:gd name="T29" fmla="*/ 648 h 1120"/>
              <a:gd name="T30" fmla="*/ 1 w 717"/>
              <a:gd name="T31" fmla="*/ 640 h 1120"/>
              <a:gd name="T32" fmla="*/ 1 w 717"/>
              <a:gd name="T33" fmla="*/ 446 h 1120"/>
              <a:gd name="T34" fmla="*/ 1 w 717"/>
              <a:gd name="T35" fmla="*/ 353 h 1120"/>
              <a:gd name="T36" fmla="*/ 1 w 717"/>
              <a:gd name="T37" fmla="*/ 201 h 1120"/>
              <a:gd name="T38" fmla="*/ 251 w 717"/>
              <a:gd name="T39" fmla="*/ 201 h 1120"/>
              <a:gd name="T40" fmla="*/ 257 w 717"/>
              <a:gd name="T41" fmla="*/ 201 h 1120"/>
              <a:gd name="T42" fmla="*/ 257 w 717"/>
              <a:gd name="T43" fmla="*/ 201 h 1120"/>
              <a:gd name="T44" fmla="*/ 299 w 717"/>
              <a:gd name="T45" fmla="*/ 178 h 1120"/>
              <a:gd name="T46" fmla="*/ 298 w 717"/>
              <a:gd name="T47" fmla="*/ 134 h 1120"/>
              <a:gd name="T48" fmla="*/ 277 w 717"/>
              <a:gd name="T49" fmla="*/ 69 h 1120"/>
              <a:gd name="T50" fmla="*/ 356 w 717"/>
              <a:gd name="T51" fmla="*/ 0 h 1120"/>
              <a:gd name="T52" fmla="*/ 435 w 717"/>
              <a:gd name="T53" fmla="*/ 69 h 1120"/>
              <a:gd name="T54" fmla="*/ 413 w 717"/>
              <a:gd name="T55" fmla="*/ 134 h 1120"/>
              <a:gd name="T56" fmla="*/ 412 w 717"/>
              <a:gd name="T57" fmla="*/ 178 h 1120"/>
              <a:gd name="T58" fmla="*/ 455 w 717"/>
              <a:gd name="T59" fmla="*/ 201 h 1120"/>
              <a:gd name="T60" fmla="*/ 461 w 717"/>
              <a:gd name="T61" fmla="*/ 201 h 1120"/>
              <a:gd name="T62" fmla="*/ 717 w 717"/>
              <a:gd name="T63" fmla="*/ 201 h 1120"/>
              <a:gd name="T64" fmla="*/ 717 w 717"/>
              <a:gd name="T65" fmla="*/ 235 h 1120"/>
              <a:gd name="T66" fmla="*/ 717 w 717"/>
              <a:gd name="T67" fmla="*/ 369 h 1120"/>
              <a:gd name="T68" fmla="*/ 717 w 717"/>
              <a:gd name="T69" fmla="*/ 445 h 1120"/>
              <a:gd name="T70" fmla="*/ 717 w 717"/>
              <a:gd name="T71" fmla="*/ 449 h 1120"/>
              <a:gd name="T72" fmla="*/ 717 w 717"/>
              <a:gd name="T73" fmla="*/ 449 h 1120"/>
              <a:gd name="T74" fmla="*/ 697 w 717"/>
              <a:gd name="T75" fmla="*/ 476 h 1120"/>
              <a:gd name="T76" fmla="*/ 683 w 717"/>
              <a:gd name="T77" fmla="*/ 473 h 1120"/>
              <a:gd name="T78" fmla="*/ 608 w 717"/>
              <a:gd name="T79" fmla="*/ 449 h 1120"/>
              <a:gd name="T80" fmla="*/ 516 w 717"/>
              <a:gd name="T81" fmla="*/ 551 h 1120"/>
              <a:gd name="T82" fmla="*/ 608 w 717"/>
              <a:gd name="T83" fmla="*/ 653 h 1120"/>
              <a:gd name="T84" fmla="*/ 683 w 717"/>
              <a:gd name="T85" fmla="*/ 629 h 1120"/>
              <a:gd name="T86" fmla="*/ 697 w 717"/>
              <a:gd name="T87" fmla="*/ 625 h 1120"/>
              <a:gd name="T88" fmla="*/ 717 w 717"/>
              <a:gd name="T89" fmla="*/ 652 h 1120"/>
              <a:gd name="T90" fmla="*/ 717 w 717"/>
              <a:gd name="T91" fmla="*/ 697 h 1120"/>
              <a:gd name="T92" fmla="*/ 717 w 717"/>
              <a:gd name="T93" fmla="*/ 756 h 1120"/>
              <a:gd name="T94" fmla="*/ 717 w 717"/>
              <a:gd name="T95" fmla="*/ 767 h 1120"/>
              <a:gd name="T96" fmla="*/ 717 w 717"/>
              <a:gd name="T97" fmla="*/ 874 h 1120"/>
              <a:gd name="T98" fmla="*/ 717 w 717"/>
              <a:gd name="T99" fmla="*/ 919 h 1120"/>
              <a:gd name="T100" fmla="*/ 461 w 717"/>
              <a:gd name="T101" fmla="*/ 919 h 1120"/>
              <a:gd name="T102" fmla="*/ 455 w 717"/>
              <a:gd name="T103" fmla="*/ 919 h 1120"/>
              <a:gd name="T104" fmla="*/ 412 w 717"/>
              <a:gd name="T105" fmla="*/ 942 h 1120"/>
              <a:gd name="T106" fmla="*/ 413 w 717"/>
              <a:gd name="T107" fmla="*/ 987 h 1120"/>
              <a:gd name="T108" fmla="*/ 435 w 717"/>
              <a:gd name="T109" fmla="*/ 1051 h 1120"/>
              <a:gd name="T110" fmla="*/ 355 w 717"/>
              <a:gd name="T111" fmla="*/ 1120 h 1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17" h="1120">
                <a:moveTo>
                  <a:pt x="355" y="1120"/>
                </a:moveTo>
                <a:cubicBezTo>
                  <a:pt x="312" y="1120"/>
                  <a:pt x="276" y="1089"/>
                  <a:pt x="276" y="1051"/>
                </a:cubicBezTo>
                <a:cubicBezTo>
                  <a:pt x="276" y="1034"/>
                  <a:pt x="292" y="999"/>
                  <a:pt x="298" y="987"/>
                </a:cubicBezTo>
                <a:cubicBezTo>
                  <a:pt x="306" y="971"/>
                  <a:pt x="306" y="955"/>
                  <a:pt x="299" y="942"/>
                </a:cubicBezTo>
                <a:cubicBezTo>
                  <a:pt x="291" y="929"/>
                  <a:pt x="276" y="921"/>
                  <a:pt x="257" y="919"/>
                </a:cubicBezTo>
                <a:cubicBezTo>
                  <a:pt x="257" y="919"/>
                  <a:pt x="257" y="919"/>
                  <a:pt x="257" y="919"/>
                </a:cubicBezTo>
                <a:cubicBezTo>
                  <a:pt x="256" y="919"/>
                  <a:pt x="254" y="919"/>
                  <a:pt x="251" y="919"/>
                </a:cubicBezTo>
                <a:cubicBezTo>
                  <a:pt x="1" y="919"/>
                  <a:pt x="1" y="919"/>
                  <a:pt x="1" y="919"/>
                </a:cubicBezTo>
                <a:cubicBezTo>
                  <a:pt x="1" y="893"/>
                  <a:pt x="1" y="893"/>
                  <a:pt x="1" y="893"/>
                </a:cubicBezTo>
                <a:cubicBezTo>
                  <a:pt x="1" y="882"/>
                  <a:pt x="1" y="882"/>
                  <a:pt x="1" y="882"/>
                </a:cubicBezTo>
                <a:cubicBezTo>
                  <a:pt x="1" y="707"/>
                  <a:pt x="1" y="707"/>
                  <a:pt x="1" y="707"/>
                </a:cubicBezTo>
                <a:cubicBezTo>
                  <a:pt x="1" y="656"/>
                  <a:pt x="1" y="656"/>
                  <a:pt x="1" y="656"/>
                </a:cubicBezTo>
                <a:cubicBezTo>
                  <a:pt x="1" y="650"/>
                  <a:pt x="1" y="650"/>
                  <a:pt x="1" y="650"/>
                </a:cubicBezTo>
                <a:cubicBezTo>
                  <a:pt x="1" y="650"/>
                  <a:pt x="1" y="648"/>
                  <a:pt x="1" y="648"/>
                </a:cubicBezTo>
                <a:cubicBezTo>
                  <a:pt x="0" y="648"/>
                  <a:pt x="0" y="648"/>
                  <a:pt x="0" y="648"/>
                </a:cubicBezTo>
                <a:cubicBezTo>
                  <a:pt x="1" y="646"/>
                  <a:pt x="1" y="643"/>
                  <a:pt x="1" y="640"/>
                </a:cubicBezTo>
                <a:cubicBezTo>
                  <a:pt x="1" y="640"/>
                  <a:pt x="1" y="447"/>
                  <a:pt x="1" y="446"/>
                </a:cubicBezTo>
                <a:cubicBezTo>
                  <a:pt x="1" y="353"/>
                  <a:pt x="1" y="353"/>
                  <a:pt x="1" y="353"/>
                </a:cubicBezTo>
                <a:cubicBezTo>
                  <a:pt x="1" y="201"/>
                  <a:pt x="1" y="201"/>
                  <a:pt x="1" y="201"/>
                </a:cubicBezTo>
                <a:cubicBezTo>
                  <a:pt x="251" y="201"/>
                  <a:pt x="251" y="201"/>
                  <a:pt x="251" y="201"/>
                </a:cubicBezTo>
                <a:cubicBezTo>
                  <a:pt x="254" y="201"/>
                  <a:pt x="256" y="201"/>
                  <a:pt x="257" y="201"/>
                </a:cubicBezTo>
                <a:cubicBezTo>
                  <a:pt x="257" y="201"/>
                  <a:pt x="257" y="201"/>
                  <a:pt x="257" y="201"/>
                </a:cubicBezTo>
                <a:cubicBezTo>
                  <a:pt x="276" y="200"/>
                  <a:pt x="291" y="191"/>
                  <a:pt x="299" y="178"/>
                </a:cubicBezTo>
                <a:cubicBezTo>
                  <a:pt x="306" y="165"/>
                  <a:pt x="306" y="150"/>
                  <a:pt x="298" y="134"/>
                </a:cubicBezTo>
                <a:cubicBezTo>
                  <a:pt x="292" y="121"/>
                  <a:pt x="277" y="86"/>
                  <a:pt x="277" y="69"/>
                </a:cubicBezTo>
                <a:cubicBezTo>
                  <a:pt x="277" y="31"/>
                  <a:pt x="312" y="0"/>
                  <a:pt x="356" y="0"/>
                </a:cubicBezTo>
                <a:cubicBezTo>
                  <a:pt x="399" y="0"/>
                  <a:pt x="435" y="31"/>
                  <a:pt x="435" y="69"/>
                </a:cubicBezTo>
                <a:cubicBezTo>
                  <a:pt x="435" y="86"/>
                  <a:pt x="419" y="121"/>
                  <a:pt x="413" y="134"/>
                </a:cubicBezTo>
                <a:cubicBezTo>
                  <a:pt x="405" y="150"/>
                  <a:pt x="405" y="165"/>
                  <a:pt x="412" y="178"/>
                </a:cubicBezTo>
                <a:cubicBezTo>
                  <a:pt x="420" y="192"/>
                  <a:pt x="436" y="200"/>
                  <a:pt x="455" y="201"/>
                </a:cubicBezTo>
                <a:cubicBezTo>
                  <a:pt x="461" y="201"/>
                  <a:pt x="461" y="201"/>
                  <a:pt x="461" y="201"/>
                </a:cubicBezTo>
                <a:cubicBezTo>
                  <a:pt x="717" y="201"/>
                  <a:pt x="717" y="201"/>
                  <a:pt x="717" y="201"/>
                </a:cubicBezTo>
                <a:cubicBezTo>
                  <a:pt x="717" y="235"/>
                  <a:pt x="717" y="235"/>
                  <a:pt x="717" y="235"/>
                </a:cubicBezTo>
                <a:cubicBezTo>
                  <a:pt x="717" y="369"/>
                  <a:pt x="717" y="369"/>
                  <a:pt x="717" y="369"/>
                </a:cubicBezTo>
                <a:cubicBezTo>
                  <a:pt x="717" y="445"/>
                  <a:pt x="717" y="445"/>
                  <a:pt x="717" y="445"/>
                </a:cubicBezTo>
                <a:cubicBezTo>
                  <a:pt x="717" y="449"/>
                  <a:pt x="717" y="449"/>
                  <a:pt x="717" y="449"/>
                </a:cubicBezTo>
                <a:cubicBezTo>
                  <a:pt x="717" y="449"/>
                  <a:pt x="717" y="449"/>
                  <a:pt x="717" y="449"/>
                </a:cubicBezTo>
                <a:cubicBezTo>
                  <a:pt x="716" y="466"/>
                  <a:pt x="708" y="476"/>
                  <a:pt x="697" y="476"/>
                </a:cubicBezTo>
                <a:cubicBezTo>
                  <a:pt x="692" y="476"/>
                  <a:pt x="688" y="475"/>
                  <a:pt x="683" y="473"/>
                </a:cubicBezTo>
                <a:cubicBezTo>
                  <a:pt x="678" y="470"/>
                  <a:pt x="633" y="449"/>
                  <a:pt x="608" y="449"/>
                </a:cubicBezTo>
                <a:cubicBezTo>
                  <a:pt x="557" y="449"/>
                  <a:pt x="516" y="494"/>
                  <a:pt x="516" y="551"/>
                </a:cubicBezTo>
                <a:cubicBezTo>
                  <a:pt x="516" y="607"/>
                  <a:pt x="557" y="653"/>
                  <a:pt x="608" y="653"/>
                </a:cubicBezTo>
                <a:cubicBezTo>
                  <a:pt x="633" y="653"/>
                  <a:pt x="678" y="631"/>
                  <a:pt x="683" y="629"/>
                </a:cubicBezTo>
                <a:cubicBezTo>
                  <a:pt x="688" y="626"/>
                  <a:pt x="692" y="625"/>
                  <a:pt x="697" y="625"/>
                </a:cubicBezTo>
                <a:cubicBezTo>
                  <a:pt x="708" y="625"/>
                  <a:pt x="716" y="635"/>
                  <a:pt x="717" y="652"/>
                </a:cubicBezTo>
                <a:cubicBezTo>
                  <a:pt x="717" y="652"/>
                  <a:pt x="717" y="697"/>
                  <a:pt x="717" y="697"/>
                </a:cubicBezTo>
                <a:cubicBezTo>
                  <a:pt x="717" y="756"/>
                  <a:pt x="717" y="756"/>
                  <a:pt x="717" y="756"/>
                </a:cubicBezTo>
                <a:cubicBezTo>
                  <a:pt x="717" y="767"/>
                  <a:pt x="717" y="767"/>
                  <a:pt x="717" y="767"/>
                </a:cubicBezTo>
                <a:cubicBezTo>
                  <a:pt x="717" y="874"/>
                  <a:pt x="717" y="874"/>
                  <a:pt x="717" y="874"/>
                </a:cubicBezTo>
                <a:cubicBezTo>
                  <a:pt x="717" y="877"/>
                  <a:pt x="717" y="903"/>
                  <a:pt x="717" y="919"/>
                </a:cubicBezTo>
                <a:cubicBezTo>
                  <a:pt x="461" y="919"/>
                  <a:pt x="461" y="919"/>
                  <a:pt x="461" y="919"/>
                </a:cubicBezTo>
                <a:cubicBezTo>
                  <a:pt x="455" y="919"/>
                  <a:pt x="455" y="919"/>
                  <a:pt x="455" y="919"/>
                </a:cubicBezTo>
                <a:cubicBezTo>
                  <a:pt x="436" y="920"/>
                  <a:pt x="420" y="928"/>
                  <a:pt x="412" y="942"/>
                </a:cubicBezTo>
                <a:cubicBezTo>
                  <a:pt x="405" y="955"/>
                  <a:pt x="405" y="971"/>
                  <a:pt x="413" y="987"/>
                </a:cubicBezTo>
                <a:cubicBezTo>
                  <a:pt x="419" y="999"/>
                  <a:pt x="435" y="1034"/>
                  <a:pt x="435" y="1051"/>
                </a:cubicBezTo>
                <a:cubicBezTo>
                  <a:pt x="435" y="1089"/>
                  <a:pt x="399" y="1120"/>
                  <a:pt x="355" y="112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grpSp>
        <p:nvGrpSpPr>
          <p:cNvPr id="22" name="千图设计师MC：ID 29795607组合 21"/>
          <p:cNvGrpSpPr/>
          <p:nvPr>
            <p:custDataLst>
              <p:tags r:id="rId14"/>
            </p:custDataLst>
          </p:nvPr>
        </p:nvGrpSpPr>
        <p:grpSpPr>
          <a:xfrm>
            <a:off x="1076147" y="3647459"/>
            <a:ext cx="240113" cy="236083"/>
            <a:chOff x="13176250" y="682625"/>
            <a:chExt cx="1323975" cy="1301750"/>
          </a:xfrm>
          <a:solidFill>
            <a:schemeClr val="bg1"/>
          </a:solidFill>
        </p:grpSpPr>
        <p:sp>
          <p:nvSpPr>
            <p:cNvPr id="39" name="任意多边形: 形状 38"/>
            <p:cNvSpPr/>
            <p:nvPr/>
          </p:nvSpPr>
          <p:spPr bwMode="auto">
            <a:xfrm>
              <a:off x="13176250" y="895350"/>
              <a:ext cx="1323975" cy="1089025"/>
            </a:xfrm>
            <a:custGeom>
              <a:avLst/>
              <a:gdLst>
                <a:gd name="T0" fmla="*/ 384 w 3338"/>
                <a:gd name="T1" fmla="*/ 11 h 2744"/>
                <a:gd name="T2" fmla="*/ 788 w 3338"/>
                <a:gd name="T3" fmla="*/ 403 h 2744"/>
                <a:gd name="T4" fmla="*/ 2930 w 3338"/>
                <a:gd name="T5" fmla="*/ 23 h 2744"/>
                <a:gd name="T6" fmla="*/ 3004 w 3338"/>
                <a:gd name="T7" fmla="*/ 0 h 2744"/>
                <a:gd name="T8" fmla="*/ 3077 w 3338"/>
                <a:gd name="T9" fmla="*/ 23 h 2744"/>
                <a:gd name="T10" fmla="*/ 3127 w 3338"/>
                <a:gd name="T11" fmla="*/ 84 h 2744"/>
                <a:gd name="T12" fmla="*/ 3135 w 3338"/>
                <a:gd name="T13" fmla="*/ 161 h 2744"/>
                <a:gd name="T14" fmla="*/ 3097 w 3338"/>
                <a:gd name="T15" fmla="*/ 228 h 2744"/>
                <a:gd name="T16" fmla="*/ 3203 w 3338"/>
                <a:gd name="T17" fmla="*/ 1205 h 2744"/>
                <a:gd name="T18" fmla="*/ 3277 w 3338"/>
                <a:gd name="T19" fmla="*/ 1227 h 2744"/>
                <a:gd name="T20" fmla="*/ 3327 w 3338"/>
                <a:gd name="T21" fmla="*/ 1289 h 2744"/>
                <a:gd name="T22" fmla="*/ 3335 w 3338"/>
                <a:gd name="T23" fmla="*/ 1365 h 2744"/>
                <a:gd name="T24" fmla="*/ 3298 w 3338"/>
                <a:gd name="T25" fmla="*/ 1433 h 2744"/>
                <a:gd name="T26" fmla="*/ 3230 w 3338"/>
                <a:gd name="T27" fmla="*/ 1470 h 2744"/>
                <a:gd name="T28" fmla="*/ 2735 w 3338"/>
                <a:gd name="T29" fmla="*/ 1560 h 2744"/>
                <a:gd name="T30" fmla="*/ 2701 w 3338"/>
                <a:gd name="T31" fmla="*/ 1803 h 2744"/>
                <a:gd name="T32" fmla="*/ 2630 w 3338"/>
                <a:gd name="T33" fmla="*/ 2015 h 2744"/>
                <a:gd name="T34" fmla="*/ 3048 w 3338"/>
                <a:gd name="T35" fmla="*/ 2537 h 2744"/>
                <a:gd name="T36" fmla="*/ 3070 w 3338"/>
                <a:gd name="T37" fmla="*/ 2611 h 2744"/>
                <a:gd name="T38" fmla="*/ 3048 w 3338"/>
                <a:gd name="T39" fmla="*/ 2684 h 2744"/>
                <a:gd name="T40" fmla="*/ 2988 w 3338"/>
                <a:gd name="T41" fmla="*/ 2734 h 2744"/>
                <a:gd name="T42" fmla="*/ 2910 w 3338"/>
                <a:gd name="T43" fmla="*/ 2741 h 2744"/>
                <a:gd name="T44" fmla="*/ 2843 w 3338"/>
                <a:gd name="T45" fmla="*/ 2705 h 2744"/>
                <a:gd name="T46" fmla="*/ 2411 w 3338"/>
                <a:gd name="T47" fmla="*/ 2309 h 2744"/>
                <a:gd name="T48" fmla="*/ 2374 w 3338"/>
                <a:gd name="T49" fmla="*/ 2337 h 2744"/>
                <a:gd name="T50" fmla="*/ 2311 w 3338"/>
                <a:gd name="T51" fmla="*/ 2379 h 2744"/>
                <a:gd name="T52" fmla="*/ 2139 w 3338"/>
                <a:gd name="T53" fmla="*/ 2472 h 2744"/>
                <a:gd name="T54" fmla="*/ 2005 w 3338"/>
                <a:gd name="T55" fmla="*/ 2517 h 2744"/>
                <a:gd name="T56" fmla="*/ 1802 w 3338"/>
                <a:gd name="T57" fmla="*/ 2543 h 2744"/>
                <a:gd name="T58" fmla="*/ 1535 w 3338"/>
                <a:gd name="T59" fmla="*/ 2543 h 2744"/>
                <a:gd name="T60" fmla="*/ 1324 w 3338"/>
                <a:gd name="T61" fmla="*/ 2515 h 2744"/>
                <a:gd name="T62" fmla="*/ 1182 w 3338"/>
                <a:gd name="T63" fmla="*/ 2466 h 2744"/>
                <a:gd name="T64" fmla="*/ 1004 w 3338"/>
                <a:gd name="T65" fmla="*/ 2365 h 2744"/>
                <a:gd name="T66" fmla="*/ 931 w 3338"/>
                <a:gd name="T67" fmla="*/ 2312 h 2744"/>
                <a:gd name="T68" fmla="*/ 501 w 3338"/>
                <a:gd name="T69" fmla="*/ 2700 h 2744"/>
                <a:gd name="T70" fmla="*/ 429 w 3338"/>
                <a:gd name="T71" fmla="*/ 2741 h 2744"/>
                <a:gd name="T72" fmla="*/ 353 w 3338"/>
                <a:gd name="T73" fmla="*/ 2736 h 2744"/>
                <a:gd name="T74" fmla="*/ 293 w 3338"/>
                <a:gd name="T75" fmla="*/ 2690 h 2744"/>
                <a:gd name="T76" fmla="*/ 268 w 3338"/>
                <a:gd name="T77" fmla="*/ 2618 h 2744"/>
                <a:gd name="T78" fmla="*/ 285 w 3338"/>
                <a:gd name="T79" fmla="*/ 2542 h 2744"/>
                <a:gd name="T80" fmla="*/ 693 w 3338"/>
                <a:gd name="T81" fmla="*/ 1985 h 2744"/>
                <a:gd name="T82" fmla="*/ 631 w 3338"/>
                <a:gd name="T83" fmla="*/ 1784 h 2744"/>
                <a:gd name="T84" fmla="*/ 603 w 3338"/>
                <a:gd name="T85" fmla="*/ 1555 h 2744"/>
                <a:gd name="T86" fmla="*/ 107 w 3338"/>
                <a:gd name="T87" fmla="*/ 1470 h 2744"/>
                <a:gd name="T88" fmla="*/ 40 w 3338"/>
                <a:gd name="T89" fmla="*/ 1433 h 2744"/>
                <a:gd name="T90" fmla="*/ 2 w 3338"/>
                <a:gd name="T91" fmla="*/ 1365 h 2744"/>
                <a:gd name="T92" fmla="*/ 10 w 3338"/>
                <a:gd name="T93" fmla="*/ 1289 h 2744"/>
                <a:gd name="T94" fmla="*/ 60 w 3338"/>
                <a:gd name="T95" fmla="*/ 1227 h 2744"/>
                <a:gd name="T96" fmla="*/ 133 w 3338"/>
                <a:gd name="T97" fmla="*/ 1205 h 2744"/>
                <a:gd name="T98" fmla="*/ 240 w 3338"/>
                <a:gd name="T99" fmla="*/ 228 h 2744"/>
                <a:gd name="T100" fmla="*/ 203 w 3338"/>
                <a:gd name="T101" fmla="*/ 161 h 2744"/>
                <a:gd name="T102" fmla="*/ 210 w 3338"/>
                <a:gd name="T103" fmla="*/ 84 h 2744"/>
                <a:gd name="T104" fmla="*/ 261 w 3338"/>
                <a:gd name="T105" fmla="*/ 23 h 2744"/>
                <a:gd name="T106" fmla="*/ 334 w 3338"/>
                <a:gd name="T107" fmla="*/ 0 h 2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38" h="2744">
                  <a:moveTo>
                    <a:pt x="334" y="0"/>
                  </a:moveTo>
                  <a:lnTo>
                    <a:pt x="360" y="3"/>
                  </a:lnTo>
                  <a:lnTo>
                    <a:pt x="384" y="11"/>
                  </a:lnTo>
                  <a:lnTo>
                    <a:pt x="407" y="23"/>
                  </a:lnTo>
                  <a:lnTo>
                    <a:pt x="428" y="40"/>
                  </a:lnTo>
                  <a:lnTo>
                    <a:pt x="788" y="403"/>
                  </a:lnTo>
                  <a:lnTo>
                    <a:pt x="2549" y="403"/>
                  </a:lnTo>
                  <a:lnTo>
                    <a:pt x="2910" y="40"/>
                  </a:lnTo>
                  <a:lnTo>
                    <a:pt x="2930" y="23"/>
                  </a:lnTo>
                  <a:lnTo>
                    <a:pt x="2953" y="11"/>
                  </a:lnTo>
                  <a:lnTo>
                    <a:pt x="2977" y="3"/>
                  </a:lnTo>
                  <a:lnTo>
                    <a:pt x="3004" y="0"/>
                  </a:lnTo>
                  <a:lnTo>
                    <a:pt x="3030" y="3"/>
                  </a:lnTo>
                  <a:lnTo>
                    <a:pt x="3054" y="11"/>
                  </a:lnTo>
                  <a:lnTo>
                    <a:pt x="3077" y="23"/>
                  </a:lnTo>
                  <a:lnTo>
                    <a:pt x="3097" y="40"/>
                  </a:lnTo>
                  <a:lnTo>
                    <a:pt x="3115" y="61"/>
                  </a:lnTo>
                  <a:lnTo>
                    <a:pt x="3127" y="84"/>
                  </a:lnTo>
                  <a:lnTo>
                    <a:pt x="3135" y="109"/>
                  </a:lnTo>
                  <a:lnTo>
                    <a:pt x="3137" y="134"/>
                  </a:lnTo>
                  <a:lnTo>
                    <a:pt x="3135" y="161"/>
                  </a:lnTo>
                  <a:lnTo>
                    <a:pt x="3127" y="185"/>
                  </a:lnTo>
                  <a:lnTo>
                    <a:pt x="3115" y="208"/>
                  </a:lnTo>
                  <a:lnTo>
                    <a:pt x="3097" y="228"/>
                  </a:lnTo>
                  <a:lnTo>
                    <a:pt x="2737" y="590"/>
                  </a:lnTo>
                  <a:lnTo>
                    <a:pt x="2737" y="1205"/>
                  </a:lnTo>
                  <a:lnTo>
                    <a:pt x="3203" y="1205"/>
                  </a:lnTo>
                  <a:lnTo>
                    <a:pt x="3230" y="1208"/>
                  </a:lnTo>
                  <a:lnTo>
                    <a:pt x="3254" y="1215"/>
                  </a:lnTo>
                  <a:lnTo>
                    <a:pt x="3277" y="1227"/>
                  </a:lnTo>
                  <a:lnTo>
                    <a:pt x="3298" y="1245"/>
                  </a:lnTo>
                  <a:lnTo>
                    <a:pt x="3315" y="1265"/>
                  </a:lnTo>
                  <a:lnTo>
                    <a:pt x="3327" y="1289"/>
                  </a:lnTo>
                  <a:lnTo>
                    <a:pt x="3335" y="1313"/>
                  </a:lnTo>
                  <a:lnTo>
                    <a:pt x="3338" y="1339"/>
                  </a:lnTo>
                  <a:lnTo>
                    <a:pt x="3335" y="1365"/>
                  </a:lnTo>
                  <a:lnTo>
                    <a:pt x="3327" y="1390"/>
                  </a:lnTo>
                  <a:lnTo>
                    <a:pt x="3315" y="1412"/>
                  </a:lnTo>
                  <a:lnTo>
                    <a:pt x="3298" y="1433"/>
                  </a:lnTo>
                  <a:lnTo>
                    <a:pt x="3277" y="1451"/>
                  </a:lnTo>
                  <a:lnTo>
                    <a:pt x="3254" y="1463"/>
                  </a:lnTo>
                  <a:lnTo>
                    <a:pt x="3230" y="1470"/>
                  </a:lnTo>
                  <a:lnTo>
                    <a:pt x="3204" y="1472"/>
                  </a:lnTo>
                  <a:lnTo>
                    <a:pt x="2737" y="1472"/>
                  </a:lnTo>
                  <a:lnTo>
                    <a:pt x="2735" y="1560"/>
                  </a:lnTo>
                  <a:lnTo>
                    <a:pt x="2728" y="1645"/>
                  </a:lnTo>
                  <a:lnTo>
                    <a:pt x="2717" y="1726"/>
                  </a:lnTo>
                  <a:lnTo>
                    <a:pt x="2701" y="1803"/>
                  </a:lnTo>
                  <a:lnTo>
                    <a:pt x="2682" y="1878"/>
                  </a:lnTo>
                  <a:lnTo>
                    <a:pt x="2657" y="1948"/>
                  </a:lnTo>
                  <a:lnTo>
                    <a:pt x="2630" y="2015"/>
                  </a:lnTo>
                  <a:lnTo>
                    <a:pt x="2596" y="2080"/>
                  </a:lnTo>
                  <a:lnTo>
                    <a:pt x="3031" y="2517"/>
                  </a:lnTo>
                  <a:lnTo>
                    <a:pt x="3048" y="2537"/>
                  </a:lnTo>
                  <a:lnTo>
                    <a:pt x="3061" y="2560"/>
                  </a:lnTo>
                  <a:lnTo>
                    <a:pt x="3068" y="2584"/>
                  </a:lnTo>
                  <a:lnTo>
                    <a:pt x="3070" y="2611"/>
                  </a:lnTo>
                  <a:lnTo>
                    <a:pt x="3068" y="2637"/>
                  </a:lnTo>
                  <a:lnTo>
                    <a:pt x="3061" y="2661"/>
                  </a:lnTo>
                  <a:lnTo>
                    <a:pt x="3048" y="2684"/>
                  </a:lnTo>
                  <a:lnTo>
                    <a:pt x="3031" y="2705"/>
                  </a:lnTo>
                  <a:lnTo>
                    <a:pt x="3011" y="2722"/>
                  </a:lnTo>
                  <a:lnTo>
                    <a:pt x="2988" y="2734"/>
                  </a:lnTo>
                  <a:lnTo>
                    <a:pt x="2964" y="2741"/>
                  </a:lnTo>
                  <a:lnTo>
                    <a:pt x="2936" y="2744"/>
                  </a:lnTo>
                  <a:lnTo>
                    <a:pt x="2910" y="2741"/>
                  </a:lnTo>
                  <a:lnTo>
                    <a:pt x="2886" y="2734"/>
                  </a:lnTo>
                  <a:lnTo>
                    <a:pt x="2863" y="2722"/>
                  </a:lnTo>
                  <a:lnTo>
                    <a:pt x="2843" y="2705"/>
                  </a:lnTo>
                  <a:lnTo>
                    <a:pt x="2429" y="2292"/>
                  </a:lnTo>
                  <a:lnTo>
                    <a:pt x="2422" y="2300"/>
                  </a:lnTo>
                  <a:lnTo>
                    <a:pt x="2411" y="2309"/>
                  </a:lnTo>
                  <a:lnTo>
                    <a:pt x="2399" y="2320"/>
                  </a:lnTo>
                  <a:lnTo>
                    <a:pt x="2389" y="2328"/>
                  </a:lnTo>
                  <a:lnTo>
                    <a:pt x="2374" y="2337"/>
                  </a:lnTo>
                  <a:lnTo>
                    <a:pt x="2357" y="2349"/>
                  </a:lnTo>
                  <a:lnTo>
                    <a:pt x="2336" y="2364"/>
                  </a:lnTo>
                  <a:lnTo>
                    <a:pt x="2311" y="2379"/>
                  </a:lnTo>
                  <a:lnTo>
                    <a:pt x="2244" y="2420"/>
                  </a:lnTo>
                  <a:lnTo>
                    <a:pt x="2176" y="2455"/>
                  </a:lnTo>
                  <a:lnTo>
                    <a:pt x="2139" y="2472"/>
                  </a:lnTo>
                  <a:lnTo>
                    <a:pt x="2098" y="2487"/>
                  </a:lnTo>
                  <a:lnTo>
                    <a:pt x="2054" y="2502"/>
                  </a:lnTo>
                  <a:lnTo>
                    <a:pt x="2005" y="2517"/>
                  </a:lnTo>
                  <a:lnTo>
                    <a:pt x="1937" y="2531"/>
                  </a:lnTo>
                  <a:lnTo>
                    <a:pt x="1869" y="2540"/>
                  </a:lnTo>
                  <a:lnTo>
                    <a:pt x="1802" y="2543"/>
                  </a:lnTo>
                  <a:lnTo>
                    <a:pt x="1802" y="670"/>
                  </a:lnTo>
                  <a:lnTo>
                    <a:pt x="1535" y="670"/>
                  </a:lnTo>
                  <a:lnTo>
                    <a:pt x="1535" y="2543"/>
                  </a:lnTo>
                  <a:lnTo>
                    <a:pt x="1464" y="2540"/>
                  </a:lnTo>
                  <a:lnTo>
                    <a:pt x="1394" y="2531"/>
                  </a:lnTo>
                  <a:lnTo>
                    <a:pt x="1324" y="2515"/>
                  </a:lnTo>
                  <a:lnTo>
                    <a:pt x="1273" y="2500"/>
                  </a:lnTo>
                  <a:lnTo>
                    <a:pt x="1226" y="2484"/>
                  </a:lnTo>
                  <a:lnTo>
                    <a:pt x="1182" y="2466"/>
                  </a:lnTo>
                  <a:lnTo>
                    <a:pt x="1142" y="2446"/>
                  </a:lnTo>
                  <a:lnTo>
                    <a:pt x="1069" y="2405"/>
                  </a:lnTo>
                  <a:lnTo>
                    <a:pt x="1004" y="2365"/>
                  </a:lnTo>
                  <a:lnTo>
                    <a:pt x="975" y="2345"/>
                  </a:lnTo>
                  <a:lnTo>
                    <a:pt x="951" y="2327"/>
                  </a:lnTo>
                  <a:lnTo>
                    <a:pt x="931" y="2312"/>
                  </a:lnTo>
                  <a:lnTo>
                    <a:pt x="913" y="2296"/>
                  </a:lnTo>
                  <a:lnTo>
                    <a:pt x="882" y="2268"/>
                  </a:lnTo>
                  <a:lnTo>
                    <a:pt x="501" y="2700"/>
                  </a:lnTo>
                  <a:lnTo>
                    <a:pt x="479" y="2720"/>
                  </a:lnTo>
                  <a:lnTo>
                    <a:pt x="455" y="2733"/>
                  </a:lnTo>
                  <a:lnTo>
                    <a:pt x="429" y="2741"/>
                  </a:lnTo>
                  <a:lnTo>
                    <a:pt x="400" y="2744"/>
                  </a:lnTo>
                  <a:lnTo>
                    <a:pt x="376" y="2742"/>
                  </a:lnTo>
                  <a:lnTo>
                    <a:pt x="353" y="2736"/>
                  </a:lnTo>
                  <a:lnTo>
                    <a:pt x="331" y="2725"/>
                  </a:lnTo>
                  <a:lnTo>
                    <a:pt x="311" y="2711"/>
                  </a:lnTo>
                  <a:lnTo>
                    <a:pt x="293" y="2690"/>
                  </a:lnTo>
                  <a:lnTo>
                    <a:pt x="280" y="2669"/>
                  </a:lnTo>
                  <a:lnTo>
                    <a:pt x="272" y="2644"/>
                  </a:lnTo>
                  <a:lnTo>
                    <a:pt x="268" y="2618"/>
                  </a:lnTo>
                  <a:lnTo>
                    <a:pt x="269" y="2591"/>
                  </a:lnTo>
                  <a:lnTo>
                    <a:pt x="275" y="2566"/>
                  </a:lnTo>
                  <a:lnTo>
                    <a:pt x="285" y="2542"/>
                  </a:lnTo>
                  <a:lnTo>
                    <a:pt x="300" y="2521"/>
                  </a:lnTo>
                  <a:lnTo>
                    <a:pt x="722" y="2046"/>
                  </a:lnTo>
                  <a:lnTo>
                    <a:pt x="693" y="1985"/>
                  </a:lnTo>
                  <a:lnTo>
                    <a:pt x="669" y="1921"/>
                  </a:lnTo>
                  <a:lnTo>
                    <a:pt x="648" y="1853"/>
                  </a:lnTo>
                  <a:lnTo>
                    <a:pt x="631" y="1784"/>
                  </a:lnTo>
                  <a:lnTo>
                    <a:pt x="618" y="1710"/>
                  </a:lnTo>
                  <a:lnTo>
                    <a:pt x="608" y="1634"/>
                  </a:lnTo>
                  <a:lnTo>
                    <a:pt x="603" y="1555"/>
                  </a:lnTo>
                  <a:lnTo>
                    <a:pt x="601" y="1472"/>
                  </a:lnTo>
                  <a:lnTo>
                    <a:pt x="133" y="1472"/>
                  </a:lnTo>
                  <a:lnTo>
                    <a:pt x="107" y="1470"/>
                  </a:lnTo>
                  <a:lnTo>
                    <a:pt x="82" y="1463"/>
                  </a:lnTo>
                  <a:lnTo>
                    <a:pt x="60" y="1450"/>
                  </a:lnTo>
                  <a:lnTo>
                    <a:pt x="40" y="1433"/>
                  </a:lnTo>
                  <a:lnTo>
                    <a:pt x="22" y="1412"/>
                  </a:lnTo>
                  <a:lnTo>
                    <a:pt x="10" y="1390"/>
                  </a:lnTo>
                  <a:lnTo>
                    <a:pt x="2" y="1365"/>
                  </a:lnTo>
                  <a:lnTo>
                    <a:pt x="0" y="1339"/>
                  </a:lnTo>
                  <a:lnTo>
                    <a:pt x="2" y="1312"/>
                  </a:lnTo>
                  <a:lnTo>
                    <a:pt x="10" y="1289"/>
                  </a:lnTo>
                  <a:lnTo>
                    <a:pt x="22" y="1265"/>
                  </a:lnTo>
                  <a:lnTo>
                    <a:pt x="40" y="1245"/>
                  </a:lnTo>
                  <a:lnTo>
                    <a:pt x="60" y="1227"/>
                  </a:lnTo>
                  <a:lnTo>
                    <a:pt x="82" y="1215"/>
                  </a:lnTo>
                  <a:lnTo>
                    <a:pt x="107" y="1208"/>
                  </a:lnTo>
                  <a:lnTo>
                    <a:pt x="133" y="1205"/>
                  </a:lnTo>
                  <a:lnTo>
                    <a:pt x="601" y="1205"/>
                  </a:lnTo>
                  <a:lnTo>
                    <a:pt x="601" y="590"/>
                  </a:lnTo>
                  <a:lnTo>
                    <a:pt x="240" y="228"/>
                  </a:lnTo>
                  <a:lnTo>
                    <a:pt x="223" y="208"/>
                  </a:lnTo>
                  <a:lnTo>
                    <a:pt x="210" y="185"/>
                  </a:lnTo>
                  <a:lnTo>
                    <a:pt x="203" y="161"/>
                  </a:lnTo>
                  <a:lnTo>
                    <a:pt x="201" y="134"/>
                  </a:lnTo>
                  <a:lnTo>
                    <a:pt x="203" y="109"/>
                  </a:lnTo>
                  <a:lnTo>
                    <a:pt x="210" y="84"/>
                  </a:lnTo>
                  <a:lnTo>
                    <a:pt x="223" y="61"/>
                  </a:lnTo>
                  <a:lnTo>
                    <a:pt x="240" y="40"/>
                  </a:lnTo>
                  <a:lnTo>
                    <a:pt x="261" y="23"/>
                  </a:lnTo>
                  <a:lnTo>
                    <a:pt x="283" y="11"/>
                  </a:lnTo>
                  <a:lnTo>
                    <a:pt x="307" y="3"/>
                  </a:lnTo>
                  <a:lnTo>
                    <a:pt x="3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任意多边形: 形状 39"/>
            <p:cNvSpPr/>
            <p:nvPr/>
          </p:nvSpPr>
          <p:spPr bwMode="auto">
            <a:xfrm>
              <a:off x="13573125" y="682625"/>
              <a:ext cx="530225" cy="266700"/>
            </a:xfrm>
            <a:custGeom>
              <a:avLst/>
              <a:gdLst>
                <a:gd name="T0" fmla="*/ 668 w 1335"/>
                <a:gd name="T1" fmla="*/ 0 h 668"/>
                <a:gd name="T2" fmla="*/ 728 w 1335"/>
                <a:gd name="T3" fmla="*/ 2 h 668"/>
                <a:gd name="T4" fmla="*/ 787 w 1335"/>
                <a:gd name="T5" fmla="*/ 9 h 668"/>
                <a:gd name="T6" fmla="*/ 843 w 1335"/>
                <a:gd name="T7" fmla="*/ 21 h 668"/>
                <a:gd name="T8" fmla="*/ 898 w 1335"/>
                <a:gd name="T9" fmla="*/ 38 h 668"/>
                <a:gd name="T10" fmla="*/ 951 w 1335"/>
                <a:gd name="T11" fmla="*/ 60 h 668"/>
                <a:gd name="T12" fmla="*/ 1001 w 1335"/>
                <a:gd name="T13" fmla="*/ 86 h 668"/>
                <a:gd name="T14" fmla="*/ 1050 w 1335"/>
                <a:gd name="T15" fmla="*/ 118 h 668"/>
                <a:gd name="T16" fmla="*/ 1095 w 1335"/>
                <a:gd name="T17" fmla="*/ 154 h 668"/>
                <a:gd name="T18" fmla="*/ 1140 w 1335"/>
                <a:gd name="T19" fmla="*/ 194 h 668"/>
                <a:gd name="T20" fmla="*/ 1181 w 1335"/>
                <a:gd name="T21" fmla="*/ 239 h 668"/>
                <a:gd name="T22" fmla="*/ 1217 w 1335"/>
                <a:gd name="T23" fmla="*/ 285 h 668"/>
                <a:gd name="T24" fmla="*/ 1248 w 1335"/>
                <a:gd name="T25" fmla="*/ 334 h 668"/>
                <a:gd name="T26" fmla="*/ 1275 w 1335"/>
                <a:gd name="T27" fmla="*/ 385 h 668"/>
                <a:gd name="T28" fmla="*/ 1296 w 1335"/>
                <a:gd name="T29" fmla="*/ 437 h 668"/>
                <a:gd name="T30" fmla="*/ 1313 w 1335"/>
                <a:gd name="T31" fmla="*/ 493 h 668"/>
                <a:gd name="T32" fmla="*/ 1326 w 1335"/>
                <a:gd name="T33" fmla="*/ 549 h 668"/>
                <a:gd name="T34" fmla="*/ 1333 w 1335"/>
                <a:gd name="T35" fmla="*/ 608 h 668"/>
                <a:gd name="T36" fmla="*/ 1335 w 1335"/>
                <a:gd name="T37" fmla="*/ 668 h 668"/>
                <a:gd name="T38" fmla="*/ 0 w 1335"/>
                <a:gd name="T39" fmla="*/ 668 h 668"/>
                <a:gd name="T40" fmla="*/ 3 w 1335"/>
                <a:gd name="T41" fmla="*/ 608 h 668"/>
                <a:gd name="T42" fmla="*/ 10 w 1335"/>
                <a:gd name="T43" fmla="*/ 549 h 668"/>
                <a:gd name="T44" fmla="*/ 22 w 1335"/>
                <a:gd name="T45" fmla="*/ 493 h 668"/>
                <a:gd name="T46" fmla="*/ 39 w 1335"/>
                <a:gd name="T47" fmla="*/ 437 h 668"/>
                <a:gd name="T48" fmla="*/ 60 w 1335"/>
                <a:gd name="T49" fmla="*/ 385 h 668"/>
                <a:gd name="T50" fmla="*/ 86 w 1335"/>
                <a:gd name="T51" fmla="*/ 334 h 668"/>
                <a:gd name="T52" fmla="*/ 118 w 1335"/>
                <a:gd name="T53" fmla="*/ 285 h 668"/>
                <a:gd name="T54" fmla="*/ 155 w 1335"/>
                <a:gd name="T55" fmla="*/ 239 h 668"/>
                <a:gd name="T56" fmla="*/ 195 w 1335"/>
                <a:gd name="T57" fmla="*/ 194 h 668"/>
                <a:gd name="T58" fmla="*/ 239 w 1335"/>
                <a:gd name="T59" fmla="*/ 154 h 668"/>
                <a:gd name="T60" fmla="*/ 286 w 1335"/>
                <a:gd name="T61" fmla="*/ 118 h 668"/>
                <a:gd name="T62" fmla="*/ 335 w 1335"/>
                <a:gd name="T63" fmla="*/ 86 h 668"/>
                <a:gd name="T64" fmla="*/ 385 w 1335"/>
                <a:gd name="T65" fmla="*/ 60 h 668"/>
                <a:gd name="T66" fmla="*/ 438 w 1335"/>
                <a:gd name="T67" fmla="*/ 38 h 668"/>
                <a:gd name="T68" fmla="*/ 492 w 1335"/>
                <a:gd name="T69" fmla="*/ 21 h 668"/>
                <a:gd name="T70" fmla="*/ 549 w 1335"/>
                <a:gd name="T71" fmla="*/ 9 h 668"/>
                <a:gd name="T72" fmla="*/ 607 w 1335"/>
                <a:gd name="T73" fmla="*/ 2 h 668"/>
                <a:gd name="T74" fmla="*/ 668 w 1335"/>
                <a:gd name="T75" fmla="*/ 0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35" h="668">
                  <a:moveTo>
                    <a:pt x="668" y="0"/>
                  </a:moveTo>
                  <a:lnTo>
                    <a:pt x="728" y="2"/>
                  </a:lnTo>
                  <a:lnTo>
                    <a:pt x="787" y="9"/>
                  </a:lnTo>
                  <a:lnTo>
                    <a:pt x="843" y="21"/>
                  </a:lnTo>
                  <a:lnTo>
                    <a:pt x="898" y="38"/>
                  </a:lnTo>
                  <a:lnTo>
                    <a:pt x="951" y="60"/>
                  </a:lnTo>
                  <a:lnTo>
                    <a:pt x="1001" y="86"/>
                  </a:lnTo>
                  <a:lnTo>
                    <a:pt x="1050" y="118"/>
                  </a:lnTo>
                  <a:lnTo>
                    <a:pt x="1095" y="154"/>
                  </a:lnTo>
                  <a:lnTo>
                    <a:pt x="1140" y="194"/>
                  </a:lnTo>
                  <a:lnTo>
                    <a:pt x="1181" y="239"/>
                  </a:lnTo>
                  <a:lnTo>
                    <a:pt x="1217" y="285"/>
                  </a:lnTo>
                  <a:lnTo>
                    <a:pt x="1248" y="334"/>
                  </a:lnTo>
                  <a:lnTo>
                    <a:pt x="1275" y="385"/>
                  </a:lnTo>
                  <a:lnTo>
                    <a:pt x="1296" y="437"/>
                  </a:lnTo>
                  <a:lnTo>
                    <a:pt x="1313" y="493"/>
                  </a:lnTo>
                  <a:lnTo>
                    <a:pt x="1326" y="549"/>
                  </a:lnTo>
                  <a:lnTo>
                    <a:pt x="1333" y="608"/>
                  </a:lnTo>
                  <a:lnTo>
                    <a:pt x="1335" y="668"/>
                  </a:lnTo>
                  <a:lnTo>
                    <a:pt x="0" y="668"/>
                  </a:lnTo>
                  <a:lnTo>
                    <a:pt x="3" y="608"/>
                  </a:lnTo>
                  <a:lnTo>
                    <a:pt x="10" y="549"/>
                  </a:lnTo>
                  <a:lnTo>
                    <a:pt x="22" y="493"/>
                  </a:lnTo>
                  <a:lnTo>
                    <a:pt x="39" y="437"/>
                  </a:lnTo>
                  <a:lnTo>
                    <a:pt x="60" y="385"/>
                  </a:lnTo>
                  <a:lnTo>
                    <a:pt x="86" y="334"/>
                  </a:lnTo>
                  <a:lnTo>
                    <a:pt x="118" y="285"/>
                  </a:lnTo>
                  <a:lnTo>
                    <a:pt x="155" y="239"/>
                  </a:lnTo>
                  <a:lnTo>
                    <a:pt x="195" y="194"/>
                  </a:lnTo>
                  <a:lnTo>
                    <a:pt x="239" y="154"/>
                  </a:lnTo>
                  <a:lnTo>
                    <a:pt x="286" y="118"/>
                  </a:lnTo>
                  <a:lnTo>
                    <a:pt x="335" y="86"/>
                  </a:lnTo>
                  <a:lnTo>
                    <a:pt x="385" y="60"/>
                  </a:lnTo>
                  <a:lnTo>
                    <a:pt x="438" y="38"/>
                  </a:lnTo>
                  <a:lnTo>
                    <a:pt x="492" y="21"/>
                  </a:lnTo>
                  <a:lnTo>
                    <a:pt x="549" y="9"/>
                  </a:lnTo>
                  <a:lnTo>
                    <a:pt x="607" y="2"/>
                  </a:lnTo>
                  <a:lnTo>
                    <a:pt x="66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23" name="千图设计师MC：ID 29795607任意多边形 22"/>
          <p:cNvSpPr/>
          <p:nvPr>
            <p:custDataLst>
              <p:tags r:id="rId15"/>
            </p:custDataLst>
          </p:nvPr>
        </p:nvSpPr>
        <p:spPr bwMode="auto">
          <a:xfrm>
            <a:off x="1765732" y="2219603"/>
            <a:ext cx="1037201" cy="990716"/>
          </a:xfrm>
          <a:custGeom>
            <a:avLst/>
            <a:gdLst>
              <a:gd name="T0" fmla="*/ 252 w 728"/>
              <a:gd name="T1" fmla="*/ 694 h 695"/>
              <a:gd name="T2" fmla="*/ 247 w 728"/>
              <a:gd name="T3" fmla="*/ 694 h 695"/>
              <a:gd name="T4" fmla="*/ 0 w 728"/>
              <a:gd name="T5" fmla="*/ 694 h 695"/>
              <a:gd name="T6" fmla="*/ 0 w 728"/>
              <a:gd name="T7" fmla="*/ 459 h 695"/>
              <a:gd name="T8" fmla="*/ 0 w 728"/>
              <a:gd name="T9" fmla="*/ 455 h 695"/>
              <a:gd name="T10" fmla="*/ 0 w 728"/>
              <a:gd name="T11" fmla="*/ 455 h 695"/>
              <a:gd name="T12" fmla="*/ 20 w 728"/>
              <a:gd name="T13" fmla="*/ 431 h 695"/>
              <a:gd name="T14" fmla="*/ 33 w 728"/>
              <a:gd name="T15" fmla="*/ 434 h 695"/>
              <a:gd name="T16" fmla="*/ 110 w 728"/>
              <a:gd name="T17" fmla="*/ 457 h 695"/>
              <a:gd name="T18" fmla="*/ 206 w 728"/>
              <a:gd name="T19" fmla="*/ 357 h 695"/>
              <a:gd name="T20" fmla="*/ 110 w 728"/>
              <a:gd name="T21" fmla="*/ 256 h 695"/>
              <a:gd name="T22" fmla="*/ 33 w 728"/>
              <a:gd name="T23" fmla="*/ 279 h 695"/>
              <a:gd name="T24" fmla="*/ 20 w 728"/>
              <a:gd name="T25" fmla="*/ 283 h 695"/>
              <a:gd name="T26" fmla="*/ 1 w 728"/>
              <a:gd name="T27" fmla="*/ 260 h 695"/>
              <a:gd name="T28" fmla="*/ 0 w 728"/>
              <a:gd name="T29" fmla="*/ 259 h 695"/>
              <a:gd name="T30" fmla="*/ 0 w 728"/>
              <a:gd name="T31" fmla="*/ 259 h 695"/>
              <a:gd name="T32" fmla="*/ 0 w 728"/>
              <a:gd name="T33" fmla="*/ 255 h 695"/>
              <a:gd name="T34" fmla="*/ 0 w 728"/>
              <a:gd name="T35" fmla="*/ 1 h 695"/>
              <a:gd name="T36" fmla="*/ 33 w 728"/>
              <a:gd name="T37" fmla="*/ 1 h 695"/>
              <a:gd name="T38" fmla="*/ 253 w 728"/>
              <a:gd name="T39" fmla="*/ 1 h 695"/>
              <a:gd name="T40" fmla="*/ 254 w 728"/>
              <a:gd name="T41" fmla="*/ 1 h 695"/>
              <a:gd name="T42" fmla="*/ 254 w 728"/>
              <a:gd name="T43" fmla="*/ 1 h 695"/>
              <a:gd name="T44" fmla="*/ 463 w 728"/>
              <a:gd name="T45" fmla="*/ 1 h 695"/>
              <a:gd name="T46" fmla="*/ 589 w 728"/>
              <a:gd name="T47" fmla="*/ 1 h 695"/>
              <a:gd name="T48" fmla="*/ 589 w 728"/>
              <a:gd name="T49" fmla="*/ 0 h 695"/>
              <a:gd name="T50" fmla="*/ 685 w 728"/>
              <a:gd name="T51" fmla="*/ 0 h 695"/>
              <a:gd name="T52" fmla="*/ 728 w 728"/>
              <a:gd name="T53" fmla="*/ 0 h 695"/>
              <a:gd name="T54" fmla="*/ 728 w 728"/>
              <a:gd name="T55" fmla="*/ 255 h 695"/>
              <a:gd name="T56" fmla="*/ 728 w 728"/>
              <a:gd name="T57" fmla="*/ 260 h 695"/>
              <a:gd name="T58" fmla="*/ 709 w 728"/>
              <a:gd name="T59" fmla="*/ 282 h 695"/>
              <a:gd name="T60" fmla="*/ 695 w 728"/>
              <a:gd name="T61" fmla="*/ 279 h 695"/>
              <a:gd name="T62" fmla="*/ 619 w 728"/>
              <a:gd name="T63" fmla="*/ 256 h 695"/>
              <a:gd name="T64" fmla="*/ 523 w 728"/>
              <a:gd name="T65" fmla="*/ 356 h 695"/>
              <a:gd name="T66" fmla="*/ 619 w 728"/>
              <a:gd name="T67" fmla="*/ 457 h 695"/>
              <a:gd name="T68" fmla="*/ 695 w 728"/>
              <a:gd name="T69" fmla="*/ 434 h 695"/>
              <a:gd name="T70" fmla="*/ 709 w 728"/>
              <a:gd name="T71" fmla="*/ 431 h 695"/>
              <a:gd name="T72" fmla="*/ 728 w 728"/>
              <a:gd name="T73" fmla="*/ 454 h 695"/>
              <a:gd name="T74" fmla="*/ 728 w 728"/>
              <a:gd name="T75" fmla="*/ 459 h 695"/>
              <a:gd name="T76" fmla="*/ 728 w 728"/>
              <a:gd name="T77" fmla="*/ 694 h 695"/>
              <a:gd name="T78" fmla="*/ 679 w 728"/>
              <a:gd name="T79" fmla="*/ 694 h 695"/>
              <a:gd name="T80" fmla="*/ 679 w 728"/>
              <a:gd name="T81" fmla="*/ 694 h 695"/>
              <a:gd name="T82" fmla="*/ 461 w 728"/>
              <a:gd name="T83" fmla="*/ 694 h 695"/>
              <a:gd name="T84" fmla="*/ 454 w 728"/>
              <a:gd name="T85" fmla="*/ 694 h 695"/>
              <a:gd name="T86" fmla="*/ 454 w 728"/>
              <a:gd name="T87" fmla="*/ 694 h 695"/>
              <a:gd name="T88" fmla="*/ 434 w 728"/>
              <a:gd name="T89" fmla="*/ 684 h 695"/>
              <a:gd name="T90" fmla="*/ 436 w 728"/>
              <a:gd name="T91" fmla="*/ 663 h 695"/>
              <a:gd name="T92" fmla="*/ 461 w 728"/>
              <a:gd name="T93" fmla="*/ 590 h 695"/>
              <a:gd name="T94" fmla="*/ 355 w 728"/>
              <a:gd name="T95" fmla="*/ 499 h 695"/>
              <a:gd name="T96" fmla="*/ 249 w 728"/>
              <a:gd name="T97" fmla="*/ 590 h 695"/>
              <a:gd name="T98" fmla="*/ 274 w 728"/>
              <a:gd name="T99" fmla="*/ 663 h 695"/>
              <a:gd name="T100" fmla="*/ 275 w 728"/>
              <a:gd name="T101" fmla="*/ 684 h 695"/>
              <a:gd name="T102" fmla="*/ 254 w 728"/>
              <a:gd name="T103" fmla="*/ 695 h 695"/>
              <a:gd name="T104" fmla="*/ 252 w 728"/>
              <a:gd name="T105" fmla="*/ 694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28" h="695">
                <a:moveTo>
                  <a:pt x="252" y="694"/>
                </a:moveTo>
                <a:cubicBezTo>
                  <a:pt x="247" y="694"/>
                  <a:pt x="247" y="694"/>
                  <a:pt x="247" y="694"/>
                </a:cubicBezTo>
                <a:cubicBezTo>
                  <a:pt x="0" y="694"/>
                  <a:pt x="0" y="694"/>
                  <a:pt x="0" y="694"/>
                </a:cubicBezTo>
                <a:cubicBezTo>
                  <a:pt x="0" y="459"/>
                  <a:pt x="0" y="459"/>
                  <a:pt x="0" y="459"/>
                </a:cubicBezTo>
                <a:cubicBezTo>
                  <a:pt x="0" y="455"/>
                  <a:pt x="0" y="455"/>
                  <a:pt x="0" y="455"/>
                </a:cubicBezTo>
                <a:cubicBezTo>
                  <a:pt x="0" y="455"/>
                  <a:pt x="0" y="455"/>
                  <a:pt x="0" y="455"/>
                </a:cubicBezTo>
                <a:cubicBezTo>
                  <a:pt x="1" y="449"/>
                  <a:pt x="4" y="431"/>
                  <a:pt x="20" y="431"/>
                </a:cubicBezTo>
                <a:cubicBezTo>
                  <a:pt x="24" y="431"/>
                  <a:pt x="28" y="432"/>
                  <a:pt x="33" y="434"/>
                </a:cubicBezTo>
                <a:cubicBezTo>
                  <a:pt x="38" y="436"/>
                  <a:pt x="84" y="457"/>
                  <a:pt x="110" y="457"/>
                </a:cubicBezTo>
                <a:cubicBezTo>
                  <a:pt x="163" y="457"/>
                  <a:pt x="206" y="412"/>
                  <a:pt x="206" y="357"/>
                </a:cubicBezTo>
                <a:cubicBezTo>
                  <a:pt x="206" y="301"/>
                  <a:pt x="163" y="256"/>
                  <a:pt x="110" y="256"/>
                </a:cubicBezTo>
                <a:cubicBezTo>
                  <a:pt x="84" y="256"/>
                  <a:pt x="38" y="277"/>
                  <a:pt x="33" y="279"/>
                </a:cubicBezTo>
                <a:cubicBezTo>
                  <a:pt x="28" y="281"/>
                  <a:pt x="24" y="283"/>
                  <a:pt x="20" y="283"/>
                </a:cubicBezTo>
                <a:cubicBezTo>
                  <a:pt x="5" y="283"/>
                  <a:pt x="1" y="267"/>
                  <a:pt x="1" y="260"/>
                </a:cubicBezTo>
                <a:cubicBezTo>
                  <a:pt x="0" y="259"/>
                  <a:pt x="0" y="259"/>
                  <a:pt x="0" y="259"/>
                </a:cubicBezTo>
                <a:cubicBezTo>
                  <a:pt x="0" y="259"/>
                  <a:pt x="0" y="259"/>
                  <a:pt x="0" y="259"/>
                </a:cubicBezTo>
                <a:cubicBezTo>
                  <a:pt x="0" y="258"/>
                  <a:pt x="0" y="255"/>
                  <a:pt x="0" y="255"/>
                </a:cubicBezTo>
                <a:cubicBezTo>
                  <a:pt x="0" y="1"/>
                  <a:pt x="0" y="1"/>
                  <a:pt x="0" y="1"/>
                </a:cubicBezTo>
                <a:cubicBezTo>
                  <a:pt x="33" y="1"/>
                  <a:pt x="33" y="1"/>
                  <a:pt x="33" y="1"/>
                </a:cubicBezTo>
                <a:cubicBezTo>
                  <a:pt x="253" y="1"/>
                  <a:pt x="253" y="1"/>
                  <a:pt x="253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463" y="1"/>
                  <a:pt x="463" y="1"/>
                  <a:pt x="463" y="1"/>
                </a:cubicBezTo>
                <a:cubicBezTo>
                  <a:pt x="589" y="1"/>
                  <a:pt x="589" y="1"/>
                  <a:pt x="589" y="1"/>
                </a:cubicBezTo>
                <a:cubicBezTo>
                  <a:pt x="589" y="0"/>
                  <a:pt x="589" y="0"/>
                  <a:pt x="589" y="0"/>
                </a:cubicBezTo>
                <a:cubicBezTo>
                  <a:pt x="685" y="0"/>
                  <a:pt x="685" y="0"/>
                  <a:pt x="685" y="0"/>
                </a:cubicBezTo>
                <a:cubicBezTo>
                  <a:pt x="688" y="0"/>
                  <a:pt x="712" y="0"/>
                  <a:pt x="728" y="0"/>
                </a:cubicBezTo>
                <a:cubicBezTo>
                  <a:pt x="728" y="255"/>
                  <a:pt x="728" y="255"/>
                  <a:pt x="728" y="255"/>
                </a:cubicBezTo>
                <a:cubicBezTo>
                  <a:pt x="728" y="257"/>
                  <a:pt x="728" y="259"/>
                  <a:pt x="728" y="260"/>
                </a:cubicBezTo>
                <a:cubicBezTo>
                  <a:pt x="727" y="266"/>
                  <a:pt x="724" y="282"/>
                  <a:pt x="709" y="282"/>
                </a:cubicBezTo>
                <a:cubicBezTo>
                  <a:pt x="705" y="282"/>
                  <a:pt x="700" y="281"/>
                  <a:pt x="695" y="279"/>
                </a:cubicBezTo>
                <a:cubicBezTo>
                  <a:pt x="690" y="277"/>
                  <a:pt x="645" y="256"/>
                  <a:pt x="619" y="256"/>
                </a:cubicBezTo>
                <a:cubicBezTo>
                  <a:pt x="566" y="256"/>
                  <a:pt x="523" y="301"/>
                  <a:pt x="523" y="356"/>
                </a:cubicBezTo>
                <a:cubicBezTo>
                  <a:pt x="523" y="412"/>
                  <a:pt x="566" y="457"/>
                  <a:pt x="619" y="457"/>
                </a:cubicBezTo>
                <a:cubicBezTo>
                  <a:pt x="645" y="457"/>
                  <a:pt x="690" y="436"/>
                  <a:pt x="695" y="434"/>
                </a:cubicBezTo>
                <a:cubicBezTo>
                  <a:pt x="700" y="432"/>
                  <a:pt x="705" y="431"/>
                  <a:pt x="709" y="431"/>
                </a:cubicBezTo>
                <a:cubicBezTo>
                  <a:pt x="724" y="431"/>
                  <a:pt x="728" y="447"/>
                  <a:pt x="728" y="454"/>
                </a:cubicBezTo>
                <a:cubicBezTo>
                  <a:pt x="728" y="459"/>
                  <a:pt x="728" y="459"/>
                  <a:pt x="728" y="459"/>
                </a:cubicBezTo>
                <a:cubicBezTo>
                  <a:pt x="728" y="694"/>
                  <a:pt x="728" y="694"/>
                  <a:pt x="728" y="694"/>
                </a:cubicBezTo>
                <a:cubicBezTo>
                  <a:pt x="679" y="694"/>
                  <a:pt x="679" y="694"/>
                  <a:pt x="679" y="694"/>
                </a:cubicBezTo>
                <a:cubicBezTo>
                  <a:pt x="679" y="694"/>
                  <a:pt x="679" y="694"/>
                  <a:pt x="679" y="694"/>
                </a:cubicBezTo>
                <a:cubicBezTo>
                  <a:pt x="461" y="694"/>
                  <a:pt x="461" y="694"/>
                  <a:pt x="461" y="694"/>
                </a:cubicBezTo>
                <a:cubicBezTo>
                  <a:pt x="458" y="694"/>
                  <a:pt x="455" y="694"/>
                  <a:pt x="454" y="694"/>
                </a:cubicBezTo>
                <a:cubicBezTo>
                  <a:pt x="454" y="694"/>
                  <a:pt x="454" y="694"/>
                  <a:pt x="454" y="694"/>
                </a:cubicBezTo>
                <a:cubicBezTo>
                  <a:pt x="445" y="693"/>
                  <a:pt x="438" y="689"/>
                  <a:pt x="434" y="684"/>
                </a:cubicBezTo>
                <a:cubicBezTo>
                  <a:pt x="431" y="677"/>
                  <a:pt x="433" y="669"/>
                  <a:pt x="436" y="663"/>
                </a:cubicBezTo>
                <a:cubicBezTo>
                  <a:pt x="439" y="659"/>
                  <a:pt x="461" y="615"/>
                  <a:pt x="461" y="590"/>
                </a:cubicBezTo>
                <a:cubicBezTo>
                  <a:pt x="461" y="540"/>
                  <a:pt x="413" y="499"/>
                  <a:pt x="355" y="499"/>
                </a:cubicBezTo>
                <a:cubicBezTo>
                  <a:pt x="296" y="499"/>
                  <a:pt x="249" y="540"/>
                  <a:pt x="249" y="590"/>
                </a:cubicBezTo>
                <a:cubicBezTo>
                  <a:pt x="249" y="615"/>
                  <a:pt x="271" y="659"/>
                  <a:pt x="274" y="663"/>
                </a:cubicBezTo>
                <a:cubicBezTo>
                  <a:pt x="278" y="671"/>
                  <a:pt x="278" y="679"/>
                  <a:pt x="275" y="684"/>
                </a:cubicBezTo>
                <a:cubicBezTo>
                  <a:pt x="272" y="690"/>
                  <a:pt x="264" y="693"/>
                  <a:pt x="254" y="695"/>
                </a:cubicBezTo>
                <a:cubicBezTo>
                  <a:pt x="253" y="694"/>
                  <a:pt x="252" y="694"/>
                  <a:pt x="252" y="69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grpSp>
        <p:nvGrpSpPr>
          <p:cNvPr id="24" name="千图设计师MC：ID 29795607组合 23"/>
          <p:cNvGrpSpPr/>
          <p:nvPr>
            <p:custDataLst>
              <p:tags r:id="rId16"/>
            </p:custDataLst>
          </p:nvPr>
        </p:nvGrpSpPr>
        <p:grpSpPr>
          <a:xfrm>
            <a:off x="2187072" y="2496015"/>
            <a:ext cx="189494" cy="227707"/>
            <a:chOff x="3786188" y="2206625"/>
            <a:chExt cx="1149350" cy="1381126"/>
          </a:xfrm>
          <a:solidFill>
            <a:schemeClr val="bg1"/>
          </a:solidFill>
        </p:grpSpPr>
        <p:sp>
          <p:nvSpPr>
            <p:cNvPr id="37" name="任意多边形: 形状 36"/>
            <p:cNvSpPr/>
            <p:nvPr/>
          </p:nvSpPr>
          <p:spPr bwMode="auto">
            <a:xfrm>
              <a:off x="3786188" y="2519363"/>
              <a:ext cx="1149350" cy="1068388"/>
            </a:xfrm>
            <a:custGeom>
              <a:avLst/>
              <a:gdLst>
                <a:gd name="T0" fmla="*/ 2275 w 2898"/>
                <a:gd name="T1" fmla="*/ 12 h 2693"/>
                <a:gd name="T2" fmla="*/ 2466 w 2898"/>
                <a:gd name="T3" fmla="*/ 69 h 2693"/>
                <a:gd name="T4" fmla="*/ 2635 w 2898"/>
                <a:gd name="T5" fmla="*/ 177 h 2693"/>
                <a:gd name="T6" fmla="*/ 2798 w 2898"/>
                <a:gd name="T7" fmla="*/ 345 h 2693"/>
                <a:gd name="T8" fmla="*/ 2656 w 2898"/>
                <a:gd name="T9" fmla="*/ 477 h 2693"/>
                <a:gd name="T10" fmla="*/ 2560 w 2898"/>
                <a:gd name="T11" fmla="*/ 592 h 2693"/>
                <a:gd name="T12" fmla="*/ 2469 w 2898"/>
                <a:gd name="T13" fmla="*/ 767 h 2693"/>
                <a:gd name="T14" fmla="*/ 2429 w 2898"/>
                <a:gd name="T15" fmla="*/ 958 h 2693"/>
                <a:gd name="T16" fmla="*/ 2437 w 2898"/>
                <a:gd name="T17" fmla="*/ 1168 h 2693"/>
                <a:gd name="T18" fmla="*/ 2499 w 2898"/>
                <a:gd name="T19" fmla="*/ 1368 h 2693"/>
                <a:gd name="T20" fmla="*/ 2610 w 2898"/>
                <a:gd name="T21" fmla="*/ 1547 h 2693"/>
                <a:gd name="T22" fmla="*/ 2747 w 2898"/>
                <a:gd name="T23" fmla="*/ 1678 h 2693"/>
                <a:gd name="T24" fmla="*/ 2898 w 2898"/>
                <a:gd name="T25" fmla="*/ 1754 h 2693"/>
                <a:gd name="T26" fmla="*/ 2767 w 2898"/>
                <a:gd name="T27" fmla="*/ 2068 h 2693"/>
                <a:gd name="T28" fmla="*/ 2588 w 2898"/>
                <a:gd name="T29" fmla="*/ 2355 h 2693"/>
                <a:gd name="T30" fmla="*/ 2427 w 2898"/>
                <a:gd name="T31" fmla="*/ 2539 h 2693"/>
                <a:gd name="T32" fmla="*/ 2267 w 2898"/>
                <a:gd name="T33" fmla="*/ 2650 h 2693"/>
                <a:gd name="T34" fmla="*/ 2107 w 2898"/>
                <a:gd name="T35" fmla="*/ 2687 h 2693"/>
                <a:gd name="T36" fmla="*/ 2004 w 2898"/>
                <a:gd name="T37" fmla="*/ 2675 h 2693"/>
                <a:gd name="T38" fmla="*/ 1868 w 2898"/>
                <a:gd name="T39" fmla="*/ 2637 h 2693"/>
                <a:gd name="T40" fmla="*/ 1701 w 2898"/>
                <a:gd name="T41" fmla="*/ 2583 h 2693"/>
                <a:gd name="T42" fmla="*/ 1548 w 2898"/>
                <a:gd name="T43" fmla="*/ 2555 h 2693"/>
                <a:gd name="T44" fmla="*/ 1413 w 2898"/>
                <a:gd name="T45" fmla="*/ 2560 h 2693"/>
                <a:gd name="T46" fmla="*/ 1262 w 2898"/>
                <a:gd name="T47" fmla="*/ 2601 h 2693"/>
                <a:gd name="T48" fmla="*/ 1101 w 2898"/>
                <a:gd name="T49" fmla="*/ 2661 h 2693"/>
                <a:gd name="T50" fmla="*/ 969 w 2898"/>
                <a:gd name="T51" fmla="*/ 2691 h 2693"/>
                <a:gd name="T52" fmla="*/ 827 w 2898"/>
                <a:gd name="T53" fmla="*/ 2678 h 2693"/>
                <a:gd name="T54" fmla="*/ 669 w 2898"/>
                <a:gd name="T55" fmla="*/ 2599 h 2693"/>
                <a:gd name="T56" fmla="*/ 513 w 2898"/>
                <a:gd name="T57" fmla="*/ 2452 h 2693"/>
                <a:gd name="T58" fmla="*/ 357 w 2898"/>
                <a:gd name="T59" fmla="*/ 2237 h 2693"/>
                <a:gd name="T60" fmla="*/ 196 w 2898"/>
                <a:gd name="T61" fmla="*/ 1935 h 2693"/>
                <a:gd name="T62" fmla="*/ 77 w 2898"/>
                <a:gd name="T63" fmla="*/ 1615 h 2693"/>
                <a:gd name="T64" fmla="*/ 13 w 2898"/>
                <a:gd name="T65" fmla="*/ 1304 h 2693"/>
                <a:gd name="T66" fmla="*/ 2 w 2898"/>
                <a:gd name="T67" fmla="*/ 1006 h 2693"/>
                <a:gd name="T68" fmla="*/ 37 w 2898"/>
                <a:gd name="T69" fmla="*/ 746 h 2693"/>
                <a:gd name="T70" fmla="*/ 115 w 2898"/>
                <a:gd name="T71" fmla="*/ 516 h 2693"/>
                <a:gd name="T72" fmla="*/ 235 w 2898"/>
                <a:gd name="T73" fmla="*/ 318 h 2693"/>
                <a:gd name="T74" fmla="*/ 386 w 2898"/>
                <a:gd name="T75" fmla="*/ 165 h 2693"/>
                <a:gd name="T76" fmla="*/ 560 w 2898"/>
                <a:gd name="T77" fmla="*/ 65 h 2693"/>
                <a:gd name="T78" fmla="*/ 755 w 2898"/>
                <a:gd name="T79" fmla="*/ 20 h 2693"/>
                <a:gd name="T80" fmla="*/ 933 w 2898"/>
                <a:gd name="T81" fmla="*/ 24 h 2693"/>
                <a:gd name="T82" fmla="*/ 1123 w 2898"/>
                <a:gd name="T83" fmla="*/ 61 h 2693"/>
                <a:gd name="T84" fmla="*/ 1305 w 2898"/>
                <a:gd name="T85" fmla="*/ 111 h 2693"/>
                <a:gd name="T86" fmla="*/ 1429 w 2898"/>
                <a:gd name="T87" fmla="*/ 138 h 2693"/>
                <a:gd name="T88" fmla="*/ 1509 w 2898"/>
                <a:gd name="T89" fmla="*/ 141 h 2693"/>
                <a:gd name="T90" fmla="*/ 1624 w 2898"/>
                <a:gd name="T91" fmla="*/ 120 h 2693"/>
                <a:gd name="T92" fmla="*/ 1779 w 2898"/>
                <a:gd name="T93" fmla="*/ 72 h 2693"/>
                <a:gd name="T94" fmla="*/ 1974 w 2898"/>
                <a:gd name="T95" fmla="*/ 18 h 2693"/>
                <a:gd name="T96" fmla="*/ 2138 w 2898"/>
                <a:gd name="T97" fmla="*/ 0 h 2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898" h="2693">
                  <a:moveTo>
                    <a:pt x="2138" y="0"/>
                  </a:moveTo>
                  <a:lnTo>
                    <a:pt x="2208" y="3"/>
                  </a:lnTo>
                  <a:lnTo>
                    <a:pt x="2275" y="12"/>
                  </a:lnTo>
                  <a:lnTo>
                    <a:pt x="2341" y="26"/>
                  </a:lnTo>
                  <a:lnTo>
                    <a:pt x="2404" y="45"/>
                  </a:lnTo>
                  <a:lnTo>
                    <a:pt x="2466" y="69"/>
                  </a:lnTo>
                  <a:lnTo>
                    <a:pt x="2524" y="100"/>
                  </a:lnTo>
                  <a:lnTo>
                    <a:pt x="2582" y="137"/>
                  </a:lnTo>
                  <a:lnTo>
                    <a:pt x="2635" y="177"/>
                  </a:lnTo>
                  <a:lnTo>
                    <a:pt x="2689" y="227"/>
                  </a:lnTo>
                  <a:lnTo>
                    <a:pt x="2743" y="282"/>
                  </a:lnTo>
                  <a:lnTo>
                    <a:pt x="2798" y="345"/>
                  </a:lnTo>
                  <a:lnTo>
                    <a:pt x="2746" y="391"/>
                  </a:lnTo>
                  <a:lnTo>
                    <a:pt x="2699" y="435"/>
                  </a:lnTo>
                  <a:lnTo>
                    <a:pt x="2656" y="477"/>
                  </a:lnTo>
                  <a:lnTo>
                    <a:pt x="2619" y="517"/>
                  </a:lnTo>
                  <a:lnTo>
                    <a:pt x="2587" y="556"/>
                  </a:lnTo>
                  <a:lnTo>
                    <a:pt x="2560" y="592"/>
                  </a:lnTo>
                  <a:lnTo>
                    <a:pt x="2524" y="649"/>
                  </a:lnTo>
                  <a:lnTo>
                    <a:pt x="2494" y="708"/>
                  </a:lnTo>
                  <a:lnTo>
                    <a:pt x="2469" y="767"/>
                  </a:lnTo>
                  <a:lnTo>
                    <a:pt x="2450" y="830"/>
                  </a:lnTo>
                  <a:lnTo>
                    <a:pt x="2436" y="893"/>
                  </a:lnTo>
                  <a:lnTo>
                    <a:pt x="2429" y="958"/>
                  </a:lnTo>
                  <a:lnTo>
                    <a:pt x="2425" y="1025"/>
                  </a:lnTo>
                  <a:lnTo>
                    <a:pt x="2429" y="1098"/>
                  </a:lnTo>
                  <a:lnTo>
                    <a:pt x="2437" y="1168"/>
                  </a:lnTo>
                  <a:lnTo>
                    <a:pt x="2452" y="1237"/>
                  </a:lnTo>
                  <a:lnTo>
                    <a:pt x="2472" y="1304"/>
                  </a:lnTo>
                  <a:lnTo>
                    <a:pt x="2499" y="1368"/>
                  </a:lnTo>
                  <a:lnTo>
                    <a:pt x="2531" y="1430"/>
                  </a:lnTo>
                  <a:lnTo>
                    <a:pt x="2569" y="1491"/>
                  </a:lnTo>
                  <a:lnTo>
                    <a:pt x="2610" y="1547"/>
                  </a:lnTo>
                  <a:lnTo>
                    <a:pt x="2654" y="1597"/>
                  </a:lnTo>
                  <a:lnTo>
                    <a:pt x="2700" y="1641"/>
                  </a:lnTo>
                  <a:lnTo>
                    <a:pt x="2747" y="1678"/>
                  </a:lnTo>
                  <a:lnTo>
                    <a:pt x="2795" y="1709"/>
                  </a:lnTo>
                  <a:lnTo>
                    <a:pt x="2845" y="1735"/>
                  </a:lnTo>
                  <a:lnTo>
                    <a:pt x="2898" y="1754"/>
                  </a:lnTo>
                  <a:lnTo>
                    <a:pt x="2861" y="1859"/>
                  </a:lnTo>
                  <a:lnTo>
                    <a:pt x="2818" y="1964"/>
                  </a:lnTo>
                  <a:lnTo>
                    <a:pt x="2767" y="2068"/>
                  </a:lnTo>
                  <a:lnTo>
                    <a:pt x="2707" y="2172"/>
                  </a:lnTo>
                  <a:lnTo>
                    <a:pt x="2641" y="2277"/>
                  </a:lnTo>
                  <a:lnTo>
                    <a:pt x="2588" y="2355"/>
                  </a:lnTo>
                  <a:lnTo>
                    <a:pt x="2534" y="2425"/>
                  </a:lnTo>
                  <a:lnTo>
                    <a:pt x="2481" y="2486"/>
                  </a:lnTo>
                  <a:lnTo>
                    <a:pt x="2427" y="2539"/>
                  </a:lnTo>
                  <a:lnTo>
                    <a:pt x="2374" y="2584"/>
                  </a:lnTo>
                  <a:lnTo>
                    <a:pt x="2320" y="2621"/>
                  </a:lnTo>
                  <a:lnTo>
                    <a:pt x="2267" y="2650"/>
                  </a:lnTo>
                  <a:lnTo>
                    <a:pt x="2214" y="2670"/>
                  </a:lnTo>
                  <a:lnTo>
                    <a:pt x="2160" y="2682"/>
                  </a:lnTo>
                  <a:lnTo>
                    <a:pt x="2107" y="2687"/>
                  </a:lnTo>
                  <a:lnTo>
                    <a:pt x="2076" y="2685"/>
                  </a:lnTo>
                  <a:lnTo>
                    <a:pt x="2041" y="2681"/>
                  </a:lnTo>
                  <a:lnTo>
                    <a:pt x="2004" y="2675"/>
                  </a:lnTo>
                  <a:lnTo>
                    <a:pt x="1962" y="2665"/>
                  </a:lnTo>
                  <a:lnTo>
                    <a:pt x="1917" y="2652"/>
                  </a:lnTo>
                  <a:lnTo>
                    <a:pt x="1868" y="2637"/>
                  </a:lnTo>
                  <a:lnTo>
                    <a:pt x="1816" y="2620"/>
                  </a:lnTo>
                  <a:lnTo>
                    <a:pt x="1757" y="2599"/>
                  </a:lnTo>
                  <a:lnTo>
                    <a:pt x="1701" y="2583"/>
                  </a:lnTo>
                  <a:lnTo>
                    <a:pt x="1648" y="2570"/>
                  </a:lnTo>
                  <a:lnTo>
                    <a:pt x="1597" y="2560"/>
                  </a:lnTo>
                  <a:lnTo>
                    <a:pt x="1548" y="2555"/>
                  </a:lnTo>
                  <a:lnTo>
                    <a:pt x="1502" y="2553"/>
                  </a:lnTo>
                  <a:lnTo>
                    <a:pt x="1458" y="2555"/>
                  </a:lnTo>
                  <a:lnTo>
                    <a:pt x="1413" y="2560"/>
                  </a:lnTo>
                  <a:lnTo>
                    <a:pt x="1365" y="2570"/>
                  </a:lnTo>
                  <a:lnTo>
                    <a:pt x="1314" y="2584"/>
                  </a:lnTo>
                  <a:lnTo>
                    <a:pt x="1262" y="2601"/>
                  </a:lnTo>
                  <a:lnTo>
                    <a:pt x="1206" y="2622"/>
                  </a:lnTo>
                  <a:lnTo>
                    <a:pt x="1152" y="2644"/>
                  </a:lnTo>
                  <a:lnTo>
                    <a:pt x="1101" y="2661"/>
                  </a:lnTo>
                  <a:lnTo>
                    <a:pt x="1053" y="2675"/>
                  </a:lnTo>
                  <a:lnTo>
                    <a:pt x="1009" y="2685"/>
                  </a:lnTo>
                  <a:lnTo>
                    <a:pt x="969" y="2691"/>
                  </a:lnTo>
                  <a:lnTo>
                    <a:pt x="932" y="2693"/>
                  </a:lnTo>
                  <a:lnTo>
                    <a:pt x="879" y="2689"/>
                  </a:lnTo>
                  <a:lnTo>
                    <a:pt x="827" y="2678"/>
                  </a:lnTo>
                  <a:lnTo>
                    <a:pt x="774" y="2659"/>
                  </a:lnTo>
                  <a:lnTo>
                    <a:pt x="721" y="2633"/>
                  </a:lnTo>
                  <a:lnTo>
                    <a:pt x="669" y="2599"/>
                  </a:lnTo>
                  <a:lnTo>
                    <a:pt x="617" y="2557"/>
                  </a:lnTo>
                  <a:lnTo>
                    <a:pt x="565" y="2509"/>
                  </a:lnTo>
                  <a:lnTo>
                    <a:pt x="513" y="2452"/>
                  </a:lnTo>
                  <a:lnTo>
                    <a:pt x="461" y="2388"/>
                  </a:lnTo>
                  <a:lnTo>
                    <a:pt x="410" y="2317"/>
                  </a:lnTo>
                  <a:lnTo>
                    <a:pt x="357" y="2237"/>
                  </a:lnTo>
                  <a:lnTo>
                    <a:pt x="305" y="2152"/>
                  </a:lnTo>
                  <a:lnTo>
                    <a:pt x="248" y="2043"/>
                  </a:lnTo>
                  <a:lnTo>
                    <a:pt x="196" y="1935"/>
                  </a:lnTo>
                  <a:lnTo>
                    <a:pt x="150" y="1828"/>
                  </a:lnTo>
                  <a:lnTo>
                    <a:pt x="110" y="1721"/>
                  </a:lnTo>
                  <a:lnTo>
                    <a:pt x="77" y="1615"/>
                  </a:lnTo>
                  <a:lnTo>
                    <a:pt x="49" y="1512"/>
                  </a:lnTo>
                  <a:lnTo>
                    <a:pt x="28" y="1407"/>
                  </a:lnTo>
                  <a:lnTo>
                    <a:pt x="13" y="1304"/>
                  </a:lnTo>
                  <a:lnTo>
                    <a:pt x="3" y="1202"/>
                  </a:lnTo>
                  <a:lnTo>
                    <a:pt x="0" y="1100"/>
                  </a:lnTo>
                  <a:lnTo>
                    <a:pt x="2" y="1006"/>
                  </a:lnTo>
                  <a:lnTo>
                    <a:pt x="10" y="916"/>
                  </a:lnTo>
                  <a:lnTo>
                    <a:pt x="21" y="830"/>
                  </a:lnTo>
                  <a:lnTo>
                    <a:pt x="37" y="746"/>
                  </a:lnTo>
                  <a:lnTo>
                    <a:pt x="59" y="666"/>
                  </a:lnTo>
                  <a:lnTo>
                    <a:pt x="85" y="590"/>
                  </a:lnTo>
                  <a:lnTo>
                    <a:pt x="115" y="516"/>
                  </a:lnTo>
                  <a:lnTo>
                    <a:pt x="150" y="447"/>
                  </a:lnTo>
                  <a:lnTo>
                    <a:pt x="190" y="380"/>
                  </a:lnTo>
                  <a:lnTo>
                    <a:pt x="235" y="318"/>
                  </a:lnTo>
                  <a:lnTo>
                    <a:pt x="283" y="261"/>
                  </a:lnTo>
                  <a:lnTo>
                    <a:pt x="333" y="209"/>
                  </a:lnTo>
                  <a:lnTo>
                    <a:pt x="386" y="165"/>
                  </a:lnTo>
                  <a:lnTo>
                    <a:pt x="441" y="126"/>
                  </a:lnTo>
                  <a:lnTo>
                    <a:pt x="499" y="93"/>
                  </a:lnTo>
                  <a:lnTo>
                    <a:pt x="560" y="65"/>
                  </a:lnTo>
                  <a:lnTo>
                    <a:pt x="622" y="45"/>
                  </a:lnTo>
                  <a:lnTo>
                    <a:pt x="687" y="29"/>
                  </a:lnTo>
                  <a:lnTo>
                    <a:pt x="755" y="20"/>
                  </a:lnTo>
                  <a:lnTo>
                    <a:pt x="825" y="17"/>
                  </a:lnTo>
                  <a:lnTo>
                    <a:pt x="878" y="19"/>
                  </a:lnTo>
                  <a:lnTo>
                    <a:pt x="933" y="24"/>
                  </a:lnTo>
                  <a:lnTo>
                    <a:pt x="992" y="33"/>
                  </a:lnTo>
                  <a:lnTo>
                    <a:pt x="1056" y="45"/>
                  </a:lnTo>
                  <a:lnTo>
                    <a:pt x="1123" y="61"/>
                  </a:lnTo>
                  <a:lnTo>
                    <a:pt x="1194" y="80"/>
                  </a:lnTo>
                  <a:lnTo>
                    <a:pt x="1253" y="96"/>
                  </a:lnTo>
                  <a:lnTo>
                    <a:pt x="1305" y="111"/>
                  </a:lnTo>
                  <a:lnTo>
                    <a:pt x="1353" y="122"/>
                  </a:lnTo>
                  <a:lnTo>
                    <a:pt x="1393" y="131"/>
                  </a:lnTo>
                  <a:lnTo>
                    <a:pt x="1429" y="138"/>
                  </a:lnTo>
                  <a:lnTo>
                    <a:pt x="1457" y="141"/>
                  </a:lnTo>
                  <a:lnTo>
                    <a:pt x="1481" y="142"/>
                  </a:lnTo>
                  <a:lnTo>
                    <a:pt x="1509" y="141"/>
                  </a:lnTo>
                  <a:lnTo>
                    <a:pt x="1543" y="137"/>
                  </a:lnTo>
                  <a:lnTo>
                    <a:pt x="1582" y="129"/>
                  </a:lnTo>
                  <a:lnTo>
                    <a:pt x="1624" y="120"/>
                  </a:lnTo>
                  <a:lnTo>
                    <a:pt x="1671" y="106"/>
                  </a:lnTo>
                  <a:lnTo>
                    <a:pt x="1722" y="91"/>
                  </a:lnTo>
                  <a:lnTo>
                    <a:pt x="1779" y="72"/>
                  </a:lnTo>
                  <a:lnTo>
                    <a:pt x="1848" y="50"/>
                  </a:lnTo>
                  <a:lnTo>
                    <a:pt x="1913" y="32"/>
                  </a:lnTo>
                  <a:lnTo>
                    <a:pt x="1974" y="18"/>
                  </a:lnTo>
                  <a:lnTo>
                    <a:pt x="2033" y="8"/>
                  </a:lnTo>
                  <a:lnTo>
                    <a:pt x="2087" y="2"/>
                  </a:lnTo>
                  <a:lnTo>
                    <a:pt x="21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任意多边形: 形状 37"/>
            <p:cNvSpPr/>
            <p:nvPr/>
          </p:nvSpPr>
          <p:spPr bwMode="auto">
            <a:xfrm>
              <a:off x="4349751" y="2206625"/>
              <a:ext cx="276225" cy="336550"/>
            </a:xfrm>
            <a:custGeom>
              <a:avLst/>
              <a:gdLst>
                <a:gd name="T0" fmla="*/ 683 w 696"/>
                <a:gd name="T1" fmla="*/ 0 h 847"/>
                <a:gd name="T2" fmla="*/ 685 w 696"/>
                <a:gd name="T3" fmla="*/ 10 h 847"/>
                <a:gd name="T4" fmla="*/ 688 w 696"/>
                <a:gd name="T5" fmla="*/ 24 h 847"/>
                <a:gd name="T6" fmla="*/ 690 w 696"/>
                <a:gd name="T7" fmla="*/ 38 h 847"/>
                <a:gd name="T8" fmla="*/ 694 w 696"/>
                <a:gd name="T9" fmla="*/ 46 h 847"/>
                <a:gd name="T10" fmla="*/ 694 w 696"/>
                <a:gd name="T11" fmla="*/ 56 h 847"/>
                <a:gd name="T12" fmla="*/ 695 w 696"/>
                <a:gd name="T13" fmla="*/ 67 h 847"/>
                <a:gd name="T14" fmla="*/ 695 w 696"/>
                <a:gd name="T15" fmla="*/ 79 h 847"/>
                <a:gd name="T16" fmla="*/ 696 w 696"/>
                <a:gd name="T17" fmla="*/ 88 h 847"/>
                <a:gd name="T18" fmla="*/ 693 w 696"/>
                <a:gd name="T19" fmla="*/ 140 h 847"/>
                <a:gd name="T20" fmla="*/ 685 w 696"/>
                <a:gd name="T21" fmla="*/ 195 h 847"/>
                <a:gd name="T22" fmla="*/ 673 w 696"/>
                <a:gd name="T23" fmla="*/ 251 h 847"/>
                <a:gd name="T24" fmla="*/ 656 w 696"/>
                <a:gd name="T25" fmla="*/ 311 h 847"/>
                <a:gd name="T26" fmla="*/ 635 w 696"/>
                <a:gd name="T27" fmla="*/ 372 h 847"/>
                <a:gd name="T28" fmla="*/ 607 w 696"/>
                <a:gd name="T29" fmla="*/ 434 h 847"/>
                <a:gd name="T30" fmla="*/ 575 w 696"/>
                <a:gd name="T31" fmla="*/ 494 h 847"/>
                <a:gd name="T32" fmla="*/ 535 w 696"/>
                <a:gd name="T33" fmla="*/ 552 h 847"/>
                <a:gd name="T34" fmla="*/ 492 w 696"/>
                <a:gd name="T35" fmla="*/ 607 h 847"/>
                <a:gd name="T36" fmla="*/ 442 w 696"/>
                <a:gd name="T37" fmla="*/ 661 h 847"/>
                <a:gd name="T38" fmla="*/ 397 w 696"/>
                <a:gd name="T39" fmla="*/ 704 h 847"/>
                <a:gd name="T40" fmla="*/ 352 w 696"/>
                <a:gd name="T41" fmla="*/ 739 h 847"/>
                <a:gd name="T42" fmla="*/ 306 w 696"/>
                <a:gd name="T43" fmla="*/ 770 h 847"/>
                <a:gd name="T44" fmla="*/ 262 w 696"/>
                <a:gd name="T45" fmla="*/ 793 h 847"/>
                <a:gd name="T46" fmla="*/ 217 w 696"/>
                <a:gd name="T47" fmla="*/ 812 h 847"/>
                <a:gd name="T48" fmla="*/ 184 w 696"/>
                <a:gd name="T49" fmla="*/ 820 h 847"/>
                <a:gd name="T50" fmla="*/ 146 w 696"/>
                <a:gd name="T51" fmla="*/ 829 h 847"/>
                <a:gd name="T52" fmla="*/ 102 w 696"/>
                <a:gd name="T53" fmla="*/ 835 h 847"/>
                <a:gd name="T54" fmla="*/ 54 w 696"/>
                <a:gd name="T55" fmla="*/ 841 h 847"/>
                <a:gd name="T56" fmla="*/ 0 w 696"/>
                <a:gd name="T57" fmla="*/ 847 h 847"/>
                <a:gd name="T58" fmla="*/ 4 w 696"/>
                <a:gd name="T59" fmla="*/ 771 h 847"/>
                <a:gd name="T60" fmla="*/ 13 w 696"/>
                <a:gd name="T61" fmla="*/ 697 h 847"/>
                <a:gd name="T62" fmla="*/ 27 w 696"/>
                <a:gd name="T63" fmla="*/ 626 h 847"/>
                <a:gd name="T64" fmla="*/ 45 w 696"/>
                <a:gd name="T65" fmla="*/ 557 h 847"/>
                <a:gd name="T66" fmla="*/ 67 w 696"/>
                <a:gd name="T67" fmla="*/ 491 h 847"/>
                <a:gd name="T68" fmla="*/ 94 w 696"/>
                <a:gd name="T69" fmla="*/ 428 h 847"/>
                <a:gd name="T70" fmla="*/ 127 w 696"/>
                <a:gd name="T71" fmla="*/ 368 h 847"/>
                <a:gd name="T72" fmla="*/ 163 w 696"/>
                <a:gd name="T73" fmla="*/ 310 h 847"/>
                <a:gd name="T74" fmla="*/ 196 w 696"/>
                <a:gd name="T75" fmla="*/ 266 h 847"/>
                <a:gd name="T76" fmla="*/ 233 w 696"/>
                <a:gd name="T77" fmla="*/ 226 h 847"/>
                <a:gd name="T78" fmla="*/ 275 w 696"/>
                <a:gd name="T79" fmla="*/ 188 h 847"/>
                <a:gd name="T80" fmla="*/ 320 w 696"/>
                <a:gd name="T81" fmla="*/ 153 h 847"/>
                <a:gd name="T82" fmla="*/ 370 w 696"/>
                <a:gd name="T83" fmla="*/ 121 h 847"/>
                <a:gd name="T84" fmla="*/ 423 w 696"/>
                <a:gd name="T85" fmla="*/ 91 h 847"/>
                <a:gd name="T86" fmla="*/ 482 w 696"/>
                <a:gd name="T87" fmla="*/ 64 h 847"/>
                <a:gd name="T88" fmla="*/ 545 w 696"/>
                <a:gd name="T89" fmla="*/ 40 h 847"/>
                <a:gd name="T90" fmla="*/ 612 w 696"/>
                <a:gd name="T91" fmla="*/ 19 h 847"/>
                <a:gd name="T92" fmla="*/ 683 w 696"/>
                <a:gd name="T93" fmla="*/ 0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96" h="847">
                  <a:moveTo>
                    <a:pt x="683" y="0"/>
                  </a:moveTo>
                  <a:lnTo>
                    <a:pt x="685" y="10"/>
                  </a:lnTo>
                  <a:lnTo>
                    <a:pt x="688" y="24"/>
                  </a:lnTo>
                  <a:lnTo>
                    <a:pt x="690" y="38"/>
                  </a:lnTo>
                  <a:lnTo>
                    <a:pt x="694" y="46"/>
                  </a:lnTo>
                  <a:lnTo>
                    <a:pt x="694" y="56"/>
                  </a:lnTo>
                  <a:lnTo>
                    <a:pt x="695" y="67"/>
                  </a:lnTo>
                  <a:lnTo>
                    <a:pt x="695" y="79"/>
                  </a:lnTo>
                  <a:lnTo>
                    <a:pt x="696" y="88"/>
                  </a:lnTo>
                  <a:lnTo>
                    <a:pt x="693" y="140"/>
                  </a:lnTo>
                  <a:lnTo>
                    <a:pt x="685" y="195"/>
                  </a:lnTo>
                  <a:lnTo>
                    <a:pt x="673" y="251"/>
                  </a:lnTo>
                  <a:lnTo>
                    <a:pt x="656" y="311"/>
                  </a:lnTo>
                  <a:lnTo>
                    <a:pt x="635" y="372"/>
                  </a:lnTo>
                  <a:lnTo>
                    <a:pt x="607" y="434"/>
                  </a:lnTo>
                  <a:lnTo>
                    <a:pt x="575" y="494"/>
                  </a:lnTo>
                  <a:lnTo>
                    <a:pt x="535" y="552"/>
                  </a:lnTo>
                  <a:lnTo>
                    <a:pt x="492" y="607"/>
                  </a:lnTo>
                  <a:lnTo>
                    <a:pt x="442" y="661"/>
                  </a:lnTo>
                  <a:lnTo>
                    <a:pt x="397" y="704"/>
                  </a:lnTo>
                  <a:lnTo>
                    <a:pt x="352" y="739"/>
                  </a:lnTo>
                  <a:lnTo>
                    <a:pt x="306" y="770"/>
                  </a:lnTo>
                  <a:lnTo>
                    <a:pt x="262" y="793"/>
                  </a:lnTo>
                  <a:lnTo>
                    <a:pt x="217" y="812"/>
                  </a:lnTo>
                  <a:lnTo>
                    <a:pt x="184" y="820"/>
                  </a:lnTo>
                  <a:lnTo>
                    <a:pt x="146" y="829"/>
                  </a:lnTo>
                  <a:lnTo>
                    <a:pt x="102" y="835"/>
                  </a:lnTo>
                  <a:lnTo>
                    <a:pt x="54" y="841"/>
                  </a:lnTo>
                  <a:lnTo>
                    <a:pt x="0" y="847"/>
                  </a:lnTo>
                  <a:lnTo>
                    <a:pt x="4" y="771"/>
                  </a:lnTo>
                  <a:lnTo>
                    <a:pt x="13" y="697"/>
                  </a:lnTo>
                  <a:lnTo>
                    <a:pt x="27" y="626"/>
                  </a:lnTo>
                  <a:lnTo>
                    <a:pt x="45" y="557"/>
                  </a:lnTo>
                  <a:lnTo>
                    <a:pt x="67" y="491"/>
                  </a:lnTo>
                  <a:lnTo>
                    <a:pt x="94" y="428"/>
                  </a:lnTo>
                  <a:lnTo>
                    <a:pt x="127" y="368"/>
                  </a:lnTo>
                  <a:lnTo>
                    <a:pt x="163" y="310"/>
                  </a:lnTo>
                  <a:lnTo>
                    <a:pt x="196" y="266"/>
                  </a:lnTo>
                  <a:lnTo>
                    <a:pt x="233" y="226"/>
                  </a:lnTo>
                  <a:lnTo>
                    <a:pt x="275" y="188"/>
                  </a:lnTo>
                  <a:lnTo>
                    <a:pt x="320" y="153"/>
                  </a:lnTo>
                  <a:lnTo>
                    <a:pt x="370" y="121"/>
                  </a:lnTo>
                  <a:lnTo>
                    <a:pt x="423" y="91"/>
                  </a:lnTo>
                  <a:lnTo>
                    <a:pt x="482" y="64"/>
                  </a:lnTo>
                  <a:lnTo>
                    <a:pt x="545" y="40"/>
                  </a:lnTo>
                  <a:lnTo>
                    <a:pt x="612" y="19"/>
                  </a:lnTo>
                  <a:lnTo>
                    <a:pt x="6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25" name="千图设计师MC：ID 29795607任意多边形 24"/>
          <p:cNvSpPr/>
          <p:nvPr>
            <p:custDataLst>
              <p:tags r:id="rId17"/>
            </p:custDataLst>
          </p:nvPr>
        </p:nvSpPr>
        <p:spPr bwMode="auto">
          <a:xfrm>
            <a:off x="2558529" y="4253295"/>
            <a:ext cx="1271080" cy="1008839"/>
          </a:xfrm>
          <a:custGeom>
            <a:avLst/>
            <a:gdLst>
              <a:gd name="T0" fmla="*/ 196 w 892"/>
              <a:gd name="T1" fmla="*/ 440 h 694"/>
              <a:gd name="T2" fmla="*/ 196 w 892"/>
              <a:gd name="T3" fmla="*/ 434 h 694"/>
              <a:gd name="T4" fmla="*/ 196 w 892"/>
              <a:gd name="T5" fmla="*/ 434 h 694"/>
              <a:gd name="T6" fmla="*/ 195 w 892"/>
              <a:gd name="T7" fmla="*/ 432 h 694"/>
              <a:gd name="T8" fmla="*/ 183 w 892"/>
              <a:gd name="T9" fmla="*/ 433 h 694"/>
              <a:gd name="T10" fmla="*/ 181 w 892"/>
              <a:gd name="T11" fmla="*/ 433 h 694"/>
              <a:gd name="T12" fmla="*/ 195 w 892"/>
              <a:gd name="T13" fmla="*/ 432 h 694"/>
              <a:gd name="T14" fmla="*/ 152 w 892"/>
              <a:gd name="T15" fmla="*/ 386 h 694"/>
              <a:gd name="T16" fmla="*/ 128 w 892"/>
              <a:gd name="T17" fmla="*/ 392 h 694"/>
              <a:gd name="T18" fmla="*/ 66 w 892"/>
              <a:gd name="T19" fmla="*/ 413 h 694"/>
              <a:gd name="T20" fmla="*/ 0 w 892"/>
              <a:gd name="T21" fmla="*/ 338 h 694"/>
              <a:gd name="T22" fmla="*/ 66 w 892"/>
              <a:gd name="T23" fmla="*/ 262 h 694"/>
              <a:gd name="T24" fmla="*/ 128 w 892"/>
              <a:gd name="T25" fmla="*/ 283 h 694"/>
              <a:gd name="T26" fmla="*/ 152 w 892"/>
              <a:gd name="T27" fmla="*/ 289 h 694"/>
              <a:gd name="T28" fmla="*/ 196 w 892"/>
              <a:gd name="T29" fmla="*/ 241 h 694"/>
              <a:gd name="T30" fmla="*/ 196 w 892"/>
              <a:gd name="T31" fmla="*/ 240 h 694"/>
              <a:gd name="T32" fmla="*/ 196 w 892"/>
              <a:gd name="T33" fmla="*/ 235 h 694"/>
              <a:gd name="T34" fmla="*/ 196 w 892"/>
              <a:gd name="T35" fmla="*/ 0 h 694"/>
              <a:gd name="T36" fmla="*/ 243 w 892"/>
              <a:gd name="T37" fmla="*/ 0 h 694"/>
              <a:gd name="T38" fmla="*/ 243 w 892"/>
              <a:gd name="T39" fmla="*/ 0 h 694"/>
              <a:gd name="T40" fmla="*/ 450 w 892"/>
              <a:gd name="T41" fmla="*/ 0 h 694"/>
              <a:gd name="T42" fmla="*/ 457 w 892"/>
              <a:gd name="T43" fmla="*/ 0 h 694"/>
              <a:gd name="T44" fmla="*/ 457 w 892"/>
              <a:gd name="T45" fmla="*/ 0 h 694"/>
              <a:gd name="T46" fmla="*/ 476 w 892"/>
              <a:gd name="T47" fmla="*/ 10 h 694"/>
              <a:gd name="T48" fmla="*/ 474 w 892"/>
              <a:gd name="T49" fmla="*/ 31 h 694"/>
              <a:gd name="T50" fmla="*/ 451 w 892"/>
              <a:gd name="T51" fmla="*/ 104 h 694"/>
              <a:gd name="T52" fmla="*/ 552 w 892"/>
              <a:gd name="T53" fmla="*/ 195 h 694"/>
              <a:gd name="T54" fmla="*/ 653 w 892"/>
              <a:gd name="T55" fmla="*/ 104 h 694"/>
              <a:gd name="T56" fmla="*/ 629 w 892"/>
              <a:gd name="T57" fmla="*/ 31 h 694"/>
              <a:gd name="T58" fmla="*/ 628 w 892"/>
              <a:gd name="T59" fmla="*/ 10 h 694"/>
              <a:gd name="T60" fmla="*/ 648 w 892"/>
              <a:gd name="T61" fmla="*/ 0 h 694"/>
              <a:gd name="T62" fmla="*/ 649 w 892"/>
              <a:gd name="T63" fmla="*/ 0 h 694"/>
              <a:gd name="T64" fmla="*/ 655 w 892"/>
              <a:gd name="T65" fmla="*/ 0 h 694"/>
              <a:gd name="T66" fmla="*/ 890 w 892"/>
              <a:gd name="T67" fmla="*/ 0 h 694"/>
              <a:gd name="T68" fmla="*/ 890 w 892"/>
              <a:gd name="T69" fmla="*/ 235 h 694"/>
              <a:gd name="T70" fmla="*/ 890 w 892"/>
              <a:gd name="T71" fmla="*/ 433 h 694"/>
              <a:gd name="T72" fmla="*/ 890 w 892"/>
              <a:gd name="T73" fmla="*/ 437 h 694"/>
              <a:gd name="T74" fmla="*/ 890 w 892"/>
              <a:gd name="T75" fmla="*/ 694 h 694"/>
              <a:gd name="T76" fmla="*/ 859 w 892"/>
              <a:gd name="T77" fmla="*/ 694 h 694"/>
              <a:gd name="T78" fmla="*/ 648 w 892"/>
              <a:gd name="T79" fmla="*/ 693 h 694"/>
              <a:gd name="T80" fmla="*/ 449 w 892"/>
              <a:gd name="T81" fmla="*/ 693 h 694"/>
              <a:gd name="T82" fmla="*/ 328 w 892"/>
              <a:gd name="T83" fmla="*/ 694 h 694"/>
              <a:gd name="T84" fmla="*/ 328 w 892"/>
              <a:gd name="T85" fmla="*/ 694 h 694"/>
              <a:gd name="T86" fmla="*/ 237 w 892"/>
              <a:gd name="T87" fmla="*/ 694 h 694"/>
              <a:gd name="T88" fmla="*/ 196 w 892"/>
              <a:gd name="T89" fmla="*/ 694 h 694"/>
              <a:gd name="T90" fmla="*/ 196 w 892"/>
              <a:gd name="T91" fmla="*/ 440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892" h="694">
                <a:moveTo>
                  <a:pt x="196" y="440"/>
                </a:moveTo>
                <a:cubicBezTo>
                  <a:pt x="196" y="437"/>
                  <a:pt x="196" y="435"/>
                  <a:pt x="196" y="434"/>
                </a:cubicBezTo>
                <a:cubicBezTo>
                  <a:pt x="196" y="434"/>
                  <a:pt x="196" y="434"/>
                  <a:pt x="196" y="434"/>
                </a:cubicBezTo>
                <a:cubicBezTo>
                  <a:pt x="196" y="433"/>
                  <a:pt x="195" y="433"/>
                  <a:pt x="195" y="432"/>
                </a:cubicBezTo>
                <a:cubicBezTo>
                  <a:pt x="183" y="433"/>
                  <a:pt x="183" y="433"/>
                  <a:pt x="183" y="433"/>
                </a:cubicBezTo>
                <a:cubicBezTo>
                  <a:pt x="181" y="433"/>
                  <a:pt x="181" y="433"/>
                  <a:pt x="181" y="433"/>
                </a:cubicBezTo>
                <a:cubicBezTo>
                  <a:pt x="195" y="432"/>
                  <a:pt x="195" y="432"/>
                  <a:pt x="195" y="432"/>
                </a:cubicBezTo>
                <a:cubicBezTo>
                  <a:pt x="193" y="404"/>
                  <a:pt x="175" y="386"/>
                  <a:pt x="152" y="386"/>
                </a:cubicBezTo>
                <a:cubicBezTo>
                  <a:pt x="144" y="386"/>
                  <a:pt x="136" y="388"/>
                  <a:pt x="128" y="392"/>
                </a:cubicBezTo>
                <a:cubicBezTo>
                  <a:pt x="111" y="400"/>
                  <a:pt x="80" y="413"/>
                  <a:pt x="66" y="413"/>
                </a:cubicBezTo>
                <a:cubicBezTo>
                  <a:pt x="29" y="413"/>
                  <a:pt x="0" y="379"/>
                  <a:pt x="0" y="338"/>
                </a:cubicBezTo>
                <a:cubicBezTo>
                  <a:pt x="0" y="296"/>
                  <a:pt x="29" y="262"/>
                  <a:pt x="66" y="262"/>
                </a:cubicBezTo>
                <a:cubicBezTo>
                  <a:pt x="80" y="262"/>
                  <a:pt x="111" y="275"/>
                  <a:pt x="128" y="283"/>
                </a:cubicBezTo>
                <a:cubicBezTo>
                  <a:pt x="136" y="287"/>
                  <a:pt x="144" y="289"/>
                  <a:pt x="152" y="289"/>
                </a:cubicBezTo>
                <a:cubicBezTo>
                  <a:pt x="176" y="289"/>
                  <a:pt x="193" y="270"/>
                  <a:pt x="196" y="241"/>
                </a:cubicBezTo>
                <a:cubicBezTo>
                  <a:pt x="196" y="240"/>
                  <a:pt x="196" y="240"/>
                  <a:pt x="196" y="240"/>
                </a:cubicBezTo>
                <a:cubicBezTo>
                  <a:pt x="196" y="235"/>
                  <a:pt x="196" y="235"/>
                  <a:pt x="196" y="235"/>
                </a:cubicBezTo>
                <a:cubicBezTo>
                  <a:pt x="196" y="0"/>
                  <a:pt x="196" y="0"/>
                  <a:pt x="196" y="0"/>
                </a:cubicBezTo>
                <a:cubicBezTo>
                  <a:pt x="243" y="0"/>
                  <a:pt x="243" y="0"/>
                  <a:pt x="243" y="0"/>
                </a:cubicBezTo>
                <a:cubicBezTo>
                  <a:pt x="243" y="0"/>
                  <a:pt x="243" y="0"/>
                  <a:pt x="243" y="0"/>
                </a:cubicBezTo>
                <a:cubicBezTo>
                  <a:pt x="450" y="0"/>
                  <a:pt x="450" y="0"/>
                  <a:pt x="450" y="0"/>
                </a:cubicBezTo>
                <a:cubicBezTo>
                  <a:pt x="453" y="0"/>
                  <a:pt x="456" y="0"/>
                  <a:pt x="457" y="0"/>
                </a:cubicBezTo>
                <a:cubicBezTo>
                  <a:pt x="457" y="0"/>
                  <a:pt x="457" y="0"/>
                  <a:pt x="457" y="0"/>
                </a:cubicBezTo>
                <a:cubicBezTo>
                  <a:pt x="466" y="1"/>
                  <a:pt x="473" y="5"/>
                  <a:pt x="476" y="10"/>
                </a:cubicBezTo>
                <a:cubicBezTo>
                  <a:pt x="479" y="17"/>
                  <a:pt x="477" y="25"/>
                  <a:pt x="474" y="31"/>
                </a:cubicBezTo>
                <a:cubicBezTo>
                  <a:pt x="472" y="36"/>
                  <a:pt x="451" y="79"/>
                  <a:pt x="451" y="104"/>
                </a:cubicBezTo>
                <a:cubicBezTo>
                  <a:pt x="451" y="154"/>
                  <a:pt x="496" y="195"/>
                  <a:pt x="552" y="195"/>
                </a:cubicBezTo>
                <a:cubicBezTo>
                  <a:pt x="607" y="195"/>
                  <a:pt x="653" y="154"/>
                  <a:pt x="653" y="104"/>
                </a:cubicBezTo>
                <a:cubicBezTo>
                  <a:pt x="653" y="79"/>
                  <a:pt x="632" y="36"/>
                  <a:pt x="629" y="31"/>
                </a:cubicBezTo>
                <a:cubicBezTo>
                  <a:pt x="625" y="23"/>
                  <a:pt x="625" y="15"/>
                  <a:pt x="628" y="10"/>
                </a:cubicBezTo>
                <a:cubicBezTo>
                  <a:pt x="631" y="4"/>
                  <a:pt x="638" y="1"/>
                  <a:pt x="648" y="0"/>
                </a:cubicBezTo>
                <a:cubicBezTo>
                  <a:pt x="648" y="0"/>
                  <a:pt x="649" y="0"/>
                  <a:pt x="649" y="0"/>
                </a:cubicBezTo>
                <a:cubicBezTo>
                  <a:pt x="655" y="0"/>
                  <a:pt x="655" y="0"/>
                  <a:pt x="655" y="0"/>
                </a:cubicBezTo>
                <a:cubicBezTo>
                  <a:pt x="890" y="0"/>
                  <a:pt x="890" y="0"/>
                  <a:pt x="890" y="0"/>
                </a:cubicBezTo>
                <a:cubicBezTo>
                  <a:pt x="890" y="235"/>
                  <a:pt x="890" y="235"/>
                  <a:pt x="890" y="235"/>
                </a:cubicBezTo>
                <a:cubicBezTo>
                  <a:pt x="890" y="236"/>
                  <a:pt x="892" y="400"/>
                  <a:pt x="890" y="433"/>
                </a:cubicBezTo>
                <a:cubicBezTo>
                  <a:pt x="890" y="434"/>
                  <a:pt x="890" y="436"/>
                  <a:pt x="890" y="437"/>
                </a:cubicBezTo>
                <a:cubicBezTo>
                  <a:pt x="890" y="694"/>
                  <a:pt x="890" y="694"/>
                  <a:pt x="890" y="694"/>
                </a:cubicBezTo>
                <a:cubicBezTo>
                  <a:pt x="859" y="694"/>
                  <a:pt x="859" y="694"/>
                  <a:pt x="859" y="694"/>
                </a:cubicBezTo>
                <a:cubicBezTo>
                  <a:pt x="648" y="693"/>
                  <a:pt x="648" y="693"/>
                  <a:pt x="648" y="693"/>
                </a:cubicBezTo>
                <a:cubicBezTo>
                  <a:pt x="449" y="693"/>
                  <a:pt x="449" y="693"/>
                  <a:pt x="449" y="693"/>
                </a:cubicBezTo>
                <a:cubicBezTo>
                  <a:pt x="328" y="694"/>
                  <a:pt x="328" y="694"/>
                  <a:pt x="328" y="694"/>
                </a:cubicBezTo>
                <a:cubicBezTo>
                  <a:pt x="328" y="694"/>
                  <a:pt x="328" y="694"/>
                  <a:pt x="328" y="694"/>
                </a:cubicBezTo>
                <a:cubicBezTo>
                  <a:pt x="237" y="694"/>
                  <a:pt x="237" y="694"/>
                  <a:pt x="237" y="694"/>
                </a:cubicBezTo>
                <a:cubicBezTo>
                  <a:pt x="234" y="694"/>
                  <a:pt x="211" y="694"/>
                  <a:pt x="196" y="694"/>
                </a:cubicBezTo>
                <a:lnTo>
                  <a:pt x="196" y="44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26" name="千图设计师MC：ID 29795607任意多边形 25"/>
          <p:cNvSpPr/>
          <p:nvPr>
            <p:custDataLst>
              <p:tags r:id="rId18"/>
            </p:custDataLst>
          </p:nvPr>
        </p:nvSpPr>
        <p:spPr bwMode="auto">
          <a:xfrm>
            <a:off x="3157835" y="4700729"/>
            <a:ext cx="361958" cy="248095"/>
          </a:xfrm>
          <a:custGeom>
            <a:avLst/>
            <a:gdLst>
              <a:gd name="T0" fmla="*/ 184 w 328"/>
              <a:gd name="T1" fmla="*/ 224 h 224"/>
              <a:gd name="T2" fmla="*/ 130 w 328"/>
              <a:gd name="T3" fmla="*/ 211 h 224"/>
              <a:gd name="T4" fmla="*/ 92 w 328"/>
              <a:gd name="T5" fmla="*/ 219 h 224"/>
              <a:gd name="T6" fmla="*/ 0 w 328"/>
              <a:gd name="T7" fmla="*/ 127 h 224"/>
              <a:gd name="T8" fmla="*/ 92 w 328"/>
              <a:gd name="T9" fmla="*/ 35 h 224"/>
              <a:gd name="T10" fmla="*/ 102 w 328"/>
              <a:gd name="T11" fmla="*/ 36 h 224"/>
              <a:gd name="T12" fmla="*/ 184 w 328"/>
              <a:gd name="T13" fmla="*/ 0 h 224"/>
              <a:gd name="T14" fmla="*/ 284 w 328"/>
              <a:gd name="T15" fmla="*/ 62 h 224"/>
              <a:gd name="T16" fmla="*/ 328 w 328"/>
              <a:gd name="T17" fmla="*/ 128 h 224"/>
              <a:gd name="T18" fmla="*/ 256 w 328"/>
              <a:gd name="T19" fmla="*/ 200 h 224"/>
              <a:gd name="T20" fmla="*/ 254 w 328"/>
              <a:gd name="T21" fmla="*/ 200 h 224"/>
              <a:gd name="T22" fmla="*/ 184 w 328"/>
              <a:gd name="T23" fmla="*/ 224 h 224"/>
              <a:gd name="T24" fmla="*/ 131 w 328"/>
              <a:gd name="T25" fmla="*/ 173 h 224"/>
              <a:gd name="T26" fmla="*/ 140 w 328"/>
              <a:gd name="T27" fmla="*/ 179 h 224"/>
              <a:gd name="T28" fmla="*/ 184 w 328"/>
              <a:gd name="T29" fmla="*/ 192 h 224"/>
              <a:gd name="T30" fmla="*/ 238 w 328"/>
              <a:gd name="T31" fmla="*/ 172 h 224"/>
              <a:gd name="T32" fmla="*/ 243 w 328"/>
              <a:gd name="T33" fmla="*/ 167 h 224"/>
              <a:gd name="T34" fmla="*/ 250 w 328"/>
              <a:gd name="T35" fmla="*/ 168 h 224"/>
              <a:gd name="T36" fmla="*/ 256 w 328"/>
              <a:gd name="T37" fmla="*/ 168 h 224"/>
              <a:gd name="T38" fmla="*/ 296 w 328"/>
              <a:gd name="T39" fmla="*/ 128 h 224"/>
              <a:gd name="T40" fmla="*/ 268 w 328"/>
              <a:gd name="T41" fmla="*/ 90 h 224"/>
              <a:gd name="T42" fmla="*/ 261 w 328"/>
              <a:gd name="T43" fmla="*/ 88 h 224"/>
              <a:gd name="T44" fmla="*/ 258 w 328"/>
              <a:gd name="T45" fmla="*/ 81 h 224"/>
              <a:gd name="T46" fmla="*/ 184 w 328"/>
              <a:gd name="T47" fmla="*/ 32 h 224"/>
              <a:gd name="T48" fmla="*/ 121 w 328"/>
              <a:gd name="T49" fmla="*/ 63 h 224"/>
              <a:gd name="T50" fmla="*/ 115 w 328"/>
              <a:gd name="T51" fmla="*/ 71 h 224"/>
              <a:gd name="T52" fmla="*/ 105 w 328"/>
              <a:gd name="T53" fmla="*/ 69 h 224"/>
              <a:gd name="T54" fmla="*/ 92 w 328"/>
              <a:gd name="T55" fmla="*/ 67 h 224"/>
              <a:gd name="T56" fmla="*/ 32 w 328"/>
              <a:gd name="T57" fmla="*/ 127 h 224"/>
              <a:gd name="T58" fmla="*/ 92 w 328"/>
              <a:gd name="T59" fmla="*/ 187 h 224"/>
              <a:gd name="T60" fmla="*/ 123 w 328"/>
              <a:gd name="T61" fmla="*/ 179 h 224"/>
              <a:gd name="T62" fmla="*/ 131 w 328"/>
              <a:gd name="T63" fmla="*/ 173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28" h="224">
                <a:moveTo>
                  <a:pt x="184" y="224"/>
                </a:moveTo>
                <a:cubicBezTo>
                  <a:pt x="165" y="224"/>
                  <a:pt x="147" y="220"/>
                  <a:pt x="130" y="211"/>
                </a:cubicBezTo>
                <a:cubicBezTo>
                  <a:pt x="118" y="216"/>
                  <a:pt x="105" y="219"/>
                  <a:pt x="92" y="219"/>
                </a:cubicBezTo>
                <a:cubicBezTo>
                  <a:pt x="41" y="219"/>
                  <a:pt x="0" y="178"/>
                  <a:pt x="0" y="127"/>
                </a:cubicBezTo>
                <a:cubicBezTo>
                  <a:pt x="0" y="76"/>
                  <a:pt x="41" y="35"/>
                  <a:pt x="92" y="35"/>
                </a:cubicBezTo>
                <a:cubicBezTo>
                  <a:pt x="95" y="35"/>
                  <a:pt x="99" y="35"/>
                  <a:pt x="102" y="36"/>
                </a:cubicBezTo>
                <a:cubicBezTo>
                  <a:pt x="124" y="13"/>
                  <a:pt x="153" y="0"/>
                  <a:pt x="184" y="0"/>
                </a:cubicBezTo>
                <a:cubicBezTo>
                  <a:pt x="227" y="0"/>
                  <a:pt x="266" y="24"/>
                  <a:pt x="284" y="62"/>
                </a:cubicBezTo>
                <a:cubicBezTo>
                  <a:pt x="311" y="74"/>
                  <a:pt x="328" y="99"/>
                  <a:pt x="328" y="128"/>
                </a:cubicBezTo>
                <a:cubicBezTo>
                  <a:pt x="328" y="168"/>
                  <a:pt x="296" y="200"/>
                  <a:pt x="256" y="200"/>
                </a:cubicBezTo>
                <a:cubicBezTo>
                  <a:pt x="255" y="200"/>
                  <a:pt x="254" y="200"/>
                  <a:pt x="254" y="200"/>
                </a:cubicBezTo>
                <a:cubicBezTo>
                  <a:pt x="234" y="216"/>
                  <a:pt x="209" y="224"/>
                  <a:pt x="184" y="224"/>
                </a:cubicBezTo>
                <a:close/>
                <a:moveTo>
                  <a:pt x="131" y="173"/>
                </a:moveTo>
                <a:cubicBezTo>
                  <a:pt x="140" y="179"/>
                  <a:pt x="140" y="179"/>
                  <a:pt x="140" y="179"/>
                </a:cubicBezTo>
                <a:cubicBezTo>
                  <a:pt x="153" y="188"/>
                  <a:pt x="168" y="192"/>
                  <a:pt x="184" y="192"/>
                </a:cubicBezTo>
                <a:cubicBezTo>
                  <a:pt x="204" y="192"/>
                  <a:pt x="223" y="185"/>
                  <a:pt x="238" y="172"/>
                </a:cubicBezTo>
                <a:cubicBezTo>
                  <a:pt x="243" y="167"/>
                  <a:pt x="243" y="167"/>
                  <a:pt x="243" y="167"/>
                </a:cubicBezTo>
                <a:cubicBezTo>
                  <a:pt x="250" y="168"/>
                  <a:pt x="250" y="168"/>
                  <a:pt x="250" y="168"/>
                </a:cubicBezTo>
                <a:cubicBezTo>
                  <a:pt x="253" y="168"/>
                  <a:pt x="254" y="168"/>
                  <a:pt x="256" y="168"/>
                </a:cubicBezTo>
                <a:cubicBezTo>
                  <a:pt x="278" y="168"/>
                  <a:pt x="296" y="150"/>
                  <a:pt x="296" y="128"/>
                </a:cubicBezTo>
                <a:cubicBezTo>
                  <a:pt x="296" y="111"/>
                  <a:pt x="285" y="95"/>
                  <a:pt x="268" y="90"/>
                </a:cubicBezTo>
                <a:cubicBezTo>
                  <a:pt x="261" y="88"/>
                  <a:pt x="261" y="88"/>
                  <a:pt x="261" y="88"/>
                </a:cubicBezTo>
                <a:cubicBezTo>
                  <a:pt x="258" y="81"/>
                  <a:pt x="258" y="81"/>
                  <a:pt x="258" y="81"/>
                </a:cubicBezTo>
                <a:cubicBezTo>
                  <a:pt x="245" y="51"/>
                  <a:pt x="216" y="32"/>
                  <a:pt x="184" y="32"/>
                </a:cubicBezTo>
                <a:cubicBezTo>
                  <a:pt x="159" y="32"/>
                  <a:pt x="137" y="43"/>
                  <a:pt x="121" y="63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01" y="68"/>
                  <a:pt x="96" y="67"/>
                  <a:pt x="92" y="67"/>
                </a:cubicBezTo>
                <a:cubicBezTo>
                  <a:pt x="59" y="67"/>
                  <a:pt x="32" y="94"/>
                  <a:pt x="32" y="127"/>
                </a:cubicBezTo>
                <a:cubicBezTo>
                  <a:pt x="32" y="160"/>
                  <a:pt x="59" y="187"/>
                  <a:pt x="92" y="187"/>
                </a:cubicBezTo>
                <a:cubicBezTo>
                  <a:pt x="103" y="187"/>
                  <a:pt x="113" y="184"/>
                  <a:pt x="123" y="179"/>
                </a:cubicBezTo>
                <a:lnTo>
                  <a:pt x="131" y="1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27" name="千图设计师MC：ID 29795607矩形 26"/>
          <p:cNvSpPr/>
          <p:nvPr>
            <p:custDataLst>
              <p:tags r:id="rId19"/>
            </p:custDataLst>
          </p:nvPr>
        </p:nvSpPr>
        <p:spPr>
          <a:xfrm>
            <a:off x="5214627" y="3899613"/>
            <a:ext cx="657741" cy="657741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63500" dist="12700" dir="2700000" algn="tl" rotWithShape="0">
              <a:schemeClr val="accent3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grpSp>
        <p:nvGrpSpPr>
          <p:cNvPr id="28" name="组合 27"/>
          <p:cNvGrpSpPr/>
          <p:nvPr/>
        </p:nvGrpSpPr>
        <p:grpSpPr>
          <a:xfrm>
            <a:off x="5411677" y="4032045"/>
            <a:ext cx="1440352" cy="401195"/>
            <a:chOff x="-5292344" y="3177"/>
            <a:chExt cx="6400419" cy="1782760"/>
          </a:xfrm>
          <a:solidFill>
            <a:schemeClr val="bg1"/>
          </a:solidFill>
        </p:grpSpPr>
        <p:sp>
          <p:nvSpPr>
            <p:cNvPr id="29" name="任意多边形: 形状 28"/>
            <p:cNvSpPr/>
            <p:nvPr/>
          </p:nvSpPr>
          <p:spPr bwMode="auto">
            <a:xfrm>
              <a:off x="-5292344" y="276229"/>
              <a:ext cx="1241432" cy="1181098"/>
            </a:xfrm>
            <a:custGeom>
              <a:avLst/>
              <a:gdLst>
                <a:gd name="T0" fmla="*/ 284 w 328"/>
                <a:gd name="T1" fmla="*/ 106 h 313"/>
                <a:gd name="T2" fmla="*/ 184 w 328"/>
                <a:gd name="T3" fmla="*/ 44 h 313"/>
                <a:gd name="T4" fmla="*/ 178 w 328"/>
                <a:gd name="T5" fmla="*/ 44 h 313"/>
                <a:gd name="T6" fmla="*/ 109 w 328"/>
                <a:gd name="T7" fmla="*/ 0 h 313"/>
                <a:gd name="T8" fmla="*/ 33 w 328"/>
                <a:gd name="T9" fmla="*/ 76 h 313"/>
                <a:gd name="T10" fmla="*/ 36 w 328"/>
                <a:gd name="T11" fmla="*/ 97 h 313"/>
                <a:gd name="T12" fmla="*/ 0 w 328"/>
                <a:gd name="T13" fmla="*/ 171 h 313"/>
                <a:gd name="T14" fmla="*/ 77 w 328"/>
                <a:gd name="T15" fmla="*/ 261 h 313"/>
                <a:gd name="T16" fmla="*/ 77 w 328"/>
                <a:gd name="T17" fmla="*/ 265 h 313"/>
                <a:gd name="T18" fmla="*/ 93 w 328"/>
                <a:gd name="T19" fmla="*/ 281 h 313"/>
                <a:gd name="T20" fmla="*/ 109 w 328"/>
                <a:gd name="T21" fmla="*/ 265 h 313"/>
                <a:gd name="T22" fmla="*/ 109 w 328"/>
                <a:gd name="T23" fmla="*/ 261 h 313"/>
                <a:gd name="T24" fmla="*/ 130 w 328"/>
                <a:gd name="T25" fmla="*/ 254 h 313"/>
                <a:gd name="T26" fmla="*/ 149 w 328"/>
                <a:gd name="T27" fmla="*/ 262 h 313"/>
                <a:gd name="T28" fmla="*/ 149 w 328"/>
                <a:gd name="T29" fmla="*/ 265 h 313"/>
                <a:gd name="T30" fmla="*/ 149 w 328"/>
                <a:gd name="T31" fmla="*/ 297 h 313"/>
                <a:gd name="T32" fmla="*/ 165 w 328"/>
                <a:gd name="T33" fmla="*/ 313 h 313"/>
                <a:gd name="T34" fmla="*/ 181 w 328"/>
                <a:gd name="T35" fmla="*/ 297 h 313"/>
                <a:gd name="T36" fmla="*/ 181 w 328"/>
                <a:gd name="T37" fmla="*/ 268 h 313"/>
                <a:gd name="T38" fmla="*/ 184 w 328"/>
                <a:gd name="T39" fmla="*/ 268 h 313"/>
                <a:gd name="T40" fmla="*/ 221 w 328"/>
                <a:gd name="T41" fmla="*/ 262 h 313"/>
                <a:gd name="T42" fmla="*/ 221 w 328"/>
                <a:gd name="T43" fmla="*/ 265 h 313"/>
                <a:gd name="T44" fmla="*/ 237 w 328"/>
                <a:gd name="T45" fmla="*/ 281 h 313"/>
                <a:gd name="T46" fmla="*/ 253 w 328"/>
                <a:gd name="T47" fmla="*/ 265 h 313"/>
                <a:gd name="T48" fmla="*/ 253 w 328"/>
                <a:gd name="T49" fmla="*/ 244 h 313"/>
                <a:gd name="T50" fmla="*/ 253 w 328"/>
                <a:gd name="T51" fmla="*/ 244 h 313"/>
                <a:gd name="T52" fmla="*/ 256 w 328"/>
                <a:gd name="T53" fmla="*/ 244 h 313"/>
                <a:gd name="T54" fmla="*/ 328 w 328"/>
                <a:gd name="T55" fmla="*/ 172 h 313"/>
                <a:gd name="T56" fmla="*/ 284 w 328"/>
                <a:gd name="T57" fmla="*/ 106 h 313"/>
                <a:gd name="T58" fmla="*/ 256 w 328"/>
                <a:gd name="T59" fmla="*/ 212 h 313"/>
                <a:gd name="T60" fmla="*/ 250 w 328"/>
                <a:gd name="T61" fmla="*/ 211 h 313"/>
                <a:gd name="T62" fmla="*/ 243 w 328"/>
                <a:gd name="T63" fmla="*/ 211 h 313"/>
                <a:gd name="T64" fmla="*/ 238 w 328"/>
                <a:gd name="T65" fmla="*/ 215 h 313"/>
                <a:gd name="T66" fmla="*/ 184 w 328"/>
                <a:gd name="T67" fmla="*/ 236 h 313"/>
                <a:gd name="T68" fmla="*/ 140 w 328"/>
                <a:gd name="T69" fmla="*/ 222 h 313"/>
                <a:gd name="T70" fmla="*/ 131 w 328"/>
                <a:gd name="T71" fmla="*/ 217 h 313"/>
                <a:gd name="T72" fmla="*/ 122 w 328"/>
                <a:gd name="T73" fmla="*/ 222 h 313"/>
                <a:gd name="T74" fmla="*/ 92 w 328"/>
                <a:gd name="T75" fmla="*/ 231 h 313"/>
                <a:gd name="T76" fmla="*/ 32 w 328"/>
                <a:gd name="T77" fmla="*/ 171 h 313"/>
                <a:gd name="T78" fmla="*/ 92 w 328"/>
                <a:gd name="T79" fmla="*/ 111 h 313"/>
                <a:gd name="T80" fmla="*/ 105 w 328"/>
                <a:gd name="T81" fmla="*/ 112 h 313"/>
                <a:gd name="T82" fmla="*/ 115 w 328"/>
                <a:gd name="T83" fmla="*/ 114 h 313"/>
                <a:gd name="T84" fmla="*/ 121 w 328"/>
                <a:gd name="T85" fmla="*/ 106 h 313"/>
                <a:gd name="T86" fmla="*/ 184 w 328"/>
                <a:gd name="T87" fmla="*/ 76 h 313"/>
                <a:gd name="T88" fmla="*/ 258 w 328"/>
                <a:gd name="T89" fmla="*/ 125 h 313"/>
                <a:gd name="T90" fmla="*/ 261 w 328"/>
                <a:gd name="T91" fmla="*/ 131 h 313"/>
                <a:gd name="T92" fmla="*/ 268 w 328"/>
                <a:gd name="T93" fmla="*/ 134 h 313"/>
                <a:gd name="T94" fmla="*/ 296 w 328"/>
                <a:gd name="T95" fmla="*/ 172 h 313"/>
                <a:gd name="T96" fmla="*/ 256 w 328"/>
                <a:gd name="T97" fmla="*/ 212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8" h="313">
                  <a:moveTo>
                    <a:pt x="284" y="106"/>
                  </a:moveTo>
                  <a:cubicBezTo>
                    <a:pt x="265" y="68"/>
                    <a:pt x="227" y="44"/>
                    <a:pt x="184" y="44"/>
                  </a:cubicBezTo>
                  <a:cubicBezTo>
                    <a:pt x="182" y="44"/>
                    <a:pt x="180" y="44"/>
                    <a:pt x="178" y="44"/>
                  </a:cubicBezTo>
                  <a:cubicBezTo>
                    <a:pt x="166" y="18"/>
                    <a:pt x="139" y="0"/>
                    <a:pt x="109" y="0"/>
                  </a:cubicBezTo>
                  <a:cubicBezTo>
                    <a:pt x="67" y="0"/>
                    <a:pt x="33" y="34"/>
                    <a:pt x="33" y="76"/>
                  </a:cubicBezTo>
                  <a:cubicBezTo>
                    <a:pt x="33" y="83"/>
                    <a:pt x="34" y="91"/>
                    <a:pt x="36" y="97"/>
                  </a:cubicBezTo>
                  <a:cubicBezTo>
                    <a:pt x="14" y="114"/>
                    <a:pt x="0" y="141"/>
                    <a:pt x="0" y="171"/>
                  </a:cubicBezTo>
                  <a:cubicBezTo>
                    <a:pt x="0" y="216"/>
                    <a:pt x="33" y="254"/>
                    <a:pt x="77" y="261"/>
                  </a:cubicBezTo>
                  <a:cubicBezTo>
                    <a:pt x="77" y="265"/>
                    <a:pt x="77" y="265"/>
                    <a:pt x="77" y="265"/>
                  </a:cubicBezTo>
                  <a:cubicBezTo>
                    <a:pt x="77" y="274"/>
                    <a:pt x="84" y="281"/>
                    <a:pt x="93" y="281"/>
                  </a:cubicBezTo>
                  <a:cubicBezTo>
                    <a:pt x="102" y="281"/>
                    <a:pt x="109" y="274"/>
                    <a:pt x="109" y="265"/>
                  </a:cubicBezTo>
                  <a:cubicBezTo>
                    <a:pt x="109" y="261"/>
                    <a:pt x="109" y="261"/>
                    <a:pt x="109" y="261"/>
                  </a:cubicBezTo>
                  <a:cubicBezTo>
                    <a:pt x="116" y="259"/>
                    <a:pt x="123" y="257"/>
                    <a:pt x="130" y="254"/>
                  </a:cubicBezTo>
                  <a:cubicBezTo>
                    <a:pt x="136" y="257"/>
                    <a:pt x="143" y="260"/>
                    <a:pt x="149" y="262"/>
                  </a:cubicBezTo>
                  <a:cubicBezTo>
                    <a:pt x="149" y="263"/>
                    <a:pt x="149" y="264"/>
                    <a:pt x="149" y="265"/>
                  </a:cubicBezTo>
                  <a:cubicBezTo>
                    <a:pt x="149" y="297"/>
                    <a:pt x="149" y="297"/>
                    <a:pt x="149" y="297"/>
                  </a:cubicBezTo>
                  <a:cubicBezTo>
                    <a:pt x="149" y="306"/>
                    <a:pt x="156" y="313"/>
                    <a:pt x="165" y="313"/>
                  </a:cubicBezTo>
                  <a:cubicBezTo>
                    <a:pt x="174" y="313"/>
                    <a:pt x="181" y="306"/>
                    <a:pt x="181" y="297"/>
                  </a:cubicBezTo>
                  <a:cubicBezTo>
                    <a:pt x="181" y="268"/>
                    <a:pt x="181" y="268"/>
                    <a:pt x="181" y="268"/>
                  </a:cubicBezTo>
                  <a:cubicBezTo>
                    <a:pt x="182" y="268"/>
                    <a:pt x="183" y="268"/>
                    <a:pt x="184" y="268"/>
                  </a:cubicBezTo>
                  <a:cubicBezTo>
                    <a:pt x="197" y="268"/>
                    <a:pt x="209" y="266"/>
                    <a:pt x="221" y="262"/>
                  </a:cubicBezTo>
                  <a:cubicBezTo>
                    <a:pt x="221" y="265"/>
                    <a:pt x="221" y="265"/>
                    <a:pt x="221" y="265"/>
                  </a:cubicBezTo>
                  <a:cubicBezTo>
                    <a:pt x="221" y="274"/>
                    <a:pt x="228" y="281"/>
                    <a:pt x="237" y="281"/>
                  </a:cubicBezTo>
                  <a:cubicBezTo>
                    <a:pt x="246" y="281"/>
                    <a:pt x="253" y="274"/>
                    <a:pt x="253" y="265"/>
                  </a:cubicBezTo>
                  <a:cubicBezTo>
                    <a:pt x="253" y="244"/>
                    <a:pt x="253" y="244"/>
                    <a:pt x="253" y="244"/>
                  </a:cubicBezTo>
                  <a:cubicBezTo>
                    <a:pt x="253" y="244"/>
                    <a:pt x="253" y="244"/>
                    <a:pt x="253" y="244"/>
                  </a:cubicBezTo>
                  <a:cubicBezTo>
                    <a:pt x="254" y="244"/>
                    <a:pt x="255" y="244"/>
                    <a:pt x="256" y="244"/>
                  </a:cubicBezTo>
                  <a:cubicBezTo>
                    <a:pt x="295" y="244"/>
                    <a:pt x="328" y="212"/>
                    <a:pt x="328" y="172"/>
                  </a:cubicBezTo>
                  <a:cubicBezTo>
                    <a:pt x="328" y="143"/>
                    <a:pt x="311" y="117"/>
                    <a:pt x="284" y="106"/>
                  </a:cubicBezTo>
                  <a:close/>
                  <a:moveTo>
                    <a:pt x="256" y="212"/>
                  </a:moveTo>
                  <a:cubicBezTo>
                    <a:pt x="254" y="212"/>
                    <a:pt x="253" y="212"/>
                    <a:pt x="250" y="211"/>
                  </a:cubicBezTo>
                  <a:cubicBezTo>
                    <a:pt x="243" y="211"/>
                    <a:pt x="243" y="211"/>
                    <a:pt x="243" y="211"/>
                  </a:cubicBezTo>
                  <a:cubicBezTo>
                    <a:pt x="238" y="215"/>
                    <a:pt x="238" y="215"/>
                    <a:pt x="238" y="215"/>
                  </a:cubicBezTo>
                  <a:cubicBezTo>
                    <a:pt x="223" y="229"/>
                    <a:pt x="204" y="236"/>
                    <a:pt x="184" y="236"/>
                  </a:cubicBezTo>
                  <a:cubicBezTo>
                    <a:pt x="168" y="236"/>
                    <a:pt x="153" y="231"/>
                    <a:pt x="140" y="222"/>
                  </a:cubicBezTo>
                  <a:cubicBezTo>
                    <a:pt x="131" y="217"/>
                    <a:pt x="131" y="217"/>
                    <a:pt x="131" y="217"/>
                  </a:cubicBezTo>
                  <a:cubicBezTo>
                    <a:pt x="122" y="222"/>
                    <a:pt x="122" y="222"/>
                    <a:pt x="122" y="222"/>
                  </a:cubicBezTo>
                  <a:cubicBezTo>
                    <a:pt x="113" y="228"/>
                    <a:pt x="102" y="231"/>
                    <a:pt x="92" y="231"/>
                  </a:cubicBezTo>
                  <a:cubicBezTo>
                    <a:pt x="59" y="231"/>
                    <a:pt x="32" y="204"/>
                    <a:pt x="32" y="171"/>
                  </a:cubicBezTo>
                  <a:cubicBezTo>
                    <a:pt x="32" y="137"/>
                    <a:pt x="59" y="111"/>
                    <a:pt x="92" y="111"/>
                  </a:cubicBezTo>
                  <a:cubicBezTo>
                    <a:pt x="96" y="111"/>
                    <a:pt x="101" y="111"/>
                    <a:pt x="105" y="112"/>
                  </a:cubicBezTo>
                  <a:cubicBezTo>
                    <a:pt x="115" y="114"/>
                    <a:pt x="115" y="114"/>
                    <a:pt x="115" y="114"/>
                  </a:cubicBezTo>
                  <a:cubicBezTo>
                    <a:pt x="121" y="106"/>
                    <a:pt x="121" y="106"/>
                    <a:pt x="121" y="106"/>
                  </a:cubicBezTo>
                  <a:cubicBezTo>
                    <a:pt x="136" y="87"/>
                    <a:pt x="159" y="76"/>
                    <a:pt x="184" y="76"/>
                  </a:cubicBezTo>
                  <a:cubicBezTo>
                    <a:pt x="216" y="76"/>
                    <a:pt x="245" y="95"/>
                    <a:pt x="258" y="125"/>
                  </a:cubicBezTo>
                  <a:cubicBezTo>
                    <a:pt x="261" y="131"/>
                    <a:pt x="261" y="131"/>
                    <a:pt x="261" y="131"/>
                  </a:cubicBezTo>
                  <a:cubicBezTo>
                    <a:pt x="268" y="134"/>
                    <a:pt x="268" y="134"/>
                    <a:pt x="268" y="134"/>
                  </a:cubicBezTo>
                  <a:cubicBezTo>
                    <a:pt x="285" y="139"/>
                    <a:pt x="296" y="154"/>
                    <a:pt x="296" y="172"/>
                  </a:cubicBezTo>
                  <a:cubicBezTo>
                    <a:pt x="296" y="194"/>
                    <a:pt x="278" y="212"/>
                    <a:pt x="256" y="2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任意多边形: 形状 29"/>
            <p:cNvSpPr/>
            <p:nvPr/>
          </p:nvSpPr>
          <p:spPr bwMode="auto">
            <a:xfrm>
              <a:off x="503239" y="3177"/>
              <a:ext cx="120649" cy="180974"/>
            </a:xfrm>
            <a:custGeom>
              <a:avLst/>
              <a:gdLst>
                <a:gd name="T0" fmla="*/ 16 w 32"/>
                <a:gd name="T1" fmla="*/ 48 h 48"/>
                <a:gd name="T2" fmla="*/ 16 w 32"/>
                <a:gd name="T3" fmla="*/ 48 h 48"/>
                <a:gd name="T4" fmla="*/ 16 w 32"/>
                <a:gd name="T5" fmla="*/ 48 h 48"/>
                <a:gd name="T6" fmla="*/ 16 w 32"/>
                <a:gd name="T7" fmla="*/ 48 h 48"/>
                <a:gd name="T8" fmla="*/ 16 w 32"/>
                <a:gd name="T9" fmla="*/ 48 h 48"/>
                <a:gd name="T10" fmla="*/ 32 w 32"/>
                <a:gd name="T11" fmla="*/ 32 h 48"/>
                <a:gd name="T12" fmla="*/ 16 w 32"/>
                <a:gd name="T13" fmla="*/ 0 h 48"/>
                <a:gd name="T14" fmla="*/ 16 w 32"/>
                <a:gd name="T15" fmla="*/ 0 h 48"/>
                <a:gd name="T16" fmla="*/ 16 w 32"/>
                <a:gd name="T17" fmla="*/ 0 h 48"/>
                <a:gd name="T18" fmla="*/ 16 w 32"/>
                <a:gd name="T19" fmla="*/ 0 h 48"/>
                <a:gd name="T20" fmla="*/ 16 w 32"/>
                <a:gd name="T21" fmla="*/ 0 h 48"/>
                <a:gd name="T22" fmla="*/ 0 w 32"/>
                <a:gd name="T23" fmla="*/ 32 h 48"/>
                <a:gd name="T24" fmla="*/ 16 w 32"/>
                <a:gd name="T2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48">
                  <a:moveTo>
                    <a:pt x="16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3" y="48"/>
                    <a:pt x="32" y="43"/>
                    <a:pt x="32" y="32"/>
                  </a:cubicBezTo>
                  <a:cubicBezTo>
                    <a:pt x="32" y="15"/>
                    <a:pt x="17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0" y="15"/>
                    <a:pt x="0" y="32"/>
                  </a:cubicBezTo>
                  <a:cubicBezTo>
                    <a:pt x="0" y="43"/>
                    <a:pt x="9" y="48"/>
                    <a:pt x="16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任意多边形: 形状 30"/>
            <p:cNvSpPr/>
            <p:nvPr/>
          </p:nvSpPr>
          <p:spPr bwMode="auto">
            <a:xfrm>
              <a:off x="3174" y="501649"/>
              <a:ext cx="182563" cy="120648"/>
            </a:xfrm>
            <a:custGeom>
              <a:avLst/>
              <a:gdLst>
                <a:gd name="T0" fmla="*/ 48 w 48"/>
                <a:gd name="T1" fmla="*/ 16 h 32"/>
                <a:gd name="T2" fmla="*/ 48 w 48"/>
                <a:gd name="T3" fmla="*/ 16 h 32"/>
                <a:gd name="T4" fmla="*/ 48 w 48"/>
                <a:gd name="T5" fmla="*/ 16 h 32"/>
                <a:gd name="T6" fmla="*/ 48 w 48"/>
                <a:gd name="T7" fmla="*/ 16 h 32"/>
                <a:gd name="T8" fmla="*/ 48 w 48"/>
                <a:gd name="T9" fmla="*/ 16 h 32"/>
                <a:gd name="T10" fmla="*/ 32 w 48"/>
                <a:gd name="T11" fmla="*/ 0 h 32"/>
                <a:gd name="T12" fmla="*/ 0 w 48"/>
                <a:gd name="T13" fmla="*/ 16 h 32"/>
                <a:gd name="T14" fmla="*/ 0 w 48"/>
                <a:gd name="T15" fmla="*/ 16 h 32"/>
                <a:gd name="T16" fmla="*/ 0 w 48"/>
                <a:gd name="T17" fmla="*/ 16 h 32"/>
                <a:gd name="T18" fmla="*/ 0 w 48"/>
                <a:gd name="T19" fmla="*/ 16 h 32"/>
                <a:gd name="T20" fmla="*/ 0 w 48"/>
                <a:gd name="T21" fmla="*/ 16 h 32"/>
                <a:gd name="T22" fmla="*/ 32 w 48"/>
                <a:gd name="T23" fmla="*/ 32 h 32"/>
                <a:gd name="T24" fmla="*/ 48 w 48"/>
                <a:gd name="T25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32">
                  <a:moveTo>
                    <a:pt x="48" y="16"/>
                  </a:move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9"/>
                    <a:pt x="43" y="0"/>
                    <a:pt x="32" y="0"/>
                  </a:cubicBezTo>
                  <a:cubicBezTo>
                    <a:pt x="15" y="0"/>
                    <a:pt x="0" y="14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15" y="32"/>
                    <a:pt x="32" y="32"/>
                  </a:cubicBezTo>
                  <a:cubicBezTo>
                    <a:pt x="43" y="32"/>
                    <a:pt x="48" y="23"/>
                    <a:pt x="48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任意多边形: 形状 31"/>
            <p:cNvSpPr/>
            <p:nvPr/>
          </p:nvSpPr>
          <p:spPr bwMode="auto">
            <a:xfrm>
              <a:off x="798516" y="161926"/>
              <a:ext cx="161924" cy="161923"/>
            </a:xfrm>
            <a:custGeom>
              <a:avLst/>
              <a:gdLst>
                <a:gd name="T0" fmla="*/ 9 w 43"/>
                <a:gd name="T1" fmla="*/ 35 h 43"/>
                <a:gd name="T2" fmla="*/ 9 w 43"/>
                <a:gd name="T3" fmla="*/ 35 h 43"/>
                <a:gd name="T4" fmla="*/ 9 w 43"/>
                <a:gd name="T5" fmla="*/ 35 h 43"/>
                <a:gd name="T6" fmla="*/ 9 w 43"/>
                <a:gd name="T7" fmla="*/ 35 h 43"/>
                <a:gd name="T8" fmla="*/ 31 w 43"/>
                <a:gd name="T9" fmla="*/ 35 h 43"/>
                <a:gd name="T10" fmla="*/ 42 w 43"/>
                <a:gd name="T11" fmla="*/ 1 h 43"/>
                <a:gd name="T12" fmla="*/ 42 w 43"/>
                <a:gd name="T13" fmla="*/ 1 h 43"/>
                <a:gd name="T14" fmla="*/ 42 w 43"/>
                <a:gd name="T15" fmla="*/ 1 h 43"/>
                <a:gd name="T16" fmla="*/ 42 w 43"/>
                <a:gd name="T17" fmla="*/ 1 h 43"/>
                <a:gd name="T18" fmla="*/ 42 w 43"/>
                <a:gd name="T19" fmla="*/ 1 h 43"/>
                <a:gd name="T20" fmla="*/ 9 w 43"/>
                <a:gd name="T21" fmla="*/ 12 h 43"/>
                <a:gd name="T22" fmla="*/ 8 w 43"/>
                <a:gd name="T23" fmla="*/ 35 h 43"/>
                <a:gd name="T24" fmla="*/ 9 w 43"/>
                <a:gd name="T25" fmla="*/ 3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9" y="35"/>
                  </a:move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3" y="40"/>
                    <a:pt x="23" y="43"/>
                    <a:pt x="31" y="35"/>
                  </a:cubicBezTo>
                  <a:cubicBezTo>
                    <a:pt x="43" y="23"/>
                    <a:pt x="43" y="3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1" y="0"/>
                    <a:pt x="21" y="0"/>
                    <a:pt x="9" y="12"/>
                  </a:cubicBezTo>
                  <a:cubicBezTo>
                    <a:pt x="0" y="21"/>
                    <a:pt x="4" y="30"/>
                    <a:pt x="8" y="35"/>
                  </a:cubicBezTo>
                  <a:cubicBezTo>
                    <a:pt x="8" y="35"/>
                    <a:pt x="9" y="35"/>
                    <a:pt x="9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任意多边形: 形状 32"/>
            <p:cNvSpPr/>
            <p:nvPr/>
          </p:nvSpPr>
          <p:spPr bwMode="auto">
            <a:xfrm>
              <a:off x="161925" y="161926"/>
              <a:ext cx="163512" cy="161923"/>
            </a:xfrm>
            <a:custGeom>
              <a:avLst/>
              <a:gdLst>
                <a:gd name="T0" fmla="*/ 35 w 43"/>
                <a:gd name="T1" fmla="*/ 35 h 43"/>
                <a:gd name="T2" fmla="*/ 35 w 43"/>
                <a:gd name="T3" fmla="*/ 35 h 43"/>
                <a:gd name="T4" fmla="*/ 35 w 43"/>
                <a:gd name="T5" fmla="*/ 35 h 43"/>
                <a:gd name="T6" fmla="*/ 35 w 43"/>
                <a:gd name="T7" fmla="*/ 35 h 43"/>
                <a:gd name="T8" fmla="*/ 35 w 43"/>
                <a:gd name="T9" fmla="*/ 35 h 43"/>
                <a:gd name="T10" fmla="*/ 35 w 43"/>
                <a:gd name="T11" fmla="*/ 12 h 43"/>
                <a:gd name="T12" fmla="*/ 1 w 43"/>
                <a:gd name="T13" fmla="*/ 1 h 43"/>
                <a:gd name="T14" fmla="*/ 1 w 43"/>
                <a:gd name="T15" fmla="*/ 1 h 43"/>
                <a:gd name="T16" fmla="*/ 1 w 43"/>
                <a:gd name="T17" fmla="*/ 1 h 43"/>
                <a:gd name="T18" fmla="*/ 1 w 43"/>
                <a:gd name="T19" fmla="*/ 1 h 43"/>
                <a:gd name="T20" fmla="*/ 1 w 43"/>
                <a:gd name="T21" fmla="*/ 1 h 43"/>
                <a:gd name="T22" fmla="*/ 12 w 43"/>
                <a:gd name="T23" fmla="*/ 35 h 43"/>
                <a:gd name="T24" fmla="*/ 35 w 43"/>
                <a:gd name="T25" fmla="*/ 3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35" y="35"/>
                  </a:move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40" y="30"/>
                    <a:pt x="43" y="21"/>
                    <a:pt x="35" y="12"/>
                  </a:cubicBezTo>
                  <a:cubicBezTo>
                    <a:pt x="23" y="0"/>
                    <a:pt x="3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3"/>
                    <a:pt x="0" y="23"/>
                    <a:pt x="12" y="35"/>
                  </a:cubicBezTo>
                  <a:cubicBezTo>
                    <a:pt x="21" y="43"/>
                    <a:pt x="30" y="40"/>
                    <a:pt x="35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任意多边形: 形状 33"/>
            <p:cNvSpPr/>
            <p:nvPr/>
          </p:nvSpPr>
          <p:spPr bwMode="auto">
            <a:xfrm>
              <a:off x="714377" y="1547811"/>
              <a:ext cx="120649" cy="238126"/>
            </a:xfrm>
            <a:custGeom>
              <a:avLst/>
              <a:gdLst>
                <a:gd name="T0" fmla="*/ 16 w 32"/>
                <a:gd name="T1" fmla="*/ 0 h 63"/>
                <a:gd name="T2" fmla="*/ 0 w 32"/>
                <a:gd name="T3" fmla="*/ 16 h 63"/>
                <a:gd name="T4" fmla="*/ 0 w 32"/>
                <a:gd name="T5" fmla="*/ 47 h 63"/>
                <a:gd name="T6" fmla="*/ 16 w 32"/>
                <a:gd name="T7" fmla="*/ 63 h 63"/>
                <a:gd name="T8" fmla="*/ 32 w 32"/>
                <a:gd name="T9" fmla="*/ 47 h 63"/>
                <a:gd name="T10" fmla="*/ 32 w 32"/>
                <a:gd name="T11" fmla="*/ 16 h 63"/>
                <a:gd name="T12" fmla="*/ 16 w 32"/>
                <a:gd name="T1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63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6"/>
                    <a:pt x="7" y="63"/>
                    <a:pt x="16" y="63"/>
                  </a:cubicBezTo>
                  <a:cubicBezTo>
                    <a:pt x="25" y="63"/>
                    <a:pt x="32" y="56"/>
                    <a:pt x="32" y="4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任意多边形: 形状 34"/>
            <p:cNvSpPr/>
            <p:nvPr/>
          </p:nvSpPr>
          <p:spPr bwMode="auto">
            <a:xfrm>
              <a:off x="442913" y="1427163"/>
              <a:ext cx="120649" cy="241300"/>
            </a:xfrm>
            <a:custGeom>
              <a:avLst/>
              <a:gdLst>
                <a:gd name="T0" fmla="*/ 16 w 32"/>
                <a:gd name="T1" fmla="*/ 0 h 64"/>
                <a:gd name="T2" fmla="*/ 0 w 32"/>
                <a:gd name="T3" fmla="*/ 16 h 64"/>
                <a:gd name="T4" fmla="*/ 0 w 32"/>
                <a:gd name="T5" fmla="*/ 48 h 64"/>
                <a:gd name="T6" fmla="*/ 16 w 32"/>
                <a:gd name="T7" fmla="*/ 64 h 64"/>
                <a:gd name="T8" fmla="*/ 32 w 32"/>
                <a:gd name="T9" fmla="*/ 48 h 64"/>
                <a:gd name="T10" fmla="*/ 32 w 32"/>
                <a:gd name="T11" fmla="*/ 16 h 64"/>
                <a:gd name="T12" fmla="*/ 16 w 32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64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7"/>
                    <a:pt x="7" y="64"/>
                    <a:pt x="16" y="64"/>
                  </a:cubicBezTo>
                  <a:cubicBezTo>
                    <a:pt x="25" y="64"/>
                    <a:pt x="32" y="57"/>
                    <a:pt x="32" y="4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任意多边形: 形状 35"/>
            <p:cNvSpPr/>
            <p:nvPr/>
          </p:nvSpPr>
          <p:spPr bwMode="auto">
            <a:xfrm>
              <a:off x="987426" y="1427163"/>
              <a:ext cx="120649" cy="241300"/>
            </a:xfrm>
            <a:custGeom>
              <a:avLst/>
              <a:gdLst>
                <a:gd name="T0" fmla="*/ 16 w 32"/>
                <a:gd name="T1" fmla="*/ 0 h 64"/>
                <a:gd name="T2" fmla="*/ 0 w 32"/>
                <a:gd name="T3" fmla="*/ 16 h 64"/>
                <a:gd name="T4" fmla="*/ 0 w 32"/>
                <a:gd name="T5" fmla="*/ 48 h 64"/>
                <a:gd name="T6" fmla="*/ 16 w 32"/>
                <a:gd name="T7" fmla="*/ 64 h 64"/>
                <a:gd name="T8" fmla="*/ 32 w 32"/>
                <a:gd name="T9" fmla="*/ 48 h 64"/>
                <a:gd name="T10" fmla="*/ 32 w 32"/>
                <a:gd name="T11" fmla="*/ 16 h 64"/>
                <a:gd name="T12" fmla="*/ 16 w 32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64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7"/>
                    <a:pt x="7" y="64"/>
                    <a:pt x="16" y="64"/>
                  </a:cubicBezTo>
                  <a:cubicBezTo>
                    <a:pt x="25" y="64"/>
                    <a:pt x="32" y="57"/>
                    <a:pt x="32" y="4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cxnSp>
        <p:nvCxnSpPr>
          <p:cNvPr id="5" name="千图设计师MC：ID 29795607ElbowConnector 4"/>
          <p:cNvCxnSpPr>
            <a:stCxn id="15" idx="43"/>
            <a:endCxn id="27" idx="0"/>
          </p:cNvCxnSpPr>
          <p:nvPr>
            <p:custDataLst>
              <p:tags r:id="rId20"/>
            </p:custDataLst>
          </p:nvPr>
        </p:nvCxnSpPr>
        <p:spPr>
          <a:xfrm>
            <a:off x="4893909" y="1706582"/>
            <a:ext cx="649589" cy="2193031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千图设计师MC：ID 29795607文本框 56"/>
          <p:cNvSpPr txBox="1"/>
          <p:nvPr>
            <p:custDataLst>
              <p:tags r:id="rId21"/>
            </p:custDataLst>
          </p:nvPr>
        </p:nvSpPr>
        <p:spPr>
          <a:xfrm>
            <a:off x="6874889" y="2468229"/>
            <a:ext cx="4288353" cy="10772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32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请替换文字内容</a:t>
            </a:r>
            <a:endParaRPr lang="en-US" altLang="zh-CN" sz="32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r>
              <a:rPr lang="zh-CN" altLang="en-US" sz="32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复制你的内容到此</a:t>
            </a:r>
            <a:endParaRPr lang="en-US" altLang="zh-CN" sz="3200" b="1" dirty="0"/>
          </a:p>
        </p:txBody>
      </p:sp>
      <p:sp>
        <p:nvSpPr>
          <p:cNvPr id="8" name="千图设计师MC：ID 29795607矩形 7"/>
          <p:cNvSpPr/>
          <p:nvPr>
            <p:custDataLst>
              <p:tags r:id="rId22"/>
            </p:custDataLst>
          </p:nvPr>
        </p:nvSpPr>
        <p:spPr>
          <a:xfrm>
            <a:off x="6874888" y="3796864"/>
            <a:ext cx="4288353" cy="954107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r>
              <a:rPr lang="zh-CN" altLang="en-US" sz="1400" dirty="0"/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zh-CN" altLang="en-US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3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9" grpId="0" animBg="1"/>
      <p:bldP spid="21" grpId="0" animBg="1"/>
      <p:bldP spid="23" grpId="0" animBg="1"/>
      <p:bldP spid="25" grpId="0" animBg="1"/>
      <p:bldP spid="26" grpId="0" animBg="1"/>
      <p:bldP spid="27" grpId="0" animBg="1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设计师MC：ID 29795607任意多边形 3"/>
          <p:cNvSpPr/>
          <p:nvPr>
            <p:custDataLst>
              <p:tags r:id="rId1"/>
            </p:custDataLst>
          </p:nvPr>
        </p:nvSpPr>
        <p:spPr bwMode="auto">
          <a:xfrm>
            <a:off x="6253185" y="4150114"/>
            <a:ext cx="2916234" cy="2702946"/>
          </a:xfrm>
          <a:custGeom>
            <a:avLst/>
            <a:gdLst>
              <a:gd name="T0" fmla="*/ 799 w 799"/>
              <a:gd name="T1" fmla="*/ 741 h 741"/>
              <a:gd name="T2" fmla="*/ 789 w 799"/>
              <a:gd name="T3" fmla="*/ 741 h 741"/>
              <a:gd name="T4" fmla="*/ 789 w 799"/>
              <a:gd name="T5" fmla="*/ 161 h 741"/>
              <a:gd name="T6" fmla="*/ 637 w 799"/>
              <a:gd name="T7" fmla="*/ 9 h 741"/>
              <a:gd name="T8" fmla="*/ 0 w 799"/>
              <a:gd name="T9" fmla="*/ 9 h 741"/>
              <a:gd name="T10" fmla="*/ 0 w 799"/>
              <a:gd name="T11" fmla="*/ 0 h 741"/>
              <a:gd name="T12" fmla="*/ 637 w 799"/>
              <a:gd name="T13" fmla="*/ 0 h 741"/>
              <a:gd name="T14" fmla="*/ 799 w 799"/>
              <a:gd name="T15" fmla="*/ 161 h 741"/>
              <a:gd name="T16" fmla="*/ 799 w 799"/>
              <a:gd name="T17" fmla="*/ 741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99" h="741">
                <a:moveTo>
                  <a:pt x="799" y="741"/>
                </a:moveTo>
                <a:cubicBezTo>
                  <a:pt x="789" y="741"/>
                  <a:pt x="789" y="741"/>
                  <a:pt x="789" y="741"/>
                </a:cubicBezTo>
                <a:cubicBezTo>
                  <a:pt x="789" y="161"/>
                  <a:pt x="789" y="161"/>
                  <a:pt x="789" y="161"/>
                </a:cubicBezTo>
                <a:cubicBezTo>
                  <a:pt x="789" y="77"/>
                  <a:pt x="721" y="9"/>
                  <a:pt x="637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0"/>
                  <a:pt x="0" y="0"/>
                  <a:pt x="0" y="0"/>
                </a:cubicBezTo>
                <a:cubicBezTo>
                  <a:pt x="637" y="0"/>
                  <a:pt x="637" y="0"/>
                  <a:pt x="637" y="0"/>
                </a:cubicBezTo>
                <a:cubicBezTo>
                  <a:pt x="726" y="0"/>
                  <a:pt x="799" y="72"/>
                  <a:pt x="799" y="161"/>
                </a:cubicBezTo>
                <a:lnTo>
                  <a:pt x="799" y="741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5" name="千图设计师MC：ID 29795607任意多边形 4"/>
          <p:cNvSpPr/>
          <p:nvPr>
            <p:custDataLst>
              <p:tags r:id="rId2"/>
            </p:custDataLst>
          </p:nvPr>
        </p:nvSpPr>
        <p:spPr bwMode="auto">
          <a:xfrm>
            <a:off x="6057347" y="4029897"/>
            <a:ext cx="236556" cy="269520"/>
          </a:xfrm>
          <a:custGeom>
            <a:avLst/>
            <a:gdLst>
              <a:gd name="T0" fmla="*/ 122 w 122"/>
              <a:gd name="T1" fmla="*/ 139 h 139"/>
              <a:gd name="T2" fmla="*/ 0 w 122"/>
              <a:gd name="T3" fmla="*/ 69 h 139"/>
              <a:gd name="T4" fmla="*/ 122 w 122"/>
              <a:gd name="T5" fmla="*/ 0 h 139"/>
              <a:gd name="T6" fmla="*/ 122 w 122"/>
              <a:gd name="T7" fmla="*/ 139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" h="139">
                <a:moveTo>
                  <a:pt x="122" y="139"/>
                </a:moveTo>
                <a:lnTo>
                  <a:pt x="0" y="69"/>
                </a:lnTo>
                <a:lnTo>
                  <a:pt x="122" y="0"/>
                </a:lnTo>
                <a:lnTo>
                  <a:pt x="122" y="139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6" name="千图设计师MC：ID 29795607任意多边形 5"/>
          <p:cNvSpPr/>
          <p:nvPr>
            <p:custDataLst>
              <p:tags r:id="rId3"/>
            </p:custDataLst>
          </p:nvPr>
        </p:nvSpPr>
        <p:spPr bwMode="auto">
          <a:xfrm>
            <a:off x="4000084" y="2821908"/>
            <a:ext cx="2625386" cy="2105739"/>
          </a:xfrm>
          <a:custGeom>
            <a:avLst/>
            <a:gdLst>
              <a:gd name="T0" fmla="*/ 720 w 720"/>
              <a:gd name="T1" fmla="*/ 577 h 577"/>
              <a:gd name="T2" fmla="*/ 710 w 720"/>
              <a:gd name="T3" fmla="*/ 577 h 577"/>
              <a:gd name="T4" fmla="*/ 710 w 720"/>
              <a:gd name="T5" fmla="*/ 161 h 577"/>
              <a:gd name="T6" fmla="*/ 558 w 720"/>
              <a:gd name="T7" fmla="*/ 9 h 577"/>
              <a:gd name="T8" fmla="*/ 0 w 720"/>
              <a:gd name="T9" fmla="*/ 9 h 577"/>
              <a:gd name="T10" fmla="*/ 0 w 720"/>
              <a:gd name="T11" fmla="*/ 0 h 577"/>
              <a:gd name="T12" fmla="*/ 558 w 720"/>
              <a:gd name="T13" fmla="*/ 0 h 577"/>
              <a:gd name="T14" fmla="*/ 720 w 720"/>
              <a:gd name="T15" fmla="*/ 161 h 577"/>
              <a:gd name="T16" fmla="*/ 720 w 720"/>
              <a:gd name="T17" fmla="*/ 577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0" h="577">
                <a:moveTo>
                  <a:pt x="720" y="577"/>
                </a:moveTo>
                <a:cubicBezTo>
                  <a:pt x="710" y="577"/>
                  <a:pt x="710" y="577"/>
                  <a:pt x="710" y="577"/>
                </a:cubicBezTo>
                <a:cubicBezTo>
                  <a:pt x="710" y="161"/>
                  <a:pt x="710" y="161"/>
                  <a:pt x="710" y="161"/>
                </a:cubicBezTo>
                <a:cubicBezTo>
                  <a:pt x="710" y="77"/>
                  <a:pt x="642" y="9"/>
                  <a:pt x="558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0"/>
                  <a:pt x="0" y="0"/>
                  <a:pt x="0" y="0"/>
                </a:cubicBezTo>
                <a:cubicBezTo>
                  <a:pt x="558" y="0"/>
                  <a:pt x="558" y="0"/>
                  <a:pt x="558" y="0"/>
                </a:cubicBezTo>
                <a:cubicBezTo>
                  <a:pt x="647" y="0"/>
                  <a:pt x="720" y="72"/>
                  <a:pt x="720" y="161"/>
                </a:cubicBezTo>
                <a:lnTo>
                  <a:pt x="720" y="577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7" name="千图设计师MC：ID 29795607任意多边形 6"/>
          <p:cNvSpPr/>
          <p:nvPr>
            <p:custDataLst>
              <p:tags r:id="rId4"/>
            </p:custDataLst>
          </p:nvPr>
        </p:nvSpPr>
        <p:spPr bwMode="auto">
          <a:xfrm>
            <a:off x="3806186" y="2701692"/>
            <a:ext cx="232678" cy="273397"/>
          </a:xfrm>
          <a:custGeom>
            <a:avLst/>
            <a:gdLst>
              <a:gd name="T0" fmla="*/ 120 w 120"/>
              <a:gd name="T1" fmla="*/ 141 h 141"/>
              <a:gd name="T2" fmla="*/ 0 w 120"/>
              <a:gd name="T3" fmla="*/ 70 h 141"/>
              <a:gd name="T4" fmla="*/ 120 w 120"/>
              <a:gd name="T5" fmla="*/ 0 h 141"/>
              <a:gd name="T6" fmla="*/ 120 w 120"/>
              <a:gd name="T7" fmla="*/ 141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" h="141">
                <a:moveTo>
                  <a:pt x="120" y="141"/>
                </a:moveTo>
                <a:lnTo>
                  <a:pt x="0" y="70"/>
                </a:lnTo>
                <a:lnTo>
                  <a:pt x="120" y="0"/>
                </a:lnTo>
                <a:lnTo>
                  <a:pt x="120" y="141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8" name="千图设计师MC：ID 29795607任意多边形 7"/>
          <p:cNvSpPr/>
          <p:nvPr>
            <p:custDataLst>
              <p:tags r:id="rId5"/>
            </p:custDataLst>
          </p:nvPr>
        </p:nvSpPr>
        <p:spPr bwMode="auto">
          <a:xfrm>
            <a:off x="8376375" y="3669246"/>
            <a:ext cx="3007367" cy="3183815"/>
          </a:xfrm>
          <a:custGeom>
            <a:avLst/>
            <a:gdLst>
              <a:gd name="T0" fmla="*/ 10 w 824"/>
              <a:gd name="T1" fmla="*/ 873 h 873"/>
              <a:gd name="T2" fmla="*/ 0 w 824"/>
              <a:gd name="T3" fmla="*/ 873 h 873"/>
              <a:gd name="T4" fmla="*/ 0 w 824"/>
              <a:gd name="T5" fmla="*/ 162 h 873"/>
              <a:gd name="T6" fmla="*/ 162 w 824"/>
              <a:gd name="T7" fmla="*/ 0 h 873"/>
              <a:gd name="T8" fmla="*/ 824 w 824"/>
              <a:gd name="T9" fmla="*/ 0 h 873"/>
              <a:gd name="T10" fmla="*/ 824 w 824"/>
              <a:gd name="T11" fmla="*/ 10 h 873"/>
              <a:gd name="T12" fmla="*/ 162 w 824"/>
              <a:gd name="T13" fmla="*/ 10 h 873"/>
              <a:gd name="T14" fmla="*/ 10 w 824"/>
              <a:gd name="T15" fmla="*/ 162 h 873"/>
              <a:gd name="T16" fmla="*/ 10 w 824"/>
              <a:gd name="T17" fmla="*/ 873 h 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24" h="873">
                <a:moveTo>
                  <a:pt x="10" y="873"/>
                </a:moveTo>
                <a:cubicBezTo>
                  <a:pt x="0" y="873"/>
                  <a:pt x="0" y="873"/>
                  <a:pt x="0" y="873"/>
                </a:cubicBezTo>
                <a:cubicBezTo>
                  <a:pt x="0" y="162"/>
                  <a:pt x="0" y="162"/>
                  <a:pt x="0" y="162"/>
                </a:cubicBezTo>
                <a:cubicBezTo>
                  <a:pt x="0" y="73"/>
                  <a:pt x="73" y="0"/>
                  <a:pt x="162" y="0"/>
                </a:cubicBezTo>
                <a:cubicBezTo>
                  <a:pt x="824" y="0"/>
                  <a:pt x="824" y="0"/>
                  <a:pt x="824" y="0"/>
                </a:cubicBezTo>
                <a:cubicBezTo>
                  <a:pt x="824" y="10"/>
                  <a:pt x="824" y="10"/>
                  <a:pt x="824" y="10"/>
                </a:cubicBezTo>
                <a:cubicBezTo>
                  <a:pt x="162" y="10"/>
                  <a:pt x="162" y="10"/>
                  <a:pt x="162" y="10"/>
                </a:cubicBezTo>
                <a:cubicBezTo>
                  <a:pt x="78" y="10"/>
                  <a:pt x="10" y="78"/>
                  <a:pt x="10" y="162"/>
                </a:cubicBezTo>
                <a:lnTo>
                  <a:pt x="10" y="873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9" name="千图设计师MC：ID 29795607任意多边形 8"/>
          <p:cNvSpPr/>
          <p:nvPr>
            <p:custDataLst>
              <p:tags r:id="rId6"/>
            </p:custDataLst>
          </p:nvPr>
        </p:nvSpPr>
        <p:spPr bwMode="auto">
          <a:xfrm>
            <a:off x="11343022" y="3550968"/>
            <a:ext cx="236556" cy="271458"/>
          </a:xfrm>
          <a:custGeom>
            <a:avLst/>
            <a:gdLst>
              <a:gd name="T0" fmla="*/ 0 w 122"/>
              <a:gd name="T1" fmla="*/ 0 h 140"/>
              <a:gd name="T2" fmla="*/ 122 w 122"/>
              <a:gd name="T3" fmla="*/ 70 h 140"/>
              <a:gd name="T4" fmla="*/ 0 w 122"/>
              <a:gd name="T5" fmla="*/ 140 h 140"/>
              <a:gd name="T6" fmla="*/ 0 w 122"/>
              <a:gd name="T7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" h="140">
                <a:moveTo>
                  <a:pt x="0" y="0"/>
                </a:moveTo>
                <a:lnTo>
                  <a:pt x="122" y="70"/>
                </a:lnTo>
                <a:lnTo>
                  <a:pt x="0" y="14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0" name="千图设计师MC：ID 29795607任意多边形 9"/>
          <p:cNvSpPr/>
          <p:nvPr>
            <p:custDataLst>
              <p:tags r:id="rId7"/>
            </p:custDataLst>
          </p:nvPr>
        </p:nvSpPr>
        <p:spPr bwMode="auto">
          <a:xfrm>
            <a:off x="3664640" y="4904380"/>
            <a:ext cx="4275463" cy="1948681"/>
          </a:xfrm>
          <a:custGeom>
            <a:avLst/>
            <a:gdLst>
              <a:gd name="T0" fmla="*/ 1172 w 1172"/>
              <a:gd name="T1" fmla="*/ 534 h 534"/>
              <a:gd name="T2" fmla="*/ 1162 w 1172"/>
              <a:gd name="T3" fmla="*/ 534 h 534"/>
              <a:gd name="T4" fmla="*/ 1162 w 1172"/>
              <a:gd name="T5" fmla="*/ 161 h 534"/>
              <a:gd name="T6" fmla="*/ 1010 w 1172"/>
              <a:gd name="T7" fmla="*/ 9 h 534"/>
              <a:gd name="T8" fmla="*/ 0 w 1172"/>
              <a:gd name="T9" fmla="*/ 9 h 534"/>
              <a:gd name="T10" fmla="*/ 0 w 1172"/>
              <a:gd name="T11" fmla="*/ 0 h 534"/>
              <a:gd name="T12" fmla="*/ 1010 w 1172"/>
              <a:gd name="T13" fmla="*/ 0 h 534"/>
              <a:gd name="T14" fmla="*/ 1172 w 1172"/>
              <a:gd name="T15" fmla="*/ 161 h 534"/>
              <a:gd name="T16" fmla="*/ 1172 w 1172"/>
              <a:gd name="T17" fmla="*/ 534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2" h="534">
                <a:moveTo>
                  <a:pt x="1172" y="534"/>
                </a:moveTo>
                <a:cubicBezTo>
                  <a:pt x="1162" y="534"/>
                  <a:pt x="1162" y="534"/>
                  <a:pt x="1162" y="534"/>
                </a:cubicBezTo>
                <a:cubicBezTo>
                  <a:pt x="1162" y="161"/>
                  <a:pt x="1162" y="161"/>
                  <a:pt x="1162" y="161"/>
                </a:cubicBezTo>
                <a:cubicBezTo>
                  <a:pt x="1162" y="77"/>
                  <a:pt x="1094" y="9"/>
                  <a:pt x="101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0"/>
                  <a:pt x="0" y="0"/>
                  <a:pt x="0" y="0"/>
                </a:cubicBezTo>
                <a:cubicBezTo>
                  <a:pt x="1010" y="0"/>
                  <a:pt x="1010" y="0"/>
                  <a:pt x="1010" y="0"/>
                </a:cubicBezTo>
                <a:cubicBezTo>
                  <a:pt x="1099" y="0"/>
                  <a:pt x="1172" y="72"/>
                  <a:pt x="1172" y="161"/>
                </a:cubicBezTo>
                <a:lnTo>
                  <a:pt x="1172" y="534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1" name="千图设计师MC：ID 29795607任意多边形 10"/>
          <p:cNvSpPr/>
          <p:nvPr>
            <p:custDataLst>
              <p:tags r:id="rId8"/>
            </p:custDataLst>
          </p:nvPr>
        </p:nvSpPr>
        <p:spPr bwMode="auto">
          <a:xfrm>
            <a:off x="3466863" y="4784162"/>
            <a:ext cx="236556" cy="271458"/>
          </a:xfrm>
          <a:custGeom>
            <a:avLst/>
            <a:gdLst>
              <a:gd name="T0" fmla="*/ 122 w 122"/>
              <a:gd name="T1" fmla="*/ 140 h 140"/>
              <a:gd name="T2" fmla="*/ 0 w 122"/>
              <a:gd name="T3" fmla="*/ 70 h 140"/>
              <a:gd name="T4" fmla="*/ 122 w 122"/>
              <a:gd name="T5" fmla="*/ 0 h 140"/>
              <a:gd name="T6" fmla="*/ 122 w 122"/>
              <a:gd name="T7" fmla="*/ 14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" h="140">
                <a:moveTo>
                  <a:pt x="122" y="140"/>
                </a:moveTo>
                <a:lnTo>
                  <a:pt x="0" y="70"/>
                </a:lnTo>
                <a:lnTo>
                  <a:pt x="122" y="0"/>
                </a:lnTo>
                <a:lnTo>
                  <a:pt x="122" y="140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2" name="千图设计师MC：ID 29795607矩形 11"/>
          <p:cNvSpPr/>
          <p:nvPr>
            <p:custDataLst>
              <p:tags r:id="rId9"/>
            </p:custDataLst>
          </p:nvPr>
        </p:nvSpPr>
        <p:spPr bwMode="auto">
          <a:xfrm>
            <a:off x="8132063" y="1670150"/>
            <a:ext cx="36840" cy="518290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3" name="千图设计师MC：ID 29795607任意多边形 12"/>
          <p:cNvSpPr/>
          <p:nvPr>
            <p:custDataLst>
              <p:tags r:id="rId10"/>
            </p:custDataLst>
          </p:nvPr>
        </p:nvSpPr>
        <p:spPr bwMode="auto">
          <a:xfrm>
            <a:off x="8015723" y="1472374"/>
            <a:ext cx="269519" cy="236557"/>
          </a:xfrm>
          <a:custGeom>
            <a:avLst/>
            <a:gdLst>
              <a:gd name="T0" fmla="*/ 0 w 139"/>
              <a:gd name="T1" fmla="*/ 122 h 122"/>
              <a:gd name="T2" fmla="*/ 70 w 139"/>
              <a:gd name="T3" fmla="*/ 0 h 122"/>
              <a:gd name="T4" fmla="*/ 139 w 139"/>
              <a:gd name="T5" fmla="*/ 122 h 122"/>
              <a:gd name="T6" fmla="*/ 0 w 139"/>
              <a:gd name="T7" fmla="*/ 122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9" h="122">
                <a:moveTo>
                  <a:pt x="0" y="122"/>
                </a:moveTo>
                <a:lnTo>
                  <a:pt x="70" y="0"/>
                </a:lnTo>
                <a:lnTo>
                  <a:pt x="139" y="122"/>
                </a:lnTo>
                <a:lnTo>
                  <a:pt x="0" y="122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4" name="千图设计师MC：ID 29795607任意多边形 13"/>
          <p:cNvSpPr/>
          <p:nvPr>
            <p:custDataLst>
              <p:tags r:id="rId11"/>
            </p:custDataLst>
          </p:nvPr>
        </p:nvSpPr>
        <p:spPr bwMode="auto">
          <a:xfrm>
            <a:off x="10892851" y="5024597"/>
            <a:ext cx="236556" cy="275336"/>
          </a:xfrm>
          <a:custGeom>
            <a:avLst/>
            <a:gdLst>
              <a:gd name="T0" fmla="*/ 122 w 122"/>
              <a:gd name="T1" fmla="*/ 70 h 142"/>
              <a:gd name="T2" fmla="*/ 0 w 122"/>
              <a:gd name="T3" fmla="*/ 0 h 142"/>
              <a:gd name="T4" fmla="*/ 0 w 122"/>
              <a:gd name="T5" fmla="*/ 61 h 142"/>
              <a:gd name="T6" fmla="*/ 0 w 122"/>
              <a:gd name="T7" fmla="*/ 80 h 142"/>
              <a:gd name="T8" fmla="*/ 0 w 122"/>
              <a:gd name="T9" fmla="*/ 142 h 142"/>
              <a:gd name="T10" fmla="*/ 122 w 122"/>
              <a:gd name="T11" fmla="*/ 7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2" h="142">
                <a:moveTo>
                  <a:pt x="122" y="70"/>
                </a:moveTo>
                <a:lnTo>
                  <a:pt x="0" y="0"/>
                </a:lnTo>
                <a:lnTo>
                  <a:pt x="0" y="61"/>
                </a:lnTo>
                <a:lnTo>
                  <a:pt x="0" y="80"/>
                </a:lnTo>
                <a:lnTo>
                  <a:pt x="0" y="142"/>
                </a:lnTo>
                <a:lnTo>
                  <a:pt x="122" y="70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5" name="千图设计师MC：ID 29795607任意多边形 14"/>
          <p:cNvSpPr/>
          <p:nvPr>
            <p:custDataLst>
              <p:tags r:id="rId12"/>
            </p:custDataLst>
          </p:nvPr>
        </p:nvSpPr>
        <p:spPr bwMode="auto">
          <a:xfrm>
            <a:off x="8884062" y="5142874"/>
            <a:ext cx="2008789" cy="1710185"/>
          </a:xfrm>
          <a:custGeom>
            <a:avLst/>
            <a:gdLst>
              <a:gd name="T0" fmla="*/ 540 w 551"/>
              <a:gd name="T1" fmla="*/ 0 h 469"/>
              <a:gd name="T2" fmla="*/ 161 w 551"/>
              <a:gd name="T3" fmla="*/ 0 h 469"/>
              <a:gd name="T4" fmla="*/ 0 w 551"/>
              <a:gd name="T5" fmla="*/ 162 h 469"/>
              <a:gd name="T6" fmla="*/ 0 w 551"/>
              <a:gd name="T7" fmla="*/ 469 h 469"/>
              <a:gd name="T8" fmla="*/ 9 w 551"/>
              <a:gd name="T9" fmla="*/ 469 h 469"/>
              <a:gd name="T10" fmla="*/ 9 w 551"/>
              <a:gd name="T11" fmla="*/ 162 h 469"/>
              <a:gd name="T12" fmla="*/ 161 w 551"/>
              <a:gd name="T13" fmla="*/ 10 h 469"/>
              <a:gd name="T14" fmla="*/ 540 w 551"/>
              <a:gd name="T15" fmla="*/ 10 h 469"/>
              <a:gd name="T16" fmla="*/ 551 w 551"/>
              <a:gd name="T17" fmla="*/ 10 h 469"/>
              <a:gd name="T18" fmla="*/ 551 w 551"/>
              <a:gd name="T19" fmla="*/ 0 h 469"/>
              <a:gd name="T20" fmla="*/ 540 w 551"/>
              <a:gd name="T21" fmla="*/ 0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51" h="469">
                <a:moveTo>
                  <a:pt x="540" y="0"/>
                </a:moveTo>
                <a:cubicBezTo>
                  <a:pt x="161" y="0"/>
                  <a:pt x="161" y="0"/>
                  <a:pt x="161" y="0"/>
                </a:cubicBezTo>
                <a:cubicBezTo>
                  <a:pt x="72" y="0"/>
                  <a:pt x="0" y="73"/>
                  <a:pt x="0" y="162"/>
                </a:cubicBezTo>
                <a:cubicBezTo>
                  <a:pt x="0" y="469"/>
                  <a:pt x="0" y="469"/>
                  <a:pt x="0" y="469"/>
                </a:cubicBezTo>
                <a:cubicBezTo>
                  <a:pt x="9" y="469"/>
                  <a:pt x="9" y="469"/>
                  <a:pt x="9" y="469"/>
                </a:cubicBezTo>
                <a:cubicBezTo>
                  <a:pt x="9" y="162"/>
                  <a:pt x="9" y="162"/>
                  <a:pt x="9" y="162"/>
                </a:cubicBezTo>
                <a:cubicBezTo>
                  <a:pt x="9" y="78"/>
                  <a:pt x="77" y="10"/>
                  <a:pt x="161" y="10"/>
                </a:cubicBezTo>
                <a:cubicBezTo>
                  <a:pt x="540" y="10"/>
                  <a:pt x="540" y="10"/>
                  <a:pt x="540" y="10"/>
                </a:cubicBezTo>
                <a:cubicBezTo>
                  <a:pt x="551" y="10"/>
                  <a:pt x="551" y="10"/>
                  <a:pt x="551" y="10"/>
                </a:cubicBezTo>
                <a:cubicBezTo>
                  <a:pt x="551" y="0"/>
                  <a:pt x="551" y="0"/>
                  <a:pt x="551" y="0"/>
                </a:cubicBezTo>
                <a:lnTo>
                  <a:pt x="540" y="0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6" name="千图设计师MC：ID 29795607任意多边形 15"/>
          <p:cNvSpPr/>
          <p:nvPr>
            <p:custDataLst>
              <p:tags r:id="rId13"/>
            </p:custDataLst>
          </p:nvPr>
        </p:nvSpPr>
        <p:spPr bwMode="auto">
          <a:xfrm>
            <a:off x="8194505" y="2113578"/>
            <a:ext cx="2420247" cy="1357893"/>
          </a:xfrm>
          <a:custGeom>
            <a:avLst/>
            <a:gdLst>
              <a:gd name="T0" fmla="*/ 128 w 128"/>
              <a:gd name="T1" fmla="*/ 50 h 72"/>
              <a:gd name="T2" fmla="*/ 111 w 128"/>
              <a:gd name="T3" fmla="*/ 29 h 72"/>
              <a:gd name="T4" fmla="*/ 82 w 128"/>
              <a:gd name="T5" fmla="*/ 0 h 72"/>
              <a:gd name="T6" fmla="*/ 58 w 128"/>
              <a:gd name="T7" fmla="*/ 11 h 72"/>
              <a:gd name="T8" fmla="*/ 45 w 128"/>
              <a:gd name="T9" fmla="*/ 5 h 72"/>
              <a:gd name="T10" fmla="*/ 28 w 128"/>
              <a:gd name="T11" fmla="*/ 22 h 72"/>
              <a:gd name="T12" fmla="*/ 29 w 128"/>
              <a:gd name="T13" fmla="*/ 24 h 72"/>
              <a:gd name="T14" fmla="*/ 24 w 128"/>
              <a:gd name="T15" fmla="*/ 24 h 72"/>
              <a:gd name="T16" fmla="*/ 0 w 128"/>
              <a:gd name="T17" fmla="*/ 48 h 72"/>
              <a:gd name="T18" fmla="*/ 24 w 128"/>
              <a:gd name="T19" fmla="*/ 72 h 72"/>
              <a:gd name="T20" fmla="*/ 106 w 128"/>
              <a:gd name="T21" fmla="*/ 72 h 72"/>
              <a:gd name="T22" fmla="*/ 106 w 128"/>
              <a:gd name="T23" fmla="*/ 72 h 72"/>
              <a:gd name="T24" fmla="*/ 128 w 128"/>
              <a:gd name="T25" fmla="*/ 5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8" h="72">
                <a:moveTo>
                  <a:pt x="128" y="50"/>
                </a:moveTo>
                <a:cubicBezTo>
                  <a:pt x="128" y="40"/>
                  <a:pt x="121" y="31"/>
                  <a:pt x="111" y="29"/>
                </a:cubicBezTo>
                <a:cubicBezTo>
                  <a:pt x="111" y="13"/>
                  <a:pt x="98" y="0"/>
                  <a:pt x="82" y="0"/>
                </a:cubicBezTo>
                <a:cubicBezTo>
                  <a:pt x="72" y="0"/>
                  <a:pt x="64" y="4"/>
                  <a:pt x="58" y="11"/>
                </a:cubicBezTo>
                <a:cubicBezTo>
                  <a:pt x="55" y="7"/>
                  <a:pt x="50" y="5"/>
                  <a:pt x="45" y="5"/>
                </a:cubicBezTo>
                <a:cubicBezTo>
                  <a:pt x="36" y="5"/>
                  <a:pt x="28" y="12"/>
                  <a:pt x="28" y="22"/>
                </a:cubicBezTo>
                <a:cubicBezTo>
                  <a:pt x="28" y="22"/>
                  <a:pt x="28" y="23"/>
                  <a:pt x="29" y="24"/>
                </a:cubicBezTo>
                <a:cubicBezTo>
                  <a:pt x="27" y="24"/>
                  <a:pt x="26" y="24"/>
                  <a:pt x="24" y="24"/>
                </a:cubicBezTo>
                <a:cubicBezTo>
                  <a:pt x="11" y="24"/>
                  <a:pt x="0" y="34"/>
                  <a:pt x="0" y="48"/>
                </a:cubicBezTo>
                <a:cubicBezTo>
                  <a:pt x="0" y="61"/>
                  <a:pt x="11" y="72"/>
                  <a:pt x="24" y="72"/>
                </a:cubicBezTo>
                <a:cubicBezTo>
                  <a:pt x="106" y="72"/>
                  <a:pt x="106" y="72"/>
                  <a:pt x="106" y="72"/>
                </a:cubicBezTo>
                <a:cubicBezTo>
                  <a:pt x="106" y="72"/>
                  <a:pt x="106" y="72"/>
                  <a:pt x="106" y="72"/>
                </a:cubicBezTo>
                <a:cubicBezTo>
                  <a:pt x="118" y="72"/>
                  <a:pt x="128" y="62"/>
                  <a:pt x="128" y="50"/>
                </a:cubicBezTo>
                <a:close/>
              </a:path>
            </a:pathLst>
          </a:custGeom>
          <a:solidFill>
            <a:schemeClr val="bg1">
              <a:lumMod val="90000"/>
              <a:alpha val="68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7" name="千图设计师MC：ID 29795607任意多边形 16"/>
          <p:cNvSpPr/>
          <p:nvPr>
            <p:custDataLst>
              <p:tags r:id="rId14"/>
            </p:custDataLst>
          </p:nvPr>
        </p:nvSpPr>
        <p:spPr bwMode="auto">
          <a:xfrm>
            <a:off x="6293904" y="2122444"/>
            <a:ext cx="835703" cy="468876"/>
          </a:xfrm>
          <a:custGeom>
            <a:avLst/>
            <a:gdLst>
              <a:gd name="T0" fmla="*/ 128 w 128"/>
              <a:gd name="T1" fmla="*/ 50 h 72"/>
              <a:gd name="T2" fmla="*/ 111 w 128"/>
              <a:gd name="T3" fmla="*/ 29 h 72"/>
              <a:gd name="T4" fmla="*/ 82 w 128"/>
              <a:gd name="T5" fmla="*/ 0 h 72"/>
              <a:gd name="T6" fmla="*/ 58 w 128"/>
              <a:gd name="T7" fmla="*/ 11 h 72"/>
              <a:gd name="T8" fmla="*/ 45 w 128"/>
              <a:gd name="T9" fmla="*/ 5 h 72"/>
              <a:gd name="T10" fmla="*/ 28 w 128"/>
              <a:gd name="T11" fmla="*/ 22 h 72"/>
              <a:gd name="T12" fmla="*/ 29 w 128"/>
              <a:gd name="T13" fmla="*/ 24 h 72"/>
              <a:gd name="T14" fmla="*/ 24 w 128"/>
              <a:gd name="T15" fmla="*/ 24 h 72"/>
              <a:gd name="T16" fmla="*/ 0 w 128"/>
              <a:gd name="T17" fmla="*/ 48 h 72"/>
              <a:gd name="T18" fmla="*/ 24 w 128"/>
              <a:gd name="T19" fmla="*/ 72 h 72"/>
              <a:gd name="T20" fmla="*/ 106 w 128"/>
              <a:gd name="T21" fmla="*/ 72 h 72"/>
              <a:gd name="T22" fmla="*/ 106 w 128"/>
              <a:gd name="T23" fmla="*/ 72 h 72"/>
              <a:gd name="T24" fmla="*/ 128 w 128"/>
              <a:gd name="T25" fmla="*/ 5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8" h="72">
                <a:moveTo>
                  <a:pt x="128" y="50"/>
                </a:moveTo>
                <a:cubicBezTo>
                  <a:pt x="128" y="40"/>
                  <a:pt x="121" y="31"/>
                  <a:pt x="111" y="29"/>
                </a:cubicBezTo>
                <a:cubicBezTo>
                  <a:pt x="111" y="13"/>
                  <a:pt x="98" y="0"/>
                  <a:pt x="82" y="0"/>
                </a:cubicBezTo>
                <a:cubicBezTo>
                  <a:pt x="72" y="0"/>
                  <a:pt x="64" y="4"/>
                  <a:pt x="58" y="11"/>
                </a:cubicBezTo>
                <a:cubicBezTo>
                  <a:pt x="55" y="7"/>
                  <a:pt x="50" y="5"/>
                  <a:pt x="45" y="5"/>
                </a:cubicBezTo>
                <a:cubicBezTo>
                  <a:pt x="36" y="5"/>
                  <a:pt x="28" y="12"/>
                  <a:pt x="28" y="22"/>
                </a:cubicBezTo>
                <a:cubicBezTo>
                  <a:pt x="28" y="22"/>
                  <a:pt x="28" y="23"/>
                  <a:pt x="29" y="24"/>
                </a:cubicBezTo>
                <a:cubicBezTo>
                  <a:pt x="27" y="24"/>
                  <a:pt x="26" y="24"/>
                  <a:pt x="24" y="24"/>
                </a:cubicBezTo>
                <a:cubicBezTo>
                  <a:pt x="11" y="24"/>
                  <a:pt x="0" y="34"/>
                  <a:pt x="0" y="48"/>
                </a:cubicBezTo>
                <a:cubicBezTo>
                  <a:pt x="0" y="61"/>
                  <a:pt x="11" y="72"/>
                  <a:pt x="24" y="72"/>
                </a:cubicBezTo>
                <a:cubicBezTo>
                  <a:pt x="106" y="72"/>
                  <a:pt x="106" y="72"/>
                  <a:pt x="106" y="72"/>
                </a:cubicBezTo>
                <a:cubicBezTo>
                  <a:pt x="106" y="72"/>
                  <a:pt x="106" y="72"/>
                  <a:pt x="106" y="72"/>
                </a:cubicBezTo>
                <a:cubicBezTo>
                  <a:pt x="118" y="72"/>
                  <a:pt x="128" y="62"/>
                  <a:pt x="128" y="50"/>
                </a:cubicBezTo>
                <a:close/>
              </a:path>
            </a:pathLst>
          </a:custGeom>
          <a:solidFill>
            <a:schemeClr val="bg1">
              <a:lumMod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8" name="千图设计师MC：ID 29795607椭圆 17"/>
          <p:cNvSpPr/>
          <p:nvPr>
            <p:custDataLst>
              <p:tags r:id="rId15"/>
            </p:custDataLst>
          </p:nvPr>
        </p:nvSpPr>
        <p:spPr>
          <a:xfrm>
            <a:off x="4403393" y="2282871"/>
            <a:ext cx="1118795" cy="1118795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9" name="千图设计师MC：ID 29795607椭圆 18"/>
          <p:cNvSpPr/>
          <p:nvPr>
            <p:custDataLst>
              <p:tags r:id="rId16"/>
            </p:custDataLst>
          </p:nvPr>
        </p:nvSpPr>
        <p:spPr>
          <a:xfrm>
            <a:off x="4917224" y="4524338"/>
            <a:ext cx="791106" cy="791106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0" name="千图设计师MC：ID 29795607椭圆 19"/>
          <p:cNvSpPr/>
          <p:nvPr>
            <p:custDataLst>
              <p:tags r:id="rId17"/>
            </p:custDataLst>
          </p:nvPr>
        </p:nvSpPr>
        <p:spPr>
          <a:xfrm>
            <a:off x="6778651" y="3625618"/>
            <a:ext cx="1076136" cy="1076136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1" name="千图设计师MC：ID 29795607椭圆 20"/>
          <p:cNvSpPr/>
          <p:nvPr>
            <p:custDataLst>
              <p:tags r:id="rId18"/>
            </p:custDataLst>
          </p:nvPr>
        </p:nvSpPr>
        <p:spPr>
          <a:xfrm>
            <a:off x="7610475" y="4995512"/>
            <a:ext cx="1076136" cy="1076136"/>
          </a:xfrm>
          <a:prstGeom prst="ellipse">
            <a:avLst/>
          </a:prstGeom>
          <a:solidFill>
            <a:schemeClr val="accent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2" name="千图设计师MC：ID 29795607椭圆 21"/>
          <p:cNvSpPr/>
          <p:nvPr>
            <p:custDataLst>
              <p:tags r:id="rId19"/>
            </p:custDataLst>
          </p:nvPr>
        </p:nvSpPr>
        <p:spPr>
          <a:xfrm>
            <a:off x="9384321" y="4624196"/>
            <a:ext cx="1076136" cy="1076136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3" name="千图设计师MC：ID 29795607椭圆 22"/>
          <p:cNvSpPr/>
          <p:nvPr>
            <p:custDataLst>
              <p:tags r:id="rId20"/>
            </p:custDataLst>
          </p:nvPr>
        </p:nvSpPr>
        <p:spPr>
          <a:xfrm>
            <a:off x="9805733" y="3148627"/>
            <a:ext cx="1076136" cy="1076136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4" name="千图设计师MC：ID 29795607等腰三角形 23"/>
          <p:cNvSpPr/>
          <p:nvPr>
            <p:custDataLst>
              <p:tags r:id="rId21"/>
            </p:custDataLst>
          </p:nvPr>
        </p:nvSpPr>
        <p:spPr>
          <a:xfrm rot="10800000">
            <a:off x="8006531" y="3652881"/>
            <a:ext cx="287901" cy="248190"/>
          </a:xfrm>
          <a:prstGeom prst="triangle">
            <a:avLst/>
          </a:prstGeom>
          <a:solidFill>
            <a:schemeClr val="bg1">
              <a:lumMod val="9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5" name="千图设计师MC：ID 29795607等腰三角形 24"/>
          <p:cNvSpPr/>
          <p:nvPr>
            <p:custDataLst>
              <p:tags r:id="rId22"/>
            </p:custDataLst>
          </p:nvPr>
        </p:nvSpPr>
        <p:spPr>
          <a:xfrm rot="5400000">
            <a:off x="6812118" y="4795796"/>
            <a:ext cx="287901" cy="248190"/>
          </a:xfrm>
          <a:prstGeom prst="triangle">
            <a:avLst/>
          </a:prstGeom>
          <a:solidFill>
            <a:schemeClr val="bg1">
              <a:lumMod val="9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6" name="千图设计师MC：ID 29795607任意多边形 25"/>
          <p:cNvSpPr/>
          <p:nvPr>
            <p:custDataLst>
              <p:tags r:id="rId23"/>
            </p:custDataLst>
          </p:nvPr>
        </p:nvSpPr>
        <p:spPr bwMode="auto">
          <a:xfrm>
            <a:off x="5061829" y="4668112"/>
            <a:ext cx="501894" cy="503556"/>
          </a:xfrm>
          <a:custGeom>
            <a:avLst/>
            <a:gdLst>
              <a:gd name="T0" fmla="*/ 107 w 128"/>
              <a:gd name="T1" fmla="*/ 0 h 128"/>
              <a:gd name="T2" fmla="*/ 21 w 128"/>
              <a:gd name="T3" fmla="*/ 0 h 128"/>
              <a:gd name="T4" fmla="*/ 0 w 128"/>
              <a:gd name="T5" fmla="*/ 21 h 128"/>
              <a:gd name="T6" fmla="*/ 0 w 128"/>
              <a:gd name="T7" fmla="*/ 107 h 128"/>
              <a:gd name="T8" fmla="*/ 21 w 128"/>
              <a:gd name="T9" fmla="*/ 128 h 128"/>
              <a:gd name="T10" fmla="*/ 107 w 128"/>
              <a:gd name="T11" fmla="*/ 128 h 128"/>
              <a:gd name="T12" fmla="*/ 128 w 128"/>
              <a:gd name="T13" fmla="*/ 107 h 128"/>
              <a:gd name="T14" fmla="*/ 128 w 128"/>
              <a:gd name="T15" fmla="*/ 21 h 128"/>
              <a:gd name="T16" fmla="*/ 107 w 128"/>
              <a:gd name="T17" fmla="*/ 0 h 128"/>
              <a:gd name="T18" fmla="*/ 107 w 128"/>
              <a:gd name="T19" fmla="*/ 16 h 128"/>
              <a:gd name="T20" fmla="*/ 109 w 128"/>
              <a:gd name="T21" fmla="*/ 17 h 128"/>
              <a:gd name="T22" fmla="*/ 64 w 128"/>
              <a:gd name="T23" fmla="*/ 54 h 128"/>
              <a:gd name="T24" fmla="*/ 19 w 128"/>
              <a:gd name="T25" fmla="*/ 17 h 128"/>
              <a:gd name="T26" fmla="*/ 21 w 128"/>
              <a:gd name="T27" fmla="*/ 16 h 128"/>
              <a:gd name="T28" fmla="*/ 107 w 128"/>
              <a:gd name="T29" fmla="*/ 16 h 128"/>
              <a:gd name="T30" fmla="*/ 21 w 128"/>
              <a:gd name="T31" fmla="*/ 112 h 128"/>
              <a:gd name="T32" fmla="*/ 21 w 128"/>
              <a:gd name="T33" fmla="*/ 112 h 128"/>
              <a:gd name="T34" fmla="*/ 49 w 128"/>
              <a:gd name="T35" fmla="*/ 73 h 128"/>
              <a:gd name="T36" fmla="*/ 45 w 128"/>
              <a:gd name="T37" fmla="*/ 69 h 128"/>
              <a:gd name="T38" fmla="*/ 16 w 128"/>
              <a:gd name="T39" fmla="*/ 98 h 128"/>
              <a:gd name="T40" fmla="*/ 16 w 128"/>
              <a:gd name="T41" fmla="*/ 22 h 128"/>
              <a:gd name="T42" fmla="*/ 64 w 128"/>
              <a:gd name="T43" fmla="*/ 80 h 128"/>
              <a:gd name="T44" fmla="*/ 112 w 128"/>
              <a:gd name="T45" fmla="*/ 22 h 128"/>
              <a:gd name="T46" fmla="*/ 112 w 128"/>
              <a:gd name="T47" fmla="*/ 98 h 128"/>
              <a:gd name="T48" fmla="*/ 83 w 128"/>
              <a:gd name="T49" fmla="*/ 69 h 128"/>
              <a:gd name="T50" fmla="*/ 79 w 128"/>
              <a:gd name="T51" fmla="*/ 73 h 128"/>
              <a:gd name="T52" fmla="*/ 107 w 128"/>
              <a:gd name="T53" fmla="*/ 112 h 128"/>
              <a:gd name="T54" fmla="*/ 107 w 128"/>
              <a:gd name="T55" fmla="*/ 112 h 128"/>
              <a:gd name="T56" fmla="*/ 21 w 128"/>
              <a:gd name="T57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28" h="128">
                <a:moveTo>
                  <a:pt x="107" y="0"/>
                </a:moveTo>
                <a:cubicBezTo>
                  <a:pt x="21" y="0"/>
                  <a:pt x="21" y="0"/>
                  <a:pt x="21" y="0"/>
                </a:cubicBezTo>
                <a:cubicBezTo>
                  <a:pt x="10" y="0"/>
                  <a:pt x="0" y="10"/>
                  <a:pt x="0" y="21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118"/>
                  <a:pt x="10" y="128"/>
                  <a:pt x="21" y="128"/>
                </a:cubicBezTo>
                <a:cubicBezTo>
                  <a:pt x="107" y="128"/>
                  <a:pt x="107" y="128"/>
                  <a:pt x="107" y="128"/>
                </a:cubicBezTo>
                <a:cubicBezTo>
                  <a:pt x="118" y="128"/>
                  <a:pt x="128" y="118"/>
                  <a:pt x="128" y="107"/>
                </a:cubicBezTo>
                <a:cubicBezTo>
                  <a:pt x="128" y="21"/>
                  <a:pt x="128" y="21"/>
                  <a:pt x="128" y="21"/>
                </a:cubicBezTo>
                <a:cubicBezTo>
                  <a:pt x="128" y="10"/>
                  <a:pt x="118" y="0"/>
                  <a:pt x="107" y="0"/>
                </a:cubicBezTo>
                <a:close/>
                <a:moveTo>
                  <a:pt x="107" y="16"/>
                </a:moveTo>
                <a:cubicBezTo>
                  <a:pt x="108" y="16"/>
                  <a:pt x="109" y="16"/>
                  <a:pt x="109" y="17"/>
                </a:cubicBezTo>
                <a:cubicBezTo>
                  <a:pt x="64" y="54"/>
                  <a:pt x="64" y="54"/>
                  <a:pt x="64" y="54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6"/>
                  <a:pt x="20" y="16"/>
                  <a:pt x="21" y="16"/>
                </a:cubicBezTo>
                <a:lnTo>
                  <a:pt x="107" y="16"/>
                </a:lnTo>
                <a:close/>
                <a:moveTo>
                  <a:pt x="21" y="112"/>
                </a:moveTo>
                <a:cubicBezTo>
                  <a:pt x="21" y="112"/>
                  <a:pt x="21" y="112"/>
                  <a:pt x="21" y="112"/>
                </a:cubicBezTo>
                <a:cubicBezTo>
                  <a:pt x="49" y="73"/>
                  <a:pt x="49" y="73"/>
                  <a:pt x="49" y="73"/>
                </a:cubicBezTo>
                <a:cubicBezTo>
                  <a:pt x="45" y="69"/>
                  <a:pt x="45" y="69"/>
                  <a:pt x="45" y="69"/>
                </a:cubicBezTo>
                <a:cubicBezTo>
                  <a:pt x="16" y="98"/>
                  <a:pt x="16" y="98"/>
                  <a:pt x="16" y="98"/>
                </a:cubicBezTo>
                <a:cubicBezTo>
                  <a:pt x="16" y="22"/>
                  <a:pt x="16" y="22"/>
                  <a:pt x="16" y="22"/>
                </a:cubicBezTo>
                <a:cubicBezTo>
                  <a:pt x="64" y="80"/>
                  <a:pt x="64" y="80"/>
                  <a:pt x="64" y="80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98"/>
                  <a:pt x="112" y="98"/>
                  <a:pt x="112" y="98"/>
                </a:cubicBezTo>
                <a:cubicBezTo>
                  <a:pt x="83" y="69"/>
                  <a:pt x="83" y="69"/>
                  <a:pt x="83" y="69"/>
                </a:cubicBezTo>
                <a:cubicBezTo>
                  <a:pt x="79" y="73"/>
                  <a:pt x="79" y="73"/>
                  <a:pt x="79" y="73"/>
                </a:cubicBezTo>
                <a:cubicBezTo>
                  <a:pt x="107" y="112"/>
                  <a:pt x="107" y="112"/>
                  <a:pt x="107" y="112"/>
                </a:cubicBezTo>
                <a:cubicBezTo>
                  <a:pt x="107" y="112"/>
                  <a:pt x="107" y="112"/>
                  <a:pt x="107" y="112"/>
                </a:cubicBezTo>
                <a:lnTo>
                  <a:pt x="21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 dirty="0"/>
          </a:p>
        </p:txBody>
      </p:sp>
      <p:sp>
        <p:nvSpPr>
          <p:cNvPr id="27" name="千图设计师MC：ID 29795607任意多边形 26"/>
          <p:cNvSpPr/>
          <p:nvPr>
            <p:custDataLst>
              <p:tags r:id="rId24"/>
            </p:custDataLst>
          </p:nvPr>
        </p:nvSpPr>
        <p:spPr bwMode="auto">
          <a:xfrm>
            <a:off x="9659808" y="4898852"/>
            <a:ext cx="525161" cy="526824"/>
          </a:xfrm>
          <a:custGeom>
            <a:avLst/>
            <a:gdLst>
              <a:gd name="T0" fmla="*/ 122 w 134"/>
              <a:gd name="T1" fmla="*/ 12 h 134"/>
              <a:gd name="T2" fmla="*/ 122 w 134"/>
              <a:gd name="T3" fmla="*/ 12 h 134"/>
              <a:gd name="T4" fmla="*/ 79 w 134"/>
              <a:gd name="T5" fmla="*/ 12 h 134"/>
              <a:gd name="T6" fmla="*/ 52 w 134"/>
              <a:gd name="T7" fmla="*/ 39 h 134"/>
              <a:gd name="T8" fmla="*/ 52 w 134"/>
              <a:gd name="T9" fmla="*/ 82 h 134"/>
              <a:gd name="T10" fmla="*/ 52 w 134"/>
              <a:gd name="T11" fmla="*/ 82 h 134"/>
              <a:gd name="T12" fmla="*/ 55 w 134"/>
              <a:gd name="T13" fmla="*/ 85 h 134"/>
              <a:gd name="T14" fmla="*/ 65 w 134"/>
              <a:gd name="T15" fmla="*/ 75 h 134"/>
              <a:gd name="T16" fmla="*/ 62 w 134"/>
              <a:gd name="T17" fmla="*/ 73 h 134"/>
              <a:gd name="T18" fmla="*/ 61 w 134"/>
              <a:gd name="T19" fmla="*/ 72 h 134"/>
              <a:gd name="T20" fmla="*/ 61 w 134"/>
              <a:gd name="T21" fmla="*/ 49 h 134"/>
              <a:gd name="T22" fmla="*/ 89 w 134"/>
              <a:gd name="T23" fmla="*/ 22 h 134"/>
              <a:gd name="T24" fmla="*/ 112 w 134"/>
              <a:gd name="T25" fmla="*/ 22 h 134"/>
              <a:gd name="T26" fmla="*/ 112 w 134"/>
              <a:gd name="T27" fmla="*/ 22 h 134"/>
              <a:gd name="T28" fmla="*/ 112 w 134"/>
              <a:gd name="T29" fmla="*/ 45 h 134"/>
              <a:gd name="T30" fmla="*/ 100 w 134"/>
              <a:gd name="T31" fmla="*/ 58 h 134"/>
              <a:gd name="T32" fmla="*/ 103 w 134"/>
              <a:gd name="T33" fmla="*/ 74 h 134"/>
              <a:gd name="T34" fmla="*/ 122 w 134"/>
              <a:gd name="T35" fmla="*/ 55 h 134"/>
              <a:gd name="T36" fmla="*/ 122 w 134"/>
              <a:gd name="T37" fmla="*/ 12 h 134"/>
              <a:gd name="T38" fmla="*/ 82 w 134"/>
              <a:gd name="T39" fmla="*/ 52 h 134"/>
              <a:gd name="T40" fmla="*/ 79 w 134"/>
              <a:gd name="T41" fmla="*/ 49 h 134"/>
              <a:gd name="T42" fmla="*/ 69 w 134"/>
              <a:gd name="T43" fmla="*/ 59 h 134"/>
              <a:gd name="T44" fmla="*/ 72 w 134"/>
              <a:gd name="T45" fmla="*/ 61 h 134"/>
              <a:gd name="T46" fmla="*/ 73 w 134"/>
              <a:gd name="T47" fmla="*/ 62 h 134"/>
              <a:gd name="T48" fmla="*/ 73 w 134"/>
              <a:gd name="T49" fmla="*/ 85 h 134"/>
              <a:gd name="T50" fmla="*/ 45 w 134"/>
              <a:gd name="T51" fmla="*/ 112 h 134"/>
              <a:gd name="T52" fmla="*/ 22 w 134"/>
              <a:gd name="T53" fmla="*/ 112 h 134"/>
              <a:gd name="T54" fmla="*/ 22 w 134"/>
              <a:gd name="T55" fmla="*/ 112 h 134"/>
              <a:gd name="T56" fmla="*/ 22 w 134"/>
              <a:gd name="T57" fmla="*/ 89 h 134"/>
              <a:gd name="T58" fmla="*/ 34 w 134"/>
              <a:gd name="T59" fmla="*/ 76 h 134"/>
              <a:gd name="T60" fmla="*/ 31 w 134"/>
              <a:gd name="T61" fmla="*/ 60 h 134"/>
              <a:gd name="T62" fmla="*/ 12 w 134"/>
              <a:gd name="T63" fmla="*/ 79 h 134"/>
              <a:gd name="T64" fmla="*/ 12 w 134"/>
              <a:gd name="T65" fmla="*/ 122 h 134"/>
              <a:gd name="T66" fmla="*/ 12 w 134"/>
              <a:gd name="T67" fmla="*/ 122 h 134"/>
              <a:gd name="T68" fmla="*/ 55 w 134"/>
              <a:gd name="T69" fmla="*/ 122 h 134"/>
              <a:gd name="T70" fmla="*/ 82 w 134"/>
              <a:gd name="T71" fmla="*/ 95 h 134"/>
              <a:gd name="T72" fmla="*/ 82 w 134"/>
              <a:gd name="T73" fmla="*/ 52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4" h="134">
                <a:moveTo>
                  <a:pt x="122" y="12"/>
                </a:moveTo>
                <a:cubicBezTo>
                  <a:pt x="122" y="12"/>
                  <a:pt x="122" y="12"/>
                  <a:pt x="122" y="12"/>
                </a:cubicBezTo>
                <a:cubicBezTo>
                  <a:pt x="110" y="0"/>
                  <a:pt x="91" y="0"/>
                  <a:pt x="79" y="12"/>
                </a:cubicBezTo>
                <a:cubicBezTo>
                  <a:pt x="52" y="39"/>
                  <a:pt x="52" y="39"/>
                  <a:pt x="52" y="39"/>
                </a:cubicBezTo>
                <a:cubicBezTo>
                  <a:pt x="40" y="51"/>
                  <a:pt x="40" y="70"/>
                  <a:pt x="52" y="82"/>
                </a:cubicBezTo>
                <a:cubicBezTo>
                  <a:pt x="52" y="82"/>
                  <a:pt x="52" y="82"/>
                  <a:pt x="52" y="82"/>
                </a:cubicBezTo>
                <a:cubicBezTo>
                  <a:pt x="53" y="83"/>
                  <a:pt x="54" y="84"/>
                  <a:pt x="55" y="85"/>
                </a:cubicBezTo>
                <a:cubicBezTo>
                  <a:pt x="65" y="75"/>
                  <a:pt x="65" y="75"/>
                  <a:pt x="65" y="75"/>
                </a:cubicBezTo>
                <a:cubicBezTo>
                  <a:pt x="64" y="74"/>
                  <a:pt x="63" y="74"/>
                  <a:pt x="62" y="73"/>
                </a:cubicBezTo>
                <a:cubicBezTo>
                  <a:pt x="61" y="72"/>
                  <a:pt x="61" y="72"/>
                  <a:pt x="61" y="72"/>
                </a:cubicBezTo>
                <a:cubicBezTo>
                  <a:pt x="55" y="66"/>
                  <a:pt x="55" y="55"/>
                  <a:pt x="61" y="49"/>
                </a:cubicBezTo>
                <a:cubicBezTo>
                  <a:pt x="89" y="22"/>
                  <a:pt x="89" y="22"/>
                  <a:pt x="89" y="22"/>
                </a:cubicBezTo>
                <a:cubicBezTo>
                  <a:pt x="95" y="15"/>
                  <a:pt x="105" y="15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9" y="29"/>
                  <a:pt x="119" y="39"/>
                  <a:pt x="112" y="45"/>
                </a:cubicBezTo>
                <a:cubicBezTo>
                  <a:pt x="100" y="58"/>
                  <a:pt x="100" y="58"/>
                  <a:pt x="100" y="58"/>
                </a:cubicBezTo>
                <a:cubicBezTo>
                  <a:pt x="102" y="63"/>
                  <a:pt x="103" y="69"/>
                  <a:pt x="103" y="74"/>
                </a:cubicBezTo>
                <a:cubicBezTo>
                  <a:pt x="122" y="55"/>
                  <a:pt x="122" y="55"/>
                  <a:pt x="122" y="55"/>
                </a:cubicBezTo>
                <a:cubicBezTo>
                  <a:pt x="134" y="43"/>
                  <a:pt x="134" y="24"/>
                  <a:pt x="122" y="12"/>
                </a:cubicBezTo>
                <a:close/>
                <a:moveTo>
                  <a:pt x="82" y="52"/>
                </a:moveTo>
                <a:cubicBezTo>
                  <a:pt x="81" y="51"/>
                  <a:pt x="80" y="50"/>
                  <a:pt x="79" y="49"/>
                </a:cubicBezTo>
                <a:cubicBezTo>
                  <a:pt x="69" y="59"/>
                  <a:pt x="69" y="59"/>
                  <a:pt x="69" y="59"/>
                </a:cubicBezTo>
                <a:cubicBezTo>
                  <a:pt x="70" y="60"/>
                  <a:pt x="71" y="60"/>
                  <a:pt x="72" y="61"/>
                </a:cubicBezTo>
                <a:cubicBezTo>
                  <a:pt x="73" y="62"/>
                  <a:pt x="73" y="62"/>
                  <a:pt x="73" y="62"/>
                </a:cubicBezTo>
                <a:cubicBezTo>
                  <a:pt x="79" y="68"/>
                  <a:pt x="79" y="79"/>
                  <a:pt x="73" y="85"/>
                </a:cubicBezTo>
                <a:cubicBezTo>
                  <a:pt x="45" y="112"/>
                  <a:pt x="45" y="112"/>
                  <a:pt x="45" y="112"/>
                </a:cubicBezTo>
                <a:cubicBezTo>
                  <a:pt x="39" y="119"/>
                  <a:pt x="29" y="119"/>
                  <a:pt x="22" y="112"/>
                </a:cubicBezTo>
                <a:cubicBezTo>
                  <a:pt x="22" y="112"/>
                  <a:pt x="22" y="112"/>
                  <a:pt x="22" y="112"/>
                </a:cubicBezTo>
                <a:cubicBezTo>
                  <a:pt x="15" y="105"/>
                  <a:pt x="15" y="95"/>
                  <a:pt x="22" y="89"/>
                </a:cubicBezTo>
                <a:cubicBezTo>
                  <a:pt x="34" y="76"/>
                  <a:pt x="34" y="76"/>
                  <a:pt x="34" y="76"/>
                </a:cubicBezTo>
                <a:cubicBezTo>
                  <a:pt x="32" y="71"/>
                  <a:pt x="31" y="65"/>
                  <a:pt x="31" y="60"/>
                </a:cubicBezTo>
                <a:cubicBezTo>
                  <a:pt x="12" y="79"/>
                  <a:pt x="12" y="79"/>
                  <a:pt x="12" y="79"/>
                </a:cubicBezTo>
                <a:cubicBezTo>
                  <a:pt x="0" y="91"/>
                  <a:pt x="0" y="110"/>
                  <a:pt x="12" y="122"/>
                </a:cubicBezTo>
                <a:cubicBezTo>
                  <a:pt x="12" y="122"/>
                  <a:pt x="12" y="122"/>
                  <a:pt x="12" y="122"/>
                </a:cubicBezTo>
                <a:cubicBezTo>
                  <a:pt x="24" y="134"/>
                  <a:pt x="43" y="134"/>
                  <a:pt x="55" y="122"/>
                </a:cubicBezTo>
                <a:cubicBezTo>
                  <a:pt x="82" y="95"/>
                  <a:pt x="82" y="95"/>
                  <a:pt x="82" y="95"/>
                </a:cubicBezTo>
                <a:cubicBezTo>
                  <a:pt x="94" y="83"/>
                  <a:pt x="94" y="64"/>
                  <a:pt x="82" y="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28" name="千图设计师MC：ID 29795607任意多边形 27"/>
          <p:cNvSpPr/>
          <p:nvPr>
            <p:custDataLst>
              <p:tags r:id="rId25"/>
            </p:custDataLst>
          </p:nvPr>
        </p:nvSpPr>
        <p:spPr bwMode="auto">
          <a:xfrm>
            <a:off x="7065772" y="3927696"/>
            <a:ext cx="501894" cy="471980"/>
          </a:xfrm>
          <a:custGeom>
            <a:avLst/>
            <a:gdLst>
              <a:gd name="T0" fmla="*/ 120 w 128"/>
              <a:gd name="T1" fmla="*/ 88 h 120"/>
              <a:gd name="T2" fmla="*/ 106 w 128"/>
              <a:gd name="T3" fmla="*/ 48 h 120"/>
              <a:gd name="T4" fmla="*/ 72 w 128"/>
              <a:gd name="T5" fmla="*/ 32 h 120"/>
              <a:gd name="T6" fmla="*/ 80 w 128"/>
              <a:gd name="T7" fmla="*/ 26 h 120"/>
              <a:gd name="T8" fmla="*/ 74 w 128"/>
              <a:gd name="T9" fmla="*/ 0 h 120"/>
              <a:gd name="T10" fmla="*/ 48 w 128"/>
              <a:gd name="T11" fmla="*/ 6 h 120"/>
              <a:gd name="T12" fmla="*/ 54 w 128"/>
              <a:gd name="T13" fmla="*/ 32 h 120"/>
              <a:gd name="T14" fmla="*/ 56 w 128"/>
              <a:gd name="T15" fmla="*/ 48 h 120"/>
              <a:gd name="T16" fmla="*/ 8 w 128"/>
              <a:gd name="T17" fmla="*/ 62 h 120"/>
              <a:gd name="T18" fmla="*/ 6 w 128"/>
              <a:gd name="T19" fmla="*/ 88 h 120"/>
              <a:gd name="T20" fmla="*/ 0 w 128"/>
              <a:gd name="T21" fmla="*/ 114 h 120"/>
              <a:gd name="T22" fmla="*/ 26 w 128"/>
              <a:gd name="T23" fmla="*/ 120 h 120"/>
              <a:gd name="T24" fmla="*/ 32 w 128"/>
              <a:gd name="T25" fmla="*/ 94 h 120"/>
              <a:gd name="T26" fmla="*/ 24 w 128"/>
              <a:gd name="T27" fmla="*/ 88 h 120"/>
              <a:gd name="T28" fmla="*/ 56 w 128"/>
              <a:gd name="T29" fmla="*/ 64 h 120"/>
              <a:gd name="T30" fmla="*/ 54 w 128"/>
              <a:gd name="T31" fmla="*/ 88 h 120"/>
              <a:gd name="T32" fmla="*/ 48 w 128"/>
              <a:gd name="T33" fmla="*/ 114 h 120"/>
              <a:gd name="T34" fmla="*/ 74 w 128"/>
              <a:gd name="T35" fmla="*/ 120 h 120"/>
              <a:gd name="T36" fmla="*/ 80 w 128"/>
              <a:gd name="T37" fmla="*/ 94 h 120"/>
              <a:gd name="T38" fmla="*/ 72 w 128"/>
              <a:gd name="T39" fmla="*/ 88 h 120"/>
              <a:gd name="T40" fmla="*/ 104 w 128"/>
              <a:gd name="T41" fmla="*/ 64 h 120"/>
              <a:gd name="T42" fmla="*/ 102 w 128"/>
              <a:gd name="T43" fmla="*/ 88 h 120"/>
              <a:gd name="T44" fmla="*/ 96 w 128"/>
              <a:gd name="T45" fmla="*/ 114 h 120"/>
              <a:gd name="T46" fmla="*/ 122 w 128"/>
              <a:gd name="T47" fmla="*/ 120 h 120"/>
              <a:gd name="T48" fmla="*/ 128 w 128"/>
              <a:gd name="T49" fmla="*/ 94 h 120"/>
              <a:gd name="T50" fmla="*/ 24 w 128"/>
              <a:gd name="T51" fmla="*/ 112 h 120"/>
              <a:gd name="T52" fmla="*/ 8 w 128"/>
              <a:gd name="T53" fmla="*/ 96 h 120"/>
              <a:gd name="T54" fmla="*/ 24 w 128"/>
              <a:gd name="T55" fmla="*/ 112 h 120"/>
              <a:gd name="T56" fmla="*/ 56 w 128"/>
              <a:gd name="T57" fmla="*/ 112 h 120"/>
              <a:gd name="T58" fmla="*/ 72 w 128"/>
              <a:gd name="T59" fmla="*/ 96 h 120"/>
              <a:gd name="T60" fmla="*/ 56 w 128"/>
              <a:gd name="T61" fmla="*/ 24 h 120"/>
              <a:gd name="T62" fmla="*/ 72 w 128"/>
              <a:gd name="T63" fmla="*/ 8 h 120"/>
              <a:gd name="T64" fmla="*/ 56 w 128"/>
              <a:gd name="T65" fmla="*/ 24 h 120"/>
              <a:gd name="T66" fmla="*/ 104 w 128"/>
              <a:gd name="T67" fmla="*/ 112 h 120"/>
              <a:gd name="T68" fmla="*/ 120 w 128"/>
              <a:gd name="T69" fmla="*/ 9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8" h="120">
                <a:moveTo>
                  <a:pt x="122" y="88"/>
                </a:moveTo>
                <a:cubicBezTo>
                  <a:pt x="120" y="88"/>
                  <a:pt x="120" y="88"/>
                  <a:pt x="120" y="88"/>
                </a:cubicBezTo>
                <a:cubicBezTo>
                  <a:pt x="120" y="62"/>
                  <a:pt x="120" y="62"/>
                  <a:pt x="120" y="62"/>
                </a:cubicBezTo>
                <a:cubicBezTo>
                  <a:pt x="120" y="54"/>
                  <a:pt x="114" y="48"/>
                  <a:pt x="106" y="48"/>
                </a:cubicBezTo>
                <a:cubicBezTo>
                  <a:pt x="72" y="48"/>
                  <a:pt x="72" y="48"/>
                  <a:pt x="72" y="48"/>
                </a:cubicBezTo>
                <a:cubicBezTo>
                  <a:pt x="72" y="32"/>
                  <a:pt x="72" y="32"/>
                  <a:pt x="72" y="32"/>
                </a:cubicBezTo>
                <a:cubicBezTo>
                  <a:pt x="74" y="32"/>
                  <a:pt x="74" y="32"/>
                  <a:pt x="74" y="32"/>
                </a:cubicBezTo>
                <a:cubicBezTo>
                  <a:pt x="77" y="32"/>
                  <a:pt x="80" y="29"/>
                  <a:pt x="80" y="26"/>
                </a:cubicBezTo>
                <a:cubicBezTo>
                  <a:pt x="80" y="6"/>
                  <a:pt x="80" y="6"/>
                  <a:pt x="80" y="6"/>
                </a:cubicBezTo>
                <a:cubicBezTo>
                  <a:pt x="80" y="3"/>
                  <a:pt x="77" y="0"/>
                  <a:pt x="7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1" y="0"/>
                  <a:pt x="48" y="3"/>
                  <a:pt x="48" y="6"/>
                </a:cubicBezTo>
                <a:cubicBezTo>
                  <a:pt x="48" y="26"/>
                  <a:pt x="48" y="26"/>
                  <a:pt x="48" y="26"/>
                </a:cubicBezTo>
                <a:cubicBezTo>
                  <a:pt x="48" y="29"/>
                  <a:pt x="51" y="32"/>
                  <a:pt x="54" y="32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48"/>
                  <a:pt x="56" y="48"/>
                  <a:pt x="56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14" y="48"/>
                  <a:pt x="8" y="54"/>
                  <a:pt x="8" y="62"/>
                </a:cubicBezTo>
                <a:cubicBezTo>
                  <a:pt x="8" y="88"/>
                  <a:pt x="8" y="88"/>
                  <a:pt x="8" y="88"/>
                </a:cubicBezTo>
                <a:cubicBezTo>
                  <a:pt x="6" y="88"/>
                  <a:pt x="6" y="88"/>
                  <a:pt x="6" y="88"/>
                </a:cubicBezTo>
                <a:cubicBezTo>
                  <a:pt x="3" y="88"/>
                  <a:pt x="0" y="91"/>
                  <a:pt x="0" y="9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7"/>
                  <a:pt x="3" y="120"/>
                  <a:pt x="6" y="120"/>
                </a:cubicBezTo>
                <a:cubicBezTo>
                  <a:pt x="26" y="120"/>
                  <a:pt x="26" y="120"/>
                  <a:pt x="26" y="120"/>
                </a:cubicBezTo>
                <a:cubicBezTo>
                  <a:pt x="29" y="120"/>
                  <a:pt x="32" y="117"/>
                  <a:pt x="32" y="114"/>
                </a:cubicBezTo>
                <a:cubicBezTo>
                  <a:pt x="32" y="94"/>
                  <a:pt x="32" y="94"/>
                  <a:pt x="32" y="94"/>
                </a:cubicBezTo>
                <a:cubicBezTo>
                  <a:pt x="32" y="91"/>
                  <a:pt x="29" y="88"/>
                  <a:pt x="26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64"/>
                  <a:pt x="24" y="64"/>
                  <a:pt x="24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88"/>
                  <a:pt x="56" y="88"/>
                  <a:pt x="56" y="88"/>
                </a:cubicBezTo>
                <a:cubicBezTo>
                  <a:pt x="54" y="88"/>
                  <a:pt x="54" y="88"/>
                  <a:pt x="54" y="88"/>
                </a:cubicBezTo>
                <a:cubicBezTo>
                  <a:pt x="51" y="88"/>
                  <a:pt x="48" y="91"/>
                  <a:pt x="48" y="94"/>
                </a:cubicBezTo>
                <a:cubicBezTo>
                  <a:pt x="48" y="114"/>
                  <a:pt x="48" y="114"/>
                  <a:pt x="48" y="114"/>
                </a:cubicBezTo>
                <a:cubicBezTo>
                  <a:pt x="48" y="117"/>
                  <a:pt x="51" y="120"/>
                  <a:pt x="54" y="120"/>
                </a:cubicBezTo>
                <a:cubicBezTo>
                  <a:pt x="74" y="120"/>
                  <a:pt x="74" y="120"/>
                  <a:pt x="74" y="120"/>
                </a:cubicBezTo>
                <a:cubicBezTo>
                  <a:pt x="77" y="120"/>
                  <a:pt x="80" y="117"/>
                  <a:pt x="80" y="114"/>
                </a:cubicBezTo>
                <a:cubicBezTo>
                  <a:pt x="80" y="94"/>
                  <a:pt x="80" y="94"/>
                  <a:pt x="80" y="94"/>
                </a:cubicBezTo>
                <a:cubicBezTo>
                  <a:pt x="80" y="91"/>
                  <a:pt x="77" y="88"/>
                  <a:pt x="74" y="88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64"/>
                  <a:pt x="72" y="64"/>
                  <a:pt x="72" y="64"/>
                </a:cubicBezTo>
                <a:cubicBezTo>
                  <a:pt x="104" y="64"/>
                  <a:pt x="104" y="64"/>
                  <a:pt x="104" y="64"/>
                </a:cubicBezTo>
                <a:cubicBezTo>
                  <a:pt x="104" y="88"/>
                  <a:pt x="104" y="88"/>
                  <a:pt x="104" y="88"/>
                </a:cubicBezTo>
                <a:cubicBezTo>
                  <a:pt x="102" y="88"/>
                  <a:pt x="102" y="88"/>
                  <a:pt x="102" y="88"/>
                </a:cubicBezTo>
                <a:cubicBezTo>
                  <a:pt x="99" y="88"/>
                  <a:pt x="96" y="91"/>
                  <a:pt x="96" y="94"/>
                </a:cubicBezTo>
                <a:cubicBezTo>
                  <a:pt x="96" y="114"/>
                  <a:pt x="96" y="114"/>
                  <a:pt x="96" y="114"/>
                </a:cubicBezTo>
                <a:cubicBezTo>
                  <a:pt x="96" y="117"/>
                  <a:pt x="99" y="120"/>
                  <a:pt x="102" y="120"/>
                </a:cubicBezTo>
                <a:cubicBezTo>
                  <a:pt x="122" y="120"/>
                  <a:pt x="122" y="120"/>
                  <a:pt x="122" y="120"/>
                </a:cubicBezTo>
                <a:cubicBezTo>
                  <a:pt x="125" y="120"/>
                  <a:pt x="128" y="117"/>
                  <a:pt x="128" y="114"/>
                </a:cubicBezTo>
                <a:cubicBezTo>
                  <a:pt x="128" y="94"/>
                  <a:pt x="128" y="94"/>
                  <a:pt x="128" y="94"/>
                </a:cubicBezTo>
                <a:cubicBezTo>
                  <a:pt x="128" y="91"/>
                  <a:pt x="125" y="88"/>
                  <a:pt x="122" y="88"/>
                </a:cubicBezTo>
                <a:close/>
                <a:moveTo>
                  <a:pt x="24" y="112"/>
                </a:moveTo>
                <a:cubicBezTo>
                  <a:pt x="8" y="112"/>
                  <a:pt x="8" y="112"/>
                  <a:pt x="8" y="112"/>
                </a:cubicBezTo>
                <a:cubicBezTo>
                  <a:pt x="8" y="96"/>
                  <a:pt x="8" y="96"/>
                  <a:pt x="8" y="96"/>
                </a:cubicBezTo>
                <a:cubicBezTo>
                  <a:pt x="24" y="96"/>
                  <a:pt x="24" y="96"/>
                  <a:pt x="24" y="96"/>
                </a:cubicBezTo>
                <a:lnTo>
                  <a:pt x="24" y="112"/>
                </a:lnTo>
                <a:close/>
                <a:moveTo>
                  <a:pt x="72" y="112"/>
                </a:moveTo>
                <a:cubicBezTo>
                  <a:pt x="56" y="112"/>
                  <a:pt x="56" y="112"/>
                  <a:pt x="56" y="112"/>
                </a:cubicBezTo>
                <a:cubicBezTo>
                  <a:pt x="56" y="96"/>
                  <a:pt x="56" y="96"/>
                  <a:pt x="56" y="96"/>
                </a:cubicBezTo>
                <a:cubicBezTo>
                  <a:pt x="72" y="96"/>
                  <a:pt x="72" y="96"/>
                  <a:pt x="72" y="96"/>
                </a:cubicBezTo>
                <a:lnTo>
                  <a:pt x="72" y="112"/>
                </a:lnTo>
                <a:close/>
                <a:moveTo>
                  <a:pt x="56" y="24"/>
                </a:moveTo>
                <a:cubicBezTo>
                  <a:pt x="56" y="8"/>
                  <a:pt x="56" y="8"/>
                  <a:pt x="56" y="8"/>
                </a:cubicBezTo>
                <a:cubicBezTo>
                  <a:pt x="72" y="8"/>
                  <a:pt x="72" y="8"/>
                  <a:pt x="72" y="8"/>
                </a:cubicBezTo>
                <a:cubicBezTo>
                  <a:pt x="72" y="24"/>
                  <a:pt x="72" y="24"/>
                  <a:pt x="72" y="24"/>
                </a:cubicBezTo>
                <a:lnTo>
                  <a:pt x="56" y="24"/>
                </a:lnTo>
                <a:close/>
                <a:moveTo>
                  <a:pt x="120" y="112"/>
                </a:moveTo>
                <a:cubicBezTo>
                  <a:pt x="104" y="112"/>
                  <a:pt x="104" y="112"/>
                  <a:pt x="104" y="112"/>
                </a:cubicBezTo>
                <a:cubicBezTo>
                  <a:pt x="104" y="96"/>
                  <a:pt x="104" y="96"/>
                  <a:pt x="104" y="96"/>
                </a:cubicBezTo>
                <a:cubicBezTo>
                  <a:pt x="120" y="96"/>
                  <a:pt x="120" y="96"/>
                  <a:pt x="120" y="96"/>
                </a:cubicBezTo>
                <a:lnTo>
                  <a:pt x="120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29" name="千图设计师MC：ID 29795607椭圆 28"/>
          <p:cNvSpPr/>
          <p:nvPr>
            <p:custDataLst>
              <p:tags r:id="rId26"/>
            </p:custDataLst>
          </p:nvPr>
        </p:nvSpPr>
        <p:spPr>
          <a:xfrm>
            <a:off x="7755897" y="2356017"/>
            <a:ext cx="791106" cy="791106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0" name="千图设计师MC：ID 29795607任意多边形 29"/>
          <p:cNvSpPr/>
          <p:nvPr>
            <p:custDataLst>
              <p:tags r:id="rId27"/>
            </p:custDataLst>
          </p:nvPr>
        </p:nvSpPr>
        <p:spPr bwMode="auto">
          <a:xfrm>
            <a:off x="7900503" y="2499791"/>
            <a:ext cx="501894" cy="503556"/>
          </a:xfrm>
          <a:custGeom>
            <a:avLst/>
            <a:gdLst>
              <a:gd name="T0" fmla="*/ 161 w 302"/>
              <a:gd name="T1" fmla="*/ 0 h 303"/>
              <a:gd name="T2" fmla="*/ 132 w 302"/>
              <a:gd name="T3" fmla="*/ 28 h 303"/>
              <a:gd name="T4" fmla="*/ 161 w 302"/>
              <a:gd name="T5" fmla="*/ 57 h 303"/>
              <a:gd name="T6" fmla="*/ 95 w 302"/>
              <a:gd name="T7" fmla="*/ 132 h 303"/>
              <a:gd name="T8" fmla="*/ 28 w 302"/>
              <a:gd name="T9" fmla="*/ 132 h 303"/>
              <a:gd name="T10" fmla="*/ 80 w 302"/>
              <a:gd name="T11" fmla="*/ 184 h 303"/>
              <a:gd name="T12" fmla="*/ 0 w 302"/>
              <a:gd name="T13" fmla="*/ 291 h 303"/>
              <a:gd name="T14" fmla="*/ 0 w 302"/>
              <a:gd name="T15" fmla="*/ 303 h 303"/>
              <a:gd name="T16" fmla="*/ 12 w 302"/>
              <a:gd name="T17" fmla="*/ 303 h 303"/>
              <a:gd name="T18" fmla="*/ 118 w 302"/>
              <a:gd name="T19" fmla="*/ 222 h 303"/>
              <a:gd name="T20" fmla="*/ 170 w 302"/>
              <a:gd name="T21" fmla="*/ 274 h 303"/>
              <a:gd name="T22" fmla="*/ 170 w 302"/>
              <a:gd name="T23" fmla="*/ 208 h 303"/>
              <a:gd name="T24" fmla="*/ 246 w 302"/>
              <a:gd name="T25" fmla="*/ 142 h 303"/>
              <a:gd name="T26" fmla="*/ 274 w 302"/>
              <a:gd name="T27" fmla="*/ 170 h 303"/>
              <a:gd name="T28" fmla="*/ 302 w 302"/>
              <a:gd name="T29" fmla="*/ 142 h 303"/>
              <a:gd name="T30" fmla="*/ 161 w 302"/>
              <a:gd name="T31" fmla="*/ 0 h 303"/>
              <a:gd name="T32" fmla="*/ 132 w 302"/>
              <a:gd name="T33" fmla="*/ 161 h 303"/>
              <a:gd name="T34" fmla="*/ 113 w 302"/>
              <a:gd name="T35" fmla="*/ 142 h 303"/>
              <a:gd name="T36" fmla="*/ 180 w 302"/>
              <a:gd name="T37" fmla="*/ 76 h 303"/>
              <a:gd name="T38" fmla="*/ 199 w 302"/>
              <a:gd name="T39" fmla="*/ 95 h 303"/>
              <a:gd name="T40" fmla="*/ 132 w 302"/>
              <a:gd name="T41" fmla="*/ 161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02" h="303">
                <a:moveTo>
                  <a:pt x="161" y="0"/>
                </a:moveTo>
                <a:lnTo>
                  <a:pt x="132" y="28"/>
                </a:lnTo>
                <a:lnTo>
                  <a:pt x="161" y="57"/>
                </a:lnTo>
                <a:lnTo>
                  <a:pt x="95" y="132"/>
                </a:lnTo>
                <a:lnTo>
                  <a:pt x="28" y="132"/>
                </a:lnTo>
                <a:lnTo>
                  <a:pt x="80" y="184"/>
                </a:lnTo>
                <a:lnTo>
                  <a:pt x="0" y="291"/>
                </a:lnTo>
                <a:lnTo>
                  <a:pt x="0" y="303"/>
                </a:lnTo>
                <a:lnTo>
                  <a:pt x="12" y="303"/>
                </a:lnTo>
                <a:lnTo>
                  <a:pt x="118" y="222"/>
                </a:lnTo>
                <a:lnTo>
                  <a:pt x="170" y="274"/>
                </a:lnTo>
                <a:lnTo>
                  <a:pt x="170" y="208"/>
                </a:lnTo>
                <a:lnTo>
                  <a:pt x="246" y="142"/>
                </a:lnTo>
                <a:lnTo>
                  <a:pt x="274" y="170"/>
                </a:lnTo>
                <a:lnTo>
                  <a:pt x="302" y="142"/>
                </a:lnTo>
                <a:lnTo>
                  <a:pt x="161" y="0"/>
                </a:lnTo>
                <a:close/>
                <a:moveTo>
                  <a:pt x="132" y="161"/>
                </a:moveTo>
                <a:lnTo>
                  <a:pt x="113" y="142"/>
                </a:lnTo>
                <a:lnTo>
                  <a:pt x="180" y="76"/>
                </a:lnTo>
                <a:lnTo>
                  <a:pt x="199" y="95"/>
                </a:lnTo>
                <a:lnTo>
                  <a:pt x="132" y="1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31" name="千图设计师MC：ID 29795607任意多边形 30"/>
          <p:cNvSpPr/>
          <p:nvPr>
            <p:custDataLst>
              <p:tags r:id="rId28"/>
            </p:custDataLst>
          </p:nvPr>
        </p:nvSpPr>
        <p:spPr bwMode="auto">
          <a:xfrm>
            <a:off x="10092854" y="3435748"/>
            <a:ext cx="501894" cy="501894"/>
          </a:xfrm>
          <a:custGeom>
            <a:avLst/>
            <a:gdLst>
              <a:gd name="T0" fmla="*/ 109 w 128"/>
              <a:gd name="T1" fmla="*/ 19 h 128"/>
              <a:gd name="T2" fmla="*/ 128 w 128"/>
              <a:gd name="T3" fmla="*/ 64 h 128"/>
              <a:gd name="T4" fmla="*/ 109 w 128"/>
              <a:gd name="T5" fmla="*/ 109 h 128"/>
              <a:gd name="T6" fmla="*/ 64 w 128"/>
              <a:gd name="T7" fmla="*/ 128 h 128"/>
              <a:gd name="T8" fmla="*/ 19 w 128"/>
              <a:gd name="T9" fmla="*/ 109 h 128"/>
              <a:gd name="T10" fmla="*/ 0 w 128"/>
              <a:gd name="T11" fmla="*/ 64 h 128"/>
              <a:gd name="T12" fmla="*/ 19 w 128"/>
              <a:gd name="T13" fmla="*/ 19 h 128"/>
              <a:gd name="T14" fmla="*/ 64 w 128"/>
              <a:gd name="T15" fmla="*/ 0 h 128"/>
              <a:gd name="T16" fmla="*/ 109 w 128"/>
              <a:gd name="T17" fmla="*/ 19 h 128"/>
              <a:gd name="T18" fmla="*/ 104 w 128"/>
              <a:gd name="T19" fmla="*/ 104 h 128"/>
              <a:gd name="T20" fmla="*/ 119 w 128"/>
              <a:gd name="T21" fmla="*/ 75 h 128"/>
              <a:gd name="T22" fmla="*/ 115 w 128"/>
              <a:gd name="T23" fmla="*/ 73 h 128"/>
              <a:gd name="T24" fmla="*/ 100 w 128"/>
              <a:gd name="T25" fmla="*/ 67 h 128"/>
              <a:gd name="T26" fmla="*/ 84 w 128"/>
              <a:gd name="T27" fmla="*/ 72 h 128"/>
              <a:gd name="T28" fmla="*/ 95 w 128"/>
              <a:gd name="T29" fmla="*/ 76 h 128"/>
              <a:gd name="T30" fmla="*/ 80 w 128"/>
              <a:gd name="T31" fmla="*/ 112 h 128"/>
              <a:gd name="T32" fmla="*/ 61 w 128"/>
              <a:gd name="T33" fmla="*/ 110 h 128"/>
              <a:gd name="T34" fmla="*/ 51 w 128"/>
              <a:gd name="T35" fmla="*/ 81 h 128"/>
              <a:gd name="T36" fmla="*/ 30 w 128"/>
              <a:gd name="T37" fmla="*/ 69 h 128"/>
              <a:gd name="T38" fmla="*/ 40 w 128"/>
              <a:gd name="T39" fmla="*/ 49 h 128"/>
              <a:gd name="T40" fmla="*/ 67 w 128"/>
              <a:gd name="T41" fmla="*/ 57 h 128"/>
              <a:gd name="T42" fmla="*/ 81 w 128"/>
              <a:gd name="T43" fmla="*/ 49 h 128"/>
              <a:gd name="T44" fmla="*/ 80 w 128"/>
              <a:gd name="T45" fmla="*/ 40 h 128"/>
              <a:gd name="T46" fmla="*/ 74 w 128"/>
              <a:gd name="T47" fmla="*/ 50 h 128"/>
              <a:gd name="T48" fmla="*/ 53 w 128"/>
              <a:gd name="T49" fmla="*/ 40 h 128"/>
              <a:gd name="T50" fmla="*/ 47 w 128"/>
              <a:gd name="T51" fmla="*/ 41 h 128"/>
              <a:gd name="T52" fmla="*/ 47 w 128"/>
              <a:gd name="T53" fmla="*/ 36 h 128"/>
              <a:gd name="T54" fmla="*/ 56 w 128"/>
              <a:gd name="T55" fmla="*/ 30 h 128"/>
              <a:gd name="T56" fmla="*/ 69 w 128"/>
              <a:gd name="T57" fmla="*/ 30 h 128"/>
              <a:gd name="T58" fmla="*/ 64 w 128"/>
              <a:gd name="T59" fmla="*/ 26 h 128"/>
              <a:gd name="T60" fmla="*/ 74 w 128"/>
              <a:gd name="T61" fmla="*/ 15 h 128"/>
              <a:gd name="T62" fmla="*/ 79 w 128"/>
              <a:gd name="T63" fmla="*/ 14 h 128"/>
              <a:gd name="T64" fmla="*/ 88 w 128"/>
              <a:gd name="T65" fmla="*/ 13 h 128"/>
              <a:gd name="T66" fmla="*/ 64 w 128"/>
              <a:gd name="T67" fmla="*/ 8 h 128"/>
              <a:gd name="T68" fmla="*/ 31 w 128"/>
              <a:gd name="T69" fmla="*/ 19 h 128"/>
              <a:gd name="T70" fmla="*/ 32 w 128"/>
              <a:gd name="T71" fmla="*/ 24 h 128"/>
              <a:gd name="T72" fmla="*/ 15 w 128"/>
              <a:gd name="T73" fmla="*/ 36 h 128"/>
              <a:gd name="T74" fmla="*/ 9 w 128"/>
              <a:gd name="T75" fmla="*/ 56 h 128"/>
              <a:gd name="T76" fmla="*/ 14 w 128"/>
              <a:gd name="T77" fmla="*/ 63 h 128"/>
              <a:gd name="T78" fmla="*/ 9 w 128"/>
              <a:gd name="T79" fmla="*/ 73 h 128"/>
              <a:gd name="T80" fmla="*/ 24 w 128"/>
              <a:gd name="T81" fmla="*/ 104 h 128"/>
              <a:gd name="T82" fmla="*/ 64 w 128"/>
              <a:gd name="T83" fmla="*/ 120 h 128"/>
              <a:gd name="T84" fmla="*/ 104 w 128"/>
              <a:gd name="T85" fmla="*/ 10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8" h="128">
                <a:moveTo>
                  <a:pt x="109" y="19"/>
                </a:moveTo>
                <a:cubicBezTo>
                  <a:pt x="121" y="31"/>
                  <a:pt x="128" y="47"/>
                  <a:pt x="128" y="64"/>
                </a:cubicBezTo>
                <a:cubicBezTo>
                  <a:pt x="128" y="81"/>
                  <a:pt x="121" y="97"/>
                  <a:pt x="109" y="109"/>
                </a:cubicBezTo>
                <a:cubicBezTo>
                  <a:pt x="97" y="121"/>
                  <a:pt x="81" y="128"/>
                  <a:pt x="64" y="128"/>
                </a:cubicBezTo>
                <a:cubicBezTo>
                  <a:pt x="47" y="128"/>
                  <a:pt x="31" y="121"/>
                  <a:pt x="19" y="109"/>
                </a:cubicBezTo>
                <a:cubicBezTo>
                  <a:pt x="7" y="97"/>
                  <a:pt x="0" y="81"/>
                  <a:pt x="0" y="64"/>
                </a:cubicBezTo>
                <a:cubicBezTo>
                  <a:pt x="0" y="47"/>
                  <a:pt x="7" y="31"/>
                  <a:pt x="19" y="19"/>
                </a:cubicBezTo>
                <a:cubicBezTo>
                  <a:pt x="31" y="7"/>
                  <a:pt x="47" y="0"/>
                  <a:pt x="64" y="0"/>
                </a:cubicBezTo>
                <a:cubicBezTo>
                  <a:pt x="81" y="0"/>
                  <a:pt x="97" y="7"/>
                  <a:pt x="109" y="19"/>
                </a:cubicBezTo>
                <a:close/>
                <a:moveTo>
                  <a:pt x="104" y="104"/>
                </a:moveTo>
                <a:cubicBezTo>
                  <a:pt x="111" y="96"/>
                  <a:pt x="117" y="86"/>
                  <a:pt x="119" y="75"/>
                </a:cubicBezTo>
                <a:cubicBezTo>
                  <a:pt x="117" y="78"/>
                  <a:pt x="116" y="79"/>
                  <a:pt x="115" y="73"/>
                </a:cubicBezTo>
                <a:cubicBezTo>
                  <a:pt x="114" y="64"/>
                  <a:pt x="105" y="70"/>
                  <a:pt x="100" y="67"/>
                </a:cubicBezTo>
                <a:cubicBezTo>
                  <a:pt x="95" y="70"/>
                  <a:pt x="82" y="59"/>
                  <a:pt x="84" y="72"/>
                </a:cubicBezTo>
                <a:cubicBezTo>
                  <a:pt x="88" y="77"/>
                  <a:pt x="102" y="64"/>
                  <a:pt x="95" y="76"/>
                </a:cubicBezTo>
                <a:cubicBezTo>
                  <a:pt x="90" y="84"/>
                  <a:pt x="78" y="102"/>
                  <a:pt x="80" y="112"/>
                </a:cubicBezTo>
                <a:cubicBezTo>
                  <a:pt x="80" y="126"/>
                  <a:pt x="66" y="115"/>
                  <a:pt x="61" y="110"/>
                </a:cubicBezTo>
                <a:cubicBezTo>
                  <a:pt x="57" y="101"/>
                  <a:pt x="60" y="85"/>
                  <a:pt x="51" y="81"/>
                </a:cubicBezTo>
                <a:cubicBezTo>
                  <a:pt x="42" y="80"/>
                  <a:pt x="34" y="79"/>
                  <a:pt x="30" y="69"/>
                </a:cubicBezTo>
                <a:cubicBezTo>
                  <a:pt x="28" y="61"/>
                  <a:pt x="32" y="50"/>
                  <a:pt x="40" y="49"/>
                </a:cubicBezTo>
                <a:cubicBezTo>
                  <a:pt x="52" y="41"/>
                  <a:pt x="56" y="57"/>
                  <a:pt x="67" y="57"/>
                </a:cubicBezTo>
                <a:cubicBezTo>
                  <a:pt x="71" y="54"/>
                  <a:pt x="80" y="53"/>
                  <a:pt x="81" y="49"/>
                </a:cubicBezTo>
                <a:cubicBezTo>
                  <a:pt x="74" y="47"/>
                  <a:pt x="90" y="43"/>
                  <a:pt x="80" y="40"/>
                </a:cubicBezTo>
                <a:cubicBezTo>
                  <a:pt x="75" y="41"/>
                  <a:pt x="71" y="46"/>
                  <a:pt x="74" y="50"/>
                </a:cubicBezTo>
                <a:cubicBezTo>
                  <a:pt x="63" y="52"/>
                  <a:pt x="63" y="35"/>
                  <a:pt x="53" y="40"/>
                </a:cubicBezTo>
                <a:cubicBezTo>
                  <a:pt x="53" y="49"/>
                  <a:pt x="36" y="43"/>
                  <a:pt x="47" y="41"/>
                </a:cubicBezTo>
                <a:cubicBezTo>
                  <a:pt x="51" y="40"/>
                  <a:pt x="41" y="35"/>
                  <a:pt x="47" y="36"/>
                </a:cubicBezTo>
                <a:cubicBezTo>
                  <a:pt x="49" y="36"/>
                  <a:pt x="58" y="32"/>
                  <a:pt x="56" y="30"/>
                </a:cubicBezTo>
                <a:cubicBezTo>
                  <a:pt x="61" y="27"/>
                  <a:pt x="65" y="38"/>
                  <a:pt x="69" y="30"/>
                </a:cubicBezTo>
                <a:cubicBezTo>
                  <a:pt x="73" y="24"/>
                  <a:pt x="68" y="23"/>
                  <a:pt x="64" y="26"/>
                </a:cubicBezTo>
                <a:cubicBezTo>
                  <a:pt x="61" y="24"/>
                  <a:pt x="68" y="18"/>
                  <a:pt x="74" y="15"/>
                </a:cubicBezTo>
                <a:cubicBezTo>
                  <a:pt x="76" y="14"/>
                  <a:pt x="78" y="14"/>
                  <a:pt x="79" y="14"/>
                </a:cubicBezTo>
                <a:cubicBezTo>
                  <a:pt x="82" y="17"/>
                  <a:pt x="88" y="18"/>
                  <a:pt x="88" y="13"/>
                </a:cubicBezTo>
                <a:cubicBezTo>
                  <a:pt x="81" y="10"/>
                  <a:pt x="72" y="8"/>
                  <a:pt x="64" y="8"/>
                </a:cubicBezTo>
                <a:cubicBezTo>
                  <a:pt x="52" y="8"/>
                  <a:pt x="40" y="12"/>
                  <a:pt x="31" y="19"/>
                </a:cubicBezTo>
                <a:cubicBezTo>
                  <a:pt x="33" y="20"/>
                  <a:pt x="35" y="22"/>
                  <a:pt x="32" y="24"/>
                </a:cubicBezTo>
                <a:cubicBezTo>
                  <a:pt x="30" y="29"/>
                  <a:pt x="22" y="37"/>
                  <a:pt x="15" y="36"/>
                </a:cubicBezTo>
                <a:cubicBezTo>
                  <a:pt x="12" y="42"/>
                  <a:pt x="10" y="49"/>
                  <a:pt x="9" y="56"/>
                </a:cubicBezTo>
                <a:cubicBezTo>
                  <a:pt x="14" y="58"/>
                  <a:pt x="16" y="62"/>
                  <a:pt x="14" y="63"/>
                </a:cubicBezTo>
                <a:cubicBezTo>
                  <a:pt x="11" y="66"/>
                  <a:pt x="10" y="69"/>
                  <a:pt x="9" y="73"/>
                </a:cubicBezTo>
                <a:cubicBezTo>
                  <a:pt x="11" y="85"/>
                  <a:pt x="16" y="95"/>
                  <a:pt x="24" y="104"/>
                </a:cubicBezTo>
                <a:cubicBezTo>
                  <a:pt x="35" y="114"/>
                  <a:pt x="49" y="120"/>
                  <a:pt x="64" y="120"/>
                </a:cubicBezTo>
                <a:cubicBezTo>
                  <a:pt x="79" y="120"/>
                  <a:pt x="93" y="114"/>
                  <a:pt x="104" y="10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32" name="千图设计师MC：ID 29795607任意多边形 31"/>
          <p:cNvSpPr/>
          <p:nvPr>
            <p:custDataLst>
              <p:tags r:id="rId29"/>
            </p:custDataLst>
          </p:nvPr>
        </p:nvSpPr>
        <p:spPr bwMode="auto">
          <a:xfrm>
            <a:off x="4711843" y="2591321"/>
            <a:ext cx="501894" cy="501894"/>
          </a:xfrm>
          <a:custGeom>
            <a:avLst/>
            <a:gdLst>
              <a:gd name="T0" fmla="*/ 16 w 128"/>
              <a:gd name="T1" fmla="*/ 112 h 128"/>
              <a:gd name="T2" fmla="*/ 128 w 128"/>
              <a:gd name="T3" fmla="*/ 112 h 128"/>
              <a:gd name="T4" fmla="*/ 128 w 128"/>
              <a:gd name="T5" fmla="*/ 128 h 128"/>
              <a:gd name="T6" fmla="*/ 0 w 128"/>
              <a:gd name="T7" fmla="*/ 128 h 128"/>
              <a:gd name="T8" fmla="*/ 0 w 128"/>
              <a:gd name="T9" fmla="*/ 0 h 128"/>
              <a:gd name="T10" fmla="*/ 16 w 128"/>
              <a:gd name="T11" fmla="*/ 0 h 128"/>
              <a:gd name="T12" fmla="*/ 16 w 128"/>
              <a:gd name="T13" fmla="*/ 112 h 128"/>
              <a:gd name="T14" fmla="*/ 36 w 128"/>
              <a:gd name="T15" fmla="*/ 104 h 128"/>
              <a:gd name="T16" fmla="*/ 24 w 128"/>
              <a:gd name="T17" fmla="*/ 92 h 128"/>
              <a:gd name="T18" fmla="*/ 36 w 128"/>
              <a:gd name="T19" fmla="*/ 80 h 128"/>
              <a:gd name="T20" fmla="*/ 37 w 128"/>
              <a:gd name="T21" fmla="*/ 80 h 128"/>
              <a:gd name="T22" fmla="*/ 50 w 128"/>
              <a:gd name="T23" fmla="*/ 59 h 128"/>
              <a:gd name="T24" fmla="*/ 48 w 128"/>
              <a:gd name="T25" fmla="*/ 52 h 128"/>
              <a:gd name="T26" fmla="*/ 60 w 128"/>
              <a:gd name="T27" fmla="*/ 40 h 128"/>
              <a:gd name="T28" fmla="*/ 72 w 128"/>
              <a:gd name="T29" fmla="*/ 52 h 128"/>
              <a:gd name="T30" fmla="*/ 70 w 128"/>
              <a:gd name="T31" fmla="*/ 59 h 128"/>
              <a:gd name="T32" fmla="*/ 83 w 128"/>
              <a:gd name="T33" fmla="*/ 80 h 128"/>
              <a:gd name="T34" fmla="*/ 84 w 128"/>
              <a:gd name="T35" fmla="*/ 80 h 128"/>
              <a:gd name="T36" fmla="*/ 85 w 128"/>
              <a:gd name="T37" fmla="*/ 80 h 128"/>
              <a:gd name="T38" fmla="*/ 106 w 128"/>
              <a:gd name="T39" fmla="*/ 43 h 128"/>
              <a:gd name="T40" fmla="*/ 104 w 128"/>
              <a:gd name="T41" fmla="*/ 36 h 128"/>
              <a:gd name="T42" fmla="*/ 116 w 128"/>
              <a:gd name="T43" fmla="*/ 24 h 128"/>
              <a:gd name="T44" fmla="*/ 128 w 128"/>
              <a:gd name="T45" fmla="*/ 36 h 128"/>
              <a:gd name="T46" fmla="*/ 116 w 128"/>
              <a:gd name="T47" fmla="*/ 48 h 128"/>
              <a:gd name="T48" fmla="*/ 115 w 128"/>
              <a:gd name="T49" fmla="*/ 48 h 128"/>
              <a:gd name="T50" fmla="*/ 94 w 128"/>
              <a:gd name="T51" fmla="*/ 85 h 128"/>
              <a:gd name="T52" fmla="*/ 96 w 128"/>
              <a:gd name="T53" fmla="*/ 92 h 128"/>
              <a:gd name="T54" fmla="*/ 84 w 128"/>
              <a:gd name="T55" fmla="*/ 104 h 128"/>
              <a:gd name="T56" fmla="*/ 72 w 128"/>
              <a:gd name="T57" fmla="*/ 92 h 128"/>
              <a:gd name="T58" fmla="*/ 74 w 128"/>
              <a:gd name="T59" fmla="*/ 85 h 128"/>
              <a:gd name="T60" fmla="*/ 61 w 128"/>
              <a:gd name="T61" fmla="*/ 64 h 128"/>
              <a:gd name="T62" fmla="*/ 60 w 128"/>
              <a:gd name="T63" fmla="*/ 64 h 128"/>
              <a:gd name="T64" fmla="*/ 59 w 128"/>
              <a:gd name="T65" fmla="*/ 64 h 128"/>
              <a:gd name="T66" fmla="*/ 46 w 128"/>
              <a:gd name="T67" fmla="*/ 85 h 128"/>
              <a:gd name="T68" fmla="*/ 48 w 128"/>
              <a:gd name="T69" fmla="*/ 92 h 128"/>
              <a:gd name="T70" fmla="*/ 36 w 128"/>
              <a:gd name="T71" fmla="*/ 10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8" h="128">
                <a:moveTo>
                  <a:pt x="16" y="112"/>
                </a:moveTo>
                <a:cubicBezTo>
                  <a:pt x="128" y="112"/>
                  <a:pt x="128" y="112"/>
                  <a:pt x="128" y="112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0"/>
                  <a:pt x="0" y="0"/>
                  <a:pt x="0" y="0"/>
                </a:cubicBezTo>
                <a:cubicBezTo>
                  <a:pt x="16" y="0"/>
                  <a:pt x="16" y="0"/>
                  <a:pt x="16" y="0"/>
                </a:cubicBezTo>
                <a:lnTo>
                  <a:pt x="16" y="112"/>
                </a:lnTo>
                <a:close/>
                <a:moveTo>
                  <a:pt x="36" y="104"/>
                </a:moveTo>
                <a:cubicBezTo>
                  <a:pt x="29" y="104"/>
                  <a:pt x="24" y="99"/>
                  <a:pt x="24" y="92"/>
                </a:cubicBezTo>
                <a:cubicBezTo>
                  <a:pt x="24" y="85"/>
                  <a:pt x="29" y="80"/>
                  <a:pt x="36" y="80"/>
                </a:cubicBezTo>
                <a:cubicBezTo>
                  <a:pt x="36" y="80"/>
                  <a:pt x="37" y="80"/>
                  <a:pt x="37" y="80"/>
                </a:cubicBezTo>
                <a:cubicBezTo>
                  <a:pt x="50" y="59"/>
                  <a:pt x="50" y="59"/>
                  <a:pt x="50" y="59"/>
                </a:cubicBezTo>
                <a:cubicBezTo>
                  <a:pt x="49" y="57"/>
                  <a:pt x="48" y="54"/>
                  <a:pt x="48" y="52"/>
                </a:cubicBezTo>
                <a:cubicBezTo>
                  <a:pt x="48" y="45"/>
                  <a:pt x="53" y="40"/>
                  <a:pt x="60" y="40"/>
                </a:cubicBezTo>
                <a:cubicBezTo>
                  <a:pt x="67" y="40"/>
                  <a:pt x="72" y="45"/>
                  <a:pt x="72" y="52"/>
                </a:cubicBezTo>
                <a:cubicBezTo>
                  <a:pt x="72" y="54"/>
                  <a:pt x="71" y="57"/>
                  <a:pt x="70" y="59"/>
                </a:cubicBezTo>
                <a:cubicBezTo>
                  <a:pt x="83" y="80"/>
                  <a:pt x="83" y="80"/>
                  <a:pt x="83" y="80"/>
                </a:cubicBezTo>
                <a:cubicBezTo>
                  <a:pt x="83" y="80"/>
                  <a:pt x="84" y="80"/>
                  <a:pt x="84" y="80"/>
                </a:cubicBezTo>
                <a:cubicBezTo>
                  <a:pt x="84" y="80"/>
                  <a:pt x="85" y="80"/>
                  <a:pt x="85" y="80"/>
                </a:cubicBezTo>
                <a:cubicBezTo>
                  <a:pt x="106" y="43"/>
                  <a:pt x="106" y="43"/>
                  <a:pt x="106" y="43"/>
                </a:cubicBezTo>
                <a:cubicBezTo>
                  <a:pt x="105" y="41"/>
                  <a:pt x="104" y="39"/>
                  <a:pt x="104" y="36"/>
                </a:cubicBezTo>
                <a:cubicBezTo>
                  <a:pt x="104" y="29"/>
                  <a:pt x="109" y="24"/>
                  <a:pt x="116" y="24"/>
                </a:cubicBezTo>
                <a:cubicBezTo>
                  <a:pt x="123" y="24"/>
                  <a:pt x="128" y="29"/>
                  <a:pt x="128" y="36"/>
                </a:cubicBezTo>
                <a:cubicBezTo>
                  <a:pt x="128" y="43"/>
                  <a:pt x="123" y="48"/>
                  <a:pt x="116" y="48"/>
                </a:cubicBezTo>
                <a:cubicBezTo>
                  <a:pt x="116" y="48"/>
                  <a:pt x="115" y="48"/>
                  <a:pt x="115" y="48"/>
                </a:cubicBezTo>
                <a:cubicBezTo>
                  <a:pt x="94" y="85"/>
                  <a:pt x="94" y="85"/>
                  <a:pt x="94" y="85"/>
                </a:cubicBezTo>
                <a:cubicBezTo>
                  <a:pt x="95" y="87"/>
                  <a:pt x="96" y="89"/>
                  <a:pt x="96" y="92"/>
                </a:cubicBezTo>
                <a:cubicBezTo>
                  <a:pt x="96" y="99"/>
                  <a:pt x="91" y="104"/>
                  <a:pt x="84" y="104"/>
                </a:cubicBezTo>
                <a:cubicBezTo>
                  <a:pt x="77" y="104"/>
                  <a:pt x="72" y="99"/>
                  <a:pt x="72" y="92"/>
                </a:cubicBezTo>
                <a:cubicBezTo>
                  <a:pt x="72" y="90"/>
                  <a:pt x="73" y="87"/>
                  <a:pt x="74" y="85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64"/>
                  <a:pt x="60" y="64"/>
                  <a:pt x="60" y="64"/>
                </a:cubicBezTo>
                <a:cubicBezTo>
                  <a:pt x="60" y="64"/>
                  <a:pt x="59" y="64"/>
                  <a:pt x="59" y="64"/>
                </a:cubicBezTo>
                <a:cubicBezTo>
                  <a:pt x="46" y="85"/>
                  <a:pt x="46" y="85"/>
                  <a:pt x="46" y="85"/>
                </a:cubicBezTo>
                <a:cubicBezTo>
                  <a:pt x="47" y="87"/>
                  <a:pt x="48" y="90"/>
                  <a:pt x="48" y="92"/>
                </a:cubicBezTo>
                <a:cubicBezTo>
                  <a:pt x="48" y="99"/>
                  <a:pt x="43" y="104"/>
                  <a:pt x="36" y="10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33" name="千图设计师MC：ID 29795607任意多边形 32"/>
          <p:cNvSpPr/>
          <p:nvPr>
            <p:custDataLst>
              <p:tags r:id="rId30"/>
            </p:custDataLst>
          </p:nvPr>
        </p:nvSpPr>
        <p:spPr bwMode="auto">
          <a:xfrm>
            <a:off x="7900503" y="5329166"/>
            <a:ext cx="501894" cy="408828"/>
          </a:xfrm>
          <a:custGeom>
            <a:avLst/>
            <a:gdLst>
              <a:gd name="T0" fmla="*/ 120 w 128"/>
              <a:gd name="T1" fmla="*/ 16 h 104"/>
              <a:gd name="T2" fmla="*/ 88 w 128"/>
              <a:gd name="T3" fmla="*/ 16 h 104"/>
              <a:gd name="T4" fmla="*/ 88 w 128"/>
              <a:gd name="T5" fmla="*/ 8 h 104"/>
              <a:gd name="T6" fmla="*/ 80 w 128"/>
              <a:gd name="T7" fmla="*/ 0 h 104"/>
              <a:gd name="T8" fmla="*/ 48 w 128"/>
              <a:gd name="T9" fmla="*/ 0 h 104"/>
              <a:gd name="T10" fmla="*/ 40 w 128"/>
              <a:gd name="T11" fmla="*/ 8 h 104"/>
              <a:gd name="T12" fmla="*/ 40 w 128"/>
              <a:gd name="T13" fmla="*/ 16 h 104"/>
              <a:gd name="T14" fmla="*/ 8 w 128"/>
              <a:gd name="T15" fmla="*/ 16 h 104"/>
              <a:gd name="T16" fmla="*/ 0 w 128"/>
              <a:gd name="T17" fmla="*/ 24 h 104"/>
              <a:gd name="T18" fmla="*/ 0 w 128"/>
              <a:gd name="T19" fmla="*/ 96 h 104"/>
              <a:gd name="T20" fmla="*/ 8 w 128"/>
              <a:gd name="T21" fmla="*/ 104 h 104"/>
              <a:gd name="T22" fmla="*/ 120 w 128"/>
              <a:gd name="T23" fmla="*/ 104 h 104"/>
              <a:gd name="T24" fmla="*/ 128 w 128"/>
              <a:gd name="T25" fmla="*/ 96 h 104"/>
              <a:gd name="T26" fmla="*/ 128 w 128"/>
              <a:gd name="T27" fmla="*/ 24 h 104"/>
              <a:gd name="T28" fmla="*/ 120 w 128"/>
              <a:gd name="T29" fmla="*/ 16 h 104"/>
              <a:gd name="T30" fmla="*/ 48 w 128"/>
              <a:gd name="T31" fmla="*/ 8 h 104"/>
              <a:gd name="T32" fmla="*/ 48 w 128"/>
              <a:gd name="T33" fmla="*/ 8 h 104"/>
              <a:gd name="T34" fmla="*/ 80 w 128"/>
              <a:gd name="T35" fmla="*/ 8 h 104"/>
              <a:gd name="T36" fmla="*/ 80 w 128"/>
              <a:gd name="T37" fmla="*/ 8 h 104"/>
              <a:gd name="T38" fmla="*/ 80 w 128"/>
              <a:gd name="T39" fmla="*/ 16 h 104"/>
              <a:gd name="T40" fmla="*/ 48 w 128"/>
              <a:gd name="T41" fmla="*/ 16 h 104"/>
              <a:gd name="T42" fmla="*/ 48 w 128"/>
              <a:gd name="T43" fmla="*/ 8 h 104"/>
              <a:gd name="T44" fmla="*/ 120 w 128"/>
              <a:gd name="T45" fmla="*/ 48 h 104"/>
              <a:gd name="T46" fmla="*/ 104 w 128"/>
              <a:gd name="T47" fmla="*/ 48 h 104"/>
              <a:gd name="T48" fmla="*/ 104 w 128"/>
              <a:gd name="T49" fmla="*/ 60 h 104"/>
              <a:gd name="T50" fmla="*/ 100 w 128"/>
              <a:gd name="T51" fmla="*/ 64 h 104"/>
              <a:gd name="T52" fmla="*/ 92 w 128"/>
              <a:gd name="T53" fmla="*/ 64 h 104"/>
              <a:gd name="T54" fmla="*/ 88 w 128"/>
              <a:gd name="T55" fmla="*/ 60 h 104"/>
              <a:gd name="T56" fmla="*/ 88 w 128"/>
              <a:gd name="T57" fmla="*/ 48 h 104"/>
              <a:gd name="T58" fmla="*/ 40 w 128"/>
              <a:gd name="T59" fmla="*/ 48 h 104"/>
              <a:gd name="T60" fmla="*/ 40 w 128"/>
              <a:gd name="T61" fmla="*/ 60 h 104"/>
              <a:gd name="T62" fmla="*/ 36 w 128"/>
              <a:gd name="T63" fmla="*/ 64 h 104"/>
              <a:gd name="T64" fmla="*/ 28 w 128"/>
              <a:gd name="T65" fmla="*/ 64 h 104"/>
              <a:gd name="T66" fmla="*/ 24 w 128"/>
              <a:gd name="T67" fmla="*/ 60 h 104"/>
              <a:gd name="T68" fmla="*/ 24 w 128"/>
              <a:gd name="T69" fmla="*/ 48 h 104"/>
              <a:gd name="T70" fmla="*/ 8 w 128"/>
              <a:gd name="T71" fmla="*/ 48 h 104"/>
              <a:gd name="T72" fmla="*/ 8 w 128"/>
              <a:gd name="T73" fmla="*/ 40 h 104"/>
              <a:gd name="T74" fmla="*/ 120 w 128"/>
              <a:gd name="T75" fmla="*/ 40 h 104"/>
              <a:gd name="T76" fmla="*/ 120 w 128"/>
              <a:gd name="T77" fmla="*/ 4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104">
                <a:moveTo>
                  <a:pt x="120" y="16"/>
                </a:moveTo>
                <a:cubicBezTo>
                  <a:pt x="88" y="16"/>
                  <a:pt x="88" y="16"/>
                  <a:pt x="88" y="16"/>
                </a:cubicBezTo>
                <a:cubicBezTo>
                  <a:pt x="88" y="8"/>
                  <a:pt x="88" y="8"/>
                  <a:pt x="88" y="8"/>
                </a:cubicBezTo>
                <a:cubicBezTo>
                  <a:pt x="88" y="4"/>
                  <a:pt x="84" y="0"/>
                  <a:pt x="8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4" y="0"/>
                  <a:pt x="40" y="4"/>
                  <a:pt x="40" y="8"/>
                </a:cubicBezTo>
                <a:cubicBezTo>
                  <a:pt x="40" y="16"/>
                  <a:pt x="40" y="16"/>
                  <a:pt x="40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4" y="16"/>
                  <a:pt x="0" y="20"/>
                  <a:pt x="0" y="24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00"/>
                  <a:pt x="4" y="104"/>
                  <a:pt x="8" y="104"/>
                </a:cubicBezTo>
                <a:cubicBezTo>
                  <a:pt x="120" y="104"/>
                  <a:pt x="120" y="104"/>
                  <a:pt x="120" y="104"/>
                </a:cubicBezTo>
                <a:cubicBezTo>
                  <a:pt x="124" y="104"/>
                  <a:pt x="128" y="100"/>
                  <a:pt x="128" y="96"/>
                </a:cubicBezTo>
                <a:cubicBezTo>
                  <a:pt x="128" y="24"/>
                  <a:pt x="128" y="24"/>
                  <a:pt x="128" y="24"/>
                </a:cubicBezTo>
                <a:cubicBezTo>
                  <a:pt x="128" y="20"/>
                  <a:pt x="124" y="16"/>
                  <a:pt x="120" y="16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16"/>
                  <a:pt x="80" y="16"/>
                  <a:pt x="80" y="16"/>
                </a:cubicBezTo>
                <a:cubicBezTo>
                  <a:pt x="48" y="16"/>
                  <a:pt x="48" y="16"/>
                  <a:pt x="48" y="16"/>
                </a:cubicBezTo>
                <a:lnTo>
                  <a:pt x="48" y="8"/>
                </a:lnTo>
                <a:close/>
                <a:moveTo>
                  <a:pt x="120" y="48"/>
                </a:moveTo>
                <a:cubicBezTo>
                  <a:pt x="104" y="48"/>
                  <a:pt x="104" y="48"/>
                  <a:pt x="104" y="48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104" y="62"/>
                  <a:pt x="102" y="64"/>
                  <a:pt x="100" y="64"/>
                </a:cubicBezTo>
                <a:cubicBezTo>
                  <a:pt x="92" y="64"/>
                  <a:pt x="92" y="64"/>
                  <a:pt x="92" y="64"/>
                </a:cubicBezTo>
                <a:cubicBezTo>
                  <a:pt x="90" y="64"/>
                  <a:pt x="88" y="62"/>
                  <a:pt x="88" y="60"/>
                </a:cubicBezTo>
                <a:cubicBezTo>
                  <a:pt x="88" y="48"/>
                  <a:pt x="88" y="48"/>
                  <a:pt x="88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60"/>
                  <a:pt x="40" y="60"/>
                  <a:pt x="40" y="60"/>
                </a:cubicBezTo>
                <a:cubicBezTo>
                  <a:pt x="40" y="62"/>
                  <a:pt x="38" y="64"/>
                  <a:pt x="36" y="64"/>
                </a:cubicBezTo>
                <a:cubicBezTo>
                  <a:pt x="28" y="64"/>
                  <a:pt x="28" y="64"/>
                  <a:pt x="28" y="64"/>
                </a:cubicBezTo>
                <a:cubicBezTo>
                  <a:pt x="26" y="64"/>
                  <a:pt x="24" y="62"/>
                  <a:pt x="24" y="60"/>
                </a:cubicBezTo>
                <a:cubicBezTo>
                  <a:pt x="24" y="48"/>
                  <a:pt x="24" y="48"/>
                  <a:pt x="24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0"/>
                  <a:pt x="8" y="40"/>
                  <a:pt x="8" y="40"/>
                </a:cubicBezTo>
                <a:cubicBezTo>
                  <a:pt x="120" y="40"/>
                  <a:pt x="120" y="40"/>
                  <a:pt x="120" y="40"/>
                </a:cubicBezTo>
                <a:lnTo>
                  <a:pt x="120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34" name="千图设计师MC：ID 29795607任意多边形 33"/>
          <p:cNvSpPr/>
          <p:nvPr>
            <p:custDataLst>
              <p:tags r:id="rId31"/>
            </p:custDataLst>
          </p:nvPr>
        </p:nvSpPr>
        <p:spPr bwMode="auto">
          <a:xfrm>
            <a:off x="5813878" y="3149888"/>
            <a:ext cx="486938" cy="503556"/>
          </a:xfrm>
          <a:custGeom>
            <a:avLst/>
            <a:gdLst>
              <a:gd name="T0" fmla="*/ 115 w 124"/>
              <a:gd name="T1" fmla="*/ 76 h 128"/>
              <a:gd name="T2" fmla="*/ 124 w 124"/>
              <a:gd name="T3" fmla="*/ 43 h 128"/>
              <a:gd name="T4" fmla="*/ 111 w 124"/>
              <a:gd name="T5" fmla="*/ 21 h 128"/>
              <a:gd name="T6" fmla="*/ 99 w 124"/>
              <a:gd name="T7" fmla="*/ 24 h 128"/>
              <a:gd name="T8" fmla="*/ 75 w 124"/>
              <a:gd name="T9" fmla="*/ 0 h 128"/>
              <a:gd name="T10" fmla="*/ 49 w 124"/>
              <a:gd name="T11" fmla="*/ 0 h 128"/>
              <a:gd name="T12" fmla="*/ 46 w 124"/>
              <a:gd name="T13" fmla="*/ 12 h 128"/>
              <a:gd name="T14" fmla="*/ 13 w 124"/>
              <a:gd name="T15" fmla="*/ 21 h 128"/>
              <a:gd name="T16" fmla="*/ 0 w 124"/>
              <a:gd name="T17" fmla="*/ 43 h 128"/>
              <a:gd name="T18" fmla="*/ 9 w 124"/>
              <a:gd name="T19" fmla="*/ 52 h 128"/>
              <a:gd name="T20" fmla="*/ 0 w 124"/>
              <a:gd name="T21" fmla="*/ 85 h 128"/>
              <a:gd name="T22" fmla="*/ 13 w 124"/>
              <a:gd name="T23" fmla="*/ 107 h 128"/>
              <a:gd name="T24" fmla="*/ 25 w 124"/>
              <a:gd name="T25" fmla="*/ 104 h 128"/>
              <a:gd name="T26" fmla="*/ 49 w 124"/>
              <a:gd name="T27" fmla="*/ 128 h 128"/>
              <a:gd name="T28" fmla="*/ 75 w 124"/>
              <a:gd name="T29" fmla="*/ 128 h 128"/>
              <a:gd name="T30" fmla="*/ 78 w 124"/>
              <a:gd name="T31" fmla="*/ 116 h 128"/>
              <a:gd name="T32" fmla="*/ 111 w 124"/>
              <a:gd name="T33" fmla="*/ 107 h 128"/>
              <a:gd name="T34" fmla="*/ 124 w 124"/>
              <a:gd name="T35" fmla="*/ 85 h 128"/>
              <a:gd name="T36" fmla="*/ 115 w 124"/>
              <a:gd name="T37" fmla="*/ 76 h 128"/>
              <a:gd name="T38" fmla="*/ 62 w 124"/>
              <a:gd name="T39" fmla="*/ 90 h 128"/>
              <a:gd name="T40" fmla="*/ 36 w 124"/>
              <a:gd name="T41" fmla="*/ 64 h 128"/>
              <a:gd name="T42" fmla="*/ 62 w 124"/>
              <a:gd name="T43" fmla="*/ 38 h 128"/>
              <a:gd name="T44" fmla="*/ 88 w 124"/>
              <a:gd name="T45" fmla="*/ 64 h 128"/>
              <a:gd name="T46" fmla="*/ 62 w 124"/>
              <a:gd name="T47" fmla="*/ 9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28">
                <a:moveTo>
                  <a:pt x="115" y="76"/>
                </a:moveTo>
                <a:cubicBezTo>
                  <a:pt x="108" y="65"/>
                  <a:pt x="112" y="50"/>
                  <a:pt x="124" y="43"/>
                </a:cubicBezTo>
                <a:cubicBezTo>
                  <a:pt x="111" y="21"/>
                  <a:pt x="111" y="21"/>
                  <a:pt x="111" y="21"/>
                </a:cubicBezTo>
                <a:cubicBezTo>
                  <a:pt x="108" y="23"/>
                  <a:pt x="103" y="24"/>
                  <a:pt x="99" y="24"/>
                </a:cubicBezTo>
                <a:cubicBezTo>
                  <a:pt x="85" y="24"/>
                  <a:pt x="75" y="14"/>
                  <a:pt x="75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4"/>
                  <a:pt x="48" y="8"/>
                  <a:pt x="46" y="12"/>
                </a:cubicBezTo>
                <a:cubicBezTo>
                  <a:pt x="39" y="24"/>
                  <a:pt x="25" y="28"/>
                  <a:pt x="13" y="21"/>
                </a:cubicBezTo>
                <a:cubicBezTo>
                  <a:pt x="0" y="43"/>
                  <a:pt x="0" y="43"/>
                  <a:pt x="0" y="43"/>
                </a:cubicBezTo>
                <a:cubicBezTo>
                  <a:pt x="4" y="45"/>
                  <a:pt x="7" y="48"/>
                  <a:pt x="9" y="52"/>
                </a:cubicBezTo>
                <a:cubicBezTo>
                  <a:pt x="16" y="63"/>
                  <a:pt x="12" y="78"/>
                  <a:pt x="0" y="85"/>
                </a:cubicBezTo>
                <a:cubicBezTo>
                  <a:pt x="13" y="107"/>
                  <a:pt x="13" y="107"/>
                  <a:pt x="13" y="107"/>
                </a:cubicBezTo>
                <a:cubicBezTo>
                  <a:pt x="16" y="105"/>
                  <a:pt x="21" y="104"/>
                  <a:pt x="25" y="104"/>
                </a:cubicBezTo>
                <a:cubicBezTo>
                  <a:pt x="38" y="104"/>
                  <a:pt x="49" y="115"/>
                  <a:pt x="49" y="128"/>
                </a:cubicBezTo>
                <a:cubicBezTo>
                  <a:pt x="75" y="128"/>
                  <a:pt x="75" y="128"/>
                  <a:pt x="75" y="128"/>
                </a:cubicBezTo>
                <a:cubicBezTo>
                  <a:pt x="75" y="124"/>
                  <a:pt x="76" y="120"/>
                  <a:pt x="78" y="116"/>
                </a:cubicBezTo>
                <a:cubicBezTo>
                  <a:pt x="84" y="104"/>
                  <a:pt x="99" y="100"/>
                  <a:pt x="111" y="107"/>
                </a:cubicBezTo>
                <a:cubicBezTo>
                  <a:pt x="124" y="85"/>
                  <a:pt x="124" y="85"/>
                  <a:pt x="124" y="85"/>
                </a:cubicBezTo>
                <a:cubicBezTo>
                  <a:pt x="120" y="83"/>
                  <a:pt x="117" y="80"/>
                  <a:pt x="115" y="76"/>
                </a:cubicBezTo>
                <a:close/>
                <a:moveTo>
                  <a:pt x="62" y="90"/>
                </a:moveTo>
                <a:cubicBezTo>
                  <a:pt x="48" y="90"/>
                  <a:pt x="36" y="78"/>
                  <a:pt x="36" y="64"/>
                </a:cubicBezTo>
                <a:cubicBezTo>
                  <a:pt x="36" y="50"/>
                  <a:pt x="48" y="38"/>
                  <a:pt x="62" y="38"/>
                </a:cubicBezTo>
                <a:cubicBezTo>
                  <a:pt x="76" y="38"/>
                  <a:pt x="88" y="50"/>
                  <a:pt x="88" y="64"/>
                </a:cubicBezTo>
                <a:cubicBezTo>
                  <a:pt x="88" y="78"/>
                  <a:pt x="76" y="90"/>
                  <a:pt x="62" y="90"/>
                </a:cubicBezTo>
                <a:close/>
              </a:path>
            </a:pathLst>
          </a:custGeom>
          <a:solidFill>
            <a:schemeClr val="bg1">
              <a:lumMod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35" name="千图设计师MC：ID 29795607任意多边形 34"/>
          <p:cNvSpPr/>
          <p:nvPr>
            <p:custDataLst>
              <p:tags r:id="rId32"/>
            </p:custDataLst>
          </p:nvPr>
        </p:nvSpPr>
        <p:spPr bwMode="auto">
          <a:xfrm>
            <a:off x="9172871" y="3927696"/>
            <a:ext cx="486938" cy="503556"/>
          </a:xfrm>
          <a:custGeom>
            <a:avLst/>
            <a:gdLst>
              <a:gd name="T0" fmla="*/ 115 w 124"/>
              <a:gd name="T1" fmla="*/ 76 h 128"/>
              <a:gd name="T2" fmla="*/ 124 w 124"/>
              <a:gd name="T3" fmla="*/ 43 h 128"/>
              <a:gd name="T4" fmla="*/ 111 w 124"/>
              <a:gd name="T5" fmla="*/ 21 h 128"/>
              <a:gd name="T6" fmla="*/ 99 w 124"/>
              <a:gd name="T7" fmla="*/ 24 h 128"/>
              <a:gd name="T8" fmla="*/ 75 w 124"/>
              <a:gd name="T9" fmla="*/ 0 h 128"/>
              <a:gd name="T10" fmla="*/ 49 w 124"/>
              <a:gd name="T11" fmla="*/ 0 h 128"/>
              <a:gd name="T12" fmla="*/ 46 w 124"/>
              <a:gd name="T13" fmla="*/ 12 h 128"/>
              <a:gd name="T14" fmla="*/ 13 w 124"/>
              <a:gd name="T15" fmla="*/ 21 h 128"/>
              <a:gd name="T16" fmla="*/ 0 w 124"/>
              <a:gd name="T17" fmla="*/ 43 h 128"/>
              <a:gd name="T18" fmla="*/ 9 w 124"/>
              <a:gd name="T19" fmla="*/ 52 h 128"/>
              <a:gd name="T20" fmla="*/ 0 w 124"/>
              <a:gd name="T21" fmla="*/ 85 h 128"/>
              <a:gd name="T22" fmla="*/ 13 w 124"/>
              <a:gd name="T23" fmla="*/ 107 h 128"/>
              <a:gd name="T24" fmla="*/ 25 w 124"/>
              <a:gd name="T25" fmla="*/ 104 h 128"/>
              <a:gd name="T26" fmla="*/ 49 w 124"/>
              <a:gd name="T27" fmla="*/ 128 h 128"/>
              <a:gd name="T28" fmla="*/ 75 w 124"/>
              <a:gd name="T29" fmla="*/ 128 h 128"/>
              <a:gd name="T30" fmla="*/ 78 w 124"/>
              <a:gd name="T31" fmla="*/ 116 h 128"/>
              <a:gd name="T32" fmla="*/ 111 w 124"/>
              <a:gd name="T33" fmla="*/ 107 h 128"/>
              <a:gd name="T34" fmla="*/ 124 w 124"/>
              <a:gd name="T35" fmla="*/ 85 h 128"/>
              <a:gd name="T36" fmla="*/ 115 w 124"/>
              <a:gd name="T37" fmla="*/ 76 h 128"/>
              <a:gd name="T38" fmla="*/ 62 w 124"/>
              <a:gd name="T39" fmla="*/ 90 h 128"/>
              <a:gd name="T40" fmla="*/ 36 w 124"/>
              <a:gd name="T41" fmla="*/ 64 h 128"/>
              <a:gd name="T42" fmla="*/ 62 w 124"/>
              <a:gd name="T43" fmla="*/ 38 h 128"/>
              <a:gd name="T44" fmla="*/ 88 w 124"/>
              <a:gd name="T45" fmla="*/ 64 h 128"/>
              <a:gd name="T46" fmla="*/ 62 w 124"/>
              <a:gd name="T47" fmla="*/ 9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28">
                <a:moveTo>
                  <a:pt x="115" y="76"/>
                </a:moveTo>
                <a:cubicBezTo>
                  <a:pt x="108" y="65"/>
                  <a:pt x="112" y="50"/>
                  <a:pt x="124" y="43"/>
                </a:cubicBezTo>
                <a:cubicBezTo>
                  <a:pt x="111" y="21"/>
                  <a:pt x="111" y="21"/>
                  <a:pt x="111" y="21"/>
                </a:cubicBezTo>
                <a:cubicBezTo>
                  <a:pt x="108" y="23"/>
                  <a:pt x="103" y="24"/>
                  <a:pt x="99" y="24"/>
                </a:cubicBezTo>
                <a:cubicBezTo>
                  <a:pt x="85" y="24"/>
                  <a:pt x="75" y="14"/>
                  <a:pt x="75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4"/>
                  <a:pt x="48" y="8"/>
                  <a:pt x="46" y="12"/>
                </a:cubicBezTo>
                <a:cubicBezTo>
                  <a:pt x="39" y="24"/>
                  <a:pt x="25" y="28"/>
                  <a:pt x="13" y="21"/>
                </a:cubicBezTo>
                <a:cubicBezTo>
                  <a:pt x="0" y="43"/>
                  <a:pt x="0" y="43"/>
                  <a:pt x="0" y="43"/>
                </a:cubicBezTo>
                <a:cubicBezTo>
                  <a:pt x="4" y="45"/>
                  <a:pt x="7" y="48"/>
                  <a:pt x="9" y="52"/>
                </a:cubicBezTo>
                <a:cubicBezTo>
                  <a:pt x="16" y="63"/>
                  <a:pt x="12" y="78"/>
                  <a:pt x="0" y="85"/>
                </a:cubicBezTo>
                <a:cubicBezTo>
                  <a:pt x="13" y="107"/>
                  <a:pt x="13" y="107"/>
                  <a:pt x="13" y="107"/>
                </a:cubicBezTo>
                <a:cubicBezTo>
                  <a:pt x="16" y="105"/>
                  <a:pt x="21" y="104"/>
                  <a:pt x="25" y="104"/>
                </a:cubicBezTo>
                <a:cubicBezTo>
                  <a:pt x="38" y="104"/>
                  <a:pt x="49" y="115"/>
                  <a:pt x="49" y="128"/>
                </a:cubicBezTo>
                <a:cubicBezTo>
                  <a:pt x="75" y="128"/>
                  <a:pt x="75" y="128"/>
                  <a:pt x="75" y="128"/>
                </a:cubicBezTo>
                <a:cubicBezTo>
                  <a:pt x="75" y="124"/>
                  <a:pt x="76" y="120"/>
                  <a:pt x="78" y="116"/>
                </a:cubicBezTo>
                <a:cubicBezTo>
                  <a:pt x="84" y="104"/>
                  <a:pt x="99" y="100"/>
                  <a:pt x="111" y="107"/>
                </a:cubicBezTo>
                <a:cubicBezTo>
                  <a:pt x="124" y="85"/>
                  <a:pt x="124" y="85"/>
                  <a:pt x="124" y="85"/>
                </a:cubicBezTo>
                <a:cubicBezTo>
                  <a:pt x="120" y="83"/>
                  <a:pt x="117" y="80"/>
                  <a:pt x="115" y="76"/>
                </a:cubicBezTo>
                <a:close/>
                <a:moveTo>
                  <a:pt x="62" y="90"/>
                </a:moveTo>
                <a:cubicBezTo>
                  <a:pt x="48" y="90"/>
                  <a:pt x="36" y="78"/>
                  <a:pt x="36" y="64"/>
                </a:cubicBezTo>
                <a:cubicBezTo>
                  <a:pt x="36" y="50"/>
                  <a:pt x="48" y="38"/>
                  <a:pt x="62" y="38"/>
                </a:cubicBezTo>
                <a:cubicBezTo>
                  <a:pt x="76" y="38"/>
                  <a:pt x="88" y="50"/>
                  <a:pt x="88" y="64"/>
                </a:cubicBezTo>
                <a:cubicBezTo>
                  <a:pt x="88" y="78"/>
                  <a:pt x="76" y="90"/>
                  <a:pt x="62" y="90"/>
                </a:cubicBezTo>
                <a:close/>
              </a:path>
            </a:pathLst>
          </a:custGeom>
          <a:solidFill>
            <a:schemeClr val="bg1">
              <a:lumMod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36" name="千图设计师MC：ID 29795607任意多边形 35"/>
          <p:cNvSpPr/>
          <p:nvPr>
            <p:custDataLst>
              <p:tags r:id="rId33"/>
            </p:custDataLst>
          </p:nvPr>
        </p:nvSpPr>
        <p:spPr bwMode="auto">
          <a:xfrm>
            <a:off x="6886138" y="5249809"/>
            <a:ext cx="486938" cy="503556"/>
          </a:xfrm>
          <a:custGeom>
            <a:avLst/>
            <a:gdLst>
              <a:gd name="T0" fmla="*/ 115 w 124"/>
              <a:gd name="T1" fmla="*/ 76 h 128"/>
              <a:gd name="T2" fmla="*/ 124 w 124"/>
              <a:gd name="T3" fmla="*/ 43 h 128"/>
              <a:gd name="T4" fmla="*/ 111 w 124"/>
              <a:gd name="T5" fmla="*/ 21 h 128"/>
              <a:gd name="T6" fmla="*/ 99 w 124"/>
              <a:gd name="T7" fmla="*/ 24 h 128"/>
              <a:gd name="T8" fmla="*/ 75 w 124"/>
              <a:gd name="T9" fmla="*/ 0 h 128"/>
              <a:gd name="T10" fmla="*/ 49 w 124"/>
              <a:gd name="T11" fmla="*/ 0 h 128"/>
              <a:gd name="T12" fmla="*/ 46 w 124"/>
              <a:gd name="T13" fmla="*/ 12 h 128"/>
              <a:gd name="T14" fmla="*/ 13 w 124"/>
              <a:gd name="T15" fmla="*/ 21 h 128"/>
              <a:gd name="T16" fmla="*/ 0 w 124"/>
              <a:gd name="T17" fmla="*/ 43 h 128"/>
              <a:gd name="T18" fmla="*/ 9 w 124"/>
              <a:gd name="T19" fmla="*/ 52 h 128"/>
              <a:gd name="T20" fmla="*/ 0 w 124"/>
              <a:gd name="T21" fmla="*/ 85 h 128"/>
              <a:gd name="T22" fmla="*/ 13 w 124"/>
              <a:gd name="T23" fmla="*/ 107 h 128"/>
              <a:gd name="T24" fmla="*/ 25 w 124"/>
              <a:gd name="T25" fmla="*/ 104 h 128"/>
              <a:gd name="T26" fmla="*/ 49 w 124"/>
              <a:gd name="T27" fmla="*/ 128 h 128"/>
              <a:gd name="T28" fmla="*/ 75 w 124"/>
              <a:gd name="T29" fmla="*/ 128 h 128"/>
              <a:gd name="T30" fmla="*/ 78 w 124"/>
              <a:gd name="T31" fmla="*/ 116 h 128"/>
              <a:gd name="T32" fmla="*/ 111 w 124"/>
              <a:gd name="T33" fmla="*/ 107 h 128"/>
              <a:gd name="T34" fmla="*/ 124 w 124"/>
              <a:gd name="T35" fmla="*/ 85 h 128"/>
              <a:gd name="T36" fmla="*/ 115 w 124"/>
              <a:gd name="T37" fmla="*/ 76 h 128"/>
              <a:gd name="T38" fmla="*/ 62 w 124"/>
              <a:gd name="T39" fmla="*/ 90 h 128"/>
              <a:gd name="T40" fmla="*/ 36 w 124"/>
              <a:gd name="T41" fmla="*/ 64 h 128"/>
              <a:gd name="T42" fmla="*/ 62 w 124"/>
              <a:gd name="T43" fmla="*/ 38 h 128"/>
              <a:gd name="T44" fmla="*/ 88 w 124"/>
              <a:gd name="T45" fmla="*/ 64 h 128"/>
              <a:gd name="T46" fmla="*/ 62 w 124"/>
              <a:gd name="T47" fmla="*/ 9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28">
                <a:moveTo>
                  <a:pt x="115" y="76"/>
                </a:moveTo>
                <a:cubicBezTo>
                  <a:pt x="108" y="65"/>
                  <a:pt x="112" y="50"/>
                  <a:pt x="124" y="43"/>
                </a:cubicBezTo>
                <a:cubicBezTo>
                  <a:pt x="111" y="21"/>
                  <a:pt x="111" y="21"/>
                  <a:pt x="111" y="21"/>
                </a:cubicBezTo>
                <a:cubicBezTo>
                  <a:pt x="108" y="23"/>
                  <a:pt x="103" y="24"/>
                  <a:pt x="99" y="24"/>
                </a:cubicBezTo>
                <a:cubicBezTo>
                  <a:pt x="85" y="24"/>
                  <a:pt x="75" y="14"/>
                  <a:pt x="75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4"/>
                  <a:pt x="48" y="8"/>
                  <a:pt x="46" y="12"/>
                </a:cubicBezTo>
                <a:cubicBezTo>
                  <a:pt x="39" y="24"/>
                  <a:pt x="25" y="28"/>
                  <a:pt x="13" y="21"/>
                </a:cubicBezTo>
                <a:cubicBezTo>
                  <a:pt x="0" y="43"/>
                  <a:pt x="0" y="43"/>
                  <a:pt x="0" y="43"/>
                </a:cubicBezTo>
                <a:cubicBezTo>
                  <a:pt x="4" y="45"/>
                  <a:pt x="7" y="48"/>
                  <a:pt x="9" y="52"/>
                </a:cubicBezTo>
                <a:cubicBezTo>
                  <a:pt x="16" y="63"/>
                  <a:pt x="12" y="78"/>
                  <a:pt x="0" y="85"/>
                </a:cubicBezTo>
                <a:cubicBezTo>
                  <a:pt x="13" y="107"/>
                  <a:pt x="13" y="107"/>
                  <a:pt x="13" y="107"/>
                </a:cubicBezTo>
                <a:cubicBezTo>
                  <a:pt x="16" y="105"/>
                  <a:pt x="21" y="104"/>
                  <a:pt x="25" y="104"/>
                </a:cubicBezTo>
                <a:cubicBezTo>
                  <a:pt x="38" y="104"/>
                  <a:pt x="49" y="115"/>
                  <a:pt x="49" y="128"/>
                </a:cubicBezTo>
                <a:cubicBezTo>
                  <a:pt x="75" y="128"/>
                  <a:pt x="75" y="128"/>
                  <a:pt x="75" y="128"/>
                </a:cubicBezTo>
                <a:cubicBezTo>
                  <a:pt x="75" y="124"/>
                  <a:pt x="76" y="120"/>
                  <a:pt x="78" y="116"/>
                </a:cubicBezTo>
                <a:cubicBezTo>
                  <a:pt x="84" y="104"/>
                  <a:pt x="99" y="100"/>
                  <a:pt x="111" y="107"/>
                </a:cubicBezTo>
                <a:cubicBezTo>
                  <a:pt x="124" y="85"/>
                  <a:pt x="124" y="85"/>
                  <a:pt x="124" y="85"/>
                </a:cubicBezTo>
                <a:cubicBezTo>
                  <a:pt x="120" y="83"/>
                  <a:pt x="117" y="80"/>
                  <a:pt x="115" y="76"/>
                </a:cubicBezTo>
                <a:close/>
                <a:moveTo>
                  <a:pt x="62" y="90"/>
                </a:moveTo>
                <a:cubicBezTo>
                  <a:pt x="48" y="90"/>
                  <a:pt x="36" y="78"/>
                  <a:pt x="36" y="64"/>
                </a:cubicBezTo>
                <a:cubicBezTo>
                  <a:pt x="36" y="50"/>
                  <a:pt x="48" y="38"/>
                  <a:pt x="62" y="38"/>
                </a:cubicBezTo>
                <a:cubicBezTo>
                  <a:pt x="76" y="38"/>
                  <a:pt x="88" y="50"/>
                  <a:pt x="88" y="64"/>
                </a:cubicBezTo>
                <a:cubicBezTo>
                  <a:pt x="88" y="78"/>
                  <a:pt x="76" y="90"/>
                  <a:pt x="62" y="90"/>
                </a:cubicBezTo>
                <a:close/>
              </a:path>
            </a:pathLst>
          </a:custGeom>
          <a:solidFill>
            <a:schemeClr val="bg1">
              <a:lumMod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38" name="千图设计师MC：ID 29795607矩形 37"/>
          <p:cNvSpPr/>
          <p:nvPr>
            <p:custDataLst>
              <p:tags r:id="rId34"/>
            </p:custDataLst>
          </p:nvPr>
        </p:nvSpPr>
        <p:spPr>
          <a:xfrm>
            <a:off x="855073" y="2347824"/>
            <a:ext cx="2823180" cy="523528"/>
          </a:xfrm>
          <a:prstGeom prst="rect">
            <a:avLst/>
          </a:prstGeom>
        </p:spPr>
        <p:txBody>
          <a:bodyPr wrap="none" anchor="ctr">
            <a:normAutofit/>
          </a:bodyPr>
          <a:lstStyle/>
          <a:p>
            <a:r>
              <a:rPr lang="zh-CN" altLang="en-US" sz="2000" b="1" dirty="0"/>
              <a:t>输入标题文本</a:t>
            </a:r>
            <a:endParaRPr lang="zh-CN" altLang="en-US" sz="2000" b="1" dirty="0"/>
          </a:p>
        </p:txBody>
      </p:sp>
      <p:sp>
        <p:nvSpPr>
          <p:cNvPr id="39" name="千图设计师MC：ID 29795607矩形 38"/>
          <p:cNvSpPr/>
          <p:nvPr>
            <p:custDataLst>
              <p:tags r:id="rId35"/>
            </p:custDataLst>
          </p:nvPr>
        </p:nvSpPr>
        <p:spPr>
          <a:xfrm>
            <a:off x="855073" y="2871352"/>
            <a:ext cx="2823180" cy="754266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/>
              <a:t>请替换文字内容复制你的内容到此</a:t>
            </a:r>
            <a:br>
              <a:rPr lang="zh-CN" altLang="en-US" sz="1200" dirty="0"/>
            </a:br>
            <a:r>
              <a:rPr lang="zh-CN" altLang="en-US" sz="1200" dirty="0"/>
              <a:t>千图网</a:t>
            </a:r>
            <a:r>
              <a:rPr lang="en-US" altLang="zh-CN" sz="1200" dirty="0"/>
              <a:t>58PIC.COM</a:t>
            </a:r>
            <a:endParaRPr lang="zh-CN" altLang="en-US" sz="1200" dirty="0"/>
          </a:p>
        </p:txBody>
      </p:sp>
      <p:sp>
        <p:nvSpPr>
          <p:cNvPr id="40" name="千图设计师MC：ID 29795607矩形 39"/>
          <p:cNvSpPr/>
          <p:nvPr>
            <p:custDataLst>
              <p:tags r:id="rId36"/>
            </p:custDataLst>
          </p:nvPr>
        </p:nvSpPr>
        <p:spPr>
          <a:xfrm>
            <a:off x="855073" y="4178226"/>
            <a:ext cx="2823180" cy="523528"/>
          </a:xfrm>
          <a:prstGeom prst="rect">
            <a:avLst/>
          </a:prstGeom>
        </p:spPr>
        <p:txBody>
          <a:bodyPr wrap="none" anchor="ctr">
            <a:normAutofit/>
          </a:bodyPr>
          <a:lstStyle/>
          <a:p>
            <a:r>
              <a:rPr lang="zh-CN" altLang="en-US" sz="2000" b="1" dirty="0"/>
              <a:t>输入标题文本</a:t>
            </a:r>
            <a:endParaRPr lang="zh-CN" altLang="en-US" sz="2000" b="1" dirty="0"/>
          </a:p>
        </p:txBody>
      </p:sp>
      <p:sp>
        <p:nvSpPr>
          <p:cNvPr id="41" name="千图设计师MC：ID 29795607矩形 40"/>
          <p:cNvSpPr/>
          <p:nvPr>
            <p:custDataLst>
              <p:tags r:id="rId37"/>
            </p:custDataLst>
          </p:nvPr>
        </p:nvSpPr>
        <p:spPr>
          <a:xfrm>
            <a:off x="855073" y="4701755"/>
            <a:ext cx="2823180" cy="754266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/>
              <a:t>请替换文字内容复制你的内容到此</a:t>
            </a:r>
            <a:br>
              <a:rPr lang="zh-CN" altLang="en-US" sz="1200" dirty="0"/>
            </a:br>
            <a:r>
              <a:rPr lang="zh-CN" altLang="en-US" sz="1200" dirty="0"/>
              <a:t>千图网</a:t>
            </a:r>
            <a:r>
              <a:rPr lang="en-US" altLang="zh-CN" sz="1200" dirty="0"/>
              <a:t>58PIC.COM</a:t>
            </a:r>
            <a:endParaRPr lang="zh-CN" altLang="en-US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6" presetID="2" presetClass="entr" presetSubtype="8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2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2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0" presetID="2" presetClass="entr" presetSubtype="8" fill="hold" grpId="0" nodeType="withEffect" p14:presetBounceEnd="6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3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3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4" presetID="2" presetClass="entr" presetSubtype="8" fill="hold" grpId="0" nodeType="withEffect" p14:presetBounceEnd="66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3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3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8" presetID="2" presetClass="entr" presetSubtype="8" fill="hold" grpId="0" nodeType="withEffect" p14:presetBounceEnd="66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4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4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8" grpId="0"/>
          <p:bldP spid="39" grpId="0"/>
          <p:bldP spid="40" grpId="0"/>
          <p:bldP spid="4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0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4" presetID="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8" presetID="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8" grpId="0"/>
          <p:bldP spid="39" grpId="0"/>
          <p:bldP spid="40" grpId="0"/>
          <p:bldP spid="41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设计师MC：ID 29795607组合 1"/>
          <p:cNvGrpSpPr/>
          <p:nvPr>
            <p:custDataLst>
              <p:tags r:id="rId1"/>
            </p:custDataLst>
          </p:nvPr>
        </p:nvGrpSpPr>
        <p:grpSpPr>
          <a:xfrm>
            <a:off x="5116513" y="1471613"/>
            <a:ext cx="2106644" cy="3914775"/>
            <a:chOff x="5116513" y="1471613"/>
            <a:chExt cx="2106644" cy="3914775"/>
          </a:xfrm>
        </p:grpSpPr>
        <p:sp>
          <p:nvSpPr>
            <p:cNvPr id="15" name="Freeform: Shape 69651"/>
            <p:cNvSpPr/>
            <p:nvPr/>
          </p:nvSpPr>
          <p:spPr bwMode="auto">
            <a:xfrm>
              <a:off x="5334632" y="4598150"/>
              <a:ext cx="1594972" cy="788238"/>
            </a:xfrm>
            <a:custGeom>
              <a:avLst/>
              <a:gdLst>
                <a:gd name="T0" fmla="*/ 1594788 w 6658"/>
                <a:gd name="T1" fmla="*/ 0 h 3291"/>
                <a:gd name="T2" fmla="*/ 1594788 w 6658"/>
                <a:gd name="T3" fmla="*/ 0 h 3291"/>
                <a:gd name="T4" fmla="*/ 788411 w 6658"/>
                <a:gd name="T5" fmla="*/ 9099 h 3291"/>
                <a:gd name="T6" fmla="*/ 788411 w 6658"/>
                <a:gd name="T7" fmla="*/ 9099 h 3291"/>
                <a:gd name="T8" fmla="*/ 0 w 6658"/>
                <a:gd name="T9" fmla="*/ 0 h 3291"/>
                <a:gd name="T10" fmla="*/ 132240 w 6658"/>
                <a:gd name="T11" fmla="*/ 318699 h 3291"/>
                <a:gd name="T12" fmla="*/ 282687 w 6658"/>
                <a:gd name="T13" fmla="*/ 728625 h 3291"/>
                <a:gd name="T14" fmla="*/ 797514 w 6658"/>
                <a:gd name="T15" fmla="*/ 787768 h 3291"/>
                <a:gd name="T16" fmla="*/ 1312101 w 6658"/>
                <a:gd name="T17" fmla="*/ 728625 h 3291"/>
                <a:gd name="T18" fmla="*/ 1457996 w 6658"/>
                <a:gd name="T19" fmla="*/ 318699 h 3291"/>
                <a:gd name="T20" fmla="*/ 1594788 w 6658"/>
                <a:gd name="T21" fmla="*/ 0 h 329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658" h="3291">
                  <a:moveTo>
                    <a:pt x="6657" y="0"/>
                  </a:moveTo>
                  <a:lnTo>
                    <a:pt x="6657" y="0"/>
                  </a:lnTo>
                  <a:cubicBezTo>
                    <a:pt x="3291" y="38"/>
                    <a:pt x="3291" y="38"/>
                    <a:pt x="3291" y="3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552" y="494"/>
                    <a:pt x="552" y="1331"/>
                  </a:cubicBezTo>
                  <a:cubicBezTo>
                    <a:pt x="552" y="1788"/>
                    <a:pt x="495" y="2758"/>
                    <a:pt x="1180" y="3043"/>
                  </a:cubicBezTo>
                  <a:cubicBezTo>
                    <a:pt x="1674" y="3252"/>
                    <a:pt x="1978" y="3290"/>
                    <a:pt x="3329" y="3290"/>
                  </a:cubicBezTo>
                  <a:cubicBezTo>
                    <a:pt x="4679" y="3290"/>
                    <a:pt x="4963" y="3252"/>
                    <a:pt x="5477" y="3043"/>
                  </a:cubicBezTo>
                  <a:cubicBezTo>
                    <a:pt x="6143" y="2758"/>
                    <a:pt x="6086" y="1788"/>
                    <a:pt x="6086" y="1331"/>
                  </a:cubicBezTo>
                  <a:cubicBezTo>
                    <a:pt x="6086" y="494"/>
                    <a:pt x="6657" y="0"/>
                    <a:pt x="665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69652"/>
            <p:cNvSpPr/>
            <p:nvPr/>
          </p:nvSpPr>
          <p:spPr bwMode="auto">
            <a:xfrm>
              <a:off x="5334632" y="1471613"/>
              <a:ext cx="1594972" cy="789295"/>
            </a:xfrm>
            <a:custGeom>
              <a:avLst/>
              <a:gdLst>
                <a:gd name="T0" fmla="*/ 1594788 w 6658"/>
                <a:gd name="T1" fmla="*/ 788824 h 3292"/>
                <a:gd name="T2" fmla="*/ 1594788 w 6658"/>
                <a:gd name="T3" fmla="*/ 788824 h 3292"/>
                <a:gd name="T4" fmla="*/ 788411 w 6658"/>
                <a:gd name="T5" fmla="*/ 779716 h 3292"/>
                <a:gd name="T6" fmla="*/ 788411 w 6658"/>
                <a:gd name="T7" fmla="*/ 779716 h 3292"/>
                <a:gd name="T8" fmla="*/ 0 w 6658"/>
                <a:gd name="T9" fmla="*/ 788824 h 3292"/>
                <a:gd name="T10" fmla="*/ 132240 w 6658"/>
                <a:gd name="T11" fmla="*/ 465001 h 3292"/>
                <a:gd name="T12" fmla="*/ 282687 w 6658"/>
                <a:gd name="T13" fmla="*/ 59204 h 3292"/>
                <a:gd name="T14" fmla="*/ 797514 w 6658"/>
                <a:gd name="T15" fmla="*/ 0 h 3292"/>
                <a:gd name="T16" fmla="*/ 1312101 w 6658"/>
                <a:gd name="T17" fmla="*/ 59204 h 3292"/>
                <a:gd name="T18" fmla="*/ 1457996 w 6658"/>
                <a:gd name="T19" fmla="*/ 469555 h 3292"/>
                <a:gd name="T20" fmla="*/ 1594788 w 6658"/>
                <a:gd name="T21" fmla="*/ 788824 h 329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658" h="3292">
                  <a:moveTo>
                    <a:pt x="6657" y="3291"/>
                  </a:moveTo>
                  <a:lnTo>
                    <a:pt x="6657" y="3291"/>
                  </a:lnTo>
                  <a:cubicBezTo>
                    <a:pt x="3291" y="3253"/>
                    <a:pt x="3291" y="3253"/>
                    <a:pt x="3291" y="3253"/>
                  </a:cubicBezTo>
                  <a:cubicBezTo>
                    <a:pt x="0" y="3291"/>
                    <a:pt x="0" y="3291"/>
                    <a:pt x="0" y="3291"/>
                  </a:cubicBezTo>
                  <a:cubicBezTo>
                    <a:pt x="0" y="3291"/>
                    <a:pt x="552" y="2796"/>
                    <a:pt x="552" y="1940"/>
                  </a:cubicBezTo>
                  <a:cubicBezTo>
                    <a:pt x="552" y="1503"/>
                    <a:pt x="495" y="533"/>
                    <a:pt x="1180" y="247"/>
                  </a:cubicBezTo>
                  <a:cubicBezTo>
                    <a:pt x="1674" y="19"/>
                    <a:pt x="1978" y="0"/>
                    <a:pt x="3329" y="0"/>
                  </a:cubicBezTo>
                  <a:cubicBezTo>
                    <a:pt x="4679" y="0"/>
                    <a:pt x="4963" y="38"/>
                    <a:pt x="5477" y="247"/>
                  </a:cubicBezTo>
                  <a:cubicBezTo>
                    <a:pt x="6143" y="533"/>
                    <a:pt x="6086" y="1503"/>
                    <a:pt x="6086" y="1959"/>
                  </a:cubicBezTo>
                  <a:cubicBezTo>
                    <a:pt x="6086" y="2796"/>
                    <a:pt x="6657" y="3291"/>
                    <a:pt x="6657" y="329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7" name="Group 69653"/>
            <p:cNvGrpSpPr/>
            <p:nvPr/>
          </p:nvGrpSpPr>
          <p:grpSpPr bwMode="auto">
            <a:xfrm>
              <a:off x="7081616" y="2817814"/>
              <a:ext cx="141541" cy="1228725"/>
              <a:chOff x="6491103" y="2554204"/>
              <a:chExt cx="212725" cy="1846076"/>
            </a:xfrm>
          </p:grpSpPr>
          <p:sp>
            <p:nvSpPr>
              <p:cNvPr id="24" name="Freeform: Shape 22"/>
              <p:cNvSpPr/>
              <p:nvPr/>
            </p:nvSpPr>
            <p:spPr bwMode="auto">
              <a:xfrm>
                <a:off x="6554899" y="3644566"/>
                <a:ext cx="112774" cy="755473"/>
              </a:xfrm>
              <a:custGeom>
                <a:avLst/>
                <a:gdLst>
                  <a:gd name="T0" fmla="*/ 112282 w 229"/>
                  <a:gd name="T1" fmla="*/ 734816 h 2816"/>
                  <a:gd name="T2" fmla="*/ 112282 w 229"/>
                  <a:gd name="T3" fmla="*/ 734816 h 2816"/>
                  <a:gd name="T4" fmla="*/ 55648 w 229"/>
                  <a:gd name="T5" fmla="*/ 755205 h 2816"/>
                  <a:gd name="T6" fmla="*/ 0 w 229"/>
                  <a:gd name="T7" fmla="*/ 734816 h 2816"/>
                  <a:gd name="T8" fmla="*/ 0 w 229"/>
                  <a:gd name="T9" fmla="*/ 20389 h 2816"/>
                  <a:gd name="T10" fmla="*/ 55648 w 229"/>
                  <a:gd name="T11" fmla="*/ 0 h 2816"/>
                  <a:gd name="T12" fmla="*/ 112282 w 229"/>
                  <a:gd name="T13" fmla="*/ 20389 h 2816"/>
                  <a:gd name="T14" fmla="*/ 112282 w 229"/>
                  <a:gd name="T15" fmla="*/ 734816 h 28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9" h="2816">
                    <a:moveTo>
                      <a:pt x="228" y="2739"/>
                    </a:moveTo>
                    <a:lnTo>
                      <a:pt x="228" y="2739"/>
                    </a:lnTo>
                    <a:cubicBezTo>
                      <a:pt x="228" y="2778"/>
                      <a:pt x="189" y="2815"/>
                      <a:pt x="113" y="2815"/>
                    </a:cubicBezTo>
                    <a:cubicBezTo>
                      <a:pt x="57" y="2815"/>
                      <a:pt x="0" y="2778"/>
                      <a:pt x="0" y="2739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38"/>
                      <a:pt x="57" y="0"/>
                      <a:pt x="113" y="0"/>
                    </a:cubicBezTo>
                    <a:cubicBezTo>
                      <a:pt x="189" y="0"/>
                      <a:pt x="228" y="38"/>
                      <a:pt x="228" y="76"/>
                    </a:cubicBezTo>
                    <a:lnTo>
                      <a:pt x="228" y="2739"/>
                    </a:lnTo>
                  </a:path>
                </a:pathLst>
              </a:custGeom>
              <a:solidFill>
                <a:srgbClr val="93959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Freeform: Shape 23"/>
              <p:cNvSpPr/>
              <p:nvPr/>
            </p:nvSpPr>
            <p:spPr bwMode="auto">
              <a:xfrm>
                <a:off x="6548745" y="3644199"/>
                <a:ext cx="93050" cy="756081"/>
              </a:xfrm>
              <a:custGeom>
                <a:avLst/>
                <a:gdLst>
                  <a:gd name="T0" fmla="*/ 190 w 191"/>
                  <a:gd name="T1" fmla="*/ 2739 h 2816"/>
                  <a:gd name="T2" fmla="*/ 190 w 191"/>
                  <a:gd name="T3" fmla="*/ 2739 h 2816"/>
                  <a:gd name="T4" fmla="*/ 95 w 191"/>
                  <a:gd name="T5" fmla="*/ 2815 h 2816"/>
                  <a:gd name="T6" fmla="*/ 0 w 191"/>
                  <a:gd name="T7" fmla="*/ 2739 h 2816"/>
                  <a:gd name="T8" fmla="*/ 0 w 191"/>
                  <a:gd name="T9" fmla="*/ 76 h 2816"/>
                  <a:gd name="T10" fmla="*/ 95 w 191"/>
                  <a:gd name="T11" fmla="*/ 0 h 2816"/>
                  <a:gd name="T12" fmla="*/ 190 w 191"/>
                  <a:gd name="T13" fmla="*/ 76 h 2816"/>
                  <a:gd name="T14" fmla="*/ 190 w 191"/>
                  <a:gd name="T15" fmla="*/ 2739 h 28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1" h="2816">
                    <a:moveTo>
                      <a:pt x="190" y="2739"/>
                    </a:moveTo>
                    <a:lnTo>
                      <a:pt x="190" y="2739"/>
                    </a:lnTo>
                    <a:cubicBezTo>
                      <a:pt x="190" y="2778"/>
                      <a:pt x="152" y="2815"/>
                      <a:pt x="95" y="2815"/>
                    </a:cubicBezTo>
                    <a:cubicBezTo>
                      <a:pt x="56" y="2815"/>
                      <a:pt x="0" y="2778"/>
                      <a:pt x="0" y="2739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38"/>
                      <a:pt x="56" y="0"/>
                      <a:pt x="95" y="0"/>
                    </a:cubicBezTo>
                    <a:cubicBezTo>
                      <a:pt x="152" y="0"/>
                      <a:pt x="190" y="38"/>
                      <a:pt x="190" y="76"/>
                    </a:cubicBezTo>
                    <a:lnTo>
                      <a:pt x="190" y="2739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Freeform: Shape 24"/>
              <p:cNvSpPr/>
              <p:nvPr/>
            </p:nvSpPr>
            <p:spPr bwMode="auto">
              <a:xfrm>
                <a:off x="6491103" y="2554288"/>
                <a:ext cx="212725" cy="650875"/>
              </a:xfrm>
              <a:custGeom>
                <a:avLst/>
                <a:gdLst>
                  <a:gd name="T0" fmla="*/ 212364 w 590"/>
                  <a:gd name="T1" fmla="*/ 561596 h 1808"/>
                  <a:gd name="T2" fmla="*/ 212364 w 590"/>
                  <a:gd name="T3" fmla="*/ 561596 h 1808"/>
                  <a:gd name="T4" fmla="*/ 102757 w 590"/>
                  <a:gd name="T5" fmla="*/ 650515 h 1808"/>
                  <a:gd name="T6" fmla="*/ 0 w 590"/>
                  <a:gd name="T7" fmla="*/ 561596 h 1808"/>
                  <a:gd name="T8" fmla="*/ 0 w 590"/>
                  <a:gd name="T9" fmla="*/ 96119 h 1808"/>
                  <a:gd name="T10" fmla="*/ 102757 w 590"/>
                  <a:gd name="T11" fmla="*/ 0 h 1808"/>
                  <a:gd name="T12" fmla="*/ 212364 w 590"/>
                  <a:gd name="T13" fmla="*/ 96119 h 1808"/>
                  <a:gd name="T14" fmla="*/ 212364 w 590"/>
                  <a:gd name="T15" fmla="*/ 561596 h 180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90" h="1808">
                    <a:moveTo>
                      <a:pt x="589" y="1560"/>
                    </a:moveTo>
                    <a:lnTo>
                      <a:pt x="589" y="1560"/>
                    </a:lnTo>
                    <a:cubicBezTo>
                      <a:pt x="589" y="1693"/>
                      <a:pt x="456" y="1807"/>
                      <a:pt x="285" y="1807"/>
                    </a:cubicBezTo>
                    <a:cubicBezTo>
                      <a:pt x="133" y="1807"/>
                      <a:pt x="0" y="1693"/>
                      <a:pt x="0" y="1560"/>
                    </a:cubicBezTo>
                    <a:cubicBezTo>
                      <a:pt x="0" y="267"/>
                      <a:pt x="0" y="267"/>
                      <a:pt x="0" y="267"/>
                    </a:cubicBezTo>
                    <a:cubicBezTo>
                      <a:pt x="0" y="114"/>
                      <a:pt x="133" y="0"/>
                      <a:pt x="285" y="0"/>
                    </a:cubicBezTo>
                    <a:cubicBezTo>
                      <a:pt x="456" y="0"/>
                      <a:pt x="589" y="114"/>
                      <a:pt x="589" y="267"/>
                    </a:cubicBezTo>
                    <a:lnTo>
                      <a:pt x="589" y="1560"/>
                    </a:lnTo>
                  </a:path>
                </a:pathLst>
              </a:custGeom>
              <a:solidFill>
                <a:srgbClr val="93959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25"/>
              <p:cNvSpPr/>
              <p:nvPr/>
            </p:nvSpPr>
            <p:spPr bwMode="auto">
              <a:xfrm>
                <a:off x="6491483" y="2554204"/>
                <a:ext cx="198029" cy="651135"/>
              </a:xfrm>
              <a:custGeom>
                <a:avLst/>
                <a:gdLst>
                  <a:gd name="T0" fmla="*/ 361 w 552"/>
                  <a:gd name="T1" fmla="*/ 1769 h 1808"/>
                  <a:gd name="T2" fmla="*/ 361 w 552"/>
                  <a:gd name="T3" fmla="*/ 1769 h 1808"/>
                  <a:gd name="T4" fmla="*/ 437 w 552"/>
                  <a:gd name="T5" fmla="*/ 1769 h 1808"/>
                  <a:gd name="T6" fmla="*/ 513 w 552"/>
                  <a:gd name="T7" fmla="*/ 1693 h 1808"/>
                  <a:gd name="T8" fmla="*/ 361 w 552"/>
                  <a:gd name="T9" fmla="*/ 1693 h 1808"/>
                  <a:gd name="T10" fmla="*/ 361 w 552"/>
                  <a:gd name="T11" fmla="*/ 1579 h 1808"/>
                  <a:gd name="T12" fmla="*/ 551 w 552"/>
                  <a:gd name="T13" fmla="*/ 1579 h 1808"/>
                  <a:gd name="T14" fmla="*/ 551 w 552"/>
                  <a:gd name="T15" fmla="*/ 1541 h 1808"/>
                  <a:gd name="T16" fmla="*/ 551 w 552"/>
                  <a:gd name="T17" fmla="*/ 1484 h 1808"/>
                  <a:gd name="T18" fmla="*/ 361 w 552"/>
                  <a:gd name="T19" fmla="*/ 1484 h 1808"/>
                  <a:gd name="T20" fmla="*/ 361 w 552"/>
                  <a:gd name="T21" fmla="*/ 1370 h 1808"/>
                  <a:gd name="T22" fmla="*/ 551 w 552"/>
                  <a:gd name="T23" fmla="*/ 1370 h 1808"/>
                  <a:gd name="T24" fmla="*/ 551 w 552"/>
                  <a:gd name="T25" fmla="*/ 1293 h 1808"/>
                  <a:gd name="T26" fmla="*/ 361 w 552"/>
                  <a:gd name="T27" fmla="*/ 1293 h 1808"/>
                  <a:gd name="T28" fmla="*/ 361 w 552"/>
                  <a:gd name="T29" fmla="*/ 1179 h 1808"/>
                  <a:gd name="T30" fmla="*/ 551 w 552"/>
                  <a:gd name="T31" fmla="*/ 1179 h 1808"/>
                  <a:gd name="T32" fmla="*/ 551 w 552"/>
                  <a:gd name="T33" fmla="*/ 1103 h 1808"/>
                  <a:gd name="T34" fmla="*/ 361 w 552"/>
                  <a:gd name="T35" fmla="*/ 1103 h 1808"/>
                  <a:gd name="T36" fmla="*/ 361 w 552"/>
                  <a:gd name="T37" fmla="*/ 989 h 1808"/>
                  <a:gd name="T38" fmla="*/ 551 w 552"/>
                  <a:gd name="T39" fmla="*/ 989 h 1808"/>
                  <a:gd name="T40" fmla="*/ 551 w 552"/>
                  <a:gd name="T41" fmla="*/ 913 h 1808"/>
                  <a:gd name="T42" fmla="*/ 361 w 552"/>
                  <a:gd name="T43" fmla="*/ 913 h 1808"/>
                  <a:gd name="T44" fmla="*/ 361 w 552"/>
                  <a:gd name="T45" fmla="*/ 799 h 1808"/>
                  <a:gd name="T46" fmla="*/ 551 w 552"/>
                  <a:gd name="T47" fmla="*/ 799 h 1808"/>
                  <a:gd name="T48" fmla="*/ 551 w 552"/>
                  <a:gd name="T49" fmla="*/ 723 h 1808"/>
                  <a:gd name="T50" fmla="*/ 361 w 552"/>
                  <a:gd name="T51" fmla="*/ 723 h 1808"/>
                  <a:gd name="T52" fmla="*/ 361 w 552"/>
                  <a:gd name="T53" fmla="*/ 590 h 1808"/>
                  <a:gd name="T54" fmla="*/ 551 w 552"/>
                  <a:gd name="T55" fmla="*/ 590 h 1808"/>
                  <a:gd name="T56" fmla="*/ 551 w 552"/>
                  <a:gd name="T57" fmla="*/ 514 h 1808"/>
                  <a:gd name="T58" fmla="*/ 361 w 552"/>
                  <a:gd name="T59" fmla="*/ 514 h 1808"/>
                  <a:gd name="T60" fmla="*/ 361 w 552"/>
                  <a:gd name="T61" fmla="*/ 399 h 1808"/>
                  <a:gd name="T62" fmla="*/ 551 w 552"/>
                  <a:gd name="T63" fmla="*/ 399 h 1808"/>
                  <a:gd name="T64" fmla="*/ 551 w 552"/>
                  <a:gd name="T65" fmla="*/ 323 h 1808"/>
                  <a:gd name="T66" fmla="*/ 361 w 552"/>
                  <a:gd name="T67" fmla="*/ 323 h 1808"/>
                  <a:gd name="T68" fmla="*/ 361 w 552"/>
                  <a:gd name="T69" fmla="*/ 209 h 1808"/>
                  <a:gd name="T70" fmla="*/ 551 w 552"/>
                  <a:gd name="T71" fmla="*/ 209 h 1808"/>
                  <a:gd name="T72" fmla="*/ 513 w 552"/>
                  <a:gd name="T73" fmla="*/ 133 h 1808"/>
                  <a:gd name="T74" fmla="*/ 361 w 552"/>
                  <a:gd name="T75" fmla="*/ 133 h 1808"/>
                  <a:gd name="T76" fmla="*/ 361 w 552"/>
                  <a:gd name="T77" fmla="*/ 19 h 1808"/>
                  <a:gd name="T78" fmla="*/ 266 w 552"/>
                  <a:gd name="T79" fmla="*/ 0 h 1808"/>
                  <a:gd name="T80" fmla="*/ 0 w 552"/>
                  <a:gd name="T81" fmla="*/ 286 h 1808"/>
                  <a:gd name="T82" fmla="*/ 0 w 552"/>
                  <a:gd name="T83" fmla="*/ 1541 h 1808"/>
                  <a:gd name="T84" fmla="*/ 266 w 552"/>
                  <a:gd name="T85" fmla="*/ 1807 h 1808"/>
                  <a:gd name="T86" fmla="*/ 361 w 552"/>
                  <a:gd name="T87" fmla="*/ 1807 h 1808"/>
                  <a:gd name="T88" fmla="*/ 361 w 552"/>
                  <a:gd name="T89" fmla="*/ 1769 h 18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52" h="1808">
                    <a:moveTo>
                      <a:pt x="361" y="1769"/>
                    </a:moveTo>
                    <a:lnTo>
                      <a:pt x="361" y="1769"/>
                    </a:lnTo>
                    <a:cubicBezTo>
                      <a:pt x="437" y="1769"/>
                      <a:pt x="437" y="1769"/>
                      <a:pt x="437" y="1769"/>
                    </a:cubicBezTo>
                    <a:cubicBezTo>
                      <a:pt x="456" y="1750"/>
                      <a:pt x="494" y="1712"/>
                      <a:pt x="513" y="1693"/>
                    </a:cubicBezTo>
                    <a:cubicBezTo>
                      <a:pt x="361" y="1693"/>
                      <a:pt x="361" y="1693"/>
                      <a:pt x="361" y="1693"/>
                    </a:cubicBezTo>
                    <a:cubicBezTo>
                      <a:pt x="361" y="1579"/>
                      <a:pt x="361" y="1579"/>
                      <a:pt x="361" y="1579"/>
                    </a:cubicBezTo>
                    <a:cubicBezTo>
                      <a:pt x="551" y="1579"/>
                      <a:pt x="551" y="1579"/>
                      <a:pt x="551" y="1579"/>
                    </a:cubicBezTo>
                    <a:cubicBezTo>
                      <a:pt x="551" y="1560"/>
                      <a:pt x="551" y="1541"/>
                      <a:pt x="551" y="1541"/>
                    </a:cubicBezTo>
                    <a:cubicBezTo>
                      <a:pt x="551" y="1484"/>
                      <a:pt x="551" y="1484"/>
                      <a:pt x="551" y="1484"/>
                    </a:cubicBezTo>
                    <a:cubicBezTo>
                      <a:pt x="361" y="1484"/>
                      <a:pt x="361" y="1484"/>
                      <a:pt x="361" y="1484"/>
                    </a:cubicBezTo>
                    <a:cubicBezTo>
                      <a:pt x="361" y="1370"/>
                      <a:pt x="361" y="1370"/>
                      <a:pt x="361" y="1370"/>
                    </a:cubicBezTo>
                    <a:cubicBezTo>
                      <a:pt x="551" y="1370"/>
                      <a:pt x="551" y="1370"/>
                      <a:pt x="551" y="1370"/>
                    </a:cubicBezTo>
                    <a:cubicBezTo>
                      <a:pt x="551" y="1293"/>
                      <a:pt x="551" y="1293"/>
                      <a:pt x="551" y="1293"/>
                    </a:cubicBezTo>
                    <a:cubicBezTo>
                      <a:pt x="361" y="1293"/>
                      <a:pt x="361" y="1293"/>
                      <a:pt x="361" y="1293"/>
                    </a:cubicBezTo>
                    <a:cubicBezTo>
                      <a:pt x="361" y="1179"/>
                      <a:pt x="361" y="1179"/>
                      <a:pt x="361" y="1179"/>
                    </a:cubicBezTo>
                    <a:cubicBezTo>
                      <a:pt x="551" y="1179"/>
                      <a:pt x="551" y="1179"/>
                      <a:pt x="551" y="1179"/>
                    </a:cubicBezTo>
                    <a:cubicBezTo>
                      <a:pt x="551" y="1103"/>
                      <a:pt x="551" y="1103"/>
                      <a:pt x="551" y="1103"/>
                    </a:cubicBezTo>
                    <a:cubicBezTo>
                      <a:pt x="361" y="1103"/>
                      <a:pt x="361" y="1103"/>
                      <a:pt x="361" y="1103"/>
                    </a:cubicBezTo>
                    <a:cubicBezTo>
                      <a:pt x="361" y="989"/>
                      <a:pt x="361" y="989"/>
                      <a:pt x="361" y="989"/>
                    </a:cubicBezTo>
                    <a:cubicBezTo>
                      <a:pt x="551" y="989"/>
                      <a:pt x="551" y="989"/>
                      <a:pt x="551" y="989"/>
                    </a:cubicBezTo>
                    <a:cubicBezTo>
                      <a:pt x="551" y="913"/>
                      <a:pt x="551" y="913"/>
                      <a:pt x="551" y="913"/>
                    </a:cubicBezTo>
                    <a:cubicBezTo>
                      <a:pt x="361" y="913"/>
                      <a:pt x="361" y="913"/>
                      <a:pt x="361" y="913"/>
                    </a:cubicBezTo>
                    <a:cubicBezTo>
                      <a:pt x="361" y="799"/>
                      <a:pt x="361" y="799"/>
                      <a:pt x="361" y="799"/>
                    </a:cubicBezTo>
                    <a:cubicBezTo>
                      <a:pt x="551" y="799"/>
                      <a:pt x="551" y="799"/>
                      <a:pt x="551" y="799"/>
                    </a:cubicBezTo>
                    <a:cubicBezTo>
                      <a:pt x="551" y="723"/>
                      <a:pt x="551" y="723"/>
                      <a:pt x="551" y="723"/>
                    </a:cubicBezTo>
                    <a:cubicBezTo>
                      <a:pt x="361" y="723"/>
                      <a:pt x="361" y="723"/>
                      <a:pt x="361" y="723"/>
                    </a:cubicBezTo>
                    <a:cubicBezTo>
                      <a:pt x="361" y="590"/>
                      <a:pt x="361" y="590"/>
                      <a:pt x="361" y="590"/>
                    </a:cubicBezTo>
                    <a:cubicBezTo>
                      <a:pt x="551" y="590"/>
                      <a:pt x="551" y="590"/>
                      <a:pt x="551" y="590"/>
                    </a:cubicBezTo>
                    <a:cubicBezTo>
                      <a:pt x="551" y="514"/>
                      <a:pt x="551" y="514"/>
                      <a:pt x="551" y="514"/>
                    </a:cubicBezTo>
                    <a:cubicBezTo>
                      <a:pt x="361" y="514"/>
                      <a:pt x="361" y="514"/>
                      <a:pt x="361" y="514"/>
                    </a:cubicBezTo>
                    <a:cubicBezTo>
                      <a:pt x="361" y="399"/>
                      <a:pt x="361" y="399"/>
                      <a:pt x="361" y="399"/>
                    </a:cubicBezTo>
                    <a:cubicBezTo>
                      <a:pt x="551" y="399"/>
                      <a:pt x="551" y="399"/>
                      <a:pt x="551" y="399"/>
                    </a:cubicBezTo>
                    <a:cubicBezTo>
                      <a:pt x="551" y="323"/>
                      <a:pt x="551" y="323"/>
                      <a:pt x="551" y="323"/>
                    </a:cubicBezTo>
                    <a:cubicBezTo>
                      <a:pt x="361" y="323"/>
                      <a:pt x="361" y="323"/>
                      <a:pt x="361" y="323"/>
                    </a:cubicBezTo>
                    <a:cubicBezTo>
                      <a:pt x="361" y="209"/>
                      <a:pt x="361" y="209"/>
                      <a:pt x="361" y="209"/>
                    </a:cubicBezTo>
                    <a:cubicBezTo>
                      <a:pt x="551" y="209"/>
                      <a:pt x="551" y="209"/>
                      <a:pt x="551" y="209"/>
                    </a:cubicBezTo>
                    <a:cubicBezTo>
                      <a:pt x="532" y="191"/>
                      <a:pt x="532" y="152"/>
                      <a:pt x="513" y="133"/>
                    </a:cubicBezTo>
                    <a:cubicBezTo>
                      <a:pt x="361" y="133"/>
                      <a:pt x="361" y="133"/>
                      <a:pt x="361" y="133"/>
                    </a:cubicBezTo>
                    <a:cubicBezTo>
                      <a:pt x="361" y="19"/>
                      <a:pt x="361" y="19"/>
                      <a:pt x="361" y="19"/>
                    </a:cubicBezTo>
                    <a:cubicBezTo>
                      <a:pt x="342" y="19"/>
                      <a:pt x="304" y="0"/>
                      <a:pt x="266" y="0"/>
                    </a:cubicBezTo>
                    <a:cubicBezTo>
                      <a:pt x="113" y="0"/>
                      <a:pt x="0" y="133"/>
                      <a:pt x="0" y="286"/>
                    </a:cubicBezTo>
                    <a:cubicBezTo>
                      <a:pt x="0" y="1541"/>
                      <a:pt x="0" y="1541"/>
                      <a:pt x="0" y="1541"/>
                    </a:cubicBezTo>
                    <a:cubicBezTo>
                      <a:pt x="0" y="1693"/>
                      <a:pt x="113" y="1807"/>
                      <a:pt x="266" y="1807"/>
                    </a:cubicBezTo>
                    <a:cubicBezTo>
                      <a:pt x="304" y="1807"/>
                      <a:pt x="342" y="1807"/>
                      <a:pt x="361" y="1807"/>
                    </a:cubicBezTo>
                    <a:lnTo>
                      <a:pt x="361" y="1769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8" name="Freeform: Shape 20"/>
            <p:cNvSpPr/>
            <p:nvPr/>
          </p:nvSpPr>
          <p:spPr bwMode="auto">
            <a:xfrm>
              <a:off x="5116513" y="2238375"/>
              <a:ext cx="2035175" cy="2390775"/>
            </a:xfrm>
            <a:custGeom>
              <a:avLst/>
              <a:gdLst>
                <a:gd name="T0" fmla="*/ 7855 w 7856"/>
                <a:gd name="T1" fmla="*/ 8102 h 9225"/>
                <a:gd name="T2" fmla="*/ 7855 w 7856"/>
                <a:gd name="T3" fmla="*/ 8102 h 9225"/>
                <a:gd name="T4" fmla="*/ 6733 w 7856"/>
                <a:gd name="T5" fmla="*/ 9186 h 9225"/>
                <a:gd name="T6" fmla="*/ 1084 w 7856"/>
                <a:gd name="T7" fmla="*/ 9186 h 9225"/>
                <a:gd name="T8" fmla="*/ 0 w 7856"/>
                <a:gd name="T9" fmla="*/ 8045 h 9225"/>
                <a:gd name="T10" fmla="*/ 0 w 7856"/>
                <a:gd name="T11" fmla="*/ 1275 h 9225"/>
                <a:gd name="T12" fmla="*/ 1142 w 7856"/>
                <a:gd name="T13" fmla="*/ 0 h 9225"/>
                <a:gd name="T14" fmla="*/ 6676 w 7856"/>
                <a:gd name="T15" fmla="*/ 0 h 9225"/>
                <a:gd name="T16" fmla="*/ 7855 w 7856"/>
                <a:gd name="T17" fmla="*/ 1065 h 9225"/>
                <a:gd name="T18" fmla="*/ 7855 w 7856"/>
                <a:gd name="T19" fmla="*/ 8102 h 9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56" h="9225">
                  <a:moveTo>
                    <a:pt x="7855" y="8102"/>
                  </a:moveTo>
                  <a:lnTo>
                    <a:pt x="7855" y="8102"/>
                  </a:lnTo>
                  <a:cubicBezTo>
                    <a:pt x="7855" y="8882"/>
                    <a:pt x="7342" y="9186"/>
                    <a:pt x="6733" y="9186"/>
                  </a:cubicBezTo>
                  <a:cubicBezTo>
                    <a:pt x="1084" y="9186"/>
                    <a:pt x="1084" y="9186"/>
                    <a:pt x="1084" y="9186"/>
                  </a:cubicBezTo>
                  <a:cubicBezTo>
                    <a:pt x="419" y="9224"/>
                    <a:pt x="0" y="8578"/>
                    <a:pt x="0" y="8045"/>
                  </a:cubicBezTo>
                  <a:cubicBezTo>
                    <a:pt x="0" y="6352"/>
                    <a:pt x="0" y="1275"/>
                    <a:pt x="0" y="1275"/>
                  </a:cubicBezTo>
                  <a:cubicBezTo>
                    <a:pt x="0" y="685"/>
                    <a:pt x="362" y="0"/>
                    <a:pt x="1142" y="0"/>
                  </a:cubicBezTo>
                  <a:cubicBezTo>
                    <a:pt x="6676" y="0"/>
                    <a:pt x="6676" y="0"/>
                    <a:pt x="6676" y="0"/>
                  </a:cubicBezTo>
                  <a:cubicBezTo>
                    <a:pt x="7570" y="0"/>
                    <a:pt x="7855" y="666"/>
                    <a:pt x="7855" y="1065"/>
                  </a:cubicBezTo>
                  <a:cubicBezTo>
                    <a:pt x="7855" y="8102"/>
                    <a:pt x="7855" y="8102"/>
                    <a:pt x="7855" y="8102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21"/>
            <p:cNvSpPr/>
            <p:nvPr/>
          </p:nvSpPr>
          <p:spPr bwMode="auto">
            <a:xfrm>
              <a:off x="5188867" y="2328532"/>
              <a:ext cx="1882278" cy="2210448"/>
            </a:xfrm>
            <a:custGeom>
              <a:avLst/>
              <a:gdLst>
                <a:gd name="T0" fmla="*/ 1882104 w 7856"/>
                <a:gd name="T1" fmla="*/ 1940791 h 9225"/>
                <a:gd name="T2" fmla="*/ 1882104 w 7856"/>
                <a:gd name="T3" fmla="*/ 1940791 h 9225"/>
                <a:gd name="T4" fmla="*/ 1613267 w 7856"/>
                <a:gd name="T5" fmla="*/ 2200458 h 9225"/>
                <a:gd name="T6" fmla="*/ 259733 w 7856"/>
                <a:gd name="T7" fmla="*/ 2200458 h 9225"/>
                <a:gd name="T8" fmla="*/ 0 w 7856"/>
                <a:gd name="T9" fmla="*/ 1927137 h 9225"/>
                <a:gd name="T10" fmla="*/ 0 w 7856"/>
                <a:gd name="T11" fmla="*/ 305420 h 9225"/>
                <a:gd name="T12" fmla="*/ 273630 w 7856"/>
                <a:gd name="T13" fmla="*/ 0 h 9225"/>
                <a:gd name="T14" fmla="*/ 1599609 w 7856"/>
                <a:gd name="T15" fmla="*/ 0 h 9225"/>
                <a:gd name="T16" fmla="*/ 1882104 w 7856"/>
                <a:gd name="T17" fmla="*/ 255115 h 9225"/>
                <a:gd name="T18" fmla="*/ 1882104 w 7856"/>
                <a:gd name="T19" fmla="*/ 1940791 h 922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856" h="9225">
                  <a:moveTo>
                    <a:pt x="7855" y="8102"/>
                  </a:moveTo>
                  <a:lnTo>
                    <a:pt x="7855" y="8102"/>
                  </a:lnTo>
                  <a:cubicBezTo>
                    <a:pt x="7855" y="8882"/>
                    <a:pt x="7342" y="9186"/>
                    <a:pt x="6733" y="9186"/>
                  </a:cubicBezTo>
                  <a:cubicBezTo>
                    <a:pt x="1084" y="9186"/>
                    <a:pt x="1084" y="9186"/>
                    <a:pt x="1084" y="9186"/>
                  </a:cubicBezTo>
                  <a:cubicBezTo>
                    <a:pt x="419" y="9224"/>
                    <a:pt x="0" y="8578"/>
                    <a:pt x="0" y="8045"/>
                  </a:cubicBezTo>
                  <a:cubicBezTo>
                    <a:pt x="0" y="6352"/>
                    <a:pt x="0" y="1275"/>
                    <a:pt x="0" y="1275"/>
                  </a:cubicBezTo>
                  <a:cubicBezTo>
                    <a:pt x="0" y="685"/>
                    <a:pt x="362" y="0"/>
                    <a:pt x="1142" y="0"/>
                  </a:cubicBezTo>
                  <a:cubicBezTo>
                    <a:pt x="6676" y="0"/>
                    <a:pt x="6676" y="0"/>
                    <a:pt x="6676" y="0"/>
                  </a:cubicBezTo>
                  <a:cubicBezTo>
                    <a:pt x="7570" y="0"/>
                    <a:pt x="7855" y="666"/>
                    <a:pt x="7855" y="1065"/>
                  </a:cubicBezTo>
                  <a:cubicBezTo>
                    <a:pt x="7855" y="8102"/>
                    <a:pt x="7855" y="8102"/>
                    <a:pt x="7855" y="8102"/>
                  </a:cubicBezTo>
                </a:path>
              </a:pathLst>
            </a:custGeom>
            <a:solidFill>
              <a:srgbClr val="6D6E7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Freeform: Shape 26"/>
            <p:cNvSpPr/>
            <p:nvPr/>
          </p:nvSpPr>
          <p:spPr bwMode="auto">
            <a:xfrm>
              <a:off x="5316538" y="2474913"/>
              <a:ext cx="1625600" cy="1908175"/>
            </a:xfrm>
            <a:custGeom>
              <a:avLst/>
              <a:gdLst>
                <a:gd name="T0" fmla="*/ 7855 w 7856"/>
                <a:gd name="T1" fmla="*/ 8102 h 9225"/>
                <a:gd name="T2" fmla="*/ 7855 w 7856"/>
                <a:gd name="T3" fmla="*/ 8102 h 9225"/>
                <a:gd name="T4" fmla="*/ 6733 w 7856"/>
                <a:gd name="T5" fmla="*/ 9186 h 9225"/>
                <a:gd name="T6" fmla="*/ 1084 w 7856"/>
                <a:gd name="T7" fmla="*/ 9186 h 9225"/>
                <a:gd name="T8" fmla="*/ 0 w 7856"/>
                <a:gd name="T9" fmla="*/ 8045 h 9225"/>
                <a:gd name="T10" fmla="*/ 0 w 7856"/>
                <a:gd name="T11" fmla="*/ 1275 h 9225"/>
                <a:gd name="T12" fmla="*/ 1142 w 7856"/>
                <a:gd name="T13" fmla="*/ 0 h 9225"/>
                <a:gd name="T14" fmla="*/ 6676 w 7856"/>
                <a:gd name="T15" fmla="*/ 0 h 9225"/>
                <a:gd name="T16" fmla="*/ 7855 w 7856"/>
                <a:gd name="T17" fmla="*/ 1065 h 9225"/>
                <a:gd name="T18" fmla="*/ 7855 w 7856"/>
                <a:gd name="T19" fmla="*/ 8102 h 9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56" h="9225">
                  <a:moveTo>
                    <a:pt x="7855" y="8102"/>
                  </a:moveTo>
                  <a:lnTo>
                    <a:pt x="7855" y="8102"/>
                  </a:lnTo>
                  <a:cubicBezTo>
                    <a:pt x="7855" y="8882"/>
                    <a:pt x="7342" y="9186"/>
                    <a:pt x="6733" y="9186"/>
                  </a:cubicBezTo>
                  <a:cubicBezTo>
                    <a:pt x="1084" y="9186"/>
                    <a:pt x="1084" y="9186"/>
                    <a:pt x="1084" y="9186"/>
                  </a:cubicBezTo>
                  <a:cubicBezTo>
                    <a:pt x="419" y="9224"/>
                    <a:pt x="0" y="8578"/>
                    <a:pt x="0" y="8045"/>
                  </a:cubicBezTo>
                  <a:cubicBezTo>
                    <a:pt x="0" y="6352"/>
                    <a:pt x="0" y="1275"/>
                    <a:pt x="0" y="1275"/>
                  </a:cubicBezTo>
                  <a:cubicBezTo>
                    <a:pt x="0" y="685"/>
                    <a:pt x="362" y="0"/>
                    <a:pt x="1142" y="0"/>
                  </a:cubicBezTo>
                  <a:cubicBezTo>
                    <a:pt x="6676" y="0"/>
                    <a:pt x="6676" y="0"/>
                    <a:pt x="6676" y="0"/>
                  </a:cubicBezTo>
                  <a:cubicBezTo>
                    <a:pt x="7570" y="0"/>
                    <a:pt x="7855" y="666"/>
                    <a:pt x="7855" y="1065"/>
                  </a:cubicBezTo>
                  <a:cubicBezTo>
                    <a:pt x="7855" y="8102"/>
                    <a:pt x="7855" y="8102"/>
                    <a:pt x="7855" y="8102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5" name="千图设计师MC：ID 29795607Rectangle: Rounded Corners 1"/>
          <p:cNvSpPr/>
          <p:nvPr>
            <p:custDataLst>
              <p:tags r:id="rId2"/>
            </p:custDataLst>
          </p:nvPr>
        </p:nvSpPr>
        <p:spPr>
          <a:xfrm>
            <a:off x="5319040" y="2471815"/>
            <a:ext cx="1633538" cy="1919448"/>
          </a:xfrm>
          <a:prstGeom prst="roundRect">
            <a:avLst/>
          </a:prstGeom>
          <a:blipFill>
            <a:blip r:embed="rId3"/>
            <a:stretch>
              <a:fillRect l="-54870" r="-54024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8" name="千图设计师MC：ID 29795607Speech Bubble: Oval 35"/>
          <p:cNvSpPr/>
          <p:nvPr>
            <p:custDataLst>
              <p:tags r:id="rId4"/>
            </p:custDataLst>
          </p:nvPr>
        </p:nvSpPr>
        <p:spPr>
          <a:xfrm>
            <a:off x="7540625" y="1343025"/>
            <a:ext cx="1922463" cy="1955800"/>
          </a:xfrm>
          <a:prstGeom prst="wedgeEllipseCallout">
            <a:avLst>
              <a:gd name="adj1" fmla="val -46294"/>
              <a:gd name="adj2" fmla="val 45471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 anchorCtr="1">
            <a:normAutofit/>
          </a:bodyPr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accent1"/>
                </a:solidFill>
              </a:rPr>
              <a:t>输入标题文本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  <p:sp>
        <p:nvSpPr>
          <p:cNvPr id="9" name="千图设计师MC：ID 29795607文本框 37"/>
          <p:cNvSpPr txBox="1"/>
          <p:nvPr>
            <p:custDataLst>
              <p:tags r:id="rId5"/>
            </p:custDataLst>
          </p:nvPr>
        </p:nvSpPr>
        <p:spPr>
          <a:xfrm>
            <a:off x="7754938" y="3489325"/>
            <a:ext cx="1257075" cy="769441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eaLnBrk="1" fontAlgn="auto" hangingPunct="1">
              <a:defRPr/>
            </a:pPr>
            <a:r>
              <a:rPr lang="en-US" sz="4400" b="1" spc="-150">
                <a:solidFill>
                  <a:schemeClr val="tx1">
                    <a:lumMod val="75000"/>
                    <a:lumOff val="25000"/>
                  </a:schemeClr>
                </a:solidFill>
              </a:rPr>
              <a:t>85%</a:t>
            </a:r>
            <a:endParaRPr lang="en-US" sz="4400" b="1" spc="-1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千图设计师MC：ID 29795607矩形 38"/>
          <p:cNvSpPr/>
          <p:nvPr>
            <p:custDataLst>
              <p:tags r:id="rId6"/>
            </p:custDataLst>
          </p:nvPr>
        </p:nvSpPr>
        <p:spPr>
          <a:xfrm>
            <a:off x="7786688" y="4257675"/>
            <a:ext cx="2989262" cy="757387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000" dirty="0">
                <a:solidFill>
                  <a:srgbClr val="404040"/>
                </a:solidFill>
              </a:rPr>
              <a:t>请替换文字内容复制你的内容到此千图网</a:t>
            </a:r>
            <a:r>
              <a:rPr lang="en-US" altLang="zh-CN" sz="1000" dirty="0">
                <a:solidFill>
                  <a:srgbClr val="404040"/>
                </a:solidFill>
              </a:rPr>
              <a:t>58PIC.COM</a:t>
            </a:r>
            <a:r>
              <a:rPr lang="zh-CN" altLang="en-US" sz="1000" dirty="0">
                <a:solidFill>
                  <a:srgbClr val="404040"/>
                </a:solidFill>
              </a:rPr>
              <a:t>。如需更改请在（设置形状格式）菜单下（文本选项）中调整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11" name="千图设计师MC：ID 29795607矩形 43"/>
          <p:cNvSpPr/>
          <p:nvPr>
            <p:custDataLst>
              <p:tags r:id="rId7"/>
            </p:custDataLst>
          </p:nvPr>
        </p:nvSpPr>
        <p:spPr>
          <a:xfrm>
            <a:off x="1033462" y="3613587"/>
            <a:ext cx="3658381" cy="52655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eaLnBrk="1" fontAlgn="auto" hangingPunct="1">
              <a:lnSpc>
                <a:spcPct val="120000"/>
              </a:lnSpc>
              <a:defRPr/>
            </a:pPr>
            <a:r>
              <a:rPr lang="zh-CN" altLang="en-US" sz="1000" dirty="0"/>
              <a:t>请替换文字内容复制你的内容到此千图网</a:t>
            </a:r>
            <a:r>
              <a:rPr lang="en-US" altLang="zh-CN" sz="1000" dirty="0"/>
              <a:t>58PIC.COM</a:t>
            </a:r>
            <a:r>
              <a:rPr lang="zh-CN" altLang="en-US" sz="1000" dirty="0"/>
              <a:t>。如需更改请在（设置形状格式）菜单下（文本选项）中调整</a:t>
            </a:r>
            <a:endParaRPr lang="zh-CN" altLang="en-US" sz="1000" dirty="0"/>
          </a:p>
        </p:txBody>
      </p:sp>
      <p:sp>
        <p:nvSpPr>
          <p:cNvPr id="12" name="千图设计师MC：ID 29795607矩形 45"/>
          <p:cNvSpPr/>
          <p:nvPr>
            <p:custDataLst>
              <p:tags r:id="rId8"/>
            </p:custDataLst>
          </p:nvPr>
        </p:nvSpPr>
        <p:spPr>
          <a:xfrm>
            <a:off x="1033462" y="2751892"/>
            <a:ext cx="3398215" cy="677108"/>
          </a:xfrm>
          <a:prstGeom prst="rect">
            <a:avLst/>
          </a:prstGeom>
        </p:spPr>
        <p:txBody>
          <a:bodyPr wrap="none" lIns="0" tIns="0" rIns="0" bIns="0" anchor="t" anchorCtr="0">
            <a:normAutofit/>
          </a:bodyPr>
          <a:lstStyle/>
          <a:p>
            <a:pPr>
              <a:defRPr/>
            </a:pP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输入标题文本</a:t>
            </a:r>
            <a:endParaRPr lang="zh-CN" altLang="en-US" sz="4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1" name="千图设计师MC：ID 29795607组合 69643"/>
          <p:cNvGrpSpPr/>
          <p:nvPr>
            <p:custDataLst>
              <p:tags r:id="rId9"/>
            </p:custDataLst>
          </p:nvPr>
        </p:nvGrpSpPr>
        <p:grpSpPr bwMode="auto">
          <a:xfrm>
            <a:off x="5607050" y="3055938"/>
            <a:ext cx="1044575" cy="681037"/>
            <a:chOff x="9451687" y="279400"/>
            <a:chExt cx="2020940" cy="1318778"/>
          </a:xfrm>
        </p:grpSpPr>
        <p:sp>
          <p:nvSpPr>
            <p:cNvPr id="22" name="Right Triangle 33"/>
            <p:cNvSpPr/>
            <p:nvPr/>
          </p:nvSpPr>
          <p:spPr>
            <a:xfrm rot="5400000">
              <a:off x="9775272" y="278306"/>
              <a:ext cx="992926" cy="995113"/>
            </a:xfrm>
            <a:prstGeom prst="rtTriangl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Isosceles Triangle 34"/>
            <p:cNvSpPr/>
            <p:nvPr/>
          </p:nvSpPr>
          <p:spPr>
            <a:xfrm>
              <a:off x="9451687" y="605252"/>
              <a:ext cx="2020940" cy="992926"/>
            </a:xfrm>
            <a:prstGeom prst="triangle">
              <a:avLst>
                <a:gd name="adj" fmla="val 48900"/>
              </a:avLst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千图设计师MC：ID 29795607椭圆 94"/>
          <p:cNvSpPr/>
          <p:nvPr>
            <p:custDataLst>
              <p:tags r:id="rId1"/>
            </p:custDataLst>
          </p:nvPr>
        </p:nvSpPr>
        <p:spPr>
          <a:xfrm>
            <a:off x="1317772" y="4327442"/>
            <a:ext cx="1270152" cy="1270152"/>
          </a:xfrm>
          <a:prstGeom prst="ellipse">
            <a:avLst/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96" name="千图设计师MC：ID 29795607椭圆 95"/>
          <p:cNvSpPr/>
          <p:nvPr>
            <p:custDataLst>
              <p:tags r:id="rId2"/>
            </p:custDataLst>
          </p:nvPr>
        </p:nvSpPr>
        <p:spPr>
          <a:xfrm>
            <a:off x="2525028" y="5424897"/>
            <a:ext cx="1173064" cy="117306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97" name="千图设计师MC：ID 29795607椭圆 96"/>
          <p:cNvSpPr/>
          <p:nvPr>
            <p:custDataLst>
              <p:tags r:id="rId3"/>
            </p:custDataLst>
          </p:nvPr>
        </p:nvSpPr>
        <p:spPr>
          <a:xfrm>
            <a:off x="5497469" y="4941827"/>
            <a:ext cx="1874986" cy="1874986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98" name="千图设计师MC：ID 29795607椭圆 97"/>
          <p:cNvSpPr/>
          <p:nvPr>
            <p:custDataLst>
              <p:tags r:id="rId4"/>
            </p:custDataLst>
          </p:nvPr>
        </p:nvSpPr>
        <p:spPr>
          <a:xfrm>
            <a:off x="10243029" y="4082326"/>
            <a:ext cx="1929103" cy="1929103"/>
          </a:xfrm>
          <a:prstGeom prst="ellipse">
            <a:avLst/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99" name="千图设计师MC：ID 29795607椭圆 98"/>
          <p:cNvSpPr/>
          <p:nvPr>
            <p:custDataLst>
              <p:tags r:id="rId5"/>
            </p:custDataLst>
          </p:nvPr>
        </p:nvSpPr>
        <p:spPr>
          <a:xfrm>
            <a:off x="9437644" y="5104178"/>
            <a:ext cx="1610769" cy="1610769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00" name="千图设计师MC：ID 29795607椭圆 99"/>
          <p:cNvSpPr/>
          <p:nvPr>
            <p:custDataLst>
              <p:tags r:id="rId6"/>
            </p:custDataLst>
          </p:nvPr>
        </p:nvSpPr>
        <p:spPr>
          <a:xfrm>
            <a:off x="6188958" y="4082327"/>
            <a:ext cx="2549853" cy="2549853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01" name="千图设计师MC：ID 29795607椭圆 100"/>
          <p:cNvSpPr/>
          <p:nvPr>
            <p:custDataLst>
              <p:tags r:id="rId7"/>
            </p:custDataLst>
          </p:nvPr>
        </p:nvSpPr>
        <p:spPr>
          <a:xfrm>
            <a:off x="8331497" y="5017816"/>
            <a:ext cx="1270152" cy="1270152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02" name="千图设计师MC：ID 29795607椭圆 101"/>
          <p:cNvSpPr/>
          <p:nvPr>
            <p:custDataLst>
              <p:tags r:id="rId8"/>
            </p:custDataLst>
          </p:nvPr>
        </p:nvSpPr>
        <p:spPr>
          <a:xfrm>
            <a:off x="2916198" y="4557438"/>
            <a:ext cx="1599627" cy="1599627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03" name="千图设计师MC：ID 29795607椭圆 102"/>
          <p:cNvSpPr/>
          <p:nvPr>
            <p:custDataLst>
              <p:tags r:id="rId9"/>
            </p:custDataLst>
          </p:nvPr>
        </p:nvSpPr>
        <p:spPr>
          <a:xfrm>
            <a:off x="3881937" y="4646708"/>
            <a:ext cx="1270152" cy="1270152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04" name="千图设计师MC：ID 29795607椭圆 103"/>
          <p:cNvSpPr/>
          <p:nvPr>
            <p:custDataLst>
              <p:tags r:id="rId10"/>
            </p:custDataLst>
          </p:nvPr>
        </p:nvSpPr>
        <p:spPr>
          <a:xfrm>
            <a:off x="4548837" y="4450003"/>
            <a:ext cx="1580527" cy="1580526"/>
          </a:xfrm>
          <a:prstGeom prst="ellipse">
            <a:avLst/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05" name="千图设计师MC：ID 29795607椭圆 104"/>
          <p:cNvSpPr/>
          <p:nvPr>
            <p:custDataLst>
              <p:tags r:id="rId11"/>
            </p:custDataLst>
          </p:nvPr>
        </p:nvSpPr>
        <p:spPr>
          <a:xfrm>
            <a:off x="1811979" y="4786639"/>
            <a:ext cx="1580527" cy="1580526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06" name="千图设计师MC：ID 29795607椭圆 105"/>
          <p:cNvSpPr/>
          <p:nvPr>
            <p:custDataLst>
              <p:tags r:id="rId12"/>
            </p:custDataLst>
          </p:nvPr>
        </p:nvSpPr>
        <p:spPr>
          <a:xfrm>
            <a:off x="37073" y="3746482"/>
            <a:ext cx="1610769" cy="1610769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07" name="千图设计师MC：ID 29795607椭圆 106"/>
          <p:cNvSpPr/>
          <p:nvPr>
            <p:custDataLst>
              <p:tags r:id="rId13"/>
            </p:custDataLst>
          </p:nvPr>
        </p:nvSpPr>
        <p:spPr>
          <a:xfrm>
            <a:off x="1278595" y="3911621"/>
            <a:ext cx="760417" cy="760417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08" name="千图设计师MC：ID 29795607椭圆 107"/>
          <p:cNvSpPr/>
          <p:nvPr>
            <p:custDataLst>
              <p:tags r:id="rId14"/>
            </p:custDataLst>
          </p:nvPr>
        </p:nvSpPr>
        <p:spPr>
          <a:xfrm>
            <a:off x="2147205" y="4267348"/>
            <a:ext cx="295261" cy="295261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10" name="千图设计师MC：ID 29795607组合 9"/>
          <p:cNvGrpSpPr/>
          <p:nvPr>
            <p:custDataLst>
              <p:tags r:id="rId15"/>
            </p:custDataLst>
          </p:nvPr>
        </p:nvGrpSpPr>
        <p:grpSpPr>
          <a:xfrm rot="20454466">
            <a:off x="2926275" y="3924213"/>
            <a:ext cx="609600" cy="838227"/>
            <a:chOff x="3593856" y="3886199"/>
            <a:chExt cx="609600" cy="838227"/>
          </a:xfrm>
        </p:grpSpPr>
        <p:sp>
          <p:nvSpPr>
            <p:cNvPr id="88" name="任意多边形: 形状 87"/>
            <p:cNvSpPr/>
            <p:nvPr/>
          </p:nvSpPr>
          <p:spPr>
            <a:xfrm>
              <a:off x="3593856" y="3886199"/>
              <a:ext cx="609600" cy="838227"/>
            </a:xfrm>
            <a:custGeom>
              <a:avLst/>
              <a:gdLst>
                <a:gd name="connsiteX0" fmla="*/ 0 w 533400"/>
                <a:gd name="connsiteY0" fmla="*/ 0 h 914400"/>
                <a:gd name="connsiteX1" fmla="*/ 533400 w 533400"/>
                <a:gd name="connsiteY1" fmla="*/ 0 h 914400"/>
                <a:gd name="connsiteX2" fmla="*/ 533400 w 533400"/>
                <a:gd name="connsiteY2" fmla="*/ 914400 h 914400"/>
                <a:gd name="connsiteX3" fmla="*/ 0 w 533400"/>
                <a:gd name="connsiteY3" fmla="*/ 914400 h 914400"/>
                <a:gd name="connsiteX4" fmla="*/ 0 w 533400"/>
                <a:gd name="connsiteY4" fmla="*/ 0 h 914400"/>
                <a:gd name="connsiteX0-1" fmla="*/ 0 w 533400"/>
                <a:gd name="connsiteY0-2" fmla="*/ 0 h 914400"/>
                <a:gd name="connsiteX1-3" fmla="*/ 533400 w 533400"/>
                <a:gd name="connsiteY1-4" fmla="*/ 0 h 914400"/>
                <a:gd name="connsiteX2-5" fmla="*/ 426720 w 533400"/>
                <a:gd name="connsiteY2-6" fmla="*/ 906780 h 914400"/>
                <a:gd name="connsiteX3-7" fmla="*/ 0 w 533400"/>
                <a:gd name="connsiteY3-8" fmla="*/ 914400 h 914400"/>
                <a:gd name="connsiteX4-9" fmla="*/ 0 w 533400"/>
                <a:gd name="connsiteY4-10" fmla="*/ 0 h 914400"/>
                <a:gd name="connsiteX0-11" fmla="*/ 0 w 533400"/>
                <a:gd name="connsiteY0-12" fmla="*/ 0 h 914400"/>
                <a:gd name="connsiteX1-13" fmla="*/ 533400 w 533400"/>
                <a:gd name="connsiteY1-14" fmla="*/ 0 h 914400"/>
                <a:gd name="connsiteX2-15" fmla="*/ 426720 w 533400"/>
                <a:gd name="connsiteY2-16" fmla="*/ 906780 h 914400"/>
                <a:gd name="connsiteX3-17" fmla="*/ 121920 w 533400"/>
                <a:gd name="connsiteY3-18" fmla="*/ 914400 h 914400"/>
                <a:gd name="connsiteX4-19" fmla="*/ 0 w 533400"/>
                <a:gd name="connsiteY4-20" fmla="*/ 0 h 914400"/>
                <a:gd name="connsiteX0-21" fmla="*/ 0 w 609600"/>
                <a:gd name="connsiteY0-22" fmla="*/ 0 h 922020"/>
                <a:gd name="connsiteX1-23" fmla="*/ 609600 w 609600"/>
                <a:gd name="connsiteY1-24" fmla="*/ 7620 h 922020"/>
                <a:gd name="connsiteX2-25" fmla="*/ 502920 w 609600"/>
                <a:gd name="connsiteY2-26" fmla="*/ 914400 h 922020"/>
                <a:gd name="connsiteX3-27" fmla="*/ 198120 w 609600"/>
                <a:gd name="connsiteY3-28" fmla="*/ 922020 h 922020"/>
                <a:gd name="connsiteX4-29" fmla="*/ 0 w 609600"/>
                <a:gd name="connsiteY4-30" fmla="*/ 0 h 922020"/>
                <a:gd name="connsiteX0-31" fmla="*/ 0 w 609600"/>
                <a:gd name="connsiteY0-32" fmla="*/ 0 h 922020"/>
                <a:gd name="connsiteX1-33" fmla="*/ 609600 w 609600"/>
                <a:gd name="connsiteY1-34" fmla="*/ 7620 h 922020"/>
                <a:gd name="connsiteX2-35" fmla="*/ 502920 w 609600"/>
                <a:gd name="connsiteY2-36" fmla="*/ 914400 h 922020"/>
                <a:gd name="connsiteX3-37" fmla="*/ 152400 w 609600"/>
                <a:gd name="connsiteY3-38" fmla="*/ 922020 h 922020"/>
                <a:gd name="connsiteX4-39" fmla="*/ 0 w 609600"/>
                <a:gd name="connsiteY4-40" fmla="*/ 0 h 9220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9600" h="922020">
                  <a:moveTo>
                    <a:pt x="0" y="0"/>
                  </a:moveTo>
                  <a:lnTo>
                    <a:pt x="609600" y="7620"/>
                  </a:lnTo>
                  <a:lnTo>
                    <a:pt x="502920" y="914400"/>
                  </a:lnTo>
                  <a:lnTo>
                    <a:pt x="152400" y="922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9" name="任意多边形: 形状 88"/>
            <p:cNvSpPr/>
            <p:nvPr/>
          </p:nvSpPr>
          <p:spPr>
            <a:xfrm>
              <a:off x="3713669" y="3973362"/>
              <a:ext cx="169678" cy="175020"/>
            </a:xfrm>
            <a:custGeom>
              <a:avLst/>
              <a:gdLst>
                <a:gd name="connsiteX0" fmla="*/ 0 w 169678"/>
                <a:gd name="connsiteY0" fmla="*/ 0 h 168735"/>
                <a:gd name="connsiteX1" fmla="*/ 169678 w 169678"/>
                <a:gd name="connsiteY1" fmla="*/ 0 h 168735"/>
                <a:gd name="connsiteX2" fmla="*/ 169678 w 169678"/>
                <a:gd name="connsiteY2" fmla="*/ 168735 h 168735"/>
                <a:gd name="connsiteX3" fmla="*/ 0 w 169678"/>
                <a:gd name="connsiteY3" fmla="*/ 168735 h 168735"/>
                <a:gd name="connsiteX4" fmla="*/ 0 w 169678"/>
                <a:gd name="connsiteY4" fmla="*/ 0 h 168735"/>
                <a:gd name="connsiteX0-1" fmla="*/ 0 w 169678"/>
                <a:gd name="connsiteY0-2" fmla="*/ 0 h 175020"/>
                <a:gd name="connsiteX1-3" fmla="*/ 169678 w 169678"/>
                <a:gd name="connsiteY1-4" fmla="*/ 0 h 175020"/>
                <a:gd name="connsiteX2-5" fmla="*/ 169678 w 169678"/>
                <a:gd name="connsiteY2-6" fmla="*/ 168735 h 175020"/>
                <a:gd name="connsiteX3-7" fmla="*/ 28281 w 169678"/>
                <a:gd name="connsiteY3-8" fmla="*/ 175020 h 175020"/>
                <a:gd name="connsiteX4-9" fmla="*/ 0 w 169678"/>
                <a:gd name="connsiteY4-10" fmla="*/ 0 h 1750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9678" h="175020">
                  <a:moveTo>
                    <a:pt x="0" y="0"/>
                  </a:moveTo>
                  <a:lnTo>
                    <a:pt x="169678" y="0"/>
                  </a:lnTo>
                  <a:lnTo>
                    <a:pt x="169678" y="168735"/>
                  </a:lnTo>
                  <a:lnTo>
                    <a:pt x="28281" y="175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0" name="任意多边形: 形状 89"/>
            <p:cNvSpPr/>
            <p:nvPr/>
          </p:nvSpPr>
          <p:spPr>
            <a:xfrm>
              <a:off x="3932911" y="3973361"/>
              <a:ext cx="169678" cy="168735"/>
            </a:xfrm>
            <a:custGeom>
              <a:avLst/>
              <a:gdLst>
                <a:gd name="connsiteX0" fmla="*/ 0 w 169678"/>
                <a:gd name="connsiteY0" fmla="*/ 0 h 168735"/>
                <a:gd name="connsiteX1" fmla="*/ 169678 w 169678"/>
                <a:gd name="connsiteY1" fmla="*/ 0 h 168735"/>
                <a:gd name="connsiteX2" fmla="*/ 169678 w 169678"/>
                <a:gd name="connsiteY2" fmla="*/ 168735 h 168735"/>
                <a:gd name="connsiteX3" fmla="*/ 0 w 169678"/>
                <a:gd name="connsiteY3" fmla="*/ 168735 h 168735"/>
                <a:gd name="connsiteX4" fmla="*/ 0 w 169678"/>
                <a:gd name="connsiteY4" fmla="*/ 0 h 168735"/>
                <a:gd name="connsiteX0-1" fmla="*/ 0 w 169678"/>
                <a:gd name="connsiteY0-2" fmla="*/ 0 h 168735"/>
                <a:gd name="connsiteX1-3" fmla="*/ 169678 w 169678"/>
                <a:gd name="connsiteY1-4" fmla="*/ 0 h 168735"/>
                <a:gd name="connsiteX2-5" fmla="*/ 141397 w 169678"/>
                <a:gd name="connsiteY2-6" fmla="*/ 168735 h 168735"/>
                <a:gd name="connsiteX3-7" fmla="*/ 0 w 169678"/>
                <a:gd name="connsiteY3-8" fmla="*/ 168735 h 168735"/>
                <a:gd name="connsiteX4-9" fmla="*/ 0 w 169678"/>
                <a:gd name="connsiteY4-10" fmla="*/ 0 h 16873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9678" h="168735">
                  <a:moveTo>
                    <a:pt x="0" y="0"/>
                  </a:moveTo>
                  <a:lnTo>
                    <a:pt x="169678" y="0"/>
                  </a:lnTo>
                  <a:lnTo>
                    <a:pt x="141397" y="168735"/>
                  </a:lnTo>
                  <a:lnTo>
                    <a:pt x="0" y="1687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1" name="任意多边形: 形状 90"/>
            <p:cNvSpPr/>
            <p:nvPr/>
          </p:nvSpPr>
          <p:spPr>
            <a:xfrm>
              <a:off x="3735618" y="4177495"/>
              <a:ext cx="149428" cy="168735"/>
            </a:xfrm>
            <a:custGeom>
              <a:avLst/>
              <a:gdLst>
                <a:gd name="connsiteX0" fmla="*/ 0 w 149428"/>
                <a:gd name="connsiteY0" fmla="*/ 0 h 168735"/>
                <a:gd name="connsiteX1" fmla="*/ 149428 w 149428"/>
                <a:gd name="connsiteY1" fmla="*/ 0 h 168735"/>
                <a:gd name="connsiteX2" fmla="*/ 149428 w 149428"/>
                <a:gd name="connsiteY2" fmla="*/ 168735 h 168735"/>
                <a:gd name="connsiteX3" fmla="*/ 0 w 149428"/>
                <a:gd name="connsiteY3" fmla="*/ 168735 h 168735"/>
                <a:gd name="connsiteX4" fmla="*/ 0 w 149428"/>
                <a:gd name="connsiteY4" fmla="*/ 0 h 168735"/>
                <a:gd name="connsiteX0-1" fmla="*/ 0 w 149428"/>
                <a:gd name="connsiteY0-2" fmla="*/ 0 h 168735"/>
                <a:gd name="connsiteX1-3" fmla="*/ 149428 w 149428"/>
                <a:gd name="connsiteY1-4" fmla="*/ 0 h 168735"/>
                <a:gd name="connsiteX2-5" fmla="*/ 149428 w 149428"/>
                <a:gd name="connsiteY2-6" fmla="*/ 168735 h 168735"/>
                <a:gd name="connsiteX3-7" fmla="*/ 34565 w 149428"/>
                <a:gd name="connsiteY3-8" fmla="*/ 168735 h 168735"/>
                <a:gd name="connsiteX4-9" fmla="*/ 0 w 149428"/>
                <a:gd name="connsiteY4-10" fmla="*/ 0 h 16873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49428" h="168735">
                  <a:moveTo>
                    <a:pt x="0" y="0"/>
                  </a:moveTo>
                  <a:lnTo>
                    <a:pt x="149428" y="0"/>
                  </a:lnTo>
                  <a:lnTo>
                    <a:pt x="149428" y="168735"/>
                  </a:lnTo>
                  <a:lnTo>
                    <a:pt x="34565" y="1687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2" name="任意多边形: 形状 91"/>
            <p:cNvSpPr/>
            <p:nvPr/>
          </p:nvSpPr>
          <p:spPr>
            <a:xfrm>
              <a:off x="3932911" y="4177831"/>
              <a:ext cx="148683" cy="168735"/>
            </a:xfrm>
            <a:custGeom>
              <a:avLst/>
              <a:gdLst>
                <a:gd name="connsiteX0" fmla="*/ 0 w 148683"/>
                <a:gd name="connsiteY0" fmla="*/ 0 h 168735"/>
                <a:gd name="connsiteX1" fmla="*/ 148683 w 148683"/>
                <a:gd name="connsiteY1" fmla="*/ 0 h 168735"/>
                <a:gd name="connsiteX2" fmla="*/ 148683 w 148683"/>
                <a:gd name="connsiteY2" fmla="*/ 168735 h 168735"/>
                <a:gd name="connsiteX3" fmla="*/ 0 w 148683"/>
                <a:gd name="connsiteY3" fmla="*/ 168735 h 168735"/>
                <a:gd name="connsiteX4" fmla="*/ 0 w 148683"/>
                <a:gd name="connsiteY4" fmla="*/ 0 h 168735"/>
                <a:gd name="connsiteX0-1" fmla="*/ 0 w 148683"/>
                <a:gd name="connsiteY0-2" fmla="*/ 0 h 168735"/>
                <a:gd name="connsiteX1-3" fmla="*/ 148683 w 148683"/>
                <a:gd name="connsiteY1-4" fmla="*/ 0 h 168735"/>
                <a:gd name="connsiteX2-5" fmla="*/ 114118 w 148683"/>
                <a:gd name="connsiteY2-6" fmla="*/ 159309 h 168735"/>
                <a:gd name="connsiteX3-7" fmla="*/ 0 w 148683"/>
                <a:gd name="connsiteY3-8" fmla="*/ 168735 h 168735"/>
                <a:gd name="connsiteX4-9" fmla="*/ 0 w 148683"/>
                <a:gd name="connsiteY4-10" fmla="*/ 0 h 16873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48683" h="168735">
                  <a:moveTo>
                    <a:pt x="0" y="0"/>
                  </a:moveTo>
                  <a:lnTo>
                    <a:pt x="148683" y="0"/>
                  </a:lnTo>
                  <a:lnTo>
                    <a:pt x="114118" y="159309"/>
                  </a:lnTo>
                  <a:lnTo>
                    <a:pt x="0" y="1687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3" name="任意多边形: 形状 92"/>
            <p:cNvSpPr/>
            <p:nvPr/>
          </p:nvSpPr>
          <p:spPr>
            <a:xfrm>
              <a:off x="3932167" y="4373323"/>
              <a:ext cx="123177" cy="122835"/>
            </a:xfrm>
            <a:custGeom>
              <a:avLst/>
              <a:gdLst>
                <a:gd name="connsiteX0" fmla="*/ 0 w 123177"/>
                <a:gd name="connsiteY0" fmla="*/ 0 h 122835"/>
                <a:gd name="connsiteX1" fmla="*/ 123177 w 123177"/>
                <a:gd name="connsiteY1" fmla="*/ 0 h 122835"/>
                <a:gd name="connsiteX2" fmla="*/ 123177 w 123177"/>
                <a:gd name="connsiteY2" fmla="*/ 122835 h 122835"/>
                <a:gd name="connsiteX3" fmla="*/ 0 w 123177"/>
                <a:gd name="connsiteY3" fmla="*/ 122835 h 122835"/>
                <a:gd name="connsiteX4" fmla="*/ 0 w 123177"/>
                <a:gd name="connsiteY4" fmla="*/ 0 h 122835"/>
                <a:gd name="connsiteX0-1" fmla="*/ 0 w 123177"/>
                <a:gd name="connsiteY0-2" fmla="*/ 0 h 122835"/>
                <a:gd name="connsiteX1-3" fmla="*/ 123177 w 123177"/>
                <a:gd name="connsiteY1-4" fmla="*/ 0 h 122835"/>
                <a:gd name="connsiteX2-5" fmla="*/ 91754 w 123177"/>
                <a:gd name="connsiteY2-6" fmla="*/ 122835 h 122835"/>
                <a:gd name="connsiteX3-7" fmla="*/ 0 w 123177"/>
                <a:gd name="connsiteY3-8" fmla="*/ 122835 h 122835"/>
                <a:gd name="connsiteX4-9" fmla="*/ 0 w 123177"/>
                <a:gd name="connsiteY4-10" fmla="*/ 0 h 12283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3177" h="122835">
                  <a:moveTo>
                    <a:pt x="0" y="0"/>
                  </a:moveTo>
                  <a:lnTo>
                    <a:pt x="123177" y="0"/>
                  </a:lnTo>
                  <a:lnTo>
                    <a:pt x="91754" y="122835"/>
                  </a:lnTo>
                  <a:lnTo>
                    <a:pt x="0" y="1228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4" name="任意多边形: 形状 93"/>
            <p:cNvSpPr/>
            <p:nvPr/>
          </p:nvSpPr>
          <p:spPr>
            <a:xfrm>
              <a:off x="3767184" y="4372905"/>
              <a:ext cx="123177" cy="123253"/>
            </a:xfrm>
            <a:custGeom>
              <a:avLst/>
              <a:gdLst>
                <a:gd name="connsiteX0" fmla="*/ 0 w 123177"/>
                <a:gd name="connsiteY0" fmla="*/ 0 h 168735"/>
                <a:gd name="connsiteX1" fmla="*/ 123177 w 123177"/>
                <a:gd name="connsiteY1" fmla="*/ 0 h 168735"/>
                <a:gd name="connsiteX2" fmla="*/ 123177 w 123177"/>
                <a:gd name="connsiteY2" fmla="*/ 168735 h 168735"/>
                <a:gd name="connsiteX3" fmla="*/ 0 w 123177"/>
                <a:gd name="connsiteY3" fmla="*/ 168735 h 168735"/>
                <a:gd name="connsiteX4" fmla="*/ 0 w 123177"/>
                <a:gd name="connsiteY4" fmla="*/ 0 h 168735"/>
                <a:gd name="connsiteX0-1" fmla="*/ 0 w 123177"/>
                <a:gd name="connsiteY0-2" fmla="*/ 0 h 171877"/>
                <a:gd name="connsiteX1-3" fmla="*/ 123177 w 123177"/>
                <a:gd name="connsiteY1-4" fmla="*/ 0 h 171877"/>
                <a:gd name="connsiteX2-5" fmla="*/ 123177 w 123177"/>
                <a:gd name="connsiteY2-6" fmla="*/ 168735 h 171877"/>
                <a:gd name="connsiteX3-7" fmla="*/ 21996 w 123177"/>
                <a:gd name="connsiteY3-8" fmla="*/ 171877 h 171877"/>
                <a:gd name="connsiteX4-9" fmla="*/ 0 w 123177"/>
                <a:gd name="connsiteY4-10" fmla="*/ 0 h 1718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3177" h="171877">
                  <a:moveTo>
                    <a:pt x="0" y="0"/>
                  </a:moveTo>
                  <a:lnTo>
                    <a:pt x="123177" y="0"/>
                  </a:lnTo>
                  <a:lnTo>
                    <a:pt x="123177" y="168735"/>
                  </a:lnTo>
                  <a:lnTo>
                    <a:pt x="21996" y="1718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11" name="千图设计师MC：ID 29795607组合 10"/>
          <p:cNvGrpSpPr/>
          <p:nvPr>
            <p:custDataLst>
              <p:tags r:id="rId16"/>
            </p:custDataLst>
          </p:nvPr>
        </p:nvGrpSpPr>
        <p:grpSpPr>
          <a:xfrm rot="1264255">
            <a:off x="3802210" y="4165177"/>
            <a:ext cx="423891" cy="519223"/>
            <a:chOff x="3593856" y="3886199"/>
            <a:chExt cx="609600" cy="838227"/>
          </a:xfrm>
        </p:grpSpPr>
        <p:sp>
          <p:nvSpPr>
            <p:cNvPr id="81" name="任意多边形: 形状 80"/>
            <p:cNvSpPr/>
            <p:nvPr/>
          </p:nvSpPr>
          <p:spPr>
            <a:xfrm>
              <a:off x="3593856" y="3886199"/>
              <a:ext cx="609600" cy="838227"/>
            </a:xfrm>
            <a:custGeom>
              <a:avLst/>
              <a:gdLst>
                <a:gd name="connsiteX0" fmla="*/ 0 w 533400"/>
                <a:gd name="connsiteY0" fmla="*/ 0 h 914400"/>
                <a:gd name="connsiteX1" fmla="*/ 533400 w 533400"/>
                <a:gd name="connsiteY1" fmla="*/ 0 h 914400"/>
                <a:gd name="connsiteX2" fmla="*/ 533400 w 533400"/>
                <a:gd name="connsiteY2" fmla="*/ 914400 h 914400"/>
                <a:gd name="connsiteX3" fmla="*/ 0 w 533400"/>
                <a:gd name="connsiteY3" fmla="*/ 914400 h 914400"/>
                <a:gd name="connsiteX4" fmla="*/ 0 w 533400"/>
                <a:gd name="connsiteY4" fmla="*/ 0 h 914400"/>
                <a:gd name="connsiteX0-1" fmla="*/ 0 w 533400"/>
                <a:gd name="connsiteY0-2" fmla="*/ 0 h 914400"/>
                <a:gd name="connsiteX1-3" fmla="*/ 533400 w 533400"/>
                <a:gd name="connsiteY1-4" fmla="*/ 0 h 914400"/>
                <a:gd name="connsiteX2-5" fmla="*/ 426720 w 533400"/>
                <a:gd name="connsiteY2-6" fmla="*/ 906780 h 914400"/>
                <a:gd name="connsiteX3-7" fmla="*/ 0 w 533400"/>
                <a:gd name="connsiteY3-8" fmla="*/ 914400 h 914400"/>
                <a:gd name="connsiteX4-9" fmla="*/ 0 w 533400"/>
                <a:gd name="connsiteY4-10" fmla="*/ 0 h 914400"/>
                <a:gd name="connsiteX0-11" fmla="*/ 0 w 533400"/>
                <a:gd name="connsiteY0-12" fmla="*/ 0 h 914400"/>
                <a:gd name="connsiteX1-13" fmla="*/ 533400 w 533400"/>
                <a:gd name="connsiteY1-14" fmla="*/ 0 h 914400"/>
                <a:gd name="connsiteX2-15" fmla="*/ 426720 w 533400"/>
                <a:gd name="connsiteY2-16" fmla="*/ 906780 h 914400"/>
                <a:gd name="connsiteX3-17" fmla="*/ 121920 w 533400"/>
                <a:gd name="connsiteY3-18" fmla="*/ 914400 h 914400"/>
                <a:gd name="connsiteX4-19" fmla="*/ 0 w 533400"/>
                <a:gd name="connsiteY4-20" fmla="*/ 0 h 914400"/>
                <a:gd name="connsiteX0-21" fmla="*/ 0 w 609600"/>
                <a:gd name="connsiteY0-22" fmla="*/ 0 h 922020"/>
                <a:gd name="connsiteX1-23" fmla="*/ 609600 w 609600"/>
                <a:gd name="connsiteY1-24" fmla="*/ 7620 h 922020"/>
                <a:gd name="connsiteX2-25" fmla="*/ 502920 w 609600"/>
                <a:gd name="connsiteY2-26" fmla="*/ 914400 h 922020"/>
                <a:gd name="connsiteX3-27" fmla="*/ 198120 w 609600"/>
                <a:gd name="connsiteY3-28" fmla="*/ 922020 h 922020"/>
                <a:gd name="connsiteX4-29" fmla="*/ 0 w 609600"/>
                <a:gd name="connsiteY4-30" fmla="*/ 0 h 922020"/>
                <a:gd name="connsiteX0-31" fmla="*/ 0 w 609600"/>
                <a:gd name="connsiteY0-32" fmla="*/ 0 h 922020"/>
                <a:gd name="connsiteX1-33" fmla="*/ 609600 w 609600"/>
                <a:gd name="connsiteY1-34" fmla="*/ 7620 h 922020"/>
                <a:gd name="connsiteX2-35" fmla="*/ 502920 w 609600"/>
                <a:gd name="connsiteY2-36" fmla="*/ 914400 h 922020"/>
                <a:gd name="connsiteX3-37" fmla="*/ 152400 w 609600"/>
                <a:gd name="connsiteY3-38" fmla="*/ 922020 h 922020"/>
                <a:gd name="connsiteX4-39" fmla="*/ 0 w 609600"/>
                <a:gd name="connsiteY4-40" fmla="*/ 0 h 9220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9600" h="922020">
                  <a:moveTo>
                    <a:pt x="0" y="0"/>
                  </a:moveTo>
                  <a:lnTo>
                    <a:pt x="609600" y="7620"/>
                  </a:lnTo>
                  <a:lnTo>
                    <a:pt x="502920" y="914400"/>
                  </a:lnTo>
                  <a:lnTo>
                    <a:pt x="152400" y="922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2" name="任意多边形: 形状 81"/>
            <p:cNvSpPr/>
            <p:nvPr/>
          </p:nvSpPr>
          <p:spPr>
            <a:xfrm>
              <a:off x="3713669" y="3973362"/>
              <a:ext cx="169678" cy="175020"/>
            </a:xfrm>
            <a:custGeom>
              <a:avLst/>
              <a:gdLst>
                <a:gd name="connsiteX0" fmla="*/ 0 w 169678"/>
                <a:gd name="connsiteY0" fmla="*/ 0 h 168735"/>
                <a:gd name="connsiteX1" fmla="*/ 169678 w 169678"/>
                <a:gd name="connsiteY1" fmla="*/ 0 h 168735"/>
                <a:gd name="connsiteX2" fmla="*/ 169678 w 169678"/>
                <a:gd name="connsiteY2" fmla="*/ 168735 h 168735"/>
                <a:gd name="connsiteX3" fmla="*/ 0 w 169678"/>
                <a:gd name="connsiteY3" fmla="*/ 168735 h 168735"/>
                <a:gd name="connsiteX4" fmla="*/ 0 w 169678"/>
                <a:gd name="connsiteY4" fmla="*/ 0 h 168735"/>
                <a:gd name="connsiteX0-1" fmla="*/ 0 w 169678"/>
                <a:gd name="connsiteY0-2" fmla="*/ 0 h 175020"/>
                <a:gd name="connsiteX1-3" fmla="*/ 169678 w 169678"/>
                <a:gd name="connsiteY1-4" fmla="*/ 0 h 175020"/>
                <a:gd name="connsiteX2-5" fmla="*/ 169678 w 169678"/>
                <a:gd name="connsiteY2-6" fmla="*/ 168735 h 175020"/>
                <a:gd name="connsiteX3-7" fmla="*/ 28281 w 169678"/>
                <a:gd name="connsiteY3-8" fmla="*/ 175020 h 175020"/>
                <a:gd name="connsiteX4-9" fmla="*/ 0 w 169678"/>
                <a:gd name="connsiteY4-10" fmla="*/ 0 h 1750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9678" h="175020">
                  <a:moveTo>
                    <a:pt x="0" y="0"/>
                  </a:moveTo>
                  <a:lnTo>
                    <a:pt x="169678" y="0"/>
                  </a:lnTo>
                  <a:lnTo>
                    <a:pt x="169678" y="168735"/>
                  </a:lnTo>
                  <a:lnTo>
                    <a:pt x="28281" y="175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3" name="任意多边形: 形状 82"/>
            <p:cNvSpPr/>
            <p:nvPr/>
          </p:nvSpPr>
          <p:spPr>
            <a:xfrm>
              <a:off x="3932911" y="3973361"/>
              <a:ext cx="169678" cy="168735"/>
            </a:xfrm>
            <a:custGeom>
              <a:avLst/>
              <a:gdLst>
                <a:gd name="connsiteX0" fmla="*/ 0 w 169678"/>
                <a:gd name="connsiteY0" fmla="*/ 0 h 168735"/>
                <a:gd name="connsiteX1" fmla="*/ 169678 w 169678"/>
                <a:gd name="connsiteY1" fmla="*/ 0 h 168735"/>
                <a:gd name="connsiteX2" fmla="*/ 169678 w 169678"/>
                <a:gd name="connsiteY2" fmla="*/ 168735 h 168735"/>
                <a:gd name="connsiteX3" fmla="*/ 0 w 169678"/>
                <a:gd name="connsiteY3" fmla="*/ 168735 h 168735"/>
                <a:gd name="connsiteX4" fmla="*/ 0 w 169678"/>
                <a:gd name="connsiteY4" fmla="*/ 0 h 168735"/>
                <a:gd name="connsiteX0-1" fmla="*/ 0 w 169678"/>
                <a:gd name="connsiteY0-2" fmla="*/ 0 h 168735"/>
                <a:gd name="connsiteX1-3" fmla="*/ 169678 w 169678"/>
                <a:gd name="connsiteY1-4" fmla="*/ 0 h 168735"/>
                <a:gd name="connsiteX2-5" fmla="*/ 141397 w 169678"/>
                <a:gd name="connsiteY2-6" fmla="*/ 168735 h 168735"/>
                <a:gd name="connsiteX3-7" fmla="*/ 0 w 169678"/>
                <a:gd name="connsiteY3-8" fmla="*/ 168735 h 168735"/>
                <a:gd name="connsiteX4-9" fmla="*/ 0 w 169678"/>
                <a:gd name="connsiteY4-10" fmla="*/ 0 h 16873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9678" h="168735">
                  <a:moveTo>
                    <a:pt x="0" y="0"/>
                  </a:moveTo>
                  <a:lnTo>
                    <a:pt x="169678" y="0"/>
                  </a:lnTo>
                  <a:lnTo>
                    <a:pt x="141397" y="168735"/>
                  </a:lnTo>
                  <a:lnTo>
                    <a:pt x="0" y="1687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4" name="任意多边形: 形状 83"/>
            <p:cNvSpPr/>
            <p:nvPr/>
          </p:nvSpPr>
          <p:spPr>
            <a:xfrm>
              <a:off x="3735618" y="4177495"/>
              <a:ext cx="149428" cy="168735"/>
            </a:xfrm>
            <a:custGeom>
              <a:avLst/>
              <a:gdLst>
                <a:gd name="connsiteX0" fmla="*/ 0 w 149428"/>
                <a:gd name="connsiteY0" fmla="*/ 0 h 168735"/>
                <a:gd name="connsiteX1" fmla="*/ 149428 w 149428"/>
                <a:gd name="connsiteY1" fmla="*/ 0 h 168735"/>
                <a:gd name="connsiteX2" fmla="*/ 149428 w 149428"/>
                <a:gd name="connsiteY2" fmla="*/ 168735 h 168735"/>
                <a:gd name="connsiteX3" fmla="*/ 0 w 149428"/>
                <a:gd name="connsiteY3" fmla="*/ 168735 h 168735"/>
                <a:gd name="connsiteX4" fmla="*/ 0 w 149428"/>
                <a:gd name="connsiteY4" fmla="*/ 0 h 168735"/>
                <a:gd name="connsiteX0-1" fmla="*/ 0 w 149428"/>
                <a:gd name="connsiteY0-2" fmla="*/ 0 h 168735"/>
                <a:gd name="connsiteX1-3" fmla="*/ 149428 w 149428"/>
                <a:gd name="connsiteY1-4" fmla="*/ 0 h 168735"/>
                <a:gd name="connsiteX2-5" fmla="*/ 149428 w 149428"/>
                <a:gd name="connsiteY2-6" fmla="*/ 168735 h 168735"/>
                <a:gd name="connsiteX3-7" fmla="*/ 34565 w 149428"/>
                <a:gd name="connsiteY3-8" fmla="*/ 168735 h 168735"/>
                <a:gd name="connsiteX4-9" fmla="*/ 0 w 149428"/>
                <a:gd name="connsiteY4-10" fmla="*/ 0 h 16873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49428" h="168735">
                  <a:moveTo>
                    <a:pt x="0" y="0"/>
                  </a:moveTo>
                  <a:lnTo>
                    <a:pt x="149428" y="0"/>
                  </a:lnTo>
                  <a:lnTo>
                    <a:pt x="149428" y="168735"/>
                  </a:lnTo>
                  <a:lnTo>
                    <a:pt x="34565" y="1687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5" name="任意多边形: 形状 84"/>
            <p:cNvSpPr/>
            <p:nvPr/>
          </p:nvSpPr>
          <p:spPr>
            <a:xfrm>
              <a:off x="3932911" y="4177831"/>
              <a:ext cx="148683" cy="168735"/>
            </a:xfrm>
            <a:custGeom>
              <a:avLst/>
              <a:gdLst>
                <a:gd name="connsiteX0" fmla="*/ 0 w 148683"/>
                <a:gd name="connsiteY0" fmla="*/ 0 h 168735"/>
                <a:gd name="connsiteX1" fmla="*/ 148683 w 148683"/>
                <a:gd name="connsiteY1" fmla="*/ 0 h 168735"/>
                <a:gd name="connsiteX2" fmla="*/ 148683 w 148683"/>
                <a:gd name="connsiteY2" fmla="*/ 168735 h 168735"/>
                <a:gd name="connsiteX3" fmla="*/ 0 w 148683"/>
                <a:gd name="connsiteY3" fmla="*/ 168735 h 168735"/>
                <a:gd name="connsiteX4" fmla="*/ 0 w 148683"/>
                <a:gd name="connsiteY4" fmla="*/ 0 h 168735"/>
                <a:gd name="connsiteX0-1" fmla="*/ 0 w 148683"/>
                <a:gd name="connsiteY0-2" fmla="*/ 0 h 168735"/>
                <a:gd name="connsiteX1-3" fmla="*/ 148683 w 148683"/>
                <a:gd name="connsiteY1-4" fmla="*/ 0 h 168735"/>
                <a:gd name="connsiteX2-5" fmla="*/ 114118 w 148683"/>
                <a:gd name="connsiteY2-6" fmla="*/ 159309 h 168735"/>
                <a:gd name="connsiteX3-7" fmla="*/ 0 w 148683"/>
                <a:gd name="connsiteY3-8" fmla="*/ 168735 h 168735"/>
                <a:gd name="connsiteX4-9" fmla="*/ 0 w 148683"/>
                <a:gd name="connsiteY4-10" fmla="*/ 0 h 16873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48683" h="168735">
                  <a:moveTo>
                    <a:pt x="0" y="0"/>
                  </a:moveTo>
                  <a:lnTo>
                    <a:pt x="148683" y="0"/>
                  </a:lnTo>
                  <a:lnTo>
                    <a:pt x="114118" y="159309"/>
                  </a:lnTo>
                  <a:lnTo>
                    <a:pt x="0" y="1687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6" name="任意多边形: 形状 85"/>
            <p:cNvSpPr/>
            <p:nvPr/>
          </p:nvSpPr>
          <p:spPr>
            <a:xfrm>
              <a:off x="3932167" y="4373323"/>
              <a:ext cx="123177" cy="122835"/>
            </a:xfrm>
            <a:custGeom>
              <a:avLst/>
              <a:gdLst>
                <a:gd name="connsiteX0" fmla="*/ 0 w 123177"/>
                <a:gd name="connsiteY0" fmla="*/ 0 h 122835"/>
                <a:gd name="connsiteX1" fmla="*/ 123177 w 123177"/>
                <a:gd name="connsiteY1" fmla="*/ 0 h 122835"/>
                <a:gd name="connsiteX2" fmla="*/ 123177 w 123177"/>
                <a:gd name="connsiteY2" fmla="*/ 122835 h 122835"/>
                <a:gd name="connsiteX3" fmla="*/ 0 w 123177"/>
                <a:gd name="connsiteY3" fmla="*/ 122835 h 122835"/>
                <a:gd name="connsiteX4" fmla="*/ 0 w 123177"/>
                <a:gd name="connsiteY4" fmla="*/ 0 h 122835"/>
                <a:gd name="connsiteX0-1" fmla="*/ 0 w 123177"/>
                <a:gd name="connsiteY0-2" fmla="*/ 0 h 122835"/>
                <a:gd name="connsiteX1-3" fmla="*/ 123177 w 123177"/>
                <a:gd name="connsiteY1-4" fmla="*/ 0 h 122835"/>
                <a:gd name="connsiteX2-5" fmla="*/ 91754 w 123177"/>
                <a:gd name="connsiteY2-6" fmla="*/ 122835 h 122835"/>
                <a:gd name="connsiteX3-7" fmla="*/ 0 w 123177"/>
                <a:gd name="connsiteY3-8" fmla="*/ 122835 h 122835"/>
                <a:gd name="connsiteX4-9" fmla="*/ 0 w 123177"/>
                <a:gd name="connsiteY4-10" fmla="*/ 0 h 12283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3177" h="122835">
                  <a:moveTo>
                    <a:pt x="0" y="0"/>
                  </a:moveTo>
                  <a:lnTo>
                    <a:pt x="123177" y="0"/>
                  </a:lnTo>
                  <a:lnTo>
                    <a:pt x="91754" y="122835"/>
                  </a:lnTo>
                  <a:lnTo>
                    <a:pt x="0" y="1228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7" name="任意多边形: 形状 86"/>
            <p:cNvSpPr/>
            <p:nvPr/>
          </p:nvSpPr>
          <p:spPr>
            <a:xfrm>
              <a:off x="3767184" y="4372905"/>
              <a:ext cx="123177" cy="123253"/>
            </a:xfrm>
            <a:custGeom>
              <a:avLst/>
              <a:gdLst>
                <a:gd name="connsiteX0" fmla="*/ 0 w 123177"/>
                <a:gd name="connsiteY0" fmla="*/ 0 h 168735"/>
                <a:gd name="connsiteX1" fmla="*/ 123177 w 123177"/>
                <a:gd name="connsiteY1" fmla="*/ 0 h 168735"/>
                <a:gd name="connsiteX2" fmla="*/ 123177 w 123177"/>
                <a:gd name="connsiteY2" fmla="*/ 168735 h 168735"/>
                <a:gd name="connsiteX3" fmla="*/ 0 w 123177"/>
                <a:gd name="connsiteY3" fmla="*/ 168735 h 168735"/>
                <a:gd name="connsiteX4" fmla="*/ 0 w 123177"/>
                <a:gd name="connsiteY4" fmla="*/ 0 h 168735"/>
                <a:gd name="connsiteX0-1" fmla="*/ 0 w 123177"/>
                <a:gd name="connsiteY0-2" fmla="*/ 0 h 171877"/>
                <a:gd name="connsiteX1-3" fmla="*/ 123177 w 123177"/>
                <a:gd name="connsiteY1-4" fmla="*/ 0 h 171877"/>
                <a:gd name="connsiteX2-5" fmla="*/ 123177 w 123177"/>
                <a:gd name="connsiteY2-6" fmla="*/ 168735 h 171877"/>
                <a:gd name="connsiteX3-7" fmla="*/ 21996 w 123177"/>
                <a:gd name="connsiteY3-8" fmla="*/ 171877 h 171877"/>
                <a:gd name="connsiteX4-9" fmla="*/ 0 w 123177"/>
                <a:gd name="connsiteY4-10" fmla="*/ 0 h 1718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3177" h="171877">
                  <a:moveTo>
                    <a:pt x="0" y="0"/>
                  </a:moveTo>
                  <a:lnTo>
                    <a:pt x="123177" y="0"/>
                  </a:lnTo>
                  <a:lnTo>
                    <a:pt x="123177" y="168735"/>
                  </a:lnTo>
                  <a:lnTo>
                    <a:pt x="21996" y="1718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12" name="千图设计师MC：ID 29795607组合 11"/>
          <p:cNvGrpSpPr/>
          <p:nvPr>
            <p:custDataLst>
              <p:tags r:id="rId17"/>
            </p:custDataLst>
          </p:nvPr>
        </p:nvGrpSpPr>
        <p:grpSpPr>
          <a:xfrm rot="1096724">
            <a:off x="4530988" y="4056654"/>
            <a:ext cx="506979" cy="767358"/>
            <a:chOff x="4714800" y="3876796"/>
            <a:chExt cx="506979" cy="767358"/>
          </a:xfrm>
        </p:grpSpPr>
        <p:grpSp>
          <p:nvGrpSpPr>
            <p:cNvPr id="65" name="组合 64"/>
            <p:cNvGrpSpPr/>
            <p:nvPr/>
          </p:nvGrpSpPr>
          <p:grpSpPr>
            <a:xfrm rot="20521494" flipH="1">
              <a:off x="4714800" y="3876796"/>
              <a:ext cx="506979" cy="697119"/>
              <a:chOff x="3593856" y="3886199"/>
              <a:chExt cx="609600" cy="838227"/>
            </a:xfrm>
          </p:grpSpPr>
          <p:sp>
            <p:nvSpPr>
              <p:cNvPr id="74" name="任意多边形: 形状 73"/>
              <p:cNvSpPr/>
              <p:nvPr/>
            </p:nvSpPr>
            <p:spPr>
              <a:xfrm>
                <a:off x="3593856" y="3886199"/>
                <a:ext cx="609600" cy="838227"/>
              </a:xfrm>
              <a:custGeom>
                <a:avLst/>
                <a:gdLst>
                  <a:gd name="connsiteX0" fmla="*/ 0 w 533400"/>
                  <a:gd name="connsiteY0" fmla="*/ 0 h 914400"/>
                  <a:gd name="connsiteX1" fmla="*/ 533400 w 533400"/>
                  <a:gd name="connsiteY1" fmla="*/ 0 h 914400"/>
                  <a:gd name="connsiteX2" fmla="*/ 533400 w 533400"/>
                  <a:gd name="connsiteY2" fmla="*/ 914400 h 914400"/>
                  <a:gd name="connsiteX3" fmla="*/ 0 w 533400"/>
                  <a:gd name="connsiteY3" fmla="*/ 914400 h 914400"/>
                  <a:gd name="connsiteX4" fmla="*/ 0 w 533400"/>
                  <a:gd name="connsiteY4" fmla="*/ 0 h 914400"/>
                  <a:gd name="connsiteX0-1" fmla="*/ 0 w 533400"/>
                  <a:gd name="connsiteY0-2" fmla="*/ 0 h 914400"/>
                  <a:gd name="connsiteX1-3" fmla="*/ 533400 w 533400"/>
                  <a:gd name="connsiteY1-4" fmla="*/ 0 h 914400"/>
                  <a:gd name="connsiteX2-5" fmla="*/ 426720 w 533400"/>
                  <a:gd name="connsiteY2-6" fmla="*/ 906780 h 914400"/>
                  <a:gd name="connsiteX3-7" fmla="*/ 0 w 533400"/>
                  <a:gd name="connsiteY3-8" fmla="*/ 914400 h 914400"/>
                  <a:gd name="connsiteX4-9" fmla="*/ 0 w 533400"/>
                  <a:gd name="connsiteY4-10" fmla="*/ 0 h 914400"/>
                  <a:gd name="connsiteX0-11" fmla="*/ 0 w 533400"/>
                  <a:gd name="connsiteY0-12" fmla="*/ 0 h 914400"/>
                  <a:gd name="connsiteX1-13" fmla="*/ 533400 w 533400"/>
                  <a:gd name="connsiteY1-14" fmla="*/ 0 h 914400"/>
                  <a:gd name="connsiteX2-15" fmla="*/ 426720 w 533400"/>
                  <a:gd name="connsiteY2-16" fmla="*/ 906780 h 914400"/>
                  <a:gd name="connsiteX3-17" fmla="*/ 121920 w 533400"/>
                  <a:gd name="connsiteY3-18" fmla="*/ 914400 h 914400"/>
                  <a:gd name="connsiteX4-19" fmla="*/ 0 w 533400"/>
                  <a:gd name="connsiteY4-20" fmla="*/ 0 h 914400"/>
                  <a:gd name="connsiteX0-21" fmla="*/ 0 w 609600"/>
                  <a:gd name="connsiteY0-22" fmla="*/ 0 h 922020"/>
                  <a:gd name="connsiteX1-23" fmla="*/ 609600 w 609600"/>
                  <a:gd name="connsiteY1-24" fmla="*/ 7620 h 922020"/>
                  <a:gd name="connsiteX2-25" fmla="*/ 502920 w 609600"/>
                  <a:gd name="connsiteY2-26" fmla="*/ 914400 h 922020"/>
                  <a:gd name="connsiteX3-27" fmla="*/ 198120 w 609600"/>
                  <a:gd name="connsiteY3-28" fmla="*/ 922020 h 922020"/>
                  <a:gd name="connsiteX4-29" fmla="*/ 0 w 609600"/>
                  <a:gd name="connsiteY4-30" fmla="*/ 0 h 922020"/>
                  <a:gd name="connsiteX0-31" fmla="*/ 0 w 609600"/>
                  <a:gd name="connsiteY0-32" fmla="*/ 0 h 922020"/>
                  <a:gd name="connsiteX1-33" fmla="*/ 609600 w 609600"/>
                  <a:gd name="connsiteY1-34" fmla="*/ 7620 h 922020"/>
                  <a:gd name="connsiteX2-35" fmla="*/ 502920 w 609600"/>
                  <a:gd name="connsiteY2-36" fmla="*/ 914400 h 922020"/>
                  <a:gd name="connsiteX3-37" fmla="*/ 152400 w 609600"/>
                  <a:gd name="connsiteY3-38" fmla="*/ 922020 h 922020"/>
                  <a:gd name="connsiteX4-39" fmla="*/ 0 w 609600"/>
                  <a:gd name="connsiteY4-40" fmla="*/ 0 h 92202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09600" h="922020">
                    <a:moveTo>
                      <a:pt x="0" y="0"/>
                    </a:moveTo>
                    <a:lnTo>
                      <a:pt x="609600" y="7620"/>
                    </a:lnTo>
                    <a:lnTo>
                      <a:pt x="502920" y="914400"/>
                    </a:lnTo>
                    <a:lnTo>
                      <a:pt x="152400" y="9220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5" name="任意多边形: 形状 74"/>
              <p:cNvSpPr/>
              <p:nvPr/>
            </p:nvSpPr>
            <p:spPr>
              <a:xfrm>
                <a:off x="3713669" y="3973362"/>
                <a:ext cx="169678" cy="175020"/>
              </a:xfrm>
              <a:custGeom>
                <a:avLst/>
                <a:gdLst>
                  <a:gd name="connsiteX0" fmla="*/ 0 w 169678"/>
                  <a:gd name="connsiteY0" fmla="*/ 0 h 168735"/>
                  <a:gd name="connsiteX1" fmla="*/ 169678 w 169678"/>
                  <a:gd name="connsiteY1" fmla="*/ 0 h 168735"/>
                  <a:gd name="connsiteX2" fmla="*/ 169678 w 169678"/>
                  <a:gd name="connsiteY2" fmla="*/ 168735 h 168735"/>
                  <a:gd name="connsiteX3" fmla="*/ 0 w 169678"/>
                  <a:gd name="connsiteY3" fmla="*/ 168735 h 168735"/>
                  <a:gd name="connsiteX4" fmla="*/ 0 w 169678"/>
                  <a:gd name="connsiteY4" fmla="*/ 0 h 168735"/>
                  <a:gd name="connsiteX0-1" fmla="*/ 0 w 169678"/>
                  <a:gd name="connsiteY0-2" fmla="*/ 0 h 175020"/>
                  <a:gd name="connsiteX1-3" fmla="*/ 169678 w 169678"/>
                  <a:gd name="connsiteY1-4" fmla="*/ 0 h 175020"/>
                  <a:gd name="connsiteX2-5" fmla="*/ 169678 w 169678"/>
                  <a:gd name="connsiteY2-6" fmla="*/ 168735 h 175020"/>
                  <a:gd name="connsiteX3-7" fmla="*/ 28281 w 169678"/>
                  <a:gd name="connsiteY3-8" fmla="*/ 175020 h 175020"/>
                  <a:gd name="connsiteX4-9" fmla="*/ 0 w 169678"/>
                  <a:gd name="connsiteY4-10" fmla="*/ 0 h 17502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9678" h="175020">
                    <a:moveTo>
                      <a:pt x="0" y="0"/>
                    </a:moveTo>
                    <a:lnTo>
                      <a:pt x="169678" y="0"/>
                    </a:lnTo>
                    <a:lnTo>
                      <a:pt x="169678" y="168735"/>
                    </a:lnTo>
                    <a:lnTo>
                      <a:pt x="28281" y="1750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6" name="任意多边形: 形状 75"/>
              <p:cNvSpPr/>
              <p:nvPr/>
            </p:nvSpPr>
            <p:spPr>
              <a:xfrm>
                <a:off x="3932911" y="3973361"/>
                <a:ext cx="169678" cy="168735"/>
              </a:xfrm>
              <a:custGeom>
                <a:avLst/>
                <a:gdLst>
                  <a:gd name="connsiteX0" fmla="*/ 0 w 169678"/>
                  <a:gd name="connsiteY0" fmla="*/ 0 h 168735"/>
                  <a:gd name="connsiteX1" fmla="*/ 169678 w 169678"/>
                  <a:gd name="connsiteY1" fmla="*/ 0 h 168735"/>
                  <a:gd name="connsiteX2" fmla="*/ 169678 w 169678"/>
                  <a:gd name="connsiteY2" fmla="*/ 168735 h 168735"/>
                  <a:gd name="connsiteX3" fmla="*/ 0 w 169678"/>
                  <a:gd name="connsiteY3" fmla="*/ 168735 h 168735"/>
                  <a:gd name="connsiteX4" fmla="*/ 0 w 169678"/>
                  <a:gd name="connsiteY4" fmla="*/ 0 h 168735"/>
                  <a:gd name="connsiteX0-1" fmla="*/ 0 w 169678"/>
                  <a:gd name="connsiteY0-2" fmla="*/ 0 h 168735"/>
                  <a:gd name="connsiteX1-3" fmla="*/ 169678 w 169678"/>
                  <a:gd name="connsiteY1-4" fmla="*/ 0 h 168735"/>
                  <a:gd name="connsiteX2-5" fmla="*/ 141397 w 169678"/>
                  <a:gd name="connsiteY2-6" fmla="*/ 168735 h 168735"/>
                  <a:gd name="connsiteX3-7" fmla="*/ 0 w 169678"/>
                  <a:gd name="connsiteY3-8" fmla="*/ 168735 h 168735"/>
                  <a:gd name="connsiteX4-9" fmla="*/ 0 w 169678"/>
                  <a:gd name="connsiteY4-10" fmla="*/ 0 h 1687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9678" h="168735">
                    <a:moveTo>
                      <a:pt x="0" y="0"/>
                    </a:moveTo>
                    <a:lnTo>
                      <a:pt x="169678" y="0"/>
                    </a:lnTo>
                    <a:lnTo>
                      <a:pt x="141397" y="168735"/>
                    </a:lnTo>
                    <a:lnTo>
                      <a:pt x="0" y="1687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7" name="任意多边形: 形状 76"/>
              <p:cNvSpPr/>
              <p:nvPr/>
            </p:nvSpPr>
            <p:spPr>
              <a:xfrm>
                <a:off x="3735618" y="4177495"/>
                <a:ext cx="149428" cy="168735"/>
              </a:xfrm>
              <a:custGeom>
                <a:avLst/>
                <a:gdLst>
                  <a:gd name="connsiteX0" fmla="*/ 0 w 149428"/>
                  <a:gd name="connsiteY0" fmla="*/ 0 h 168735"/>
                  <a:gd name="connsiteX1" fmla="*/ 149428 w 149428"/>
                  <a:gd name="connsiteY1" fmla="*/ 0 h 168735"/>
                  <a:gd name="connsiteX2" fmla="*/ 149428 w 149428"/>
                  <a:gd name="connsiteY2" fmla="*/ 168735 h 168735"/>
                  <a:gd name="connsiteX3" fmla="*/ 0 w 149428"/>
                  <a:gd name="connsiteY3" fmla="*/ 168735 h 168735"/>
                  <a:gd name="connsiteX4" fmla="*/ 0 w 149428"/>
                  <a:gd name="connsiteY4" fmla="*/ 0 h 168735"/>
                  <a:gd name="connsiteX0-1" fmla="*/ 0 w 149428"/>
                  <a:gd name="connsiteY0-2" fmla="*/ 0 h 168735"/>
                  <a:gd name="connsiteX1-3" fmla="*/ 149428 w 149428"/>
                  <a:gd name="connsiteY1-4" fmla="*/ 0 h 168735"/>
                  <a:gd name="connsiteX2-5" fmla="*/ 149428 w 149428"/>
                  <a:gd name="connsiteY2-6" fmla="*/ 168735 h 168735"/>
                  <a:gd name="connsiteX3-7" fmla="*/ 34565 w 149428"/>
                  <a:gd name="connsiteY3-8" fmla="*/ 168735 h 168735"/>
                  <a:gd name="connsiteX4-9" fmla="*/ 0 w 149428"/>
                  <a:gd name="connsiteY4-10" fmla="*/ 0 h 1687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9428" h="168735">
                    <a:moveTo>
                      <a:pt x="0" y="0"/>
                    </a:moveTo>
                    <a:lnTo>
                      <a:pt x="149428" y="0"/>
                    </a:lnTo>
                    <a:lnTo>
                      <a:pt x="149428" y="168735"/>
                    </a:lnTo>
                    <a:lnTo>
                      <a:pt x="34565" y="1687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8" name="任意多边形: 形状 77"/>
              <p:cNvSpPr/>
              <p:nvPr/>
            </p:nvSpPr>
            <p:spPr>
              <a:xfrm>
                <a:off x="3932911" y="4177831"/>
                <a:ext cx="148683" cy="168735"/>
              </a:xfrm>
              <a:custGeom>
                <a:avLst/>
                <a:gdLst>
                  <a:gd name="connsiteX0" fmla="*/ 0 w 148683"/>
                  <a:gd name="connsiteY0" fmla="*/ 0 h 168735"/>
                  <a:gd name="connsiteX1" fmla="*/ 148683 w 148683"/>
                  <a:gd name="connsiteY1" fmla="*/ 0 h 168735"/>
                  <a:gd name="connsiteX2" fmla="*/ 148683 w 148683"/>
                  <a:gd name="connsiteY2" fmla="*/ 168735 h 168735"/>
                  <a:gd name="connsiteX3" fmla="*/ 0 w 148683"/>
                  <a:gd name="connsiteY3" fmla="*/ 168735 h 168735"/>
                  <a:gd name="connsiteX4" fmla="*/ 0 w 148683"/>
                  <a:gd name="connsiteY4" fmla="*/ 0 h 168735"/>
                  <a:gd name="connsiteX0-1" fmla="*/ 0 w 148683"/>
                  <a:gd name="connsiteY0-2" fmla="*/ 0 h 168735"/>
                  <a:gd name="connsiteX1-3" fmla="*/ 148683 w 148683"/>
                  <a:gd name="connsiteY1-4" fmla="*/ 0 h 168735"/>
                  <a:gd name="connsiteX2-5" fmla="*/ 114118 w 148683"/>
                  <a:gd name="connsiteY2-6" fmla="*/ 159309 h 168735"/>
                  <a:gd name="connsiteX3-7" fmla="*/ 0 w 148683"/>
                  <a:gd name="connsiteY3-8" fmla="*/ 168735 h 168735"/>
                  <a:gd name="connsiteX4-9" fmla="*/ 0 w 148683"/>
                  <a:gd name="connsiteY4-10" fmla="*/ 0 h 1687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8683" h="168735">
                    <a:moveTo>
                      <a:pt x="0" y="0"/>
                    </a:moveTo>
                    <a:lnTo>
                      <a:pt x="148683" y="0"/>
                    </a:lnTo>
                    <a:lnTo>
                      <a:pt x="114118" y="159309"/>
                    </a:lnTo>
                    <a:lnTo>
                      <a:pt x="0" y="1687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9" name="任意多边形: 形状 78"/>
              <p:cNvSpPr/>
              <p:nvPr/>
            </p:nvSpPr>
            <p:spPr>
              <a:xfrm>
                <a:off x="3932167" y="4373323"/>
                <a:ext cx="123177" cy="122835"/>
              </a:xfrm>
              <a:custGeom>
                <a:avLst/>
                <a:gdLst>
                  <a:gd name="connsiteX0" fmla="*/ 0 w 123177"/>
                  <a:gd name="connsiteY0" fmla="*/ 0 h 122835"/>
                  <a:gd name="connsiteX1" fmla="*/ 123177 w 123177"/>
                  <a:gd name="connsiteY1" fmla="*/ 0 h 122835"/>
                  <a:gd name="connsiteX2" fmla="*/ 123177 w 123177"/>
                  <a:gd name="connsiteY2" fmla="*/ 122835 h 122835"/>
                  <a:gd name="connsiteX3" fmla="*/ 0 w 123177"/>
                  <a:gd name="connsiteY3" fmla="*/ 122835 h 122835"/>
                  <a:gd name="connsiteX4" fmla="*/ 0 w 123177"/>
                  <a:gd name="connsiteY4" fmla="*/ 0 h 122835"/>
                  <a:gd name="connsiteX0-1" fmla="*/ 0 w 123177"/>
                  <a:gd name="connsiteY0-2" fmla="*/ 0 h 122835"/>
                  <a:gd name="connsiteX1-3" fmla="*/ 123177 w 123177"/>
                  <a:gd name="connsiteY1-4" fmla="*/ 0 h 122835"/>
                  <a:gd name="connsiteX2-5" fmla="*/ 91754 w 123177"/>
                  <a:gd name="connsiteY2-6" fmla="*/ 122835 h 122835"/>
                  <a:gd name="connsiteX3-7" fmla="*/ 0 w 123177"/>
                  <a:gd name="connsiteY3-8" fmla="*/ 122835 h 122835"/>
                  <a:gd name="connsiteX4-9" fmla="*/ 0 w 123177"/>
                  <a:gd name="connsiteY4-10" fmla="*/ 0 h 1228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3177" h="122835">
                    <a:moveTo>
                      <a:pt x="0" y="0"/>
                    </a:moveTo>
                    <a:lnTo>
                      <a:pt x="123177" y="0"/>
                    </a:lnTo>
                    <a:lnTo>
                      <a:pt x="91754" y="122835"/>
                    </a:lnTo>
                    <a:lnTo>
                      <a:pt x="0" y="1228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80" name="任意多边形: 形状 79"/>
              <p:cNvSpPr/>
              <p:nvPr/>
            </p:nvSpPr>
            <p:spPr>
              <a:xfrm>
                <a:off x="3767184" y="4372905"/>
                <a:ext cx="123177" cy="123253"/>
              </a:xfrm>
              <a:custGeom>
                <a:avLst/>
                <a:gdLst>
                  <a:gd name="connsiteX0" fmla="*/ 0 w 123177"/>
                  <a:gd name="connsiteY0" fmla="*/ 0 h 168735"/>
                  <a:gd name="connsiteX1" fmla="*/ 123177 w 123177"/>
                  <a:gd name="connsiteY1" fmla="*/ 0 h 168735"/>
                  <a:gd name="connsiteX2" fmla="*/ 123177 w 123177"/>
                  <a:gd name="connsiteY2" fmla="*/ 168735 h 168735"/>
                  <a:gd name="connsiteX3" fmla="*/ 0 w 123177"/>
                  <a:gd name="connsiteY3" fmla="*/ 168735 h 168735"/>
                  <a:gd name="connsiteX4" fmla="*/ 0 w 123177"/>
                  <a:gd name="connsiteY4" fmla="*/ 0 h 168735"/>
                  <a:gd name="connsiteX0-1" fmla="*/ 0 w 123177"/>
                  <a:gd name="connsiteY0-2" fmla="*/ 0 h 171877"/>
                  <a:gd name="connsiteX1-3" fmla="*/ 123177 w 123177"/>
                  <a:gd name="connsiteY1-4" fmla="*/ 0 h 171877"/>
                  <a:gd name="connsiteX2-5" fmla="*/ 123177 w 123177"/>
                  <a:gd name="connsiteY2-6" fmla="*/ 168735 h 171877"/>
                  <a:gd name="connsiteX3-7" fmla="*/ 21996 w 123177"/>
                  <a:gd name="connsiteY3-8" fmla="*/ 171877 h 171877"/>
                  <a:gd name="connsiteX4-9" fmla="*/ 0 w 123177"/>
                  <a:gd name="connsiteY4-10" fmla="*/ 0 h 17187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3177" h="171877">
                    <a:moveTo>
                      <a:pt x="0" y="0"/>
                    </a:moveTo>
                    <a:lnTo>
                      <a:pt x="123177" y="0"/>
                    </a:lnTo>
                    <a:lnTo>
                      <a:pt x="123177" y="168735"/>
                    </a:lnTo>
                    <a:lnTo>
                      <a:pt x="21996" y="1718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 rot="19257239" flipH="1">
              <a:off x="4736799" y="4314004"/>
              <a:ext cx="249312" cy="330150"/>
              <a:chOff x="3593855" y="3886196"/>
              <a:chExt cx="609599" cy="838227"/>
            </a:xfrm>
          </p:grpSpPr>
          <p:sp>
            <p:nvSpPr>
              <p:cNvPr id="67" name="任意多边形: 形状 66"/>
              <p:cNvSpPr/>
              <p:nvPr/>
            </p:nvSpPr>
            <p:spPr>
              <a:xfrm>
                <a:off x="3593855" y="3886196"/>
                <a:ext cx="609599" cy="838227"/>
              </a:xfrm>
              <a:custGeom>
                <a:avLst/>
                <a:gdLst>
                  <a:gd name="connsiteX0" fmla="*/ 0 w 533400"/>
                  <a:gd name="connsiteY0" fmla="*/ 0 h 914400"/>
                  <a:gd name="connsiteX1" fmla="*/ 533400 w 533400"/>
                  <a:gd name="connsiteY1" fmla="*/ 0 h 914400"/>
                  <a:gd name="connsiteX2" fmla="*/ 533400 w 533400"/>
                  <a:gd name="connsiteY2" fmla="*/ 914400 h 914400"/>
                  <a:gd name="connsiteX3" fmla="*/ 0 w 533400"/>
                  <a:gd name="connsiteY3" fmla="*/ 914400 h 914400"/>
                  <a:gd name="connsiteX4" fmla="*/ 0 w 533400"/>
                  <a:gd name="connsiteY4" fmla="*/ 0 h 914400"/>
                  <a:gd name="connsiteX0-1" fmla="*/ 0 w 533400"/>
                  <a:gd name="connsiteY0-2" fmla="*/ 0 h 914400"/>
                  <a:gd name="connsiteX1-3" fmla="*/ 533400 w 533400"/>
                  <a:gd name="connsiteY1-4" fmla="*/ 0 h 914400"/>
                  <a:gd name="connsiteX2-5" fmla="*/ 426720 w 533400"/>
                  <a:gd name="connsiteY2-6" fmla="*/ 906780 h 914400"/>
                  <a:gd name="connsiteX3-7" fmla="*/ 0 w 533400"/>
                  <a:gd name="connsiteY3-8" fmla="*/ 914400 h 914400"/>
                  <a:gd name="connsiteX4-9" fmla="*/ 0 w 533400"/>
                  <a:gd name="connsiteY4-10" fmla="*/ 0 h 914400"/>
                  <a:gd name="connsiteX0-11" fmla="*/ 0 w 533400"/>
                  <a:gd name="connsiteY0-12" fmla="*/ 0 h 914400"/>
                  <a:gd name="connsiteX1-13" fmla="*/ 533400 w 533400"/>
                  <a:gd name="connsiteY1-14" fmla="*/ 0 h 914400"/>
                  <a:gd name="connsiteX2-15" fmla="*/ 426720 w 533400"/>
                  <a:gd name="connsiteY2-16" fmla="*/ 906780 h 914400"/>
                  <a:gd name="connsiteX3-17" fmla="*/ 121920 w 533400"/>
                  <a:gd name="connsiteY3-18" fmla="*/ 914400 h 914400"/>
                  <a:gd name="connsiteX4-19" fmla="*/ 0 w 533400"/>
                  <a:gd name="connsiteY4-20" fmla="*/ 0 h 914400"/>
                  <a:gd name="connsiteX0-21" fmla="*/ 0 w 609600"/>
                  <a:gd name="connsiteY0-22" fmla="*/ 0 h 922020"/>
                  <a:gd name="connsiteX1-23" fmla="*/ 609600 w 609600"/>
                  <a:gd name="connsiteY1-24" fmla="*/ 7620 h 922020"/>
                  <a:gd name="connsiteX2-25" fmla="*/ 502920 w 609600"/>
                  <a:gd name="connsiteY2-26" fmla="*/ 914400 h 922020"/>
                  <a:gd name="connsiteX3-27" fmla="*/ 198120 w 609600"/>
                  <a:gd name="connsiteY3-28" fmla="*/ 922020 h 922020"/>
                  <a:gd name="connsiteX4-29" fmla="*/ 0 w 609600"/>
                  <a:gd name="connsiteY4-30" fmla="*/ 0 h 922020"/>
                  <a:gd name="connsiteX0-31" fmla="*/ 0 w 609600"/>
                  <a:gd name="connsiteY0-32" fmla="*/ 0 h 922020"/>
                  <a:gd name="connsiteX1-33" fmla="*/ 609600 w 609600"/>
                  <a:gd name="connsiteY1-34" fmla="*/ 7620 h 922020"/>
                  <a:gd name="connsiteX2-35" fmla="*/ 502920 w 609600"/>
                  <a:gd name="connsiteY2-36" fmla="*/ 914400 h 922020"/>
                  <a:gd name="connsiteX3-37" fmla="*/ 152400 w 609600"/>
                  <a:gd name="connsiteY3-38" fmla="*/ 922020 h 922020"/>
                  <a:gd name="connsiteX4-39" fmla="*/ 0 w 609600"/>
                  <a:gd name="connsiteY4-40" fmla="*/ 0 h 922020"/>
                  <a:gd name="connsiteX0-41" fmla="*/ 0 w 609600"/>
                  <a:gd name="connsiteY0-42" fmla="*/ 0 h 922020"/>
                  <a:gd name="connsiteX1-43" fmla="*/ 609600 w 609600"/>
                  <a:gd name="connsiteY1-44" fmla="*/ 7620 h 922020"/>
                  <a:gd name="connsiteX2-45" fmla="*/ 582605 w 609600"/>
                  <a:gd name="connsiteY2-46" fmla="*/ 871050 h 922020"/>
                  <a:gd name="connsiteX3-47" fmla="*/ 152400 w 609600"/>
                  <a:gd name="connsiteY3-48" fmla="*/ 922020 h 922020"/>
                  <a:gd name="connsiteX4-49" fmla="*/ 0 w 609600"/>
                  <a:gd name="connsiteY4-50" fmla="*/ 0 h 92202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09600" h="922020">
                    <a:moveTo>
                      <a:pt x="0" y="0"/>
                    </a:moveTo>
                    <a:lnTo>
                      <a:pt x="609600" y="7620"/>
                    </a:lnTo>
                    <a:lnTo>
                      <a:pt x="582605" y="871050"/>
                    </a:lnTo>
                    <a:lnTo>
                      <a:pt x="152400" y="9220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8" name="任意多边形: 形状 67"/>
              <p:cNvSpPr/>
              <p:nvPr/>
            </p:nvSpPr>
            <p:spPr>
              <a:xfrm>
                <a:off x="3713669" y="3973362"/>
                <a:ext cx="169678" cy="175020"/>
              </a:xfrm>
              <a:custGeom>
                <a:avLst/>
                <a:gdLst>
                  <a:gd name="connsiteX0" fmla="*/ 0 w 169678"/>
                  <a:gd name="connsiteY0" fmla="*/ 0 h 168735"/>
                  <a:gd name="connsiteX1" fmla="*/ 169678 w 169678"/>
                  <a:gd name="connsiteY1" fmla="*/ 0 h 168735"/>
                  <a:gd name="connsiteX2" fmla="*/ 169678 w 169678"/>
                  <a:gd name="connsiteY2" fmla="*/ 168735 h 168735"/>
                  <a:gd name="connsiteX3" fmla="*/ 0 w 169678"/>
                  <a:gd name="connsiteY3" fmla="*/ 168735 h 168735"/>
                  <a:gd name="connsiteX4" fmla="*/ 0 w 169678"/>
                  <a:gd name="connsiteY4" fmla="*/ 0 h 168735"/>
                  <a:gd name="connsiteX0-1" fmla="*/ 0 w 169678"/>
                  <a:gd name="connsiteY0-2" fmla="*/ 0 h 175020"/>
                  <a:gd name="connsiteX1-3" fmla="*/ 169678 w 169678"/>
                  <a:gd name="connsiteY1-4" fmla="*/ 0 h 175020"/>
                  <a:gd name="connsiteX2-5" fmla="*/ 169678 w 169678"/>
                  <a:gd name="connsiteY2-6" fmla="*/ 168735 h 175020"/>
                  <a:gd name="connsiteX3-7" fmla="*/ 28281 w 169678"/>
                  <a:gd name="connsiteY3-8" fmla="*/ 175020 h 175020"/>
                  <a:gd name="connsiteX4-9" fmla="*/ 0 w 169678"/>
                  <a:gd name="connsiteY4-10" fmla="*/ 0 h 17502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9678" h="175020">
                    <a:moveTo>
                      <a:pt x="0" y="0"/>
                    </a:moveTo>
                    <a:lnTo>
                      <a:pt x="169678" y="0"/>
                    </a:lnTo>
                    <a:lnTo>
                      <a:pt x="169678" y="168735"/>
                    </a:lnTo>
                    <a:lnTo>
                      <a:pt x="28281" y="1750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9" name="任意多边形: 形状 68"/>
              <p:cNvSpPr/>
              <p:nvPr/>
            </p:nvSpPr>
            <p:spPr>
              <a:xfrm>
                <a:off x="3932911" y="3973361"/>
                <a:ext cx="169678" cy="168735"/>
              </a:xfrm>
              <a:custGeom>
                <a:avLst/>
                <a:gdLst>
                  <a:gd name="connsiteX0" fmla="*/ 0 w 169678"/>
                  <a:gd name="connsiteY0" fmla="*/ 0 h 168735"/>
                  <a:gd name="connsiteX1" fmla="*/ 169678 w 169678"/>
                  <a:gd name="connsiteY1" fmla="*/ 0 h 168735"/>
                  <a:gd name="connsiteX2" fmla="*/ 169678 w 169678"/>
                  <a:gd name="connsiteY2" fmla="*/ 168735 h 168735"/>
                  <a:gd name="connsiteX3" fmla="*/ 0 w 169678"/>
                  <a:gd name="connsiteY3" fmla="*/ 168735 h 168735"/>
                  <a:gd name="connsiteX4" fmla="*/ 0 w 169678"/>
                  <a:gd name="connsiteY4" fmla="*/ 0 h 168735"/>
                  <a:gd name="connsiteX0-1" fmla="*/ 0 w 169678"/>
                  <a:gd name="connsiteY0-2" fmla="*/ 0 h 168735"/>
                  <a:gd name="connsiteX1-3" fmla="*/ 169678 w 169678"/>
                  <a:gd name="connsiteY1-4" fmla="*/ 0 h 168735"/>
                  <a:gd name="connsiteX2-5" fmla="*/ 141397 w 169678"/>
                  <a:gd name="connsiteY2-6" fmla="*/ 168735 h 168735"/>
                  <a:gd name="connsiteX3-7" fmla="*/ 0 w 169678"/>
                  <a:gd name="connsiteY3-8" fmla="*/ 168735 h 168735"/>
                  <a:gd name="connsiteX4-9" fmla="*/ 0 w 169678"/>
                  <a:gd name="connsiteY4-10" fmla="*/ 0 h 1687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9678" h="168735">
                    <a:moveTo>
                      <a:pt x="0" y="0"/>
                    </a:moveTo>
                    <a:lnTo>
                      <a:pt x="169678" y="0"/>
                    </a:lnTo>
                    <a:lnTo>
                      <a:pt x="141397" y="168735"/>
                    </a:lnTo>
                    <a:lnTo>
                      <a:pt x="0" y="1687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0" name="任意多边形: 形状 69"/>
              <p:cNvSpPr/>
              <p:nvPr/>
            </p:nvSpPr>
            <p:spPr>
              <a:xfrm>
                <a:off x="3735618" y="4177495"/>
                <a:ext cx="149428" cy="168735"/>
              </a:xfrm>
              <a:custGeom>
                <a:avLst/>
                <a:gdLst>
                  <a:gd name="connsiteX0" fmla="*/ 0 w 149428"/>
                  <a:gd name="connsiteY0" fmla="*/ 0 h 168735"/>
                  <a:gd name="connsiteX1" fmla="*/ 149428 w 149428"/>
                  <a:gd name="connsiteY1" fmla="*/ 0 h 168735"/>
                  <a:gd name="connsiteX2" fmla="*/ 149428 w 149428"/>
                  <a:gd name="connsiteY2" fmla="*/ 168735 h 168735"/>
                  <a:gd name="connsiteX3" fmla="*/ 0 w 149428"/>
                  <a:gd name="connsiteY3" fmla="*/ 168735 h 168735"/>
                  <a:gd name="connsiteX4" fmla="*/ 0 w 149428"/>
                  <a:gd name="connsiteY4" fmla="*/ 0 h 168735"/>
                  <a:gd name="connsiteX0-1" fmla="*/ 0 w 149428"/>
                  <a:gd name="connsiteY0-2" fmla="*/ 0 h 168735"/>
                  <a:gd name="connsiteX1-3" fmla="*/ 149428 w 149428"/>
                  <a:gd name="connsiteY1-4" fmla="*/ 0 h 168735"/>
                  <a:gd name="connsiteX2-5" fmla="*/ 149428 w 149428"/>
                  <a:gd name="connsiteY2-6" fmla="*/ 168735 h 168735"/>
                  <a:gd name="connsiteX3-7" fmla="*/ 34565 w 149428"/>
                  <a:gd name="connsiteY3-8" fmla="*/ 168735 h 168735"/>
                  <a:gd name="connsiteX4-9" fmla="*/ 0 w 149428"/>
                  <a:gd name="connsiteY4-10" fmla="*/ 0 h 1687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9428" h="168735">
                    <a:moveTo>
                      <a:pt x="0" y="0"/>
                    </a:moveTo>
                    <a:lnTo>
                      <a:pt x="149428" y="0"/>
                    </a:lnTo>
                    <a:lnTo>
                      <a:pt x="149428" y="168735"/>
                    </a:lnTo>
                    <a:lnTo>
                      <a:pt x="34565" y="1687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1" name="任意多边形: 形状 70"/>
              <p:cNvSpPr/>
              <p:nvPr/>
            </p:nvSpPr>
            <p:spPr>
              <a:xfrm>
                <a:off x="3932911" y="4177831"/>
                <a:ext cx="148683" cy="168735"/>
              </a:xfrm>
              <a:custGeom>
                <a:avLst/>
                <a:gdLst>
                  <a:gd name="connsiteX0" fmla="*/ 0 w 148683"/>
                  <a:gd name="connsiteY0" fmla="*/ 0 h 168735"/>
                  <a:gd name="connsiteX1" fmla="*/ 148683 w 148683"/>
                  <a:gd name="connsiteY1" fmla="*/ 0 h 168735"/>
                  <a:gd name="connsiteX2" fmla="*/ 148683 w 148683"/>
                  <a:gd name="connsiteY2" fmla="*/ 168735 h 168735"/>
                  <a:gd name="connsiteX3" fmla="*/ 0 w 148683"/>
                  <a:gd name="connsiteY3" fmla="*/ 168735 h 168735"/>
                  <a:gd name="connsiteX4" fmla="*/ 0 w 148683"/>
                  <a:gd name="connsiteY4" fmla="*/ 0 h 168735"/>
                  <a:gd name="connsiteX0-1" fmla="*/ 0 w 148683"/>
                  <a:gd name="connsiteY0-2" fmla="*/ 0 h 168735"/>
                  <a:gd name="connsiteX1-3" fmla="*/ 148683 w 148683"/>
                  <a:gd name="connsiteY1-4" fmla="*/ 0 h 168735"/>
                  <a:gd name="connsiteX2-5" fmla="*/ 114118 w 148683"/>
                  <a:gd name="connsiteY2-6" fmla="*/ 159309 h 168735"/>
                  <a:gd name="connsiteX3-7" fmla="*/ 0 w 148683"/>
                  <a:gd name="connsiteY3-8" fmla="*/ 168735 h 168735"/>
                  <a:gd name="connsiteX4-9" fmla="*/ 0 w 148683"/>
                  <a:gd name="connsiteY4-10" fmla="*/ 0 h 1687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8683" h="168735">
                    <a:moveTo>
                      <a:pt x="0" y="0"/>
                    </a:moveTo>
                    <a:lnTo>
                      <a:pt x="148683" y="0"/>
                    </a:lnTo>
                    <a:lnTo>
                      <a:pt x="114118" y="159309"/>
                    </a:lnTo>
                    <a:lnTo>
                      <a:pt x="0" y="1687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2" name="任意多边形: 形状 71"/>
              <p:cNvSpPr/>
              <p:nvPr/>
            </p:nvSpPr>
            <p:spPr>
              <a:xfrm>
                <a:off x="3932167" y="4373323"/>
                <a:ext cx="123177" cy="122835"/>
              </a:xfrm>
              <a:custGeom>
                <a:avLst/>
                <a:gdLst>
                  <a:gd name="connsiteX0" fmla="*/ 0 w 123177"/>
                  <a:gd name="connsiteY0" fmla="*/ 0 h 122835"/>
                  <a:gd name="connsiteX1" fmla="*/ 123177 w 123177"/>
                  <a:gd name="connsiteY1" fmla="*/ 0 h 122835"/>
                  <a:gd name="connsiteX2" fmla="*/ 123177 w 123177"/>
                  <a:gd name="connsiteY2" fmla="*/ 122835 h 122835"/>
                  <a:gd name="connsiteX3" fmla="*/ 0 w 123177"/>
                  <a:gd name="connsiteY3" fmla="*/ 122835 h 122835"/>
                  <a:gd name="connsiteX4" fmla="*/ 0 w 123177"/>
                  <a:gd name="connsiteY4" fmla="*/ 0 h 122835"/>
                  <a:gd name="connsiteX0-1" fmla="*/ 0 w 123177"/>
                  <a:gd name="connsiteY0-2" fmla="*/ 0 h 122835"/>
                  <a:gd name="connsiteX1-3" fmla="*/ 123177 w 123177"/>
                  <a:gd name="connsiteY1-4" fmla="*/ 0 h 122835"/>
                  <a:gd name="connsiteX2-5" fmla="*/ 91754 w 123177"/>
                  <a:gd name="connsiteY2-6" fmla="*/ 122835 h 122835"/>
                  <a:gd name="connsiteX3-7" fmla="*/ 0 w 123177"/>
                  <a:gd name="connsiteY3-8" fmla="*/ 122835 h 122835"/>
                  <a:gd name="connsiteX4-9" fmla="*/ 0 w 123177"/>
                  <a:gd name="connsiteY4-10" fmla="*/ 0 h 1228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3177" h="122835">
                    <a:moveTo>
                      <a:pt x="0" y="0"/>
                    </a:moveTo>
                    <a:lnTo>
                      <a:pt x="123177" y="0"/>
                    </a:lnTo>
                    <a:lnTo>
                      <a:pt x="91754" y="122835"/>
                    </a:lnTo>
                    <a:lnTo>
                      <a:pt x="0" y="1228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3" name="任意多边形: 形状 72"/>
              <p:cNvSpPr/>
              <p:nvPr/>
            </p:nvSpPr>
            <p:spPr>
              <a:xfrm>
                <a:off x="3767184" y="4372905"/>
                <a:ext cx="123177" cy="123253"/>
              </a:xfrm>
              <a:custGeom>
                <a:avLst/>
                <a:gdLst>
                  <a:gd name="connsiteX0" fmla="*/ 0 w 123177"/>
                  <a:gd name="connsiteY0" fmla="*/ 0 h 168735"/>
                  <a:gd name="connsiteX1" fmla="*/ 123177 w 123177"/>
                  <a:gd name="connsiteY1" fmla="*/ 0 h 168735"/>
                  <a:gd name="connsiteX2" fmla="*/ 123177 w 123177"/>
                  <a:gd name="connsiteY2" fmla="*/ 168735 h 168735"/>
                  <a:gd name="connsiteX3" fmla="*/ 0 w 123177"/>
                  <a:gd name="connsiteY3" fmla="*/ 168735 h 168735"/>
                  <a:gd name="connsiteX4" fmla="*/ 0 w 123177"/>
                  <a:gd name="connsiteY4" fmla="*/ 0 h 168735"/>
                  <a:gd name="connsiteX0-1" fmla="*/ 0 w 123177"/>
                  <a:gd name="connsiteY0-2" fmla="*/ 0 h 171877"/>
                  <a:gd name="connsiteX1-3" fmla="*/ 123177 w 123177"/>
                  <a:gd name="connsiteY1-4" fmla="*/ 0 h 171877"/>
                  <a:gd name="connsiteX2-5" fmla="*/ 123177 w 123177"/>
                  <a:gd name="connsiteY2-6" fmla="*/ 168735 h 171877"/>
                  <a:gd name="connsiteX3-7" fmla="*/ 21996 w 123177"/>
                  <a:gd name="connsiteY3-8" fmla="*/ 171877 h 171877"/>
                  <a:gd name="connsiteX4-9" fmla="*/ 0 w 123177"/>
                  <a:gd name="connsiteY4-10" fmla="*/ 0 h 17187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3177" h="171877">
                    <a:moveTo>
                      <a:pt x="0" y="0"/>
                    </a:moveTo>
                    <a:lnTo>
                      <a:pt x="123177" y="0"/>
                    </a:lnTo>
                    <a:lnTo>
                      <a:pt x="123177" y="168735"/>
                    </a:lnTo>
                    <a:lnTo>
                      <a:pt x="21996" y="1718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3" name="千图设计师MC：ID 29795607组合 12"/>
          <p:cNvGrpSpPr/>
          <p:nvPr>
            <p:custDataLst>
              <p:tags r:id="rId18"/>
            </p:custDataLst>
          </p:nvPr>
        </p:nvGrpSpPr>
        <p:grpSpPr>
          <a:xfrm rot="847134">
            <a:off x="5229419" y="4221842"/>
            <a:ext cx="205244" cy="310655"/>
            <a:chOff x="4714800" y="3876796"/>
            <a:chExt cx="506979" cy="767358"/>
          </a:xfrm>
        </p:grpSpPr>
        <p:grpSp>
          <p:nvGrpSpPr>
            <p:cNvPr id="49" name="组合 48"/>
            <p:cNvGrpSpPr/>
            <p:nvPr/>
          </p:nvGrpSpPr>
          <p:grpSpPr>
            <a:xfrm rot="20521494" flipH="1">
              <a:off x="4714800" y="3876796"/>
              <a:ext cx="506979" cy="697119"/>
              <a:chOff x="3593856" y="3886199"/>
              <a:chExt cx="609600" cy="838227"/>
            </a:xfrm>
          </p:grpSpPr>
          <p:sp>
            <p:nvSpPr>
              <p:cNvPr id="58" name="任意多边形: 形状 57"/>
              <p:cNvSpPr/>
              <p:nvPr/>
            </p:nvSpPr>
            <p:spPr>
              <a:xfrm>
                <a:off x="3593856" y="3886199"/>
                <a:ext cx="609600" cy="838227"/>
              </a:xfrm>
              <a:custGeom>
                <a:avLst/>
                <a:gdLst>
                  <a:gd name="connsiteX0" fmla="*/ 0 w 533400"/>
                  <a:gd name="connsiteY0" fmla="*/ 0 h 914400"/>
                  <a:gd name="connsiteX1" fmla="*/ 533400 w 533400"/>
                  <a:gd name="connsiteY1" fmla="*/ 0 h 914400"/>
                  <a:gd name="connsiteX2" fmla="*/ 533400 w 533400"/>
                  <a:gd name="connsiteY2" fmla="*/ 914400 h 914400"/>
                  <a:gd name="connsiteX3" fmla="*/ 0 w 533400"/>
                  <a:gd name="connsiteY3" fmla="*/ 914400 h 914400"/>
                  <a:gd name="connsiteX4" fmla="*/ 0 w 533400"/>
                  <a:gd name="connsiteY4" fmla="*/ 0 h 914400"/>
                  <a:gd name="connsiteX0-1" fmla="*/ 0 w 533400"/>
                  <a:gd name="connsiteY0-2" fmla="*/ 0 h 914400"/>
                  <a:gd name="connsiteX1-3" fmla="*/ 533400 w 533400"/>
                  <a:gd name="connsiteY1-4" fmla="*/ 0 h 914400"/>
                  <a:gd name="connsiteX2-5" fmla="*/ 426720 w 533400"/>
                  <a:gd name="connsiteY2-6" fmla="*/ 906780 h 914400"/>
                  <a:gd name="connsiteX3-7" fmla="*/ 0 w 533400"/>
                  <a:gd name="connsiteY3-8" fmla="*/ 914400 h 914400"/>
                  <a:gd name="connsiteX4-9" fmla="*/ 0 w 533400"/>
                  <a:gd name="connsiteY4-10" fmla="*/ 0 h 914400"/>
                  <a:gd name="connsiteX0-11" fmla="*/ 0 w 533400"/>
                  <a:gd name="connsiteY0-12" fmla="*/ 0 h 914400"/>
                  <a:gd name="connsiteX1-13" fmla="*/ 533400 w 533400"/>
                  <a:gd name="connsiteY1-14" fmla="*/ 0 h 914400"/>
                  <a:gd name="connsiteX2-15" fmla="*/ 426720 w 533400"/>
                  <a:gd name="connsiteY2-16" fmla="*/ 906780 h 914400"/>
                  <a:gd name="connsiteX3-17" fmla="*/ 121920 w 533400"/>
                  <a:gd name="connsiteY3-18" fmla="*/ 914400 h 914400"/>
                  <a:gd name="connsiteX4-19" fmla="*/ 0 w 533400"/>
                  <a:gd name="connsiteY4-20" fmla="*/ 0 h 914400"/>
                  <a:gd name="connsiteX0-21" fmla="*/ 0 w 609600"/>
                  <a:gd name="connsiteY0-22" fmla="*/ 0 h 922020"/>
                  <a:gd name="connsiteX1-23" fmla="*/ 609600 w 609600"/>
                  <a:gd name="connsiteY1-24" fmla="*/ 7620 h 922020"/>
                  <a:gd name="connsiteX2-25" fmla="*/ 502920 w 609600"/>
                  <a:gd name="connsiteY2-26" fmla="*/ 914400 h 922020"/>
                  <a:gd name="connsiteX3-27" fmla="*/ 198120 w 609600"/>
                  <a:gd name="connsiteY3-28" fmla="*/ 922020 h 922020"/>
                  <a:gd name="connsiteX4-29" fmla="*/ 0 w 609600"/>
                  <a:gd name="connsiteY4-30" fmla="*/ 0 h 922020"/>
                  <a:gd name="connsiteX0-31" fmla="*/ 0 w 609600"/>
                  <a:gd name="connsiteY0-32" fmla="*/ 0 h 922020"/>
                  <a:gd name="connsiteX1-33" fmla="*/ 609600 w 609600"/>
                  <a:gd name="connsiteY1-34" fmla="*/ 7620 h 922020"/>
                  <a:gd name="connsiteX2-35" fmla="*/ 502920 w 609600"/>
                  <a:gd name="connsiteY2-36" fmla="*/ 914400 h 922020"/>
                  <a:gd name="connsiteX3-37" fmla="*/ 152400 w 609600"/>
                  <a:gd name="connsiteY3-38" fmla="*/ 922020 h 922020"/>
                  <a:gd name="connsiteX4-39" fmla="*/ 0 w 609600"/>
                  <a:gd name="connsiteY4-40" fmla="*/ 0 h 92202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09600" h="922020">
                    <a:moveTo>
                      <a:pt x="0" y="0"/>
                    </a:moveTo>
                    <a:lnTo>
                      <a:pt x="609600" y="7620"/>
                    </a:lnTo>
                    <a:lnTo>
                      <a:pt x="502920" y="914400"/>
                    </a:lnTo>
                    <a:lnTo>
                      <a:pt x="152400" y="9220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9" name="任意多边形: 形状 58"/>
              <p:cNvSpPr/>
              <p:nvPr/>
            </p:nvSpPr>
            <p:spPr>
              <a:xfrm>
                <a:off x="3713669" y="3973362"/>
                <a:ext cx="169678" cy="175020"/>
              </a:xfrm>
              <a:custGeom>
                <a:avLst/>
                <a:gdLst>
                  <a:gd name="connsiteX0" fmla="*/ 0 w 169678"/>
                  <a:gd name="connsiteY0" fmla="*/ 0 h 168735"/>
                  <a:gd name="connsiteX1" fmla="*/ 169678 w 169678"/>
                  <a:gd name="connsiteY1" fmla="*/ 0 h 168735"/>
                  <a:gd name="connsiteX2" fmla="*/ 169678 w 169678"/>
                  <a:gd name="connsiteY2" fmla="*/ 168735 h 168735"/>
                  <a:gd name="connsiteX3" fmla="*/ 0 w 169678"/>
                  <a:gd name="connsiteY3" fmla="*/ 168735 h 168735"/>
                  <a:gd name="connsiteX4" fmla="*/ 0 w 169678"/>
                  <a:gd name="connsiteY4" fmla="*/ 0 h 168735"/>
                  <a:gd name="connsiteX0-1" fmla="*/ 0 w 169678"/>
                  <a:gd name="connsiteY0-2" fmla="*/ 0 h 175020"/>
                  <a:gd name="connsiteX1-3" fmla="*/ 169678 w 169678"/>
                  <a:gd name="connsiteY1-4" fmla="*/ 0 h 175020"/>
                  <a:gd name="connsiteX2-5" fmla="*/ 169678 w 169678"/>
                  <a:gd name="connsiteY2-6" fmla="*/ 168735 h 175020"/>
                  <a:gd name="connsiteX3-7" fmla="*/ 28281 w 169678"/>
                  <a:gd name="connsiteY3-8" fmla="*/ 175020 h 175020"/>
                  <a:gd name="connsiteX4-9" fmla="*/ 0 w 169678"/>
                  <a:gd name="connsiteY4-10" fmla="*/ 0 h 17502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9678" h="175020">
                    <a:moveTo>
                      <a:pt x="0" y="0"/>
                    </a:moveTo>
                    <a:lnTo>
                      <a:pt x="169678" y="0"/>
                    </a:lnTo>
                    <a:lnTo>
                      <a:pt x="169678" y="168735"/>
                    </a:lnTo>
                    <a:lnTo>
                      <a:pt x="28281" y="1750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0" name="任意多边形: 形状 59"/>
              <p:cNvSpPr/>
              <p:nvPr/>
            </p:nvSpPr>
            <p:spPr>
              <a:xfrm>
                <a:off x="3932911" y="3973361"/>
                <a:ext cx="169678" cy="168735"/>
              </a:xfrm>
              <a:custGeom>
                <a:avLst/>
                <a:gdLst>
                  <a:gd name="connsiteX0" fmla="*/ 0 w 169678"/>
                  <a:gd name="connsiteY0" fmla="*/ 0 h 168735"/>
                  <a:gd name="connsiteX1" fmla="*/ 169678 w 169678"/>
                  <a:gd name="connsiteY1" fmla="*/ 0 h 168735"/>
                  <a:gd name="connsiteX2" fmla="*/ 169678 w 169678"/>
                  <a:gd name="connsiteY2" fmla="*/ 168735 h 168735"/>
                  <a:gd name="connsiteX3" fmla="*/ 0 w 169678"/>
                  <a:gd name="connsiteY3" fmla="*/ 168735 h 168735"/>
                  <a:gd name="connsiteX4" fmla="*/ 0 w 169678"/>
                  <a:gd name="connsiteY4" fmla="*/ 0 h 168735"/>
                  <a:gd name="connsiteX0-1" fmla="*/ 0 w 169678"/>
                  <a:gd name="connsiteY0-2" fmla="*/ 0 h 168735"/>
                  <a:gd name="connsiteX1-3" fmla="*/ 169678 w 169678"/>
                  <a:gd name="connsiteY1-4" fmla="*/ 0 h 168735"/>
                  <a:gd name="connsiteX2-5" fmla="*/ 141397 w 169678"/>
                  <a:gd name="connsiteY2-6" fmla="*/ 168735 h 168735"/>
                  <a:gd name="connsiteX3-7" fmla="*/ 0 w 169678"/>
                  <a:gd name="connsiteY3-8" fmla="*/ 168735 h 168735"/>
                  <a:gd name="connsiteX4-9" fmla="*/ 0 w 169678"/>
                  <a:gd name="connsiteY4-10" fmla="*/ 0 h 1687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9678" h="168735">
                    <a:moveTo>
                      <a:pt x="0" y="0"/>
                    </a:moveTo>
                    <a:lnTo>
                      <a:pt x="169678" y="0"/>
                    </a:lnTo>
                    <a:lnTo>
                      <a:pt x="141397" y="168735"/>
                    </a:lnTo>
                    <a:lnTo>
                      <a:pt x="0" y="1687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1" name="任意多边形: 形状 60"/>
              <p:cNvSpPr/>
              <p:nvPr/>
            </p:nvSpPr>
            <p:spPr>
              <a:xfrm>
                <a:off x="3735618" y="4177495"/>
                <a:ext cx="149428" cy="168735"/>
              </a:xfrm>
              <a:custGeom>
                <a:avLst/>
                <a:gdLst>
                  <a:gd name="connsiteX0" fmla="*/ 0 w 149428"/>
                  <a:gd name="connsiteY0" fmla="*/ 0 h 168735"/>
                  <a:gd name="connsiteX1" fmla="*/ 149428 w 149428"/>
                  <a:gd name="connsiteY1" fmla="*/ 0 h 168735"/>
                  <a:gd name="connsiteX2" fmla="*/ 149428 w 149428"/>
                  <a:gd name="connsiteY2" fmla="*/ 168735 h 168735"/>
                  <a:gd name="connsiteX3" fmla="*/ 0 w 149428"/>
                  <a:gd name="connsiteY3" fmla="*/ 168735 h 168735"/>
                  <a:gd name="connsiteX4" fmla="*/ 0 w 149428"/>
                  <a:gd name="connsiteY4" fmla="*/ 0 h 168735"/>
                  <a:gd name="connsiteX0-1" fmla="*/ 0 w 149428"/>
                  <a:gd name="connsiteY0-2" fmla="*/ 0 h 168735"/>
                  <a:gd name="connsiteX1-3" fmla="*/ 149428 w 149428"/>
                  <a:gd name="connsiteY1-4" fmla="*/ 0 h 168735"/>
                  <a:gd name="connsiteX2-5" fmla="*/ 149428 w 149428"/>
                  <a:gd name="connsiteY2-6" fmla="*/ 168735 h 168735"/>
                  <a:gd name="connsiteX3-7" fmla="*/ 34565 w 149428"/>
                  <a:gd name="connsiteY3-8" fmla="*/ 168735 h 168735"/>
                  <a:gd name="connsiteX4-9" fmla="*/ 0 w 149428"/>
                  <a:gd name="connsiteY4-10" fmla="*/ 0 h 1687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9428" h="168735">
                    <a:moveTo>
                      <a:pt x="0" y="0"/>
                    </a:moveTo>
                    <a:lnTo>
                      <a:pt x="149428" y="0"/>
                    </a:lnTo>
                    <a:lnTo>
                      <a:pt x="149428" y="168735"/>
                    </a:lnTo>
                    <a:lnTo>
                      <a:pt x="34565" y="1687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任意多边形: 形状 61"/>
              <p:cNvSpPr/>
              <p:nvPr/>
            </p:nvSpPr>
            <p:spPr>
              <a:xfrm>
                <a:off x="3932911" y="4177831"/>
                <a:ext cx="148683" cy="168735"/>
              </a:xfrm>
              <a:custGeom>
                <a:avLst/>
                <a:gdLst>
                  <a:gd name="connsiteX0" fmla="*/ 0 w 148683"/>
                  <a:gd name="connsiteY0" fmla="*/ 0 h 168735"/>
                  <a:gd name="connsiteX1" fmla="*/ 148683 w 148683"/>
                  <a:gd name="connsiteY1" fmla="*/ 0 h 168735"/>
                  <a:gd name="connsiteX2" fmla="*/ 148683 w 148683"/>
                  <a:gd name="connsiteY2" fmla="*/ 168735 h 168735"/>
                  <a:gd name="connsiteX3" fmla="*/ 0 w 148683"/>
                  <a:gd name="connsiteY3" fmla="*/ 168735 h 168735"/>
                  <a:gd name="connsiteX4" fmla="*/ 0 w 148683"/>
                  <a:gd name="connsiteY4" fmla="*/ 0 h 168735"/>
                  <a:gd name="connsiteX0-1" fmla="*/ 0 w 148683"/>
                  <a:gd name="connsiteY0-2" fmla="*/ 0 h 168735"/>
                  <a:gd name="connsiteX1-3" fmla="*/ 148683 w 148683"/>
                  <a:gd name="connsiteY1-4" fmla="*/ 0 h 168735"/>
                  <a:gd name="connsiteX2-5" fmla="*/ 114118 w 148683"/>
                  <a:gd name="connsiteY2-6" fmla="*/ 159309 h 168735"/>
                  <a:gd name="connsiteX3-7" fmla="*/ 0 w 148683"/>
                  <a:gd name="connsiteY3-8" fmla="*/ 168735 h 168735"/>
                  <a:gd name="connsiteX4-9" fmla="*/ 0 w 148683"/>
                  <a:gd name="connsiteY4-10" fmla="*/ 0 h 1687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8683" h="168735">
                    <a:moveTo>
                      <a:pt x="0" y="0"/>
                    </a:moveTo>
                    <a:lnTo>
                      <a:pt x="148683" y="0"/>
                    </a:lnTo>
                    <a:lnTo>
                      <a:pt x="114118" y="159309"/>
                    </a:lnTo>
                    <a:lnTo>
                      <a:pt x="0" y="1687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3" name="任意多边形: 形状 62"/>
              <p:cNvSpPr/>
              <p:nvPr/>
            </p:nvSpPr>
            <p:spPr>
              <a:xfrm>
                <a:off x="3932167" y="4373323"/>
                <a:ext cx="123177" cy="122835"/>
              </a:xfrm>
              <a:custGeom>
                <a:avLst/>
                <a:gdLst>
                  <a:gd name="connsiteX0" fmla="*/ 0 w 123177"/>
                  <a:gd name="connsiteY0" fmla="*/ 0 h 122835"/>
                  <a:gd name="connsiteX1" fmla="*/ 123177 w 123177"/>
                  <a:gd name="connsiteY1" fmla="*/ 0 h 122835"/>
                  <a:gd name="connsiteX2" fmla="*/ 123177 w 123177"/>
                  <a:gd name="connsiteY2" fmla="*/ 122835 h 122835"/>
                  <a:gd name="connsiteX3" fmla="*/ 0 w 123177"/>
                  <a:gd name="connsiteY3" fmla="*/ 122835 h 122835"/>
                  <a:gd name="connsiteX4" fmla="*/ 0 w 123177"/>
                  <a:gd name="connsiteY4" fmla="*/ 0 h 122835"/>
                  <a:gd name="connsiteX0-1" fmla="*/ 0 w 123177"/>
                  <a:gd name="connsiteY0-2" fmla="*/ 0 h 122835"/>
                  <a:gd name="connsiteX1-3" fmla="*/ 123177 w 123177"/>
                  <a:gd name="connsiteY1-4" fmla="*/ 0 h 122835"/>
                  <a:gd name="connsiteX2-5" fmla="*/ 91754 w 123177"/>
                  <a:gd name="connsiteY2-6" fmla="*/ 122835 h 122835"/>
                  <a:gd name="connsiteX3-7" fmla="*/ 0 w 123177"/>
                  <a:gd name="connsiteY3-8" fmla="*/ 122835 h 122835"/>
                  <a:gd name="connsiteX4-9" fmla="*/ 0 w 123177"/>
                  <a:gd name="connsiteY4-10" fmla="*/ 0 h 1228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3177" h="122835">
                    <a:moveTo>
                      <a:pt x="0" y="0"/>
                    </a:moveTo>
                    <a:lnTo>
                      <a:pt x="123177" y="0"/>
                    </a:lnTo>
                    <a:lnTo>
                      <a:pt x="91754" y="122835"/>
                    </a:lnTo>
                    <a:lnTo>
                      <a:pt x="0" y="1228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任意多边形: 形状 63"/>
              <p:cNvSpPr/>
              <p:nvPr/>
            </p:nvSpPr>
            <p:spPr>
              <a:xfrm>
                <a:off x="3767184" y="4372905"/>
                <a:ext cx="123177" cy="123253"/>
              </a:xfrm>
              <a:custGeom>
                <a:avLst/>
                <a:gdLst>
                  <a:gd name="connsiteX0" fmla="*/ 0 w 123177"/>
                  <a:gd name="connsiteY0" fmla="*/ 0 h 168735"/>
                  <a:gd name="connsiteX1" fmla="*/ 123177 w 123177"/>
                  <a:gd name="connsiteY1" fmla="*/ 0 h 168735"/>
                  <a:gd name="connsiteX2" fmla="*/ 123177 w 123177"/>
                  <a:gd name="connsiteY2" fmla="*/ 168735 h 168735"/>
                  <a:gd name="connsiteX3" fmla="*/ 0 w 123177"/>
                  <a:gd name="connsiteY3" fmla="*/ 168735 h 168735"/>
                  <a:gd name="connsiteX4" fmla="*/ 0 w 123177"/>
                  <a:gd name="connsiteY4" fmla="*/ 0 h 168735"/>
                  <a:gd name="connsiteX0-1" fmla="*/ 0 w 123177"/>
                  <a:gd name="connsiteY0-2" fmla="*/ 0 h 171877"/>
                  <a:gd name="connsiteX1-3" fmla="*/ 123177 w 123177"/>
                  <a:gd name="connsiteY1-4" fmla="*/ 0 h 171877"/>
                  <a:gd name="connsiteX2-5" fmla="*/ 123177 w 123177"/>
                  <a:gd name="connsiteY2-6" fmla="*/ 168735 h 171877"/>
                  <a:gd name="connsiteX3-7" fmla="*/ 21996 w 123177"/>
                  <a:gd name="connsiteY3-8" fmla="*/ 171877 h 171877"/>
                  <a:gd name="connsiteX4-9" fmla="*/ 0 w 123177"/>
                  <a:gd name="connsiteY4-10" fmla="*/ 0 h 17187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3177" h="171877">
                    <a:moveTo>
                      <a:pt x="0" y="0"/>
                    </a:moveTo>
                    <a:lnTo>
                      <a:pt x="123177" y="0"/>
                    </a:lnTo>
                    <a:lnTo>
                      <a:pt x="123177" y="168735"/>
                    </a:lnTo>
                    <a:lnTo>
                      <a:pt x="21996" y="1718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 rot="19257239" flipH="1">
              <a:off x="4736799" y="4314004"/>
              <a:ext cx="249312" cy="330150"/>
              <a:chOff x="3593855" y="3886196"/>
              <a:chExt cx="609599" cy="838227"/>
            </a:xfrm>
          </p:grpSpPr>
          <p:sp>
            <p:nvSpPr>
              <p:cNvPr id="51" name="任意多边形: 形状 50"/>
              <p:cNvSpPr/>
              <p:nvPr/>
            </p:nvSpPr>
            <p:spPr>
              <a:xfrm>
                <a:off x="3593855" y="3886196"/>
                <a:ext cx="609599" cy="838227"/>
              </a:xfrm>
              <a:custGeom>
                <a:avLst/>
                <a:gdLst>
                  <a:gd name="connsiteX0" fmla="*/ 0 w 533400"/>
                  <a:gd name="connsiteY0" fmla="*/ 0 h 914400"/>
                  <a:gd name="connsiteX1" fmla="*/ 533400 w 533400"/>
                  <a:gd name="connsiteY1" fmla="*/ 0 h 914400"/>
                  <a:gd name="connsiteX2" fmla="*/ 533400 w 533400"/>
                  <a:gd name="connsiteY2" fmla="*/ 914400 h 914400"/>
                  <a:gd name="connsiteX3" fmla="*/ 0 w 533400"/>
                  <a:gd name="connsiteY3" fmla="*/ 914400 h 914400"/>
                  <a:gd name="connsiteX4" fmla="*/ 0 w 533400"/>
                  <a:gd name="connsiteY4" fmla="*/ 0 h 914400"/>
                  <a:gd name="connsiteX0-1" fmla="*/ 0 w 533400"/>
                  <a:gd name="connsiteY0-2" fmla="*/ 0 h 914400"/>
                  <a:gd name="connsiteX1-3" fmla="*/ 533400 w 533400"/>
                  <a:gd name="connsiteY1-4" fmla="*/ 0 h 914400"/>
                  <a:gd name="connsiteX2-5" fmla="*/ 426720 w 533400"/>
                  <a:gd name="connsiteY2-6" fmla="*/ 906780 h 914400"/>
                  <a:gd name="connsiteX3-7" fmla="*/ 0 w 533400"/>
                  <a:gd name="connsiteY3-8" fmla="*/ 914400 h 914400"/>
                  <a:gd name="connsiteX4-9" fmla="*/ 0 w 533400"/>
                  <a:gd name="connsiteY4-10" fmla="*/ 0 h 914400"/>
                  <a:gd name="connsiteX0-11" fmla="*/ 0 w 533400"/>
                  <a:gd name="connsiteY0-12" fmla="*/ 0 h 914400"/>
                  <a:gd name="connsiteX1-13" fmla="*/ 533400 w 533400"/>
                  <a:gd name="connsiteY1-14" fmla="*/ 0 h 914400"/>
                  <a:gd name="connsiteX2-15" fmla="*/ 426720 w 533400"/>
                  <a:gd name="connsiteY2-16" fmla="*/ 906780 h 914400"/>
                  <a:gd name="connsiteX3-17" fmla="*/ 121920 w 533400"/>
                  <a:gd name="connsiteY3-18" fmla="*/ 914400 h 914400"/>
                  <a:gd name="connsiteX4-19" fmla="*/ 0 w 533400"/>
                  <a:gd name="connsiteY4-20" fmla="*/ 0 h 914400"/>
                  <a:gd name="connsiteX0-21" fmla="*/ 0 w 609600"/>
                  <a:gd name="connsiteY0-22" fmla="*/ 0 h 922020"/>
                  <a:gd name="connsiteX1-23" fmla="*/ 609600 w 609600"/>
                  <a:gd name="connsiteY1-24" fmla="*/ 7620 h 922020"/>
                  <a:gd name="connsiteX2-25" fmla="*/ 502920 w 609600"/>
                  <a:gd name="connsiteY2-26" fmla="*/ 914400 h 922020"/>
                  <a:gd name="connsiteX3-27" fmla="*/ 198120 w 609600"/>
                  <a:gd name="connsiteY3-28" fmla="*/ 922020 h 922020"/>
                  <a:gd name="connsiteX4-29" fmla="*/ 0 w 609600"/>
                  <a:gd name="connsiteY4-30" fmla="*/ 0 h 922020"/>
                  <a:gd name="connsiteX0-31" fmla="*/ 0 w 609600"/>
                  <a:gd name="connsiteY0-32" fmla="*/ 0 h 922020"/>
                  <a:gd name="connsiteX1-33" fmla="*/ 609600 w 609600"/>
                  <a:gd name="connsiteY1-34" fmla="*/ 7620 h 922020"/>
                  <a:gd name="connsiteX2-35" fmla="*/ 502920 w 609600"/>
                  <a:gd name="connsiteY2-36" fmla="*/ 914400 h 922020"/>
                  <a:gd name="connsiteX3-37" fmla="*/ 152400 w 609600"/>
                  <a:gd name="connsiteY3-38" fmla="*/ 922020 h 922020"/>
                  <a:gd name="connsiteX4-39" fmla="*/ 0 w 609600"/>
                  <a:gd name="connsiteY4-40" fmla="*/ 0 h 922020"/>
                  <a:gd name="connsiteX0-41" fmla="*/ 0 w 609600"/>
                  <a:gd name="connsiteY0-42" fmla="*/ 0 h 922020"/>
                  <a:gd name="connsiteX1-43" fmla="*/ 609600 w 609600"/>
                  <a:gd name="connsiteY1-44" fmla="*/ 7620 h 922020"/>
                  <a:gd name="connsiteX2-45" fmla="*/ 582605 w 609600"/>
                  <a:gd name="connsiteY2-46" fmla="*/ 871050 h 922020"/>
                  <a:gd name="connsiteX3-47" fmla="*/ 152400 w 609600"/>
                  <a:gd name="connsiteY3-48" fmla="*/ 922020 h 922020"/>
                  <a:gd name="connsiteX4-49" fmla="*/ 0 w 609600"/>
                  <a:gd name="connsiteY4-50" fmla="*/ 0 h 92202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09600" h="922020">
                    <a:moveTo>
                      <a:pt x="0" y="0"/>
                    </a:moveTo>
                    <a:lnTo>
                      <a:pt x="609600" y="7620"/>
                    </a:lnTo>
                    <a:lnTo>
                      <a:pt x="582605" y="871050"/>
                    </a:lnTo>
                    <a:lnTo>
                      <a:pt x="152400" y="9220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任意多边形: 形状 51"/>
              <p:cNvSpPr/>
              <p:nvPr/>
            </p:nvSpPr>
            <p:spPr>
              <a:xfrm>
                <a:off x="3713669" y="3973362"/>
                <a:ext cx="169678" cy="175020"/>
              </a:xfrm>
              <a:custGeom>
                <a:avLst/>
                <a:gdLst>
                  <a:gd name="connsiteX0" fmla="*/ 0 w 169678"/>
                  <a:gd name="connsiteY0" fmla="*/ 0 h 168735"/>
                  <a:gd name="connsiteX1" fmla="*/ 169678 w 169678"/>
                  <a:gd name="connsiteY1" fmla="*/ 0 h 168735"/>
                  <a:gd name="connsiteX2" fmla="*/ 169678 w 169678"/>
                  <a:gd name="connsiteY2" fmla="*/ 168735 h 168735"/>
                  <a:gd name="connsiteX3" fmla="*/ 0 w 169678"/>
                  <a:gd name="connsiteY3" fmla="*/ 168735 h 168735"/>
                  <a:gd name="connsiteX4" fmla="*/ 0 w 169678"/>
                  <a:gd name="connsiteY4" fmla="*/ 0 h 168735"/>
                  <a:gd name="connsiteX0-1" fmla="*/ 0 w 169678"/>
                  <a:gd name="connsiteY0-2" fmla="*/ 0 h 175020"/>
                  <a:gd name="connsiteX1-3" fmla="*/ 169678 w 169678"/>
                  <a:gd name="connsiteY1-4" fmla="*/ 0 h 175020"/>
                  <a:gd name="connsiteX2-5" fmla="*/ 169678 w 169678"/>
                  <a:gd name="connsiteY2-6" fmla="*/ 168735 h 175020"/>
                  <a:gd name="connsiteX3-7" fmla="*/ 28281 w 169678"/>
                  <a:gd name="connsiteY3-8" fmla="*/ 175020 h 175020"/>
                  <a:gd name="connsiteX4-9" fmla="*/ 0 w 169678"/>
                  <a:gd name="connsiteY4-10" fmla="*/ 0 h 17502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9678" h="175020">
                    <a:moveTo>
                      <a:pt x="0" y="0"/>
                    </a:moveTo>
                    <a:lnTo>
                      <a:pt x="169678" y="0"/>
                    </a:lnTo>
                    <a:lnTo>
                      <a:pt x="169678" y="168735"/>
                    </a:lnTo>
                    <a:lnTo>
                      <a:pt x="28281" y="1750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任意多边形: 形状 52"/>
              <p:cNvSpPr/>
              <p:nvPr/>
            </p:nvSpPr>
            <p:spPr>
              <a:xfrm>
                <a:off x="3932911" y="3973361"/>
                <a:ext cx="169678" cy="168735"/>
              </a:xfrm>
              <a:custGeom>
                <a:avLst/>
                <a:gdLst>
                  <a:gd name="connsiteX0" fmla="*/ 0 w 169678"/>
                  <a:gd name="connsiteY0" fmla="*/ 0 h 168735"/>
                  <a:gd name="connsiteX1" fmla="*/ 169678 w 169678"/>
                  <a:gd name="connsiteY1" fmla="*/ 0 h 168735"/>
                  <a:gd name="connsiteX2" fmla="*/ 169678 w 169678"/>
                  <a:gd name="connsiteY2" fmla="*/ 168735 h 168735"/>
                  <a:gd name="connsiteX3" fmla="*/ 0 w 169678"/>
                  <a:gd name="connsiteY3" fmla="*/ 168735 h 168735"/>
                  <a:gd name="connsiteX4" fmla="*/ 0 w 169678"/>
                  <a:gd name="connsiteY4" fmla="*/ 0 h 168735"/>
                  <a:gd name="connsiteX0-1" fmla="*/ 0 w 169678"/>
                  <a:gd name="connsiteY0-2" fmla="*/ 0 h 168735"/>
                  <a:gd name="connsiteX1-3" fmla="*/ 169678 w 169678"/>
                  <a:gd name="connsiteY1-4" fmla="*/ 0 h 168735"/>
                  <a:gd name="connsiteX2-5" fmla="*/ 141397 w 169678"/>
                  <a:gd name="connsiteY2-6" fmla="*/ 168735 h 168735"/>
                  <a:gd name="connsiteX3-7" fmla="*/ 0 w 169678"/>
                  <a:gd name="connsiteY3-8" fmla="*/ 168735 h 168735"/>
                  <a:gd name="connsiteX4-9" fmla="*/ 0 w 169678"/>
                  <a:gd name="connsiteY4-10" fmla="*/ 0 h 1687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9678" h="168735">
                    <a:moveTo>
                      <a:pt x="0" y="0"/>
                    </a:moveTo>
                    <a:lnTo>
                      <a:pt x="169678" y="0"/>
                    </a:lnTo>
                    <a:lnTo>
                      <a:pt x="141397" y="168735"/>
                    </a:lnTo>
                    <a:lnTo>
                      <a:pt x="0" y="1687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任意多边形: 形状 53"/>
              <p:cNvSpPr/>
              <p:nvPr/>
            </p:nvSpPr>
            <p:spPr>
              <a:xfrm>
                <a:off x="3735618" y="4177495"/>
                <a:ext cx="149428" cy="168735"/>
              </a:xfrm>
              <a:custGeom>
                <a:avLst/>
                <a:gdLst>
                  <a:gd name="connsiteX0" fmla="*/ 0 w 149428"/>
                  <a:gd name="connsiteY0" fmla="*/ 0 h 168735"/>
                  <a:gd name="connsiteX1" fmla="*/ 149428 w 149428"/>
                  <a:gd name="connsiteY1" fmla="*/ 0 h 168735"/>
                  <a:gd name="connsiteX2" fmla="*/ 149428 w 149428"/>
                  <a:gd name="connsiteY2" fmla="*/ 168735 h 168735"/>
                  <a:gd name="connsiteX3" fmla="*/ 0 w 149428"/>
                  <a:gd name="connsiteY3" fmla="*/ 168735 h 168735"/>
                  <a:gd name="connsiteX4" fmla="*/ 0 w 149428"/>
                  <a:gd name="connsiteY4" fmla="*/ 0 h 168735"/>
                  <a:gd name="connsiteX0-1" fmla="*/ 0 w 149428"/>
                  <a:gd name="connsiteY0-2" fmla="*/ 0 h 168735"/>
                  <a:gd name="connsiteX1-3" fmla="*/ 149428 w 149428"/>
                  <a:gd name="connsiteY1-4" fmla="*/ 0 h 168735"/>
                  <a:gd name="connsiteX2-5" fmla="*/ 149428 w 149428"/>
                  <a:gd name="connsiteY2-6" fmla="*/ 168735 h 168735"/>
                  <a:gd name="connsiteX3-7" fmla="*/ 34565 w 149428"/>
                  <a:gd name="connsiteY3-8" fmla="*/ 168735 h 168735"/>
                  <a:gd name="connsiteX4-9" fmla="*/ 0 w 149428"/>
                  <a:gd name="connsiteY4-10" fmla="*/ 0 h 1687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9428" h="168735">
                    <a:moveTo>
                      <a:pt x="0" y="0"/>
                    </a:moveTo>
                    <a:lnTo>
                      <a:pt x="149428" y="0"/>
                    </a:lnTo>
                    <a:lnTo>
                      <a:pt x="149428" y="168735"/>
                    </a:lnTo>
                    <a:lnTo>
                      <a:pt x="34565" y="1687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任意多边形: 形状 54"/>
              <p:cNvSpPr/>
              <p:nvPr/>
            </p:nvSpPr>
            <p:spPr>
              <a:xfrm>
                <a:off x="3932911" y="4177831"/>
                <a:ext cx="148683" cy="168735"/>
              </a:xfrm>
              <a:custGeom>
                <a:avLst/>
                <a:gdLst>
                  <a:gd name="connsiteX0" fmla="*/ 0 w 148683"/>
                  <a:gd name="connsiteY0" fmla="*/ 0 h 168735"/>
                  <a:gd name="connsiteX1" fmla="*/ 148683 w 148683"/>
                  <a:gd name="connsiteY1" fmla="*/ 0 h 168735"/>
                  <a:gd name="connsiteX2" fmla="*/ 148683 w 148683"/>
                  <a:gd name="connsiteY2" fmla="*/ 168735 h 168735"/>
                  <a:gd name="connsiteX3" fmla="*/ 0 w 148683"/>
                  <a:gd name="connsiteY3" fmla="*/ 168735 h 168735"/>
                  <a:gd name="connsiteX4" fmla="*/ 0 w 148683"/>
                  <a:gd name="connsiteY4" fmla="*/ 0 h 168735"/>
                  <a:gd name="connsiteX0-1" fmla="*/ 0 w 148683"/>
                  <a:gd name="connsiteY0-2" fmla="*/ 0 h 168735"/>
                  <a:gd name="connsiteX1-3" fmla="*/ 148683 w 148683"/>
                  <a:gd name="connsiteY1-4" fmla="*/ 0 h 168735"/>
                  <a:gd name="connsiteX2-5" fmla="*/ 114118 w 148683"/>
                  <a:gd name="connsiteY2-6" fmla="*/ 159309 h 168735"/>
                  <a:gd name="connsiteX3-7" fmla="*/ 0 w 148683"/>
                  <a:gd name="connsiteY3-8" fmla="*/ 168735 h 168735"/>
                  <a:gd name="connsiteX4-9" fmla="*/ 0 w 148683"/>
                  <a:gd name="connsiteY4-10" fmla="*/ 0 h 1687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8683" h="168735">
                    <a:moveTo>
                      <a:pt x="0" y="0"/>
                    </a:moveTo>
                    <a:lnTo>
                      <a:pt x="148683" y="0"/>
                    </a:lnTo>
                    <a:lnTo>
                      <a:pt x="114118" y="159309"/>
                    </a:lnTo>
                    <a:lnTo>
                      <a:pt x="0" y="1687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任意多边形: 形状 55"/>
              <p:cNvSpPr/>
              <p:nvPr/>
            </p:nvSpPr>
            <p:spPr>
              <a:xfrm>
                <a:off x="3932167" y="4373323"/>
                <a:ext cx="123177" cy="122835"/>
              </a:xfrm>
              <a:custGeom>
                <a:avLst/>
                <a:gdLst>
                  <a:gd name="connsiteX0" fmla="*/ 0 w 123177"/>
                  <a:gd name="connsiteY0" fmla="*/ 0 h 122835"/>
                  <a:gd name="connsiteX1" fmla="*/ 123177 w 123177"/>
                  <a:gd name="connsiteY1" fmla="*/ 0 h 122835"/>
                  <a:gd name="connsiteX2" fmla="*/ 123177 w 123177"/>
                  <a:gd name="connsiteY2" fmla="*/ 122835 h 122835"/>
                  <a:gd name="connsiteX3" fmla="*/ 0 w 123177"/>
                  <a:gd name="connsiteY3" fmla="*/ 122835 h 122835"/>
                  <a:gd name="connsiteX4" fmla="*/ 0 w 123177"/>
                  <a:gd name="connsiteY4" fmla="*/ 0 h 122835"/>
                  <a:gd name="connsiteX0-1" fmla="*/ 0 w 123177"/>
                  <a:gd name="connsiteY0-2" fmla="*/ 0 h 122835"/>
                  <a:gd name="connsiteX1-3" fmla="*/ 123177 w 123177"/>
                  <a:gd name="connsiteY1-4" fmla="*/ 0 h 122835"/>
                  <a:gd name="connsiteX2-5" fmla="*/ 91754 w 123177"/>
                  <a:gd name="connsiteY2-6" fmla="*/ 122835 h 122835"/>
                  <a:gd name="connsiteX3-7" fmla="*/ 0 w 123177"/>
                  <a:gd name="connsiteY3-8" fmla="*/ 122835 h 122835"/>
                  <a:gd name="connsiteX4-9" fmla="*/ 0 w 123177"/>
                  <a:gd name="connsiteY4-10" fmla="*/ 0 h 1228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3177" h="122835">
                    <a:moveTo>
                      <a:pt x="0" y="0"/>
                    </a:moveTo>
                    <a:lnTo>
                      <a:pt x="123177" y="0"/>
                    </a:lnTo>
                    <a:lnTo>
                      <a:pt x="91754" y="122835"/>
                    </a:lnTo>
                    <a:lnTo>
                      <a:pt x="0" y="1228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任意多边形: 形状 56"/>
              <p:cNvSpPr/>
              <p:nvPr/>
            </p:nvSpPr>
            <p:spPr>
              <a:xfrm>
                <a:off x="3767184" y="4372905"/>
                <a:ext cx="123177" cy="123253"/>
              </a:xfrm>
              <a:custGeom>
                <a:avLst/>
                <a:gdLst>
                  <a:gd name="connsiteX0" fmla="*/ 0 w 123177"/>
                  <a:gd name="connsiteY0" fmla="*/ 0 h 168735"/>
                  <a:gd name="connsiteX1" fmla="*/ 123177 w 123177"/>
                  <a:gd name="connsiteY1" fmla="*/ 0 h 168735"/>
                  <a:gd name="connsiteX2" fmla="*/ 123177 w 123177"/>
                  <a:gd name="connsiteY2" fmla="*/ 168735 h 168735"/>
                  <a:gd name="connsiteX3" fmla="*/ 0 w 123177"/>
                  <a:gd name="connsiteY3" fmla="*/ 168735 h 168735"/>
                  <a:gd name="connsiteX4" fmla="*/ 0 w 123177"/>
                  <a:gd name="connsiteY4" fmla="*/ 0 h 168735"/>
                  <a:gd name="connsiteX0-1" fmla="*/ 0 w 123177"/>
                  <a:gd name="connsiteY0-2" fmla="*/ 0 h 171877"/>
                  <a:gd name="connsiteX1-3" fmla="*/ 123177 w 123177"/>
                  <a:gd name="connsiteY1-4" fmla="*/ 0 h 171877"/>
                  <a:gd name="connsiteX2-5" fmla="*/ 123177 w 123177"/>
                  <a:gd name="connsiteY2-6" fmla="*/ 168735 h 171877"/>
                  <a:gd name="connsiteX3-7" fmla="*/ 21996 w 123177"/>
                  <a:gd name="connsiteY3-8" fmla="*/ 171877 h 171877"/>
                  <a:gd name="connsiteX4-9" fmla="*/ 0 w 123177"/>
                  <a:gd name="connsiteY4-10" fmla="*/ 0 h 17187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3177" h="171877">
                    <a:moveTo>
                      <a:pt x="0" y="0"/>
                    </a:moveTo>
                    <a:lnTo>
                      <a:pt x="123177" y="0"/>
                    </a:lnTo>
                    <a:lnTo>
                      <a:pt x="123177" y="168735"/>
                    </a:lnTo>
                    <a:lnTo>
                      <a:pt x="21996" y="1718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4" name="千图设计师MC：ID 29795607组合 13"/>
          <p:cNvGrpSpPr/>
          <p:nvPr>
            <p:custDataLst>
              <p:tags r:id="rId19"/>
            </p:custDataLst>
          </p:nvPr>
        </p:nvGrpSpPr>
        <p:grpSpPr>
          <a:xfrm>
            <a:off x="541144" y="3519488"/>
            <a:ext cx="161410" cy="319817"/>
            <a:chOff x="5691187" y="4518025"/>
            <a:chExt cx="341313" cy="676275"/>
          </a:xfrm>
        </p:grpSpPr>
        <p:sp>
          <p:nvSpPr>
            <p:cNvPr id="47" name="任意多边形: 形状 46"/>
            <p:cNvSpPr/>
            <p:nvPr/>
          </p:nvSpPr>
          <p:spPr bwMode="auto">
            <a:xfrm>
              <a:off x="5691187" y="4518025"/>
              <a:ext cx="341313" cy="568325"/>
            </a:xfrm>
            <a:custGeom>
              <a:avLst/>
              <a:gdLst>
                <a:gd name="T0" fmla="*/ 548 w 645"/>
                <a:gd name="T1" fmla="*/ 825 h 1075"/>
                <a:gd name="T2" fmla="*/ 645 w 645"/>
                <a:gd name="T3" fmla="*/ 1075 h 1075"/>
                <a:gd name="T4" fmla="*/ 322 w 645"/>
                <a:gd name="T5" fmla="*/ 1075 h 1075"/>
                <a:gd name="T6" fmla="*/ 0 w 645"/>
                <a:gd name="T7" fmla="*/ 1075 h 1075"/>
                <a:gd name="T8" fmla="*/ 98 w 645"/>
                <a:gd name="T9" fmla="*/ 825 h 1075"/>
                <a:gd name="T10" fmla="*/ 29 w 645"/>
                <a:gd name="T11" fmla="*/ 825 h 1075"/>
                <a:gd name="T12" fmla="*/ 134 w 645"/>
                <a:gd name="T13" fmla="*/ 606 h 1075"/>
                <a:gd name="T14" fmla="*/ 73 w 645"/>
                <a:gd name="T15" fmla="*/ 606 h 1075"/>
                <a:gd name="T16" fmla="*/ 178 w 645"/>
                <a:gd name="T17" fmla="*/ 429 h 1075"/>
                <a:gd name="T18" fmla="*/ 138 w 645"/>
                <a:gd name="T19" fmla="*/ 429 h 1075"/>
                <a:gd name="T20" fmla="*/ 236 w 645"/>
                <a:gd name="T21" fmla="*/ 214 h 1075"/>
                <a:gd name="T22" fmla="*/ 332 w 645"/>
                <a:gd name="T23" fmla="*/ 0 h 1075"/>
                <a:gd name="T24" fmla="*/ 429 w 645"/>
                <a:gd name="T25" fmla="*/ 214 h 1075"/>
                <a:gd name="T26" fmla="*/ 525 w 645"/>
                <a:gd name="T27" fmla="*/ 429 h 1075"/>
                <a:gd name="T28" fmla="*/ 476 w 645"/>
                <a:gd name="T29" fmla="*/ 429 h 1075"/>
                <a:gd name="T30" fmla="*/ 582 w 645"/>
                <a:gd name="T31" fmla="*/ 606 h 1075"/>
                <a:gd name="T32" fmla="*/ 512 w 645"/>
                <a:gd name="T33" fmla="*/ 606 h 1075"/>
                <a:gd name="T34" fmla="*/ 616 w 645"/>
                <a:gd name="T35" fmla="*/ 825 h 1075"/>
                <a:gd name="T36" fmla="*/ 548 w 645"/>
                <a:gd name="T37" fmla="*/ 825 h 10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5" h="1075">
                  <a:moveTo>
                    <a:pt x="548" y="825"/>
                  </a:moveTo>
                  <a:lnTo>
                    <a:pt x="645" y="1075"/>
                  </a:lnTo>
                  <a:lnTo>
                    <a:pt x="322" y="1075"/>
                  </a:lnTo>
                  <a:lnTo>
                    <a:pt x="0" y="1075"/>
                  </a:lnTo>
                  <a:lnTo>
                    <a:pt x="98" y="825"/>
                  </a:lnTo>
                  <a:lnTo>
                    <a:pt x="29" y="825"/>
                  </a:lnTo>
                  <a:lnTo>
                    <a:pt x="134" y="606"/>
                  </a:lnTo>
                  <a:lnTo>
                    <a:pt x="73" y="606"/>
                  </a:lnTo>
                  <a:lnTo>
                    <a:pt x="178" y="429"/>
                  </a:lnTo>
                  <a:lnTo>
                    <a:pt x="138" y="429"/>
                  </a:lnTo>
                  <a:lnTo>
                    <a:pt x="236" y="214"/>
                  </a:lnTo>
                  <a:lnTo>
                    <a:pt x="332" y="0"/>
                  </a:lnTo>
                  <a:lnTo>
                    <a:pt x="429" y="214"/>
                  </a:lnTo>
                  <a:lnTo>
                    <a:pt x="525" y="429"/>
                  </a:lnTo>
                  <a:lnTo>
                    <a:pt x="476" y="429"/>
                  </a:lnTo>
                  <a:lnTo>
                    <a:pt x="582" y="606"/>
                  </a:lnTo>
                  <a:lnTo>
                    <a:pt x="512" y="606"/>
                  </a:lnTo>
                  <a:lnTo>
                    <a:pt x="616" y="825"/>
                  </a:lnTo>
                  <a:lnTo>
                    <a:pt x="548" y="8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任意多边形: 形状 47"/>
            <p:cNvSpPr/>
            <p:nvPr/>
          </p:nvSpPr>
          <p:spPr bwMode="auto">
            <a:xfrm>
              <a:off x="5778500" y="4876800"/>
              <a:ext cx="161925" cy="317500"/>
            </a:xfrm>
            <a:custGeom>
              <a:avLst/>
              <a:gdLst>
                <a:gd name="T0" fmla="*/ 109 w 304"/>
                <a:gd name="T1" fmla="*/ 598 h 598"/>
                <a:gd name="T2" fmla="*/ 125 w 304"/>
                <a:gd name="T3" fmla="*/ 376 h 598"/>
                <a:gd name="T4" fmla="*/ 0 w 304"/>
                <a:gd name="T5" fmla="*/ 314 h 598"/>
                <a:gd name="T6" fmla="*/ 127 w 304"/>
                <a:gd name="T7" fmla="*/ 359 h 598"/>
                <a:gd name="T8" fmla="*/ 135 w 304"/>
                <a:gd name="T9" fmla="*/ 244 h 598"/>
                <a:gd name="T10" fmla="*/ 0 w 304"/>
                <a:gd name="T11" fmla="*/ 176 h 598"/>
                <a:gd name="T12" fmla="*/ 137 w 304"/>
                <a:gd name="T13" fmla="*/ 227 h 598"/>
                <a:gd name="T14" fmla="*/ 152 w 304"/>
                <a:gd name="T15" fmla="*/ 0 h 598"/>
                <a:gd name="T16" fmla="*/ 176 w 304"/>
                <a:gd name="T17" fmla="*/ 360 h 598"/>
                <a:gd name="T18" fmla="*/ 304 w 304"/>
                <a:gd name="T19" fmla="*/ 314 h 598"/>
                <a:gd name="T20" fmla="*/ 177 w 304"/>
                <a:gd name="T21" fmla="*/ 378 h 598"/>
                <a:gd name="T22" fmla="*/ 191 w 304"/>
                <a:gd name="T23" fmla="*/ 581 h 598"/>
                <a:gd name="T24" fmla="*/ 171 w 304"/>
                <a:gd name="T25" fmla="*/ 585 h 598"/>
                <a:gd name="T26" fmla="*/ 150 w 304"/>
                <a:gd name="T27" fmla="*/ 589 h 598"/>
                <a:gd name="T28" fmla="*/ 129 w 304"/>
                <a:gd name="T29" fmla="*/ 594 h 598"/>
                <a:gd name="T30" fmla="*/ 109 w 304"/>
                <a:gd name="T31" fmla="*/ 598 h 598"/>
                <a:gd name="T32" fmla="*/ 167 w 304"/>
                <a:gd name="T33" fmla="*/ 227 h 598"/>
                <a:gd name="T34" fmla="*/ 304 w 304"/>
                <a:gd name="T35" fmla="*/ 176 h 598"/>
                <a:gd name="T36" fmla="*/ 168 w 304"/>
                <a:gd name="T37" fmla="*/ 244 h 598"/>
                <a:gd name="T38" fmla="*/ 167 w 304"/>
                <a:gd name="T39" fmla="*/ 227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4" h="598">
                  <a:moveTo>
                    <a:pt x="109" y="598"/>
                  </a:moveTo>
                  <a:lnTo>
                    <a:pt x="125" y="376"/>
                  </a:lnTo>
                  <a:lnTo>
                    <a:pt x="0" y="314"/>
                  </a:lnTo>
                  <a:lnTo>
                    <a:pt x="127" y="359"/>
                  </a:lnTo>
                  <a:lnTo>
                    <a:pt x="135" y="244"/>
                  </a:lnTo>
                  <a:lnTo>
                    <a:pt x="0" y="176"/>
                  </a:lnTo>
                  <a:lnTo>
                    <a:pt x="137" y="227"/>
                  </a:lnTo>
                  <a:lnTo>
                    <a:pt x="152" y="0"/>
                  </a:lnTo>
                  <a:lnTo>
                    <a:pt x="176" y="360"/>
                  </a:lnTo>
                  <a:lnTo>
                    <a:pt x="304" y="314"/>
                  </a:lnTo>
                  <a:lnTo>
                    <a:pt x="177" y="378"/>
                  </a:lnTo>
                  <a:lnTo>
                    <a:pt x="191" y="581"/>
                  </a:lnTo>
                  <a:lnTo>
                    <a:pt x="171" y="585"/>
                  </a:lnTo>
                  <a:lnTo>
                    <a:pt x="150" y="589"/>
                  </a:lnTo>
                  <a:lnTo>
                    <a:pt x="129" y="594"/>
                  </a:lnTo>
                  <a:lnTo>
                    <a:pt x="109" y="598"/>
                  </a:lnTo>
                  <a:close/>
                  <a:moveTo>
                    <a:pt x="167" y="227"/>
                  </a:moveTo>
                  <a:lnTo>
                    <a:pt x="304" y="176"/>
                  </a:lnTo>
                  <a:lnTo>
                    <a:pt x="168" y="244"/>
                  </a:lnTo>
                  <a:lnTo>
                    <a:pt x="167" y="227"/>
                  </a:lnTo>
                  <a:close/>
                </a:path>
              </a:pathLst>
            </a:custGeom>
            <a:solidFill>
              <a:srgbClr val="4F4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5" name="千图设计师MC：ID 29795607组合 14"/>
          <p:cNvGrpSpPr/>
          <p:nvPr>
            <p:custDataLst>
              <p:tags r:id="rId20"/>
            </p:custDataLst>
          </p:nvPr>
        </p:nvGrpSpPr>
        <p:grpSpPr>
          <a:xfrm>
            <a:off x="743845" y="3282391"/>
            <a:ext cx="268186" cy="531381"/>
            <a:chOff x="5691187" y="4518025"/>
            <a:chExt cx="341313" cy="676275"/>
          </a:xfrm>
        </p:grpSpPr>
        <p:sp>
          <p:nvSpPr>
            <p:cNvPr id="45" name="任意多边形: 形状 44"/>
            <p:cNvSpPr/>
            <p:nvPr/>
          </p:nvSpPr>
          <p:spPr bwMode="auto">
            <a:xfrm>
              <a:off x="5691187" y="4518025"/>
              <a:ext cx="341313" cy="568325"/>
            </a:xfrm>
            <a:custGeom>
              <a:avLst/>
              <a:gdLst>
                <a:gd name="T0" fmla="*/ 548 w 645"/>
                <a:gd name="T1" fmla="*/ 825 h 1075"/>
                <a:gd name="T2" fmla="*/ 645 w 645"/>
                <a:gd name="T3" fmla="*/ 1075 h 1075"/>
                <a:gd name="T4" fmla="*/ 322 w 645"/>
                <a:gd name="T5" fmla="*/ 1075 h 1075"/>
                <a:gd name="T6" fmla="*/ 0 w 645"/>
                <a:gd name="T7" fmla="*/ 1075 h 1075"/>
                <a:gd name="T8" fmla="*/ 98 w 645"/>
                <a:gd name="T9" fmla="*/ 825 h 1075"/>
                <a:gd name="T10" fmla="*/ 29 w 645"/>
                <a:gd name="T11" fmla="*/ 825 h 1075"/>
                <a:gd name="T12" fmla="*/ 134 w 645"/>
                <a:gd name="T13" fmla="*/ 606 h 1075"/>
                <a:gd name="T14" fmla="*/ 73 w 645"/>
                <a:gd name="T15" fmla="*/ 606 h 1075"/>
                <a:gd name="T16" fmla="*/ 178 w 645"/>
                <a:gd name="T17" fmla="*/ 429 h 1075"/>
                <a:gd name="T18" fmla="*/ 138 w 645"/>
                <a:gd name="T19" fmla="*/ 429 h 1075"/>
                <a:gd name="T20" fmla="*/ 236 w 645"/>
                <a:gd name="T21" fmla="*/ 214 h 1075"/>
                <a:gd name="T22" fmla="*/ 332 w 645"/>
                <a:gd name="T23" fmla="*/ 0 h 1075"/>
                <a:gd name="T24" fmla="*/ 429 w 645"/>
                <a:gd name="T25" fmla="*/ 214 h 1075"/>
                <a:gd name="T26" fmla="*/ 525 w 645"/>
                <a:gd name="T27" fmla="*/ 429 h 1075"/>
                <a:gd name="T28" fmla="*/ 476 w 645"/>
                <a:gd name="T29" fmla="*/ 429 h 1075"/>
                <a:gd name="T30" fmla="*/ 582 w 645"/>
                <a:gd name="T31" fmla="*/ 606 h 1075"/>
                <a:gd name="T32" fmla="*/ 512 w 645"/>
                <a:gd name="T33" fmla="*/ 606 h 1075"/>
                <a:gd name="T34" fmla="*/ 616 w 645"/>
                <a:gd name="T35" fmla="*/ 825 h 1075"/>
                <a:gd name="T36" fmla="*/ 548 w 645"/>
                <a:gd name="T37" fmla="*/ 825 h 10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5" h="1075">
                  <a:moveTo>
                    <a:pt x="548" y="825"/>
                  </a:moveTo>
                  <a:lnTo>
                    <a:pt x="645" y="1075"/>
                  </a:lnTo>
                  <a:lnTo>
                    <a:pt x="322" y="1075"/>
                  </a:lnTo>
                  <a:lnTo>
                    <a:pt x="0" y="1075"/>
                  </a:lnTo>
                  <a:lnTo>
                    <a:pt x="98" y="825"/>
                  </a:lnTo>
                  <a:lnTo>
                    <a:pt x="29" y="825"/>
                  </a:lnTo>
                  <a:lnTo>
                    <a:pt x="134" y="606"/>
                  </a:lnTo>
                  <a:lnTo>
                    <a:pt x="73" y="606"/>
                  </a:lnTo>
                  <a:lnTo>
                    <a:pt x="178" y="429"/>
                  </a:lnTo>
                  <a:lnTo>
                    <a:pt x="138" y="429"/>
                  </a:lnTo>
                  <a:lnTo>
                    <a:pt x="236" y="214"/>
                  </a:lnTo>
                  <a:lnTo>
                    <a:pt x="332" y="0"/>
                  </a:lnTo>
                  <a:lnTo>
                    <a:pt x="429" y="214"/>
                  </a:lnTo>
                  <a:lnTo>
                    <a:pt x="525" y="429"/>
                  </a:lnTo>
                  <a:lnTo>
                    <a:pt x="476" y="429"/>
                  </a:lnTo>
                  <a:lnTo>
                    <a:pt x="582" y="606"/>
                  </a:lnTo>
                  <a:lnTo>
                    <a:pt x="512" y="606"/>
                  </a:lnTo>
                  <a:lnTo>
                    <a:pt x="616" y="825"/>
                  </a:lnTo>
                  <a:lnTo>
                    <a:pt x="548" y="8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任意多边形: 形状 45"/>
            <p:cNvSpPr/>
            <p:nvPr/>
          </p:nvSpPr>
          <p:spPr bwMode="auto">
            <a:xfrm>
              <a:off x="5778500" y="4876800"/>
              <a:ext cx="161925" cy="317500"/>
            </a:xfrm>
            <a:custGeom>
              <a:avLst/>
              <a:gdLst>
                <a:gd name="T0" fmla="*/ 109 w 304"/>
                <a:gd name="T1" fmla="*/ 598 h 598"/>
                <a:gd name="T2" fmla="*/ 125 w 304"/>
                <a:gd name="T3" fmla="*/ 376 h 598"/>
                <a:gd name="T4" fmla="*/ 0 w 304"/>
                <a:gd name="T5" fmla="*/ 314 h 598"/>
                <a:gd name="T6" fmla="*/ 127 w 304"/>
                <a:gd name="T7" fmla="*/ 359 h 598"/>
                <a:gd name="T8" fmla="*/ 135 w 304"/>
                <a:gd name="T9" fmla="*/ 244 h 598"/>
                <a:gd name="T10" fmla="*/ 0 w 304"/>
                <a:gd name="T11" fmla="*/ 176 h 598"/>
                <a:gd name="T12" fmla="*/ 137 w 304"/>
                <a:gd name="T13" fmla="*/ 227 h 598"/>
                <a:gd name="T14" fmla="*/ 152 w 304"/>
                <a:gd name="T15" fmla="*/ 0 h 598"/>
                <a:gd name="T16" fmla="*/ 176 w 304"/>
                <a:gd name="T17" fmla="*/ 360 h 598"/>
                <a:gd name="T18" fmla="*/ 304 w 304"/>
                <a:gd name="T19" fmla="*/ 314 h 598"/>
                <a:gd name="T20" fmla="*/ 177 w 304"/>
                <a:gd name="T21" fmla="*/ 378 h 598"/>
                <a:gd name="T22" fmla="*/ 191 w 304"/>
                <a:gd name="T23" fmla="*/ 581 h 598"/>
                <a:gd name="T24" fmla="*/ 171 w 304"/>
                <a:gd name="T25" fmla="*/ 585 h 598"/>
                <a:gd name="T26" fmla="*/ 150 w 304"/>
                <a:gd name="T27" fmla="*/ 589 h 598"/>
                <a:gd name="T28" fmla="*/ 129 w 304"/>
                <a:gd name="T29" fmla="*/ 594 h 598"/>
                <a:gd name="T30" fmla="*/ 109 w 304"/>
                <a:gd name="T31" fmla="*/ 598 h 598"/>
                <a:gd name="T32" fmla="*/ 167 w 304"/>
                <a:gd name="T33" fmla="*/ 227 h 598"/>
                <a:gd name="T34" fmla="*/ 304 w 304"/>
                <a:gd name="T35" fmla="*/ 176 h 598"/>
                <a:gd name="T36" fmla="*/ 168 w 304"/>
                <a:gd name="T37" fmla="*/ 244 h 598"/>
                <a:gd name="T38" fmla="*/ 167 w 304"/>
                <a:gd name="T39" fmla="*/ 227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4" h="598">
                  <a:moveTo>
                    <a:pt x="109" y="598"/>
                  </a:moveTo>
                  <a:lnTo>
                    <a:pt x="125" y="376"/>
                  </a:lnTo>
                  <a:lnTo>
                    <a:pt x="0" y="314"/>
                  </a:lnTo>
                  <a:lnTo>
                    <a:pt x="127" y="359"/>
                  </a:lnTo>
                  <a:lnTo>
                    <a:pt x="135" y="244"/>
                  </a:lnTo>
                  <a:lnTo>
                    <a:pt x="0" y="176"/>
                  </a:lnTo>
                  <a:lnTo>
                    <a:pt x="137" y="227"/>
                  </a:lnTo>
                  <a:lnTo>
                    <a:pt x="152" y="0"/>
                  </a:lnTo>
                  <a:lnTo>
                    <a:pt x="176" y="360"/>
                  </a:lnTo>
                  <a:lnTo>
                    <a:pt x="304" y="314"/>
                  </a:lnTo>
                  <a:lnTo>
                    <a:pt x="177" y="378"/>
                  </a:lnTo>
                  <a:lnTo>
                    <a:pt x="191" y="581"/>
                  </a:lnTo>
                  <a:lnTo>
                    <a:pt x="171" y="585"/>
                  </a:lnTo>
                  <a:lnTo>
                    <a:pt x="150" y="589"/>
                  </a:lnTo>
                  <a:lnTo>
                    <a:pt x="129" y="594"/>
                  </a:lnTo>
                  <a:lnTo>
                    <a:pt x="109" y="598"/>
                  </a:lnTo>
                  <a:close/>
                  <a:moveTo>
                    <a:pt x="167" y="227"/>
                  </a:moveTo>
                  <a:lnTo>
                    <a:pt x="304" y="176"/>
                  </a:lnTo>
                  <a:lnTo>
                    <a:pt x="168" y="244"/>
                  </a:lnTo>
                  <a:lnTo>
                    <a:pt x="167" y="227"/>
                  </a:lnTo>
                  <a:close/>
                </a:path>
              </a:pathLst>
            </a:custGeom>
            <a:solidFill>
              <a:srgbClr val="4F4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6" name="千图设计师MC：ID 29795607椭圆 15"/>
          <p:cNvSpPr/>
          <p:nvPr>
            <p:custDataLst>
              <p:tags r:id="rId21"/>
            </p:custDataLst>
          </p:nvPr>
        </p:nvSpPr>
        <p:spPr>
          <a:xfrm>
            <a:off x="10148930" y="4490783"/>
            <a:ext cx="450050" cy="45005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17" name="千图设计师MC：ID 29795607组合 16"/>
          <p:cNvGrpSpPr/>
          <p:nvPr>
            <p:custDataLst>
              <p:tags r:id="rId22"/>
            </p:custDataLst>
          </p:nvPr>
        </p:nvGrpSpPr>
        <p:grpSpPr>
          <a:xfrm rot="670750">
            <a:off x="2568431" y="4610859"/>
            <a:ext cx="436458" cy="270533"/>
            <a:chOff x="2584065" y="1261402"/>
            <a:chExt cx="6498547" cy="4028050"/>
          </a:xfrm>
        </p:grpSpPr>
        <p:sp>
          <p:nvSpPr>
            <p:cNvPr id="42" name="椭圆 41"/>
            <p:cNvSpPr/>
            <p:nvPr/>
          </p:nvSpPr>
          <p:spPr>
            <a:xfrm>
              <a:off x="2816152" y="3073760"/>
              <a:ext cx="2215692" cy="22156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3" name="椭圆 42"/>
            <p:cNvSpPr/>
            <p:nvPr/>
          </p:nvSpPr>
          <p:spPr>
            <a:xfrm>
              <a:off x="6866920" y="3073760"/>
              <a:ext cx="2215692" cy="22156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4" name="任意多边形: 形状 43"/>
            <p:cNvSpPr/>
            <p:nvPr/>
          </p:nvSpPr>
          <p:spPr bwMode="auto">
            <a:xfrm>
              <a:off x="2584065" y="1261402"/>
              <a:ext cx="6379002" cy="3624717"/>
            </a:xfrm>
            <a:custGeom>
              <a:avLst/>
              <a:gdLst>
                <a:gd name="T0" fmla="*/ 1127 w 18380"/>
                <a:gd name="T1" fmla="*/ 6192 h 10444"/>
                <a:gd name="T2" fmla="*/ 2075 w 18380"/>
                <a:gd name="T3" fmla="*/ 6143 h 10444"/>
                <a:gd name="T4" fmla="*/ 2912 w 18380"/>
                <a:gd name="T5" fmla="*/ 8170 h 10444"/>
                <a:gd name="T6" fmla="*/ 4015 w 18380"/>
                <a:gd name="T7" fmla="*/ 9410 h 10444"/>
                <a:gd name="T8" fmla="*/ 7986 w 18380"/>
                <a:gd name="T9" fmla="*/ 10014 h 10444"/>
                <a:gd name="T10" fmla="*/ 10452 w 18380"/>
                <a:gd name="T11" fmla="*/ 10384 h 10444"/>
                <a:gd name="T12" fmla="*/ 10664 w 18380"/>
                <a:gd name="T13" fmla="*/ 9684 h 10444"/>
                <a:gd name="T14" fmla="*/ 10092 w 18380"/>
                <a:gd name="T15" fmla="*/ 7938 h 10444"/>
                <a:gd name="T16" fmla="*/ 13667 w 18380"/>
                <a:gd name="T17" fmla="*/ 3760 h 10444"/>
                <a:gd name="T18" fmla="*/ 13145 w 18380"/>
                <a:gd name="T19" fmla="*/ 5155 h 10444"/>
                <a:gd name="T20" fmla="*/ 11783 w 18380"/>
                <a:gd name="T21" fmla="*/ 6864 h 10444"/>
                <a:gd name="T22" fmla="*/ 11556 w 18380"/>
                <a:gd name="T23" fmla="*/ 9361 h 10444"/>
                <a:gd name="T24" fmla="*/ 12258 w 18380"/>
                <a:gd name="T25" fmla="*/ 10078 h 10444"/>
                <a:gd name="T26" fmla="*/ 12110 w 18380"/>
                <a:gd name="T27" fmla="*/ 7591 h 10444"/>
                <a:gd name="T28" fmla="*/ 13291 w 18380"/>
                <a:gd name="T29" fmla="*/ 5671 h 10444"/>
                <a:gd name="T30" fmla="*/ 14791 w 18380"/>
                <a:gd name="T31" fmla="*/ 7838 h 10444"/>
                <a:gd name="T32" fmla="*/ 14644 w 18380"/>
                <a:gd name="T33" fmla="*/ 8835 h 10444"/>
                <a:gd name="T34" fmla="*/ 16463 w 18380"/>
                <a:gd name="T35" fmla="*/ 8207 h 10444"/>
                <a:gd name="T36" fmla="*/ 15776 w 18380"/>
                <a:gd name="T37" fmla="*/ 7535 h 10444"/>
                <a:gd name="T38" fmla="*/ 16579 w 18380"/>
                <a:gd name="T39" fmla="*/ 5042 h 10444"/>
                <a:gd name="T40" fmla="*/ 18182 w 18380"/>
                <a:gd name="T41" fmla="*/ 5737 h 10444"/>
                <a:gd name="T42" fmla="*/ 17387 w 18380"/>
                <a:gd name="T43" fmla="*/ 4838 h 10444"/>
                <a:gd name="T44" fmla="*/ 14675 w 18380"/>
                <a:gd name="T45" fmla="*/ 4485 h 10444"/>
                <a:gd name="T46" fmla="*/ 13359 w 18380"/>
                <a:gd name="T47" fmla="*/ 1659 h 10444"/>
                <a:gd name="T48" fmla="*/ 14242 w 18380"/>
                <a:gd name="T49" fmla="*/ 633 h 10444"/>
                <a:gd name="T50" fmla="*/ 14362 w 18380"/>
                <a:gd name="T51" fmla="*/ 245 h 10444"/>
                <a:gd name="T52" fmla="*/ 12486 w 18380"/>
                <a:gd name="T53" fmla="*/ 5 h 10444"/>
                <a:gd name="T54" fmla="*/ 12174 w 18380"/>
                <a:gd name="T55" fmla="*/ 605 h 10444"/>
                <a:gd name="T56" fmla="*/ 13330 w 18380"/>
                <a:gd name="T57" fmla="*/ 788 h 10444"/>
                <a:gd name="T58" fmla="*/ 13188 w 18380"/>
                <a:gd name="T59" fmla="*/ 2394 h 10444"/>
                <a:gd name="T60" fmla="*/ 10395 w 18380"/>
                <a:gd name="T61" fmla="*/ 3159 h 10444"/>
                <a:gd name="T62" fmla="*/ 7681 w 18380"/>
                <a:gd name="T63" fmla="*/ 3858 h 10444"/>
                <a:gd name="T64" fmla="*/ 8320 w 18380"/>
                <a:gd name="T65" fmla="*/ 1830 h 10444"/>
                <a:gd name="T66" fmla="*/ 7731 w 18380"/>
                <a:gd name="T67" fmla="*/ 1333 h 10444"/>
                <a:gd name="T68" fmla="*/ 5940 w 18380"/>
                <a:gd name="T69" fmla="*/ 1206 h 10444"/>
                <a:gd name="T70" fmla="*/ 5705 w 18380"/>
                <a:gd name="T71" fmla="*/ 1866 h 10444"/>
                <a:gd name="T72" fmla="*/ 6451 w 18380"/>
                <a:gd name="T73" fmla="*/ 2515 h 10444"/>
                <a:gd name="T74" fmla="*/ 7239 w 18380"/>
                <a:gd name="T75" fmla="*/ 4025 h 10444"/>
                <a:gd name="T76" fmla="*/ 5945 w 18380"/>
                <a:gd name="T77" fmla="*/ 3859 h 10444"/>
                <a:gd name="T78" fmla="*/ 1028 w 18380"/>
                <a:gd name="T79" fmla="*/ 3866 h 10444"/>
                <a:gd name="T80" fmla="*/ 1280 w 18380"/>
                <a:gd name="T81" fmla="*/ 5340 h 10444"/>
                <a:gd name="T82" fmla="*/ 102 w 18380"/>
                <a:gd name="T83" fmla="*/ 6967 h 10444"/>
                <a:gd name="T84" fmla="*/ 3601 w 18380"/>
                <a:gd name="T85" fmla="*/ 4887 h 10444"/>
                <a:gd name="T86" fmla="*/ 4660 w 18380"/>
                <a:gd name="T87" fmla="*/ 9187 h 10444"/>
                <a:gd name="T88" fmla="*/ 8253 w 18380"/>
                <a:gd name="T89" fmla="*/ 9933 h 10444"/>
                <a:gd name="T90" fmla="*/ 7158 w 18380"/>
                <a:gd name="T91" fmla="*/ 8842 h 10444"/>
                <a:gd name="T92" fmla="*/ 4562 w 18380"/>
                <a:gd name="T93" fmla="*/ 9085 h 10444"/>
                <a:gd name="T94" fmla="*/ 6397 w 18380"/>
                <a:gd name="T95" fmla="*/ 5890 h 10444"/>
                <a:gd name="T96" fmla="*/ 4141 w 18380"/>
                <a:gd name="T97" fmla="*/ 7537 h 10444"/>
                <a:gd name="T98" fmla="*/ 4849 w 18380"/>
                <a:gd name="T99" fmla="*/ 5001 h 10444"/>
                <a:gd name="T100" fmla="*/ 2316 w 18380"/>
                <a:gd name="T101" fmla="*/ 4692 h 10444"/>
                <a:gd name="T102" fmla="*/ 2880 w 18380"/>
                <a:gd name="T103" fmla="*/ 4015 h 10444"/>
                <a:gd name="T104" fmla="*/ 1004 w 18380"/>
                <a:gd name="T105" fmla="*/ 4283 h 10444"/>
                <a:gd name="T106" fmla="*/ 8679 w 18380"/>
                <a:gd name="T107" fmla="*/ 7115 h 10444"/>
                <a:gd name="T108" fmla="*/ 12529 w 18380"/>
                <a:gd name="T109" fmla="*/ 4486 h 10444"/>
                <a:gd name="T110" fmla="*/ 5952 w 18380"/>
                <a:gd name="T111" fmla="*/ 4939 h 10444"/>
                <a:gd name="T112" fmla="*/ 6399 w 18380"/>
                <a:gd name="T113" fmla="*/ 4125 h 10444"/>
                <a:gd name="T114" fmla="*/ 4127 w 18380"/>
                <a:gd name="T115" fmla="*/ 4043 h 10444"/>
                <a:gd name="T116" fmla="*/ 7918 w 18380"/>
                <a:gd name="T117" fmla="*/ 7785 h 10444"/>
                <a:gd name="T118" fmla="*/ 9698 w 18380"/>
                <a:gd name="T119" fmla="*/ 9062 h 10444"/>
                <a:gd name="T120" fmla="*/ 9292 w 18380"/>
                <a:gd name="T121" fmla="*/ 9608 h 10444"/>
                <a:gd name="T122" fmla="*/ 8470 w 18380"/>
                <a:gd name="T123" fmla="*/ 9138 h 10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380" h="10444">
                  <a:moveTo>
                    <a:pt x="109" y="7314"/>
                  </a:moveTo>
                  <a:lnTo>
                    <a:pt x="156" y="7323"/>
                  </a:lnTo>
                  <a:lnTo>
                    <a:pt x="199" y="7333"/>
                  </a:lnTo>
                  <a:lnTo>
                    <a:pt x="239" y="7341"/>
                  </a:lnTo>
                  <a:lnTo>
                    <a:pt x="279" y="7347"/>
                  </a:lnTo>
                  <a:lnTo>
                    <a:pt x="300" y="7351"/>
                  </a:lnTo>
                  <a:lnTo>
                    <a:pt x="321" y="7353"/>
                  </a:lnTo>
                  <a:lnTo>
                    <a:pt x="343" y="7354"/>
                  </a:lnTo>
                  <a:lnTo>
                    <a:pt x="366" y="7355"/>
                  </a:lnTo>
                  <a:lnTo>
                    <a:pt x="393" y="7355"/>
                  </a:lnTo>
                  <a:lnTo>
                    <a:pt x="419" y="7354"/>
                  </a:lnTo>
                  <a:lnTo>
                    <a:pt x="449" y="7353"/>
                  </a:lnTo>
                  <a:lnTo>
                    <a:pt x="481" y="7350"/>
                  </a:lnTo>
                  <a:lnTo>
                    <a:pt x="488" y="7336"/>
                  </a:lnTo>
                  <a:lnTo>
                    <a:pt x="502" y="7307"/>
                  </a:lnTo>
                  <a:lnTo>
                    <a:pt x="520" y="7266"/>
                  </a:lnTo>
                  <a:lnTo>
                    <a:pt x="545" y="7214"/>
                  </a:lnTo>
                  <a:lnTo>
                    <a:pt x="571" y="7152"/>
                  </a:lnTo>
                  <a:lnTo>
                    <a:pt x="602" y="7084"/>
                  </a:lnTo>
                  <a:lnTo>
                    <a:pt x="635" y="7011"/>
                  </a:lnTo>
                  <a:lnTo>
                    <a:pt x="670" y="6934"/>
                  </a:lnTo>
                  <a:lnTo>
                    <a:pt x="705" y="6856"/>
                  </a:lnTo>
                  <a:lnTo>
                    <a:pt x="741" y="6779"/>
                  </a:lnTo>
                  <a:lnTo>
                    <a:pt x="777" y="6705"/>
                  </a:lnTo>
                  <a:lnTo>
                    <a:pt x="811" y="6635"/>
                  </a:lnTo>
                  <a:lnTo>
                    <a:pt x="843" y="6573"/>
                  </a:lnTo>
                  <a:lnTo>
                    <a:pt x="872" y="6518"/>
                  </a:lnTo>
                  <a:lnTo>
                    <a:pt x="886" y="6495"/>
                  </a:lnTo>
                  <a:lnTo>
                    <a:pt x="898" y="6476"/>
                  </a:lnTo>
                  <a:lnTo>
                    <a:pt x="910" y="6458"/>
                  </a:lnTo>
                  <a:lnTo>
                    <a:pt x="920" y="6445"/>
                  </a:lnTo>
                  <a:lnTo>
                    <a:pt x="1095" y="6233"/>
                  </a:lnTo>
                  <a:lnTo>
                    <a:pt x="1127" y="6192"/>
                  </a:lnTo>
                  <a:lnTo>
                    <a:pt x="1160" y="6152"/>
                  </a:lnTo>
                  <a:lnTo>
                    <a:pt x="1192" y="6114"/>
                  </a:lnTo>
                  <a:lnTo>
                    <a:pt x="1225" y="6078"/>
                  </a:lnTo>
                  <a:lnTo>
                    <a:pt x="1258" y="6044"/>
                  </a:lnTo>
                  <a:lnTo>
                    <a:pt x="1291" y="6010"/>
                  </a:lnTo>
                  <a:lnTo>
                    <a:pt x="1325" y="5978"/>
                  </a:lnTo>
                  <a:lnTo>
                    <a:pt x="1358" y="5947"/>
                  </a:lnTo>
                  <a:lnTo>
                    <a:pt x="1381" y="5926"/>
                  </a:lnTo>
                  <a:lnTo>
                    <a:pt x="1403" y="5903"/>
                  </a:lnTo>
                  <a:lnTo>
                    <a:pt x="1423" y="5880"/>
                  </a:lnTo>
                  <a:lnTo>
                    <a:pt x="1444" y="5858"/>
                  </a:lnTo>
                  <a:lnTo>
                    <a:pt x="1484" y="5814"/>
                  </a:lnTo>
                  <a:lnTo>
                    <a:pt x="1524" y="5772"/>
                  </a:lnTo>
                  <a:lnTo>
                    <a:pt x="1546" y="5752"/>
                  </a:lnTo>
                  <a:lnTo>
                    <a:pt x="1569" y="5733"/>
                  </a:lnTo>
                  <a:lnTo>
                    <a:pt x="1593" y="5713"/>
                  </a:lnTo>
                  <a:lnTo>
                    <a:pt x="1620" y="5696"/>
                  </a:lnTo>
                  <a:lnTo>
                    <a:pt x="1648" y="5680"/>
                  </a:lnTo>
                  <a:lnTo>
                    <a:pt x="1678" y="5664"/>
                  </a:lnTo>
                  <a:lnTo>
                    <a:pt x="1694" y="5657"/>
                  </a:lnTo>
                  <a:lnTo>
                    <a:pt x="1712" y="5650"/>
                  </a:lnTo>
                  <a:lnTo>
                    <a:pt x="1729" y="5643"/>
                  </a:lnTo>
                  <a:lnTo>
                    <a:pt x="1747" y="5637"/>
                  </a:lnTo>
                  <a:lnTo>
                    <a:pt x="1753" y="5651"/>
                  </a:lnTo>
                  <a:lnTo>
                    <a:pt x="1761" y="5667"/>
                  </a:lnTo>
                  <a:lnTo>
                    <a:pt x="1773" y="5688"/>
                  </a:lnTo>
                  <a:lnTo>
                    <a:pt x="1786" y="5711"/>
                  </a:lnTo>
                  <a:lnTo>
                    <a:pt x="1820" y="5766"/>
                  </a:lnTo>
                  <a:lnTo>
                    <a:pt x="1861" y="5829"/>
                  </a:lnTo>
                  <a:lnTo>
                    <a:pt x="1908" y="5900"/>
                  </a:lnTo>
                  <a:lnTo>
                    <a:pt x="1961" y="5978"/>
                  </a:lnTo>
                  <a:lnTo>
                    <a:pt x="2016" y="6059"/>
                  </a:lnTo>
                  <a:lnTo>
                    <a:pt x="2075" y="6143"/>
                  </a:lnTo>
                  <a:lnTo>
                    <a:pt x="2133" y="6226"/>
                  </a:lnTo>
                  <a:lnTo>
                    <a:pt x="2192" y="6310"/>
                  </a:lnTo>
                  <a:lnTo>
                    <a:pt x="2249" y="6390"/>
                  </a:lnTo>
                  <a:lnTo>
                    <a:pt x="2302" y="6465"/>
                  </a:lnTo>
                  <a:lnTo>
                    <a:pt x="2351" y="6534"/>
                  </a:lnTo>
                  <a:lnTo>
                    <a:pt x="2395" y="6595"/>
                  </a:lnTo>
                  <a:lnTo>
                    <a:pt x="2431" y="6647"/>
                  </a:lnTo>
                  <a:lnTo>
                    <a:pt x="2459" y="6686"/>
                  </a:lnTo>
                  <a:lnTo>
                    <a:pt x="2505" y="6752"/>
                  </a:lnTo>
                  <a:lnTo>
                    <a:pt x="2551" y="6817"/>
                  </a:lnTo>
                  <a:lnTo>
                    <a:pt x="2596" y="6881"/>
                  </a:lnTo>
                  <a:lnTo>
                    <a:pt x="2641" y="6945"/>
                  </a:lnTo>
                  <a:lnTo>
                    <a:pt x="2687" y="7011"/>
                  </a:lnTo>
                  <a:lnTo>
                    <a:pt x="2733" y="7076"/>
                  </a:lnTo>
                  <a:lnTo>
                    <a:pt x="2780" y="7144"/>
                  </a:lnTo>
                  <a:lnTo>
                    <a:pt x="2827" y="7213"/>
                  </a:lnTo>
                  <a:lnTo>
                    <a:pt x="3181" y="7735"/>
                  </a:lnTo>
                  <a:lnTo>
                    <a:pt x="3169" y="7755"/>
                  </a:lnTo>
                  <a:lnTo>
                    <a:pt x="3157" y="7774"/>
                  </a:lnTo>
                  <a:lnTo>
                    <a:pt x="3145" y="7790"/>
                  </a:lnTo>
                  <a:lnTo>
                    <a:pt x="3133" y="7806"/>
                  </a:lnTo>
                  <a:lnTo>
                    <a:pt x="3107" y="7834"/>
                  </a:lnTo>
                  <a:lnTo>
                    <a:pt x="3081" y="7864"/>
                  </a:lnTo>
                  <a:lnTo>
                    <a:pt x="3067" y="7879"/>
                  </a:lnTo>
                  <a:lnTo>
                    <a:pt x="3053" y="7896"/>
                  </a:lnTo>
                  <a:lnTo>
                    <a:pt x="3038" y="7915"/>
                  </a:lnTo>
                  <a:lnTo>
                    <a:pt x="3025" y="7934"/>
                  </a:lnTo>
                  <a:lnTo>
                    <a:pt x="3010" y="7957"/>
                  </a:lnTo>
                  <a:lnTo>
                    <a:pt x="2995" y="7981"/>
                  </a:lnTo>
                  <a:lnTo>
                    <a:pt x="2980" y="8009"/>
                  </a:lnTo>
                  <a:lnTo>
                    <a:pt x="2964" y="8040"/>
                  </a:lnTo>
                  <a:lnTo>
                    <a:pt x="2935" y="8104"/>
                  </a:lnTo>
                  <a:lnTo>
                    <a:pt x="2912" y="8170"/>
                  </a:lnTo>
                  <a:lnTo>
                    <a:pt x="2894" y="8234"/>
                  </a:lnTo>
                  <a:lnTo>
                    <a:pt x="2879" y="8300"/>
                  </a:lnTo>
                  <a:lnTo>
                    <a:pt x="2870" y="8364"/>
                  </a:lnTo>
                  <a:lnTo>
                    <a:pt x="2865" y="8429"/>
                  </a:lnTo>
                  <a:lnTo>
                    <a:pt x="2864" y="8493"/>
                  </a:lnTo>
                  <a:lnTo>
                    <a:pt x="2867" y="8556"/>
                  </a:lnTo>
                  <a:lnTo>
                    <a:pt x="2875" y="8619"/>
                  </a:lnTo>
                  <a:lnTo>
                    <a:pt x="2887" y="8680"/>
                  </a:lnTo>
                  <a:lnTo>
                    <a:pt x="2902" y="8741"/>
                  </a:lnTo>
                  <a:lnTo>
                    <a:pt x="2921" y="8799"/>
                  </a:lnTo>
                  <a:lnTo>
                    <a:pt x="2944" y="8857"/>
                  </a:lnTo>
                  <a:lnTo>
                    <a:pt x="2971" y="8912"/>
                  </a:lnTo>
                  <a:lnTo>
                    <a:pt x="3001" y="8966"/>
                  </a:lnTo>
                  <a:lnTo>
                    <a:pt x="3035" y="9017"/>
                  </a:lnTo>
                  <a:lnTo>
                    <a:pt x="3071" y="9067"/>
                  </a:lnTo>
                  <a:lnTo>
                    <a:pt x="3111" y="9113"/>
                  </a:lnTo>
                  <a:lnTo>
                    <a:pt x="3153" y="9158"/>
                  </a:lnTo>
                  <a:lnTo>
                    <a:pt x="3199" y="9199"/>
                  </a:lnTo>
                  <a:lnTo>
                    <a:pt x="3248" y="9238"/>
                  </a:lnTo>
                  <a:lnTo>
                    <a:pt x="3299" y="9274"/>
                  </a:lnTo>
                  <a:lnTo>
                    <a:pt x="3353" y="9306"/>
                  </a:lnTo>
                  <a:lnTo>
                    <a:pt x="3409" y="9334"/>
                  </a:lnTo>
                  <a:lnTo>
                    <a:pt x="3468" y="9360"/>
                  </a:lnTo>
                  <a:lnTo>
                    <a:pt x="3528" y="9382"/>
                  </a:lnTo>
                  <a:lnTo>
                    <a:pt x="3591" y="9399"/>
                  </a:lnTo>
                  <a:lnTo>
                    <a:pt x="3656" y="9413"/>
                  </a:lnTo>
                  <a:lnTo>
                    <a:pt x="3723" y="9422"/>
                  </a:lnTo>
                  <a:lnTo>
                    <a:pt x="3791" y="9426"/>
                  </a:lnTo>
                  <a:lnTo>
                    <a:pt x="3862" y="9426"/>
                  </a:lnTo>
                  <a:lnTo>
                    <a:pt x="3933" y="9422"/>
                  </a:lnTo>
                  <a:lnTo>
                    <a:pt x="3961" y="9418"/>
                  </a:lnTo>
                  <a:lnTo>
                    <a:pt x="3988" y="9415"/>
                  </a:lnTo>
                  <a:lnTo>
                    <a:pt x="4015" y="9410"/>
                  </a:lnTo>
                  <a:lnTo>
                    <a:pt x="4040" y="9405"/>
                  </a:lnTo>
                  <a:lnTo>
                    <a:pt x="4065" y="9399"/>
                  </a:lnTo>
                  <a:lnTo>
                    <a:pt x="4090" y="9392"/>
                  </a:lnTo>
                  <a:lnTo>
                    <a:pt x="4114" y="9385"/>
                  </a:lnTo>
                  <a:lnTo>
                    <a:pt x="4137" y="9377"/>
                  </a:lnTo>
                  <a:lnTo>
                    <a:pt x="4160" y="9368"/>
                  </a:lnTo>
                  <a:lnTo>
                    <a:pt x="4181" y="9359"/>
                  </a:lnTo>
                  <a:lnTo>
                    <a:pt x="4204" y="9349"/>
                  </a:lnTo>
                  <a:lnTo>
                    <a:pt x="4226" y="9339"/>
                  </a:lnTo>
                  <a:lnTo>
                    <a:pt x="4269" y="9317"/>
                  </a:lnTo>
                  <a:lnTo>
                    <a:pt x="4311" y="9293"/>
                  </a:lnTo>
                  <a:lnTo>
                    <a:pt x="4345" y="9276"/>
                  </a:lnTo>
                  <a:lnTo>
                    <a:pt x="4372" y="9261"/>
                  </a:lnTo>
                  <a:lnTo>
                    <a:pt x="4397" y="9249"/>
                  </a:lnTo>
                  <a:lnTo>
                    <a:pt x="4419" y="9241"/>
                  </a:lnTo>
                  <a:lnTo>
                    <a:pt x="4440" y="9235"/>
                  </a:lnTo>
                  <a:lnTo>
                    <a:pt x="4458" y="9231"/>
                  </a:lnTo>
                  <a:lnTo>
                    <a:pt x="4477" y="9230"/>
                  </a:lnTo>
                  <a:lnTo>
                    <a:pt x="4494" y="9231"/>
                  </a:lnTo>
                  <a:lnTo>
                    <a:pt x="4512" y="9233"/>
                  </a:lnTo>
                  <a:lnTo>
                    <a:pt x="4531" y="9237"/>
                  </a:lnTo>
                  <a:lnTo>
                    <a:pt x="4551" y="9243"/>
                  </a:lnTo>
                  <a:lnTo>
                    <a:pt x="4574" y="9248"/>
                  </a:lnTo>
                  <a:lnTo>
                    <a:pt x="4600" y="9255"/>
                  </a:lnTo>
                  <a:lnTo>
                    <a:pt x="4628" y="9262"/>
                  </a:lnTo>
                  <a:lnTo>
                    <a:pt x="4662" y="9269"/>
                  </a:lnTo>
                  <a:lnTo>
                    <a:pt x="4698" y="9277"/>
                  </a:lnTo>
                  <a:lnTo>
                    <a:pt x="7470" y="9903"/>
                  </a:lnTo>
                  <a:lnTo>
                    <a:pt x="7561" y="9919"/>
                  </a:lnTo>
                  <a:lnTo>
                    <a:pt x="7648" y="9937"/>
                  </a:lnTo>
                  <a:lnTo>
                    <a:pt x="7736" y="9956"/>
                  </a:lnTo>
                  <a:lnTo>
                    <a:pt x="7821" y="9975"/>
                  </a:lnTo>
                  <a:lnTo>
                    <a:pt x="7986" y="10014"/>
                  </a:lnTo>
                  <a:lnTo>
                    <a:pt x="8146" y="10056"/>
                  </a:lnTo>
                  <a:lnTo>
                    <a:pt x="8302" y="10095"/>
                  </a:lnTo>
                  <a:lnTo>
                    <a:pt x="8453" y="10132"/>
                  </a:lnTo>
                  <a:lnTo>
                    <a:pt x="8526" y="10148"/>
                  </a:lnTo>
                  <a:lnTo>
                    <a:pt x="8598" y="10163"/>
                  </a:lnTo>
                  <a:lnTo>
                    <a:pt x="8670" y="10176"/>
                  </a:lnTo>
                  <a:lnTo>
                    <a:pt x="8740" y="10188"/>
                  </a:lnTo>
                  <a:lnTo>
                    <a:pt x="8810" y="10198"/>
                  </a:lnTo>
                  <a:lnTo>
                    <a:pt x="8879" y="10206"/>
                  </a:lnTo>
                  <a:lnTo>
                    <a:pt x="8946" y="10211"/>
                  </a:lnTo>
                  <a:lnTo>
                    <a:pt x="9014" y="10214"/>
                  </a:lnTo>
                  <a:lnTo>
                    <a:pt x="9081" y="10213"/>
                  </a:lnTo>
                  <a:lnTo>
                    <a:pt x="9146" y="10210"/>
                  </a:lnTo>
                  <a:lnTo>
                    <a:pt x="9212" y="10204"/>
                  </a:lnTo>
                  <a:lnTo>
                    <a:pt x="9277" y="10194"/>
                  </a:lnTo>
                  <a:lnTo>
                    <a:pt x="9342" y="10180"/>
                  </a:lnTo>
                  <a:lnTo>
                    <a:pt x="9405" y="10161"/>
                  </a:lnTo>
                  <a:lnTo>
                    <a:pt x="9468" y="10140"/>
                  </a:lnTo>
                  <a:lnTo>
                    <a:pt x="9531" y="10113"/>
                  </a:lnTo>
                  <a:lnTo>
                    <a:pt x="9594" y="10082"/>
                  </a:lnTo>
                  <a:lnTo>
                    <a:pt x="9656" y="10047"/>
                  </a:lnTo>
                  <a:lnTo>
                    <a:pt x="9718" y="10006"/>
                  </a:lnTo>
                  <a:lnTo>
                    <a:pt x="9780" y="9960"/>
                  </a:lnTo>
                  <a:lnTo>
                    <a:pt x="10018" y="9736"/>
                  </a:lnTo>
                  <a:lnTo>
                    <a:pt x="10433" y="10004"/>
                  </a:lnTo>
                  <a:lnTo>
                    <a:pt x="10293" y="10258"/>
                  </a:lnTo>
                  <a:lnTo>
                    <a:pt x="10328" y="10291"/>
                  </a:lnTo>
                  <a:lnTo>
                    <a:pt x="10363" y="10321"/>
                  </a:lnTo>
                  <a:lnTo>
                    <a:pt x="10380" y="10336"/>
                  </a:lnTo>
                  <a:lnTo>
                    <a:pt x="10398" y="10349"/>
                  </a:lnTo>
                  <a:lnTo>
                    <a:pt x="10416" y="10361"/>
                  </a:lnTo>
                  <a:lnTo>
                    <a:pt x="10434" y="10373"/>
                  </a:lnTo>
                  <a:lnTo>
                    <a:pt x="10452" y="10384"/>
                  </a:lnTo>
                  <a:lnTo>
                    <a:pt x="10472" y="10395"/>
                  </a:lnTo>
                  <a:lnTo>
                    <a:pt x="10493" y="10405"/>
                  </a:lnTo>
                  <a:lnTo>
                    <a:pt x="10513" y="10414"/>
                  </a:lnTo>
                  <a:lnTo>
                    <a:pt x="10536" y="10422"/>
                  </a:lnTo>
                  <a:lnTo>
                    <a:pt x="10559" y="10430"/>
                  </a:lnTo>
                  <a:lnTo>
                    <a:pt x="10585" y="10437"/>
                  </a:lnTo>
                  <a:lnTo>
                    <a:pt x="10612" y="10444"/>
                  </a:lnTo>
                  <a:lnTo>
                    <a:pt x="10620" y="10421"/>
                  </a:lnTo>
                  <a:lnTo>
                    <a:pt x="10629" y="10398"/>
                  </a:lnTo>
                  <a:lnTo>
                    <a:pt x="10641" y="10374"/>
                  </a:lnTo>
                  <a:lnTo>
                    <a:pt x="10652" y="10350"/>
                  </a:lnTo>
                  <a:lnTo>
                    <a:pt x="10665" y="10326"/>
                  </a:lnTo>
                  <a:lnTo>
                    <a:pt x="10679" y="10302"/>
                  </a:lnTo>
                  <a:lnTo>
                    <a:pt x="10694" y="10276"/>
                  </a:lnTo>
                  <a:lnTo>
                    <a:pt x="10709" y="10252"/>
                  </a:lnTo>
                  <a:lnTo>
                    <a:pt x="10742" y="10202"/>
                  </a:lnTo>
                  <a:lnTo>
                    <a:pt x="10776" y="10151"/>
                  </a:lnTo>
                  <a:lnTo>
                    <a:pt x="10813" y="10101"/>
                  </a:lnTo>
                  <a:lnTo>
                    <a:pt x="10850" y="10050"/>
                  </a:lnTo>
                  <a:lnTo>
                    <a:pt x="10887" y="9998"/>
                  </a:lnTo>
                  <a:lnTo>
                    <a:pt x="10923" y="9948"/>
                  </a:lnTo>
                  <a:lnTo>
                    <a:pt x="10959" y="9897"/>
                  </a:lnTo>
                  <a:lnTo>
                    <a:pt x="10992" y="9847"/>
                  </a:lnTo>
                  <a:lnTo>
                    <a:pt x="11008" y="9823"/>
                  </a:lnTo>
                  <a:lnTo>
                    <a:pt x="11023" y="9797"/>
                  </a:lnTo>
                  <a:lnTo>
                    <a:pt x="11038" y="9773"/>
                  </a:lnTo>
                  <a:lnTo>
                    <a:pt x="11051" y="9749"/>
                  </a:lnTo>
                  <a:lnTo>
                    <a:pt x="11064" y="9725"/>
                  </a:lnTo>
                  <a:lnTo>
                    <a:pt x="11075" y="9701"/>
                  </a:lnTo>
                  <a:lnTo>
                    <a:pt x="11085" y="9678"/>
                  </a:lnTo>
                  <a:lnTo>
                    <a:pt x="11095" y="9655"/>
                  </a:lnTo>
                  <a:lnTo>
                    <a:pt x="10826" y="9459"/>
                  </a:lnTo>
                  <a:lnTo>
                    <a:pt x="10664" y="9684"/>
                  </a:lnTo>
                  <a:lnTo>
                    <a:pt x="10200" y="9374"/>
                  </a:lnTo>
                  <a:lnTo>
                    <a:pt x="10214" y="9276"/>
                  </a:lnTo>
                  <a:lnTo>
                    <a:pt x="10226" y="9189"/>
                  </a:lnTo>
                  <a:lnTo>
                    <a:pt x="10232" y="9146"/>
                  </a:lnTo>
                  <a:lnTo>
                    <a:pt x="10238" y="9106"/>
                  </a:lnTo>
                  <a:lnTo>
                    <a:pt x="10242" y="9067"/>
                  </a:lnTo>
                  <a:lnTo>
                    <a:pt x="10246" y="9027"/>
                  </a:lnTo>
                  <a:lnTo>
                    <a:pt x="10247" y="8988"/>
                  </a:lnTo>
                  <a:lnTo>
                    <a:pt x="10247" y="8947"/>
                  </a:lnTo>
                  <a:lnTo>
                    <a:pt x="10246" y="8906"/>
                  </a:lnTo>
                  <a:lnTo>
                    <a:pt x="10242" y="8864"/>
                  </a:lnTo>
                  <a:lnTo>
                    <a:pt x="10237" y="8820"/>
                  </a:lnTo>
                  <a:lnTo>
                    <a:pt x="10228" y="8774"/>
                  </a:lnTo>
                  <a:lnTo>
                    <a:pt x="10217" y="8725"/>
                  </a:lnTo>
                  <a:lnTo>
                    <a:pt x="10203" y="8674"/>
                  </a:lnTo>
                  <a:lnTo>
                    <a:pt x="10187" y="8622"/>
                  </a:lnTo>
                  <a:lnTo>
                    <a:pt x="10171" y="8576"/>
                  </a:lnTo>
                  <a:lnTo>
                    <a:pt x="10155" y="8535"/>
                  </a:lnTo>
                  <a:lnTo>
                    <a:pt x="10138" y="8497"/>
                  </a:lnTo>
                  <a:lnTo>
                    <a:pt x="10120" y="8463"/>
                  </a:lnTo>
                  <a:lnTo>
                    <a:pt x="10103" y="8431"/>
                  </a:lnTo>
                  <a:lnTo>
                    <a:pt x="10086" y="8402"/>
                  </a:lnTo>
                  <a:lnTo>
                    <a:pt x="10069" y="8373"/>
                  </a:lnTo>
                  <a:lnTo>
                    <a:pt x="10033" y="8321"/>
                  </a:lnTo>
                  <a:lnTo>
                    <a:pt x="9996" y="8270"/>
                  </a:lnTo>
                  <a:lnTo>
                    <a:pt x="9979" y="8242"/>
                  </a:lnTo>
                  <a:lnTo>
                    <a:pt x="9961" y="8215"/>
                  </a:lnTo>
                  <a:lnTo>
                    <a:pt x="9942" y="8184"/>
                  </a:lnTo>
                  <a:lnTo>
                    <a:pt x="9924" y="8150"/>
                  </a:lnTo>
                  <a:lnTo>
                    <a:pt x="9961" y="8102"/>
                  </a:lnTo>
                  <a:lnTo>
                    <a:pt x="10001" y="8050"/>
                  </a:lnTo>
                  <a:lnTo>
                    <a:pt x="10045" y="7995"/>
                  </a:lnTo>
                  <a:lnTo>
                    <a:pt x="10092" y="7938"/>
                  </a:lnTo>
                  <a:lnTo>
                    <a:pt x="10194" y="7813"/>
                  </a:lnTo>
                  <a:lnTo>
                    <a:pt x="10305" y="7679"/>
                  </a:lnTo>
                  <a:lnTo>
                    <a:pt x="10427" y="7537"/>
                  </a:lnTo>
                  <a:lnTo>
                    <a:pt x="10554" y="7390"/>
                  </a:lnTo>
                  <a:lnTo>
                    <a:pt x="10686" y="7237"/>
                  </a:lnTo>
                  <a:lnTo>
                    <a:pt x="10820" y="7083"/>
                  </a:lnTo>
                  <a:lnTo>
                    <a:pt x="10956" y="6927"/>
                  </a:lnTo>
                  <a:lnTo>
                    <a:pt x="11091" y="6772"/>
                  </a:lnTo>
                  <a:lnTo>
                    <a:pt x="11223" y="6619"/>
                  </a:lnTo>
                  <a:lnTo>
                    <a:pt x="11352" y="6471"/>
                  </a:lnTo>
                  <a:lnTo>
                    <a:pt x="11474" y="6329"/>
                  </a:lnTo>
                  <a:lnTo>
                    <a:pt x="11589" y="6193"/>
                  </a:lnTo>
                  <a:lnTo>
                    <a:pt x="11693" y="6067"/>
                  </a:lnTo>
                  <a:lnTo>
                    <a:pt x="11786" y="5951"/>
                  </a:lnTo>
                  <a:lnTo>
                    <a:pt x="13187" y="4312"/>
                  </a:lnTo>
                  <a:lnTo>
                    <a:pt x="13218" y="4276"/>
                  </a:lnTo>
                  <a:lnTo>
                    <a:pt x="13246" y="4242"/>
                  </a:lnTo>
                  <a:lnTo>
                    <a:pt x="13274" y="4210"/>
                  </a:lnTo>
                  <a:lnTo>
                    <a:pt x="13300" y="4176"/>
                  </a:lnTo>
                  <a:lnTo>
                    <a:pt x="13328" y="4143"/>
                  </a:lnTo>
                  <a:lnTo>
                    <a:pt x="13357" y="4108"/>
                  </a:lnTo>
                  <a:lnTo>
                    <a:pt x="13388" y="4073"/>
                  </a:lnTo>
                  <a:lnTo>
                    <a:pt x="13421" y="4034"/>
                  </a:lnTo>
                  <a:lnTo>
                    <a:pt x="13450" y="4000"/>
                  </a:lnTo>
                  <a:lnTo>
                    <a:pt x="13479" y="3964"/>
                  </a:lnTo>
                  <a:lnTo>
                    <a:pt x="13512" y="3926"/>
                  </a:lnTo>
                  <a:lnTo>
                    <a:pt x="13545" y="3887"/>
                  </a:lnTo>
                  <a:lnTo>
                    <a:pt x="13577" y="3850"/>
                  </a:lnTo>
                  <a:lnTo>
                    <a:pt x="13608" y="3816"/>
                  </a:lnTo>
                  <a:lnTo>
                    <a:pt x="13624" y="3799"/>
                  </a:lnTo>
                  <a:lnTo>
                    <a:pt x="13639" y="3786"/>
                  </a:lnTo>
                  <a:lnTo>
                    <a:pt x="13653" y="3772"/>
                  </a:lnTo>
                  <a:lnTo>
                    <a:pt x="13667" y="3760"/>
                  </a:lnTo>
                  <a:lnTo>
                    <a:pt x="13675" y="3772"/>
                  </a:lnTo>
                  <a:lnTo>
                    <a:pt x="13684" y="3786"/>
                  </a:lnTo>
                  <a:lnTo>
                    <a:pt x="13693" y="3804"/>
                  </a:lnTo>
                  <a:lnTo>
                    <a:pt x="13703" y="3825"/>
                  </a:lnTo>
                  <a:lnTo>
                    <a:pt x="13726" y="3873"/>
                  </a:lnTo>
                  <a:lnTo>
                    <a:pt x="13751" y="3930"/>
                  </a:lnTo>
                  <a:lnTo>
                    <a:pt x="13776" y="3996"/>
                  </a:lnTo>
                  <a:lnTo>
                    <a:pt x="13803" y="4066"/>
                  </a:lnTo>
                  <a:lnTo>
                    <a:pt x="13830" y="4139"/>
                  </a:lnTo>
                  <a:lnTo>
                    <a:pt x="13857" y="4215"/>
                  </a:lnTo>
                  <a:lnTo>
                    <a:pt x="13883" y="4291"/>
                  </a:lnTo>
                  <a:lnTo>
                    <a:pt x="13908" y="4365"/>
                  </a:lnTo>
                  <a:lnTo>
                    <a:pt x="13931" y="4434"/>
                  </a:lnTo>
                  <a:lnTo>
                    <a:pt x="13952" y="4498"/>
                  </a:lnTo>
                  <a:lnTo>
                    <a:pt x="13969" y="4555"/>
                  </a:lnTo>
                  <a:lnTo>
                    <a:pt x="13983" y="4602"/>
                  </a:lnTo>
                  <a:lnTo>
                    <a:pt x="13993" y="4639"/>
                  </a:lnTo>
                  <a:lnTo>
                    <a:pt x="13999" y="4663"/>
                  </a:lnTo>
                  <a:lnTo>
                    <a:pt x="13914" y="4718"/>
                  </a:lnTo>
                  <a:lnTo>
                    <a:pt x="13830" y="4761"/>
                  </a:lnTo>
                  <a:lnTo>
                    <a:pt x="13757" y="4796"/>
                  </a:lnTo>
                  <a:lnTo>
                    <a:pt x="13692" y="4827"/>
                  </a:lnTo>
                  <a:lnTo>
                    <a:pt x="13630" y="4858"/>
                  </a:lnTo>
                  <a:lnTo>
                    <a:pt x="13566" y="4892"/>
                  </a:lnTo>
                  <a:lnTo>
                    <a:pt x="13493" y="4931"/>
                  </a:lnTo>
                  <a:lnTo>
                    <a:pt x="13454" y="4954"/>
                  </a:lnTo>
                  <a:lnTo>
                    <a:pt x="13411" y="4980"/>
                  </a:lnTo>
                  <a:lnTo>
                    <a:pt x="13363" y="5009"/>
                  </a:lnTo>
                  <a:lnTo>
                    <a:pt x="13311" y="5042"/>
                  </a:lnTo>
                  <a:lnTo>
                    <a:pt x="13269" y="5070"/>
                  </a:lnTo>
                  <a:lnTo>
                    <a:pt x="13227" y="5097"/>
                  </a:lnTo>
                  <a:lnTo>
                    <a:pt x="13185" y="5126"/>
                  </a:lnTo>
                  <a:lnTo>
                    <a:pt x="13145" y="5155"/>
                  </a:lnTo>
                  <a:lnTo>
                    <a:pt x="13104" y="5185"/>
                  </a:lnTo>
                  <a:lnTo>
                    <a:pt x="13064" y="5215"/>
                  </a:lnTo>
                  <a:lnTo>
                    <a:pt x="13025" y="5244"/>
                  </a:lnTo>
                  <a:lnTo>
                    <a:pt x="12985" y="5275"/>
                  </a:lnTo>
                  <a:lnTo>
                    <a:pt x="12948" y="5305"/>
                  </a:lnTo>
                  <a:lnTo>
                    <a:pt x="12910" y="5336"/>
                  </a:lnTo>
                  <a:lnTo>
                    <a:pt x="12873" y="5368"/>
                  </a:lnTo>
                  <a:lnTo>
                    <a:pt x="12837" y="5399"/>
                  </a:lnTo>
                  <a:lnTo>
                    <a:pt x="12803" y="5430"/>
                  </a:lnTo>
                  <a:lnTo>
                    <a:pt x="12770" y="5463"/>
                  </a:lnTo>
                  <a:lnTo>
                    <a:pt x="12736" y="5494"/>
                  </a:lnTo>
                  <a:lnTo>
                    <a:pt x="12705" y="5525"/>
                  </a:lnTo>
                  <a:lnTo>
                    <a:pt x="12631" y="5600"/>
                  </a:lnTo>
                  <a:lnTo>
                    <a:pt x="12565" y="5668"/>
                  </a:lnTo>
                  <a:lnTo>
                    <a:pt x="12506" y="5731"/>
                  </a:lnTo>
                  <a:lnTo>
                    <a:pt x="12451" y="5792"/>
                  </a:lnTo>
                  <a:lnTo>
                    <a:pt x="12424" y="5823"/>
                  </a:lnTo>
                  <a:lnTo>
                    <a:pt x="12397" y="5855"/>
                  </a:lnTo>
                  <a:lnTo>
                    <a:pt x="12370" y="5889"/>
                  </a:lnTo>
                  <a:lnTo>
                    <a:pt x="12341" y="5924"/>
                  </a:lnTo>
                  <a:lnTo>
                    <a:pt x="12281" y="6002"/>
                  </a:lnTo>
                  <a:lnTo>
                    <a:pt x="12216" y="6092"/>
                  </a:lnTo>
                  <a:lnTo>
                    <a:pt x="12170" y="6158"/>
                  </a:lnTo>
                  <a:lnTo>
                    <a:pt x="12125" y="6224"/>
                  </a:lnTo>
                  <a:lnTo>
                    <a:pt x="12081" y="6291"/>
                  </a:lnTo>
                  <a:lnTo>
                    <a:pt x="12040" y="6360"/>
                  </a:lnTo>
                  <a:lnTo>
                    <a:pt x="11999" y="6429"/>
                  </a:lnTo>
                  <a:lnTo>
                    <a:pt x="11960" y="6499"/>
                  </a:lnTo>
                  <a:lnTo>
                    <a:pt x="11921" y="6570"/>
                  </a:lnTo>
                  <a:lnTo>
                    <a:pt x="11884" y="6642"/>
                  </a:lnTo>
                  <a:lnTo>
                    <a:pt x="11849" y="6716"/>
                  </a:lnTo>
                  <a:lnTo>
                    <a:pt x="11815" y="6789"/>
                  </a:lnTo>
                  <a:lnTo>
                    <a:pt x="11783" y="6864"/>
                  </a:lnTo>
                  <a:lnTo>
                    <a:pt x="11751" y="6940"/>
                  </a:lnTo>
                  <a:lnTo>
                    <a:pt x="11721" y="7016"/>
                  </a:lnTo>
                  <a:lnTo>
                    <a:pt x="11693" y="7092"/>
                  </a:lnTo>
                  <a:lnTo>
                    <a:pt x="11667" y="7171"/>
                  </a:lnTo>
                  <a:lnTo>
                    <a:pt x="11641" y="7249"/>
                  </a:lnTo>
                  <a:lnTo>
                    <a:pt x="11617" y="7328"/>
                  </a:lnTo>
                  <a:lnTo>
                    <a:pt x="11595" y="7407"/>
                  </a:lnTo>
                  <a:lnTo>
                    <a:pt x="11575" y="7488"/>
                  </a:lnTo>
                  <a:lnTo>
                    <a:pt x="11555" y="7568"/>
                  </a:lnTo>
                  <a:lnTo>
                    <a:pt x="11538" y="7650"/>
                  </a:lnTo>
                  <a:lnTo>
                    <a:pt x="11523" y="7731"/>
                  </a:lnTo>
                  <a:lnTo>
                    <a:pt x="11508" y="7813"/>
                  </a:lnTo>
                  <a:lnTo>
                    <a:pt x="11497" y="7895"/>
                  </a:lnTo>
                  <a:lnTo>
                    <a:pt x="11485" y="7978"/>
                  </a:lnTo>
                  <a:lnTo>
                    <a:pt x="11477" y="8062"/>
                  </a:lnTo>
                  <a:lnTo>
                    <a:pt x="11469" y="8146"/>
                  </a:lnTo>
                  <a:lnTo>
                    <a:pt x="11465" y="8230"/>
                  </a:lnTo>
                  <a:lnTo>
                    <a:pt x="11460" y="8313"/>
                  </a:lnTo>
                  <a:lnTo>
                    <a:pt x="11459" y="8398"/>
                  </a:lnTo>
                  <a:lnTo>
                    <a:pt x="11459" y="8483"/>
                  </a:lnTo>
                  <a:lnTo>
                    <a:pt x="11460" y="8568"/>
                  </a:lnTo>
                  <a:lnTo>
                    <a:pt x="11463" y="8653"/>
                  </a:lnTo>
                  <a:lnTo>
                    <a:pt x="11468" y="8734"/>
                  </a:lnTo>
                  <a:lnTo>
                    <a:pt x="11473" y="8811"/>
                  </a:lnTo>
                  <a:lnTo>
                    <a:pt x="11479" y="8884"/>
                  </a:lnTo>
                  <a:lnTo>
                    <a:pt x="11486" y="8954"/>
                  </a:lnTo>
                  <a:lnTo>
                    <a:pt x="11493" y="9021"/>
                  </a:lnTo>
                  <a:lnTo>
                    <a:pt x="11502" y="9084"/>
                  </a:lnTo>
                  <a:lnTo>
                    <a:pt x="11512" y="9144"/>
                  </a:lnTo>
                  <a:lnTo>
                    <a:pt x="11522" y="9201"/>
                  </a:lnTo>
                  <a:lnTo>
                    <a:pt x="11532" y="9256"/>
                  </a:lnTo>
                  <a:lnTo>
                    <a:pt x="11544" y="9309"/>
                  </a:lnTo>
                  <a:lnTo>
                    <a:pt x="11556" y="9361"/>
                  </a:lnTo>
                  <a:lnTo>
                    <a:pt x="11569" y="9409"/>
                  </a:lnTo>
                  <a:lnTo>
                    <a:pt x="11582" y="9457"/>
                  </a:lnTo>
                  <a:lnTo>
                    <a:pt x="11595" y="9503"/>
                  </a:lnTo>
                  <a:lnTo>
                    <a:pt x="11610" y="9549"/>
                  </a:lnTo>
                  <a:lnTo>
                    <a:pt x="11640" y="9637"/>
                  </a:lnTo>
                  <a:lnTo>
                    <a:pt x="11672" y="9724"/>
                  </a:lnTo>
                  <a:lnTo>
                    <a:pt x="11706" y="9810"/>
                  </a:lnTo>
                  <a:lnTo>
                    <a:pt x="11741" y="9898"/>
                  </a:lnTo>
                  <a:lnTo>
                    <a:pt x="11777" y="9991"/>
                  </a:lnTo>
                  <a:lnTo>
                    <a:pt x="11814" y="10090"/>
                  </a:lnTo>
                  <a:lnTo>
                    <a:pt x="11832" y="10142"/>
                  </a:lnTo>
                  <a:lnTo>
                    <a:pt x="11852" y="10196"/>
                  </a:lnTo>
                  <a:lnTo>
                    <a:pt x="11870" y="10252"/>
                  </a:lnTo>
                  <a:lnTo>
                    <a:pt x="11890" y="10311"/>
                  </a:lnTo>
                  <a:lnTo>
                    <a:pt x="11917" y="10303"/>
                  </a:lnTo>
                  <a:lnTo>
                    <a:pt x="11941" y="10295"/>
                  </a:lnTo>
                  <a:lnTo>
                    <a:pt x="11962" y="10287"/>
                  </a:lnTo>
                  <a:lnTo>
                    <a:pt x="11979" y="10279"/>
                  </a:lnTo>
                  <a:lnTo>
                    <a:pt x="11993" y="10272"/>
                  </a:lnTo>
                  <a:lnTo>
                    <a:pt x="12004" y="10264"/>
                  </a:lnTo>
                  <a:lnTo>
                    <a:pt x="12015" y="10257"/>
                  </a:lnTo>
                  <a:lnTo>
                    <a:pt x="12025" y="10250"/>
                  </a:lnTo>
                  <a:lnTo>
                    <a:pt x="12043" y="10235"/>
                  </a:lnTo>
                  <a:lnTo>
                    <a:pt x="12064" y="10219"/>
                  </a:lnTo>
                  <a:lnTo>
                    <a:pt x="12078" y="10211"/>
                  </a:lnTo>
                  <a:lnTo>
                    <a:pt x="12094" y="10203"/>
                  </a:lnTo>
                  <a:lnTo>
                    <a:pt x="12114" y="10194"/>
                  </a:lnTo>
                  <a:lnTo>
                    <a:pt x="12137" y="10184"/>
                  </a:lnTo>
                  <a:lnTo>
                    <a:pt x="12157" y="10161"/>
                  </a:lnTo>
                  <a:lnTo>
                    <a:pt x="12178" y="10141"/>
                  </a:lnTo>
                  <a:lnTo>
                    <a:pt x="12197" y="10124"/>
                  </a:lnTo>
                  <a:lnTo>
                    <a:pt x="12218" y="10107"/>
                  </a:lnTo>
                  <a:lnTo>
                    <a:pt x="12258" y="10078"/>
                  </a:lnTo>
                  <a:lnTo>
                    <a:pt x="12300" y="10049"/>
                  </a:lnTo>
                  <a:lnTo>
                    <a:pt x="12295" y="10004"/>
                  </a:lnTo>
                  <a:lnTo>
                    <a:pt x="12289" y="9967"/>
                  </a:lnTo>
                  <a:lnTo>
                    <a:pt x="12284" y="9937"/>
                  </a:lnTo>
                  <a:lnTo>
                    <a:pt x="12278" y="9912"/>
                  </a:lnTo>
                  <a:lnTo>
                    <a:pt x="12271" y="9892"/>
                  </a:lnTo>
                  <a:lnTo>
                    <a:pt x="12264" y="9874"/>
                  </a:lnTo>
                  <a:lnTo>
                    <a:pt x="12257" y="9858"/>
                  </a:lnTo>
                  <a:lnTo>
                    <a:pt x="12248" y="9843"/>
                  </a:lnTo>
                  <a:lnTo>
                    <a:pt x="12222" y="9750"/>
                  </a:lnTo>
                  <a:lnTo>
                    <a:pt x="12193" y="9635"/>
                  </a:lnTo>
                  <a:lnTo>
                    <a:pt x="12177" y="9571"/>
                  </a:lnTo>
                  <a:lnTo>
                    <a:pt x="12161" y="9502"/>
                  </a:lnTo>
                  <a:lnTo>
                    <a:pt x="12145" y="9430"/>
                  </a:lnTo>
                  <a:lnTo>
                    <a:pt x="12130" y="9353"/>
                  </a:lnTo>
                  <a:lnTo>
                    <a:pt x="12114" y="9272"/>
                  </a:lnTo>
                  <a:lnTo>
                    <a:pt x="12100" y="9189"/>
                  </a:lnTo>
                  <a:lnTo>
                    <a:pt x="12085" y="9102"/>
                  </a:lnTo>
                  <a:lnTo>
                    <a:pt x="12072" y="9012"/>
                  </a:lnTo>
                  <a:lnTo>
                    <a:pt x="12061" y="8920"/>
                  </a:lnTo>
                  <a:lnTo>
                    <a:pt x="12050" y="8825"/>
                  </a:lnTo>
                  <a:lnTo>
                    <a:pt x="12041" y="8728"/>
                  </a:lnTo>
                  <a:lnTo>
                    <a:pt x="12034" y="8628"/>
                  </a:lnTo>
                  <a:lnTo>
                    <a:pt x="12030" y="8528"/>
                  </a:lnTo>
                  <a:lnTo>
                    <a:pt x="12027" y="8426"/>
                  </a:lnTo>
                  <a:lnTo>
                    <a:pt x="12027" y="8323"/>
                  </a:lnTo>
                  <a:lnTo>
                    <a:pt x="12030" y="8219"/>
                  </a:lnTo>
                  <a:lnTo>
                    <a:pt x="12034" y="8115"/>
                  </a:lnTo>
                  <a:lnTo>
                    <a:pt x="12042" y="8009"/>
                  </a:lnTo>
                  <a:lnTo>
                    <a:pt x="12054" y="7904"/>
                  </a:lnTo>
                  <a:lnTo>
                    <a:pt x="12069" y="7799"/>
                  </a:lnTo>
                  <a:lnTo>
                    <a:pt x="12087" y="7694"/>
                  </a:lnTo>
                  <a:lnTo>
                    <a:pt x="12110" y="7591"/>
                  </a:lnTo>
                  <a:lnTo>
                    <a:pt x="12137" y="7488"/>
                  </a:lnTo>
                  <a:lnTo>
                    <a:pt x="12168" y="7385"/>
                  </a:lnTo>
                  <a:lnTo>
                    <a:pt x="12202" y="7285"/>
                  </a:lnTo>
                  <a:lnTo>
                    <a:pt x="12242" y="7185"/>
                  </a:lnTo>
                  <a:lnTo>
                    <a:pt x="12287" y="7089"/>
                  </a:lnTo>
                  <a:lnTo>
                    <a:pt x="12336" y="6994"/>
                  </a:lnTo>
                  <a:lnTo>
                    <a:pt x="12393" y="6896"/>
                  </a:lnTo>
                  <a:lnTo>
                    <a:pt x="12447" y="6802"/>
                  </a:lnTo>
                  <a:lnTo>
                    <a:pt x="12498" y="6713"/>
                  </a:lnTo>
                  <a:lnTo>
                    <a:pt x="12548" y="6630"/>
                  </a:lnTo>
                  <a:lnTo>
                    <a:pt x="12596" y="6550"/>
                  </a:lnTo>
                  <a:lnTo>
                    <a:pt x="12643" y="6476"/>
                  </a:lnTo>
                  <a:lnTo>
                    <a:pt x="12688" y="6404"/>
                  </a:lnTo>
                  <a:lnTo>
                    <a:pt x="12732" y="6339"/>
                  </a:lnTo>
                  <a:lnTo>
                    <a:pt x="12773" y="6276"/>
                  </a:lnTo>
                  <a:lnTo>
                    <a:pt x="12812" y="6217"/>
                  </a:lnTo>
                  <a:lnTo>
                    <a:pt x="12850" y="6163"/>
                  </a:lnTo>
                  <a:lnTo>
                    <a:pt x="12887" y="6113"/>
                  </a:lnTo>
                  <a:lnTo>
                    <a:pt x="12921" y="6064"/>
                  </a:lnTo>
                  <a:lnTo>
                    <a:pt x="12954" y="6021"/>
                  </a:lnTo>
                  <a:lnTo>
                    <a:pt x="12985" y="5981"/>
                  </a:lnTo>
                  <a:lnTo>
                    <a:pt x="13015" y="5943"/>
                  </a:lnTo>
                  <a:lnTo>
                    <a:pt x="13043" y="5909"/>
                  </a:lnTo>
                  <a:lnTo>
                    <a:pt x="13070" y="5877"/>
                  </a:lnTo>
                  <a:lnTo>
                    <a:pt x="13095" y="5849"/>
                  </a:lnTo>
                  <a:lnTo>
                    <a:pt x="13119" y="5823"/>
                  </a:lnTo>
                  <a:lnTo>
                    <a:pt x="13160" y="5778"/>
                  </a:lnTo>
                  <a:lnTo>
                    <a:pt x="13197" y="5744"/>
                  </a:lnTo>
                  <a:lnTo>
                    <a:pt x="13227" y="5716"/>
                  </a:lnTo>
                  <a:lnTo>
                    <a:pt x="13251" y="5697"/>
                  </a:lnTo>
                  <a:lnTo>
                    <a:pt x="13269" y="5684"/>
                  </a:lnTo>
                  <a:lnTo>
                    <a:pt x="13282" y="5676"/>
                  </a:lnTo>
                  <a:lnTo>
                    <a:pt x="13291" y="5671"/>
                  </a:lnTo>
                  <a:lnTo>
                    <a:pt x="13291" y="5671"/>
                  </a:lnTo>
                  <a:lnTo>
                    <a:pt x="13291" y="5671"/>
                  </a:lnTo>
                  <a:lnTo>
                    <a:pt x="13319" y="5656"/>
                  </a:lnTo>
                  <a:lnTo>
                    <a:pt x="13345" y="5638"/>
                  </a:lnTo>
                  <a:lnTo>
                    <a:pt x="13371" y="5621"/>
                  </a:lnTo>
                  <a:lnTo>
                    <a:pt x="13397" y="5604"/>
                  </a:lnTo>
                  <a:lnTo>
                    <a:pt x="13447" y="5567"/>
                  </a:lnTo>
                  <a:lnTo>
                    <a:pt x="13497" y="5529"/>
                  </a:lnTo>
                  <a:lnTo>
                    <a:pt x="13545" y="5492"/>
                  </a:lnTo>
                  <a:lnTo>
                    <a:pt x="13593" y="5456"/>
                  </a:lnTo>
                  <a:lnTo>
                    <a:pt x="13617" y="5439"/>
                  </a:lnTo>
                  <a:lnTo>
                    <a:pt x="13643" y="5422"/>
                  </a:lnTo>
                  <a:lnTo>
                    <a:pt x="13667" y="5406"/>
                  </a:lnTo>
                  <a:lnTo>
                    <a:pt x="13692" y="5391"/>
                  </a:lnTo>
                  <a:lnTo>
                    <a:pt x="13746" y="5362"/>
                  </a:lnTo>
                  <a:lnTo>
                    <a:pt x="13807" y="5328"/>
                  </a:lnTo>
                  <a:lnTo>
                    <a:pt x="13872" y="5295"/>
                  </a:lnTo>
                  <a:lnTo>
                    <a:pt x="13939" y="5262"/>
                  </a:lnTo>
                  <a:lnTo>
                    <a:pt x="14006" y="5229"/>
                  </a:lnTo>
                  <a:lnTo>
                    <a:pt x="14070" y="5201"/>
                  </a:lnTo>
                  <a:lnTo>
                    <a:pt x="14101" y="5188"/>
                  </a:lnTo>
                  <a:lnTo>
                    <a:pt x="14130" y="5177"/>
                  </a:lnTo>
                  <a:lnTo>
                    <a:pt x="14158" y="5166"/>
                  </a:lnTo>
                  <a:lnTo>
                    <a:pt x="14184" y="5157"/>
                  </a:lnTo>
                  <a:lnTo>
                    <a:pt x="14981" y="7392"/>
                  </a:lnTo>
                  <a:lnTo>
                    <a:pt x="15049" y="7607"/>
                  </a:lnTo>
                  <a:lnTo>
                    <a:pt x="14983" y="7664"/>
                  </a:lnTo>
                  <a:lnTo>
                    <a:pt x="14923" y="7714"/>
                  </a:lnTo>
                  <a:lnTo>
                    <a:pt x="14895" y="7738"/>
                  </a:lnTo>
                  <a:lnTo>
                    <a:pt x="14867" y="7762"/>
                  </a:lnTo>
                  <a:lnTo>
                    <a:pt x="14841" y="7786"/>
                  </a:lnTo>
                  <a:lnTo>
                    <a:pt x="14815" y="7811"/>
                  </a:lnTo>
                  <a:lnTo>
                    <a:pt x="14791" y="7838"/>
                  </a:lnTo>
                  <a:lnTo>
                    <a:pt x="14767" y="7865"/>
                  </a:lnTo>
                  <a:lnTo>
                    <a:pt x="14744" y="7895"/>
                  </a:lnTo>
                  <a:lnTo>
                    <a:pt x="14722" y="7929"/>
                  </a:lnTo>
                  <a:lnTo>
                    <a:pt x="14711" y="7947"/>
                  </a:lnTo>
                  <a:lnTo>
                    <a:pt x="14701" y="7965"/>
                  </a:lnTo>
                  <a:lnTo>
                    <a:pt x="14689" y="7985"/>
                  </a:lnTo>
                  <a:lnTo>
                    <a:pt x="14679" y="8006"/>
                  </a:lnTo>
                  <a:lnTo>
                    <a:pt x="14658" y="8049"/>
                  </a:lnTo>
                  <a:lnTo>
                    <a:pt x="14637" y="8099"/>
                  </a:lnTo>
                  <a:lnTo>
                    <a:pt x="14629" y="8122"/>
                  </a:lnTo>
                  <a:lnTo>
                    <a:pt x="14621" y="8145"/>
                  </a:lnTo>
                  <a:lnTo>
                    <a:pt x="14614" y="8168"/>
                  </a:lnTo>
                  <a:lnTo>
                    <a:pt x="14608" y="8190"/>
                  </a:lnTo>
                  <a:lnTo>
                    <a:pt x="14595" y="8238"/>
                  </a:lnTo>
                  <a:lnTo>
                    <a:pt x="14586" y="8285"/>
                  </a:lnTo>
                  <a:lnTo>
                    <a:pt x="14578" y="8333"/>
                  </a:lnTo>
                  <a:lnTo>
                    <a:pt x="14572" y="8380"/>
                  </a:lnTo>
                  <a:lnTo>
                    <a:pt x="14570" y="8428"/>
                  </a:lnTo>
                  <a:lnTo>
                    <a:pt x="14568" y="8475"/>
                  </a:lnTo>
                  <a:lnTo>
                    <a:pt x="14570" y="8522"/>
                  </a:lnTo>
                  <a:lnTo>
                    <a:pt x="14574" y="8570"/>
                  </a:lnTo>
                  <a:lnTo>
                    <a:pt x="14576" y="8592"/>
                  </a:lnTo>
                  <a:lnTo>
                    <a:pt x="14580" y="8615"/>
                  </a:lnTo>
                  <a:lnTo>
                    <a:pt x="14583" y="8638"/>
                  </a:lnTo>
                  <a:lnTo>
                    <a:pt x="14588" y="8661"/>
                  </a:lnTo>
                  <a:lnTo>
                    <a:pt x="14593" y="8684"/>
                  </a:lnTo>
                  <a:lnTo>
                    <a:pt x="14598" y="8706"/>
                  </a:lnTo>
                  <a:lnTo>
                    <a:pt x="14605" y="8728"/>
                  </a:lnTo>
                  <a:lnTo>
                    <a:pt x="14612" y="8750"/>
                  </a:lnTo>
                  <a:lnTo>
                    <a:pt x="14619" y="8772"/>
                  </a:lnTo>
                  <a:lnTo>
                    <a:pt x="14627" y="8792"/>
                  </a:lnTo>
                  <a:lnTo>
                    <a:pt x="14635" y="8814"/>
                  </a:lnTo>
                  <a:lnTo>
                    <a:pt x="14644" y="8835"/>
                  </a:lnTo>
                  <a:lnTo>
                    <a:pt x="14694" y="8931"/>
                  </a:lnTo>
                  <a:lnTo>
                    <a:pt x="14749" y="9019"/>
                  </a:lnTo>
                  <a:lnTo>
                    <a:pt x="14809" y="9097"/>
                  </a:lnTo>
                  <a:lnTo>
                    <a:pt x="14874" y="9167"/>
                  </a:lnTo>
                  <a:lnTo>
                    <a:pt x="14944" y="9228"/>
                  </a:lnTo>
                  <a:lnTo>
                    <a:pt x="15016" y="9279"/>
                  </a:lnTo>
                  <a:lnTo>
                    <a:pt x="15093" y="9323"/>
                  </a:lnTo>
                  <a:lnTo>
                    <a:pt x="15173" y="9359"/>
                  </a:lnTo>
                  <a:lnTo>
                    <a:pt x="15253" y="9386"/>
                  </a:lnTo>
                  <a:lnTo>
                    <a:pt x="15336" y="9406"/>
                  </a:lnTo>
                  <a:lnTo>
                    <a:pt x="15420" y="9417"/>
                  </a:lnTo>
                  <a:lnTo>
                    <a:pt x="15505" y="9422"/>
                  </a:lnTo>
                  <a:lnTo>
                    <a:pt x="15589" y="9418"/>
                  </a:lnTo>
                  <a:lnTo>
                    <a:pt x="15672" y="9409"/>
                  </a:lnTo>
                  <a:lnTo>
                    <a:pt x="15755" y="9392"/>
                  </a:lnTo>
                  <a:lnTo>
                    <a:pt x="15836" y="9368"/>
                  </a:lnTo>
                  <a:lnTo>
                    <a:pt x="15915" y="9338"/>
                  </a:lnTo>
                  <a:lnTo>
                    <a:pt x="15991" y="9301"/>
                  </a:lnTo>
                  <a:lnTo>
                    <a:pt x="16063" y="9259"/>
                  </a:lnTo>
                  <a:lnTo>
                    <a:pt x="16132" y="9210"/>
                  </a:lnTo>
                  <a:lnTo>
                    <a:pt x="16197" y="9155"/>
                  </a:lnTo>
                  <a:lnTo>
                    <a:pt x="16257" y="9096"/>
                  </a:lnTo>
                  <a:lnTo>
                    <a:pt x="16311" y="9030"/>
                  </a:lnTo>
                  <a:lnTo>
                    <a:pt x="16359" y="8960"/>
                  </a:lnTo>
                  <a:lnTo>
                    <a:pt x="16402" y="8884"/>
                  </a:lnTo>
                  <a:lnTo>
                    <a:pt x="16436" y="8804"/>
                  </a:lnTo>
                  <a:lnTo>
                    <a:pt x="16464" y="8718"/>
                  </a:lnTo>
                  <a:lnTo>
                    <a:pt x="16482" y="8628"/>
                  </a:lnTo>
                  <a:lnTo>
                    <a:pt x="16494" y="8535"/>
                  </a:lnTo>
                  <a:lnTo>
                    <a:pt x="16495" y="8436"/>
                  </a:lnTo>
                  <a:lnTo>
                    <a:pt x="16487" y="8334"/>
                  </a:lnTo>
                  <a:lnTo>
                    <a:pt x="16468" y="8228"/>
                  </a:lnTo>
                  <a:lnTo>
                    <a:pt x="16463" y="8207"/>
                  </a:lnTo>
                  <a:lnTo>
                    <a:pt x="16457" y="8186"/>
                  </a:lnTo>
                  <a:lnTo>
                    <a:pt x="16451" y="8164"/>
                  </a:lnTo>
                  <a:lnTo>
                    <a:pt x="16443" y="8143"/>
                  </a:lnTo>
                  <a:lnTo>
                    <a:pt x="16436" y="8123"/>
                  </a:lnTo>
                  <a:lnTo>
                    <a:pt x="16428" y="8102"/>
                  </a:lnTo>
                  <a:lnTo>
                    <a:pt x="16419" y="8081"/>
                  </a:lnTo>
                  <a:lnTo>
                    <a:pt x="16410" y="8062"/>
                  </a:lnTo>
                  <a:lnTo>
                    <a:pt x="16390" y="8023"/>
                  </a:lnTo>
                  <a:lnTo>
                    <a:pt x="16370" y="7985"/>
                  </a:lnTo>
                  <a:lnTo>
                    <a:pt x="16347" y="7949"/>
                  </a:lnTo>
                  <a:lnTo>
                    <a:pt x="16323" y="7914"/>
                  </a:lnTo>
                  <a:lnTo>
                    <a:pt x="16297" y="7880"/>
                  </a:lnTo>
                  <a:lnTo>
                    <a:pt x="16272" y="7848"/>
                  </a:lnTo>
                  <a:lnTo>
                    <a:pt x="16246" y="7817"/>
                  </a:lnTo>
                  <a:lnTo>
                    <a:pt x="16219" y="7788"/>
                  </a:lnTo>
                  <a:lnTo>
                    <a:pt x="16192" y="7761"/>
                  </a:lnTo>
                  <a:lnTo>
                    <a:pt x="16165" y="7736"/>
                  </a:lnTo>
                  <a:lnTo>
                    <a:pt x="16138" y="7712"/>
                  </a:lnTo>
                  <a:lnTo>
                    <a:pt x="16111" y="7690"/>
                  </a:lnTo>
                  <a:lnTo>
                    <a:pt x="16086" y="7670"/>
                  </a:lnTo>
                  <a:lnTo>
                    <a:pt x="16061" y="7652"/>
                  </a:lnTo>
                  <a:lnTo>
                    <a:pt x="16038" y="7636"/>
                  </a:lnTo>
                  <a:lnTo>
                    <a:pt x="16014" y="7621"/>
                  </a:lnTo>
                  <a:lnTo>
                    <a:pt x="15992" y="7607"/>
                  </a:lnTo>
                  <a:lnTo>
                    <a:pt x="15970" y="7596"/>
                  </a:lnTo>
                  <a:lnTo>
                    <a:pt x="15949" y="7584"/>
                  </a:lnTo>
                  <a:lnTo>
                    <a:pt x="15929" y="7575"/>
                  </a:lnTo>
                  <a:lnTo>
                    <a:pt x="15909" y="7567"/>
                  </a:lnTo>
                  <a:lnTo>
                    <a:pt x="15890" y="7560"/>
                  </a:lnTo>
                  <a:lnTo>
                    <a:pt x="15870" y="7554"/>
                  </a:lnTo>
                  <a:lnTo>
                    <a:pt x="15850" y="7548"/>
                  </a:lnTo>
                  <a:lnTo>
                    <a:pt x="15814" y="7540"/>
                  </a:lnTo>
                  <a:lnTo>
                    <a:pt x="15776" y="7535"/>
                  </a:lnTo>
                  <a:lnTo>
                    <a:pt x="15700" y="7528"/>
                  </a:lnTo>
                  <a:lnTo>
                    <a:pt x="15618" y="7520"/>
                  </a:lnTo>
                  <a:lnTo>
                    <a:pt x="15574" y="7514"/>
                  </a:lnTo>
                  <a:lnTo>
                    <a:pt x="15527" y="7506"/>
                  </a:lnTo>
                  <a:lnTo>
                    <a:pt x="15501" y="7501"/>
                  </a:lnTo>
                  <a:lnTo>
                    <a:pt x="15475" y="7496"/>
                  </a:lnTo>
                  <a:lnTo>
                    <a:pt x="15447" y="7489"/>
                  </a:lnTo>
                  <a:lnTo>
                    <a:pt x="15420" y="7481"/>
                  </a:lnTo>
                  <a:lnTo>
                    <a:pt x="15361" y="7293"/>
                  </a:lnTo>
                  <a:lnTo>
                    <a:pt x="14558" y="5012"/>
                  </a:lnTo>
                  <a:lnTo>
                    <a:pt x="14653" y="4993"/>
                  </a:lnTo>
                  <a:lnTo>
                    <a:pt x="14748" y="4974"/>
                  </a:lnTo>
                  <a:lnTo>
                    <a:pt x="14841" y="4958"/>
                  </a:lnTo>
                  <a:lnTo>
                    <a:pt x="14933" y="4945"/>
                  </a:lnTo>
                  <a:lnTo>
                    <a:pt x="15025" y="4932"/>
                  </a:lnTo>
                  <a:lnTo>
                    <a:pt x="15115" y="4920"/>
                  </a:lnTo>
                  <a:lnTo>
                    <a:pt x="15206" y="4911"/>
                  </a:lnTo>
                  <a:lnTo>
                    <a:pt x="15296" y="4904"/>
                  </a:lnTo>
                  <a:lnTo>
                    <a:pt x="15384" y="4899"/>
                  </a:lnTo>
                  <a:lnTo>
                    <a:pt x="15471" y="4895"/>
                  </a:lnTo>
                  <a:lnTo>
                    <a:pt x="15560" y="4894"/>
                  </a:lnTo>
                  <a:lnTo>
                    <a:pt x="15646" y="4894"/>
                  </a:lnTo>
                  <a:lnTo>
                    <a:pt x="15733" y="4896"/>
                  </a:lnTo>
                  <a:lnTo>
                    <a:pt x="15818" y="4901"/>
                  </a:lnTo>
                  <a:lnTo>
                    <a:pt x="15904" y="4908"/>
                  </a:lnTo>
                  <a:lnTo>
                    <a:pt x="15989" y="4917"/>
                  </a:lnTo>
                  <a:lnTo>
                    <a:pt x="16074" y="4929"/>
                  </a:lnTo>
                  <a:lnTo>
                    <a:pt x="16158" y="4941"/>
                  </a:lnTo>
                  <a:lnTo>
                    <a:pt x="16243" y="4957"/>
                  </a:lnTo>
                  <a:lnTo>
                    <a:pt x="16327" y="4974"/>
                  </a:lnTo>
                  <a:lnTo>
                    <a:pt x="16411" y="4995"/>
                  </a:lnTo>
                  <a:lnTo>
                    <a:pt x="16495" y="5017"/>
                  </a:lnTo>
                  <a:lnTo>
                    <a:pt x="16579" y="5042"/>
                  </a:lnTo>
                  <a:lnTo>
                    <a:pt x="16663" y="5070"/>
                  </a:lnTo>
                  <a:lnTo>
                    <a:pt x="16746" y="5100"/>
                  </a:lnTo>
                  <a:lnTo>
                    <a:pt x="16829" y="5132"/>
                  </a:lnTo>
                  <a:lnTo>
                    <a:pt x="16913" y="5166"/>
                  </a:lnTo>
                  <a:lnTo>
                    <a:pt x="16997" y="5204"/>
                  </a:lnTo>
                  <a:lnTo>
                    <a:pt x="17082" y="5244"/>
                  </a:lnTo>
                  <a:lnTo>
                    <a:pt x="17166" y="5287"/>
                  </a:lnTo>
                  <a:lnTo>
                    <a:pt x="17250" y="5333"/>
                  </a:lnTo>
                  <a:lnTo>
                    <a:pt x="17335" y="5381"/>
                  </a:lnTo>
                  <a:lnTo>
                    <a:pt x="17397" y="5418"/>
                  </a:lnTo>
                  <a:lnTo>
                    <a:pt x="17454" y="5455"/>
                  </a:lnTo>
                  <a:lnTo>
                    <a:pt x="17508" y="5490"/>
                  </a:lnTo>
                  <a:lnTo>
                    <a:pt x="17559" y="5526"/>
                  </a:lnTo>
                  <a:lnTo>
                    <a:pt x="17605" y="5559"/>
                  </a:lnTo>
                  <a:lnTo>
                    <a:pt x="17649" y="5592"/>
                  </a:lnTo>
                  <a:lnTo>
                    <a:pt x="17691" y="5625"/>
                  </a:lnTo>
                  <a:lnTo>
                    <a:pt x="17730" y="5657"/>
                  </a:lnTo>
                  <a:lnTo>
                    <a:pt x="17801" y="5715"/>
                  </a:lnTo>
                  <a:lnTo>
                    <a:pt x="17867" y="5769"/>
                  </a:lnTo>
                  <a:lnTo>
                    <a:pt x="17898" y="5793"/>
                  </a:lnTo>
                  <a:lnTo>
                    <a:pt x="17927" y="5818"/>
                  </a:lnTo>
                  <a:lnTo>
                    <a:pt x="17957" y="5838"/>
                  </a:lnTo>
                  <a:lnTo>
                    <a:pt x="17987" y="5859"/>
                  </a:lnTo>
                  <a:lnTo>
                    <a:pt x="18011" y="5851"/>
                  </a:lnTo>
                  <a:lnTo>
                    <a:pt x="18033" y="5843"/>
                  </a:lnTo>
                  <a:lnTo>
                    <a:pt x="18053" y="5834"/>
                  </a:lnTo>
                  <a:lnTo>
                    <a:pt x="18071" y="5824"/>
                  </a:lnTo>
                  <a:lnTo>
                    <a:pt x="18087" y="5815"/>
                  </a:lnTo>
                  <a:lnTo>
                    <a:pt x="18102" y="5805"/>
                  </a:lnTo>
                  <a:lnTo>
                    <a:pt x="18117" y="5795"/>
                  </a:lnTo>
                  <a:lnTo>
                    <a:pt x="18130" y="5783"/>
                  </a:lnTo>
                  <a:lnTo>
                    <a:pt x="18156" y="5761"/>
                  </a:lnTo>
                  <a:lnTo>
                    <a:pt x="18182" y="5737"/>
                  </a:lnTo>
                  <a:lnTo>
                    <a:pt x="18197" y="5725"/>
                  </a:lnTo>
                  <a:lnTo>
                    <a:pt x="18212" y="5712"/>
                  </a:lnTo>
                  <a:lnTo>
                    <a:pt x="18230" y="5699"/>
                  </a:lnTo>
                  <a:lnTo>
                    <a:pt x="18248" y="5687"/>
                  </a:lnTo>
                  <a:lnTo>
                    <a:pt x="18284" y="5660"/>
                  </a:lnTo>
                  <a:lnTo>
                    <a:pt x="18317" y="5635"/>
                  </a:lnTo>
                  <a:lnTo>
                    <a:pt x="18333" y="5620"/>
                  </a:lnTo>
                  <a:lnTo>
                    <a:pt x="18349" y="5604"/>
                  </a:lnTo>
                  <a:lnTo>
                    <a:pt x="18356" y="5594"/>
                  </a:lnTo>
                  <a:lnTo>
                    <a:pt x="18364" y="5583"/>
                  </a:lnTo>
                  <a:lnTo>
                    <a:pt x="18372" y="5572"/>
                  </a:lnTo>
                  <a:lnTo>
                    <a:pt x="18380" y="5559"/>
                  </a:lnTo>
                  <a:lnTo>
                    <a:pt x="18344" y="5520"/>
                  </a:lnTo>
                  <a:lnTo>
                    <a:pt x="18308" y="5482"/>
                  </a:lnTo>
                  <a:lnTo>
                    <a:pt x="18269" y="5444"/>
                  </a:lnTo>
                  <a:lnTo>
                    <a:pt x="18230" y="5407"/>
                  </a:lnTo>
                  <a:lnTo>
                    <a:pt x="18188" y="5370"/>
                  </a:lnTo>
                  <a:lnTo>
                    <a:pt x="18146" y="5333"/>
                  </a:lnTo>
                  <a:lnTo>
                    <a:pt x="18103" y="5296"/>
                  </a:lnTo>
                  <a:lnTo>
                    <a:pt x="18058" y="5260"/>
                  </a:lnTo>
                  <a:lnTo>
                    <a:pt x="18012" y="5225"/>
                  </a:lnTo>
                  <a:lnTo>
                    <a:pt x="17966" y="5190"/>
                  </a:lnTo>
                  <a:lnTo>
                    <a:pt x="17918" y="5155"/>
                  </a:lnTo>
                  <a:lnTo>
                    <a:pt x="17870" y="5121"/>
                  </a:lnTo>
                  <a:lnTo>
                    <a:pt x="17819" y="5087"/>
                  </a:lnTo>
                  <a:lnTo>
                    <a:pt x="17769" y="5054"/>
                  </a:lnTo>
                  <a:lnTo>
                    <a:pt x="17717" y="5022"/>
                  </a:lnTo>
                  <a:lnTo>
                    <a:pt x="17664" y="4989"/>
                  </a:lnTo>
                  <a:lnTo>
                    <a:pt x="17611" y="4957"/>
                  </a:lnTo>
                  <a:lnTo>
                    <a:pt x="17556" y="4926"/>
                  </a:lnTo>
                  <a:lnTo>
                    <a:pt x="17501" y="4896"/>
                  </a:lnTo>
                  <a:lnTo>
                    <a:pt x="17445" y="4867"/>
                  </a:lnTo>
                  <a:lnTo>
                    <a:pt x="17387" y="4838"/>
                  </a:lnTo>
                  <a:lnTo>
                    <a:pt x="17330" y="4809"/>
                  </a:lnTo>
                  <a:lnTo>
                    <a:pt x="17271" y="4782"/>
                  </a:lnTo>
                  <a:lnTo>
                    <a:pt x="17212" y="4754"/>
                  </a:lnTo>
                  <a:lnTo>
                    <a:pt x="17151" y="4728"/>
                  </a:lnTo>
                  <a:lnTo>
                    <a:pt x="17090" y="4701"/>
                  </a:lnTo>
                  <a:lnTo>
                    <a:pt x="17029" y="4677"/>
                  </a:lnTo>
                  <a:lnTo>
                    <a:pt x="16967" y="4652"/>
                  </a:lnTo>
                  <a:lnTo>
                    <a:pt x="16904" y="4629"/>
                  </a:lnTo>
                  <a:lnTo>
                    <a:pt x="16841" y="4606"/>
                  </a:lnTo>
                  <a:lnTo>
                    <a:pt x="16776" y="4584"/>
                  </a:lnTo>
                  <a:lnTo>
                    <a:pt x="16712" y="4563"/>
                  </a:lnTo>
                  <a:lnTo>
                    <a:pt x="16599" y="4529"/>
                  </a:lnTo>
                  <a:lnTo>
                    <a:pt x="16489" y="4499"/>
                  </a:lnTo>
                  <a:lnTo>
                    <a:pt x="16380" y="4473"/>
                  </a:lnTo>
                  <a:lnTo>
                    <a:pt x="16273" y="4451"/>
                  </a:lnTo>
                  <a:lnTo>
                    <a:pt x="16170" y="4432"/>
                  </a:lnTo>
                  <a:lnTo>
                    <a:pt x="16068" y="4416"/>
                  </a:lnTo>
                  <a:lnTo>
                    <a:pt x="15968" y="4405"/>
                  </a:lnTo>
                  <a:lnTo>
                    <a:pt x="15871" y="4396"/>
                  </a:lnTo>
                  <a:lnTo>
                    <a:pt x="15776" y="4390"/>
                  </a:lnTo>
                  <a:lnTo>
                    <a:pt x="15684" y="4385"/>
                  </a:lnTo>
                  <a:lnTo>
                    <a:pt x="15593" y="4384"/>
                  </a:lnTo>
                  <a:lnTo>
                    <a:pt x="15506" y="4385"/>
                  </a:lnTo>
                  <a:lnTo>
                    <a:pt x="15422" y="4388"/>
                  </a:lnTo>
                  <a:lnTo>
                    <a:pt x="15339" y="4392"/>
                  </a:lnTo>
                  <a:lnTo>
                    <a:pt x="15260" y="4398"/>
                  </a:lnTo>
                  <a:lnTo>
                    <a:pt x="15183" y="4406"/>
                  </a:lnTo>
                  <a:lnTo>
                    <a:pt x="15110" y="4414"/>
                  </a:lnTo>
                  <a:lnTo>
                    <a:pt x="15038" y="4423"/>
                  </a:lnTo>
                  <a:lnTo>
                    <a:pt x="14971" y="4432"/>
                  </a:lnTo>
                  <a:lnTo>
                    <a:pt x="14905" y="4443"/>
                  </a:lnTo>
                  <a:lnTo>
                    <a:pt x="14784" y="4465"/>
                  </a:lnTo>
                  <a:lnTo>
                    <a:pt x="14675" y="4485"/>
                  </a:lnTo>
                  <a:lnTo>
                    <a:pt x="14579" y="4502"/>
                  </a:lnTo>
                  <a:lnTo>
                    <a:pt x="14496" y="4517"/>
                  </a:lnTo>
                  <a:lnTo>
                    <a:pt x="14459" y="4522"/>
                  </a:lnTo>
                  <a:lnTo>
                    <a:pt x="14426" y="4525"/>
                  </a:lnTo>
                  <a:lnTo>
                    <a:pt x="14397" y="4527"/>
                  </a:lnTo>
                  <a:lnTo>
                    <a:pt x="14371" y="4527"/>
                  </a:lnTo>
                  <a:lnTo>
                    <a:pt x="14326" y="4415"/>
                  </a:lnTo>
                  <a:lnTo>
                    <a:pt x="14278" y="4290"/>
                  </a:lnTo>
                  <a:lnTo>
                    <a:pt x="14226" y="4153"/>
                  </a:lnTo>
                  <a:lnTo>
                    <a:pt x="14172" y="4007"/>
                  </a:lnTo>
                  <a:lnTo>
                    <a:pt x="14117" y="3853"/>
                  </a:lnTo>
                  <a:lnTo>
                    <a:pt x="14060" y="3692"/>
                  </a:lnTo>
                  <a:lnTo>
                    <a:pt x="14001" y="3526"/>
                  </a:lnTo>
                  <a:lnTo>
                    <a:pt x="13941" y="3357"/>
                  </a:lnTo>
                  <a:lnTo>
                    <a:pt x="13883" y="3187"/>
                  </a:lnTo>
                  <a:lnTo>
                    <a:pt x="13824" y="3017"/>
                  </a:lnTo>
                  <a:lnTo>
                    <a:pt x="13767" y="2850"/>
                  </a:lnTo>
                  <a:lnTo>
                    <a:pt x="13710" y="2687"/>
                  </a:lnTo>
                  <a:lnTo>
                    <a:pt x="13655" y="2528"/>
                  </a:lnTo>
                  <a:lnTo>
                    <a:pt x="13603" y="2376"/>
                  </a:lnTo>
                  <a:lnTo>
                    <a:pt x="13555" y="2234"/>
                  </a:lnTo>
                  <a:lnTo>
                    <a:pt x="13509" y="2102"/>
                  </a:lnTo>
                  <a:lnTo>
                    <a:pt x="13491" y="2051"/>
                  </a:lnTo>
                  <a:lnTo>
                    <a:pt x="13471" y="2000"/>
                  </a:lnTo>
                  <a:lnTo>
                    <a:pt x="13452" y="1948"/>
                  </a:lnTo>
                  <a:lnTo>
                    <a:pt x="13431" y="1896"/>
                  </a:lnTo>
                  <a:lnTo>
                    <a:pt x="13412" y="1843"/>
                  </a:lnTo>
                  <a:lnTo>
                    <a:pt x="13394" y="1791"/>
                  </a:lnTo>
                  <a:lnTo>
                    <a:pt x="13386" y="1764"/>
                  </a:lnTo>
                  <a:lnTo>
                    <a:pt x="13378" y="1738"/>
                  </a:lnTo>
                  <a:lnTo>
                    <a:pt x="13371" y="1711"/>
                  </a:lnTo>
                  <a:lnTo>
                    <a:pt x="13365" y="1685"/>
                  </a:lnTo>
                  <a:lnTo>
                    <a:pt x="13359" y="1659"/>
                  </a:lnTo>
                  <a:lnTo>
                    <a:pt x="13354" y="1631"/>
                  </a:lnTo>
                  <a:lnTo>
                    <a:pt x="13351" y="1605"/>
                  </a:lnTo>
                  <a:lnTo>
                    <a:pt x="13347" y="1578"/>
                  </a:lnTo>
                  <a:lnTo>
                    <a:pt x="13346" y="1551"/>
                  </a:lnTo>
                  <a:lnTo>
                    <a:pt x="13345" y="1524"/>
                  </a:lnTo>
                  <a:lnTo>
                    <a:pt x="13346" y="1497"/>
                  </a:lnTo>
                  <a:lnTo>
                    <a:pt x="13348" y="1469"/>
                  </a:lnTo>
                  <a:lnTo>
                    <a:pt x="13352" y="1443"/>
                  </a:lnTo>
                  <a:lnTo>
                    <a:pt x="13357" y="1415"/>
                  </a:lnTo>
                  <a:lnTo>
                    <a:pt x="13362" y="1387"/>
                  </a:lnTo>
                  <a:lnTo>
                    <a:pt x="13370" y="1360"/>
                  </a:lnTo>
                  <a:lnTo>
                    <a:pt x="13381" y="1332"/>
                  </a:lnTo>
                  <a:lnTo>
                    <a:pt x="13392" y="1305"/>
                  </a:lnTo>
                  <a:lnTo>
                    <a:pt x="13405" y="1277"/>
                  </a:lnTo>
                  <a:lnTo>
                    <a:pt x="13421" y="1250"/>
                  </a:lnTo>
                  <a:lnTo>
                    <a:pt x="13438" y="1222"/>
                  </a:lnTo>
                  <a:lnTo>
                    <a:pt x="13459" y="1193"/>
                  </a:lnTo>
                  <a:lnTo>
                    <a:pt x="13483" y="1165"/>
                  </a:lnTo>
                  <a:lnTo>
                    <a:pt x="13509" y="1136"/>
                  </a:lnTo>
                  <a:lnTo>
                    <a:pt x="13538" y="1107"/>
                  </a:lnTo>
                  <a:lnTo>
                    <a:pt x="13570" y="1079"/>
                  </a:lnTo>
                  <a:lnTo>
                    <a:pt x="13603" y="1050"/>
                  </a:lnTo>
                  <a:lnTo>
                    <a:pt x="13638" y="1021"/>
                  </a:lnTo>
                  <a:lnTo>
                    <a:pt x="13675" y="992"/>
                  </a:lnTo>
                  <a:lnTo>
                    <a:pt x="13713" y="964"/>
                  </a:lnTo>
                  <a:lnTo>
                    <a:pt x="13752" y="936"/>
                  </a:lnTo>
                  <a:lnTo>
                    <a:pt x="13791" y="909"/>
                  </a:lnTo>
                  <a:lnTo>
                    <a:pt x="13871" y="855"/>
                  </a:lnTo>
                  <a:lnTo>
                    <a:pt x="13953" y="803"/>
                  </a:lnTo>
                  <a:lnTo>
                    <a:pt x="14032" y="755"/>
                  </a:lnTo>
                  <a:lnTo>
                    <a:pt x="14108" y="710"/>
                  </a:lnTo>
                  <a:lnTo>
                    <a:pt x="14179" y="668"/>
                  </a:lnTo>
                  <a:lnTo>
                    <a:pt x="14242" y="633"/>
                  </a:lnTo>
                  <a:lnTo>
                    <a:pt x="14296" y="603"/>
                  </a:lnTo>
                  <a:lnTo>
                    <a:pt x="14339" y="579"/>
                  </a:lnTo>
                  <a:lnTo>
                    <a:pt x="14369" y="561"/>
                  </a:lnTo>
                  <a:lnTo>
                    <a:pt x="14385" y="550"/>
                  </a:lnTo>
                  <a:lnTo>
                    <a:pt x="14395" y="540"/>
                  </a:lnTo>
                  <a:lnTo>
                    <a:pt x="14404" y="529"/>
                  </a:lnTo>
                  <a:lnTo>
                    <a:pt x="14413" y="519"/>
                  </a:lnTo>
                  <a:lnTo>
                    <a:pt x="14421" y="508"/>
                  </a:lnTo>
                  <a:lnTo>
                    <a:pt x="14428" y="496"/>
                  </a:lnTo>
                  <a:lnTo>
                    <a:pt x="14434" y="485"/>
                  </a:lnTo>
                  <a:lnTo>
                    <a:pt x="14440" y="473"/>
                  </a:lnTo>
                  <a:lnTo>
                    <a:pt x="14444" y="462"/>
                  </a:lnTo>
                  <a:lnTo>
                    <a:pt x="14448" y="450"/>
                  </a:lnTo>
                  <a:lnTo>
                    <a:pt x="14450" y="438"/>
                  </a:lnTo>
                  <a:lnTo>
                    <a:pt x="14452" y="426"/>
                  </a:lnTo>
                  <a:lnTo>
                    <a:pt x="14454" y="415"/>
                  </a:lnTo>
                  <a:lnTo>
                    <a:pt x="14454" y="402"/>
                  </a:lnTo>
                  <a:lnTo>
                    <a:pt x="14454" y="391"/>
                  </a:lnTo>
                  <a:lnTo>
                    <a:pt x="14452" y="379"/>
                  </a:lnTo>
                  <a:lnTo>
                    <a:pt x="14451" y="368"/>
                  </a:lnTo>
                  <a:lnTo>
                    <a:pt x="14448" y="356"/>
                  </a:lnTo>
                  <a:lnTo>
                    <a:pt x="14444" y="345"/>
                  </a:lnTo>
                  <a:lnTo>
                    <a:pt x="14441" y="334"/>
                  </a:lnTo>
                  <a:lnTo>
                    <a:pt x="14436" y="323"/>
                  </a:lnTo>
                  <a:lnTo>
                    <a:pt x="14431" y="312"/>
                  </a:lnTo>
                  <a:lnTo>
                    <a:pt x="14424" y="303"/>
                  </a:lnTo>
                  <a:lnTo>
                    <a:pt x="14417" y="293"/>
                  </a:lnTo>
                  <a:lnTo>
                    <a:pt x="14410" y="284"/>
                  </a:lnTo>
                  <a:lnTo>
                    <a:pt x="14401" y="275"/>
                  </a:lnTo>
                  <a:lnTo>
                    <a:pt x="14393" y="266"/>
                  </a:lnTo>
                  <a:lnTo>
                    <a:pt x="14382" y="258"/>
                  </a:lnTo>
                  <a:lnTo>
                    <a:pt x="14372" y="252"/>
                  </a:lnTo>
                  <a:lnTo>
                    <a:pt x="14362" y="245"/>
                  </a:lnTo>
                  <a:lnTo>
                    <a:pt x="14350" y="238"/>
                  </a:lnTo>
                  <a:lnTo>
                    <a:pt x="14338" y="232"/>
                  </a:lnTo>
                  <a:lnTo>
                    <a:pt x="14325" y="227"/>
                  </a:lnTo>
                  <a:lnTo>
                    <a:pt x="14311" y="223"/>
                  </a:lnTo>
                  <a:lnTo>
                    <a:pt x="14294" y="218"/>
                  </a:lnTo>
                  <a:lnTo>
                    <a:pt x="14276" y="214"/>
                  </a:lnTo>
                  <a:lnTo>
                    <a:pt x="14254" y="210"/>
                  </a:lnTo>
                  <a:lnTo>
                    <a:pt x="14202" y="201"/>
                  </a:lnTo>
                  <a:lnTo>
                    <a:pt x="14143" y="192"/>
                  </a:lnTo>
                  <a:lnTo>
                    <a:pt x="14079" y="183"/>
                  </a:lnTo>
                  <a:lnTo>
                    <a:pt x="14008" y="173"/>
                  </a:lnTo>
                  <a:lnTo>
                    <a:pt x="13934" y="165"/>
                  </a:lnTo>
                  <a:lnTo>
                    <a:pt x="13859" y="157"/>
                  </a:lnTo>
                  <a:lnTo>
                    <a:pt x="13783" y="148"/>
                  </a:lnTo>
                  <a:lnTo>
                    <a:pt x="13707" y="141"/>
                  </a:lnTo>
                  <a:lnTo>
                    <a:pt x="13633" y="133"/>
                  </a:lnTo>
                  <a:lnTo>
                    <a:pt x="13564" y="126"/>
                  </a:lnTo>
                  <a:lnTo>
                    <a:pt x="13500" y="121"/>
                  </a:lnTo>
                  <a:lnTo>
                    <a:pt x="13443" y="114"/>
                  </a:lnTo>
                  <a:lnTo>
                    <a:pt x="13394" y="109"/>
                  </a:lnTo>
                  <a:lnTo>
                    <a:pt x="13354" y="105"/>
                  </a:lnTo>
                  <a:lnTo>
                    <a:pt x="13231" y="88"/>
                  </a:lnTo>
                  <a:lnTo>
                    <a:pt x="13114" y="71"/>
                  </a:lnTo>
                  <a:lnTo>
                    <a:pt x="13003" y="54"/>
                  </a:lnTo>
                  <a:lnTo>
                    <a:pt x="12897" y="37"/>
                  </a:lnTo>
                  <a:lnTo>
                    <a:pt x="12799" y="22"/>
                  </a:lnTo>
                  <a:lnTo>
                    <a:pt x="12707" y="10"/>
                  </a:lnTo>
                  <a:lnTo>
                    <a:pt x="12665" y="6"/>
                  </a:lnTo>
                  <a:lnTo>
                    <a:pt x="12625" y="2"/>
                  </a:lnTo>
                  <a:lnTo>
                    <a:pt x="12587" y="0"/>
                  </a:lnTo>
                  <a:lnTo>
                    <a:pt x="12550" y="0"/>
                  </a:lnTo>
                  <a:lnTo>
                    <a:pt x="12517" y="1"/>
                  </a:lnTo>
                  <a:lnTo>
                    <a:pt x="12486" y="5"/>
                  </a:lnTo>
                  <a:lnTo>
                    <a:pt x="12456" y="9"/>
                  </a:lnTo>
                  <a:lnTo>
                    <a:pt x="12429" y="16"/>
                  </a:lnTo>
                  <a:lnTo>
                    <a:pt x="12405" y="25"/>
                  </a:lnTo>
                  <a:lnTo>
                    <a:pt x="12384" y="37"/>
                  </a:lnTo>
                  <a:lnTo>
                    <a:pt x="12365" y="51"/>
                  </a:lnTo>
                  <a:lnTo>
                    <a:pt x="12348" y="68"/>
                  </a:lnTo>
                  <a:lnTo>
                    <a:pt x="12335" y="87"/>
                  </a:lnTo>
                  <a:lnTo>
                    <a:pt x="12324" y="109"/>
                  </a:lnTo>
                  <a:lnTo>
                    <a:pt x="12317" y="134"/>
                  </a:lnTo>
                  <a:lnTo>
                    <a:pt x="12312" y="163"/>
                  </a:lnTo>
                  <a:lnTo>
                    <a:pt x="12310" y="195"/>
                  </a:lnTo>
                  <a:lnTo>
                    <a:pt x="12311" y="230"/>
                  </a:lnTo>
                  <a:lnTo>
                    <a:pt x="12316" y="269"/>
                  </a:lnTo>
                  <a:lnTo>
                    <a:pt x="12324" y="311"/>
                  </a:lnTo>
                  <a:lnTo>
                    <a:pt x="12270" y="350"/>
                  </a:lnTo>
                  <a:lnTo>
                    <a:pt x="12226" y="381"/>
                  </a:lnTo>
                  <a:lnTo>
                    <a:pt x="12210" y="395"/>
                  </a:lnTo>
                  <a:lnTo>
                    <a:pt x="12195" y="409"/>
                  </a:lnTo>
                  <a:lnTo>
                    <a:pt x="12189" y="416"/>
                  </a:lnTo>
                  <a:lnTo>
                    <a:pt x="12184" y="424"/>
                  </a:lnTo>
                  <a:lnTo>
                    <a:pt x="12178" y="431"/>
                  </a:lnTo>
                  <a:lnTo>
                    <a:pt x="12174" y="439"/>
                  </a:lnTo>
                  <a:lnTo>
                    <a:pt x="12170" y="446"/>
                  </a:lnTo>
                  <a:lnTo>
                    <a:pt x="12168" y="454"/>
                  </a:lnTo>
                  <a:lnTo>
                    <a:pt x="12165" y="463"/>
                  </a:lnTo>
                  <a:lnTo>
                    <a:pt x="12163" y="472"/>
                  </a:lnTo>
                  <a:lnTo>
                    <a:pt x="12162" y="481"/>
                  </a:lnTo>
                  <a:lnTo>
                    <a:pt x="12161" y="492"/>
                  </a:lnTo>
                  <a:lnTo>
                    <a:pt x="12161" y="503"/>
                  </a:lnTo>
                  <a:lnTo>
                    <a:pt x="12161" y="515"/>
                  </a:lnTo>
                  <a:lnTo>
                    <a:pt x="12164" y="541"/>
                  </a:lnTo>
                  <a:lnTo>
                    <a:pt x="12169" y="571"/>
                  </a:lnTo>
                  <a:lnTo>
                    <a:pt x="12174" y="605"/>
                  </a:lnTo>
                  <a:lnTo>
                    <a:pt x="12184" y="644"/>
                  </a:lnTo>
                  <a:lnTo>
                    <a:pt x="12214" y="658"/>
                  </a:lnTo>
                  <a:lnTo>
                    <a:pt x="12245" y="670"/>
                  </a:lnTo>
                  <a:lnTo>
                    <a:pt x="12278" y="680"/>
                  </a:lnTo>
                  <a:lnTo>
                    <a:pt x="12311" y="689"/>
                  </a:lnTo>
                  <a:lnTo>
                    <a:pt x="12346" y="697"/>
                  </a:lnTo>
                  <a:lnTo>
                    <a:pt x="12381" y="704"/>
                  </a:lnTo>
                  <a:lnTo>
                    <a:pt x="12417" y="710"/>
                  </a:lnTo>
                  <a:lnTo>
                    <a:pt x="12454" y="716"/>
                  </a:lnTo>
                  <a:lnTo>
                    <a:pt x="12492" y="719"/>
                  </a:lnTo>
                  <a:lnTo>
                    <a:pt x="12529" y="722"/>
                  </a:lnTo>
                  <a:lnTo>
                    <a:pt x="12568" y="725"/>
                  </a:lnTo>
                  <a:lnTo>
                    <a:pt x="12608" y="726"/>
                  </a:lnTo>
                  <a:lnTo>
                    <a:pt x="12688" y="727"/>
                  </a:lnTo>
                  <a:lnTo>
                    <a:pt x="12768" y="726"/>
                  </a:lnTo>
                  <a:lnTo>
                    <a:pt x="12850" y="724"/>
                  </a:lnTo>
                  <a:lnTo>
                    <a:pt x="12931" y="721"/>
                  </a:lnTo>
                  <a:lnTo>
                    <a:pt x="13012" y="718"/>
                  </a:lnTo>
                  <a:lnTo>
                    <a:pt x="13092" y="714"/>
                  </a:lnTo>
                  <a:lnTo>
                    <a:pt x="13170" y="712"/>
                  </a:lnTo>
                  <a:lnTo>
                    <a:pt x="13247" y="711"/>
                  </a:lnTo>
                  <a:lnTo>
                    <a:pt x="13284" y="711"/>
                  </a:lnTo>
                  <a:lnTo>
                    <a:pt x="13321" y="712"/>
                  </a:lnTo>
                  <a:lnTo>
                    <a:pt x="13357" y="713"/>
                  </a:lnTo>
                  <a:lnTo>
                    <a:pt x="13391" y="716"/>
                  </a:lnTo>
                  <a:lnTo>
                    <a:pt x="13386" y="727"/>
                  </a:lnTo>
                  <a:lnTo>
                    <a:pt x="13381" y="737"/>
                  </a:lnTo>
                  <a:lnTo>
                    <a:pt x="13374" y="748"/>
                  </a:lnTo>
                  <a:lnTo>
                    <a:pt x="13366" y="756"/>
                  </a:lnTo>
                  <a:lnTo>
                    <a:pt x="13358" y="765"/>
                  </a:lnTo>
                  <a:lnTo>
                    <a:pt x="13348" y="773"/>
                  </a:lnTo>
                  <a:lnTo>
                    <a:pt x="13339" y="781"/>
                  </a:lnTo>
                  <a:lnTo>
                    <a:pt x="13330" y="788"/>
                  </a:lnTo>
                  <a:lnTo>
                    <a:pt x="13309" y="803"/>
                  </a:lnTo>
                  <a:lnTo>
                    <a:pt x="13288" y="818"/>
                  </a:lnTo>
                  <a:lnTo>
                    <a:pt x="13267" y="834"/>
                  </a:lnTo>
                  <a:lnTo>
                    <a:pt x="13247" y="851"/>
                  </a:lnTo>
                  <a:lnTo>
                    <a:pt x="13191" y="909"/>
                  </a:lnTo>
                  <a:lnTo>
                    <a:pt x="13142" y="966"/>
                  </a:lnTo>
                  <a:lnTo>
                    <a:pt x="13099" y="1023"/>
                  </a:lnTo>
                  <a:lnTo>
                    <a:pt x="13062" y="1081"/>
                  </a:lnTo>
                  <a:lnTo>
                    <a:pt x="13033" y="1138"/>
                  </a:lnTo>
                  <a:lnTo>
                    <a:pt x="13007" y="1196"/>
                  </a:lnTo>
                  <a:lnTo>
                    <a:pt x="12987" y="1253"/>
                  </a:lnTo>
                  <a:lnTo>
                    <a:pt x="12972" y="1309"/>
                  </a:lnTo>
                  <a:lnTo>
                    <a:pt x="12961" y="1367"/>
                  </a:lnTo>
                  <a:lnTo>
                    <a:pt x="12954" y="1423"/>
                  </a:lnTo>
                  <a:lnTo>
                    <a:pt x="12952" y="1478"/>
                  </a:lnTo>
                  <a:lnTo>
                    <a:pt x="12953" y="1534"/>
                  </a:lnTo>
                  <a:lnTo>
                    <a:pt x="12957" y="1588"/>
                  </a:lnTo>
                  <a:lnTo>
                    <a:pt x="12964" y="1642"/>
                  </a:lnTo>
                  <a:lnTo>
                    <a:pt x="12973" y="1696"/>
                  </a:lnTo>
                  <a:lnTo>
                    <a:pt x="12984" y="1749"/>
                  </a:lnTo>
                  <a:lnTo>
                    <a:pt x="12998" y="1801"/>
                  </a:lnTo>
                  <a:lnTo>
                    <a:pt x="13013" y="1852"/>
                  </a:lnTo>
                  <a:lnTo>
                    <a:pt x="13028" y="1901"/>
                  </a:lnTo>
                  <a:lnTo>
                    <a:pt x="13045" y="1950"/>
                  </a:lnTo>
                  <a:lnTo>
                    <a:pt x="13080" y="2043"/>
                  </a:lnTo>
                  <a:lnTo>
                    <a:pt x="13114" y="2133"/>
                  </a:lnTo>
                  <a:lnTo>
                    <a:pt x="13129" y="2174"/>
                  </a:lnTo>
                  <a:lnTo>
                    <a:pt x="13144" y="2216"/>
                  </a:lnTo>
                  <a:lnTo>
                    <a:pt x="13157" y="2255"/>
                  </a:lnTo>
                  <a:lnTo>
                    <a:pt x="13168" y="2291"/>
                  </a:lnTo>
                  <a:lnTo>
                    <a:pt x="13177" y="2327"/>
                  </a:lnTo>
                  <a:lnTo>
                    <a:pt x="13184" y="2361"/>
                  </a:lnTo>
                  <a:lnTo>
                    <a:pt x="13188" y="2394"/>
                  </a:lnTo>
                  <a:lnTo>
                    <a:pt x="13188" y="2423"/>
                  </a:lnTo>
                  <a:lnTo>
                    <a:pt x="13111" y="2449"/>
                  </a:lnTo>
                  <a:lnTo>
                    <a:pt x="13030" y="2475"/>
                  </a:lnTo>
                  <a:lnTo>
                    <a:pt x="12946" y="2500"/>
                  </a:lnTo>
                  <a:lnTo>
                    <a:pt x="12860" y="2526"/>
                  </a:lnTo>
                  <a:lnTo>
                    <a:pt x="12772" y="2550"/>
                  </a:lnTo>
                  <a:lnTo>
                    <a:pt x="12681" y="2575"/>
                  </a:lnTo>
                  <a:lnTo>
                    <a:pt x="12588" y="2598"/>
                  </a:lnTo>
                  <a:lnTo>
                    <a:pt x="12496" y="2622"/>
                  </a:lnTo>
                  <a:lnTo>
                    <a:pt x="12403" y="2645"/>
                  </a:lnTo>
                  <a:lnTo>
                    <a:pt x="12310" y="2667"/>
                  </a:lnTo>
                  <a:lnTo>
                    <a:pt x="12218" y="2690"/>
                  </a:lnTo>
                  <a:lnTo>
                    <a:pt x="12129" y="2711"/>
                  </a:lnTo>
                  <a:lnTo>
                    <a:pt x="12040" y="2731"/>
                  </a:lnTo>
                  <a:lnTo>
                    <a:pt x="11954" y="2752"/>
                  </a:lnTo>
                  <a:lnTo>
                    <a:pt x="11871" y="2772"/>
                  </a:lnTo>
                  <a:lnTo>
                    <a:pt x="11793" y="2790"/>
                  </a:lnTo>
                  <a:lnTo>
                    <a:pt x="11706" y="2811"/>
                  </a:lnTo>
                  <a:lnTo>
                    <a:pt x="11620" y="2832"/>
                  </a:lnTo>
                  <a:lnTo>
                    <a:pt x="11533" y="2854"/>
                  </a:lnTo>
                  <a:lnTo>
                    <a:pt x="11446" y="2876"/>
                  </a:lnTo>
                  <a:lnTo>
                    <a:pt x="11359" y="2899"/>
                  </a:lnTo>
                  <a:lnTo>
                    <a:pt x="11272" y="2922"/>
                  </a:lnTo>
                  <a:lnTo>
                    <a:pt x="11184" y="2945"/>
                  </a:lnTo>
                  <a:lnTo>
                    <a:pt x="11097" y="2969"/>
                  </a:lnTo>
                  <a:lnTo>
                    <a:pt x="11010" y="2992"/>
                  </a:lnTo>
                  <a:lnTo>
                    <a:pt x="10922" y="3016"/>
                  </a:lnTo>
                  <a:lnTo>
                    <a:pt x="10834" y="3040"/>
                  </a:lnTo>
                  <a:lnTo>
                    <a:pt x="10747" y="3063"/>
                  </a:lnTo>
                  <a:lnTo>
                    <a:pt x="10659" y="3087"/>
                  </a:lnTo>
                  <a:lnTo>
                    <a:pt x="10571" y="3111"/>
                  </a:lnTo>
                  <a:lnTo>
                    <a:pt x="10483" y="3134"/>
                  </a:lnTo>
                  <a:lnTo>
                    <a:pt x="10395" y="3159"/>
                  </a:lnTo>
                  <a:lnTo>
                    <a:pt x="10308" y="3182"/>
                  </a:lnTo>
                  <a:lnTo>
                    <a:pt x="10220" y="3205"/>
                  </a:lnTo>
                  <a:lnTo>
                    <a:pt x="10133" y="3227"/>
                  </a:lnTo>
                  <a:lnTo>
                    <a:pt x="10047" y="3250"/>
                  </a:lnTo>
                  <a:lnTo>
                    <a:pt x="9960" y="3273"/>
                  </a:lnTo>
                  <a:lnTo>
                    <a:pt x="9874" y="3296"/>
                  </a:lnTo>
                  <a:lnTo>
                    <a:pt x="9786" y="3319"/>
                  </a:lnTo>
                  <a:lnTo>
                    <a:pt x="9700" y="3341"/>
                  </a:lnTo>
                  <a:lnTo>
                    <a:pt x="9613" y="3364"/>
                  </a:lnTo>
                  <a:lnTo>
                    <a:pt x="9527" y="3387"/>
                  </a:lnTo>
                  <a:lnTo>
                    <a:pt x="9439" y="3409"/>
                  </a:lnTo>
                  <a:lnTo>
                    <a:pt x="9352" y="3432"/>
                  </a:lnTo>
                  <a:lnTo>
                    <a:pt x="9265" y="3454"/>
                  </a:lnTo>
                  <a:lnTo>
                    <a:pt x="9177" y="3476"/>
                  </a:lnTo>
                  <a:lnTo>
                    <a:pt x="9090" y="3499"/>
                  </a:lnTo>
                  <a:lnTo>
                    <a:pt x="9002" y="3520"/>
                  </a:lnTo>
                  <a:lnTo>
                    <a:pt x="8938" y="3536"/>
                  </a:lnTo>
                  <a:lnTo>
                    <a:pt x="8864" y="3557"/>
                  </a:lnTo>
                  <a:lnTo>
                    <a:pt x="8780" y="3580"/>
                  </a:lnTo>
                  <a:lnTo>
                    <a:pt x="8688" y="3605"/>
                  </a:lnTo>
                  <a:lnTo>
                    <a:pt x="8590" y="3633"/>
                  </a:lnTo>
                  <a:lnTo>
                    <a:pt x="8488" y="3662"/>
                  </a:lnTo>
                  <a:lnTo>
                    <a:pt x="8384" y="3692"/>
                  </a:lnTo>
                  <a:lnTo>
                    <a:pt x="8278" y="3720"/>
                  </a:lnTo>
                  <a:lnTo>
                    <a:pt x="8172" y="3748"/>
                  </a:lnTo>
                  <a:lnTo>
                    <a:pt x="8070" y="3774"/>
                  </a:lnTo>
                  <a:lnTo>
                    <a:pt x="7971" y="3798"/>
                  </a:lnTo>
                  <a:lnTo>
                    <a:pt x="7878" y="3820"/>
                  </a:lnTo>
                  <a:lnTo>
                    <a:pt x="7834" y="3831"/>
                  </a:lnTo>
                  <a:lnTo>
                    <a:pt x="7792" y="3839"/>
                  </a:lnTo>
                  <a:lnTo>
                    <a:pt x="7752" y="3847"/>
                  </a:lnTo>
                  <a:lnTo>
                    <a:pt x="7715" y="3852"/>
                  </a:lnTo>
                  <a:lnTo>
                    <a:pt x="7681" y="3858"/>
                  </a:lnTo>
                  <a:lnTo>
                    <a:pt x="7648" y="3862"/>
                  </a:lnTo>
                  <a:lnTo>
                    <a:pt x="7620" y="3864"/>
                  </a:lnTo>
                  <a:lnTo>
                    <a:pt x="7594" y="3865"/>
                  </a:lnTo>
                  <a:lnTo>
                    <a:pt x="7084" y="2306"/>
                  </a:lnTo>
                  <a:lnTo>
                    <a:pt x="7105" y="2302"/>
                  </a:lnTo>
                  <a:lnTo>
                    <a:pt x="7126" y="2295"/>
                  </a:lnTo>
                  <a:lnTo>
                    <a:pt x="7146" y="2288"/>
                  </a:lnTo>
                  <a:lnTo>
                    <a:pt x="7167" y="2281"/>
                  </a:lnTo>
                  <a:lnTo>
                    <a:pt x="7212" y="2264"/>
                  </a:lnTo>
                  <a:lnTo>
                    <a:pt x="7257" y="2243"/>
                  </a:lnTo>
                  <a:lnTo>
                    <a:pt x="7304" y="2221"/>
                  </a:lnTo>
                  <a:lnTo>
                    <a:pt x="7351" y="2198"/>
                  </a:lnTo>
                  <a:lnTo>
                    <a:pt x="7399" y="2173"/>
                  </a:lnTo>
                  <a:lnTo>
                    <a:pt x="7447" y="2147"/>
                  </a:lnTo>
                  <a:lnTo>
                    <a:pt x="7544" y="2093"/>
                  </a:lnTo>
                  <a:lnTo>
                    <a:pt x="7639" y="2040"/>
                  </a:lnTo>
                  <a:lnTo>
                    <a:pt x="7685" y="2015"/>
                  </a:lnTo>
                  <a:lnTo>
                    <a:pt x="7729" y="1989"/>
                  </a:lnTo>
                  <a:lnTo>
                    <a:pt x="7772" y="1968"/>
                  </a:lnTo>
                  <a:lnTo>
                    <a:pt x="7814" y="1947"/>
                  </a:lnTo>
                  <a:lnTo>
                    <a:pt x="7838" y="1935"/>
                  </a:lnTo>
                  <a:lnTo>
                    <a:pt x="7863" y="1925"/>
                  </a:lnTo>
                  <a:lnTo>
                    <a:pt x="7890" y="1915"/>
                  </a:lnTo>
                  <a:lnTo>
                    <a:pt x="7915" y="1905"/>
                  </a:lnTo>
                  <a:lnTo>
                    <a:pt x="7942" y="1897"/>
                  </a:lnTo>
                  <a:lnTo>
                    <a:pt x="7969" y="1889"/>
                  </a:lnTo>
                  <a:lnTo>
                    <a:pt x="7996" y="1883"/>
                  </a:lnTo>
                  <a:lnTo>
                    <a:pt x="8025" y="1876"/>
                  </a:lnTo>
                  <a:lnTo>
                    <a:pt x="8081" y="1863"/>
                  </a:lnTo>
                  <a:lnTo>
                    <a:pt x="8140" y="1853"/>
                  </a:lnTo>
                  <a:lnTo>
                    <a:pt x="8200" y="1845"/>
                  </a:lnTo>
                  <a:lnTo>
                    <a:pt x="8260" y="1837"/>
                  </a:lnTo>
                  <a:lnTo>
                    <a:pt x="8320" y="1830"/>
                  </a:lnTo>
                  <a:lnTo>
                    <a:pt x="8382" y="1824"/>
                  </a:lnTo>
                  <a:lnTo>
                    <a:pt x="8443" y="1818"/>
                  </a:lnTo>
                  <a:lnTo>
                    <a:pt x="8505" y="1812"/>
                  </a:lnTo>
                  <a:lnTo>
                    <a:pt x="8566" y="1808"/>
                  </a:lnTo>
                  <a:lnTo>
                    <a:pt x="8627" y="1801"/>
                  </a:lnTo>
                  <a:lnTo>
                    <a:pt x="8687" y="1795"/>
                  </a:lnTo>
                  <a:lnTo>
                    <a:pt x="8747" y="1787"/>
                  </a:lnTo>
                  <a:lnTo>
                    <a:pt x="8740" y="1733"/>
                  </a:lnTo>
                  <a:lnTo>
                    <a:pt x="8731" y="1683"/>
                  </a:lnTo>
                  <a:lnTo>
                    <a:pt x="8717" y="1637"/>
                  </a:lnTo>
                  <a:lnTo>
                    <a:pt x="8702" y="1594"/>
                  </a:lnTo>
                  <a:lnTo>
                    <a:pt x="8682" y="1556"/>
                  </a:lnTo>
                  <a:lnTo>
                    <a:pt x="8662" y="1522"/>
                  </a:lnTo>
                  <a:lnTo>
                    <a:pt x="8637" y="1490"/>
                  </a:lnTo>
                  <a:lnTo>
                    <a:pt x="8611" y="1462"/>
                  </a:lnTo>
                  <a:lnTo>
                    <a:pt x="8581" y="1437"/>
                  </a:lnTo>
                  <a:lnTo>
                    <a:pt x="8550" y="1415"/>
                  </a:lnTo>
                  <a:lnTo>
                    <a:pt x="8517" y="1396"/>
                  </a:lnTo>
                  <a:lnTo>
                    <a:pt x="8481" y="1379"/>
                  </a:lnTo>
                  <a:lnTo>
                    <a:pt x="8444" y="1365"/>
                  </a:lnTo>
                  <a:lnTo>
                    <a:pt x="8405" y="1353"/>
                  </a:lnTo>
                  <a:lnTo>
                    <a:pt x="8364" y="1343"/>
                  </a:lnTo>
                  <a:lnTo>
                    <a:pt x="8322" y="1336"/>
                  </a:lnTo>
                  <a:lnTo>
                    <a:pt x="8278" y="1329"/>
                  </a:lnTo>
                  <a:lnTo>
                    <a:pt x="8232" y="1324"/>
                  </a:lnTo>
                  <a:lnTo>
                    <a:pt x="8186" y="1322"/>
                  </a:lnTo>
                  <a:lnTo>
                    <a:pt x="8139" y="1320"/>
                  </a:lnTo>
                  <a:lnTo>
                    <a:pt x="8089" y="1320"/>
                  </a:lnTo>
                  <a:lnTo>
                    <a:pt x="8040" y="1320"/>
                  </a:lnTo>
                  <a:lnTo>
                    <a:pt x="7990" y="1321"/>
                  </a:lnTo>
                  <a:lnTo>
                    <a:pt x="7939" y="1323"/>
                  </a:lnTo>
                  <a:lnTo>
                    <a:pt x="7836" y="1328"/>
                  </a:lnTo>
                  <a:lnTo>
                    <a:pt x="7731" y="1333"/>
                  </a:lnTo>
                  <a:lnTo>
                    <a:pt x="7627" y="1339"/>
                  </a:lnTo>
                  <a:lnTo>
                    <a:pt x="7522" y="1342"/>
                  </a:lnTo>
                  <a:lnTo>
                    <a:pt x="7417" y="1343"/>
                  </a:lnTo>
                  <a:lnTo>
                    <a:pt x="7318" y="1343"/>
                  </a:lnTo>
                  <a:lnTo>
                    <a:pt x="7269" y="1343"/>
                  </a:lnTo>
                  <a:lnTo>
                    <a:pt x="7222" y="1342"/>
                  </a:lnTo>
                  <a:lnTo>
                    <a:pt x="7176" y="1339"/>
                  </a:lnTo>
                  <a:lnTo>
                    <a:pt x="7129" y="1337"/>
                  </a:lnTo>
                  <a:lnTo>
                    <a:pt x="7083" y="1333"/>
                  </a:lnTo>
                  <a:lnTo>
                    <a:pt x="7037" y="1330"/>
                  </a:lnTo>
                  <a:lnTo>
                    <a:pt x="6991" y="1324"/>
                  </a:lnTo>
                  <a:lnTo>
                    <a:pt x="6944" y="1319"/>
                  </a:lnTo>
                  <a:lnTo>
                    <a:pt x="6897" y="1311"/>
                  </a:lnTo>
                  <a:lnTo>
                    <a:pt x="6849" y="1301"/>
                  </a:lnTo>
                  <a:lnTo>
                    <a:pt x="6799" y="1291"/>
                  </a:lnTo>
                  <a:lnTo>
                    <a:pt x="6749" y="1278"/>
                  </a:lnTo>
                  <a:lnTo>
                    <a:pt x="6679" y="1262"/>
                  </a:lnTo>
                  <a:lnTo>
                    <a:pt x="6602" y="1245"/>
                  </a:lnTo>
                  <a:lnTo>
                    <a:pt x="6562" y="1238"/>
                  </a:lnTo>
                  <a:lnTo>
                    <a:pt x="6520" y="1230"/>
                  </a:lnTo>
                  <a:lnTo>
                    <a:pt x="6478" y="1223"/>
                  </a:lnTo>
                  <a:lnTo>
                    <a:pt x="6434" y="1216"/>
                  </a:lnTo>
                  <a:lnTo>
                    <a:pt x="6390" y="1211"/>
                  </a:lnTo>
                  <a:lnTo>
                    <a:pt x="6346" y="1206"/>
                  </a:lnTo>
                  <a:lnTo>
                    <a:pt x="6301" y="1201"/>
                  </a:lnTo>
                  <a:lnTo>
                    <a:pt x="6255" y="1198"/>
                  </a:lnTo>
                  <a:lnTo>
                    <a:pt x="6210" y="1196"/>
                  </a:lnTo>
                  <a:lnTo>
                    <a:pt x="6164" y="1195"/>
                  </a:lnTo>
                  <a:lnTo>
                    <a:pt x="6118" y="1195"/>
                  </a:lnTo>
                  <a:lnTo>
                    <a:pt x="6073" y="1195"/>
                  </a:lnTo>
                  <a:lnTo>
                    <a:pt x="6029" y="1198"/>
                  </a:lnTo>
                  <a:lnTo>
                    <a:pt x="5984" y="1201"/>
                  </a:lnTo>
                  <a:lnTo>
                    <a:pt x="5940" y="1206"/>
                  </a:lnTo>
                  <a:lnTo>
                    <a:pt x="5897" y="1213"/>
                  </a:lnTo>
                  <a:lnTo>
                    <a:pt x="5855" y="1222"/>
                  </a:lnTo>
                  <a:lnTo>
                    <a:pt x="5814" y="1232"/>
                  </a:lnTo>
                  <a:lnTo>
                    <a:pt x="5774" y="1244"/>
                  </a:lnTo>
                  <a:lnTo>
                    <a:pt x="5736" y="1259"/>
                  </a:lnTo>
                  <a:lnTo>
                    <a:pt x="5699" y="1275"/>
                  </a:lnTo>
                  <a:lnTo>
                    <a:pt x="5663" y="1293"/>
                  </a:lnTo>
                  <a:lnTo>
                    <a:pt x="5630" y="1313"/>
                  </a:lnTo>
                  <a:lnTo>
                    <a:pt x="5598" y="1336"/>
                  </a:lnTo>
                  <a:lnTo>
                    <a:pt x="5568" y="1361"/>
                  </a:lnTo>
                  <a:lnTo>
                    <a:pt x="5540" y="1389"/>
                  </a:lnTo>
                  <a:lnTo>
                    <a:pt x="5515" y="1418"/>
                  </a:lnTo>
                  <a:lnTo>
                    <a:pt x="5492" y="1452"/>
                  </a:lnTo>
                  <a:lnTo>
                    <a:pt x="5477" y="1478"/>
                  </a:lnTo>
                  <a:lnTo>
                    <a:pt x="5466" y="1503"/>
                  </a:lnTo>
                  <a:lnTo>
                    <a:pt x="5458" y="1529"/>
                  </a:lnTo>
                  <a:lnTo>
                    <a:pt x="5453" y="1553"/>
                  </a:lnTo>
                  <a:lnTo>
                    <a:pt x="5451" y="1577"/>
                  </a:lnTo>
                  <a:lnTo>
                    <a:pt x="5453" y="1600"/>
                  </a:lnTo>
                  <a:lnTo>
                    <a:pt x="5458" y="1622"/>
                  </a:lnTo>
                  <a:lnTo>
                    <a:pt x="5465" y="1644"/>
                  </a:lnTo>
                  <a:lnTo>
                    <a:pt x="5475" y="1664"/>
                  </a:lnTo>
                  <a:lnTo>
                    <a:pt x="5486" y="1685"/>
                  </a:lnTo>
                  <a:lnTo>
                    <a:pt x="5501" y="1706"/>
                  </a:lnTo>
                  <a:lnTo>
                    <a:pt x="5517" y="1725"/>
                  </a:lnTo>
                  <a:lnTo>
                    <a:pt x="5536" y="1744"/>
                  </a:lnTo>
                  <a:lnTo>
                    <a:pt x="5557" y="1763"/>
                  </a:lnTo>
                  <a:lnTo>
                    <a:pt x="5578" y="1780"/>
                  </a:lnTo>
                  <a:lnTo>
                    <a:pt x="5601" y="1799"/>
                  </a:lnTo>
                  <a:lnTo>
                    <a:pt x="5625" y="1816"/>
                  </a:lnTo>
                  <a:lnTo>
                    <a:pt x="5652" y="1833"/>
                  </a:lnTo>
                  <a:lnTo>
                    <a:pt x="5678" y="1850"/>
                  </a:lnTo>
                  <a:lnTo>
                    <a:pt x="5705" y="1866"/>
                  </a:lnTo>
                  <a:lnTo>
                    <a:pt x="5761" y="1900"/>
                  </a:lnTo>
                  <a:lnTo>
                    <a:pt x="5818" y="1932"/>
                  </a:lnTo>
                  <a:lnTo>
                    <a:pt x="5875" y="1963"/>
                  </a:lnTo>
                  <a:lnTo>
                    <a:pt x="5930" y="1995"/>
                  </a:lnTo>
                  <a:lnTo>
                    <a:pt x="5957" y="2010"/>
                  </a:lnTo>
                  <a:lnTo>
                    <a:pt x="5983" y="2026"/>
                  </a:lnTo>
                  <a:lnTo>
                    <a:pt x="6007" y="2042"/>
                  </a:lnTo>
                  <a:lnTo>
                    <a:pt x="6031" y="2058"/>
                  </a:lnTo>
                  <a:lnTo>
                    <a:pt x="6049" y="2073"/>
                  </a:lnTo>
                  <a:lnTo>
                    <a:pt x="6065" y="2089"/>
                  </a:lnTo>
                  <a:lnTo>
                    <a:pt x="6079" y="2108"/>
                  </a:lnTo>
                  <a:lnTo>
                    <a:pt x="6091" y="2127"/>
                  </a:lnTo>
                  <a:lnTo>
                    <a:pt x="6102" y="2148"/>
                  </a:lnTo>
                  <a:lnTo>
                    <a:pt x="6111" y="2171"/>
                  </a:lnTo>
                  <a:lnTo>
                    <a:pt x="6119" y="2193"/>
                  </a:lnTo>
                  <a:lnTo>
                    <a:pt x="6126" y="2217"/>
                  </a:lnTo>
                  <a:lnTo>
                    <a:pt x="6139" y="2264"/>
                  </a:lnTo>
                  <a:lnTo>
                    <a:pt x="6152" y="2312"/>
                  </a:lnTo>
                  <a:lnTo>
                    <a:pt x="6158" y="2335"/>
                  </a:lnTo>
                  <a:lnTo>
                    <a:pt x="6166" y="2358"/>
                  </a:lnTo>
                  <a:lnTo>
                    <a:pt x="6176" y="2380"/>
                  </a:lnTo>
                  <a:lnTo>
                    <a:pt x="6185" y="2402"/>
                  </a:lnTo>
                  <a:lnTo>
                    <a:pt x="6196" y="2421"/>
                  </a:lnTo>
                  <a:lnTo>
                    <a:pt x="6210" y="2441"/>
                  </a:lnTo>
                  <a:lnTo>
                    <a:pt x="6225" y="2457"/>
                  </a:lnTo>
                  <a:lnTo>
                    <a:pt x="6243" y="2473"/>
                  </a:lnTo>
                  <a:lnTo>
                    <a:pt x="6263" y="2487"/>
                  </a:lnTo>
                  <a:lnTo>
                    <a:pt x="6286" y="2498"/>
                  </a:lnTo>
                  <a:lnTo>
                    <a:pt x="6312" y="2506"/>
                  </a:lnTo>
                  <a:lnTo>
                    <a:pt x="6341" y="2513"/>
                  </a:lnTo>
                  <a:lnTo>
                    <a:pt x="6374" y="2517"/>
                  </a:lnTo>
                  <a:lnTo>
                    <a:pt x="6411" y="2518"/>
                  </a:lnTo>
                  <a:lnTo>
                    <a:pt x="6451" y="2515"/>
                  </a:lnTo>
                  <a:lnTo>
                    <a:pt x="6497" y="2511"/>
                  </a:lnTo>
                  <a:lnTo>
                    <a:pt x="6547" y="2502"/>
                  </a:lnTo>
                  <a:lnTo>
                    <a:pt x="6602" y="2489"/>
                  </a:lnTo>
                  <a:lnTo>
                    <a:pt x="6662" y="2472"/>
                  </a:lnTo>
                  <a:lnTo>
                    <a:pt x="6727" y="2451"/>
                  </a:lnTo>
                  <a:lnTo>
                    <a:pt x="6742" y="2510"/>
                  </a:lnTo>
                  <a:lnTo>
                    <a:pt x="6758" y="2568"/>
                  </a:lnTo>
                  <a:lnTo>
                    <a:pt x="6775" y="2626"/>
                  </a:lnTo>
                  <a:lnTo>
                    <a:pt x="6794" y="2683"/>
                  </a:lnTo>
                  <a:lnTo>
                    <a:pt x="6811" y="2741"/>
                  </a:lnTo>
                  <a:lnTo>
                    <a:pt x="6830" y="2798"/>
                  </a:lnTo>
                  <a:lnTo>
                    <a:pt x="6850" y="2855"/>
                  </a:lnTo>
                  <a:lnTo>
                    <a:pt x="6870" y="2913"/>
                  </a:lnTo>
                  <a:lnTo>
                    <a:pt x="6889" y="2969"/>
                  </a:lnTo>
                  <a:lnTo>
                    <a:pt x="6909" y="3026"/>
                  </a:lnTo>
                  <a:lnTo>
                    <a:pt x="6929" y="3083"/>
                  </a:lnTo>
                  <a:lnTo>
                    <a:pt x="6949" y="3140"/>
                  </a:lnTo>
                  <a:lnTo>
                    <a:pt x="6968" y="3196"/>
                  </a:lnTo>
                  <a:lnTo>
                    <a:pt x="6988" y="3254"/>
                  </a:lnTo>
                  <a:lnTo>
                    <a:pt x="7007" y="3310"/>
                  </a:lnTo>
                  <a:lnTo>
                    <a:pt x="7026" y="3368"/>
                  </a:lnTo>
                  <a:lnTo>
                    <a:pt x="7072" y="3505"/>
                  </a:lnTo>
                  <a:lnTo>
                    <a:pt x="7112" y="3621"/>
                  </a:lnTo>
                  <a:lnTo>
                    <a:pt x="7146" y="3719"/>
                  </a:lnTo>
                  <a:lnTo>
                    <a:pt x="7175" y="3799"/>
                  </a:lnTo>
                  <a:lnTo>
                    <a:pt x="7198" y="3865"/>
                  </a:lnTo>
                  <a:lnTo>
                    <a:pt x="7216" y="3918"/>
                  </a:lnTo>
                  <a:lnTo>
                    <a:pt x="7223" y="3941"/>
                  </a:lnTo>
                  <a:lnTo>
                    <a:pt x="7229" y="3961"/>
                  </a:lnTo>
                  <a:lnTo>
                    <a:pt x="7234" y="3980"/>
                  </a:lnTo>
                  <a:lnTo>
                    <a:pt x="7237" y="3996"/>
                  </a:lnTo>
                  <a:lnTo>
                    <a:pt x="7239" y="4011"/>
                  </a:lnTo>
                  <a:lnTo>
                    <a:pt x="7239" y="4025"/>
                  </a:lnTo>
                  <a:lnTo>
                    <a:pt x="7238" y="4037"/>
                  </a:lnTo>
                  <a:lnTo>
                    <a:pt x="7237" y="4050"/>
                  </a:lnTo>
                  <a:lnTo>
                    <a:pt x="7234" y="4061"/>
                  </a:lnTo>
                  <a:lnTo>
                    <a:pt x="7228" y="4074"/>
                  </a:lnTo>
                  <a:lnTo>
                    <a:pt x="7222" y="4085"/>
                  </a:lnTo>
                  <a:lnTo>
                    <a:pt x="7215" y="4098"/>
                  </a:lnTo>
                  <a:lnTo>
                    <a:pt x="7197" y="4126"/>
                  </a:lnTo>
                  <a:lnTo>
                    <a:pt x="7173" y="4159"/>
                  </a:lnTo>
                  <a:lnTo>
                    <a:pt x="7144" y="4198"/>
                  </a:lnTo>
                  <a:lnTo>
                    <a:pt x="7110" y="4249"/>
                  </a:lnTo>
                  <a:lnTo>
                    <a:pt x="7090" y="4244"/>
                  </a:lnTo>
                  <a:lnTo>
                    <a:pt x="7069" y="4238"/>
                  </a:lnTo>
                  <a:lnTo>
                    <a:pt x="7048" y="4231"/>
                  </a:lnTo>
                  <a:lnTo>
                    <a:pt x="7026" y="4224"/>
                  </a:lnTo>
                  <a:lnTo>
                    <a:pt x="6982" y="4207"/>
                  </a:lnTo>
                  <a:lnTo>
                    <a:pt x="6937" y="4187"/>
                  </a:lnTo>
                  <a:lnTo>
                    <a:pt x="6890" y="4165"/>
                  </a:lnTo>
                  <a:lnTo>
                    <a:pt x="6843" y="4141"/>
                  </a:lnTo>
                  <a:lnTo>
                    <a:pt x="6795" y="4114"/>
                  </a:lnTo>
                  <a:lnTo>
                    <a:pt x="6748" y="4088"/>
                  </a:lnTo>
                  <a:lnTo>
                    <a:pt x="6650" y="4034"/>
                  </a:lnTo>
                  <a:lnTo>
                    <a:pt x="6555" y="3980"/>
                  </a:lnTo>
                  <a:lnTo>
                    <a:pt x="6508" y="3956"/>
                  </a:lnTo>
                  <a:lnTo>
                    <a:pt x="6462" y="3932"/>
                  </a:lnTo>
                  <a:lnTo>
                    <a:pt x="6417" y="3911"/>
                  </a:lnTo>
                  <a:lnTo>
                    <a:pt x="6374" y="3893"/>
                  </a:lnTo>
                  <a:lnTo>
                    <a:pt x="6350" y="3887"/>
                  </a:lnTo>
                  <a:lnTo>
                    <a:pt x="6312" y="3881"/>
                  </a:lnTo>
                  <a:lnTo>
                    <a:pt x="6262" y="3875"/>
                  </a:lnTo>
                  <a:lnTo>
                    <a:pt x="6199" y="3871"/>
                  </a:lnTo>
                  <a:lnTo>
                    <a:pt x="6124" y="3866"/>
                  </a:lnTo>
                  <a:lnTo>
                    <a:pt x="6039" y="3863"/>
                  </a:lnTo>
                  <a:lnTo>
                    <a:pt x="5945" y="3859"/>
                  </a:lnTo>
                  <a:lnTo>
                    <a:pt x="5841" y="3856"/>
                  </a:lnTo>
                  <a:lnTo>
                    <a:pt x="5614" y="3851"/>
                  </a:lnTo>
                  <a:lnTo>
                    <a:pt x="5362" y="3847"/>
                  </a:lnTo>
                  <a:lnTo>
                    <a:pt x="5095" y="3844"/>
                  </a:lnTo>
                  <a:lnTo>
                    <a:pt x="4818" y="3843"/>
                  </a:lnTo>
                  <a:lnTo>
                    <a:pt x="4540" y="3842"/>
                  </a:lnTo>
                  <a:lnTo>
                    <a:pt x="4266" y="3842"/>
                  </a:lnTo>
                  <a:lnTo>
                    <a:pt x="4007" y="3842"/>
                  </a:lnTo>
                  <a:lnTo>
                    <a:pt x="3768" y="3842"/>
                  </a:lnTo>
                  <a:lnTo>
                    <a:pt x="3555" y="3843"/>
                  </a:lnTo>
                  <a:lnTo>
                    <a:pt x="3378" y="3843"/>
                  </a:lnTo>
                  <a:lnTo>
                    <a:pt x="3243" y="3844"/>
                  </a:lnTo>
                  <a:lnTo>
                    <a:pt x="3158" y="3844"/>
                  </a:lnTo>
                  <a:lnTo>
                    <a:pt x="3081" y="3843"/>
                  </a:lnTo>
                  <a:lnTo>
                    <a:pt x="2979" y="3841"/>
                  </a:lnTo>
                  <a:lnTo>
                    <a:pt x="2853" y="3839"/>
                  </a:lnTo>
                  <a:lnTo>
                    <a:pt x="2710" y="3835"/>
                  </a:lnTo>
                  <a:lnTo>
                    <a:pt x="2551" y="3832"/>
                  </a:lnTo>
                  <a:lnTo>
                    <a:pt x="2384" y="3829"/>
                  </a:lnTo>
                  <a:lnTo>
                    <a:pt x="2209" y="3826"/>
                  </a:lnTo>
                  <a:lnTo>
                    <a:pt x="2032" y="3825"/>
                  </a:lnTo>
                  <a:lnTo>
                    <a:pt x="1858" y="3824"/>
                  </a:lnTo>
                  <a:lnTo>
                    <a:pt x="1689" y="3824"/>
                  </a:lnTo>
                  <a:lnTo>
                    <a:pt x="1530" y="3825"/>
                  </a:lnTo>
                  <a:lnTo>
                    <a:pt x="1385" y="3828"/>
                  </a:lnTo>
                  <a:lnTo>
                    <a:pt x="1319" y="3832"/>
                  </a:lnTo>
                  <a:lnTo>
                    <a:pt x="1259" y="3834"/>
                  </a:lnTo>
                  <a:lnTo>
                    <a:pt x="1204" y="3837"/>
                  </a:lnTo>
                  <a:lnTo>
                    <a:pt x="1154" y="3842"/>
                  </a:lnTo>
                  <a:lnTo>
                    <a:pt x="1112" y="3847"/>
                  </a:lnTo>
                  <a:lnTo>
                    <a:pt x="1076" y="3852"/>
                  </a:lnTo>
                  <a:lnTo>
                    <a:pt x="1049" y="3859"/>
                  </a:lnTo>
                  <a:lnTo>
                    <a:pt x="1028" y="3866"/>
                  </a:lnTo>
                  <a:lnTo>
                    <a:pt x="978" y="3894"/>
                  </a:lnTo>
                  <a:lnTo>
                    <a:pt x="934" y="3925"/>
                  </a:lnTo>
                  <a:lnTo>
                    <a:pt x="898" y="3958"/>
                  </a:lnTo>
                  <a:lnTo>
                    <a:pt x="870" y="3994"/>
                  </a:lnTo>
                  <a:lnTo>
                    <a:pt x="848" y="4030"/>
                  </a:lnTo>
                  <a:lnTo>
                    <a:pt x="832" y="4071"/>
                  </a:lnTo>
                  <a:lnTo>
                    <a:pt x="823" y="4112"/>
                  </a:lnTo>
                  <a:lnTo>
                    <a:pt x="818" y="4154"/>
                  </a:lnTo>
                  <a:lnTo>
                    <a:pt x="819" y="4199"/>
                  </a:lnTo>
                  <a:lnTo>
                    <a:pt x="826" y="4244"/>
                  </a:lnTo>
                  <a:lnTo>
                    <a:pt x="836" y="4291"/>
                  </a:lnTo>
                  <a:lnTo>
                    <a:pt x="851" y="4338"/>
                  </a:lnTo>
                  <a:lnTo>
                    <a:pt x="868" y="4386"/>
                  </a:lnTo>
                  <a:lnTo>
                    <a:pt x="890" y="4436"/>
                  </a:lnTo>
                  <a:lnTo>
                    <a:pt x="916" y="4484"/>
                  </a:lnTo>
                  <a:lnTo>
                    <a:pt x="942" y="4533"/>
                  </a:lnTo>
                  <a:lnTo>
                    <a:pt x="972" y="4583"/>
                  </a:lnTo>
                  <a:lnTo>
                    <a:pt x="1003" y="4632"/>
                  </a:lnTo>
                  <a:lnTo>
                    <a:pt x="1035" y="4682"/>
                  </a:lnTo>
                  <a:lnTo>
                    <a:pt x="1068" y="4730"/>
                  </a:lnTo>
                  <a:lnTo>
                    <a:pt x="1136" y="4824"/>
                  </a:lnTo>
                  <a:lnTo>
                    <a:pt x="1204" y="4915"/>
                  </a:lnTo>
                  <a:lnTo>
                    <a:pt x="1268" y="5000"/>
                  </a:lnTo>
                  <a:lnTo>
                    <a:pt x="1326" y="5078"/>
                  </a:lnTo>
                  <a:lnTo>
                    <a:pt x="1351" y="5113"/>
                  </a:lnTo>
                  <a:lnTo>
                    <a:pt x="1374" y="5147"/>
                  </a:lnTo>
                  <a:lnTo>
                    <a:pt x="1392" y="5179"/>
                  </a:lnTo>
                  <a:lnTo>
                    <a:pt x="1408" y="5208"/>
                  </a:lnTo>
                  <a:lnTo>
                    <a:pt x="1387" y="5232"/>
                  </a:lnTo>
                  <a:lnTo>
                    <a:pt x="1365" y="5256"/>
                  </a:lnTo>
                  <a:lnTo>
                    <a:pt x="1343" y="5279"/>
                  </a:lnTo>
                  <a:lnTo>
                    <a:pt x="1322" y="5300"/>
                  </a:lnTo>
                  <a:lnTo>
                    <a:pt x="1280" y="5340"/>
                  </a:lnTo>
                  <a:lnTo>
                    <a:pt x="1237" y="5376"/>
                  </a:lnTo>
                  <a:lnTo>
                    <a:pt x="1194" y="5413"/>
                  </a:lnTo>
                  <a:lnTo>
                    <a:pt x="1150" y="5449"/>
                  </a:lnTo>
                  <a:lnTo>
                    <a:pt x="1104" y="5487"/>
                  </a:lnTo>
                  <a:lnTo>
                    <a:pt x="1057" y="5528"/>
                  </a:lnTo>
                  <a:lnTo>
                    <a:pt x="1007" y="5573"/>
                  </a:lnTo>
                  <a:lnTo>
                    <a:pt x="956" y="5623"/>
                  </a:lnTo>
                  <a:lnTo>
                    <a:pt x="928" y="5651"/>
                  </a:lnTo>
                  <a:lnTo>
                    <a:pt x="899" y="5681"/>
                  </a:lnTo>
                  <a:lnTo>
                    <a:pt x="871" y="5712"/>
                  </a:lnTo>
                  <a:lnTo>
                    <a:pt x="841" y="5746"/>
                  </a:lnTo>
                  <a:lnTo>
                    <a:pt x="810" y="5783"/>
                  </a:lnTo>
                  <a:lnTo>
                    <a:pt x="778" y="5821"/>
                  </a:lnTo>
                  <a:lnTo>
                    <a:pt x="744" y="5863"/>
                  </a:lnTo>
                  <a:lnTo>
                    <a:pt x="710" y="5907"/>
                  </a:lnTo>
                  <a:lnTo>
                    <a:pt x="674" y="5955"/>
                  </a:lnTo>
                  <a:lnTo>
                    <a:pt x="638" y="6006"/>
                  </a:lnTo>
                  <a:lnTo>
                    <a:pt x="598" y="6060"/>
                  </a:lnTo>
                  <a:lnTo>
                    <a:pt x="559" y="6118"/>
                  </a:lnTo>
                  <a:lnTo>
                    <a:pt x="516" y="6182"/>
                  </a:lnTo>
                  <a:lnTo>
                    <a:pt x="474" y="6246"/>
                  </a:lnTo>
                  <a:lnTo>
                    <a:pt x="432" y="6311"/>
                  </a:lnTo>
                  <a:lnTo>
                    <a:pt x="391" y="6379"/>
                  </a:lnTo>
                  <a:lnTo>
                    <a:pt x="350" y="6447"/>
                  </a:lnTo>
                  <a:lnTo>
                    <a:pt x="311" y="6517"/>
                  </a:lnTo>
                  <a:lnTo>
                    <a:pt x="272" y="6588"/>
                  </a:lnTo>
                  <a:lnTo>
                    <a:pt x="235" y="6661"/>
                  </a:lnTo>
                  <a:lnTo>
                    <a:pt x="200" y="6735"/>
                  </a:lnTo>
                  <a:lnTo>
                    <a:pt x="165" y="6811"/>
                  </a:lnTo>
                  <a:lnTo>
                    <a:pt x="149" y="6849"/>
                  </a:lnTo>
                  <a:lnTo>
                    <a:pt x="133" y="6888"/>
                  </a:lnTo>
                  <a:lnTo>
                    <a:pt x="117" y="6927"/>
                  </a:lnTo>
                  <a:lnTo>
                    <a:pt x="102" y="6967"/>
                  </a:lnTo>
                  <a:lnTo>
                    <a:pt x="87" y="7007"/>
                  </a:lnTo>
                  <a:lnTo>
                    <a:pt x="74" y="7048"/>
                  </a:lnTo>
                  <a:lnTo>
                    <a:pt x="60" y="7089"/>
                  </a:lnTo>
                  <a:lnTo>
                    <a:pt x="46" y="7130"/>
                  </a:lnTo>
                  <a:lnTo>
                    <a:pt x="34" y="7173"/>
                  </a:lnTo>
                  <a:lnTo>
                    <a:pt x="22" y="7215"/>
                  </a:lnTo>
                  <a:lnTo>
                    <a:pt x="10" y="7258"/>
                  </a:lnTo>
                  <a:lnTo>
                    <a:pt x="0" y="7301"/>
                  </a:lnTo>
                  <a:lnTo>
                    <a:pt x="109" y="7314"/>
                  </a:lnTo>
                  <a:close/>
                  <a:moveTo>
                    <a:pt x="1892" y="5495"/>
                  </a:moveTo>
                  <a:lnTo>
                    <a:pt x="1909" y="5525"/>
                  </a:lnTo>
                  <a:lnTo>
                    <a:pt x="1954" y="5594"/>
                  </a:lnTo>
                  <a:lnTo>
                    <a:pt x="2022" y="5697"/>
                  </a:lnTo>
                  <a:lnTo>
                    <a:pt x="2111" y="5829"/>
                  </a:lnTo>
                  <a:lnTo>
                    <a:pt x="2216" y="5985"/>
                  </a:lnTo>
                  <a:lnTo>
                    <a:pt x="2334" y="6158"/>
                  </a:lnTo>
                  <a:lnTo>
                    <a:pt x="2459" y="6342"/>
                  </a:lnTo>
                  <a:lnTo>
                    <a:pt x="2592" y="6533"/>
                  </a:lnTo>
                  <a:lnTo>
                    <a:pt x="2724" y="6725"/>
                  </a:lnTo>
                  <a:lnTo>
                    <a:pt x="2853" y="6912"/>
                  </a:lnTo>
                  <a:lnTo>
                    <a:pt x="2976" y="7088"/>
                  </a:lnTo>
                  <a:lnTo>
                    <a:pt x="3089" y="7249"/>
                  </a:lnTo>
                  <a:lnTo>
                    <a:pt x="3188" y="7386"/>
                  </a:lnTo>
                  <a:lnTo>
                    <a:pt x="3268" y="7498"/>
                  </a:lnTo>
                  <a:lnTo>
                    <a:pt x="3302" y="7540"/>
                  </a:lnTo>
                  <a:lnTo>
                    <a:pt x="3328" y="7575"/>
                  </a:lnTo>
                  <a:lnTo>
                    <a:pt x="3349" y="7600"/>
                  </a:lnTo>
                  <a:lnTo>
                    <a:pt x="3361" y="7615"/>
                  </a:lnTo>
                  <a:lnTo>
                    <a:pt x="3729" y="7499"/>
                  </a:lnTo>
                  <a:lnTo>
                    <a:pt x="3805" y="4873"/>
                  </a:lnTo>
                  <a:lnTo>
                    <a:pt x="3737" y="4877"/>
                  </a:lnTo>
                  <a:lnTo>
                    <a:pt x="3669" y="4881"/>
                  </a:lnTo>
                  <a:lnTo>
                    <a:pt x="3601" y="4887"/>
                  </a:lnTo>
                  <a:lnTo>
                    <a:pt x="3534" y="4894"/>
                  </a:lnTo>
                  <a:lnTo>
                    <a:pt x="3466" y="4902"/>
                  </a:lnTo>
                  <a:lnTo>
                    <a:pt x="3398" y="4911"/>
                  </a:lnTo>
                  <a:lnTo>
                    <a:pt x="3330" y="4922"/>
                  </a:lnTo>
                  <a:lnTo>
                    <a:pt x="3264" y="4933"/>
                  </a:lnTo>
                  <a:lnTo>
                    <a:pt x="3197" y="4946"/>
                  </a:lnTo>
                  <a:lnTo>
                    <a:pt x="3130" y="4960"/>
                  </a:lnTo>
                  <a:lnTo>
                    <a:pt x="3065" y="4974"/>
                  </a:lnTo>
                  <a:lnTo>
                    <a:pt x="2999" y="4991"/>
                  </a:lnTo>
                  <a:lnTo>
                    <a:pt x="2935" y="5008"/>
                  </a:lnTo>
                  <a:lnTo>
                    <a:pt x="2871" y="5026"/>
                  </a:lnTo>
                  <a:lnTo>
                    <a:pt x="2806" y="5045"/>
                  </a:lnTo>
                  <a:lnTo>
                    <a:pt x="2744" y="5064"/>
                  </a:lnTo>
                  <a:lnTo>
                    <a:pt x="2682" y="5085"/>
                  </a:lnTo>
                  <a:lnTo>
                    <a:pt x="2621" y="5107"/>
                  </a:lnTo>
                  <a:lnTo>
                    <a:pt x="2562" y="5130"/>
                  </a:lnTo>
                  <a:lnTo>
                    <a:pt x="2502" y="5153"/>
                  </a:lnTo>
                  <a:lnTo>
                    <a:pt x="2445" y="5178"/>
                  </a:lnTo>
                  <a:lnTo>
                    <a:pt x="2387" y="5202"/>
                  </a:lnTo>
                  <a:lnTo>
                    <a:pt x="2332" y="5228"/>
                  </a:lnTo>
                  <a:lnTo>
                    <a:pt x="2277" y="5255"/>
                  </a:lnTo>
                  <a:lnTo>
                    <a:pt x="2224" y="5282"/>
                  </a:lnTo>
                  <a:lnTo>
                    <a:pt x="2171" y="5311"/>
                  </a:lnTo>
                  <a:lnTo>
                    <a:pt x="2122" y="5340"/>
                  </a:lnTo>
                  <a:lnTo>
                    <a:pt x="2072" y="5370"/>
                  </a:lnTo>
                  <a:lnTo>
                    <a:pt x="2024" y="5401"/>
                  </a:lnTo>
                  <a:lnTo>
                    <a:pt x="1978" y="5432"/>
                  </a:lnTo>
                  <a:lnTo>
                    <a:pt x="1934" y="5463"/>
                  </a:lnTo>
                  <a:lnTo>
                    <a:pt x="1892" y="5495"/>
                  </a:lnTo>
                  <a:close/>
                  <a:moveTo>
                    <a:pt x="4523" y="9167"/>
                  </a:moveTo>
                  <a:lnTo>
                    <a:pt x="4559" y="9171"/>
                  </a:lnTo>
                  <a:lnTo>
                    <a:pt x="4605" y="9178"/>
                  </a:lnTo>
                  <a:lnTo>
                    <a:pt x="4660" y="9187"/>
                  </a:lnTo>
                  <a:lnTo>
                    <a:pt x="4724" y="9198"/>
                  </a:lnTo>
                  <a:lnTo>
                    <a:pt x="4872" y="9225"/>
                  </a:lnTo>
                  <a:lnTo>
                    <a:pt x="5045" y="9259"/>
                  </a:lnTo>
                  <a:lnTo>
                    <a:pt x="5239" y="9297"/>
                  </a:lnTo>
                  <a:lnTo>
                    <a:pt x="5449" y="9339"/>
                  </a:lnTo>
                  <a:lnTo>
                    <a:pt x="5669" y="9385"/>
                  </a:lnTo>
                  <a:lnTo>
                    <a:pt x="5897" y="9433"/>
                  </a:lnTo>
                  <a:lnTo>
                    <a:pt x="6124" y="9483"/>
                  </a:lnTo>
                  <a:lnTo>
                    <a:pt x="6348" y="9531"/>
                  </a:lnTo>
                  <a:lnTo>
                    <a:pt x="6564" y="9579"/>
                  </a:lnTo>
                  <a:lnTo>
                    <a:pt x="6767" y="9624"/>
                  </a:lnTo>
                  <a:lnTo>
                    <a:pt x="6952" y="9668"/>
                  </a:lnTo>
                  <a:lnTo>
                    <a:pt x="7114" y="9705"/>
                  </a:lnTo>
                  <a:lnTo>
                    <a:pt x="7249" y="9739"/>
                  </a:lnTo>
                  <a:lnTo>
                    <a:pt x="7350" y="9765"/>
                  </a:lnTo>
                  <a:lnTo>
                    <a:pt x="7396" y="9778"/>
                  </a:lnTo>
                  <a:lnTo>
                    <a:pt x="7445" y="9792"/>
                  </a:lnTo>
                  <a:lnTo>
                    <a:pt x="7499" y="9807"/>
                  </a:lnTo>
                  <a:lnTo>
                    <a:pt x="7556" y="9823"/>
                  </a:lnTo>
                  <a:lnTo>
                    <a:pt x="7616" y="9839"/>
                  </a:lnTo>
                  <a:lnTo>
                    <a:pt x="7678" y="9855"/>
                  </a:lnTo>
                  <a:lnTo>
                    <a:pt x="7741" y="9871"/>
                  </a:lnTo>
                  <a:lnTo>
                    <a:pt x="7806" y="9887"/>
                  </a:lnTo>
                  <a:lnTo>
                    <a:pt x="7870" y="9902"/>
                  </a:lnTo>
                  <a:lnTo>
                    <a:pt x="7934" y="9916"/>
                  </a:lnTo>
                  <a:lnTo>
                    <a:pt x="7998" y="9929"/>
                  </a:lnTo>
                  <a:lnTo>
                    <a:pt x="8058" y="9941"/>
                  </a:lnTo>
                  <a:lnTo>
                    <a:pt x="8118" y="9951"/>
                  </a:lnTo>
                  <a:lnTo>
                    <a:pt x="8176" y="9959"/>
                  </a:lnTo>
                  <a:lnTo>
                    <a:pt x="8230" y="9966"/>
                  </a:lnTo>
                  <a:lnTo>
                    <a:pt x="8279" y="9970"/>
                  </a:lnTo>
                  <a:lnTo>
                    <a:pt x="8266" y="9951"/>
                  </a:lnTo>
                  <a:lnTo>
                    <a:pt x="8253" y="9933"/>
                  </a:lnTo>
                  <a:lnTo>
                    <a:pt x="8238" y="9915"/>
                  </a:lnTo>
                  <a:lnTo>
                    <a:pt x="8222" y="9897"/>
                  </a:lnTo>
                  <a:lnTo>
                    <a:pt x="8186" y="9861"/>
                  </a:lnTo>
                  <a:lnTo>
                    <a:pt x="8146" y="9818"/>
                  </a:lnTo>
                  <a:lnTo>
                    <a:pt x="8125" y="9794"/>
                  </a:lnTo>
                  <a:lnTo>
                    <a:pt x="8102" y="9769"/>
                  </a:lnTo>
                  <a:lnTo>
                    <a:pt x="8080" y="9740"/>
                  </a:lnTo>
                  <a:lnTo>
                    <a:pt x="8056" y="9708"/>
                  </a:lnTo>
                  <a:lnTo>
                    <a:pt x="8032" y="9673"/>
                  </a:lnTo>
                  <a:lnTo>
                    <a:pt x="8007" y="9634"/>
                  </a:lnTo>
                  <a:lnTo>
                    <a:pt x="7982" y="9592"/>
                  </a:lnTo>
                  <a:lnTo>
                    <a:pt x="7955" y="9544"/>
                  </a:lnTo>
                  <a:lnTo>
                    <a:pt x="7934" y="9501"/>
                  </a:lnTo>
                  <a:lnTo>
                    <a:pt x="7916" y="9461"/>
                  </a:lnTo>
                  <a:lnTo>
                    <a:pt x="7901" y="9421"/>
                  </a:lnTo>
                  <a:lnTo>
                    <a:pt x="7888" y="9380"/>
                  </a:lnTo>
                  <a:lnTo>
                    <a:pt x="7878" y="9341"/>
                  </a:lnTo>
                  <a:lnTo>
                    <a:pt x="7869" y="9302"/>
                  </a:lnTo>
                  <a:lnTo>
                    <a:pt x="7862" y="9263"/>
                  </a:lnTo>
                  <a:lnTo>
                    <a:pt x="7855" y="9224"/>
                  </a:lnTo>
                  <a:lnTo>
                    <a:pt x="7846" y="9145"/>
                  </a:lnTo>
                  <a:lnTo>
                    <a:pt x="7838" y="9063"/>
                  </a:lnTo>
                  <a:lnTo>
                    <a:pt x="7833" y="9021"/>
                  </a:lnTo>
                  <a:lnTo>
                    <a:pt x="7829" y="8976"/>
                  </a:lnTo>
                  <a:lnTo>
                    <a:pt x="7823" y="8931"/>
                  </a:lnTo>
                  <a:lnTo>
                    <a:pt x="7816" y="8884"/>
                  </a:lnTo>
                  <a:lnTo>
                    <a:pt x="7725" y="8876"/>
                  </a:lnTo>
                  <a:lnTo>
                    <a:pt x="7632" y="8869"/>
                  </a:lnTo>
                  <a:lnTo>
                    <a:pt x="7539" y="8864"/>
                  </a:lnTo>
                  <a:lnTo>
                    <a:pt x="7445" y="8858"/>
                  </a:lnTo>
                  <a:lnTo>
                    <a:pt x="7350" y="8852"/>
                  </a:lnTo>
                  <a:lnTo>
                    <a:pt x="7254" y="8846"/>
                  </a:lnTo>
                  <a:lnTo>
                    <a:pt x="7158" y="8842"/>
                  </a:lnTo>
                  <a:lnTo>
                    <a:pt x="7061" y="8837"/>
                  </a:lnTo>
                  <a:lnTo>
                    <a:pt x="6966" y="8833"/>
                  </a:lnTo>
                  <a:lnTo>
                    <a:pt x="6870" y="8828"/>
                  </a:lnTo>
                  <a:lnTo>
                    <a:pt x="6774" y="8823"/>
                  </a:lnTo>
                  <a:lnTo>
                    <a:pt x="6679" y="8819"/>
                  </a:lnTo>
                  <a:lnTo>
                    <a:pt x="6585" y="8815"/>
                  </a:lnTo>
                  <a:lnTo>
                    <a:pt x="6490" y="8811"/>
                  </a:lnTo>
                  <a:lnTo>
                    <a:pt x="6399" y="8807"/>
                  </a:lnTo>
                  <a:lnTo>
                    <a:pt x="6307" y="8803"/>
                  </a:lnTo>
                  <a:lnTo>
                    <a:pt x="6218" y="8798"/>
                  </a:lnTo>
                  <a:lnTo>
                    <a:pt x="6126" y="8791"/>
                  </a:lnTo>
                  <a:lnTo>
                    <a:pt x="6031" y="8784"/>
                  </a:lnTo>
                  <a:lnTo>
                    <a:pt x="5932" y="8775"/>
                  </a:lnTo>
                  <a:lnTo>
                    <a:pt x="5833" y="8767"/>
                  </a:lnTo>
                  <a:lnTo>
                    <a:pt x="5732" y="8758"/>
                  </a:lnTo>
                  <a:lnTo>
                    <a:pt x="5630" y="8748"/>
                  </a:lnTo>
                  <a:lnTo>
                    <a:pt x="5528" y="8740"/>
                  </a:lnTo>
                  <a:lnTo>
                    <a:pt x="5426" y="8730"/>
                  </a:lnTo>
                  <a:lnTo>
                    <a:pt x="5324" y="8722"/>
                  </a:lnTo>
                  <a:lnTo>
                    <a:pt x="5226" y="8715"/>
                  </a:lnTo>
                  <a:lnTo>
                    <a:pt x="5128" y="8710"/>
                  </a:lnTo>
                  <a:lnTo>
                    <a:pt x="5034" y="8705"/>
                  </a:lnTo>
                  <a:lnTo>
                    <a:pt x="4942" y="8703"/>
                  </a:lnTo>
                  <a:lnTo>
                    <a:pt x="4853" y="8702"/>
                  </a:lnTo>
                  <a:lnTo>
                    <a:pt x="4770" y="8704"/>
                  </a:lnTo>
                  <a:lnTo>
                    <a:pt x="4759" y="8719"/>
                  </a:lnTo>
                  <a:lnTo>
                    <a:pt x="4745" y="8741"/>
                  </a:lnTo>
                  <a:lnTo>
                    <a:pt x="4731" y="8767"/>
                  </a:lnTo>
                  <a:lnTo>
                    <a:pt x="4713" y="8798"/>
                  </a:lnTo>
                  <a:lnTo>
                    <a:pt x="4675" y="8868"/>
                  </a:lnTo>
                  <a:lnTo>
                    <a:pt x="4634" y="8944"/>
                  </a:lnTo>
                  <a:lnTo>
                    <a:pt x="4596" y="9019"/>
                  </a:lnTo>
                  <a:lnTo>
                    <a:pt x="4562" y="9085"/>
                  </a:lnTo>
                  <a:lnTo>
                    <a:pt x="4536" y="9137"/>
                  </a:lnTo>
                  <a:lnTo>
                    <a:pt x="4523" y="9167"/>
                  </a:lnTo>
                  <a:close/>
                  <a:moveTo>
                    <a:pt x="4505" y="7740"/>
                  </a:moveTo>
                  <a:lnTo>
                    <a:pt x="7399" y="7783"/>
                  </a:lnTo>
                  <a:lnTo>
                    <a:pt x="7392" y="7712"/>
                  </a:lnTo>
                  <a:lnTo>
                    <a:pt x="7382" y="7639"/>
                  </a:lnTo>
                  <a:lnTo>
                    <a:pt x="7368" y="7566"/>
                  </a:lnTo>
                  <a:lnTo>
                    <a:pt x="7351" y="7493"/>
                  </a:lnTo>
                  <a:lnTo>
                    <a:pt x="7331" y="7420"/>
                  </a:lnTo>
                  <a:lnTo>
                    <a:pt x="7309" y="7345"/>
                  </a:lnTo>
                  <a:lnTo>
                    <a:pt x="7284" y="7272"/>
                  </a:lnTo>
                  <a:lnTo>
                    <a:pt x="7258" y="7198"/>
                  </a:lnTo>
                  <a:lnTo>
                    <a:pt x="7228" y="7125"/>
                  </a:lnTo>
                  <a:lnTo>
                    <a:pt x="7197" y="7051"/>
                  </a:lnTo>
                  <a:lnTo>
                    <a:pt x="7162" y="6979"/>
                  </a:lnTo>
                  <a:lnTo>
                    <a:pt x="7128" y="6906"/>
                  </a:lnTo>
                  <a:lnTo>
                    <a:pt x="7091" y="6835"/>
                  </a:lnTo>
                  <a:lnTo>
                    <a:pt x="7052" y="6764"/>
                  </a:lnTo>
                  <a:lnTo>
                    <a:pt x="7012" y="6695"/>
                  </a:lnTo>
                  <a:lnTo>
                    <a:pt x="6972" y="6626"/>
                  </a:lnTo>
                  <a:lnTo>
                    <a:pt x="6929" y="6558"/>
                  </a:lnTo>
                  <a:lnTo>
                    <a:pt x="6887" y="6493"/>
                  </a:lnTo>
                  <a:lnTo>
                    <a:pt x="6843" y="6429"/>
                  </a:lnTo>
                  <a:lnTo>
                    <a:pt x="6798" y="6365"/>
                  </a:lnTo>
                  <a:lnTo>
                    <a:pt x="6754" y="6303"/>
                  </a:lnTo>
                  <a:lnTo>
                    <a:pt x="6709" y="6245"/>
                  </a:lnTo>
                  <a:lnTo>
                    <a:pt x="6664" y="6187"/>
                  </a:lnTo>
                  <a:lnTo>
                    <a:pt x="6618" y="6131"/>
                  </a:lnTo>
                  <a:lnTo>
                    <a:pt x="6573" y="6078"/>
                  </a:lnTo>
                  <a:lnTo>
                    <a:pt x="6528" y="6028"/>
                  </a:lnTo>
                  <a:lnTo>
                    <a:pt x="6484" y="5979"/>
                  </a:lnTo>
                  <a:lnTo>
                    <a:pt x="6440" y="5934"/>
                  </a:lnTo>
                  <a:lnTo>
                    <a:pt x="6397" y="5890"/>
                  </a:lnTo>
                  <a:lnTo>
                    <a:pt x="6355" y="5850"/>
                  </a:lnTo>
                  <a:lnTo>
                    <a:pt x="6314" y="5813"/>
                  </a:lnTo>
                  <a:lnTo>
                    <a:pt x="6274" y="5778"/>
                  </a:lnTo>
                  <a:lnTo>
                    <a:pt x="6257" y="5789"/>
                  </a:lnTo>
                  <a:lnTo>
                    <a:pt x="6232" y="5808"/>
                  </a:lnTo>
                  <a:lnTo>
                    <a:pt x="6200" y="5838"/>
                  </a:lnTo>
                  <a:lnTo>
                    <a:pt x="6160" y="5877"/>
                  </a:lnTo>
                  <a:lnTo>
                    <a:pt x="6114" y="5923"/>
                  </a:lnTo>
                  <a:lnTo>
                    <a:pt x="6061" y="5977"/>
                  </a:lnTo>
                  <a:lnTo>
                    <a:pt x="6003" y="6038"/>
                  </a:lnTo>
                  <a:lnTo>
                    <a:pt x="5941" y="6104"/>
                  </a:lnTo>
                  <a:lnTo>
                    <a:pt x="5805" y="6252"/>
                  </a:lnTo>
                  <a:lnTo>
                    <a:pt x="5656" y="6416"/>
                  </a:lnTo>
                  <a:lnTo>
                    <a:pt x="5500" y="6591"/>
                  </a:lnTo>
                  <a:lnTo>
                    <a:pt x="5341" y="6770"/>
                  </a:lnTo>
                  <a:lnTo>
                    <a:pt x="5183" y="6949"/>
                  </a:lnTo>
                  <a:lnTo>
                    <a:pt x="5032" y="7122"/>
                  </a:lnTo>
                  <a:lnTo>
                    <a:pt x="4890" y="7285"/>
                  </a:lnTo>
                  <a:lnTo>
                    <a:pt x="4764" y="7431"/>
                  </a:lnTo>
                  <a:lnTo>
                    <a:pt x="4658" y="7555"/>
                  </a:lnTo>
                  <a:lnTo>
                    <a:pt x="4577" y="7652"/>
                  </a:lnTo>
                  <a:lnTo>
                    <a:pt x="4524" y="7715"/>
                  </a:lnTo>
                  <a:lnTo>
                    <a:pt x="4505" y="7740"/>
                  </a:lnTo>
                  <a:close/>
                  <a:moveTo>
                    <a:pt x="3922" y="7521"/>
                  </a:moveTo>
                  <a:lnTo>
                    <a:pt x="3994" y="7532"/>
                  </a:lnTo>
                  <a:lnTo>
                    <a:pt x="4048" y="7542"/>
                  </a:lnTo>
                  <a:lnTo>
                    <a:pt x="4070" y="7544"/>
                  </a:lnTo>
                  <a:lnTo>
                    <a:pt x="4088" y="7546"/>
                  </a:lnTo>
                  <a:lnTo>
                    <a:pt x="4106" y="7546"/>
                  </a:lnTo>
                  <a:lnTo>
                    <a:pt x="4121" y="7545"/>
                  </a:lnTo>
                  <a:lnTo>
                    <a:pt x="4127" y="7543"/>
                  </a:lnTo>
                  <a:lnTo>
                    <a:pt x="4134" y="7540"/>
                  </a:lnTo>
                  <a:lnTo>
                    <a:pt x="4141" y="7537"/>
                  </a:lnTo>
                  <a:lnTo>
                    <a:pt x="4149" y="7534"/>
                  </a:lnTo>
                  <a:lnTo>
                    <a:pt x="4163" y="7524"/>
                  </a:lnTo>
                  <a:lnTo>
                    <a:pt x="4179" y="7512"/>
                  </a:lnTo>
                  <a:lnTo>
                    <a:pt x="4196" y="7494"/>
                  </a:lnTo>
                  <a:lnTo>
                    <a:pt x="4216" y="7475"/>
                  </a:lnTo>
                  <a:lnTo>
                    <a:pt x="4239" y="7451"/>
                  </a:lnTo>
                  <a:lnTo>
                    <a:pt x="4264" y="7422"/>
                  </a:lnTo>
                  <a:lnTo>
                    <a:pt x="4297" y="7384"/>
                  </a:lnTo>
                  <a:lnTo>
                    <a:pt x="4326" y="7349"/>
                  </a:lnTo>
                  <a:lnTo>
                    <a:pt x="4354" y="7314"/>
                  </a:lnTo>
                  <a:lnTo>
                    <a:pt x="4380" y="7280"/>
                  </a:lnTo>
                  <a:lnTo>
                    <a:pt x="4407" y="7245"/>
                  </a:lnTo>
                  <a:lnTo>
                    <a:pt x="4434" y="7211"/>
                  </a:lnTo>
                  <a:lnTo>
                    <a:pt x="4463" y="7176"/>
                  </a:lnTo>
                  <a:lnTo>
                    <a:pt x="4496" y="7141"/>
                  </a:lnTo>
                  <a:lnTo>
                    <a:pt x="5930" y="5527"/>
                  </a:lnTo>
                  <a:lnTo>
                    <a:pt x="5906" y="5497"/>
                  </a:lnTo>
                  <a:lnTo>
                    <a:pt x="5893" y="5483"/>
                  </a:lnTo>
                  <a:lnTo>
                    <a:pt x="5877" y="5471"/>
                  </a:lnTo>
                  <a:lnTo>
                    <a:pt x="5844" y="5445"/>
                  </a:lnTo>
                  <a:lnTo>
                    <a:pt x="5538" y="5274"/>
                  </a:lnTo>
                  <a:lnTo>
                    <a:pt x="5478" y="5243"/>
                  </a:lnTo>
                  <a:lnTo>
                    <a:pt x="5422" y="5216"/>
                  </a:lnTo>
                  <a:lnTo>
                    <a:pt x="5369" y="5190"/>
                  </a:lnTo>
                  <a:lnTo>
                    <a:pt x="5316" y="5167"/>
                  </a:lnTo>
                  <a:lnTo>
                    <a:pt x="5265" y="5146"/>
                  </a:lnTo>
                  <a:lnTo>
                    <a:pt x="5211" y="5124"/>
                  </a:lnTo>
                  <a:lnTo>
                    <a:pt x="5154" y="5102"/>
                  </a:lnTo>
                  <a:lnTo>
                    <a:pt x="5092" y="5080"/>
                  </a:lnTo>
                  <a:lnTo>
                    <a:pt x="5037" y="5059"/>
                  </a:lnTo>
                  <a:lnTo>
                    <a:pt x="4978" y="5040"/>
                  </a:lnTo>
                  <a:lnTo>
                    <a:pt x="4914" y="5020"/>
                  </a:lnTo>
                  <a:lnTo>
                    <a:pt x="4849" y="5001"/>
                  </a:lnTo>
                  <a:lnTo>
                    <a:pt x="4780" y="4983"/>
                  </a:lnTo>
                  <a:lnTo>
                    <a:pt x="4710" y="4964"/>
                  </a:lnTo>
                  <a:lnTo>
                    <a:pt x="4638" y="4947"/>
                  </a:lnTo>
                  <a:lnTo>
                    <a:pt x="4565" y="4932"/>
                  </a:lnTo>
                  <a:lnTo>
                    <a:pt x="4490" y="4918"/>
                  </a:lnTo>
                  <a:lnTo>
                    <a:pt x="4417" y="4906"/>
                  </a:lnTo>
                  <a:lnTo>
                    <a:pt x="4345" y="4895"/>
                  </a:lnTo>
                  <a:lnTo>
                    <a:pt x="4272" y="4888"/>
                  </a:lnTo>
                  <a:lnTo>
                    <a:pt x="4237" y="4885"/>
                  </a:lnTo>
                  <a:lnTo>
                    <a:pt x="4201" y="4883"/>
                  </a:lnTo>
                  <a:lnTo>
                    <a:pt x="4167" y="4881"/>
                  </a:lnTo>
                  <a:lnTo>
                    <a:pt x="4132" y="4880"/>
                  </a:lnTo>
                  <a:lnTo>
                    <a:pt x="4099" y="4880"/>
                  </a:lnTo>
                  <a:lnTo>
                    <a:pt x="4065" y="4881"/>
                  </a:lnTo>
                  <a:lnTo>
                    <a:pt x="4033" y="4884"/>
                  </a:lnTo>
                  <a:lnTo>
                    <a:pt x="4002" y="4886"/>
                  </a:lnTo>
                  <a:lnTo>
                    <a:pt x="3922" y="7521"/>
                  </a:lnTo>
                  <a:close/>
                  <a:moveTo>
                    <a:pt x="1561" y="5082"/>
                  </a:moveTo>
                  <a:lnTo>
                    <a:pt x="1578" y="5078"/>
                  </a:lnTo>
                  <a:lnTo>
                    <a:pt x="1597" y="5071"/>
                  </a:lnTo>
                  <a:lnTo>
                    <a:pt x="1617" y="5063"/>
                  </a:lnTo>
                  <a:lnTo>
                    <a:pt x="1639" y="5051"/>
                  </a:lnTo>
                  <a:lnTo>
                    <a:pt x="1689" y="5025"/>
                  </a:lnTo>
                  <a:lnTo>
                    <a:pt x="1745" y="4993"/>
                  </a:lnTo>
                  <a:lnTo>
                    <a:pt x="1808" y="4955"/>
                  </a:lnTo>
                  <a:lnTo>
                    <a:pt x="1881" y="4912"/>
                  </a:lnTo>
                  <a:lnTo>
                    <a:pt x="1961" y="4867"/>
                  </a:lnTo>
                  <a:lnTo>
                    <a:pt x="2051" y="4818"/>
                  </a:lnTo>
                  <a:lnTo>
                    <a:pt x="2099" y="4794"/>
                  </a:lnTo>
                  <a:lnTo>
                    <a:pt x="2149" y="4769"/>
                  </a:lnTo>
                  <a:lnTo>
                    <a:pt x="2202" y="4744"/>
                  </a:lnTo>
                  <a:lnTo>
                    <a:pt x="2257" y="4717"/>
                  </a:lnTo>
                  <a:lnTo>
                    <a:pt x="2316" y="4692"/>
                  </a:lnTo>
                  <a:lnTo>
                    <a:pt x="2377" y="4667"/>
                  </a:lnTo>
                  <a:lnTo>
                    <a:pt x="2440" y="4643"/>
                  </a:lnTo>
                  <a:lnTo>
                    <a:pt x="2507" y="4617"/>
                  </a:lnTo>
                  <a:lnTo>
                    <a:pt x="2575" y="4593"/>
                  </a:lnTo>
                  <a:lnTo>
                    <a:pt x="2647" y="4570"/>
                  </a:lnTo>
                  <a:lnTo>
                    <a:pt x="2721" y="4547"/>
                  </a:lnTo>
                  <a:lnTo>
                    <a:pt x="2800" y="4524"/>
                  </a:lnTo>
                  <a:lnTo>
                    <a:pt x="2880" y="4504"/>
                  </a:lnTo>
                  <a:lnTo>
                    <a:pt x="2964" y="4484"/>
                  </a:lnTo>
                  <a:lnTo>
                    <a:pt x="3051" y="4465"/>
                  </a:lnTo>
                  <a:lnTo>
                    <a:pt x="3141" y="4447"/>
                  </a:lnTo>
                  <a:lnTo>
                    <a:pt x="3177" y="4440"/>
                  </a:lnTo>
                  <a:lnTo>
                    <a:pt x="3218" y="4436"/>
                  </a:lnTo>
                  <a:lnTo>
                    <a:pt x="3260" y="4430"/>
                  </a:lnTo>
                  <a:lnTo>
                    <a:pt x="3305" y="4425"/>
                  </a:lnTo>
                  <a:lnTo>
                    <a:pt x="3399" y="4416"/>
                  </a:lnTo>
                  <a:lnTo>
                    <a:pt x="3497" y="4407"/>
                  </a:lnTo>
                  <a:lnTo>
                    <a:pt x="3591" y="4398"/>
                  </a:lnTo>
                  <a:lnTo>
                    <a:pt x="3679" y="4386"/>
                  </a:lnTo>
                  <a:lnTo>
                    <a:pt x="3720" y="4381"/>
                  </a:lnTo>
                  <a:lnTo>
                    <a:pt x="3758" y="4374"/>
                  </a:lnTo>
                  <a:lnTo>
                    <a:pt x="3790" y="4367"/>
                  </a:lnTo>
                  <a:lnTo>
                    <a:pt x="3818" y="4358"/>
                  </a:lnTo>
                  <a:lnTo>
                    <a:pt x="3825" y="4045"/>
                  </a:lnTo>
                  <a:lnTo>
                    <a:pt x="3763" y="4040"/>
                  </a:lnTo>
                  <a:lnTo>
                    <a:pt x="3701" y="4036"/>
                  </a:lnTo>
                  <a:lnTo>
                    <a:pt x="3637" y="4032"/>
                  </a:lnTo>
                  <a:lnTo>
                    <a:pt x="3571" y="4028"/>
                  </a:lnTo>
                  <a:lnTo>
                    <a:pt x="3438" y="4023"/>
                  </a:lnTo>
                  <a:lnTo>
                    <a:pt x="3303" y="4019"/>
                  </a:lnTo>
                  <a:lnTo>
                    <a:pt x="3164" y="4017"/>
                  </a:lnTo>
                  <a:lnTo>
                    <a:pt x="3022" y="4015"/>
                  </a:lnTo>
                  <a:lnTo>
                    <a:pt x="2880" y="4015"/>
                  </a:lnTo>
                  <a:lnTo>
                    <a:pt x="2736" y="4017"/>
                  </a:lnTo>
                  <a:lnTo>
                    <a:pt x="2593" y="4018"/>
                  </a:lnTo>
                  <a:lnTo>
                    <a:pt x="2450" y="4020"/>
                  </a:lnTo>
                  <a:lnTo>
                    <a:pt x="2308" y="4022"/>
                  </a:lnTo>
                  <a:lnTo>
                    <a:pt x="2168" y="4023"/>
                  </a:lnTo>
                  <a:lnTo>
                    <a:pt x="2029" y="4026"/>
                  </a:lnTo>
                  <a:lnTo>
                    <a:pt x="1893" y="4027"/>
                  </a:lnTo>
                  <a:lnTo>
                    <a:pt x="1761" y="4027"/>
                  </a:lnTo>
                  <a:lnTo>
                    <a:pt x="1634" y="4027"/>
                  </a:lnTo>
                  <a:lnTo>
                    <a:pt x="1570" y="4026"/>
                  </a:lnTo>
                  <a:lnTo>
                    <a:pt x="1505" y="4025"/>
                  </a:lnTo>
                  <a:lnTo>
                    <a:pt x="1436" y="4023"/>
                  </a:lnTo>
                  <a:lnTo>
                    <a:pt x="1366" y="4025"/>
                  </a:lnTo>
                  <a:lnTo>
                    <a:pt x="1331" y="4025"/>
                  </a:lnTo>
                  <a:lnTo>
                    <a:pt x="1298" y="4027"/>
                  </a:lnTo>
                  <a:lnTo>
                    <a:pt x="1265" y="4028"/>
                  </a:lnTo>
                  <a:lnTo>
                    <a:pt x="1233" y="4032"/>
                  </a:lnTo>
                  <a:lnTo>
                    <a:pt x="1202" y="4036"/>
                  </a:lnTo>
                  <a:lnTo>
                    <a:pt x="1171" y="4041"/>
                  </a:lnTo>
                  <a:lnTo>
                    <a:pt x="1143" y="4048"/>
                  </a:lnTo>
                  <a:lnTo>
                    <a:pt x="1115" y="4054"/>
                  </a:lnTo>
                  <a:lnTo>
                    <a:pt x="1091" y="4064"/>
                  </a:lnTo>
                  <a:lnTo>
                    <a:pt x="1068" y="4074"/>
                  </a:lnTo>
                  <a:lnTo>
                    <a:pt x="1048" y="4085"/>
                  </a:lnTo>
                  <a:lnTo>
                    <a:pt x="1030" y="4099"/>
                  </a:lnTo>
                  <a:lnTo>
                    <a:pt x="1015" y="4115"/>
                  </a:lnTo>
                  <a:lnTo>
                    <a:pt x="1003" y="4133"/>
                  </a:lnTo>
                  <a:lnTo>
                    <a:pt x="994" y="4152"/>
                  </a:lnTo>
                  <a:lnTo>
                    <a:pt x="988" y="4174"/>
                  </a:lnTo>
                  <a:lnTo>
                    <a:pt x="987" y="4198"/>
                  </a:lnTo>
                  <a:lnTo>
                    <a:pt x="988" y="4223"/>
                  </a:lnTo>
                  <a:lnTo>
                    <a:pt x="994" y="4252"/>
                  </a:lnTo>
                  <a:lnTo>
                    <a:pt x="1004" y="4283"/>
                  </a:lnTo>
                  <a:lnTo>
                    <a:pt x="1018" y="4317"/>
                  </a:lnTo>
                  <a:lnTo>
                    <a:pt x="1037" y="4354"/>
                  </a:lnTo>
                  <a:lnTo>
                    <a:pt x="1061" y="4393"/>
                  </a:lnTo>
                  <a:lnTo>
                    <a:pt x="1090" y="4436"/>
                  </a:lnTo>
                  <a:lnTo>
                    <a:pt x="1120" y="4478"/>
                  </a:lnTo>
                  <a:lnTo>
                    <a:pt x="1151" y="4518"/>
                  </a:lnTo>
                  <a:lnTo>
                    <a:pt x="1182" y="4559"/>
                  </a:lnTo>
                  <a:lnTo>
                    <a:pt x="1214" y="4599"/>
                  </a:lnTo>
                  <a:lnTo>
                    <a:pt x="1277" y="4678"/>
                  </a:lnTo>
                  <a:lnTo>
                    <a:pt x="1341" y="4756"/>
                  </a:lnTo>
                  <a:lnTo>
                    <a:pt x="1370" y="4795"/>
                  </a:lnTo>
                  <a:lnTo>
                    <a:pt x="1401" y="4834"/>
                  </a:lnTo>
                  <a:lnTo>
                    <a:pt x="1430" y="4875"/>
                  </a:lnTo>
                  <a:lnTo>
                    <a:pt x="1459" y="4915"/>
                  </a:lnTo>
                  <a:lnTo>
                    <a:pt x="1486" y="4956"/>
                  </a:lnTo>
                  <a:lnTo>
                    <a:pt x="1513" y="4997"/>
                  </a:lnTo>
                  <a:lnTo>
                    <a:pt x="1537" y="5040"/>
                  </a:lnTo>
                  <a:lnTo>
                    <a:pt x="1561" y="5082"/>
                  </a:lnTo>
                  <a:close/>
                  <a:moveTo>
                    <a:pt x="7749" y="4241"/>
                  </a:moveTo>
                  <a:lnTo>
                    <a:pt x="7753" y="4264"/>
                  </a:lnTo>
                  <a:lnTo>
                    <a:pt x="7762" y="4301"/>
                  </a:lnTo>
                  <a:lnTo>
                    <a:pt x="7776" y="4355"/>
                  </a:lnTo>
                  <a:lnTo>
                    <a:pt x="7795" y="4422"/>
                  </a:lnTo>
                  <a:lnTo>
                    <a:pt x="7847" y="4595"/>
                  </a:lnTo>
                  <a:lnTo>
                    <a:pt x="7915" y="4811"/>
                  </a:lnTo>
                  <a:lnTo>
                    <a:pt x="7995" y="5064"/>
                  </a:lnTo>
                  <a:lnTo>
                    <a:pt x="8086" y="5342"/>
                  </a:lnTo>
                  <a:lnTo>
                    <a:pt x="8184" y="5640"/>
                  </a:lnTo>
                  <a:lnTo>
                    <a:pt x="8286" y="5947"/>
                  </a:lnTo>
                  <a:lnTo>
                    <a:pt x="8389" y="6257"/>
                  </a:lnTo>
                  <a:lnTo>
                    <a:pt x="8492" y="6561"/>
                  </a:lnTo>
                  <a:lnTo>
                    <a:pt x="8589" y="6850"/>
                  </a:lnTo>
                  <a:lnTo>
                    <a:pt x="8679" y="7115"/>
                  </a:lnTo>
                  <a:lnTo>
                    <a:pt x="8760" y="7350"/>
                  </a:lnTo>
                  <a:lnTo>
                    <a:pt x="8828" y="7545"/>
                  </a:lnTo>
                  <a:lnTo>
                    <a:pt x="8880" y="7692"/>
                  </a:lnTo>
                  <a:lnTo>
                    <a:pt x="8913" y="7782"/>
                  </a:lnTo>
                  <a:lnTo>
                    <a:pt x="8981" y="7786"/>
                  </a:lnTo>
                  <a:lnTo>
                    <a:pt x="9041" y="7790"/>
                  </a:lnTo>
                  <a:lnTo>
                    <a:pt x="9094" y="7794"/>
                  </a:lnTo>
                  <a:lnTo>
                    <a:pt x="9139" y="7799"/>
                  </a:lnTo>
                  <a:lnTo>
                    <a:pt x="9182" y="7805"/>
                  </a:lnTo>
                  <a:lnTo>
                    <a:pt x="9220" y="7810"/>
                  </a:lnTo>
                  <a:lnTo>
                    <a:pt x="9254" y="7816"/>
                  </a:lnTo>
                  <a:lnTo>
                    <a:pt x="9288" y="7823"/>
                  </a:lnTo>
                  <a:lnTo>
                    <a:pt x="9352" y="7839"/>
                  </a:lnTo>
                  <a:lnTo>
                    <a:pt x="9421" y="7860"/>
                  </a:lnTo>
                  <a:lnTo>
                    <a:pt x="9501" y="7884"/>
                  </a:lnTo>
                  <a:lnTo>
                    <a:pt x="9602" y="7911"/>
                  </a:lnTo>
                  <a:lnTo>
                    <a:pt x="11059" y="6215"/>
                  </a:lnTo>
                  <a:lnTo>
                    <a:pt x="11141" y="6124"/>
                  </a:lnTo>
                  <a:lnTo>
                    <a:pt x="11227" y="6028"/>
                  </a:lnTo>
                  <a:lnTo>
                    <a:pt x="11314" y="5926"/>
                  </a:lnTo>
                  <a:lnTo>
                    <a:pt x="11405" y="5820"/>
                  </a:lnTo>
                  <a:lnTo>
                    <a:pt x="11497" y="5710"/>
                  </a:lnTo>
                  <a:lnTo>
                    <a:pt x="11591" y="5598"/>
                  </a:lnTo>
                  <a:lnTo>
                    <a:pt x="11685" y="5483"/>
                  </a:lnTo>
                  <a:lnTo>
                    <a:pt x="11782" y="5368"/>
                  </a:lnTo>
                  <a:lnTo>
                    <a:pt x="11877" y="5252"/>
                  </a:lnTo>
                  <a:lnTo>
                    <a:pt x="11973" y="5136"/>
                  </a:lnTo>
                  <a:lnTo>
                    <a:pt x="12069" y="5022"/>
                  </a:lnTo>
                  <a:lnTo>
                    <a:pt x="12164" y="4908"/>
                  </a:lnTo>
                  <a:lnTo>
                    <a:pt x="12258" y="4798"/>
                  </a:lnTo>
                  <a:lnTo>
                    <a:pt x="12350" y="4690"/>
                  </a:lnTo>
                  <a:lnTo>
                    <a:pt x="12441" y="4585"/>
                  </a:lnTo>
                  <a:lnTo>
                    <a:pt x="12529" y="4486"/>
                  </a:lnTo>
                  <a:lnTo>
                    <a:pt x="12589" y="4419"/>
                  </a:lnTo>
                  <a:lnTo>
                    <a:pt x="12650" y="4349"/>
                  </a:lnTo>
                  <a:lnTo>
                    <a:pt x="12710" y="4277"/>
                  </a:lnTo>
                  <a:lnTo>
                    <a:pt x="12771" y="4205"/>
                  </a:lnTo>
                  <a:lnTo>
                    <a:pt x="12832" y="4131"/>
                  </a:lnTo>
                  <a:lnTo>
                    <a:pt x="12892" y="4058"/>
                  </a:lnTo>
                  <a:lnTo>
                    <a:pt x="12952" y="3984"/>
                  </a:lnTo>
                  <a:lnTo>
                    <a:pt x="13011" y="3912"/>
                  </a:lnTo>
                  <a:lnTo>
                    <a:pt x="13515" y="3319"/>
                  </a:lnTo>
                  <a:lnTo>
                    <a:pt x="13352" y="2799"/>
                  </a:lnTo>
                  <a:lnTo>
                    <a:pt x="7749" y="4241"/>
                  </a:lnTo>
                  <a:close/>
                  <a:moveTo>
                    <a:pt x="4021" y="4375"/>
                  </a:moveTo>
                  <a:lnTo>
                    <a:pt x="4161" y="4385"/>
                  </a:lnTo>
                  <a:lnTo>
                    <a:pt x="4295" y="4398"/>
                  </a:lnTo>
                  <a:lnTo>
                    <a:pt x="4423" y="4413"/>
                  </a:lnTo>
                  <a:lnTo>
                    <a:pt x="4546" y="4431"/>
                  </a:lnTo>
                  <a:lnTo>
                    <a:pt x="4662" y="4451"/>
                  </a:lnTo>
                  <a:lnTo>
                    <a:pt x="4773" y="4473"/>
                  </a:lnTo>
                  <a:lnTo>
                    <a:pt x="4880" y="4496"/>
                  </a:lnTo>
                  <a:lnTo>
                    <a:pt x="4980" y="4521"/>
                  </a:lnTo>
                  <a:lnTo>
                    <a:pt x="5076" y="4547"/>
                  </a:lnTo>
                  <a:lnTo>
                    <a:pt x="5167" y="4575"/>
                  </a:lnTo>
                  <a:lnTo>
                    <a:pt x="5254" y="4603"/>
                  </a:lnTo>
                  <a:lnTo>
                    <a:pt x="5336" y="4633"/>
                  </a:lnTo>
                  <a:lnTo>
                    <a:pt x="5414" y="4663"/>
                  </a:lnTo>
                  <a:lnTo>
                    <a:pt x="5489" y="4694"/>
                  </a:lnTo>
                  <a:lnTo>
                    <a:pt x="5558" y="4725"/>
                  </a:lnTo>
                  <a:lnTo>
                    <a:pt x="5624" y="4756"/>
                  </a:lnTo>
                  <a:lnTo>
                    <a:pt x="5687" y="4788"/>
                  </a:lnTo>
                  <a:lnTo>
                    <a:pt x="5746" y="4819"/>
                  </a:lnTo>
                  <a:lnTo>
                    <a:pt x="5802" y="4850"/>
                  </a:lnTo>
                  <a:lnTo>
                    <a:pt x="5855" y="4880"/>
                  </a:lnTo>
                  <a:lnTo>
                    <a:pt x="5952" y="4939"/>
                  </a:lnTo>
                  <a:lnTo>
                    <a:pt x="6039" y="4993"/>
                  </a:lnTo>
                  <a:lnTo>
                    <a:pt x="6116" y="5041"/>
                  </a:lnTo>
                  <a:lnTo>
                    <a:pt x="6186" y="5081"/>
                  </a:lnTo>
                  <a:lnTo>
                    <a:pt x="6219" y="5100"/>
                  </a:lnTo>
                  <a:lnTo>
                    <a:pt x="6250" y="5115"/>
                  </a:lnTo>
                  <a:lnTo>
                    <a:pt x="6280" y="5127"/>
                  </a:lnTo>
                  <a:lnTo>
                    <a:pt x="6309" y="5136"/>
                  </a:lnTo>
                  <a:lnTo>
                    <a:pt x="6340" y="5096"/>
                  </a:lnTo>
                  <a:lnTo>
                    <a:pt x="6376" y="5054"/>
                  </a:lnTo>
                  <a:lnTo>
                    <a:pt x="6415" y="5007"/>
                  </a:lnTo>
                  <a:lnTo>
                    <a:pt x="6458" y="4957"/>
                  </a:lnTo>
                  <a:lnTo>
                    <a:pt x="6551" y="4855"/>
                  </a:lnTo>
                  <a:lnTo>
                    <a:pt x="6648" y="4751"/>
                  </a:lnTo>
                  <a:lnTo>
                    <a:pt x="6695" y="4699"/>
                  </a:lnTo>
                  <a:lnTo>
                    <a:pt x="6740" y="4648"/>
                  </a:lnTo>
                  <a:lnTo>
                    <a:pt x="6782" y="4600"/>
                  </a:lnTo>
                  <a:lnTo>
                    <a:pt x="6821" y="4554"/>
                  </a:lnTo>
                  <a:lnTo>
                    <a:pt x="6856" y="4512"/>
                  </a:lnTo>
                  <a:lnTo>
                    <a:pt x="6886" y="4473"/>
                  </a:lnTo>
                  <a:lnTo>
                    <a:pt x="6898" y="4454"/>
                  </a:lnTo>
                  <a:lnTo>
                    <a:pt x="6909" y="4437"/>
                  </a:lnTo>
                  <a:lnTo>
                    <a:pt x="6918" y="4422"/>
                  </a:lnTo>
                  <a:lnTo>
                    <a:pt x="6926" y="4407"/>
                  </a:lnTo>
                  <a:lnTo>
                    <a:pt x="6902" y="4391"/>
                  </a:lnTo>
                  <a:lnTo>
                    <a:pt x="6875" y="4373"/>
                  </a:lnTo>
                  <a:lnTo>
                    <a:pt x="6847" y="4355"/>
                  </a:lnTo>
                  <a:lnTo>
                    <a:pt x="6814" y="4337"/>
                  </a:lnTo>
                  <a:lnTo>
                    <a:pt x="6747" y="4300"/>
                  </a:lnTo>
                  <a:lnTo>
                    <a:pt x="6673" y="4262"/>
                  </a:lnTo>
                  <a:lnTo>
                    <a:pt x="6600" y="4226"/>
                  </a:lnTo>
                  <a:lnTo>
                    <a:pt x="6526" y="4190"/>
                  </a:lnTo>
                  <a:lnTo>
                    <a:pt x="6458" y="4156"/>
                  </a:lnTo>
                  <a:lnTo>
                    <a:pt x="6399" y="4125"/>
                  </a:lnTo>
                  <a:lnTo>
                    <a:pt x="6380" y="4115"/>
                  </a:lnTo>
                  <a:lnTo>
                    <a:pt x="6361" y="4106"/>
                  </a:lnTo>
                  <a:lnTo>
                    <a:pt x="6341" y="4098"/>
                  </a:lnTo>
                  <a:lnTo>
                    <a:pt x="6320" y="4091"/>
                  </a:lnTo>
                  <a:lnTo>
                    <a:pt x="6300" y="4084"/>
                  </a:lnTo>
                  <a:lnTo>
                    <a:pt x="6279" y="4079"/>
                  </a:lnTo>
                  <a:lnTo>
                    <a:pt x="6258" y="4073"/>
                  </a:lnTo>
                  <a:lnTo>
                    <a:pt x="6237" y="4068"/>
                  </a:lnTo>
                  <a:lnTo>
                    <a:pt x="6193" y="4061"/>
                  </a:lnTo>
                  <a:lnTo>
                    <a:pt x="6148" y="4056"/>
                  </a:lnTo>
                  <a:lnTo>
                    <a:pt x="6102" y="4052"/>
                  </a:lnTo>
                  <a:lnTo>
                    <a:pt x="6055" y="4050"/>
                  </a:lnTo>
                  <a:lnTo>
                    <a:pt x="6008" y="4049"/>
                  </a:lnTo>
                  <a:lnTo>
                    <a:pt x="5960" y="4049"/>
                  </a:lnTo>
                  <a:lnTo>
                    <a:pt x="5911" y="4049"/>
                  </a:lnTo>
                  <a:lnTo>
                    <a:pt x="5862" y="4050"/>
                  </a:lnTo>
                  <a:lnTo>
                    <a:pt x="5764" y="4052"/>
                  </a:lnTo>
                  <a:lnTo>
                    <a:pt x="5666" y="4053"/>
                  </a:lnTo>
                  <a:lnTo>
                    <a:pt x="5566" y="4052"/>
                  </a:lnTo>
                  <a:lnTo>
                    <a:pt x="5465" y="4050"/>
                  </a:lnTo>
                  <a:lnTo>
                    <a:pt x="5362" y="4049"/>
                  </a:lnTo>
                  <a:lnTo>
                    <a:pt x="5260" y="4046"/>
                  </a:lnTo>
                  <a:lnTo>
                    <a:pt x="5157" y="4045"/>
                  </a:lnTo>
                  <a:lnTo>
                    <a:pt x="5053" y="4043"/>
                  </a:lnTo>
                  <a:lnTo>
                    <a:pt x="4949" y="4041"/>
                  </a:lnTo>
                  <a:lnTo>
                    <a:pt x="4845" y="4040"/>
                  </a:lnTo>
                  <a:lnTo>
                    <a:pt x="4741" y="4038"/>
                  </a:lnTo>
                  <a:lnTo>
                    <a:pt x="4638" y="4037"/>
                  </a:lnTo>
                  <a:lnTo>
                    <a:pt x="4534" y="4037"/>
                  </a:lnTo>
                  <a:lnTo>
                    <a:pt x="4431" y="4037"/>
                  </a:lnTo>
                  <a:lnTo>
                    <a:pt x="4328" y="4038"/>
                  </a:lnTo>
                  <a:lnTo>
                    <a:pt x="4227" y="4041"/>
                  </a:lnTo>
                  <a:lnTo>
                    <a:pt x="4127" y="4043"/>
                  </a:lnTo>
                  <a:lnTo>
                    <a:pt x="4029" y="4046"/>
                  </a:lnTo>
                  <a:lnTo>
                    <a:pt x="4021" y="4375"/>
                  </a:lnTo>
                  <a:close/>
                  <a:moveTo>
                    <a:pt x="6608" y="5399"/>
                  </a:moveTo>
                  <a:lnTo>
                    <a:pt x="6739" y="5541"/>
                  </a:lnTo>
                  <a:lnTo>
                    <a:pt x="6860" y="5675"/>
                  </a:lnTo>
                  <a:lnTo>
                    <a:pt x="6919" y="5739"/>
                  </a:lnTo>
                  <a:lnTo>
                    <a:pt x="6975" y="5804"/>
                  </a:lnTo>
                  <a:lnTo>
                    <a:pt x="7030" y="5867"/>
                  </a:lnTo>
                  <a:lnTo>
                    <a:pt x="7083" y="5930"/>
                  </a:lnTo>
                  <a:lnTo>
                    <a:pt x="7134" y="5992"/>
                  </a:lnTo>
                  <a:lnTo>
                    <a:pt x="7182" y="6054"/>
                  </a:lnTo>
                  <a:lnTo>
                    <a:pt x="7230" y="6116"/>
                  </a:lnTo>
                  <a:lnTo>
                    <a:pt x="7276" y="6178"/>
                  </a:lnTo>
                  <a:lnTo>
                    <a:pt x="7320" y="6241"/>
                  </a:lnTo>
                  <a:lnTo>
                    <a:pt x="7362" y="6305"/>
                  </a:lnTo>
                  <a:lnTo>
                    <a:pt x="7404" y="6368"/>
                  </a:lnTo>
                  <a:lnTo>
                    <a:pt x="7443" y="6433"/>
                  </a:lnTo>
                  <a:lnTo>
                    <a:pt x="7481" y="6500"/>
                  </a:lnTo>
                  <a:lnTo>
                    <a:pt x="7519" y="6568"/>
                  </a:lnTo>
                  <a:lnTo>
                    <a:pt x="7553" y="6636"/>
                  </a:lnTo>
                  <a:lnTo>
                    <a:pt x="7587" y="6708"/>
                  </a:lnTo>
                  <a:lnTo>
                    <a:pt x="7621" y="6781"/>
                  </a:lnTo>
                  <a:lnTo>
                    <a:pt x="7653" y="6857"/>
                  </a:lnTo>
                  <a:lnTo>
                    <a:pt x="7684" y="6935"/>
                  </a:lnTo>
                  <a:lnTo>
                    <a:pt x="7713" y="7017"/>
                  </a:lnTo>
                  <a:lnTo>
                    <a:pt x="7741" y="7099"/>
                  </a:lnTo>
                  <a:lnTo>
                    <a:pt x="7770" y="7187"/>
                  </a:lnTo>
                  <a:lnTo>
                    <a:pt x="7797" y="7277"/>
                  </a:lnTo>
                  <a:lnTo>
                    <a:pt x="7822" y="7370"/>
                  </a:lnTo>
                  <a:lnTo>
                    <a:pt x="7847" y="7468"/>
                  </a:lnTo>
                  <a:lnTo>
                    <a:pt x="7871" y="7570"/>
                  </a:lnTo>
                  <a:lnTo>
                    <a:pt x="7895" y="7676"/>
                  </a:lnTo>
                  <a:lnTo>
                    <a:pt x="7918" y="7785"/>
                  </a:lnTo>
                  <a:lnTo>
                    <a:pt x="8501" y="7803"/>
                  </a:lnTo>
                  <a:lnTo>
                    <a:pt x="7405" y="4506"/>
                  </a:lnTo>
                  <a:lnTo>
                    <a:pt x="7366" y="4541"/>
                  </a:lnTo>
                  <a:lnTo>
                    <a:pt x="7327" y="4577"/>
                  </a:lnTo>
                  <a:lnTo>
                    <a:pt x="7289" y="4616"/>
                  </a:lnTo>
                  <a:lnTo>
                    <a:pt x="7250" y="4655"/>
                  </a:lnTo>
                  <a:lnTo>
                    <a:pt x="7211" y="4695"/>
                  </a:lnTo>
                  <a:lnTo>
                    <a:pt x="7173" y="4738"/>
                  </a:lnTo>
                  <a:lnTo>
                    <a:pt x="7135" y="4780"/>
                  </a:lnTo>
                  <a:lnTo>
                    <a:pt x="7097" y="4823"/>
                  </a:lnTo>
                  <a:lnTo>
                    <a:pt x="7021" y="4910"/>
                  </a:lnTo>
                  <a:lnTo>
                    <a:pt x="6948" y="4996"/>
                  </a:lnTo>
                  <a:lnTo>
                    <a:pt x="6875" y="5081"/>
                  </a:lnTo>
                  <a:lnTo>
                    <a:pt x="6804" y="5162"/>
                  </a:lnTo>
                  <a:lnTo>
                    <a:pt x="6788" y="5180"/>
                  </a:lnTo>
                  <a:lnTo>
                    <a:pt x="6772" y="5196"/>
                  </a:lnTo>
                  <a:lnTo>
                    <a:pt x="6756" y="5211"/>
                  </a:lnTo>
                  <a:lnTo>
                    <a:pt x="6742" y="5225"/>
                  </a:lnTo>
                  <a:lnTo>
                    <a:pt x="6713" y="5249"/>
                  </a:lnTo>
                  <a:lnTo>
                    <a:pt x="6688" y="5272"/>
                  </a:lnTo>
                  <a:lnTo>
                    <a:pt x="6677" y="5283"/>
                  </a:lnTo>
                  <a:lnTo>
                    <a:pt x="6665" y="5296"/>
                  </a:lnTo>
                  <a:lnTo>
                    <a:pt x="6655" y="5310"/>
                  </a:lnTo>
                  <a:lnTo>
                    <a:pt x="6644" y="5324"/>
                  </a:lnTo>
                  <a:lnTo>
                    <a:pt x="6634" y="5340"/>
                  </a:lnTo>
                  <a:lnTo>
                    <a:pt x="6625" y="5357"/>
                  </a:lnTo>
                  <a:lnTo>
                    <a:pt x="6616" y="5376"/>
                  </a:lnTo>
                  <a:lnTo>
                    <a:pt x="6608" y="5399"/>
                  </a:lnTo>
                  <a:close/>
                  <a:moveTo>
                    <a:pt x="9566" y="8705"/>
                  </a:moveTo>
                  <a:lnTo>
                    <a:pt x="9414" y="8880"/>
                  </a:lnTo>
                  <a:lnTo>
                    <a:pt x="9695" y="9085"/>
                  </a:lnTo>
                  <a:lnTo>
                    <a:pt x="9697" y="9079"/>
                  </a:lnTo>
                  <a:lnTo>
                    <a:pt x="9698" y="9062"/>
                  </a:lnTo>
                  <a:lnTo>
                    <a:pt x="9698" y="9037"/>
                  </a:lnTo>
                  <a:lnTo>
                    <a:pt x="9697" y="9004"/>
                  </a:lnTo>
                  <a:lnTo>
                    <a:pt x="9695" y="8986"/>
                  </a:lnTo>
                  <a:lnTo>
                    <a:pt x="9692" y="8967"/>
                  </a:lnTo>
                  <a:lnTo>
                    <a:pt x="9690" y="8947"/>
                  </a:lnTo>
                  <a:lnTo>
                    <a:pt x="9685" y="8927"/>
                  </a:lnTo>
                  <a:lnTo>
                    <a:pt x="9679" y="8906"/>
                  </a:lnTo>
                  <a:lnTo>
                    <a:pt x="9672" y="8885"/>
                  </a:lnTo>
                  <a:lnTo>
                    <a:pt x="9663" y="8865"/>
                  </a:lnTo>
                  <a:lnTo>
                    <a:pt x="9654" y="8845"/>
                  </a:lnTo>
                  <a:lnTo>
                    <a:pt x="9633" y="8810"/>
                  </a:lnTo>
                  <a:lnTo>
                    <a:pt x="9615" y="8780"/>
                  </a:lnTo>
                  <a:lnTo>
                    <a:pt x="9600" y="8756"/>
                  </a:lnTo>
                  <a:lnTo>
                    <a:pt x="9587" y="8736"/>
                  </a:lnTo>
                  <a:lnTo>
                    <a:pt x="9571" y="8712"/>
                  </a:lnTo>
                  <a:lnTo>
                    <a:pt x="9566" y="8705"/>
                  </a:lnTo>
                  <a:close/>
                  <a:moveTo>
                    <a:pt x="8458" y="9037"/>
                  </a:moveTo>
                  <a:lnTo>
                    <a:pt x="8986" y="9037"/>
                  </a:lnTo>
                  <a:lnTo>
                    <a:pt x="9587" y="9385"/>
                  </a:lnTo>
                  <a:lnTo>
                    <a:pt x="9578" y="9399"/>
                  </a:lnTo>
                  <a:lnTo>
                    <a:pt x="9551" y="9434"/>
                  </a:lnTo>
                  <a:lnTo>
                    <a:pt x="9530" y="9457"/>
                  </a:lnTo>
                  <a:lnTo>
                    <a:pt x="9504" y="9483"/>
                  </a:lnTo>
                  <a:lnTo>
                    <a:pt x="9489" y="9496"/>
                  </a:lnTo>
                  <a:lnTo>
                    <a:pt x="9473" y="9510"/>
                  </a:lnTo>
                  <a:lnTo>
                    <a:pt x="9455" y="9523"/>
                  </a:lnTo>
                  <a:lnTo>
                    <a:pt x="9436" y="9537"/>
                  </a:lnTo>
                  <a:lnTo>
                    <a:pt x="9416" y="9550"/>
                  </a:lnTo>
                  <a:lnTo>
                    <a:pt x="9394" y="9563"/>
                  </a:lnTo>
                  <a:lnTo>
                    <a:pt x="9370" y="9576"/>
                  </a:lnTo>
                  <a:lnTo>
                    <a:pt x="9346" y="9587"/>
                  </a:lnTo>
                  <a:lnTo>
                    <a:pt x="9320" y="9597"/>
                  </a:lnTo>
                  <a:lnTo>
                    <a:pt x="9292" y="9608"/>
                  </a:lnTo>
                  <a:lnTo>
                    <a:pt x="9264" y="9617"/>
                  </a:lnTo>
                  <a:lnTo>
                    <a:pt x="9234" y="9625"/>
                  </a:lnTo>
                  <a:lnTo>
                    <a:pt x="9201" y="9631"/>
                  </a:lnTo>
                  <a:lnTo>
                    <a:pt x="9168" y="9637"/>
                  </a:lnTo>
                  <a:lnTo>
                    <a:pt x="9133" y="9640"/>
                  </a:lnTo>
                  <a:lnTo>
                    <a:pt x="9096" y="9641"/>
                  </a:lnTo>
                  <a:lnTo>
                    <a:pt x="9058" y="9641"/>
                  </a:lnTo>
                  <a:lnTo>
                    <a:pt x="9018" y="9640"/>
                  </a:lnTo>
                  <a:lnTo>
                    <a:pt x="8976" y="9635"/>
                  </a:lnTo>
                  <a:lnTo>
                    <a:pt x="8934" y="9629"/>
                  </a:lnTo>
                  <a:lnTo>
                    <a:pt x="8891" y="9620"/>
                  </a:lnTo>
                  <a:lnTo>
                    <a:pt x="8851" y="9609"/>
                  </a:lnTo>
                  <a:lnTo>
                    <a:pt x="8814" y="9596"/>
                  </a:lnTo>
                  <a:lnTo>
                    <a:pt x="8779" y="9580"/>
                  </a:lnTo>
                  <a:lnTo>
                    <a:pt x="8747" y="9563"/>
                  </a:lnTo>
                  <a:lnTo>
                    <a:pt x="8716" y="9545"/>
                  </a:lnTo>
                  <a:lnTo>
                    <a:pt x="8688" y="9524"/>
                  </a:lnTo>
                  <a:lnTo>
                    <a:pt x="8662" y="9503"/>
                  </a:lnTo>
                  <a:lnTo>
                    <a:pt x="8637" y="9480"/>
                  </a:lnTo>
                  <a:lnTo>
                    <a:pt x="8616" y="9456"/>
                  </a:lnTo>
                  <a:lnTo>
                    <a:pt x="8596" y="9432"/>
                  </a:lnTo>
                  <a:lnTo>
                    <a:pt x="8578" y="9407"/>
                  </a:lnTo>
                  <a:lnTo>
                    <a:pt x="8560" y="9382"/>
                  </a:lnTo>
                  <a:lnTo>
                    <a:pt x="8546" y="9355"/>
                  </a:lnTo>
                  <a:lnTo>
                    <a:pt x="8532" y="9329"/>
                  </a:lnTo>
                  <a:lnTo>
                    <a:pt x="8520" y="9303"/>
                  </a:lnTo>
                  <a:lnTo>
                    <a:pt x="8510" y="9277"/>
                  </a:lnTo>
                  <a:lnTo>
                    <a:pt x="8500" y="9252"/>
                  </a:lnTo>
                  <a:lnTo>
                    <a:pt x="8492" y="9228"/>
                  </a:lnTo>
                  <a:lnTo>
                    <a:pt x="8485" y="9204"/>
                  </a:lnTo>
                  <a:lnTo>
                    <a:pt x="8479" y="9181"/>
                  </a:lnTo>
                  <a:lnTo>
                    <a:pt x="8474" y="9159"/>
                  </a:lnTo>
                  <a:lnTo>
                    <a:pt x="8470" y="9138"/>
                  </a:lnTo>
                  <a:lnTo>
                    <a:pt x="8466" y="9119"/>
                  </a:lnTo>
                  <a:lnTo>
                    <a:pt x="8459" y="9059"/>
                  </a:lnTo>
                  <a:lnTo>
                    <a:pt x="8458" y="903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8" name="千图设计师MC：ID 29795607组合 17"/>
          <p:cNvGrpSpPr/>
          <p:nvPr>
            <p:custDataLst>
              <p:tags r:id="rId23"/>
            </p:custDataLst>
          </p:nvPr>
        </p:nvGrpSpPr>
        <p:grpSpPr>
          <a:xfrm rot="19901528" flipH="1">
            <a:off x="9508767" y="5001681"/>
            <a:ext cx="354600" cy="390183"/>
            <a:chOff x="3746256" y="4038599"/>
            <a:chExt cx="812968" cy="894549"/>
          </a:xfrm>
        </p:grpSpPr>
        <p:grpSp>
          <p:nvGrpSpPr>
            <p:cNvPr id="26" name="组合 25"/>
            <p:cNvGrpSpPr/>
            <p:nvPr/>
          </p:nvGrpSpPr>
          <p:grpSpPr>
            <a:xfrm>
              <a:off x="3746256" y="4038599"/>
              <a:ext cx="609600" cy="838227"/>
              <a:chOff x="3593856" y="3886199"/>
              <a:chExt cx="609600" cy="838227"/>
            </a:xfrm>
          </p:grpSpPr>
          <p:sp>
            <p:nvSpPr>
              <p:cNvPr id="35" name="任意多边形: 形状 34"/>
              <p:cNvSpPr/>
              <p:nvPr/>
            </p:nvSpPr>
            <p:spPr>
              <a:xfrm>
                <a:off x="3593856" y="3886199"/>
                <a:ext cx="609600" cy="838227"/>
              </a:xfrm>
              <a:custGeom>
                <a:avLst/>
                <a:gdLst>
                  <a:gd name="connsiteX0" fmla="*/ 0 w 533400"/>
                  <a:gd name="connsiteY0" fmla="*/ 0 h 914400"/>
                  <a:gd name="connsiteX1" fmla="*/ 533400 w 533400"/>
                  <a:gd name="connsiteY1" fmla="*/ 0 h 914400"/>
                  <a:gd name="connsiteX2" fmla="*/ 533400 w 533400"/>
                  <a:gd name="connsiteY2" fmla="*/ 914400 h 914400"/>
                  <a:gd name="connsiteX3" fmla="*/ 0 w 533400"/>
                  <a:gd name="connsiteY3" fmla="*/ 914400 h 914400"/>
                  <a:gd name="connsiteX4" fmla="*/ 0 w 533400"/>
                  <a:gd name="connsiteY4" fmla="*/ 0 h 914400"/>
                  <a:gd name="connsiteX0-1" fmla="*/ 0 w 533400"/>
                  <a:gd name="connsiteY0-2" fmla="*/ 0 h 914400"/>
                  <a:gd name="connsiteX1-3" fmla="*/ 533400 w 533400"/>
                  <a:gd name="connsiteY1-4" fmla="*/ 0 h 914400"/>
                  <a:gd name="connsiteX2-5" fmla="*/ 426720 w 533400"/>
                  <a:gd name="connsiteY2-6" fmla="*/ 906780 h 914400"/>
                  <a:gd name="connsiteX3-7" fmla="*/ 0 w 533400"/>
                  <a:gd name="connsiteY3-8" fmla="*/ 914400 h 914400"/>
                  <a:gd name="connsiteX4-9" fmla="*/ 0 w 533400"/>
                  <a:gd name="connsiteY4-10" fmla="*/ 0 h 914400"/>
                  <a:gd name="connsiteX0-11" fmla="*/ 0 w 533400"/>
                  <a:gd name="connsiteY0-12" fmla="*/ 0 h 914400"/>
                  <a:gd name="connsiteX1-13" fmla="*/ 533400 w 533400"/>
                  <a:gd name="connsiteY1-14" fmla="*/ 0 h 914400"/>
                  <a:gd name="connsiteX2-15" fmla="*/ 426720 w 533400"/>
                  <a:gd name="connsiteY2-16" fmla="*/ 906780 h 914400"/>
                  <a:gd name="connsiteX3-17" fmla="*/ 121920 w 533400"/>
                  <a:gd name="connsiteY3-18" fmla="*/ 914400 h 914400"/>
                  <a:gd name="connsiteX4-19" fmla="*/ 0 w 533400"/>
                  <a:gd name="connsiteY4-20" fmla="*/ 0 h 914400"/>
                  <a:gd name="connsiteX0-21" fmla="*/ 0 w 609600"/>
                  <a:gd name="connsiteY0-22" fmla="*/ 0 h 922020"/>
                  <a:gd name="connsiteX1-23" fmla="*/ 609600 w 609600"/>
                  <a:gd name="connsiteY1-24" fmla="*/ 7620 h 922020"/>
                  <a:gd name="connsiteX2-25" fmla="*/ 502920 w 609600"/>
                  <a:gd name="connsiteY2-26" fmla="*/ 914400 h 922020"/>
                  <a:gd name="connsiteX3-27" fmla="*/ 198120 w 609600"/>
                  <a:gd name="connsiteY3-28" fmla="*/ 922020 h 922020"/>
                  <a:gd name="connsiteX4-29" fmla="*/ 0 w 609600"/>
                  <a:gd name="connsiteY4-30" fmla="*/ 0 h 922020"/>
                  <a:gd name="connsiteX0-31" fmla="*/ 0 w 609600"/>
                  <a:gd name="connsiteY0-32" fmla="*/ 0 h 922020"/>
                  <a:gd name="connsiteX1-33" fmla="*/ 609600 w 609600"/>
                  <a:gd name="connsiteY1-34" fmla="*/ 7620 h 922020"/>
                  <a:gd name="connsiteX2-35" fmla="*/ 502920 w 609600"/>
                  <a:gd name="connsiteY2-36" fmla="*/ 914400 h 922020"/>
                  <a:gd name="connsiteX3-37" fmla="*/ 152400 w 609600"/>
                  <a:gd name="connsiteY3-38" fmla="*/ 922020 h 922020"/>
                  <a:gd name="connsiteX4-39" fmla="*/ 0 w 609600"/>
                  <a:gd name="connsiteY4-40" fmla="*/ 0 h 92202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09600" h="922020">
                    <a:moveTo>
                      <a:pt x="0" y="0"/>
                    </a:moveTo>
                    <a:lnTo>
                      <a:pt x="609600" y="7620"/>
                    </a:lnTo>
                    <a:lnTo>
                      <a:pt x="502920" y="914400"/>
                    </a:lnTo>
                    <a:lnTo>
                      <a:pt x="152400" y="9220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任意多边形: 形状 35"/>
              <p:cNvSpPr/>
              <p:nvPr/>
            </p:nvSpPr>
            <p:spPr>
              <a:xfrm>
                <a:off x="3713669" y="3973362"/>
                <a:ext cx="169678" cy="175020"/>
              </a:xfrm>
              <a:custGeom>
                <a:avLst/>
                <a:gdLst>
                  <a:gd name="connsiteX0" fmla="*/ 0 w 169678"/>
                  <a:gd name="connsiteY0" fmla="*/ 0 h 168735"/>
                  <a:gd name="connsiteX1" fmla="*/ 169678 w 169678"/>
                  <a:gd name="connsiteY1" fmla="*/ 0 h 168735"/>
                  <a:gd name="connsiteX2" fmla="*/ 169678 w 169678"/>
                  <a:gd name="connsiteY2" fmla="*/ 168735 h 168735"/>
                  <a:gd name="connsiteX3" fmla="*/ 0 w 169678"/>
                  <a:gd name="connsiteY3" fmla="*/ 168735 h 168735"/>
                  <a:gd name="connsiteX4" fmla="*/ 0 w 169678"/>
                  <a:gd name="connsiteY4" fmla="*/ 0 h 168735"/>
                  <a:gd name="connsiteX0-1" fmla="*/ 0 w 169678"/>
                  <a:gd name="connsiteY0-2" fmla="*/ 0 h 175020"/>
                  <a:gd name="connsiteX1-3" fmla="*/ 169678 w 169678"/>
                  <a:gd name="connsiteY1-4" fmla="*/ 0 h 175020"/>
                  <a:gd name="connsiteX2-5" fmla="*/ 169678 w 169678"/>
                  <a:gd name="connsiteY2-6" fmla="*/ 168735 h 175020"/>
                  <a:gd name="connsiteX3-7" fmla="*/ 28281 w 169678"/>
                  <a:gd name="connsiteY3-8" fmla="*/ 175020 h 175020"/>
                  <a:gd name="connsiteX4-9" fmla="*/ 0 w 169678"/>
                  <a:gd name="connsiteY4-10" fmla="*/ 0 h 17502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9678" h="175020">
                    <a:moveTo>
                      <a:pt x="0" y="0"/>
                    </a:moveTo>
                    <a:lnTo>
                      <a:pt x="169678" y="0"/>
                    </a:lnTo>
                    <a:lnTo>
                      <a:pt x="169678" y="168735"/>
                    </a:lnTo>
                    <a:lnTo>
                      <a:pt x="28281" y="1750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任意多边形: 形状 36"/>
              <p:cNvSpPr/>
              <p:nvPr/>
            </p:nvSpPr>
            <p:spPr>
              <a:xfrm>
                <a:off x="3932911" y="3973361"/>
                <a:ext cx="169678" cy="168735"/>
              </a:xfrm>
              <a:custGeom>
                <a:avLst/>
                <a:gdLst>
                  <a:gd name="connsiteX0" fmla="*/ 0 w 169678"/>
                  <a:gd name="connsiteY0" fmla="*/ 0 h 168735"/>
                  <a:gd name="connsiteX1" fmla="*/ 169678 w 169678"/>
                  <a:gd name="connsiteY1" fmla="*/ 0 h 168735"/>
                  <a:gd name="connsiteX2" fmla="*/ 169678 w 169678"/>
                  <a:gd name="connsiteY2" fmla="*/ 168735 h 168735"/>
                  <a:gd name="connsiteX3" fmla="*/ 0 w 169678"/>
                  <a:gd name="connsiteY3" fmla="*/ 168735 h 168735"/>
                  <a:gd name="connsiteX4" fmla="*/ 0 w 169678"/>
                  <a:gd name="connsiteY4" fmla="*/ 0 h 168735"/>
                  <a:gd name="connsiteX0-1" fmla="*/ 0 w 169678"/>
                  <a:gd name="connsiteY0-2" fmla="*/ 0 h 168735"/>
                  <a:gd name="connsiteX1-3" fmla="*/ 169678 w 169678"/>
                  <a:gd name="connsiteY1-4" fmla="*/ 0 h 168735"/>
                  <a:gd name="connsiteX2-5" fmla="*/ 141397 w 169678"/>
                  <a:gd name="connsiteY2-6" fmla="*/ 168735 h 168735"/>
                  <a:gd name="connsiteX3-7" fmla="*/ 0 w 169678"/>
                  <a:gd name="connsiteY3-8" fmla="*/ 168735 h 168735"/>
                  <a:gd name="connsiteX4-9" fmla="*/ 0 w 169678"/>
                  <a:gd name="connsiteY4-10" fmla="*/ 0 h 1687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9678" h="168735">
                    <a:moveTo>
                      <a:pt x="0" y="0"/>
                    </a:moveTo>
                    <a:lnTo>
                      <a:pt x="169678" y="0"/>
                    </a:lnTo>
                    <a:lnTo>
                      <a:pt x="141397" y="168735"/>
                    </a:lnTo>
                    <a:lnTo>
                      <a:pt x="0" y="1687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任意多边形: 形状 37"/>
              <p:cNvSpPr/>
              <p:nvPr/>
            </p:nvSpPr>
            <p:spPr>
              <a:xfrm>
                <a:off x="3735618" y="4177495"/>
                <a:ext cx="149428" cy="168735"/>
              </a:xfrm>
              <a:custGeom>
                <a:avLst/>
                <a:gdLst>
                  <a:gd name="connsiteX0" fmla="*/ 0 w 149428"/>
                  <a:gd name="connsiteY0" fmla="*/ 0 h 168735"/>
                  <a:gd name="connsiteX1" fmla="*/ 149428 w 149428"/>
                  <a:gd name="connsiteY1" fmla="*/ 0 h 168735"/>
                  <a:gd name="connsiteX2" fmla="*/ 149428 w 149428"/>
                  <a:gd name="connsiteY2" fmla="*/ 168735 h 168735"/>
                  <a:gd name="connsiteX3" fmla="*/ 0 w 149428"/>
                  <a:gd name="connsiteY3" fmla="*/ 168735 h 168735"/>
                  <a:gd name="connsiteX4" fmla="*/ 0 w 149428"/>
                  <a:gd name="connsiteY4" fmla="*/ 0 h 168735"/>
                  <a:gd name="connsiteX0-1" fmla="*/ 0 w 149428"/>
                  <a:gd name="connsiteY0-2" fmla="*/ 0 h 168735"/>
                  <a:gd name="connsiteX1-3" fmla="*/ 149428 w 149428"/>
                  <a:gd name="connsiteY1-4" fmla="*/ 0 h 168735"/>
                  <a:gd name="connsiteX2-5" fmla="*/ 149428 w 149428"/>
                  <a:gd name="connsiteY2-6" fmla="*/ 168735 h 168735"/>
                  <a:gd name="connsiteX3-7" fmla="*/ 34565 w 149428"/>
                  <a:gd name="connsiteY3-8" fmla="*/ 168735 h 168735"/>
                  <a:gd name="connsiteX4-9" fmla="*/ 0 w 149428"/>
                  <a:gd name="connsiteY4-10" fmla="*/ 0 h 1687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9428" h="168735">
                    <a:moveTo>
                      <a:pt x="0" y="0"/>
                    </a:moveTo>
                    <a:lnTo>
                      <a:pt x="149428" y="0"/>
                    </a:lnTo>
                    <a:lnTo>
                      <a:pt x="149428" y="168735"/>
                    </a:lnTo>
                    <a:lnTo>
                      <a:pt x="34565" y="1687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任意多边形: 形状 38"/>
              <p:cNvSpPr/>
              <p:nvPr/>
            </p:nvSpPr>
            <p:spPr>
              <a:xfrm>
                <a:off x="3932911" y="4177831"/>
                <a:ext cx="148683" cy="168735"/>
              </a:xfrm>
              <a:custGeom>
                <a:avLst/>
                <a:gdLst>
                  <a:gd name="connsiteX0" fmla="*/ 0 w 148683"/>
                  <a:gd name="connsiteY0" fmla="*/ 0 h 168735"/>
                  <a:gd name="connsiteX1" fmla="*/ 148683 w 148683"/>
                  <a:gd name="connsiteY1" fmla="*/ 0 h 168735"/>
                  <a:gd name="connsiteX2" fmla="*/ 148683 w 148683"/>
                  <a:gd name="connsiteY2" fmla="*/ 168735 h 168735"/>
                  <a:gd name="connsiteX3" fmla="*/ 0 w 148683"/>
                  <a:gd name="connsiteY3" fmla="*/ 168735 h 168735"/>
                  <a:gd name="connsiteX4" fmla="*/ 0 w 148683"/>
                  <a:gd name="connsiteY4" fmla="*/ 0 h 168735"/>
                  <a:gd name="connsiteX0-1" fmla="*/ 0 w 148683"/>
                  <a:gd name="connsiteY0-2" fmla="*/ 0 h 168735"/>
                  <a:gd name="connsiteX1-3" fmla="*/ 148683 w 148683"/>
                  <a:gd name="connsiteY1-4" fmla="*/ 0 h 168735"/>
                  <a:gd name="connsiteX2-5" fmla="*/ 114118 w 148683"/>
                  <a:gd name="connsiteY2-6" fmla="*/ 159309 h 168735"/>
                  <a:gd name="connsiteX3-7" fmla="*/ 0 w 148683"/>
                  <a:gd name="connsiteY3-8" fmla="*/ 168735 h 168735"/>
                  <a:gd name="connsiteX4-9" fmla="*/ 0 w 148683"/>
                  <a:gd name="connsiteY4-10" fmla="*/ 0 h 1687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8683" h="168735">
                    <a:moveTo>
                      <a:pt x="0" y="0"/>
                    </a:moveTo>
                    <a:lnTo>
                      <a:pt x="148683" y="0"/>
                    </a:lnTo>
                    <a:lnTo>
                      <a:pt x="114118" y="159309"/>
                    </a:lnTo>
                    <a:lnTo>
                      <a:pt x="0" y="1687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任意多边形: 形状 39"/>
              <p:cNvSpPr/>
              <p:nvPr/>
            </p:nvSpPr>
            <p:spPr>
              <a:xfrm>
                <a:off x="3932167" y="4373323"/>
                <a:ext cx="123177" cy="122835"/>
              </a:xfrm>
              <a:custGeom>
                <a:avLst/>
                <a:gdLst>
                  <a:gd name="connsiteX0" fmla="*/ 0 w 123177"/>
                  <a:gd name="connsiteY0" fmla="*/ 0 h 122835"/>
                  <a:gd name="connsiteX1" fmla="*/ 123177 w 123177"/>
                  <a:gd name="connsiteY1" fmla="*/ 0 h 122835"/>
                  <a:gd name="connsiteX2" fmla="*/ 123177 w 123177"/>
                  <a:gd name="connsiteY2" fmla="*/ 122835 h 122835"/>
                  <a:gd name="connsiteX3" fmla="*/ 0 w 123177"/>
                  <a:gd name="connsiteY3" fmla="*/ 122835 h 122835"/>
                  <a:gd name="connsiteX4" fmla="*/ 0 w 123177"/>
                  <a:gd name="connsiteY4" fmla="*/ 0 h 122835"/>
                  <a:gd name="connsiteX0-1" fmla="*/ 0 w 123177"/>
                  <a:gd name="connsiteY0-2" fmla="*/ 0 h 122835"/>
                  <a:gd name="connsiteX1-3" fmla="*/ 123177 w 123177"/>
                  <a:gd name="connsiteY1-4" fmla="*/ 0 h 122835"/>
                  <a:gd name="connsiteX2-5" fmla="*/ 91754 w 123177"/>
                  <a:gd name="connsiteY2-6" fmla="*/ 122835 h 122835"/>
                  <a:gd name="connsiteX3-7" fmla="*/ 0 w 123177"/>
                  <a:gd name="connsiteY3-8" fmla="*/ 122835 h 122835"/>
                  <a:gd name="connsiteX4-9" fmla="*/ 0 w 123177"/>
                  <a:gd name="connsiteY4-10" fmla="*/ 0 h 1228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3177" h="122835">
                    <a:moveTo>
                      <a:pt x="0" y="0"/>
                    </a:moveTo>
                    <a:lnTo>
                      <a:pt x="123177" y="0"/>
                    </a:lnTo>
                    <a:lnTo>
                      <a:pt x="91754" y="122835"/>
                    </a:lnTo>
                    <a:lnTo>
                      <a:pt x="0" y="1228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任意多边形: 形状 40"/>
              <p:cNvSpPr/>
              <p:nvPr/>
            </p:nvSpPr>
            <p:spPr>
              <a:xfrm>
                <a:off x="3767184" y="4372905"/>
                <a:ext cx="123177" cy="123253"/>
              </a:xfrm>
              <a:custGeom>
                <a:avLst/>
                <a:gdLst>
                  <a:gd name="connsiteX0" fmla="*/ 0 w 123177"/>
                  <a:gd name="connsiteY0" fmla="*/ 0 h 168735"/>
                  <a:gd name="connsiteX1" fmla="*/ 123177 w 123177"/>
                  <a:gd name="connsiteY1" fmla="*/ 0 h 168735"/>
                  <a:gd name="connsiteX2" fmla="*/ 123177 w 123177"/>
                  <a:gd name="connsiteY2" fmla="*/ 168735 h 168735"/>
                  <a:gd name="connsiteX3" fmla="*/ 0 w 123177"/>
                  <a:gd name="connsiteY3" fmla="*/ 168735 h 168735"/>
                  <a:gd name="connsiteX4" fmla="*/ 0 w 123177"/>
                  <a:gd name="connsiteY4" fmla="*/ 0 h 168735"/>
                  <a:gd name="connsiteX0-1" fmla="*/ 0 w 123177"/>
                  <a:gd name="connsiteY0-2" fmla="*/ 0 h 171877"/>
                  <a:gd name="connsiteX1-3" fmla="*/ 123177 w 123177"/>
                  <a:gd name="connsiteY1-4" fmla="*/ 0 h 171877"/>
                  <a:gd name="connsiteX2-5" fmla="*/ 123177 w 123177"/>
                  <a:gd name="connsiteY2-6" fmla="*/ 168735 h 171877"/>
                  <a:gd name="connsiteX3-7" fmla="*/ 21996 w 123177"/>
                  <a:gd name="connsiteY3-8" fmla="*/ 171877 h 171877"/>
                  <a:gd name="connsiteX4-9" fmla="*/ 0 w 123177"/>
                  <a:gd name="connsiteY4-10" fmla="*/ 0 h 17187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3177" h="171877">
                    <a:moveTo>
                      <a:pt x="0" y="0"/>
                    </a:moveTo>
                    <a:lnTo>
                      <a:pt x="123177" y="0"/>
                    </a:lnTo>
                    <a:lnTo>
                      <a:pt x="123177" y="168735"/>
                    </a:lnTo>
                    <a:lnTo>
                      <a:pt x="21996" y="1718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 rot="1264255">
              <a:off x="4135333" y="4413925"/>
              <a:ext cx="423891" cy="519223"/>
              <a:chOff x="3593856" y="3886199"/>
              <a:chExt cx="609600" cy="838227"/>
            </a:xfrm>
          </p:grpSpPr>
          <p:sp>
            <p:nvSpPr>
              <p:cNvPr id="28" name="任意多边形: 形状 27"/>
              <p:cNvSpPr/>
              <p:nvPr/>
            </p:nvSpPr>
            <p:spPr>
              <a:xfrm>
                <a:off x="3593856" y="3886199"/>
                <a:ext cx="609600" cy="838227"/>
              </a:xfrm>
              <a:custGeom>
                <a:avLst/>
                <a:gdLst>
                  <a:gd name="connsiteX0" fmla="*/ 0 w 533400"/>
                  <a:gd name="connsiteY0" fmla="*/ 0 h 914400"/>
                  <a:gd name="connsiteX1" fmla="*/ 533400 w 533400"/>
                  <a:gd name="connsiteY1" fmla="*/ 0 h 914400"/>
                  <a:gd name="connsiteX2" fmla="*/ 533400 w 533400"/>
                  <a:gd name="connsiteY2" fmla="*/ 914400 h 914400"/>
                  <a:gd name="connsiteX3" fmla="*/ 0 w 533400"/>
                  <a:gd name="connsiteY3" fmla="*/ 914400 h 914400"/>
                  <a:gd name="connsiteX4" fmla="*/ 0 w 533400"/>
                  <a:gd name="connsiteY4" fmla="*/ 0 h 914400"/>
                  <a:gd name="connsiteX0-1" fmla="*/ 0 w 533400"/>
                  <a:gd name="connsiteY0-2" fmla="*/ 0 h 914400"/>
                  <a:gd name="connsiteX1-3" fmla="*/ 533400 w 533400"/>
                  <a:gd name="connsiteY1-4" fmla="*/ 0 h 914400"/>
                  <a:gd name="connsiteX2-5" fmla="*/ 426720 w 533400"/>
                  <a:gd name="connsiteY2-6" fmla="*/ 906780 h 914400"/>
                  <a:gd name="connsiteX3-7" fmla="*/ 0 w 533400"/>
                  <a:gd name="connsiteY3-8" fmla="*/ 914400 h 914400"/>
                  <a:gd name="connsiteX4-9" fmla="*/ 0 w 533400"/>
                  <a:gd name="connsiteY4-10" fmla="*/ 0 h 914400"/>
                  <a:gd name="connsiteX0-11" fmla="*/ 0 w 533400"/>
                  <a:gd name="connsiteY0-12" fmla="*/ 0 h 914400"/>
                  <a:gd name="connsiteX1-13" fmla="*/ 533400 w 533400"/>
                  <a:gd name="connsiteY1-14" fmla="*/ 0 h 914400"/>
                  <a:gd name="connsiteX2-15" fmla="*/ 426720 w 533400"/>
                  <a:gd name="connsiteY2-16" fmla="*/ 906780 h 914400"/>
                  <a:gd name="connsiteX3-17" fmla="*/ 121920 w 533400"/>
                  <a:gd name="connsiteY3-18" fmla="*/ 914400 h 914400"/>
                  <a:gd name="connsiteX4-19" fmla="*/ 0 w 533400"/>
                  <a:gd name="connsiteY4-20" fmla="*/ 0 h 914400"/>
                  <a:gd name="connsiteX0-21" fmla="*/ 0 w 609600"/>
                  <a:gd name="connsiteY0-22" fmla="*/ 0 h 922020"/>
                  <a:gd name="connsiteX1-23" fmla="*/ 609600 w 609600"/>
                  <a:gd name="connsiteY1-24" fmla="*/ 7620 h 922020"/>
                  <a:gd name="connsiteX2-25" fmla="*/ 502920 w 609600"/>
                  <a:gd name="connsiteY2-26" fmla="*/ 914400 h 922020"/>
                  <a:gd name="connsiteX3-27" fmla="*/ 198120 w 609600"/>
                  <a:gd name="connsiteY3-28" fmla="*/ 922020 h 922020"/>
                  <a:gd name="connsiteX4-29" fmla="*/ 0 w 609600"/>
                  <a:gd name="connsiteY4-30" fmla="*/ 0 h 922020"/>
                  <a:gd name="connsiteX0-31" fmla="*/ 0 w 609600"/>
                  <a:gd name="connsiteY0-32" fmla="*/ 0 h 922020"/>
                  <a:gd name="connsiteX1-33" fmla="*/ 609600 w 609600"/>
                  <a:gd name="connsiteY1-34" fmla="*/ 7620 h 922020"/>
                  <a:gd name="connsiteX2-35" fmla="*/ 502920 w 609600"/>
                  <a:gd name="connsiteY2-36" fmla="*/ 914400 h 922020"/>
                  <a:gd name="connsiteX3-37" fmla="*/ 152400 w 609600"/>
                  <a:gd name="connsiteY3-38" fmla="*/ 922020 h 922020"/>
                  <a:gd name="connsiteX4-39" fmla="*/ 0 w 609600"/>
                  <a:gd name="connsiteY4-40" fmla="*/ 0 h 92202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09600" h="922020">
                    <a:moveTo>
                      <a:pt x="0" y="0"/>
                    </a:moveTo>
                    <a:lnTo>
                      <a:pt x="609600" y="7620"/>
                    </a:lnTo>
                    <a:lnTo>
                      <a:pt x="502920" y="914400"/>
                    </a:lnTo>
                    <a:lnTo>
                      <a:pt x="152400" y="9220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任意多边形: 形状 28"/>
              <p:cNvSpPr/>
              <p:nvPr/>
            </p:nvSpPr>
            <p:spPr>
              <a:xfrm>
                <a:off x="3713669" y="3973362"/>
                <a:ext cx="169678" cy="175020"/>
              </a:xfrm>
              <a:custGeom>
                <a:avLst/>
                <a:gdLst>
                  <a:gd name="connsiteX0" fmla="*/ 0 w 169678"/>
                  <a:gd name="connsiteY0" fmla="*/ 0 h 168735"/>
                  <a:gd name="connsiteX1" fmla="*/ 169678 w 169678"/>
                  <a:gd name="connsiteY1" fmla="*/ 0 h 168735"/>
                  <a:gd name="connsiteX2" fmla="*/ 169678 w 169678"/>
                  <a:gd name="connsiteY2" fmla="*/ 168735 h 168735"/>
                  <a:gd name="connsiteX3" fmla="*/ 0 w 169678"/>
                  <a:gd name="connsiteY3" fmla="*/ 168735 h 168735"/>
                  <a:gd name="connsiteX4" fmla="*/ 0 w 169678"/>
                  <a:gd name="connsiteY4" fmla="*/ 0 h 168735"/>
                  <a:gd name="connsiteX0-1" fmla="*/ 0 w 169678"/>
                  <a:gd name="connsiteY0-2" fmla="*/ 0 h 175020"/>
                  <a:gd name="connsiteX1-3" fmla="*/ 169678 w 169678"/>
                  <a:gd name="connsiteY1-4" fmla="*/ 0 h 175020"/>
                  <a:gd name="connsiteX2-5" fmla="*/ 169678 w 169678"/>
                  <a:gd name="connsiteY2-6" fmla="*/ 168735 h 175020"/>
                  <a:gd name="connsiteX3-7" fmla="*/ 28281 w 169678"/>
                  <a:gd name="connsiteY3-8" fmla="*/ 175020 h 175020"/>
                  <a:gd name="connsiteX4-9" fmla="*/ 0 w 169678"/>
                  <a:gd name="connsiteY4-10" fmla="*/ 0 h 17502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9678" h="175020">
                    <a:moveTo>
                      <a:pt x="0" y="0"/>
                    </a:moveTo>
                    <a:lnTo>
                      <a:pt x="169678" y="0"/>
                    </a:lnTo>
                    <a:lnTo>
                      <a:pt x="169678" y="168735"/>
                    </a:lnTo>
                    <a:lnTo>
                      <a:pt x="28281" y="1750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任意多边形: 形状 29"/>
              <p:cNvSpPr/>
              <p:nvPr/>
            </p:nvSpPr>
            <p:spPr>
              <a:xfrm>
                <a:off x="3932911" y="3973361"/>
                <a:ext cx="169678" cy="168735"/>
              </a:xfrm>
              <a:custGeom>
                <a:avLst/>
                <a:gdLst>
                  <a:gd name="connsiteX0" fmla="*/ 0 w 169678"/>
                  <a:gd name="connsiteY0" fmla="*/ 0 h 168735"/>
                  <a:gd name="connsiteX1" fmla="*/ 169678 w 169678"/>
                  <a:gd name="connsiteY1" fmla="*/ 0 h 168735"/>
                  <a:gd name="connsiteX2" fmla="*/ 169678 w 169678"/>
                  <a:gd name="connsiteY2" fmla="*/ 168735 h 168735"/>
                  <a:gd name="connsiteX3" fmla="*/ 0 w 169678"/>
                  <a:gd name="connsiteY3" fmla="*/ 168735 h 168735"/>
                  <a:gd name="connsiteX4" fmla="*/ 0 w 169678"/>
                  <a:gd name="connsiteY4" fmla="*/ 0 h 168735"/>
                  <a:gd name="connsiteX0-1" fmla="*/ 0 w 169678"/>
                  <a:gd name="connsiteY0-2" fmla="*/ 0 h 168735"/>
                  <a:gd name="connsiteX1-3" fmla="*/ 169678 w 169678"/>
                  <a:gd name="connsiteY1-4" fmla="*/ 0 h 168735"/>
                  <a:gd name="connsiteX2-5" fmla="*/ 141397 w 169678"/>
                  <a:gd name="connsiteY2-6" fmla="*/ 168735 h 168735"/>
                  <a:gd name="connsiteX3-7" fmla="*/ 0 w 169678"/>
                  <a:gd name="connsiteY3-8" fmla="*/ 168735 h 168735"/>
                  <a:gd name="connsiteX4-9" fmla="*/ 0 w 169678"/>
                  <a:gd name="connsiteY4-10" fmla="*/ 0 h 1687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9678" h="168735">
                    <a:moveTo>
                      <a:pt x="0" y="0"/>
                    </a:moveTo>
                    <a:lnTo>
                      <a:pt x="169678" y="0"/>
                    </a:lnTo>
                    <a:lnTo>
                      <a:pt x="141397" y="168735"/>
                    </a:lnTo>
                    <a:lnTo>
                      <a:pt x="0" y="1687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任意多边形: 形状 30"/>
              <p:cNvSpPr/>
              <p:nvPr/>
            </p:nvSpPr>
            <p:spPr>
              <a:xfrm>
                <a:off x="3735618" y="4177495"/>
                <a:ext cx="149428" cy="168735"/>
              </a:xfrm>
              <a:custGeom>
                <a:avLst/>
                <a:gdLst>
                  <a:gd name="connsiteX0" fmla="*/ 0 w 149428"/>
                  <a:gd name="connsiteY0" fmla="*/ 0 h 168735"/>
                  <a:gd name="connsiteX1" fmla="*/ 149428 w 149428"/>
                  <a:gd name="connsiteY1" fmla="*/ 0 h 168735"/>
                  <a:gd name="connsiteX2" fmla="*/ 149428 w 149428"/>
                  <a:gd name="connsiteY2" fmla="*/ 168735 h 168735"/>
                  <a:gd name="connsiteX3" fmla="*/ 0 w 149428"/>
                  <a:gd name="connsiteY3" fmla="*/ 168735 h 168735"/>
                  <a:gd name="connsiteX4" fmla="*/ 0 w 149428"/>
                  <a:gd name="connsiteY4" fmla="*/ 0 h 168735"/>
                  <a:gd name="connsiteX0-1" fmla="*/ 0 w 149428"/>
                  <a:gd name="connsiteY0-2" fmla="*/ 0 h 168735"/>
                  <a:gd name="connsiteX1-3" fmla="*/ 149428 w 149428"/>
                  <a:gd name="connsiteY1-4" fmla="*/ 0 h 168735"/>
                  <a:gd name="connsiteX2-5" fmla="*/ 149428 w 149428"/>
                  <a:gd name="connsiteY2-6" fmla="*/ 168735 h 168735"/>
                  <a:gd name="connsiteX3-7" fmla="*/ 34565 w 149428"/>
                  <a:gd name="connsiteY3-8" fmla="*/ 168735 h 168735"/>
                  <a:gd name="connsiteX4-9" fmla="*/ 0 w 149428"/>
                  <a:gd name="connsiteY4-10" fmla="*/ 0 h 1687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9428" h="168735">
                    <a:moveTo>
                      <a:pt x="0" y="0"/>
                    </a:moveTo>
                    <a:lnTo>
                      <a:pt x="149428" y="0"/>
                    </a:lnTo>
                    <a:lnTo>
                      <a:pt x="149428" y="168735"/>
                    </a:lnTo>
                    <a:lnTo>
                      <a:pt x="34565" y="1687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任意多边形: 形状 31"/>
              <p:cNvSpPr/>
              <p:nvPr/>
            </p:nvSpPr>
            <p:spPr>
              <a:xfrm>
                <a:off x="3932911" y="4177831"/>
                <a:ext cx="148683" cy="168735"/>
              </a:xfrm>
              <a:custGeom>
                <a:avLst/>
                <a:gdLst>
                  <a:gd name="connsiteX0" fmla="*/ 0 w 148683"/>
                  <a:gd name="connsiteY0" fmla="*/ 0 h 168735"/>
                  <a:gd name="connsiteX1" fmla="*/ 148683 w 148683"/>
                  <a:gd name="connsiteY1" fmla="*/ 0 h 168735"/>
                  <a:gd name="connsiteX2" fmla="*/ 148683 w 148683"/>
                  <a:gd name="connsiteY2" fmla="*/ 168735 h 168735"/>
                  <a:gd name="connsiteX3" fmla="*/ 0 w 148683"/>
                  <a:gd name="connsiteY3" fmla="*/ 168735 h 168735"/>
                  <a:gd name="connsiteX4" fmla="*/ 0 w 148683"/>
                  <a:gd name="connsiteY4" fmla="*/ 0 h 168735"/>
                  <a:gd name="connsiteX0-1" fmla="*/ 0 w 148683"/>
                  <a:gd name="connsiteY0-2" fmla="*/ 0 h 168735"/>
                  <a:gd name="connsiteX1-3" fmla="*/ 148683 w 148683"/>
                  <a:gd name="connsiteY1-4" fmla="*/ 0 h 168735"/>
                  <a:gd name="connsiteX2-5" fmla="*/ 114118 w 148683"/>
                  <a:gd name="connsiteY2-6" fmla="*/ 159309 h 168735"/>
                  <a:gd name="connsiteX3-7" fmla="*/ 0 w 148683"/>
                  <a:gd name="connsiteY3-8" fmla="*/ 168735 h 168735"/>
                  <a:gd name="connsiteX4-9" fmla="*/ 0 w 148683"/>
                  <a:gd name="connsiteY4-10" fmla="*/ 0 h 1687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8683" h="168735">
                    <a:moveTo>
                      <a:pt x="0" y="0"/>
                    </a:moveTo>
                    <a:lnTo>
                      <a:pt x="148683" y="0"/>
                    </a:lnTo>
                    <a:lnTo>
                      <a:pt x="114118" y="159309"/>
                    </a:lnTo>
                    <a:lnTo>
                      <a:pt x="0" y="1687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任意多边形: 形状 32"/>
              <p:cNvSpPr/>
              <p:nvPr/>
            </p:nvSpPr>
            <p:spPr>
              <a:xfrm>
                <a:off x="3932167" y="4373323"/>
                <a:ext cx="123177" cy="122835"/>
              </a:xfrm>
              <a:custGeom>
                <a:avLst/>
                <a:gdLst>
                  <a:gd name="connsiteX0" fmla="*/ 0 w 123177"/>
                  <a:gd name="connsiteY0" fmla="*/ 0 h 122835"/>
                  <a:gd name="connsiteX1" fmla="*/ 123177 w 123177"/>
                  <a:gd name="connsiteY1" fmla="*/ 0 h 122835"/>
                  <a:gd name="connsiteX2" fmla="*/ 123177 w 123177"/>
                  <a:gd name="connsiteY2" fmla="*/ 122835 h 122835"/>
                  <a:gd name="connsiteX3" fmla="*/ 0 w 123177"/>
                  <a:gd name="connsiteY3" fmla="*/ 122835 h 122835"/>
                  <a:gd name="connsiteX4" fmla="*/ 0 w 123177"/>
                  <a:gd name="connsiteY4" fmla="*/ 0 h 122835"/>
                  <a:gd name="connsiteX0-1" fmla="*/ 0 w 123177"/>
                  <a:gd name="connsiteY0-2" fmla="*/ 0 h 122835"/>
                  <a:gd name="connsiteX1-3" fmla="*/ 123177 w 123177"/>
                  <a:gd name="connsiteY1-4" fmla="*/ 0 h 122835"/>
                  <a:gd name="connsiteX2-5" fmla="*/ 91754 w 123177"/>
                  <a:gd name="connsiteY2-6" fmla="*/ 122835 h 122835"/>
                  <a:gd name="connsiteX3-7" fmla="*/ 0 w 123177"/>
                  <a:gd name="connsiteY3-8" fmla="*/ 122835 h 122835"/>
                  <a:gd name="connsiteX4-9" fmla="*/ 0 w 123177"/>
                  <a:gd name="connsiteY4-10" fmla="*/ 0 h 1228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3177" h="122835">
                    <a:moveTo>
                      <a:pt x="0" y="0"/>
                    </a:moveTo>
                    <a:lnTo>
                      <a:pt x="123177" y="0"/>
                    </a:lnTo>
                    <a:lnTo>
                      <a:pt x="91754" y="122835"/>
                    </a:lnTo>
                    <a:lnTo>
                      <a:pt x="0" y="1228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任意多边形: 形状 33"/>
              <p:cNvSpPr/>
              <p:nvPr/>
            </p:nvSpPr>
            <p:spPr>
              <a:xfrm>
                <a:off x="3767184" y="4372905"/>
                <a:ext cx="123177" cy="123253"/>
              </a:xfrm>
              <a:custGeom>
                <a:avLst/>
                <a:gdLst>
                  <a:gd name="connsiteX0" fmla="*/ 0 w 123177"/>
                  <a:gd name="connsiteY0" fmla="*/ 0 h 168735"/>
                  <a:gd name="connsiteX1" fmla="*/ 123177 w 123177"/>
                  <a:gd name="connsiteY1" fmla="*/ 0 h 168735"/>
                  <a:gd name="connsiteX2" fmla="*/ 123177 w 123177"/>
                  <a:gd name="connsiteY2" fmla="*/ 168735 h 168735"/>
                  <a:gd name="connsiteX3" fmla="*/ 0 w 123177"/>
                  <a:gd name="connsiteY3" fmla="*/ 168735 h 168735"/>
                  <a:gd name="connsiteX4" fmla="*/ 0 w 123177"/>
                  <a:gd name="connsiteY4" fmla="*/ 0 h 168735"/>
                  <a:gd name="connsiteX0-1" fmla="*/ 0 w 123177"/>
                  <a:gd name="connsiteY0-2" fmla="*/ 0 h 171877"/>
                  <a:gd name="connsiteX1-3" fmla="*/ 123177 w 123177"/>
                  <a:gd name="connsiteY1-4" fmla="*/ 0 h 171877"/>
                  <a:gd name="connsiteX2-5" fmla="*/ 123177 w 123177"/>
                  <a:gd name="connsiteY2-6" fmla="*/ 168735 h 171877"/>
                  <a:gd name="connsiteX3-7" fmla="*/ 21996 w 123177"/>
                  <a:gd name="connsiteY3-8" fmla="*/ 171877 h 171877"/>
                  <a:gd name="connsiteX4-9" fmla="*/ 0 w 123177"/>
                  <a:gd name="connsiteY4-10" fmla="*/ 0 h 17187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3177" h="171877">
                    <a:moveTo>
                      <a:pt x="0" y="0"/>
                    </a:moveTo>
                    <a:lnTo>
                      <a:pt x="123177" y="0"/>
                    </a:lnTo>
                    <a:lnTo>
                      <a:pt x="123177" y="168735"/>
                    </a:lnTo>
                    <a:lnTo>
                      <a:pt x="21996" y="1718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9" name="千图设计师MC：ID 29795607组合 18"/>
          <p:cNvGrpSpPr/>
          <p:nvPr>
            <p:custDataLst>
              <p:tags r:id="rId24"/>
            </p:custDataLst>
          </p:nvPr>
        </p:nvGrpSpPr>
        <p:grpSpPr>
          <a:xfrm rot="20563623">
            <a:off x="9849939" y="4899935"/>
            <a:ext cx="161410" cy="319817"/>
            <a:chOff x="5691187" y="4518025"/>
            <a:chExt cx="341313" cy="676275"/>
          </a:xfrm>
        </p:grpSpPr>
        <p:sp>
          <p:nvSpPr>
            <p:cNvPr id="24" name="任意多边形: 形状 23"/>
            <p:cNvSpPr/>
            <p:nvPr/>
          </p:nvSpPr>
          <p:spPr bwMode="auto">
            <a:xfrm>
              <a:off x="5691187" y="4518025"/>
              <a:ext cx="341313" cy="568325"/>
            </a:xfrm>
            <a:custGeom>
              <a:avLst/>
              <a:gdLst>
                <a:gd name="T0" fmla="*/ 548 w 645"/>
                <a:gd name="T1" fmla="*/ 825 h 1075"/>
                <a:gd name="T2" fmla="*/ 645 w 645"/>
                <a:gd name="T3" fmla="*/ 1075 h 1075"/>
                <a:gd name="T4" fmla="*/ 322 w 645"/>
                <a:gd name="T5" fmla="*/ 1075 h 1075"/>
                <a:gd name="T6" fmla="*/ 0 w 645"/>
                <a:gd name="T7" fmla="*/ 1075 h 1075"/>
                <a:gd name="T8" fmla="*/ 98 w 645"/>
                <a:gd name="T9" fmla="*/ 825 h 1075"/>
                <a:gd name="T10" fmla="*/ 29 w 645"/>
                <a:gd name="T11" fmla="*/ 825 h 1075"/>
                <a:gd name="T12" fmla="*/ 134 w 645"/>
                <a:gd name="T13" fmla="*/ 606 h 1075"/>
                <a:gd name="T14" fmla="*/ 73 w 645"/>
                <a:gd name="T15" fmla="*/ 606 h 1075"/>
                <a:gd name="T16" fmla="*/ 178 w 645"/>
                <a:gd name="T17" fmla="*/ 429 h 1075"/>
                <a:gd name="T18" fmla="*/ 138 w 645"/>
                <a:gd name="T19" fmla="*/ 429 h 1075"/>
                <a:gd name="T20" fmla="*/ 236 w 645"/>
                <a:gd name="T21" fmla="*/ 214 h 1075"/>
                <a:gd name="T22" fmla="*/ 332 w 645"/>
                <a:gd name="T23" fmla="*/ 0 h 1075"/>
                <a:gd name="T24" fmla="*/ 429 w 645"/>
                <a:gd name="T25" fmla="*/ 214 h 1075"/>
                <a:gd name="T26" fmla="*/ 525 w 645"/>
                <a:gd name="T27" fmla="*/ 429 h 1075"/>
                <a:gd name="T28" fmla="*/ 476 w 645"/>
                <a:gd name="T29" fmla="*/ 429 h 1075"/>
                <a:gd name="T30" fmla="*/ 582 w 645"/>
                <a:gd name="T31" fmla="*/ 606 h 1075"/>
                <a:gd name="T32" fmla="*/ 512 w 645"/>
                <a:gd name="T33" fmla="*/ 606 h 1075"/>
                <a:gd name="T34" fmla="*/ 616 w 645"/>
                <a:gd name="T35" fmla="*/ 825 h 1075"/>
                <a:gd name="T36" fmla="*/ 548 w 645"/>
                <a:gd name="T37" fmla="*/ 825 h 10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5" h="1075">
                  <a:moveTo>
                    <a:pt x="548" y="825"/>
                  </a:moveTo>
                  <a:lnTo>
                    <a:pt x="645" y="1075"/>
                  </a:lnTo>
                  <a:lnTo>
                    <a:pt x="322" y="1075"/>
                  </a:lnTo>
                  <a:lnTo>
                    <a:pt x="0" y="1075"/>
                  </a:lnTo>
                  <a:lnTo>
                    <a:pt x="98" y="825"/>
                  </a:lnTo>
                  <a:lnTo>
                    <a:pt x="29" y="825"/>
                  </a:lnTo>
                  <a:lnTo>
                    <a:pt x="134" y="606"/>
                  </a:lnTo>
                  <a:lnTo>
                    <a:pt x="73" y="606"/>
                  </a:lnTo>
                  <a:lnTo>
                    <a:pt x="178" y="429"/>
                  </a:lnTo>
                  <a:lnTo>
                    <a:pt x="138" y="429"/>
                  </a:lnTo>
                  <a:lnTo>
                    <a:pt x="236" y="214"/>
                  </a:lnTo>
                  <a:lnTo>
                    <a:pt x="332" y="0"/>
                  </a:lnTo>
                  <a:lnTo>
                    <a:pt x="429" y="214"/>
                  </a:lnTo>
                  <a:lnTo>
                    <a:pt x="525" y="429"/>
                  </a:lnTo>
                  <a:lnTo>
                    <a:pt x="476" y="429"/>
                  </a:lnTo>
                  <a:lnTo>
                    <a:pt x="582" y="606"/>
                  </a:lnTo>
                  <a:lnTo>
                    <a:pt x="512" y="606"/>
                  </a:lnTo>
                  <a:lnTo>
                    <a:pt x="616" y="825"/>
                  </a:lnTo>
                  <a:lnTo>
                    <a:pt x="548" y="8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任意多边形: 形状 24"/>
            <p:cNvSpPr/>
            <p:nvPr/>
          </p:nvSpPr>
          <p:spPr bwMode="auto">
            <a:xfrm>
              <a:off x="5778500" y="4876800"/>
              <a:ext cx="161925" cy="317500"/>
            </a:xfrm>
            <a:custGeom>
              <a:avLst/>
              <a:gdLst>
                <a:gd name="T0" fmla="*/ 109 w 304"/>
                <a:gd name="T1" fmla="*/ 598 h 598"/>
                <a:gd name="T2" fmla="*/ 125 w 304"/>
                <a:gd name="T3" fmla="*/ 376 h 598"/>
                <a:gd name="T4" fmla="*/ 0 w 304"/>
                <a:gd name="T5" fmla="*/ 314 h 598"/>
                <a:gd name="T6" fmla="*/ 127 w 304"/>
                <a:gd name="T7" fmla="*/ 359 h 598"/>
                <a:gd name="T8" fmla="*/ 135 w 304"/>
                <a:gd name="T9" fmla="*/ 244 h 598"/>
                <a:gd name="T10" fmla="*/ 0 w 304"/>
                <a:gd name="T11" fmla="*/ 176 h 598"/>
                <a:gd name="T12" fmla="*/ 137 w 304"/>
                <a:gd name="T13" fmla="*/ 227 h 598"/>
                <a:gd name="T14" fmla="*/ 152 w 304"/>
                <a:gd name="T15" fmla="*/ 0 h 598"/>
                <a:gd name="T16" fmla="*/ 176 w 304"/>
                <a:gd name="T17" fmla="*/ 360 h 598"/>
                <a:gd name="T18" fmla="*/ 304 w 304"/>
                <a:gd name="T19" fmla="*/ 314 h 598"/>
                <a:gd name="T20" fmla="*/ 177 w 304"/>
                <a:gd name="T21" fmla="*/ 378 h 598"/>
                <a:gd name="T22" fmla="*/ 191 w 304"/>
                <a:gd name="T23" fmla="*/ 581 h 598"/>
                <a:gd name="T24" fmla="*/ 171 w 304"/>
                <a:gd name="T25" fmla="*/ 585 h 598"/>
                <a:gd name="T26" fmla="*/ 150 w 304"/>
                <a:gd name="T27" fmla="*/ 589 h 598"/>
                <a:gd name="T28" fmla="*/ 129 w 304"/>
                <a:gd name="T29" fmla="*/ 594 h 598"/>
                <a:gd name="T30" fmla="*/ 109 w 304"/>
                <a:gd name="T31" fmla="*/ 598 h 598"/>
                <a:gd name="T32" fmla="*/ 167 w 304"/>
                <a:gd name="T33" fmla="*/ 227 h 598"/>
                <a:gd name="T34" fmla="*/ 304 w 304"/>
                <a:gd name="T35" fmla="*/ 176 h 598"/>
                <a:gd name="T36" fmla="*/ 168 w 304"/>
                <a:gd name="T37" fmla="*/ 244 h 598"/>
                <a:gd name="T38" fmla="*/ 167 w 304"/>
                <a:gd name="T39" fmla="*/ 227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4" h="598">
                  <a:moveTo>
                    <a:pt x="109" y="598"/>
                  </a:moveTo>
                  <a:lnTo>
                    <a:pt x="125" y="376"/>
                  </a:lnTo>
                  <a:lnTo>
                    <a:pt x="0" y="314"/>
                  </a:lnTo>
                  <a:lnTo>
                    <a:pt x="127" y="359"/>
                  </a:lnTo>
                  <a:lnTo>
                    <a:pt x="135" y="244"/>
                  </a:lnTo>
                  <a:lnTo>
                    <a:pt x="0" y="176"/>
                  </a:lnTo>
                  <a:lnTo>
                    <a:pt x="137" y="227"/>
                  </a:lnTo>
                  <a:lnTo>
                    <a:pt x="152" y="0"/>
                  </a:lnTo>
                  <a:lnTo>
                    <a:pt x="176" y="360"/>
                  </a:lnTo>
                  <a:lnTo>
                    <a:pt x="304" y="314"/>
                  </a:lnTo>
                  <a:lnTo>
                    <a:pt x="177" y="378"/>
                  </a:lnTo>
                  <a:lnTo>
                    <a:pt x="191" y="581"/>
                  </a:lnTo>
                  <a:lnTo>
                    <a:pt x="171" y="585"/>
                  </a:lnTo>
                  <a:lnTo>
                    <a:pt x="150" y="589"/>
                  </a:lnTo>
                  <a:lnTo>
                    <a:pt x="129" y="594"/>
                  </a:lnTo>
                  <a:lnTo>
                    <a:pt x="109" y="598"/>
                  </a:lnTo>
                  <a:close/>
                  <a:moveTo>
                    <a:pt x="167" y="227"/>
                  </a:moveTo>
                  <a:lnTo>
                    <a:pt x="304" y="176"/>
                  </a:lnTo>
                  <a:lnTo>
                    <a:pt x="168" y="244"/>
                  </a:lnTo>
                  <a:lnTo>
                    <a:pt x="167" y="227"/>
                  </a:lnTo>
                  <a:close/>
                </a:path>
              </a:pathLst>
            </a:custGeom>
            <a:solidFill>
              <a:srgbClr val="4F4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20" name="千图设计师MC：ID 29795607任意多边形 19"/>
          <p:cNvSpPr/>
          <p:nvPr>
            <p:custDataLst>
              <p:tags r:id="rId25"/>
            </p:custDataLst>
          </p:nvPr>
        </p:nvSpPr>
        <p:spPr bwMode="auto">
          <a:xfrm>
            <a:off x="8065696" y="3887752"/>
            <a:ext cx="406400" cy="228600"/>
          </a:xfrm>
          <a:custGeom>
            <a:avLst/>
            <a:gdLst>
              <a:gd name="T0" fmla="*/ 11079 w 16127"/>
              <a:gd name="T1" fmla="*/ 5137 h 9071"/>
              <a:gd name="T2" fmla="*/ 10620 w 16127"/>
              <a:gd name="T3" fmla="*/ 5309 h 9071"/>
              <a:gd name="T4" fmla="*/ 10212 w 16127"/>
              <a:gd name="T5" fmla="*/ 5168 h 9071"/>
              <a:gd name="T6" fmla="*/ 10018 w 16127"/>
              <a:gd name="T7" fmla="*/ 4760 h 9071"/>
              <a:gd name="T8" fmla="*/ 10085 w 16127"/>
              <a:gd name="T9" fmla="*/ 4227 h 9071"/>
              <a:gd name="T10" fmla="*/ 10409 w 16127"/>
              <a:gd name="T11" fmla="*/ 3726 h 9071"/>
              <a:gd name="T12" fmla="*/ 10855 w 16127"/>
              <a:gd name="T13" fmla="*/ 3461 h 9071"/>
              <a:gd name="T14" fmla="*/ 11296 w 16127"/>
              <a:gd name="T15" fmla="*/ 3496 h 9071"/>
              <a:gd name="T16" fmla="*/ 11575 w 16127"/>
              <a:gd name="T17" fmla="*/ 3832 h 9071"/>
              <a:gd name="T18" fmla="*/ 11596 w 16127"/>
              <a:gd name="T19" fmla="*/ 4339 h 9071"/>
              <a:gd name="T20" fmla="*/ 9159 w 16127"/>
              <a:gd name="T21" fmla="*/ 4502 h 9071"/>
              <a:gd name="T22" fmla="*/ 8644 w 16127"/>
              <a:gd name="T23" fmla="*/ 4971 h 9071"/>
              <a:gd name="T24" fmla="*/ 8072 w 16127"/>
              <a:gd name="T25" fmla="*/ 5093 h 9071"/>
              <a:gd name="T26" fmla="*/ 7611 w 16127"/>
              <a:gd name="T27" fmla="*/ 4815 h 9071"/>
              <a:gd name="T28" fmla="*/ 7448 w 16127"/>
              <a:gd name="T29" fmla="*/ 4252 h 9071"/>
              <a:gd name="T30" fmla="*/ 7618 w 16127"/>
              <a:gd name="T31" fmla="*/ 3575 h 9071"/>
              <a:gd name="T32" fmla="*/ 8079 w 16127"/>
              <a:gd name="T33" fmla="*/ 3008 h 9071"/>
              <a:gd name="T34" fmla="*/ 8649 w 16127"/>
              <a:gd name="T35" fmla="*/ 2764 h 9071"/>
              <a:gd name="T36" fmla="*/ 9171 w 16127"/>
              <a:gd name="T37" fmla="*/ 2909 h 9071"/>
              <a:gd name="T38" fmla="*/ 9441 w 16127"/>
              <a:gd name="T39" fmla="*/ 3398 h 9071"/>
              <a:gd name="T40" fmla="*/ 9384 w 16127"/>
              <a:gd name="T41" fmla="*/ 4055 h 9071"/>
              <a:gd name="T42" fmla="*/ 6374 w 16127"/>
              <a:gd name="T43" fmla="*/ 4238 h 9071"/>
              <a:gd name="T44" fmla="*/ 5740 w 16127"/>
              <a:gd name="T45" fmla="*/ 4691 h 9071"/>
              <a:gd name="T46" fmla="*/ 5084 w 16127"/>
              <a:gd name="T47" fmla="*/ 4717 h 9071"/>
              <a:gd name="T48" fmla="*/ 4621 w 16127"/>
              <a:gd name="T49" fmla="*/ 4290 h 9071"/>
              <a:gd name="T50" fmla="*/ 4526 w 16127"/>
              <a:gd name="T51" fmla="*/ 3581 h 9071"/>
              <a:gd name="T52" fmla="*/ 4822 w 16127"/>
              <a:gd name="T53" fmla="*/ 2792 h 9071"/>
              <a:gd name="T54" fmla="*/ 5409 w 16127"/>
              <a:gd name="T55" fmla="*/ 2215 h 9071"/>
              <a:gd name="T56" fmla="*/ 6077 w 16127"/>
              <a:gd name="T57" fmla="*/ 2037 h 9071"/>
              <a:gd name="T58" fmla="*/ 6635 w 16127"/>
              <a:gd name="T59" fmla="*/ 2322 h 9071"/>
              <a:gd name="T60" fmla="*/ 6856 w 16127"/>
              <a:gd name="T61" fmla="*/ 2960 h 9071"/>
              <a:gd name="T62" fmla="*/ 6692 w 16127"/>
              <a:gd name="T63" fmla="*/ 3746 h 9071"/>
              <a:gd name="T64" fmla="*/ 14599 w 16127"/>
              <a:gd name="T65" fmla="*/ 4852 h 9071"/>
              <a:gd name="T66" fmla="*/ 14593 w 16127"/>
              <a:gd name="T67" fmla="*/ 4628 h 9071"/>
              <a:gd name="T68" fmla="*/ 14610 w 16127"/>
              <a:gd name="T69" fmla="*/ 4147 h 9071"/>
              <a:gd name="T70" fmla="*/ 15104 w 16127"/>
              <a:gd name="T71" fmla="*/ 2817 h 9071"/>
              <a:gd name="T72" fmla="*/ 15078 w 16127"/>
              <a:gd name="T73" fmla="*/ 1709 h 9071"/>
              <a:gd name="T74" fmla="*/ 14192 w 16127"/>
              <a:gd name="T75" fmla="*/ 1795 h 9071"/>
              <a:gd name="T76" fmla="*/ 13371 w 16127"/>
              <a:gd name="T77" fmla="*/ 2426 h 9071"/>
              <a:gd name="T78" fmla="*/ 12770 w 16127"/>
              <a:gd name="T79" fmla="*/ 3130 h 9071"/>
              <a:gd name="T80" fmla="*/ 9668 w 16127"/>
              <a:gd name="T81" fmla="*/ 1445 h 9071"/>
              <a:gd name="T82" fmla="*/ 6293 w 16127"/>
              <a:gd name="T83" fmla="*/ 162 h 9071"/>
              <a:gd name="T84" fmla="*/ 2642 w 16127"/>
              <a:gd name="T85" fmla="*/ 646 h 9071"/>
              <a:gd name="T86" fmla="*/ 19 w 16127"/>
              <a:gd name="T87" fmla="*/ 3076 h 9071"/>
              <a:gd name="T88" fmla="*/ 1686 w 16127"/>
              <a:gd name="T89" fmla="*/ 5728 h 9071"/>
              <a:gd name="T90" fmla="*/ 3791 w 16127"/>
              <a:gd name="T91" fmla="*/ 6713 h 9071"/>
              <a:gd name="T92" fmla="*/ 4950 w 16127"/>
              <a:gd name="T93" fmla="*/ 6905 h 9071"/>
              <a:gd name="T94" fmla="*/ 6245 w 16127"/>
              <a:gd name="T95" fmla="*/ 6950 h 9071"/>
              <a:gd name="T96" fmla="*/ 7884 w 16127"/>
              <a:gd name="T97" fmla="*/ 7960 h 9071"/>
              <a:gd name="T98" fmla="*/ 9981 w 16127"/>
              <a:gd name="T99" fmla="*/ 8834 h 9071"/>
              <a:gd name="T100" fmla="*/ 12036 w 16127"/>
              <a:gd name="T101" fmla="*/ 9008 h 9071"/>
              <a:gd name="T102" fmla="*/ 12101 w 16127"/>
              <a:gd name="T103" fmla="*/ 8127 h 9071"/>
              <a:gd name="T104" fmla="*/ 10803 w 16127"/>
              <a:gd name="T105" fmla="*/ 6850 h 9071"/>
              <a:gd name="T106" fmla="*/ 11759 w 16127"/>
              <a:gd name="T107" fmla="*/ 6165 h 9071"/>
              <a:gd name="T108" fmla="*/ 13227 w 16127"/>
              <a:gd name="T109" fmla="*/ 5994 h 9071"/>
              <a:gd name="T110" fmla="*/ 14205 w 16127"/>
              <a:gd name="T111" fmla="*/ 6427 h 9071"/>
              <a:gd name="T112" fmla="*/ 15281 w 16127"/>
              <a:gd name="T113" fmla="*/ 6681 h 9071"/>
              <a:gd name="T114" fmla="*/ 16127 w 16127"/>
              <a:gd name="T115" fmla="*/ 6431 h 9071"/>
              <a:gd name="T116" fmla="*/ 15395 w 16127"/>
              <a:gd name="T117" fmla="*/ 5601 h 90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6127" h="9071">
                <a:moveTo>
                  <a:pt x="11435" y="4749"/>
                </a:moveTo>
                <a:lnTo>
                  <a:pt x="11408" y="4792"/>
                </a:lnTo>
                <a:lnTo>
                  <a:pt x="11378" y="4835"/>
                </a:lnTo>
                <a:lnTo>
                  <a:pt x="11349" y="4874"/>
                </a:lnTo>
                <a:lnTo>
                  <a:pt x="11318" y="4914"/>
                </a:lnTo>
                <a:lnTo>
                  <a:pt x="11287" y="4950"/>
                </a:lnTo>
                <a:lnTo>
                  <a:pt x="11254" y="4985"/>
                </a:lnTo>
                <a:lnTo>
                  <a:pt x="11220" y="5020"/>
                </a:lnTo>
                <a:lnTo>
                  <a:pt x="11186" y="5052"/>
                </a:lnTo>
                <a:lnTo>
                  <a:pt x="11150" y="5083"/>
                </a:lnTo>
                <a:lnTo>
                  <a:pt x="11115" y="5111"/>
                </a:lnTo>
                <a:lnTo>
                  <a:pt x="11079" y="5137"/>
                </a:lnTo>
                <a:lnTo>
                  <a:pt x="11042" y="5163"/>
                </a:lnTo>
                <a:lnTo>
                  <a:pt x="11004" y="5186"/>
                </a:lnTo>
                <a:lnTo>
                  <a:pt x="10966" y="5207"/>
                </a:lnTo>
                <a:lnTo>
                  <a:pt x="10928" y="5226"/>
                </a:lnTo>
                <a:lnTo>
                  <a:pt x="10889" y="5245"/>
                </a:lnTo>
                <a:lnTo>
                  <a:pt x="10851" y="5260"/>
                </a:lnTo>
                <a:lnTo>
                  <a:pt x="10813" y="5273"/>
                </a:lnTo>
                <a:lnTo>
                  <a:pt x="10774" y="5285"/>
                </a:lnTo>
                <a:lnTo>
                  <a:pt x="10735" y="5294"/>
                </a:lnTo>
                <a:lnTo>
                  <a:pt x="10697" y="5301"/>
                </a:lnTo>
                <a:lnTo>
                  <a:pt x="10659" y="5306"/>
                </a:lnTo>
                <a:lnTo>
                  <a:pt x="10620" y="5309"/>
                </a:lnTo>
                <a:lnTo>
                  <a:pt x="10583" y="5310"/>
                </a:lnTo>
                <a:lnTo>
                  <a:pt x="10545" y="5309"/>
                </a:lnTo>
                <a:lnTo>
                  <a:pt x="10508" y="5305"/>
                </a:lnTo>
                <a:lnTo>
                  <a:pt x="10472" y="5299"/>
                </a:lnTo>
                <a:lnTo>
                  <a:pt x="10436" y="5291"/>
                </a:lnTo>
                <a:lnTo>
                  <a:pt x="10402" y="5281"/>
                </a:lnTo>
                <a:lnTo>
                  <a:pt x="10367" y="5268"/>
                </a:lnTo>
                <a:lnTo>
                  <a:pt x="10333" y="5253"/>
                </a:lnTo>
                <a:lnTo>
                  <a:pt x="10301" y="5234"/>
                </a:lnTo>
                <a:lnTo>
                  <a:pt x="10270" y="5214"/>
                </a:lnTo>
                <a:lnTo>
                  <a:pt x="10240" y="5192"/>
                </a:lnTo>
                <a:lnTo>
                  <a:pt x="10212" y="5168"/>
                </a:lnTo>
                <a:lnTo>
                  <a:pt x="10186" y="5141"/>
                </a:lnTo>
                <a:lnTo>
                  <a:pt x="10162" y="5114"/>
                </a:lnTo>
                <a:lnTo>
                  <a:pt x="10139" y="5085"/>
                </a:lnTo>
                <a:lnTo>
                  <a:pt x="10118" y="5053"/>
                </a:lnTo>
                <a:lnTo>
                  <a:pt x="10100" y="5021"/>
                </a:lnTo>
                <a:lnTo>
                  <a:pt x="10082" y="4987"/>
                </a:lnTo>
                <a:lnTo>
                  <a:pt x="10067" y="4952"/>
                </a:lnTo>
                <a:lnTo>
                  <a:pt x="10054" y="4916"/>
                </a:lnTo>
                <a:lnTo>
                  <a:pt x="10042" y="4878"/>
                </a:lnTo>
                <a:lnTo>
                  <a:pt x="10032" y="4840"/>
                </a:lnTo>
                <a:lnTo>
                  <a:pt x="10024" y="4800"/>
                </a:lnTo>
                <a:lnTo>
                  <a:pt x="10018" y="4760"/>
                </a:lnTo>
                <a:lnTo>
                  <a:pt x="10012" y="4718"/>
                </a:lnTo>
                <a:lnTo>
                  <a:pt x="10010" y="4676"/>
                </a:lnTo>
                <a:lnTo>
                  <a:pt x="10009" y="4633"/>
                </a:lnTo>
                <a:lnTo>
                  <a:pt x="10010" y="4590"/>
                </a:lnTo>
                <a:lnTo>
                  <a:pt x="10012" y="4545"/>
                </a:lnTo>
                <a:lnTo>
                  <a:pt x="10018" y="4501"/>
                </a:lnTo>
                <a:lnTo>
                  <a:pt x="10025" y="4455"/>
                </a:lnTo>
                <a:lnTo>
                  <a:pt x="10033" y="4410"/>
                </a:lnTo>
                <a:lnTo>
                  <a:pt x="10043" y="4365"/>
                </a:lnTo>
                <a:lnTo>
                  <a:pt x="10055" y="4318"/>
                </a:lnTo>
                <a:lnTo>
                  <a:pt x="10069" y="4273"/>
                </a:lnTo>
                <a:lnTo>
                  <a:pt x="10085" y="4227"/>
                </a:lnTo>
                <a:lnTo>
                  <a:pt x="10103" y="4181"/>
                </a:lnTo>
                <a:lnTo>
                  <a:pt x="10123" y="4135"/>
                </a:lnTo>
                <a:lnTo>
                  <a:pt x="10145" y="4090"/>
                </a:lnTo>
                <a:lnTo>
                  <a:pt x="10169" y="4045"/>
                </a:lnTo>
                <a:lnTo>
                  <a:pt x="10194" y="3999"/>
                </a:lnTo>
                <a:lnTo>
                  <a:pt x="10221" y="3956"/>
                </a:lnTo>
                <a:lnTo>
                  <a:pt x="10250" y="3913"/>
                </a:lnTo>
                <a:lnTo>
                  <a:pt x="10280" y="3873"/>
                </a:lnTo>
                <a:lnTo>
                  <a:pt x="10311" y="3833"/>
                </a:lnTo>
                <a:lnTo>
                  <a:pt x="10342" y="3796"/>
                </a:lnTo>
                <a:lnTo>
                  <a:pt x="10374" y="3761"/>
                </a:lnTo>
                <a:lnTo>
                  <a:pt x="10409" y="3726"/>
                </a:lnTo>
                <a:lnTo>
                  <a:pt x="10443" y="3694"/>
                </a:lnTo>
                <a:lnTo>
                  <a:pt x="10478" y="3663"/>
                </a:lnTo>
                <a:lnTo>
                  <a:pt x="10513" y="3635"/>
                </a:lnTo>
                <a:lnTo>
                  <a:pt x="10551" y="3608"/>
                </a:lnTo>
                <a:lnTo>
                  <a:pt x="10587" y="3582"/>
                </a:lnTo>
                <a:lnTo>
                  <a:pt x="10624" y="3559"/>
                </a:lnTo>
                <a:lnTo>
                  <a:pt x="10663" y="3538"/>
                </a:lnTo>
                <a:lnTo>
                  <a:pt x="10701" y="3519"/>
                </a:lnTo>
                <a:lnTo>
                  <a:pt x="10739" y="3500"/>
                </a:lnTo>
                <a:lnTo>
                  <a:pt x="10778" y="3485"/>
                </a:lnTo>
                <a:lnTo>
                  <a:pt x="10816" y="3472"/>
                </a:lnTo>
                <a:lnTo>
                  <a:pt x="10855" y="3461"/>
                </a:lnTo>
                <a:lnTo>
                  <a:pt x="10893" y="3451"/>
                </a:lnTo>
                <a:lnTo>
                  <a:pt x="10932" y="3444"/>
                </a:lnTo>
                <a:lnTo>
                  <a:pt x="10970" y="3439"/>
                </a:lnTo>
                <a:lnTo>
                  <a:pt x="11008" y="3437"/>
                </a:lnTo>
                <a:lnTo>
                  <a:pt x="11046" y="3436"/>
                </a:lnTo>
                <a:lnTo>
                  <a:pt x="11083" y="3438"/>
                </a:lnTo>
                <a:lnTo>
                  <a:pt x="11120" y="3441"/>
                </a:lnTo>
                <a:lnTo>
                  <a:pt x="11157" y="3448"/>
                </a:lnTo>
                <a:lnTo>
                  <a:pt x="11192" y="3456"/>
                </a:lnTo>
                <a:lnTo>
                  <a:pt x="11227" y="3467"/>
                </a:lnTo>
                <a:lnTo>
                  <a:pt x="11261" y="3480"/>
                </a:lnTo>
                <a:lnTo>
                  <a:pt x="11296" y="3496"/>
                </a:lnTo>
                <a:lnTo>
                  <a:pt x="11328" y="3515"/>
                </a:lnTo>
                <a:lnTo>
                  <a:pt x="11359" y="3535"/>
                </a:lnTo>
                <a:lnTo>
                  <a:pt x="11388" y="3557"/>
                </a:lnTo>
                <a:lnTo>
                  <a:pt x="11417" y="3581"/>
                </a:lnTo>
                <a:lnTo>
                  <a:pt x="11443" y="3608"/>
                </a:lnTo>
                <a:lnTo>
                  <a:pt x="11467" y="3635"/>
                </a:lnTo>
                <a:lnTo>
                  <a:pt x="11489" y="3664"/>
                </a:lnTo>
                <a:lnTo>
                  <a:pt x="11510" y="3695"/>
                </a:lnTo>
                <a:lnTo>
                  <a:pt x="11530" y="3727"/>
                </a:lnTo>
                <a:lnTo>
                  <a:pt x="11547" y="3762"/>
                </a:lnTo>
                <a:lnTo>
                  <a:pt x="11562" y="3797"/>
                </a:lnTo>
                <a:lnTo>
                  <a:pt x="11575" y="3832"/>
                </a:lnTo>
                <a:lnTo>
                  <a:pt x="11587" y="3871"/>
                </a:lnTo>
                <a:lnTo>
                  <a:pt x="11597" y="3909"/>
                </a:lnTo>
                <a:lnTo>
                  <a:pt x="11605" y="3949"/>
                </a:lnTo>
                <a:lnTo>
                  <a:pt x="11611" y="3989"/>
                </a:lnTo>
                <a:lnTo>
                  <a:pt x="11616" y="4031"/>
                </a:lnTo>
                <a:lnTo>
                  <a:pt x="11619" y="4073"/>
                </a:lnTo>
                <a:lnTo>
                  <a:pt x="11619" y="4116"/>
                </a:lnTo>
                <a:lnTo>
                  <a:pt x="11618" y="4159"/>
                </a:lnTo>
                <a:lnTo>
                  <a:pt x="11615" y="4204"/>
                </a:lnTo>
                <a:lnTo>
                  <a:pt x="11611" y="4249"/>
                </a:lnTo>
                <a:lnTo>
                  <a:pt x="11604" y="4293"/>
                </a:lnTo>
                <a:lnTo>
                  <a:pt x="11596" y="4339"/>
                </a:lnTo>
                <a:lnTo>
                  <a:pt x="11586" y="4384"/>
                </a:lnTo>
                <a:lnTo>
                  <a:pt x="11573" y="4430"/>
                </a:lnTo>
                <a:lnTo>
                  <a:pt x="11559" y="4476"/>
                </a:lnTo>
                <a:lnTo>
                  <a:pt x="11544" y="4522"/>
                </a:lnTo>
                <a:lnTo>
                  <a:pt x="11525" y="4567"/>
                </a:lnTo>
                <a:lnTo>
                  <a:pt x="11505" y="4614"/>
                </a:lnTo>
                <a:lnTo>
                  <a:pt x="11483" y="4659"/>
                </a:lnTo>
                <a:lnTo>
                  <a:pt x="11460" y="4704"/>
                </a:lnTo>
                <a:lnTo>
                  <a:pt x="11435" y="4749"/>
                </a:lnTo>
                <a:close/>
                <a:moveTo>
                  <a:pt x="9228" y="4394"/>
                </a:moveTo>
                <a:lnTo>
                  <a:pt x="9194" y="4449"/>
                </a:lnTo>
                <a:lnTo>
                  <a:pt x="9159" y="4502"/>
                </a:lnTo>
                <a:lnTo>
                  <a:pt x="9122" y="4553"/>
                </a:lnTo>
                <a:lnTo>
                  <a:pt x="9083" y="4602"/>
                </a:lnTo>
                <a:lnTo>
                  <a:pt x="9044" y="4648"/>
                </a:lnTo>
                <a:lnTo>
                  <a:pt x="9003" y="4693"/>
                </a:lnTo>
                <a:lnTo>
                  <a:pt x="8961" y="4735"/>
                </a:lnTo>
                <a:lnTo>
                  <a:pt x="8918" y="4776"/>
                </a:lnTo>
                <a:lnTo>
                  <a:pt x="8874" y="4814"/>
                </a:lnTo>
                <a:lnTo>
                  <a:pt x="8829" y="4850"/>
                </a:lnTo>
                <a:lnTo>
                  <a:pt x="8784" y="4884"/>
                </a:lnTo>
                <a:lnTo>
                  <a:pt x="8737" y="4916"/>
                </a:lnTo>
                <a:lnTo>
                  <a:pt x="8691" y="4944"/>
                </a:lnTo>
                <a:lnTo>
                  <a:pt x="8644" y="4971"/>
                </a:lnTo>
                <a:lnTo>
                  <a:pt x="8596" y="4996"/>
                </a:lnTo>
                <a:lnTo>
                  <a:pt x="8548" y="5017"/>
                </a:lnTo>
                <a:lnTo>
                  <a:pt x="8500" y="5037"/>
                </a:lnTo>
                <a:lnTo>
                  <a:pt x="8452" y="5053"/>
                </a:lnTo>
                <a:lnTo>
                  <a:pt x="8404" y="5067"/>
                </a:lnTo>
                <a:lnTo>
                  <a:pt x="8355" y="5080"/>
                </a:lnTo>
                <a:lnTo>
                  <a:pt x="8307" y="5089"/>
                </a:lnTo>
                <a:lnTo>
                  <a:pt x="8260" y="5095"/>
                </a:lnTo>
                <a:lnTo>
                  <a:pt x="8211" y="5099"/>
                </a:lnTo>
                <a:lnTo>
                  <a:pt x="8165" y="5099"/>
                </a:lnTo>
                <a:lnTo>
                  <a:pt x="8117" y="5098"/>
                </a:lnTo>
                <a:lnTo>
                  <a:pt x="8072" y="5093"/>
                </a:lnTo>
                <a:lnTo>
                  <a:pt x="8027" y="5085"/>
                </a:lnTo>
                <a:lnTo>
                  <a:pt x="7981" y="5075"/>
                </a:lnTo>
                <a:lnTo>
                  <a:pt x="7938" y="5061"/>
                </a:lnTo>
                <a:lnTo>
                  <a:pt x="7895" y="5044"/>
                </a:lnTo>
                <a:lnTo>
                  <a:pt x="7853" y="5025"/>
                </a:lnTo>
                <a:lnTo>
                  <a:pt x="7812" y="5002"/>
                </a:lnTo>
                <a:lnTo>
                  <a:pt x="7774" y="4976"/>
                </a:lnTo>
                <a:lnTo>
                  <a:pt x="7736" y="4949"/>
                </a:lnTo>
                <a:lnTo>
                  <a:pt x="7702" y="4919"/>
                </a:lnTo>
                <a:lnTo>
                  <a:pt x="7670" y="4886"/>
                </a:lnTo>
                <a:lnTo>
                  <a:pt x="7640" y="4852"/>
                </a:lnTo>
                <a:lnTo>
                  <a:pt x="7611" y="4815"/>
                </a:lnTo>
                <a:lnTo>
                  <a:pt x="7585" y="4776"/>
                </a:lnTo>
                <a:lnTo>
                  <a:pt x="7562" y="4735"/>
                </a:lnTo>
                <a:lnTo>
                  <a:pt x="7540" y="4694"/>
                </a:lnTo>
                <a:lnTo>
                  <a:pt x="7521" y="4650"/>
                </a:lnTo>
                <a:lnTo>
                  <a:pt x="7504" y="4605"/>
                </a:lnTo>
                <a:lnTo>
                  <a:pt x="7489" y="4558"/>
                </a:lnTo>
                <a:lnTo>
                  <a:pt x="7476" y="4510"/>
                </a:lnTo>
                <a:lnTo>
                  <a:pt x="7466" y="4460"/>
                </a:lnTo>
                <a:lnTo>
                  <a:pt x="7458" y="4409"/>
                </a:lnTo>
                <a:lnTo>
                  <a:pt x="7453" y="4358"/>
                </a:lnTo>
                <a:lnTo>
                  <a:pt x="7450" y="4305"/>
                </a:lnTo>
                <a:lnTo>
                  <a:pt x="7448" y="4252"/>
                </a:lnTo>
                <a:lnTo>
                  <a:pt x="7450" y="4198"/>
                </a:lnTo>
                <a:lnTo>
                  <a:pt x="7453" y="4142"/>
                </a:lnTo>
                <a:lnTo>
                  <a:pt x="7459" y="4087"/>
                </a:lnTo>
                <a:lnTo>
                  <a:pt x="7467" y="4031"/>
                </a:lnTo>
                <a:lnTo>
                  <a:pt x="7478" y="3974"/>
                </a:lnTo>
                <a:lnTo>
                  <a:pt x="7491" y="3918"/>
                </a:lnTo>
                <a:lnTo>
                  <a:pt x="7507" y="3861"/>
                </a:lnTo>
                <a:lnTo>
                  <a:pt x="7524" y="3803"/>
                </a:lnTo>
                <a:lnTo>
                  <a:pt x="7544" y="3746"/>
                </a:lnTo>
                <a:lnTo>
                  <a:pt x="7566" y="3689"/>
                </a:lnTo>
                <a:lnTo>
                  <a:pt x="7591" y="3632"/>
                </a:lnTo>
                <a:lnTo>
                  <a:pt x="7618" y="3575"/>
                </a:lnTo>
                <a:lnTo>
                  <a:pt x="7648" y="3520"/>
                </a:lnTo>
                <a:lnTo>
                  <a:pt x="7680" y="3464"/>
                </a:lnTo>
                <a:lnTo>
                  <a:pt x="7714" y="3409"/>
                </a:lnTo>
                <a:lnTo>
                  <a:pt x="7750" y="3357"/>
                </a:lnTo>
                <a:lnTo>
                  <a:pt x="7787" y="3305"/>
                </a:lnTo>
                <a:lnTo>
                  <a:pt x="7825" y="3256"/>
                </a:lnTo>
                <a:lnTo>
                  <a:pt x="7864" y="3210"/>
                </a:lnTo>
                <a:lnTo>
                  <a:pt x="7906" y="3165"/>
                </a:lnTo>
                <a:lnTo>
                  <a:pt x="7947" y="3123"/>
                </a:lnTo>
                <a:lnTo>
                  <a:pt x="7990" y="3082"/>
                </a:lnTo>
                <a:lnTo>
                  <a:pt x="8035" y="3044"/>
                </a:lnTo>
                <a:lnTo>
                  <a:pt x="8079" y="3008"/>
                </a:lnTo>
                <a:lnTo>
                  <a:pt x="8124" y="2974"/>
                </a:lnTo>
                <a:lnTo>
                  <a:pt x="8171" y="2943"/>
                </a:lnTo>
                <a:lnTo>
                  <a:pt x="8217" y="2914"/>
                </a:lnTo>
                <a:lnTo>
                  <a:pt x="8265" y="2887"/>
                </a:lnTo>
                <a:lnTo>
                  <a:pt x="8312" y="2863"/>
                </a:lnTo>
                <a:lnTo>
                  <a:pt x="8360" y="2840"/>
                </a:lnTo>
                <a:lnTo>
                  <a:pt x="8408" y="2821"/>
                </a:lnTo>
                <a:lnTo>
                  <a:pt x="8456" y="2805"/>
                </a:lnTo>
                <a:lnTo>
                  <a:pt x="8504" y="2791"/>
                </a:lnTo>
                <a:lnTo>
                  <a:pt x="8553" y="2779"/>
                </a:lnTo>
                <a:lnTo>
                  <a:pt x="8601" y="2770"/>
                </a:lnTo>
                <a:lnTo>
                  <a:pt x="8649" y="2764"/>
                </a:lnTo>
                <a:lnTo>
                  <a:pt x="8696" y="2759"/>
                </a:lnTo>
                <a:lnTo>
                  <a:pt x="8743" y="2758"/>
                </a:lnTo>
                <a:lnTo>
                  <a:pt x="8790" y="2760"/>
                </a:lnTo>
                <a:lnTo>
                  <a:pt x="8836" y="2766"/>
                </a:lnTo>
                <a:lnTo>
                  <a:pt x="8881" y="2774"/>
                </a:lnTo>
                <a:lnTo>
                  <a:pt x="8926" y="2784"/>
                </a:lnTo>
                <a:lnTo>
                  <a:pt x="8970" y="2797"/>
                </a:lnTo>
                <a:lnTo>
                  <a:pt x="9013" y="2814"/>
                </a:lnTo>
                <a:lnTo>
                  <a:pt x="9054" y="2833"/>
                </a:lnTo>
                <a:lnTo>
                  <a:pt x="9095" y="2856"/>
                </a:lnTo>
                <a:lnTo>
                  <a:pt x="9134" y="2882"/>
                </a:lnTo>
                <a:lnTo>
                  <a:pt x="9171" y="2909"/>
                </a:lnTo>
                <a:lnTo>
                  <a:pt x="9206" y="2940"/>
                </a:lnTo>
                <a:lnTo>
                  <a:pt x="9238" y="2972"/>
                </a:lnTo>
                <a:lnTo>
                  <a:pt x="9269" y="3006"/>
                </a:lnTo>
                <a:lnTo>
                  <a:pt x="9297" y="3043"/>
                </a:lnTo>
                <a:lnTo>
                  <a:pt x="9323" y="3081"/>
                </a:lnTo>
                <a:lnTo>
                  <a:pt x="9346" y="3122"/>
                </a:lnTo>
                <a:lnTo>
                  <a:pt x="9367" y="3164"/>
                </a:lnTo>
                <a:lnTo>
                  <a:pt x="9388" y="3208"/>
                </a:lnTo>
                <a:lnTo>
                  <a:pt x="9404" y="3253"/>
                </a:lnTo>
                <a:lnTo>
                  <a:pt x="9419" y="3300"/>
                </a:lnTo>
                <a:lnTo>
                  <a:pt x="9431" y="3349"/>
                </a:lnTo>
                <a:lnTo>
                  <a:pt x="9441" y="3398"/>
                </a:lnTo>
                <a:lnTo>
                  <a:pt x="9449" y="3449"/>
                </a:lnTo>
                <a:lnTo>
                  <a:pt x="9455" y="3500"/>
                </a:lnTo>
                <a:lnTo>
                  <a:pt x="9458" y="3553"/>
                </a:lnTo>
                <a:lnTo>
                  <a:pt x="9459" y="3607"/>
                </a:lnTo>
                <a:lnTo>
                  <a:pt x="9458" y="3660"/>
                </a:lnTo>
                <a:lnTo>
                  <a:pt x="9455" y="3716"/>
                </a:lnTo>
                <a:lnTo>
                  <a:pt x="9449" y="3772"/>
                </a:lnTo>
                <a:lnTo>
                  <a:pt x="9441" y="3827"/>
                </a:lnTo>
                <a:lnTo>
                  <a:pt x="9430" y="3884"/>
                </a:lnTo>
                <a:lnTo>
                  <a:pt x="9417" y="3941"/>
                </a:lnTo>
                <a:lnTo>
                  <a:pt x="9402" y="3997"/>
                </a:lnTo>
                <a:lnTo>
                  <a:pt x="9384" y="4055"/>
                </a:lnTo>
                <a:lnTo>
                  <a:pt x="9364" y="4112"/>
                </a:lnTo>
                <a:lnTo>
                  <a:pt x="9342" y="4170"/>
                </a:lnTo>
                <a:lnTo>
                  <a:pt x="9317" y="4226"/>
                </a:lnTo>
                <a:lnTo>
                  <a:pt x="9290" y="4283"/>
                </a:lnTo>
                <a:lnTo>
                  <a:pt x="9260" y="4339"/>
                </a:lnTo>
                <a:lnTo>
                  <a:pt x="9228" y="4394"/>
                </a:lnTo>
                <a:close/>
                <a:moveTo>
                  <a:pt x="6588" y="3944"/>
                </a:moveTo>
                <a:lnTo>
                  <a:pt x="6549" y="4008"/>
                </a:lnTo>
                <a:lnTo>
                  <a:pt x="6508" y="4068"/>
                </a:lnTo>
                <a:lnTo>
                  <a:pt x="6464" y="4128"/>
                </a:lnTo>
                <a:lnTo>
                  <a:pt x="6420" y="4185"/>
                </a:lnTo>
                <a:lnTo>
                  <a:pt x="6374" y="4238"/>
                </a:lnTo>
                <a:lnTo>
                  <a:pt x="6325" y="4291"/>
                </a:lnTo>
                <a:lnTo>
                  <a:pt x="6277" y="4341"/>
                </a:lnTo>
                <a:lnTo>
                  <a:pt x="6226" y="4387"/>
                </a:lnTo>
                <a:lnTo>
                  <a:pt x="6175" y="4432"/>
                </a:lnTo>
                <a:lnTo>
                  <a:pt x="6124" y="4473"/>
                </a:lnTo>
                <a:lnTo>
                  <a:pt x="6070" y="4513"/>
                </a:lnTo>
                <a:lnTo>
                  <a:pt x="6017" y="4549"/>
                </a:lnTo>
                <a:lnTo>
                  <a:pt x="5962" y="4584"/>
                </a:lnTo>
                <a:lnTo>
                  <a:pt x="5907" y="4614"/>
                </a:lnTo>
                <a:lnTo>
                  <a:pt x="5851" y="4642"/>
                </a:lnTo>
                <a:lnTo>
                  <a:pt x="5796" y="4668"/>
                </a:lnTo>
                <a:lnTo>
                  <a:pt x="5740" y="4691"/>
                </a:lnTo>
                <a:lnTo>
                  <a:pt x="5683" y="4710"/>
                </a:lnTo>
                <a:lnTo>
                  <a:pt x="5628" y="4726"/>
                </a:lnTo>
                <a:lnTo>
                  <a:pt x="5571" y="4740"/>
                </a:lnTo>
                <a:lnTo>
                  <a:pt x="5515" y="4751"/>
                </a:lnTo>
                <a:lnTo>
                  <a:pt x="5459" y="4758"/>
                </a:lnTo>
                <a:lnTo>
                  <a:pt x="5404" y="4762"/>
                </a:lnTo>
                <a:lnTo>
                  <a:pt x="5348" y="4763"/>
                </a:lnTo>
                <a:lnTo>
                  <a:pt x="5295" y="4761"/>
                </a:lnTo>
                <a:lnTo>
                  <a:pt x="5241" y="4755"/>
                </a:lnTo>
                <a:lnTo>
                  <a:pt x="5188" y="4746"/>
                </a:lnTo>
                <a:lnTo>
                  <a:pt x="5136" y="4733"/>
                </a:lnTo>
                <a:lnTo>
                  <a:pt x="5084" y="4717"/>
                </a:lnTo>
                <a:lnTo>
                  <a:pt x="5035" y="4698"/>
                </a:lnTo>
                <a:lnTo>
                  <a:pt x="4987" y="4675"/>
                </a:lnTo>
                <a:lnTo>
                  <a:pt x="4938" y="4647"/>
                </a:lnTo>
                <a:lnTo>
                  <a:pt x="4893" y="4618"/>
                </a:lnTo>
                <a:lnTo>
                  <a:pt x="4850" y="4587"/>
                </a:lnTo>
                <a:lnTo>
                  <a:pt x="4810" y="4551"/>
                </a:lnTo>
                <a:lnTo>
                  <a:pt x="4772" y="4514"/>
                </a:lnTo>
                <a:lnTo>
                  <a:pt x="4737" y="4473"/>
                </a:lnTo>
                <a:lnTo>
                  <a:pt x="4704" y="4431"/>
                </a:lnTo>
                <a:lnTo>
                  <a:pt x="4674" y="4386"/>
                </a:lnTo>
                <a:lnTo>
                  <a:pt x="4646" y="4339"/>
                </a:lnTo>
                <a:lnTo>
                  <a:pt x="4621" y="4290"/>
                </a:lnTo>
                <a:lnTo>
                  <a:pt x="4598" y="4238"/>
                </a:lnTo>
                <a:lnTo>
                  <a:pt x="4578" y="4186"/>
                </a:lnTo>
                <a:lnTo>
                  <a:pt x="4561" y="4131"/>
                </a:lnTo>
                <a:lnTo>
                  <a:pt x="4547" y="4075"/>
                </a:lnTo>
                <a:lnTo>
                  <a:pt x="4535" y="4018"/>
                </a:lnTo>
                <a:lnTo>
                  <a:pt x="4526" y="3958"/>
                </a:lnTo>
                <a:lnTo>
                  <a:pt x="4519" y="3898"/>
                </a:lnTo>
                <a:lnTo>
                  <a:pt x="4515" y="3837"/>
                </a:lnTo>
                <a:lnTo>
                  <a:pt x="4514" y="3775"/>
                </a:lnTo>
                <a:lnTo>
                  <a:pt x="4515" y="3711"/>
                </a:lnTo>
                <a:lnTo>
                  <a:pt x="4520" y="3647"/>
                </a:lnTo>
                <a:lnTo>
                  <a:pt x="4526" y="3581"/>
                </a:lnTo>
                <a:lnTo>
                  <a:pt x="4536" y="3517"/>
                </a:lnTo>
                <a:lnTo>
                  <a:pt x="4548" y="3451"/>
                </a:lnTo>
                <a:lnTo>
                  <a:pt x="4563" y="3384"/>
                </a:lnTo>
                <a:lnTo>
                  <a:pt x="4580" y="3318"/>
                </a:lnTo>
                <a:lnTo>
                  <a:pt x="4602" y="3251"/>
                </a:lnTo>
                <a:lnTo>
                  <a:pt x="4625" y="3185"/>
                </a:lnTo>
                <a:lnTo>
                  <a:pt x="4651" y="3119"/>
                </a:lnTo>
                <a:lnTo>
                  <a:pt x="4679" y="3052"/>
                </a:lnTo>
                <a:lnTo>
                  <a:pt x="4711" y="2986"/>
                </a:lnTo>
                <a:lnTo>
                  <a:pt x="4746" y="2921"/>
                </a:lnTo>
                <a:lnTo>
                  <a:pt x="4783" y="2856"/>
                </a:lnTo>
                <a:lnTo>
                  <a:pt x="4822" y="2792"/>
                </a:lnTo>
                <a:lnTo>
                  <a:pt x="4864" y="2730"/>
                </a:lnTo>
                <a:lnTo>
                  <a:pt x="4907" y="2671"/>
                </a:lnTo>
                <a:lnTo>
                  <a:pt x="4952" y="2615"/>
                </a:lnTo>
                <a:lnTo>
                  <a:pt x="4998" y="2560"/>
                </a:lnTo>
                <a:lnTo>
                  <a:pt x="5046" y="2507"/>
                </a:lnTo>
                <a:lnTo>
                  <a:pt x="5094" y="2458"/>
                </a:lnTo>
                <a:lnTo>
                  <a:pt x="5145" y="2411"/>
                </a:lnTo>
                <a:lnTo>
                  <a:pt x="5196" y="2367"/>
                </a:lnTo>
                <a:lnTo>
                  <a:pt x="5248" y="2324"/>
                </a:lnTo>
                <a:lnTo>
                  <a:pt x="5301" y="2285"/>
                </a:lnTo>
                <a:lnTo>
                  <a:pt x="5354" y="2248"/>
                </a:lnTo>
                <a:lnTo>
                  <a:pt x="5409" y="2215"/>
                </a:lnTo>
                <a:lnTo>
                  <a:pt x="5464" y="2183"/>
                </a:lnTo>
                <a:lnTo>
                  <a:pt x="5520" y="2155"/>
                </a:lnTo>
                <a:lnTo>
                  <a:pt x="5575" y="2130"/>
                </a:lnTo>
                <a:lnTo>
                  <a:pt x="5632" y="2108"/>
                </a:lnTo>
                <a:lnTo>
                  <a:pt x="5688" y="2087"/>
                </a:lnTo>
                <a:lnTo>
                  <a:pt x="5745" y="2071"/>
                </a:lnTo>
                <a:lnTo>
                  <a:pt x="5800" y="2058"/>
                </a:lnTo>
                <a:lnTo>
                  <a:pt x="5856" y="2047"/>
                </a:lnTo>
                <a:lnTo>
                  <a:pt x="5912" y="2040"/>
                </a:lnTo>
                <a:lnTo>
                  <a:pt x="5967" y="2036"/>
                </a:lnTo>
                <a:lnTo>
                  <a:pt x="6023" y="2035"/>
                </a:lnTo>
                <a:lnTo>
                  <a:pt x="6077" y="2037"/>
                </a:lnTo>
                <a:lnTo>
                  <a:pt x="6131" y="2043"/>
                </a:lnTo>
                <a:lnTo>
                  <a:pt x="6183" y="2052"/>
                </a:lnTo>
                <a:lnTo>
                  <a:pt x="6235" y="2064"/>
                </a:lnTo>
                <a:lnTo>
                  <a:pt x="6287" y="2079"/>
                </a:lnTo>
                <a:lnTo>
                  <a:pt x="6336" y="2098"/>
                </a:lnTo>
                <a:lnTo>
                  <a:pt x="6385" y="2122"/>
                </a:lnTo>
                <a:lnTo>
                  <a:pt x="6432" y="2147"/>
                </a:lnTo>
                <a:lnTo>
                  <a:pt x="6478" y="2177"/>
                </a:lnTo>
                <a:lnTo>
                  <a:pt x="6521" y="2209"/>
                </a:lnTo>
                <a:lnTo>
                  <a:pt x="6561" y="2244"/>
                </a:lnTo>
                <a:lnTo>
                  <a:pt x="6599" y="2282"/>
                </a:lnTo>
                <a:lnTo>
                  <a:pt x="6635" y="2322"/>
                </a:lnTo>
                <a:lnTo>
                  <a:pt x="6667" y="2365"/>
                </a:lnTo>
                <a:lnTo>
                  <a:pt x="6697" y="2409"/>
                </a:lnTo>
                <a:lnTo>
                  <a:pt x="6725" y="2457"/>
                </a:lnTo>
                <a:lnTo>
                  <a:pt x="6751" y="2505"/>
                </a:lnTo>
                <a:lnTo>
                  <a:pt x="6773" y="2557"/>
                </a:lnTo>
                <a:lnTo>
                  <a:pt x="6792" y="2610"/>
                </a:lnTo>
                <a:lnTo>
                  <a:pt x="6809" y="2664"/>
                </a:lnTo>
                <a:lnTo>
                  <a:pt x="6824" y="2721"/>
                </a:lnTo>
                <a:lnTo>
                  <a:pt x="6836" y="2779"/>
                </a:lnTo>
                <a:lnTo>
                  <a:pt x="6845" y="2837"/>
                </a:lnTo>
                <a:lnTo>
                  <a:pt x="6852" y="2898"/>
                </a:lnTo>
                <a:lnTo>
                  <a:pt x="6856" y="2960"/>
                </a:lnTo>
                <a:lnTo>
                  <a:pt x="6857" y="3022"/>
                </a:lnTo>
                <a:lnTo>
                  <a:pt x="6855" y="3085"/>
                </a:lnTo>
                <a:lnTo>
                  <a:pt x="6851" y="3150"/>
                </a:lnTo>
                <a:lnTo>
                  <a:pt x="6844" y="3215"/>
                </a:lnTo>
                <a:lnTo>
                  <a:pt x="6835" y="3281"/>
                </a:lnTo>
                <a:lnTo>
                  <a:pt x="6823" y="3347"/>
                </a:lnTo>
                <a:lnTo>
                  <a:pt x="6808" y="3413"/>
                </a:lnTo>
                <a:lnTo>
                  <a:pt x="6790" y="3479"/>
                </a:lnTo>
                <a:lnTo>
                  <a:pt x="6770" y="3546"/>
                </a:lnTo>
                <a:lnTo>
                  <a:pt x="6747" y="3613"/>
                </a:lnTo>
                <a:lnTo>
                  <a:pt x="6720" y="3681"/>
                </a:lnTo>
                <a:lnTo>
                  <a:pt x="6692" y="3746"/>
                </a:lnTo>
                <a:lnTo>
                  <a:pt x="6660" y="3813"/>
                </a:lnTo>
                <a:lnTo>
                  <a:pt x="6626" y="3879"/>
                </a:lnTo>
                <a:lnTo>
                  <a:pt x="6588" y="3944"/>
                </a:lnTo>
                <a:close/>
                <a:moveTo>
                  <a:pt x="14539" y="5007"/>
                </a:moveTo>
                <a:lnTo>
                  <a:pt x="14549" y="4987"/>
                </a:lnTo>
                <a:lnTo>
                  <a:pt x="14560" y="4967"/>
                </a:lnTo>
                <a:lnTo>
                  <a:pt x="14569" y="4948"/>
                </a:lnTo>
                <a:lnTo>
                  <a:pt x="14576" y="4929"/>
                </a:lnTo>
                <a:lnTo>
                  <a:pt x="14583" y="4910"/>
                </a:lnTo>
                <a:lnTo>
                  <a:pt x="14589" y="4890"/>
                </a:lnTo>
                <a:lnTo>
                  <a:pt x="14595" y="4871"/>
                </a:lnTo>
                <a:lnTo>
                  <a:pt x="14599" y="4852"/>
                </a:lnTo>
                <a:lnTo>
                  <a:pt x="14603" y="4833"/>
                </a:lnTo>
                <a:lnTo>
                  <a:pt x="14605" y="4814"/>
                </a:lnTo>
                <a:lnTo>
                  <a:pt x="14607" y="4795"/>
                </a:lnTo>
                <a:lnTo>
                  <a:pt x="14609" y="4777"/>
                </a:lnTo>
                <a:lnTo>
                  <a:pt x="14609" y="4758"/>
                </a:lnTo>
                <a:lnTo>
                  <a:pt x="14609" y="4739"/>
                </a:lnTo>
                <a:lnTo>
                  <a:pt x="14608" y="4720"/>
                </a:lnTo>
                <a:lnTo>
                  <a:pt x="14606" y="4702"/>
                </a:lnTo>
                <a:lnTo>
                  <a:pt x="14604" y="4684"/>
                </a:lnTo>
                <a:lnTo>
                  <a:pt x="14601" y="4666"/>
                </a:lnTo>
                <a:lnTo>
                  <a:pt x="14597" y="4646"/>
                </a:lnTo>
                <a:lnTo>
                  <a:pt x="14593" y="4628"/>
                </a:lnTo>
                <a:lnTo>
                  <a:pt x="14587" y="4610"/>
                </a:lnTo>
                <a:lnTo>
                  <a:pt x="14582" y="4592"/>
                </a:lnTo>
                <a:lnTo>
                  <a:pt x="14575" y="4572"/>
                </a:lnTo>
                <a:lnTo>
                  <a:pt x="14568" y="4554"/>
                </a:lnTo>
                <a:lnTo>
                  <a:pt x="14561" y="4536"/>
                </a:lnTo>
                <a:lnTo>
                  <a:pt x="14551" y="4518"/>
                </a:lnTo>
                <a:lnTo>
                  <a:pt x="14542" y="4499"/>
                </a:lnTo>
                <a:lnTo>
                  <a:pt x="14533" y="4480"/>
                </a:lnTo>
                <a:lnTo>
                  <a:pt x="14512" y="4443"/>
                </a:lnTo>
                <a:lnTo>
                  <a:pt x="14490" y="4405"/>
                </a:lnTo>
                <a:lnTo>
                  <a:pt x="14542" y="4295"/>
                </a:lnTo>
                <a:lnTo>
                  <a:pt x="14610" y="4147"/>
                </a:lnTo>
                <a:lnTo>
                  <a:pt x="14648" y="4060"/>
                </a:lnTo>
                <a:lnTo>
                  <a:pt x="14689" y="3967"/>
                </a:lnTo>
                <a:lnTo>
                  <a:pt x="14732" y="3868"/>
                </a:lnTo>
                <a:lnTo>
                  <a:pt x="14775" y="3763"/>
                </a:lnTo>
                <a:lnTo>
                  <a:pt x="14820" y="3653"/>
                </a:lnTo>
                <a:lnTo>
                  <a:pt x="14864" y="3539"/>
                </a:lnTo>
                <a:lnTo>
                  <a:pt x="14908" y="3422"/>
                </a:lnTo>
                <a:lnTo>
                  <a:pt x="14952" y="3303"/>
                </a:lnTo>
                <a:lnTo>
                  <a:pt x="14993" y="3182"/>
                </a:lnTo>
                <a:lnTo>
                  <a:pt x="15033" y="3060"/>
                </a:lnTo>
                <a:lnTo>
                  <a:pt x="15071" y="2939"/>
                </a:lnTo>
                <a:lnTo>
                  <a:pt x="15104" y="2817"/>
                </a:lnTo>
                <a:lnTo>
                  <a:pt x="15135" y="2698"/>
                </a:lnTo>
                <a:lnTo>
                  <a:pt x="15161" y="2580"/>
                </a:lnTo>
                <a:lnTo>
                  <a:pt x="15182" y="2467"/>
                </a:lnTo>
                <a:lnTo>
                  <a:pt x="15200" y="2357"/>
                </a:lnTo>
                <a:lnTo>
                  <a:pt x="15210" y="2251"/>
                </a:lnTo>
                <a:lnTo>
                  <a:pt x="15214" y="2151"/>
                </a:lnTo>
                <a:lnTo>
                  <a:pt x="15212" y="2057"/>
                </a:lnTo>
                <a:lnTo>
                  <a:pt x="15202" y="1970"/>
                </a:lnTo>
                <a:lnTo>
                  <a:pt x="15184" y="1891"/>
                </a:lnTo>
                <a:lnTo>
                  <a:pt x="15157" y="1820"/>
                </a:lnTo>
                <a:lnTo>
                  <a:pt x="15122" y="1759"/>
                </a:lnTo>
                <a:lnTo>
                  <a:pt x="15078" y="1709"/>
                </a:lnTo>
                <a:lnTo>
                  <a:pt x="15022" y="1668"/>
                </a:lnTo>
                <a:lnTo>
                  <a:pt x="14957" y="1640"/>
                </a:lnTo>
                <a:lnTo>
                  <a:pt x="14880" y="1624"/>
                </a:lnTo>
                <a:lnTo>
                  <a:pt x="14791" y="1622"/>
                </a:lnTo>
                <a:lnTo>
                  <a:pt x="14716" y="1627"/>
                </a:lnTo>
                <a:lnTo>
                  <a:pt x="14640" y="1638"/>
                </a:lnTo>
                <a:lnTo>
                  <a:pt x="14565" y="1653"/>
                </a:lnTo>
                <a:lnTo>
                  <a:pt x="14489" y="1673"/>
                </a:lnTo>
                <a:lnTo>
                  <a:pt x="14414" y="1698"/>
                </a:lnTo>
                <a:lnTo>
                  <a:pt x="14340" y="1726"/>
                </a:lnTo>
                <a:lnTo>
                  <a:pt x="14265" y="1758"/>
                </a:lnTo>
                <a:lnTo>
                  <a:pt x="14192" y="1795"/>
                </a:lnTo>
                <a:lnTo>
                  <a:pt x="14118" y="1834"/>
                </a:lnTo>
                <a:lnTo>
                  <a:pt x="14045" y="1878"/>
                </a:lnTo>
                <a:lnTo>
                  <a:pt x="13973" y="1923"/>
                </a:lnTo>
                <a:lnTo>
                  <a:pt x="13902" y="1972"/>
                </a:lnTo>
                <a:lnTo>
                  <a:pt x="13832" y="2023"/>
                </a:lnTo>
                <a:lnTo>
                  <a:pt x="13762" y="2075"/>
                </a:lnTo>
                <a:lnTo>
                  <a:pt x="13694" y="2131"/>
                </a:lnTo>
                <a:lnTo>
                  <a:pt x="13627" y="2188"/>
                </a:lnTo>
                <a:lnTo>
                  <a:pt x="13561" y="2245"/>
                </a:lnTo>
                <a:lnTo>
                  <a:pt x="13496" y="2305"/>
                </a:lnTo>
                <a:lnTo>
                  <a:pt x="13434" y="2366"/>
                </a:lnTo>
                <a:lnTo>
                  <a:pt x="13371" y="2426"/>
                </a:lnTo>
                <a:lnTo>
                  <a:pt x="13311" y="2488"/>
                </a:lnTo>
                <a:lnTo>
                  <a:pt x="13252" y="2550"/>
                </a:lnTo>
                <a:lnTo>
                  <a:pt x="13195" y="2613"/>
                </a:lnTo>
                <a:lnTo>
                  <a:pt x="13140" y="2673"/>
                </a:lnTo>
                <a:lnTo>
                  <a:pt x="13086" y="2735"/>
                </a:lnTo>
                <a:lnTo>
                  <a:pt x="13034" y="2796"/>
                </a:lnTo>
                <a:lnTo>
                  <a:pt x="12985" y="2855"/>
                </a:lnTo>
                <a:lnTo>
                  <a:pt x="12938" y="2913"/>
                </a:lnTo>
                <a:lnTo>
                  <a:pt x="12892" y="2970"/>
                </a:lnTo>
                <a:lnTo>
                  <a:pt x="12849" y="3026"/>
                </a:lnTo>
                <a:lnTo>
                  <a:pt x="12809" y="3078"/>
                </a:lnTo>
                <a:lnTo>
                  <a:pt x="12770" y="3130"/>
                </a:lnTo>
                <a:lnTo>
                  <a:pt x="12554" y="2999"/>
                </a:lnTo>
                <a:lnTo>
                  <a:pt x="12328" y="2866"/>
                </a:lnTo>
                <a:lnTo>
                  <a:pt x="12092" y="2729"/>
                </a:lnTo>
                <a:lnTo>
                  <a:pt x="11847" y="2588"/>
                </a:lnTo>
                <a:lnTo>
                  <a:pt x="11594" y="2447"/>
                </a:lnTo>
                <a:lnTo>
                  <a:pt x="11335" y="2303"/>
                </a:lnTo>
                <a:lnTo>
                  <a:pt x="11069" y="2158"/>
                </a:lnTo>
                <a:lnTo>
                  <a:pt x="10797" y="2013"/>
                </a:lnTo>
                <a:lnTo>
                  <a:pt x="10519" y="1870"/>
                </a:lnTo>
                <a:lnTo>
                  <a:pt x="10238" y="1726"/>
                </a:lnTo>
                <a:lnTo>
                  <a:pt x="9954" y="1584"/>
                </a:lnTo>
                <a:lnTo>
                  <a:pt x="9668" y="1445"/>
                </a:lnTo>
                <a:lnTo>
                  <a:pt x="9378" y="1308"/>
                </a:lnTo>
                <a:lnTo>
                  <a:pt x="9088" y="1174"/>
                </a:lnTo>
                <a:lnTo>
                  <a:pt x="8798" y="1045"/>
                </a:lnTo>
                <a:lnTo>
                  <a:pt x="8508" y="919"/>
                </a:lnTo>
                <a:lnTo>
                  <a:pt x="8219" y="800"/>
                </a:lnTo>
                <a:lnTo>
                  <a:pt x="7932" y="686"/>
                </a:lnTo>
                <a:lnTo>
                  <a:pt x="7648" y="579"/>
                </a:lnTo>
                <a:lnTo>
                  <a:pt x="7366" y="479"/>
                </a:lnTo>
                <a:lnTo>
                  <a:pt x="7090" y="387"/>
                </a:lnTo>
                <a:lnTo>
                  <a:pt x="6819" y="303"/>
                </a:lnTo>
                <a:lnTo>
                  <a:pt x="6553" y="228"/>
                </a:lnTo>
                <a:lnTo>
                  <a:pt x="6293" y="162"/>
                </a:lnTo>
                <a:lnTo>
                  <a:pt x="6041" y="107"/>
                </a:lnTo>
                <a:lnTo>
                  <a:pt x="5797" y="63"/>
                </a:lnTo>
                <a:lnTo>
                  <a:pt x="5561" y="29"/>
                </a:lnTo>
                <a:lnTo>
                  <a:pt x="5335" y="9"/>
                </a:lnTo>
                <a:lnTo>
                  <a:pt x="5120" y="0"/>
                </a:lnTo>
                <a:lnTo>
                  <a:pt x="4915" y="5"/>
                </a:lnTo>
                <a:lnTo>
                  <a:pt x="4722" y="24"/>
                </a:lnTo>
                <a:lnTo>
                  <a:pt x="4542" y="58"/>
                </a:lnTo>
                <a:lnTo>
                  <a:pt x="4017" y="190"/>
                </a:lnTo>
                <a:lnTo>
                  <a:pt x="3526" y="332"/>
                </a:lnTo>
                <a:lnTo>
                  <a:pt x="3067" y="485"/>
                </a:lnTo>
                <a:lnTo>
                  <a:pt x="2642" y="646"/>
                </a:lnTo>
                <a:lnTo>
                  <a:pt x="2250" y="816"/>
                </a:lnTo>
                <a:lnTo>
                  <a:pt x="1890" y="993"/>
                </a:lnTo>
                <a:lnTo>
                  <a:pt x="1561" y="1178"/>
                </a:lnTo>
                <a:lnTo>
                  <a:pt x="1266" y="1370"/>
                </a:lnTo>
                <a:lnTo>
                  <a:pt x="1002" y="1568"/>
                </a:lnTo>
                <a:lnTo>
                  <a:pt x="769" y="1771"/>
                </a:lnTo>
                <a:lnTo>
                  <a:pt x="568" y="1980"/>
                </a:lnTo>
                <a:lnTo>
                  <a:pt x="397" y="2193"/>
                </a:lnTo>
                <a:lnTo>
                  <a:pt x="257" y="2409"/>
                </a:lnTo>
                <a:lnTo>
                  <a:pt x="147" y="2629"/>
                </a:lnTo>
                <a:lnTo>
                  <a:pt x="69" y="2852"/>
                </a:lnTo>
                <a:lnTo>
                  <a:pt x="19" y="3076"/>
                </a:lnTo>
                <a:lnTo>
                  <a:pt x="0" y="3303"/>
                </a:lnTo>
                <a:lnTo>
                  <a:pt x="11" y="3530"/>
                </a:lnTo>
                <a:lnTo>
                  <a:pt x="50" y="3758"/>
                </a:lnTo>
                <a:lnTo>
                  <a:pt x="119" y="3985"/>
                </a:lnTo>
                <a:lnTo>
                  <a:pt x="217" y="4212"/>
                </a:lnTo>
                <a:lnTo>
                  <a:pt x="343" y="4437"/>
                </a:lnTo>
                <a:lnTo>
                  <a:pt x="497" y="4661"/>
                </a:lnTo>
                <a:lnTo>
                  <a:pt x="679" y="4881"/>
                </a:lnTo>
                <a:lnTo>
                  <a:pt x="890" y="5099"/>
                </a:lnTo>
                <a:lnTo>
                  <a:pt x="1129" y="5313"/>
                </a:lnTo>
                <a:lnTo>
                  <a:pt x="1394" y="5524"/>
                </a:lnTo>
                <a:lnTo>
                  <a:pt x="1686" y="5728"/>
                </a:lnTo>
                <a:lnTo>
                  <a:pt x="2006" y="5929"/>
                </a:lnTo>
                <a:lnTo>
                  <a:pt x="2353" y="6122"/>
                </a:lnTo>
                <a:lnTo>
                  <a:pt x="2725" y="6310"/>
                </a:lnTo>
                <a:lnTo>
                  <a:pt x="3124" y="6490"/>
                </a:lnTo>
                <a:lnTo>
                  <a:pt x="3201" y="6523"/>
                </a:lnTo>
                <a:lnTo>
                  <a:pt x="3281" y="6553"/>
                </a:lnTo>
                <a:lnTo>
                  <a:pt x="3363" y="6584"/>
                </a:lnTo>
                <a:lnTo>
                  <a:pt x="3445" y="6612"/>
                </a:lnTo>
                <a:lnTo>
                  <a:pt x="3530" y="6640"/>
                </a:lnTo>
                <a:lnTo>
                  <a:pt x="3616" y="6666"/>
                </a:lnTo>
                <a:lnTo>
                  <a:pt x="3702" y="6690"/>
                </a:lnTo>
                <a:lnTo>
                  <a:pt x="3791" y="6713"/>
                </a:lnTo>
                <a:lnTo>
                  <a:pt x="3881" y="6736"/>
                </a:lnTo>
                <a:lnTo>
                  <a:pt x="3973" y="6757"/>
                </a:lnTo>
                <a:lnTo>
                  <a:pt x="4065" y="6777"/>
                </a:lnTo>
                <a:lnTo>
                  <a:pt x="4159" y="6795"/>
                </a:lnTo>
                <a:lnTo>
                  <a:pt x="4254" y="6813"/>
                </a:lnTo>
                <a:lnTo>
                  <a:pt x="4351" y="6830"/>
                </a:lnTo>
                <a:lnTo>
                  <a:pt x="4447" y="6845"/>
                </a:lnTo>
                <a:lnTo>
                  <a:pt x="4546" y="6859"/>
                </a:lnTo>
                <a:lnTo>
                  <a:pt x="4646" y="6872"/>
                </a:lnTo>
                <a:lnTo>
                  <a:pt x="4746" y="6884"/>
                </a:lnTo>
                <a:lnTo>
                  <a:pt x="4847" y="6895"/>
                </a:lnTo>
                <a:lnTo>
                  <a:pt x="4950" y="6905"/>
                </a:lnTo>
                <a:lnTo>
                  <a:pt x="5054" y="6914"/>
                </a:lnTo>
                <a:lnTo>
                  <a:pt x="5158" y="6922"/>
                </a:lnTo>
                <a:lnTo>
                  <a:pt x="5264" y="6929"/>
                </a:lnTo>
                <a:lnTo>
                  <a:pt x="5370" y="6935"/>
                </a:lnTo>
                <a:lnTo>
                  <a:pt x="5476" y="6940"/>
                </a:lnTo>
                <a:lnTo>
                  <a:pt x="5584" y="6944"/>
                </a:lnTo>
                <a:lnTo>
                  <a:pt x="5693" y="6947"/>
                </a:lnTo>
                <a:lnTo>
                  <a:pt x="5802" y="6949"/>
                </a:lnTo>
                <a:lnTo>
                  <a:pt x="5912" y="6951"/>
                </a:lnTo>
                <a:lnTo>
                  <a:pt x="6023" y="6952"/>
                </a:lnTo>
                <a:lnTo>
                  <a:pt x="6134" y="6951"/>
                </a:lnTo>
                <a:lnTo>
                  <a:pt x="6245" y="6950"/>
                </a:lnTo>
                <a:lnTo>
                  <a:pt x="6354" y="7026"/>
                </a:lnTo>
                <a:lnTo>
                  <a:pt x="6470" y="7105"/>
                </a:lnTo>
                <a:lnTo>
                  <a:pt x="6590" y="7185"/>
                </a:lnTo>
                <a:lnTo>
                  <a:pt x="6716" y="7268"/>
                </a:lnTo>
                <a:lnTo>
                  <a:pt x="6847" y="7352"/>
                </a:lnTo>
                <a:lnTo>
                  <a:pt x="6983" y="7438"/>
                </a:lnTo>
                <a:lnTo>
                  <a:pt x="7124" y="7524"/>
                </a:lnTo>
                <a:lnTo>
                  <a:pt x="7268" y="7611"/>
                </a:lnTo>
                <a:lnTo>
                  <a:pt x="7416" y="7699"/>
                </a:lnTo>
                <a:lnTo>
                  <a:pt x="7568" y="7786"/>
                </a:lnTo>
                <a:lnTo>
                  <a:pt x="7724" y="7873"/>
                </a:lnTo>
                <a:lnTo>
                  <a:pt x="7884" y="7960"/>
                </a:lnTo>
                <a:lnTo>
                  <a:pt x="8047" y="8046"/>
                </a:lnTo>
                <a:lnTo>
                  <a:pt x="8212" y="8130"/>
                </a:lnTo>
                <a:lnTo>
                  <a:pt x="8381" y="8213"/>
                </a:lnTo>
                <a:lnTo>
                  <a:pt x="8551" y="8294"/>
                </a:lnTo>
                <a:lnTo>
                  <a:pt x="8724" y="8373"/>
                </a:lnTo>
                <a:lnTo>
                  <a:pt x="8900" y="8448"/>
                </a:lnTo>
                <a:lnTo>
                  <a:pt x="9076" y="8521"/>
                </a:lnTo>
                <a:lnTo>
                  <a:pt x="9254" y="8592"/>
                </a:lnTo>
                <a:lnTo>
                  <a:pt x="9435" y="8659"/>
                </a:lnTo>
                <a:lnTo>
                  <a:pt x="9616" y="8722"/>
                </a:lnTo>
                <a:lnTo>
                  <a:pt x="9799" y="8780"/>
                </a:lnTo>
                <a:lnTo>
                  <a:pt x="9981" y="8834"/>
                </a:lnTo>
                <a:lnTo>
                  <a:pt x="10165" y="8884"/>
                </a:lnTo>
                <a:lnTo>
                  <a:pt x="10348" y="8928"/>
                </a:lnTo>
                <a:lnTo>
                  <a:pt x="10532" y="8968"/>
                </a:lnTo>
                <a:lnTo>
                  <a:pt x="10716" y="9001"/>
                </a:lnTo>
                <a:lnTo>
                  <a:pt x="10898" y="9028"/>
                </a:lnTo>
                <a:lnTo>
                  <a:pt x="11081" y="9050"/>
                </a:lnTo>
                <a:lnTo>
                  <a:pt x="11263" y="9064"/>
                </a:lnTo>
                <a:lnTo>
                  <a:pt x="11444" y="9071"/>
                </a:lnTo>
                <a:lnTo>
                  <a:pt x="11625" y="9070"/>
                </a:lnTo>
                <a:lnTo>
                  <a:pt x="11784" y="9059"/>
                </a:lnTo>
                <a:lnTo>
                  <a:pt x="11921" y="9038"/>
                </a:lnTo>
                <a:lnTo>
                  <a:pt x="12036" y="9008"/>
                </a:lnTo>
                <a:lnTo>
                  <a:pt x="12131" y="8970"/>
                </a:lnTo>
                <a:lnTo>
                  <a:pt x="12207" y="8924"/>
                </a:lnTo>
                <a:lnTo>
                  <a:pt x="12264" y="8871"/>
                </a:lnTo>
                <a:lnTo>
                  <a:pt x="12305" y="8810"/>
                </a:lnTo>
                <a:lnTo>
                  <a:pt x="12328" y="8742"/>
                </a:lnTo>
                <a:lnTo>
                  <a:pt x="12336" y="8668"/>
                </a:lnTo>
                <a:lnTo>
                  <a:pt x="12329" y="8589"/>
                </a:lnTo>
                <a:lnTo>
                  <a:pt x="12308" y="8505"/>
                </a:lnTo>
                <a:lnTo>
                  <a:pt x="12273" y="8416"/>
                </a:lnTo>
                <a:lnTo>
                  <a:pt x="12227" y="8323"/>
                </a:lnTo>
                <a:lnTo>
                  <a:pt x="12170" y="8227"/>
                </a:lnTo>
                <a:lnTo>
                  <a:pt x="12101" y="8127"/>
                </a:lnTo>
                <a:lnTo>
                  <a:pt x="12023" y="8024"/>
                </a:lnTo>
                <a:lnTo>
                  <a:pt x="11938" y="7919"/>
                </a:lnTo>
                <a:lnTo>
                  <a:pt x="11844" y="7813"/>
                </a:lnTo>
                <a:lnTo>
                  <a:pt x="11743" y="7704"/>
                </a:lnTo>
                <a:lnTo>
                  <a:pt x="11637" y="7595"/>
                </a:lnTo>
                <a:lnTo>
                  <a:pt x="11525" y="7486"/>
                </a:lnTo>
                <a:lnTo>
                  <a:pt x="11411" y="7377"/>
                </a:lnTo>
                <a:lnTo>
                  <a:pt x="11292" y="7268"/>
                </a:lnTo>
                <a:lnTo>
                  <a:pt x="11171" y="7161"/>
                </a:lnTo>
                <a:lnTo>
                  <a:pt x="11049" y="7056"/>
                </a:lnTo>
                <a:lnTo>
                  <a:pt x="10926" y="6951"/>
                </a:lnTo>
                <a:lnTo>
                  <a:pt x="10803" y="6850"/>
                </a:lnTo>
                <a:lnTo>
                  <a:pt x="10682" y="6752"/>
                </a:lnTo>
                <a:lnTo>
                  <a:pt x="10563" y="6657"/>
                </a:lnTo>
                <a:lnTo>
                  <a:pt x="10447" y="6567"/>
                </a:lnTo>
                <a:lnTo>
                  <a:pt x="10335" y="6480"/>
                </a:lnTo>
                <a:lnTo>
                  <a:pt x="10523" y="6442"/>
                </a:lnTo>
                <a:lnTo>
                  <a:pt x="10708" y="6405"/>
                </a:lnTo>
                <a:lnTo>
                  <a:pt x="10890" y="6365"/>
                </a:lnTo>
                <a:lnTo>
                  <a:pt x="11071" y="6326"/>
                </a:lnTo>
                <a:lnTo>
                  <a:pt x="11248" y="6286"/>
                </a:lnTo>
                <a:lnTo>
                  <a:pt x="11422" y="6246"/>
                </a:lnTo>
                <a:lnTo>
                  <a:pt x="11593" y="6205"/>
                </a:lnTo>
                <a:lnTo>
                  <a:pt x="11759" y="6165"/>
                </a:lnTo>
                <a:lnTo>
                  <a:pt x="11924" y="6124"/>
                </a:lnTo>
                <a:lnTo>
                  <a:pt x="12083" y="6083"/>
                </a:lnTo>
                <a:lnTo>
                  <a:pt x="12238" y="6042"/>
                </a:lnTo>
                <a:lnTo>
                  <a:pt x="12389" y="6002"/>
                </a:lnTo>
                <a:lnTo>
                  <a:pt x="12536" y="5961"/>
                </a:lnTo>
                <a:lnTo>
                  <a:pt x="12679" y="5921"/>
                </a:lnTo>
                <a:lnTo>
                  <a:pt x="12816" y="5881"/>
                </a:lnTo>
                <a:lnTo>
                  <a:pt x="12949" y="5842"/>
                </a:lnTo>
                <a:lnTo>
                  <a:pt x="13015" y="5879"/>
                </a:lnTo>
                <a:lnTo>
                  <a:pt x="13084" y="5917"/>
                </a:lnTo>
                <a:lnTo>
                  <a:pt x="13154" y="5955"/>
                </a:lnTo>
                <a:lnTo>
                  <a:pt x="13227" y="5994"/>
                </a:lnTo>
                <a:lnTo>
                  <a:pt x="13301" y="6031"/>
                </a:lnTo>
                <a:lnTo>
                  <a:pt x="13377" y="6070"/>
                </a:lnTo>
                <a:lnTo>
                  <a:pt x="13454" y="6108"/>
                </a:lnTo>
                <a:lnTo>
                  <a:pt x="13532" y="6146"/>
                </a:lnTo>
                <a:lnTo>
                  <a:pt x="13613" y="6183"/>
                </a:lnTo>
                <a:lnTo>
                  <a:pt x="13694" y="6220"/>
                </a:lnTo>
                <a:lnTo>
                  <a:pt x="13777" y="6257"/>
                </a:lnTo>
                <a:lnTo>
                  <a:pt x="13861" y="6292"/>
                </a:lnTo>
                <a:lnTo>
                  <a:pt x="13946" y="6328"/>
                </a:lnTo>
                <a:lnTo>
                  <a:pt x="14031" y="6362"/>
                </a:lnTo>
                <a:lnTo>
                  <a:pt x="14117" y="6395"/>
                </a:lnTo>
                <a:lnTo>
                  <a:pt x="14205" y="6427"/>
                </a:lnTo>
                <a:lnTo>
                  <a:pt x="14292" y="6457"/>
                </a:lnTo>
                <a:lnTo>
                  <a:pt x="14381" y="6487"/>
                </a:lnTo>
                <a:lnTo>
                  <a:pt x="14471" y="6515"/>
                </a:lnTo>
                <a:lnTo>
                  <a:pt x="14561" y="6541"/>
                </a:lnTo>
                <a:lnTo>
                  <a:pt x="14650" y="6566"/>
                </a:lnTo>
                <a:lnTo>
                  <a:pt x="14740" y="6588"/>
                </a:lnTo>
                <a:lnTo>
                  <a:pt x="14831" y="6609"/>
                </a:lnTo>
                <a:lnTo>
                  <a:pt x="14920" y="6628"/>
                </a:lnTo>
                <a:lnTo>
                  <a:pt x="15011" y="6645"/>
                </a:lnTo>
                <a:lnTo>
                  <a:pt x="15102" y="6659"/>
                </a:lnTo>
                <a:lnTo>
                  <a:pt x="15192" y="6671"/>
                </a:lnTo>
                <a:lnTo>
                  <a:pt x="15281" y="6681"/>
                </a:lnTo>
                <a:lnTo>
                  <a:pt x="15371" y="6688"/>
                </a:lnTo>
                <a:lnTo>
                  <a:pt x="15460" y="6692"/>
                </a:lnTo>
                <a:lnTo>
                  <a:pt x="15548" y="6694"/>
                </a:lnTo>
                <a:lnTo>
                  <a:pt x="15636" y="6692"/>
                </a:lnTo>
                <a:lnTo>
                  <a:pt x="15764" y="6684"/>
                </a:lnTo>
                <a:lnTo>
                  <a:pt x="15871" y="6667"/>
                </a:lnTo>
                <a:lnTo>
                  <a:pt x="15958" y="6644"/>
                </a:lnTo>
                <a:lnTo>
                  <a:pt x="16025" y="6612"/>
                </a:lnTo>
                <a:lnTo>
                  <a:pt x="16075" y="6576"/>
                </a:lnTo>
                <a:lnTo>
                  <a:pt x="16108" y="6532"/>
                </a:lnTo>
                <a:lnTo>
                  <a:pt x="16125" y="6485"/>
                </a:lnTo>
                <a:lnTo>
                  <a:pt x="16127" y="6431"/>
                </a:lnTo>
                <a:lnTo>
                  <a:pt x="16116" y="6374"/>
                </a:lnTo>
                <a:lnTo>
                  <a:pt x="16092" y="6313"/>
                </a:lnTo>
                <a:lnTo>
                  <a:pt x="16056" y="6249"/>
                </a:lnTo>
                <a:lnTo>
                  <a:pt x="16011" y="6181"/>
                </a:lnTo>
                <a:lnTo>
                  <a:pt x="15956" y="6111"/>
                </a:lnTo>
                <a:lnTo>
                  <a:pt x="15892" y="6040"/>
                </a:lnTo>
                <a:lnTo>
                  <a:pt x="15822" y="5967"/>
                </a:lnTo>
                <a:lnTo>
                  <a:pt x="15744" y="5893"/>
                </a:lnTo>
                <a:lnTo>
                  <a:pt x="15662" y="5820"/>
                </a:lnTo>
                <a:lnTo>
                  <a:pt x="15576" y="5746"/>
                </a:lnTo>
                <a:lnTo>
                  <a:pt x="15487" y="5673"/>
                </a:lnTo>
                <a:lnTo>
                  <a:pt x="15395" y="5601"/>
                </a:lnTo>
                <a:lnTo>
                  <a:pt x="15303" y="5530"/>
                </a:lnTo>
                <a:lnTo>
                  <a:pt x="15212" y="5462"/>
                </a:lnTo>
                <a:lnTo>
                  <a:pt x="15121" y="5396"/>
                </a:lnTo>
                <a:lnTo>
                  <a:pt x="15033" y="5334"/>
                </a:lnTo>
                <a:lnTo>
                  <a:pt x="14949" y="5275"/>
                </a:lnTo>
                <a:lnTo>
                  <a:pt x="14868" y="5220"/>
                </a:lnTo>
                <a:lnTo>
                  <a:pt x="14793" y="5171"/>
                </a:lnTo>
                <a:lnTo>
                  <a:pt x="14725" y="5125"/>
                </a:lnTo>
                <a:lnTo>
                  <a:pt x="14613" y="5053"/>
                </a:lnTo>
                <a:lnTo>
                  <a:pt x="14539" y="500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21" name="千图设计师MC：ID 29795607任意多边形 20"/>
          <p:cNvSpPr/>
          <p:nvPr>
            <p:custDataLst>
              <p:tags r:id="rId26"/>
            </p:custDataLst>
          </p:nvPr>
        </p:nvSpPr>
        <p:spPr bwMode="auto">
          <a:xfrm rot="274183" flipH="1">
            <a:off x="1381622" y="3546179"/>
            <a:ext cx="406400" cy="257175"/>
          </a:xfrm>
          <a:custGeom>
            <a:avLst/>
            <a:gdLst>
              <a:gd name="T0" fmla="*/ 8173 w 16128"/>
              <a:gd name="T1" fmla="*/ 9743 h 10206"/>
              <a:gd name="T2" fmla="*/ 7938 w 16128"/>
              <a:gd name="T3" fmla="*/ 9494 h 10206"/>
              <a:gd name="T4" fmla="*/ 7850 w 16128"/>
              <a:gd name="T5" fmla="*/ 9125 h 10206"/>
              <a:gd name="T6" fmla="*/ 7947 w 16128"/>
              <a:gd name="T7" fmla="*/ 8777 h 10206"/>
              <a:gd name="T8" fmla="*/ 8191 w 16128"/>
              <a:gd name="T9" fmla="*/ 8558 h 10206"/>
              <a:gd name="T10" fmla="*/ 8514 w 16128"/>
              <a:gd name="T11" fmla="*/ 8542 h 10206"/>
              <a:gd name="T12" fmla="*/ 8783 w 16128"/>
              <a:gd name="T13" fmla="*/ 8735 h 10206"/>
              <a:gd name="T14" fmla="*/ 8927 w 16128"/>
              <a:gd name="T15" fmla="*/ 9073 h 10206"/>
              <a:gd name="T16" fmla="*/ 8890 w 16128"/>
              <a:gd name="T17" fmla="*/ 9447 h 10206"/>
              <a:gd name="T18" fmla="*/ 8689 w 16128"/>
              <a:gd name="T19" fmla="*/ 9717 h 10206"/>
              <a:gd name="T20" fmla="*/ 7017 w 16128"/>
              <a:gd name="T21" fmla="*/ 9810 h 10206"/>
              <a:gd name="T22" fmla="*/ 6713 w 16128"/>
              <a:gd name="T23" fmla="*/ 9697 h 10206"/>
              <a:gd name="T24" fmla="*/ 6509 w 16128"/>
              <a:gd name="T25" fmla="*/ 9410 h 10206"/>
              <a:gd name="T26" fmla="*/ 6467 w 16128"/>
              <a:gd name="T27" fmla="*/ 9030 h 10206"/>
              <a:gd name="T28" fmla="*/ 6606 w 16128"/>
              <a:gd name="T29" fmla="*/ 8707 h 10206"/>
              <a:gd name="T30" fmla="*/ 6879 w 16128"/>
              <a:gd name="T31" fmla="*/ 8532 h 10206"/>
              <a:gd name="T32" fmla="*/ 7198 w 16128"/>
              <a:gd name="T33" fmla="*/ 8573 h 10206"/>
              <a:gd name="T34" fmla="*/ 7443 w 16128"/>
              <a:gd name="T35" fmla="*/ 8808 h 10206"/>
              <a:gd name="T36" fmla="*/ 7545 w 16128"/>
              <a:gd name="T37" fmla="*/ 9172 h 10206"/>
              <a:gd name="T38" fmla="*/ 7462 w 16128"/>
              <a:gd name="T39" fmla="*/ 9527 h 10206"/>
              <a:gd name="T40" fmla="*/ 7228 w 16128"/>
              <a:gd name="T41" fmla="*/ 9760 h 10206"/>
              <a:gd name="T42" fmla="*/ 5544 w 16128"/>
              <a:gd name="T43" fmla="*/ 9801 h 10206"/>
              <a:gd name="T44" fmla="*/ 5260 w 16128"/>
              <a:gd name="T45" fmla="*/ 9638 h 10206"/>
              <a:gd name="T46" fmla="*/ 5090 w 16128"/>
              <a:gd name="T47" fmla="*/ 9320 h 10206"/>
              <a:gd name="T48" fmla="*/ 5096 w 16128"/>
              <a:gd name="T49" fmla="*/ 8939 h 10206"/>
              <a:gd name="T50" fmla="*/ 5274 w 16128"/>
              <a:gd name="T51" fmla="*/ 8647 h 10206"/>
              <a:gd name="T52" fmla="*/ 5571 w 16128"/>
              <a:gd name="T53" fmla="*/ 8520 h 10206"/>
              <a:gd name="T54" fmla="*/ 5879 w 16128"/>
              <a:gd name="T55" fmla="*/ 8617 h 10206"/>
              <a:gd name="T56" fmla="*/ 6094 w 16128"/>
              <a:gd name="T57" fmla="*/ 8890 h 10206"/>
              <a:gd name="T58" fmla="*/ 6151 w 16128"/>
              <a:gd name="T59" fmla="*/ 9268 h 10206"/>
              <a:gd name="T60" fmla="*/ 6026 w 16128"/>
              <a:gd name="T61" fmla="*/ 9600 h 10206"/>
              <a:gd name="T62" fmla="*/ 5763 w 16128"/>
              <a:gd name="T63" fmla="*/ 9790 h 10206"/>
              <a:gd name="T64" fmla="*/ 15768 w 16128"/>
              <a:gd name="T65" fmla="*/ 3141 h 10206"/>
              <a:gd name="T66" fmla="*/ 15126 w 16128"/>
              <a:gd name="T67" fmla="*/ 3084 h 10206"/>
              <a:gd name="T68" fmla="*/ 14574 w 16128"/>
              <a:gd name="T69" fmla="*/ 3227 h 10206"/>
              <a:gd name="T70" fmla="*/ 14460 w 16128"/>
              <a:gd name="T71" fmla="*/ 3447 h 10206"/>
              <a:gd name="T72" fmla="*/ 14350 w 16128"/>
              <a:gd name="T73" fmla="*/ 4231 h 10206"/>
              <a:gd name="T74" fmla="*/ 12640 w 16128"/>
              <a:gd name="T75" fmla="*/ 2210 h 10206"/>
              <a:gd name="T76" fmla="*/ 9613 w 16128"/>
              <a:gd name="T77" fmla="*/ 443 h 10206"/>
              <a:gd name="T78" fmla="*/ 5179 w 16128"/>
              <a:gd name="T79" fmla="*/ 167 h 10206"/>
              <a:gd name="T80" fmla="*/ 1529 w 16128"/>
              <a:gd name="T81" fmla="*/ 2047 h 10206"/>
              <a:gd name="T82" fmla="*/ 86 w 16128"/>
              <a:gd name="T83" fmla="*/ 4326 h 10206"/>
              <a:gd name="T84" fmla="*/ 234 w 16128"/>
              <a:gd name="T85" fmla="*/ 5545 h 10206"/>
              <a:gd name="T86" fmla="*/ 1460 w 16128"/>
              <a:gd name="T87" fmla="*/ 7007 h 10206"/>
              <a:gd name="T88" fmla="*/ 3737 w 16128"/>
              <a:gd name="T89" fmla="*/ 8260 h 10206"/>
              <a:gd name="T90" fmla="*/ 4274 w 16128"/>
              <a:gd name="T91" fmla="*/ 9415 h 10206"/>
              <a:gd name="T92" fmla="*/ 4664 w 16128"/>
              <a:gd name="T93" fmla="*/ 9964 h 10206"/>
              <a:gd name="T94" fmla="*/ 6156 w 16128"/>
              <a:gd name="T95" fmla="*/ 10193 h 10206"/>
              <a:gd name="T96" fmla="*/ 8343 w 16128"/>
              <a:gd name="T97" fmla="*/ 10150 h 10206"/>
              <a:gd name="T98" fmla="*/ 9273 w 16128"/>
              <a:gd name="T99" fmla="*/ 9865 h 10206"/>
              <a:gd name="T100" fmla="*/ 9622 w 16128"/>
              <a:gd name="T101" fmla="*/ 9086 h 10206"/>
              <a:gd name="T102" fmla="*/ 10342 w 16128"/>
              <a:gd name="T103" fmla="*/ 7819 h 10206"/>
              <a:gd name="T104" fmla="*/ 12418 w 16128"/>
              <a:gd name="T105" fmla="*/ 6846 h 10206"/>
              <a:gd name="T106" fmla="*/ 13892 w 16128"/>
              <a:gd name="T107" fmla="*/ 5793 h 10206"/>
              <a:gd name="T108" fmla="*/ 14353 w 16128"/>
              <a:gd name="T109" fmla="*/ 5818 h 10206"/>
              <a:gd name="T110" fmla="*/ 14424 w 16128"/>
              <a:gd name="T111" fmla="*/ 6271 h 10206"/>
              <a:gd name="T112" fmla="*/ 14785 w 16128"/>
              <a:gd name="T113" fmla="*/ 6414 h 10206"/>
              <a:gd name="T114" fmla="*/ 15466 w 16128"/>
              <a:gd name="T115" fmla="*/ 6429 h 10206"/>
              <a:gd name="T116" fmla="*/ 15933 w 16128"/>
              <a:gd name="T117" fmla="*/ 6303 h 10206"/>
              <a:gd name="T118" fmla="*/ 16108 w 16128"/>
              <a:gd name="T119" fmla="*/ 5143 h 10206"/>
              <a:gd name="T120" fmla="*/ 16101 w 16128"/>
              <a:gd name="T121" fmla="*/ 3661 h 10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128" h="10206">
                <a:moveTo>
                  <a:pt x="8462" y="9808"/>
                </a:moveTo>
                <a:lnTo>
                  <a:pt x="8435" y="9810"/>
                </a:lnTo>
                <a:lnTo>
                  <a:pt x="8407" y="9810"/>
                </a:lnTo>
                <a:lnTo>
                  <a:pt x="8380" y="9809"/>
                </a:lnTo>
                <a:lnTo>
                  <a:pt x="8352" y="9806"/>
                </a:lnTo>
                <a:lnTo>
                  <a:pt x="8325" y="9801"/>
                </a:lnTo>
                <a:lnTo>
                  <a:pt x="8299" y="9796"/>
                </a:lnTo>
                <a:lnTo>
                  <a:pt x="8273" y="9787"/>
                </a:lnTo>
                <a:lnTo>
                  <a:pt x="8247" y="9778"/>
                </a:lnTo>
                <a:lnTo>
                  <a:pt x="8222" y="9768"/>
                </a:lnTo>
                <a:lnTo>
                  <a:pt x="8197" y="9756"/>
                </a:lnTo>
                <a:lnTo>
                  <a:pt x="8173" y="9743"/>
                </a:lnTo>
                <a:lnTo>
                  <a:pt x="8150" y="9729"/>
                </a:lnTo>
                <a:lnTo>
                  <a:pt x="8126" y="9713"/>
                </a:lnTo>
                <a:lnTo>
                  <a:pt x="8103" y="9697"/>
                </a:lnTo>
                <a:lnTo>
                  <a:pt x="8082" y="9679"/>
                </a:lnTo>
                <a:lnTo>
                  <a:pt x="8061" y="9658"/>
                </a:lnTo>
                <a:lnTo>
                  <a:pt x="8041" y="9638"/>
                </a:lnTo>
                <a:lnTo>
                  <a:pt x="8022" y="9617"/>
                </a:lnTo>
                <a:lnTo>
                  <a:pt x="8003" y="9595"/>
                </a:lnTo>
                <a:lnTo>
                  <a:pt x="7985" y="9571"/>
                </a:lnTo>
                <a:lnTo>
                  <a:pt x="7968" y="9546"/>
                </a:lnTo>
                <a:lnTo>
                  <a:pt x="7952" y="9521"/>
                </a:lnTo>
                <a:lnTo>
                  <a:pt x="7938" y="9494"/>
                </a:lnTo>
                <a:lnTo>
                  <a:pt x="7924" y="9468"/>
                </a:lnTo>
                <a:lnTo>
                  <a:pt x="7911" y="9440"/>
                </a:lnTo>
                <a:lnTo>
                  <a:pt x="7900" y="9410"/>
                </a:lnTo>
                <a:lnTo>
                  <a:pt x="7889" y="9381"/>
                </a:lnTo>
                <a:lnTo>
                  <a:pt x="7880" y="9351"/>
                </a:lnTo>
                <a:lnTo>
                  <a:pt x="7871" y="9320"/>
                </a:lnTo>
                <a:lnTo>
                  <a:pt x="7864" y="9288"/>
                </a:lnTo>
                <a:lnTo>
                  <a:pt x="7858" y="9256"/>
                </a:lnTo>
                <a:lnTo>
                  <a:pt x="7854" y="9223"/>
                </a:lnTo>
                <a:lnTo>
                  <a:pt x="7851" y="9189"/>
                </a:lnTo>
                <a:lnTo>
                  <a:pt x="7850" y="9157"/>
                </a:lnTo>
                <a:lnTo>
                  <a:pt x="7850" y="9125"/>
                </a:lnTo>
                <a:lnTo>
                  <a:pt x="7851" y="9093"/>
                </a:lnTo>
                <a:lnTo>
                  <a:pt x="7854" y="9061"/>
                </a:lnTo>
                <a:lnTo>
                  <a:pt x="7858" y="9030"/>
                </a:lnTo>
                <a:lnTo>
                  <a:pt x="7863" y="9000"/>
                </a:lnTo>
                <a:lnTo>
                  <a:pt x="7869" y="8970"/>
                </a:lnTo>
                <a:lnTo>
                  <a:pt x="7878" y="8939"/>
                </a:lnTo>
                <a:lnTo>
                  <a:pt x="7887" y="8911"/>
                </a:lnTo>
                <a:lnTo>
                  <a:pt x="7897" y="8883"/>
                </a:lnTo>
                <a:lnTo>
                  <a:pt x="7908" y="8856"/>
                </a:lnTo>
                <a:lnTo>
                  <a:pt x="7920" y="8828"/>
                </a:lnTo>
                <a:lnTo>
                  <a:pt x="7933" y="8802"/>
                </a:lnTo>
                <a:lnTo>
                  <a:pt x="7947" y="8777"/>
                </a:lnTo>
                <a:lnTo>
                  <a:pt x="7963" y="8753"/>
                </a:lnTo>
                <a:lnTo>
                  <a:pt x="7979" y="8730"/>
                </a:lnTo>
                <a:lnTo>
                  <a:pt x="7996" y="8707"/>
                </a:lnTo>
                <a:lnTo>
                  <a:pt x="8015" y="8686"/>
                </a:lnTo>
                <a:lnTo>
                  <a:pt x="8034" y="8666"/>
                </a:lnTo>
                <a:lnTo>
                  <a:pt x="8054" y="8647"/>
                </a:lnTo>
                <a:lnTo>
                  <a:pt x="8075" y="8629"/>
                </a:lnTo>
                <a:lnTo>
                  <a:pt x="8097" y="8613"/>
                </a:lnTo>
                <a:lnTo>
                  <a:pt x="8119" y="8596"/>
                </a:lnTo>
                <a:lnTo>
                  <a:pt x="8143" y="8582"/>
                </a:lnTo>
                <a:lnTo>
                  <a:pt x="8167" y="8569"/>
                </a:lnTo>
                <a:lnTo>
                  <a:pt x="8191" y="8558"/>
                </a:lnTo>
                <a:lnTo>
                  <a:pt x="8216" y="8547"/>
                </a:lnTo>
                <a:lnTo>
                  <a:pt x="8242" y="8539"/>
                </a:lnTo>
                <a:lnTo>
                  <a:pt x="8269" y="8532"/>
                </a:lnTo>
                <a:lnTo>
                  <a:pt x="8296" y="8526"/>
                </a:lnTo>
                <a:lnTo>
                  <a:pt x="8324" y="8522"/>
                </a:lnTo>
                <a:lnTo>
                  <a:pt x="8351" y="8520"/>
                </a:lnTo>
                <a:lnTo>
                  <a:pt x="8380" y="8520"/>
                </a:lnTo>
                <a:lnTo>
                  <a:pt x="8407" y="8521"/>
                </a:lnTo>
                <a:lnTo>
                  <a:pt x="8434" y="8524"/>
                </a:lnTo>
                <a:lnTo>
                  <a:pt x="8460" y="8528"/>
                </a:lnTo>
                <a:lnTo>
                  <a:pt x="8487" y="8534"/>
                </a:lnTo>
                <a:lnTo>
                  <a:pt x="8514" y="8542"/>
                </a:lnTo>
                <a:lnTo>
                  <a:pt x="8539" y="8551"/>
                </a:lnTo>
                <a:lnTo>
                  <a:pt x="8564" y="8561"/>
                </a:lnTo>
                <a:lnTo>
                  <a:pt x="8589" y="8573"/>
                </a:lnTo>
                <a:lnTo>
                  <a:pt x="8613" y="8586"/>
                </a:lnTo>
                <a:lnTo>
                  <a:pt x="8637" y="8600"/>
                </a:lnTo>
                <a:lnTo>
                  <a:pt x="8660" y="8617"/>
                </a:lnTo>
                <a:lnTo>
                  <a:pt x="8682" y="8633"/>
                </a:lnTo>
                <a:lnTo>
                  <a:pt x="8704" y="8651"/>
                </a:lnTo>
                <a:lnTo>
                  <a:pt x="8724" y="8671"/>
                </a:lnTo>
                <a:lnTo>
                  <a:pt x="8745" y="8691"/>
                </a:lnTo>
                <a:lnTo>
                  <a:pt x="8765" y="8712"/>
                </a:lnTo>
                <a:lnTo>
                  <a:pt x="8783" y="8735"/>
                </a:lnTo>
                <a:lnTo>
                  <a:pt x="8801" y="8759"/>
                </a:lnTo>
                <a:lnTo>
                  <a:pt x="8817" y="8783"/>
                </a:lnTo>
                <a:lnTo>
                  <a:pt x="8833" y="8808"/>
                </a:lnTo>
                <a:lnTo>
                  <a:pt x="8848" y="8835"/>
                </a:lnTo>
                <a:lnTo>
                  <a:pt x="8862" y="8862"/>
                </a:lnTo>
                <a:lnTo>
                  <a:pt x="8874" y="8890"/>
                </a:lnTo>
                <a:lnTo>
                  <a:pt x="8887" y="8919"/>
                </a:lnTo>
                <a:lnTo>
                  <a:pt x="8897" y="8948"/>
                </a:lnTo>
                <a:lnTo>
                  <a:pt x="8907" y="8979"/>
                </a:lnTo>
                <a:lnTo>
                  <a:pt x="8915" y="9010"/>
                </a:lnTo>
                <a:lnTo>
                  <a:pt x="8921" y="9041"/>
                </a:lnTo>
                <a:lnTo>
                  <a:pt x="8927" y="9073"/>
                </a:lnTo>
                <a:lnTo>
                  <a:pt x="8931" y="9107"/>
                </a:lnTo>
                <a:lnTo>
                  <a:pt x="8934" y="9140"/>
                </a:lnTo>
                <a:lnTo>
                  <a:pt x="8935" y="9172"/>
                </a:lnTo>
                <a:lnTo>
                  <a:pt x="8936" y="9205"/>
                </a:lnTo>
                <a:lnTo>
                  <a:pt x="8934" y="9237"/>
                </a:lnTo>
                <a:lnTo>
                  <a:pt x="8932" y="9268"/>
                </a:lnTo>
                <a:lnTo>
                  <a:pt x="8928" y="9299"/>
                </a:lnTo>
                <a:lnTo>
                  <a:pt x="8922" y="9330"/>
                </a:lnTo>
                <a:lnTo>
                  <a:pt x="8916" y="9360"/>
                </a:lnTo>
                <a:lnTo>
                  <a:pt x="8908" y="9389"/>
                </a:lnTo>
                <a:lnTo>
                  <a:pt x="8900" y="9418"/>
                </a:lnTo>
                <a:lnTo>
                  <a:pt x="8890" y="9447"/>
                </a:lnTo>
                <a:lnTo>
                  <a:pt x="8877" y="9474"/>
                </a:lnTo>
                <a:lnTo>
                  <a:pt x="8865" y="9501"/>
                </a:lnTo>
                <a:lnTo>
                  <a:pt x="8852" y="9527"/>
                </a:lnTo>
                <a:lnTo>
                  <a:pt x="8838" y="9551"/>
                </a:lnTo>
                <a:lnTo>
                  <a:pt x="8822" y="9577"/>
                </a:lnTo>
                <a:lnTo>
                  <a:pt x="8806" y="9600"/>
                </a:lnTo>
                <a:lnTo>
                  <a:pt x="8789" y="9622"/>
                </a:lnTo>
                <a:lnTo>
                  <a:pt x="8771" y="9643"/>
                </a:lnTo>
                <a:lnTo>
                  <a:pt x="8751" y="9663"/>
                </a:lnTo>
                <a:lnTo>
                  <a:pt x="8731" y="9683"/>
                </a:lnTo>
                <a:lnTo>
                  <a:pt x="8710" y="9701"/>
                </a:lnTo>
                <a:lnTo>
                  <a:pt x="8689" y="9717"/>
                </a:lnTo>
                <a:lnTo>
                  <a:pt x="8666" y="9733"/>
                </a:lnTo>
                <a:lnTo>
                  <a:pt x="8643" y="9747"/>
                </a:lnTo>
                <a:lnTo>
                  <a:pt x="8619" y="9760"/>
                </a:lnTo>
                <a:lnTo>
                  <a:pt x="8594" y="9771"/>
                </a:lnTo>
                <a:lnTo>
                  <a:pt x="8569" y="9781"/>
                </a:lnTo>
                <a:lnTo>
                  <a:pt x="8544" y="9790"/>
                </a:lnTo>
                <a:lnTo>
                  <a:pt x="8517" y="9798"/>
                </a:lnTo>
                <a:lnTo>
                  <a:pt x="8490" y="9804"/>
                </a:lnTo>
                <a:lnTo>
                  <a:pt x="8462" y="9808"/>
                </a:lnTo>
                <a:close/>
                <a:moveTo>
                  <a:pt x="7072" y="9808"/>
                </a:moveTo>
                <a:lnTo>
                  <a:pt x="7044" y="9810"/>
                </a:lnTo>
                <a:lnTo>
                  <a:pt x="7017" y="9810"/>
                </a:lnTo>
                <a:lnTo>
                  <a:pt x="6989" y="9809"/>
                </a:lnTo>
                <a:lnTo>
                  <a:pt x="6962" y="9806"/>
                </a:lnTo>
                <a:lnTo>
                  <a:pt x="6935" y="9801"/>
                </a:lnTo>
                <a:lnTo>
                  <a:pt x="6909" y="9796"/>
                </a:lnTo>
                <a:lnTo>
                  <a:pt x="6883" y="9787"/>
                </a:lnTo>
                <a:lnTo>
                  <a:pt x="6856" y="9778"/>
                </a:lnTo>
                <a:lnTo>
                  <a:pt x="6831" y="9768"/>
                </a:lnTo>
                <a:lnTo>
                  <a:pt x="6807" y="9756"/>
                </a:lnTo>
                <a:lnTo>
                  <a:pt x="6783" y="9743"/>
                </a:lnTo>
                <a:lnTo>
                  <a:pt x="6759" y="9729"/>
                </a:lnTo>
                <a:lnTo>
                  <a:pt x="6735" y="9713"/>
                </a:lnTo>
                <a:lnTo>
                  <a:pt x="6713" y="9697"/>
                </a:lnTo>
                <a:lnTo>
                  <a:pt x="6691" y="9679"/>
                </a:lnTo>
                <a:lnTo>
                  <a:pt x="6671" y="9658"/>
                </a:lnTo>
                <a:lnTo>
                  <a:pt x="6651" y="9638"/>
                </a:lnTo>
                <a:lnTo>
                  <a:pt x="6631" y="9617"/>
                </a:lnTo>
                <a:lnTo>
                  <a:pt x="6612" y="9595"/>
                </a:lnTo>
                <a:lnTo>
                  <a:pt x="6594" y="9571"/>
                </a:lnTo>
                <a:lnTo>
                  <a:pt x="6578" y="9546"/>
                </a:lnTo>
                <a:lnTo>
                  <a:pt x="6562" y="9521"/>
                </a:lnTo>
                <a:lnTo>
                  <a:pt x="6547" y="9494"/>
                </a:lnTo>
                <a:lnTo>
                  <a:pt x="6533" y="9468"/>
                </a:lnTo>
                <a:lnTo>
                  <a:pt x="6521" y="9440"/>
                </a:lnTo>
                <a:lnTo>
                  <a:pt x="6509" y="9410"/>
                </a:lnTo>
                <a:lnTo>
                  <a:pt x="6499" y="9381"/>
                </a:lnTo>
                <a:lnTo>
                  <a:pt x="6488" y="9351"/>
                </a:lnTo>
                <a:lnTo>
                  <a:pt x="6480" y="9320"/>
                </a:lnTo>
                <a:lnTo>
                  <a:pt x="6473" y="9288"/>
                </a:lnTo>
                <a:lnTo>
                  <a:pt x="6468" y="9256"/>
                </a:lnTo>
                <a:lnTo>
                  <a:pt x="6464" y="9223"/>
                </a:lnTo>
                <a:lnTo>
                  <a:pt x="6461" y="9189"/>
                </a:lnTo>
                <a:lnTo>
                  <a:pt x="6459" y="9157"/>
                </a:lnTo>
                <a:lnTo>
                  <a:pt x="6459" y="9125"/>
                </a:lnTo>
                <a:lnTo>
                  <a:pt x="6461" y="9093"/>
                </a:lnTo>
                <a:lnTo>
                  <a:pt x="6463" y="9061"/>
                </a:lnTo>
                <a:lnTo>
                  <a:pt x="6467" y="9030"/>
                </a:lnTo>
                <a:lnTo>
                  <a:pt x="6472" y="9000"/>
                </a:lnTo>
                <a:lnTo>
                  <a:pt x="6479" y="8970"/>
                </a:lnTo>
                <a:lnTo>
                  <a:pt x="6486" y="8939"/>
                </a:lnTo>
                <a:lnTo>
                  <a:pt x="6496" y="8911"/>
                </a:lnTo>
                <a:lnTo>
                  <a:pt x="6506" y="8883"/>
                </a:lnTo>
                <a:lnTo>
                  <a:pt x="6518" y="8856"/>
                </a:lnTo>
                <a:lnTo>
                  <a:pt x="6530" y="8828"/>
                </a:lnTo>
                <a:lnTo>
                  <a:pt x="6543" y="8802"/>
                </a:lnTo>
                <a:lnTo>
                  <a:pt x="6557" y="8777"/>
                </a:lnTo>
                <a:lnTo>
                  <a:pt x="6573" y="8753"/>
                </a:lnTo>
                <a:lnTo>
                  <a:pt x="6589" y="8730"/>
                </a:lnTo>
                <a:lnTo>
                  <a:pt x="6606" y="8707"/>
                </a:lnTo>
                <a:lnTo>
                  <a:pt x="6625" y="8686"/>
                </a:lnTo>
                <a:lnTo>
                  <a:pt x="6644" y="8666"/>
                </a:lnTo>
                <a:lnTo>
                  <a:pt x="6664" y="8647"/>
                </a:lnTo>
                <a:lnTo>
                  <a:pt x="6685" y="8629"/>
                </a:lnTo>
                <a:lnTo>
                  <a:pt x="6706" y="8613"/>
                </a:lnTo>
                <a:lnTo>
                  <a:pt x="6729" y="8596"/>
                </a:lnTo>
                <a:lnTo>
                  <a:pt x="6753" y="8582"/>
                </a:lnTo>
                <a:lnTo>
                  <a:pt x="6776" y="8569"/>
                </a:lnTo>
                <a:lnTo>
                  <a:pt x="6801" y="8558"/>
                </a:lnTo>
                <a:lnTo>
                  <a:pt x="6826" y="8547"/>
                </a:lnTo>
                <a:lnTo>
                  <a:pt x="6852" y="8539"/>
                </a:lnTo>
                <a:lnTo>
                  <a:pt x="6879" y="8532"/>
                </a:lnTo>
                <a:lnTo>
                  <a:pt x="6906" y="8526"/>
                </a:lnTo>
                <a:lnTo>
                  <a:pt x="6933" y="8522"/>
                </a:lnTo>
                <a:lnTo>
                  <a:pt x="6961" y="8520"/>
                </a:lnTo>
                <a:lnTo>
                  <a:pt x="6988" y="8520"/>
                </a:lnTo>
                <a:lnTo>
                  <a:pt x="7016" y="8521"/>
                </a:lnTo>
                <a:lnTo>
                  <a:pt x="7043" y="8524"/>
                </a:lnTo>
                <a:lnTo>
                  <a:pt x="7070" y="8528"/>
                </a:lnTo>
                <a:lnTo>
                  <a:pt x="7096" y="8534"/>
                </a:lnTo>
                <a:lnTo>
                  <a:pt x="7123" y="8542"/>
                </a:lnTo>
                <a:lnTo>
                  <a:pt x="7149" y="8551"/>
                </a:lnTo>
                <a:lnTo>
                  <a:pt x="7173" y="8561"/>
                </a:lnTo>
                <a:lnTo>
                  <a:pt x="7198" y="8573"/>
                </a:lnTo>
                <a:lnTo>
                  <a:pt x="7222" y="8586"/>
                </a:lnTo>
                <a:lnTo>
                  <a:pt x="7247" y="8600"/>
                </a:lnTo>
                <a:lnTo>
                  <a:pt x="7269" y="8617"/>
                </a:lnTo>
                <a:lnTo>
                  <a:pt x="7292" y="8633"/>
                </a:lnTo>
                <a:lnTo>
                  <a:pt x="7313" y="8651"/>
                </a:lnTo>
                <a:lnTo>
                  <a:pt x="7334" y="8671"/>
                </a:lnTo>
                <a:lnTo>
                  <a:pt x="7354" y="8691"/>
                </a:lnTo>
                <a:lnTo>
                  <a:pt x="7374" y="8712"/>
                </a:lnTo>
                <a:lnTo>
                  <a:pt x="7393" y="8735"/>
                </a:lnTo>
                <a:lnTo>
                  <a:pt x="7410" y="8759"/>
                </a:lnTo>
                <a:lnTo>
                  <a:pt x="7427" y="8783"/>
                </a:lnTo>
                <a:lnTo>
                  <a:pt x="7443" y="8808"/>
                </a:lnTo>
                <a:lnTo>
                  <a:pt x="7458" y="8835"/>
                </a:lnTo>
                <a:lnTo>
                  <a:pt x="7471" y="8862"/>
                </a:lnTo>
                <a:lnTo>
                  <a:pt x="7484" y="8890"/>
                </a:lnTo>
                <a:lnTo>
                  <a:pt x="7496" y="8919"/>
                </a:lnTo>
                <a:lnTo>
                  <a:pt x="7507" y="8948"/>
                </a:lnTo>
                <a:lnTo>
                  <a:pt x="7517" y="8979"/>
                </a:lnTo>
                <a:lnTo>
                  <a:pt x="7525" y="9010"/>
                </a:lnTo>
                <a:lnTo>
                  <a:pt x="7531" y="9041"/>
                </a:lnTo>
                <a:lnTo>
                  <a:pt x="7537" y="9073"/>
                </a:lnTo>
                <a:lnTo>
                  <a:pt x="7541" y="9107"/>
                </a:lnTo>
                <a:lnTo>
                  <a:pt x="7544" y="9140"/>
                </a:lnTo>
                <a:lnTo>
                  <a:pt x="7545" y="9172"/>
                </a:lnTo>
                <a:lnTo>
                  <a:pt x="7546" y="9205"/>
                </a:lnTo>
                <a:lnTo>
                  <a:pt x="7544" y="9237"/>
                </a:lnTo>
                <a:lnTo>
                  <a:pt x="7542" y="9268"/>
                </a:lnTo>
                <a:lnTo>
                  <a:pt x="7538" y="9299"/>
                </a:lnTo>
                <a:lnTo>
                  <a:pt x="7533" y="9330"/>
                </a:lnTo>
                <a:lnTo>
                  <a:pt x="7526" y="9360"/>
                </a:lnTo>
                <a:lnTo>
                  <a:pt x="7518" y="9389"/>
                </a:lnTo>
                <a:lnTo>
                  <a:pt x="7510" y="9418"/>
                </a:lnTo>
                <a:lnTo>
                  <a:pt x="7500" y="9447"/>
                </a:lnTo>
                <a:lnTo>
                  <a:pt x="7487" y="9474"/>
                </a:lnTo>
                <a:lnTo>
                  <a:pt x="7475" y="9501"/>
                </a:lnTo>
                <a:lnTo>
                  <a:pt x="7462" y="9527"/>
                </a:lnTo>
                <a:lnTo>
                  <a:pt x="7448" y="9551"/>
                </a:lnTo>
                <a:lnTo>
                  <a:pt x="7432" y="9577"/>
                </a:lnTo>
                <a:lnTo>
                  <a:pt x="7416" y="9600"/>
                </a:lnTo>
                <a:lnTo>
                  <a:pt x="7399" y="9622"/>
                </a:lnTo>
                <a:lnTo>
                  <a:pt x="7381" y="9643"/>
                </a:lnTo>
                <a:lnTo>
                  <a:pt x="7361" y="9663"/>
                </a:lnTo>
                <a:lnTo>
                  <a:pt x="7341" y="9683"/>
                </a:lnTo>
                <a:lnTo>
                  <a:pt x="7320" y="9701"/>
                </a:lnTo>
                <a:lnTo>
                  <a:pt x="7299" y="9717"/>
                </a:lnTo>
                <a:lnTo>
                  <a:pt x="7276" y="9733"/>
                </a:lnTo>
                <a:lnTo>
                  <a:pt x="7253" y="9747"/>
                </a:lnTo>
                <a:lnTo>
                  <a:pt x="7228" y="9760"/>
                </a:lnTo>
                <a:lnTo>
                  <a:pt x="7204" y="9771"/>
                </a:lnTo>
                <a:lnTo>
                  <a:pt x="7179" y="9781"/>
                </a:lnTo>
                <a:lnTo>
                  <a:pt x="7153" y="9790"/>
                </a:lnTo>
                <a:lnTo>
                  <a:pt x="7127" y="9798"/>
                </a:lnTo>
                <a:lnTo>
                  <a:pt x="7099" y="9804"/>
                </a:lnTo>
                <a:lnTo>
                  <a:pt x="7072" y="9808"/>
                </a:lnTo>
                <a:close/>
                <a:moveTo>
                  <a:pt x="5681" y="9808"/>
                </a:moveTo>
                <a:lnTo>
                  <a:pt x="5653" y="9810"/>
                </a:lnTo>
                <a:lnTo>
                  <a:pt x="5626" y="9810"/>
                </a:lnTo>
                <a:lnTo>
                  <a:pt x="5598" y="9809"/>
                </a:lnTo>
                <a:lnTo>
                  <a:pt x="5571" y="9806"/>
                </a:lnTo>
                <a:lnTo>
                  <a:pt x="5544" y="9801"/>
                </a:lnTo>
                <a:lnTo>
                  <a:pt x="5518" y="9796"/>
                </a:lnTo>
                <a:lnTo>
                  <a:pt x="5492" y="9787"/>
                </a:lnTo>
                <a:lnTo>
                  <a:pt x="5466" y="9778"/>
                </a:lnTo>
                <a:lnTo>
                  <a:pt x="5441" y="9768"/>
                </a:lnTo>
                <a:lnTo>
                  <a:pt x="5416" y="9756"/>
                </a:lnTo>
                <a:lnTo>
                  <a:pt x="5392" y="9743"/>
                </a:lnTo>
                <a:lnTo>
                  <a:pt x="5369" y="9729"/>
                </a:lnTo>
                <a:lnTo>
                  <a:pt x="5345" y="9713"/>
                </a:lnTo>
                <a:lnTo>
                  <a:pt x="5322" y="9697"/>
                </a:lnTo>
                <a:lnTo>
                  <a:pt x="5301" y="9679"/>
                </a:lnTo>
                <a:lnTo>
                  <a:pt x="5280" y="9658"/>
                </a:lnTo>
                <a:lnTo>
                  <a:pt x="5260" y="9638"/>
                </a:lnTo>
                <a:lnTo>
                  <a:pt x="5241" y="9617"/>
                </a:lnTo>
                <a:lnTo>
                  <a:pt x="5221" y="9595"/>
                </a:lnTo>
                <a:lnTo>
                  <a:pt x="5204" y="9571"/>
                </a:lnTo>
                <a:lnTo>
                  <a:pt x="5187" y="9546"/>
                </a:lnTo>
                <a:lnTo>
                  <a:pt x="5171" y="9521"/>
                </a:lnTo>
                <a:lnTo>
                  <a:pt x="5157" y="9494"/>
                </a:lnTo>
                <a:lnTo>
                  <a:pt x="5143" y="9468"/>
                </a:lnTo>
                <a:lnTo>
                  <a:pt x="5130" y="9440"/>
                </a:lnTo>
                <a:lnTo>
                  <a:pt x="5119" y="9410"/>
                </a:lnTo>
                <a:lnTo>
                  <a:pt x="5108" y="9381"/>
                </a:lnTo>
                <a:lnTo>
                  <a:pt x="5098" y="9351"/>
                </a:lnTo>
                <a:lnTo>
                  <a:pt x="5090" y="9320"/>
                </a:lnTo>
                <a:lnTo>
                  <a:pt x="5083" y="9288"/>
                </a:lnTo>
                <a:lnTo>
                  <a:pt x="5077" y="9256"/>
                </a:lnTo>
                <a:lnTo>
                  <a:pt x="5073" y="9223"/>
                </a:lnTo>
                <a:lnTo>
                  <a:pt x="5070" y="9189"/>
                </a:lnTo>
                <a:lnTo>
                  <a:pt x="5069" y="9157"/>
                </a:lnTo>
                <a:lnTo>
                  <a:pt x="5069" y="9125"/>
                </a:lnTo>
                <a:lnTo>
                  <a:pt x="5070" y="9093"/>
                </a:lnTo>
                <a:lnTo>
                  <a:pt x="5073" y="9061"/>
                </a:lnTo>
                <a:lnTo>
                  <a:pt x="5077" y="9030"/>
                </a:lnTo>
                <a:lnTo>
                  <a:pt x="5082" y="9000"/>
                </a:lnTo>
                <a:lnTo>
                  <a:pt x="5088" y="8970"/>
                </a:lnTo>
                <a:lnTo>
                  <a:pt x="5096" y="8939"/>
                </a:lnTo>
                <a:lnTo>
                  <a:pt x="5106" y="8911"/>
                </a:lnTo>
                <a:lnTo>
                  <a:pt x="5116" y="8883"/>
                </a:lnTo>
                <a:lnTo>
                  <a:pt x="5127" y="8856"/>
                </a:lnTo>
                <a:lnTo>
                  <a:pt x="5139" y="8828"/>
                </a:lnTo>
                <a:lnTo>
                  <a:pt x="5153" y="8802"/>
                </a:lnTo>
                <a:lnTo>
                  <a:pt x="5167" y="8777"/>
                </a:lnTo>
                <a:lnTo>
                  <a:pt x="5182" y="8753"/>
                </a:lnTo>
                <a:lnTo>
                  <a:pt x="5198" y="8730"/>
                </a:lnTo>
                <a:lnTo>
                  <a:pt x="5216" y="8707"/>
                </a:lnTo>
                <a:lnTo>
                  <a:pt x="5235" y="8686"/>
                </a:lnTo>
                <a:lnTo>
                  <a:pt x="5254" y="8666"/>
                </a:lnTo>
                <a:lnTo>
                  <a:pt x="5274" y="8647"/>
                </a:lnTo>
                <a:lnTo>
                  <a:pt x="5295" y="8629"/>
                </a:lnTo>
                <a:lnTo>
                  <a:pt x="5316" y="8613"/>
                </a:lnTo>
                <a:lnTo>
                  <a:pt x="5338" y="8596"/>
                </a:lnTo>
                <a:lnTo>
                  <a:pt x="5362" y="8582"/>
                </a:lnTo>
                <a:lnTo>
                  <a:pt x="5386" y="8569"/>
                </a:lnTo>
                <a:lnTo>
                  <a:pt x="5411" y="8558"/>
                </a:lnTo>
                <a:lnTo>
                  <a:pt x="5436" y="8547"/>
                </a:lnTo>
                <a:lnTo>
                  <a:pt x="5462" y="8539"/>
                </a:lnTo>
                <a:lnTo>
                  <a:pt x="5489" y="8532"/>
                </a:lnTo>
                <a:lnTo>
                  <a:pt x="5516" y="8526"/>
                </a:lnTo>
                <a:lnTo>
                  <a:pt x="5543" y="8522"/>
                </a:lnTo>
                <a:lnTo>
                  <a:pt x="5571" y="8520"/>
                </a:lnTo>
                <a:lnTo>
                  <a:pt x="5598" y="8520"/>
                </a:lnTo>
                <a:lnTo>
                  <a:pt x="5626" y="8521"/>
                </a:lnTo>
                <a:lnTo>
                  <a:pt x="5653" y="8524"/>
                </a:lnTo>
                <a:lnTo>
                  <a:pt x="5680" y="8528"/>
                </a:lnTo>
                <a:lnTo>
                  <a:pt x="5706" y="8534"/>
                </a:lnTo>
                <a:lnTo>
                  <a:pt x="5732" y="8542"/>
                </a:lnTo>
                <a:lnTo>
                  <a:pt x="5758" y="8551"/>
                </a:lnTo>
                <a:lnTo>
                  <a:pt x="5783" y="8561"/>
                </a:lnTo>
                <a:lnTo>
                  <a:pt x="5808" y="8573"/>
                </a:lnTo>
                <a:lnTo>
                  <a:pt x="5832" y="8586"/>
                </a:lnTo>
                <a:lnTo>
                  <a:pt x="5855" y="8600"/>
                </a:lnTo>
                <a:lnTo>
                  <a:pt x="5879" y="8617"/>
                </a:lnTo>
                <a:lnTo>
                  <a:pt x="5901" y="8633"/>
                </a:lnTo>
                <a:lnTo>
                  <a:pt x="5923" y="8651"/>
                </a:lnTo>
                <a:lnTo>
                  <a:pt x="5944" y="8671"/>
                </a:lnTo>
                <a:lnTo>
                  <a:pt x="5964" y="8691"/>
                </a:lnTo>
                <a:lnTo>
                  <a:pt x="5983" y="8712"/>
                </a:lnTo>
                <a:lnTo>
                  <a:pt x="6003" y="8735"/>
                </a:lnTo>
                <a:lnTo>
                  <a:pt x="6020" y="8759"/>
                </a:lnTo>
                <a:lnTo>
                  <a:pt x="6037" y="8783"/>
                </a:lnTo>
                <a:lnTo>
                  <a:pt x="6053" y="8808"/>
                </a:lnTo>
                <a:lnTo>
                  <a:pt x="6067" y="8835"/>
                </a:lnTo>
                <a:lnTo>
                  <a:pt x="6081" y="8862"/>
                </a:lnTo>
                <a:lnTo>
                  <a:pt x="6094" y="8890"/>
                </a:lnTo>
                <a:lnTo>
                  <a:pt x="6105" y="8919"/>
                </a:lnTo>
                <a:lnTo>
                  <a:pt x="6117" y="8948"/>
                </a:lnTo>
                <a:lnTo>
                  <a:pt x="6126" y="8979"/>
                </a:lnTo>
                <a:lnTo>
                  <a:pt x="6134" y="9010"/>
                </a:lnTo>
                <a:lnTo>
                  <a:pt x="6141" y="9041"/>
                </a:lnTo>
                <a:lnTo>
                  <a:pt x="6146" y="9073"/>
                </a:lnTo>
                <a:lnTo>
                  <a:pt x="6151" y="9107"/>
                </a:lnTo>
                <a:lnTo>
                  <a:pt x="6154" y="9140"/>
                </a:lnTo>
                <a:lnTo>
                  <a:pt x="6155" y="9172"/>
                </a:lnTo>
                <a:lnTo>
                  <a:pt x="6155" y="9205"/>
                </a:lnTo>
                <a:lnTo>
                  <a:pt x="6154" y="9237"/>
                </a:lnTo>
                <a:lnTo>
                  <a:pt x="6151" y="9268"/>
                </a:lnTo>
                <a:lnTo>
                  <a:pt x="6147" y="9299"/>
                </a:lnTo>
                <a:lnTo>
                  <a:pt x="6142" y="9330"/>
                </a:lnTo>
                <a:lnTo>
                  <a:pt x="6136" y="9360"/>
                </a:lnTo>
                <a:lnTo>
                  <a:pt x="6128" y="9389"/>
                </a:lnTo>
                <a:lnTo>
                  <a:pt x="6119" y="9418"/>
                </a:lnTo>
                <a:lnTo>
                  <a:pt x="6108" y="9447"/>
                </a:lnTo>
                <a:lnTo>
                  <a:pt x="6097" y="9474"/>
                </a:lnTo>
                <a:lnTo>
                  <a:pt x="6085" y="9501"/>
                </a:lnTo>
                <a:lnTo>
                  <a:pt x="6071" y="9527"/>
                </a:lnTo>
                <a:lnTo>
                  <a:pt x="6057" y="9551"/>
                </a:lnTo>
                <a:lnTo>
                  <a:pt x="6042" y="9577"/>
                </a:lnTo>
                <a:lnTo>
                  <a:pt x="6026" y="9600"/>
                </a:lnTo>
                <a:lnTo>
                  <a:pt x="6008" y="9622"/>
                </a:lnTo>
                <a:lnTo>
                  <a:pt x="5990" y="9643"/>
                </a:lnTo>
                <a:lnTo>
                  <a:pt x="5970" y="9663"/>
                </a:lnTo>
                <a:lnTo>
                  <a:pt x="5950" y="9683"/>
                </a:lnTo>
                <a:lnTo>
                  <a:pt x="5930" y="9701"/>
                </a:lnTo>
                <a:lnTo>
                  <a:pt x="5908" y="9717"/>
                </a:lnTo>
                <a:lnTo>
                  <a:pt x="5886" y="9733"/>
                </a:lnTo>
                <a:lnTo>
                  <a:pt x="5863" y="9747"/>
                </a:lnTo>
                <a:lnTo>
                  <a:pt x="5838" y="9760"/>
                </a:lnTo>
                <a:lnTo>
                  <a:pt x="5813" y="9771"/>
                </a:lnTo>
                <a:lnTo>
                  <a:pt x="5788" y="9781"/>
                </a:lnTo>
                <a:lnTo>
                  <a:pt x="5763" y="9790"/>
                </a:lnTo>
                <a:lnTo>
                  <a:pt x="5736" y="9798"/>
                </a:lnTo>
                <a:lnTo>
                  <a:pt x="5708" y="9804"/>
                </a:lnTo>
                <a:lnTo>
                  <a:pt x="5681" y="9808"/>
                </a:lnTo>
                <a:close/>
                <a:moveTo>
                  <a:pt x="16025" y="3293"/>
                </a:moveTo>
                <a:lnTo>
                  <a:pt x="16006" y="3269"/>
                </a:lnTo>
                <a:lnTo>
                  <a:pt x="15983" y="3246"/>
                </a:lnTo>
                <a:lnTo>
                  <a:pt x="15956" y="3225"/>
                </a:lnTo>
                <a:lnTo>
                  <a:pt x="15924" y="3206"/>
                </a:lnTo>
                <a:lnTo>
                  <a:pt x="15890" y="3188"/>
                </a:lnTo>
                <a:lnTo>
                  <a:pt x="15853" y="3171"/>
                </a:lnTo>
                <a:lnTo>
                  <a:pt x="15811" y="3156"/>
                </a:lnTo>
                <a:lnTo>
                  <a:pt x="15768" y="3141"/>
                </a:lnTo>
                <a:lnTo>
                  <a:pt x="15722" y="3128"/>
                </a:lnTo>
                <a:lnTo>
                  <a:pt x="15674" y="3117"/>
                </a:lnTo>
                <a:lnTo>
                  <a:pt x="15624" y="3108"/>
                </a:lnTo>
                <a:lnTo>
                  <a:pt x="15572" y="3099"/>
                </a:lnTo>
                <a:lnTo>
                  <a:pt x="15518" y="3093"/>
                </a:lnTo>
                <a:lnTo>
                  <a:pt x="15464" y="3087"/>
                </a:lnTo>
                <a:lnTo>
                  <a:pt x="15408" y="3083"/>
                </a:lnTo>
                <a:lnTo>
                  <a:pt x="15352" y="3080"/>
                </a:lnTo>
                <a:lnTo>
                  <a:pt x="15295" y="3079"/>
                </a:lnTo>
                <a:lnTo>
                  <a:pt x="15239" y="3079"/>
                </a:lnTo>
                <a:lnTo>
                  <a:pt x="15182" y="3081"/>
                </a:lnTo>
                <a:lnTo>
                  <a:pt x="15126" y="3084"/>
                </a:lnTo>
                <a:lnTo>
                  <a:pt x="15071" y="3088"/>
                </a:lnTo>
                <a:lnTo>
                  <a:pt x="15015" y="3093"/>
                </a:lnTo>
                <a:lnTo>
                  <a:pt x="14962" y="3101"/>
                </a:lnTo>
                <a:lnTo>
                  <a:pt x="14909" y="3109"/>
                </a:lnTo>
                <a:lnTo>
                  <a:pt x="14859" y="3119"/>
                </a:lnTo>
                <a:lnTo>
                  <a:pt x="14811" y="3130"/>
                </a:lnTo>
                <a:lnTo>
                  <a:pt x="14764" y="3143"/>
                </a:lnTo>
                <a:lnTo>
                  <a:pt x="14720" y="3157"/>
                </a:lnTo>
                <a:lnTo>
                  <a:pt x="14678" y="3173"/>
                </a:lnTo>
                <a:lnTo>
                  <a:pt x="14640" y="3189"/>
                </a:lnTo>
                <a:lnTo>
                  <a:pt x="14605" y="3208"/>
                </a:lnTo>
                <a:lnTo>
                  <a:pt x="14574" y="3227"/>
                </a:lnTo>
                <a:lnTo>
                  <a:pt x="14563" y="3236"/>
                </a:lnTo>
                <a:lnTo>
                  <a:pt x="14551" y="3246"/>
                </a:lnTo>
                <a:lnTo>
                  <a:pt x="14541" y="3258"/>
                </a:lnTo>
                <a:lnTo>
                  <a:pt x="14531" y="3273"/>
                </a:lnTo>
                <a:lnTo>
                  <a:pt x="14521" y="3289"/>
                </a:lnTo>
                <a:lnTo>
                  <a:pt x="14511" y="3307"/>
                </a:lnTo>
                <a:lnTo>
                  <a:pt x="14502" y="3326"/>
                </a:lnTo>
                <a:lnTo>
                  <a:pt x="14493" y="3347"/>
                </a:lnTo>
                <a:lnTo>
                  <a:pt x="14484" y="3369"/>
                </a:lnTo>
                <a:lnTo>
                  <a:pt x="14476" y="3394"/>
                </a:lnTo>
                <a:lnTo>
                  <a:pt x="14467" y="3420"/>
                </a:lnTo>
                <a:lnTo>
                  <a:pt x="14460" y="3447"/>
                </a:lnTo>
                <a:lnTo>
                  <a:pt x="14452" y="3475"/>
                </a:lnTo>
                <a:lnTo>
                  <a:pt x="14444" y="3506"/>
                </a:lnTo>
                <a:lnTo>
                  <a:pt x="14437" y="3538"/>
                </a:lnTo>
                <a:lnTo>
                  <a:pt x="14430" y="3570"/>
                </a:lnTo>
                <a:lnTo>
                  <a:pt x="14416" y="3639"/>
                </a:lnTo>
                <a:lnTo>
                  <a:pt x="14404" y="3712"/>
                </a:lnTo>
                <a:lnTo>
                  <a:pt x="14393" y="3791"/>
                </a:lnTo>
                <a:lnTo>
                  <a:pt x="14382" y="3873"/>
                </a:lnTo>
                <a:lnTo>
                  <a:pt x="14373" y="3957"/>
                </a:lnTo>
                <a:lnTo>
                  <a:pt x="14365" y="4046"/>
                </a:lnTo>
                <a:lnTo>
                  <a:pt x="14357" y="4137"/>
                </a:lnTo>
                <a:lnTo>
                  <a:pt x="14350" y="4231"/>
                </a:lnTo>
                <a:lnTo>
                  <a:pt x="14264" y="4081"/>
                </a:lnTo>
                <a:lnTo>
                  <a:pt x="14167" y="3927"/>
                </a:lnTo>
                <a:lnTo>
                  <a:pt x="14060" y="3767"/>
                </a:lnTo>
                <a:lnTo>
                  <a:pt x="13942" y="3603"/>
                </a:lnTo>
                <a:lnTo>
                  <a:pt x="13814" y="3435"/>
                </a:lnTo>
                <a:lnTo>
                  <a:pt x="13676" y="3263"/>
                </a:lnTo>
                <a:lnTo>
                  <a:pt x="13527" y="3090"/>
                </a:lnTo>
                <a:lnTo>
                  <a:pt x="13369" y="2915"/>
                </a:lnTo>
                <a:lnTo>
                  <a:pt x="13201" y="2738"/>
                </a:lnTo>
                <a:lnTo>
                  <a:pt x="13023" y="2562"/>
                </a:lnTo>
                <a:lnTo>
                  <a:pt x="12837" y="2385"/>
                </a:lnTo>
                <a:lnTo>
                  <a:pt x="12640" y="2210"/>
                </a:lnTo>
                <a:lnTo>
                  <a:pt x="12436" y="2036"/>
                </a:lnTo>
                <a:lnTo>
                  <a:pt x="12221" y="1865"/>
                </a:lnTo>
                <a:lnTo>
                  <a:pt x="11998" y="1697"/>
                </a:lnTo>
                <a:lnTo>
                  <a:pt x="11766" y="1533"/>
                </a:lnTo>
                <a:lnTo>
                  <a:pt x="11525" y="1374"/>
                </a:lnTo>
                <a:lnTo>
                  <a:pt x="11276" y="1219"/>
                </a:lnTo>
                <a:lnTo>
                  <a:pt x="11019" y="1071"/>
                </a:lnTo>
                <a:lnTo>
                  <a:pt x="10754" y="929"/>
                </a:lnTo>
                <a:lnTo>
                  <a:pt x="10480" y="795"/>
                </a:lnTo>
                <a:lnTo>
                  <a:pt x="10199" y="669"/>
                </a:lnTo>
                <a:lnTo>
                  <a:pt x="9910" y="551"/>
                </a:lnTo>
                <a:lnTo>
                  <a:pt x="9613" y="443"/>
                </a:lnTo>
                <a:lnTo>
                  <a:pt x="9309" y="345"/>
                </a:lnTo>
                <a:lnTo>
                  <a:pt x="8997" y="257"/>
                </a:lnTo>
                <a:lnTo>
                  <a:pt x="8678" y="182"/>
                </a:lnTo>
                <a:lnTo>
                  <a:pt x="8352" y="118"/>
                </a:lnTo>
                <a:lnTo>
                  <a:pt x="8020" y="68"/>
                </a:lnTo>
                <a:lnTo>
                  <a:pt x="7680" y="30"/>
                </a:lnTo>
                <a:lnTo>
                  <a:pt x="7333" y="8"/>
                </a:lnTo>
                <a:lnTo>
                  <a:pt x="6980" y="0"/>
                </a:lnTo>
                <a:lnTo>
                  <a:pt x="6501" y="11"/>
                </a:lnTo>
                <a:lnTo>
                  <a:pt x="6041" y="43"/>
                </a:lnTo>
                <a:lnTo>
                  <a:pt x="5600" y="96"/>
                </a:lnTo>
                <a:lnTo>
                  <a:pt x="5179" y="167"/>
                </a:lnTo>
                <a:lnTo>
                  <a:pt x="4778" y="257"/>
                </a:lnTo>
                <a:lnTo>
                  <a:pt x="4395" y="362"/>
                </a:lnTo>
                <a:lnTo>
                  <a:pt x="4030" y="483"/>
                </a:lnTo>
                <a:lnTo>
                  <a:pt x="3684" y="617"/>
                </a:lnTo>
                <a:lnTo>
                  <a:pt x="3356" y="764"/>
                </a:lnTo>
                <a:lnTo>
                  <a:pt x="3044" y="924"/>
                </a:lnTo>
                <a:lnTo>
                  <a:pt x="2751" y="1092"/>
                </a:lnTo>
                <a:lnTo>
                  <a:pt x="2474" y="1271"/>
                </a:lnTo>
                <a:lnTo>
                  <a:pt x="2214" y="1456"/>
                </a:lnTo>
                <a:lnTo>
                  <a:pt x="1970" y="1648"/>
                </a:lnTo>
                <a:lnTo>
                  <a:pt x="1742" y="1846"/>
                </a:lnTo>
                <a:lnTo>
                  <a:pt x="1529" y="2047"/>
                </a:lnTo>
                <a:lnTo>
                  <a:pt x="1333" y="2252"/>
                </a:lnTo>
                <a:lnTo>
                  <a:pt x="1150" y="2457"/>
                </a:lnTo>
                <a:lnTo>
                  <a:pt x="983" y="2663"/>
                </a:lnTo>
                <a:lnTo>
                  <a:pt x="830" y="2868"/>
                </a:lnTo>
                <a:lnTo>
                  <a:pt x="691" y="3072"/>
                </a:lnTo>
                <a:lnTo>
                  <a:pt x="565" y="3271"/>
                </a:lnTo>
                <a:lnTo>
                  <a:pt x="454" y="3466"/>
                </a:lnTo>
                <a:lnTo>
                  <a:pt x="356" y="3655"/>
                </a:lnTo>
                <a:lnTo>
                  <a:pt x="269" y="3836"/>
                </a:lnTo>
                <a:lnTo>
                  <a:pt x="197" y="4010"/>
                </a:lnTo>
                <a:lnTo>
                  <a:pt x="135" y="4174"/>
                </a:lnTo>
                <a:lnTo>
                  <a:pt x="86" y="4326"/>
                </a:lnTo>
                <a:lnTo>
                  <a:pt x="47" y="4468"/>
                </a:lnTo>
                <a:lnTo>
                  <a:pt x="21" y="4596"/>
                </a:lnTo>
                <a:lnTo>
                  <a:pt x="5" y="4709"/>
                </a:lnTo>
                <a:lnTo>
                  <a:pt x="0" y="4805"/>
                </a:lnTo>
                <a:lnTo>
                  <a:pt x="4" y="4878"/>
                </a:lnTo>
                <a:lnTo>
                  <a:pt x="14" y="4958"/>
                </a:lnTo>
                <a:lnTo>
                  <a:pt x="33" y="5042"/>
                </a:lnTo>
                <a:lnTo>
                  <a:pt x="58" y="5133"/>
                </a:lnTo>
                <a:lnTo>
                  <a:pt x="91" y="5230"/>
                </a:lnTo>
                <a:lnTo>
                  <a:pt x="131" y="5330"/>
                </a:lnTo>
                <a:lnTo>
                  <a:pt x="178" y="5436"/>
                </a:lnTo>
                <a:lnTo>
                  <a:pt x="234" y="5545"/>
                </a:lnTo>
                <a:lnTo>
                  <a:pt x="295" y="5657"/>
                </a:lnTo>
                <a:lnTo>
                  <a:pt x="365" y="5773"/>
                </a:lnTo>
                <a:lnTo>
                  <a:pt x="442" y="5891"/>
                </a:lnTo>
                <a:lnTo>
                  <a:pt x="525" y="6012"/>
                </a:lnTo>
                <a:lnTo>
                  <a:pt x="617" y="6134"/>
                </a:lnTo>
                <a:lnTo>
                  <a:pt x="716" y="6258"/>
                </a:lnTo>
                <a:lnTo>
                  <a:pt x="821" y="6383"/>
                </a:lnTo>
                <a:lnTo>
                  <a:pt x="934" y="6508"/>
                </a:lnTo>
                <a:lnTo>
                  <a:pt x="1054" y="6634"/>
                </a:lnTo>
                <a:lnTo>
                  <a:pt x="1182" y="6759"/>
                </a:lnTo>
                <a:lnTo>
                  <a:pt x="1317" y="6884"/>
                </a:lnTo>
                <a:lnTo>
                  <a:pt x="1460" y="7007"/>
                </a:lnTo>
                <a:lnTo>
                  <a:pt x="1609" y="7130"/>
                </a:lnTo>
                <a:lnTo>
                  <a:pt x="1766" y="7250"/>
                </a:lnTo>
                <a:lnTo>
                  <a:pt x="1930" y="7368"/>
                </a:lnTo>
                <a:lnTo>
                  <a:pt x="2102" y="7484"/>
                </a:lnTo>
                <a:lnTo>
                  <a:pt x="2281" y="7596"/>
                </a:lnTo>
                <a:lnTo>
                  <a:pt x="2467" y="7705"/>
                </a:lnTo>
                <a:lnTo>
                  <a:pt x="2660" y="7810"/>
                </a:lnTo>
                <a:lnTo>
                  <a:pt x="2861" y="7910"/>
                </a:lnTo>
                <a:lnTo>
                  <a:pt x="3069" y="8005"/>
                </a:lnTo>
                <a:lnTo>
                  <a:pt x="3284" y="8096"/>
                </a:lnTo>
                <a:lnTo>
                  <a:pt x="3507" y="8181"/>
                </a:lnTo>
                <a:lnTo>
                  <a:pt x="3737" y="8260"/>
                </a:lnTo>
                <a:lnTo>
                  <a:pt x="3771" y="8342"/>
                </a:lnTo>
                <a:lnTo>
                  <a:pt x="3810" y="8438"/>
                </a:lnTo>
                <a:lnTo>
                  <a:pt x="3856" y="8544"/>
                </a:lnTo>
                <a:lnTo>
                  <a:pt x="3906" y="8659"/>
                </a:lnTo>
                <a:lnTo>
                  <a:pt x="3960" y="8781"/>
                </a:lnTo>
                <a:lnTo>
                  <a:pt x="4018" y="8907"/>
                </a:lnTo>
                <a:lnTo>
                  <a:pt x="4079" y="9035"/>
                </a:lnTo>
                <a:lnTo>
                  <a:pt x="4142" y="9164"/>
                </a:lnTo>
                <a:lnTo>
                  <a:pt x="4174" y="9229"/>
                </a:lnTo>
                <a:lnTo>
                  <a:pt x="4207" y="9292"/>
                </a:lnTo>
                <a:lnTo>
                  <a:pt x="4241" y="9355"/>
                </a:lnTo>
                <a:lnTo>
                  <a:pt x="4274" y="9415"/>
                </a:lnTo>
                <a:lnTo>
                  <a:pt x="4307" y="9476"/>
                </a:lnTo>
                <a:lnTo>
                  <a:pt x="4340" y="9533"/>
                </a:lnTo>
                <a:lnTo>
                  <a:pt x="4374" y="9590"/>
                </a:lnTo>
                <a:lnTo>
                  <a:pt x="4408" y="9643"/>
                </a:lnTo>
                <a:lnTo>
                  <a:pt x="4441" y="9695"/>
                </a:lnTo>
                <a:lnTo>
                  <a:pt x="4474" y="9744"/>
                </a:lnTo>
                <a:lnTo>
                  <a:pt x="4507" y="9789"/>
                </a:lnTo>
                <a:lnTo>
                  <a:pt x="4539" y="9832"/>
                </a:lnTo>
                <a:lnTo>
                  <a:pt x="4571" y="9871"/>
                </a:lnTo>
                <a:lnTo>
                  <a:pt x="4603" y="9906"/>
                </a:lnTo>
                <a:lnTo>
                  <a:pt x="4634" y="9937"/>
                </a:lnTo>
                <a:lnTo>
                  <a:pt x="4664" y="9964"/>
                </a:lnTo>
                <a:lnTo>
                  <a:pt x="4710" y="9994"/>
                </a:lnTo>
                <a:lnTo>
                  <a:pt x="4775" y="10022"/>
                </a:lnTo>
                <a:lnTo>
                  <a:pt x="4858" y="10049"/>
                </a:lnTo>
                <a:lnTo>
                  <a:pt x="4954" y="10073"/>
                </a:lnTo>
                <a:lnTo>
                  <a:pt x="5066" y="10095"/>
                </a:lnTo>
                <a:lnTo>
                  <a:pt x="5192" y="10115"/>
                </a:lnTo>
                <a:lnTo>
                  <a:pt x="5329" y="10133"/>
                </a:lnTo>
                <a:lnTo>
                  <a:pt x="5477" y="10149"/>
                </a:lnTo>
                <a:lnTo>
                  <a:pt x="5636" y="10163"/>
                </a:lnTo>
                <a:lnTo>
                  <a:pt x="5802" y="10175"/>
                </a:lnTo>
                <a:lnTo>
                  <a:pt x="5976" y="10185"/>
                </a:lnTo>
                <a:lnTo>
                  <a:pt x="6156" y="10193"/>
                </a:lnTo>
                <a:lnTo>
                  <a:pt x="6340" y="10199"/>
                </a:lnTo>
                <a:lnTo>
                  <a:pt x="6529" y="10203"/>
                </a:lnTo>
                <a:lnTo>
                  <a:pt x="6719" y="10205"/>
                </a:lnTo>
                <a:lnTo>
                  <a:pt x="6911" y="10206"/>
                </a:lnTo>
                <a:lnTo>
                  <a:pt x="7102" y="10205"/>
                </a:lnTo>
                <a:lnTo>
                  <a:pt x="7293" y="10202"/>
                </a:lnTo>
                <a:lnTo>
                  <a:pt x="7481" y="10197"/>
                </a:lnTo>
                <a:lnTo>
                  <a:pt x="7666" y="10191"/>
                </a:lnTo>
                <a:lnTo>
                  <a:pt x="7845" y="10183"/>
                </a:lnTo>
                <a:lnTo>
                  <a:pt x="8019" y="10174"/>
                </a:lnTo>
                <a:lnTo>
                  <a:pt x="8185" y="10163"/>
                </a:lnTo>
                <a:lnTo>
                  <a:pt x="8343" y="10150"/>
                </a:lnTo>
                <a:lnTo>
                  <a:pt x="8490" y="10135"/>
                </a:lnTo>
                <a:lnTo>
                  <a:pt x="8627" y="10119"/>
                </a:lnTo>
                <a:lnTo>
                  <a:pt x="8753" y="10102"/>
                </a:lnTo>
                <a:lnTo>
                  <a:pt x="8864" y="10084"/>
                </a:lnTo>
                <a:lnTo>
                  <a:pt x="8961" y="10063"/>
                </a:lnTo>
                <a:lnTo>
                  <a:pt x="9043" y="10042"/>
                </a:lnTo>
                <a:lnTo>
                  <a:pt x="9107" y="10018"/>
                </a:lnTo>
                <a:lnTo>
                  <a:pt x="9154" y="9994"/>
                </a:lnTo>
                <a:lnTo>
                  <a:pt x="9183" y="9971"/>
                </a:lnTo>
                <a:lnTo>
                  <a:pt x="9212" y="9941"/>
                </a:lnTo>
                <a:lnTo>
                  <a:pt x="9242" y="9905"/>
                </a:lnTo>
                <a:lnTo>
                  <a:pt x="9273" y="9865"/>
                </a:lnTo>
                <a:lnTo>
                  <a:pt x="9302" y="9820"/>
                </a:lnTo>
                <a:lnTo>
                  <a:pt x="9332" y="9769"/>
                </a:lnTo>
                <a:lnTo>
                  <a:pt x="9362" y="9715"/>
                </a:lnTo>
                <a:lnTo>
                  <a:pt x="9393" y="9656"/>
                </a:lnTo>
                <a:lnTo>
                  <a:pt x="9422" y="9594"/>
                </a:lnTo>
                <a:lnTo>
                  <a:pt x="9452" y="9528"/>
                </a:lnTo>
                <a:lnTo>
                  <a:pt x="9481" y="9460"/>
                </a:lnTo>
                <a:lnTo>
                  <a:pt x="9510" y="9388"/>
                </a:lnTo>
                <a:lnTo>
                  <a:pt x="9539" y="9315"/>
                </a:lnTo>
                <a:lnTo>
                  <a:pt x="9567" y="9240"/>
                </a:lnTo>
                <a:lnTo>
                  <a:pt x="9595" y="9163"/>
                </a:lnTo>
                <a:lnTo>
                  <a:pt x="9622" y="9086"/>
                </a:lnTo>
                <a:lnTo>
                  <a:pt x="9650" y="9006"/>
                </a:lnTo>
                <a:lnTo>
                  <a:pt x="9676" y="8927"/>
                </a:lnTo>
                <a:lnTo>
                  <a:pt x="9701" y="8848"/>
                </a:lnTo>
                <a:lnTo>
                  <a:pt x="9726" y="8768"/>
                </a:lnTo>
                <a:lnTo>
                  <a:pt x="9774" y="8612"/>
                </a:lnTo>
                <a:lnTo>
                  <a:pt x="9818" y="8459"/>
                </a:lnTo>
                <a:lnTo>
                  <a:pt x="9859" y="8315"/>
                </a:lnTo>
                <a:lnTo>
                  <a:pt x="9896" y="8182"/>
                </a:lnTo>
                <a:lnTo>
                  <a:pt x="9927" y="8062"/>
                </a:lnTo>
                <a:lnTo>
                  <a:pt x="9954" y="7957"/>
                </a:lnTo>
                <a:lnTo>
                  <a:pt x="10150" y="7889"/>
                </a:lnTo>
                <a:lnTo>
                  <a:pt x="10342" y="7819"/>
                </a:lnTo>
                <a:lnTo>
                  <a:pt x="10532" y="7746"/>
                </a:lnTo>
                <a:lnTo>
                  <a:pt x="10719" y="7673"/>
                </a:lnTo>
                <a:lnTo>
                  <a:pt x="10904" y="7596"/>
                </a:lnTo>
                <a:lnTo>
                  <a:pt x="11086" y="7517"/>
                </a:lnTo>
                <a:lnTo>
                  <a:pt x="11264" y="7438"/>
                </a:lnTo>
                <a:lnTo>
                  <a:pt x="11440" y="7357"/>
                </a:lnTo>
                <a:lnTo>
                  <a:pt x="11612" y="7274"/>
                </a:lnTo>
                <a:lnTo>
                  <a:pt x="11780" y="7191"/>
                </a:lnTo>
                <a:lnTo>
                  <a:pt x="11946" y="7106"/>
                </a:lnTo>
                <a:lnTo>
                  <a:pt x="12107" y="7020"/>
                </a:lnTo>
                <a:lnTo>
                  <a:pt x="12264" y="6933"/>
                </a:lnTo>
                <a:lnTo>
                  <a:pt x="12418" y="6846"/>
                </a:lnTo>
                <a:lnTo>
                  <a:pt x="12567" y="6758"/>
                </a:lnTo>
                <a:lnTo>
                  <a:pt x="12712" y="6669"/>
                </a:lnTo>
                <a:lnTo>
                  <a:pt x="12852" y="6580"/>
                </a:lnTo>
                <a:lnTo>
                  <a:pt x="12988" y="6492"/>
                </a:lnTo>
                <a:lnTo>
                  <a:pt x="13119" y="6403"/>
                </a:lnTo>
                <a:lnTo>
                  <a:pt x="13245" y="6314"/>
                </a:lnTo>
                <a:lnTo>
                  <a:pt x="13366" y="6226"/>
                </a:lnTo>
                <a:lnTo>
                  <a:pt x="13482" y="6138"/>
                </a:lnTo>
                <a:lnTo>
                  <a:pt x="13593" y="6051"/>
                </a:lnTo>
                <a:lnTo>
                  <a:pt x="13698" y="5964"/>
                </a:lnTo>
                <a:lnTo>
                  <a:pt x="13798" y="5878"/>
                </a:lnTo>
                <a:lnTo>
                  <a:pt x="13892" y="5793"/>
                </a:lnTo>
                <a:lnTo>
                  <a:pt x="13980" y="5709"/>
                </a:lnTo>
                <a:lnTo>
                  <a:pt x="14063" y="5626"/>
                </a:lnTo>
                <a:lnTo>
                  <a:pt x="14138" y="5545"/>
                </a:lnTo>
                <a:lnTo>
                  <a:pt x="14209" y="5465"/>
                </a:lnTo>
                <a:lnTo>
                  <a:pt x="14272" y="5386"/>
                </a:lnTo>
                <a:lnTo>
                  <a:pt x="14329" y="5310"/>
                </a:lnTo>
                <a:lnTo>
                  <a:pt x="14332" y="5402"/>
                </a:lnTo>
                <a:lnTo>
                  <a:pt x="14335" y="5490"/>
                </a:lnTo>
                <a:lnTo>
                  <a:pt x="14339" y="5577"/>
                </a:lnTo>
                <a:lnTo>
                  <a:pt x="14343" y="5661"/>
                </a:lnTo>
                <a:lnTo>
                  <a:pt x="14348" y="5741"/>
                </a:lnTo>
                <a:lnTo>
                  <a:pt x="14353" y="5818"/>
                </a:lnTo>
                <a:lnTo>
                  <a:pt x="14359" y="5890"/>
                </a:lnTo>
                <a:lnTo>
                  <a:pt x="14366" y="5957"/>
                </a:lnTo>
                <a:lnTo>
                  <a:pt x="14373" y="6021"/>
                </a:lnTo>
                <a:lnTo>
                  <a:pt x="14380" y="6078"/>
                </a:lnTo>
                <a:lnTo>
                  <a:pt x="14388" y="6130"/>
                </a:lnTo>
                <a:lnTo>
                  <a:pt x="14396" y="6175"/>
                </a:lnTo>
                <a:lnTo>
                  <a:pt x="14400" y="6195"/>
                </a:lnTo>
                <a:lnTo>
                  <a:pt x="14405" y="6213"/>
                </a:lnTo>
                <a:lnTo>
                  <a:pt x="14409" y="6231"/>
                </a:lnTo>
                <a:lnTo>
                  <a:pt x="14414" y="6246"/>
                </a:lnTo>
                <a:lnTo>
                  <a:pt x="14419" y="6260"/>
                </a:lnTo>
                <a:lnTo>
                  <a:pt x="14424" y="6271"/>
                </a:lnTo>
                <a:lnTo>
                  <a:pt x="14430" y="6281"/>
                </a:lnTo>
                <a:lnTo>
                  <a:pt x="14435" y="6288"/>
                </a:lnTo>
                <a:lnTo>
                  <a:pt x="14451" y="6306"/>
                </a:lnTo>
                <a:lnTo>
                  <a:pt x="14473" y="6322"/>
                </a:lnTo>
                <a:lnTo>
                  <a:pt x="14498" y="6337"/>
                </a:lnTo>
                <a:lnTo>
                  <a:pt x="14529" y="6352"/>
                </a:lnTo>
                <a:lnTo>
                  <a:pt x="14564" y="6365"/>
                </a:lnTo>
                <a:lnTo>
                  <a:pt x="14602" y="6377"/>
                </a:lnTo>
                <a:lnTo>
                  <a:pt x="14643" y="6388"/>
                </a:lnTo>
                <a:lnTo>
                  <a:pt x="14688" y="6397"/>
                </a:lnTo>
                <a:lnTo>
                  <a:pt x="14735" y="6406"/>
                </a:lnTo>
                <a:lnTo>
                  <a:pt x="14785" y="6414"/>
                </a:lnTo>
                <a:lnTo>
                  <a:pt x="14838" y="6420"/>
                </a:lnTo>
                <a:lnTo>
                  <a:pt x="14891" y="6426"/>
                </a:lnTo>
                <a:lnTo>
                  <a:pt x="14947" y="6430"/>
                </a:lnTo>
                <a:lnTo>
                  <a:pt x="15004" y="6433"/>
                </a:lnTo>
                <a:lnTo>
                  <a:pt x="15062" y="6436"/>
                </a:lnTo>
                <a:lnTo>
                  <a:pt x="15120" y="6438"/>
                </a:lnTo>
                <a:lnTo>
                  <a:pt x="15178" y="6438"/>
                </a:lnTo>
                <a:lnTo>
                  <a:pt x="15237" y="6438"/>
                </a:lnTo>
                <a:lnTo>
                  <a:pt x="15295" y="6437"/>
                </a:lnTo>
                <a:lnTo>
                  <a:pt x="15353" y="6435"/>
                </a:lnTo>
                <a:lnTo>
                  <a:pt x="15410" y="6433"/>
                </a:lnTo>
                <a:lnTo>
                  <a:pt x="15466" y="6429"/>
                </a:lnTo>
                <a:lnTo>
                  <a:pt x="15519" y="6425"/>
                </a:lnTo>
                <a:lnTo>
                  <a:pt x="15572" y="6420"/>
                </a:lnTo>
                <a:lnTo>
                  <a:pt x="15622" y="6414"/>
                </a:lnTo>
                <a:lnTo>
                  <a:pt x="15669" y="6408"/>
                </a:lnTo>
                <a:lnTo>
                  <a:pt x="15715" y="6400"/>
                </a:lnTo>
                <a:lnTo>
                  <a:pt x="15756" y="6392"/>
                </a:lnTo>
                <a:lnTo>
                  <a:pt x="15794" y="6384"/>
                </a:lnTo>
                <a:lnTo>
                  <a:pt x="15830" y="6374"/>
                </a:lnTo>
                <a:lnTo>
                  <a:pt x="15861" y="6365"/>
                </a:lnTo>
                <a:lnTo>
                  <a:pt x="15887" y="6354"/>
                </a:lnTo>
                <a:lnTo>
                  <a:pt x="15910" y="6335"/>
                </a:lnTo>
                <a:lnTo>
                  <a:pt x="15933" y="6303"/>
                </a:lnTo>
                <a:lnTo>
                  <a:pt x="15955" y="6258"/>
                </a:lnTo>
                <a:lnTo>
                  <a:pt x="15974" y="6199"/>
                </a:lnTo>
                <a:lnTo>
                  <a:pt x="15993" y="6130"/>
                </a:lnTo>
                <a:lnTo>
                  <a:pt x="16011" y="6050"/>
                </a:lnTo>
                <a:lnTo>
                  <a:pt x="16027" y="5960"/>
                </a:lnTo>
                <a:lnTo>
                  <a:pt x="16042" y="5862"/>
                </a:lnTo>
                <a:lnTo>
                  <a:pt x="16056" y="5757"/>
                </a:lnTo>
                <a:lnTo>
                  <a:pt x="16070" y="5644"/>
                </a:lnTo>
                <a:lnTo>
                  <a:pt x="16081" y="5526"/>
                </a:lnTo>
                <a:lnTo>
                  <a:pt x="16091" y="5402"/>
                </a:lnTo>
                <a:lnTo>
                  <a:pt x="16100" y="5274"/>
                </a:lnTo>
                <a:lnTo>
                  <a:pt x="16108" y="5143"/>
                </a:lnTo>
                <a:lnTo>
                  <a:pt x="16115" y="5010"/>
                </a:lnTo>
                <a:lnTo>
                  <a:pt x="16120" y="4876"/>
                </a:lnTo>
                <a:lnTo>
                  <a:pt x="16124" y="4741"/>
                </a:lnTo>
                <a:lnTo>
                  <a:pt x="16126" y="4607"/>
                </a:lnTo>
                <a:lnTo>
                  <a:pt x="16128" y="4474"/>
                </a:lnTo>
                <a:lnTo>
                  <a:pt x="16128" y="4344"/>
                </a:lnTo>
                <a:lnTo>
                  <a:pt x="16127" y="4217"/>
                </a:lnTo>
                <a:lnTo>
                  <a:pt x="16124" y="4093"/>
                </a:lnTo>
                <a:lnTo>
                  <a:pt x="16120" y="3975"/>
                </a:lnTo>
                <a:lnTo>
                  <a:pt x="16115" y="3864"/>
                </a:lnTo>
                <a:lnTo>
                  <a:pt x="16109" y="3758"/>
                </a:lnTo>
                <a:lnTo>
                  <a:pt x="16101" y="3661"/>
                </a:lnTo>
                <a:lnTo>
                  <a:pt x="16092" y="3572"/>
                </a:lnTo>
                <a:lnTo>
                  <a:pt x="16081" y="3493"/>
                </a:lnTo>
                <a:lnTo>
                  <a:pt x="16070" y="3425"/>
                </a:lnTo>
                <a:lnTo>
                  <a:pt x="16055" y="3368"/>
                </a:lnTo>
                <a:lnTo>
                  <a:pt x="16041" y="3324"/>
                </a:lnTo>
                <a:lnTo>
                  <a:pt x="16025" y="329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22" name="千图设计师MC：ID 29795607任意多边形 21"/>
          <p:cNvSpPr/>
          <p:nvPr>
            <p:custDataLst>
              <p:tags r:id="rId27"/>
            </p:custDataLst>
          </p:nvPr>
        </p:nvSpPr>
        <p:spPr bwMode="auto">
          <a:xfrm>
            <a:off x="3593759" y="3674766"/>
            <a:ext cx="388938" cy="406400"/>
          </a:xfrm>
          <a:custGeom>
            <a:avLst/>
            <a:gdLst>
              <a:gd name="T0" fmla="*/ 10104 w 15434"/>
              <a:gd name="T1" fmla="*/ 11669 h 16127"/>
              <a:gd name="T2" fmla="*/ 8042 w 15434"/>
              <a:gd name="T3" fmla="*/ 12419 h 16127"/>
              <a:gd name="T4" fmla="*/ 5937 w 15434"/>
              <a:gd name="T5" fmla="*/ 11827 h 16127"/>
              <a:gd name="T6" fmla="*/ 4626 w 15434"/>
              <a:gd name="T7" fmla="*/ 10107 h 16127"/>
              <a:gd name="T8" fmla="*/ 4475 w 15434"/>
              <a:gd name="T9" fmla="*/ 7847 h 16127"/>
              <a:gd name="T10" fmla="*/ 5588 w 15434"/>
              <a:gd name="T11" fmla="*/ 5713 h 16127"/>
              <a:gd name="T12" fmla="*/ 7508 w 15434"/>
              <a:gd name="T13" fmla="*/ 4565 h 16127"/>
              <a:gd name="T14" fmla="*/ 9671 w 15434"/>
              <a:gd name="T15" fmla="*/ 4690 h 16127"/>
              <a:gd name="T16" fmla="*/ 11328 w 15434"/>
              <a:gd name="T17" fmla="*/ 6103 h 16127"/>
              <a:gd name="T18" fmla="*/ 11885 w 15434"/>
              <a:gd name="T19" fmla="*/ 8246 h 16127"/>
              <a:gd name="T20" fmla="*/ 9219 w 15434"/>
              <a:gd name="T21" fmla="*/ 5605 h 16127"/>
              <a:gd name="T22" fmla="*/ 7515 w 15434"/>
              <a:gd name="T23" fmla="*/ 5587 h 16127"/>
              <a:gd name="T24" fmla="*/ 6045 w 15434"/>
              <a:gd name="T25" fmla="*/ 6550 h 16127"/>
              <a:gd name="T26" fmla="*/ 5255 w 15434"/>
              <a:gd name="T27" fmla="*/ 8247 h 16127"/>
              <a:gd name="T28" fmla="*/ 5464 w 15434"/>
              <a:gd name="T29" fmla="*/ 9992 h 16127"/>
              <a:gd name="T30" fmla="*/ 6573 w 15434"/>
              <a:gd name="T31" fmla="*/ 11286 h 16127"/>
              <a:gd name="T32" fmla="*/ 8252 w 15434"/>
              <a:gd name="T33" fmla="*/ 11667 h 16127"/>
              <a:gd name="T34" fmla="*/ 9848 w 15434"/>
              <a:gd name="T35" fmla="*/ 11010 h 16127"/>
              <a:gd name="T36" fmla="*/ 10922 w 15434"/>
              <a:gd name="T37" fmla="*/ 9499 h 16127"/>
              <a:gd name="T38" fmla="*/ 11044 w 15434"/>
              <a:gd name="T39" fmla="*/ 7702 h 16127"/>
              <a:gd name="T40" fmla="*/ 10219 w 15434"/>
              <a:gd name="T41" fmla="*/ 6210 h 16127"/>
              <a:gd name="T42" fmla="*/ 15181 w 15434"/>
              <a:gd name="T43" fmla="*/ 6241 h 16127"/>
              <a:gd name="T44" fmla="*/ 13499 w 15434"/>
              <a:gd name="T45" fmla="*/ 5723 h 16127"/>
              <a:gd name="T46" fmla="*/ 11979 w 15434"/>
              <a:gd name="T47" fmla="*/ 5541 h 16127"/>
              <a:gd name="T48" fmla="*/ 12239 w 15434"/>
              <a:gd name="T49" fmla="*/ 4190 h 16127"/>
              <a:gd name="T50" fmla="*/ 12345 w 15434"/>
              <a:gd name="T51" fmla="*/ 2621 h 16127"/>
              <a:gd name="T52" fmla="*/ 11634 w 15434"/>
              <a:gd name="T53" fmla="*/ 2302 h 16127"/>
              <a:gd name="T54" fmla="*/ 10306 w 15434"/>
              <a:gd name="T55" fmla="*/ 3013 h 16127"/>
              <a:gd name="T56" fmla="*/ 9289 w 15434"/>
              <a:gd name="T57" fmla="*/ 3243 h 16127"/>
              <a:gd name="T58" fmla="*/ 7945 w 15434"/>
              <a:gd name="T59" fmla="*/ 1219 h 16127"/>
              <a:gd name="T60" fmla="*/ 6667 w 15434"/>
              <a:gd name="T61" fmla="*/ 0 h 16127"/>
              <a:gd name="T62" fmla="*/ 6055 w 15434"/>
              <a:gd name="T63" fmla="*/ 1337 h 16127"/>
              <a:gd name="T64" fmla="*/ 5795 w 15434"/>
              <a:gd name="T65" fmla="*/ 3721 h 16127"/>
              <a:gd name="T66" fmla="*/ 4898 w 15434"/>
              <a:gd name="T67" fmla="*/ 4335 h 16127"/>
              <a:gd name="T68" fmla="*/ 3147 w 15434"/>
              <a:gd name="T69" fmla="*/ 4018 h 16127"/>
              <a:gd name="T70" fmla="*/ 2301 w 15434"/>
              <a:gd name="T71" fmla="*/ 4402 h 16127"/>
              <a:gd name="T72" fmla="*/ 2780 w 15434"/>
              <a:gd name="T73" fmla="*/ 6159 h 16127"/>
              <a:gd name="T74" fmla="*/ 3574 w 15434"/>
              <a:gd name="T75" fmla="*/ 8034 h 16127"/>
              <a:gd name="T76" fmla="*/ 2224 w 15434"/>
              <a:gd name="T77" fmla="*/ 8726 h 16127"/>
              <a:gd name="T78" fmla="*/ 348 w 15434"/>
              <a:gd name="T79" fmla="*/ 9946 h 16127"/>
              <a:gd name="T80" fmla="*/ 364 w 15434"/>
              <a:gd name="T81" fmla="*/ 10954 h 16127"/>
              <a:gd name="T82" fmla="*/ 2308 w 15434"/>
              <a:gd name="T83" fmla="*/ 11247 h 16127"/>
              <a:gd name="T84" fmla="*/ 4003 w 15434"/>
              <a:gd name="T85" fmla="*/ 11198 h 16127"/>
              <a:gd name="T86" fmla="*/ 3879 w 15434"/>
              <a:gd name="T87" fmla="*/ 12668 h 16127"/>
              <a:gd name="T88" fmla="*/ 3887 w 15434"/>
              <a:gd name="T89" fmla="*/ 14405 h 16127"/>
              <a:gd name="T90" fmla="*/ 4650 w 15434"/>
              <a:gd name="T91" fmla="*/ 14801 h 16127"/>
              <a:gd name="T92" fmla="*/ 6352 w 15434"/>
              <a:gd name="T93" fmla="*/ 14038 h 16127"/>
              <a:gd name="T94" fmla="*/ 7641 w 15434"/>
              <a:gd name="T95" fmla="*/ 13674 h 16127"/>
              <a:gd name="T96" fmla="*/ 8944 w 15434"/>
              <a:gd name="T97" fmla="*/ 15220 h 16127"/>
              <a:gd name="T98" fmla="*/ 10158 w 15434"/>
              <a:gd name="T99" fmla="*/ 16127 h 16127"/>
              <a:gd name="T100" fmla="*/ 10648 w 15434"/>
              <a:gd name="T101" fmla="*/ 14891 h 16127"/>
              <a:gd name="T102" fmla="*/ 10754 w 15434"/>
              <a:gd name="T103" fmla="*/ 12711 h 16127"/>
              <a:gd name="T104" fmla="*/ 11420 w 15434"/>
              <a:gd name="T105" fmla="*/ 12195 h 16127"/>
              <a:gd name="T106" fmla="*/ 12850 w 15434"/>
              <a:gd name="T107" fmla="*/ 12544 h 16127"/>
              <a:gd name="T108" fmla="*/ 13670 w 15434"/>
              <a:gd name="T109" fmla="*/ 12130 h 16127"/>
              <a:gd name="T110" fmla="*/ 13264 w 15434"/>
              <a:gd name="T111" fmla="*/ 10677 h 16127"/>
              <a:gd name="T112" fmla="*/ 12490 w 15434"/>
              <a:gd name="T113" fmla="*/ 9231 h 16127"/>
              <a:gd name="T114" fmla="*/ 13839 w 15434"/>
              <a:gd name="T115" fmla="*/ 8305 h 16127"/>
              <a:gd name="T116" fmla="*/ 15263 w 15434"/>
              <a:gd name="T117" fmla="*/ 7032 h 16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5434" h="16127">
                <a:moveTo>
                  <a:pt x="11473" y="9990"/>
                </a:moveTo>
                <a:lnTo>
                  <a:pt x="11380" y="10178"/>
                </a:lnTo>
                <a:lnTo>
                  <a:pt x="11280" y="10358"/>
                </a:lnTo>
                <a:lnTo>
                  <a:pt x="11174" y="10532"/>
                </a:lnTo>
                <a:lnTo>
                  <a:pt x="11060" y="10699"/>
                </a:lnTo>
                <a:lnTo>
                  <a:pt x="10940" y="10859"/>
                </a:lnTo>
                <a:lnTo>
                  <a:pt x="10814" y="11012"/>
                </a:lnTo>
                <a:lnTo>
                  <a:pt x="10682" y="11159"/>
                </a:lnTo>
                <a:lnTo>
                  <a:pt x="10545" y="11298"/>
                </a:lnTo>
                <a:lnTo>
                  <a:pt x="10403" y="11429"/>
                </a:lnTo>
                <a:lnTo>
                  <a:pt x="10255" y="11553"/>
                </a:lnTo>
                <a:lnTo>
                  <a:pt x="10104" y="11669"/>
                </a:lnTo>
                <a:lnTo>
                  <a:pt x="9948" y="11777"/>
                </a:lnTo>
                <a:lnTo>
                  <a:pt x="9787" y="11878"/>
                </a:lnTo>
                <a:lnTo>
                  <a:pt x="9624" y="11970"/>
                </a:lnTo>
                <a:lnTo>
                  <a:pt x="9457" y="12055"/>
                </a:lnTo>
                <a:lnTo>
                  <a:pt x="9286" y="12130"/>
                </a:lnTo>
                <a:lnTo>
                  <a:pt x="9114" y="12198"/>
                </a:lnTo>
                <a:lnTo>
                  <a:pt x="8940" y="12257"/>
                </a:lnTo>
                <a:lnTo>
                  <a:pt x="8762" y="12308"/>
                </a:lnTo>
                <a:lnTo>
                  <a:pt x="8584" y="12349"/>
                </a:lnTo>
                <a:lnTo>
                  <a:pt x="8404" y="12381"/>
                </a:lnTo>
                <a:lnTo>
                  <a:pt x="8223" y="12404"/>
                </a:lnTo>
                <a:lnTo>
                  <a:pt x="8042" y="12419"/>
                </a:lnTo>
                <a:lnTo>
                  <a:pt x="7859" y="12423"/>
                </a:lnTo>
                <a:lnTo>
                  <a:pt x="7677" y="12419"/>
                </a:lnTo>
                <a:lnTo>
                  <a:pt x="7495" y="12403"/>
                </a:lnTo>
                <a:lnTo>
                  <a:pt x="7314" y="12379"/>
                </a:lnTo>
                <a:lnTo>
                  <a:pt x="7132" y="12345"/>
                </a:lnTo>
                <a:lnTo>
                  <a:pt x="6953" y="12301"/>
                </a:lnTo>
                <a:lnTo>
                  <a:pt x="6776" y="12246"/>
                </a:lnTo>
                <a:lnTo>
                  <a:pt x="6599" y="12182"/>
                </a:lnTo>
                <a:lnTo>
                  <a:pt x="6425" y="12106"/>
                </a:lnTo>
                <a:lnTo>
                  <a:pt x="6255" y="12021"/>
                </a:lnTo>
                <a:lnTo>
                  <a:pt x="6092" y="11928"/>
                </a:lnTo>
                <a:lnTo>
                  <a:pt x="5937" y="11827"/>
                </a:lnTo>
                <a:lnTo>
                  <a:pt x="5787" y="11718"/>
                </a:lnTo>
                <a:lnTo>
                  <a:pt x="5645" y="11602"/>
                </a:lnTo>
                <a:lnTo>
                  <a:pt x="5510" y="11478"/>
                </a:lnTo>
                <a:lnTo>
                  <a:pt x="5382" y="11349"/>
                </a:lnTo>
                <a:lnTo>
                  <a:pt x="5261" y="11212"/>
                </a:lnTo>
                <a:lnTo>
                  <a:pt x="5147" y="11070"/>
                </a:lnTo>
                <a:lnTo>
                  <a:pt x="5041" y="10922"/>
                </a:lnTo>
                <a:lnTo>
                  <a:pt x="4942" y="10768"/>
                </a:lnTo>
                <a:lnTo>
                  <a:pt x="4851" y="10609"/>
                </a:lnTo>
                <a:lnTo>
                  <a:pt x="4768" y="10447"/>
                </a:lnTo>
                <a:lnTo>
                  <a:pt x="4693" y="10279"/>
                </a:lnTo>
                <a:lnTo>
                  <a:pt x="4626" y="10107"/>
                </a:lnTo>
                <a:lnTo>
                  <a:pt x="4566" y="9932"/>
                </a:lnTo>
                <a:lnTo>
                  <a:pt x="4515" y="9752"/>
                </a:lnTo>
                <a:lnTo>
                  <a:pt x="4472" y="9571"/>
                </a:lnTo>
                <a:lnTo>
                  <a:pt x="4438" y="9385"/>
                </a:lnTo>
                <a:lnTo>
                  <a:pt x="4412" y="9199"/>
                </a:lnTo>
                <a:lnTo>
                  <a:pt x="4395" y="9010"/>
                </a:lnTo>
                <a:lnTo>
                  <a:pt x="4386" y="8818"/>
                </a:lnTo>
                <a:lnTo>
                  <a:pt x="4386" y="8625"/>
                </a:lnTo>
                <a:lnTo>
                  <a:pt x="4395" y="8432"/>
                </a:lnTo>
                <a:lnTo>
                  <a:pt x="4412" y="8237"/>
                </a:lnTo>
                <a:lnTo>
                  <a:pt x="4439" y="8043"/>
                </a:lnTo>
                <a:lnTo>
                  <a:pt x="4475" y="7847"/>
                </a:lnTo>
                <a:lnTo>
                  <a:pt x="4521" y="7653"/>
                </a:lnTo>
                <a:lnTo>
                  <a:pt x="4576" y="7458"/>
                </a:lnTo>
                <a:lnTo>
                  <a:pt x="4640" y="7265"/>
                </a:lnTo>
                <a:lnTo>
                  <a:pt x="4714" y="7072"/>
                </a:lnTo>
                <a:lnTo>
                  <a:pt x="4798" y="6882"/>
                </a:lnTo>
                <a:lnTo>
                  <a:pt x="4890" y="6694"/>
                </a:lnTo>
                <a:lnTo>
                  <a:pt x="4989" y="6514"/>
                </a:lnTo>
                <a:lnTo>
                  <a:pt x="5096" y="6340"/>
                </a:lnTo>
                <a:lnTo>
                  <a:pt x="5210" y="6173"/>
                </a:lnTo>
                <a:lnTo>
                  <a:pt x="5330" y="6013"/>
                </a:lnTo>
                <a:lnTo>
                  <a:pt x="5456" y="5860"/>
                </a:lnTo>
                <a:lnTo>
                  <a:pt x="5588" y="5713"/>
                </a:lnTo>
                <a:lnTo>
                  <a:pt x="5726" y="5575"/>
                </a:lnTo>
                <a:lnTo>
                  <a:pt x="5868" y="5443"/>
                </a:lnTo>
                <a:lnTo>
                  <a:pt x="6016" y="5319"/>
                </a:lnTo>
                <a:lnTo>
                  <a:pt x="6168" y="5203"/>
                </a:lnTo>
                <a:lnTo>
                  <a:pt x="6324" y="5094"/>
                </a:lnTo>
                <a:lnTo>
                  <a:pt x="6484" y="4995"/>
                </a:lnTo>
                <a:lnTo>
                  <a:pt x="6648" y="4902"/>
                </a:lnTo>
                <a:lnTo>
                  <a:pt x="6815" y="4817"/>
                </a:lnTo>
                <a:lnTo>
                  <a:pt x="6984" y="4742"/>
                </a:lnTo>
                <a:lnTo>
                  <a:pt x="7158" y="4674"/>
                </a:lnTo>
                <a:lnTo>
                  <a:pt x="7332" y="4615"/>
                </a:lnTo>
                <a:lnTo>
                  <a:pt x="7508" y="4565"/>
                </a:lnTo>
                <a:lnTo>
                  <a:pt x="7688" y="4524"/>
                </a:lnTo>
                <a:lnTo>
                  <a:pt x="7867" y="4491"/>
                </a:lnTo>
                <a:lnTo>
                  <a:pt x="8049" y="4467"/>
                </a:lnTo>
                <a:lnTo>
                  <a:pt x="8230" y="4453"/>
                </a:lnTo>
                <a:lnTo>
                  <a:pt x="8411" y="4449"/>
                </a:lnTo>
                <a:lnTo>
                  <a:pt x="8594" y="4454"/>
                </a:lnTo>
                <a:lnTo>
                  <a:pt x="8776" y="4468"/>
                </a:lnTo>
                <a:lnTo>
                  <a:pt x="8958" y="4493"/>
                </a:lnTo>
                <a:lnTo>
                  <a:pt x="9138" y="4527"/>
                </a:lnTo>
                <a:lnTo>
                  <a:pt x="9318" y="4571"/>
                </a:lnTo>
                <a:lnTo>
                  <a:pt x="9495" y="4626"/>
                </a:lnTo>
                <a:lnTo>
                  <a:pt x="9671" y="4690"/>
                </a:lnTo>
                <a:lnTo>
                  <a:pt x="9846" y="4766"/>
                </a:lnTo>
                <a:lnTo>
                  <a:pt x="10015" y="4851"/>
                </a:lnTo>
                <a:lnTo>
                  <a:pt x="10177" y="4944"/>
                </a:lnTo>
                <a:lnTo>
                  <a:pt x="10334" y="5045"/>
                </a:lnTo>
                <a:lnTo>
                  <a:pt x="10483" y="5154"/>
                </a:lnTo>
                <a:lnTo>
                  <a:pt x="10626" y="5270"/>
                </a:lnTo>
                <a:lnTo>
                  <a:pt x="10761" y="5393"/>
                </a:lnTo>
                <a:lnTo>
                  <a:pt x="10889" y="5523"/>
                </a:lnTo>
                <a:lnTo>
                  <a:pt x="11010" y="5660"/>
                </a:lnTo>
                <a:lnTo>
                  <a:pt x="11123" y="5802"/>
                </a:lnTo>
                <a:lnTo>
                  <a:pt x="11230" y="5950"/>
                </a:lnTo>
                <a:lnTo>
                  <a:pt x="11328" y="6103"/>
                </a:lnTo>
                <a:lnTo>
                  <a:pt x="11419" y="6263"/>
                </a:lnTo>
                <a:lnTo>
                  <a:pt x="11502" y="6426"/>
                </a:lnTo>
                <a:lnTo>
                  <a:pt x="11578" y="6593"/>
                </a:lnTo>
                <a:lnTo>
                  <a:pt x="11645" y="6765"/>
                </a:lnTo>
                <a:lnTo>
                  <a:pt x="11704" y="6940"/>
                </a:lnTo>
                <a:lnTo>
                  <a:pt x="11755" y="7120"/>
                </a:lnTo>
                <a:lnTo>
                  <a:pt x="11798" y="7301"/>
                </a:lnTo>
                <a:lnTo>
                  <a:pt x="11833" y="7486"/>
                </a:lnTo>
                <a:lnTo>
                  <a:pt x="11859" y="7674"/>
                </a:lnTo>
                <a:lnTo>
                  <a:pt x="11876" y="7863"/>
                </a:lnTo>
                <a:lnTo>
                  <a:pt x="11885" y="8054"/>
                </a:lnTo>
                <a:lnTo>
                  <a:pt x="11885" y="8246"/>
                </a:lnTo>
                <a:lnTo>
                  <a:pt x="11876" y="8440"/>
                </a:lnTo>
                <a:lnTo>
                  <a:pt x="11858" y="8635"/>
                </a:lnTo>
                <a:lnTo>
                  <a:pt x="11831" y="8830"/>
                </a:lnTo>
                <a:lnTo>
                  <a:pt x="11794" y="9025"/>
                </a:lnTo>
                <a:lnTo>
                  <a:pt x="11749" y="9220"/>
                </a:lnTo>
                <a:lnTo>
                  <a:pt x="11694" y="9414"/>
                </a:lnTo>
                <a:lnTo>
                  <a:pt x="11630" y="9607"/>
                </a:lnTo>
                <a:lnTo>
                  <a:pt x="11556" y="9800"/>
                </a:lnTo>
                <a:lnTo>
                  <a:pt x="11473" y="9990"/>
                </a:lnTo>
                <a:close/>
                <a:moveTo>
                  <a:pt x="9495" y="5716"/>
                </a:moveTo>
                <a:lnTo>
                  <a:pt x="9358" y="5657"/>
                </a:lnTo>
                <a:lnTo>
                  <a:pt x="9219" y="5605"/>
                </a:lnTo>
                <a:lnTo>
                  <a:pt x="9079" y="5562"/>
                </a:lnTo>
                <a:lnTo>
                  <a:pt x="8937" y="5527"/>
                </a:lnTo>
                <a:lnTo>
                  <a:pt x="8795" y="5500"/>
                </a:lnTo>
                <a:lnTo>
                  <a:pt x="8652" y="5479"/>
                </a:lnTo>
                <a:lnTo>
                  <a:pt x="8508" y="5467"/>
                </a:lnTo>
                <a:lnTo>
                  <a:pt x="8365" y="5463"/>
                </a:lnTo>
                <a:lnTo>
                  <a:pt x="8222" y="5465"/>
                </a:lnTo>
                <a:lnTo>
                  <a:pt x="8079" y="5476"/>
                </a:lnTo>
                <a:lnTo>
                  <a:pt x="7937" y="5494"/>
                </a:lnTo>
                <a:lnTo>
                  <a:pt x="7796" y="5518"/>
                </a:lnTo>
                <a:lnTo>
                  <a:pt x="7655" y="5549"/>
                </a:lnTo>
                <a:lnTo>
                  <a:pt x="7515" y="5587"/>
                </a:lnTo>
                <a:lnTo>
                  <a:pt x="7378" y="5633"/>
                </a:lnTo>
                <a:lnTo>
                  <a:pt x="7243" y="5684"/>
                </a:lnTo>
                <a:lnTo>
                  <a:pt x="7109" y="5743"/>
                </a:lnTo>
                <a:lnTo>
                  <a:pt x="6978" y="5808"/>
                </a:lnTo>
                <a:lnTo>
                  <a:pt x="6850" y="5880"/>
                </a:lnTo>
                <a:lnTo>
                  <a:pt x="6724" y="5957"/>
                </a:lnTo>
                <a:lnTo>
                  <a:pt x="6602" y="6041"/>
                </a:lnTo>
                <a:lnTo>
                  <a:pt x="6483" y="6131"/>
                </a:lnTo>
                <a:lnTo>
                  <a:pt x="6367" y="6226"/>
                </a:lnTo>
                <a:lnTo>
                  <a:pt x="6255" y="6329"/>
                </a:lnTo>
                <a:lnTo>
                  <a:pt x="6148" y="6436"/>
                </a:lnTo>
                <a:lnTo>
                  <a:pt x="6045" y="6550"/>
                </a:lnTo>
                <a:lnTo>
                  <a:pt x="5946" y="6669"/>
                </a:lnTo>
                <a:lnTo>
                  <a:pt x="5852" y="6793"/>
                </a:lnTo>
                <a:lnTo>
                  <a:pt x="5764" y="6923"/>
                </a:lnTo>
                <a:lnTo>
                  <a:pt x="5681" y="7058"/>
                </a:lnTo>
                <a:lnTo>
                  <a:pt x="5602" y="7198"/>
                </a:lnTo>
                <a:lnTo>
                  <a:pt x="5531" y="7343"/>
                </a:lnTo>
                <a:lnTo>
                  <a:pt x="5466" y="7492"/>
                </a:lnTo>
                <a:lnTo>
                  <a:pt x="5409" y="7642"/>
                </a:lnTo>
                <a:lnTo>
                  <a:pt x="5358" y="7793"/>
                </a:lnTo>
                <a:lnTo>
                  <a:pt x="5316" y="7944"/>
                </a:lnTo>
                <a:lnTo>
                  <a:pt x="5282" y="8095"/>
                </a:lnTo>
                <a:lnTo>
                  <a:pt x="5255" y="8247"/>
                </a:lnTo>
                <a:lnTo>
                  <a:pt x="5233" y="8400"/>
                </a:lnTo>
                <a:lnTo>
                  <a:pt x="5220" y="8551"/>
                </a:lnTo>
                <a:lnTo>
                  <a:pt x="5214" y="8702"/>
                </a:lnTo>
                <a:lnTo>
                  <a:pt x="5215" y="8852"/>
                </a:lnTo>
                <a:lnTo>
                  <a:pt x="5223" y="9001"/>
                </a:lnTo>
                <a:lnTo>
                  <a:pt x="5237" y="9149"/>
                </a:lnTo>
                <a:lnTo>
                  <a:pt x="5259" y="9295"/>
                </a:lnTo>
                <a:lnTo>
                  <a:pt x="5287" y="9440"/>
                </a:lnTo>
                <a:lnTo>
                  <a:pt x="5321" y="9582"/>
                </a:lnTo>
                <a:lnTo>
                  <a:pt x="5362" y="9721"/>
                </a:lnTo>
                <a:lnTo>
                  <a:pt x="5410" y="9858"/>
                </a:lnTo>
                <a:lnTo>
                  <a:pt x="5464" y="9992"/>
                </a:lnTo>
                <a:lnTo>
                  <a:pt x="5524" y="10124"/>
                </a:lnTo>
                <a:lnTo>
                  <a:pt x="5590" y="10251"/>
                </a:lnTo>
                <a:lnTo>
                  <a:pt x="5662" y="10375"/>
                </a:lnTo>
                <a:lnTo>
                  <a:pt x="5740" y="10496"/>
                </a:lnTo>
                <a:lnTo>
                  <a:pt x="5825" y="10612"/>
                </a:lnTo>
                <a:lnTo>
                  <a:pt x="5915" y="10723"/>
                </a:lnTo>
                <a:lnTo>
                  <a:pt x="6011" y="10830"/>
                </a:lnTo>
                <a:lnTo>
                  <a:pt x="6112" y="10932"/>
                </a:lnTo>
                <a:lnTo>
                  <a:pt x="6219" y="11029"/>
                </a:lnTo>
                <a:lnTo>
                  <a:pt x="6332" y="11120"/>
                </a:lnTo>
                <a:lnTo>
                  <a:pt x="6450" y="11206"/>
                </a:lnTo>
                <a:lnTo>
                  <a:pt x="6573" y="11286"/>
                </a:lnTo>
                <a:lnTo>
                  <a:pt x="6702" y="11359"/>
                </a:lnTo>
                <a:lnTo>
                  <a:pt x="6835" y="11426"/>
                </a:lnTo>
                <a:lnTo>
                  <a:pt x="6972" y="11485"/>
                </a:lnTo>
                <a:lnTo>
                  <a:pt x="7111" y="11537"/>
                </a:lnTo>
                <a:lnTo>
                  <a:pt x="7252" y="11580"/>
                </a:lnTo>
                <a:lnTo>
                  <a:pt x="7393" y="11615"/>
                </a:lnTo>
                <a:lnTo>
                  <a:pt x="7536" y="11642"/>
                </a:lnTo>
                <a:lnTo>
                  <a:pt x="7679" y="11663"/>
                </a:lnTo>
                <a:lnTo>
                  <a:pt x="7822" y="11675"/>
                </a:lnTo>
                <a:lnTo>
                  <a:pt x="7966" y="11679"/>
                </a:lnTo>
                <a:lnTo>
                  <a:pt x="8109" y="11677"/>
                </a:lnTo>
                <a:lnTo>
                  <a:pt x="8252" y="11667"/>
                </a:lnTo>
                <a:lnTo>
                  <a:pt x="8394" y="11648"/>
                </a:lnTo>
                <a:lnTo>
                  <a:pt x="8535" y="11624"/>
                </a:lnTo>
                <a:lnTo>
                  <a:pt x="8676" y="11593"/>
                </a:lnTo>
                <a:lnTo>
                  <a:pt x="8815" y="11555"/>
                </a:lnTo>
                <a:lnTo>
                  <a:pt x="8953" y="11509"/>
                </a:lnTo>
                <a:lnTo>
                  <a:pt x="9088" y="11457"/>
                </a:lnTo>
                <a:lnTo>
                  <a:pt x="9221" y="11398"/>
                </a:lnTo>
                <a:lnTo>
                  <a:pt x="9353" y="11334"/>
                </a:lnTo>
                <a:lnTo>
                  <a:pt x="9481" y="11262"/>
                </a:lnTo>
                <a:lnTo>
                  <a:pt x="9607" y="11185"/>
                </a:lnTo>
                <a:lnTo>
                  <a:pt x="9729" y="11101"/>
                </a:lnTo>
                <a:lnTo>
                  <a:pt x="9848" y="11010"/>
                </a:lnTo>
                <a:lnTo>
                  <a:pt x="9964" y="10915"/>
                </a:lnTo>
                <a:lnTo>
                  <a:pt x="10076" y="10813"/>
                </a:lnTo>
                <a:lnTo>
                  <a:pt x="10182" y="10705"/>
                </a:lnTo>
                <a:lnTo>
                  <a:pt x="10286" y="10592"/>
                </a:lnTo>
                <a:lnTo>
                  <a:pt x="10385" y="10473"/>
                </a:lnTo>
                <a:lnTo>
                  <a:pt x="10479" y="10348"/>
                </a:lnTo>
                <a:lnTo>
                  <a:pt x="10568" y="10218"/>
                </a:lnTo>
                <a:lnTo>
                  <a:pt x="10650" y="10083"/>
                </a:lnTo>
                <a:lnTo>
                  <a:pt x="10728" y="9943"/>
                </a:lnTo>
                <a:lnTo>
                  <a:pt x="10800" y="9798"/>
                </a:lnTo>
                <a:lnTo>
                  <a:pt x="10865" y="9650"/>
                </a:lnTo>
                <a:lnTo>
                  <a:pt x="10922" y="9499"/>
                </a:lnTo>
                <a:lnTo>
                  <a:pt x="10972" y="9349"/>
                </a:lnTo>
                <a:lnTo>
                  <a:pt x="11014" y="9198"/>
                </a:lnTo>
                <a:lnTo>
                  <a:pt x="11049" y="9046"/>
                </a:lnTo>
                <a:lnTo>
                  <a:pt x="11077" y="8894"/>
                </a:lnTo>
                <a:lnTo>
                  <a:pt x="11097" y="8742"/>
                </a:lnTo>
                <a:lnTo>
                  <a:pt x="11111" y="8590"/>
                </a:lnTo>
                <a:lnTo>
                  <a:pt x="11117" y="8440"/>
                </a:lnTo>
                <a:lnTo>
                  <a:pt x="11116" y="8290"/>
                </a:lnTo>
                <a:lnTo>
                  <a:pt x="11108" y="8141"/>
                </a:lnTo>
                <a:lnTo>
                  <a:pt x="11094" y="7992"/>
                </a:lnTo>
                <a:lnTo>
                  <a:pt x="11072" y="7846"/>
                </a:lnTo>
                <a:lnTo>
                  <a:pt x="11044" y="7702"/>
                </a:lnTo>
                <a:lnTo>
                  <a:pt x="11009" y="7560"/>
                </a:lnTo>
                <a:lnTo>
                  <a:pt x="10969" y="7420"/>
                </a:lnTo>
                <a:lnTo>
                  <a:pt x="10921" y="7283"/>
                </a:lnTo>
                <a:lnTo>
                  <a:pt x="10867" y="7149"/>
                </a:lnTo>
                <a:lnTo>
                  <a:pt x="10806" y="7018"/>
                </a:lnTo>
                <a:lnTo>
                  <a:pt x="10741" y="6890"/>
                </a:lnTo>
                <a:lnTo>
                  <a:pt x="10668" y="6766"/>
                </a:lnTo>
                <a:lnTo>
                  <a:pt x="10590" y="6646"/>
                </a:lnTo>
                <a:lnTo>
                  <a:pt x="10506" y="6530"/>
                </a:lnTo>
                <a:lnTo>
                  <a:pt x="10415" y="6419"/>
                </a:lnTo>
                <a:lnTo>
                  <a:pt x="10320" y="6312"/>
                </a:lnTo>
                <a:lnTo>
                  <a:pt x="10219" y="6210"/>
                </a:lnTo>
                <a:lnTo>
                  <a:pt x="10111" y="6114"/>
                </a:lnTo>
                <a:lnTo>
                  <a:pt x="9999" y="6022"/>
                </a:lnTo>
                <a:lnTo>
                  <a:pt x="9881" y="5936"/>
                </a:lnTo>
                <a:lnTo>
                  <a:pt x="9757" y="5856"/>
                </a:lnTo>
                <a:lnTo>
                  <a:pt x="9629" y="5784"/>
                </a:lnTo>
                <a:lnTo>
                  <a:pt x="9495" y="5716"/>
                </a:lnTo>
                <a:close/>
                <a:moveTo>
                  <a:pt x="15434" y="6585"/>
                </a:moveTo>
                <a:lnTo>
                  <a:pt x="15418" y="6510"/>
                </a:lnTo>
                <a:lnTo>
                  <a:pt x="15383" y="6437"/>
                </a:lnTo>
                <a:lnTo>
                  <a:pt x="15331" y="6369"/>
                </a:lnTo>
                <a:lnTo>
                  <a:pt x="15264" y="6303"/>
                </a:lnTo>
                <a:lnTo>
                  <a:pt x="15181" y="6241"/>
                </a:lnTo>
                <a:lnTo>
                  <a:pt x="15085" y="6182"/>
                </a:lnTo>
                <a:lnTo>
                  <a:pt x="14977" y="6126"/>
                </a:lnTo>
                <a:lnTo>
                  <a:pt x="14858" y="6073"/>
                </a:lnTo>
                <a:lnTo>
                  <a:pt x="14729" y="6024"/>
                </a:lnTo>
                <a:lnTo>
                  <a:pt x="14592" y="5976"/>
                </a:lnTo>
                <a:lnTo>
                  <a:pt x="14448" y="5932"/>
                </a:lnTo>
                <a:lnTo>
                  <a:pt x="14298" y="5891"/>
                </a:lnTo>
                <a:lnTo>
                  <a:pt x="14143" y="5852"/>
                </a:lnTo>
                <a:lnTo>
                  <a:pt x="13984" y="5816"/>
                </a:lnTo>
                <a:lnTo>
                  <a:pt x="13822" y="5783"/>
                </a:lnTo>
                <a:lnTo>
                  <a:pt x="13661" y="5752"/>
                </a:lnTo>
                <a:lnTo>
                  <a:pt x="13499" y="5723"/>
                </a:lnTo>
                <a:lnTo>
                  <a:pt x="13338" y="5697"/>
                </a:lnTo>
                <a:lnTo>
                  <a:pt x="13181" y="5673"/>
                </a:lnTo>
                <a:lnTo>
                  <a:pt x="13027" y="5652"/>
                </a:lnTo>
                <a:lnTo>
                  <a:pt x="12879" y="5632"/>
                </a:lnTo>
                <a:lnTo>
                  <a:pt x="12737" y="5615"/>
                </a:lnTo>
                <a:lnTo>
                  <a:pt x="12602" y="5599"/>
                </a:lnTo>
                <a:lnTo>
                  <a:pt x="12476" y="5585"/>
                </a:lnTo>
                <a:lnTo>
                  <a:pt x="12361" y="5573"/>
                </a:lnTo>
                <a:lnTo>
                  <a:pt x="12257" y="5564"/>
                </a:lnTo>
                <a:lnTo>
                  <a:pt x="12165" y="5555"/>
                </a:lnTo>
                <a:lnTo>
                  <a:pt x="12088" y="5549"/>
                </a:lnTo>
                <a:lnTo>
                  <a:pt x="11979" y="5541"/>
                </a:lnTo>
                <a:lnTo>
                  <a:pt x="11940" y="5538"/>
                </a:lnTo>
                <a:lnTo>
                  <a:pt x="11948" y="5506"/>
                </a:lnTo>
                <a:lnTo>
                  <a:pt x="11973" y="5413"/>
                </a:lnTo>
                <a:lnTo>
                  <a:pt x="12009" y="5269"/>
                </a:lnTo>
                <a:lnTo>
                  <a:pt x="12053" y="5080"/>
                </a:lnTo>
                <a:lnTo>
                  <a:pt x="12078" y="4972"/>
                </a:lnTo>
                <a:lnTo>
                  <a:pt x="12105" y="4857"/>
                </a:lnTo>
                <a:lnTo>
                  <a:pt x="12132" y="4734"/>
                </a:lnTo>
                <a:lnTo>
                  <a:pt x="12159" y="4604"/>
                </a:lnTo>
                <a:lnTo>
                  <a:pt x="12186" y="4469"/>
                </a:lnTo>
                <a:lnTo>
                  <a:pt x="12213" y="4331"/>
                </a:lnTo>
                <a:lnTo>
                  <a:pt x="12239" y="4190"/>
                </a:lnTo>
                <a:lnTo>
                  <a:pt x="12263" y="4047"/>
                </a:lnTo>
                <a:lnTo>
                  <a:pt x="12286" y="3903"/>
                </a:lnTo>
                <a:lnTo>
                  <a:pt x="12307" y="3759"/>
                </a:lnTo>
                <a:lnTo>
                  <a:pt x="12326" y="3615"/>
                </a:lnTo>
                <a:lnTo>
                  <a:pt x="12342" y="3474"/>
                </a:lnTo>
                <a:lnTo>
                  <a:pt x="12355" y="3335"/>
                </a:lnTo>
                <a:lnTo>
                  <a:pt x="12365" y="3200"/>
                </a:lnTo>
                <a:lnTo>
                  <a:pt x="12370" y="3070"/>
                </a:lnTo>
                <a:lnTo>
                  <a:pt x="12371" y="2946"/>
                </a:lnTo>
                <a:lnTo>
                  <a:pt x="12368" y="2829"/>
                </a:lnTo>
                <a:lnTo>
                  <a:pt x="12359" y="2721"/>
                </a:lnTo>
                <a:lnTo>
                  <a:pt x="12345" y="2621"/>
                </a:lnTo>
                <a:lnTo>
                  <a:pt x="12324" y="2530"/>
                </a:lnTo>
                <a:lnTo>
                  <a:pt x="12299" y="2450"/>
                </a:lnTo>
                <a:lnTo>
                  <a:pt x="12266" y="2383"/>
                </a:lnTo>
                <a:lnTo>
                  <a:pt x="12227" y="2328"/>
                </a:lnTo>
                <a:lnTo>
                  <a:pt x="12179" y="2287"/>
                </a:lnTo>
                <a:lnTo>
                  <a:pt x="12124" y="2259"/>
                </a:lnTo>
                <a:lnTo>
                  <a:pt x="12060" y="2243"/>
                </a:lnTo>
                <a:lnTo>
                  <a:pt x="11988" y="2236"/>
                </a:lnTo>
                <a:lnTo>
                  <a:pt x="11908" y="2240"/>
                </a:lnTo>
                <a:lnTo>
                  <a:pt x="11822" y="2252"/>
                </a:lnTo>
                <a:lnTo>
                  <a:pt x="11731" y="2273"/>
                </a:lnTo>
                <a:lnTo>
                  <a:pt x="11634" y="2302"/>
                </a:lnTo>
                <a:lnTo>
                  <a:pt x="11532" y="2339"/>
                </a:lnTo>
                <a:lnTo>
                  <a:pt x="11426" y="2381"/>
                </a:lnTo>
                <a:lnTo>
                  <a:pt x="11317" y="2429"/>
                </a:lnTo>
                <a:lnTo>
                  <a:pt x="11206" y="2483"/>
                </a:lnTo>
                <a:lnTo>
                  <a:pt x="11093" y="2541"/>
                </a:lnTo>
                <a:lnTo>
                  <a:pt x="10978" y="2603"/>
                </a:lnTo>
                <a:lnTo>
                  <a:pt x="10864" y="2667"/>
                </a:lnTo>
                <a:lnTo>
                  <a:pt x="10749" y="2735"/>
                </a:lnTo>
                <a:lnTo>
                  <a:pt x="10635" y="2803"/>
                </a:lnTo>
                <a:lnTo>
                  <a:pt x="10523" y="2873"/>
                </a:lnTo>
                <a:lnTo>
                  <a:pt x="10413" y="2943"/>
                </a:lnTo>
                <a:lnTo>
                  <a:pt x="10306" y="3013"/>
                </a:lnTo>
                <a:lnTo>
                  <a:pt x="10203" y="3082"/>
                </a:lnTo>
                <a:lnTo>
                  <a:pt x="10104" y="3150"/>
                </a:lnTo>
                <a:lnTo>
                  <a:pt x="10010" y="3215"/>
                </a:lnTo>
                <a:lnTo>
                  <a:pt x="9921" y="3277"/>
                </a:lnTo>
                <a:lnTo>
                  <a:pt x="9840" y="3335"/>
                </a:lnTo>
                <a:lnTo>
                  <a:pt x="9698" y="3438"/>
                </a:lnTo>
                <a:lnTo>
                  <a:pt x="9590" y="3519"/>
                </a:lnTo>
                <a:lnTo>
                  <a:pt x="9521" y="3571"/>
                </a:lnTo>
                <a:lnTo>
                  <a:pt x="9497" y="3589"/>
                </a:lnTo>
                <a:lnTo>
                  <a:pt x="9472" y="3547"/>
                </a:lnTo>
                <a:lnTo>
                  <a:pt x="9401" y="3427"/>
                </a:lnTo>
                <a:lnTo>
                  <a:pt x="9289" y="3243"/>
                </a:lnTo>
                <a:lnTo>
                  <a:pt x="9142" y="3003"/>
                </a:lnTo>
                <a:lnTo>
                  <a:pt x="9058" y="2866"/>
                </a:lnTo>
                <a:lnTo>
                  <a:pt x="8965" y="2721"/>
                </a:lnTo>
                <a:lnTo>
                  <a:pt x="8867" y="2566"/>
                </a:lnTo>
                <a:lnTo>
                  <a:pt x="8764" y="2406"/>
                </a:lnTo>
                <a:lnTo>
                  <a:pt x="8655" y="2240"/>
                </a:lnTo>
                <a:lnTo>
                  <a:pt x="8544" y="2070"/>
                </a:lnTo>
                <a:lnTo>
                  <a:pt x="8428" y="1899"/>
                </a:lnTo>
                <a:lnTo>
                  <a:pt x="8310" y="1727"/>
                </a:lnTo>
                <a:lnTo>
                  <a:pt x="8190" y="1554"/>
                </a:lnTo>
                <a:lnTo>
                  <a:pt x="8068" y="1385"/>
                </a:lnTo>
                <a:lnTo>
                  <a:pt x="7945" y="1219"/>
                </a:lnTo>
                <a:lnTo>
                  <a:pt x="7823" y="1056"/>
                </a:lnTo>
                <a:lnTo>
                  <a:pt x="7701" y="901"/>
                </a:lnTo>
                <a:lnTo>
                  <a:pt x="7580" y="753"/>
                </a:lnTo>
                <a:lnTo>
                  <a:pt x="7462" y="615"/>
                </a:lnTo>
                <a:lnTo>
                  <a:pt x="7346" y="486"/>
                </a:lnTo>
                <a:lnTo>
                  <a:pt x="7233" y="370"/>
                </a:lnTo>
                <a:lnTo>
                  <a:pt x="7124" y="266"/>
                </a:lnTo>
                <a:lnTo>
                  <a:pt x="7020" y="178"/>
                </a:lnTo>
                <a:lnTo>
                  <a:pt x="6923" y="106"/>
                </a:lnTo>
                <a:lnTo>
                  <a:pt x="6830" y="50"/>
                </a:lnTo>
                <a:lnTo>
                  <a:pt x="6745" y="15"/>
                </a:lnTo>
                <a:lnTo>
                  <a:pt x="6667" y="0"/>
                </a:lnTo>
                <a:lnTo>
                  <a:pt x="6597" y="6"/>
                </a:lnTo>
                <a:lnTo>
                  <a:pt x="6533" y="35"/>
                </a:lnTo>
                <a:lnTo>
                  <a:pt x="6472" y="89"/>
                </a:lnTo>
                <a:lnTo>
                  <a:pt x="6414" y="162"/>
                </a:lnTo>
                <a:lnTo>
                  <a:pt x="6359" y="256"/>
                </a:lnTo>
                <a:lnTo>
                  <a:pt x="6308" y="368"/>
                </a:lnTo>
                <a:lnTo>
                  <a:pt x="6258" y="497"/>
                </a:lnTo>
                <a:lnTo>
                  <a:pt x="6212" y="641"/>
                </a:lnTo>
                <a:lnTo>
                  <a:pt x="6169" y="798"/>
                </a:lnTo>
                <a:lnTo>
                  <a:pt x="6128" y="968"/>
                </a:lnTo>
                <a:lnTo>
                  <a:pt x="6090" y="1147"/>
                </a:lnTo>
                <a:lnTo>
                  <a:pt x="6055" y="1337"/>
                </a:lnTo>
                <a:lnTo>
                  <a:pt x="6022" y="1532"/>
                </a:lnTo>
                <a:lnTo>
                  <a:pt x="5990" y="1734"/>
                </a:lnTo>
                <a:lnTo>
                  <a:pt x="5962" y="1939"/>
                </a:lnTo>
                <a:lnTo>
                  <a:pt x="5935" y="2148"/>
                </a:lnTo>
                <a:lnTo>
                  <a:pt x="5911" y="2358"/>
                </a:lnTo>
                <a:lnTo>
                  <a:pt x="5889" y="2566"/>
                </a:lnTo>
                <a:lnTo>
                  <a:pt x="5868" y="2773"/>
                </a:lnTo>
                <a:lnTo>
                  <a:pt x="5850" y="2977"/>
                </a:lnTo>
                <a:lnTo>
                  <a:pt x="5834" y="3174"/>
                </a:lnTo>
                <a:lnTo>
                  <a:pt x="5819" y="3365"/>
                </a:lnTo>
                <a:lnTo>
                  <a:pt x="5806" y="3547"/>
                </a:lnTo>
                <a:lnTo>
                  <a:pt x="5795" y="3721"/>
                </a:lnTo>
                <a:lnTo>
                  <a:pt x="5785" y="3882"/>
                </a:lnTo>
                <a:lnTo>
                  <a:pt x="5769" y="4163"/>
                </a:lnTo>
                <a:lnTo>
                  <a:pt x="5759" y="4380"/>
                </a:lnTo>
                <a:lnTo>
                  <a:pt x="5752" y="4519"/>
                </a:lnTo>
                <a:lnTo>
                  <a:pt x="5750" y="4567"/>
                </a:lnTo>
                <a:lnTo>
                  <a:pt x="5716" y="4557"/>
                </a:lnTo>
                <a:lnTo>
                  <a:pt x="5618" y="4529"/>
                </a:lnTo>
                <a:lnTo>
                  <a:pt x="5465" y="4486"/>
                </a:lnTo>
                <a:lnTo>
                  <a:pt x="5266" y="4430"/>
                </a:lnTo>
                <a:lnTo>
                  <a:pt x="5151" y="4400"/>
                </a:lnTo>
                <a:lnTo>
                  <a:pt x="5028" y="4369"/>
                </a:lnTo>
                <a:lnTo>
                  <a:pt x="4898" y="4335"/>
                </a:lnTo>
                <a:lnTo>
                  <a:pt x="4761" y="4301"/>
                </a:lnTo>
                <a:lnTo>
                  <a:pt x="4619" y="4268"/>
                </a:lnTo>
                <a:lnTo>
                  <a:pt x="4472" y="4235"/>
                </a:lnTo>
                <a:lnTo>
                  <a:pt x="4323" y="4201"/>
                </a:lnTo>
                <a:lnTo>
                  <a:pt x="4172" y="4170"/>
                </a:lnTo>
                <a:lnTo>
                  <a:pt x="4021" y="4140"/>
                </a:lnTo>
                <a:lnTo>
                  <a:pt x="3869" y="4112"/>
                </a:lnTo>
                <a:lnTo>
                  <a:pt x="3717" y="4086"/>
                </a:lnTo>
                <a:lnTo>
                  <a:pt x="3569" y="4064"/>
                </a:lnTo>
                <a:lnTo>
                  <a:pt x="3423" y="4045"/>
                </a:lnTo>
                <a:lnTo>
                  <a:pt x="3282" y="4029"/>
                </a:lnTo>
                <a:lnTo>
                  <a:pt x="3147" y="4018"/>
                </a:lnTo>
                <a:lnTo>
                  <a:pt x="3018" y="4012"/>
                </a:lnTo>
                <a:lnTo>
                  <a:pt x="2896" y="4010"/>
                </a:lnTo>
                <a:lnTo>
                  <a:pt x="2784" y="4014"/>
                </a:lnTo>
                <a:lnTo>
                  <a:pt x="2680" y="4024"/>
                </a:lnTo>
                <a:lnTo>
                  <a:pt x="2587" y="4041"/>
                </a:lnTo>
                <a:lnTo>
                  <a:pt x="2508" y="4064"/>
                </a:lnTo>
                <a:lnTo>
                  <a:pt x="2439" y="4096"/>
                </a:lnTo>
                <a:lnTo>
                  <a:pt x="2386" y="4134"/>
                </a:lnTo>
                <a:lnTo>
                  <a:pt x="2348" y="4180"/>
                </a:lnTo>
                <a:lnTo>
                  <a:pt x="2321" y="4239"/>
                </a:lnTo>
                <a:lnTo>
                  <a:pt x="2307" y="4313"/>
                </a:lnTo>
                <a:lnTo>
                  <a:pt x="2301" y="4402"/>
                </a:lnTo>
                <a:lnTo>
                  <a:pt x="2306" y="4503"/>
                </a:lnTo>
                <a:lnTo>
                  <a:pt x="2318" y="4617"/>
                </a:lnTo>
                <a:lnTo>
                  <a:pt x="2339" y="4741"/>
                </a:lnTo>
                <a:lnTo>
                  <a:pt x="2368" y="4875"/>
                </a:lnTo>
                <a:lnTo>
                  <a:pt x="2402" y="5017"/>
                </a:lnTo>
                <a:lnTo>
                  <a:pt x="2443" y="5167"/>
                </a:lnTo>
                <a:lnTo>
                  <a:pt x="2490" y="5322"/>
                </a:lnTo>
                <a:lnTo>
                  <a:pt x="2540" y="5484"/>
                </a:lnTo>
                <a:lnTo>
                  <a:pt x="2596" y="5650"/>
                </a:lnTo>
                <a:lnTo>
                  <a:pt x="2655" y="5818"/>
                </a:lnTo>
                <a:lnTo>
                  <a:pt x="2716" y="5988"/>
                </a:lnTo>
                <a:lnTo>
                  <a:pt x="2780" y="6159"/>
                </a:lnTo>
                <a:lnTo>
                  <a:pt x="2845" y="6329"/>
                </a:lnTo>
                <a:lnTo>
                  <a:pt x="2912" y="6498"/>
                </a:lnTo>
                <a:lnTo>
                  <a:pt x="2979" y="6664"/>
                </a:lnTo>
                <a:lnTo>
                  <a:pt x="3045" y="6826"/>
                </a:lnTo>
                <a:lnTo>
                  <a:pt x="3111" y="6982"/>
                </a:lnTo>
                <a:lnTo>
                  <a:pt x="3175" y="7134"/>
                </a:lnTo>
                <a:lnTo>
                  <a:pt x="3237" y="7278"/>
                </a:lnTo>
                <a:lnTo>
                  <a:pt x="3296" y="7413"/>
                </a:lnTo>
                <a:lnTo>
                  <a:pt x="3350" y="7539"/>
                </a:lnTo>
                <a:lnTo>
                  <a:pt x="3449" y="7759"/>
                </a:lnTo>
                <a:lnTo>
                  <a:pt x="3525" y="7926"/>
                </a:lnTo>
                <a:lnTo>
                  <a:pt x="3574" y="8034"/>
                </a:lnTo>
                <a:lnTo>
                  <a:pt x="3592" y="8071"/>
                </a:lnTo>
                <a:lnTo>
                  <a:pt x="3549" y="8090"/>
                </a:lnTo>
                <a:lnTo>
                  <a:pt x="3427" y="8144"/>
                </a:lnTo>
                <a:lnTo>
                  <a:pt x="3341" y="8183"/>
                </a:lnTo>
                <a:lnTo>
                  <a:pt x="3240" y="8229"/>
                </a:lnTo>
                <a:lnTo>
                  <a:pt x="3124" y="8283"/>
                </a:lnTo>
                <a:lnTo>
                  <a:pt x="2996" y="8343"/>
                </a:lnTo>
                <a:lnTo>
                  <a:pt x="2858" y="8409"/>
                </a:lnTo>
                <a:lnTo>
                  <a:pt x="2709" y="8481"/>
                </a:lnTo>
                <a:lnTo>
                  <a:pt x="2553" y="8558"/>
                </a:lnTo>
                <a:lnTo>
                  <a:pt x="2391" y="8641"/>
                </a:lnTo>
                <a:lnTo>
                  <a:pt x="2224" y="8726"/>
                </a:lnTo>
                <a:lnTo>
                  <a:pt x="2052" y="8817"/>
                </a:lnTo>
                <a:lnTo>
                  <a:pt x="1879" y="8911"/>
                </a:lnTo>
                <a:lnTo>
                  <a:pt x="1704" y="9007"/>
                </a:lnTo>
                <a:lnTo>
                  <a:pt x="1531" y="9107"/>
                </a:lnTo>
                <a:lnTo>
                  <a:pt x="1361" y="9209"/>
                </a:lnTo>
                <a:lnTo>
                  <a:pt x="1193" y="9313"/>
                </a:lnTo>
                <a:lnTo>
                  <a:pt x="1031" y="9418"/>
                </a:lnTo>
                <a:lnTo>
                  <a:pt x="875" y="9524"/>
                </a:lnTo>
                <a:lnTo>
                  <a:pt x="728" y="9629"/>
                </a:lnTo>
                <a:lnTo>
                  <a:pt x="590" y="9735"/>
                </a:lnTo>
                <a:lnTo>
                  <a:pt x="462" y="9841"/>
                </a:lnTo>
                <a:lnTo>
                  <a:pt x="348" y="9946"/>
                </a:lnTo>
                <a:lnTo>
                  <a:pt x="246" y="10050"/>
                </a:lnTo>
                <a:lnTo>
                  <a:pt x="160" y="10151"/>
                </a:lnTo>
                <a:lnTo>
                  <a:pt x="92" y="10250"/>
                </a:lnTo>
                <a:lnTo>
                  <a:pt x="41" y="10347"/>
                </a:lnTo>
                <a:lnTo>
                  <a:pt x="10" y="10441"/>
                </a:lnTo>
                <a:lnTo>
                  <a:pt x="0" y="10532"/>
                </a:lnTo>
                <a:lnTo>
                  <a:pt x="13" y="10617"/>
                </a:lnTo>
                <a:lnTo>
                  <a:pt x="47" y="10698"/>
                </a:lnTo>
                <a:lnTo>
                  <a:pt x="101" y="10771"/>
                </a:lnTo>
                <a:lnTo>
                  <a:pt x="172" y="10839"/>
                </a:lnTo>
                <a:lnTo>
                  <a:pt x="261" y="10900"/>
                </a:lnTo>
                <a:lnTo>
                  <a:pt x="364" y="10954"/>
                </a:lnTo>
                <a:lnTo>
                  <a:pt x="481" y="11003"/>
                </a:lnTo>
                <a:lnTo>
                  <a:pt x="611" y="11047"/>
                </a:lnTo>
                <a:lnTo>
                  <a:pt x="752" y="11086"/>
                </a:lnTo>
                <a:lnTo>
                  <a:pt x="903" y="11119"/>
                </a:lnTo>
                <a:lnTo>
                  <a:pt x="1062" y="11148"/>
                </a:lnTo>
                <a:lnTo>
                  <a:pt x="1230" y="11173"/>
                </a:lnTo>
                <a:lnTo>
                  <a:pt x="1403" y="11194"/>
                </a:lnTo>
                <a:lnTo>
                  <a:pt x="1579" y="11211"/>
                </a:lnTo>
                <a:lnTo>
                  <a:pt x="1761" y="11224"/>
                </a:lnTo>
                <a:lnTo>
                  <a:pt x="1943" y="11234"/>
                </a:lnTo>
                <a:lnTo>
                  <a:pt x="2126" y="11242"/>
                </a:lnTo>
                <a:lnTo>
                  <a:pt x="2308" y="11247"/>
                </a:lnTo>
                <a:lnTo>
                  <a:pt x="2489" y="11249"/>
                </a:lnTo>
                <a:lnTo>
                  <a:pt x="2665" y="11249"/>
                </a:lnTo>
                <a:lnTo>
                  <a:pt x="2837" y="11248"/>
                </a:lnTo>
                <a:lnTo>
                  <a:pt x="3004" y="11245"/>
                </a:lnTo>
                <a:lnTo>
                  <a:pt x="3162" y="11241"/>
                </a:lnTo>
                <a:lnTo>
                  <a:pt x="3311" y="11236"/>
                </a:lnTo>
                <a:lnTo>
                  <a:pt x="3451" y="11230"/>
                </a:lnTo>
                <a:lnTo>
                  <a:pt x="3579" y="11224"/>
                </a:lnTo>
                <a:lnTo>
                  <a:pt x="3695" y="11218"/>
                </a:lnTo>
                <a:lnTo>
                  <a:pt x="3796" y="11212"/>
                </a:lnTo>
                <a:lnTo>
                  <a:pt x="3882" y="11207"/>
                </a:lnTo>
                <a:lnTo>
                  <a:pt x="4003" y="11198"/>
                </a:lnTo>
                <a:lnTo>
                  <a:pt x="4045" y="11195"/>
                </a:lnTo>
                <a:lnTo>
                  <a:pt x="4040" y="11230"/>
                </a:lnTo>
                <a:lnTo>
                  <a:pt x="4025" y="11331"/>
                </a:lnTo>
                <a:lnTo>
                  <a:pt x="4004" y="11488"/>
                </a:lnTo>
                <a:lnTo>
                  <a:pt x="3978" y="11693"/>
                </a:lnTo>
                <a:lnTo>
                  <a:pt x="3964" y="11812"/>
                </a:lnTo>
                <a:lnTo>
                  <a:pt x="3949" y="11938"/>
                </a:lnTo>
                <a:lnTo>
                  <a:pt x="3935" y="12073"/>
                </a:lnTo>
                <a:lnTo>
                  <a:pt x="3920" y="12214"/>
                </a:lnTo>
                <a:lnTo>
                  <a:pt x="3906" y="12361"/>
                </a:lnTo>
                <a:lnTo>
                  <a:pt x="3892" y="12512"/>
                </a:lnTo>
                <a:lnTo>
                  <a:pt x="3879" y="12668"/>
                </a:lnTo>
                <a:lnTo>
                  <a:pt x="3868" y="12825"/>
                </a:lnTo>
                <a:lnTo>
                  <a:pt x="3857" y="12983"/>
                </a:lnTo>
                <a:lnTo>
                  <a:pt x="3848" y="13142"/>
                </a:lnTo>
                <a:lnTo>
                  <a:pt x="3841" y="13300"/>
                </a:lnTo>
                <a:lnTo>
                  <a:pt x="3837" y="13456"/>
                </a:lnTo>
                <a:lnTo>
                  <a:pt x="3834" y="13609"/>
                </a:lnTo>
                <a:lnTo>
                  <a:pt x="3835" y="13758"/>
                </a:lnTo>
                <a:lnTo>
                  <a:pt x="3838" y="13902"/>
                </a:lnTo>
                <a:lnTo>
                  <a:pt x="3845" y="14040"/>
                </a:lnTo>
                <a:lnTo>
                  <a:pt x="3855" y="14170"/>
                </a:lnTo>
                <a:lnTo>
                  <a:pt x="3869" y="14293"/>
                </a:lnTo>
                <a:lnTo>
                  <a:pt x="3887" y="14405"/>
                </a:lnTo>
                <a:lnTo>
                  <a:pt x="3909" y="14508"/>
                </a:lnTo>
                <a:lnTo>
                  <a:pt x="3935" y="14599"/>
                </a:lnTo>
                <a:lnTo>
                  <a:pt x="3966" y="14677"/>
                </a:lnTo>
                <a:lnTo>
                  <a:pt x="4003" y="14742"/>
                </a:lnTo>
                <a:lnTo>
                  <a:pt x="4045" y="14791"/>
                </a:lnTo>
                <a:lnTo>
                  <a:pt x="4095" y="14827"/>
                </a:lnTo>
                <a:lnTo>
                  <a:pt x="4161" y="14850"/>
                </a:lnTo>
                <a:lnTo>
                  <a:pt x="4237" y="14861"/>
                </a:lnTo>
                <a:lnTo>
                  <a:pt x="4326" y="14861"/>
                </a:lnTo>
                <a:lnTo>
                  <a:pt x="4425" y="14850"/>
                </a:lnTo>
                <a:lnTo>
                  <a:pt x="4533" y="14830"/>
                </a:lnTo>
                <a:lnTo>
                  <a:pt x="4650" y="14801"/>
                </a:lnTo>
                <a:lnTo>
                  <a:pt x="4774" y="14764"/>
                </a:lnTo>
                <a:lnTo>
                  <a:pt x="4905" y="14720"/>
                </a:lnTo>
                <a:lnTo>
                  <a:pt x="5041" y="14669"/>
                </a:lnTo>
                <a:lnTo>
                  <a:pt x="5182" y="14612"/>
                </a:lnTo>
                <a:lnTo>
                  <a:pt x="5326" y="14550"/>
                </a:lnTo>
                <a:lnTo>
                  <a:pt x="5473" y="14484"/>
                </a:lnTo>
                <a:lnTo>
                  <a:pt x="5621" y="14414"/>
                </a:lnTo>
                <a:lnTo>
                  <a:pt x="5771" y="14342"/>
                </a:lnTo>
                <a:lnTo>
                  <a:pt x="5919" y="14267"/>
                </a:lnTo>
                <a:lnTo>
                  <a:pt x="6066" y="14192"/>
                </a:lnTo>
                <a:lnTo>
                  <a:pt x="6211" y="14115"/>
                </a:lnTo>
                <a:lnTo>
                  <a:pt x="6352" y="14038"/>
                </a:lnTo>
                <a:lnTo>
                  <a:pt x="6489" y="13964"/>
                </a:lnTo>
                <a:lnTo>
                  <a:pt x="6621" y="13890"/>
                </a:lnTo>
                <a:lnTo>
                  <a:pt x="6747" y="13819"/>
                </a:lnTo>
                <a:lnTo>
                  <a:pt x="6865" y="13751"/>
                </a:lnTo>
                <a:lnTo>
                  <a:pt x="6975" y="13687"/>
                </a:lnTo>
                <a:lnTo>
                  <a:pt x="7167" y="13574"/>
                </a:lnTo>
                <a:lnTo>
                  <a:pt x="7313" y="13485"/>
                </a:lnTo>
                <a:lnTo>
                  <a:pt x="7407" y="13428"/>
                </a:lnTo>
                <a:lnTo>
                  <a:pt x="7440" y="13407"/>
                </a:lnTo>
                <a:lnTo>
                  <a:pt x="7464" y="13440"/>
                </a:lnTo>
                <a:lnTo>
                  <a:pt x="7533" y="13531"/>
                </a:lnTo>
                <a:lnTo>
                  <a:pt x="7641" y="13674"/>
                </a:lnTo>
                <a:lnTo>
                  <a:pt x="7785" y="13857"/>
                </a:lnTo>
                <a:lnTo>
                  <a:pt x="7867" y="13962"/>
                </a:lnTo>
                <a:lnTo>
                  <a:pt x="7957" y="14074"/>
                </a:lnTo>
                <a:lnTo>
                  <a:pt x="8052" y="14192"/>
                </a:lnTo>
                <a:lnTo>
                  <a:pt x="8152" y="14315"/>
                </a:lnTo>
                <a:lnTo>
                  <a:pt x="8257" y="14442"/>
                </a:lnTo>
                <a:lnTo>
                  <a:pt x="8366" y="14571"/>
                </a:lnTo>
                <a:lnTo>
                  <a:pt x="8478" y="14702"/>
                </a:lnTo>
                <a:lnTo>
                  <a:pt x="8592" y="14833"/>
                </a:lnTo>
                <a:lnTo>
                  <a:pt x="8709" y="14964"/>
                </a:lnTo>
                <a:lnTo>
                  <a:pt x="8826" y="15094"/>
                </a:lnTo>
                <a:lnTo>
                  <a:pt x="8944" y="15220"/>
                </a:lnTo>
                <a:lnTo>
                  <a:pt x="9062" y="15343"/>
                </a:lnTo>
                <a:lnTo>
                  <a:pt x="9180" y="15461"/>
                </a:lnTo>
                <a:lnTo>
                  <a:pt x="9294" y="15573"/>
                </a:lnTo>
                <a:lnTo>
                  <a:pt x="9408" y="15677"/>
                </a:lnTo>
                <a:lnTo>
                  <a:pt x="9519" y="15774"/>
                </a:lnTo>
                <a:lnTo>
                  <a:pt x="9626" y="15861"/>
                </a:lnTo>
                <a:lnTo>
                  <a:pt x="9729" y="15937"/>
                </a:lnTo>
                <a:lnTo>
                  <a:pt x="9828" y="16003"/>
                </a:lnTo>
                <a:lnTo>
                  <a:pt x="9920" y="16055"/>
                </a:lnTo>
                <a:lnTo>
                  <a:pt x="10006" y="16095"/>
                </a:lnTo>
                <a:lnTo>
                  <a:pt x="10087" y="16119"/>
                </a:lnTo>
                <a:lnTo>
                  <a:pt x="10158" y="16127"/>
                </a:lnTo>
                <a:lnTo>
                  <a:pt x="10223" y="16118"/>
                </a:lnTo>
                <a:lnTo>
                  <a:pt x="10280" y="16090"/>
                </a:lnTo>
                <a:lnTo>
                  <a:pt x="10334" y="16040"/>
                </a:lnTo>
                <a:lnTo>
                  <a:pt x="10382" y="15971"/>
                </a:lnTo>
                <a:lnTo>
                  <a:pt x="10427" y="15884"/>
                </a:lnTo>
                <a:lnTo>
                  <a:pt x="10469" y="15780"/>
                </a:lnTo>
                <a:lnTo>
                  <a:pt x="10507" y="15662"/>
                </a:lnTo>
                <a:lnTo>
                  <a:pt x="10541" y="15529"/>
                </a:lnTo>
                <a:lnTo>
                  <a:pt x="10573" y="15385"/>
                </a:lnTo>
                <a:lnTo>
                  <a:pt x="10601" y="15230"/>
                </a:lnTo>
                <a:lnTo>
                  <a:pt x="10626" y="15065"/>
                </a:lnTo>
                <a:lnTo>
                  <a:pt x="10648" y="14891"/>
                </a:lnTo>
                <a:lnTo>
                  <a:pt x="10668" y="14712"/>
                </a:lnTo>
                <a:lnTo>
                  <a:pt x="10685" y="14527"/>
                </a:lnTo>
                <a:lnTo>
                  <a:pt x="10700" y="14339"/>
                </a:lnTo>
                <a:lnTo>
                  <a:pt x="10713" y="14148"/>
                </a:lnTo>
                <a:lnTo>
                  <a:pt x="10723" y="13957"/>
                </a:lnTo>
                <a:lnTo>
                  <a:pt x="10732" y="13765"/>
                </a:lnTo>
                <a:lnTo>
                  <a:pt x="10739" y="13576"/>
                </a:lnTo>
                <a:lnTo>
                  <a:pt x="10744" y="13390"/>
                </a:lnTo>
                <a:lnTo>
                  <a:pt x="10748" y="13210"/>
                </a:lnTo>
                <a:lnTo>
                  <a:pt x="10751" y="13035"/>
                </a:lnTo>
                <a:lnTo>
                  <a:pt x="10753" y="12868"/>
                </a:lnTo>
                <a:lnTo>
                  <a:pt x="10754" y="12711"/>
                </a:lnTo>
                <a:lnTo>
                  <a:pt x="10754" y="12563"/>
                </a:lnTo>
                <a:lnTo>
                  <a:pt x="10752" y="12306"/>
                </a:lnTo>
                <a:lnTo>
                  <a:pt x="10750" y="12108"/>
                </a:lnTo>
                <a:lnTo>
                  <a:pt x="10747" y="11981"/>
                </a:lnTo>
                <a:lnTo>
                  <a:pt x="10746" y="11937"/>
                </a:lnTo>
                <a:lnTo>
                  <a:pt x="10773" y="11948"/>
                </a:lnTo>
                <a:lnTo>
                  <a:pt x="10850" y="11980"/>
                </a:lnTo>
                <a:lnTo>
                  <a:pt x="10971" y="12028"/>
                </a:lnTo>
                <a:lnTo>
                  <a:pt x="11128" y="12089"/>
                </a:lnTo>
                <a:lnTo>
                  <a:pt x="11219" y="12122"/>
                </a:lnTo>
                <a:lnTo>
                  <a:pt x="11316" y="12159"/>
                </a:lnTo>
                <a:lnTo>
                  <a:pt x="11420" y="12195"/>
                </a:lnTo>
                <a:lnTo>
                  <a:pt x="11529" y="12232"/>
                </a:lnTo>
                <a:lnTo>
                  <a:pt x="11642" y="12269"/>
                </a:lnTo>
                <a:lnTo>
                  <a:pt x="11760" y="12307"/>
                </a:lnTo>
                <a:lnTo>
                  <a:pt x="11880" y="12343"/>
                </a:lnTo>
                <a:lnTo>
                  <a:pt x="12002" y="12378"/>
                </a:lnTo>
                <a:lnTo>
                  <a:pt x="12126" y="12411"/>
                </a:lnTo>
                <a:lnTo>
                  <a:pt x="12250" y="12442"/>
                </a:lnTo>
                <a:lnTo>
                  <a:pt x="12374" y="12470"/>
                </a:lnTo>
                <a:lnTo>
                  <a:pt x="12496" y="12494"/>
                </a:lnTo>
                <a:lnTo>
                  <a:pt x="12617" y="12515"/>
                </a:lnTo>
                <a:lnTo>
                  <a:pt x="12735" y="12531"/>
                </a:lnTo>
                <a:lnTo>
                  <a:pt x="12850" y="12544"/>
                </a:lnTo>
                <a:lnTo>
                  <a:pt x="12959" y="12550"/>
                </a:lnTo>
                <a:lnTo>
                  <a:pt x="13065" y="12551"/>
                </a:lnTo>
                <a:lnTo>
                  <a:pt x="13165" y="12546"/>
                </a:lnTo>
                <a:lnTo>
                  <a:pt x="13258" y="12532"/>
                </a:lnTo>
                <a:lnTo>
                  <a:pt x="13343" y="12513"/>
                </a:lnTo>
                <a:lnTo>
                  <a:pt x="13420" y="12486"/>
                </a:lnTo>
                <a:lnTo>
                  <a:pt x="13489" y="12450"/>
                </a:lnTo>
                <a:lnTo>
                  <a:pt x="13547" y="12405"/>
                </a:lnTo>
                <a:lnTo>
                  <a:pt x="13594" y="12352"/>
                </a:lnTo>
                <a:lnTo>
                  <a:pt x="13631" y="12289"/>
                </a:lnTo>
                <a:lnTo>
                  <a:pt x="13656" y="12214"/>
                </a:lnTo>
                <a:lnTo>
                  <a:pt x="13670" y="12130"/>
                </a:lnTo>
                <a:lnTo>
                  <a:pt x="13675" y="12038"/>
                </a:lnTo>
                <a:lnTo>
                  <a:pt x="13670" y="11937"/>
                </a:lnTo>
                <a:lnTo>
                  <a:pt x="13657" y="11830"/>
                </a:lnTo>
                <a:lnTo>
                  <a:pt x="13637" y="11716"/>
                </a:lnTo>
                <a:lnTo>
                  <a:pt x="13609" y="11597"/>
                </a:lnTo>
                <a:lnTo>
                  <a:pt x="13573" y="11473"/>
                </a:lnTo>
                <a:lnTo>
                  <a:pt x="13533" y="11345"/>
                </a:lnTo>
                <a:lnTo>
                  <a:pt x="13487" y="11214"/>
                </a:lnTo>
                <a:lnTo>
                  <a:pt x="13436" y="11081"/>
                </a:lnTo>
                <a:lnTo>
                  <a:pt x="13382" y="10947"/>
                </a:lnTo>
                <a:lnTo>
                  <a:pt x="13324" y="10812"/>
                </a:lnTo>
                <a:lnTo>
                  <a:pt x="13264" y="10677"/>
                </a:lnTo>
                <a:lnTo>
                  <a:pt x="13201" y="10544"/>
                </a:lnTo>
                <a:lnTo>
                  <a:pt x="13138" y="10412"/>
                </a:lnTo>
                <a:lnTo>
                  <a:pt x="13073" y="10282"/>
                </a:lnTo>
                <a:lnTo>
                  <a:pt x="13009" y="10157"/>
                </a:lnTo>
                <a:lnTo>
                  <a:pt x="12945" y="10035"/>
                </a:lnTo>
                <a:lnTo>
                  <a:pt x="12883" y="9918"/>
                </a:lnTo>
                <a:lnTo>
                  <a:pt x="12823" y="9808"/>
                </a:lnTo>
                <a:lnTo>
                  <a:pt x="12765" y="9703"/>
                </a:lnTo>
                <a:lnTo>
                  <a:pt x="12710" y="9607"/>
                </a:lnTo>
                <a:lnTo>
                  <a:pt x="12615" y="9440"/>
                </a:lnTo>
                <a:lnTo>
                  <a:pt x="12539" y="9312"/>
                </a:lnTo>
                <a:lnTo>
                  <a:pt x="12490" y="9231"/>
                </a:lnTo>
                <a:lnTo>
                  <a:pt x="12473" y="9203"/>
                </a:lnTo>
                <a:lnTo>
                  <a:pt x="12506" y="9182"/>
                </a:lnTo>
                <a:lnTo>
                  <a:pt x="12603" y="9123"/>
                </a:lnTo>
                <a:lnTo>
                  <a:pt x="12752" y="9032"/>
                </a:lnTo>
                <a:lnTo>
                  <a:pt x="12945" y="8910"/>
                </a:lnTo>
                <a:lnTo>
                  <a:pt x="13055" y="8838"/>
                </a:lnTo>
                <a:lnTo>
                  <a:pt x="13173" y="8762"/>
                </a:lnTo>
                <a:lnTo>
                  <a:pt x="13298" y="8679"/>
                </a:lnTo>
                <a:lnTo>
                  <a:pt x="13428" y="8591"/>
                </a:lnTo>
                <a:lnTo>
                  <a:pt x="13562" y="8499"/>
                </a:lnTo>
                <a:lnTo>
                  <a:pt x="13699" y="8404"/>
                </a:lnTo>
                <a:lnTo>
                  <a:pt x="13839" y="8305"/>
                </a:lnTo>
                <a:lnTo>
                  <a:pt x="13979" y="8203"/>
                </a:lnTo>
                <a:lnTo>
                  <a:pt x="14120" y="8098"/>
                </a:lnTo>
                <a:lnTo>
                  <a:pt x="14259" y="7992"/>
                </a:lnTo>
                <a:lnTo>
                  <a:pt x="14395" y="7885"/>
                </a:lnTo>
                <a:lnTo>
                  <a:pt x="14528" y="7776"/>
                </a:lnTo>
                <a:lnTo>
                  <a:pt x="14656" y="7667"/>
                </a:lnTo>
                <a:lnTo>
                  <a:pt x="14778" y="7557"/>
                </a:lnTo>
                <a:lnTo>
                  <a:pt x="14894" y="7449"/>
                </a:lnTo>
                <a:lnTo>
                  <a:pt x="15001" y="7342"/>
                </a:lnTo>
                <a:lnTo>
                  <a:pt x="15099" y="7236"/>
                </a:lnTo>
                <a:lnTo>
                  <a:pt x="15187" y="7133"/>
                </a:lnTo>
                <a:lnTo>
                  <a:pt x="15263" y="7032"/>
                </a:lnTo>
                <a:lnTo>
                  <a:pt x="15327" y="6934"/>
                </a:lnTo>
                <a:lnTo>
                  <a:pt x="15377" y="6840"/>
                </a:lnTo>
                <a:lnTo>
                  <a:pt x="15412" y="6751"/>
                </a:lnTo>
                <a:lnTo>
                  <a:pt x="15431" y="6665"/>
                </a:lnTo>
                <a:lnTo>
                  <a:pt x="15434" y="658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23" name="千图设计师MC：ID 29795607任意多边形 22"/>
          <p:cNvSpPr/>
          <p:nvPr>
            <p:custDataLst>
              <p:tags r:id="rId28"/>
            </p:custDataLst>
          </p:nvPr>
        </p:nvSpPr>
        <p:spPr bwMode="auto">
          <a:xfrm>
            <a:off x="9031900" y="4537301"/>
            <a:ext cx="407988" cy="274637"/>
          </a:xfrm>
          <a:custGeom>
            <a:avLst/>
            <a:gdLst>
              <a:gd name="T0" fmla="*/ 11965 w 16191"/>
              <a:gd name="T1" fmla="*/ 6471 h 10898"/>
              <a:gd name="T2" fmla="*/ 11169 w 16191"/>
              <a:gd name="T3" fmla="*/ 6643 h 10898"/>
              <a:gd name="T4" fmla="*/ 10703 w 16191"/>
              <a:gd name="T5" fmla="*/ 6976 h 10898"/>
              <a:gd name="T6" fmla="*/ 10504 w 16191"/>
              <a:gd name="T7" fmla="*/ 7246 h 10898"/>
              <a:gd name="T8" fmla="*/ 10794 w 16191"/>
              <a:gd name="T9" fmla="*/ 6544 h 10898"/>
              <a:gd name="T10" fmla="*/ 11149 w 16191"/>
              <a:gd name="T11" fmla="*/ 4962 h 10898"/>
              <a:gd name="T12" fmla="*/ 10783 w 16191"/>
              <a:gd name="T13" fmla="*/ 3296 h 10898"/>
              <a:gd name="T14" fmla="*/ 8935 w 16191"/>
              <a:gd name="T15" fmla="*/ 2304 h 10898"/>
              <a:gd name="T16" fmla="*/ 6241 w 16191"/>
              <a:gd name="T17" fmla="*/ 2873 h 10898"/>
              <a:gd name="T18" fmla="*/ 4557 w 16191"/>
              <a:gd name="T19" fmla="*/ 4826 h 10898"/>
              <a:gd name="T20" fmla="*/ 3694 w 16191"/>
              <a:gd name="T21" fmla="*/ 6981 h 10898"/>
              <a:gd name="T22" fmla="*/ 3425 w 16191"/>
              <a:gd name="T23" fmla="*/ 8152 h 10898"/>
              <a:gd name="T24" fmla="*/ 3421 w 16191"/>
              <a:gd name="T25" fmla="*/ 7675 h 10898"/>
              <a:gd name="T26" fmla="*/ 3360 w 16191"/>
              <a:gd name="T27" fmla="*/ 6993 h 10898"/>
              <a:gd name="T28" fmla="*/ 3175 w 16191"/>
              <a:gd name="T29" fmla="*/ 6400 h 10898"/>
              <a:gd name="T30" fmla="*/ 2623 w 16191"/>
              <a:gd name="T31" fmla="*/ 6127 h 10898"/>
              <a:gd name="T32" fmla="*/ 1792 w 16191"/>
              <a:gd name="T33" fmla="*/ 6105 h 10898"/>
              <a:gd name="T34" fmla="*/ 1093 w 16191"/>
              <a:gd name="T35" fmla="*/ 6346 h 10898"/>
              <a:gd name="T36" fmla="*/ 529 w 16191"/>
              <a:gd name="T37" fmla="*/ 6786 h 10898"/>
              <a:gd name="T38" fmla="*/ 116 w 16191"/>
              <a:gd name="T39" fmla="*/ 7372 h 10898"/>
              <a:gd name="T40" fmla="*/ 5 w 16191"/>
              <a:gd name="T41" fmla="*/ 8132 h 10898"/>
              <a:gd name="T42" fmla="*/ 239 w 16191"/>
              <a:gd name="T43" fmla="*/ 8965 h 10898"/>
              <a:gd name="T44" fmla="*/ 820 w 16191"/>
              <a:gd name="T45" fmla="*/ 9740 h 10898"/>
              <a:gd name="T46" fmla="*/ 1972 w 16191"/>
              <a:gd name="T47" fmla="*/ 10384 h 10898"/>
              <a:gd name="T48" fmla="*/ 4668 w 16191"/>
              <a:gd name="T49" fmla="*/ 10810 h 10898"/>
              <a:gd name="T50" fmla="*/ 8093 w 16191"/>
              <a:gd name="T51" fmla="*/ 10880 h 10898"/>
              <a:gd name="T52" fmla="*/ 11207 w 16191"/>
              <a:gd name="T53" fmla="*/ 10556 h 10898"/>
              <a:gd name="T54" fmla="*/ 13047 w 16191"/>
              <a:gd name="T55" fmla="*/ 9810 h 10898"/>
              <a:gd name="T56" fmla="*/ 13818 w 16191"/>
              <a:gd name="T57" fmla="*/ 8772 h 10898"/>
              <a:gd name="T58" fmla="*/ 13874 w 16191"/>
              <a:gd name="T59" fmla="*/ 7711 h 10898"/>
              <a:gd name="T60" fmla="*/ 13426 w 16191"/>
              <a:gd name="T61" fmla="*/ 6896 h 10898"/>
              <a:gd name="T62" fmla="*/ 14929 w 16191"/>
              <a:gd name="T63" fmla="*/ 4283 h 10898"/>
              <a:gd name="T64" fmla="*/ 13912 w 16191"/>
              <a:gd name="T65" fmla="*/ 4205 h 10898"/>
              <a:gd name="T66" fmla="*/ 13277 w 16191"/>
              <a:gd name="T67" fmla="*/ 4406 h 10898"/>
              <a:gd name="T68" fmla="*/ 12945 w 16191"/>
              <a:gd name="T69" fmla="*/ 4691 h 10898"/>
              <a:gd name="T70" fmla="*/ 12897 w 16191"/>
              <a:gd name="T71" fmla="*/ 4734 h 10898"/>
              <a:gd name="T72" fmla="*/ 13295 w 16191"/>
              <a:gd name="T73" fmla="*/ 3626 h 10898"/>
              <a:gd name="T74" fmla="*/ 13439 w 16191"/>
              <a:gd name="T75" fmla="*/ 1983 h 10898"/>
              <a:gd name="T76" fmla="*/ 12580 w 16191"/>
              <a:gd name="T77" fmla="*/ 534 h 10898"/>
              <a:gd name="T78" fmla="*/ 10649 w 16191"/>
              <a:gd name="T79" fmla="*/ 2 h 10898"/>
              <a:gd name="T80" fmla="*/ 9967 w 16191"/>
              <a:gd name="T81" fmla="*/ 43 h 10898"/>
              <a:gd name="T82" fmla="*/ 9347 w 16191"/>
              <a:gd name="T83" fmla="*/ 197 h 10898"/>
              <a:gd name="T84" fmla="*/ 8787 w 16191"/>
              <a:gd name="T85" fmla="*/ 451 h 10898"/>
              <a:gd name="T86" fmla="*/ 8576 w 16191"/>
              <a:gd name="T87" fmla="*/ 684 h 10898"/>
              <a:gd name="T88" fmla="*/ 9314 w 16191"/>
              <a:gd name="T89" fmla="*/ 666 h 10898"/>
              <a:gd name="T90" fmla="*/ 10664 w 16191"/>
              <a:gd name="T91" fmla="*/ 785 h 10898"/>
              <a:gd name="T92" fmla="*/ 12359 w 16191"/>
              <a:gd name="T93" fmla="*/ 1962 h 10898"/>
              <a:gd name="T94" fmla="*/ 12628 w 16191"/>
              <a:gd name="T95" fmla="*/ 3738 h 10898"/>
              <a:gd name="T96" fmla="*/ 12285 w 16191"/>
              <a:gd name="T97" fmla="*/ 5249 h 10898"/>
              <a:gd name="T98" fmla="*/ 12183 w 16191"/>
              <a:gd name="T99" fmla="*/ 5645 h 10898"/>
              <a:gd name="T100" fmla="*/ 12655 w 16191"/>
              <a:gd name="T101" fmla="*/ 5397 h 10898"/>
              <a:gd name="T102" fmla="*/ 13432 w 16191"/>
              <a:gd name="T103" fmla="*/ 5144 h 10898"/>
              <a:gd name="T104" fmla="*/ 14341 w 16191"/>
              <a:gd name="T105" fmla="*/ 5142 h 10898"/>
              <a:gd name="T106" fmla="*/ 15023 w 16191"/>
              <a:gd name="T107" fmla="*/ 5475 h 10898"/>
              <a:gd name="T108" fmla="*/ 15387 w 16191"/>
              <a:gd name="T109" fmla="*/ 5883 h 10898"/>
              <a:gd name="T110" fmla="*/ 15590 w 16191"/>
              <a:gd name="T111" fmla="*/ 6401 h 10898"/>
              <a:gd name="T112" fmla="*/ 15610 w 16191"/>
              <a:gd name="T113" fmla="*/ 7015 h 10898"/>
              <a:gd name="T114" fmla="*/ 15898 w 16191"/>
              <a:gd name="T115" fmla="*/ 6914 h 10898"/>
              <a:gd name="T116" fmla="*/ 16188 w 16191"/>
              <a:gd name="T117" fmla="*/ 5985 h 10898"/>
              <a:gd name="T118" fmla="*/ 16034 w 16191"/>
              <a:gd name="T119" fmla="*/ 5134 h 10898"/>
              <a:gd name="T120" fmla="*/ 15565 w 16191"/>
              <a:gd name="T121" fmla="*/ 4528 h 108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191" h="10898">
                <a:moveTo>
                  <a:pt x="12984" y="6630"/>
                </a:moveTo>
                <a:lnTo>
                  <a:pt x="12818" y="6583"/>
                </a:lnTo>
                <a:lnTo>
                  <a:pt x="12660" y="6545"/>
                </a:lnTo>
                <a:lnTo>
                  <a:pt x="12508" y="6516"/>
                </a:lnTo>
                <a:lnTo>
                  <a:pt x="12363" y="6494"/>
                </a:lnTo>
                <a:lnTo>
                  <a:pt x="12224" y="6480"/>
                </a:lnTo>
                <a:lnTo>
                  <a:pt x="12092" y="6472"/>
                </a:lnTo>
                <a:lnTo>
                  <a:pt x="11965" y="6471"/>
                </a:lnTo>
                <a:lnTo>
                  <a:pt x="11846" y="6476"/>
                </a:lnTo>
                <a:lnTo>
                  <a:pt x="11731" y="6487"/>
                </a:lnTo>
                <a:lnTo>
                  <a:pt x="11624" y="6502"/>
                </a:lnTo>
                <a:lnTo>
                  <a:pt x="11522" y="6523"/>
                </a:lnTo>
                <a:lnTo>
                  <a:pt x="11426" y="6547"/>
                </a:lnTo>
                <a:lnTo>
                  <a:pt x="11335" y="6576"/>
                </a:lnTo>
                <a:lnTo>
                  <a:pt x="11249" y="6608"/>
                </a:lnTo>
                <a:lnTo>
                  <a:pt x="11169" y="6643"/>
                </a:lnTo>
                <a:lnTo>
                  <a:pt x="11094" y="6680"/>
                </a:lnTo>
                <a:lnTo>
                  <a:pt x="11024" y="6720"/>
                </a:lnTo>
                <a:lnTo>
                  <a:pt x="10959" y="6762"/>
                </a:lnTo>
                <a:lnTo>
                  <a:pt x="10899" y="6804"/>
                </a:lnTo>
                <a:lnTo>
                  <a:pt x="10843" y="6846"/>
                </a:lnTo>
                <a:lnTo>
                  <a:pt x="10792" y="6891"/>
                </a:lnTo>
                <a:lnTo>
                  <a:pt x="10746" y="6934"/>
                </a:lnTo>
                <a:lnTo>
                  <a:pt x="10703" y="6976"/>
                </a:lnTo>
                <a:lnTo>
                  <a:pt x="10665" y="7018"/>
                </a:lnTo>
                <a:lnTo>
                  <a:pt x="10630" y="7059"/>
                </a:lnTo>
                <a:lnTo>
                  <a:pt x="10601" y="7097"/>
                </a:lnTo>
                <a:lnTo>
                  <a:pt x="10574" y="7133"/>
                </a:lnTo>
                <a:lnTo>
                  <a:pt x="10551" y="7166"/>
                </a:lnTo>
                <a:lnTo>
                  <a:pt x="10532" y="7197"/>
                </a:lnTo>
                <a:lnTo>
                  <a:pt x="10516" y="7223"/>
                </a:lnTo>
                <a:lnTo>
                  <a:pt x="10504" y="7246"/>
                </a:lnTo>
                <a:lnTo>
                  <a:pt x="10495" y="7264"/>
                </a:lnTo>
                <a:lnTo>
                  <a:pt x="10516" y="7220"/>
                </a:lnTo>
                <a:lnTo>
                  <a:pt x="10546" y="7153"/>
                </a:lnTo>
                <a:lnTo>
                  <a:pt x="10586" y="7067"/>
                </a:lnTo>
                <a:lnTo>
                  <a:pt x="10631" y="6961"/>
                </a:lnTo>
                <a:lnTo>
                  <a:pt x="10683" y="6837"/>
                </a:lnTo>
                <a:lnTo>
                  <a:pt x="10738" y="6698"/>
                </a:lnTo>
                <a:lnTo>
                  <a:pt x="10794" y="6544"/>
                </a:lnTo>
                <a:lnTo>
                  <a:pt x="10852" y="6376"/>
                </a:lnTo>
                <a:lnTo>
                  <a:pt x="10909" y="6198"/>
                </a:lnTo>
                <a:lnTo>
                  <a:pt x="10962" y="6009"/>
                </a:lnTo>
                <a:lnTo>
                  <a:pt x="11013" y="5810"/>
                </a:lnTo>
                <a:lnTo>
                  <a:pt x="11058" y="5605"/>
                </a:lnTo>
                <a:lnTo>
                  <a:pt x="11097" y="5395"/>
                </a:lnTo>
                <a:lnTo>
                  <a:pt x="11127" y="5179"/>
                </a:lnTo>
                <a:lnTo>
                  <a:pt x="11149" y="4962"/>
                </a:lnTo>
                <a:lnTo>
                  <a:pt x="11158" y="4742"/>
                </a:lnTo>
                <a:lnTo>
                  <a:pt x="11155" y="4523"/>
                </a:lnTo>
                <a:lnTo>
                  <a:pt x="11136" y="4305"/>
                </a:lnTo>
                <a:lnTo>
                  <a:pt x="11103" y="4091"/>
                </a:lnTo>
                <a:lnTo>
                  <a:pt x="11053" y="3882"/>
                </a:lnTo>
                <a:lnTo>
                  <a:pt x="10984" y="3678"/>
                </a:lnTo>
                <a:lnTo>
                  <a:pt x="10895" y="3482"/>
                </a:lnTo>
                <a:lnTo>
                  <a:pt x="10783" y="3296"/>
                </a:lnTo>
                <a:lnTo>
                  <a:pt x="10649" y="3119"/>
                </a:lnTo>
                <a:lnTo>
                  <a:pt x="10490" y="2955"/>
                </a:lnTo>
                <a:lnTo>
                  <a:pt x="10306" y="2804"/>
                </a:lnTo>
                <a:lnTo>
                  <a:pt x="10092" y="2668"/>
                </a:lnTo>
                <a:lnTo>
                  <a:pt x="9850" y="2549"/>
                </a:lnTo>
                <a:lnTo>
                  <a:pt x="9578" y="2447"/>
                </a:lnTo>
                <a:lnTo>
                  <a:pt x="9273" y="2366"/>
                </a:lnTo>
                <a:lnTo>
                  <a:pt x="8935" y="2304"/>
                </a:lnTo>
                <a:lnTo>
                  <a:pt x="8562" y="2266"/>
                </a:lnTo>
                <a:lnTo>
                  <a:pt x="8176" y="2257"/>
                </a:lnTo>
                <a:lnTo>
                  <a:pt x="7809" y="2284"/>
                </a:lnTo>
                <a:lnTo>
                  <a:pt x="7460" y="2344"/>
                </a:lnTo>
                <a:lnTo>
                  <a:pt x="7129" y="2436"/>
                </a:lnTo>
                <a:lnTo>
                  <a:pt x="6815" y="2556"/>
                </a:lnTo>
                <a:lnTo>
                  <a:pt x="6520" y="2702"/>
                </a:lnTo>
                <a:lnTo>
                  <a:pt x="6241" y="2873"/>
                </a:lnTo>
                <a:lnTo>
                  <a:pt x="5978" y="3065"/>
                </a:lnTo>
                <a:lnTo>
                  <a:pt x="5731" y="3277"/>
                </a:lnTo>
                <a:lnTo>
                  <a:pt x="5499" y="3506"/>
                </a:lnTo>
                <a:lnTo>
                  <a:pt x="5282" y="3750"/>
                </a:lnTo>
                <a:lnTo>
                  <a:pt x="5080" y="4005"/>
                </a:lnTo>
                <a:lnTo>
                  <a:pt x="4893" y="4272"/>
                </a:lnTo>
                <a:lnTo>
                  <a:pt x="4718" y="4546"/>
                </a:lnTo>
                <a:lnTo>
                  <a:pt x="4557" y="4826"/>
                </a:lnTo>
                <a:lnTo>
                  <a:pt x="4409" y="5108"/>
                </a:lnTo>
                <a:lnTo>
                  <a:pt x="4273" y="5392"/>
                </a:lnTo>
                <a:lnTo>
                  <a:pt x="4149" y="5673"/>
                </a:lnTo>
                <a:lnTo>
                  <a:pt x="4037" y="5952"/>
                </a:lnTo>
                <a:lnTo>
                  <a:pt x="3935" y="6225"/>
                </a:lnTo>
                <a:lnTo>
                  <a:pt x="3844" y="6489"/>
                </a:lnTo>
                <a:lnTo>
                  <a:pt x="3764" y="6742"/>
                </a:lnTo>
                <a:lnTo>
                  <a:pt x="3694" y="6981"/>
                </a:lnTo>
                <a:lnTo>
                  <a:pt x="3632" y="7206"/>
                </a:lnTo>
                <a:lnTo>
                  <a:pt x="3579" y="7413"/>
                </a:lnTo>
                <a:lnTo>
                  <a:pt x="3535" y="7600"/>
                </a:lnTo>
                <a:lnTo>
                  <a:pt x="3498" y="7764"/>
                </a:lnTo>
                <a:lnTo>
                  <a:pt x="3470" y="7904"/>
                </a:lnTo>
                <a:lnTo>
                  <a:pt x="3449" y="8017"/>
                </a:lnTo>
                <a:lnTo>
                  <a:pt x="3434" y="8101"/>
                </a:lnTo>
                <a:lnTo>
                  <a:pt x="3425" y="8152"/>
                </a:lnTo>
                <a:lnTo>
                  <a:pt x="3422" y="8170"/>
                </a:lnTo>
                <a:lnTo>
                  <a:pt x="3423" y="8150"/>
                </a:lnTo>
                <a:lnTo>
                  <a:pt x="3424" y="8092"/>
                </a:lnTo>
                <a:lnTo>
                  <a:pt x="3425" y="8004"/>
                </a:lnTo>
                <a:lnTo>
                  <a:pt x="3425" y="7888"/>
                </a:lnTo>
                <a:lnTo>
                  <a:pt x="3425" y="7822"/>
                </a:lnTo>
                <a:lnTo>
                  <a:pt x="3423" y="7750"/>
                </a:lnTo>
                <a:lnTo>
                  <a:pt x="3421" y="7675"/>
                </a:lnTo>
                <a:lnTo>
                  <a:pt x="3418" y="7595"/>
                </a:lnTo>
                <a:lnTo>
                  <a:pt x="3414" y="7514"/>
                </a:lnTo>
                <a:lnTo>
                  <a:pt x="3408" y="7429"/>
                </a:lnTo>
                <a:lnTo>
                  <a:pt x="3402" y="7343"/>
                </a:lnTo>
                <a:lnTo>
                  <a:pt x="3394" y="7256"/>
                </a:lnTo>
                <a:lnTo>
                  <a:pt x="3384" y="7167"/>
                </a:lnTo>
                <a:lnTo>
                  <a:pt x="3373" y="7080"/>
                </a:lnTo>
                <a:lnTo>
                  <a:pt x="3360" y="6993"/>
                </a:lnTo>
                <a:lnTo>
                  <a:pt x="3344" y="6908"/>
                </a:lnTo>
                <a:lnTo>
                  <a:pt x="3327" y="6824"/>
                </a:lnTo>
                <a:lnTo>
                  <a:pt x="3308" y="6744"/>
                </a:lnTo>
                <a:lnTo>
                  <a:pt x="3287" y="6666"/>
                </a:lnTo>
                <a:lnTo>
                  <a:pt x="3262" y="6592"/>
                </a:lnTo>
                <a:lnTo>
                  <a:pt x="3236" y="6523"/>
                </a:lnTo>
                <a:lnTo>
                  <a:pt x="3207" y="6459"/>
                </a:lnTo>
                <a:lnTo>
                  <a:pt x="3175" y="6400"/>
                </a:lnTo>
                <a:lnTo>
                  <a:pt x="3140" y="6348"/>
                </a:lnTo>
                <a:lnTo>
                  <a:pt x="3103" y="6304"/>
                </a:lnTo>
                <a:lnTo>
                  <a:pt x="3061" y="6266"/>
                </a:lnTo>
                <a:lnTo>
                  <a:pt x="3017" y="6237"/>
                </a:lnTo>
                <a:lnTo>
                  <a:pt x="2969" y="6217"/>
                </a:lnTo>
                <a:lnTo>
                  <a:pt x="2852" y="6182"/>
                </a:lnTo>
                <a:lnTo>
                  <a:pt x="2736" y="6152"/>
                </a:lnTo>
                <a:lnTo>
                  <a:pt x="2623" y="6127"/>
                </a:lnTo>
                <a:lnTo>
                  <a:pt x="2513" y="6108"/>
                </a:lnTo>
                <a:lnTo>
                  <a:pt x="2403" y="6094"/>
                </a:lnTo>
                <a:lnTo>
                  <a:pt x="2296" y="6084"/>
                </a:lnTo>
                <a:lnTo>
                  <a:pt x="2191" y="6080"/>
                </a:lnTo>
                <a:lnTo>
                  <a:pt x="2088" y="6079"/>
                </a:lnTo>
                <a:lnTo>
                  <a:pt x="1987" y="6084"/>
                </a:lnTo>
                <a:lnTo>
                  <a:pt x="1888" y="6092"/>
                </a:lnTo>
                <a:lnTo>
                  <a:pt x="1792" y="6105"/>
                </a:lnTo>
                <a:lnTo>
                  <a:pt x="1697" y="6122"/>
                </a:lnTo>
                <a:lnTo>
                  <a:pt x="1605" y="6144"/>
                </a:lnTo>
                <a:lnTo>
                  <a:pt x="1514" y="6169"/>
                </a:lnTo>
                <a:lnTo>
                  <a:pt x="1426" y="6197"/>
                </a:lnTo>
                <a:lnTo>
                  <a:pt x="1340" y="6229"/>
                </a:lnTo>
                <a:lnTo>
                  <a:pt x="1256" y="6265"/>
                </a:lnTo>
                <a:lnTo>
                  <a:pt x="1173" y="6304"/>
                </a:lnTo>
                <a:lnTo>
                  <a:pt x="1093" y="6346"/>
                </a:lnTo>
                <a:lnTo>
                  <a:pt x="1015" y="6391"/>
                </a:lnTo>
                <a:lnTo>
                  <a:pt x="940" y="6441"/>
                </a:lnTo>
                <a:lnTo>
                  <a:pt x="866" y="6491"/>
                </a:lnTo>
                <a:lnTo>
                  <a:pt x="794" y="6545"/>
                </a:lnTo>
                <a:lnTo>
                  <a:pt x="725" y="6602"/>
                </a:lnTo>
                <a:lnTo>
                  <a:pt x="658" y="6661"/>
                </a:lnTo>
                <a:lnTo>
                  <a:pt x="593" y="6722"/>
                </a:lnTo>
                <a:lnTo>
                  <a:pt x="529" y="6786"/>
                </a:lnTo>
                <a:lnTo>
                  <a:pt x="469" y="6851"/>
                </a:lnTo>
                <a:lnTo>
                  <a:pt x="410" y="6919"/>
                </a:lnTo>
                <a:lnTo>
                  <a:pt x="353" y="6989"/>
                </a:lnTo>
                <a:lnTo>
                  <a:pt x="299" y="7060"/>
                </a:lnTo>
                <a:lnTo>
                  <a:pt x="246" y="7133"/>
                </a:lnTo>
                <a:lnTo>
                  <a:pt x="197" y="7209"/>
                </a:lnTo>
                <a:lnTo>
                  <a:pt x="155" y="7289"/>
                </a:lnTo>
                <a:lnTo>
                  <a:pt x="116" y="7372"/>
                </a:lnTo>
                <a:lnTo>
                  <a:pt x="84" y="7458"/>
                </a:lnTo>
                <a:lnTo>
                  <a:pt x="57" y="7548"/>
                </a:lnTo>
                <a:lnTo>
                  <a:pt x="34" y="7639"/>
                </a:lnTo>
                <a:lnTo>
                  <a:pt x="18" y="7734"/>
                </a:lnTo>
                <a:lnTo>
                  <a:pt x="7" y="7831"/>
                </a:lnTo>
                <a:lnTo>
                  <a:pt x="1" y="7929"/>
                </a:lnTo>
                <a:lnTo>
                  <a:pt x="0" y="8030"/>
                </a:lnTo>
                <a:lnTo>
                  <a:pt x="5" y="8132"/>
                </a:lnTo>
                <a:lnTo>
                  <a:pt x="15" y="8234"/>
                </a:lnTo>
                <a:lnTo>
                  <a:pt x="31" y="8338"/>
                </a:lnTo>
                <a:lnTo>
                  <a:pt x="53" y="8443"/>
                </a:lnTo>
                <a:lnTo>
                  <a:pt x="79" y="8547"/>
                </a:lnTo>
                <a:lnTo>
                  <a:pt x="110" y="8652"/>
                </a:lnTo>
                <a:lnTo>
                  <a:pt x="148" y="8757"/>
                </a:lnTo>
                <a:lnTo>
                  <a:pt x="190" y="8862"/>
                </a:lnTo>
                <a:lnTo>
                  <a:pt x="239" y="8965"/>
                </a:lnTo>
                <a:lnTo>
                  <a:pt x="292" y="9068"/>
                </a:lnTo>
                <a:lnTo>
                  <a:pt x="351" y="9170"/>
                </a:lnTo>
                <a:lnTo>
                  <a:pt x="416" y="9270"/>
                </a:lnTo>
                <a:lnTo>
                  <a:pt x="486" y="9369"/>
                </a:lnTo>
                <a:lnTo>
                  <a:pt x="561" y="9465"/>
                </a:lnTo>
                <a:lnTo>
                  <a:pt x="642" y="9559"/>
                </a:lnTo>
                <a:lnTo>
                  <a:pt x="729" y="9652"/>
                </a:lnTo>
                <a:lnTo>
                  <a:pt x="820" y="9740"/>
                </a:lnTo>
                <a:lnTo>
                  <a:pt x="917" y="9827"/>
                </a:lnTo>
                <a:lnTo>
                  <a:pt x="1020" y="9910"/>
                </a:lnTo>
                <a:lnTo>
                  <a:pt x="1128" y="9990"/>
                </a:lnTo>
                <a:lnTo>
                  <a:pt x="1243" y="10065"/>
                </a:lnTo>
                <a:lnTo>
                  <a:pt x="1362" y="10138"/>
                </a:lnTo>
                <a:lnTo>
                  <a:pt x="1534" y="10225"/>
                </a:lnTo>
                <a:lnTo>
                  <a:pt x="1739" y="10306"/>
                </a:lnTo>
                <a:lnTo>
                  <a:pt x="1972" y="10384"/>
                </a:lnTo>
                <a:lnTo>
                  <a:pt x="2233" y="10455"/>
                </a:lnTo>
                <a:lnTo>
                  <a:pt x="2521" y="10522"/>
                </a:lnTo>
                <a:lnTo>
                  <a:pt x="2831" y="10583"/>
                </a:lnTo>
                <a:lnTo>
                  <a:pt x="3163" y="10639"/>
                </a:lnTo>
                <a:lnTo>
                  <a:pt x="3515" y="10691"/>
                </a:lnTo>
                <a:lnTo>
                  <a:pt x="3885" y="10736"/>
                </a:lnTo>
                <a:lnTo>
                  <a:pt x="4269" y="10776"/>
                </a:lnTo>
                <a:lnTo>
                  <a:pt x="4668" y="10810"/>
                </a:lnTo>
                <a:lnTo>
                  <a:pt x="5077" y="10840"/>
                </a:lnTo>
                <a:lnTo>
                  <a:pt x="5497" y="10863"/>
                </a:lnTo>
                <a:lnTo>
                  <a:pt x="5923" y="10881"/>
                </a:lnTo>
                <a:lnTo>
                  <a:pt x="6355" y="10892"/>
                </a:lnTo>
                <a:lnTo>
                  <a:pt x="6789" y="10898"/>
                </a:lnTo>
                <a:lnTo>
                  <a:pt x="7226" y="10898"/>
                </a:lnTo>
                <a:lnTo>
                  <a:pt x="7661" y="10892"/>
                </a:lnTo>
                <a:lnTo>
                  <a:pt x="8093" y="10880"/>
                </a:lnTo>
                <a:lnTo>
                  <a:pt x="8522" y="10862"/>
                </a:lnTo>
                <a:lnTo>
                  <a:pt x="8942" y="10838"/>
                </a:lnTo>
                <a:lnTo>
                  <a:pt x="9354" y="10806"/>
                </a:lnTo>
                <a:lnTo>
                  <a:pt x="9755" y="10769"/>
                </a:lnTo>
                <a:lnTo>
                  <a:pt x="10143" y="10726"/>
                </a:lnTo>
                <a:lnTo>
                  <a:pt x="10515" y="10676"/>
                </a:lnTo>
                <a:lnTo>
                  <a:pt x="10871" y="10619"/>
                </a:lnTo>
                <a:lnTo>
                  <a:pt x="11207" y="10556"/>
                </a:lnTo>
                <a:lnTo>
                  <a:pt x="11523" y="10486"/>
                </a:lnTo>
                <a:lnTo>
                  <a:pt x="11814" y="10409"/>
                </a:lnTo>
                <a:lnTo>
                  <a:pt x="12082" y="10325"/>
                </a:lnTo>
                <a:lnTo>
                  <a:pt x="12321" y="10236"/>
                </a:lnTo>
                <a:lnTo>
                  <a:pt x="12532" y="10138"/>
                </a:lnTo>
                <a:lnTo>
                  <a:pt x="12719" y="10033"/>
                </a:lnTo>
                <a:lnTo>
                  <a:pt x="12890" y="9925"/>
                </a:lnTo>
                <a:lnTo>
                  <a:pt x="13047" y="9810"/>
                </a:lnTo>
                <a:lnTo>
                  <a:pt x="13190" y="9690"/>
                </a:lnTo>
                <a:lnTo>
                  <a:pt x="13318" y="9567"/>
                </a:lnTo>
                <a:lnTo>
                  <a:pt x="13433" y="9440"/>
                </a:lnTo>
                <a:lnTo>
                  <a:pt x="13535" y="9311"/>
                </a:lnTo>
                <a:lnTo>
                  <a:pt x="13624" y="9179"/>
                </a:lnTo>
                <a:lnTo>
                  <a:pt x="13701" y="9044"/>
                </a:lnTo>
                <a:lnTo>
                  <a:pt x="13764" y="8909"/>
                </a:lnTo>
                <a:lnTo>
                  <a:pt x="13818" y="8772"/>
                </a:lnTo>
                <a:lnTo>
                  <a:pt x="13859" y="8635"/>
                </a:lnTo>
                <a:lnTo>
                  <a:pt x="13891" y="8498"/>
                </a:lnTo>
                <a:lnTo>
                  <a:pt x="13911" y="8362"/>
                </a:lnTo>
                <a:lnTo>
                  <a:pt x="13922" y="8227"/>
                </a:lnTo>
                <a:lnTo>
                  <a:pt x="13923" y="8094"/>
                </a:lnTo>
                <a:lnTo>
                  <a:pt x="13915" y="7964"/>
                </a:lnTo>
                <a:lnTo>
                  <a:pt x="13899" y="7836"/>
                </a:lnTo>
                <a:lnTo>
                  <a:pt x="13874" y="7711"/>
                </a:lnTo>
                <a:lnTo>
                  <a:pt x="13841" y="7590"/>
                </a:lnTo>
                <a:lnTo>
                  <a:pt x="13801" y="7473"/>
                </a:lnTo>
                <a:lnTo>
                  <a:pt x="13753" y="7363"/>
                </a:lnTo>
                <a:lnTo>
                  <a:pt x="13700" y="7256"/>
                </a:lnTo>
                <a:lnTo>
                  <a:pt x="13640" y="7155"/>
                </a:lnTo>
                <a:lnTo>
                  <a:pt x="13574" y="7062"/>
                </a:lnTo>
                <a:lnTo>
                  <a:pt x="13502" y="6975"/>
                </a:lnTo>
                <a:lnTo>
                  <a:pt x="13426" y="6896"/>
                </a:lnTo>
                <a:lnTo>
                  <a:pt x="13345" y="6824"/>
                </a:lnTo>
                <a:lnTo>
                  <a:pt x="13260" y="6762"/>
                </a:lnTo>
                <a:lnTo>
                  <a:pt x="13171" y="6707"/>
                </a:lnTo>
                <a:lnTo>
                  <a:pt x="13079" y="6663"/>
                </a:lnTo>
                <a:lnTo>
                  <a:pt x="12984" y="6630"/>
                </a:lnTo>
                <a:close/>
                <a:moveTo>
                  <a:pt x="15253" y="4370"/>
                </a:moveTo>
                <a:lnTo>
                  <a:pt x="15088" y="4323"/>
                </a:lnTo>
                <a:lnTo>
                  <a:pt x="14929" y="4283"/>
                </a:lnTo>
                <a:lnTo>
                  <a:pt x="14778" y="4252"/>
                </a:lnTo>
                <a:lnTo>
                  <a:pt x="14635" y="4227"/>
                </a:lnTo>
                <a:lnTo>
                  <a:pt x="14498" y="4209"/>
                </a:lnTo>
                <a:lnTo>
                  <a:pt x="14367" y="4197"/>
                </a:lnTo>
                <a:lnTo>
                  <a:pt x="14244" y="4192"/>
                </a:lnTo>
                <a:lnTo>
                  <a:pt x="14127" y="4191"/>
                </a:lnTo>
                <a:lnTo>
                  <a:pt x="14016" y="4196"/>
                </a:lnTo>
                <a:lnTo>
                  <a:pt x="13912" y="4205"/>
                </a:lnTo>
                <a:lnTo>
                  <a:pt x="13813" y="4219"/>
                </a:lnTo>
                <a:lnTo>
                  <a:pt x="13720" y="4237"/>
                </a:lnTo>
                <a:lnTo>
                  <a:pt x="13633" y="4258"/>
                </a:lnTo>
                <a:lnTo>
                  <a:pt x="13551" y="4282"/>
                </a:lnTo>
                <a:lnTo>
                  <a:pt x="13475" y="4310"/>
                </a:lnTo>
                <a:lnTo>
                  <a:pt x="13404" y="4340"/>
                </a:lnTo>
                <a:lnTo>
                  <a:pt x="13338" y="4372"/>
                </a:lnTo>
                <a:lnTo>
                  <a:pt x="13277" y="4406"/>
                </a:lnTo>
                <a:lnTo>
                  <a:pt x="13221" y="4440"/>
                </a:lnTo>
                <a:lnTo>
                  <a:pt x="13168" y="4477"/>
                </a:lnTo>
                <a:lnTo>
                  <a:pt x="13121" y="4513"/>
                </a:lnTo>
                <a:lnTo>
                  <a:pt x="13078" y="4550"/>
                </a:lnTo>
                <a:lnTo>
                  <a:pt x="13039" y="4586"/>
                </a:lnTo>
                <a:lnTo>
                  <a:pt x="13003" y="4623"/>
                </a:lnTo>
                <a:lnTo>
                  <a:pt x="12972" y="4657"/>
                </a:lnTo>
                <a:lnTo>
                  <a:pt x="12945" y="4691"/>
                </a:lnTo>
                <a:lnTo>
                  <a:pt x="12920" y="4723"/>
                </a:lnTo>
                <a:lnTo>
                  <a:pt x="12899" y="4752"/>
                </a:lnTo>
                <a:lnTo>
                  <a:pt x="12882" y="4780"/>
                </a:lnTo>
                <a:lnTo>
                  <a:pt x="12867" y="4804"/>
                </a:lnTo>
                <a:lnTo>
                  <a:pt x="12856" y="4825"/>
                </a:lnTo>
                <a:lnTo>
                  <a:pt x="12847" y="4843"/>
                </a:lnTo>
                <a:lnTo>
                  <a:pt x="12867" y="4799"/>
                </a:lnTo>
                <a:lnTo>
                  <a:pt x="12897" y="4734"/>
                </a:lnTo>
                <a:lnTo>
                  <a:pt x="12936" y="4650"/>
                </a:lnTo>
                <a:lnTo>
                  <a:pt x="12980" y="4547"/>
                </a:lnTo>
                <a:lnTo>
                  <a:pt x="13029" y="4427"/>
                </a:lnTo>
                <a:lnTo>
                  <a:pt x="13081" y="4292"/>
                </a:lnTo>
                <a:lnTo>
                  <a:pt x="13135" y="4143"/>
                </a:lnTo>
                <a:lnTo>
                  <a:pt x="13191" y="3981"/>
                </a:lnTo>
                <a:lnTo>
                  <a:pt x="13243" y="3808"/>
                </a:lnTo>
                <a:lnTo>
                  <a:pt x="13295" y="3626"/>
                </a:lnTo>
                <a:lnTo>
                  <a:pt x="13342" y="3435"/>
                </a:lnTo>
                <a:lnTo>
                  <a:pt x="13384" y="3237"/>
                </a:lnTo>
                <a:lnTo>
                  <a:pt x="13418" y="3033"/>
                </a:lnTo>
                <a:lnTo>
                  <a:pt x="13445" y="2826"/>
                </a:lnTo>
                <a:lnTo>
                  <a:pt x="13462" y="2615"/>
                </a:lnTo>
                <a:lnTo>
                  <a:pt x="13467" y="2404"/>
                </a:lnTo>
                <a:lnTo>
                  <a:pt x="13460" y="2192"/>
                </a:lnTo>
                <a:lnTo>
                  <a:pt x="13439" y="1983"/>
                </a:lnTo>
                <a:lnTo>
                  <a:pt x="13401" y="1777"/>
                </a:lnTo>
                <a:lnTo>
                  <a:pt x="13347" y="1574"/>
                </a:lnTo>
                <a:lnTo>
                  <a:pt x="13275" y="1378"/>
                </a:lnTo>
                <a:lnTo>
                  <a:pt x="13181" y="1189"/>
                </a:lnTo>
                <a:lnTo>
                  <a:pt x="13067" y="1009"/>
                </a:lnTo>
                <a:lnTo>
                  <a:pt x="12930" y="839"/>
                </a:lnTo>
                <a:lnTo>
                  <a:pt x="12768" y="679"/>
                </a:lnTo>
                <a:lnTo>
                  <a:pt x="12580" y="534"/>
                </a:lnTo>
                <a:lnTo>
                  <a:pt x="12366" y="403"/>
                </a:lnTo>
                <a:lnTo>
                  <a:pt x="12122" y="287"/>
                </a:lnTo>
                <a:lnTo>
                  <a:pt x="11848" y="188"/>
                </a:lnTo>
                <a:lnTo>
                  <a:pt x="11542" y="109"/>
                </a:lnTo>
                <a:lnTo>
                  <a:pt x="11203" y="49"/>
                </a:lnTo>
                <a:lnTo>
                  <a:pt x="10830" y="11"/>
                </a:lnTo>
                <a:lnTo>
                  <a:pt x="10739" y="5"/>
                </a:lnTo>
                <a:lnTo>
                  <a:pt x="10649" y="2"/>
                </a:lnTo>
                <a:lnTo>
                  <a:pt x="10561" y="0"/>
                </a:lnTo>
                <a:lnTo>
                  <a:pt x="10473" y="1"/>
                </a:lnTo>
                <a:lnTo>
                  <a:pt x="10386" y="3"/>
                </a:lnTo>
                <a:lnTo>
                  <a:pt x="10299" y="7"/>
                </a:lnTo>
                <a:lnTo>
                  <a:pt x="10216" y="13"/>
                </a:lnTo>
                <a:lnTo>
                  <a:pt x="10132" y="21"/>
                </a:lnTo>
                <a:lnTo>
                  <a:pt x="10049" y="31"/>
                </a:lnTo>
                <a:lnTo>
                  <a:pt x="9967" y="43"/>
                </a:lnTo>
                <a:lnTo>
                  <a:pt x="9886" y="56"/>
                </a:lnTo>
                <a:lnTo>
                  <a:pt x="9806" y="71"/>
                </a:lnTo>
                <a:lnTo>
                  <a:pt x="9727" y="89"/>
                </a:lnTo>
                <a:lnTo>
                  <a:pt x="9649" y="108"/>
                </a:lnTo>
                <a:lnTo>
                  <a:pt x="9572" y="128"/>
                </a:lnTo>
                <a:lnTo>
                  <a:pt x="9496" y="149"/>
                </a:lnTo>
                <a:lnTo>
                  <a:pt x="9421" y="173"/>
                </a:lnTo>
                <a:lnTo>
                  <a:pt x="9347" y="197"/>
                </a:lnTo>
                <a:lnTo>
                  <a:pt x="9273" y="224"/>
                </a:lnTo>
                <a:lnTo>
                  <a:pt x="9202" y="253"/>
                </a:lnTo>
                <a:lnTo>
                  <a:pt x="9130" y="282"/>
                </a:lnTo>
                <a:lnTo>
                  <a:pt x="9060" y="313"/>
                </a:lnTo>
                <a:lnTo>
                  <a:pt x="8990" y="345"/>
                </a:lnTo>
                <a:lnTo>
                  <a:pt x="8921" y="379"/>
                </a:lnTo>
                <a:lnTo>
                  <a:pt x="8853" y="414"/>
                </a:lnTo>
                <a:lnTo>
                  <a:pt x="8787" y="451"/>
                </a:lnTo>
                <a:lnTo>
                  <a:pt x="8721" y="488"/>
                </a:lnTo>
                <a:lnTo>
                  <a:pt x="8656" y="527"/>
                </a:lnTo>
                <a:lnTo>
                  <a:pt x="8592" y="568"/>
                </a:lnTo>
                <a:lnTo>
                  <a:pt x="8529" y="609"/>
                </a:lnTo>
                <a:lnTo>
                  <a:pt x="8466" y="651"/>
                </a:lnTo>
                <a:lnTo>
                  <a:pt x="8404" y="696"/>
                </a:lnTo>
                <a:lnTo>
                  <a:pt x="8490" y="690"/>
                </a:lnTo>
                <a:lnTo>
                  <a:pt x="8576" y="684"/>
                </a:lnTo>
                <a:lnTo>
                  <a:pt x="8664" y="678"/>
                </a:lnTo>
                <a:lnTo>
                  <a:pt x="8753" y="674"/>
                </a:lnTo>
                <a:lnTo>
                  <a:pt x="8843" y="671"/>
                </a:lnTo>
                <a:lnTo>
                  <a:pt x="8935" y="668"/>
                </a:lnTo>
                <a:lnTo>
                  <a:pt x="9027" y="666"/>
                </a:lnTo>
                <a:lnTo>
                  <a:pt x="9122" y="665"/>
                </a:lnTo>
                <a:lnTo>
                  <a:pt x="9217" y="665"/>
                </a:lnTo>
                <a:lnTo>
                  <a:pt x="9314" y="666"/>
                </a:lnTo>
                <a:lnTo>
                  <a:pt x="9412" y="667"/>
                </a:lnTo>
                <a:lnTo>
                  <a:pt x="9511" y="669"/>
                </a:lnTo>
                <a:lnTo>
                  <a:pt x="9611" y="672"/>
                </a:lnTo>
                <a:lnTo>
                  <a:pt x="9714" y="675"/>
                </a:lnTo>
                <a:lnTo>
                  <a:pt x="9818" y="680"/>
                </a:lnTo>
                <a:lnTo>
                  <a:pt x="9923" y="686"/>
                </a:lnTo>
                <a:lnTo>
                  <a:pt x="10312" y="723"/>
                </a:lnTo>
                <a:lnTo>
                  <a:pt x="10664" y="785"/>
                </a:lnTo>
                <a:lnTo>
                  <a:pt x="10982" y="870"/>
                </a:lnTo>
                <a:lnTo>
                  <a:pt x="11266" y="975"/>
                </a:lnTo>
                <a:lnTo>
                  <a:pt x="11518" y="1101"/>
                </a:lnTo>
                <a:lnTo>
                  <a:pt x="11739" y="1244"/>
                </a:lnTo>
                <a:lnTo>
                  <a:pt x="11934" y="1403"/>
                </a:lnTo>
                <a:lnTo>
                  <a:pt x="12100" y="1577"/>
                </a:lnTo>
                <a:lnTo>
                  <a:pt x="12241" y="1764"/>
                </a:lnTo>
                <a:lnTo>
                  <a:pt x="12359" y="1962"/>
                </a:lnTo>
                <a:lnTo>
                  <a:pt x="12453" y="2168"/>
                </a:lnTo>
                <a:lnTo>
                  <a:pt x="12528" y="2384"/>
                </a:lnTo>
                <a:lnTo>
                  <a:pt x="12582" y="2604"/>
                </a:lnTo>
                <a:lnTo>
                  <a:pt x="12621" y="2829"/>
                </a:lnTo>
                <a:lnTo>
                  <a:pt x="12642" y="3056"/>
                </a:lnTo>
                <a:lnTo>
                  <a:pt x="12650" y="3285"/>
                </a:lnTo>
                <a:lnTo>
                  <a:pt x="12644" y="3513"/>
                </a:lnTo>
                <a:lnTo>
                  <a:pt x="12628" y="3738"/>
                </a:lnTo>
                <a:lnTo>
                  <a:pt x="12602" y="3959"/>
                </a:lnTo>
                <a:lnTo>
                  <a:pt x="12568" y="4175"/>
                </a:lnTo>
                <a:lnTo>
                  <a:pt x="12528" y="4382"/>
                </a:lnTo>
                <a:lnTo>
                  <a:pt x="12482" y="4580"/>
                </a:lnTo>
                <a:lnTo>
                  <a:pt x="12434" y="4769"/>
                </a:lnTo>
                <a:lnTo>
                  <a:pt x="12384" y="4944"/>
                </a:lnTo>
                <a:lnTo>
                  <a:pt x="12333" y="5105"/>
                </a:lnTo>
                <a:lnTo>
                  <a:pt x="12285" y="5249"/>
                </a:lnTo>
                <a:lnTo>
                  <a:pt x="12240" y="5377"/>
                </a:lnTo>
                <a:lnTo>
                  <a:pt x="12199" y="5484"/>
                </a:lnTo>
                <a:lnTo>
                  <a:pt x="12165" y="5571"/>
                </a:lnTo>
                <a:lnTo>
                  <a:pt x="12138" y="5635"/>
                </a:lnTo>
                <a:lnTo>
                  <a:pt x="12121" y="5674"/>
                </a:lnTo>
                <a:lnTo>
                  <a:pt x="12115" y="5689"/>
                </a:lnTo>
                <a:lnTo>
                  <a:pt x="12132" y="5676"/>
                </a:lnTo>
                <a:lnTo>
                  <a:pt x="12183" y="5645"/>
                </a:lnTo>
                <a:lnTo>
                  <a:pt x="12219" y="5623"/>
                </a:lnTo>
                <a:lnTo>
                  <a:pt x="12263" y="5597"/>
                </a:lnTo>
                <a:lnTo>
                  <a:pt x="12313" y="5569"/>
                </a:lnTo>
                <a:lnTo>
                  <a:pt x="12370" y="5538"/>
                </a:lnTo>
                <a:lnTo>
                  <a:pt x="12433" y="5504"/>
                </a:lnTo>
                <a:lnTo>
                  <a:pt x="12501" y="5469"/>
                </a:lnTo>
                <a:lnTo>
                  <a:pt x="12575" y="5433"/>
                </a:lnTo>
                <a:lnTo>
                  <a:pt x="12655" y="5397"/>
                </a:lnTo>
                <a:lnTo>
                  <a:pt x="12739" y="5359"/>
                </a:lnTo>
                <a:lnTo>
                  <a:pt x="12827" y="5324"/>
                </a:lnTo>
                <a:lnTo>
                  <a:pt x="12920" y="5289"/>
                </a:lnTo>
                <a:lnTo>
                  <a:pt x="13017" y="5255"/>
                </a:lnTo>
                <a:lnTo>
                  <a:pt x="13117" y="5223"/>
                </a:lnTo>
                <a:lnTo>
                  <a:pt x="13219" y="5193"/>
                </a:lnTo>
                <a:lnTo>
                  <a:pt x="13325" y="5167"/>
                </a:lnTo>
                <a:lnTo>
                  <a:pt x="13432" y="5144"/>
                </a:lnTo>
                <a:lnTo>
                  <a:pt x="13543" y="5125"/>
                </a:lnTo>
                <a:lnTo>
                  <a:pt x="13654" y="5110"/>
                </a:lnTo>
                <a:lnTo>
                  <a:pt x="13767" y="5101"/>
                </a:lnTo>
                <a:lnTo>
                  <a:pt x="13882" y="5096"/>
                </a:lnTo>
                <a:lnTo>
                  <a:pt x="13996" y="5098"/>
                </a:lnTo>
                <a:lnTo>
                  <a:pt x="14111" y="5106"/>
                </a:lnTo>
                <a:lnTo>
                  <a:pt x="14227" y="5120"/>
                </a:lnTo>
                <a:lnTo>
                  <a:pt x="14341" y="5142"/>
                </a:lnTo>
                <a:lnTo>
                  <a:pt x="14456" y="5173"/>
                </a:lnTo>
                <a:lnTo>
                  <a:pt x="14569" y="5211"/>
                </a:lnTo>
                <a:lnTo>
                  <a:pt x="14680" y="5259"/>
                </a:lnTo>
                <a:lnTo>
                  <a:pt x="14790" y="5316"/>
                </a:lnTo>
                <a:lnTo>
                  <a:pt x="14851" y="5352"/>
                </a:lnTo>
                <a:lnTo>
                  <a:pt x="14911" y="5392"/>
                </a:lnTo>
                <a:lnTo>
                  <a:pt x="14969" y="5432"/>
                </a:lnTo>
                <a:lnTo>
                  <a:pt x="15023" y="5475"/>
                </a:lnTo>
                <a:lnTo>
                  <a:pt x="15077" y="5519"/>
                </a:lnTo>
                <a:lnTo>
                  <a:pt x="15127" y="5566"/>
                </a:lnTo>
                <a:lnTo>
                  <a:pt x="15177" y="5614"/>
                </a:lnTo>
                <a:lnTo>
                  <a:pt x="15224" y="5664"/>
                </a:lnTo>
                <a:lnTo>
                  <a:pt x="15268" y="5717"/>
                </a:lnTo>
                <a:lnTo>
                  <a:pt x="15310" y="5770"/>
                </a:lnTo>
                <a:lnTo>
                  <a:pt x="15349" y="5826"/>
                </a:lnTo>
                <a:lnTo>
                  <a:pt x="15387" y="5883"/>
                </a:lnTo>
                <a:lnTo>
                  <a:pt x="15421" y="5942"/>
                </a:lnTo>
                <a:lnTo>
                  <a:pt x="15453" y="6003"/>
                </a:lnTo>
                <a:lnTo>
                  <a:pt x="15483" y="6065"/>
                </a:lnTo>
                <a:lnTo>
                  <a:pt x="15510" y="6129"/>
                </a:lnTo>
                <a:lnTo>
                  <a:pt x="15534" y="6195"/>
                </a:lnTo>
                <a:lnTo>
                  <a:pt x="15556" y="6262"/>
                </a:lnTo>
                <a:lnTo>
                  <a:pt x="15575" y="6331"/>
                </a:lnTo>
                <a:lnTo>
                  <a:pt x="15590" y="6401"/>
                </a:lnTo>
                <a:lnTo>
                  <a:pt x="15603" y="6473"/>
                </a:lnTo>
                <a:lnTo>
                  <a:pt x="15613" y="6546"/>
                </a:lnTo>
                <a:lnTo>
                  <a:pt x="15620" y="6621"/>
                </a:lnTo>
                <a:lnTo>
                  <a:pt x="15624" y="6696"/>
                </a:lnTo>
                <a:lnTo>
                  <a:pt x="15626" y="6774"/>
                </a:lnTo>
                <a:lnTo>
                  <a:pt x="15624" y="6853"/>
                </a:lnTo>
                <a:lnTo>
                  <a:pt x="15618" y="6934"/>
                </a:lnTo>
                <a:lnTo>
                  <a:pt x="15610" y="7015"/>
                </a:lnTo>
                <a:lnTo>
                  <a:pt x="15599" y="7098"/>
                </a:lnTo>
                <a:lnTo>
                  <a:pt x="15584" y="7182"/>
                </a:lnTo>
                <a:lnTo>
                  <a:pt x="15566" y="7268"/>
                </a:lnTo>
                <a:lnTo>
                  <a:pt x="15543" y="7355"/>
                </a:lnTo>
                <a:lnTo>
                  <a:pt x="15647" y="7247"/>
                </a:lnTo>
                <a:lnTo>
                  <a:pt x="15740" y="7138"/>
                </a:lnTo>
                <a:lnTo>
                  <a:pt x="15823" y="7026"/>
                </a:lnTo>
                <a:lnTo>
                  <a:pt x="15898" y="6914"/>
                </a:lnTo>
                <a:lnTo>
                  <a:pt x="15962" y="6799"/>
                </a:lnTo>
                <a:lnTo>
                  <a:pt x="16019" y="6683"/>
                </a:lnTo>
                <a:lnTo>
                  <a:pt x="16067" y="6566"/>
                </a:lnTo>
                <a:lnTo>
                  <a:pt x="16107" y="6450"/>
                </a:lnTo>
                <a:lnTo>
                  <a:pt x="16138" y="6333"/>
                </a:lnTo>
                <a:lnTo>
                  <a:pt x="16163" y="6216"/>
                </a:lnTo>
                <a:lnTo>
                  <a:pt x="16179" y="6100"/>
                </a:lnTo>
                <a:lnTo>
                  <a:pt x="16188" y="5985"/>
                </a:lnTo>
                <a:lnTo>
                  <a:pt x="16191" y="5871"/>
                </a:lnTo>
                <a:lnTo>
                  <a:pt x="16186" y="5758"/>
                </a:lnTo>
                <a:lnTo>
                  <a:pt x="16176" y="5647"/>
                </a:lnTo>
                <a:lnTo>
                  <a:pt x="16159" y="5540"/>
                </a:lnTo>
                <a:lnTo>
                  <a:pt x="16135" y="5433"/>
                </a:lnTo>
                <a:lnTo>
                  <a:pt x="16107" y="5330"/>
                </a:lnTo>
                <a:lnTo>
                  <a:pt x="16073" y="5231"/>
                </a:lnTo>
                <a:lnTo>
                  <a:pt x="16034" y="5134"/>
                </a:lnTo>
                <a:lnTo>
                  <a:pt x="15990" y="5041"/>
                </a:lnTo>
                <a:lnTo>
                  <a:pt x="15941" y="4953"/>
                </a:lnTo>
                <a:lnTo>
                  <a:pt x="15887" y="4869"/>
                </a:lnTo>
                <a:lnTo>
                  <a:pt x="15831" y="4790"/>
                </a:lnTo>
                <a:lnTo>
                  <a:pt x="15769" y="4716"/>
                </a:lnTo>
                <a:lnTo>
                  <a:pt x="15704" y="4648"/>
                </a:lnTo>
                <a:lnTo>
                  <a:pt x="15636" y="4584"/>
                </a:lnTo>
                <a:lnTo>
                  <a:pt x="15565" y="4528"/>
                </a:lnTo>
                <a:lnTo>
                  <a:pt x="15491" y="4478"/>
                </a:lnTo>
                <a:lnTo>
                  <a:pt x="15414" y="4434"/>
                </a:lnTo>
                <a:lnTo>
                  <a:pt x="15334" y="4398"/>
                </a:lnTo>
                <a:lnTo>
                  <a:pt x="15253" y="437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8" name="千图设计师MC：ID 29795607文本框 214"/>
          <p:cNvSpPr txBox="1"/>
          <p:nvPr>
            <p:custDataLst>
              <p:tags r:id="rId29"/>
            </p:custDataLst>
          </p:nvPr>
        </p:nvSpPr>
        <p:spPr>
          <a:xfrm>
            <a:off x="3326011" y="1516151"/>
            <a:ext cx="5539978" cy="1107996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pPr algn="ctr"/>
            <a:r>
              <a:rPr lang="zh-CN" altLang="en-US" sz="7200" b="1" dirty="0">
                <a:solidFill>
                  <a:schemeClr val="accent1"/>
                </a:solidFill>
              </a:rPr>
              <a:t>输入标题文本</a:t>
            </a:r>
            <a:endParaRPr lang="zh-CN" altLang="en-US" sz="7200" b="1" dirty="0">
              <a:solidFill>
                <a:schemeClr val="accent1"/>
              </a:solidFill>
            </a:endParaRPr>
          </a:p>
        </p:txBody>
      </p:sp>
      <p:sp>
        <p:nvSpPr>
          <p:cNvPr id="9" name="千图设计师MC：ID 29795607矩形 8"/>
          <p:cNvSpPr/>
          <p:nvPr>
            <p:custDataLst>
              <p:tags r:id="rId30"/>
            </p:custDataLst>
          </p:nvPr>
        </p:nvSpPr>
        <p:spPr>
          <a:xfrm>
            <a:off x="3326011" y="2635875"/>
            <a:ext cx="5539978" cy="369332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ctr"/>
            <a:r>
              <a:rPr lang="zh-CN" altLang="en-US" sz="2400" dirty="0">
                <a:solidFill>
                  <a:schemeClr val="tx2"/>
                </a:solidFill>
              </a:rPr>
              <a:t>请替换文字内容复制你的内容到此</a:t>
            </a:r>
            <a:endParaRPr lang="zh-CN" altLang="en-US" sz="2400" dirty="0">
              <a:solidFill>
                <a:schemeClr val="tx2"/>
              </a:solidFill>
            </a:endParaRPr>
          </a:p>
        </p:txBody>
      </p:sp>
      <p:sp>
        <p:nvSpPr>
          <p:cNvPr id="7" name="千图设计师MC：ID 29795607任意多边形 6"/>
          <p:cNvSpPr/>
          <p:nvPr>
            <p:custDataLst>
              <p:tags r:id="rId31"/>
            </p:custDataLst>
          </p:nvPr>
        </p:nvSpPr>
        <p:spPr>
          <a:xfrm>
            <a:off x="0" y="4106337"/>
            <a:ext cx="12192000" cy="2751663"/>
          </a:xfrm>
          <a:custGeom>
            <a:avLst/>
            <a:gdLst>
              <a:gd name="connsiteX0" fmla="*/ 418299 w 12192000"/>
              <a:gd name="connsiteY0" fmla="*/ 0 h 2751663"/>
              <a:gd name="connsiteX1" fmla="*/ 1666630 w 12192000"/>
              <a:gd name="connsiteY1" fmla="*/ 742976 h 2751663"/>
              <a:gd name="connsiteX2" fmla="*/ 1717792 w 12192000"/>
              <a:gd name="connsiteY2" fmla="*/ 849184 h 2751663"/>
              <a:gd name="connsiteX3" fmla="*/ 1717909 w 12192000"/>
              <a:gd name="connsiteY3" fmla="*/ 849141 h 2751663"/>
              <a:gd name="connsiteX4" fmla="*/ 1962524 w 12192000"/>
              <a:gd name="connsiteY4" fmla="*/ 812159 h 2751663"/>
              <a:gd name="connsiteX5" fmla="*/ 2785122 w 12192000"/>
              <a:gd name="connsiteY5" fmla="*/ 1634757 h 2751663"/>
              <a:gd name="connsiteX6" fmla="*/ 2772956 w 12192000"/>
              <a:gd name="connsiteY6" fmla="*/ 1755436 h 2751663"/>
              <a:gd name="connsiteX7" fmla="*/ 2810093 w 12192000"/>
              <a:gd name="connsiteY7" fmla="*/ 1753561 h 2751663"/>
              <a:gd name="connsiteX8" fmla="*/ 3130286 w 12192000"/>
              <a:gd name="connsiteY8" fmla="*/ 1818205 h 2751663"/>
              <a:gd name="connsiteX9" fmla="*/ 3203995 w 12192000"/>
              <a:gd name="connsiteY9" fmla="*/ 1858213 h 2751663"/>
              <a:gd name="connsiteX10" fmla="*/ 3206164 w 12192000"/>
              <a:gd name="connsiteY10" fmla="*/ 1851222 h 2751663"/>
              <a:gd name="connsiteX11" fmla="*/ 3964118 w 12192000"/>
              <a:gd name="connsiteY11" fmla="*/ 1348817 h 2751663"/>
              <a:gd name="connsiteX12" fmla="*/ 4646231 w 12192000"/>
              <a:gd name="connsiteY12" fmla="*/ 1711493 h 2751663"/>
              <a:gd name="connsiteX13" fmla="*/ 4694374 w 12192000"/>
              <a:gd name="connsiteY13" fmla="*/ 1800191 h 2751663"/>
              <a:gd name="connsiteX14" fmla="*/ 4727902 w 12192000"/>
              <a:gd name="connsiteY14" fmla="*/ 1779822 h 2751663"/>
              <a:gd name="connsiteX15" fmla="*/ 5300815 w 12192000"/>
              <a:gd name="connsiteY15" fmla="*/ 1634755 h 2751663"/>
              <a:gd name="connsiteX16" fmla="*/ 6297479 w 12192000"/>
              <a:gd name="connsiteY16" fmla="*/ 2164677 h 2751663"/>
              <a:gd name="connsiteX17" fmla="*/ 6394436 w 12192000"/>
              <a:gd name="connsiteY17" fmla="*/ 2343307 h 2751663"/>
              <a:gd name="connsiteX18" fmla="*/ 6413580 w 12192000"/>
              <a:gd name="connsiteY18" fmla="*/ 2320105 h 2751663"/>
              <a:gd name="connsiteX19" fmla="*/ 6772553 w 12192000"/>
              <a:gd name="connsiteY19" fmla="*/ 2171413 h 2751663"/>
              <a:gd name="connsiteX20" fmla="*/ 7131526 w 12192000"/>
              <a:gd name="connsiteY20" fmla="*/ 2320105 h 2751663"/>
              <a:gd name="connsiteX21" fmla="*/ 7183812 w 12192000"/>
              <a:gd name="connsiteY21" fmla="*/ 2383474 h 2751663"/>
              <a:gd name="connsiteX22" fmla="*/ 7183614 w 12192000"/>
              <a:gd name="connsiteY22" fmla="*/ 2381509 h 2751663"/>
              <a:gd name="connsiteX23" fmla="*/ 8200861 w 12192000"/>
              <a:gd name="connsiteY23" fmla="*/ 1364262 h 2751663"/>
              <a:gd name="connsiteX24" fmla="*/ 8920163 w 12192000"/>
              <a:gd name="connsiteY24" fmla="*/ 1662207 h 2751663"/>
              <a:gd name="connsiteX25" fmla="*/ 9020186 w 12192000"/>
              <a:gd name="connsiteY25" fmla="*/ 1783435 h 2751663"/>
              <a:gd name="connsiteX26" fmla="*/ 9081171 w 12192000"/>
              <a:gd name="connsiteY26" fmla="*/ 1709521 h 2751663"/>
              <a:gd name="connsiteX27" fmla="*/ 9440144 w 12192000"/>
              <a:gd name="connsiteY27" fmla="*/ 1560829 h 2751663"/>
              <a:gd name="connsiteX28" fmla="*/ 9861108 w 12192000"/>
              <a:gd name="connsiteY28" fmla="*/ 1784654 h 2751663"/>
              <a:gd name="connsiteX29" fmla="*/ 9884195 w 12192000"/>
              <a:gd name="connsiteY29" fmla="*/ 1827187 h 2751663"/>
              <a:gd name="connsiteX30" fmla="*/ 9919233 w 12192000"/>
              <a:gd name="connsiteY30" fmla="*/ 1800985 h 2751663"/>
              <a:gd name="connsiteX31" fmla="*/ 10705453 w 12192000"/>
              <a:gd name="connsiteY31" fmla="*/ 1560828 h 2751663"/>
              <a:gd name="connsiteX32" fmla="*/ 10849229 w 12192000"/>
              <a:gd name="connsiteY32" fmla="*/ 1568088 h 2751663"/>
              <a:gd name="connsiteX33" fmla="*/ 10875441 w 12192000"/>
              <a:gd name="connsiteY33" fmla="*/ 1572089 h 2751663"/>
              <a:gd name="connsiteX34" fmla="*/ 10874305 w 12192000"/>
              <a:gd name="connsiteY34" fmla="*/ 1560827 h 2751663"/>
              <a:gd name="connsiteX35" fmla="*/ 12136729 w 12192000"/>
              <a:gd name="connsiteY35" fmla="*/ 161887 h 2751663"/>
              <a:gd name="connsiteX36" fmla="*/ 12192000 w 12192000"/>
              <a:gd name="connsiteY36" fmla="*/ 159096 h 2751663"/>
              <a:gd name="connsiteX37" fmla="*/ 12192000 w 12192000"/>
              <a:gd name="connsiteY37" fmla="*/ 2751663 h 2751663"/>
              <a:gd name="connsiteX38" fmla="*/ 9320964 w 12192000"/>
              <a:gd name="connsiteY38" fmla="*/ 2751663 h 2751663"/>
              <a:gd name="connsiteX39" fmla="*/ 9327822 w 12192000"/>
              <a:gd name="connsiteY39" fmla="*/ 2683630 h 2751663"/>
              <a:gd name="connsiteX40" fmla="*/ 9363578 w 12192000"/>
              <a:gd name="connsiteY40" fmla="*/ 2568441 h 2751663"/>
              <a:gd name="connsiteX41" fmla="*/ 9337832 w 12192000"/>
              <a:gd name="connsiteY41" fmla="*/ 2565846 h 2751663"/>
              <a:gd name="connsiteX42" fmla="*/ 9242538 w 12192000"/>
              <a:gd name="connsiteY42" fmla="*/ 2536265 h 2751663"/>
              <a:gd name="connsiteX43" fmla="*/ 9204584 w 12192000"/>
              <a:gd name="connsiteY43" fmla="*/ 2515664 h 2751663"/>
              <a:gd name="connsiteX44" fmla="*/ 9197441 w 12192000"/>
              <a:gd name="connsiteY44" fmla="*/ 2586520 h 2751663"/>
              <a:gd name="connsiteX45" fmla="*/ 9148393 w 12192000"/>
              <a:gd name="connsiteY45" fmla="*/ 2751663 h 2751663"/>
              <a:gd name="connsiteX46" fmla="*/ 2007226 w 12192000"/>
              <a:gd name="connsiteY46" fmla="*/ 2751663 h 2751663"/>
              <a:gd name="connsiteX47" fmla="*/ 2004208 w 12192000"/>
              <a:gd name="connsiteY47" fmla="*/ 2741941 h 2751663"/>
              <a:gd name="connsiteX48" fmla="*/ 1987496 w 12192000"/>
              <a:gd name="connsiteY48" fmla="*/ 2576158 h 2751663"/>
              <a:gd name="connsiteX49" fmla="*/ 1999661 w 12192000"/>
              <a:gd name="connsiteY49" fmla="*/ 2455480 h 2751663"/>
              <a:gd name="connsiteX50" fmla="*/ 1962524 w 12192000"/>
              <a:gd name="connsiteY50" fmla="*/ 2457354 h 2751663"/>
              <a:gd name="connsiteX51" fmla="*/ 1642332 w 12192000"/>
              <a:gd name="connsiteY51" fmla="*/ 2392711 h 2751663"/>
              <a:gd name="connsiteX52" fmla="*/ 1513661 w 12192000"/>
              <a:gd name="connsiteY52" fmla="*/ 2322871 h 2751663"/>
              <a:gd name="connsiteX53" fmla="*/ 1422163 w 12192000"/>
              <a:gd name="connsiteY53" fmla="*/ 2423545 h 2751663"/>
              <a:gd name="connsiteX54" fmla="*/ 970902 w 12192000"/>
              <a:gd name="connsiteY54" fmla="*/ 2727794 h 2751663"/>
              <a:gd name="connsiteX55" fmla="*/ 905686 w 12192000"/>
              <a:gd name="connsiteY55" fmla="*/ 2751663 h 2751663"/>
              <a:gd name="connsiteX56" fmla="*/ 0 w 12192000"/>
              <a:gd name="connsiteY56" fmla="*/ 2751663 h 2751663"/>
              <a:gd name="connsiteX57" fmla="*/ 0 w 12192000"/>
              <a:gd name="connsiteY57" fmla="*/ 62831 h 2751663"/>
              <a:gd name="connsiteX58" fmla="*/ 132184 w 12192000"/>
              <a:gd name="connsiteY58" fmla="*/ 28843 h 2751663"/>
              <a:gd name="connsiteX59" fmla="*/ 418299 w 12192000"/>
              <a:gd name="connsiteY59" fmla="*/ 0 h 2751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2192000" h="2751663">
                <a:moveTo>
                  <a:pt x="418299" y="0"/>
                </a:moveTo>
                <a:cubicBezTo>
                  <a:pt x="957346" y="0"/>
                  <a:pt x="1426223" y="300427"/>
                  <a:pt x="1666630" y="742976"/>
                </a:cubicBezTo>
                <a:lnTo>
                  <a:pt x="1717792" y="849184"/>
                </a:lnTo>
                <a:lnTo>
                  <a:pt x="1717909" y="849141"/>
                </a:lnTo>
                <a:cubicBezTo>
                  <a:pt x="1795182" y="825107"/>
                  <a:pt x="1877340" y="812159"/>
                  <a:pt x="1962524" y="812159"/>
                </a:cubicBezTo>
                <a:cubicBezTo>
                  <a:pt x="2416832" y="812159"/>
                  <a:pt x="2785122" y="1180448"/>
                  <a:pt x="2785122" y="1634757"/>
                </a:cubicBezTo>
                <a:lnTo>
                  <a:pt x="2772956" y="1755436"/>
                </a:lnTo>
                <a:lnTo>
                  <a:pt x="2810093" y="1753561"/>
                </a:lnTo>
                <a:cubicBezTo>
                  <a:pt x="2923671" y="1753561"/>
                  <a:pt x="3031872" y="1776578"/>
                  <a:pt x="3130286" y="1818205"/>
                </a:cubicBezTo>
                <a:lnTo>
                  <a:pt x="3203995" y="1858213"/>
                </a:lnTo>
                <a:lnTo>
                  <a:pt x="3206164" y="1851222"/>
                </a:lnTo>
                <a:cubicBezTo>
                  <a:pt x="3331041" y="1555980"/>
                  <a:pt x="3623388" y="1348817"/>
                  <a:pt x="3964118" y="1348817"/>
                </a:cubicBezTo>
                <a:cubicBezTo>
                  <a:pt x="4248062" y="1348817"/>
                  <a:pt x="4498403" y="1492680"/>
                  <a:pt x="4646231" y="1711493"/>
                </a:cubicBezTo>
                <a:lnTo>
                  <a:pt x="4694374" y="1800191"/>
                </a:lnTo>
                <a:lnTo>
                  <a:pt x="4727902" y="1779822"/>
                </a:lnTo>
                <a:cubicBezTo>
                  <a:pt x="4898208" y="1687306"/>
                  <a:pt x="5093374" y="1634755"/>
                  <a:pt x="5300815" y="1634755"/>
                </a:cubicBezTo>
                <a:cubicBezTo>
                  <a:pt x="5715697" y="1634755"/>
                  <a:pt x="6081483" y="1844960"/>
                  <a:pt x="6297479" y="2164677"/>
                </a:cubicBezTo>
                <a:lnTo>
                  <a:pt x="6394436" y="2343307"/>
                </a:lnTo>
                <a:lnTo>
                  <a:pt x="6413580" y="2320105"/>
                </a:lnTo>
                <a:cubicBezTo>
                  <a:pt x="6505449" y="2228236"/>
                  <a:pt x="6632365" y="2171413"/>
                  <a:pt x="6772553" y="2171413"/>
                </a:cubicBezTo>
                <a:cubicBezTo>
                  <a:pt x="6912741" y="2171413"/>
                  <a:pt x="7039658" y="2228236"/>
                  <a:pt x="7131526" y="2320105"/>
                </a:cubicBezTo>
                <a:lnTo>
                  <a:pt x="7183812" y="2383474"/>
                </a:lnTo>
                <a:lnTo>
                  <a:pt x="7183614" y="2381509"/>
                </a:lnTo>
                <a:cubicBezTo>
                  <a:pt x="7183614" y="1819699"/>
                  <a:pt x="7639050" y="1364262"/>
                  <a:pt x="8200861" y="1364262"/>
                </a:cubicBezTo>
                <a:cubicBezTo>
                  <a:pt x="8481766" y="1364262"/>
                  <a:pt x="8736078" y="1478121"/>
                  <a:pt x="8920163" y="1662207"/>
                </a:cubicBezTo>
                <a:lnTo>
                  <a:pt x="9020186" y="1783435"/>
                </a:lnTo>
                <a:lnTo>
                  <a:pt x="9081171" y="1709521"/>
                </a:lnTo>
                <a:cubicBezTo>
                  <a:pt x="9173040" y="1617652"/>
                  <a:pt x="9299956" y="1560829"/>
                  <a:pt x="9440144" y="1560829"/>
                </a:cubicBezTo>
                <a:cubicBezTo>
                  <a:pt x="9615379" y="1560829"/>
                  <a:pt x="9769877" y="1649615"/>
                  <a:pt x="9861108" y="1784654"/>
                </a:cubicBezTo>
                <a:lnTo>
                  <a:pt x="9884195" y="1827187"/>
                </a:lnTo>
                <a:lnTo>
                  <a:pt x="9919233" y="1800985"/>
                </a:lnTo>
                <a:cubicBezTo>
                  <a:pt x="10143664" y="1649362"/>
                  <a:pt x="10414220" y="1560828"/>
                  <a:pt x="10705453" y="1560828"/>
                </a:cubicBezTo>
                <a:cubicBezTo>
                  <a:pt x="10753992" y="1560828"/>
                  <a:pt x="10801957" y="1563288"/>
                  <a:pt x="10849229" y="1568088"/>
                </a:cubicBezTo>
                <a:lnTo>
                  <a:pt x="10875441" y="1572089"/>
                </a:lnTo>
                <a:lnTo>
                  <a:pt x="10874305" y="1560827"/>
                </a:lnTo>
                <a:cubicBezTo>
                  <a:pt x="10874305" y="832743"/>
                  <a:pt x="11427644" y="233899"/>
                  <a:pt x="12136729" y="161887"/>
                </a:cubicBezTo>
                <a:lnTo>
                  <a:pt x="12192000" y="159096"/>
                </a:lnTo>
                <a:lnTo>
                  <a:pt x="12192000" y="2751663"/>
                </a:lnTo>
                <a:lnTo>
                  <a:pt x="9320964" y="2751663"/>
                </a:lnTo>
                <a:lnTo>
                  <a:pt x="9327822" y="2683630"/>
                </a:lnTo>
                <a:lnTo>
                  <a:pt x="9363578" y="2568441"/>
                </a:lnTo>
                <a:lnTo>
                  <a:pt x="9337832" y="2565846"/>
                </a:lnTo>
                <a:cubicBezTo>
                  <a:pt x="9304784" y="2559083"/>
                  <a:pt x="9272906" y="2549109"/>
                  <a:pt x="9242538" y="2536265"/>
                </a:cubicBezTo>
                <a:lnTo>
                  <a:pt x="9204584" y="2515664"/>
                </a:lnTo>
                <a:lnTo>
                  <a:pt x="9197441" y="2586520"/>
                </a:lnTo>
                <a:lnTo>
                  <a:pt x="9148393" y="2751663"/>
                </a:lnTo>
                <a:lnTo>
                  <a:pt x="2007226" y="2751663"/>
                </a:lnTo>
                <a:lnTo>
                  <a:pt x="2004208" y="2741941"/>
                </a:lnTo>
                <a:cubicBezTo>
                  <a:pt x="1993250" y="2688391"/>
                  <a:pt x="1987496" y="2632947"/>
                  <a:pt x="1987496" y="2576158"/>
                </a:cubicBezTo>
                <a:lnTo>
                  <a:pt x="1999661" y="2455480"/>
                </a:lnTo>
                <a:lnTo>
                  <a:pt x="1962524" y="2457354"/>
                </a:lnTo>
                <a:cubicBezTo>
                  <a:pt x="1848947" y="2457354"/>
                  <a:pt x="1740746" y="2434337"/>
                  <a:pt x="1642332" y="2392711"/>
                </a:cubicBezTo>
                <a:lnTo>
                  <a:pt x="1513661" y="2322871"/>
                </a:lnTo>
                <a:lnTo>
                  <a:pt x="1422163" y="2423545"/>
                </a:lnTo>
                <a:cubicBezTo>
                  <a:pt x="1293707" y="2552001"/>
                  <a:pt x="1140750" y="2655954"/>
                  <a:pt x="970902" y="2727794"/>
                </a:cubicBezTo>
                <a:lnTo>
                  <a:pt x="905686" y="2751663"/>
                </a:lnTo>
                <a:lnTo>
                  <a:pt x="0" y="2751663"/>
                </a:lnTo>
                <a:lnTo>
                  <a:pt x="0" y="62831"/>
                </a:lnTo>
                <a:lnTo>
                  <a:pt x="132184" y="28843"/>
                </a:lnTo>
                <a:cubicBezTo>
                  <a:pt x="224601" y="9932"/>
                  <a:pt x="320290" y="0"/>
                  <a:pt x="41829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500"/>
                            </p:stCondLst>
                            <p:childTnLst>
                              <p:par>
                                <p:cTn id="1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6" grpId="0" animBg="1"/>
      <p:bldP spid="20" grpId="0" animBg="1"/>
      <p:bldP spid="21" grpId="0" animBg="1"/>
      <p:bldP spid="22" grpId="0" animBg="1"/>
      <p:bldP spid="23" grpId="0" animBg="1"/>
      <p:bldP spid="8" grpId="0"/>
      <p:bldP spid="9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设计师MC：ID 29795607组合 1"/>
          <p:cNvGrpSpPr/>
          <p:nvPr>
            <p:custDataLst>
              <p:tags r:id="rId1"/>
            </p:custDataLst>
          </p:nvPr>
        </p:nvGrpSpPr>
        <p:grpSpPr>
          <a:xfrm>
            <a:off x="6096000" y="1556792"/>
            <a:ext cx="3709407" cy="4264554"/>
            <a:chOff x="6096000" y="1556792"/>
            <a:chExt cx="3709407" cy="4264554"/>
          </a:xfrm>
        </p:grpSpPr>
        <p:sp>
          <p:nvSpPr>
            <p:cNvPr id="8" name="任意多边形: 形状 7"/>
            <p:cNvSpPr/>
            <p:nvPr/>
          </p:nvSpPr>
          <p:spPr bwMode="auto">
            <a:xfrm>
              <a:off x="6096000" y="1556792"/>
              <a:ext cx="3699313" cy="4264554"/>
            </a:xfrm>
            <a:custGeom>
              <a:avLst/>
              <a:gdLst>
                <a:gd name="T0" fmla="*/ 317 w 351"/>
                <a:gd name="T1" fmla="*/ 153 h 405"/>
                <a:gd name="T2" fmla="*/ 237 w 351"/>
                <a:gd name="T3" fmla="*/ 377 h 405"/>
                <a:gd name="T4" fmla="*/ 34 w 351"/>
                <a:gd name="T5" fmla="*/ 252 h 405"/>
                <a:gd name="T6" fmla="*/ 114 w 351"/>
                <a:gd name="T7" fmla="*/ 28 h 405"/>
                <a:gd name="T8" fmla="*/ 317 w 351"/>
                <a:gd name="T9" fmla="*/ 15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405">
                  <a:moveTo>
                    <a:pt x="317" y="153"/>
                  </a:moveTo>
                  <a:cubicBezTo>
                    <a:pt x="351" y="250"/>
                    <a:pt x="315" y="350"/>
                    <a:pt x="237" y="377"/>
                  </a:cubicBezTo>
                  <a:cubicBezTo>
                    <a:pt x="158" y="405"/>
                    <a:pt x="68" y="349"/>
                    <a:pt x="34" y="252"/>
                  </a:cubicBezTo>
                  <a:cubicBezTo>
                    <a:pt x="0" y="155"/>
                    <a:pt x="36" y="55"/>
                    <a:pt x="114" y="28"/>
                  </a:cubicBezTo>
                  <a:cubicBezTo>
                    <a:pt x="193" y="0"/>
                    <a:pt x="283" y="56"/>
                    <a:pt x="317" y="153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任意多边形: 形状 8"/>
            <p:cNvSpPr/>
            <p:nvPr/>
          </p:nvSpPr>
          <p:spPr bwMode="auto">
            <a:xfrm>
              <a:off x="6464419" y="1556792"/>
              <a:ext cx="3340988" cy="4092963"/>
            </a:xfrm>
            <a:custGeom>
              <a:avLst/>
              <a:gdLst>
                <a:gd name="T0" fmla="*/ 284 w 317"/>
                <a:gd name="T1" fmla="*/ 150 h 389"/>
                <a:gd name="T2" fmla="*/ 218 w 317"/>
                <a:gd name="T3" fmla="*/ 364 h 389"/>
                <a:gd name="T4" fmla="*/ 33 w 317"/>
                <a:gd name="T5" fmla="*/ 238 h 389"/>
                <a:gd name="T6" fmla="*/ 99 w 317"/>
                <a:gd name="T7" fmla="*/ 24 h 389"/>
                <a:gd name="T8" fmla="*/ 284 w 317"/>
                <a:gd name="T9" fmla="*/ 15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" h="389">
                  <a:moveTo>
                    <a:pt x="284" y="150"/>
                  </a:moveTo>
                  <a:cubicBezTo>
                    <a:pt x="317" y="244"/>
                    <a:pt x="287" y="340"/>
                    <a:pt x="218" y="364"/>
                  </a:cubicBezTo>
                  <a:cubicBezTo>
                    <a:pt x="149" y="389"/>
                    <a:pt x="66" y="332"/>
                    <a:pt x="33" y="238"/>
                  </a:cubicBezTo>
                  <a:cubicBezTo>
                    <a:pt x="0" y="144"/>
                    <a:pt x="30" y="48"/>
                    <a:pt x="99" y="24"/>
                  </a:cubicBezTo>
                  <a:cubicBezTo>
                    <a:pt x="168" y="0"/>
                    <a:pt x="251" y="56"/>
                    <a:pt x="284" y="15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任意多边形: 形状 9"/>
            <p:cNvSpPr/>
            <p:nvPr/>
          </p:nvSpPr>
          <p:spPr bwMode="auto">
            <a:xfrm>
              <a:off x="6600680" y="1713241"/>
              <a:ext cx="3078554" cy="3769967"/>
            </a:xfrm>
            <a:custGeom>
              <a:avLst/>
              <a:gdLst>
                <a:gd name="T0" fmla="*/ 261 w 292"/>
                <a:gd name="T1" fmla="*/ 139 h 358"/>
                <a:gd name="T2" fmla="*/ 200 w 292"/>
                <a:gd name="T3" fmla="*/ 336 h 358"/>
                <a:gd name="T4" fmla="*/ 30 w 292"/>
                <a:gd name="T5" fmla="*/ 220 h 358"/>
                <a:gd name="T6" fmla="*/ 91 w 292"/>
                <a:gd name="T7" fmla="*/ 22 h 358"/>
                <a:gd name="T8" fmla="*/ 261 w 292"/>
                <a:gd name="T9" fmla="*/ 13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2" h="358">
                  <a:moveTo>
                    <a:pt x="261" y="139"/>
                  </a:moveTo>
                  <a:cubicBezTo>
                    <a:pt x="292" y="225"/>
                    <a:pt x="264" y="314"/>
                    <a:pt x="200" y="336"/>
                  </a:cubicBezTo>
                  <a:cubicBezTo>
                    <a:pt x="137" y="358"/>
                    <a:pt x="60" y="306"/>
                    <a:pt x="30" y="220"/>
                  </a:cubicBezTo>
                  <a:cubicBezTo>
                    <a:pt x="0" y="133"/>
                    <a:pt x="27" y="44"/>
                    <a:pt x="91" y="22"/>
                  </a:cubicBezTo>
                  <a:cubicBezTo>
                    <a:pt x="155" y="0"/>
                    <a:pt x="231" y="52"/>
                    <a:pt x="261" y="1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任意多边形: 形状 10"/>
            <p:cNvSpPr/>
            <p:nvPr/>
          </p:nvSpPr>
          <p:spPr bwMode="auto">
            <a:xfrm>
              <a:off x="7731167" y="1809132"/>
              <a:ext cx="1937975" cy="3431829"/>
            </a:xfrm>
            <a:custGeom>
              <a:avLst/>
              <a:gdLst>
                <a:gd name="T0" fmla="*/ 96 w 184"/>
                <a:gd name="T1" fmla="*/ 326 h 326"/>
                <a:gd name="T2" fmla="*/ 154 w 184"/>
                <a:gd name="T3" fmla="*/ 130 h 326"/>
                <a:gd name="T4" fmla="*/ 0 w 184"/>
                <a:gd name="T5" fmla="*/ 9 h 326"/>
                <a:gd name="T6" fmla="*/ 96 w 184"/>
                <a:gd name="T7" fmla="*/ 32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4" h="326">
                  <a:moveTo>
                    <a:pt x="96" y="326"/>
                  </a:moveTo>
                  <a:cubicBezTo>
                    <a:pt x="158" y="303"/>
                    <a:pt x="184" y="215"/>
                    <a:pt x="154" y="130"/>
                  </a:cubicBezTo>
                  <a:cubicBezTo>
                    <a:pt x="127" y="50"/>
                    <a:pt x="60" y="0"/>
                    <a:pt x="0" y="9"/>
                  </a:cubicBezTo>
                  <a:lnTo>
                    <a:pt x="96" y="32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任意多边形: 形状 11"/>
            <p:cNvSpPr/>
            <p:nvPr/>
          </p:nvSpPr>
          <p:spPr bwMode="auto">
            <a:xfrm>
              <a:off x="6959006" y="2061472"/>
              <a:ext cx="2477985" cy="2987710"/>
            </a:xfrm>
            <a:custGeom>
              <a:avLst/>
              <a:gdLst>
                <a:gd name="T0" fmla="*/ 211 w 235"/>
                <a:gd name="T1" fmla="*/ 110 h 284"/>
                <a:gd name="T2" fmla="*/ 76 w 235"/>
                <a:gd name="T3" fmla="*/ 18 h 284"/>
                <a:gd name="T4" fmla="*/ 24 w 235"/>
                <a:gd name="T5" fmla="*/ 176 h 284"/>
                <a:gd name="T6" fmla="*/ 163 w 235"/>
                <a:gd name="T7" fmla="*/ 267 h 284"/>
                <a:gd name="T8" fmla="*/ 211 w 235"/>
                <a:gd name="T9" fmla="*/ 110 h 284"/>
                <a:gd name="T10" fmla="*/ 154 w 235"/>
                <a:gd name="T11" fmla="*/ 241 h 284"/>
                <a:gd name="T12" fmla="*/ 49 w 235"/>
                <a:gd name="T13" fmla="*/ 167 h 284"/>
                <a:gd name="T14" fmla="*/ 85 w 235"/>
                <a:gd name="T15" fmla="*/ 43 h 284"/>
                <a:gd name="T16" fmla="*/ 192 w 235"/>
                <a:gd name="T17" fmla="*/ 117 h 284"/>
                <a:gd name="T18" fmla="*/ 154 w 235"/>
                <a:gd name="T19" fmla="*/ 241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5" h="284">
                  <a:moveTo>
                    <a:pt x="211" y="110"/>
                  </a:moveTo>
                  <a:cubicBezTo>
                    <a:pt x="187" y="41"/>
                    <a:pt x="126" y="0"/>
                    <a:pt x="76" y="18"/>
                  </a:cubicBezTo>
                  <a:cubicBezTo>
                    <a:pt x="25" y="35"/>
                    <a:pt x="0" y="107"/>
                    <a:pt x="24" y="176"/>
                  </a:cubicBezTo>
                  <a:cubicBezTo>
                    <a:pt x="48" y="244"/>
                    <a:pt x="112" y="284"/>
                    <a:pt x="163" y="267"/>
                  </a:cubicBezTo>
                  <a:cubicBezTo>
                    <a:pt x="213" y="249"/>
                    <a:pt x="235" y="179"/>
                    <a:pt x="211" y="110"/>
                  </a:cubicBezTo>
                  <a:close/>
                  <a:moveTo>
                    <a:pt x="154" y="241"/>
                  </a:moveTo>
                  <a:cubicBezTo>
                    <a:pt x="113" y="255"/>
                    <a:pt x="68" y="222"/>
                    <a:pt x="49" y="167"/>
                  </a:cubicBezTo>
                  <a:cubicBezTo>
                    <a:pt x="30" y="113"/>
                    <a:pt x="44" y="57"/>
                    <a:pt x="85" y="43"/>
                  </a:cubicBezTo>
                  <a:cubicBezTo>
                    <a:pt x="125" y="29"/>
                    <a:pt x="173" y="62"/>
                    <a:pt x="192" y="117"/>
                  </a:cubicBezTo>
                  <a:cubicBezTo>
                    <a:pt x="211" y="171"/>
                    <a:pt x="194" y="227"/>
                    <a:pt x="154" y="24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任意多边形: 形状 12"/>
            <p:cNvSpPr/>
            <p:nvPr/>
          </p:nvSpPr>
          <p:spPr bwMode="auto">
            <a:xfrm>
              <a:off x="7837151" y="2101847"/>
              <a:ext cx="1599840" cy="2780792"/>
            </a:xfrm>
            <a:custGeom>
              <a:avLst/>
              <a:gdLst>
                <a:gd name="T0" fmla="*/ 128 w 152"/>
                <a:gd name="T1" fmla="*/ 106 h 264"/>
                <a:gd name="T2" fmla="*/ 0 w 152"/>
                <a:gd name="T3" fmla="*/ 12 h 264"/>
                <a:gd name="T4" fmla="*/ 7 w 152"/>
                <a:gd name="T5" fmla="*/ 38 h 264"/>
                <a:gd name="T6" fmla="*/ 109 w 152"/>
                <a:gd name="T7" fmla="*/ 113 h 264"/>
                <a:gd name="T8" fmla="*/ 71 w 152"/>
                <a:gd name="T9" fmla="*/ 237 h 264"/>
                <a:gd name="T10" fmla="*/ 67 w 152"/>
                <a:gd name="T11" fmla="*/ 238 h 264"/>
                <a:gd name="T12" fmla="*/ 75 w 152"/>
                <a:gd name="T13" fmla="*/ 264 h 264"/>
                <a:gd name="T14" fmla="*/ 80 w 152"/>
                <a:gd name="T15" fmla="*/ 263 h 264"/>
                <a:gd name="T16" fmla="*/ 128 w 152"/>
                <a:gd name="T17" fmla="*/ 106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264">
                  <a:moveTo>
                    <a:pt x="128" y="106"/>
                  </a:moveTo>
                  <a:cubicBezTo>
                    <a:pt x="105" y="40"/>
                    <a:pt x="49" y="0"/>
                    <a:pt x="0" y="12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46" y="28"/>
                    <a:pt x="91" y="61"/>
                    <a:pt x="109" y="113"/>
                  </a:cubicBezTo>
                  <a:cubicBezTo>
                    <a:pt x="128" y="167"/>
                    <a:pt x="111" y="223"/>
                    <a:pt x="71" y="237"/>
                  </a:cubicBezTo>
                  <a:cubicBezTo>
                    <a:pt x="70" y="237"/>
                    <a:pt x="68" y="238"/>
                    <a:pt x="67" y="238"/>
                  </a:cubicBezTo>
                  <a:cubicBezTo>
                    <a:pt x="75" y="264"/>
                    <a:pt x="75" y="264"/>
                    <a:pt x="75" y="264"/>
                  </a:cubicBezTo>
                  <a:cubicBezTo>
                    <a:pt x="77" y="264"/>
                    <a:pt x="78" y="263"/>
                    <a:pt x="80" y="263"/>
                  </a:cubicBezTo>
                  <a:cubicBezTo>
                    <a:pt x="130" y="245"/>
                    <a:pt x="152" y="175"/>
                    <a:pt x="128" y="10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任意多边形: 形状 13"/>
            <p:cNvSpPr/>
            <p:nvPr/>
          </p:nvSpPr>
          <p:spPr bwMode="auto">
            <a:xfrm>
              <a:off x="7468732" y="2641854"/>
              <a:ext cx="1493856" cy="1831993"/>
            </a:xfrm>
            <a:custGeom>
              <a:avLst/>
              <a:gdLst>
                <a:gd name="T0" fmla="*/ 127 w 142"/>
                <a:gd name="T1" fmla="*/ 68 h 174"/>
                <a:gd name="T2" fmla="*/ 45 w 142"/>
                <a:gd name="T3" fmla="*/ 11 h 174"/>
                <a:gd name="T4" fmla="*/ 15 w 142"/>
                <a:gd name="T5" fmla="*/ 107 h 174"/>
                <a:gd name="T6" fmla="*/ 98 w 142"/>
                <a:gd name="T7" fmla="*/ 163 h 174"/>
                <a:gd name="T8" fmla="*/ 127 w 142"/>
                <a:gd name="T9" fmla="*/ 68 h 174"/>
                <a:gd name="T10" fmla="*/ 89 w 142"/>
                <a:gd name="T11" fmla="*/ 139 h 174"/>
                <a:gd name="T12" fmla="*/ 35 w 142"/>
                <a:gd name="T13" fmla="*/ 100 h 174"/>
                <a:gd name="T14" fmla="*/ 53 w 142"/>
                <a:gd name="T15" fmla="*/ 35 h 174"/>
                <a:gd name="T16" fmla="*/ 109 w 142"/>
                <a:gd name="T17" fmla="*/ 74 h 174"/>
                <a:gd name="T18" fmla="*/ 89 w 142"/>
                <a:gd name="T19" fmla="*/ 13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174">
                  <a:moveTo>
                    <a:pt x="127" y="68"/>
                  </a:moveTo>
                  <a:cubicBezTo>
                    <a:pt x="112" y="26"/>
                    <a:pt x="75" y="0"/>
                    <a:pt x="45" y="11"/>
                  </a:cubicBezTo>
                  <a:cubicBezTo>
                    <a:pt x="14" y="22"/>
                    <a:pt x="0" y="65"/>
                    <a:pt x="15" y="107"/>
                  </a:cubicBezTo>
                  <a:cubicBezTo>
                    <a:pt x="30" y="149"/>
                    <a:pt x="67" y="174"/>
                    <a:pt x="98" y="163"/>
                  </a:cubicBezTo>
                  <a:cubicBezTo>
                    <a:pt x="129" y="152"/>
                    <a:pt x="142" y="109"/>
                    <a:pt x="127" y="68"/>
                  </a:cubicBezTo>
                  <a:close/>
                  <a:moveTo>
                    <a:pt x="89" y="139"/>
                  </a:moveTo>
                  <a:cubicBezTo>
                    <a:pt x="68" y="146"/>
                    <a:pt x="45" y="128"/>
                    <a:pt x="35" y="100"/>
                  </a:cubicBezTo>
                  <a:cubicBezTo>
                    <a:pt x="25" y="71"/>
                    <a:pt x="32" y="43"/>
                    <a:pt x="53" y="35"/>
                  </a:cubicBezTo>
                  <a:cubicBezTo>
                    <a:pt x="74" y="28"/>
                    <a:pt x="99" y="45"/>
                    <a:pt x="109" y="74"/>
                  </a:cubicBezTo>
                  <a:cubicBezTo>
                    <a:pt x="119" y="102"/>
                    <a:pt x="110" y="132"/>
                    <a:pt x="89" y="139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任意多边形: 形状 14"/>
            <p:cNvSpPr/>
            <p:nvPr/>
          </p:nvSpPr>
          <p:spPr bwMode="auto">
            <a:xfrm>
              <a:off x="7983507" y="2672135"/>
              <a:ext cx="979081" cy="1695727"/>
            </a:xfrm>
            <a:custGeom>
              <a:avLst/>
              <a:gdLst>
                <a:gd name="T0" fmla="*/ 0 w 93"/>
                <a:gd name="T1" fmla="*/ 7 h 161"/>
                <a:gd name="T2" fmla="*/ 8 w 93"/>
                <a:gd name="T3" fmla="*/ 31 h 161"/>
                <a:gd name="T4" fmla="*/ 60 w 93"/>
                <a:gd name="T5" fmla="*/ 71 h 161"/>
                <a:gd name="T6" fmla="*/ 40 w 93"/>
                <a:gd name="T7" fmla="*/ 136 h 161"/>
                <a:gd name="T8" fmla="*/ 39 w 93"/>
                <a:gd name="T9" fmla="*/ 136 h 161"/>
                <a:gd name="T10" fmla="*/ 46 w 93"/>
                <a:gd name="T11" fmla="*/ 161 h 161"/>
                <a:gd name="T12" fmla="*/ 49 w 93"/>
                <a:gd name="T13" fmla="*/ 160 h 161"/>
                <a:gd name="T14" fmla="*/ 78 w 93"/>
                <a:gd name="T15" fmla="*/ 65 h 161"/>
                <a:gd name="T16" fmla="*/ 0 w 93"/>
                <a:gd name="T17" fmla="*/ 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161">
                  <a:moveTo>
                    <a:pt x="0" y="7"/>
                  </a:moveTo>
                  <a:cubicBezTo>
                    <a:pt x="8" y="31"/>
                    <a:pt x="8" y="31"/>
                    <a:pt x="8" y="31"/>
                  </a:cubicBezTo>
                  <a:cubicBezTo>
                    <a:pt x="28" y="27"/>
                    <a:pt x="51" y="44"/>
                    <a:pt x="60" y="71"/>
                  </a:cubicBezTo>
                  <a:cubicBezTo>
                    <a:pt x="70" y="99"/>
                    <a:pt x="61" y="129"/>
                    <a:pt x="40" y="136"/>
                  </a:cubicBezTo>
                  <a:cubicBezTo>
                    <a:pt x="40" y="136"/>
                    <a:pt x="39" y="136"/>
                    <a:pt x="39" y="136"/>
                  </a:cubicBezTo>
                  <a:cubicBezTo>
                    <a:pt x="46" y="161"/>
                    <a:pt x="46" y="161"/>
                    <a:pt x="46" y="161"/>
                  </a:cubicBezTo>
                  <a:cubicBezTo>
                    <a:pt x="47" y="160"/>
                    <a:pt x="48" y="160"/>
                    <a:pt x="49" y="160"/>
                  </a:cubicBezTo>
                  <a:cubicBezTo>
                    <a:pt x="80" y="149"/>
                    <a:pt x="93" y="106"/>
                    <a:pt x="78" y="65"/>
                  </a:cubicBezTo>
                  <a:cubicBezTo>
                    <a:pt x="64" y="25"/>
                    <a:pt x="30" y="0"/>
                    <a:pt x="0" y="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任意多边形: 形状 15"/>
            <p:cNvSpPr/>
            <p:nvPr/>
          </p:nvSpPr>
          <p:spPr bwMode="auto">
            <a:xfrm>
              <a:off x="7933039" y="3207096"/>
              <a:ext cx="565243" cy="706553"/>
            </a:xfrm>
            <a:custGeom>
              <a:avLst/>
              <a:gdLst>
                <a:gd name="T0" fmla="*/ 49 w 54"/>
                <a:gd name="T1" fmla="*/ 26 h 67"/>
                <a:gd name="T2" fmla="*/ 37 w 54"/>
                <a:gd name="T3" fmla="*/ 62 h 67"/>
                <a:gd name="T4" fmla="*/ 5 w 54"/>
                <a:gd name="T5" fmla="*/ 41 h 67"/>
                <a:gd name="T6" fmla="*/ 17 w 54"/>
                <a:gd name="T7" fmla="*/ 4 h 67"/>
                <a:gd name="T8" fmla="*/ 49 w 54"/>
                <a:gd name="T9" fmla="*/ 2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67">
                  <a:moveTo>
                    <a:pt x="49" y="26"/>
                  </a:moveTo>
                  <a:cubicBezTo>
                    <a:pt x="54" y="42"/>
                    <a:pt x="49" y="58"/>
                    <a:pt x="37" y="62"/>
                  </a:cubicBezTo>
                  <a:cubicBezTo>
                    <a:pt x="25" y="67"/>
                    <a:pt x="11" y="57"/>
                    <a:pt x="5" y="41"/>
                  </a:cubicBezTo>
                  <a:cubicBezTo>
                    <a:pt x="0" y="24"/>
                    <a:pt x="5" y="8"/>
                    <a:pt x="17" y="4"/>
                  </a:cubicBezTo>
                  <a:cubicBezTo>
                    <a:pt x="29" y="0"/>
                    <a:pt x="43" y="9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任意多边形: 形状 16"/>
            <p:cNvSpPr/>
            <p:nvPr/>
          </p:nvSpPr>
          <p:spPr bwMode="auto">
            <a:xfrm>
              <a:off x="8129866" y="3217190"/>
              <a:ext cx="368419" cy="645991"/>
            </a:xfrm>
            <a:custGeom>
              <a:avLst/>
              <a:gdLst>
                <a:gd name="T0" fmla="*/ 0 w 35"/>
                <a:gd name="T1" fmla="*/ 2 h 61"/>
                <a:gd name="T2" fmla="*/ 18 w 35"/>
                <a:gd name="T3" fmla="*/ 61 h 61"/>
                <a:gd name="T4" fmla="*/ 18 w 35"/>
                <a:gd name="T5" fmla="*/ 61 h 61"/>
                <a:gd name="T6" fmla="*/ 30 w 35"/>
                <a:gd name="T7" fmla="*/ 25 h 61"/>
                <a:gd name="T8" fmla="*/ 0 w 35"/>
                <a:gd name="T9" fmla="*/ 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61">
                  <a:moveTo>
                    <a:pt x="0" y="2"/>
                  </a:move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30" y="57"/>
                    <a:pt x="35" y="41"/>
                    <a:pt x="30" y="25"/>
                  </a:cubicBezTo>
                  <a:cubicBezTo>
                    <a:pt x="24" y="10"/>
                    <a:pt x="12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1" name="千图设计师MC：ID 29795607组合 20"/>
          <p:cNvGrpSpPr/>
          <p:nvPr>
            <p:custDataLst>
              <p:tags r:id="rId2"/>
            </p:custDataLst>
          </p:nvPr>
        </p:nvGrpSpPr>
        <p:grpSpPr>
          <a:xfrm>
            <a:off x="8099586" y="1935301"/>
            <a:ext cx="2982662" cy="1726008"/>
            <a:chOff x="8099586" y="1935301"/>
            <a:chExt cx="2982662" cy="1726008"/>
          </a:xfrm>
        </p:grpSpPr>
        <p:sp>
          <p:nvSpPr>
            <p:cNvPr id="18" name="任意多边形: 形状 17"/>
            <p:cNvSpPr/>
            <p:nvPr/>
          </p:nvSpPr>
          <p:spPr bwMode="auto">
            <a:xfrm>
              <a:off x="9830639" y="1935301"/>
              <a:ext cx="933661" cy="948799"/>
            </a:xfrm>
            <a:custGeom>
              <a:avLst/>
              <a:gdLst>
                <a:gd name="T0" fmla="*/ 0 w 185"/>
                <a:gd name="T1" fmla="*/ 188 h 188"/>
                <a:gd name="T2" fmla="*/ 20 w 185"/>
                <a:gd name="T3" fmla="*/ 85 h 188"/>
                <a:gd name="T4" fmla="*/ 185 w 185"/>
                <a:gd name="T5" fmla="*/ 0 h 188"/>
                <a:gd name="T6" fmla="*/ 160 w 185"/>
                <a:gd name="T7" fmla="*/ 119 h 188"/>
                <a:gd name="T8" fmla="*/ 0 w 185"/>
                <a:gd name="T9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188">
                  <a:moveTo>
                    <a:pt x="0" y="188"/>
                  </a:moveTo>
                  <a:lnTo>
                    <a:pt x="20" y="85"/>
                  </a:lnTo>
                  <a:lnTo>
                    <a:pt x="185" y="0"/>
                  </a:lnTo>
                  <a:lnTo>
                    <a:pt x="160" y="119"/>
                  </a:lnTo>
                  <a:lnTo>
                    <a:pt x="0" y="18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任意多边形: 形状 18"/>
            <p:cNvSpPr/>
            <p:nvPr/>
          </p:nvSpPr>
          <p:spPr bwMode="auto">
            <a:xfrm>
              <a:off x="9830639" y="2535872"/>
              <a:ext cx="1251609" cy="610666"/>
            </a:xfrm>
            <a:custGeom>
              <a:avLst/>
              <a:gdLst>
                <a:gd name="T0" fmla="*/ 0 w 248"/>
                <a:gd name="T1" fmla="*/ 69 h 121"/>
                <a:gd name="T2" fmla="*/ 87 w 248"/>
                <a:gd name="T3" fmla="*/ 121 h 121"/>
                <a:gd name="T4" fmla="*/ 248 w 248"/>
                <a:gd name="T5" fmla="*/ 69 h 121"/>
                <a:gd name="T6" fmla="*/ 160 w 248"/>
                <a:gd name="T7" fmla="*/ 0 h 121"/>
                <a:gd name="T8" fmla="*/ 0 w 248"/>
                <a:gd name="T9" fmla="*/ 6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21">
                  <a:moveTo>
                    <a:pt x="0" y="69"/>
                  </a:moveTo>
                  <a:lnTo>
                    <a:pt x="87" y="121"/>
                  </a:lnTo>
                  <a:lnTo>
                    <a:pt x="248" y="69"/>
                  </a:lnTo>
                  <a:lnTo>
                    <a:pt x="160" y="0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任意多边形: 形状 19"/>
            <p:cNvSpPr/>
            <p:nvPr/>
          </p:nvSpPr>
          <p:spPr bwMode="auto">
            <a:xfrm>
              <a:off x="8099586" y="2409701"/>
              <a:ext cx="2679857" cy="1251608"/>
            </a:xfrm>
            <a:custGeom>
              <a:avLst/>
              <a:gdLst>
                <a:gd name="T0" fmla="*/ 11 w 254"/>
                <a:gd name="T1" fmla="*/ 119 h 119"/>
                <a:gd name="T2" fmla="*/ 2 w 254"/>
                <a:gd name="T3" fmla="*/ 113 h 119"/>
                <a:gd name="T4" fmla="*/ 7 w 254"/>
                <a:gd name="T5" fmla="*/ 100 h 119"/>
                <a:gd name="T6" fmla="*/ 239 w 254"/>
                <a:gd name="T7" fmla="*/ 2 h 119"/>
                <a:gd name="T8" fmla="*/ 252 w 254"/>
                <a:gd name="T9" fmla="*/ 8 h 119"/>
                <a:gd name="T10" fmla="*/ 247 w 254"/>
                <a:gd name="T11" fmla="*/ 21 h 119"/>
                <a:gd name="T12" fmla="*/ 15 w 254"/>
                <a:gd name="T13" fmla="*/ 118 h 119"/>
                <a:gd name="T14" fmla="*/ 11 w 254"/>
                <a:gd name="T1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119">
                  <a:moveTo>
                    <a:pt x="11" y="119"/>
                  </a:moveTo>
                  <a:cubicBezTo>
                    <a:pt x="7" y="119"/>
                    <a:pt x="3" y="117"/>
                    <a:pt x="2" y="113"/>
                  </a:cubicBezTo>
                  <a:cubicBezTo>
                    <a:pt x="0" y="108"/>
                    <a:pt x="2" y="102"/>
                    <a:pt x="7" y="100"/>
                  </a:cubicBezTo>
                  <a:cubicBezTo>
                    <a:pt x="239" y="2"/>
                    <a:pt x="239" y="2"/>
                    <a:pt x="239" y="2"/>
                  </a:cubicBezTo>
                  <a:cubicBezTo>
                    <a:pt x="244" y="0"/>
                    <a:pt x="250" y="3"/>
                    <a:pt x="252" y="8"/>
                  </a:cubicBezTo>
                  <a:cubicBezTo>
                    <a:pt x="254" y="13"/>
                    <a:pt x="252" y="19"/>
                    <a:pt x="247" y="21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14" y="119"/>
                    <a:pt x="12" y="119"/>
                    <a:pt x="11" y="11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22" name="千图设计师MC：ID 29795607文本框 56"/>
          <p:cNvSpPr txBox="1"/>
          <p:nvPr>
            <p:custDataLst>
              <p:tags r:id="rId3"/>
            </p:custDataLst>
          </p:nvPr>
        </p:nvSpPr>
        <p:spPr>
          <a:xfrm>
            <a:off x="1306863" y="2409701"/>
            <a:ext cx="4288353" cy="10772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32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请替换文字内容</a:t>
            </a:r>
            <a:endParaRPr lang="en-US" altLang="zh-CN" sz="32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r>
              <a:rPr lang="zh-CN" altLang="en-US" sz="32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复制你的内容到此</a:t>
            </a:r>
            <a:endParaRPr lang="en-US" altLang="zh-CN" sz="3200" b="1" dirty="0"/>
          </a:p>
        </p:txBody>
      </p:sp>
      <p:sp>
        <p:nvSpPr>
          <p:cNvPr id="23" name="千图设计师MC：ID 29795607矩形 7"/>
          <p:cNvSpPr/>
          <p:nvPr>
            <p:custDataLst>
              <p:tags r:id="rId4"/>
            </p:custDataLst>
          </p:nvPr>
        </p:nvSpPr>
        <p:spPr>
          <a:xfrm>
            <a:off x="1306862" y="3738336"/>
            <a:ext cx="4288353" cy="954107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r>
              <a:rPr lang="zh-CN" altLang="en-US" sz="1400" dirty="0"/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zh-CN" altLang="en-US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图片 14"/>
          <p:cNvSpPr/>
          <p:nvPr>
            <p:custDataLst>
              <p:tags r:id="rId1"/>
            </p:custDataLst>
          </p:nvPr>
        </p:nvSpPr>
        <p:spPr>
          <a:xfrm>
            <a:off x="0" y="0"/>
            <a:ext cx="12193058" cy="6858595"/>
          </a:xfrm>
          <a:custGeom>
            <a:avLst/>
            <a:gdLst/>
            <a:ahLst/>
            <a:cxnLst/>
            <a:rect l="0" t="0" r="0" b="0"/>
            <a:pathLst>
              <a:path w="12193058" h="6858595">
                <a:moveTo>
                  <a:pt x="0" y="0"/>
                </a:moveTo>
                <a:lnTo>
                  <a:pt x="12193057" y="0"/>
                </a:lnTo>
                <a:lnTo>
                  <a:pt x="12193057" y="6858594"/>
                </a:lnTo>
                <a:lnTo>
                  <a:pt x="0" y="6858594"/>
                </a:lnTo>
                <a:close/>
              </a:path>
            </a:pathLst>
          </a:custGeom>
          <a:blipFill dpi="0" rotWithShape="1">
            <a:blip r:embed="rId2">
              <a:alphaModFix amt="3000"/>
            </a:blip>
            <a:srcRect/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ctr"/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90896"/>
            <a:ext cx="12192000" cy="146710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3504334" cy="19304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87666" y="0"/>
            <a:ext cx="3504334" cy="19304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2490" y="0"/>
            <a:ext cx="1469510" cy="23050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8"/>
            <a:ext cx="1469510" cy="229996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049654" y="927479"/>
            <a:ext cx="4092692" cy="2846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600" spc="300" dirty="0">
                <a:solidFill>
                  <a:schemeClr val="accent1"/>
                </a:solidFill>
                <a:latin typeface="Agency FB" panose="020B0503020202020204" pitchFamily="34" charset="0"/>
                <a:ea typeface="方正粗谭黑简体" panose="02000000000000000000" pitchFamily="2" charset="-122"/>
              </a:rPr>
              <a:t>02</a:t>
            </a:r>
            <a:endParaRPr lang="zh-CN" altLang="en-US" sz="16600" spc="300" dirty="0">
              <a:solidFill>
                <a:schemeClr val="accent1"/>
              </a:solidFill>
              <a:latin typeface="Agency FB" panose="020B0503020202020204" pitchFamily="34" charset="0"/>
              <a:ea typeface="方正粗谭黑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74995" y="3155836"/>
            <a:ext cx="8242010" cy="9048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300" dirty="0">
                <a:solidFill>
                  <a:schemeClr val="accent1"/>
                </a:solidFill>
                <a:latin typeface="+mj-ea"/>
                <a:ea typeface="+mj-ea"/>
              </a:rPr>
              <a:t>此处输入标题</a:t>
            </a:r>
            <a:endParaRPr lang="en-US" altLang="zh-CN" sz="4400" spc="3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14914" y="4060699"/>
            <a:ext cx="57621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Please replace text, click add relevant headline, modify the text content, also can copy your content to this directly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5000">
        <p15:prstTrans prst="prestig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99"/>
                            </p:stCondLst>
                            <p:childTnLst>
                              <p:par>
                                <p:cTn id="1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"/>
          <p:cNvSpPr/>
          <p:nvPr/>
        </p:nvSpPr>
        <p:spPr>
          <a:xfrm>
            <a:off x="1507067" y="2928938"/>
            <a:ext cx="1574800" cy="15748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Oval 2"/>
          <p:cNvSpPr/>
          <p:nvPr/>
        </p:nvSpPr>
        <p:spPr>
          <a:xfrm>
            <a:off x="3801534" y="2928938"/>
            <a:ext cx="1574800" cy="15748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6" name="Rectangle: Rounded Corners 4"/>
          <p:cNvSpPr/>
          <p:nvPr/>
        </p:nvSpPr>
        <p:spPr>
          <a:xfrm>
            <a:off x="6096000" y="2928938"/>
            <a:ext cx="7277100" cy="15748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7" name="Freeform: Shape 15"/>
          <p:cNvSpPr>
            <a:spLocks noChangeAspect="1"/>
          </p:cNvSpPr>
          <p:nvPr/>
        </p:nvSpPr>
        <p:spPr bwMode="auto">
          <a:xfrm>
            <a:off x="4274862" y="3362172"/>
            <a:ext cx="628143" cy="708332"/>
          </a:xfrm>
          <a:custGeom>
            <a:avLst/>
            <a:gdLst>
              <a:gd name="connsiteX0" fmla="*/ 95250 w 298450"/>
              <a:gd name="connsiteY0" fmla="*/ 287338 h 336550"/>
              <a:gd name="connsiteX1" fmla="*/ 106363 w 298450"/>
              <a:gd name="connsiteY1" fmla="*/ 298451 h 336550"/>
              <a:gd name="connsiteX2" fmla="*/ 95250 w 298450"/>
              <a:gd name="connsiteY2" fmla="*/ 309564 h 336550"/>
              <a:gd name="connsiteX3" fmla="*/ 84137 w 298450"/>
              <a:gd name="connsiteY3" fmla="*/ 298451 h 336550"/>
              <a:gd name="connsiteX4" fmla="*/ 95250 w 298450"/>
              <a:gd name="connsiteY4" fmla="*/ 287338 h 336550"/>
              <a:gd name="connsiteX5" fmla="*/ 96044 w 298450"/>
              <a:gd name="connsiteY5" fmla="*/ 274638 h 336550"/>
              <a:gd name="connsiteX6" fmla="*/ 73025 w 298450"/>
              <a:gd name="connsiteY6" fmla="*/ 297657 h 336550"/>
              <a:gd name="connsiteX7" fmla="*/ 96044 w 298450"/>
              <a:gd name="connsiteY7" fmla="*/ 320676 h 336550"/>
              <a:gd name="connsiteX8" fmla="*/ 119063 w 298450"/>
              <a:gd name="connsiteY8" fmla="*/ 297657 h 336550"/>
              <a:gd name="connsiteX9" fmla="*/ 96044 w 298450"/>
              <a:gd name="connsiteY9" fmla="*/ 274638 h 336550"/>
              <a:gd name="connsiteX10" fmla="*/ 230410 w 298450"/>
              <a:gd name="connsiteY10" fmla="*/ 230188 h 336550"/>
              <a:gd name="connsiteX11" fmla="*/ 201422 w 298450"/>
              <a:gd name="connsiteY11" fmla="*/ 247278 h 336550"/>
              <a:gd name="connsiteX12" fmla="*/ 198787 w 298450"/>
              <a:gd name="connsiteY12" fmla="*/ 251222 h 336550"/>
              <a:gd name="connsiteX13" fmla="*/ 194834 w 298450"/>
              <a:gd name="connsiteY13" fmla="*/ 249908 h 336550"/>
              <a:gd name="connsiteX14" fmla="*/ 188246 w 298450"/>
              <a:gd name="connsiteY14" fmla="*/ 248593 h 336550"/>
              <a:gd name="connsiteX15" fmla="*/ 171116 w 298450"/>
              <a:gd name="connsiteY15" fmla="*/ 264369 h 336550"/>
              <a:gd name="connsiteX16" fmla="*/ 169799 w 298450"/>
              <a:gd name="connsiteY16" fmla="*/ 266998 h 336550"/>
              <a:gd name="connsiteX17" fmla="*/ 167164 w 298450"/>
              <a:gd name="connsiteY17" fmla="*/ 268313 h 336550"/>
              <a:gd name="connsiteX18" fmla="*/ 153987 w 298450"/>
              <a:gd name="connsiteY18" fmla="*/ 289348 h 336550"/>
              <a:gd name="connsiteX19" fmla="*/ 177705 w 298450"/>
              <a:gd name="connsiteY19" fmla="*/ 314326 h 336550"/>
              <a:gd name="connsiteX20" fmla="*/ 238316 w 298450"/>
              <a:gd name="connsiteY20" fmla="*/ 314326 h 336550"/>
              <a:gd name="connsiteX21" fmla="*/ 239633 w 298450"/>
              <a:gd name="connsiteY21" fmla="*/ 314326 h 336550"/>
              <a:gd name="connsiteX22" fmla="*/ 264668 w 298450"/>
              <a:gd name="connsiteY22" fmla="*/ 314326 h 336550"/>
              <a:gd name="connsiteX23" fmla="*/ 285750 w 298450"/>
              <a:gd name="connsiteY23" fmla="*/ 291977 h 336550"/>
              <a:gd name="connsiteX24" fmla="*/ 268621 w 298450"/>
              <a:gd name="connsiteY24" fmla="*/ 269628 h 336550"/>
              <a:gd name="connsiteX25" fmla="*/ 263351 w 298450"/>
              <a:gd name="connsiteY25" fmla="*/ 269628 h 336550"/>
              <a:gd name="connsiteX26" fmla="*/ 263351 w 298450"/>
              <a:gd name="connsiteY26" fmla="*/ 264369 h 336550"/>
              <a:gd name="connsiteX27" fmla="*/ 230410 w 298450"/>
              <a:gd name="connsiteY27" fmla="*/ 230188 h 336550"/>
              <a:gd name="connsiteX28" fmla="*/ 231210 w 298450"/>
              <a:gd name="connsiteY28" fmla="*/ 219075 h 336550"/>
              <a:gd name="connsiteX29" fmla="*/ 276037 w 298450"/>
              <a:gd name="connsiteY29" fmla="*/ 261095 h 336550"/>
              <a:gd name="connsiteX30" fmla="*/ 298450 w 298450"/>
              <a:gd name="connsiteY30" fmla="*/ 292610 h 336550"/>
              <a:gd name="connsiteX31" fmla="*/ 265489 w 298450"/>
              <a:gd name="connsiteY31" fmla="*/ 325438 h 336550"/>
              <a:gd name="connsiteX32" fmla="*/ 240439 w 298450"/>
              <a:gd name="connsiteY32" fmla="*/ 325438 h 336550"/>
              <a:gd name="connsiteX33" fmla="*/ 239121 w 298450"/>
              <a:gd name="connsiteY33" fmla="*/ 325438 h 336550"/>
              <a:gd name="connsiteX34" fmla="*/ 178473 w 298450"/>
              <a:gd name="connsiteY34" fmla="*/ 325438 h 336550"/>
              <a:gd name="connsiteX35" fmla="*/ 142875 w 298450"/>
              <a:gd name="connsiteY35" fmla="*/ 289984 h 336550"/>
              <a:gd name="connsiteX36" fmla="*/ 161333 w 298450"/>
              <a:gd name="connsiteY36" fmla="*/ 259782 h 336550"/>
              <a:gd name="connsiteX37" fmla="*/ 189020 w 298450"/>
              <a:gd name="connsiteY37" fmla="*/ 238772 h 336550"/>
              <a:gd name="connsiteX38" fmla="*/ 194294 w 298450"/>
              <a:gd name="connsiteY38" fmla="*/ 238772 h 336550"/>
              <a:gd name="connsiteX39" fmla="*/ 231210 w 298450"/>
              <a:gd name="connsiteY39" fmla="*/ 219075 h 336550"/>
              <a:gd name="connsiteX40" fmla="*/ 113079 w 298450"/>
              <a:gd name="connsiteY40" fmla="*/ 17463 h 336550"/>
              <a:gd name="connsiteX41" fmla="*/ 106362 w 298450"/>
              <a:gd name="connsiteY41" fmla="*/ 23019 h 336550"/>
              <a:gd name="connsiteX42" fmla="*/ 113079 w 298450"/>
              <a:gd name="connsiteY42" fmla="*/ 28576 h 336550"/>
              <a:gd name="connsiteX43" fmla="*/ 118452 w 298450"/>
              <a:gd name="connsiteY43" fmla="*/ 28576 h 336550"/>
              <a:gd name="connsiteX44" fmla="*/ 123825 w 298450"/>
              <a:gd name="connsiteY44" fmla="*/ 23019 h 336550"/>
              <a:gd name="connsiteX45" fmla="*/ 118452 w 298450"/>
              <a:gd name="connsiteY45" fmla="*/ 17463 h 336550"/>
              <a:gd name="connsiteX46" fmla="*/ 113079 w 298450"/>
              <a:gd name="connsiteY46" fmla="*/ 17463 h 336550"/>
              <a:gd name="connsiteX47" fmla="*/ 73392 w 298450"/>
              <a:gd name="connsiteY47" fmla="*/ 17463 h 336550"/>
              <a:gd name="connsiteX48" fmla="*/ 66675 w 298450"/>
              <a:gd name="connsiteY48" fmla="*/ 23019 h 336550"/>
              <a:gd name="connsiteX49" fmla="*/ 73392 w 298450"/>
              <a:gd name="connsiteY49" fmla="*/ 28576 h 336550"/>
              <a:gd name="connsiteX50" fmla="*/ 96227 w 298450"/>
              <a:gd name="connsiteY50" fmla="*/ 28576 h 336550"/>
              <a:gd name="connsiteX51" fmla="*/ 101600 w 298450"/>
              <a:gd name="connsiteY51" fmla="*/ 23019 h 336550"/>
              <a:gd name="connsiteX52" fmla="*/ 96227 w 298450"/>
              <a:gd name="connsiteY52" fmla="*/ 17463 h 336550"/>
              <a:gd name="connsiteX53" fmla="*/ 73392 w 298450"/>
              <a:gd name="connsiteY53" fmla="*/ 17463 h 336550"/>
              <a:gd name="connsiteX54" fmla="*/ 24962 w 298450"/>
              <a:gd name="connsiteY54" fmla="*/ 0 h 336550"/>
              <a:gd name="connsiteX55" fmla="*/ 166852 w 298450"/>
              <a:gd name="connsiteY55" fmla="*/ 0 h 336550"/>
              <a:gd name="connsiteX56" fmla="*/ 190500 w 298450"/>
              <a:gd name="connsiteY56" fmla="*/ 24978 h 336550"/>
              <a:gd name="connsiteX57" fmla="*/ 190500 w 298450"/>
              <a:gd name="connsiteY57" fmla="*/ 218232 h 336550"/>
              <a:gd name="connsiteX58" fmla="*/ 185245 w 298450"/>
              <a:gd name="connsiteY58" fmla="*/ 218232 h 336550"/>
              <a:gd name="connsiteX59" fmla="*/ 179990 w 298450"/>
              <a:gd name="connsiteY59" fmla="*/ 218232 h 336550"/>
              <a:gd name="connsiteX60" fmla="*/ 179990 w 298450"/>
              <a:gd name="connsiteY60" fmla="*/ 44698 h 336550"/>
              <a:gd name="connsiteX61" fmla="*/ 11824 w 298450"/>
              <a:gd name="connsiteY61" fmla="*/ 44698 h 336550"/>
              <a:gd name="connsiteX62" fmla="*/ 11824 w 298450"/>
              <a:gd name="connsiteY62" fmla="*/ 257671 h 336550"/>
              <a:gd name="connsiteX63" fmla="*/ 136635 w 298450"/>
              <a:gd name="connsiteY63" fmla="*/ 257671 h 336550"/>
              <a:gd name="connsiteX64" fmla="*/ 126124 w 298450"/>
              <a:gd name="connsiteY64" fmla="*/ 289223 h 336550"/>
              <a:gd name="connsiteX65" fmla="*/ 153714 w 298450"/>
              <a:gd name="connsiteY65" fmla="*/ 336550 h 336550"/>
              <a:gd name="connsiteX66" fmla="*/ 24962 w 298450"/>
              <a:gd name="connsiteY66" fmla="*/ 336550 h 336550"/>
              <a:gd name="connsiteX67" fmla="*/ 0 w 298450"/>
              <a:gd name="connsiteY67" fmla="*/ 311572 h 336550"/>
              <a:gd name="connsiteX68" fmla="*/ 0 w 298450"/>
              <a:gd name="connsiteY68" fmla="*/ 24978 h 336550"/>
              <a:gd name="connsiteX69" fmla="*/ 24962 w 298450"/>
              <a:gd name="connsiteY69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298450" h="336550">
                <a:moveTo>
                  <a:pt x="95250" y="287338"/>
                </a:moveTo>
                <a:cubicBezTo>
                  <a:pt x="101388" y="287338"/>
                  <a:pt x="106363" y="292313"/>
                  <a:pt x="106363" y="298451"/>
                </a:cubicBezTo>
                <a:cubicBezTo>
                  <a:pt x="106363" y="304589"/>
                  <a:pt x="101388" y="309564"/>
                  <a:pt x="95250" y="309564"/>
                </a:cubicBezTo>
                <a:cubicBezTo>
                  <a:pt x="89112" y="309564"/>
                  <a:pt x="84137" y="304589"/>
                  <a:pt x="84137" y="298451"/>
                </a:cubicBezTo>
                <a:cubicBezTo>
                  <a:pt x="84137" y="292313"/>
                  <a:pt x="89112" y="287338"/>
                  <a:pt x="95250" y="287338"/>
                </a:cubicBezTo>
                <a:close/>
                <a:moveTo>
                  <a:pt x="96044" y="274638"/>
                </a:moveTo>
                <a:cubicBezTo>
                  <a:pt x="83331" y="274638"/>
                  <a:pt x="73025" y="284944"/>
                  <a:pt x="73025" y="297657"/>
                </a:cubicBezTo>
                <a:cubicBezTo>
                  <a:pt x="73025" y="310370"/>
                  <a:pt x="83331" y="320676"/>
                  <a:pt x="96044" y="320676"/>
                </a:cubicBezTo>
                <a:cubicBezTo>
                  <a:pt x="108757" y="320676"/>
                  <a:pt x="119063" y="310370"/>
                  <a:pt x="119063" y="297657"/>
                </a:cubicBezTo>
                <a:cubicBezTo>
                  <a:pt x="119063" y="284944"/>
                  <a:pt x="108757" y="274638"/>
                  <a:pt x="96044" y="274638"/>
                </a:cubicBezTo>
                <a:close/>
                <a:moveTo>
                  <a:pt x="230410" y="230188"/>
                </a:moveTo>
                <a:cubicBezTo>
                  <a:pt x="218551" y="230188"/>
                  <a:pt x="206692" y="236761"/>
                  <a:pt x="201422" y="247278"/>
                </a:cubicBezTo>
                <a:cubicBezTo>
                  <a:pt x="201422" y="247278"/>
                  <a:pt x="201422" y="247278"/>
                  <a:pt x="198787" y="251222"/>
                </a:cubicBezTo>
                <a:cubicBezTo>
                  <a:pt x="198787" y="251222"/>
                  <a:pt x="198787" y="251222"/>
                  <a:pt x="194834" y="249908"/>
                </a:cubicBezTo>
                <a:cubicBezTo>
                  <a:pt x="192199" y="248593"/>
                  <a:pt x="190881" y="248593"/>
                  <a:pt x="188246" y="248593"/>
                </a:cubicBezTo>
                <a:cubicBezTo>
                  <a:pt x="180340" y="248593"/>
                  <a:pt x="172434" y="255166"/>
                  <a:pt x="171116" y="264369"/>
                </a:cubicBezTo>
                <a:cubicBezTo>
                  <a:pt x="171116" y="264369"/>
                  <a:pt x="171116" y="264369"/>
                  <a:pt x="169799" y="266998"/>
                </a:cubicBezTo>
                <a:cubicBezTo>
                  <a:pt x="169799" y="266998"/>
                  <a:pt x="169799" y="266998"/>
                  <a:pt x="167164" y="268313"/>
                </a:cubicBezTo>
                <a:cubicBezTo>
                  <a:pt x="159258" y="272257"/>
                  <a:pt x="153987" y="280145"/>
                  <a:pt x="153987" y="289348"/>
                </a:cubicBezTo>
                <a:cubicBezTo>
                  <a:pt x="153987" y="303809"/>
                  <a:pt x="164528" y="314326"/>
                  <a:pt x="177705" y="314326"/>
                </a:cubicBezTo>
                <a:cubicBezTo>
                  <a:pt x="177705" y="314326"/>
                  <a:pt x="177705" y="314326"/>
                  <a:pt x="238316" y="314326"/>
                </a:cubicBezTo>
                <a:cubicBezTo>
                  <a:pt x="238316" y="314326"/>
                  <a:pt x="238316" y="314326"/>
                  <a:pt x="239633" y="314326"/>
                </a:cubicBezTo>
                <a:cubicBezTo>
                  <a:pt x="239633" y="314326"/>
                  <a:pt x="239633" y="314326"/>
                  <a:pt x="264668" y="314326"/>
                </a:cubicBezTo>
                <a:cubicBezTo>
                  <a:pt x="276527" y="314326"/>
                  <a:pt x="285750" y="303809"/>
                  <a:pt x="285750" y="291977"/>
                </a:cubicBezTo>
                <a:cubicBezTo>
                  <a:pt x="285750" y="281460"/>
                  <a:pt x="279162" y="272257"/>
                  <a:pt x="268621" y="269628"/>
                </a:cubicBezTo>
                <a:cubicBezTo>
                  <a:pt x="268621" y="269628"/>
                  <a:pt x="268621" y="269628"/>
                  <a:pt x="263351" y="269628"/>
                </a:cubicBezTo>
                <a:cubicBezTo>
                  <a:pt x="263351" y="269628"/>
                  <a:pt x="263351" y="269628"/>
                  <a:pt x="263351" y="264369"/>
                </a:cubicBezTo>
                <a:cubicBezTo>
                  <a:pt x="263351" y="245964"/>
                  <a:pt x="248857" y="230188"/>
                  <a:pt x="230410" y="230188"/>
                </a:cubicBezTo>
                <a:close/>
                <a:moveTo>
                  <a:pt x="231210" y="219075"/>
                </a:moveTo>
                <a:cubicBezTo>
                  <a:pt x="253624" y="219075"/>
                  <a:pt x="273400" y="237459"/>
                  <a:pt x="276037" y="261095"/>
                </a:cubicBezTo>
                <a:cubicBezTo>
                  <a:pt x="289221" y="265034"/>
                  <a:pt x="298450" y="278166"/>
                  <a:pt x="298450" y="292610"/>
                </a:cubicBezTo>
                <a:cubicBezTo>
                  <a:pt x="298450" y="310994"/>
                  <a:pt x="283947" y="325438"/>
                  <a:pt x="265489" y="325438"/>
                </a:cubicBezTo>
                <a:cubicBezTo>
                  <a:pt x="265489" y="325438"/>
                  <a:pt x="265489" y="325438"/>
                  <a:pt x="240439" y="325438"/>
                </a:cubicBezTo>
                <a:cubicBezTo>
                  <a:pt x="239121" y="325438"/>
                  <a:pt x="239121" y="325438"/>
                  <a:pt x="239121" y="325438"/>
                </a:cubicBezTo>
                <a:cubicBezTo>
                  <a:pt x="239121" y="325438"/>
                  <a:pt x="239121" y="325438"/>
                  <a:pt x="178473" y="325438"/>
                </a:cubicBezTo>
                <a:cubicBezTo>
                  <a:pt x="158696" y="325438"/>
                  <a:pt x="142875" y="309681"/>
                  <a:pt x="142875" y="289984"/>
                </a:cubicBezTo>
                <a:cubicBezTo>
                  <a:pt x="142875" y="278166"/>
                  <a:pt x="150786" y="266347"/>
                  <a:pt x="161333" y="259782"/>
                </a:cubicBezTo>
                <a:cubicBezTo>
                  <a:pt x="165289" y="246650"/>
                  <a:pt x="175836" y="238772"/>
                  <a:pt x="189020" y="238772"/>
                </a:cubicBezTo>
                <a:cubicBezTo>
                  <a:pt x="191657" y="238772"/>
                  <a:pt x="192976" y="238772"/>
                  <a:pt x="194294" y="238772"/>
                </a:cubicBezTo>
                <a:cubicBezTo>
                  <a:pt x="202205" y="226954"/>
                  <a:pt x="216707" y="219075"/>
                  <a:pt x="231210" y="219075"/>
                </a:cubicBezTo>
                <a:close/>
                <a:moveTo>
                  <a:pt x="113079" y="17463"/>
                </a:moveTo>
                <a:cubicBezTo>
                  <a:pt x="109049" y="17463"/>
                  <a:pt x="106362" y="20241"/>
                  <a:pt x="106362" y="23019"/>
                </a:cubicBezTo>
                <a:cubicBezTo>
                  <a:pt x="106362" y="25798"/>
                  <a:pt x="109049" y="28576"/>
                  <a:pt x="113079" y="28576"/>
                </a:cubicBezTo>
                <a:cubicBezTo>
                  <a:pt x="113079" y="28576"/>
                  <a:pt x="113079" y="28576"/>
                  <a:pt x="118452" y="28576"/>
                </a:cubicBezTo>
                <a:cubicBezTo>
                  <a:pt x="121139" y="28576"/>
                  <a:pt x="123825" y="25798"/>
                  <a:pt x="123825" y="23019"/>
                </a:cubicBezTo>
                <a:cubicBezTo>
                  <a:pt x="123825" y="20241"/>
                  <a:pt x="121139" y="17463"/>
                  <a:pt x="118452" y="17463"/>
                </a:cubicBezTo>
                <a:cubicBezTo>
                  <a:pt x="118452" y="17463"/>
                  <a:pt x="118452" y="17463"/>
                  <a:pt x="113079" y="17463"/>
                </a:cubicBezTo>
                <a:close/>
                <a:moveTo>
                  <a:pt x="73392" y="17463"/>
                </a:moveTo>
                <a:cubicBezTo>
                  <a:pt x="69361" y="17463"/>
                  <a:pt x="66675" y="20241"/>
                  <a:pt x="66675" y="23019"/>
                </a:cubicBezTo>
                <a:cubicBezTo>
                  <a:pt x="66675" y="25798"/>
                  <a:pt x="69361" y="28576"/>
                  <a:pt x="73392" y="28576"/>
                </a:cubicBezTo>
                <a:cubicBezTo>
                  <a:pt x="73392" y="28576"/>
                  <a:pt x="73392" y="28576"/>
                  <a:pt x="96227" y="28576"/>
                </a:cubicBezTo>
                <a:cubicBezTo>
                  <a:pt x="98914" y="28576"/>
                  <a:pt x="101600" y="25798"/>
                  <a:pt x="101600" y="23019"/>
                </a:cubicBezTo>
                <a:cubicBezTo>
                  <a:pt x="101600" y="20241"/>
                  <a:pt x="98914" y="17463"/>
                  <a:pt x="96227" y="17463"/>
                </a:cubicBezTo>
                <a:cubicBezTo>
                  <a:pt x="96227" y="17463"/>
                  <a:pt x="96227" y="17463"/>
                  <a:pt x="73392" y="17463"/>
                </a:cubicBezTo>
                <a:close/>
                <a:moveTo>
                  <a:pt x="24962" y="0"/>
                </a:moveTo>
                <a:cubicBezTo>
                  <a:pt x="24962" y="0"/>
                  <a:pt x="24962" y="0"/>
                  <a:pt x="166852" y="0"/>
                </a:cubicBezTo>
                <a:cubicBezTo>
                  <a:pt x="179990" y="0"/>
                  <a:pt x="190500" y="10517"/>
                  <a:pt x="190500" y="24978"/>
                </a:cubicBezTo>
                <a:cubicBezTo>
                  <a:pt x="190500" y="24978"/>
                  <a:pt x="190500" y="24978"/>
                  <a:pt x="190500" y="218232"/>
                </a:cubicBezTo>
                <a:cubicBezTo>
                  <a:pt x="190500" y="218232"/>
                  <a:pt x="190500" y="218232"/>
                  <a:pt x="185245" y="218232"/>
                </a:cubicBezTo>
                <a:cubicBezTo>
                  <a:pt x="183931" y="219546"/>
                  <a:pt x="182617" y="218232"/>
                  <a:pt x="179990" y="218232"/>
                </a:cubicBezTo>
                <a:cubicBezTo>
                  <a:pt x="179990" y="218232"/>
                  <a:pt x="179990" y="218232"/>
                  <a:pt x="179990" y="44698"/>
                </a:cubicBezTo>
                <a:cubicBezTo>
                  <a:pt x="179990" y="44698"/>
                  <a:pt x="179990" y="44698"/>
                  <a:pt x="11824" y="44698"/>
                </a:cubicBezTo>
                <a:cubicBezTo>
                  <a:pt x="11824" y="44698"/>
                  <a:pt x="11824" y="44698"/>
                  <a:pt x="11824" y="257671"/>
                </a:cubicBezTo>
                <a:cubicBezTo>
                  <a:pt x="11824" y="257671"/>
                  <a:pt x="11824" y="257671"/>
                  <a:pt x="136635" y="257671"/>
                </a:cubicBezTo>
                <a:cubicBezTo>
                  <a:pt x="130066" y="266873"/>
                  <a:pt x="126124" y="278706"/>
                  <a:pt x="126124" y="289223"/>
                </a:cubicBezTo>
                <a:cubicBezTo>
                  <a:pt x="126124" y="310257"/>
                  <a:pt x="136635" y="327348"/>
                  <a:pt x="153714" y="336550"/>
                </a:cubicBezTo>
                <a:cubicBezTo>
                  <a:pt x="153714" y="336550"/>
                  <a:pt x="153714" y="336550"/>
                  <a:pt x="24962" y="336550"/>
                </a:cubicBezTo>
                <a:cubicBezTo>
                  <a:pt x="11824" y="336550"/>
                  <a:pt x="0" y="326033"/>
                  <a:pt x="0" y="311572"/>
                </a:cubicBezTo>
                <a:cubicBezTo>
                  <a:pt x="0" y="311572"/>
                  <a:pt x="0" y="311572"/>
                  <a:pt x="0" y="24978"/>
                </a:cubicBezTo>
                <a:cubicBezTo>
                  <a:pt x="0" y="10517"/>
                  <a:pt x="11824" y="0"/>
                  <a:pt x="2496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8" name="Freeform: Shape 11"/>
          <p:cNvSpPr/>
          <p:nvPr/>
        </p:nvSpPr>
        <p:spPr bwMode="auto">
          <a:xfrm>
            <a:off x="1992794" y="3365554"/>
            <a:ext cx="603344" cy="712533"/>
          </a:xfrm>
          <a:custGeom>
            <a:avLst/>
            <a:gdLst>
              <a:gd name="connsiteX0" fmla="*/ 95250 w 284977"/>
              <a:gd name="connsiteY0" fmla="*/ 287338 h 336550"/>
              <a:gd name="connsiteX1" fmla="*/ 106363 w 284977"/>
              <a:gd name="connsiteY1" fmla="*/ 298451 h 336550"/>
              <a:gd name="connsiteX2" fmla="*/ 95250 w 284977"/>
              <a:gd name="connsiteY2" fmla="*/ 309564 h 336550"/>
              <a:gd name="connsiteX3" fmla="*/ 84137 w 284977"/>
              <a:gd name="connsiteY3" fmla="*/ 298451 h 336550"/>
              <a:gd name="connsiteX4" fmla="*/ 95250 w 284977"/>
              <a:gd name="connsiteY4" fmla="*/ 287338 h 336550"/>
              <a:gd name="connsiteX5" fmla="*/ 95250 w 284977"/>
              <a:gd name="connsiteY5" fmla="*/ 274638 h 336550"/>
              <a:gd name="connsiteX6" fmla="*/ 73025 w 284977"/>
              <a:gd name="connsiteY6" fmla="*/ 297657 h 336550"/>
              <a:gd name="connsiteX7" fmla="*/ 95250 w 284977"/>
              <a:gd name="connsiteY7" fmla="*/ 320676 h 336550"/>
              <a:gd name="connsiteX8" fmla="*/ 117475 w 284977"/>
              <a:gd name="connsiteY8" fmla="*/ 297657 h 336550"/>
              <a:gd name="connsiteX9" fmla="*/ 95250 w 284977"/>
              <a:gd name="connsiteY9" fmla="*/ 274638 h 336550"/>
              <a:gd name="connsiteX10" fmla="*/ 211931 w 284977"/>
              <a:gd name="connsiteY10" fmla="*/ 214313 h 336550"/>
              <a:gd name="connsiteX11" fmla="*/ 196283 w 284977"/>
              <a:gd name="connsiteY11" fmla="*/ 244661 h 336550"/>
              <a:gd name="connsiteX12" fmla="*/ 192371 w 284977"/>
              <a:gd name="connsiteY12" fmla="*/ 248619 h 336550"/>
              <a:gd name="connsiteX13" fmla="*/ 157162 w 284977"/>
              <a:gd name="connsiteY13" fmla="*/ 252578 h 336550"/>
              <a:gd name="connsiteX14" fmla="*/ 181939 w 284977"/>
              <a:gd name="connsiteY14" fmla="*/ 276329 h 336550"/>
              <a:gd name="connsiteX15" fmla="*/ 184547 w 284977"/>
              <a:gd name="connsiteY15" fmla="*/ 281607 h 336550"/>
              <a:gd name="connsiteX16" fmla="*/ 178027 w 284977"/>
              <a:gd name="connsiteY16" fmla="*/ 315913 h 336550"/>
              <a:gd name="connsiteX17" fmla="*/ 209323 w 284977"/>
              <a:gd name="connsiteY17" fmla="*/ 300079 h 336550"/>
              <a:gd name="connsiteX18" fmla="*/ 214539 w 284977"/>
              <a:gd name="connsiteY18" fmla="*/ 300079 h 336550"/>
              <a:gd name="connsiteX19" fmla="*/ 245836 w 284977"/>
              <a:gd name="connsiteY19" fmla="*/ 315913 h 336550"/>
              <a:gd name="connsiteX20" fmla="*/ 239316 w 284977"/>
              <a:gd name="connsiteY20" fmla="*/ 281607 h 336550"/>
              <a:gd name="connsiteX21" fmla="*/ 241924 w 284977"/>
              <a:gd name="connsiteY21" fmla="*/ 276329 h 336550"/>
              <a:gd name="connsiteX22" fmla="*/ 266700 w 284977"/>
              <a:gd name="connsiteY22" fmla="*/ 252578 h 336550"/>
              <a:gd name="connsiteX23" fmla="*/ 231491 w 284977"/>
              <a:gd name="connsiteY23" fmla="*/ 248619 h 336550"/>
              <a:gd name="connsiteX24" fmla="*/ 227579 w 284977"/>
              <a:gd name="connsiteY24" fmla="*/ 244661 h 336550"/>
              <a:gd name="connsiteX25" fmla="*/ 211931 w 284977"/>
              <a:gd name="connsiteY25" fmla="*/ 214313 h 336550"/>
              <a:gd name="connsiteX26" fmla="*/ 206658 w 284977"/>
              <a:gd name="connsiteY26" fmla="*/ 200780 h 336550"/>
              <a:gd name="connsiteX27" fmla="*/ 217204 w 284977"/>
              <a:gd name="connsiteY27" fmla="*/ 200780 h 336550"/>
              <a:gd name="connsiteX28" fmla="*/ 236977 w 284977"/>
              <a:gd name="connsiteY28" fmla="*/ 238772 h 336550"/>
              <a:gd name="connsiteX29" fmla="*/ 280477 w 284977"/>
              <a:gd name="connsiteY29" fmla="*/ 244013 h 336550"/>
              <a:gd name="connsiteX30" fmla="*/ 284432 w 284977"/>
              <a:gd name="connsiteY30" fmla="*/ 247943 h 336550"/>
              <a:gd name="connsiteX31" fmla="*/ 283114 w 284977"/>
              <a:gd name="connsiteY31" fmla="*/ 254493 h 336550"/>
              <a:gd name="connsiteX32" fmla="*/ 251477 w 284977"/>
              <a:gd name="connsiteY32" fmla="*/ 283315 h 336550"/>
              <a:gd name="connsiteX33" fmla="*/ 259386 w 284977"/>
              <a:gd name="connsiteY33" fmla="*/ 325238 h 336550"/>
              <a:gd name="connsiteX34" fmla="*/ 256750 w 284977"/>
              <a:gd name="connsiteY34" fmla="*/ 330478 h 336550"/>
              <a:gd name="connsiteX35" fmla="*/ 254113 w 284977"/>
              <a:gd name="connsiteY35" fmla="*/ 331788 h 336550"/>
              <a:gd name="connsiteX36" fmla="*/ 251477 w 284977"/>
              <a:gd name="connsiteY36" fmla="*/ 330478 h 336550"/>
              <a:gd name="connsiteX37" fmla="*/ 211931 w 284977"/>
              <a:gd name="connsiteY37" fmla="*/ 310827 h 336550"/>
              <a:gd name="connsiteX38" fmla="*/ 172385 w 284977"/>
              <a:gd name="connsiteY38" fmla="*/ 330478 h 336550"/>
              <a:gd name="connsiteX39" fmla="*/ 167112 w 284977"/>
              <a:gd name="connsiteY39" fmla="*/ 330478 h 336550"/>
              <a:gd name="connsiteX40" fmla="*/ 164476 w 284977"/>
              <a:gd name="connsiteY40" fmla="*/ 325238 h 336550"/>
              <a:gd name="connsiteX41" fmla="*/ 172385 w 284977"/>
              <a:gd name="connsiteY41" fmla="*/ 283315 h 336550"/>
              <a:gd name="connsiteX42" fmla="*/ 140749 w 284977"/>
              <a:gd name="connsiteY42" fmla="*/ 254493 h 336550"/>
              <a:gd name="connsiteX43" fmla="*/ 139430 w 284977"/>
              <a:gd name="connsiteY43" fmla="*/ 247943 h 336550"/>
              <a:gd name="connsiteX44" fmla="*/ 143385 w 284977"/>
              <a:gd name="connsiteY44" fmla="*/ 244013 h 336550"/>
              <a:gd name="connsiteX45" fmla="*/ 186885 w 284977"/>
              <a:gd name="connsiteY45" fmla="*/ 238772 h 336550"/>
              <a:gd name="connsiteX46" fmla="*/ 206658 w 284977"/>
              <a:gd name="connsiteY46" fmla="*/ 200780 h 336550"/>
              <a:gd name="connsiteX47" fmla="*/ 111654 w 284977"/>
              <a:gd name="connsiteY47" fmla="*/ 17463 h 336550"/>
              <a:gd name="connsiteX48" fmla="*/ 106362 w 284977"/>
              <a:gd name="connsiteY48" fmla="*/ 23019 h 336550"/>
              <a:gd name="connsiteX49" fmla="*/ 111654 w 284977"/>
              <a:gd name="connsiteY49" fmla="*/ 28576 h 336550"/>
              <a:gd name="connsiteX50" fmla="*/ 116945 w 284977"/>
              <a:gd name="connsiteY50" fmla="*/ 28576 h 336550"/>
              <a:gd name="connsiteX51" fmla="*/ 122237 w 284977"/>
              <a:gd name="connsiteY51" fmla="*/ 23019 h 336550"/>
              <a:gd name="connsiteX52" fmla="*/ 116945 w 284977"/>
              <a:gd name="connsiteY52" fmla="*/ 17463 h 336550"/>
              <a:gd name="connsiteX53" fmla="*/ 111654 w 284977"/>
              <a:gd name="connsiteY53" fmla="*/ 17463 h 336550"/>
              <a:gd name="connsiteX54" fmla="*/ 72009 w 284977"/>
              <a:gd name="connsiteY54" fmla="*/ 17463 h 336550"/>
              <a:gd name="connsiteX55" fmla="*/ 66675 w 284977"/>
              <a:gd name="connsiteY55" fmla="*/ 23019 h 336550"/>
              <a:gd name="connsiteX56" fmla="*/ 72009 w 284977"/>
              <a:gd name="connsiteY56" fmla="*/ 28576 h 336550"/>
              <a:gd name="connsiteX57" fmla="*/ 94679 w 284977"/>
              <a:gd name="connsiteY57" fmla="*/ 28576 h 336550"/>
              <a:gd name="connsiteX58" fmla="*/ 100013 w 284977"/>
              <a:gd name="connsiteY58" fmla="*/ 23019 h 336550"/>
              <a:gd name="connsiteX59" fmla="*/ 94679 w 284977"/>
              <a:gd name="connsiteY59" fmla="*/ 17463 h 336550"/>
              <a:gd name="connsiteX60" fmla="*/ 72009 w 284977"/>
              <a:gd name="connsiteY60" fmla="*/ 17463 h 336550"/>
              <a:gd name="connsiteX61" fmla="*/ 23648 w 284977"/>
              <a:gd name="connsiteY61" fmla="*/ 0 h 336550"/>
              <a:gd name="connsiteX62" fmla="*/ 165538 w 284977"/>
              <a:gd name="connsiteY62" fmla="*/ 0 h 336550"/>
              <a:gd name="connsiteX63" fmla="*/ 190500 w 284977"/>
              <a:gd name="connsiteY63" fmla="*/ 24978 h 336550"/>
              <a:gd name="connsiteX64" fmla="*/ 190500 w 284977"/>
              <a:gd name="connsiteY64" fmla="*/ 195882 h 336550"/>
              <a:gd name="connsiteX65" fmla="*/ 178676 w 284977"/>
              <a:gd name="connsiteY65" fmla="*/ 195882 h 336550"/>
              <a:gd name="connsiteX66" fmla="*/ 178676 w 284977"/>
              <a:gd name="connsiteY66" fmla="*/ 44698 h 336550"/>
              <a:gd name="connsiteX67" fmla="*/ 10510 w 284977"/>
              <a:gd name="connsiteY67" fmla="*/ 44698 h 336550"/>
              <a:gd name="connsiteX68" fmla="*/ 10510 w 284977"/>
              <a:gd name="connsiteY68" fmla="*/ 257671 h 336550"/>
              <a:gd name="connsiteX69" fmla="*/ 120869 w 284977"/>
              <a:gd name="connsiteY69" fmla="*/ 257671 h 336550"/>
              <a:gd name="connsiteX70" fmla="*/ 153714 w 284977"/>
              <a:gd name="connsiteY70" fmla="*/ 289223 h 336550"/>
              <a:gd name="connsiteX71" fmla="*/ 145831 w 284977"/>
              <a:gd name="connsiteY71" fmla="*/ 336550 h 336550"/>
              <a:gd name="connsiteX72" fmla="*/ 23648 w 284977"/>
              <a:gd name="connsiteY72" fmla="*/ 336550 h 336550"/>
              <a:gd name="connsiteX73" fmla="*/ 0 w 284977"/>
              <a:gd name="connsiteY73" fmla="*/ 311572 h 336550"/>
              <a:gd name="connsiteX74" fmla="*/ 0 w 284977"/>
              <a:gd name="connsiteY74" fmla="*/ 24978 h 336550"/>
              <a:gd name="connsiteX75" fmla="*/ 23648 w 284977"/>
              <a:gd name="connsiteY75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284977" h="336550">
                <a:moveTo>
                  <a:pt x="95250" y="287338"/>
                </a:moveTo>
                <a:cubicBezTo>
                  <a:pt x="101388" y="287338"/>
                  <a:pt x="106363" y="292313"/>
                  <a:pt x="106363" y="298451"/>
                </a:cubicBezTo>
                <a:cubicBezTo>
                  <a:pt x="106363" y="304589"/>
                  <a:pt x="101388" y="309564"/>
                  <a:pt x="95250" y="309564"/>
                </a:cubicBezTo>
                <a:cubicBezTo>
                  <a:pt x="89112" y="309564"/>
                  <a:pt x="84137" y="304589"/>
                  <a:pt x="84137" y="298451"/>
                </a:cubicBezTo>
                <a:cubicBezTo>
                  <a:pt x="84137" y="292313"/>
                  <a:pt x="89112" y="287338"/>
                  <a:pt x="95250" y="287338"/>
                </a:cubicBezTo>
                <a:close/>
                <a:moveTo>
                  <a:pt x="95250" y="274638"/>
                </a:moveTo>
                <a:cubicBezTo>
                  <a:pt x="82975" y="274638"/>
                  <a:pt x="73025" y="284944"/>
                  <a:pt x="73025" y="297657"/>
                </a:cubicBezTo>
                <a:cubicBezTo>
                  <a:pt x="73025" y="310370"/>
                  <a:pt x="82975" y="320676"/>
                  <a:pt x="95250" y="320676"/>
                </a:cubicBezTo>
                <a:cubicBezTo>
                  <a:pt x="107525" y="320676"/>
                  <a:pt x="117475" y="310370"/>
                  <a:pt x="117475" y="297657"/>
                </a:cubicBezTo>
                <a:cubicBezTo>
                  <a:pt x="117475" y="284944"/>
                  <a:pt x="107525" y="274638"/>
                  <a:pt x="95250" y="274638"/>
                </a:cubicBezTo>
                <a:close/>
                <a:moveTo>
                  <a:pt x="211931" y="214313"/>
                </a:moveTo>
                <a:cubicBezTo>
                  <a:pt x="211931" y="214313"/>
                  <a:pt x="211931" y="214313"/>
                  <a:pt x="196283" y="244661"/>
                </a:cubicBezTo>
                <a:cubicBezTo>
                  <a:pt x="194979" y="247300"/>
                  <a:pt x="193675" y="248619"/>
                  <a:pt x="192371" y="248619"/>
                </a:cubicBezTo>
                <a:cubicBezTo>
                  <a:pt x="192371" y="248619"/>
                  <a:pt x="192371" y="248619"/>
                  <a:pt x="157162" y="252578"/>
                </a:cubicBezTo>
                <a:cubicBezTo>
                  <a:pt x="157162" y="252578"/>
                  <a:pt x="157162" y="252578"/>
                  <a:pt x="181939" y="276329"/>
                </a:cubicBezTo>
                <a:cubicBezTo>
                  <a:pt x="183243" y="277648"/>
                  <a:pt x="184547" y="280287"/>
                  <a:pt x="184547" y="281607"/>
                </a:cubicBezTo>
                <a:cubicBezTo>
                  <a:pt x="184547" y="281607"/>
                  <a:pt x="184547" y="281607"/>
                  <a:pt x="178027" y="315913"/>
                </a:cubicBezTo>
                <a:cubicBezTo>
                  <a:pt x="178027" y="315913"/>
                  <a:pt x="178027" y="315913"/>
                  <a:pt x="209323" y="300079"/>
                </a:cubicBezTo>
                <a:cubicBezTo>
                  <a:pt x="210627" y="298760"/>
                  <a:pt x="213235" y="298760"/>
                  <a:pt x="214539" y="300079"/>
                </a:cubicBezTo>
                <a:cubicBezTo>
                  <a:pt x="214539" y="300079"/>
                  <a:pt x="214539" y="300079"/>
                  <a:pt x="245836" y="315913"/>
                </a:cubicBezTo>
                <a:cubicBezTo>
                  <a:pt x="245836" y="315913"/>
                  <a:pt x="245836" y="315913"/>
                  <a:pt x="239316" y="281607"/>
                </a:cubicBezTo>
                <a:cubicBezTo>
                  <a:pt x="239316" y="280287"/>
                  <a:pt x="240620" y="277648"/>
                  <a:pt x="241924" y="276329"/>
                </a:cubicBezTo>
                <a:lnTo>
                  <a:pt x="266700" y="252578"/>
                </a:lnTo>
                <a:cubicBezTo>
                  <a:pt x="266700" y="252578"/>
                  <a:pt x="266700" y="252578"/>
                  <a:pt x="231491" y="248619"/>
                </a:cubicBezTo>
                <a:cubicBezTo>
                  <a:pt x="230187" y="248619"/>
                  <a:pt x="228883" y="247300"/>
                  <a:pt x="227579" y="244661"/>
                </a:cubicBezTo>
                <a:cubicBezTo>
                  <a:pt x="227579" y="244661"/>
                  <a:pt x="227579" y="244661"/>
                  <a:pt x="211931" y="214313"/>
                </a:cubicBezTo>
                <a:close/>
                <a:moveTo>
                  <a:pt x="206658" y="200780"/>
                </a:moveTo>
                <a:cubicBezTo>
                  <a:pt x="209295" y="196850"/>
                  <a:pt x="214568" y="196850"/>
                  <a:pt x="217204" y="200780"/>
                </a:cubicBezTo>
                <a:cubicBezTo>
                  <a:pt x="217204" y="200780"/>
                  <a:pt x="217204" y="200780"/>
                  <a:pt x="236977" y="238772"/>
                </a:cubicBezTo>
                <a:cubicBezTo>
                  <a:pt x="236977" y="238772"/>
                  <a:pt x="236977" y="238772"/>
                  <a:pt x="280477" y="244013"/>
                </a:cubicBezTo>
                <a:cubicBezTo>
                  <a:pt x="281796" y="244013"/>
                  <a:pt x="284432" y="246633"/>
                  <a:pt x="284432" y="247943"/>
                </a:cubicBezTo>
                <a:cubicBezTo>
                  <a:pt x="285750" y="250563"/>
                  <a:pt x="284432" y="251873"/>
                  <a:pt x="283114" y="254493"/>
                </a:cubicBezTo>
                <a:cubicBezTo>
                  <a:pt x="283114" y="254493"/>
                  <a:pt x="283114" y="254493"/>
                  <a:pt x="251477" y="283315"/>
                </a:cubicBezTo>
                <a:cubicBezTo>
                  <a:pt x="251477" y="283315"/>
                  <a:pt x="251477" y="283315"/>
                  <a:pt x="259386" y="325238"/>
                </a:cubicBezTo>
                <a:cubicBezTo>
                  <a:pt x="259386" y="326548"/>
                  <a:pt x="259386" y="329168"/>
                  <a:pt x="256750" y="330478"/>
                </a:cubicBezTo>
                <a:cubicBezTo>
                  <a:pt x="255432" y="330478"/>
                  <a:pt x="255432" y="331788"/>
                  <a:pt x="254113" y="331788"/>
                </a:cubicBezTo>
                <a:cubicBezTo>
                  <a:pt x="252795" y="331788"/>
                  <a:pt x="251477" y="331788"/>
                  <a:pt x="251477" y="330478"/>
                </a:cubicBezTo>
                <a:cubicBezTo>
                  <a:pt x="251477" y="330478"/>
                  <a:pt x="251477" y="330478"/>
                  <a:pt x="211931" y="310827"/>
                </a:cubicBezTo>
                <a:cubicBezTo>
                  <a:pt x="211931" y="310827"/>
                  <a:pt x="211931" y="310827"/>
                  <a:pt x="172385" y="330478"/>
                </a:cubicBezTo>
                <a:cubicBezTo>
                  <a:pt x="171067" y="331788"/>
                  <a:pt x="168431" y="331788"/>
                  <a:pt x="167112" y="330478"/>
                </a:cubicBezTo>
                <a:cubicBezTo>
                  <a:pt x="165794" y="329168"/>
                  <a:pt x="164476" y="326548"/>
                  <a:pt x="164476" y="325238"/>
                </a:cubicBezTo>
                <a:cubicBezTo>
                  <a:pt x="164476" y="325238"/>
                  <a:pt x="164476" y="325238"/>
                  <a:pt x="172385" y="283315"/>
                </a:cubicBezTo>
                <a:cubicBezTo>
                  <a:pt x="172385" y="283315"/>
                  <a:pt x="172385" y="283315"/>
                  <a:pt x="140749" y="254493"/>
                </a:cubicBezTo>
                <a:cubicBezTo>
                  <a:pt x="139430" y="251873"/>
                  <a:pt x="138112" y="250563"/>
                  <a:pt x="139430" y="247943"/>
                </a:cubicBezTo>
                <a:cubicBezTo>
                  <a:pt x="139430" y="246633"/>
                  <a:pt x="142067" y="244013"/>
                  <a:pt x="143385" y="244013"/>
                </a:cubicBezTo>
                <a:cubicBezTo>
                  <a:pt x="143385" y="244013"/>
                  <a:pt x="143385" y="244013"/>
                  <a:pt x="186885" y="238772"/>
                </a:cubicBezTo>
                <a:cubicBezTo>
                  <a:pt x="186885" y="238772"/>
                  <a:pt x="186885" y="238772"/>
                  <a:pt x="206658" y="200780"/>
                </a:cubicBezTo>
                <a:close/>
                <a:moveTo>
                  <a:pt x="111654" y="17463"/>
                </a:moveTo>
                <a:cubicBezTo>
                  <a:pt x="109008" y="17463"/>
                  <a:pt x="106362" y="20241"/>
                  <a:pt x="106362" y="23019"/>
                </a:cubicBezTo>
                <a:cubicBezTo>
                  <a:pt x="106362" y="25798"/>
                  <a:pt x="109008" y="28576"/>
                  <a:pt x="111654" y="28576"/>
                </a:cubicBezTo>
                <a:cubicBezTo>
                  <a:pt x="111654" y="28576"/>
                  <a:pt x="111654" y="28576"/>
                  <a:pt x="116945" y="28576"/>
                </a:cubicBezTo>
                <a:cubicBezTo>
                  <a:pt x="119591" y="28576"/>
                  <a:pt x="122237" y="25798"/>
                  <a:pt x="122237" y="23019"/>
                </a:cubicBezTo>
                <a:cubicBezTo>
                  <a:pt x="122237" y="20241"/>
                  <a:pt x="119591" y="17463"/>
                  <a:pt x="116945" y="17463"/>
                </a:cubicBezTo>
                <a:cubicBezTo>
                  <a:pt x="116945" y="17463"/>
                  <a:pt x="116945" y="17463"/>
                  <a:pt x="111654" y="17463"/>
                </a:cubicBezTo>
                <a:close/>
                <a:moveTo>
                  <a:pt x="72009" y="17463"/>
                </a:moveTo>
                <a:cubicBezTo>
                  <a:pt x="69342" y="17463"/>
                  <a:pt x="66675" y="20241"/>
                  <a:pt x="66675" y="23019"/>
                </a:cubicBezTo>
                <a:cubicBezTo>
                  <a:pt x="66675" y="25798"/>
                  <a:pt x="69342" y="28576"/>
                  <a:pt x="72009" y="28576"/>
                </a:cubicBezTo>
                <a:cubicBezTo>
                  <a:pt x="72009" y="28576"/>
                  <a:pt x="72009" y="28576"/>
                  <a:pt x="94679" y="28576"/>
                </a:cubicBezTo>
                <a:cubicBezTo>
                  <a:pt x="97346" y="28576"/>
                  <a:pt x="100013" y="25798"/>
                  <a:pt x="100013" y="23019"/>
                </a:cubicBezTo>
                <a:cubicBezTo>
                  <a:pt x="100013" y="20241"/>
                  <a:pt x="97346" y="17463"/>
                  <a:pt x="94679" y="17463"/>
                </a:cubicBezTo>
                <a:cubicBezTo>
                  <a:pt x="94679" y="17463"/>
                  <a:pt x="94679" y="17463"/>
                  <a:pt x="72009" y="17463"/>
                </a:cubicBezTo>
                <a:close/>
                <a:moveTo>
                  <a:pt x="23648" y="0"/>
                </a:moveTo>
                <a:cubicBezTo>
                  <a:pt x="23648" y="0"/>
                  <a:pt x="23648" y="0"/>
                  <a:pt x="165538" y="0"/>
                </a:cubicBezTo>
                <a:cubicBezTo>
                  <a:pt x="178676" y="0"/>
                  <a:pt x="190500" y="10517"/>
                  <a:pt x="190500" y="24978"/>
                </a:cubicBezTo>
                <a:cubicBezTo>
                  <a:pt x="190500" y="24978"/>
                  <a:pt x="190500" y="24978"/>
                  <a:pt x="190500" y="195882"/>
                </a:cubicBezTo>
                <a:cubicBezTo>
                  <a:pt x="190500" y="195882"/>
                  <a:pt x="190500" y="195882"/>
                  <a:pt x="178676" y="195882"/>
                </a:cubicBezTo>
                <a:cubicBezTo>
                  <a:pt x="178676" y="195882"/>
                  <a:pt x="178676" y="195882"/>
                  <a:pt x="178676" y="44698"/>
                </a:cubicBezTo>
                <a:cubicBezTo>
                  <a:pt x="178676" y="44698"/>
                  <a:pt x="178676" y="44698"/>
                  <a:pt x="10510" y="44698"/>
                </a:cubicBezTo>
                <a:cubicBezTo>
                  <a:pt x="10510" y="44698"/>
                  <a:pt x="10510" y="44698"/>
                  <a:pt x="10510" y="257671"/>
                </a:cubicBezTo>
                <a:lnTo>
                  <a:pt x="120869" y="257671"/>
                </a:lnTo>
                <a:cubicBezTo>
                  <a:pt x="120869" y="257671"/>
                  <a:pt x="120869" y="257671"/>
                  <a:pt x="153714" y="289223"/>
                </a:cubicBezTo>
                <a:cubicBezTo>
                  <a:pt x="153714" y="289223"/>
                  <a:pt x="153714" y="289223"/>
                  <a:pt x="145831" y="336550"/>
                </a:cubicBezTo>
                <a:cubicBezTo>
                  <a:pt x="145831" y="336550"/>
                  <a:pt x="145831" y="336550"/>
                  <a:pt x="23648" y="336550"/>
                </a:cubicBezTo>
                <a:cubicBezTo>
                  <a:pt x="10510" y="336550"/>
                  <a:pt x="0" y="326033"/>
                  <a:pt x="0" y="311572"/>
                </a:cubicBezTo>
                <a:cubicBezTo>
                  <a:pt x="0" y="311572"/>
                  <a:pt x="0" y="311572"/>
                  <a:pt x="0" y="24978"/>
                </a:cubicBezTo>
                <a:cubicBezTo>
                  <a:pt x="0" y="10517"/>
                  <a:pt x="10510" y="0"/>
                  <a:pt x="236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9" name="Freeform: Shape 14"/>
          <p:cNvSpPr/>
          <p:nvPr/>
        </p:nvSpPr>
        <p:spPr bwMode="auto">
          <a:xfrm>
            <a:off x="6499180" y="3324309"/>
            <a:ext cx="662653" cy="759636"/>
          </a:xfrm>
          <a:custGeom>
            <a:avLst/>
            <a:gdLst>
              <a:gd name="connsiteX0" fmla="*/ 95356 w 293583"/>
              <a:gd name="connsiteY0" fmla="*/ 263525 h 336550"/>
              <a:gd name="connsiteX1" fmla="*/ 89006 w 293583"/>
              <a:gd name="connsiteY1" fmla="*/ 266065 h 336550"/>
              <a:gd name="connsiteX2" fmla="*/ 85196 w 293583"/>
              <a:gd name="connsiteY2" fmla="*/ 271145 h 336550"/>
              <a:gd name="connsiteX3" fmla="*/ 86466 w 293583"/>
              <a:gd name="connsiteY3" fmla="*/ 277495 h 336550"/>
              <a:gd name="connsiteX4" fmla="*/ 86466 w 293583"/>
              <a:gd name="connsiteY4" fmla="*/ 278765 h 336550"/>
              <a:gd name="connsiteX5" fmla="*/ 94086 w 293583"/>
              <a:gd name="connsiteY5" fmla="*/ 282575 h 336550"/>
              <a:gd name="connsiteX6" fmla="*/ 97896 w 293583"/>
              <a:gd name="connsiteY6" fmla="*/ 281305 h 336550"/>
              <a:gd name="connsiteX7" fmla="*/ 104246 w 293583"/>
              <a:gd name="connsiteY7" fmla="*/ 278765 h 336550"/>
              <a:gd name="connsiteX8" fmla="*/ 95356 w 293583"/>
              <a:gd name="connsiteY8" fmla="*/ 263525 h 336550"/>
              <a:gd name="connsiteX9" fmla="*/ 194734 w 293583"/>
              <a:gd name="connsiteY9" fmla="*/ 241300 h 336550"/>
              <a:gd name="connsiteX10" fmla="*/ 123296 w 293583"/>
              <a:gd name="connsiteY10" fmla="*/ 278628 h 336550"/>
              <a:gd name="connsiteX11" fmla="*/ 127265 w 293583"/>
              <a:gd name="connsiteY11" fmla="*/ 285064 h 336550"/>
              <a:gd name="connsiteX12" fmla="*/ 135202 w 293583"/>
              <a:gd name="connsiteY12" fmla="*/ 288925 h 336550"/>
              <a:gd name="connsiteX13" fmla="*/ 139171 w 293583"/>
              <a:gd name="connsiteY13" fmla="*/ 287638 h 336550"/>
              <a:gd name="connsiteX14" fmla="*/ 202671 w 293583"/>
              <a:gd name="connsiteY14" fmla="*/ 254172 h 336550"/>
              <a:gd name="connsiteX15" fmla="*/ 194734 w 293583"/>
              <a:gd name="connsiteY15" fmla="*/ 241300 h 336550"/>
              <a:gd name="connsiteX16" fmla="*/ 77894 w 293583"/>
              <a:gd name="connsiteY16" fmla="*/ 230187 h 336550"/>
              <a:gd name="connsiteX17" fmla="*/ 71544 w 293583"/>
              <a:gd name="connsiteY17" fmla="*/ 234156 h 336550"/>
              <a:gd name="connsiteX18" fmla="*/ 66464 w 293583"/>
              <a:gd name="connsiteY18" fmla="*/ 236802 h 336550"/>
              <a:gd name="connsiteX19" fmla="*/ 62654 w 293583"/>
              <a:gd name="connsiteY19" fmla="*/ 248708 h 336550"/>
              <a:gd name="connsiteX20" fmla="*/ 63924 w 293583"/>
              <a:gd name="connsiteY20" fmla="*/ 250031 h 336550"/>
              <a:gd name="connsiteX21" fmla="*/ 71544 w 293583"/>
              <a:gd name="connsiteY21" fmla="*/ 254000 h 336550"/>
              <a:gd name="connsiteX22" fmla="*/ 75354 w 293583"/>
              <a:gd name="connsiteY22" fmla="*/ 254000 h 336550"/>
              <a:gd name="connsiteX23" fmla="*/ 80434 w 293583"/>
              <a:gd name="connsiteY23" fmla="*/ 250031 h 336550"/>
              <a:gd name="connsiteX24" fmla="*/ 86784 w 293583"/>
              <a:gd name="connsiteY24" fmla="*/ 247385 h 336550"/>
              <a:gd name="connsiteX25" fmla="*/ 77894 w 293583"/>
              <a:gd name="connsiteY25" fmla="*/ 230187 h 336550"/>
              <a:gd name="connsiteX26" fmla="*/ 61067 w 293583"/>
              <a:gd name="connsiteY26" fmla="*/ 198437 h 336550"/>
              <a:gd name="connsiteX27" fmla="*/ 54187 w 293583"/>
              <a:gd name="connsiteY27" fmla="*/ 202604 h 336550"/>
              <a:gd name="connsiteX28" fmla="*/ 50060 w 293583"/>
              <a:gd name="connsiteY28" fmla="*/ 206771 h 336550"/>
              <a:gd name="connsiteX29" fmla="*/ 51436 w 293583"/>
              <a:gd name="connsiteY29" fmla="*/ 215106 h 336550"/>
              <a:gd name="connsiteX30" fmla="*/ 59691 w 293583"/>
              <a:gd name="connsiteY30" fmla="*/ 220662 h 336550"/>
              <a:gd name="connsiteX31" fmla="*/ 63818 w 293583"/>
              <a:gd name="connsiteY31" fmla="*/ 219273 h 336550"/>
              <a:gd name="connsiteX32" fmla="*/ 69322 w 293583"/>
              <a:gd name="connsiteY32" fmla="*/ 216495 h 336550"/>
              <a:gd name="connsiteX33" fmla="*/ 61067 w 293583"/>
              <a:gd name="connsiteY33" fmla="*/ 198437 h 336550"/>
              <a:gd name="connsiteX34" fmla="*/ 141011 w 293583"/>
              <a:gd name="connsiteY34" fmla="*/ 42862 h 336550"/>
              <a:gd name="connsiteX35" fmla="*/ 29634 w 293583"/>
              <a:gd name="connsiteY35" fmla="*/ 103643 h 336550"/>
              <a:gd name="connsiteX36" fmla="*/ 116115 w 293583"/>
              <a:gd name="connsiteY36" fmla="*/ 263525 h 336550"/>
              <a:gd name="connsiteX37" fmla="*/ 190803 w 293583"/>
              <a:gd name="connsiteY37" fmla="*/ 222564 h 336550"/>
              <a:gd name="connsiteX38" fmla="*/ 193424 w 293583"/>
              <a:gd name="connsiteY38" fmla="*/ 198780 h 336550"/>
              <a:gd name="connsiteX39" fmla="*/ 193424 w 293583"/>
              <a:gd name="connsiteY39" fmla="*/ 197458 h 336550"/>
              <a:gd name="connsiteX40" fmla="*/ 194734 w 293583"/>
              <a:gd name="connsiteY40" fmla="*/ 189530 h 336550"/>
              <a:gd name="connsiteX41" fmla="*/ 185562 w 293583"/>
              <a:gd name="connsiteY41" fmla="*/ 186888 h 336550"/>
              <a:gd name="connsiteX42" fmla="*/ 152804 w 293583"/>
              <a:gd name="connsiteY42" fmla="*/ 167068 h 336550"/>
              <a:gd name="connsiteX43" fmla="*/ 177700 w 293583"/>
              <a:gd name="connsiteY43" fmla="*/ 130070 h 336550"/>
              <a:gd name="connsiteX44" fmla="*/ 185562 w 293583"/>
              <a:gd name="connsiteY44" fmla="*/ 126106 h 336550"/>
              <a:gd name="connsiteX45" fmla="*/ 141011 w 293583"/>
              <a:gd name="connsiteY45" fmla="*/ 42862 h 336550"/>
              <a:gd name="connsiteX46" fmla="*/ 120699 w 293583"/>
              <a:gd name="connsiteY46" fmla="*/ 17462 h 336550"/>
              <a:gd name="connsiteX47" fmla="*/ 116748 w 293583"/>
              <a:gd name="connsiteY47" fmla="*/ 18785 h 336550"/>
              <a:gd name="connsiteX48" fmla="*/ 20614 w 293583"/>
              <a:gd name="connsiteY48" fmla="*/ 70379 h 336550"/>
              <a:gd name="connsiteX49" fmla="*/ 16663 w 293583"/>
              <a:gd name="connsiteY49" fmla="*/ 75671 h 336550"/>
              <a:gd name="connsiteX50" fmla="*/ 16663 w 293583"/>
              <a:gd name="connsiteY50" fmla="*/ 82285 h 336550"/>
              <a:gd name="connsiteX51" fmla="*/ 20614 w 293583"/>
              <a:gd name="connsiteY51" fmla="*/ 88900 h 336550"/>
              <a:gd name="connsiteX52" fmla="*/ 131234 w 293583"/>
              <a:gd name="connsiteY52" fmla="*/ 29368 h 336550"/>
              <a:gd name="connsiteX53" fmla="*/ 128600 w 293583"/>
              <a:gd name="connsiteY53" fmla="*/ 22754 h 336550"/>
              <a:gd name="connsiteX54" fmla="*/ 120699 w 293583"/>
              <a:gd name="connsiteY54" fmla="*/ 17462 h 336550"/>
              <a:gd name="connsiteX55" fmla="*/ 192839 w 293583"/>
              <a:gd name="connsiteY55" fmla="*/ 5790 h 336550"/>
              <a:gd name="connsiteX56" fmla="*/ 202058 w 293583"/>
              <a:gd name="connsiteY56" fmla="*/ 13634 h 336550"/>
              <a:gd name="connsiteX57" fmla="*/ 202058 w 293583"/>
              <a:gd name="connsiteY57" fmla="*/ 17556 h 336550"/>
              <a:gd name="connsiteX58" fmla="*/ 275805 w 293583"/>
              <a:gd name="connsiteY58" fmla="*/ 26707 h 336550"/>
              <a:gd name="connsiteX59" fmla="*/ 275805 w 293583"/>
              <a:gd name="connsiteY59" fmla="*/ 111685 h 336550"/>
              <a:gd name="connsiteX60" fmla="*/ 270537 w 293583"/>
              <a:gd name="connsiteY60" fmla="*/ 114300 h 336550"/>
              <a:gd name="connsiteX61" fmla="*/ 263953 w 293583"/>
              <a:gd name="connsiteY61" fmla="*/ 111685 h 336550"/>
              <a:gd name="connsiteX62" fmla="*/ 263953 w 293583"/>
              <a:gd name="connsiteY62" fmla="*/ 99919 h 336550"/>
              <a:gd name="connsiteX63" fmla="*/ 263953 w 293583"/>
              <a:gd name="connsiteY63" fmla="*/ 38474 h 336550"/>
              <a:gd name="connsiteX64" fmla="*/ 233664 w 293583"/>
              <a:gd name="connsiteY64" fmla="*/ 26707 h 336550"/>
              <a:gd name="connsiteX65" fmla="*/ 213910 w 293583"/>
              <a:gd name="connsiteY65" fmla="*/ 30629 h 336550"/>
              <a:gd name="connsiteX66" fmla="*/ 217861 w 293583"/>
              <a:gd name="connsiteY66" fmla="*/ 30629 h 336550"/>
              <a:gd name="connsiteX67" fmla="*/ 227079 w 293583"/>
              <a:gd name="connsiteY67" fmla="*/ 39781 h 336550"/>
              <a:gd name="connsiteX68" fmla="*/ 217861 w 293583"/>
              <a:gd name="connsiteY68" fmla="*/ 48932 h 336550"/>
              <a:gd name="connsiteX69" fmla="*/ 192839 w 293583"/>
              <a:gd name="connsiteY69" fmla="*/ 48932 h 336550"/>
              <a:gd name="connsiteX70" fmla="*/ 183621 w 293583"/>
              <a:gd name="connsiteY70" fmla="*/ 39781 h 336550"/>
              <a:gd name="connsiteX71" fmla="*/ 183621 w 293583"/>
              <a:gd name="connsiteY71" fmla="*/ 13634 h 336550"/>
              <a:gd name="connsiteX72" fmla="*/ 192839 w 293583"/>
              <a:gd name="connsiteY72" fmla="*/ 5790 h 336550"/>
              <a:gd name="connsiteX73" fmla="*/ 121837 w 293583"/>
              <a:gd name="connsiteY73" fmla="*/ 0 h 336550"/>
              <a:gd name="connsiteX74" fmla="*/ 144205 w 293583"/>
              <a:gd name="connsiteY74" fmla="*/ 13146 h 336550"/>
              <a:gd name="connsiteX75" fmla="*/ 203415 w 293583"/>
              <a:gd name="connsiteY75" fmla="*/ 120948 h 336550"/>
              <a:gd name="connsiteX76" fmla="*/ 236309 w 293583"/>
              <a:gd name="connsiteY76" fmla="*/ 123577 h 336550"/>
              <a:gd name="connsiteX77" fmla="*/ 262624 w 293583"/>
              <a:gd name="connsiteY77" fmla="*/ 153814 h 336550"/>
              <a:gd name="connsiteX78" fmla="*/ 265256 w 293583"/>
              <a:gd name="connsiteY78" fmla="*/ 160387 h 336550"/>
              <a:gd name="connsiteX79" fmla="*/ 274466 w 293583"/>
              <a:gd name="connsiteY79" fmla="*/ 281335 h 336550"/>
              <a:gd name="connsiteX80" fmla="*/ 266572 w 293583"/>
              <a:gd name="connsiteY80" fmla="*/ 286593 h 336550"/>
              <a:gd name="connsiteX81" fmla="*/ 262624 w 293583"/>
              <a:gd name="connsiteY81" fmla="*/ 286593 h 336550"/>
              <a:gd name="connsiteX82" fmla="*/ 257361 w 293583"/>
              <a:gd name="connsiteY82" fmla="*/ 274762 h 336550"/>
              <a:gd name="connsiteX83" fmla="*/ 248151 w 293583"/>
              <a:gd name="connsiteY83" fmla="*/ 165646 h 336550"/>
              <a:gd name="connsiteX84" fmla="*/ 246835 w 293583"/>
              <a:gd name="connsiteY84" fmla="*/ 159072 h 336550"/>
              <a:gd name="connsiteX85" fmla="*/ 229730 w 293583"/>
              <a:gd name="connsiteY85" fmla="*/ 139353 h 336550"/>
              <a:gd name="connsiteX86" fmla="*/ 184994 w 293583"/>
              <a:gd name="connsiteY86" fmla="*/ 145926 h 336550"/>
              <a:gd name="connsiteX87" fmla="*/ 170520 w 293583"/>
              <a:gd name="connsiteY87" fmla="*/ 161702 h 336550"/>
              <a:gd name="connsiteX88" fmla="*/ 184994 w 293583"/>
              <a:gd name="connsiteY88" fmla="*/ 169590 h 336550"/>
              <a:gd name="connsiteX89" fmla="*/ 209994 w 293583"/>
              <a:gd name="connsiteY89" fmla="*/ 180107 h 336550"/>
              <a:gd name="connsiteX90" fmla="*/ 211309 w 293583"/>
              <a:gd name="connsiteY90" fmla="*/ 202456 h 336550"/>
              <a:gd name="connsiteX91" fmla="*/ 227099 w 293583"/>
              <a:gd name="connsiteY91" fmla="*/ 251098 h 336550"/>
              <a:gd name="connsiteX92" fmla="*/ 231046 w 293583"/>
              <a:gd name="connsiteY92" fmla="*/ 262930 h 336550"/>
              <a:gd name="connsiteX93" fmla="*/ 219204 w 293583"/>
              <a:gd name="connsiteY93" fmla="*/ 266874 h 336550"/>
              <a:gd name="connsiteX94" fmla="*/ 217888 w 293583"/>
              <a:gd name="connsiteY94" fmla="*/ 265559 h 336550"/>
              <a:gd name="connsiteX95" fmla="*/ 154731 w 293583"/>
              <a:gd name="connsiteY95" fmla="*/ 299740 h 336550"/>
              <a:gd name="connsiteX96" fmla="*/ 175783 w 293583"/>
              <a:gd name="connsiteY96" fmla="*/ 319460 h 336550"/>
              <a:gd name="connsiteX97" fmla="*/ 179731 w 293583"/>
              <a:gd name="connsiteY97" fmla="*/ 331291 h 336550"/>
              <a:gd name="connsiteX98" fmla="*/ 171836 w 293583"/>
              <a:gd name="connsiteY98" fmla="*/ 336550 h 336550"/>
              <a:gd name="connsiteX99" fmla="*/ 167889 w 293583"/>
              <a:gd name="connsiteY99" fmla="*/ 335235 h 336550"/>
              <a:gd name="connsiteX100" fmla="*/ 137626 w 293583"/>
              <a:gd name="connsiteY100" fmla="*/ 306313 h 336550"/>
              <a:gd name="connsiteX101" fmla="*/ 136311 w 293583"/>
              <a:gd name="connsiteY101" fmla="*/ 306313 h 336550"/>
              <a:gd name="connsiteX102" fmla="*/ 112627 w 293583"/>
              <a:gd name="connsiteY102" fmla="*/ 294481 h 336550"/>
              <a:gd name="connsiteX103" fmla="*/ 107364 w 293583"/>
              <a:gd name="connsiteY103" fmla="*/ 297111 h 336550"/>
              <a:gd name="connsiteX104" fmla="*/ 94206 w 293583"/>
              <a:gd name="connsiteY104" fmla="*/ 301055 h 336550"/>
              <a:gd name="connsiteX105" fmla="*/ 70522 w 293583"/>
              <a:gd name="connsiteY105" fmla="*/ 286593 h 336550"/>
              <a:gd name="connsiteX106" fmla="*/ 70522 w 293583"/>
              <a:gd name="connsiteY106" fmla="*/ 285279 h 336550"/>
              <a:gd name="connsiteX107" fmla="*/ 67891 w 293583"/>
              <a:gd name="connsiteY107" fmla="*/ 272132 h 336550"/>
              <a:gd name="connsiteX108" fmla="*/ 48154 w 293583"/>
              <a:gd name="connsiteY108" fmla="*/ 257671 h 336550"/>
              <a:gd name="connsiteX109" fmla="*/ 48154 w 293583"/>
              <a:gd name="connsiteY109" fmla="*/ 256356 h 336550"/>
              <a:gd name="connsiteX110" fmla="*/ 46838 w 293583"/>
              <a:gd name="connsiteY110" fmla="*/ 234007 h 336550"/>
              <a:gd name="connsiteX111" fmla="*/ 36312 w 293583"/>
              <a:gd name="connsiteY111" fmla="*/ 223490 h 336550"/>
              <a:gd name="connsiteX112" fmla="*/ 36312 w 293583"/>
              <a:gd name="connsiteY112" fmla="*/ 222176 h 336550"/>
              <a:gd name="connsiteX113" fmla="*/ 33681 w 293583"/>
              <a:gd name="connsiteY113" fmla="*/ 202456 h 336550"/>
              <a:gd name="connsiteX114" fmla="*/ 46838 w 293583"/>
              <a:gd name="connsiteY114" fmla="*/ 186680 h 336550"/>
              <a:gd name="connsiteX115" fmla="*/ 53417 w 293583"/>
              <a:gd name="connsiteY115" fmla="*/ 182736 h 336550"/>
              <a:gd name="connsiteX116" fmla="*/ 3418 w 293583"/>
              <a:gd name="connsiteY116" fmla="*/ 90711 h 336550"/>
              <a:gd name="connsiteX117" fmla="*/ 787 w 293583"/>
              <a:gd name="connsiteY117" fmla="*/ 70991 h 336550"/>
              <a:gd name="connsiteX118" fmla="*/ 13944 w 293583"/>
              <a:gd name="connsiteY118" fmla="*/ 55215 h 336550"/>
              <a:gd name="connsiteX119" fmla="*/ 108679 w 293583"/>
              <a:gd name="connsiteY119" fmla="*/ 2629 h 336550"/>
              <a:gd name="connsiteX120" fmla="*/ 121837 w 293583"/>
              <a:gd name="connsiteY120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</a:cxnLst>
            <a:rect l="l" t="t" r="r" b="b"/>
            <a:pathLst>
              <a:path w="293583" h="336550">
                <a:moveTo>
                  <a:pt x="95356" y="263525"/>
                </a:moveTo>
                <a:cubicBezTo>
                  <a:pt x="95356" y="263525"/>
                  <a:pt x="95356" y="263525"/>
                  <a:pt x="89006" y="266065"/>
                </a:cubicBezTo>
                <a:cubicBezTo>
                  <a:pt x="87736" y="267335"/>
                  <a:pt x="86466" y="268605"/>
                  <a:pt x="85196" y="271145"/>
                </a:cubicBezTo>
                <a:cubicBezTo>
                  <a:pt x="85196" y="273685"/>
                  <a:pt x="85196" y="274955"/>
                  <a:pt x="86466" y="277495"/>
                </a:cubicBezTo>
                <a:cubicBezTo>
                  <a:pt x="86466" y="277495"/>
                  <a:pt x="86466" y="277495"/>
                  <a:pt x="86466" y="278765"/>
                </a:cubicBezTo>
                <a:cubicBezTo>
                  <a:pt x="87736" y="281305"/>
                  <a:pt x="91546" y="282575"/>
                  <a:pt x="94086" y="282575"/>
                </a:cubicBezTo>
                <a:cubicBezTo>
                  <a:pt x="95356" y="282575"/>
                  <a:pt x="96626" y="282575"/>
                  <a:pt x="97896" y="281305"/>
                </a:cubicBezTo>
                <a:lnTo>
                  <a:pt x="104246" y="278765"/>
                </a:lnTo>
                <a:cubicBezTo>
                  <a:pt x="104246" y="278765"/>
                  <a:pt x="104246" y="278765"/>
                  <a:pt x="95356" y="263525"/>
                </a:cubicBezTo>
                <a:close/>
                <a:moveTo>
                  <a:pt x="194734" y="241300"/>
                </a:moveTo>
                <a:cubicBezTo>
                  <a:pt x="194734" y="241300"/>
                  <a:pt x="194734" y="241300"/>
                  <a:pt x="123296" y="278628"/>
                </a:cubicBezTo>
                <a:cubicBezTo>
                  <a:pt x="123296" y="278628"/>
                  <a:pt x="123296" y="278628"/>
                  <a:pt x="127265" y="285064"/>
                </a:cubicBezTo>
                <a:cubicBezTo>
                  <a:pt x="128588" y="287638"/>
                  <a:pt x="131233" y="288925"/>
                  <a:pt x="135202" y="288925"/>
                </a:cubicBezTo>
                <a:cubicBezTo>
                  <a:pt x="136525" y="288925"/>
                  <a:pt x="137848" y="288925"/>
                  <a:pt x="139171" y="287638"/>
                </a:cubicBezTo>
                <a:cubicBezTo>
                  <a:pt x="139171" y="287638"/>
                  <a:pt x="139171" y="287638"/>
                  <a:pt x="202671" y="254172"/>
                </a:cubicBezTo>
                <a:cubicBezTo>
                  <a:pt x="200025" y="250310"/>
                  <a:pt x="196057" y="246449"/>
                  <a:pt x="194734" y="241300"/>
                </a:cubicBezTo>
                <a:close/>
                <a:moveTo>
                  <a:pt x="77894" y="230187"/>
                </a:moveTo>
                <a:cubicBezTo>
                  <a:pt x="77894" y="230187"/>
                  <a:pt x="77894" y="230187"/>
                  <a:pt x="71544" y="234156"/>
                </a:cubicBezTo>
                <a:cubicBezTo>
                  <a:pt x="71544" y="234156"/>
                  <a:pt x="71544" y="234156"/>
                  <a:pt x="66464" y="236802"/>
                </a:cubicBezTo>
                <a:cubicBezTo>
                  <a:pt x="62654" y="239448"/>
                  <a:pt x="61384" y="244739"/>
                  <a:pt x="62654" y="248708"/>
                </a:cubicBezTo>
                <a:cubicBezTo>
                  <a:pt x="62654" y="248708"/>
                  <a:pt x="62654" y="248708"/>
                  <a:pt x="63924" y="250031"/>
                </a:cubicBezTo>
                <a:cubicBezTo>
                  <a:pt x="65194" y="252677"/>
                  <a:pt x="67734" y="254000"/>
                  <a:pt x="71544" y="254000"/>
                </a:cubicBezTo>
                <a:cubicBezTo>
                  <a:pt x="72814" y="254000"/>
                  <a:pt x="74084" y="254000"/>
                  <a:pt x="75354" y="254000"/>
                </a:cubicBezTo>
                <a:cubicBezTo>
                  <a:pt x="75354" y="254000"/>
                  <a:pt x="75354" y="254000"/>
                  <a:pt x="80434" y="250031"/>
                </a:cubicBezTo>
                <a:cubicBezTo>
                  <a:pt x="80434" y="250031"/>
                  <a:pt x="80434" y="250031"/>
                  <a:pt x="86784" y="247385"/>
                </a:cubicBezTo>
                <a:cubicBezTo>
                  <a:pt x="86784" y="247385"/>
                  <a:pt x="86784" y="247385"/>
                  <a:pt x="77894" y="230187"/>
                </a:cubicBezTo>
                <a:close/>
                <a:moveTo>
                  <a:pt x="61067" y="198437"/>
                </a:moveTo>
                <a:cubicBezTo>
                  <a:pt x="61067" y="198437"/>
                  <a:pt x="61067" y="198437"/>
                  <a:pt x="54187" y="202604"/>
                </a:cubicBezTo>
                <a:cubicBezTo>
                  <a:pt x="52811" y="202604"/>
                  <a:pt x="51436" y="205382"/>
                  <a:pt x="50060" y="206771"/>
                </a:cubicBezTo>
                <a:cubicBezTo>
                  <a:pt x="48684" y="209550"/>
                  <a:pt x="50060" y="212328"/>
                  <a:pt x="51436" y="215106"/>
                </a:cubicBezTo>
                <a:cubicBezTo>
                  <a:pt x="52811" y="217884"/>
                  <a:pt x="55563" y="220662"/>
                  <a:pt x="59691" y="220662"/>
                </a:cubicBezTo>
                <a:cubicBezTo>
                  <a:pt x="61067" y="220662"/>
                  <a:pt x="62443" y="220662"/>
                  <a:pt x="63818" y="219273"/>
                </a:cubicBezTo>
                <a:cubicBezTo>
                  <a:pt x="63818" y="219273"/>
                  <a:pt x="63818" y="219273"/>
                  <a:pt x="69322" y="216495"/>
                </a:cubicBezTo>
                <a:cubicBezTo>
                  <a:pt x="69322" y="216495"/>
                  <a:pt x="69322" y="216495"/>
                  <a:pt x="61067" y="198437"/>
                </a:cubicBezTo>
                <a:close/>
                <a:moveTo>
                  <a:pt x="141011" y="42862"/>
                </a:moveTo>
                <a:cubicBezTo>
                  <a:pt x="141011" y="42862"/>
                  <a:pt x="141011" y="42862"/>
                  <a:pt x="29634" y="103643"/>
                </a:cubicBezTo>
                <a:cubicBezTo>
                  <a:pt x="29634" y="103643"/>
                  <a:pt x="29634" y="103643"/>
                  <a:pt x="116115" y="263525"/>
                </a:cubicBezTo>
                <a:cubicBezTo>
                  <a:pt x="116115" y="263525"/>
                  <a:pt x="116115" y="263525"/>
                  <a:pt x="190803" y="222564"/>
                </a:cubicBezTo>
                <a:cubicBezTo>
                  <a:pt x="190803" y="215957"/>
                  <a:pt x="190803" y="208029"/>
                  <a:pt x="193424" y="198780"/>
                </a:cubicBezTo>
                <a:cubicBezTo>
                  <a:pt x="193424" y="197458"/>
                  <a:pt x="193424" y="197458"/>
                  <a:pt x="193424" y="197458"/>
                </a:cubicBezTo>
                <a:cubicBezTo>
                  <a:pt x="194734" y="194816"/>
                  <a:pt x="194734" y="190852"/>
                  <a:pt x="194734" y="189530"/>
                </a:cubicBezTo>
                <a:cubicBezTo>
                  <a:pt x="193424" y="188209"/>
                  <a:pt x="190803" y="186888"/>
                  <a:pt x="185562" y="186888"/>
                </a:cubicBezTo>
                <a:cubicBezTo>
                  <a:pt x="176389" y="188209"/>
                  <a:pt x="159355" y="185566"/>
                  <a:pt x="152804" y="167068"/>
                </a:cubicBezTo>
                <a:cubicBezTo>
                  <a:pt x="147562" y="153854"/>
                  <a:pt x="158045" y="139319"/>
                  <a:pt x="177700" y="130070"/>
                </a:cubicBezTo>
                <a:cubicBezTo>
                  <a:pt x="180320" y="128749"/>
                  <a:pt x="182941" y="127428"/>
                  <a:pt x="185562" y="126106"/>
                </a:cubicBezTo>
                <a:cubicBezTo>
                  <a:pt x="185562" y="126106"/>
                  <a:pt x="185562" y="126106"/>
                  <a:pt x="141011" y="42862"/>
                </a:cubicBezTo>
                <a:close/>
                <a:moveTo>
                  <a:pt x="120699" y="17462"/>
                </a:moveTo>
                <a:cubicBezTo>
                  <a:pt x="119382" y="17462"/>
                  <a:pt x="118065" y="18785"/>
                  <a:pt x="116748" y="18785"/>
                </a:cubicBezTo>
                <a:cubicBezTo>
                  <a:pt x="116748" y="18785"/>
                  <a:pt x="116748" y="18785"/>
                  <a:pt x="20614" y="70379"/>
                </a:cubicBezTo>
                <a:cubicBezTo>
                  <a:pt x="17980" y="71702"/>
                  <a:pt x="16663" y="74348"/>
                  <a:pt x="16663" y="75671"/>
                </a:cubicBezTo>
                <a:cubicBezTo>
                  <a:pt x="15346" y="78317"/>
                  <a:pt x="15346" y="80962"/>
                  <a:pt x="16663" y="82285"/>
                </a:cubicBezTo>
                <a:cubicBezTo>
                  <a:pt x="16663" y="82285"/>
                  <a:pt x="16663" y="82285"/>
                  <a:pt x="20614" y="88900"/>
                </a:cubicBezTo>
                <a:cubicBezTo>
                  <a:pt x="20614" y="88900"/>
                  <a:pt x="20614" y="88900"/>
                  <a:pt x="131234" y="29368"/>
                </a:cubicBezTo>
                <a:cubicBezTo>
                  <a:pt x="131234" y="29368"/>
                  <a:pt x="131234" y="29368"/>
                  <a:pt x="128600" y="22754"/>
                </a:cubicBezTo>
                <a:cubicBezTo>
                  <a:pt x="125966" y="20108"/>
                  <a:pt x="123332" y="17462"/>
                  <a:pt x="120699" y="17462"/>
                </a:cubicBezTo>
                <a:close/>
                <a:moveTo>
                  <a:pt x="192839" y="5790"/>
                </a:moveTo>
                <a:cubicBezTo>
                  <a:pt x="198107" y="5790"/>
                  <a:pt x="202058" y="9712"/>
                  <a:pt x="202058" y="13634"/>
                </a:cubicBezTo>
                <a:cubicBezTo>
                  <a:pt x="202058" y="13634"/>
                  <a:pt x="202058" y="13634"/>
                  <a:pt x="202058" y="17556"/>
                </a:cubicBezTo>
                <a:cubicBezTo>
                  <a:pt x="224445" y="3175"/>
                  <a:pt x="256051" y="5790"/>
                  <a:pt x="275805" y="26707"/>
                </a:cubicBezTo>
                <a:cubicBezTo>
                  <a:pt x="299509" y="50240"/>
                  <a:pt x="299509" y="88153"/>
                  <a:pt x="275805" y="111685"/>
                </a:cubicBezTo>
                <a:cubicBezTo>
                  <a:pt x="274488" y="114300"/>
                  <a:pt x="271854" y="114300"/>
                  <a:pt x="270537" y="114300"/>
                </a:cubicBezTo>
                <a:cubicBezTo>
                  <a:pt x="267903" y="114300"/>
                  <a:pt x="265269" y="114300"/>
                  <a:pt x="263953" y="111685"/>
                </a:cubicBezTo>
                <a:cubicBezTo>
                  <a:pt x="260002" y="109071"/>
                  <a:pt x="260002" y="102534"/>
                  <a:pt x="263953" y="99919"/>
                </a:cubicBezTo>
                <a:cubicBezTo>
                  <a:pt x="281072" y="82924"/>
                  <a:pt x="281072" y="55469"/>
                  <a:pt x="263953" y="38474"/>
                </a:cubicBezTo>
                <a:cubicBezTo>
                  <a:pt x="256051" y="30629"/>
                  <a:pt x="244199" y="26707"/>
                  <a:pt x="233664" y="26707"/>
                </a:cubicBezTo>
                <a:cubicBezTo>
                  <a:pt x="225762" y="26707"/>
                  <a:pt x="219178" y="28015"/>
                  <a:pt x="213910" y="30629"/>
                </a:cubicBezTo>
                <a:cubicBezTo>
                  <a:pt x="213910" y="30629"/>
                  <a:pt x="213910" y="30629"/>
                  <a:pt x="217861" y="30629"/>
                </a:cubicBezTo>
                <a:cubicBezTo>
                  <a:pt x="223128" y="30629"/>
                  <a:pt x="227079" y="34551"/>
                  <a:pt x="227079" y="39781"/>
                </a:cubicBezTo>
                <a:cubicBezTo>
                  <a:pt x="227079" y="45010"/>
                  <a:pt x="223128" y="48932"/>
                  <a:pt x="217861" y="48932"/>
                </a:cubicBezTo>
                <a:cubicBezTo>
                  <a:pt x="217861" y="48932"/>
                  <a:pt x="217861" y="48932"/>
                  <a:pt x="192839" y="48932"/>
                </a:cubicBezTo>
                <a:cubicBezTo>
                  <a:pt x="187572" y="48932"/>
                  <a:pt x="183621" y="45010"/>
                  <a:pt x="183621" y="39781"/>
                </a:cubicBezTo>
                <a:cubicBezTo>
                  <a:pt x="183621" y="39781"/>
                  <a:pt x="183621" y="39781"/>
                  <a:pt x="183621" y="13634"/>
                </a:cubicBezTo>
                <a:cubicBezTo>
                  <a:pt x="183621" y="9712"/>
                  <a:pt x="187572" y="5790"/>
                  <a:pt x="192839" y="5790"/>
                </a:cubicBezTo>
                <a:close/>
                <a:moveTo>
                  <a:pt x="121837" y="0"/>
                </a:moveTo>
                <a:cubicBezTo>
                  <a:pt x="131047" y="0"/>
                  <a:pt x="140258" y="5259"/>
                  <a:pt x="144205" y="13146"/>
                </a:cubicBezTo>
                <a:cubicBezTo>
                  <a:pt x="144205" y="13146"/>
                  <a:pt x="144205" y="13146"/>
                  <a:pt x="203415" y="120948"/>
                </a:cubicBezTo>
                <a:cubicBezTo>
                  <a:pt x="215257" y="118318"/>
                  <a:pt x="227099" y="119633"/>
                  <a:pt x="236309" y="123577"/>
                </a:cubicBezTo>
                <a:cubicBezTo>
                  <a:pt x="248151" y="128836"/>
                  <a:pt x="257361" y="139353"/>
                  <a:pt x="262624" y="153814"/>
                </a:cubicBezTo>
                <a:cubicBezTo>
                  <a:pt x="263940" y="155129"/>
                  <a:pt x="263940" y="157758"/>
                  <a:pt x="265256" y="160387"/>
                </a:cubicBezTo>
                <a:cubicBezTo>
                  <a:pt x="277098" y="191939"/>
                  <a:pt x="291571" y="236637"/>
                  <a:pt x="274466" y="281335"/>
                </a:cubicBezTo>
                <a:cubicBezTo>
                  <a:pt x="273150" y="285279"/>
                  <a:pt x="269203" y="286593"/>
                  <a:pt x="266572" y="286593"/>
                </a:cubicBezTo>
                <a:cubicBezTo>
                  <a:pt x="265256" y="286593"/>
                  <a:pt x="263940" y="286593"/>
                  <a:pt x="262624" y="286593"/>
                </a:cubicBezTo>
                <a:cubicBezTo>
                  <a:pt x="258677" y="285279"/>
                  <a:pt x="256045" y="280020"/>
                  <a:pt x="257361" y="274762"/>
                </a:cubicBezTo>
                <a:cubicBezTo>
                  <a:pt x="273150" y="235322"/>
                  <a:pt x="259993" y="197197"/>
                  <a:pt x="248151" y="165646"/>
                </a:cubicBezTo>
                <a:cubicBezTo>
                  <a:pt x="248151" y="164331"/>
                  <a:pt x="246835" y="161702"/>
                  <a:pt x="246835" y="159072"/>
                </a:cubicBezTo>
                <a:cubicBezTo>
                  <a:pt x="242888" y="149870"/>
                  <a:pt x="237625" y="143297"/>
                  <a:pt x="229730" y="139353"/>
                </a:cubicBezTo>
                <a:cubicBezTo>
                  <a:pt x="219204" y="135409"/>
                  <a:pt x="203415" y="136723"/>
                  <a:pt x="184994" y="145926"/>
                </a:cubicBezTo>
                <a:cubicBezTo>
                  <a:pt x="178415" y="148555"/>
                  <a:pt x="167889" y="156443"/>
                  <a:pt x="170520" y="161702"/>
                </a:cubicBezTo>
                <a:cubicBezTo>
                  <a:pt x="173152" y="170904"/>
                  <a:pt x="183678" y="169590"/>
                  <a:pt x="184994" y="169590"/>
                </a:cubicBezTo>
                <a:cubicBezTo>
                  <a:pt x="196836" y="169590"/>
                  <a:pt x="204731" y="172219"/>
                  <a:pt x="209994" y="180107"/>
                </a:cubicBezTo>
                <a:cubicBezTo>
                  <a:pt x="215257" y="189309"/>
                  <a:pt x="212625" y="199827"/>
                  <a:pt x="211309" y="202456"/>
                </a:cubicBezTo>
                <a:cubicBezTo>
                  <a:pt x="206046" y="226120"/>
                  <a:pt x="211309" y="241895"/>
                  <a:pt x="227099" y="251098"/>
                </a:cubicBezTo>
                <a:cubicBezTo>
                  <a:pt x="231046" y="252413"/>
                  <a:pt x="233677" y="257671"/>
                  <a:pt x="231046" y="262930"/>
                </a:cubicBezTo>
                <a:cubicBezTo>
                  <a:pt x="228414" y="266874"/>
                  <a:pt x="223151" y="268188"/>
                  <a:pt x="219204" y="266874"/>
                </a:cubicBezTo>
                <a:cubicBezTo>
                  <a:pt x="219204" y="265559"/>
                  <a:pt x="219204" y="265559"/>
                  <a:pt x="217888" y="265559"/>
                </a:cubicBezTo>
                <a:cubicBezTo>
                  <a:pt x="217888" y="265559"/>
                  <a:pt x="217888" y="265559"/>
                  <a:pt x="154731" y="299740"/>
                </a:cubicBezTo>
                <a:cubicBezTo>
                  <a:pt x="158679" y="306313"/>
                  <a:pt x="166573" y="315516"/>
                  <a:pt x="175783" y="319460"/>
                </a:cubicBezTo>
                <a:cubicBezTo>
                  <a:pt x="179731" y="322089"/>
                  <a:pt x="182362" y="327347"/>
                  <a:pt x="179731" y="331291"/>
                </a:cubicBezTo>
                <a:cubicBezTo>
                  <a:pt x="178415" y="335235"/>
                  <a:pt x="175783" y="336550"/>
                  <a:pt x="171836" y="336550"/>
                </a:cubicBezTo>
                <a:cubicBezTo>
                  <a:pt x="170520" y="336550"/>
                  <a:pt x="169205" y="336550"/>
                  <a:pt x="167889" y="335235"/>
                </a:cubicBezTo>
                <a:cubicBezTo>
                  <a:pt x="153415" y="328662"/>
                  <a:pt x="142889" y="314201"/>
                  <a:pt x="137626" y="306313"/>
                </a:cubicBezTo>
                <a:cubicBezTo>
                  <a:pt x="137626" y="306313"/>
                  <a:pt x="136311" y="306313"/>
                  <a:pt x="136311" y="306313"/>
                </a:cubicBezTo>
                <a:cubicBezTo>
                  <a:pt x="127100" y="306313"/>
                  <a:pt x="117890" y="302369"/>
                  <a:pt x="112627" y="294481"/>
                </a:cubicBezTo>
                <a:cubicBezTo>
                  <a:pt x="112627" y="294481"/>
                  <a:pt x="112627" y="294481"/>
                  <a:pt x="107364" y="297111"/>
                </a:cubicBezTo>
                <a:cubicBezTo>
                  <a:pt x="103416" y="299740"/>
                  <a:pt x="98153" y="301055"/>
                  <a:pt x="94206" y="301055"/>
                </a:cubicBezTo>
                <a:cubicBezTo>
                  <a:pt x="84996" y="301055"/>
                  <a:pt x="75785" y="295796"/>
                  <a:pt x="70522" y="286593"/>
                </a:cubicBezTo>
                <a:cubicBezTo>
                  <a:pt x="70522" y="286593"/>
                  <a:pt x="70522" y="286593"/>
                  <a:pt x="70522" y="285279"/>
                </a:cubicBezTo>
                <a:cubicBezTo>
                  <a:pt x="67891" y="281335"/>
                  <a:pt x="66575" y="276076"/>
                  <a:pt x="67891" y="272132"/>
                </a:cubicBezTo>
                <a:cubicBezTo>
                  <a:pt x="58680" y="270818"/>
                  <a:pt x="52102" y="265559"/>
                  <a:pt x="48154" y="257671"/>
                </a:cubicBezTo>
                <a:cubicBezTo>
                  <a:pt x="48154" y="257671"/>
                  <a:pt x="48154" y="257671"/>
                  <a:pt x="48154" y="256356"/>
                </a:cubicBezTo>
                <a:cubicBezTo>
                  <a:pt x="42891" y="249783"/>
                  <a:pt x="42891" y="240581"/>
                  <a:pt x="46838" y="234007"/>
                </a:cubicBezTo>
                <a:cubicBezTo>
                  <a:pt x="42891" y="231378"/>
                  <a:pt x="38944" y="227434"/>
                  <a:pt x="36312" y="223490"/>
                </a:cubicBezTo>
                <a:cubicBezTo>
                  <a:pt x="36312" y="223490"/>
                  <a:pt x="36312" y="223490"/>
                  <a:pt x="36312" y="222176"/>
                </a:cubicBezTo>
                <a:cubicBezTo>
                  <a:pt x="32365" y="215602"/>
                  <a:pt x="32365" y="209029"/>
                  <a:pt x="33681" y="202456"/>
                </a:cubicBezTo>
                <a:cubicBezTo>
                  <a:pt x="36312" y="195883"/>
                  <a:pt x="40260" y="189309"/>
                  <a:pt x="46838" y="186680"/>
                </a:cubicBezTo>
                <a:cubicBezTo>
                  <a:pt x="46838" y="186680"/>
                  <a:pt x="46838" y="186680"/>
                  <a:pt x="53417" y="182736"/>
                </a:cubicBezTo>
                <a:cubicBezTo>
                  <a:pt x="53417" y="182736"/>
                  <a:pt x="53417" y="182736"/>
                  <a:pt x="3418" y="90711"/>
                </a:cubicBezTo>
                <a:cubicBezTo>
                  <a:pt x="-529" y="84138"/>
                  <a:pt x="-529" y="77564"/>
                  <a:pt x="787" y="70991"/>
                </a:cubicBezTo>
                <a:cubicBezTo>
                  <a:pt x="3418" y="63103"/>
                  <a:pt x="7365" y="57845"/>
                  <a:pt x="13944" y="55215"/>
                </a:cubicBezTo>
                <a:cubicBezTo>
                  <a:pt x="13944" y="55215"/>
                  <a:pt x="13944" y="55215"/>
                  <a:pt x="108679" y="2629"/>
                </a:cubicBezTo>
                <a:cubicBezTo>
                  <a:pt x="112627" y="1315"/>
                  <a:pt x="116574" y="0"/>
                  <a:pt x="12183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574539" y="3608766"/>
            <a:ext cx="4455536" cy="433607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3765">
              <a:lnSpc>
                <a:spcPct val="120000"/>
              </a:lnSpc>
              <a:defRPr/>
            </a:pPr>
            <a:r>
              <a:rPr lang="zh-CN" altLang="en-US" sz="1100" dirty="0">
                <a:solidFill>
                  <a:schemeClr val="bg1"/>
                </a:solidFill>
              </a:rPr>
              <a:t>请替换文字内容复制你的内容到此千图网</a:t>
            </a:r>
            <a:r>
              <a:rPr lang="en-US" altLang="zh-CN" sz="1100" dirty="0">
                <a:solidFill>
                  <a:schemeClr val="bg1"/>
                </a:solidFill>
              </a:rPr>
              <a:t>58PIC.COM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574539" y="3362545"/>
            <a:ext cx="4455536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3765">
              <a:defRPr/>
            </a:pPr>
            <a:r>
              <a:rPr lang="zh-CN" altLang="en-US" b="1" dirty="0">
                <a:solidFill>
                  <a:schemeClr val="bg1"/>
                </a:solidFill>
              </a:rPr>
              <a:t>输入标题文本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2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2" presetClass="entr" presetSubtype="2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/>
          <p:bldP spid="1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/>
          <p:bldP spid="11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设计师MC：ID 29795607Freeform: Shape 3"/>
          <p:cNvSpPr/>
          <p:nvPr>
            <p:custDataLst>
              <p:tags r:id="rId1"/>
            </p:custDataLst>
          </p:nvPr>
        </p:nvSpPr>
        <p:spPr bwMode="auto">
          <a:xfrm>
            <a:off x="1091445" y="1320755"/>
            <a:ext cx="4700588" cy="4700588"/>
          </a:xfrm>
          <a:custGeom>
            <a:avLst/>
            <a:gdLst>
              <a:gd name="T0" fmla="*/ 1375 w 1673"/>
              <a:gd name="T1" fmla="*/ 298 h 1673"/>
              <a:gd name="T2" fmla="*/ 297 w 1673"/>
              <a:gd name="T3" fmla="*/ 298 h 1673"/>
              <a:gd name="T4" fmla="*/ 297 w 1673"/>
              <a:gd name="T5" fmla="*/ 1376 h 1673"/>
              <a:gd name="T6" fmla="*/ 1375 w 1673"/>
              <a:gd name="T7" fmla="*/ 1376 h 1673"/>
              <a:gd name="T8" fmla="*/ 1375 w 1673"/>
              <a:gd name="T9" fmla="*/ 298 h 16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73" h="1673">
                <a:moveTo>
                  <a:pt x="1375" y="298"/>
                </a:moveTo>
                <a:cubicBezTo>
                  <a:pt x="1077" y="0"/>
                  <a:pt x="595" y="0"/>
                  <a:pt x="297" y="298"/>
                </a:cubicBezTo>
                <a:cubicBezTo>
                  <a:pt x="0" y="596"/>
                  <a:pt x="0" y="1078"/>
                  <a:pt x="297" y="1376"/>
                </a:cubicBezTo>
                <a:cubicBezTo>
                  <a:pt x="595" y="1673"/>
                  <a:pt x="1077" y="1673"/>
                  <a:pt x="1375" y="1376"/>
                </a:cubicBezTo>
                <a:cubicBezTo>
                  <a:pt x="1673" y="1078"/>
                  <a:pt x="1673" y="596"/>
                  <a:pt x="1375" y="298"/>
                </a:cubicBezTo>
                <a:close/>
              </a:path>
            </a:pathLst>
          </a:custGeom>
          <a:noFill/>
          <a:ln w="6350" cap="flat">
            <a:solidFill>
              <a:schemeClr val="tx2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</a:p>
        </p:txBody>
      </p:sp>
      <p:grpSp>
        <p:nvGrpSpPr>
          <p:cNvPr id="111" name="千图设计师MC：ID 29795607组合 5"/>
          <p:cNvGrpSpPr/>
          <p:nvPr>
            <p:custDataLst>
              <p:tags r:id="rId2"/>
            </p:custDataLst>
          </p:nvPr>
        </p:nvGrpSpPr>
        <p:grpSpPr>
          <a:xfrm>
            <a:off x="1349535" y="1806394"/>
            <a:ext cx="4185935" cy="3956863"/>
            <a:chOff x="1065606" y="733062"/>
            <a:chExt cx="4185935" cy="3956863"/>
          </a:xfrm>
        </p:grpSpPr>
        <p:sp>
          <p:nvSpPr>
            <p:cNvPr id="213" name="Freeform: Shape 107"/>
            <p:cNvSpPr/>
            <p:nvPr/>
          </p:nvSpPr>
          <p:spPr bwMode="auto">
            <a:xfrm>
              <a:off x="4213075" y="3868314"/>
              <a:ext cx="245873" cy="413860"/>
            </a:xfrm>
            <a:custGeom>
              <a:avLst/>
              <a:gdLst>
                <a:gd name="T0" fmla="*/ 79 w 88"/>
                <a:gd name="T1" fmla="*/ 0 h 147"/>
                <a:gd name="T2" fmla="*/ 88 w 88"/>
                <a:gd name="T3" fmla="*/ 139 h 147"/>
                <a:gd name="T4" fmla="*/ 27 w 88"/>
                <a:gd name="T5" fmla="*/ 147 h 147"/>
                <a:gd name="T6" fmla="*/ 0 w 88"/>
                <a:gd name="T7" fmla="*/ 10 h 147"/>
                <a:gd name="T8" fmla="*/ 79 w 88"/>
                <a:gd name="T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47">
                  <a:moveTo>
                    <a:pt x="79" y="0"/>
                  </a:moveTo>
                  <a:cubicBezTo>
                    <a:pt x="41" y="40"/>
                    <a:pt x="45" y="104"/>
                    <a:pt x="88" y="139"/>
                  </a:cubicBezTo>
                  <a:cubicBezTo>
                    <a:pt x="27" y="147"/>
                    <a:pt x="27" y="147"/>
                    <a:pt x="27" y="147"/>
                  </a:cubicBezTo>
                  <a:cubicBezTo>
                    <a:pt x="60" y="102"/>
                    <a:pt x="47" y="39"/>
                    <a:pt x="0" y="10"/>
                  </a:cubicBezTo>
                  <a:lnTo>
                    <a:pt x="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214" name="Freeform: Shape 108"/>
            <p:cNvSpPr/>
            <p:nvPr/>
          </p:nvSpPr>
          <p:spPr bwMode="auto">
            <a:xfrm>
              <a:off x="3293727" y="4251631"/>
              <a:ext cx="334448" cy="438294"/>
            </a:xfrm>
            <a:custGeom>
              <a:avLst/>
              <a:gdLst>
                <a:gd name="T0" fmla="*/ 119 w 119"/>
                <a:gd name="T1" fmla="*/ 31 h 156"/>
                <a:gd name="T2" fmla="*/ 57 w 119"/>
                <a:gd name="T3" fmla="*/ 156 h 156"/>
                <a:gd name="T4" fmla="*/ 0 w 119"/>
                <a:gd name="T5" fmla="*/ 132 h 156"/>
                <a:gd name="T6" fmla="*/ 45 w 119"/>
                <a:gd name="T7" fmla="*/ 0 h 156"/>
                <a:gd name="T8" fmla="*/ 119 w 119"/>
                <a:gd name="T9" fmla="*/ 3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56">
                  <a:moveTo>
                    <a:pt x="119" y="31"/>
                  </a:moveTo>
                  <a:cubicBezTo>
                    <a:pt x="66" y="46"/>
                    <a:pt x="37" y="104"/>
                    <a:pt x="57" y="156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51" y="110"/>
                    <a:pt x="72" y="49"/>
                    <a:pt x="45" y="0"/>
                  </a:cubicBezTo>
                  <a:lnTo>
                    <a:pt x="119" y="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215" name="Freeform: Shape 109"/>
            <p:cNvSpPr/>
            <p:nvPr/>
          </p:nvSpPr>
          <p:spPr bwMode="auto">
            <a:xfrm>
              <a:off x="3527382" y="4289809"/>
              <a:ext cx="232128" cy="306959"/>
            </a:xfrm>
            <a:custGeom>
              <a:avLst/>
              <a:gdLst>
                <a:gd name="T0" fmla="*/ 64 w 83"/>
                <a:gd name="T1" fmla="*/ 0 h 109"/>
                <a:gd name="T2" fmla="*/ 83 w 83"/>
                <a:gd name="T3" fmla="*/ 95 h 109"/>
                <a:gd name="T4" fmla="*/ 31 w 83"/>
                <a:gd name="T5" fmla="*/ 109 h 109"/>
                <a:gd name="T6" fmla="*/ 0 w 83"/>
                <a:gd name="T7" fmla="*/ 17 h 109"/>
                <a:gd name="T8" fmla="*/ 64 w 83"/>
                <a:gd name="T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09">
                  <a:moveTo>
                    <a:pt x="64" y="0"/>
                  </a:moveTo>
                  <a:cubicBezTo>
                    <a:pt x="35" y="30"/>
                    <a:pt x="45" y="78"/>
                    <a:pt x="83" y="95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55" y="76"/>
                    <a:pt x="39" y="28"/>
                    <a:pt x="0" y="17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216" name="Freeform: Shape 110"/>
            <p:cNvSpPr/>
            <p:nvPr/>
          </p:nvSpPr>
          <p:spPr bwMode="auto">
            <a:xfrm>
              <a:off x="4347465" y="3787375"/>
              <a:ext cx="308486" cy="311540"/>
            </a:xfrm>
            <a:custGeom>
              <a:avLst/>
              <a:gdLst>
                <a:gd name="T0" fmla="*/ 46 w 110"/>
                <a:gd name="T1" fmla="*/ 0 h 111"/>
                <a:gd name="T2" fmla="*/ 110 w 110"/>
                <a:gd name="T3" fmla="*/ 74 h 111"/>
                <a:gd name="T4" fmla="*/ 73 w 110"/>
                <a:gd name="T5" fmla="*/ 111 h 111"/>
                <a:gd name="T6" fmla="*/ 0 w 110"/>
                <a:gd name="T7" fmla="*/ 47 h 111"/>
                <a:gd name="T8" fmla="*/ 46 w 110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11">
                  <a:moveTo>
                    <a:pt x="46" y="0"/>
                  </a:moveTo>
                  <a:cubicBezTo>
                    <a:pt x="37" y="40"/>
                    <a:pt x="70" y="78"/>
                    <a:pt x="110" y="74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77" y="70"/>
                    <a:pt x="40" y="37"/>
                    <a:pt x="0" y="47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217" name="Freeform: Shape 111"/>
            <p:cNvSpPr/>
            <p:nvPr/>
          </p:nvSpPr>
          <p:spPr bwMode="auto">
            <a:xfrm>
              <a:off x="4692602" y="3338391"/>
              <a:ext cx="328339" cy="227547"/>
            </a:xfrm>
            <a:custGeom>
              <a:avLst/>
              <a:gdLst>
                <a:gd name="T0" fmla="*/ 12 w 117"/>
                <a:gd name="T1" fmla="*/ 0 h 81"/>
                <a:gd name="T2" fmla="*/ 117 w 117"/>
                <a:gd name="T3" fmla="*/ 26 h 81"/>
                <a:gd name="T4" fmla="*/ 108 w 117"/>
                <a:gd name="T5" fmla="*/ 81 h 81"/>
                <a:gd name="T6" fmla="*/ 0 w 117"/>
                <a:gd name="T7" fmla="*/ 69 h 81"/>
                <a:gd name="T8" fmla="*/ 12 w 117"/>
                <a:gd name="T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81">
                  <a:moveTo>
                    <a:pt x="12" y="0"/>
                  </a:moveTo>
                  <a:cubicBezTo>
                    <a:pt x="30" y="41"/>
                    <a:pt x="82" y="54"/>
                    <a:pt x="117" y="26"/>
                  </a:cubicBezTo>
                  <a:cubicBezTo>
                    <a:pt x="108" y="81"/>
                    <a:pt x="108" y="81"/>
                    <a:pt x="108" y="81"/>
                  </a:cubicBezTo>
                  <a:cubicBezTo>
                    <a:pt x="84" y="42"/>
                    <a:pt x="31" y="37"/>
                    <a:pt x="0" y="6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218" name="Freeform: Shape 112"/>
            <p:cNvSpPr/>
            <p:nvPr/>
          </p:nvSpPr>
          <p:spPr bwMode="auto">
            <a:xfrm>
              <a:off x="4582647" y="3462090"/>
              <a:ext cx="329866" cy="345137"/>
            </a:xfrm>
            <a:custGeom>
              <a:avLst/>
              <a:gdLst>
                <a:gd name="T0" fmla="*/ 53 w 117"/>
                <a:gd name="T1" fmla="*/ 0 h 123"/>
                <a:gd name="T2" fmla="*/ 117 w 117"/>
                <a:gd name="T3" fmla="*/ 88 h 123"/>
                <a:gd name="T4" fmla="*/ 75 w 117"/>
                <a:gd name="T5" fmla="*/ 123 h 123"/>
                <a:gd name="T6" fmla="*/ 0 w 117"/>
                <a:gd name="T7" fmla="*/ 45 h 123"/>
                <a:gd name="T8" fmla="*/ 53 w 117"/>
                <a:gd name="T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23">
                  <a:moveTo>
                    <a:pt x="53" y="0"/>
                  </a:moveTo>
                  <a:cubicBezTo>
                    <a:pt x="41" y="43"/>
                    <a:pt x="72" y="86"/>
                    <a:pt x="117" y="88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82" y="79"/>
                    <a:pt x="44" y="40"/>
                    <a:pt x="0" y="45"/>
                  </a:cubicBezTo>
                  <a:lnTo>
                    <a:pt x="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219" name="Freeform: Shape 113"/>
            <p:cNvSpPr/>
            <p:nvPr/>
          </p:nvSpPr>
          <p:spPr bwMode="auto">
            <a:xfrm>
              <a:off x="4759797" y="2041835"/>
              <a:ext cx="491744" cy="537559"/>
            </a:xfrm>
            <a:custGeom>
              <a:avLst/>
              <a:gdLst>
                <a:gd name="T0" fmla="*/ 0 w 175"/>
                <a:gd name="T1" fmla="*/ 135 h 191"/>
                <a:gd name="T2" fmla="*/ 123 w 175"/>
                <a:gd name="T3" fmla="*/ 0 h 191"/>
                <a:gd name="T4" fmla="*/ 175 w 175"/>
                <a:gd name="T5" fmla="*/ 42 h 191"/>
                <a:gd name="T6" fmla="*/ 70 w 175"/>
                <a:gd name="T7" fmla="*/ 191 h 191"/>
                <a:gd name="T8" fmla="*/ 0 w 175"/>
                <a:gd name="T9" fmla="*/ 13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191">
                  <a:moveTo>
                    <a:pt x="0" y="135"/>
                  </a:moveTo>
                  <a:cubicBezTo>
                    <a:pt x="69" y="127"/>
                    <a:pt x="122" y="69"/>
                    <a:pt x="123" y="0"/>
                  </a:cubicBezTo>
                  <a:cubicBezTo>
                    <a:pt x="175" y="42"/>
                    <a:pt x="175" y="42"/>
                    <a:pt x="175" y="42"/>
                  </a:cubicBezTo>
                  <a:cubicBezTo>
                    <a:pt x="108" y="58"/>
                    <a:pt x="63" y="122"/>
                    <a:pt x="70" y="191"/>
                  </a:cubicBezTo>
                  <a:lnTo>
                    <a:pt x="0" y="1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220" name="Freeform: Shape 114"/>
            <p:cNvSpPr/>
            <p:nvPr/>
          </p:nvSpPr>
          <p:spPr bwMode="auto">
            <a:xfrm>
              <a:off x="4886552" y="2368646"/>
              <a:ext cx="345137" cy="271834"/>
            </a:xfrm>
            <a:custGeom>
              <a:avLst/>
              <a:gdLst>
                <a:gd name="T0" fmla="*/ 0 w 123"/>
                <a:gd name="T1" fmla="*/ 31 h 97"/>
                <a:gd name="T2" fmla="*/ 104 w 123"/>
                <a:gd name="T3" fmla="*/ 0 h 97"/>
                <a:gd name="T4" fmla="*/ 123 w 123"/>
                <a:gd name="T5" fmla="*/ 52 h 97"/>
                <a:gd name="T6" fmla="*/ 24 w 123"/>
                <a:gd name="T7" fmla="*/ 97 h 97"/>
                <a:gd name="T8" fmla="*/ 0 w 123"/>
                <a:gd name="T9" fmla="*/ 3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97">
                  <a:moveTo>
                    <a:pt x="0" y="31"/>
                  </a:moveTo>
                  <a:cubicBezTo>
                    <a:pt x="36" y="57"/>
                    <a:pt x="88" y="42"/>
                    <a:pt x="104" y="0"/>
                  </a:cubicBezTo>
                  <a:cubicBezTo>
                    <a:pt x="123" y="52"/>
                    <a:pt x="123" y="52"/>
                    <a:pt x="123" y="52"/>
                  </a:cubicBezTo>
                  <a:cubicBezTo>
                    <a:pt x="83" y="31"/>
                    <a:pt x="34" y="53"/>
                    <a:pt x="24" y="97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221" name="Freeform: Shape 115"/>
            <p:cNvSpPr/>
            <p:nvPr/>
          </p:nvSpPr>
          <p:spPr bwMode="auto">
            <a:xfrm>
              <a:off x="4886552" y="2556487"/>
              <a:ext cx="345137" cy="270307"/>
            </a:xfrm>
            <a:custGeom>
              <a:avLst/>
              <a:gdLst>
                <a:gd name="T0" fmla="*/ 24 w 123"/>
                <a:gd name="T1" fmla="*/ 0 h 96"/>
                <a:gd name="T2" fmla="*/ 123 w 123"/>
                <a:gd name="T3" fmla="*/ 44 h 96"/>
                <a:gd name="T4" fmla="*/ 104 w 123"/>
                <a:gd name="T5" fmla="*/ 96 h 96"/>
                <a:gd name="T6" fmla="*/ 0 w 123"/>
                <a:gd name="T7" fmla="*/ 66 h 96"/>
                <a:gd name="T8" fmla="*/ 24 w 123"/>
                <a:gd name="T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96">
                  <a:moveTo>
                    <a:pt x="24" y="0"/>
                  </a:moveTo>
                  <a:cubicBezTo>
                    <a:pt x="34" y="44"/>
                    <a:pt x="83" y="66"/>
                    <a:pt x="123" y="44"/>
                  </a:cubicBezTo>
                  <a:cubicBezTo>
                    <a:pt x="104" y="96"/>
                    <a:pt x="104" y="96"/>
                    <a:pt x="104" y="96"/>
                  </a:cubicBezTo>
                  <a:cubicBezTo>
                    <a:pt x="88" y="54"/>
                    <a:pt x="36" y="39"/>
                    <a:pt x="0" y="66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222" name="Freeform: Shape 116"/>
            <p:cNvSpPr/>
            <p:nvPr/>
          </p:nvSpPr>
          <p:spPr bwMode="auto">
            <a:xfrm>
              <a:off x="4692602" y="1632557"/>
              <a:ext cx="328339" cy="224493"/>
            </a:xfrm>
            <a:custGeom>
              <a:avLst/>
              <a:gdLst>
                <a:gd name="T0" fmla="*/ 0 w 117"/>
                <a:gd name="T1" fmla="*/ 11 h 80"/>
                <a:gd name="T2" fmla="*/ 108 w 117"/>
                <a:gd name="T3" fmla="*/ 0 h 80"/>
                <a:gd name="T4" fmla="*/ 117 w 117"/>
                <a:gd name="T5" fmla="*/ 55 h 80"/>
                <a:gd name="T6" fmla="*/ 12 w 117"/>
                <a:gd name="T7" fmla="*/ 80 h 80"/>
                <a:gd name="T8" fmla="*/ 0 w 117"/>
                <a:gd name="T9" fmla="*/ 1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80">
                  <a:moveTo>
                    <a:pt x="0" y="11"/>
                  </a:moveTo>
                  <a:cubicBezTo>
                    <a:pt x="31" y="44"/>
                    <a:pt x="84" y="38"/>
                    <a:pt x="108" y="0"/>
                  </a:cubicBezTo>
                  <a:cubicBezTo>
                    <a:pt x="117" y="55"/>
                    <a:pt x="117" y="55"/>
                    <a:pt x="117" y="55"/>
                  </a:cubicBezTo>
                  <a:cubicBezTo>
                    <a:pt x="82" y="26"/>
                    <a:pt x="30" y="39"/>
                    <a:pt x="12" y="80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223" name="Freeform: Shape 117"/>
            <p:cNvSpPr/>
            <p:nvPr/>
          </p:nvSpPr>
          <p:spPr bwMode="auto">
            <a:xfrm>
              <a:off x="4582647" y="1388211"/>
              <a:ext cx="329866" cy="348192"/>
            </a:xfrm>
            <a:custGeom>
              <a:avLst/>
              <a:gdLst>
                <a:gd name="T0" fmla="*/ 0 w 117"/>
                <a:gd name="T1" fmla="*/ 79 h 124"/>
                <a:gd name="T2" fmla="*/ 75 w 117"/>
                <a:gd name="T3" fmla="*/ 0 h 124"/>
                <a:gd name="T4" fmla="*/ 117 w 117"/>
                <a:gd name="T5" fmla="*/ 36 h 124"/>
                <a:gd name="T6" fmla="*/ 53 w 117"/>
                <a:gd name="T7" fmla="*/ 124 h 124"/>
                <a:gd name="T8" fmla="*/ 0 w 117"/>
                <a:gd name="T9" fmla="*/ 7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24">
                  <a:moveTo>
                    <a:pt x="0" y="79"/>
                  </a:moveTo>
                  <a:cubicBezTo>
                    <a:pt x="44" y="84"/>
                    <a:pt x="82" y="45"/>
                    <a:pt x="75" y="0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72" y="37"/>
                    <a:pt x="41" y="81"/>
                    <a:pt x="53" y="124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224" name="Freeform: Shape 118"/>
            <p:cNvSpPr/>
            <p:nvPr/>
          </p:nvSpPr>
          <p:spPr bwMode="auto">
            <a:xfrm>
              <a:off x="3896954" y="733062"/>
              <a:ext cx="226019" cy="328339"/>
            </a:xfrm>
            <a:custGeom>
              <a:avLst/>
              <a:gdLst>
                <a:gd name="T0" fmla="*/ 0 w 80"/>
                <a:gd name="T1" fmla="*/ 105 h 117"/>
                <a:gd name="T2" fmla="*/ 25 w 80"/>
                <a:gd name="T3" fmla="*/ 0 h 117"/>
                <a:gd name="T4" fmla="*/ 80 w 80"/>
                <a:gd name="T5" fmla="*/ 9 h 117"/>
                <a:gd name="T6" fmla="*/ 69 w 80"/>
                <a:gd name="T7" fmla="*/ 117 h 117"/>
                <a:gd name="T8" fmla="*/ 0 w 80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17">
                  <a:moveTo>
                    <a:pt x="0" y="105"/>
                  </a:moveTo>
                  <a:cubicBezTo>
                    <a:pt x="41" y="87"/>
                    <a:pt x="54" y="35"/>
                    <a:pt x="25" y="0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42" y="33"/>
                    <a:pt x="36" y="86"/>
                    <a:pt x="69" y="117"/>
                  </a:cubicBezTo>
                  <a:lnTo>
                    <a:pt x="0" y="10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225" name="Freeform: Shape 119"/>
            <p:cNvSpPr/>
            <p:nvPr/>
          </p:nvSpPr>
          <p:spPr bwMode="auto">
            <a:xfrm>
              <a:off x="4019127" y="843017"/>
              <a:ext cx="348192" cy="328339"/>
            </a:xfrm>
            <a:custGeom>
              <a:avLst/>
              <a:gdLst>
                <a:gd name="T0" fmla="*/ 0 w 124"/>
                <a:gd name="T1" fmla="*/ 64 h 117"/>
                <a:gd name="T2" fmla="*/ 88 w 124"/>
                <a:gd name="T3" fmla="*/ 0 h 117"/>
                <a:gd name="T4" fmla="*/ 124 w 124"/>
                <a:gd name="T5" fmla="*/ 42 h 117"/>
                <a:gd name="T6" fmla="*/ 45 w 124"/>
                <a:gd name="T7" fmla="*/ 117 h 117"/>
                <a:gd name="T8" fmla="*/ 0 w 124"/>
                <a:gd name="T9" fmla="*/ 6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17">
                  <a:moveTo>
                    <a:pt x="0" y="64"/>
                  </a:moveTo>
                  <a:cubicBezTo>
                    <a:pt x="43" y="76"/>
                    <a:pt x="87" y="45"/>
                    <a:pt x="88" y="0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79" y="35"/>
                    <a:pt x="40" y="73"/>
                    <a:pt x="45" y="117"/>
                  </a:cubicBezTo>
                  <a:lnTo>
                    <a:pt x="0" y="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226" name="Freeform: Shape 120"/>
            <p:cNvSpPr/>
            <p:nvPr/>
          </p:nvSpPr>
          <p:spPr bwMode="auto">
            <a:xfrm>
              <a:off x="1852091" y="3868314"/>
              <a:ext cx="247399" cy="413860"/>
            </a:xfrm>
            <a:custGeom>
              <a:avLst/>
              <a:gdLst>
                <a:gd name="T0" fmla="*/ 88 w 88"/>
                <a:gd name="T1" fmla="*/ 10 h 147"/>
                <a:gd name="T2" fmla="*/ 61 w 88"/>
                <a:gd name="T3" fmla="*/ 147 h 147"/>
                <a:gd name="T4" fmla="*/ 0 w 88"/>
                <a:gd name="T5" fmla="*/ 139 h 147"/>
                <a:gd name="T6" fmla="*/ 10 w 88"/>
                <a:gd name="T7" fmla="*/ 0 h 147"/>
                <a:gd name="T8" fmla="*/ 88 w 88"/>
                <a:gd name="T9" fmla="*/ 1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47">
                  <a:moveTo>
                    <a:pt x="88" y="10"/>
                  </a:moveTo>
                  <a:cubicBezTo>
                    <a:pt x="41" y="39"/>
                    <a:pt x="29" y="102"/>
                    <a:pt x="61" y="147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44" y="104"/>
                    <a:pt x="48" y="40"/>
                    <a:pt x="10" y="0"/>
                  </a:cubicBezTo>
                  <a:lnTo>
                    <a:pt x="88" y="1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227" name="Freeform: Shape 121"/>
            <p:cNvSpPr/>
            <p:nvPr/>
          </p:nvSpPr>
          <p:spPr bwMode="auto">
            <a:xfrm>
              <a:off x="1655088" y="3787375"/>
              <a:ext cx="311540" cy="311540"/>
            </a:xfrm>
            <a:custGeom>
              <a:avLst/>
              <a:gdLst>
                <a:gd name="T0" fmla="*/ 111 w 111"/>
                <a:gd name="T1" fmla="*/ 47 h 111"/>
                <a:gd name="T2" fmla="*/ 37 w 111"/>
                <a:gd name="T3" fmla="*/ 111 h 111"/>
                <a:gd name="T4" fmla="*/ 0 w 111"/>
                <a:gd name="T5" fmla="*/ 74 h 111"/>
                <a:gd name="T6" fmla="*/ 64 w 111"/>
                <a:gd name="T7" fmla="*/ 0 h 111"/>
                <a:gd name="T8" fmla="*/ 111 w 111"/>
                <a:gd name="T9" fmla="*/ 4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11" y="47"/>
                  </a:moveTo>
                  <a:cubicBezTo>
                    <a:pt x="71" y="37"/>
                    <a:pt x="33" y="70"/>
                    <a:pt x="37" y="111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41" y="78"/>
                    <a:pt x="74" y="40"/>
                    <a:pt x="64" y="0"/>
                  </a:cubicBezTo>
                  <a:lnTo>
                    <a:pt x="111" y="4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228" name="Freeform: Shape 122"/>
            <p:cNvSpPr/>
            <p:nvPr/>
          </p:nvSpPr>
          <p:spPr bwMode="auto">
            <a:xfrm>
              <a:off x="2189593" y="4132512"/>
              <a:ext cx="227547" cy="331393"/>
            </a:xfrm>
            <a:custGeom>
              <a:avLst/>
              <a:gdLst>
                <a:gd name="T0" fmla="*/ 81 w 81"/>
                <a:gd name="T1" fmla="*/ 12 h 118"/>
                <a:gd name="T2" fmla="*/ 55 w 81"/>
                <a:gd name="T3" fmla="*/ 118 h 118"/>
                <a:gd name="T4" fmla="*/ 0 w 81"/>
                <a:gd name="T5" fmla="*/ 108 h 118"/>
                <a:gd name="T6" fmla="*/ 12 w 81"/>
                <a:gd name="T7" fmla="*/ 0 h 118"/>
                <a:gd name="T8" fmla="*/ 81 w 81"/>
                <a:gd name="T9" fmla="*/ 1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8">
                  <a:moveTo>
                    <a:pt x="81" y="12"/>
                  </a:moveTo>
                  <a:cubicBezTo>
                    <a:pt x="39" y="30"/>
                    <a:pt x="27" y="83"/>
                    <a:pt x="55" y="11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39" y="85"/>
                    <a:pt x="44" y="31"/>
                    <a:pt x="12" y="0"/>
                  </a:cubicBezTo>
                  <a:lnTo>
                    <a:pt x="81" y="1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229" name="Freeform: Shape 123"/>
            <p:cNvSpPr/>
            <p:nvPr/>
          </p:nvSpPr>
          <p:spPr bwMode="auto">
            <a:xfrm>
              <a:off x="1400053" y="3462090"/>
              <a:ext cx="331393" cy="345137"/>
            </a:xfrm>
            <a:custGeom>
              <a:avLst/>
              <a:gdLst>
                <a:gd name="T0" fmla="*/ 118 w 118"/>
                <a:gd name="T1" fmla="*/ 45 h 123"/>
                <a:gd name="T2" fmla="*/ 43 w 118"/>
                <a:gd name="T3" fmla="*/ 123 h 123"/>
                <a:gd name="T4" fmla="*/ 0 w 118"/>
                <a:gd name="T5" fmla="*/ 88 h 123"/>
                <a:gd name="T6" fmla="*/ 64 w 118"/>
                <a:gd name="T7" fmla="*/ 0 h 123"/>
                <a:gd name="T8" fmla="*/ 118 w 118"/>
                <a:gd name="T9" fmla="*/ 4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23">
                  <a:moveTo>
                    <a:pt x="118" y="45"/>
                  </a:moveTo>
                  <a:cubicBezTo>
                    <a:pt x="73" y="40"/>
                    <a:pt x="36" y="79"/>
                    <a:pt x="43" y="123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45" y="86"/>
                    <a:pt x="77" y="43"/>
                    <a:pt x="64" y="0"/>
                  </a:cubicBezTo>
                  <a:lnTo>
                    <a:pt x="118" y="4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230" name="Freeform: Shape 124"/>
            <p:cNvSpPr/>
            <p:nvPr/>
          </p:nvSpPr>
          <p:spPr bwMode="auto">
            <a:xfrm>
              <a:off x="1290097" y="3338391"/>
              <a:ext cx="331393" cy="227547"/>
            </a:xfrm>
            <a:custGeom>
              <a:avLst/>
              <a:gdLst>
                <a:gd name="T0" fmla="*/ 118 w 118"/>
                <a:gd name="T1" fmla="*/ 69 h 81"/>
                <a:gd name="T2" fmla="*/ 10 w 118"/>
                <a:gd name="T3" fmla="*/ 81 h 81"/>
                <a:gd name="T4" fmla="*/ 0 w 118"/>
                <a:gd name="T5" fmla="*/ 26 h 81"/>
                <a:gd name="T6" fmla="*/ 106 w 118"/>
                <a:gd name="T7" fmla="*/ 0 h 81"/>
                <a:gd name="T8" fmla="*/ 118 w 118"/>
                <a:gd name="T9" fmla="*/ 6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81">
                  <a:moveTo>
                    <a:pt x="118" y="69"/>
                  </a:moveTo>
                  <a:cubicBezTo>
                    <a:pt x="87" y="37"/>
                    <a:pt x="33" y="42"/>
                    <a:pt x="10" y="8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35" y="54"/>
                    <a:pt x="87" y="41"/>
                    <a:pt x="106" y="0"/>
                  </a:cubicBezTo>
                  <a:lnTo>
                    <a:pt x="118" y="6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231" name="Freeform: Shape 125"/>
            <p:cNvSpPr/>
            <p:nvPr/>
          </p:nvSpPr>
          <p:spPr bwMode="auto">
            <a:xfrm>
              <a:off x="1122110" y="3090992"/>
              <a:ext cx="555885" cy="389425"/>
            </a:xfrm>
            <a:custGeom>
              <a:avLst/>
              <a:gdLst>
                <a:gd name="T0" fmla="*/ 166 w 198"/>
                <a:gd name="T1" fmla="*/ 139 h 139"/>
                <a:gd name="T2" fmla="*/ 0 w 198"/>
                <a:gd name="T3" fmla="*/ 63 h 139"/>
                <a:gd name="T4" fmla="*/ 24 w 198"/>
                <a:gd name="T5" fmla="*/ 0 h 139"/>
                <a:gd name="T6" fmla="*/ 198 w 198"/>
                <a:gd name="T7" fmla="*/ 56 h 139"/>
                <a:gd name="T8" fmla="*/ 166 w 198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39">
                  <a:moveTo>
                    <a:pt x="166" y="139"/>
                  </a:moveTo>
                  <a:cubicBezTo>
                    <a:pt x="138" y="76"/>
                    <a:pt x="67" y="43"/>
                    <a:pt x="0" y="6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60" y="60"/>
                    <a:pt x="135" y="83"/>
                    <a:pt x="198" y="56"/>
                  </a:cubicBezTo>
                  <a:lnTo>
                    <a:pt x="166" y="13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232" name="Freeform: Shape 126"/>
            <p:cNvSpPr/>
            <p:nvPr/>
          </p:nvSpPr>
          <p:spPr bwMode="auto">
            <a:xfrm>
              <a:off x="1655088" y="1094997"/>
              <a:ext cx="311540" cy="313068"/>
            </a:xfrm>
            <a:custGeom>
              <a:avLst/>
              <a:gdLst>
                <a:gd name="T0" fmla="*/ 64 w 111"/>
                <a:gd name="T1" fmla="*/ 111 h 111"/>
                <a:gd name="T2" fmla="*/ 0 w 111"/>
                <a:gd name="T3" fmla="*/ 38 h 111"/>
                <a:gd name="T4" fmla="*/ 37 w 111"/>
                <a:gd name="T5" fmla="*/ 0 h 111"/>
                <a:gd name="T6" fmla="*/ 111 w 111"/>
                <a:gd name="T7" fmla="*/ 65 h 111"/>
                <a:gd name="T8" fmla="*/ 64 w 111"/>
                <a:gd name="T9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64" y="111"/>
                  </a:moveTo>
                  <a:cubicBezTo>
                    <a:pt x="74" y="71"/>
                    <a:pt x="41" y="34"/>
                    <a:pt x="0" y="38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3" y="41"/>
                    <a:pt x="71" y="74"/>
                    <a:pt x="111" y="65"/>
                  </a:cubicBezTo>
                  <a:lnTo>
                    <a:pt x="64" y="11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233" name="Freeform: Shape 127"/>
            <p:cNvSpPr/>
            <p:nvPr/>
          </p:nvSpPr>
          <p:spPr bwMode="auto">
            <a:xfrm>
              <a:off x="2189593" y="733062"/>
              <a:ext cx="227547" cy="328339"/>
            </a:xfrm>
            <a:custGeom>
              <a:avLst/>
              <a:gdLst>
                <a:gd name="T0" fmla="*/ 12 w 81"/>
                <a:gd name="T1" fmla="*/ 117 h 117"/>
                <a:gd name="T2" fmla="*/ 0 w 81"/>
                <a:gd name="T3" fmla="*/ 9 h 117"/>
                <a:gd name="T4" fmla="*/ 55 w 81"/>
                <a:gd name="T5" fmla="*/ 0 h 117"/>
                <a:gd name="T6" fmla="*/ 81 w 81"/>
                <a:gd name="T7" fmla="*/ 105 h 117"/>
                <a:gd name="T8" fmla="*/ 12 w 81"/>
                <a:gd name="T9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12" y="117"/>
                  </a:moveTo>
                  <a:cubicBezTo>
                    <a:pt x="44" y="86"/>
                    <a:pt x="39" y="33"/>
                    <a:pt x="0" y="9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27" y="35"/>
                    <a:pt x="39" y="87"/>
                    <a:pt x="81" y="105"/>
                  </a:cubicBezTo>
                  <a:lnTo>
                    <a:pt x="12" y="1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234" name="Freeform: Shape 128"/>
            <p:cNvSpPr/>
            <p:nvPr/>
          </p:nvSpPr>
          <p:spPr bwMode="auto">
            <a:xfrm>
              <a:off x="1290097" y="1632557"/>
              <a:ext cx="331393" cy="224493"/>
            </a:xfrm>
            <a:custGeom>
              <a:avLst/>
              <a:gdLst>
                <a:gd name="T0" fmla="*/ 106 w 118"/>
                <a:gd name="T1" fmla="*/ 80 h 80"/>
                <a:gd name="T2" fmla="*/ 0 w 118"/>
                <a:gd name="T3" fmla="*/ 55 h 80"/>
                <a:gd name="T4" fmla="*/ 10 w 118"/>
                <a:gd name="T5" fmla="*/ 0 h 80"/>
                <a:gd name="T6" fmla="*/ 118 w 118"/>
                <a:gd name="T7" fmla="*/ 11 h 80"/>
                <a:gd name="T8" fmla="*/ 106 w 118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80">
                  <a:moveTo>
                    <a:pt x="106" y="80"/>
                  </a:moveTo>
                  <a:cubicBezTo>
                    <a:pt x="87" y="39"/>
                    <a:pt x="35" y="26"/>
                    <a:pt x="0" y="55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3" y="38"/>
                    <a:pt x="87" y="44"/>
                    <a:pt x="118" y="11"/>
                  </a:cubicBezTo>
                  <a:lnTo>
                    <a:pt x="106" y="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235" name="Freeform: Shape 129"/>
            <p:cNvSpPr/>
            <p:nvPr/>
          </p:nvSpPr>
          <p:spPr bwMode="auto">
            <a:xfrm>
              <a:off x="1400053" y="1388211"/>
              <a:ext cx="331393" cy="348192"/>
            </a:xfrm>
            <a:custGeom>
              <a:avLst/>
              <a:gdLst>
                <a:gd name="T0" fmla="*/ 64 w 118"/>
                <a:gd name="T1" fmla="*/ 124 h 124"/>
                <a:gd name="T2" fmla="*/ 0 w 118"/>
                <a:gd name="T3" fmla="*/ 36 h 124"/>
                <a:gd name="T4" fmla="*/ 43 w 118"/>
                <a:gd name="T5" fmla="*/ 0 h 124"/>
                <a:gd name="T6" fmla="*/ 118 w 118"/>
                <a:gd name="T7" fmla="*/ 79 h 124"/>
                <a:gd name="T8" fmla="*/ 64 w 118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24">
                  <a:moveTo>
                    <a:pt x="64" y="124"/>
                  </a:moveTo>
                  <a:cubicBezTo>
                    <a:pt x="77" y="81"/>
                    <a:pt x="45" y="37"/>
                    <a:pt x="0" y="36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6" y="45"/>
                    <a:pt x="73" y="84"/>
                    <a:pt x="118" y="79"/>
                  </a:cubicBezTo>
                  <a:lnTo>
                    <a:pt x="64" y="1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236" name="Freeform: Shape 130"/>
            <p:cNvSpPr/>
            <p:nvPr/>
          </p:nvSpPr>
          <p:spPr bwMode="auto">
            <a:xfrm>
              <a:off x="1065606" y="2127355"/>
              <a:ext cx="438294" cy="334448"/>
            </a:xfrm>
            <a:custGeom>
              <a:avLst/>
              <a:gdLst>
                <a:gd name="T0" fmla="*/ 156 w 156"/>
                <a:gd name="T1" fmla="*/ 74 h 119"/>
                <a:gd name="T2" fmla="*/ 24 w 156"/>
                <a:gd name="T3" fmla="*/ 119 h 119"/>
                <a:gd name="T4" fmla="*/ 0 w 156"/>
                <a:gd name="T5" fmla="*/ 62 h 119"/>
                <a:gd name="T6" fmla="*/ 125 w 156"/>
                <a:gd name="T7" fmla="*/ 0 h 119"/>
                <a:gd name="T8" fmla="*/ 156 w 156"/>
                <a:gd name="T9" fmla="*/ 7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19">
                  <a:moveTo>
                    <a:pt x="156" y="74"/>
                  </a:moveTo>
                  <a:cubicBezTo>
                    <a:pt x="107" y="47"/>
                    <a:pt x="46" y="68"/>
                    <a:pt x="24" y="119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52" y="82"/>
                    <a:pt x="109" y="53"/>
                    <a:pt x="125" y="0"/>
                  </a:cubicBezTo>
                  <a:lnTo>
                    <a:pt x="156" y="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237" name="Freeform: Shape 131"/>
            <p:cNvSpPr/>
            <p:nvPr/>
          </p:nvSpPr>
          <p:spPr bwMode="auto">
            <a:xfrm>
              <a:off x="1158762" y="1994493"/>
              <a:ext cx="305431" cy="233655"/>
            </a:xfrm>
            <a:custGeom>
              <a:avLst/>
              <a:gdLst>
                <a:gd name="T0" fmla="*/ 92 w 109"/>
                <a:gd name="T1" fmla="*/ 83 h 83"/>
                <a:gd name="T2" fmla="*/ 0 w 109"/>
                <a:gd name="T3" fmla="*/ 52 h 83"/>
                <a:gd name="T4" fmla="*/ 14 w 109"/>
                <a:gd name="T5" fmla="*/ 0 h 83"/>
                <a:gd name="T6" fmla="*/ 109 w 109"/>
                <a:gd name="T7" fmla="*/ 19 h 83"/>
                <a:gd name="T8" fmla="*/ 92 w 109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83">
                  <a:moveTo>
                    <a:pt x="92" y="83"/>
                  </a:moveTo>
                  <a:cubicBezTo>
                    <a:pt x="80" y="44"/>
                    <a:pt x="33" y="28"/>
                    <a:pt x="0" y="5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38"/>
                    <a:pt x="79" y="48"/>
                    <a:pt x="109" y="19"/>
                  </a:cubicBezTo>
                  <a:lnTo>
                    <a:pt x="92" y="8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12" name="千图设计师MC：ID 29795607组合 6"/>
          <p:cNvGrpSpPr/>
          <p:nvPr>
            <p:custDataLst>
              <p:tags r:id="rId3"/>
            </p:custDataLst>
          </p:nvPr>
        </p:nvGrpSpPr>
        <p:grpSpPr>
          <a:xfrm>
            <a:off x="1183074" y="1595646"/>
            <a:ext cx="4512748" cy="4332543"/>
            <a:chOff x="899145" y="522314"/>
            <a:chExt cx="4512748" cy="4332543"/>
          </a:xfrm>
        </p:grpSpPr>
        <p:sp>
          <p:nvSpPr>
            <p:cNvPr id="113" name="Freeform: Shape 7"/>
            <p:cNvSpPr/>
            <p:nvPr/>
          </p:nvSpPr>
          <p:spPr bwMode="auto">
            <a:xfrm>
              <a:off x="1511536" y="954499"/>
              <a:ext cx="262671" cy="259617"/>
            </a:xfrm>
            <a:custGeom>
              <a:avLst/>
              <a:gdLst>
                <a:gd name="T0" fmla="*/ 76 w 93"/>
                <a:gd name="T1" fmla="*/ 16 h 92"/>
                <a:gd name="T2" fmla="*/ 16 w 93"/>
                <a:gd name="T3" fmla="*/ 16 h 92"/>
                <a:gd name="T4" fmla="*/ 16 w 93"/>
                <a:gd name="T5" fmla="*/ 76 h 92"/>
                <a:gd name="T6" fmla="*/ 76 w 93"/>
                <a:gd name="T7" fmla="*/ 76 h 92"/>
                <a:gd name="T8" fmla="*/ 76 w 93"/>
                <a:gd name="T9" fmla="*/ 1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92">
                  <a:moveTo>
                    <a:pt x="76" y="16"/>
                  </a:moveTo>
                  <a:cubicBezTo>
                    <a:pt x="60" y="0"/>
                    <a:pt x="33" y="0"/>
                    <a:pt x="16" y="16"/>
                  </a:cubicBezTo>
                  <a:cubicBezTo>
                    <a:pt x="0" y="33"/>
                    <a:pt x="0" y="59"/>
                    <a:pt x="16" y="76"/>
                  </a:cubicBezTo>
                  <a:cubicBezTo>
                    <a:pt x="33" y="92"/>
                    <a:pt x="60" y="92"/>
                    <a:pt x="76" y="76"/>
                  </a:cubicBezTo>
                  <a:cubicBezTo>
                    <a:pt x="93" y="59"/>
                    <a:pt x="93" y="33"/>
                    <a:pt x="76" y="16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14" name="Group 8"/>
            <p:cNvGrpSpPr/>
            <p:nvPr/>
          </p:nvGrpSpPr>
          <p:grpSpPr>
            <a:xfrm>
              <a:off x="1594002" y="1033911"/>
              <a:ext cx="117591" cy="120646"/>
              <a:chOff x="1542062" y="981971"/>
              <a:chExt cx="117591" cy="120646"/>
            </a:xfrm>
            <a:solidFill>
              <a:schemeClr val="tx2"/>
            </a:solidFill>
          </p:grpSpPr>
          <p:sp>
            <p:nvSpPr>
              <p:cNvPr id="211" name="Freeform: Shape 105"/>
              <p:cNvSpPr/>
              <p:nvPr/>
            </p:nvSpPr>
            <p:spPr bwMode="auto">
              <a:xfrm>
                <a:off x="1542062" y="981971"/>
                <a:ext cx="53451" cy="56505"/>
              </a:xfrm>
              <a:custGeom>
                <a:avLst/>
                <a:gdLst>
                  <a:gd name="T0" fmla="*/ 16 w 19"/>
                  <a:gd name="T1" fmla="*/ 4 h 20"/>
                  <a:gd name="T2" fmla="*/ 3 w 19"/>
                  <a:gd name="T3" fmla="*/ 4 h 20"/>
                  <a:gd name="T4" fmla="*/ 3 w 19"/>
                  <a:gd name="T5" fmla="*/ 17 h 20"/>
                  <a:gd name="T6" fmla="*/ 16 w 19"/>
                  <a:gd name="T7" fmla="*/ 17 h 20"/>
                  <a:gd name="T8" fmla="*/ 16 w 19"/>
                  <a:gd name="T9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6" y="4"/>
                    </a:moveTo>
                    <a:cubicBezTo>
                      <a:pt x="12" y="0"/>
                      <a:pt x="7" y="0"/>
                      <a:pt x="3" y="4"/>
                    </a:cubicBezTo>
                    <a:cubicBezTo>
                      <a:pt x="0" y="7"/>
                      <a:pt x="0" y="13"/>
                      <a:pt x="3" y="17"/>
                    </a:cubicBezTo>
                    <a:cubicBezTo>
                      <a:pt x="7" y="20"/>
                      <a:pt x="12" y="20"/>
                      <a:pt x="16" y="17"/>
                    </a:cubicBezTo>
                    <a:cubicBezTo>
                      <a:pt x="19" y="13"/>
                      <a:pt x="19" y="7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2" name="Freeform: Shape 106"/>
              <p:cNvSpPr/>
              <p:nvPr/>
            </p:nvSpPr>
            <p:spPr bwMode="auto">
              <a:xfrm>
                <a:off x="1564969" y="1004879"/>
                <a:ext cx="94684" cy="97738"/>
              </a:xfrm>
              <a:custGeom>
                <a:avLst/>
                <a:gdLst>
                  <a:gd name="T0" fmla="*/ 34 w 34"/>
                  <a:gd name="T1" fmla="*/ 10 h 35"/>
                  <a:gd name="T2" fmla="*/ 29 w 34"/>
                  <a:gd name="T3" fmla="*/ 5 h 35"/>
                  <a:gd name="T4" fmla="*/ 15 w 34"/>
                  <a:gd name="T5" fmla="*/ 4 h 35"/>
                  <a:gd name="T6" fmla="*/ 15 w 34"/>
                  <a:gd name="T7" fmla="*/ 5 h 35"/>
                  <a:gd name="T8" fmla="*/ 13 w 34"/>
                  <a:gd name="T9" fmla="*/ 13 h 35"/>
                  <a:gd name="T10" fmla="*/ 4 w 34"/>
                  <a:gd name="T11" fmla="*/ 15 h 35"/>
                  <a:gd name="T12" fmla="*/ 3 w 34"/>
                  <a:gd name="T13" fmla="*/ 16 h 35"/>
                  <a:gd name="T14" fmla="*/ 4 w 34"/>
                  <a:gd name="T15" fmla="*/ 30 h 35"/>
                  <a:gd name="T16" fmla="*/ 9 w 34"/>
                  <a:gd name="T17" fmla="*/ 35 h 35"/>
                  <a:gd name="T18" fmla="*/ 34 w 34"/>
                  <a:gd name="T19" fmla="*/ 1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35">
                    <a:moveTo>
                      <a:pt x="34" y="10"/>
                    </a:moveTo>
                    <a:cubicBezTo>
                      <a:pt x="29" y="5"/>
                      <a:pt x="29" y="5"/>
                      <a:pt x="29" y="5"/>
                    </a:cubicBezTo>
                    <a:cubicBezTo>
                      <a:pt x="25" y="1"/>
                      <a:pt x="19" y="0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7"/>
                      <a:pt x="15" y="11"/>
                      <a:pt x="13" y="13"/>
                    </a:cubicBezTo>
                    <a:cubicBezTo>
                      <a:pt x="10" y="16"/>
                      <a:pt x="7" y="16"/>
                      <a:pt x="4" y="15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0" y="20"/>
                      <a:pt x="0" y="26"/>
                      <a:pt x="4" y="30"/>
                    </a:cubicBezTo>
                    <a:cubicBezTo>
                      <a:pt x="9" y="35"/>
                      <a:pt x="9" y="35"/>
                      <a:pt x="9" y="35"/>
                    </a:cubicBezTo>
                    <a:lnTo>
                      <a:pt x="34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15" name="Freeform: Shape 9"/>
            <p:cNvSpPr/>
            <p:nvPr/>
          </p:nvSpPr>
          <p:spPr bwMode="auto">
            <a:xfrm>
              <a:off x="1267191" y="1235496"/>
              <a:ext cx="270307" cy="270307"/>
            </a:xfrm>
            <a:custGeom>
              <a:avLst/>
              <a:gdLst>
                <a:gd name="T0" fmla="*/ 72 w 96"/>
                <a:gd name="T1" fmla="*/ 13 h 96"/>
                <a:gd name="T2" fmla="*/ 13 w 96"/>
                <a:gd name="T3" fmla="*/ 23 h 96"/>
                <a:gd name="T4" fmla="*/ 24 w 96"/>
                <a:gd name="T5" fmla="*/ 82 h 96"/>
                <a:gd name="T6" fmla="*/ 83 w 96"/>
                <a:gd name="T7" fmla="*/ 72 h 96"/>
                <a:gd name="T8" fmla="*/ 72 w 96"/>
                <a:gd name="T9" fmla="*/ 1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6">
                  <a:moveTo>
                    <a:pt x="72" y="13"/>
                  </a:moveTo>
                  <a:cubicBezTo>
                    <a:pt x="53" y="0"/>
                    <a:pt x="27" y="4"/>
                    <a:pt x="13" y="23"/>
                  </a:cubicBezTo>
                  <a:cubicBezTo>
                    <a:pt x="0" y="43"/>
                    <a:pt x="5" y="69"/>
                    <a:pt x="24" y="82"/>
                  </a:cubicBezTo>
                  <a:cubicBezTo>
                    <a:pt x="43" y="96"/>
                    <a:pt x="69" y="91"/>
                    <a:pt x="83" y="72"/>
                  </a:cubicBezTo>
                  <a:cubicBezTo>
                    <a:pt x="96" y="53"/>
                    <a:pt x="91" y="26"/>
                    <a:pt x="72" y="13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16" name="Group 10"/>
            <p:cNvGrpSpPr/>
            <p:nvPr/>
          </p:nvGrpSpPr>
          <p:grpSpPr>
            <a:xfrm>
              <a:off x="1349657" y="1324071"/>
              <a:ext cx="123700" cy="114537"/>
              <a:chOff x="1297717" y="1272131"/>
              <a:chExt cx="123700" cy="114537"/>
            </a:xfrm>
            <a:solidFill>
              <a:schemeClr val="tx2"/>
            </a:solidFill>
          </p:grpSpPr>
          <p:sp>
            <p:nvSpPr>
              <p:cNvPr id="209" name="Freeform: Shape 103"/>
              <p:cNvSpPr/>
              <p:nvPr/>
            </p:nvSpPr>
            <p:spPr bwMode="auto">
              <a:xfrm>
                <a:off x="1297717" y="1272131"/>
                <a:ext cx="56505" cy="58032"/>
              </a:xfrm>
              <a:custGeom>
                <a:avLst/>
                <a:gdLst>
                  <a:gd name="T0" fmla="*/ 15 w 20"/>
                  <a:gd name="T1" fmla="*/ 3 h 21"/>
                  <a:gd name="T2" fmla="*/ 3 w 20"/>
                  <a:gd name="T3" fmla="*/ 5 h 21"/>
                  <a:gd name="T4" fmla="*/ 5 w 20"/>
                  <a:gd name="T5" fmla="*/ 18 h 21"/>
                  <a:gd name="T6" fmla="*/ 17 w 20"/>
                  <a:gd name="T7" fmla="*/ 16 h 21"/>
                  <a:gd name="T8" fmla="*/ 15 w 20"/>
                  <a:gd name="T9" fmla="*/ 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1">
                    <a:moveTo>
                      <a:pt x="15" y="3"/>
                    </a:moveTo>
                    <a:cubicBezTo>
                      <a:pt x="11" y="0"/>
                      <a:pt x="5" y="1"/>
                      <a:pt x="3" y="5"/>
                    </a:cubicBezTo>
                    <a:cubicBezTo>
                      <a:pt x="0" y="9"/>
                      <a:pt x="1" y="15"/>
                      <a:pt x="5" y="18"/>
                    </a:cubicBezTo>
                    <a:cubicBezTo>
                      <a:pt x="9" y="21"/>
                      <a:pt x="14" y="20"/>
                      <a:pt x="17" y="16"/>
                    </a:cubicBezTo>
                    <a:cubicBezTo>
                      <a:pt x="20" y="11"/>
                      <a:pt x="19" y="6"/>
                      <a:pt x="1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0" name="Freeform: Shape 104"/>
              <p:cNvSpPr/>
              <p:nvPr/>
            </p:nvSpPr>
            <p:spPr bwMode="auto">
              <a:xfrm>
                <a:off x="1328260" y="1285876"/>
                <a:ext cx="93157" cy="100792"/>
              </a:xfrm>
              <a:custGeom>
                <a:avLst/>
                <a:gdLst>
                  <a:gd name="T0" fmla="*/ 33 w 33"/>
                  <a:gd name="T1" fmla="*/ 7 h 36"/>
                  <a:gd name="T2" fmla="*/ 26 w 33"/>
                  <a:gd name="T3" fmla="*/ 3 h 36"/>
                  <a:gd name="T4" fmla="*/ 13 w 33"/>
                  <a:gd name="T5" fmla="*/ 5 h 36"/>
                  <a:gd name="T6" fmla="*/ 12 w 33"/>
                  <a:gd name="T7" fmla="*/ 5 h 36"/>
                  <a:gd name="T8" fmla="*/ 12 w 33"/>
                  <a:gd name="T9" fmla="*/ 14 h 36"/>
                  <a:gd name="T10" fmla="*/ 4 w 33"/>
                  <a:gd name="T11" fmla="*/ 18 h 36"/>
                  <a:gd name="T12" fmla="*/ 3 w 33"/>
                  <a:gd name="T13" fmla="*/ 19 h 36"/>
                  <a:gd name="T14" fmla="*/ 6 w 33"/>
                  <a:gd name="T15" fmla="*/ 32 h 36"/>
                  <a:gd name="T16" fmla="*/ 12 w 33"/>
                  <a:gd name="T17" fmla="*/ 36 h 36"/>
                  <a:gd name="T18" fmla="*/ 33 w 33"/>
                  <a:gd name="T19" fmla="*/ 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" h="36">
                    <a:moveTo>
                      <a:pt x="33" y="7"/>
                    </a:moveTo>
                    <a:cubicBezTo>
                      <a:pt x="26" y="3"/>
                      <a:pt x="26" y="3"/>
                      <a:pt x="26" y="3"/>
                    </a:cubicBezTo>
                    <a:cubicBezTo>
                      <a:pt x="22" y="0"/>
                      <a:pt x="16" y="1"/>
                      <a:pt x="13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4" y="8"/>
                      <a:pt x="14" y="11"/>
                      <a:pt x="12" y="14"/>
                    </a:cubicBezTo>
                    <a:cubicBezTo>
                      <a:pt x="10" y="17"/>
                      <a:pt x="6" y="19"/>
                      <a:pt x="4" y="18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0" y="23"/>
                      <a:pt x="1" y="29"/>
                      <a:pt x="6" y="32"/>
                    </a:cubicBezTo>
                    <a:cubicBezTo>
                      <a:pt x="12" y="36"/>
                      <a:pt x="12" y="36"/>
                      <a:pt x="12" y="36"/>
                    </a:cubicBezTo>
                    <a:lnTo>
                      <a:pt x="33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17" name="Freeform: Shape 11"/>
            <p:cNvSpPr/>
            <p:nvPr/>
          </p:nvSpPr>
          <p:spPr bwMode="auto">
            <a:xfrm>
              <a:off x="1079350" y="1559253"/>
              <a:ext cx="273362" cy="270307"/>
            </a:xfrm>
            <a:custGeom>
              <a:avLst/>
              <a:gdLst>
                <a:gd name="T0" fmla="*/ 66 w 97"/>
                <a:gd name="T1" fmla="*/ 9 h 96"/>
                <a:gd name="T2" fmla="*/ 10 w 97"/>
                <a:gd name="T3" fmla="*/ 30 h 96"/>
                <a:gd name="T4" fmla="*/ 31 w 97"/>
                <a:gd name="T5" fmla="*/ 86 h 96"/>
                <a:gd name="T6" fmla="*/ 87 w 97"/>
                <a:gd name="T7" fmla="*/ 66 h 96"/>
                <a:gd name="T8" fmla="*/ 66 w 97"/>
                <a:gd name="T9" fmla="*/ 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6">
                  <a:moveTo>
                    <a:pt x="66" y="9"/>
                  </a:moveTo>
                  <a:cubicBezTo>
                    <a:pt x="45" y="0"/>
                    <a:pt x="20" y="9"/>
                    <a:pt x="10" y="30"/>
                  </a:cubicBezTo>
                  <a:cubicBezTo>
                    <a:pt x="0" y="51"/>
                    <a:pt x="9" y="76"/>
                    <a:pt x="31" y="86"/>
                  </a:cubicBezTo>
                  <a:cubicBezTo>
                    <a:pt x="52" y="96"/>
                    <a:pt x="77" y="87"/>
                    <a:pt x="87" y="66"/>
                  </a:cubicBezTo>
                  <a:cubicBezTo>
                    <a:pt x="97" y="44"/>
                    <a:pt x="88" y="19"/>
                    <a:pt x="66" y="9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18" name="Group 12"/>
            <p:cNvGrpSpPr/>
            <p:nvPr/>
          </p:nvGrpSpPr>
          <p:grpSpPr>
            <a:xfrm>
              <a:off x="1158762" y="1652410"/>
              <a:ext cx="123700" cy="106901"/>
              <a:chOff x="1106822" y="1600470"/>
              <a:chExt cx="123700" cy="106901"/>
            </a:xfrm>
            <a:solidFill>
              <a:schemeClr val="tx2"/>
            </a:solidFill>
          </p:grpSpPr>
          <p:sp>
            <p:nvSpPr>
              <p:cNvPr id="207" name="Freeform: Shape 101"/>
              <p:cNvSpPr/>
              <p:nvPr/>
            </p:nvSpPr>
            <p:spPr bwMode="auto">
              <a:xfrm>
                <a:off x="1106822" y="1600470"/>
                <a:ext cx="58032" cy="56505"/>
              </a:xfrm>
              <a:custGeom>
                <a:avLst/>
                <a:gdLst>
                  <a:gd name="T0" fmla="*/ 14 w 21"/>
                  <a:gd name="T1" fmla="*/ 2 h 20"/>
                  <a:gd name="T2" fmla="*/ 2 w 21"/>
                  <a:gd name="T3" fmla="*/ 6 h 20"/>
                  <a:gd name="T4" fmla="*/ 7 w 21"/>
                  <a:gd name="T5" fmla="*/ 18 h 20"/>
                  <a:gd name="T6" fmla="*/ 19 w 21"/>
                  <a:gd name="T7" fmla="*/ 14 h 20"/>
                  <a:gd name="T8" fmla="*/ 14 w 21"/>
                  <a:gd name="T9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0">
                    <a:moveTo>
                      <a:pt x="14" y="2"/>
                    </a:moveTo>
                    <a:cubicBezTo>
                      <a:pt x="10" y="0"/>
                      <a:pt x="5" y="2"/>
                      <a:pt x="2" y="6"/>
                    </a:cubicBezTo>
                    <a:cubicBezTo>
                      <a:pt x="0" y="11"/>
                      <a:pt x="2" y="16"/>
                      <a:pt x="7" y="18"/>
                    </a:cubicBezTo>
                    <a:cubicBezTo>
                      <a:pt x="11" y="20"/>
                      <a:pt x="17" y="18"/>
                      <a:pt x="19" y="14"/>
                    </a:cubicBezTo>
                    <a:cubicBezTo>
                      <a:pt x="21" y="9"/>
                      <a:pt x="19" y="4"/>
                      <a:pt x="1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8" name="Freeform: Shape 102"/>
              <p:cNvSpPr/>
              <p:nvPr/>
            </p:nvSpPr>
            <p:spPr bwMode="auto">
              <a:xfrm>
                <a:off x="1148056" y="1603524"/>
                <a:ext cx="82466" cy="103847"/>
              </a:xfrm>
              <a:custGeom>
                <a:avLst/>
                <a:gdLst>
                  <a:gd name="T0" fmla="*/ 29 w 29"/>
                  <a:gd name="T1" fmla="*/ 5 h 37"/>
                  <a:gd name="T2" fmla="*/ 22 w 29"/>
                  <a:gd name="T3" fmla="*/ 2 h 37"/>
                  <a:gd name="T4" fmla="*/ 9 w 29"/>
                  <a:gd name="T5" fmla="*/ 6 h 37"/>
                  <a:gd name="T6" fmla="*/ 9 w 29"/>
                  <a:gd name="T7" fmla="*/ 7 h 37"/>
                  <a:gd name="T8" fmla="*/ 10 w 29"/>
                  <a:gd name="T9" fmla="*/ 16 h 37"/>
                  <a:gd name="T10" fmla="*/ 2 w 29"/>
                  <a:gd name="T11" fmla="*/ 21 h 37"/>
                  <a:gd name="T12" fmla="*/ 2 w 29"/>
                  <a:gd name="T13" fmla="*/ 21 h 37"/>
                  <a:gd name="T14" fmla="*/ 7 w 29"/>
                  <a:gd name="T15" fmla="*/ 34 h 37"/>
                  <a:gd name="T16" fmla="*/ 14 w 29"/>
                  <a:gd name="T17" fmla="*/ 37 h 37"/>
                  <a:gd name="T18" fmla="*/ 29 w 29"/>
                  <a:gd name="T19" fmla="*/ 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37">
                    <a:moveTo>
                      <a:pt x="29" y="5"/>
                    </a:moveTo>
                    <a:cubicBezTo>
                      <a:pt x="22" y="2"/>
                      <a:pt x="22" y="2"/>
                      <a:pt x="22" y="2"/>
                    </a:cubicBezTo>
                    <a:cubicBezTo>
                      <a:pt x="17" y="0"/>
                      <a:pt x="11" y="1"/>
                      <a:pt x="9" y="6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1" y="9"/>
                      <a:pt x="11" y="12"/>
                      <a:pt x="10" y="16"/>
                    </a:cubicBezTo>
                    <a:cubicBezTo>
                      <a:pt x="8" y="19"/>
                      <a:pt x="5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26"/>
                      <a:pt x="2" y="32"/>
                      <a:pt x="7" y="34"/>
                    </a:cubicBezTo>
                    <a:cubicBezTo>
                      <a:pt x="14" y="37"/>
                      <a:pt x="14" y="37"/>
                      <a:pt x="14" y="37"/>
                    </a:cubicBezTo>
                    <a:lnTo>
                      <a:pt x="29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19" name="Freeform: Shape 13"/>
            <p:cNvSpPr/>
            <p:nvPr/>
          </p:nvSpPr>
          <p:spPr bwMode="auto">
            <a:xfrm>
              <a:off x="955651" y="1913553"/>
              <a:ext cx="264199" cy="261144"/>
            </a:xfrm>
            <a:custGeom>
              <a:avLst/>
              <a:gdLst>
                <a:gd name="T0" fmla="*/ 58 w 94"/>
                <a:gd name="T1" fmla="*/ 6 h 93"/>
                <a:gd name="T2" fmla="*/ 6 w 94"/>
                <a:gd name="T3" fmla="*/ 36 h 93"/>
                <a:gd name="T4" fmla="*/ 36 w 94"/>
                <a:gd name="T5" fmla="*/ 87 h 93"/>
                <a:gd name="T6" fmla="*/ 88 w 94"/>
                <a:gd name="T7" fmla="*/ 57 h 93"/>
                <a:gd name="T8" fmla="*/ 58 w 94"/>
                <a:gd name="T9" fmla="*/ 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93">
                  <a:moveTo>
                    <a:pt x="58" y="6"/>
                  </a:moveTo>
                  <a:cubicBezTo>
                    <a:pt x="35" y="0"/>
                    <a:pt x="12" y="13"/>
                    <a:pt x="6" y="36"/>
                  </a:cubicBezTo>
                  <a:cubicBezTo>
                    <a:pt x="0" y="58"/>
                    <a:pt x="14" y="81"/>
                    <a:pt x="36" y="87"/>
                  </a:cubicBezTo>
                  <a:cubicBezTo>
                    <a:pt x="59" y="93"/>
                    <a:pt x="82" y="80"/>
                    <a:pt x="88" y="57"/>
                  </a:cubicBezTo>
                  <a:cubicBezTo>
                    <a:pt x="94" y="35"/>
                    <a:pt x="81" y="12"/>
                    <a:pt x="58" y="6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20" name="Group 14"/>
            <p:cNvGrpSpPr/>
            <p:nvPr/>
          </p:nvGrpSpPr>
          <p:grpSpPr>
            <a:xfrm>
              <a:off x="1032009" y="2000602"/>
              <a:ext cx="117590" cy="103847"/>
              <a:chOff x="980069" y="1948662"/>
              <a:chExt cx="117590" cy="103847"/>
            </a:xfrm>
            <a:solidFill>
              <a:schemeClr val="tx2"/>
            </a:solidFill>
          </p:grpSpPr>
          <p:sp>
            <p:nvSpPr>
              <p:cNvPr id="205" name="Freeform: Shape 99"/>
              <p:cNvSpPr/>
              <p:nvPr/>
            </p:nvSpPr>
            <p:spPr bwMode="auto">
              <a:xfrm>
                <a:off x="980069" y="1956297"/>
                <a:ext cx="53451" cy="56505"/>
              </a:xfrm>
              <a:custGeom>
                <a:avLst/>
                <a:gdLst>
                  <a:gd name="T0" fmla="*/ 12 w 19"/>
                  <a:gd name="T1" fmla="*/ 1 h 20"/>
                  <a:gd name="T2" fmla="*/ 1 w 19"/>
                  <a:gd name="T3" fmla="*/ 7 h 20"/>
                  <a:gd name="T4" fmla="*/ 7 w 19"/>
                  <a:gd name="T5" fmla="*/ 18 h 20"/>
                  <a:gd name="T6" fmla="*/ 18 w 19"/>
                  <a:gd name="T7" fmla="*/ 12 h 20"/>
                  <a:gd name="T8" fmla="*/ 12 w 19"/>
                  <a:gd name="T9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2" y="1"/>
                    </a:moveTo>
                    <a:cubicBezTo>
                      <a:pt x="7" y="0"/>
                      <a:pt x="2" y="3"/>
                      <a:pt x="1" y="7"/>
                    </a:cubicBezTo>
                    <a:cubicBezTo>
                      <a:pt x="0" y="12"/>
                      <a:pt x="2" y="17"/>
                      <a:pt x="7" y="18"/>
                    </a:cubicBezTo>
                    <a:cubicBezTo>
                      <a:pt x="12" y="20"/>
                      <a:pt x="17" y="17"/>
                      <a:pt x="18" y="12"/>
                    </a:cubicBezTo>
                    <a:cubicBezTo>
                      <a:pt x="19" y="7"/>
                      <a:pt x="17" y="2"/>
                      <a:pt x="1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6" name="Freeform: Shape 100"/>
              <p:cNvSpPr/>
              <p:nvPr/>
            </p:nvSpPr>
            <p:spPr bwMode="auto">
              <a:xfrm>
                <a:off x="1027410" y="1948662"/>
                <a:ext cx="70249" cy="103847"/>
              </a:xfrm>
              <a:custGeom>
                <a:avLst/>
                <a:gdLst>
                  <a:gd name="T0" fmla="*/ 25 w 25"/>
                  <a:gd name="T1" fmla="*/ 3 h 37"/>
                  <a:gd name="T2" fmla="*/ 17 w 25"/>
                  <a:gd name="T3" fmla="*/ 1 h 37"/>
                  <a:gd name="T4" fmla="*/ 5 w 25"/>
                  <a:gd name="T5" fmla="*/ 7 h 37"/>
                  <a:gd name="T6" fmla="*/ 5 w 25"/>
                  <a:gd name="T7" fmla="*/ 8 h 37"/>
                  <a:gd name="T8" fmla="*/ 8 w 25"/>
                  <a:gd name="T9" fmla="*/ 17 h 37"/>
                  <a:gd name="T10" fmla="*/ 1 w 25"/>
                  <a:gd name="T11" fmla="*/ 23 h 37"/>
                  <a:gd name="T12" fmla="*/ 1 w 25"/>
                  <a:gd name="T13" fmla="*/ 24 h 37"/>
                  <a:gd name="T14" fmla="*/ 8 w 25"/>
                  <a:gd name="T15" fmla="*/ 35 h 37"/>
                  <a:gd name="T16" fmla="*/ 15 w 25"/>
                  <a:gd name="T17" fmla="*/ 37 h 37"/>
                  <a:gd name="T18" fmla="*/ 25 w 25"/>
                  <a:gd name="T19" fmla="*/ 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37">
                    <a:moveTo>
                      <a:pt x="25" y="3"/>
                    </a:moveTo>
                    <a:cubicBezTo>
                      <a:pt x="17" y="1"/>
                      <a:pt x="17" y="1"/>
                      <a:pt x="17" y="1"/>
                    </a:cubicBezTo>
                    <a:cubicBezTo>
                      <a:pt x="12" y="0"/>
                      <a:pt x="7" y="2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7" y="10"/>
                      <a:pt x="8" y="13"/>
                      <a:pt x="8" y="17"/>
                    </a:cubicBezTo>
                    <a:cubicBezTo>
                      <a:pt x="7" y="20"/>
                      <a:pt x="4" y="23"/>
                      <a:pt x="1" y="23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0" y="29"/>
                      <a:pt x="3" y="34"/>
                      <a:pt x="8" y="35"/>
                    </a:cubicBezTo>
                    <a:cubicBezTo>
                      <a:pt x="15" y="37"/>
                      <a:pt x="15" y="37"/>
                      <a:pt x="15" y="37"/>
                    </a:cubicBezTo>
                    <a:lnTo>
                      <a:pt x="25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21" name="Freeform: Shape 15"/>
            <p:cNvSpPr/>
            <p:nvPr/>
          </p:nvSpPr>
          <p:spPr bwMode="auto">
            <a:xfrm>
              <a:off x="899145" y="2287707"/>
              <a:ext cx="247399" cy="248927"/>
            </a:xfrm>
            <a:custGeom>
              <a:avLst/>
              <a:gdLst>
                <a:gd name="T0" fmla="*/ 48 w 88"/>
                <a:gd name="T1" fmla="*/ 2 h 89"/>
                <a:gd name="T2" fmla="*/ 2 w 88"/>
                <a:gd name="T3" fmla="*/ 41 h 89"/>
                <a:gd name="T4" fmla="*/ 40 w 88"/>
                <a:gd name="T5" fmla="*/ 86 h 89"/>
                <a:gd name="T6" fmla="*/ 86 w 88"/>
                <a:gd name="T7" fmla="*/ 48 h 89"/>
                <a:gd name="T8" fmla="*/ 48 w 88"/>
                <a:gd name="T9" fmla="*/ 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48" y="2"/>
                  </a:moveTo>
                  <a:cubicBezTo>
                    <a:pt x="24" y="0"/>
                    <a:pt x="4" y="17"/>
                    <a:pt x="2" y="41"/>
                  </a:cubicBezTo>
                  <a:cubicBezTo>
                    <a:pt x="0" y="64"/>
                    <a:pt x="17" y="84"/>
                    <a:pt x="40" y="86"/>
                  </a:cubicBezTo>
                  <a:cubicBezTo>
                    <a:pt x="64" y="89"/>
                    <a:pt x="84" y="71"/>
                    <a:pt x="86" y="48"/>
                  </a:cubicBezTo>
                  <a:cubicBezTo>
                    <a:pt x="88" y="25"/>
                    <a:pt x="71" y="4"/>
                    <a:pt x="48" y="2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22" name="Group 16"/>
            <p:cNvGrpSpPr/>
            <p:nvPr/>
          </p:nvGrpSpPr>
          <p:grpSpPr>
            <a:xfrm>
              <a:off x="967868" y="2362537"/>
              <a:ext cx="108428" cy="103847"/>
              <a:chOff x="915928" y="2310597"/>
              <a:chExt cx="108428" cy="103847"/>
            </a:xfrm>
            <a:solidFill>
              <a:schemeClr val="tx2"/>
            </a:solidFill>
          </p:grpSpPr>
          <p:sp>
            <p:nvSpPr>
              <p:cNvPr id="203" name="Freeform: Shape 97"/>
              <p:cNvSpPr/>
              <p:nvPr/>
            </p:nvSpPr>
            <p:spPr bwMode="auto">
              <a:xfrm>
                <a:off x="915928" y="2330451"/>
                <a:ext cx="50397" cy="53451"/>
              </a:xfrm>
              <a:custGeom>
                <a:avLst/>
                <a:gdLst>
                  <a:gd name="T0" fmla="*/ 10 w 18"/>
                  <a:gd name="T1" fmla="*/ 0 h 19"/>
                  <a:gd name="T2" fmla="*/ 0 w 18"/>
                  <a:gd name="T3" fmla="*/ 9 h 19"/>
                  <a:gd name="T4" fmla="*/ 8 w 18"/>
                  <a:gd name="T5" fmla="*/ 18 h 19"/>
                  <a:gd name="T6" fmla="*/ 18 w 18"/>
                  <a:gd name="T7" fmla="*/ 10 h 19"/>
                  <a:gd name="T8" fmla="*/ 10 w 18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9">
                    <a:moveTo>
                      <a:pt x="10" y="0"/>
                    </a:moveTo>
                    <a:cubicBezTo>
                      <a:pt x="5" y="0"/>
                      <a:pt x="1" y="4"/>
                      <a:pt x="0" y="9"/>
                    </a:cubicBezTo>
                    <a:cubicBezTo>
                      <a:pt x="0" y="14"/>
                      <a:pt x="3" y="18"/>
                      <a:pt x="8" y="18"/>
                    </a:cubicBezTo>
                    <a:cubicBezTo>
                      <a:pt x="13" y="19"/>
                      <a:pt x="18" y="15"/>
                      <a:pt x="18" y="10"/>
                    </a:cubicBezTo>
                    <a:cubicBezTo>
                      <a:pt x="18" y="5"/>
                      <a:pt x="15" y="1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4" name="Freeform: Shape 98"/>
              <p:cNvSpPr/>
              <p:nvPr/>
            </p:nvSpPr>
            <p:spPr bwMode="auto">
              <a:xfrm>
                <a:off x="967851" y="2310597"/>
                <a:ext cx="56505" cy="103847"/>
              </a:xfrm>
              <a:custGeom>
                <a:avLst/>
                <a:gdLst>
                  <a:gd name="T0" fmla="*/ 20 w 20"/>
                  <a:gd name="T1" fmla="*/ 1 h 37"/>
                  <a:gd name="T2" fmla="*/ 13 w 20"/>
                  <a:gd name="T3" fmla="*/ 1 h 37"/>
                  <a:gd name="T4" fmla="*/ 2 w 20"/>
                  <a:gd name="T5" fmla="*/ 9 h 37"/>
                  <a:gd name="T6" fmla="*/ 2 w 20"/>
                  <a:gd name="T7" fmla="*/ 10 h 37"/>
                  <a:gd name="T8" fmla="*/ 6 w 20"/>
                  <a:gd name="T9" fmla="*/ 18 h 37"/>
                  <a:gd name="T10" fmla="*/ 0 w 20"/>
                  <a:gd name="T11" fmla="*/ 25 h 37"/>
                  <a:gd name="T12" fmla="*/ 0 w 20"/>
                  <a:gd name="T13" fmla="*/ 26 h 37"/>
                  <a:gd name="T14" fmla="*/ 9 w 20"/>
                  <a:gd name="T15" fmla="*/ 36 h 37"/>
                  <a:gd name="T16" fmla="*/ 17 w 20"/>
                  <a:gd name="T17" fmla="*/ 37 h 37"/>
                  <a:gd name="T18" fmla="*/ 20 w 20"/>
                  <a:gd name="T19" fmla="*/ 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37">
                    <a:moveTo>
                      <a:pt x="20" y="1"/>
                    </a:moveTo>
                    <a:cubicBezTo>
                      <a:pt x="13" y="1"/>
                      <a:pt x="13" y="1"/>
                      <a:pt x="13" y="1"/>
                    </a:cubicBezTo>
                    <a:cubicBezTo>
                      <a:pt x="7" y="0"/>
                      <a:pt x="2" y="4"/>
                      <a:pt x="2" y="9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4" y="11"/>
                      <a:pt x="6" y="14"/>
                      <a:pt x="6" y="18"/>
                    </a:cubicBezTo>
                    <a:cubicBezTo>
                      <a:pt x="5" y="21"/>
                      <a:pt x="3" y="24"/>
                      <a:pt x="0" y="25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31"/>
                      <a:pt x="4" y="35"/>
                      <a:pt x="9" y="36"/>
                    </a:cubicBezTo>
                    <a:cubicBezTo>
                      <a:pt x="17" y="37"/>
                      <a:pt x="17" y="37"/>
                      <a:pt x="17" y="37"/>
                    </a:cubicBezTo>
                    <a:lnTo>
                      <a:pt x="2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23" name="Freeform: Shape 17"/>
            <p:cNvSpPr/>
            <p:nvPr/>
          </p:nvSpPr>
          <p:spPr bwMode="auto">
            <a:xfrm>
              <a:off x="955651" y="3020742"/>
              <a:ext cx="264199" cy="264199"/>
            </a:xfrm>
            <a:custGeom>
              <a:avLst/>
              <a:gdLst>
                <a:gd name="T0" fmla="*/ 36 w 94"/>
                <a:gd name="T1" fmla="*/ 6 h 94"/>
                <a:gd name="T2" fmla="*/ 6 w 94"/>
                <a:gd name="T3" fmla="*/ 58 h 94"/>
                <a:gd name="T4" fmla="*/ 58 w 94"/>
                <a:gd name="T5" fmla="*/ 88 h 94"/>
                <a:gd name="T6" fmla="*/ 88 w 94"/>
                <a:gd name="T7" fmla="*/ 36 h 94"/>
                <a:gd name="T8" fmla="*/ 36 w 94"/>
                <a:gd name="T9" fmla="*/ 6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94">
                  <a:moveTo>
                    <a:pt x="36" y="6"/>
                  </a:moveTo>
                  <a:cubicBezTo>
                    <a:pt x="14" y="12"/>
                    <a:pt x="0" y="35"/>
                    <a:pt x="6" y="58"/>
                  </a:cubicBezTo>
                  <a:cubicBezTo>
                    <a:pt x="12" y="80"/>
                    <a:pt x="35" y="94"/>
                    <a:pt x="58" y="88"/>
                  </a:cubicBezTo>
                  <a:cubicBezTo>
                    <a:pt x="81" y="82"/>
                    <a:pt x="94" y="59"/>
                    <a:pt x="88" y="36"/>
                  </a:cubicBezTo>
                  <a:cubicBezTo>
                    <a:pt x="82" y="13"/>
                    <a:pt x="59" y="0"/>
                    <a:pt x="36" y="6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24" name="Group 18"/>
            <p:cNvGrpSpPr/>
            <p:nvPr/>
          </p:nvGrpSpPr>
          <p:grpSpPr>
            <a:xfrm>
              <a:off x="1032009" y="3090992"/>
              <a:ext cx="117590" cy="106901"/>
              <a:chOff x="980069" y="3039052"/>
              <a:chExt cx="117590" cy="106901"/>
            </a:xfrm>
            <a:solidFill>
              <a:schemeClr val="tx2"/>
            </a:solidFill>
          </p:grpSpPr>
          <p:sp>
            <p:nvSpPr>
              <p:cNvPr id="201" name="Freeform: Shape 95"/>
              <p:cNvSpPr/>
              <p:nvPr/>
            </p:nvSpPr>
            <p:spPr bwMode="auto">
              <a:xfrm>
                <a:off x="980069" y="3080284"/>
                <a:ext cx="53451" cy="56505"/>
              </a:xfrm>
              <a:custGeom>
                <a:avLst/>
                <a:gdLst>
                  <a:gd name="T0" fmla="*/ 7 w 19"/>
                  <a:gd name="T1" fmla="*/ 1 h 20"/>
                  <a:gd name="T2" fmla="*/ 1 w 19"/>
                  <a:gd name="T3" fmla="*/ 12 h 20"/>
                  <a:gd name="T4" fmla="*/ 12 w 19"/>
                  <a:gd name="T5" fmla="*/ 18 h 20"/>
                  <a:gd name="T6" fmla="*/ 18 w 19"/>
                  <a:gd name="T7" fmla="*/ 8 h 20"/>
                  <a:gd name="T8" fmla="*/ 7 w 19"/>
                  <a:gd name="T9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7" y="1"/>
                    </a:moveTo>
                    <a:cubicBezTo>
                      <a:pt x="2" y="2"/>
                      <a:pt x="0" y="7"/>
                      <a:pt x="1" y="12"/>
                    </a:cubicBezTo>
                    <a:cubicBezTo>
                      <a:pt x="2" y="17"/>
                      <a:pt x="7" y="20"/>
                      <a:pt x="12" y="18"/>
                    </a:cubicBezTo>
                    <a:cubicBezTo>
                      <a:pt x="17" y="17"/>
                      <a:pt x="19" y="12"/>
                      <a:pt x="18" y="8"/>
                    </a:cubicBezTo>
                    <a:cubicBezTo>
                      <a:pt x="17" y="3"/>
                      <a:pt x="12" y="0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2" name="Freeform: Shape 96"/>
              <p:cNvSpPr/>
              <p:nvPr/>
            </p:nvSpPr>
            <p:spPr bwMode="auto">
              <a:xfrm>
                <a:off x="1027410" y="3039052"/>
                <a:ext cx="70249" cy="106901"/>
              </a:xfrm>
              <a:custGeom>
                <a:avLst/>
                <a:gdLst>
                  <a:gd name="T0" fmla="*/ 15 w 25"/>
                  <a:gd name="T1" fmla="*/ 0 h 38"/>
                  <a:gd name="T2" fmla="*/ 8 w 25"/>
                  <a:gd name="T3" fmla="*/ 2 h 38"/>
                  <a:gd name="T4" fmla="*/ 1 w 25"/>
                  <a:gd name="T5" fmla="*/ 14 h 38"/>
                  <a:gd name="T6" fmla="*/ 1 w 25"/>
                  <a:gd name="T7" fmla="*/ 15 h 38"/>
                  <a:gd name="T8" fmla="*/ 8 w 25"/>
                  <a:gd name="T9" fmla="*/ 21 h 38"/>
                  <a:gd name="T10" fmla="*/ 5 w 25"/>
                  <a:gd name="T11" fmla="*/ 29 h 38"/>
                  <a:gd name="T12" fmla="*/ 5 w 25"/>
                  <a:gd name="T13" fmla="*/ 30 h 38"/>
                  <a:gd name="T14" fmla="*/ 17 w 25"/>
                  <a:gd name="T15" fmla="*/ 37 h 38"/>
                  <a:gd name="T16" fmla="*/ 25 w 25"/>
                  <a:gd name="T17" fmla="*/ 35 h 38"/>
                  <a:gd name="T18" fmla="*/ 15 w 25"/>
                  <a:gd name="T1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38">
                    <a:moveTo>
                      <a:pt x="15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3" y="4"/>
                      <a:pt x="0" y="9"/>
                      <a:pt x="1" y="14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4" y="15"/>
                      <a:pt x="7" y="17"/>
                      <a:pt x="8" y="21"/>
                    </a:cubicBezTo>
                    <a:cubicBezTo>
                      <a:pt x="8" y="24"/>
                      <a:pt x="7" y="28"/>
                      <a:pt x="5" y="29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7" y="35"/>
                      <a:pt x="12" y="38"/>
                      <a:pt x="17" y="37"/>
                    </a:cubicBezTo>
                    <a:cubicBezTo>
                      <a:pt x="25" y="35"/>
                      <a:pt x="25" y="35"/>
                      <a:pt x="25" y="35"/>
                    </a:cubicBezTo>
                    <a:lnTo>
                      <a:pt x="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25" name="Freeform: Shape 19"/>
            <p:cNvSpPr/>
            <p:nvPr/>
          </p:nvSpPr>
          <p:spPr bwMode="auto">
            <a:xfrm>
              <a:off x="1079350" y="3368934"/>
              <a:ext cx="273362" cy="270307"/>
            </a:xfrm>
            <a:custGeom>
              <a:avLst/>
              <a:gdLst>
                <a:gd name="T0" fmla="*/ 31 w 97"/>
                <a:gd name="T1" fmla="*/ 9 h 96"/>
                <a:gd name="T2" fmla="*/ 10 w 97"/>
                <a:gd name="T3" fmla="*/ 66 h 96"/>
                <a:gd name="T4" fmla="*/ 66 w 97"/>
                <a:gd name="T5" fmla="*/ 86 h 96"/>
                <a:gd name="T6" fmla="*/ 87 w 97"/>
                <a:gd name="T7" fmla="*/ 30 h 96"/>
                <a:gd name="T8" fmla="*/ 31 w 97"/>
                <a:gd name="T9" fmla="*/ 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6">
                  <a:moveTo>
                    <a:pt x="31" y="9"/>
                  </a:moveTo>
                  <a:cubicBezTo>
                    <a:pt x="9" y="19"/>
                    <a:pt x="0" y="45"/>
                    <a:pt x="10" y="66"/>
                  </a:cubicBezTo>
                  <a:cubicBezTo>
                    <a:pt x="20" y="87"/>
                    <a:pt x="45" y="96"/>
                    <a:pt x="66" y="86"/>
                  </a:cubicBezTo>
                  <a:cubicBezTo>
                    <a:pt x="88" y="76"/>
                    <a:pt x="97" y="51"/>
                    <a:pt x="87" y="30"/>
                  </a:cubicBezTo>
                  <a:cubicBezTo>
                    <a:pt x="77" y="9"/>
                    <a:pt x="52" y="0"/>
                    <a:pt x="31" y="9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26" name="Group 20"/>
            <p:cNvGrpSpPr/>
            <p:nvPr/>
          </p:nvGrpSpPr>
          <p:grpSpPr>
            <a:xfrm>
              <a:off x="1158762" y="3436129"/>
              <a:ext cx="123700" cy="109956"/>
              <a:chOff x="1106822" y="3384189"/>
              <a:chExt cx="123700" cy="109956"/>
            </a:xfrm>
            <a:solidFill>
              <a:schemeClr val="tx2"/>
            </a:solidFill>
          </p:grpSpPr>
          <p:sp>
            <p:nvSpPr>
              <p:cNvPr id="199" name="Freeform: Shape 93"/>
              <p:cNvSpPr/>
              <p:nvPr/>
            </p:nvSpPr>
            <p:spPr bwMode="auto">
              <a:xfrm>
                <a:off x="1106822" y="3434585"/>
                <a:ext cx="58032" cy="59560"/>
              </a:xfrm>
              <a:custGeom>
                <a:avLst/>
                <a:gdLst>
                  <a:gd name="T0" fmla="*/ 7 w 21"/>
                  <a:gd name="T1" fmla="*/ 2 h 21"/>
                  <a:gd name="T2" fmla="*/ 2 w 21"/>
                  <a:gd name="T3" fmla="*/ 14 h 21"/>
                  <a:gd name="T4" fmla="*/ 14 w 21"/>
                  <a:gd name="T5" fmla="*/ 19 h 21"/>
                  <a:gd name="T6" fmla="*/ 19 w 21"/>
                  <a:gd name="T7" fmla="*/ 7 h 21"/>
                  <a:gd name="T8" fmla="*/ 7 w 21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7" y="2"/>
                    </a:moveTo>
                    <a:cubicBezTo>
                      <a:pt x="2" y="4"/>
                      <a:pt x="0" y="10"/>
                      <a:pt x="2" y="14"/>
                    </a:cubicBezTo>
                    <a:cubicBezTo>
                      <a:pt x="5" y="19"/>
                      <a:pt x="10" y="21"/>
                      <a:pt x="14" y="19"/>
                    </a:cubicBezTo>
                    <a:cubicBezTo>
                      <a:pt x="19" y="16"/>
                      <a:pt x="21" y="11"/>
                      <a:pt x="19" y="7"/>
                    </a:cubicBezTo>
                    <a:cubicBezTo>
                      <a:pt x="17" y="2"/>
                      <a:pt x="11" y="0"/>
                      <a:pt x="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0" name="Freeform: Shape 94"/>
              <p:cNvSpPr/>
              <p:nvPr/>
            </p:nvSpPr>
            <p:spPr bwMode="auto">
              <a:xfrm>
                <a:off x="1148056" y="3384189"/>
                <a:ext cx="82466" cy="106901"/>
              </a:xfrm>
              <a:custGeom>
                <a:avLst/>
                <a:gdLst>
                  <a:gd name="T0" fmla="*/ 14 w 29"/>
                  <a:gd name="T1" fmla="*/ 0 h 38"/>
                  <a:gd name="T2" fmla="*/ 7 w 29"/>
                  <a:gd name="T3" fmla="*/ 3 h 38"/>
                  <a:gd name="T4" fmla="*/ 2 w 29"/>
                  <a:gd name="T5" fmla="*/ 16 h 38"/>
                  <a:gd name="T6" fmla="*/ 2 w 29"/>
                  <a:gd name="T7" fmla="*/ 17 h 38"/>
                  <a:gd name="T8" fmla="*/ 10 w 29"/>
                  <a:gd name="T9" fmla="*/ 22 h 38"/>
                  <a:gd name="T10" fmla="*/ 9 w 29"/>
                  <a:gd name="T11" fmla="*/ 31 h 38"/>
                  <a:gd name="T12" fmla="*/ 9 w 29"/>
                  <a:gd name="T13" fmla="*/ 31 h 38"/>
                  <a:gd name="T14" fmla="*/ 22 w 29"/>
                  <a:gd name="T15" fmla="*/ 36 h 38"/>
                  <a:gd name="T16" fmla="*/ 29 w 29"/>
                  <a:gd name="T17" fmla="*/ 32 h 38"/>
                  <a:gd name="T18" fmla="*/ 14 w 29"/>
                  <a:gd name="T1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38">
                    <a:moveTo>
                      <a:pt x="14" y="0"/>
                    </a:moveTo>
                    <a:cubicBezTo>
                      <a:pt x="7" y="3"/>
                      <a:pt x="7" y="3"/>
                      <a:pt x="7" y="3"/>
                    </a:cubicBezTo>
                    <a:cubicBezTo>
                      <a:pt x="2" y="6"/>
                      <a:pt x="0" y="11"/>
                      <a:pt x="2" y="16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5" y="17"/>
                      <a:pt x="8" y="19"/>
                      <a:pt x="10" y="22"/>
                    </a:cubicBezTo>
                    <a:cubicBezTo>
                      <a:pt x="11" y="25"/>
                      <a:pt x="11" y="29"/>
                      <a:pt x="9" y="3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11" y="36"/>
                      <a:pt x="17" y="38"/>
                      <a:pt x="22" y="36"/>
                    </a:cubicBezTo>
                    <a:cubicBezTo>
                      <a:pt x="29" y="32"/>
                      <a:pt x="29" y="32"/>
                      <a:pt x="29" y="32"/>
                    </a:cubicBezTo>
                    <a:lnTo>
                      <a:pt x="1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27" name="Freeform: Shape 21"/>
            <p:cNvSpPr/>
            <p:nvPr/>
          </p:nvSpPr>
          <p:spPr bwMode="auto">
            <a:xfrm>
              <a:off x="1267191" y="3691164"/>
              <a:ext cx="270307" cy="270307"/>
            </a:xfrm>
            <a:custGeom>
              <a:avLst/>
              <a:gdLst>
                <a:gd name="T0" fmla="*/ 24 w 96"/>
                <a:gd name="T1" fmla="*/ 13 h 96"/>
                <a:gd name="T2" fmla="*/ 13 w 96"/>
                <a:gd name="T3" fmla="*/ 72 h 96"/>
                <a:gd name="T4" fmla="*/ 72 w 96"/>
                <a:gd name="T5" fmla="*/ 82 h 96"/>
                <a:gd name="T6" fmla="*/ 83 w 96"/>
                <a:gd name="T7" fmla="*/ 24 h 96"/>
                <a:gd name="T8" fmla="*/ 24 w 96"/>
                <a:gd name="T9" fmla="*/ 1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6">
                  <a:moveTo>
                    <a:pt x="24" y="13"/>
                  </a:moveTo>
                  <a:cubicBezTo>
                    <a:pt x="5" y="27"/>
                    <a:pt x="0" y="53"/>
                    <a:pt x="13" y="72"/>
                  </a:cubicBezTo>
                  <a:cubicBezTo>
                    <a:pt x="27" y="91"/>
                    <a:pt x="53" y="96"/>
                    <a:pt x="72" y="82"/>
                  </a:cubicBezTo>
                  <a:cubicBezTo>
                    <a:pt x="91" y="69"/>
                    <a:pt x="96" y="43"/>
                    <a:pt x="83" y="24"/>
                  </a:cubicBezTo>
                  <a:cubicBezTo>
                    <a:pt x="69" y="4"/>
                    <a:pt x="43" y="0"/>
                    <a:pt x="24" y="13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28" name="Group 22"/>
            <p:cNvGrpSpPr/>
            <p:nvPr/>
          </p:nvGrpSpPr>
          <p:grpSpPr>
            <a:xfrm>
              <a:off x="1349657" y="3756832"/>
              <a:ext cx="123700" cy="114537"/>
              <a:chOff x="1297717" y="3704892"/>
              <a:chExt cx="123700" cy="114537"/>
            </a:xfrm>
            <a:solidFill>
              <a:schemeClr val="tx2"/>
            </a:solidFill>
          </p:grpSpPr>
          <p:sp>
            <p:nvSpPr>
              <p:cNvPr id="197" name="Freeform: Shape 91"/>
              <p:cNvSpPr/>
              <p:nvPr/>
            </p:nvSpPr>
            <p:spPr bwMode="auto">
              <a:xfrm>
                <a:off x="1297717" y="3762924"/>
                <a:ext cx="56505" cy="56505"/>
              </a:xfrm>
              <a:custGeom>
                <a:avLst/>
                <a:gdLst>
                  <a:gd name="T0" fmla="*/ 5 w 20"/>
                  <a:gd name="T1" fmla="*/ 3 h 20"/>
                  <a:gd name="T2" fmla="*/ 3 w 20"/>
                  <a:gd name="T3" fmla="*/ 15 h 20"/>
                  <a:gd name="T4" fmla="*/ 15 w 20"/>
                  <a:gd name="T5" fmla="*/ 17 h 20"/>
                  <a:gd name="T6" fmla="*/ 17 w 20"/>
                  <a:gd name="T7" fmla="*/ 5 h 20"/>
                  <a:gd name="T8" fmla="*/ 5 w 20"/>
                  <a:gd name="T9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5" y="3"/>
                    </a:moveTo>
                    <a:cubicBezTo>
                      <a:pt x="1" y="6"/>
                      <a:pt x="0" y="11"/>
                      <a:pt x="3" y="15"/>
                    </a:cubicBezTo>
                    <a:cubicBezTo>
                      <a:pt x="5" y="19"/>
                      <a:pt x="11" y="20"/>
                      <a:pt x="15" y="17"/>
                    </a:cubicBezTo>
                    <a:cubicBezTo>
                      <a:pt x="19" y="15"/>
                      <a:pt x="20" y="9"/>
                      <a:pt x="17" y="5"/>
                    </a:cubicBezTo>
                    <a:cubicBezTo>
                      <a:pt x="14" y="1"/>
                      <a:pt x="9" y="0"/>
                      <a:pt x="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8" name="Freeform: Shape 92"/>
              <p:cNvSpPr/>
              <p:nvPr/>
            </p:nvSpPr>
            <p:spPr bwMode="auto">
              <a:xfrm>
                <a:off x="1328260" y="3704892"/>
                <a:ext cx="93157" cy="103847"/>
              </a:xfrm>
              <a:custGeom>
                <a:avLst/>
                <a:gdLst>
                  <a:gd name="T0" fmla="*/ 12 w 33"/>
                  <a:gd name="T1" fmla="*/ 0 h 37"/>
                  <a:gd name="T2" fmla="*/ 6 w 33"/>
                  <a:gd name="T3" fmla="*/ 5 h 37"/>
                  <a:gd name="T4" fmla="*/ 3 w 33"/>
                  <a:gd name="T5" fmla="*/ 18 h 37"/>
                  <a:gd name="T6" fmla="*/ 4 w 33"/>
                  <a:gd name="T7" fmla="*/ 19 h 37"/>
                  <a:gd name="T8" fmla="*/ 12 w 33"/>
                  <a:gd name="T9" fmla="*/ 22 h 37"/>
                  <a:gd name="T10" fmla="*/ 12 w 33"/>
                  <a:gd name="T11" fmla="*/ 31 h 37"/>
                  <a:gd name="T12" fmla="*/ 13 w 33"/>
                  <a:gd name="T13" fmla="*/ 32 h 37"/>
                  <a:gd name="T14" fmla="*/ 26 w 33"/>
                  <a:gd name="T15" fmla="*/ 34 h 37"/>
                  <a:gd name="T16" fmla="*/ 33 w 33"/>
                  <a:gd name="T17" fmla="*/ 29 h 37"/>
                  <a:gd name="T18" fmla="*/ 12 w 33"/>
                  <a:gd name="T1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" h="37">
                    <a:moveTo>
                      <a:pt x="12" y="0"/>
                    </a:moveTo>
                    <a:cubicBezTo>
                      <a:pt x="6" y="5"/>
                      <a:pt x="6" y="5"/>
                      <a:pt x="6" y="5"/>
                    </a:cubicBezTo>
                    <a:cubicBezTo>
                      <a:pt x="1" y="8"/>
                      <a:pt x="0" y="14"/>
                      <a:pt x="3" y="1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6" y="18"/>
                      <a:pt x="10" y="19"/>
                      <a:pt x="12" y="22"/>
                    </a:cubicBezTo>
                    <a:cubicBezTo>
                      <a:pt x="14" y="25"/>
                      <a:pt x="14" y="29"/>
                      <a:pt x="12" y="31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16" y="36"/>
                      <a:pt x="22" y="37"/>
                      <a:pt x="26" y="34"/>
                    </a:cubicBezTo>
                    <a:cubicBezTo>
                      <a:pt x="33" y="29"/>
                      <a:pt x="33" y="29"/>
                      <a:pt x="33" y="29"/>
                    </a:cubicBezTo>
                    <a:lnTo>
                      <a:pt x="1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29" name="Freeform: Shape 23"/>
            <p:cNvSpPr/>
            <p:nvPr/>
          </p:nvSpPr>
          <p:spPr bwMode="auto">
            <a:xfrm>
              <a:off x="1511536" y="3981323"/>
              <a:ext cx="262671" cy="261144"/>
            </a:xfrm>
            <a:custGeom>
              <a:avLst/>
              <a:gdLst>
                <a:gd name="T0" fmla="*/ 16 w 93"/>
                <a:gd name="T1" fmla="*/ 17 h 93"/>
                <a:gd name="T2" fmla="*/ 16 w 93"/>
                <a:gd name="T3" fmla="*/ 76 h 93"/>
                <a:gd name="T4" fmla="*/ 76 w 93"/>
                <a:gd name="T5" fmla="*/ 76 h 93"/>
                <a:gd name="T6" fmla="*/ 76 w 93"/>
                <a:gd name="T7" fmla="*/ 17 h 93"/>
                <a:gd name="T8" fmla="*/ 16 w 93"/>
                <a:gd name="T9" fmla="*/ 1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93">
                  <a:moveTo>
                    <a:pt x="16" y="17"/>
                  </a:moveTo>
                  <a:cubicBezTo>
                    <a:pt x="0" y="33"/>
                    <a:pt x="0" y="60"/>
                    <a:pt x="16" y="76"/>
                  </a:cubicBezTo>
                  <a:cubicBezTo>
                    <a:pt x="33" y="93"/>
                    <a:pt x="60" y="93"/>
                    <a:pt x="76" y="76"/>
                  </a:cubicBezTo>
                  <a:cubicBezTo>
                    <a:pt x="93" y="60"/>
                    <a:pt x="93" y="33"/>
                    <a:pt x="76" y="17"/>
                  </a:cubicBezTo>
                  <a:cubicBezTo>
                    <a:pt x="60" y="0"/>
                    <a:pt x="33" y="0"/>
                    <a:pt x="16" y="17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30" name="Group 24"/>
            <p:cNvGrpSpPr/>
            <p:nvPr/>
          </p:nvGrpSpPr>
          <p:grpSpPr>
            <a:xfrm>
              <a:off x="1594002" y="4042410"/>
              <a:ext cx="117591" cy="119119"/>
              <a:chOff x="1542062" y="3990470"/>
              <a:chExt cx="117591" cy="119119"/>
            </a:xfrm>
            <a:solidFill>
              <a:schemeClr val="tx2"/>
            </a:solidFill>
          </p:grpSpPr>
          <p:sp>
            <p:nvSpPr>
              <p:cNvPr id="195" name="Freeform: Shape 89"/>
              <p:cNvSpPr/>
              <p:nvPr/>
            </p:nvSpPr>
            <p:spPr bwMode="auto">
              <a:xfrm>
                <a:off x="1542062" y="4056138"/>
                <a:ext cx="53451" cy="53451"/>
              </a:xfrm>
              <a:custGeom>
                <a:avLst/>
                <a:gdLst>
                  <a:gd name="T0" fmla="*/ 3 w 19"/>
                  <a:gd name="T1" fmla="*/ 3 h 19"/>
                  <a:gd name="T2" fmla="*/ 3 w 19"/>
                  <a:gd name="T3" fmla="*/ 16 h 19"/>
                  <a:gd name="T4" fmla="*/ 16 w 19"/>
                  <a:gd name="T5" fmla="*/ 16 h 19"/>
                  <a:gd name="T6" fmla="*/ 16 w 19"/>
                  <a:gd name="T7" fmla="*/ 3 h 19"/>
                  <a:gd name="T8" fmla="*/ 3 w 19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3" y="3"/>
                    </a:moveTo>
                    <a:cubicBezTo>
                      <a:pt x="0" y="7"/>
                      <a:pt x="0" y="12"/>
                      <a:pt x="3" y="16"/>
                    </a:cubicBezTo>
                    <a:cubicBezTo>
                      <a:pt x="7" y="19"/>
                      <a:pt x="12" y="19"/>
                      <a:pt x="16" y="16"/>
                    </a:cubicBezTo>
                    <a:cubicBezTo>
                      <a:pt x="19" y="12"/>
                      <a:pt x="19" y="7"/>
                      <a:pt x="16" y="3"/>
                    </a:cubicBezTo>
                    <a:cubicBezTo>
                      <a:pt x="12" y="0"/>
                      <a:pt x="7" y="0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6" name="Freeform: Shape 90"/>
              <p:cNvSpPr/>
              <p:nvPr/>
            </p:nvSpPr>
            <p:spPr bwMode="auto">
              <a:xfrm>
                <a:off x="1564969" y="3990470"/>
                <a:ext cx="94684" cy="96211"/>
              </a:xfrm>
              <a:custGeom>
                <a:avLst/>
                <a:gdLst>
                  <a:gd name="T0" fmla="*/ 9 w 34"/>
                  <a:gd name="T1" fmla="*/ 0 h 34"/>
                  <a:gd name="T2" fmla="*/ 4 w 34"/>
                  <a:gd name="T3" fmla="*/ 5 h 34"/>
                  <a:gd name="T4" fmla="*/ 3 w 34"/>
                  <a:gd name="T5" fmla="*/ 19 h 34"/>
                  <a:gd name="T6" fmla="*/ 4 w 34"/>
                  <a:gd name="T7" fmla="*/ 19 h 34"/>
                  <a:gd name="T8" fmla="*/ 13 w 34"/>
                  <a:gd name="T9" fmla="*/ 21 h 34"/>
                  <a:gd name="T10" fmla="*/ 15 w 34"/>
                  <a:gd name="T11" fmla="*/ 30 h 34"/>
                  <a:gd name="T12" fmla="*/ 15 w 34"/>
                  <a:gd name="T13" fmla="*/ 31 h 34"/>
                  <a:gd name="T14" fmla="*/ 29 w 34"/>
                  <a:gd name="T15" fmla="*/ 30 h 34"/>
                  <a:gd name="T16" fmla="*/ 34 w 34"/>
                  <a:gd name="T17" fmla="*/ 25 h 34"/>
                  <a:gd name="T18" fmla="*/ 9 w 34"/>
                  <a:gd name="T1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34">
                    <a:moveTo>
                      <a:pt x="9" y="0"/>
                    </a:moveTo>
                    <a:cubicBezTo>
                      <a:pt x="4" y="5"/>
                      <a:pt x="4" y="5"/>
                      <a:pt x="4" y="5"/>
                    </a:cubicBezTo>
                    <a:cubicBezTo>
                      <a:pt x="0" y="9"/>
                      <a:pt x="0" y="15"/>
                      <a:pt x="3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7" y="18"/>
                      <a:pt x="10" y="19"/>
                      <a:pt x="13" y="21"/>
                    </a:cubicBezTo>
                    <a:cubicBezTo>
                      <a:pt x="15" y="24"/>
                      <a:pt x="16" y="27"/>
                      <a:pt x="15" y="30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9" y="34"/>
                      <a:pt x="25" y="34"/>
                      <a:pt x="29" y="30"/>
                    </a:cubicBezTo>
                    <a:cubicBezTo>
                      <a:pt x="34" y="25"/>
                      <a:pt x="34" y="25"/>
                      <a:pt x="34" y="25"/>
                    </a:cubicBez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31" name="Freeform: Shape 25"/>
            <p:cNvSpPr/>
            <p:nvPr/>
          </p:nvSpPr>
          <p:spPr bwMode="auto">
            <a:xfrm>
              <a:off x="1792532" y="4218033"/>
              <a:ext cx="270307" cy="268780"/>
            </a:xfrm>
            <a:custGeom>
              <a:avLst/>
              <a:gdLst>
                <a:gd name="T0" fmla="*/ 13 w 96"/>
                <a:gd name="T1" fmla="*/ 24 h 96"/>
                <a:gd name="T2" fmla="*/ 24 w 96"/>
                <a:gd name="T3" fmla="*/ 83 h 96"/>
                <a:gd name="T4" fmla="*/ 83 w 96"/>
                <a:gd name="T5" fmla="*/ 72 h 96"/>
                <a:gd name="T6" fmla="*/ 72 w 96"/>
                <a:gd name="T7" fmla="*/ 13 h 96"/>
                <a:gd name="T8" fmla="*/ 13 w 96"/>
                <a:gd name="T9" fmla="*/ 2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6">
                  <a:moveTo>
                    <a:pt x="13" y="24"/>
                  </a:moveTo>
                  <a:cubicBezTo>
                    <a:pt x="0" y="43"/>
                    <a:pt x="5" y="69"/>
                    <a:pt x="24" y="83"/>
                  </a:cubicBezTo>
                  <a:cubicBezTo>
                    <a:pt x="43" y="96"/>
                    <a:pt x="69" y="91"/>
                    <a:pt x="83" y="72"/>
                  </a:cubicBezTo>
                  <a:cubicBezTo>
                    <a:pt x="96" y="53"/>
                    <a:pt x="91" y="27"/>
                    <a:pt x="72" y="13"/>
                  </a:cubicBezTo>
                  <a:cubicBezTo>
                    <a:pt x="53" y="0"/>
                    <a:pt x="27" y="5"/>
                    <a:pt x="13" y="24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32" name="Group 26"/>
            <p:cNvGrpSpPr/>
            <p:nvPr/>
          </p:nvGrpSpPr>
          <p:grpSpPr>
            <a:xfrm>
              <a:off x="1882634" y="4282174"/>
              <a:ext cx="116064" cy="123700"/>
              <a:chOff x="1830694" y="4230234"/>
              <a:chExt cx="116064" cy="123700"/>
            </a:xfrm>
            <a:solidFill>
              <a:schemeClr val="tx2"/>
            </a:solidFill>
          </p:grpSpPr>
          <p:sp>
            <p:nvSpPr>
              <p:cNvPr id="193" name="Freeform: Shape 87"/>
              <p:cNvSpPr/>
              <p:nvPr/>
            </p:nvSpPr>
            <p:spPr bwMode="auto">
              <a:xfrm>
                <a:off x="1830694" y="4297429"/>
                <a:ext cx="56505" cy="56505"/>
              </a:xfrm>
              <a:custGeom>
                <a:avLst/>
                <a:gdLst>
                  <a:gd name="T0" fmla="*/ 2 w 20"/>
                  <a:gd name="T1" fmla="*/ 5 h 20"/>
                  <a:gd name="T2" fmla="*/ 5 w 20"/>
                  <a:gd name="T3" fmla="*/ 17 h 20"/>
                  <a:gd name="T4" fmla="*/ 17 w 20"/>
                  <a:gd name="T5" fmla="*/ 15 h 20"/>
                  <a:gd name="T6" fmla="*/ 15 w 20"/>
                  <a:gd name="T7" fmla="*/ 3 h 20"/>
                  <a:gd name="T8" fmla="*/ 2 w 20"/>
                  <a:gd name="T9" fmla="*/ 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2" y="5"/>
                    </a:moveTo>
                    <a:cubicBezTo>
                      <a:pt x="0" y="9"/>
                      <a:pt x="1" y="14"/>
                      <a:pt x="5" y="17"/>
                    </a:cubicBezTo>
                    <a:cubicBezTo>
                      <a:pt x="9" y="20"/>
                      <a:pt x="14" y="19"/>
                      <a:pt x="17" y="15"/>
                    </a:cubicBezTo>
                    <a:cubicBezTo>
                      <a:pt x="20" y="11"/>
                      <a:pt x="19" y="5"/>
                      <a:pt x="15" y="3"/>
                    </a:cubicBezTo>
                    <a:cubicBezTo>
                      <a:pt x="11" y="0"/>
                      <a:pt x="5" y="1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4" name="Freeform: Shape 88"/>
              <p:cNvSpPr/>
              <p:nvPr/>
            </p:nvSpPr>
            <p:spPr bwMode="auto">
              <a:xfrm>
                <a:off x="1842911" y="4230234"/>
                <a:ext cx="103847" cy="93157"/>
              </a:xfrm>
              <a:custGeom>
                <a:avLst/>
                <a:gdLst>
                  <a:gd name="T0" fmla="*/ 8 w 37"/>
                  <a:gd name="T1" fmla="*/ 0 h 33"/>
                  <a:gd name="T2" fmla="*/ 3 w 37"/>
                  <a:gd name="T3" fmla="*/ 7 h 33"/>
                  <a:gd name="T4" fmla="*/ 5 w 37"/>
                  <a:gd name="T5" fmla="*/ 20 h 33"/>
                  <a:gd name="T6" fmla="*/ 6 w 37"/>
                  <a:gd name="T7" fmla="*/ 21 h 33"/>
                  <a:gd name="T8" fmla="*/ 15 w 37"/>
                  <a:gd name="T9" fmla="*/ 21 h 33"/>
                  <a:gd name="T10" fmla="*/ 18 w 37"/>
                  <a:gd name="T11" fmla="*/ 29 h 33"/>
                  <a:gd name="T12" fmla="*/ 19 w 37"/>
                  <a:gd name="T13" fmla="*/ 30 h 33"/>
                  <a:gd name="T14" fmla="*/ 32 w 37"/>
                  <a:gd name="T15" fmla="*/ 27 h 33"/>
                  <a:gd name="T16" fmla="*/ 37 w 37"/>
                  <a:gd name="T17" fmla="*/ 21 h 33"/>
                  <a:gd name="T18" fmla="*/ 8 w 37"/>
                  <a:gd name="T1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33">
                    <a:moveTo>
                      <a:pt x="8" y="0"/>
                    </a:moveTo>
                    <a:cubicBezTo>
                      <a:pt x="3" y="7"/>
                      <a:pt x="3" y="7"/>
                      <a:pt x="3" y="7"/>
                    </a:cubicBezTo>
                    <a:cubicBezTo>
                      <a:pt x="0" y="11"/>
                      <a:pt x="1" y="17"/>
                      <a:pt x="5" y="20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8" y="19"/>
                      <a:pt x="12" y="19"/>
                      <a:pt x="15" y="21"/>
                    </a:cubicBezTo>
                    <a:cubicBezTo>
                      <a:pt x="18" y="23"/>
                      <a:pt x="19" y="26"/>
                      <a:pt x="18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23" y="33"/>
                      <a:pt x="29" y="31"/>
                      <a:pt x="32" y="27"/>
                    </a:cubicBezTo>
                    <a:cubicBezTo>
                      <a:pt x="37" y="21"/>
                      <a:pt x="37" y="21"/>
                      <a:pt x="37" y="21"/>
                    </a:cubicBez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33" name="Freeform: Shape 27"/>
            <p:cNvSpPr/>
            <p:nvPr/>
          </p:nvSpPr>
          <p:spPr bwMode="auto">
            <a:xfrm>
              <a:off x="2116290" y="4402819"/>
              <a:ext cx="270307" cy="271834"/>
            </a:xfrm>
            <a:custGeom>
              <a:avLst/>
              <a:gdLst>
                <a:gd name="T0" fmla="*/ 10 w 96"/>
                <a:gd name="T1" fmla="*/ 30 h 97"/>
                <a:gd name="T2" fmla="*/ 30 w 96"/>
                <a:gd name="T3" fmla="*/ 87 h 97"/>
                <a:gd name="T4" fmla="*/ 86 w 96"/>
                <a:gd name="T5" fmla="*/ 66 h 97"/>
                <a:gd name="T6" fmla="*/ 66 w 96"/>
                <a:gd name="T7" fmla="*/ 10 h 97"/>
                <a:gd name="T8" fmla="*/ 10 w 96"/>
                <a:gd name="T9" fmla="*/ 3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7">
                  <a:moveTo>
                    <a:pt x="10" y="30"/>
                  </a:moveTo>
                  <a:cubicBezTo>
                    <a:pt x="0" y="52"/>
                    <a:pt x="9" y="77"/>
                    <a:pt x="30" y="87"/>
                  </a:cubicBezTo>
                  <a:cubicBezTo>
                    <a:pt x="51" y="97"/>
                    <a:pt x="77" y="87"/>
                    <a:pt x="86" y="66"/>
                  </a:cubicBezTo>
                  <a:cubicBezTo>
                    <a:pt x="96" y="45"/>
                    <a:pt x="87" y="20"/>
                    <a:pt x="66" y="10"/>
                  </a:cubicBezTo>
                  <a:cubicBezTo>
                    <a:pt x="45" y="0"/>
                    <a:pt x="20" y="9"/>
                    <a:pt x="10" y="30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34" name="Group 28"/>
            <p:cNvGrpSpPr/>
            <p:nvPr/>
          </p:nvGrpSpPr>
          <p:grpSpPr>
            <a:xfrm>
              <a:off x="2209446" y="4473068"/>
              <a:ext cx="108428" cy="123700"/>
              <a:chOff x="2157506" y="4421128"/>
              <a:chExt cx="108428" cy="123700"/>
            </a:xfrm>
            <a:solidFill>
              <a:schemeClr val="tx2"/>
            </a:solidFill>
          </p:grpSpPr>
          <p:sp>
            <p:nvSpPr>
              <p:cNvPr id="191" name="Freeform: Shape 85"/>
              <p:cNvSpPr/>
              <p:nvPr/>
            </p:nvSpPr>
            <p:spPr bwMode="auto">
              <a:xfrm>
                <a:off x="2157506" y="4485268"/>
                <a:ext cx="58032" cy="59560"/>
              </a:xfrm>
              <a:custGeom>
                <a:avLst/>
                <a:gdLst>
                  <a:gd name="T0" fmla="*/ 2 w 21"/>
                  <a:gd name="T1" fmla="*/ 7 h 21"/>
                  <a:gd name="T2" fmla="*/ 7 w 21"/>
                  <a:gd name="T3" fmla="*/ 18 h 21"/>
                  <a:gd name="T4" fmla="*/ 19 w 21"/>
                  <a:gd name="T5" fmla="*/ 14 h 21"/>
                  <a:gd name="T6" fmla="*/ 14 w 21"/>
                  <a:gd name="T7" fmla="*/ 2 h 21"/>
                  <a:gd name="T8" fmla="*/ 2 w 21"/>
                  <a:gd name="T9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2" y="7"/>
                    </a:moveTo>
                    <a:cubicBezTo>
                      <a:pt x="0" y="11"/>
                      <a:pt x="2" y="16"/>
                      <a:pt x="7" y="18"/>
                    </a:cubicBezTo>
                    <a:cubicBezTo>
                      <a:pt x="11" y="21"/>
                      <a:pt x="16" y="19"/>
                      <a:pt x="19" y="14"/>
                    </a:cubicBezTo>
                    <a:cubicBezTo>
                      <a:pt x="21" y="10"/>
                      <a:pt x="19" y="4"/>
                      <a:pt x="14" y="2"/>
                    </a:cubicBezTo>
                    <a:cubicBezTo>
                      <a:pt x="10" y="0"/>
                      <a:pt x="4" y="2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2" name="Freeform: Shape 86"/>
              <p:cNvSpPr/>
              <p:nvPr/>
            </p:nvSpPr>
            <p:spPr bwMode="auto">
              <a:xfrm>
                <a:off x="2160560" y="4421128"/>
                <a:ext cx="105374" cy="80940"/>
              </a:xfrm>
              <a:custGeom>
                <a:avLst/>
                <a:gdLst>
                  <a:gd name="T0" fmla="*/ 5 w 38"/>
                  <a:gd name="T1" fmla="*/ 0 h 29"/>
                  <a:gd name="T2" fmla="*/ 2 w 38"/>
                  <a:gd name="T3" fmla="*/ 7 h 29"/>
                  <a:gd name="T4" fmla="*/ 6 w 38"/>
                  <a:gd name="T5" fmla="*/ 20 h 29"/>
                  <a:gd name="T6" fmla="*/ 7 w 38"/>
                  <a:gd name="T7" fmla="*/ 20 h 29"/>
                  <a:gd name="T8" fmla="*/ 16 w 38"/>
                  <a:gd name="T9" fmla="*/ 19 h 29"/>
                  <a:gd name="T10" fmla="*/ 21 w 38"/>
                  <a:gd name="T11" fmla="*/ 27 h 29"/>
                  <a:gd name="T12" fmla="*/ 22 w 38"/>
                  <a:gd name="T13" fmla="*/ 27 h 29"/>
                  <a:gd name="T14" fmla="*/ 34 w 38"/>
                  <a:gd name="T15" fmla="*/ 22 h 29"/>
                  <a:gd name="T16" fmla="*/ 38 w 38"/>
                  <a:gd name="T17" fmla="*/ 15 h 29"/>
                  <a:gd name="T18" fmla="*/ 5 w 38"/>
                  <a:gd name="T1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29">
                    <a:moveTo>
                      <a:pt x="5" y="0"/>
                    </a:moveTo>
                    <a:cubicBezTo>
                      <a:pt x="2" y="7"/>
                      <a:pt x="2" y="7"/>
                      <a:pt x="2" y="7"/>
                    </a:cubicBezTo>
                    <a:cubicBezTo>
                      <a:pt x="0" y="12"/>
                      <a:pt x="2" y="18"/>
                      <a:pt x="6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9" y="18"/>
                      <a:pt x="13" y="18"/>
                      <a:pt x="16" y="19"/>
                    </a:cubicBezTo>
                    <a:cubicBezTo>
                      <a:pt x="19" y="21"/>
                      <a:pt x="21" y="24"/>
                      <a:pt x="21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6" y="29"/>
                      <a:pt x="32" y="27"/>
                      <a:pt x="34" y="22"/>
                    </a:cubicBezTo>
                    <a:cubicBezTo>
                      <a:pt x="38" y="15"/>
                      <a:pt x="38" y="15"/>
                      <a:pt x="38" y="15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35" name="Freeform: Shape 29"/>
            <p:cNvSpPr/>
            <p:nvPr/>
          </p:nvSpPr>
          <p:spPr bwMode="auto">
            <a:xfrm>
              <a:off x="3217369" y="4607458"/>
              <a:ext cx="250454" cy="247399"/>
            </a:xfrm>
            <a:custGeom>
              <a:avLst/>
              <a:gdLst>
                <a:gd name="T0" fmla="*/ 2 w 89"/>
                <a:gd name="T1" fmla="*/ 48 h 88"/>
                <a:gd name="T2" fmla="*/ 48 w 89"/>
                <a:gd name="T3" fmla="*/ 86 h 88"/>
                <a:gd name="T4" fmla="*/ 87 w 89"/>
                <a:gd name="T5" fmla="*/ 40 h 88"/>
                <a:gd name="T6" fmla="*/ 41 w 89"/>
                <a:gd name="T7" fmla="*/ 2 h 88"/>
                <a:gd name="T8" fmla="*/ 2 w 89"/>
                <a:gd name="T9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8">
                  <a:moveTo>
                    <a:pt x="2" y="48"/>
                  </a:moveTo>
                  <a:cubicBezTo>
                    <a:pt x="4" y="71"/>
                    <a:pt x="25" y="88"/>
                    <a:pt x="48" y="86"/>
                  </a:cubicBezTo>
                  <a:cubicBezTo>
                    <a:pt x="72" y="84"/>
                    <a:pt x="89" y="63"/>
                    <a:pt x="87" y="40"/>
                  </a:cubicBezTo>
                  <a:cubicBezTo>
                    <a:pt x="85" y="17"/>
                    <a:pt x="64" y="0"/>
                    <a:pt x="41" y="2"/>
                  </a:cubicBezTo>
                  <a:cubicBezTo>
                    <a:pt x="18" y="4"/>
                    <a:pt x="0" y="24"/>
                    <a:pt x="2" y="48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36" name="Group 30"/>
            <p:cNvGrpSpPr/>
            <p:nvPr/>
          </p:nvGrpSpPr>
          <p:grpSpPr>
            <a:xfrm>
              <a:off x="3287618" y="4677707"/>
              <a:ext cx="103847" cy="109956"/>
              <a:chOff x="3235678" y="4625767"/>
              <a:chExt cx="103847" cy="109956"/>
            </a:xfrm>
            <a:solidFill>
              <a:schemeClr val="tx2"/>
            </a:solidFill>
          </p:grpSpPr>
          <p:sp>
            <p:nvSpPr>
              <p:cNvPr id="189" name="Freeform: Shape 83"/>
              <p:cNvSpPr/>
              <p:nvPr/>
            </p:nvSpPr>
            <p:spPr bwMode="auto">
              <a:xfrm>
                <a:off x="3266221" y="4682272"/>
                <a:ext cx="53451" cy="53451"/>
              </a:xfrm>
              <a:custGeom>
                <a:avLst/>
                <a:gdLst>
                  <a:gd name="T0" fmla="*/ 1 w 19"/>
                  <a:gd name="T1" fmla="*/ 11 h 19"/>
                  <a:gd name="T2" fmla="*/ 10 w 19"/>
                  <a:gd name="T3" fmla="*/ 19 h 19"/>
                  <a:gd name="T4" fmla="*/ 18 w 19"/>
                  <a:gd name="T5" fmla="*/ 9 h 19"/>
                  <a:gd name="T6" fmla="*/ 9 w 19"/>
                  <a:gd name="T7" fmla="*/ 1 h 19"/>
                  <a:gd name="T8" fmla="*/ 1 w 19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" y="11"/>
                    </a:moveTo>
                    <a:cubicBezTo>
                      <a:pt x="1" y="16"/>
                      <a:pt x="5" y="19"/>
                      <a:pt x="10" y="19"/>
                    </a:cubicBezTo>
                    <a:cubicBezTo>
                      <a:pt x="15" y="18"/>
                      <a:pt x="19" y="14"/>
                      <a:pt x="18" y="9"/>
                    </a:cubicBezTo>
                    <a:cubicBezTo>
                      <a:pt x="18" y="4"/>
                      <a:pt x="14" y="0"/>
                      <a:pt x="9" y="1"/>
                    </a:cubicBezTo>
                    <a:cubicBezTo>
                      <a:pt x="4" y="1"/>
                      <a:pt x="0" y="6"/>
                      <a:pt x="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0" name="Freeform: Shape 84"/>
              <p:cNvSpPr/>
              <p:nvPr/>
            </p:nvSpPr>
            <p:spPr bwMode="auto">
              <a:xfrm>
                <a:off x="3235678" y="4625767"/>
                <a:ext cx="103847" cy="56505"/>
              </a:xfrm>
              <a:custGeom>
                <a:avLst/>
                <a:gdLst>
                  <a:gd name="T0" fmla="*/ 0 w 37"/>
                  <a:gd name="T1" fmla="*/ 3 h 20"/>
                  <a:gd name="T2" fmla="*/ 1 w 37"/>
                  <a:gd name="T3" fmla="*/ 10 h 20"/>
                  <a:gd name="T4" fmla="*/ 11 w 37"/>
                  <a:gd name="T5" fmla="*/ 20 h 20"/>
                  <a:gd name="T6" fmla="*/ 12 w 37"/>
                  <a:gd name="T7" fmla="*/ 20 h 20"/>
                  <a:gd name="T8" fmla="*/ 19 w 37"/>
                  <a:gd name="T9" fmla="*/ 14 h 20"/>
                  <a:gd name="T10" fmla="*/ 27 w 37"/>
                  <a:gd name="T11" fmla="*/ 18 h 20"/>
                  <a:gd name="T12" fmla="*/ 28 w 37"/>
                  <a:gd name="T13" fmla="*/ 18 h 20"/>
                  <a:gd name="T14" fmla="*/ 36 w 37"/>
                  <a:gd name="T15" fmla="*/ 7 h 20"/>
                  <a:gd name="T16" fmla="*/ 36 w 37"/>
                  <a:gd name="T17" fmla="*/ 0 h 20"/>
                  <a:gd name="T18" fmla="*/ 0 w 37"/>
                  <a:gd name="T19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20">
                    <a:moveTo>
                      <a:pt x="0" y="3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1" y="16"/>
                      <a:pt x="6" y="20"/>
                      <a:pt x="11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17"/>
                      <a:pt x="16" y="15"/>
                      <a:pt x="19" y="14"/>
                    </a:cubicBezTo>
                    <a:cubicBezTo>
                      <a:pt x="23" y="14"/>
                      <a:pt x="26" y="16"/>
                      <a:pt x="27" y="18"/>
                    </a:cubicBezTo>
                    <a:cubicBezTo>
                      <a:pt x="28" y="18"/>
                      <a:pt x="28" y="18"/>
                      <a:pt x="28" y="18"/>
                    </a:cubicBezTo>
                    <a:cubicBezTo>
                      <a:pt x="33" y="18"/>
                      <a:pt x="37" y="13"/>
                      <a:pt x="36" y="7"/>
                    </a:cubicBezTo>
                    <a:cubicBezTo>
                      <a:pt x="36" y="0"/>
                      <a:pt x="36" y="0"/>
                      <a:pt x="36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37" name="Freeform: Shape 31"/>
            <p:cNvSpPr/>
            <p:nvPr/>
          </p:nvSpPr>
          <p:spPr bwMode="auto">
            <a:xfrm>
              <a:off x="3577778" y="4534154"/>
              <a:ext cx="264199" cy="264199"/>
            </a:xfrm>
            <a:custGeom>
              <a:avLst/>
              <a:gdLst>
                <a:gd name="T0" fmla="*/ 6 w 94"/>
                <a:gd name="T1" fmla="*/ 58 h 94"/>
                <a:gd name="T2" fmla="*/ 58 w 94"/>
                <a:gd name="T3" fmla="*/ 88 h 94"/>
                <a:gd name="T4" fmla="*/ 88 w 94"/>
                <a:gd name="T5" fmla="*/ 36 h 94"/>
                <a:gd name="T6" fmla="*/ 36 w 94"/>
                <a:gd name="T7" fmla="*/ 6 h 94"/>
                <a:gd name="T8" fmla="*/ 6 w 94"/>
                <a:gd name="T9" fmla="*/ 5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94">
                  <a:moveTo>
                    <a:pt x="6" y="58"/>
                  </a:moveTo>
                  <a:cubicBezTo>
                    <a:pt x="13" y="80"/>
                    <a:pt x="36" y="94"/>
                    <a:pt x="58" y="88"/>
                  </a:cubicBezTo>
                  <a:cubicBezTo>
                    <a:pt x="81" y="82"/>
                    <a:pt x="94" y="58"/>
                    <a:pt x="88" y="36"/>
                  </a:cubicBezTo>
                  <a:cubicBezTo>
                    <a:pt x="82" y="13"/>
                    <a:pt x="59" y="0"/>
                    <a:pt x="36" y="6"/>
                  </a:cubicBezTo>
                  <a:cubicBezTo>
                    <a:pt x="14" y="12"/>
                    <a:pt x="0" y="35"/>
                    <a:pt x="6" y="58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38" name="Group 32"/>
            <p:cNvGrpSpPr/>
            <p:nvPr/>
          </p:nvGrpSpPr>
          <p:grpSpPr>
            <a:xfrm>
              <a:off x="3651082" y="4604403"/>
              <a:ext cx="103847" cy="119119"/>
              <a:chOff x="3599142" y="4552463"/>
              <a:chExt cx="103847" cy="119119"/>
            </a:xfrm>
            <a:solidFill>
              <a:schemeClr val="tx2"/>
            </a:solidFill>
          </p:grpSpPr>
          <p:sp>
            <p:nvSpPr>
              <p:cNvPr id="187" name="Freeform: Shape 81"/>
              <p:cNvSpPr/>
              <p:nvPr/>
            </p:nvSpPr>
            <p:spPr bwMode="auto">
              <a:xfrm>
                <a:off x="3637321" y="4615077"/>
                <a:ext cx="56505" cy="56505"/>
              </a:xfrm>
              <a:custGeom>
                <a:avLst/>
                <a:gdLst>
                  <a:gd name="T0" fmla="*/ 2 w 20"/>
                  <a:gd name="T1" fmla="*/ 13 h 20"/>
                  <a:gd name="T2" fmla="*/ 13 w 20"/>
                  <a:gd name="T3" fmla="*/ 19 h 20"/>
                  <a:gd name="T4" fmla="*/ 19 w 20"/>
                  <a:gd name="T5" fmla="*/ 8 h 20"/>
                  <a:gd name="T6" fmla="*/ 8 w 20"/>
                  <a:gd name="T7" fmla="*/ 2 h 20"/>
                  <a:gd name="T8" fmla="*/ 2 w 20"/>
                  <a:gd name="T9" fmla="*/ 1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2" y="13"/>
                    </a:moveTo>
                    <a:cubicBezTo>
                      <a:pt x="3" y="17"/>
                      <a:pt x="8" y="20"/>
                      <a:pt x="13" y="19"/>
                    </a:cubicBezTo>
                    <a:cubicBezTo>
                      <a:pt x="17" y="18"/>
                      <a:pt x="20" y="13"/>
                      <a:pt x="19" y="8"/>
                    </a:cubicBezTo>
                    <a:cubicBezTo>
                      <a:pt x="18" y="3"/>
                      <a:pt x="13" y="0"/>
                      <a:pt x="8" y="2"/>
                    </a:cubicBezTo>
                    <a:cubicBezTo>
                      <a:pt x="3" y="3"/>
                      <a:pt x="0" y="8"/>
                      <a:pt x="2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8" name="Freeform: Shape 82"/>
              <p:cNvSpPr/>
              <p:nvPr/>
            </p:nvSpPr>
            <p:spPr bwMode="auto">
              <a:xfrm>
                <a:off x="3599142" y="4552463"/>
                <a:ext cx="103847" cy="70249"/>
              </a:xfrm>
              <a:custGeom>
                <a:avLst/>
                <a:gdLst>
                  <a:gd name="T0" fmla="*/ 0 w 37"/>
                  <a:gd name="T1" fmla="*/ 9 h 25"/>
                  <a:gd name="T2" fmla="*/ 2 w 37"/>
                  <a:gd name="T3" fmla="*/ 17 h 25"/>
                  <a:gd name="T4" fmla="*/ 13 w 37"/>
                  <a:gd name="T5" fmla="*/ 24 h 25"/>
                  <a:gd name="T6" fmla="*/ 14 w 37"/>
                  <a:gd name="T7" fmla="*/ 24 h 25"/>
                  <a:gd name="T8" fmla="*/ 20 w 37"/>
                  <a:gd name="T9" fmla="*/ 17 h 25"/>
                  <a:gd name="T10" fmla="*/ 29 w 37"/>
                  <a:gd name="T11" fmla="*/ 20 h 25"/>
                  <a:gd name="T12" fmla="*/ 30 w 37"/>
                  <a:gd name="T13" fmla="*/ 20 h 25"/>
                  <a:gd name="T14" fmla="*/ 36 w 37"/>
                  <a:gd name="T15" fmla="*/ 8 h 25"/>
                  <a:gd name="T16" fmla="*/ 34 w 37"/>
                  <a:gd name="T17" fmla="*/ 0 h 25"/>
                  <a:gd name="T18" fmla="*/ 0 w 37"/>
                  <a:gd name="T19" fmla="*/ 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25">
                    <a:moveTo>
                      <a:pt x="0" y="9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3" y="22"/>
                      <a:pt x="8" y="25"/>
                      <a:pt x="13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1"/>
                      <a:pt x="17" y="18"/>
                      <a:pt x="20" y="17"/>
                    </a:cubicBezTo>
                    <a:cubicBezTo>
                      <a:pt x="24" y="16"/>
                      <a:pt x="27" y="18"/>
                      <a:pt x="29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4" y="18"/>
                      <a:pt x="37" y="13"/>
                      <a:pt x="36" y="8"/>
                    </a:cubicBezTo>
                    <a:cubicBezTo>
                      <a:pt x="34" y="0"/>
                      <a:pt x="34" y="0"/>
                      <a:pt x="34" y="0"/>
                    </a:cubicBez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39" name="Freeform: Shape 33"/>
            <p:cNvSpPr/>
            <p:nvPr/>
          </p:nvSpPr>
          <p:spPr bwMode="auto">
            <a:xfrm>
              <a:off x="4248200" y="4218033"/>
              <a:ext cx="270307" cy="268780"/>
            </a:xfrm>
            <a:custGeom>
              <a:avLst/>
              <a:gdLst>
                <a:gd name="T0" fmla="*/ 14 w 96"/>
                <a:gd name="T1" fmla="*/ 72 h 96"/>
                <a:gd name="T2" fmla="*/ 72 w 96"/>
                <a:gd name="T3" fmla="*/ 83 h 96"/>
                <a:gd name="T4" fmla="*/ 83 w 96"/>
                <a:gd name="T5" fmla="*/ 24 h 96"/>
                <a:gd name="T6" fmla="*/ 24 w 96"/>
                <a:gd name="T7" fmla="*/ 13 h 96"/>
                <a:gd name="T8" fmla="*/ 14 w 96"/>
                <a:gd name="T9" fmla="*/ 7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6">
                  <a:moveTo>
                    <a:pt x="14" y="72"/>
                  </a:moveTo>
                  <a:cubicBezTo>
                    <a:pt x="27" y="91"/>
                    <a:pt x="53" y="96"/>
                    <a:pt x="72" y="83"/>
                  </a:cubicBezTo>
                  <a:cubicBezTo>
                    <a:pt x="92" y="69"/>
                    <a:pt x="96" y="43"/>
                    <a:pt x="83" y="24"/>
                  </a:cubicBezTo>
                  <a:cubicBezTo>
                    <a:pt x="69" y="5"/>
                    <a:pt x="43" y="0"/>
                    <a:pt x="24" y="13"/>
                  </a:cubicBezTo>
                  <a:cubicBezTo>
                    <a:pt x="5" y="27"/>
                    <a:pt x="0" y="53"/>
                    <a:pt x="14" y="72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40" name="Group 34"/>
            <p:cNvGrpSpPr/>
            <p:nvPr/>
          </p:nvGrpSpPr>
          <p:grpSpPr>
            <a:xfrm>
              <a:off x="4316922" y="4282174"/>
              <a:ext cx="114537" cy="123700"/>
              <a:chOff x="4264982" y="4230234"/>
              <a:chExt cx="114537" cy="123700"/>
            </a:xfrm>
            <a:solidFill>
              <a:schemeClr val="tx2"/>
            </a:solidFill>
          </p:grpSpPr>
          <p:sp>
            <p:nvSpPr>
              <p:cNvPr id="185" name="Freeform: Shape 79"/>
              <p:cNvSpPr/>
              <p:nvPr/>
            </p:nvSpPr>
            <p:spPr bwMode="auto">
              <a:xfrm>
                <a:off x="4319959" y="4297429"/>
                <a:ext cx="59560" cy="56505"/>
              </a:xfrm>
              <a:custGeom>
                <a:avLst/>
                <a:gdLst>
                  <a:gd name="T0" fmla="*/ 3 w 21"/>
                  <a:gd name="T1" fmla="*/ 15 h 20"/>
                  <a:gd name="T2" fmla="*/ 16 w 21"/>
                  <a:gd name="T3" fmla="*/ 17 h 20"/>
                  <a:gd name="T4" fmla="*/ 18 w 21"/>
                  <a:gd name="T5" fmla="*/ 5 h 20"/>
                  <a:gd name="T6" fmla="*/ 5 w 21"/>
                  <a:gd name="T7" fmla="*/ 3 h 20"/>
                  <a:gd name="T8" fmla="*/ 3 w 21"/>
                  <a:gd name="T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0">
                    <a:moveTo>
                      <a:pt x="3" y="15"/>
                    </a:moveTo>
                    <a:cubicBezTo>
                      <a:pt x="6" y="19"/>
                      <a:pt x="12" y="20"/>
                      <a:pt x="16" y="17"/>
                    </a:cubicBezTo>
                    <a:cubicBezTo>
                      <a:pt x="20" y="14"/>
                      <a:pt x="21" y="9"/>
                      <a:pt x="18" y="5"/>
                    </a:cubicBezTo>
                    <a:cubicBezTo>
                      <a:pt x="15" y="1"/>
                      <a:pt x="9" y="0"/>
                      <a:pt x="5" y="3"/>
                    </a:cubicBezTo>
                    <a:cubicBezTo>
                      <a:pt x="1" y="5"/>
                      <a:pt x="0" y="11"/>
                      <a:pt x="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6" name="Freeform: Shape 80"/>
              <p:cNvSpPr/>
              <p:nvPr/>
            </p:nvSpPr>
            <p:spPr bwMode="auto">
              <a:xfrm>
                <a:off x="4264982" y="4230234"/>
                <a:ext cx="100792" cy="93157"/>
              </a:xfrm>
              <a:custGeom>
                <a:avLst/>
                <a:gdLst>
                  <a:gd name="T0" fmla="*/ 0 w 36"/>
                  <a:gd name="T1" fmla="*/ 21 h 33"/>
                  <a:gd name="T2" fmla="*/ 4 w 36"/>
                  <a:gd name="T3" fmla="*/ 27 h 33"/>
                  <a:gd name="T4" fmla="*/ 17 w 36"/>
                  <a:gd name="T5" fmla="*/ 30 h 33"/>
                  <a:gd name="T6" fmla="*/ 18 w 36"/>
                  <a:gd name="T7" fmla="*/ 29 h 33"/>
                  <a:gd name="T8" fmla="*/ 22 w 36"/>
                  <a:gd name="T9" fmla="*/ 21 h 33"/>
                  <a:gd name="T10" fmla="*/ 30 w 36"/>
                  <a:gd name="T11" fmla="*/ 21 h 33"/>
                  <a:gd name="T12" fmla="*/ 31 w 36"/>
                  <a:gd name="T13" fmla="*/ 20 h 33"/>
                  <a:gd name="T14" fmla="*/ 33 w 36"/>
                  <a:gd name="T15" fmla="*/ 7 h 33"/>
                  <a:gd name="T16" fmla="*/ 29 w 36"/>
                  <a:gd name="T17" fmla="*/ 0 h 33"/>
                  <a:gd name="T18" fmla="*/ 0 w 36"/>
                  <a:gd name="T19" fmla="*/ 2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33">
                    <a:moveTo>
                      <a:pt x="0" y="21"/>
                    </a:moveTo>
                    <a:cubicBezTo>
                      <a:pt x="4" y="27"/>
                      <a:pt x="4" y="27"/>
                      <a:pt x="4" y="27"/>
                    </a:cubicBezTo>
                    <a:cubicBezTo>
                      <a:pt x="7" y="31"/>
                      <a:pt x="13" y="33"/>
                      <a:pt x="17" y="3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7" y="26"/>
                      <a:pt x="19" y="23"/>
                      <a:pt x="22" y="21"/>
                    </a:cubicBezTo>
                    <a:cubicBezTo>
                      <a:pt x="24" y="19"/>
                      <a:pt x="28" y="19"/>
                      <a:pt x="30" y="21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5" y="17"/>
                      <a:pt x="36" y="11"/>
                      <a:pt x="33" y="7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41" name="Freeform: Shape 35"/>
            <p:cNvSpPr/>
            <p:nvPr/>
          </p:nvSpPr>
          <p:spPr bwMode="auto">
            <a:xfrm>
              <a:off x="4541414" y="3981323"/>
              <a:ext cx="258090" cy="261144"/>
            </a:xfrm>
            <a:custGeom>
              <a:avLst/>
              <a:gdLst>
                <a:gd name="T0" fmla="*/ 16 w 92"/>
                <a:gd name="T1" fmla="*/ 76 h 93"/>
                <a:gd name="T2" fmla="*/ 76 w 92"/>
                <a:gd name="T3" fmla="*/ 76 h 93"/>
                <a:gd name="T4" fmla="*/ 76 w 92"/>
                <a:gd name="T5" fmla="*/ 17 h 93"/>
                <a:gd name="T6" fmla="*/ 16 w 92"/>
                <a:gd name="T7" fmla="*/ 17 h 93"/>
                <a:gd name="T8" fmla="*/ 16 w 92"/>
                <a:gd name="T9" fmla="*/ 7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3">
                  <a:moveTo>
                    <a:pt x="16" y="76"/>
                  </a:moveTo>
                  <a:cubicBezTo>
                    <a:pt x="33" y="93"/>
                    <a:pt x="59" y="93"/>
                    <a:pt x="76" y="76"/>
                  </a:cubicBezTo>
                  <a:cubicBezTo>
                    <a:pt x="92" y="60"/>
                    <a:pt x="92" y="33"/>
                    <a:pt x="76" y="17"/>
                  </a:cubicBezTo>
                  <a:cubicBezTo>
                    <a:pt x="59" y="0"/>
                    <a:pt x="33" y="0"/>
                    <a:pt x="16" y="17"/>
                  </a:cubicBezTo>
                  <a:cubicBezTo>
                    <a:pt x="0" y="33"/>
                    <a:pt x="0" y="60"/>
                    <a:pt x="16" y="76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42" name="Group 36"/>
            <p:cNvGrpSpPr/>
            <p:nvPr/>
          </p:nvGrpSpPr>
          <p:grpSpPr>
            <a:xfrm>
              <a:off x="4599446" y="4042410"/>
              <a:ext cx="122173" cy="119119"/>
              <a:chOff x="4547506" y="3990470"/>
              <a:chExt cx="122173" cy="119119"/>
            </a:xfrm>
            <a:solidFill>
              <a:schemeClr val="tx2"/>
            </a:solidFill>
          </p:grpSpPr>
          <p:sp>
            <p:nvSpPr>
              <p:cNvPr id="183" name="Freeform: Shape 77"/>
              <p:cNvSpPr/>
              <p:nvPr/>
            </p:nvSpPr>
            <p:spPr bwMode="auto">
              <a:xfrm>
                <a:off x="4613174" y="4056138"/>
                <a:ext cx="56505" cy="53451"/>
              </a:xfrm>
              <a:custGeom>
                <a:avLst/>
                <a:gdLst>
                  <a:gd name="T0" fmla="*/ 3 w 20"/>
                  <a:gd name="T1" fmla="*/ 16 h 19"/>
                  <a:gd name="T2" fmla="*/ 16 w 20"/>
                  <a:gd name="T3" fmla="*/ 16 h 19"/>
                  <a:gd name="T4" fmla="*/ 16 w 20"/>
                  <a:gd name="T5" fmla="*/ 3 h 19"/>
                  <a:gd name="T6" fmla="*/ 3 w 20"/>
                  <a:gd name="T7" fmla="*/ 3 h 19"/>
                  <a:gd name="T8" fmla="*/ 3 w 20"/>
                  <a:gd name="T9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3" y="16"/>
                    </a:moveTo>
                    <a:cubicBezTo>
                      <a:pt x="7" y="19"/>
                      <a:pt x="13" y="19"/>
                      <a:pt x="16" y="16"/>
                    </a:cubicBezTo>
                    <a:cubicBezTo>
                      <a:pt x="20" y="12"/>
                      <a:pt x="20" y="7"/>
                      <a:pt x="16" y="3"/>
                    </a:cubicBezTo>
                    <a:cubicBezTo>
                      <a:pt x="13" y="0"/>
                      <a:pt x="7" y="0"/>
                      <a:pt x="3" y="3"/>
                    </a:cubicBezTo>
                    <a:cubicBezTo>
                      <a:pt x="0" y="7"/>
                      <a:pt x="0" y="12"/>
                      <a:pt x="3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4" name="Freeform: Shape 78"/>
              <p:cNvSpPr/>
              <p:nvPr/>
            </p:nvSpPr>
            <p:spPr bwMode="auto">
              <a:xfrm>
                <a:off x="4547506" y="3990470"/>
                <a:ext cx="99266" cy="96211"/>
              </a:xfrm>
              <a:custGeom>
                <a:avLst/>
                <a:gdLst>
                  <a:gd name="T0" fmla="*/ 0 w 35"/>
                  <a:gd name="T1" fmla="*/ 25 h 34"/>
                  <a:gd name="T2" fmla="*/ 5 w 35"/>
                  <a:gd name="T3" fmla="*/ 30 h 34"/>
                  <a:gd name="T4" fmla="*/ 19 w 35"/>
                  <a:gd name="T5" fmla="*/ 31 h 34"/>
                  <a:gd name="T6" fmla="*/ 20 w 35"/>
                  <a:gd name="T7" fmla="*/ 30 h 34"/>
                  <a:gd name="T8" fmla="*/ 22 w 35"/>
                  <a:gd name="T9" fmla="*/ 21 h 34"/>
                  <a:gd name="T10" fmla="*/ 30 w 35"/>
                  <a:gd name="T11" fmla="*/ 19 h 34"/>
                  <a:gd name="T12" fmla="*/ 31 w 35"/>
                  <a:gd name="T13" fmla="*/ 19 h 34"/>
                  <a:gd name="T14" fmla="*/ 30 w 35"/>
                  <a:gd name="T15" fmla="*/ 5 h 34"/>
                  <a:gd name="T16" fmla="*/ 25 w 35"/>
                  <a:gd name="T17" fmla="*/ 0 h 34"/>
                  <a:gd name="T18" fmla="*/ 0 w 35"/>
                  <a:gd name="T19" fmla="*/ 2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" h="34">
                    <a:moveTo>
                      <a:pt x="0" y="25"/>
                    </a:moveTo>
                    <a:cubicBezTo>
                      <a:pt x="5" y="30"/>
                      <a:pt x="5" y="30"/>
                      <a:pt x="5" y="30"/>
                    </a:cubicBezTo>
                    <a:cubicBezTo>
                      <a:pt x="9" y="34"/>
                      <a:pt x="15" y="34"/>
                      <a:pt x="19" y="31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18" y="27"/>
                      <a:pt x="19" y="24"/>
                      <a:pt x="22" y="21"/>
                    </a:cubicBezTo>
                    <a:cubicBezTo>
                      <a:pt x="24" y="19"/>
                      <a:pt x="28" y="18"/>
                      <a:pt x="30" y="19"/>
                    </a:cubicBezTo>
                    <a:cubicBezTo>
                      <a:pt x="31" y="19"/>
                      <a:pt x="31" y="19"/>
                      <a:pt x="31" y="19"/>
                    </a:cubicBezTo>
                    <a:cubicBezTo>
                      <a:pt x="35" y="15"/>
                      <a:pt x="34" y="9"/>
                      <a:pt x="30" y="5"/>
                    </a:cubicBezTo>
                    <a:cubicBezTo>
                      <a:pt x="25" y="0"/>
                      <a:pt x="25" y="0"/>
                      <a:pt x="25" y="0"/>
                    </a:cubicBezTo>
                    <a:lnTo>
                      <a:pt x="0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43" name="Freeform: Shape 37"/>
            <p:cNvSpPr/>
            <p:nvPr/>
          </p:nvSpPr>
          <p:spPr bwMode="auto">
            <a:xfrm>
              <a:off x="4775069" y="3691164"/>
              <a:ext cx="268780" cy="270307"/>
            </a:xfrm>
            <a:custGeom>
              <a:avLst/>
              <a:gdLst>
                <a:gd name="T0" fmla="*/ 24 w 96"/>
                <a:gd name="T1" fmla="*/ 82 h 96"/>
                <a:gd name="T2" fmla="*/ 83 w 96"/>
                <a:gd name="T3" fmla="*/ 72 h 96"/>
                <a:gd name="T4" fmla="*/ 73 w 96"/>
                <a:gd name="T5" fmla="*/ 13 h 96"/>
                <a:gd name="T6" fmla="*/ 14 w 96"/>
                <a:gd name="T7" fmla="*/ 24 h 96"/>
                <a:gd name="T8" fmla="*/ 24 w 96"/>
                <a:gd name="T9" fmla="*/ 8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6">
                  <a:moveTo>
                    <a:pt x="24" y="82"/>
                  </a:moveTo>
                  <a:cubicBezTo>
                    <a:pt x="43" y="96"/>
                    <a:pt x="70" y="91"/>
                    <a:pt x="83" y="72"/>
                  </a:cubicBezTo>
                  <a:cubicBezTo>
                    <a:pt x="96" y="53"/>
                    <a:pt x="92" y="27"/>
                    <a:pt x="73" y="13"/>
                  </a:cubicBezTo>
                  <a:cubicBezTo>
                    <a:pt x="53" y="0"/>
                    <a:pt x="27" y="4"/>
                    <a:pt x="14" y="24"/>
                  </a:cubicBezTo>
                  <a:cubicBezTo>
                    <a:pt x="0" y="43"/>
                    <a:pt x="5" y="69"/>
                    <a:pt x="24" y="82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44" name="Group 38"/>
            <p:cNvGrpSpPr/>
            <p:nvPr/>
          </p:nvGrpSpPr>
          <p:grpSpPr>
            <a:xfrm>
              <a:off x="4842264" y="3756832"/>
              <a:ext cx="120645" cy="114537"/>
              <a:chOff x="4790324" y="3704892"/>
              <a:chExt cx="120645" cy="114537"/>
            </a:xfrm>
            <a:solidFill>
              <a:schemeClr val="tx2"/>
            </a:solidFill>
          </p:grpSpPr>
          <p:sp>
            <p:nvSpPr>
              <p:cNvPr id="181" name="Freeform: Shape 75"/>
              <p:cNvSpPr/>
              <p:nvPr/>
            </p:nvSpPr>
            <p:spPr bwMode="auto">
              <a:xfrm>
                <a:off x="4854464" y="3762924"/>
                <a:ext cx="56505" cy="56505"/>
              </a:xfrm>
              <a:custGeom>
                <a:avLst/>
                <a:gdLst>
                  <a:gd name="T0" fmla="*/ 5 w 20"/>
                  <a:gd name="T1" fmla="*/ 17 h 20"/>
                  <a:gd name="T2" fmla="*/ 18 w 20"/>
                  <a:gd name="T3" fmla="*/ 15 h 20"/>
                  <a:gd name="T4" fmla="*/ 15 w 20"/>
                  <a:gd name="T5" fmla="*/ 3 h 20"/>
                  <a:gd name="T6" fmla="*/ 3 w 20"/>
                  <a:gd name="T7" fmla="*/ 5 h 20"/>
                  <a:gd name="T8" fmla="*/ 5 w 20"/>
                  <a:gd name="T9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5" y="17"/>
                    </a:moveTo>
                    <a:cubicBezTo>
                      <a:pt x="9" y="20"/>
                      <a:pt x="15" y="19"/>
                      <a:pt x="18" y="15"/>
                    </a:cubicBezTo>
                    <a:cubicBezTo>
                      <a:pt x="20" y="11"/>
                      <a:pt x="20" y="6"/>
                      <a:pt x="15" y="3"/>
                    </a:cubicBezTo>
                    <a:cubicBezTo>
                      <a:pt x="11" y="0"/>
                      <a:pt x="6" y="1"/>
                      <a:pt x="3" y="5"/>
                    </a:cubicBezTo>
                    <a:cubicBezTo>
                      <a:pt x="0" y="9"/>
                      <a:pt x="1" y="15"/>
                      <a:pt x="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2" name="Freeform: Shape 76"/>
              <p:cNvSpPr/>
              <p:nvPr/>
            </p:nvSpPr>
            <p:spPr bwMode="auto">
              <a:xfrm>
                <a:off x="4790324" y="3704892"/>
                <a:ext cx="90103" cy="103847"/>
              </a:xfrm>
              <a:custGeom>
                <a:avLst/>
                <a:gdLst>
                  <a:gd name="T0" fmla="*/ 0 w 32"/>
                  <a:gd name="T1" fmla="*/ 29 h 37"/>
                  <a:gd name="T2" fmla="*/ 6 w 32"/>
                  <a:gd name="T3" fmla="*/ 34 h 37"/>
                  <a:gd name="T4" fmla="*/ 19 w 32"/>
                  <a:gd name="T5" fmla="*/ 32 h 37"/>
                  <a:gd name="T6" fmla="*/ 20 w 32"/>
                  <a:gd name="T7" fmla="*/ 31 h 37"/>
                  <a:gd name="T8" fmla="*/ 21 w 32"/>
                  <a:gd name="T9" fmla="*/ 22 h 37"/>
                  <a:gd name="T10" fmla="*/ 29 w 32"/>
                  <a:gd name="T11" fmla="*/ 19 h 37"/>
                  <a:gd name="T12" fmla="*/ 29 w 32"/>
                  <a:gd name="T13" fmla="*/ 18 h 37"/>
                  <a:gd name="T14" fmla="*/ 26 w 32"/>
                  <a:gd name="T15" fmla="*/ 5 h 37"/>
                  <a:gd name="T16" fmla="*/ 20 w 32"/>
                  <a:gd name="T17" fmla="*/ 0 h 37"/>
                  <a:gd name="T18" fmla="*/ 0 w 32"/>
                  <a:gd name="T19" fmla="*/ 2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7">
                    <a:moveTo>
                      <a:pt x="0" y="29"/>
                    </a:moveTo>
                    <a:cubicBezTo>
                      <a:pt x="6" y="34"/>
                      <a:pt x="6" y="34"/>
                      <a:pt x="6" y="34"/>
                    </a:cubicBezTo>
                    <a:cubicBezTo>
                      <a:pt x="10" y="37"/>
                      <a:pt x="17" y="36"/>
                      <a:pt x="19" y="32"/>
                    </a:cubicBezTo>
                    <a:cubicBezTo>
                      <a:pt x="20" y="31"/>
                      <a:pt x="20" y="31"/>
                      <a:pt x="20" y="31"/>
                    </a:cubicBezTo>
                    <a:cubicBezTo>
                      <a:pt x="18" y="29"/>
                      <a:pt x="19" y="25"/>
                      <a:pt x="21" y="22"/>
                    </a:cubicBezTo>
                    <a:cubicBezTo>
                      <a:pt x="23" y="19"/>
                      <a:pt x="26" y="18"/>
                      <a:pt x="29" y="19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32" y="14"/>
                      <a:pt x="31" y="8"/>
                      <a:pt x="26" y="5"/>
                    </a:cubicBezTo>
                    <a:cubicBezTo>
                      <a:pt x="20" y="0"/>
                      <a:pt x="20" y="0"/>
                      <a:pt x="20" y="0"/>
                    </a:cubicBezTo>
                    <a:lnTo>
                      <a:pt x="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45" name="Freeform: Shape 39"/>
            <p:cNvSpPr/>
            <p:nvPr/>
          </p:nvSpPr>
          <p:spPr bwMode="auto">
            <a:xfrm>
              <a:off x="4962910" y="3368934"/>
              <a:ext cx="268780" cy="270307"/>
            </a:xfrm>
            <a:custGeom>
              <a:avLst/>
              <a:gdLst>
                <a:gd name="T0" fmla="*/ 30 w 96"/>
                <a:gd name="T1" fmla="*/ 86 h 96"/>
                <a:gd name="T2" fmla="*/ 86 w 96"/>
                <a:gd name="T3" fmla="*/ 66 h 96"/>
                <a:gd name="T4" fmla="*/ 66 w 96"/>
                <a:gd name="T5" fmla="*/ 9 h 96"/>
                <a:gd name="T6" fmla="*/ 9 w 96"/>
                <a:gd name="T7" fmla="*/ 30 h 96"/>
                <a:gd name="T8" fmla="*/ 30 w 96"/>
                <a:gd name="T9" fmla="*/ 8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6">
                  <a:moveTo>
                    <a:pt x="30" y="86"/>
                  </a:moveTo>
                  <a:cubicBezTo>
                    <a:pt x="51" y="96"/>
                    <a:pt x="76" y="87"/>
                    <a:pt x="86" y="66"/>
                  </a:cubicBezTo>
                  <a:cubicBezTo>
                    <a:pt x="96" y="45"/>
                    <a:pt x="87" y="19"/>
                    <a:pt x="66" y="9"/>
                  </a:cubicBezTo>
                  <a:cubicBezTo>
                    <a:pt x="44" y="0"/>
                    <a:pt x="19" y="9"/>
                    <a:pt x="9" y="30"/>
                  </a:cubicBezTo>
                  <a:cubicBezTo>
                    <a:pt x="0" y="51"/>
                    <a:pt x="9" y="76"/>
                    <a:pt x="30" y="86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46" name="Group 40"/>
            <p:cNvGrpSpPr/>
            <p:nvPr/>
          </p:nvGrpSpPr>
          <p:grpSpPr>
            <a:xfrm>
              <a:off x="5030104" y="3436129"/>
              <a:ext cx="123701" cy="109956"/>
              <a:chOff x="4978164" y="3384189"/>
              <a:chExt cx="123701" cy="109956"/>
            </a:xfrm>
            <a:solidFill>
              <a:schemeClr val="tx2"/>
            </a:solidFill>
          </p:grpSpPr>
          <p:sp>
            <p:nvSpPr>
              <p:cNvPr id="179" name="Freeform: Shape 73"/>
              <p:cNvSpPr/>
              <p:nvPr/>
            </p:nvSpPr>
            <p:spPr bwMode="auto">
              <a:xfrm>
                <a:off x="5042305" y="3434585"/>
                <a:ext cx="59560" cy="59560"/>
              </a:xfrm>
              <a:custGeom>
                <a:avLst/>
                <a:gdLst>
                  <a:gd name="T0" fmla="*/ 7 w 21"/>
                  <a:gd name="T1" fmla="*/ 19 h 21"/>
                  <a:gd name="T2" fmla="*/ 19 w 21"/>
                  <a:gd name="T3" fmla="*/ 14 h 21"/>
                  <a:gd name="T4" fmla="*/ 14 w 21"/>
                  <a:gd name="T5" fmla="*/ 2 h 21"/>
                  <a:gd name="T6" fmla="*/ 3 w 21"/>
                  <a:gd name="T7" fmla="*/ 7 h 21"/>
                  <a:gd name="T8" fmla="*/ 7 w 21"/>
                  <a:gd name="T9" fmla="*/ 1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7" y="19"/>
                    </a:moveTo>
                    <a:cubicBezTo>
                      <a:pt x="11" y="21"/>
                      <a:pt x="17" y="19"/>
                      <a:pt x="19" y="14"/>
                    </a:cubicBezTo>
                    <a:cubicBezTo>
                      <a:pt x="21" y="10"/>
                      <a:pt x="19" y="4"/>
                      <a:pt x="14" y="2"/>
                    </a:cubicBezTo>
                    <a:cubicBezTo>
                      <a:pt x="10" y="0"/>
                      <a:pt x="5" y="2"/>
                      <a:pt x="3" y="7"/>
                    </a:cubicBezTo>
                    <a:cubicBezTo>
                      <a:pt x="0" y="11"/>
                      <a:pt x="2" y="16"/>
                      <a:pt x="7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0" name="Freeform: Shape 74"/>
              <p:cNvSpPr/>
              <p:nvPr/>
            </p:nvSpPr>
            <p:spPr bwMode="auto">
              <a:xfrm>
                <a:off x="4978164" y="3384189"/>
                <a:ext cx="80940" cy="106901"/>
              </a:xfrm>
              <a:custGeom>
                <a:avLst/>
                <a:gdLst>
                  <a:gd name="T0" fmla="*/ 0 w 29"/>
                  <a:gd name="T1" fmla="*/ 32 h 38"/>
                  <a:gd name="T2" fmla="*/ 7 w 29"/>
                  <a:gd name="T3" fmla="*/ 36 h 38"/>
                  <a:gd name="T4" fmla="*/ 20 w 29"/>
                  <a:gd name="T5" fmla="*/ 31 h 38"/>
                  <a:gd name="T6" fmla="*/ 21 w 29"/>
                  <a:gd name="T7" fmla="*/ 31 h 38"/>
                  <a:gd name="T8" fmla="*/ 20 w 29"/>
                  <a:gd name="T9" fmla="*/ 22 h 38"/>
                  <a:gd name="T10" fmla="*/ 27 w 29"/>
                  <a:gd name="T11" fmla="*/ 17 h 38"/>
                  <a:gd name="T12" fmla="*/ 27 w 29"/>
                  <a:gd name="T13" fmla="*/ 16 h 38"/>
                  <a:gd name="T14" fmla="*/ 22 w 29"/>
                  <a:gd name="T15" fmla="*/ 3 h 38"/>
                  <a:gd name="T16" fmla="*/ 15 w 29"/>
                  <a:gd name="T17" fmla="*/ 0 h 38"/>
                  <a:gd name="T18" fmla="*/ 0 w 29"/>
                  <a:gd name="T19" fmla="*/ 3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38">
                    <a:moveTo>
                      <a:pt x="0" y="32"/>
                    </a:moveTo>
                    <a:cubicBezTo>
                      <a:pt x="7" y="36"/>
                      <a:pt x="7" y="36"/>
                      <a:pt x="7" y="36"/>
                    </a:cubicBezTo>
                    <a:cubicBezTo>
                      <a:pt x="12" y="38"/>
                      <a:pt x="18" y="36"/>
                      <a:pt x="20" y="31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19" y="29"/>
                      <a:pt x="18" y="25"/>
                      <a:pt x="20" y="22"/>
                    </a:cubicBezTo>
                    <a:cubicBezTo>
                      <a:pt x="21" y="19"/>
                      <a:pt x="24" y="17"/>
                      <a:pt x="27" y="17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9" y="11"/>
                      <a:pt x="27" y="6"/>
                      <a:pt x="22" y="3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47" name="Freeform: Shape 41"/>
            <p:cNvSpPr/>
            <p:nvPr/>
          </p:nvSpPr>
          <p:spPr bwMode="auto">
            <a:xfrm>
              <a:off x="5164494" y="2660333"/>
              <a:ext cx="247399" cy="247399"/>
            </a:xfrm>
            <a:custGeom>
              <a:avLst/>
              <a:gdLst>
                <a:gd name="T0" fmla="*/ 41 w 88"/>
                <a:gd name="T1" fmla="*/ 86 h 88"/>
                <a:gd name="T2" fmla="*/ 86 w 88"/>
                <a:gd name="T3" fmla="*/ 48 h 88"/>
                <a:gd name="T4" fmla="*/ 48 w 88"/>
                <a:gd name="T5" fmla="*/ 2 h 88"/>
                <a:gd name="T6" fmla="*/ 2 w 88"/>
                <a:gd name="T7" fmla="*/ 40 h 88"/>
                <a:gd name="T8" fmla="*/ 41 w 88"/>
                <a:gd name="T9" fmla="*/ 8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8">
                  <a:moveTo>
                    <a:pt x="41" y="86"/>
                  </a:moveTo>
                  <a:cubicBezTo>
                    <a:pt x="64" y="88"/>
                    <a:pt x="84" y="71"/>
                    <a:pt x="86" y="48"/>
                  </a:cubicBezTo>
                  <a:cubicBezTo>
                    <a:pt x="88" y="25"/>
                    <a:pt x="71" y="4"/>
                    <a:pt x="48" y="2"/>
                  </a:cubicBezTo>
                  <a:cubicBezTo>
                    <a:pt x="25" y="0"/>
                    <a:pt x="4" y="17"/>
                    <a:pt x="2" y="40"/>
                  </a:cubicBezTo>
                  <a:cubicBezTo>
                    <a:pt x="0" y="64"/>
                    <a:pt x="17" y="84"/>
                    <a:pt x="41" y="86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48" name="Group 42"/>
            <p:cNvGrpSpPr/>
            <p:nvPr/>
          </p:nvGrpSpPr>
          <p:grpSpPr>
            <a:xfrm>
              <a:off x="5234743" y="2730583"/>
              <a:ext cx="113010" cy="100792"/>
              <a:chOff x="5182803" y="2678643"/>
              <a:chExt cx="113010" cy="100792"/>
            </a:xfrm>
            <a:solidFill>
              <a:schemeClr val="tx2"/>
            </a:solidFill>
          </p:grpSpPr>
          <p:sp>
            <p:nvSpPr>
              <p:cNvPr id="177" name="Freeform: Shape 71"/>
              <p:cNvSpPr/>
              <p:nvPr/>
            </p:nvSpPr>
            <p:spPr bwMode="auto">
              <a:xfrm>
                <a:off x="5242362" y="2709186"/>
                <a:ext cx="53451" cy="51923"/>
              </a:xfrm>
              <a:custGeom>
                <a:avLst/>
                <a:gdLst>
                  <a:gd name="T0" fmla="*/ 8 w 19"/>
                  <a:gd name="T1" fmla="*/ 18 h 18"/>
                  <a:gd name="T2" fmla="*/ 18 w 19"/>
                  <a:gd name="T3" fmla="*/ 10 h 18"/>
                  <a:gd name="T4" fmla="*/ 10 w 19"/>
                  <a:gd name="T5" fmla="*/ 0 h 18"/>
                  <a:gd name="T6" fmla="*/ 0 w 19"/>
                  <a:gd name="T7" fmla="*/ 8 h 18"/>
                  <a:gd name="T8" fmla="*/ 8 w 19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8" y="18"/>
                    </a:moveTo>
                    <a:cubicBezTo>
                      <a:pt x="13" y="18"/>
                      <a:pt x="18" y="15"/>
                      <a:pt x="18" y="10"/>
                    </a:cubicBezTo>
                    <a:cubicBezTo>
                      <a:pt x="19" y="5"/>
                      <a:pt x="15" y="1"/>
                      <a:pt x="10" y="0"/>
                    </a:cubicBezTo>
                    <a:cubicBezTo>
                      <a:pt x="5" y="0"/>
                      <a:pt x="1" y="3"/>
                      <a:pt x="0" y="8"/>
                    </a:cubicBezTo>
                    <a:cubicBezTo>
                      <a:pt x="0" y="13"/>
                      <a:pt x="3" y="18"/>
                      <a:pt x="8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8" name="Freeform: Shape 72"/>
              <p:cNvSpPr/>
              <p:nvPr/>
            </p:nvSpPr>
            <p:spPr bwMode="auto">
              <a:xfrm>
                <a:off x="5182803" y="2678643"/>
                <a:ext cx="56505" cy="100792"/>
              </a:xfrm>
              <a:custGeom>
                <a:avLst/>
                <a:gdLst>
                  <a:gd name="T0" fmla="*/ 0 w 20"/>
                  <a:gd name="T1" fmla="*/ 35 h 36"/>
                  <a:gd name="T2" fmla="*/ 8 w 20"/>
                  <a:gd name="T3" fmla="*/ 36 h 36"/>
                  <a:gd name="T4" fmla="*/ 18 w 20"/>
                  <a:gd name="T5" fmla="*/ 28 h 36"/>
                  <a:gd name="T6" fmla="*/ 19 w 20"/>
                  <a:gd name="T7" fmla="*/ 27 h 36"/>
                  <a:gd name="T8" fmla="*/ 15 w 20"/>
                  <a:gd name="T9" fmla="*/ 19 h 36"/>
                  <a:gd name="T10" fmla="*/ 20 w 20"/>
                  <a:gd name="T11" fmla="*/ 12 h 36"/>
                  <a:gd name="T12" fmla="*/ 20 w 20"/>
                  <a:gd name="T13" fmla="*/ 11 h 36"/>
                  <a:gd name="T14" fmla="*/ 11 w 20"/>
                  <a:gd name="T15" fmla="*/ 1 h 36"/>
                  <a:gd name="T16" fmla="*/ 3 w 20"/>
                  <a:gd name="T17" fmla="*/ 0 h 36"/>
                  <a:gd name="T18" fmla="*/ 0 w 20"/>
                  <a:gd name="T19" fmla="*/ 3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36">
                    <a:moveTo>
                      <a:pt x="0" y="35"/>
                    </a:moveTo>
                    <a:cubicBezTo>
                      <a:pt x="8" y="36"/>
                      <a:pt x="8" y="36"/>
                      <a:pt x="8" y="36"/>
                    </a:cubicBezTo>
                    <a:cubicBezTo>
                      <a:pt x="13" y="36"/>
                      <a:pt x="18" y="33"/>
                      <a:pt x="18" y="28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6" y="25"/>
                      <a:pt x="14" y="22"/>
                      <a:pt x="15" y="19"/>
                    </a:cubicBezTo>
                    <a:cubicBezTo>
                      <a:pt x="15" y="15"/>
                      <a:pt x="17" y="12"/>
                      <a:pt x="20" y="1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6"/>
                      <a:pt x="16" y="1"/>
                      <a:pt x="11" y="1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0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49" name="Freeform: Shape 43"/>
            <p:cNvSpPr/>
            <p:nvPr/>
          </p:nvSpPr>
          <p:spPr bwMode="auto">
            <a:xfrm>
              <a:off x="5091191" y="1913553"/>
              <a:ext cx="264199" cy="261144"/>
            </a:xfrm>
            <a:custGeom>
              <a:avLst/>
              <a:gdLst>
                <a:gd name="T0" fmla="*/ 58 w 94"/>
                <a:gd name="T1" fmla="*/ 87 h 93"/>
                <a:gd name="T2" fmla="*/ 88 w 94"/>
                <a:gd name="T3" fmla="*/ 36 h 93"/>
                <a:gd name="T4" fmla="*/ 36 w 94"/>
                <a:gd name="T5" fmla="*/ 6 h 93"/>
                <a:gd name="T6" fmla="*/ 6 w 94"/>
                <a:gd name="T7" fmla="*/ 57 h 93"/>
                <a:gd name="T8" fmla="*/ 58 w 94"/>
                <a:gd name="T9" fmla="*/ 8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93">
                  <a:moveTo>
                    <a:pt x="58" y="87"/>
                  </a:moveTo>
                  <a:cubicBezTo>
                    <a:pt x="81" y="81"/>
                    <a:pt x="94" y="58"/>
                    <a:pt x="88" y="36"/>
                  </a:cubicBezTo>
                  <a:cubicBezTo>
                    <a:pt x="82" y="13"/>
                    <a:pt x="59" y="0"/>
                    <a:pt x="36" y="6"/>
                  </a:cubicBezTo>
                  <a:cubicBezTo>
                    <a:pt x="14" y="12"/>
                    <a:pt x="0" y="35"/>
                    <a:pt x="6" y="57"/>
                  </a:cubicBezTo>
                  <a:cubicBezTo>
                    <a:pt x="12" y="80"/>
                    <a:pt x="36" y="93"/>
                    <a:pt x="58" y="87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50" name="Group 44"/>
            <p:cNvGrpSpPr/>
            <p:nvPr/>
          </p:nvGrpSpPr>
          <p:grpSpPr>
            <a:xfrm>
              <a:off x="5164494" y="2000602"/>
              <a:ext cx="119118" cy="103847"/>
              <a:chOff x="5112554" y="1948662"/>
              <a:chExt cx="119118" cy="103847"/>
            </a:xfrm>
            <a:solidFill>
              <a:schemeClr val="tx2"/>
            </a:solidFill>
          </p:grpSpPr>
          <p:sp>
            <p:nvSpPr>
              <p:cNvPr id="175" name="Freeform: Shape 69"/>
              <p:cNvSpPr/>
              <p:nvPr/>
            </p:nvSpPr>
            <p:spPr bwMode="auto">
              <a:xfrm>
                <a:off x="5175167" y="1956297"/>
                <a:ext cx="56505" cy="56505"/>
              </a:xfrm>
              <a:custGeom>
                <a:avLst/>
                <a:gdLst>
                  <a:gd name="T0" fmla="*/ 12 w 20"/>
                  <a:gd name="T1" fmla="*/ 18 h 20"/>
                  <a:gd name="T2" fmla="*/ 18 w 20"/>
                  <a:gd name="T3" fmla="*/ 7 h 20"/>
                  <a:gd name="T4" fmla="*/ 7 w 20"/>
                  <a:gd name="T5" fmla="*/ 1 h 20"/>
                  <a:gd name="T6" fmla="*/ 1 w 20"/>
                  <a:gd name="T7" fmla="*/ 12 h 20"/>
                  <a:gd name="T8" fmla="*/ 12 w 20"/>
                  <a:gd name="T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2" y="18"/>
                    </a:moveTo>
                    <a:cubicBezTo>
                      <a:pt x="17" y="17"/>
                      <a:pt x="20" y="12"/>
                      <a:pt x="18" y="7"/>
                    </a:cubicBezTo>
                    <a:cubicBezTo>
                      <a:pt x="17" y="3"/>
                      <a:pt x="12" y="0"/>
                      <a:pt x="7" y="1"/>
                    </a:cubicBezTo>
                    <a:cubicBezTo>
                      <a:pt x="3" y="2"/>
                      <a:pt x="0" y="7"/>
                      <a:pt x="1" y="12"/>
                    </a:cubicBezTo>
                    <a:cubicBezTo>
                      <a:pt x="2" y="17"/>
                      <a:pt x="7" y="20"/>
                      <a:pt x="12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6" name="Freeform: Shape 70"/>
              <p:cNvSpPr/>
              <p:nvPr/>
            </p:nvSpPr>
            <p:spPr bwMode="auto">
              <a:xfrm>
                <a:off x="5112554" y="1948662"/>
                <a:ext cx="70249" cy="103847"/>
              </a:xfrm>
              <a:custGeom>
                <a:avLst/>
                <a:gdLst>
                  <a:gd name="T0" fmla="*/ 9 w 25"/>
                  <a:gd name="T1" fmla="*/ 37 h 37"/>
                  <a:gd name="T2" fmla="*/ 16 w 25"/>
                  <a:gd name="T3" fmla="*/ 35 h 37"/>
                  <a:gd name="T4" fmla="*/ 23 w 25"/>
                  <a:gd name="T5" fmla="*/ 24 h 37"/>
                  <a:gd name="T6" fmla="*/ 23 w 25"/>
                  <a:gd name="T7" fmla="*/ 23 h 37"/>
                  <a:gd name="T8" fmla="*/ 17 w 25"/>
                  <a:gd name="T9" fmla="*/ 17 h 37"/>
                  <a:gd name="T10" fmla="*/ 19 w 25"/>
                  <a:gd name="T11" fmla="*/ 8 h 37"/>
                  <a:gd name="T12" fmla="*/ 19 w 25"/>
                  <a:gd name="T13" fmla="*/ 7 h 37"/>
                  <a:gd name="T14" fmla="*/ 7 w 25"/>
                  <a:gd name="T15" fmla="*/ 1 h 37"/>
                  <a:gd name="T16" fmla="*/ 0 w 25"/>
                  <a:gd name="T17" fmla="*/ 3 h 37"/>
                  <a:gd name="T18" fmla="*/ 9 w 25"/>
                  <a:gd name="T1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37">
                    <a:moveTo>
                      <a:pt x="9" y="37"/>
                    </a:moveTo>
                    <a:cubicBezTo>
                      <a:pt x="16" y="35"/>
                      <a:pt x="16" y="35"/>
                      <a:pt x="16" y="35"/>
                    </a:cubicBezTo>
                    <a:cubicBezTo>
                      <a:pt x="21" y="34"/>
                      <a:pt x="25" y="29"/>
                      <a:pt x="23" y="24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0" y="23"/>
                      <a:pt x="18" y="20"/>
                      <a:pt x="17" y="17"/>
                    </a:cubicBezTo>
                    <a:cubicBezTo>
                      <a:pt x="16" y="13"/>
                      <a:pt x="17" y="10"/>
                      <a:pt x="19" y="8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8" y="2"/>
                      <a:pt x="12" y="0"/>
                      <a:pt x="7" y="1"/>
                    </a:cubicBezTo>
                    <a:cubicBezTo>
                      <a:pt x="0" y="3"/>
                      <a:pt x="0" y="3"/>
                      <a:pt x="0" y="3"/>
                    </a:cubicBezTo>
                    <a:lnTo>
                      <a:pt x="9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51" name="Freeform: Shape 45"/>
            <p:cNvSpPr/>
            <p:nvPr/>
          </p:nvSpPr>
          <p:spPr bwMode="auto">
            <a:xfrm>
              <a:off x="4962910" y="1559253"/>
              <a:ext cx="268780" cy="270307"/>
            </a:xfrm>
            <a:custGeom>
              <a:avLst/>
              <a:gdLst>
                <a:gd name="T0" fmla="*/ 66 w 96"/>
                <a:gd name="T1" fmla="*/ 86 h 96"/>
                <a:gd name="T2" fmla="*/ 86 w 96"/>
                <a:gd name="T3" fmla="*/ 30 h 96"/>
                <a:gd name="T4" fmla="*/ 30 w 96"/>
                <a:gd name="T5" fmla="*/ 9 h 96"/>
                <a:gd name="T6" fmla="*/ 9 w 96"/>
                <a:gd name="T7" fmla="*/ 66 h 96"/>
                <a:gd name="T8" fmla="*/ 66 w 96"/>
                <a:gd name="T9" fmla="*/ 8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6">
                  <a:moveTo>
                    <a:pt x="66" y="86"/>
                  </a:moveTo>
                  <a:cubicBezTo>
                    <a:pt x="87" y="76"/>
                    <a:pt x="96" y="51"/>
                    <a:pt x="86" y="30"/>
                  </a:cubicBezTo>
                  <a:cubicBezTo>
                    <a:pt x="76" y="9"/>
                    <a:pt x="51" y="0"/>
                    <a:pt x="30" y="9"/>
                  </a:cubicBezTo>
                  <a:cubicBezTo>
                    <a:pt x="9" y="19"/>
                    <a:pt x="0" y="44"/>
                    <a:pt x="9" y="66"/>
                  </a:cubicBezTo>
                  <a:cubicBezTo>
                    <a:pt x="19" y="87"/>
                    <a:pt x="44" y="96"/>
                    <a:pt x="66" y="86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52" name="Group 46"/>
            <p:cNvGrpSpPr/>
            <p:nvPr/>
          </p:nvGrpSpPr>
          <p:grpSpPr>
            <a:xfrm>
              <a:off x="5030104" y="1652410"/>
              <a:ext cx="123701" cy="106901"/>
              <a:chOff x="4978164" y="1600470"/>
              <a:chExt cx="123701" cy="106901"/>
            </a:xfrm>
            <a:solidFill>
              <a:schemeClr val="tx2"/>
            </a:solidFill>
          </p:grpSpPr>
          <p:sp>
            <p:nvSpPr>
              <p:cNvPr id="173" name="Freeform: Shape 67"/>
              <p:cNvSpPr/>
              <p:nvPr/>
            </p:nvSpPr>
            <p:spPr bwMode="auto">
              <a:xfrm>
                <a:off x="5042305" y="1600470"/>
                <a:ext cx="59560" cy="56505"/>
              </a:xfrm>
              <a:custGeom>
                <a:avLst/>
                <a:gdLst>
                  <a:gd name="T0" fmla="*/ 14 w 21"/>
                  <a:gd name="T1" fmla="*/ 18 h 20"/>
                  <a:gd name="T2" fmla="*/ 19 w 21"/>
                  <a:gd name="T3" fmla="*/ 6 h 20"/>
                  <a:gd name="T4" fmla="*/ 7 w 21"/>
                  <a:gd name="T5" fmla="*/ 2 h 20"/>
                  <a:gd name="T6" fmla="*/ 3 w 21"/>
                  <a:gd name="T7" fmla="*/ 14 h 20"/>
                  <a:gd name="T8" fmla="*/ 14 w 21"/>
                  <a:gd name="T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0">
                    <a:moveTo>
                      <a:pt x="14" y="18"/>
                    </a:moveTo>
                    <a:cubicBezTo>
                      <a:pt x="19" y="16"/>
                      <a:pt x="21" y="11"/>
                      <a:pt x="19" y="6"/>
                    </a:cubicBezTo>
                    <a:cubicBezTo>
                      <a:pt x="17" y="2"/>
                      <a:pt x="11" y="0"/>
                      <a:pt x="7" y="2"/>
                    </a:cubicBezTo>
                    <a:cubicBezTo>
                      <a:pt x="2" y="4"/>
                      <a:pt x="0" y="9"/>
                      <a:pt x="3" y="14"/>
                    </a:cubicBezTo>
                    <a:cubicBezTo>
                      <a:pt x="5" y="18"/>
                      <a:pt x="10" y="20"/>
                      <a:pt x="1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4" name="Freeform: Shape 68"/>
              <p:cNvSpPr/>
              <p:nvPr/>
            </p:nvSpPr>
            <p:spPr bwMode="auto">
              <a:xfrm>
                <a:off x="4978164" y="1603524"/>
                <a:ext cx="80940" cy="103847"/>
              </a:xfrm>
              <a:custGeom>
                <a:avLst/>
                <a:gdLst>
                  <a:gd name="T0" fmla="*/ 15 w 29"/>
                  <a:gd name="T1" fmla="*/ 37 h 37"/>
                  <a:gd name="T2" fmla="*/ 22 w 29"/>
                  <a:gd name="T3" fmla="*/ 34 h 37"/>
                  <a:gd name="T4" fmla="*/ 27 w 29"/>
                  <a:gd name="T5" fmla="*/ 21 h 37"/>
                  <a:gd name="T6" fmla="*/ 27 w 29"/>
                  <a:gd name="T7" fmla="*/ 21 h 37"/>
                  <a:gd name="T8" fmla="*/ 20 w 29"/>
                  <a:gd name="T9" fmla="*/ 16 h 37"/>
                  <a:gd name="T10" fmla="*/ 21 w 29"/>
                  <a:gd name="T11" fmla="*/ 7 h 37"/>
                  <a:gd name="T12" fmla="*/ 20 w 29"/>
                  <a:gd name="T13" fmla="*/ 6 h 37"/>
                  <a:gd name="T14" fmla="*/ 7 w 29"/>
                  <a:gd name="T15" fmla="*/ 2 h 37"/>
                  <a:gd name="T16" fmla="*/ 0 w 29"/>
                  <a:gd name="T17" fmla="*/ 5 h 37"/>
                  <a:gd name="T18" fmla="*/ 15 w 29"/>
                  <a:gd name="T1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37">
                    <a:moveTo>
                      <a:pt x="15" y="37"/>
                    </a:moveTo>
                    <a:cubicBezTo>
                      <a:pt x="22" y="34"/>
                      <a:pt x="22" y="34"/>
                      <a:pt x="22" y="34"/>
                    </a:cubicBezTo>
                    <a:cubicBezTo>
                      <a:pt x="27" y="32"/>
                      <a:pt x="29" y="26"/>
                      <a:pt x="27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4" y="21"/>
                      <a:pt x="21" y="19"/>
                      <a:pt x="20" y="16"/>
                    </a:cubicBezTo>
                    <a:cubicBezTo>
                      <a:pt x="18" y="12"/>
                      <a:pt x="19" y="9"/>
                      <a:pt x="21" y="7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8" y="1"/>
                      <a:pt x="12" y="0"/>
                      <a:pt x="7" y="2"/>
                    </a:cubicBezTo>
                    <a:cubicBezTo>
                      <a:pt x="0" y="5"/>
                      <a:pt x="0" y="5"/>
                      <a:pt x="0" y="5"/>
                    </a:cubicBezTo>
                    <a:lnTo>
                      <a:pt x="15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53" name="Freeform: Shape 47"/>
            <p:cNvSpPr/>
            <p:nvPr/>
          </p:nvSpPr>
          <p:spPr bwMode="auto">
            <a:xfrm>
              <a:off x="4775069" y="1235496"/>
              <a:ext cx="268780" cy="270307"/>
            </a:xfrm>
            <a:custGeom>
              <a:avLst/>
              <a:gdLst>
                <a:gd name="T0" fmla="*/ 73 w 96"/>
                <a:gd name="T1" fmla="*/ 82 h 96"/>
                <a:gd name="T2" fmla="*/ 83 w 96"/>
                <a:gd name="T3" fmla="*/ 23 h 96"/>
                <a:gd name="T4" fmla="*/ 24 w 96"/>
                <a:gd name="T5" fmla="*/ 13 h 96"/>
                <a:gd name="T6" fmla="*/ 14 w 96"/>
                <a:gd name="T7" fmla="*/ 72 h 96"/>
                <a:gd name="T8" fmla="*/ 73 w 96"/>
                <a:gd name="T9" fmla="*/ 8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6">
                  <a:moveTo>
                    <a:pt x="73" y="82"/>
                  </a:moveTo>
                  <a:cubicBezTo>
                    <a:pt x="92" y="69"/>
                    <a:pt x="96" y="43"/>
                    <a:pt x="83" y="23"/>
                  </a:cubicBezTo>
                  <a:cubicBezTo>
                    <a:pt x="70" y="4"/>
                    <a:pt x="43" y="0"/>
                    <a:pt x="24" y="13"/>
                  </a:cubicBezTo>
                  <a:cubicBezTo>
                    <a:pt x="5" y="26"/>
                    <a:pt x="0" y="53"/>
                    <a:pt x="14" y="72"/>
                  </a:cubicBezTo>
                  <a:cubicBezTo>
                    <a:pt x="27" y="91"/>
                    <a:pt x="53" y="96"/>
                    <a:pt x="73" y="82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54" name="Group 48"/>
            <p:cNvGrpSpPr/>
            <p:nvPr/>
          </p:nvGrpSpPr>
          <p:grpSpPr>
            <a:xfrm>
              <a:off x="4842264" y="1324071"/>
              <a:ext cx="120645" cy="114537"/>
              <a:chOff x="4790324" y="1272131"/>
              <a:chExt cx="120645" cy="114537"/>
            </a:xfrm>
            <a:solidFill>
              <a:schemeClr val="tx2"/>
            </a:solidFill>
          </p:grpSpPr>
          <p:sp>
            <p:nvSpPr>
              <p:cNvPr id="171" name="Freeform: Shape 65"/>
              <p:cNvSpPr/>
              <p:nvPr/>
            </p:nvSpPr>
            <p:spPr bwMode="auto">
              <a:xfrm>
                <a:off x="4854464" y="1272131"/>
                <a:ext cx="56505" cy="58032"/>
              </a:xfrm>
              <a:custGeom>
                <a:avLst/>
                <a:gdLst>
                  <a:gd name="T0" fmla="*/ 15 w 20"/>
                  <a:gd name="T1" fmla="*/ 18 h 21"/>
                  <a:gd name="T2" fmla="*/ 18 w 20"/>
                  <a:gd name="T3" fmla="*/ 5 h 21"/>
                  <a:gd name="T4" fmla="*/ 5 w 20"/>
                  <a:gd name="T5" fmla="*/ 3 h 21"/>
                  <a:gd name="T6" fmla="*/ 3 w 20"/>
                  <a:gd name="T7" fmla="*/ 16 h 21"/>
                  <a:gd name="T8" fmla="*/ 15 w 20"/>
                  <a:gd name="T9" fmla="*/ 1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1">
                    <a:moveTo>
                      <a:pt x="15" y="18"/>
                    </a:moveTo>
                    <a:cubicBezTo>
                      <a:pt x="20" y="15"/>
                      <a:pt x="20" y="9"/>
                      <a:pt x="18" y="5"/>
                    </a:cubicBezTo>
                    <a:cubicBezTo>
                      <a:pt x="15" y="1"/>
                      <a:pt x="9" y="0"/>
                      <a:pt x="5" y="3"/>
                    </a:cubicBezTo>
                    <a:cubicBezTo>
                      <a:pt x="1" y="6"/>
                      <a:pt x="0" y="11"/>
                      <a:pt x="3" y="16"/>
                    </a:cubicBezTo>
                    <a:cubicBezTo>
                      <a:pt x="6" y="20"/>
                      <a:pt x="11" y="21"/>
                      <a:pt x="15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2" name="Freeform: Shape 66"/>
              <p:cNvSpPr/>
              <p:nvPr/>
            </p:nvSpPr>
            <p:spPr bwMode="auto">
              <a:xfrm>
                <a:off x="4790324" y="1285876"/>
                <a:ext cx="90103" cy="100792"/>
              </a:xfrm>
              <a:custGeom>
                <a:avLst/>
                <a:gdLst>
                  <a:gd name="T0" fmla="*/ 20 w 32"/>
                  <a:gd name="T1" fmla="*/ 36 h 36"/>
                  <a:gd name="T2" fmla="*/ 26 w 32"/>
                  <a:gd name="T3" fmla="*/ 32 h 36"/>
                  <a:gd name="T4" fmla="*/ 29 w 32"/>
                  <a:gd name="T5" fmla="*/ 19 h 36"/>
                  <a:gd name="T6" fmla="*/ 29 w 32"/>
                  <a:gd name="T7" fmla="*/ 18 h 36"/>
                  <a:gd name="T8" fmla="*/ 21 w 32"/>
                  <a:gd name="T9" fmla="*/ 14 h 36"/>
                  <a:gd name="T10" fmla="*/ 20 w 32"/>
                  <a:gd name="T11" fmla="*/ 5 h 36"/>
                  <a:gd name="T12" fmla="*/ 19 w 32"/>
                  <a:gd name="T13" fmla="*/ 5 h 36"/>
                  <a:gd name="T14" fmla="*/ 6 w 32"/>
                  <a:gd name="T15" fmla="*/ 3 h 36"/>
                  <a:gd name="T16" fmla="*/ 0 w 32"/>
                  <a:gd name="T17" fmla="*/ 7 h 36"/>
                  <a:gd name="T18" fmla="*/ 20 w 32"/>
                  <a:gd name="T1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6">
                    <a:moveTo>
                      <a:pt x="20" y="36"/>
                    </a:moveTo>
                    <a:cubicBezTo>
                      <a:pt x="26" y="32"/>
                      <a:pt x="26" y="32"/>
                      <a:pt x="26" y="32"/>
                    </a:cubicBezTo>
                    <a:cubicBezTo>
                      <a:pt x="31" y="29"/>
                      <a:pt x="32" y="23"/>
                      <a:pt x="29" y="19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6" y="19"/>
                      <a:pt x="23" y="17"/>
                      <a:pt x="21" y="14"/>
                    </a:cubicBezTo>
                    <a:cubicBezTo>
                      <a:pt x="19" y="11"/>
                      <a:pt x="18" y="8"/>
                      <a:pt x="20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7" y="1"/>
                      <a:pt x="10" y="0"/>
                      <a:pt x="6" y="3"/>
                    </a:cubicBezTo>
                    <a:cubicBezTo>
                      <a:pt x="0" y="7"/>
                      <a:pt x="0" y="7"/>
                      <a:pt x="0" y="7"/>
                    </a:cubicBezTo>
                    <a:lnTo>
                      <a:pt x="20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55" name="Freeform: Shape 49"/>
            <p:cNvSpPr/>
            <p:nvPr/>
          </p:nvSpPr>
          <p:spPr bwMode="auto">
            <a:xfrm>
              <a:off x="4248200" y="710154"/>
              <a:ext cx="270307" cy="270307"/>
            </a:xfrm>
            <a:custGeom>
              <a:avLst/>
              <a:gdLst>
                <a:gd name="T0" fmla="*/ 83 w 96"/>
                <a:gd name="T1" fmla="*/ 72 h 96"/>
                <a:gd name="T2" fmla="*/ 72 w 96"/>
                <a:gd name="T3" fmla="*/ 13 h 96"/>
                <a:gd name="T4" fmla="*/ 14 w 96"/>
                <a:gd name="T5" fmla="*/ 23 h 96"/>
                <a:gd name="T6" fmla="*/ 24 w 96"/>
                <a:gd name="T7" fmla="*/ 82 h 96"/>
                <a:gd name="T8" fmla="*/ 83 w 96"/>
                <a:gd name="T9" fmla="*/ 7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6">
                  <a:moveTo>
                    <a:pt x="83" y="72"/>
                  </a:moveTo>
                  <a:cubicBezTo>
                    <a:pt x="96" y="53"/>
                    <a:pt x="92" y="26"/>
                    <a:pt x="72" y="13"/>
                  </a:cubicBezTo>
                  <a:cubicBezTo>
                    <a:pt x="53" y="0"/>
                    <a:pt x="27" y="4"/>
                    <a:pt x="14" y="23"/>
                  </a:cubicBezTo>
                  <a:cubicBezTo>
                    <a:pt x="0" y="42"/>
                    <a:pt x="5" y="69"/>
                    <a:pt x="24" y="82"/>
                  </a:cubicBezTo>
                  <a:cubicBezTo>
                    <a:pt x="43" y="96"/>
                    <a:pt x="69" y="91"/>
                    <a:pt x="83" y="72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56" name="Group 50"/>
            <p:cNvGrpSpPr/>
            <p:nvPr/>
          </p:nvGrpSpPr>
          <p:grpSpPr>
            <a:xfrm>
              <a:off x="4316922" y="789566"/>
              <a:ext cx="114537" cy="123701"/>
              <a:chOff x="4264982" y="737626"/>
              <a:chExt cx="114537" cy="123701"/>
            </a:xfrm>
            <a:solidFill>
              <a:schemeClr val="tx2"/>
            </a:solidFill>
          </p:grpSpPr>
          <p:sp>
            <p:nvSpPr>
              <p:cNvPr id="169" name="Freeform: Shape 63"/>
              <p:cNvSpPr/>
              <p:nvPr/>
            </p:nvSpPr>
            <p:spPr bwMode="auto">
              <a:xfrm>
                <a:off x="4319959" y="737626"/>
                <a:ext cx="59560" cy="59560"/>
              </a:xfrm>
              <a:custGeom>
                <a:avLst/>
                <a:gdLst>
                  <a:gd name="T0" fmla="*/ 18 w 21"/>
                  <a:gd name="T1" fmla="*/ 16 h 21"/>
                  <a:gd name="T2" fmla="*/ 16 w 21"/>
                  <a:gd name="T3" fmla="*/ 3 h 21"/>
                  <a:gd name="T4" fmla="*/ 3 w 21"/>
                  <a:gd name="T5" fmla="*/ 5 h 21"/>
                  <a:gd name="T6" fmla="*/ 5 w 21"/>
                  <a:gd name="T7" fmla="*/ 18 h 21"/>
                  <a:gd name="T8" fmla="*/ 18 w 21"/>
                  <a:gd name="T9" fmla="*/ 1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18" y="16"/>
                    </a:moveTo>
                    <a:cubicBezTo>
                      <a:pt x="21" y="12"/>
                      <a:pt x="20" y="6"/>
                      <a:pt x="16" y="3"/>
                    </a:cubicBezTo>
                    <a:cubicBezTo>
                      <a:pt x="12" y="0"/>
                      <a:pt x="6" y="1"/>
                      <a:pt x="3" y="5"/>
                    </a:cubicBezTo>
                    <a:cubicBezTo>
                      <a:pt x="0" y="9"/>
                      <a:pt x="1" y="15"/>
                      <a:pt x="5" y="18"/>
                    </a:cubicBezTo>
                    <a:cubicBezTo>
                      <a:pt x="9" y="21"/>
                      <a:pt x="15" y="20"/>
                      <a:pt x="1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0" name="Freeform: Shape 64"/>
              <p:cNvSpPr/>
              <p:nvPr/>
            </p:nvSpPr>
            <p:spPr bwMode="auto">
              <a:xfrm>
                <a:off x="4264982" y="771224"/>
                <a:ext cx="100792" cy="90103"/>
              </a:xfrm>
              <a:custGeom>
                <a:avLst/>
                <a:gdLst>
                  <a:gd name="T0" fmla="*/ 29 w 36"/>
                  <a:gd name="T1" fmla="*/ 32 h 32"/>
                  <a:gd name="T2" fmla="*/ 33 w 36"/>
                  <a:gd name="T3" fmla="*/ 26 h 32"/>
                  <a:gd name="T4" fmla="*/ 31 w 36"/>
                  <a:gd name="T5" fmla="*/ 12 h 32"/>
                  <a:gd name="T6" fmla="*/ 30 w 36"/>
                  <a:gd name="T7" fmla="*/ 12 h 32"/>
                  <a:gd name="T8" fmla="*/ 22 w 36"/>
                  <a:gd name="T9" fmla="*/ 11 h 32"/>
                  <a:gd name="T10" fmla="*/ 18 w 36"/>
                  <a:gd name="T11" fmla="*/ 3 h 32"/>
                  <a:gd name="T12" fmla="*/ 17 w 36"/>
                  <a:gd name="T13" fmla="*/ 3 h 32"/>
                  <a:gd name="T14" fmla="*/ 4 w 36"/>
                  <a:gd name="T15" fmla="*/ 6 h 32"/>
                  <a:gd name="T16" fmla="*/ 0 w 36"/>
                  <a:gd name="T17" fmla="*/ 12 h 32"/>
                  <a:gd name="T18" fmla="*/ 29 w 36"/>
                  <a:gd name="T1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32">
                    <a:moveTo>
                      <a:pt x="29" y="32"/>
                    </a:moveTo>
                    <a:cubicBezTo>
                      <a:pt x="33" y="26"/>
                      <a:pt x="33" y="26"/>
                      <a:pt x="33" y="26"/>
                    </a:cubicBezTo>
                    <a:cubicBezTo>
                      <a:pt x="36" y="21"/>
                      <a:pt x="35" y="15"/>
                      <a:pt x="31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28" y="13"/>
                      <a:pt x="24" y="13"/>
                      <a:pt x="22" y="11"/>
                    </a:cubicBezTo>
                    <a:cubicBezTo>
                      <a:pt x="19" y="9"/>
                      <a:pt x="17" y="6"/>
                      <a:pt x="18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3" y="0"/>
                      <a:pt x="7" y="1"/>
                      <a:pt x="4" y="6"/>
                    </a:cubicBezTo>
                    <a:cubicBezTo>
                      <a:pt x="0" y="12"/>
                      <a:pt x="0" y="12"/>
                      <a:pt x="0" y="12"/>
                    </a:cubicBezTo>
                    <a:lnTo>
                      <a:pt x="29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57" name="Freeform: Shape 51"/>
            <p:cNvSpPr/>
            <p:nvPr/>
          </p:nvSpPr>
          <p:spPr bwMode="auto">
            <a:xfrm>
              <a:off x="3925970" y="522314"/>
              <a:ext cx="270307" cy="270307"/>
            </a:xfrm>
            <a:custGeom>
              <a:avLst/>
              <a:gdLst>
                <a:gd name="T0" fmla="*/ 87 w 96"/>
                <a:gd name="T1" fmla="*/ 66 h 96"/>
                <a:gd name="T2" fmla="*/ 66 w 96"/>
                <a:gd name="T3" fmla="*/ 10 h 96"/>
                <a:gd name="T4" fmla="*/ 10 w 96"/>
                <a:gd name="T5" fmla="*/ 30 h 96"/>
                <a:gd name="T6" fmla="*/ 30 w 96"/>
                <a:gd name="T7" fmla="*/ 86 h 96"/>
                <a:gd name="T8" fmla="*/ 87 w 96"/>
                <a:gd name="T9" fmla="*/ 6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6">
                  <a:moveTo>
                    <a:pt x="87" y="66"/>
                  </a:moveTo>
                  <a:cubicBezTo>
                    <a:pt x="96" y="45"/>
                    <a:pt x="87" y="20"/>
                    <a:pt x="66" y="10"/>
                  </a:cubicBezTo>
                  <a:cubicBezTo>
                    <a:pt x="45" y="0"/>
                    <a:pt x="20" y="9"/>
                    <a:pt x="10" y="30"/>
                  </a:cubicBezTo>
                  <a:cubicBezTo>
                    <a:pt x="0" y="51"/>
                    <a:pt x="9" y="77"/>
                    <a:pt x="30" y="86"/>
                  </a:cubicBezTo>
                  <a:cubicBezTo>
                    <a:pt x="51" y="96"/>
                    <a:pt x="77" y="87"/>
                    <a:pt x="87" y="66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58" name="Group 52"/>
            <p:cNvGrpSpPr/>
            <p:nvPr/>
          </p:nvGrpSpPr>
          <p:grpSpPr>
            <a:xfrm>
              <a:off x="3996219" y="601726"/>
              <a:ext cx="106902" cy="123700"/>
              <a:chOff x="3944279" y="549786"/>
              <a:chExt cx="106902" cy="123700"/>
            </a:xfrm>
            <a:solidFill>
              <a:schemeClr val="tx2"/>
            </a:solidFill>
          </p:grpSpPr>
          <p:sp>
            <p:nvSpPr>
              <p:cNvPr id="167" name="Freeform: Shape 61"/>
              <p:cNvSpPr/>
              <p:nvPr/>
            </p:nvSpPr>
            <p:spPr bwMode="auto">
              <a:xfrm>
                <a:off x="3994676" y="549786"/>
                <a:ext cx="56505" cy="54978"/>
              </a:xfrm>
              <a:custGeom>
                <a:avLst/>
                <a:gdLst>
                  <a:gd name="T0" fmla="*/ 18 w 20"/>
                  <a:gd name="T1" fmla="*/ 14 h 20"/>
                  <a:gd name="T2" fmla="*/ 14 w 20"/>
                  <a:gd name="T3" fmla="*/ 2 h 20"/>
                  <a:gd name="T4" fmla="*/ 2 w 20"/>
                  <a:gd name="T5" fmla="*/ 6 h 20"/>
                  <a:gd name="T6" fmla="*/ 6 w 20"/>
                  <a:gd name="T7" fmla="*/ 18 h 20"/>
                  <a:gd name="T8" fmla="*/ 18 w 20"/>
                  <a:gd name="T9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8" y="14"/>
                    </a:moveTo>
                    <a:cubicBezTo>
                      <a:pt x="20" y="10"/>
                      <a:pt x="18" y="4"/>
                      <a:pt x="14" y="2"/>
                    </a:cubicBezTo>
                    <a:cubicBezTo>
                      <a:pt x="9" y="0"/>
                      <a:pt x="4" y="2"/>
                      <a:pt x="2" y="6"/>
                    </a:cubicBezTo>
                    <a:cubicBezTo>
                      <a:pt x="0" y="11"/>
                      <a:pt x="2" y="16"/>
                      <a:pt x="6" y="18"/>
                    </a:cubicBezTo>
                    <a:cubicBezTo>
                      <a:pt x="11" y="20"/>
                      <a:pt x="16" y="18"/>
                      <a:pt x="1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8" name="Freeform: Shape 62"/>
              <p:cNvSpPr/>
              <p:nvPr/>
            </p:nvSpPr>
            <p:spPr bwMode="auto">
              <a:xfrm>
                <a:off x="3944279" y="587965"/>
                <a:ext cx="103847" cy="85521"/>
              </a:xfrm>
              <a:custGeom>
                <a:avLst/>
                <a:gdLst>
                  <a:gd name="T0" fmla="*/ 32 w 37"/>
                  <a:gd name="T1" fmla="*/ 30 h 30"/>
                  <a:gd name="T2" fmla="*/ 35 w 37"/>
                  <a:gd name="T3" fmla="*/ 23 h 30"/>
                  <a:gd name="T4" fmla="*/ 31 w 37"/>
                  <a:gd name="T5" fmla="*/ 10 h 30"/>
                  <a:gd name="T6" fmla="*/ 30 w 37"/>
                  <a:gd name="T7" fmla="*/ 9 h 30"/>
                  <a:gd name="T8" fmla="*/ 21 w 37"/>
                  <a:gd name="T9" fmla="*/ 10 h 30"/>
                  <a:gd name="T10" fmla="*/ 16 w 37"/>
                  <a:gd name="T11" fmla="*/ 3 h 30"/>
                  <a:gd name="T12" fmla="*/ 15 w 37"/>
                  <a:gd name="T13" fmla="*/ 3 h 30"/>
                  <a:gd name="T14" fmla="*/ 3 w 37"/>
                  <a:gd name="T15" fmla="*/ 8 h 30"/>
                  <a:gd name="T16" fmla="*/ 0 w 37"/>
                  <a:gd name="T17" fmla="*/ 15 h 30"/>
                  <a:gd name="T18" fmla="*/ 32 w 37"/>
                  <a:gd name="T1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30">
                    <a:moveTo>
                      <a:pt x="32" y="30"/>
                    </a:moveTo>
                    <a:cubicBezTo>
                      <a:pt x="35" y="23"/>
                      <a:pt x="35" y="23"/>
                      <a:pt x="35" y="23"/>
                    </a:cubicBezTo>
                    <a:cubicBezTo>
                      <a:pt x="37" y="18"/>
                      <a:pt x="35" y="12"/>
                      <a:pt x="31" y="10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28" y="11"/>
                      <a:pt x="24" y="12"/>
                      <a:pt x="21" y="10"/>
                    </a:cubicBezTo>
                    <a:cubicBezTo>
                      <a:pt x="18" y="9"/>
                      <a:pt x="16" y="6"/>
                      <a:pt x="16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1" y="0"/>
                      <a:pt x="5" y="3"/>
                      <a:pt x="3" y="8"/>
                    </a:cubicBezTo>
                    <a:cubicBezTo>
                      <a:pt x="0" y="15"/>
                      <a:pt x="0" y="15"/>
                      <a:pt x="0" y="15"/>
                    </a:cubicBezTo>
                    <a:lnTo>
                      <a:pt x="32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59" name="Freeform: Shape 53"/>
            <p:cNvSpPr/>
            <p:nvPr/>
          </p:nvSpPr>
          <p:spPr bwMode="auto">
            <a:xfrm>
              <a:off x="2116290" y="522314"/>
              <a:ext cx="270307" cy="270307"/>
            </a:xfrm>
            <a:custGeom>
              <a:avLst/>
              <a:gdLst>
                <a:gd name="T0" fmla="*/ 86 w 96"/>
                <a:gd name="T1" fmla="*/ 30 h 96"/>
                <a:gd name="T2" fmla="*/ 30 w 96"/>
                <a:gd name="T3" fmla="*/ 10 h 96"/>
                <a:gd name="T4" fmla="*/ 10 w 96"/>
                <a:gd name="T5" fmla="*/ 66 h 96"/>
                <a:gd name="T6" fmla="*/ 66 w 96"/>
                <a:gd name="T7" fmla="*/ 86 h 96"/>
                <a:gd name="T8" fmla="*/ 86 w 96"/>
                <a:gd name="T9" fmla="*/ 3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6">
                  <a:moveTo>
                    <a:pt x="86" y="30"/>
                  </a:moveTo>
                  <a:cubicBezTo>
                    <a:pt x="77" y="9"/>
                    <a:pt x="51" y="0"/>
                    <a:pt x="30" y="10"/>
                  </a:cubicBezTo>
                  <a:cubicBezTo>
                    <a:pt x="9" y="20"/>
                    <a:pt x="0" y="45"/>
                    <a:pt x="10" y="66"/>
                  </a:cubicBezTo>
                  <a:cubicBezTo>
                    <a:pt x="20" y="87"/>
                    <a:pt x="45" y="96"/>
                    <a:pt x="66" y="86"/>
                  </a:cubicBezTo>
                  <a:cubicBezTo>
                    <a:pt x="87" y="77"/>
                    <a:pt x="96" y="51"/>
                    <a:pt x="86" y="30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60" name="Group 54"/>
            <p:cNvGrpSpPr/>
            <p:nvPr/>
          </p:nvGrpSpPr>
          <p:grpSpPr>
            <a:xfrm>
              <a:off x="2209446" y="601726"/>
              <a:ext cx="108428" cy="123700"/>
              <a:chOff x="2157506" y="549786"/>
              <a:chExt cx="108428" cy="123700"/>
            </a:xfrm>
            <a:solidFill>
              <a:schemeClr val="tx2"/>
            </a:solidFill>
          </p:grpSpPr>
          <p:sp>
            <p:nvSpPr>
              <p:cNvPr id="165" name="Freeform: Shape 59"/>
              <p:cNvSpPr/>
              <p:nvPr/>
            </p:nvSpPr>
            <p:spPr bwMode="auto">
              <a:xfrm>
                <a:off x="2157506" y="549786"/>
                <a:ext cx="58032" cy="54978"/>
              </a:xfrm>
              <a:custGeom>
                <a:avLst/>
                <a:gdLst>
                  <a:gd name="T0" fmla="*/ 19 w 21"/>
                  <a:gd name="T1" fmla="*/ 6 h 20"/>
                  <a:gd name="T2" fmla="*/ 7 w 21"/>
                  <a:gd name="T3" fmla="*/ 2 h 20"/>
                  <a:gd name="T4" fmla="*/ 2 w 21"/>
                  <a:gd name="T5" fmla="*/ 14 h 20"/>
                  <a:gd name="T6" fmla="*/ 14 w 21"/>
                  <a:gd name="T7" fmla="*/ 18 h 20"/>
                  <a:gd name="T8" fmla="*/ 19 w 21"/>
                  <a:gd name="T9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0">
                    <a:moveTo>
                      <a:pt x="19" y="6"/>
                    </a:moveTo>
                    <a:cubicBezTo>
                      <a:pt x="16" y="2"/>
                      <a:pt x="11" y="0"/>
                      <a:pt x="7" y="2"/>
                    </a:cubicBezTo>
                    <a:cubicBezTo>
                      <a:pt x="2" y="4"/>
                      <a:pt x="0" y="10"/>
                      <a:pt x="2" y="14"/>
                    </a:cubicBezTo>
                    <a:cubicBezTo>
                      <a:pt x="4" y="18"/>
                      <a:pt x="10" y="20"/>
                      <a:pt x="14" y="18"/>
                    </a:cubicBezTo>
                    <a:cubicBezTo>
                      <a:pt x="19" y="16"/>
                      <a:pt x="21" y="11"/>
                      <a:pt x="19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6" name="Freeform: Shape 60"/>
              <p:cNvSpPr/>
              <p:nvPr/>
            </p:nvSpPr>
            <p:spPr bwMode="auto">
              <a:xfrm>
                <a:off x="2160560" y="587965"/>
                <a:ext cx="105374" cy="85521"/>
              </a:xfrm>
              <a:custGeom>
                <a:avLst/>
                <a:gdLst>
                  <a:gd name="T0" fmla="*/ 38 w 38"/>
                  <a:gd name="T1" fmla="*/ 15 h 30"/>
                  <a:gd name="T2" fmla="*/ 34 w 38"/>
                  <a:gd name="T3" fmla="*/ 8 h 30"/>
                  <a:gd name="T4" fmla="*/ 22 w 38"/>
                  <a:gd name="T5" fmla="*/ 3 h 30"/>
                  <a:gd name="T6" fmla="*/ 21 w 38"/>
                  <a:gd name="T7" fmla="*/ 3 h 30"/>
                  <a:gd name="T8" fmla="*/ 16 w 38"/>
                  <a:gd name="T9" fmla="*/ 10 h 30"/>
                  <a:gd name="T10" fmla="*/ 7 w 38"/>
                  <a:gd name="T11" fmla="*/ 9 h 30"/>
                  <a:gd name="T12" fmla="*/ 6 w 38"/>
                  <a:gd name="T13" fmla="*/ 10 h 30"/>
                  <a:gd name="T14" fmla="*/ 2 w 38"/>
                  <a:gd name="T15" fmla="*/ 23 h 30"/>
                  <a:gd name="T16" fmla="*/ 5 w 38"/>
                  <a:gd name="T17" fmla="*/ 30 h 30"/>
                  <a:gd name="T18" fmla="*/ 38 w 38"/>
                  <a:gd name="T19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0">
                    <a:moveTo>
                      <a:pt x="38" y="15"/>
                    </a:moveTo>
                    <a:cubicBezTo>
                      <a:pt x="34" y="8"/>
                      <a:pt x="34" y="8"/>
                      <a:pt x="34" y="8"/>
                    </a:cubicBezTo>
                    <a:cubicBezTo>
                      <a:pt x="32" y="3"/>
                      <a:pt x="26" y="0"/>
                      <a:pt x="22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6"/>
                      <a:pt x="19" y="9"/>
                      <a:pt x="16" y="10"/>
                    </a:cubicBezTo>
                    <a:cubicBezTo>
                      <a:pt x="13" y="12"/>
                      <a:pt x="9" y="11"/>
                      <a:pt x="7" y="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2" y="12"/>
                      <a:pt x="0" y="18"/>
                      <a:pt x="2" y="23"/>
                    </a:cubicBezTo>
                    <a:cubicBezTo>
                      <a:pt x="5" y="30"/>
                      <a:pt x="5" y="30"/>
                      <a:pt x="5" y="30"/>
                    </a:cubicBezTo>
                    <a:lnTo>
                      <a:pt x="38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61" name="Freeform: Shape 55"/>
            <p:cNvSpPr/>
            <p:nvPr/>
          </p:nvSpPr>
          <p:spPr bwMode="auto">
            <a:xfrm>
              <a:off x="5164494" y="2287707"/>
              <a:ext cx="247399" cy="248927"/>
            </a:xfrm>
            <a:custGeom>
              <a:avLst/>
              <a:gdLst>
                <a:gd name="T0" fmla="*/ 48 w 88"/>
                <a:gd name="T1" fmla="*/ 86 h 89"/>
                <a:gd name="T2" fmla="*/ 86 w 88"/>
                <a:gd name="T3" fmla="*/ 41 h 89"/>
                <a:gd name="T4" fmla="*/ 41 w 88"/>
                <a:gd name="T5" fmla="*/ 2 h 89"/>
                <a:gd name="T6" fmla="*/ 2 w 88"/>
                <a:gd name="T7" fmla="*/ 48 h 89"/>
                <a:gd name="T8" fmla="*/ 48 w 88"/>
                <a:gd name="T9" fmla="*/ 8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48" y="86"/>
                  </a:moveTo>
                  <a:cubicBezTo>
                    <a:pt x="71" y="84"/>
                    <a:pt x="88" y="64"/>
                    <a:pt x="86" y="41"/>
                  </a:cubicBezTo>
                  <a:cubicBezTo>
                    <a:pt x="84" y="17"/>
                    <a:pt x="64" y="0"/>
                    <a:pt x="41" y="2"/>
                  </a:cubicBezTo>
                  <a:cubicBezTo>
                    <a:pt x="17" y="4"/>
                    <a:pt x="0" y="25"/>
                    <a:pt x="2" y="48"/>
                  </a:cubicBezTo>
                  <a:cubicBezTo>
                    <a:pt x="4" y="71"/>
                    <a:pt x="25" y="89"/>
                    <a:pt x="48" y="86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62" name="Group 56"/>
            <p:cNvGrpSpPr/>
            <p:nvPr/>
          </p:nvGrpSpPr>
          <p:grpSpPr>
            <a:xfrm>
              <a:off x="5234743" y="2362537"/>
              <a:ext cx="113010" cy="103847"/>
              <a:chOff x="5182803" y="2310597"/>
              <a:chExt cx="113010" cy="103847"/>
            </a:xfrm>
            <a:solidFill>
              <a:schemeClr val="tx2"/>
            </a:solidFill>
          </p:grpSpPr>
          <p:sp>
            <p:nvSpPr>
              <p:cNvPr id="163" name="Freeform: Shape 57"/>
              <p:cNvSpPr/>
              <p:nvPr/>
            </p:nvSpPr>
            <p:spPr bwMode="auto">
              <a:xfrm>
                <a:off x="5242362" y="2330451"/>
                <a:ext cx="53451" cy="53451"/>
              </a:xfrm>
              <a:custGeom>
                <a:avLst/>
                <a:gdLst>
                  <a:gd name="T0" fmla="*/ 10 w 19"/>
                  <a:gd name="T1" fmla="*/ 18 h 19"/>
                  <a:gd name="T2" fmla="*/ 18 w 19"/>
                  <a:gd name="T3" fmla="*/ 9 h 19"/>
                  <a:gd name="T4" fmla="*/ 8 w 19"/>
                  <a:gd name="T5" fmla="*/ 0 h 19"/>
                  <a:gd name="T6" fmla="*/ 0 w 19"/>
                  <a:gd name="T7" fmla="*/ 10 h 19"/>
                  <a:gd name="T8" fmla="*/ 10 w 19"/>
                  <a:gd name="T9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0" y="18"/>
                    </a:moveTo>
                    <a:cubicBezTo>
                      <a:pt x="15" y="18"/>
                      <a:pt x="19" y="14"/>
                      <a:pt x="18" y="9"/>
                    </a:cubicBezTo>
                    <a:cubicBezTo>
                      <a:pt x="18" y="4"/>
                      <a:pt x="13" y="0"/>
                      <a:pt x="8" y="0"/>
                    </a:cubicBezTo>
                    <a:cubicBezTo>
                      <a:pt x="3" y="1"/>
                      <a:pt x="0" y="5"/>
                      <a:pt x="0" y="10"/>
                    </a:cubicBezTo>
                    <a:cubicBezTo>
                      <a:pt x="1" y="15"/>
                      <a:pt x="5" y="19"/>
                      <a:pt x="1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4" name="Freeform: Shape 58"/>
              <p:cNvSpPr/>
              <p:nvPr/>
            </p:nvSpPr>
            <p:spPr bwMode="auto">
              <a:xfrm>
                <a:off x="5182803" y="2310597"/>
                <a:ext cx="56505" cy="103847"/>
              </a:xfrm>
              <a:custGeom>
                <a:avLst/>
                <a:gdLst>
                  <a:gd name="T0" fmla="*/ 3 w 20"/>
                  <a:gd name="T1" fmla="*/ 37 h 37"/>
                  <a:gd name="T2" fmla="*/ 11 w 20"/>
                  <a:gd name="T3" fmla="*/ 36 h 37"/>
                  <a:gd name="T4" fmla="*/ 20 w 20"/>
                  <a:gd name="T5" fmla="*/ 26 h 37"/>
                  <a:gd name="T6" fmla="*/ 20 w 20"/>
                  <a:gd name="T7" fmla="*/ 25 h 37"/>
                  <a:gd name="T8" fmla="*/ 15 w 20"/>
                  <a:gd name="T9" fmla="*/ 18 h 37"/>
                  <a:gd name="T10" fmla="*/ 19 w 20"/>
                  <a:gd name="T11" fmla="*/ 10 h 37"/>
                  <a:gd name="T12" fmla="*/ 18 w 20"/>
                  <a:gd name="T13" fmla="*/ 9 h 37"/>
                  <a:gd name="T14" fmla="*/ 8 w 20"/>
                  <a:gd name="T15" fmla="*/ 1 h 37"/>
                  <a:gd name="T16" fmla="*/ 0 w 20"/>
                  <a:gd name="T17" fmla="*/ 1 h 37"/>
                  <a:gd name="T18" fmla="*/ 3 w 20"/>
                  <a:gd name="T1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37">
                    <a:moveTo>
                      <a:pt x="3" y="37"/>
                    </a:moveTo>
                    <a:cubicBezTo>
                      <a:pt x="11" y="36"/>
                      <a:pt x="11" y="36"/>
                      <a:pt x="11" y="36"/>
                    </a:cubicBezTo>
                    <a:cubicBezTo>
                      <a:pt x="16" y="35"/>
                      <a:pt x="20" y="31"/>
                      <a:pt x="20" y="26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17" y="24"/>
                      <a:pt x="15" y="21"/>
                      <a:pt x="15" y="18"/>
                    </a:cubicBezTo>
                    <a:cubicBezTo>
                      <a:pt x="14" y="14"/>
                      <a:pt x="16" y="11"/>
                      <a:pt x="19" y="10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8" y="4"/>
                      <a:pt x="13" y="0"/>
                      <a:pt x="8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3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sp>
        <p:nvSpPr>
          <p:cNvPr id="6" name="千图设计师MC：ID 29795607Freeform: Shape 132"/>
          <p:cNvSpPr/>
          <p:nvPr>
            <p:custDataLst>
              <p:tags r:id="rId4"/>
            </p:custDataLst>
          </p:nvPr>
        </p:nvSpPr>
        <p:spPr bwMode="auto">
          <a:xfrm>
            <a:off x="1658022" y="1887333"/>
            <a:ext cx="3565911" cy="3565911"/>
          </a:xfrm>
          <a:custGeom>
            <a:avLst/>
            <a:gdLst>
              <a:gd name="T0" fmla="*/ 1043 w 1269"/>
              <a:gd name="T1" fmla="*/ 226 h 1269"/>
              <a:gd name="T2" fmla="*/ 225 w 1269"/>
              <a:gd name="T3" fmla="*/ 226 h 1269"/>
              <a:gd name="T4" fmla="*/ 225 w 1269"/>
              <a:gd name="T5" fmla="*/ 1043 h 1269"/>
              <a:gd name="T6" fmla="*/ 1043 w 1269"/>
              <a:gd name="T7" fmla="*/ 1043 h 1269"/>
              <a:gd name="T8" fmla="*/ 1043 w 1269"/>
              <a:gd name="T9" fmla="*/ 226 h 1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9" h="1269">
                <a:moveTo>
                  <a:pt x="1043" y="226"/>
                </a:moveTo>
                <a:cubicBezTo>
                  <a:pt x="817" y="0"/>
                  <a:pt x="451" y="0"/>
                  <a:pt x="225" y="226"/>
                </a:cubicBezTo>
                <a:cubicBezTo>
                  <a:pt x="0" y="452"/>
                  <a:pt x="0" y="818"/>
                  <a:pt x="225" y="1043"/>
                </a:cubicBezTo>
                <a:cubicBezTo>
                  <a:pt x="451" y="1269"/>
                  <a:pt x="817" y="1269"/>
                  <a:pt x="1043" y="1043"/>
                </a:cubicBezTo>
                <a:cubicBezTo>
                  <a:pt x="1269" y="818"/>
                  <a:pt x="1269" y="452"/>
                  <a:pt x="1043" y="226"/>
                </a:cubicBezTo>
                <a:close/>
              </a:path>
            </a:pathLst>
          </a:custGeom>
          <a:noFill/>
          <a:ln w="6350" cap="flat">
            <a:solidFill>
              <a:schemeClr val="tx2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7" name="千图设计师MC：ID 29795607Freeform: Shape 133"/>
          <p:cNvSpPr/>
          <p:nvPr>
            <p:custDataLst>
              <p:tags r:id="rId5"/>
            </p:custDataLst>
          </p:nvPr>
        </p:nvSpPr>
        <p:spPr bwMode="auto">
          <a:xfrm>
            <a:off x="2304005" y="2536372"/>
            <a:ext cx="2270883" cy="2270883"/>
          </a:xfrm>
          <a:custGeom>
            <a:avLst/>
            <a:gdLst>
              <a:gd name="T0" fmla="*/ 664 w 808"/>
              <a:gd name="T1" fmla="*/ 144 h 808"/>
              <a:gd name="T2" fmla="*/ 144 w 808"/>
              <a:gd name="T3" fmla="*/ 144 h 808"/>
              <a:gd name="T4" fmla="*/ 144 w 808"/>
              <a:gd name="T5" fmla="*/ 664 h 808"/>
              <a:gd name="T6" fmla="*/ 664 w 808"/>
              <a:gd name="T7" fmla="*/ 664 h 808"/>
              <a:gd name="T8" fmla="*/ 664 w 808"/>
              <a:gd name="T9" fmla="*/ 144 h 8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08" h="808">
                <a:moveTo>
                  <a:pt x="664" y="144"/>
                </a:moveTo>
                <a:cubicBezTo>
                  <a:pt x="521" y="0"/>
                  <a:pt x="288" y="0"/>
                  <a:pt x="144" y="144"/>
                </a:cubicBezTo>
                <a:cubicBezTo>
                  <a:pt x="0" y="287"/>
                  <a:pt x="0" y="520"/>
                  <a:pt x="144" y="664"/>
                </a:cubicBezTo>
                <a:cubicBezTo>
                  <a:pt x="288" y="808"/>
                  <a:pt x="521" y="808"/>
                  <a:pt x="664" y="664"/>
                </a:cubicBezTo>
                <a:cubicBezTo>
                  <a:pt x="808" y="520"/>
                  <a:pt x="808" y="287"/>
                  <a:pt x="664" y="144"/>
                </a:cubicBezTo>
                <a:close/>
              </a:path>
            </a:pathLst>
          </a:custGeom>
          <a:noFill/>
          <a:ln w="6350" cap="flat">
            <a:solidFill>
              <a:schemeClr val="tx2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</a:p>
        </p:txBody>
      </p:sp>
      <p:grpSp>
        <p:nvGrpSpPr>
          <p:cNvPr id="44" name="千图设计师MC：ID 29795607组合 135"/>
          <p:cNvGrpSpPr/>
          <p:nvPr>
            <p:custDataLst>
              <p:tags r:id="rId6"/>
            </p:custDataLst>
          </p:nvPr>
        </p:nvGrpSpPr>
        <p:grpSpPr>
          <a:xfrm>
            <a:off x="1942072" y="2401981"/>
            <a:ext cx="3135252" cy="2767208"/>
            <a:chOff x="1658143" y="1328653"/>
            <a:chExt cx="3135252" cy="2767207"/>
          </a:xfrm>
        </p:grpSpPr>
        <p:sp>
          <p:nvSpPr>
            <p:cNvPr id="98" name="Freeform: Shape 189"/>
            <p:cNvSpPr/>
            <p:nvPr/>
          </p:nvSpPr>
          <p:spPr bwMode="auto">
            <a:xfrm>
              <a:off x="2265951" y="3546084"/>
              <a:ext cx="245873" cy="322231"/>
            </a:xfrm>
            <a:custGeom>
              <a:avLst/>
              <a:gdLst>
                <a:gd name="T0" fmla="*/ 88 w 88"/>
                <a:gd name="T1" fmla="*/ 9 h 115"/>
                <a:gd name="T2" fmla="*/ 69 w 88"/>
                <a:gd name="T3" fmla="*/ 115 h 115"/>
                <a:gd name="T4" fmla="*/ 0 w 88"/>
                <a:gd name="T5" fmla="*/ 107 h 115"/>
                <a:gd name="T6" fmla="*/ 7 w 88"/>
                <a:gd name="T7" fmla="*/ 0 h 115"/>
                <a:gd name="T8" fmla="*/ 88 w 88"/>
                <a:gd name="T9" fmla="*/ 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5">
                  <a:moveTo>
                    <a:pt x="88" y="9"/>
                  </a:moveTo>
                  <a:cubicBezTo>
                    <a:pt x="43" y="25"/>
                    <a:pt x="32" y="84"/>
                    <a:pt x="69" y="115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43" y="85"/>
                    <a:pt x="47" y="26"/>
                    <a:pt x="7" y="0"/>
                  </a:cubicBezTo>
                  <a:lnTo>
                    <a:pt x="88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99" name="Freeform: Shape 190"/>
            <p:cNvSpPr/>
            <p:nvPr/>
          </p:nvSpPr>
          <p:spPr bwMode="auto">
            <a:xfrm>
              <a:off x="2068947" y="3442238"/>
              <a:ext cx="244345" cy="244345"/>
            </a:xfrm>
            <a:custGeom>
              <a:avLst/>
              <a:gdLst>
                <a:gd name="T0" fmla="*/ 87 w 87"/>
                <a:gd name="T1" fmla="*/ 43 h 87"/>
                <a:gd name="T2" fmla="*/ 38 w 87"/>
                <a:gd name="T3" fmla="*/ 87 h 87"/>
                <a:gd name="T4" fmla="*/ 0 w 87"/>
                <a:gd name="T5" fmla="*/ 49 h 87"/>
                <a:gd name="T6" fmla="*/ 44 w 87"/>
                <a:gd name="T7" fmla="*/ 0 h 87"/>
                <a:gd name="T8" fmla="*/ 87 w 87"/>
                <a:gd name="T9" fmla="*/ 4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87">
                  <a:moveTo>
                    <a:pt x="87" y="43"/>
                  </a:moveTo>
                  <a:cubicBezTo>
                    <a:pt x="58" y="29"/>
                    <a:pt x="27" y="57"/>
                    <a:pt x="38" y="87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30" y="60"/>
                    <a:pt x="58" y="29"/>
                    <a:pt x="44" y="0"/>
                  </a:cubicBezTo>
                  <a:lnTo>
                    <a:pt x="87" y="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100" name="Freeform: Shape 191"/>
            <p:cNvSpPr/>
            <p:nvPr/>
          </p:nvSpPr>
          <p:spPr bwMode="auto">
            <a:xfrm>
              <a:off x="1885689" y="3242180"/>
              <a:ext cx="323757" cy="247399"/>
            </a:xfrm>
            <a:custGeom>
              <a:avLst/>
              <a:gdLst>
                <a:gd name="T0" fmla="*/ 115 w 115"/>
                <a:gd name="T1" fmla="*/ 81 h 88"/>
                <a:gd name="T2" fmla="*/ 8 w 115"/>
                <a:gd name="T3" fmla="*/ 88 h 88"/>
                <a:gd name="T4" fmla="*/ 0 w 115"/>
                <a:gd name="T5" fmla="*/ 19 h 88"/>
                <a:gd name="T6" fmla="*/ 105 w 115"/>
                <a:gd name="T7" fmla="*/ 0 h 88"/>
                <a:gd name="T8" fmla="*/ 115 w 115"/>
                <a:gd name="T9" fmla="*/ 8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88">
                  <a:moveTo>
                    <a:pt x="115" y="81"/>
                  </a:moveTo>
                  <a:cubicBezTo>
                    <a:pt x="89" y="41"/>
                    <a:pt x="29" y="45"/>
                    <a:pt x="8" y="8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31" y="56"/>
                    <a:pt x="90" y="45"/>
                    <a:pt x="105" y="0"/>
                  </a:cubicBezTo>
                  <a:lnTo>
                    <a:pt x="115" y="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101" name="Freeform: Shape 192"/>
            <p:cNvSpPr/>
            <p:nvPr/>
          </p:nvSpPr>
          <p:spPr bwMode="auto">
            <a:xfrm>
              <a:off x="3895427" y="2548851"/>
              <a:ext cx="897968" cy="826192"/>
            </a:xfrm>
            <a:custGeom>
              <a:avLst/>
              <a:gdLst>
                <a:gd name="T0" fmla="*/ 0 w 320"/>
                <a:gd name="T1" fmla="*/ 186 h 294"/>
                <a:gd name="T2" fmla="*/ 254 w 320"/>
                <a:gd name="T3" fmla="*/ 0 h 294"/>
                <a:gd name="T4" fmla="*/ 320 w 320"/>
                <a:gd name="T5" fmla="*/ 81 h 294"/>
                <a:gd name="T6" fmla="*/ 88 w 320"/>
                <a:gd name="T7" fmla="*/ 294 h 294"/>
                <a:gd name="T8" fmla="*/ 0 w 320"/>
                <a:gd name="T9" fmla="*/ 186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294">
                  <a:moveTo>
                    <a:pt x="0" y="186"/>
                  </a:moveTo>
                  <a:cubicBezTo>
                    <a:pt x="117" y="189"/>
                    <a:pt x="222" y="113"/>
                    <a:pt x="254" y="0"/>
                  </a:cubicBezTo>
                  <a:cubicBezTo>
                    <a:pt x="320" y="81"/>
                    <a:pt x="320" y="81"/>
                    <a:pt x="320" y="81"/>
                  </a:cubicBezTo>
                  <a:cubicBezTo>
                    <a:pt x="204" y="91"/>
                    <a:pt x="108" y="178"/>
                    <a:pt x="88" y="294"/>
                  </a:cubicBezTo>
                  <a:lnTo>
                    <a:pt x="0" y="18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102" name="Freeform: Shape 193"/>
            <p:cNvSpPr/>
            <p:nvPr/>
          </p:nvSpPr>
          <p:spPr bwMode="auto">
            <a:xfrm>
              <a:off x="4103120" y="3242180"/>
              <a:ext cx="322231" cy="247399"/>
            </a:xfrm>
            <a:custGeom>
              <a:avLst/>
              <a:gdLst>
                <a:gd name="T0" fmla="*/ 10 w 115"/>
                <a:gd name="T1" fmla="*/ 0 h 88"/>
                <a:gd name="T2" fmla="*/ 115 w 115"/>
                <a:gd name="T3" fmla="*/ 19 h 88"/>
                <a:gd name="T4" fmla="*/ 107 w 115"/>
                <a:gd name="T5" fmla="*/ 88 h 88"/>
                <a:gd name="T6" fmla="*/ 0 w 115"/>
                <a:gd name="T7" fmla="*/ 81 h 88"/>
                <a:gd name="T8" fmla="*/ 10 w 115"/>
                <a:gd name="T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88">
                  <a:moveTo>
                    <a:pt x="10" y="0"/>
                  </a:moveTo>
                  <a:cubicBezTo>
                    <a:pt x="26" y="45"/>
                    <a:pt x="85" y="56"/>
                    <a:pt x="115" y="19"/>
                  </a:cubicBezTo>
                  <a:cubicBezTo>
                    <a:pt x="107" y="88"/>
                    <a:pt x="107" y="88"/>
                    <a:pt x="107" y="88"/>
                  </a:cubicBezTo>
                  <a:cubicBezTo>
                    <a:pt x="86" y="45"/>
                    <a:pt x="26" y="41"/>
                    <a:pt x="0" y="81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103" name="Freeform: Shape 194"/>
            <p:cNvSpPr/>
            <p:nvPr/>
          </p:nvSpPr>
          <p:spPr bwMode="auto">
            <a:xfrm>
              <a:off x="3999273" y="3442238"/>
              <a:ext cx="244345" cy="244345"/>
            </a:xfrm>
            <a:custGeom>
              <a:avLst/>
              <a:gdLst>
                <a:gd name="T0" fmla="*/ 43 w 87"/>
                <a:gd name="T1" fmla="*/ 0 h 87"/>
                <a:gd name="T2" fmla="*/ 87 w 87"/>
                <a:gd name="T3" fmla="*/ 49 h 87"/>
                <a:gd name="T4" fmla="*/ 49 w 87"/>
                <a:gd name="T5" fmla="*/ 87 h 87"/>
                <a:gd name="T6" fmla="*/ 0 w 87"/>
                <a:gd name="T7" fmla="*/ 43 h 87"/>
                <a:gd name="T8" fmla="*/ 43 w 87"/>
                <a:gd name="T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87">
                  <a:moveTo>
                    <a:pt x="43" y="0"/>
                  </a:moveTo>
                  <a:cubicBezTo>
                    <a:pt x="29" y="29"/>
                    <a:pt x="57" y="60"/>
                    <a:pt x="87" y="49"/>
                  </a:cubicBezTo>
                  <a:cubicBezTo>
                    <a:pt x="49" y="87"/>
                    <a:pt x="49" y="87"/>
                    <a:pt x="49" y="87"/>
                  </a:cubicBezTo>
                  <a:cubicBezTo>
                    <a:pt x="60" y="57"/>
                    <a:pt x="29" y="29"/>
                    <a:pt x="0" y="43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104" name="Freeform: Shape 195"/>
            <p:cNvSpPr/>
            <p:nvPr/>
          </p:nvSpPr>
          <p:spPr bwMode="auto">
            <a:xfrm>
              <a:off x="3498366" y="3462090"/>
              <a:ext cx="471892" cy="633770"/>
            </a:xfrm>
            <a:custGeom>
              <a:avLst/>
              <a:gdLst>
                <a:gd name="T0" fmla="*/ 168 w 168"/>
                <a:gd name="T1" fmla="*/ 40 h 226"/>
                <a:gd name="T2" fmla="*/ 86 w 168"/>
                <a:gd name="T3" fmla="*/ 226 h 226"/>
                <a:gd name="T4" fmla="*/ 0 w 168"/>
                <a:gd name="T5" fmla="*/ 194 h 226"/>
                <a:gd name="T6" fmla="*/ 59 w 168"/>
                <a:gd name="T7" fmla="*/ 0 h 226"/>
                <a:gd name="T8" fmla="*/ 168 w 168"/>
                <a:gd name="T9" fmla="*/ 4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226">
                  <a:moveTo>
                    <a:pt x="168" y="40"/>
                  </a:moveTo>
                  <a:cubicBezTo>
                    <a:pt x="91" y="66"/>
                    <a:pt x="53" y="152"/>
                    <a:pt x="86" y="226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73" y="159"/>
                    <a:pt x="101" y="69"/>
                    <a:pt x="59" y="0"/>
                  </a:cubicBezTo>
                  <a:lnTo>
                    <a:pt x="168" y="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105" name="Freeform: Shape 196"/>
            <p:cNvSpPr/>
            <p:nvPr/>
          </p:nvSpPr>
          <p:spPr bwMode="auto">
            <a:xfrm>
              <a:off x="4103120" y="1708914"/>
              <a:ext cx="322231" cy="244345"/>
            </a:xfrm>
            <a:custGeom>
              <a:avLst/>
              <a:gdLst>
                <a:gd name="T0" fmla="*/ 0 w 115"/>
                <a:gd name="T1" fmla="*/ 6 h 87"/>
                <a:gd name="T2" fmla="*/ 107 w 115"/>
                <a:gd name="T3" fmla="*/ 0 h 87"/>
                <a:gd name="T4" fmla="*/ 115 w 115"/>
                <a:gd name="T5" fmla="*/ 68 h 87"/>
                <a:gd name="T6" fmla="*/ 10 w 115"/>
                <a:gd name="T7" fmla="*/ 87 h 87"/>
                <a:gd name="T8" fmla="*/ 0 w 115"/>
                <a:gd name="T9" fmla="*/ 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87">
                  <a:moveTo>
                    <a:pt x="0" y="6"/>
                  </a:moveTo>
                  <a:cubicBezTo>
                    <a:pt x="26" y="46"/>
                    <a:pt x="86" y="43"/>
                    <a:pt x="107" y="0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85" y="32"/>
                    <a:pt x="26" y="42"/>
                    <a:pt x="10" y="87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106" name="Freeform: Shape 197"/>
            <p:cNvSpPr/>
            <p:nvPr/>
          </p:nvSpPr>
          <p:spPr bwMode="auto">
            <a:xfrm>
              <a:off x="3802271" y="1328653"/>
              <a:ext cx="244345" cy="323757"/>
            </a:xfrm>
            <a:custGeom>
              <a:avLst/>
              <a:gdLst>
                <a:gd name="T0" fmla="*/ 0 w 87"/>
                <a:gd name="T1" fmla="*/ 105 h 115"/>
                <a:gd name="T2" fmla="*/ 19 w 87"/>
                <a:gd name="T3" fmla="*/ 0 h 115"/>
                <a:gd name="T4" fmla="*/ 87 w 87"/>
                <a:gd name="T5" fmla="*/ 8 h 115"/>
                <a:gd name="T6" fmla="*/ 81 w 87"/>
                <a:gd name="T7" fmla="*/ 115 h 115"/>
                <a:gd name="T8" fmla="*/ 0 w 87"/>
                <a:gd name="T9" fmla="*/ 10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15">
                  <a:moveTo>
                    <a:pt x="0" y="105"/>
                  </a:moveTo>
                  <a:cubicBezTo>
                    <a:pt x="45" y="89"/>
                    <a:pt x="55" y="30"/>
                    <a:pt x="19" y="0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44" y="29"/>
                    <a:pt x="41" y="89"/>
                    <a:pt x="81" y="115"/>
                  </a:cubicBezTo>
                  <a:lnTo>
                    <a:pt x="0" y="10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107" name="Freeform: Shape 198"/>
            <p:cNvSpPr/>
            <p:nvPr/>
          </p:nvSpPr>
          <p:spPr bwMode="auto">
            <a:xfrm>
              <a:off x="1885689" y="1708914"/>
              <a:ext cx="323757" cy="244345"/>
            </a:xfrm>
            <a:custGeom>
              <a:avLst/>
              <a:gdLst>
                <a:gd name="T0" fmla="*/ 105 w 115"/>
                <a:gd name="T1" fmla="*/ 87 h 87"/>
                <a:gd name="T2" fmla="*/ 0 w 115"/>
                <a:gd name="T3" fmla="*/ 68 h 87"/>
                <a:gd name="T4" fmla="*/ 8 w 115"/>
                <a:gd name="T5" fmla="*/ 0 h 87"/>
                <a:gd name="T6" fmla="*/ 115 w 115"/>
                <a:gd name="T7" fmla="*/ 6 h 87"/>
                <a:gd name="T8" fmla="*/ 105 w 115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87">
                  <a:moveTo>
                    <a:pt x="105" y="87"/>
                  </a:moveTo>
                  <a:cubicBezTo>
                    <a:pt x="90" y="42"/>
                    <a:pt x="31" y="32"/>
                    <a:pt x="0" y="6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9" y="43"/>
                    <a:pt x="89" y="46"/>
                    <a:pt x="115" y="6"/>
                  </a:cubicBezTo>
                  <a:lnTo>
                    <a:pt x="105" y="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108" name="Freeform: Shape 199"/>
            <p:cNvSpPr/>
            <p:nvPr/>
          </p:nvSpPr>
          <p:spPr bwMode="auto">
            <a:xfrm>
              <a:off x="2265951" y="1328653"/>
              <a:ext cx="245873" cy="323757"/>
            </a:xfrm>
            <a:custGeom>
              <a:avLst/>
              <a:gdLst>
                <a:gd name="T0" fmla="*/ 7 w 88"/>
                <a:gd name="T1" fmla="*/ 115 h 115"/>
                <a:gd name="T2" fmla="*/ 0 w 88"/>
                <a:gd name="T3" fmla="*/ 8 h 115"/>
                <a:gd name="T4" fmla="*/ 69 w 88"/>
                <a:gd name="T5" fmla="*/ 0 h 115"/>
                <a:gd name="T6" fmla="*/ 88 w 88"/>
                <a:gd name="T7" fmla="*/ 105 h 115"/>
                <a:gd name="T8" fmla="*/ 7 w 88"/>
                <a:gd name="T9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5">
                  <a:moveTo>
                    <a:pt x="7" y="115"/>
                  </a:moveTo>
                  <a:cubicBezTo>
                    <a:pt x="47" y="89"/>
                    <a:pt x="43" y="29"/>
                    <a:pt x="0" y="8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32" y="30"/>
                    <a:pt x="43" y="89"/>
                    <a:pt x="88" y="105"/>
                  </a:cubicBezTo>
                  <a:lnTo>
                    <a:pt x="7" y="1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109" name="Freeform: Shape 200"/>
            <p:cNvSpPr/>
            <p:nvPr/>
          </p:nvSpPr>
          <p:spPr bwMode="auto">
            <a:xfrm>
              <a:off x="1658143" y="1783746"/>
              <a:ext cx="635297" cy="468838"/>
            </a:xfrm>
            <a:custGeom>
              <a:avLst/>
              <a:gdLst>
                <a:gd name="T0" fmla="*/ 226 w 226"/>
                <a:gd name="T1" fmla="*/ 108 h 167"/>
                <a:gd name="T2" fmla="*/ 32 w 226"/>
                <a:gd name="T3" fmla="*/ 167 h 167"/>
                <a:gd name="T4" fmla="*/ 0 w 226"/>
                <a:gd name="T5" fmla="*/ 82 h 167"/>
                <a:gd name="T6" fmla="*/ 186 w 226"/>
                <a:gd name="T7" fmla="*/ 0 h 167"/>
                <a:gd name="T8" fmla="*/ 226 w 226"/>
                <a:gd name="T9" fmla="*/ 10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167">
                  <a:moveTo>
                    <a:pt x="226" y="108"/>
                  </a:moveTo>
                  <a:cubicBezTo>
                    <a:pt x="157" y="67"/>
                    <a:pt x="67" y="95"/>
                    <a:pt x="32" y="167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74" y="115"/>
                    <a:pt x="160" y="77"/>
                    <a:pt x="186" y="0"/>
                  </a:cubicBezTo>
                  <a:lnTo>
                    <a:pt x="226" y="1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110" name="Freeform: Shape 201"/>
            <p:cNvSpPr/>
            <p:nvPr/>
          </p:nvSpPr>
          <p:spPr bwMode="auto">
            <a:xfrm>
              <a:off x="2068947" y="1511912"/>
              <a:ext cx="244345" cy="244345"/>
            </a:xfrm>
            <a:custGeom>
              <a:avLst/>
              <a:gdLst>
                <a:gd name="T0" fmla="*/ 44 w 87"/>
                <a:gd name="T1" fmla="*/ 87 h 87"/>
                <a:gd name="T2" fmla="*/ 0 w 87"/>
                <a:gd name="T3" fmla="*/ 38 h 87"/>
                <a:gd name="T4" fmla="*/ 38 w 87"/>
                <a:gd name="T5" fmla="*/ 0 h 87"/>
                <a:gd name="T6" fmla="*/ 87 w 87"/>
                <a:gd name="T7" fmla="*/ 44 h 87"/>
                <a:gd name="T8" fmla="*/ 44 w 87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87">
                  <a:moveTo>
                    <a:pt x="44" y="87"/>
                  </a:moveTo>
                  <a:cubicBezTo>
                    <a:pt x="58" y="58"/>
                    <a:pt x="30" y="27"/>
                    <a:pt x="0" y="38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7" y="30"/>
                    <a:pt x="58" y="58"/>
                    <a:pt x="87" y="44"/>
                  </a:cubicBezTo>
                  <a:lnTo>
                    <a:pt x="44" y="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5" name="千图设计师MC：ID 29795607组合 136"/>
          <p:cNvGrpSpPr/>
          <p:nvPr>
            <p:custDataLst>
              <p:tags r:id="rId7"/>
            </p:custDataLst>
          </p:nvPr>
        </p:nvGrpSpPr>
        <p:grpSpPr>
          <a:xfrm>
            <a:off x="1674819" y="2062952"/>
            <a:ext cx="3565911" cy="3373491"/>
            <a:chOff x="1390890" y="989624"/>
            <a:chExt cx="3565911" cy="3373490"/>
          </a:xfrm>
        </p:grpSpPr>
        <p:sp>
          <p:nvSpPr>
            <p:cNvPr id="46" name="Freeform: Shape 137"/>
            <p:cNvSpPr/>
            <p:nvPr/>
          </p:nvSpPr>
          <p:spPr bwMode="auto">
            <a:xfrm>
              <a:off x="1812385" y="1255349"/>
              <a:ext cx="390952" cy="390952"/>
            </a:xfrm>
            <a:custGeom>
              <a:avLst/>
              <a:gdLst>
                <a:gd name="T0" fmla="*/ 114 w 139"/>
                <a:gd name="T1" fmla="*/ 24 h 139"/>
                <a:gd name="T2" fmla="*/ 25 w 139"/>
                <a:gd name="T3" fmla="*/ 24 h 139"/>
                <a:gd name="T4" fmla="*/ 25 w 139"/>
                <a:gd name="T5" fmla="*/ 114 h 139"/>
                <a:gd name="T6" fmla="*/ 114 w 139"/>
                <a:gd name="T7" fmla="*/ 114 h 139"/>
                <a:gd name="T8" fmla="*/ 114 w 139"/>
                <a:gd name="T9" fmla="*/ 2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39">
                  <a:moveTo>
                    <a:pt x="114" y="24"/>
                  </a:moveTo>
                  <a:cubicBezTo>
                    <a:pt x="89" y="0"/>
                    <a:pt x="49" y="0"/>
                    <a:pt x="25" y="24"/>
                  </a:cubicBezTo>
                  <a:cubicBezTo>
                    <a:pt x="0" y="49"/>
                    <a:pt x="0" y="89"/>
                    <a:pt x="25" y="114"/>
                  </a:cubicBezTo>
                  <a:cubicBezTo>
                    <a:pt x="49" y="139"/>
                    <a:pt x="89" y="139"/>
                    <a:pt x="114" y="114"/>
                  </a:cubicBezTo>
                  <a:cubicBezTo>
                    <a:pt x="139" y="89"/>
                    <a:pt x="139" y="49"/>
                    <a:pt x="114" y="24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accent2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47" name="Group 138"/>
            <p:cNvGrpSpPr/>
            <p:nvPr/>
          </p:nvGrpSpPr>
          <p:grpSpPr>
            <a:xfrm>
              <a:off x="1933031" y="1375994"/>
              <a:ext cx="180204" cy="177151"/>
              <a:chOff x="1881091" y="1324054"/>
              <a:chExt cx="180204" cy="177151"/>
            </a:xfrm>
            <a:solidFill>
              <a:schemeClr val="tx2"/>
            </a:solidFill>
          </p:grpSpPr>
          <p:sp>
            <p:nvSpPr>
              <p:cNvPr id="96" name="Freeform: Shape 187"/>
              <p:cNvSpPr/>
              <p:nvPr/>
            </p:nvSpPr>
            <p:spPr bwMode="auto">
              <a:xfrm>
                <a:off x="1881091" y="1324054"/>
                <a:ext cx="82466" cy="82466"/>
              </a:xfrm>
              <a:custGeom>
                <a:avLst/>
                <a:gdLst>
                  <a:gd name="T0" fmla="*/ 24 w 29"/>
                  <a:gd name="T1" fmla="*/ 5 h 29"/>
                  <a:gd name="T2" fmla="*/ 5 w 29"/>
                  <a:gd name="T3" fmla="*/ 5 h 29"/>
                  <a:gd name="T4" fmla="*/ 5 w 29"/>
                  <a:gd name="T5" fmla="*/ 24 h 29"/>
                  <a:gd name="T6" fmla="*/ 24 w 29"/>
                  <a:gd name="T7" fmla="*/ 24 h 29"/>
                  <a:gd name="T8" fmla="*/ 24 w 29"/>
                  <a:gd name="T9" fmla="*/ 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9">
                    <a:moveTo>
                      <a:pt x="24" y="5"/>
                    </a:moveTo>
                    <a:cubicBezTo>
                      <a:pt x="19" y="0"/>
                      <a:pt x="11" y="0"/>
                      <a:pt x="5" y="5"/>
                    </a:cubicBezTo>
                    <a:cubicBezTo>
                      <a:pt x="0" y="10"/>
                      <a:pt x="0" y="19"/>
                      <a:pt x="5" y="24"/>
                    </a:cubicBezTo>
                    <a:cubicBezTo>
                      <a:pt x="11" y="29"/>
                      <a:pt x="19" y="29"/>
                      <a:pt x="24" y="24"/>
                    </a:cubicBezTo>
                    <a:cubicBezTo>
                      <a:pt x="29" y="19"/>
                      <a:pt x="29" y="10"/>
                      <a:pt x="2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7" name="Freeform: Shape 188"/>
              <p:cNvSpPr/>
              <p:nvPr/>
            </p:nvSpPr>
            <p:spPr bwMode="auto">
              <a:xfrm>
                <a:off x="1914688" y="1359179"/>
                <a:ext cx="146607" cy="142026"/>
              </a:xfrm>
              <a:custGeom>
                <a:avLst/>
                <a:gdLst>
                  <a:gd name="T0" fmla="*/ 52 w 52"/>
                  <a:gd name="T1" fmla="*/ 14 h 51"/>
                  <a:gd name="T2" fmla="*/ 44 w 52"/>
                  <a:gd name="T3" fmla="*/ 6 h 51"/>
                  <a:gd name="T4" fmla="*/ 23 w 52"/>
                  <a:gd name="T5" fmla="*/ 5 h 51"/>
                  <a:gd name="T6" fmla="*/ 23 w 52"/>
                  <a:gd name="T7" fmla="*/ 6 h 51"/>
                  <a:gd name="T8" fmla="*/ 19 w 52"/>
                  <a:gd name="T9" fmla="*/ 19 h 51"/>
                  <a:gd name="T10" fmla="*/ 6 w 52"/>
                  <a:gd name="T11" fmla="*/ 22 h 51"/>
                  <a:gd name="T12" fmla="*/ 5 w 52"/>
                  <a:gd name="T13" fmla="*/ 23 h 51"/>
                  <a:gd name="T14" fmla="*/ 6 w 52"/>
                  <a:gd name="T15" fmla="*/ 43 h 51"/>
                  <a:gd name="T16" fmla="*/ 14 w 52"/>
                  <a:gd name="T17" fmla="*/ 51 h 51"/>
                  <a:gd name="T18" fmla="*/ 52 w 52"/>
                  <a:gd name="T19" fmla="*/ 14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51">
                    <a:moveTo>
                      <a:pt x="52" y="14"/>
                    </a:moveTo>
                    <a:cubicBezTo>
                      <a:pt x="44" y="6"/>
                      <a:pt x="44" y="6"/>
                      <a:pt x="44" y="6"/>
                    </a:cubicBezTo>
                    <a:cubicBezTo>
                      <a:pt x="38" y="0"/>
                      <a:pt x="29" y="0"/>
                      <a:pt x="23" y="5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4" y="10"/>
                      <a:pt x="23" y="15"/>
                      <a:pt x="19" y="19"/>
                    </a:cubicBezTo>
                    <a:cubicBezTo>
                      <a:pt x="16" y="23"/>
                      <a:pt x="10" y="24"/>
                      <a:pt x="6" y="22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0" y="28"/>
                      <a:pt x="0" y="38"/>
                      <a:pt x="6" y="43"/>
                    </a:cubicBezTo>
                    <a:cubicBezTo>
                      <a:pt x="14" y="51"/>
                      <a:pt x="14" y="51"/>
                      <a:pt x="14" y="51"/>
                    </a:cubicBezTo>
                    <a:lnTo>
                      <a:pt x="52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8" name="Freeform: Shape 139"/>
            <p:cNvSpPr/>
            <p:nvPr/>
          </p:nvSpPr>
          <p:spPr bwMode="auto">
            <a:xfrm>
              <a:off x="1546660" y="1582161"/>
              <a:ext cx="406224" cy="407751"/>
            </a:xfrm>
            <a:custGeom>
              <a:avLst/>
              <a:gdLst>
                <a:gd name="T0" fmla="*/ 104 w 145"/>
                <a:gd name="T1" fmla="*/ 18 h 145"/>
                <a:gd name="T2" fmla="*/ 18 w 145"/>
                <a:gd name="T3" fmla="*/ 41 h 145"/>
                <a:gd name="T4" fmla="*/ 41 w 145"/>
                <a:gd name="T5" fmla="*/ 128 h 145"/>
                <a:gd name="T6" fmla="*/ 127 w 145"/>
                <a:gd name="T7" fmla="*/ 104 h 145"/>
                <a:gd name="T8" fmla="*/ 104 w 145"/>
                <a:gd name="T9" fmla="*/ 1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45">
                  <a:moveTo>
                    <a:pt x="104" y="18"/>
                  </a:moveTo>
                  <a:cubicBezTo>
                    <a:pt x="74" y="0"/>
                    <a:pt x="35" y="11"/>
                    <a:pt x="18" y="41"/>
                  </a:cubicBezTo>
                  <a:cubicBezTo>
                    <a:pt x="0" y="71"/>
                    <a:pt x="11" y="110"/>
                    <a:pt x="41" y="128"/>
                  </a:cubicBezTo>
                  <a:cubicBezTo>
                    <a:pt x="71" y="145"/>
                    <a:pt x="110" y="135"/>
                    <a:pt x="127" y="104"/>
                  </a:cubicBezTo>
                  <a:cubicBezTo>
                    <a:pt x="145" y="74"/>
                    <a:pt x="134" y="35"/>
                    <a:pt x="104" y="18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accent2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49" name="Group 140"/>
            <p:cNvGrpSpPr/>
            <p:nvPr/>
          </p:nvGrpSpPr>
          <p:grpSpPr>
            <a:xfrm>
              <a:off x="1667306" y="1719605"/>
              <a:ext cx="184785" cy="167988"/>
              <a:chOff x="1615366" y="1667665"/>
              <a:chExt cx="184785" cy="167988"/>
            </a:xfrm>
            <a:solidFill>
              <a:schemeClr val="tx2"/>
            </a:solidFill>
          </p:grpSpPr>
          <p:sp>
            <p:nvSpPr>
              <p:cNvPr id="94" name="Freeform: Shape 185"/>
              <p:cNvSpPr/>
              <p:nvPr/>
            </p:nvSpPr>
            <p:spPr bwMode="auto">
              <a:xfrm>
                <a:off x="1615366" y="1667665"/>
                <a:ext cx="87048" cy="87048"/>
              </a:xfrm>
              <a:custGeom>
                <a:avLst/>
                <a:gdLst>
                  <a:gd name="T0" fmla="*/ 22 w 31"/>
                  <a:gd name="T1" fmla="*/ 4 h 31"/>
                  <a:gd name="T2" fmla="*/ 4 w 31"/>
                  <a:gd name="T3" fmla="*/ 9 h 31"/>
                  <a:gd name="T4" fmla="*/ 9 w 31"/>
                  <a:gd name="T5" fmla="*/ 27 h 31"/>
                  <a:gd name="T6" fmla="*/ 27 w 31"/>
                  <a:gd name="T7" fmla="*/ 22 h 31"/>
                  <a:gd name="T8" fmla="*/ 22 w 31"/>
                  <a:gd name="T9" fmla="*/ 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22" y="4"/>
                    </a:moveTo>
                    <a:cubicBezTo>
                      <a:pt x="16" y="0"/>
                      <a:pt x="7" y="2"/>
                      <a:pt x="4" y="9"/>
                    </a:cubicBezTo>
                    <a:cubicBezTo>
                      <a:pt x="0" y="15"/>
                      <a:pt x="2" y="23"/>
                      <a:pt x="9" y="27"/>
                    </a:cubicBezTo>
                    <a:cubicBezTo>
                      <a:pt x="15" y="31"/>
                      <a:pt x="23" y="29"/>
                      <a:pt x="27" y="22"/>
                    </a:cubicBezTo>
                    <a:cubicBezTo>
                      <a:pt x="31" y="16"/>
                      <a:pt x="28" y="8"/>
                      <a:pt x="2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5" name="Freeform: Shape 186"/>
              <p:cNvSpPr/>
              <p:nvPr/>
            </p:nvSpPr>
            <p:spPr bwMode="auto">
              <a:xfrm>
                <a:off x="1668816" y="1678355"/>
                <a:ext cx="131335" cy="157298"/>
              </a:xfrm>
              <a:custGeom>
                <a:avLst/>
                <a:gdLst>
                  <a:gd name="T0" fmla="*/ 47 w 47"/>
                  <a:gd name="T1" fmla="*/ 10 h 56"/>
                  <a:gd name="T2" fmla="*/ 37 w 47"/>
                  <a:gd name="T3" fmla="*/ 4 h 56"/>
                  <a:gd name="T4" fmla="*/ 17 w 47"/>
                  <a:gd name="T5" fmla="*/ 9 h 56"/>
                  <a:gd name="T6" fmla="*/ 16 w 47"/>
                  <a:gd name="T7" fmla="*/ 10 h 56"/>
                  <a:gd name="T8" fmla="*/ 17 w 47"/>
                  <a:gd name="T9" fmla="*/ 23 h 56"/>
                  <a:gd name="T10" fmla="*/ 5 w 47"/>
                  <a:gd name="T11" fmla="*/ 30 h 56"/>
                  <a:gd name="T12" fmla="*/ 4 w 47"/>
                  <a:gd name="T13" fmla="*/ 31 h 56"/>
                  <a:gd name="T14" fmla="*/ 10 w 47"/>
                  <a:gd name="T15" fmla="*/ 50 h 56"/>
                  <a:gd name="T16" fmla="*/ 20 w 47"/>
                  <a:gd name="T17" fmla="*/ 56 h 56"/>
                  <a:gd name="T18" fmla="*/ 47 w 47"/>
                  <a:gd name="T19" fmla="*/ 1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" h="56">
                    <a:moveTo>
                      <a:pt x="47" y="10"/>
                    </a:moveTo>
                    <a:cubicBezTo>
                      <a:pt x="37" y="4"/>
                      <a:pt x="37" y="4"/>
                      <a:pt x="37" y="4"/>
                    </a:cubicBezTo>
                    <a:cubicBezTo>
                      <a:pt x="30" y="0"/>
                      <a:pt x="21" y="2"/>
                      <a:pt x="17" y="9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9" y="13"/>
                      <a:pt x="19" y="19"/>
                      <a:pt x="17" y="23"/>
                    </a:cubicBezTo>
                    <a:cubicBezTo>
                      <a:pt x="14" y="28"/>
                      <a:pt x="9" y="30"/>
                      <a:pt x="5" y="30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0" y="37"/>
                      <a:pt x="3" y="46"/>
                      <a:pt x="10" y="50"/>
                    </a:cubicBezTo>
                    <a:cubicBezTo>
                      <a:pt x="20" y="56"/>
                      <a:pt x="20" y="56"/>
                      <a:pt x="20" y="56"/>
                    </a:cubicBezTo>
                    <a:lnTo>
                      <a:pt x="47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50" name="Freeform: Shape 141"/>
            <p:cNvSpPr/>
            <p:nvPr/>
          </p:nvSpPr>
          <p:spPr bwMode="auto">
            <a:xfrm>
              <a:off x="1390890" y="1980748"/>
              <a:ext cx="394006" cy="394006"/>
            </a:xfrm>
            <a:custGeom>
              <a:avLst/>
              <a:gdLst>
                <a:gd name="T0" fmla="*/ 86 w 140"/>
                <a:gd name="T1" fmla="*/ 9 h 140"/>
                <a:gd name="T2" fmla="*/ 9 w 140"/>
                <a:gd name="T3" fmla="*/ 54 h 140"/>
                <a:gd name="T4" fmla="*/ 53 w 140"/>
                <a:gd name="T5" fmla="*/ 131 h 140"/>
                <a:gd name="T6" fmla="*/ 131 w 140"/>
                <a:gd name="T7" fmla="*/ 87 h 140"/>
                <a:gd name="T8" fmla="*/ 86 w 140"/>
                <a:gd name="T9" fmla="*/ 9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0">
                  <a:moveTo>
                    <a:pt x="86" y="9"/>
                  </a:moveTo>
                  <a:cubicBezTo>
                    <a:pt x="52" y="0"/>
                    <a:pt x="18" y="20"/>
                    <a:pt x="9" y="54"/>
                  </a:cubicBezTo>
                  <a:cubicBezTo>
                    <a:pt x="0" y="88"/>
                    <a:pt x="20" y="122"/>
                    <a:pt x="53" y="131"/>
                  </a:cubicBezTo>
                  <a:cubicBezTo>
                    <a:pt x="87" y="140"/>
                    <a:pt x="122" y="120"/>
                    <a:pt x="131" y="87"/>
                  </a:cubicBezTo>
                  <a:cubicBezTo>
                    <a:pt x="140" y="53"/>
                    <a:pt x="120" y="18"/>
                    <a:pt x="86" y="9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accent2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51" name="Group 142"/>
            <p:cNvGrpSpPr/>
            <p:nvPr/>
          </p:nvGrpSpPr>
          <p:grpSpPr>
            <a:xfrm>
              <a:off x="1500845" y="2110557"/>
              <a:ext cx="177151" cy="160352"/>
              <a:chOff x="1448905" y="2058617"/>
              <a:chExt cx="177151" cy="160352"/>
            </a:xfrm>
            <a:solidFill>
              <a:schemeClr val="tx2"/>
            </a:solidFill>
          </p:grpSpPr>
          <p:sp>
            <p:nvSpPr>
              <p:cNvPr id="92" name="Freeform: Shape 183"/>
              <p:cNvSpPr/>
              <p:nvPr/>
            </p:nvSpPr>
            <p:spPr bwMode="auto">
              <a:xfrm>
                <a:off x="1448905" y="2072361"/>
                <a:ext cx="83994" cy="83994"/>
              </a:xfrm>
              <a:custGeom>
                <a:avLst/>
                <a:gdLst>
                  <a:gd name="T0" fmla="*/ 18 w 30"/>
                  <a:gd name="T1" fmla="*/ 2 h 30"/>
                  <a:gd name="T2" fmla="*/ 2 w 30"/>
                  <a:gd name="T3" fmla="*/ 11 h 30"/>
                  <a:gd name="T4" fmla="*/ 11 w 30"/>
                  <a:gd name="T5" fmla="*/ 28 h 30"/>
                  <a:gd name="T6" fmla="*/ 28 w 30"/>
                  <a:gd name="T7" fmla="*/ 18 h 30"/>
                  <a:gd name="T8" fmla="*/ 18 w 30"/>
                  <a:gd name="T9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8" y="2"/>
                    </a:moveTo>
                    <a:cubicBezTo>
                      <a:pt x="11" y="0"/>
                      <a:pt x="4" y="4"/>
                      <a:pt x="2" y="11"/>
                    </a:cubicBezTo>
                    <a:cubicBezTo>
                      <a:pt x="0" y="19"/>
                      <a:pt x="4" y="26"/>
                      <a:pt x="11" y="28"/>
                    </a:cubicBezTo>
                    <a:cubicBezTo>
                      <a:pt x="19" y="30"/>
                      <a:pt x="26" y="26"/>
                      <a:pt x="28" y="18"/>
                    </a:cubicBezTo>
                    <a:cubicBezTo>
                      <a:pt x="30" y="11"/>
                      <a:pt x="26" y="4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3" name="Freeform: Shape 184"/>
              <p:cNvSpPr/>
              <p:nvPr/>
            </p:nvSpPr>
            <p:spPr bwMode="auto">
              <a:xfrm>
                <a:off x="1522209" y="2058617"/>
                <a:ext cx="103847" cy="160352"/>
              </a:xfrm>
              <a:custGeom>
                <a:avLst/>
                <a:gdLst>
                  <a:gd name="T0" fmla="*/ 37 w 37"/>
                  <a:gd name="T1" fmla="*/ 5 h 57"/>
                  <a:gd name="T2" fmla="*/ 26 w 37"/>
                  <a:gd name="T3" fmla="*/ 2 h 57"/>
                  <a:gd name="T4" fmla="*/ 8 w 37"/>
                  <a:gd name="T5" fmla="*/ 12 h 57"/>
                  <a:gd name="T6" fmla="*/ 8 w 37"/>
                  <a:gd name="T7" fmla="*/ 13 h 57"/>
                  <a:gd name="T8" fmla="*/ 11 w 37"/>
                  <a:gd name="T9" fmla="*/ 26 h 57"/>
                  <a:gd name="T10" fmla="*/ 2 w 37"/>
                  <a:gd name="T11" fmla="*/ 35 h 57"/>
                  <a:gd name="T12" fmla="*/ 2 w 37"/>
                  <a:gd name="T13" fmla="*/ 36 h 57"/>
                  <a:gd name="T14" fmla="*/ 12 w 37"/>
                  <a:gd name="T15" fmla="*/ 54 h 57"/>
                  <a:gd name="T16" fmla="*/ 23 w 37"/>
                  <a:gd name="T17" fmla="*/ 57 h 57"/>
                  <a:gd name="T18" fmla="*/ 37 w 37"/>
                  <a:gd name="T19" fmla="*/ 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57">
                    <a:moveTo>
                      <a:pt x="37" y="5"/>
                    </a:moveTo>
                    <a:cubicBezTo>
                      <a:pt x="26" y="2"/>
                      <a:pt x="26" y="2"/>
                      <a:pt x="26" y="2"/>
                    </a:cubicBezTo>
                    <a:cubicBezTo>
                      <a:pt x="18" y="0"/>
                      <a:pt x="10" y="5"/>
                      <a:pt x="8" y="12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11" y="16"/>
                      <a:pt x="13" y="21"/>
                      <a:pt x="11" y="26"/>
                    </a:cubicBezTo>
                    <a:cubicBezTo>
                      <a:pt x="10" y="31"/>
                      <a:pt x="6" y="35"/>
                      <a:pt x="2" y="35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0" y="44"/>
                      <a:pt x="4" y="52"/>
                      <a:pt x="12" y="54"/>
                    </a:cubicBezTo>
                    <a:cubicBezTo>
                      <a:pt x="23" y="57"/>
                      <a:pt x="23" y="57"/>
                      <a:pt x="23" y="57"/>
                    </a:cubicBezTo>
                    <a:lnTo>
                      <a:pt x="3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52" name="Freeform: Shape 143"/>
            <p:cNvSpPr/>
            <p:nvPr/>
          </p:nvSpPr>
          <p:spPr bwMode="auto">
            <a:xfrm>
              <a:off x="1546660" y="3205528"/>
              <a:ext cx="406224" cy="407751"/>
            </a:xfrm>
            <a:custGeom>
              <a:avLst/>
              <a:gdLst>
                <a:gd name="T0" fmla="*/ 41 w 145"/>
                <a:gd name="T1" fmla="*/ 18 h 145"/>
                <a:gd name="T2" fmla="*/ 18 w 145"/>
                <a:gd name="T3" fmla="*/ 104 h 145"/>
                <a:gd name="T4" fmla="*/ 104 w 145"/>
                <a:gd name="T5" fmla="*/ 128 h 145"/>
                <a:gd name="T6" fmla="*/ 127 w 145"/>
                <a:gd name="T7" fmla="*/ 41 h 145"/>
                <a:gd name="T8" fmla="*/ 41 w 145"/>
                <a:gd name="T9" fmla="*/ 1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45">
                  <a:moveTo>
                    <a:pt x="41" y="18"/>
                  </a:moveTo>
                  <a:cubicBezTo>
                    <a:pt x="11" y="35"/>
                    <a:pt x="0" y="74"/>
                    <a:pt x="18" y="104"/>
                  </a:cubicBezTo>
                  <a:cubicBezTo>
                    <a:pt x="35" y="135"/>
                    <a:pt x="74" y="145"/>
                    <a:pt x="104" y="128"/>
                  </a:cubicBezTo>
                  <a:cubicBezTo>
                    <a:pt x="134" y="110"/>
                    <a:pt x="145" y="71"/>
                    <a:pt x="127" y="41"/>
                  </a:cubicBezTo>
                  <a:cubicBezTo>
                    <a:pt x="110" y="11"/>
                    <a:pt x="71" y="0"/>
                    <a:pt x="41" y="18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accent2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53" name="Group 144"/>
            <p:cNvGrpSpPr/>
            <p:nvPr/>
          </p:nvGrpSpPr>
          <p:grpSpPr>
            <a:xfrm>
              <a:off x="1667306" y="3309374"/>
              <a:ext cx="184785" cy="166461"/>
              <a:chOff x="1615366" y="3257434"/>
              <a:chExt cx="184785" cy="166461"/>
            </a:xfrm>
            <a:solidFill>
              <a:schemeClr val="tx2"/>
            </a:solidFill>
          </p:grpSpPr>
          <p:sp>
            <p:nvSpPr>
              <p:cNvPr id="90" name="Freeform: Shape 181"/>
              <p:cNvSpPr/>
              <p:nvPr/>
            </p:nvSpPr>
            <p:spPr bwMode="auto">
              <a:xfrm>
                <a:off x="1615366" y="3339901"/>
                <a:ext cx="87048" cy="83994"/>
              </a:xfrm>
              <a:custGeom>
                <a:avLst/>
                <a:gdLst>
                  <a:gd name="T0" fmla="*/ 9 w 31"/>
                  <a:gd name="T1" fmla="*/ 3 h 30"/>
                  <a:gd name="T2" fmla="*/ 4 w 31"/>
                  <a:gd name="T3" fmla="*/ 22 h 30"/>
                  <a:gd name="T4" fmla="*/ 22 w 31"/>
                  <a:gd name="T5" fmla="*/ 27 h 30"/>
                  <a:gd name="T6" fmla="*/ 27 w 31"/>
                  <a:gd name="T7" fmla="*/ 8 h 30"/>
                  <a:gd name="T8" fmla="*/ 9 w 31"/>
                  <a:gd name="T9" fmla="*/ 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9" y="3"/>
                    </a:moveTo>
                    <a:cubicBezTo>
                      <a:pt x="2" y="7"/>
                      <a:pt x="0" y="15"/>
                      <a:pt x="4" y="22"/>
                    </a:cubicBezTo>
                    <a:cubicBezTo>
                      <a:pt x="7" y="28"/>
                      <a:pt x="16" y="30"/>
                      <a:pt x="22" y="27"/>
                    </a:cubicBezTo>
                    <a:cubicBezTo>
                      <a:pt x="28" y="23"/>
                      <a:pt x="31" y="15"/>
                      <a:pt x="27" y="8"/>
                    </a:cubicBezTo>
                    <a:cubicBezTo>
                      <a:pt x="23" y="2"/>
                      <a:pt x="15" y="0"/>
                      <a:pt x="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1" name="Freeform: Shape 182"/>
              <p:cNvSpPr/>
              <p:nvPr/>
            </p:nvSpPr>
            <p:spPr bwMode="auto">
              <a:xfrm>
                <a:off x="1668816" y="3257434"/>
                <a:ext cx="131335" cy="154243"/>
              </a:xfrm>
              <a:custGeom>
                <a:avLst/>
                <a:gdLst>
                  <a:gd name="T0" fmla="*/ 20 w 47"/>
                  <a:gd name="T1" fmla="*/ 0 h 55"/>
                  <a:gd name="T2" fmla="*/ 10 w 47"/>
                  <a:gd name="T3" fmla="*/ 5 h 55"/>
                  <a:gd name="T4" fmla="*/ 4 w 47"/>
                  <a:gd name="T5" fmla="*/ 25 h 55"/>
                  <a:gd name="T6" fmla="*/ 5 w 47"/>
                  <a:gd name="T7" fmla="*/ 26 h 55"/>
                  <a:gd name="T8" fmla="*/ 17 w 47"/>
                  <a:gd name="T9" fmla="*/ 32 h 55"/>
                  <a:gd name="T10" fmla="*/ 16 w 47"/>
                  <a:gd name="T11" fmla="*/ 46 h 55"/>
                  <a:gd name="T12" fmla="*/ 17 w 47"/>
                  <a:gd name="T13" fmla="*/ 47 h 55"/>
                  <a:gd name="T14" fmla="*/ 37 w 47"/>
                  <a:gd name="T15" fmla="*/ 51 h 55"/>
                  <a:gd name="T16" fmla="*/ 47 w 47"/>
                  <a:gd name="T17" fmla="*/ 46 h 55"/>
                  <a:gd name="T18" fmla="*/ 20 w 47"/>
                  <a:gd name="T1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" h="55">
                    <a:moveTo>
                      <a:pt x="20" y="0"/>
                    </a:moveTo>
                    <a:cubicBezTo>
                      <a:pt x="10" y="5"/>
                      <a:pt x="10" y="5"/>
                      <a:pt x="10" y="5"/>
                    </a:cubicBezTo>
                    <a:cubicBezTo>
                      <a:pt x="3" y="9"/>
                      <a:pt x="0" y="18"/>
                      <a:pt x="4" y="25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9" y="25"/>
                      <a:pt x="14" y="28"/>
                      <a:pt x="17" y="32"/>
                    </a:cubicBezTo>
                    <a:cubicBezTo>
                      <a:pt x="19" y="37"/>
                      <a:pt x="19" y="42"/>
                      <a:pt x="16" y="46"/>
                    </a:cubicBezTo>
                    <a:cubicBezTo>
                      <a:pt x="17" y="47"/>
                      <a:pt x="17" y="47"/>
                      <a:pt x="17" y="47"/>
                    </a:cubicBezTo>
                    <a:cubicBezTo>
                      <a:pt x="21" y="53"/>
                      <a:pt x="30" y="55"/>
                      <a:pt x="37" y="51"/>
                    </a:cubicBezTo>
                    <a:cubicBezTo>
                      <a:pt x="47" y="46"/>
                      <a:pt x="47" y="46"/>
                      <a:pt x="47" y="46"/>
                    </a:cubicBezTo>
                    <a:lnTo>
                      <a:pt x="2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54" name="Freeform: Shape 145"/>
            <p:cNvSpPr/>
            <p:nvPr/>
          </p:nvSpPr>
          <p:spPr bwMode="auto">
            <a:xfrm>
              <a:off x="1812385" y="3550665"/>
              <a:ext cx="390952" cy="390952"/>
            </a:xfrm>
            <a:custGeom>
              <a:avLst/>
              <a:gdLst>
                <a:gd name="T0" fmla="*/ 25 w 139"/>
                <a:gd name="T1" fmla="*/ 25 h 139"/>
                <a:gd name="T2" fmla="*/ 25 w 139"/>
                <a:gd name="T3" fmla="*/ 114 h 139"/>
                <a:gd name="T4" fmla="*/ 114 w 139"/>
                <a:gd name="T5" fmla="*/ 114 h 139"/>
                <a:gd name="T6" fmla="*/ 114 w 139"/>
                <a:gd name="T7" fmla="*/ 25 h 139"/>
                <a:gd name="T8" fmla="*/ 25 w 139"/>
                <a:gd name="T9" fmla="*/ 2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39">
                  <a:moveTo>
                    <a:pt x="25" y="25"/>
                  </a:moveTo>
                  <a:cubicBezTo>
                    <a:pt x="0" y="49"/>
                    <a:pt x="0" y="90"/>
                    <a:pt x="25" y="114"/>
                  </a:cubicBezTo>
                  <a:cubicBezTo>
                    <a:pt x="49" y="139"/>
                    <a:pt x="89" y="139"/>
                    <a:pt x="114" y="114"/>
                  </a:cubicBezTo>
                  <a:cubicBezTo>
                    <a:pt x="139" y="90"/>
                    <a:pt x="139" y="49"/>
                    <a:pt x="114" y="25"/>
                  </a:cubicBezTo>
                  <a:cubicBezTo>
                    <a:pt x="89" y="0"/>
                    <a:pt x="49" y="0"/>
                    <a:pt x="25" y="25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accent2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55" name="Group 146"/>
            <p:cNvGrpSpPr/>
            <p:nvPr/>
          </p:nvGrpSpPr>
          <p:grpSpPr>
            <a:xfrm>
              <a:off x="1933031" y="3640768"/>
              <a:ext cx="180204" cy="180204"/>
              <a:chOff x="1881091" y="3588828"/>
              <a:chExt cx="180204" cy="180204"/>
            </a:xfrm>
            <a:solidFill>
              <a:schemeClr val="tx2"/>
            </a:solidFill>
          </p:grpSpPr>
          <p:sp>
            <p:nvSpPr>
              <p:cNvPr id="88" name="Freeform: Shape 179"/>
              <p:cNvSpPr/>
              <p:nvPr/>
            </p:nvSpPr>
            <p:spPr bwMode="auto">
              <a:xfrm>
                <a:off x="1881091" y="3685038"/>
                <a:ext cx="82466" cy="83994"/>
              </a:xfrm>
              <a:custGeom>
                <a:avLst/>
                <a:gdLst>
                  <a:gd name="T0" fmla="*/ 5 w 29"/>
                  <a:gd name="T1" fmla="*/ 6 h 30"/>
                  <a:gd name="T2" fmla="*/ 5 w 29"/>
                  <a:gd name="T3" fmla="*/ 25 h 30"/>
                  <a:gd name="T4" fmla="*/ 24 w 29"/>
                  <a:gd name="T5" fmla="*/ 25 h 30"/>
                  <a:gd name="T6" fmla="*/ 24 w 29"/>
                  <a:gd name="T7" fmla="*/ 6 h 30"/>
                  <a:gd name="T8" fmla="*/ 5 w 29"/>
                  <a:gd name="T9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0">
                    <a:moveTo>
                      <a:pt x="5" y="6"/>
                    </a:moveTo>
                    <a:cubicBezTo>
                      <a:pt x="0" y="11"/>
                      <a:pt x="0" y="19"/>
                      <a:pt x="5" y="25"/>
                    </a:cubicBezTo>
                    <a:cubicBezTo>
                      <a:pt x="11" y="30"/>
                      <a:pt x="19" y="30"/>
                      <a:pt x="24" y="25"/>
                    </a:cubicBezTo>
                    <a:cubicBezTo>
                      <a:pt x="29" y="19"/>
                      <a:pt x="29" y="11"/>
                      <a:pt x="24" y="6"/>
                    </a:cubicBezTo>
                    <a:cubicBezTo>
                      <a:pt x="19" y="0"/>
                      <a:pt x="11" y="0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9" name="Freeform: Shape 180"/>
              <p:cNvSpPr/>
              <p:nvPr/>
            </p:nvSpPr>
            <p:spPr bwMode="auto">
              <a:xfrm>
                <a:off x="1914688" y="3588828"/>
                <a:ext cx="146607" cy="146607"/>
              </a:xfrm>
              <a:custGeom>
                <a:avLst/>
                <a:gdLst>
                  <a:gd name="T0" fmla="*/ 14 w 52"/>
                  <a:gd name="T1" fmla="*/ 0 h 52"/>
                  <a:gd name="T2" fmla="*/ 6 w 52"/>
                  <a:gd name="T3" fmla="*/ 8 h 52"/>
                  <a:gd name="T4" fmla="*/ 5 w 52"/>
                  <a:gd name="T5" fmla="*/ 28 h 52"/>
                  <a:gd name="T6" fmla="*/ 6 w 52"/>
                  <a:gd name="T7" fmla="*/ 29 h 52"/>
                  <a:gd name="T8" fmla="*/ 19 w 52"/>
                  <a:gd name="T9" fmla="*/ 33 h 52"/>
                  <a:gd name="T10" fmla="*/ 23 w 52"/>
                  <a:gd name="T11" fmla="*/ 46 h 52"/>
                  <a:gd name="T12" fmla="*/ 23 w 52"/>
                  <a:gd name="T13" fmla="*/ 46 h 52"/>
                  <a:gd name="T14" fmla="*/ 44 w 52"/>
                  <a:gd name="T15" fmla="*/ 46 h 52"/>
                  <a:gd name="T16" fmla="*/ 52 w 52"/>
                  <a:gd name="T17" fmla="*/ 38 h 52"/>
                  <a:gd name="T18" fmla="*/ 14 w 52"/>
                  <a:gd name="T1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52">
                    <a:moveTo>
                      <a:pt x="14" y="0"/>
                    </a:moveTo>
                    <a:cubicBezTo>
                      <a:pt x="6" y="8"/>
                      <a:pt x="6" y="8"/>
                      <a:pt x="6" y="8"/>
                    </a:cubicBezTo>
                    <a:cubicBezTo>
                      <a:pt x="0" y="14"/>
                      <a:pt x="0" y="23"/>
                      <a:pt x="5" y="28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10" y="28"/>
                      <a:pt x="16" y="29"/>
                      <a:pt x="19" y="33"/>
                    </a:cubicBezTo>
                    <a:cubicBezTo>
                      <a:pt x="23" y="36"/>
                      <a:pt x="24" y="41"/>
                      <a:pt x="23" y="46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29" y="52"/>
                      <a:pt x="38" y="51"/>
                      <a:pt x="44" y="46"/>
                    </a:cubicBezTo>
                    <a:cubicBezTo>
                      <a:pt x="52" y="38"/>
                      <a:pt x="52" y="38"/>
                      <a:pt x="52" y="38"/>
                    </a:cubicBezTo>
                    <a:lnTo>
                      <a:pt x="1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56" name="Freeform: Shape 147"/>
            <p:cNvSpPr/>
            <p:nvPr/>
          </p:nvSpPr>
          <p:spPr bwMode="auto">
            <a:xfrm>
              <a:off x="2142251" y="3801119"/>
              <a:ext cx="404697" cy="407751"/>
            </a:xfrm>
            <a:custGeom>
              <a:avLst/>
              <a:gdLst>
                <a:gd name="T0" fmla="*/ 17 w 144"/>
                <a:gd name="T1" fmla="*/ 41 h 145"/>
                <a:gd name="T2" fmla="*/ 40 w 144"/>
                <a:gd name="T3" fmla="*/ 127 h 145"/>
                <a:gd name="T4" fmla="*/ 127 w 144"/>
                <a:gd name="T5" fmla="*/ 104 h 145"/>
                <a:gd name="T6" fmla="*/ 104 w 144"/>
                <a:gd name="T7" fmla="*/ 18 h 145"/>
                <a:gd name="T8" fmla="*/ 17 w 144"/>
                <a:gd name="T9" fmla="*/ 4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145">
                  <a:moveTo>
                    <a:pt x="17" y="41"/>
                  </a:moveTo>
                  <a:cubicBezTo>
                    <a:pt x="0" y="71"/>
                    <a:pt x="10" y="110"/>
                    <a:pt x="40" y="127"/>
                  </a:cubicBezTo>
                  <a:cubicBezTo>
                    <a:pt x="71" y="145"/>
                    <a:pt x="109" y="134"/>
                    <a:pt x="127" y="104"/>
                  </a:cubicBezTo>
                  <a:cubicBezTo>
                    <a:pt x="144" y="74"/>
                    <a:pt x="134" y="35"/>
                    <a:pt x="104" y="18"/>
                  </a:cubicBezTo>
                  <a:cubicBezTo>
                    <a:pt x="74" y="0"/>
                    <a:pt x="35" y="10"/>
                    <a:pt x="17" y="41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accent2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57" name="Group 148"/>
            <p:cNvGrpSpPr/>
            <p:nvPr/>
          </p:nvGrpSpPr>
          <p:grpSpPr>
            <a:xfrm>
              <a:off x="2279695" y="3901911"/>
              <a:ext cx="164934" cy="186314"/>
              <a:chOff x="2227755" y="3849971"/>
              <a:chExt cx="164934" cy="186314"/>
            </a:xfrm>
            <a:solidFill>
              <a:schemeClr val="tx2"/>
            </a:solidFill>
          </p:grpSpPr>
          <p:sp>
            <p:nvSpPr>
              <p:cNvPr id="86" name="Freeform: Shape 177"/>
              <p:cNvSpPr/>
              <p:nvPr/>
            </p:nvSpPr>
            <p:spPr bwMode="auto">
              <a:xfrm>
                <a:off x="2227755" y="3949237"/>
                <a:ext cx="83994" cy="87048"/>
              </a:xfrm>
              <a:custGeom>
                <a:avLst/>
                <a:gdLst>
                  <a:gd name="T0" fmla="*/ 3 w 30"/>
                  <a:gd name="T1" fmla="*/ 9 h 31"/>
                  <a:gd name="T2" fmla="*/ 8 w 30"/>
                  <a:gd name="T3" fmla="*/ 27 h 31"/>
                  <a:gd name="T4" fmla="*/ 27 w 30"/>
                  <a:gd name="T5" fmla="*/ 22 h 31"/>
                  <a:gd name="T6" fmla="*/ 22 w 30"/>
                  <a:gd name="T7" fmla="*/ 4 h 31"/>
                  <a:gd name="T8" fmla="*/ 3 w 30"/>
                  <a:gd name="T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3" y="9"/>
                    </a:moveTo>
                    <a:cubicBezTo>
                      <a:pt x="0" y="15"/>
                      <a:pt x="2" y="23"/>
                      <a:pt x="8" y="27"/>
                    </a:cubicBezTo>
                    <a:cubicBezTo>
                      <a:pt x="15" y="31"/>
                      <a:pt x="23" y="29"/>
                      <a:pt x="27" y="22"/>
                    </a:cubicBezTo>
                    <a:cubicBezTo>
                      <a:pt x="30" y="16"/>
                      <a:pt x="28" y="8"/>
                      <a:pt x="22" y="4"/>
                    </a:cubicBezTo>
                    <a:cubicBezTo>
                      <a:pt x="15" y="0"/>
                      <a:pt x="7" y="2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7" name="Freeform: Shape 178"/>
              <p:cNvSpPr/>
              <p:nvPr/>
            </p:nvSpPr>
            <p:spPr bwMode="auto">
              <a:xfrm>
                <a:off x="2238446" y="3849971"/>
                <a:ext cx="154243" cy="129809"/>
              </a:xfrm>
              <a:custGeom>
                <a:avLst/>
                <a:gdLst>
                  <a:gd name="T0" fmla="*/ 9 w 55"/>
                  <a:gd name="T1" fmla="*/ 0 h 46"/>
                  <a:gd name="T2" fmla="*/ 4 w 55"/>
                  <a:gd name="T3" fmla="*/ 10 h 46"/>
                  <a:gd name="T4" fmla="*/ 8 w 55"/>
                  <a:gd name="T5" fmla="*/ 30 h 46"/>
                  <a:gd name="T6" fmla="*/ 9 w 55"/>
                  <a:gd name="T7" fmla="*/ 31 h 46"/>
                  <a:gd name="T8" fmla="*/ 23 w 55"/>
                  <a:gd name="T9" fmla="*/ 30 h 46"/>
                  <a:gd name="T10" fmla="*/ 29 w 55"/>
                  <a:gd name="T11" fmla="*/ 42 h 46"/>
                  <a:gd name="T12" fmla="*/ 30 w 55"/>
                  <a:gd name="T13" fmla="*/ 43 h 46"/>
                  <a:gd name="T14" fmla="*/ 50 w 55"/>
                  <a:gd name="T15" fmla="*/ 37 h 46"/>
                  <a:gd name="T16" fmla="*/ 55 w 55"/>
                  <a:gd name="T17" fmla="*/ 27 h 46"/>
                  <a:gd name="T18" fmla="*/ 9 w 55"/>
                  <a:gd name="T1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" h="46">
                    <a:moveTo>
                      <a:pt x="9" y="0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0" y="17"/>
                      <a:pt x="2" y="26"/>
                      <a:pt x="8" y="30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13" y="28"/>
                      <a:pt x="18" y="28"/>
                      <a:pt x="23" y="30"/>
                    </a:cubicBezTo>
                    <a:cubicBezTo>
                      <a:pt x="27" y="33"/>
                      <a:pt x="30" y="38"/>
                      <a:pt x="29" y="42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7" y="46"/>
                      <a:pt x="45" y="44"/>
                      <a:pt x="50" y="37"/>
                    </a:cubicBezTo>
                    <a:cubicBezTo>
                      <a:pt x="55" y="27"/>
                      <a:pt x="55" y="27"/>
                      <a:pt x="55" y="27"/>
                    </a:cubicBez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58" name="Freeform: Shape 149"/>
            <p:cNvSpPr/>
            <p:nvPr/>
          </p:nvSpPr>
          <p:spPr bwMode="auto">
            <a:xfrm>
              <a:off x="3380775" y="3970634"/>
              <a:ext cx="394006" cy="392480"/>
            </a:xfrm>
            <a:custGeom>
              <a:avLst/>
              <a:gdLst>
                <a:gd name="T0" fmla="*/ 9 w 140"/>
                <a:gd name="T1" fmla="*/ 86 h 140"/>
                <a:gd name="T2" fmla="*/ 86 w 140"/>
                <a:gd name="T3" fmla="*/ 131 h 140"/>
                <a:gd name="T4" fmla="*/ 131 w 140"/>
                <a:gd name="T5" fmla="*/ 54 h 140"/>
                <a:gd name="T6" fmla="*/ 53 w 140"/>
                <a:gd name="T7" fmla="*/ 9 h 140"/>
                <a:gd name="T8" fmla="*/ 9 w 140"/>
                <a:gd name="T9" fmla="*/ 8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0">
                  <a:moveTo>
                    <a:pt x="9" y="86"/>
                  </a:moveTo>
                  <a:cubicBezTo>
                    <a:pt x="18" y="120"/>
                    <a:pt x="52" y="140"/>
                    <a:pt x="86" y="131"/>
                  </a:cubicBezTo>
                  <a:cubicBezTo>
                    <a:pt x="120" y="122"/>
                    <a:pt x="140" y="87"/>
                    <a:pt x="131" y="54"/>
                  </a:cubicBezTo>
                  <a:cubicBezTo>
                    <a:pt x="122" y="20"/>
                    <a:pt x="87" y="0"/>
                    <a:pt x="53" y="9"/>
                  </a:cubicBezTo>
                  <a:cubicBezTo>
                    <a:pt x="20" y="18"/>
                    <a:pt x="0" y="53"/>
                    <a:pt x="9" y="86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accent2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59" name="Group 150"/>
            <p:cNvGrpSpPr/>
            <p:nvPr/>
          </p:nvGrpSpPr>
          <p:grpSpPr>
            <a:xfrm>
              <a:off x="3484622" y="4077535"/>
              <a:ext cx="160352" cy="175623"/>
              <a:chOff x="3432682" y="4025595"/>
              <a:chExt cx="160352" cy="175623"/>
            </a:xfrm>
            <a:solidFill>
              <a:schemeClr val="tx2"/>
            </a:solidFill>
          </p:grpSpPr>
          <p:sp>
            <p:nvSpPr>
              <p:cNvPr id="84" name="Freeform: Shape 175"/>
              <p:cNvSpPr/>
              <p:nvPr/>
            </p:nvSpPr>
            <p:spPr bwMode="auto">
              <a:xfrm>
                <a:off x="3495295" y="4117224"/>
                <a:ext cx="83994" cy="83994"/>
              </a:xfrm>
              <a:custGeom>
                <a:avLst/>
                <a:gdLst>
                  <a:gd name="T0" fmla="*/ 2 w 30"/>
                  <a:gd name="T1" fmla="*/ 18 h 30"/>
                  <a:gd name="T2" fmla="*/ 18 w 30"/>
                  <a:gd name="T3" fmla="*/ 28 h 30"/>
                  <a:gd name="T4" fmla="*/ 28 w 30"/>
                  <a:gd name="T5" fmla="*/ 11 h 30"/>
                  <a:gd name="T6" fmla="*/ 12 w 30"/>
                  <a:gd name="T7" fmla="*/ 2 h 30"/>
                  <a:gd name="T8" fmla="*/ 2 w 30"/>
                  <a:gd name="T9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2" y="18"/>
                    </a:moveTo>
                    <a:cubicBezTo>
                      <a:pt x="4" y="26"/>
                      <a:pt x="11" y="30"/>
                      <a:pt x="18" y="28"/>
                    </a:cubicBezTo>
                    <a:cubicBezTo>
                      <a:pt x="26" y="26"/>
                      <a:pt x="30" y="19"/>
                      <a:pt x="28" y="11"/>
                    </a:cubicBezTo>
                    <a:cubicBezTo>
                      <a:pt x="26" y="4"/>
                      <a:pt x="19" y="0"/>
                      <a:pt x="12" y="2"/>
                    </a:cubicBezTo>
                    <a:cubicBezTo>
                      <a:pt x="4" y="4"/>
                      <a:pt x="0" y="11"/>
                      <a:pt x="2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5" name="Freeform: Shape 176"/>
              <p:cNvSpPr/>
              <p:nvPr/>
            </p:nvSpPr>
            <p:spPr bwMode="auto">
              <a:xfrm>
                <a:off x="3432682" y="4025595"/>
                <a:ext cx="160352" cy="103847"/>
              </a:xfrm>
              <a:custGeom>
                <a:avLst/>
                <a:gdLst>
                  <a:gd name="T0" fmla="*/ 0 w 57"/>
                  <a:gd name="T1" fmla="*/ 14 h 37"/>
                  <a:gd name="T2" fmla="*/ 3 w 57"/>
                  <a:gd name="T3" fmla="*/ 24 h 37"/>
                  <a:gd name="T4" fmla="*/ 20 w 57"/>
                  <a:gd name="T5" fmla="*/ 35 h 37"/>
                  <a:gd name="T6" fmla="*/ 22 w 57"/>
                  <a:gd name="T7" fmla="*/ 35 h 37"/>
                  <a:gd name="T8" fmla="*/ 31 w 57"/>
                  <a:gd name="T9" fmla="*/ 25 h 37"/>
                  <a:gd name="T10" fmla="*/ 44 w 57"/>
                  <a:gd name="T11" fmla="*/ 29 h 37"/>
                  <a:gd name="T12" fmla="*/ 45 w 57"/>
                  <a:gd name="T13" fmla="*/ 29 h 37"/>
                  <a:gd name="T14" fmla="*/ 54 w 57"/>
                  <a:gd name="T15" fmla="*/ 11 h 37"/>
                  <a:gd name="T16" fmla="*/ 52 w 57"/>
                  <a:gd name="T17" fmla="*/ 0 h 37"/>
                  <a:gd name="T18" fmla="*/ 0 w 57"/>
                  <a:gd name="T19" fmla="*/ 1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" h="37">
                    <a:moveTo>
                      <a:pt x="0" y="14"/>
                    </a:moveTo>
                    <a:cubicBezTo>
                      <a:pt x="3" y="24"/>
                      <a:pt x="3" y="24"/>
                      <a:pt x="3" y="24"/>
                    </a:cubicBezTo>
                    <a:cubicBezTo>
                      <a:pt x="5" y="32"/>
                      <a:pt x="13" y="37"/>
                      <a:pt x="20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2" y="31"/>
                      <a:pt x="26" y="27"/>
                      <a:pt x="31" y="25"/>
                    </a:cubicBezTo>
                    <a:cubicBezTo>
                      <a:pt x="36" y="24"/>
                      <a:pt x="41" y="26"/>
                      <a:pt x="44" y="29"/>
                    </a:cubicBezTo>
                    <a:cubicBezTo>
                      <a:pt x="45" y="29"/>
                      <a:pt x="45" y="29"/>
                      <a:pt x="45" y="29"/>
                    </a:cubicBezTo>
                    <a:cubicBezTo>
                      <a:pt x="52" y="27"/>
                      <a:pt x="57" y="19"/>
                      <a:pt x="54" y="11"/>
                    </a:cubicBezTo>
                    <a:cubicBezTo>
                      <a:pt x="52" y="0"/>
                      <a:pt x="52" y="0"/>
                      <a:pt x="52" y="0"/>
                    </a:cubicBezTo>
                    <a:lnTo>
                      <a:pt x="0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60" name="Freeform: Shape 151"/>
            <p:cNvSpPr/>
            <p:nvPr/>
          </p:nvSpPr>
          <p:spPr bwMode="auto">
            <a:xfrm>
              <a:off x="4107702" y="3550665"/>
              <a:ext cx="390952" cy="390952"/>
            </a:xfrm>
            <a:custGeom>
              <a:avLst/>
              <a:gdLst>
                <a:gd name="T0" fmla="*/ 25 w 139"/>
                <a:gd name="T1" fmla="*/ 114 h 139"/>
                <a:gd name="T2" fmla="*/ 115 w 139"/>
                <a:gd name="T3" fmla="*/ 114 h 139"/>
                <a:gd name="T4" fmla="*/ 115 w 139"/>
                <a:gd name="T5" fmla="*/ 25 h 139"/>
                <a:gd name="T6" fmla="*/ 25 w 139"/>
                <a:gd name="T7" fmla="*/ 25 h 139"/>
                <a:gd name="T8" fmla="*/ 25 w 139"/>
                <a:gd name="T9" fmla="*/ 11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39">
                  <a:moveTo>
                    <a:pt x="25" y="114"/>
                  </a:moveTo>
                  <a:cubicBezTo>
                    <a:pt x="50" y="139"/>
                    <a:pt x="90" y="139"/>
                    <a:pt x="115" y="114"/>
                  </a:cubicBezTo>
                  <a:cubicBezTo>
                    <a:pt x="139" y="90"/>
                    <a:pt x="139" y="49"/>
                    <a:pt x="115" y="25"/>
                  </a:cubicBezTo>
                  <a:cubicBezTo>
                    <a:pt x="90" y="0"/>
                    <a:pt x="50" y="0"/>
                    <a:pt x="25" y="25"/>
                  </a:cubicBezTo>
                  <a:cubicBezTo>
                    <a:pt x="0" y="49"/>
                    <a:pt x="0" y="90"/>
                    <a:pt x="25" y="114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accent2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61" name="Group 152"/>
            <p:cNvGrpSpPr/>
            <p:nvPr/>
          </p:nvGrpSpPr>
          <p:grpSpPr>
            <a:xfrm>
              <a:off x="4197804" y="3640768"/>
              <a:ext cx="180205" cy="180204"/>
              <a:chOff x="4145864" y="3588828"/>
              <a:chExt cx="180205" cy="180204"/>
            </a:xfrm>
            <a:solidFill>
              <a:schemeClr val="tx2"/>
            </a:solidFill>
          </p:grpSpPr>
          <p:sp>
            <p:nvSpPr>
              <p:cNvPr id="82" name="Freeform: Shape 173"/>
              <p:cNvSpPr/>
              <p:nvPr/>
            </p:nvSpPr>
            <p:spPr bwMode="auto">
              <a:xfrm>
                <a:off x="4245129" y="3685038"/>
                <a:ext cx="80940" cy="83994"/>
              </a:xfrm>
              <a:custGeom>
                <a:avLst/>
                <a:gdLst>
                  <a:gd name="T0" fmla="*/ 5 w 29"/>
                  <a:gd name="T1" fmla="*/ 25 h 30"/>
                  <a:gd name="T2" fmla="*/ 24 w 29"/>
                  <a:gd name="T3" fmla="*/ 25 h 30"/>
                  <a:gd name="T4" fmla="*/ 24 w 29"/>
                  <a:gd name="T5" fmla="*/ 6 h 30"/>
                  <a:gd name="T6" fmla="*/ 5 w 29"/>
                  <a:gd name="T7" fmla="*/ 6 h 30"/>
                  <a:gd name="T8" fmla="*/ 5 w 29"/>
                  <a:gd name="T9" fmla="*/ 2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0">
                    <a:moveTo>
                      <a:pt x="5" y="25"/>
                    </a:moveTo>
                    <a:cubicBezTo>
                      <a:pt x="10" y="30"/>
                      <a:pt x="19" y="30"/>
                      <a:pt x="24" y="25"/>
                    </a:cubicBezTo>
                    <a:cubicBezTo>
                      <a:pt x="29" y="19"/>
                      <a:pt x="29" y="11"/>
                      <a:pt x="24" y="6"/>
                    </a:cubicBezTo>
                    <a:cubicBezTo>
                      <a:pt x="19" y="0"/>
                      <a:pt x="10" y="0"/>
                      <a:pt x="5" y="6"/>
                    </a:cubicBezTo>
                    <a:cubicBezTo>
                      <a:pt x="0" y="11"/>
                      <a:pt x="0" y="19"/>
                      <a:pt x="5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3" name="Freeform: Shape 174"/>
              <p:cNvSpPr/>
              <p:nvPr/>
            </p:nvSpPr>
            <p:spPr bwMode="auto">
              <a:xfrm>
                <a:off x="4145864" y="3588828"/>
                <a:ext cx="146607" cy="146607"/>
              </a:xfrm>
              <a:custGeom>
                <a:avLst/>
                <a:gdLst>
                  <a:gd name="T0" fmla="*/ 0 w 52"/>
                  <a:gd name="T1" fmla="*/ 38 h 52"/>
                  <a:gd name="T2" fmla="*/ 8 w 52"/>
                  <a:gd name="T3" fmla="*/ 46 h 52"/>
                  <a:gd name="T4" fmla="*/ 29 w 52"/>
                  <a:gd name="T5" fmla="*/ 46 h 52"/>
                  <a:gd name="T6" fmla="*/ 30 w 52"/>
                  <a:gd name="T7" fmla="*/ 46 h 52"/>
                  <a:gd name="T8" fmla="*/ 33 w 52"/>
                  <a:gd name="T9" fmla="*/ 33 h 52"/>
                  <a:gd name="T10" fmla="*/ 46 w 52"/>
                  <a:gd name="T11" fmla="*/ 29 h 52"/>
                  <a:gd name="T12" fmla="*/ 47 w 52"/>
                  <a:gd name="T13" fmla="*/ 28 h 52"/>
                  <a:gd name="T14" fmla="*/ 46 w 52"/>
                  <a:gd name="T15" fmla="*/ 8 h 52"/>
                  <a:gd name="T16" fmla="*/ 38 w 52"/>
                  <a:gd name="T17" fmla="*/ 0 h 52"/>
                  <a:gd name="T18" fmla="*/ 0 w 52"/>
                  <a:gd name="T19" fmla="*/ 3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52">
                    <a:moveTo>
                      <a:pt x="0" y="38"/>
                    </a:moveTo>
                    <a:cubicBezTo>
                      <a:pt x="8" y="46"/>
                      <a:pt x="8" y="46"/>
                      <a:pt x="8" y="46"/>
                    </a:cubicBezTo>
                    <a:cubicBezTo>
                      <a:pt x="14" y="51"/>
                      <a:pt x="23" y="52"/>
                      <a:pt x="29" y="46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8" y="41"/>
                      <a:pt x="29" y="36"/>
                      <a:pt x="33" y="33"/>
                    </a:cubicBezTo>
                    <a:cubicBezTo>
                      <a:pt x="37" y="29"/>
                      <a:pt x="42" y="28"/>
                      <a:pt x="46" y="29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52" y="23"/>
                      <a:pt x="52" y="14"/>
                      <a:pt x="46" y="8"/>
                    </a:cubicBezTo>
                    <a:cubicBezTo>
                      <a:pt x="38" y="0"/>
                      <a:pt x="38" y="0"/>
                      <a:pt x="38" y="0"/>
                    </a:cubicBezTo>
                    <a:lnTo>
                      <a:pt x="0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62" name="Freeform: Shape 153"/>
            <p:cNvSpPr/>
            <p:nvPr/>
          </p:nvSpPr>
          <p:spPr bwMode="auto">
            <a:xfrm>
              <a:off x="4358156" y="3205528"/>
              <a:ext cx="407751" cy="407751"/>
            </a:xfrm>
            <a:custGeom>
              <a:avLst/>
              <a:gdLst>
                <a:gd name="T0" fmla="*/ 41 w 145"/>
                <a:gd name="T1" fmla="*/ 128 h 145"/>
                <a:gd name="T2" fmla="*/ 128 w 145"/>
                <a:gd name="T3" fmla="*/ 104 h 145"/>
                <a:gd name="T4" fmla="*/ 104 w 145"/>
                <a:gd name="T5" fmla="*/ 18 h 145"/>
                <a:gd name="T6" fmla="*/ 18 w 145"/>
                <a:gd name="T7" fmla="*/ 41 h 145"/>
                <a:gd name="T8" fmla="*/ 41 w 145"/>
                <a:gd name="T9" fmla="*/ 12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45">
                  <a:moveTo>
                    <a:pt x="41" y="128"/>
                  </a:moveTo>
                  <a:cubicBezTo>
                    <a:pt x="71" y="145"/>
                    <a:pt x="110" y="135"/>
                    <a:pt x="128" y="104"/>
                  </a:cubicBezTo>
                  <a:cubicBezTo>
                    <a:pt x="145" y="74"/>
                    <a:pt x="135" y="35"/>
                    <a:pt x="104" y="18"/>
                  </a:cubicBezTo>
                  <a:cubicBezTo>
                    <a:pt x="74" y="0"/>
                    <a:pt x="35" y="11"/>
                    <a:pt x="18" y="41"/>
                  </a:cubicBezTo>
                  <a:cubicBezTo>
                    <a:pt x="0" y="71"/>
                    <a:pt x="11" y="110"/>
                    <a:pt x="41" y="128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accent2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63" name="Group 154"/>
            <p:cNvGrpSpPr/>
            <p:nvPr/>
          </p:nvGrpSpPr>
          <p:grpSpPr>
            <a:xfrm>
              <a:off x="4462002" y="3309374"/>
              <a:ext cx="183259" cy="166461"/>
              <a:chOff x="4410062" y="3257434"/>
              <a:chExt cx="183259" cy="166461"/>
            </a:xfrm>
            <a:solidFill>
              <a:schemeClr val="tx2"/>
            </a:solidFill>
          </p:grpSpPr>
          <p:sp>
            <p:nvSpPr>
              <p:cNvPr id="80" name="Freeform: Shape 171"/>
              <p:cNvSpPr/>
              <p:nvPr/>
            </p:nvSpPr>
            <p:spPr bwMode="auto">
              <a:xfrm>
                <a:off x="4509327" y="3339901"/>
                <a:ext cx="83994" cy="83994"/>
              </a:xfrm>
              <a:custGeom>
                <a:avLst/>
                <a:gdLst>
                  <a:gd name="T0" fmla="*/ 8 w 30"/>
                  <a:gd name="T1" fmla="*/ 27 h 30"/>
                  <a:gd name="T2" fmla="*/ 27 w 30"/>
                  <a:gd name="T3" fmla="*/ 22 h 30"/>
                  <a:gd name="T4" fmla="*/ 22 w 30"/>
                  <a:gd name="T5" fmla="*/ 3 h 30"/>
                  <a:gd name="T6" fmla="*/ 3 w 30"/>
                  <a:gd name="T7" fmla="*/ 8 h 30"/>
                  <a:gd name="T8" fmla="*/ 8 w 30"/>
                  <a:gd name="T9" fmla="*/ 2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8" y="27"/>
                    </a:moveTo>
                    <a:cubicBezTo>
                      <a:pt x="15" y="30"/>
                      <a:pt x="23" y="28"/>
                      <a:pt x="27" y="22"/>
                    </a:cubicBezTo>
                    <a:cubicBezTo>
                      <a:pt x="30" y="15"/>
                      <a:pt x="28" y="7"/>
                      <a:pt x="22" y="3"/>
                    </a:cubicBezTo>
                    <a:cubicBezTo>
                      <a:pt x="15" y="0"/>
                      <a:pt x="7" y="2"/>
                      <a:pt x="3" y="8"/>
                    </a:cubicBezTo>
                    <a:cubicBezTo>
                      <a:pt x="0" y="15"/>
                      <a:pt x="2" y="23"/>
                      <a:pt x="8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1" name="Freeform: Shape 172"/>
              <p:cNvSpPr/>
              <p:nvPr/>
            </p:nvSpPr>
            <p:spPr bwMode="auto">
              <a:xfrm>
                <a:off x="4410062" y="3257434"/>
                <a:ext cx="129809" cy="154243"/>
              </a:xfrm>
              <a:custGeom>
                <a:avLst/>
                <a:gdLst>
                  <a:gd name="T0" fmla="*/ 0 w 46"/>
                  <a:gd name="T1" fmla="*/ 46 h 55"/>
                  <a:gd name="T2" fmla="*/ 9 w 46"/>
                  <a:gd name="T3" fmla="*/ 51 h 55"/>
                  <a:gd name="T4" fmla="*/ 29 w 46"/>
                  <a:gd name="T5" fmla="*/ 47 h 55"/>
                  <a:gd name="T6" fmla="*/ 30 w 46"/>
                  <a:gd name="T7" fmla="*/ 46 h 55"/>
                  <a:gd name="T8" fmla="*/ 30 w 46"/>
                  <a:gd name="T9" fmla="*/ 32 h 55"/>
                  <a:gd name="T10" fmla="*/ 41 w 46"/>
                  <a:gd name="T11" fmla="*/ 26 h 55"/>
                  <a:gd name="T12" fmla="*/ 42 w 46"/>
                  <a:gd name="T13" fmla="*/ 25 h 55"/>
                  <a:gd name="T14" fmla="*/ 36 w 46"/>
                  <a:gd name="T15" fmla="*/ 5 h 55"/>
                  <a:gd name="T16" fmla="*/ 26 w 46"/>
                  <a:gd name="T17" fmla="*/ 0 h 55"/>
                  <a:gd name="T18" fmla="*/ 0 w 46"/>
                  <a:gd name="T19" fmla="*/ 4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55">
                    <a:moveTo>
                      <a:pt x="0" y="46"/>
                    </a:moveTo>
                    <a:cubicBezTo>
                      <a:pt x="9" y="51"/>
                      <a:pt x="9" y="51"/>
                      <a:pt x="9" y="51"/>
                    </a:cubicBezTo>
                    <a:cubicBezTo>
                      <a:pt x="17" y="55"/>
                      <a:pt x="26" y="53"/>
                      <a:pt x="29" y="47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7" y="42"/>
                      <a:pt x="27" y="37"/>
                      <a:pt x="30" y="32"/>
                    </a:cubicBezTo>
                    <a:cubicBezTo>
                      <a:pt x="32" y="28"/>
                      <a:pt x="37" y="25"/>
                      <a:pt x="41" y="26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6" y="18"/>
                      <a:pt x="43" y="9"/>
                      <a:pt x="36" y="5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64" name="Oval 155"/>
            <p:cNvSpPr/>
            <p:nvPr/>
          </p:nvSpPr>
          <p:spPr bwMode="auto">
            <a:xfrm>
              <a:off x="4602501" y="2419043"/>
              <a:ext cx="354300" cy="357355"/>
            </a:xfrm>
            <a:prstGeom prst="ellipse">
              <a:avLst/>
            </a:prstGeom>
            <a:solidFill>
              <a:schemeClr val="bg1"/>
            </a:solidFill>
            <a:ln w="6350" cap="flat">
              <a:solidFill>
                <a:schemeClr val="accent2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65" name="Group 156"/>
            <p:cNvGrpSpPr/>
            <p:nvPr/>
          </p:nvGrpSpPr>
          <p:grpSpPr>
            <a:xfrm>
              <a:off x="4706347" y="2522889"/>
              <a:ext cx="157298" cy="149661"/>
              <a:chOff x="4654407" y="2470949"/>
              <a:chExt cx="157298" cy="149661"/>
            </a:xfrm>
            <a:solidFill>
              <a:schemeClr val="tx2"/>
            </a:solidFill>
          </p:grpSpPr>
          <p:sp>
            <p:nvSpPr>
              <p:cNvPr id="78" name="Oval 169"/>
              <p:cNvSpPr/>
              <p:nvPr/>
            </p:nvSpPr>
            <p:spPr bwMode="auto">
              <a:xfrm>
                <a:off x="4736874" y="2507601"/>
                <a:ext cx="74831" cy="7635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9" name="Freeform: Shape 170"/>
              <p:cNvSpPr/>
              <p:nvPr/>
            </p:nvSpPr>
            <p:spPr bwMode="auto">
              <a:xfrm>
                <a:off x="4654407" y="2470949"/>
                <a:ext cx="73304" cy="149661"/>
              </a:xfrm>
              <a:custGeom>
                <a:avLst/>
                <a:gdLst>
                  <a:gd name="T0" fmla="*/ 0 w 26"/>
                  <a:gd name="T1" fmla="*/ 53 h 53"/>
                  <a:gd name="T2" fmla="*/ 11 w 26"/>
                  <a:gd name="T3" fmla="*/ 53 h 53"/>
                  <a:gd name="T4" fmla="*/ 26 w 26"/>
                  <a:gd name="T5" fmla="*/ 39 h 53"/>
                  <a:gd name="T6" fmla="*/ 26 w 26"/>
                  <a:gd name="T7" fmla="*/ 38 h 53"/>
                  <a:gd name="T8" fmla="*/ 19 w 26"/>
                  <a:gd name="T9" fmla="*/ 27 h 53"/>
                  <a:gd name="T10" fmla="*/ 26 w 26"/>
                  <a:gd name="T11" fmla="*/ 15 h 53"/>
                  <a:gd name="T12" fmla="*/ 26 w 26"/>
                  <a:gd name="T13" fmla="*/ 14 h 53"/>
                  <a:gd name="T14" fmla="*/ 11 w 26"/>
                  <a:gd name="T15" fmla="*/ 0 h 53"/>
                  <a:gd name="T16" fmla="*/ 0 w 26"/>
                  <a:gd name="T17" fmla="*/ 0 h 53"/>
                  <a:gd name="T18" fmla="*/ 0 w 26"/>
                  <a:gd name="T1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53">
                    <a:moveTo>
                      <a:pt x="0" y="53"/>
                    </a:moveTo>
                    <a:cubicBezTo>
                      <a:pt x="11" y="53"/>
                      <a:pt x="11" y="53"/>
                      <a:pt x="11" y="53"/>
                    </a:cubicBezTo>
                    <a:cubicBezTo>
                      <a:pt x="19" y="53"/>
                      <a:pt x="26" y="47"/>
                      <a:pt x="26" y="39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22" y="36"/>
                      <a:pt x="19" y="32"/>
                      <a:pt x="19" y="27"/>
                    </a:cubicBezTo>
                    <a:cubicBezTo>
                      <a:pt x="19" y="22"/>
                      <a:pt x="22" y="17"/>
                      <a:pt x="26" y="15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6"/>
                      <a:pt x="19" y="0"/>
                      <a:pt x="1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66" name="Freeform: Shape 157"/>
            <p:cNvSpPr/>
            <p:nvPr/>
          </p:nvSpPr>
          <p:spPr bwMode="auto">
            <a:xfrm>
              <a:off x="4358156" y="1582161"/>
              <a:ext cx="407751" cy="407751"/>
            </a:xfrm>
            <a:custGeom>
              <a:avLst/>
              <a:gdLst>
                <a:gd name="T0" fmla="*/ 104 w 145"/>
                <a:gd name="T1" fmla="*/ 128 h 145"/>
                <a:gd name="T2" fmla="*/ 128 w 145"/>
                <a:gd name="T3" fmla="*/ 41 h 145"/>
                <a:gd name="T4" fmla="*/ 41 w 145"/>
                <a:gd name="T5" fmla="*/ 18 h 145"/>
                <a:gd name="T6" fmla="*/ 18 w 145"/>
                <a:gd name="T7" fmla="*/ 104 h 145"/>
                <a:gd name="T8" fmla="*/ 104 w 145"/>
                <a:gd name="T9" fmla="*/ 12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45">
                  <a:moveTo>
                    <a:pt x="104" y="128"/>
                  </a:moveTo>
                  <a:cubicBezTo>
                    <a:pt x="135" y="110"/>
                    <a:pt x="145" y="71"/>
                    <a:pt x="128" y="41"/>
                  </a:cubicBezTo>
                  <a:cubicBezTo>
                    <a:pt x="110" y="11"/>
                    <a:pt x="71" y="0"/>
                    <a:pt x="41" y="18"/>
                  </a:cubicBezTo>
                  <a:cubicBezTo>
                    <a:pt x="11" y="35"/>
                    <a:pt x="0" y="74"/>
                    <a:pt x="18" y="104"/>
                  </a:cubicBezTo>
                  <a:cubicBezTo>
                    <a:pt x="35" y="135"/>
                    <a:pt x="74" y="145"/>
                    <a:pt x="104" y="128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accent2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67" name="Group 158"/>
            <p:cNvGrpSpPr/>
            <p:nvPr/>
          </p:nvGrpSpPr>
          <p:grpSpPr>
            <a:xfrm>
              <a:off x="4462002" y="1719605"/>
              <a:ext cx="183259" cy="167988"/>
              <a:chOff x="4410062" y="1667665"/>
              <a:chExt cx="183259" cy="167988"/>
            </a:xfrm>
            <a:solidFill>
              <a:schemeClr val="tx2"/>
            </a:solidFill>
          </p:grpSpPr>
          <p:sp>
            <p:nvSpPr>
              <p:cNvPr id="76" name="Freeform: Shape 167"/>
              <p:cNvSpPr/>
              <p:nvPr/>
            </p:nvSpPr>
            <p:spPr bwMode="auto">
              <a:xfrm>
                <a:off x="4509327" y="1667665"/>
                <a:ext cx="83994" cy="87048"/>
              </a:xfrm>
              <a:custGeom>
                <a:avLst/>
                <a:gdLst>
                  <a:gd name="T0" fmla="*/ 22 w 30"/>
                  <a:gd name="T1" fmla="*/ 27 h 31"/>
                  <a:gd name="T2" fmla="*/ 27 w 30"/>
                  <a:gd name="T3" fmla="*/ 9 h 31"/>
                  <a:gd name="T4" fmla="*/ 8 w 30"/>
                  <a:gd name="T5" fmla="*/ 4 h 31"/>
                  <a:gd name="T6" fmla="*/ 3 w 30"/>
                  <a:gd name="T7" fmla="*/ 22 h 31"/>
                  <a:gd name="T8" fmla="*/ 22 w 30"/>
                  <a:gd name="T9" fmla="*/ 2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22" y="27"/>
                    </a:moveTo>
                    <a:cubicBezTo>
                      <a:pt x="28" y="23"/>
                      <a:pt x="30" y="15"/>
                      <a:pt x="27" y="9"/>
                    </a:cubicBezTo>
                    <a:cubicBezTo>
                      <a:pt x="23" y="2"/>
                      <a:pt x="15" y="0"/>
                      <a:pt x="8" y="4"/>
                    </a:cubicBezTo>
                    <a:cubicBezTo>
                      <a:pt x="2" y="8"/>
                      <a:pt x="0" y="16"/>
                      <a:pt x="3" y="22"/>
                    </a:cubicBezTo>
                    <a:cubicBezTo>
                      <a:pt x="7" y="29"/>
                      <a:pt x="15" y="31"/>
                      <a:pt x="22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7" name="Freeform: Shape 168"/>
              <p:cNvSpPr/>
              <p:nvPr/>
            </p:nvSpPr>
            <p:spPr bwMode="auto">
              <a:xfrm>
                <a:off x="4410062" y="1678355"/>
                <a:ext cx="129809" cy="157298"/>
              </a:xfrm>
              <a:custGeom>
                <a:avLst/>
                <a:gdLst>
                  <a:gd name="T0" fmla="*/ 26 w 46"/>
                  <a:gd name="T1" fmla="*/ 56 h 56"/>
                  <a:gd name="T2" fmla="*/ 36 w 46"/>
                  <a:gd name="T3" fmla="*/ 50 h 56"/>
                  <a:gd name="T4" fmla="*/ 42 w 46"/>
                  <a:gd name="T5" fmla="*/ 31 h 56"/>
                  <a:gd name="T6" fmla="*/ 41 w 46"/>
                  <a:gd name="T7" fmla="*/ 30 h 56"/>
                  <a:gd name="T8" fmla="*/ 30 w 46"/>
                  <a:gd name="T9" fmla="*/ 23 h 56"/>
                  <a:gd name="T10" fmla="*/ 30 w 46"/>
                  <a:gd name="T11" fmla="*/ 10 h 56"/>
                  <a:gd name="T12" fmla="*/ 29 w 46"/>
                  <a:gd name="T13" fmla="*/ 9 h 56"/>
                  <a:gd name="T14" fmla="*/ 9 w 46"/>
                  <a:gd name="T15" fmla="*/ 4 h 56"/>
                  <a:gd name="T16" fmla="*/ 0 w 46"/>
                  <a:gd name="T17" fmla="*/ 10 h 56"/>
                  <a:gd name="T18" fmla="*/ 26 w 46"/>
                  <a:gd name="T1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56">
                    <a:moveTo>
                      <a:pt x="26" y="56"/>
                    </a:moveTo>
                    <a:cubicBezTo>
                      <a:pt x="36" y="50"/>
                      <a:pt x="36" y="50"/>
                      <a:pt x="36" y="50"/>
                    </a:cubicBezTo>
                    <a:cubicBezTo>
                      <a:pt x="43" y="46"/>
                      <a:pt x="46" y="37"/>
                      <a:pt x="42" y="31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37" y="30"/>
                      <a:pt x="32" y="28"/>
                      <a:pt x="30" y="23"/>
                    </a:cubicBezTo>
                    <a:cubicBezTo>
                      <a:pt x="27" y="19"/>
                      <a:pt x="27" y="13"/>
                      <a:pt x="30" y="10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26" y="2"/>
                      <a:pt x="17" y="0"/>
                      <a:pt x="9" y="4"/>
                    </a:cubicBezTo>
                    <a:cubicBezTo>
                      <a:pt x="0" y="10"/>
                      <a:pt x="0" y="10"/>
                      <a:pt x="0" y="10"/>
                    </a:cubicBezTo>
                    <a:lnTo>
                      <a:pt x="26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68" name="Freeform: Shape 159"/>
            <p:cNvSpPr/>
            <p:nvPr/>
          </p:nvSpPr>
          <p:spPr bwMode="auto">
            <a:xfrm>
              <a:off x="3765619" y="989624"/>
              <a:ext cx="404697" cy="406224"/>
            </a:xfrm>
            <a:custGeom>
              <a:avLst/>
              <a:gdLst>
                <a:gd name="T0" fmla="*/ 127 w 144"/>
                <a:gd name="T1" fmla="*/ 104 h 145"/>
                <a:gd name="T2" fmla="*/ 104 w 144"/>
                <a:gd name="T3" fmla="*/ 17 h 145"/>
                <a:gd name="T4" fmla="*/ 17 w 144"/>
                <a:gd name="T5" fmla="*/ 41 h 145"/>
                <a:gd name="T6" fmla="*/ 40 w 144"/>
                <a:gd name="T7" fmla="*/ 127 h 145"/>
                <a:gd name="T8" fmla="*/ 127 w 144"/>
                <a:gd name="T9" fmla="*/ 104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145">
                  <a:moveTo>
                    <a:pt x="127" y="104"/>
                  </a:moveTo>
                  <a:cubicBezTo>
                    <a:pt x="144" y="74"/>
                    <a:pt x="134" y="35"/>
                    <a:pt x="104" y="17"/>
                  </a:cubicBezTo>
                  <a:cubicBezTo>
                    <a:pt x="74" y="0"/>
                    <a:pt x="35" y="10"/>
                    <a:pt x="17" y="41"/>
                  </a:cubicBezTo>
                  <a:cubicBezTo>
                    <a:pt x="0" y="71"/>
                    <a:pt x="10" y="110"/>
                    <a:pt x="40" y="127"/>
                  </a:cubicBezTo>
                  <a:cubicBezTo>
                    <a:pt x="71" y="145"/>
                    <a:pt x="109" y="134"/>
                    <a:pt x="127" y="104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accent2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69" name="Group 160"/>
            <p:cNvGrpSpPr/>
            <p:nvPr/>
          </p:nvGrpSpPr>
          <p:grpSpPr>
            <a:xfrm>
              <a:off x="3866411" y="1110269"/>
              <a:ext cx="169515" cy="181732"/>
              <a:chOff x="3814471" y="1058329"/>
              <a:chExt cx="169515" cy="181732"/>
            </a:xfrm>
            <a:solidFill>
              <a:schemeClr val="tx2"/>
            </a:solidFill>
          </p:grpSpPr>
          <p:sp>
            <p:nvSpPr>
              <p:cNvPr id="74" name="Freeform: Shape 165"/>
              <p:cNvSpPr/>
              <p:nvPr/>
            </p:nvSpPr>
            <p:spPr bwMode="auto">
              <a:xfrm>
                <a:off x="3896938" y="1058329"/>
                <a:ext cx="87048" cy="83994"/>
              </a:xfrm>
              <a:custGeom>
                <a:avLst/>
                <a:gdLst>
                  <a:gd name="T0" fmla="*/ 27 w 31"/>
                  <a:gd name="T1" fmla="*/ 22 h 30"/>
                  <a:gd name="T2" fmla="*/ 22 w 31"/>
                  <a:gd name="T3" fmla="*/ 3 h 30"/>
                  <a:gd name="T4" fmla="*/ 4 w 31"/>
                  <a:gd name="T5" fmla="*/ 8 h 30"/>
                  <a:gd name="T6" fmla="*/ 9 w 31"/>
                  <a:gd name="T7" fmla="*/ 27 h 30"/>
                  <a:gd name="T8" fmla="*/ 27 w 31"/>
                  <a:gd name="T9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27" y="22"/>
                    </a:moveTo>
                    <a:cubicBezTo>
                      <a:pt x="31" y="15"/>
                      <a:pt x="28" y="7"/>
                      <a:pt x="22" y="3"/>
                    </a:cubicBezTo>
                    <a:cubicBezTo>
                      <a:pt x="16" y="0"/>
                      <a:pt x="7" y="2"/>
                      <a:pt x="4" y="8"/>
                    </a:cubicBezTo>
                    <a:cubicBezTo>
                      <a:pt x="0" y="15"/>
                      <a:pt x="2" y="23"/>
                      <a:pt x="9" y="27"/>
                    </a:cubicBezTo>
                    <a:cubicBezTo>
                      <a:pt x="15" y="30"/>
                      <a:pt x="23" y="28"/>
                      <a:pt x="27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5" name="Freeform: Shape 166"/>
              <p:cNvSpPr/>
              <p:nvPr/>
            </p:nvSpPr>
            <p:spPr bwMode="auto">
              <a:xfrm>
                <a:off x="3814471" y="1111780"/>
                <a:ext cx="157298" cy="128281"/>
              </a:xfrm>
              <a:custGeom>
                <a:avLst/>
                <a:gdLst>
                  <a:gd name="T0" fmla="*/ 46 w 56"/>
                  <a:gd name="T1" fmla="*/ 46 h 46"/>
                  <a:gd name="T2" fmla="*/ 52 w 56"/>
                  <a:gd name="T3" fmla="*/ 36 h 46"/>
                  <a:gd name="T4" fmla="*/ 47 w 56"/>
                  <a:gd name="T5" fmla="*/ 17 h 46"/>
                  <a:gd name="T6" fmla="*/ 46 w 56"/>
                  <a:gd name="T7" fmla="*/ 16 h 46"/>
                  <a:gd name="T8" fmla="*/ 33 w 56"/>
                  <a:gd name="T9" fmla="*/ 16 h 46"/>
                  <a:gd name="T10" fmla="*/ 26 w 56"/>
                  <a:gd name="T11" fmla="*/ 4 h 46"/>
                  <a:gd name="T12" fmla="*/ 25 w 56"/>
                  <a:gd name="T13" fmla="*/ 4 h 46"/>
                  <a:gd name="T14" fmla="*/ 6 w 56"/>
                  <a:gd name="T15" fmla="*/ 10 h 46"/>
                  <a:gd name="T16" fmla="*/ 0 w 56"/>
                  <a:gd name="T17" fmla="*/ 20 h 46"/>
                  <a:gd name="T18" fmla="*/ 46 w 56"/>
                  <a:gd name="T1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46">
                    <a:moveTo>
                      <a:pt x="46" y="46"/>
                    </a:moveTo>
                    <a:cubicBezTo>
                      <a:pt x="52" y="36"/>
                      <a:pt x="52" y="36"/>
                      <a:pt x="52" y="36"/>
                    </a:cubicBezTo>
                    <a:cubicBezTo>
                      <a:pt x="56" y="29"/>
                      <a:pt x="54" y="20"/>
                      <a:pt x="47" y="17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3" y="19"/>
                      <a:pt x="37" y="19"/>
                      <a:pt x="33" y="16"/>
                    </a:cubicBezTo>
                    <a:cubicBezTo>
                      <a:pt x="28" y="14"/>
                      <a:pt x="26" y="9"/>
                      <a:pt x="26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19" y="0"/>
                      <a:pt x="10" y="3"/>
                      <a:pt x="6" y="10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46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70" name="Freeform: Shape 161"/>
            <p:cNvSpPr/>
            <p:nvPr/>
          </p:nvSpPr>
          <p:spPr bwMode="auto">
            <a:xfrm>
              <a:off x="2142251" y="989624"/>
              <a:ext cx="404697" cy="403169"/>
            </a:xfrm>
            <a:custGeom>
              <a:avLst/>
              <a:gdLst>
                <a:gd name="T0" fmla="*/ 127 w 144"/>
                <a:gd name="T1" fmla="*/ 41 h 144"/>
                <a:gd name="T2" fmla="*/ 40 w 144"/>
                <a:gd name="T3" fmla="*/ 17 h 144"/>
                <a:gd name="T4" fmla="*/ 17 w 144"/>
                <a:gd name="T5" fmla="*/ 104 h 144"/>
                <a:gd name="T6" fmla="*/ 104 w 144"/>
                <a:gd name="T7" fmla="*/ 127 h 144"/>
                <a:gd name="T8" fmla="*/ 127 w 144"/>
                <a:gd name="T9" fmla="*/ 4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144">
                  <a:moveTo>
                    <a:pt x="127" y="41"/>
                  </a:moveTo>
                  <a:cubicBezTo>
                    <a:pt x="109" y="10"/>
                    <a:pt x="71" y="0"/>
                    <a:pt x="40" y="17"/>
                  </a:cubicBezTo>
                  <a:cubicBezTo>
                    <a:pt x="10" y="35"/>
                    <a:pt x="0" y="74"/>
                    <a:pt x="17" y="104"/>
                  </a:cubicBezTo>
                  <a:cubicBezTo>
                    <a:pt x="35" y="134"/>
                    <a:pt x="74" y="144"/>
                    <a:pt x="104" y="127"/>
                  </a:cubicBezTo>
                  <a:cubicBezTo>
                    <a:pt x="134" y="110"/>
                    <a:pt x="144" y="71"/>
                    <a:pt x="127" y="41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accent2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71" name="Group 162"/>
            <p:cNvGrpSpPr/>
            <p:nvPr/>
          </p:nvGrpSpPr>
          <p:grpSpPr>
            <a:xfrm>
              <a:off x="2279695" y="1110269"/>
              <a:ext cx="164934" cy="181732"/>
              <a:chOff x="2227755" y="1058329"/>
              <a:chExt cx="164934" cy="181732"/>
            </a:xfrm>
            <a:solidFill>
              <a:schemeClr val="tx2"/>
            </a:solidFill>
          </p:grpSpPr>
          <p:sp>
            <p:nvSpPr>
              <p:cNvPr id="72" name="Freeform: Shape 163"/>
              <p:cNvSpPr/>
              <p:nvPr/>
            </p:nvSpPr>
            <p:spPr bwMode="auto">
              <a:xfrm>
                <a:off x="2227755" y="1058329"/>
                <a:ext cx="83994" cy="83994"/>
              </a:xfrm>
              <a:custGeom>
                <a:avLst/>
                <a:gdLst>
                  <a:gd name="T0" fmla="*/ 27 w 30"/>
                  <a:gd name="T1" fmla="*/ 8 h 30"/>
                  <a:gd name="T2" fmla="*/ 8 w 30"/>
                  <a:gd name="T3" fmla="*/ 3 h 30"/>
                  <a:gd name="T4" fmla="*/ 3 w 30"/>
                  <a:gd name="T5" fmla="*/ 22 h 30"/>
                  <a:gd name="T6" fmla="*/ 22 w 30"/>
                  <a:gd name="T7" fmla="*/ 27 h 30"/>
                  <a:gd name="T8" fmla="*/ 27 w 30"/>
                  <a:gd name="T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27" y="8"/>
                    </a:moveTo>
                    <a:cubicBezTo>
                      <a:pt x="23" y="2"/>
                      <a:pt x="15" y="0"/>
                      <a:pt x="8" y="3"/>
                    </a:cubicBezTo>
                    <a:cubicBezTo>
                      <a:pt x="2" y="7"/>
                      <a:pt x="0" y="15"/>
                      <a:pt x="3" y="22"/>
                    </a:cubicBezTo>
                    <a:cubicBezTo>
                      <a:pt x="7" y="28"/>
                      <a:pt x="15" y="30"/>
                      <a:pt x="22" y="27"/>
                    </a:cubicBezTo>
                    <a:cubicBezTo>
                      <a:pt x="28" y="23"/>
                      <a:pt x="30" y="15"/>
                      <a:pt x="2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3" name="Freeform: Shape 164"/>
              <p:cNvSpPr/>
              <p:nvPr/>
            </p:nvSpPr>
            <p:spPr bwMode="auto">
              <a:xfrm>
                <a:off x="2238446" y="1111780"/>
                <a:ext cx="154243" cy="128281"/>
              </a:xfrm>
              <a:custGeom>
                <a:avLst/>
                <a:gdLst>
                  <a:gd name="T0" fmla="*/ 55 w 55"/>
                  <a:gd name="T1" fmla="*/ 20 h 46"/>
                  <a:gd name="T2" fmla="*/ 50 w 55"/>
                  <a:gd name="T3" fmla="*/ 10 h 46"/>
                  <a:gd name="T4" fmla="*/ 30 w 55"/>
                  <a:gd name="T5" fmla="*/ 4 h 46"/>
                  <a:gd name="T6" fmla="*/ 29 w 55"/>
                  <a:gd name="T7" fmla="*/ 4 h 46"/>
                  <a:gd name="T8" fmla="*/ 23 w 55"/>
                  <a:gd name="T9" fmla="*/ 16 h 46"/>
                  <a:gd name="T10" fmla="*/ 9 w 55"/>
                  <a:gd name="T11" fmla="*/ 16 h 46"/>
                  <a:gd name="T12" fmla="*/ 8 w 55"/>
                  <a:gd name="T13" fmla="*/ 17 h 46"/>
                  <a:gd name="T14" fmla="*/ 4 w 55"/>
                  <a:gd name="T15" fmla="*/ 36 h 46"/>
                  <a:gd name="T16" fmla="*/ 9 w 55"/>
                  <a:gd name="T17" fmla="*/ 46 h 46"/>
                  <a:gd name="T18" fmla="*/ 55 w 55"/>
                  <a:gd name="T19" fmla="*/ 2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" h="46">
                    <a:moveTo>
                      <a:pt x="55" y="20"/>
                    </a:moveTo>
                    <a:cubicBezTo>
                      <a:pt x="50" y="10"/>
                      <a:pt x="50" y="10"/>
                      <a:pt x="50" y="10"/>
                    </a:cubicBezTo>
                    <a:cubicBezTo>
                      <a:pt x="45" y="3"/>
                      <a:pt x="37" y="0"/>
                      <a:pt x="30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30" y="9"/>
                      <a:pt x="27" y="14"/>
                      <a:pt x="23" y="16"/>
                    </a:cubicBezTo>
                    <a:cubicBezTo>
                      <a:pt x="18" y="19"/>
                      <a:pt x="13" y="19"/>
                      <a:pt x="9" y="16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2" y="20"/>
                      <a:pt x="0" y="29"/>
                      <a:pt x="4" y="36"/>
                    </a:cubicBezTo>
                    <a:cubicBezTo>
                      <a:pt x="9" y="46"/>
                      <a:pt x="9" y="46"/>
                      <a:pt x="9" y="46"/>
                    </a:cubicBezTo>
                    <a:lnTo>
                      <a:pt x="55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22" name="千图设计师MC：ID 29795607组合 203"/>
          <p:cNvGrpSpPr/>
          <p:nvPr>
            <p:custDataLst>
              <p:tags r:id="rId8"/>
            </p:custDataLst>
          </p:nvPr>
        </p:nvGrpSpPr>
        <p:grpSpPr>
          <a:xfrm>
            <a:off x="2788115" y="3017424"/>
            <a:ext cx="1304192" cy="1304192"/>
            <a:chOff x="2504187" y="1944096"/>
            <a:chExt cx="1304192" cy="1304192"/>
          </a:xfrm>
        </p:grpSpPr>
        <p:sp>
          <p:nvSpPr>
            <p:cNvPr id="40" name="Freeform: Shape 221"/>
            <p:cNvSpPr/>
            <p:nvPr/>
          </p:nvSpPr>
          <p:spPr bwMode="auto">
            <a:xfrm>
              <a:off x="3414373" y="2857336"/>
              <a:ext cx="394006" cy="390952"/>
            </a:xfrm>
            <a:custGeom>
              <a:avLst/>
              <a:gdLst>
                <a:gd name="T0" fmla="*/ 73 w 140"/>
                <a:gd name="T1" fmla="*/ 0 h 139"/>
                <a:gd name="T2" fmla="*/ 140 w 140"/>
                <a:gd name="T3" fmla="*/ 81 h 139"/>
                <a:gd name="T4" fmla="*/ 81 w 140"/>
                <a:gd name="T5" fmla="*/ 139 h 139"/>
                <a:gd name="T6" fmla="*/ 0 w 140"/>
                <a:gd name="T7" fmla="*/ 73 h 139"/>
                <a:gd name="T8" fmla="*/ 73 w 140"/>
                <a:gd name="T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39">
                  <a:moveTo>
                    <a:pt x="73" y="0"/>
                  </a:moveTo>
                  <a:cubicBezTo>
                    <a:pt x="48" y="45"/>
                    <a:pt x="91" y="97"/>
                    <a:pt x="140" y="81"/>
                  </a:cubicBezTo>
                  <a:cubicBezTo>
                    <a:pt x="81" y="139"/>
                    <a:pt x="81" y="139"/>
                    <a:pt x="81" y="139"/>
                  </a:cubicBezTo>
                  <a:cubicBezTo>
                    <a:pt x="97" y="91"/>
                    <a:pt x="45" y="48"/>
                    <a:pt x="0" y="73"/>
                  </a:cubicBezTo>
                  <a:lnTo>
                    <a:pt x="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Freeform: Shape 222"/>
            <p:cNvSpPr/>
            <p:nvPr/>
          </p:nvSpPr>
          <p:spPr bwMode="auto">
            <a:xfrm>
              <a:off x="2507242" y="2857336"/>
              <a:ext cx="389425" cy="390952"/>
            </a:xfrm>
            <a:custGeom>
              <a:avLst/>
              <a:gdLst>
                <a:gd name="T0" fmla="*/ 139 w 139"/>
                <a:gd name="T1" fmla="*/ 73 h 139"/>
                <a:gd name="T2" fmla="*/ 58 w 139"/>
                <a:gd name="T3" fmla="*/ 139 h 139"/>
                <a:gd name="T4" fmla="*/ 0 w 139"/>
                <a:gd name="T5" fmla="*/ 81 h 139"/>
                <a:gd name="T6" fmla="*/ 66 w 139"/>
                <a:gd name="T7" fmla="*/ 0 h 139"/>
                <a:gd name="T8" fmla="*/ 139 w 139"/>
                <a:gd name="T9" fmla="*/ 7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39">
                  <a:moveTo>
                    <a:pt x="139" y="73"/>
                  </a:moveTo>
                  <a:cubicBezTo>
                    <a:pt x="94" y="48"/>
                    <a:pt x="42" y="91"/>
                    <a:pt x="58" y="1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48" y="97"/>
                    <a:pt x="91" y="45"/>
                    <a:pt x="66" y="0"/>
                  </a:cubicBezTo>
                  <a:lnTo>
                    <a:pt x="139" y="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Freeform: Shape 223"/>
            <p:cNvSpPr/>
            <p:nvPr/>
          </p:nvSpPr>
          <p:spPr bwMode="auto">
            <a:xfrm>
              <a:off x="3414373" y="1947151"/>
              <a:ext cx="394006" cy="394006"/>
            </a:xfrm>
            <a:custGeom>
              <a:avLst/>
              <a:gdLst>
                <a:gd name="T0" fmla="*/ 0 w 140"/>
                <a:gd name="T1" fmla="*/ 67 h 140"/>
                <a:gd name="T2" fmla="*/ 81 w 140"/>
                <a:gd name="T3" fmla="*/ 0 h 140"/>
                <a:gd name="T4" fmla="*/ 140 w 140"/>
                <a:gd name="T5" fmla="*/ 59 h 140"/>
                <a:gd name="T6" fmla="*/ 73 w 140"/>
                <a:gd name="T7" fmla="*/ 140 h 140"/>
                <a:gd name="T8" fmla="*/ 0 w 140"/>
                <a:gd name="T9" fmla="*/ 6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0">
                  <a:moveTo>
                    <a:pt x="0" y="67"/>
                  </a:moveTo>
                  <a:cubicBezTo>
                    <a:pt x="45" y="92"/>
                    <a:pt x="97" y="49"/>
                    <a:pt x="81" y="0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91" y="43"/>
                    <a:pt x="48" y="95"/>
                    <a:pt x="73" y="140"/>
                  </a:cubicBezTo>
                  <a:lnTo>
                    <a:pt x="0" y="6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Freeform: Shape 224"/>
            <p:cNvSpPr/>
            <p:nvPr/>
          </p:nvSpPr>
          <p:spPr bwMode="auto">
            <a:xfrm>
              <a:off x="2504187" y="1944096"/>
              <a:ext cx="395534" cy="397061"/>
            </a:xfrm>
            <a:custGeom>
              <a:avLst/>
              <a:gdLst>
                <a:gd name="T0" fmla="*/ 59 w 141"/>
                <a:gd name="T1" fmla="*/ 0 h 141"/>
                <a:gd name="T2" fmla="*/ 141 w 141"/>
                <a:gd name="T3" fmla="*/ 67 h 141"/>
                <a:gd name="T4" fmla="*/ 67 w 141"/>
                <a:gd name="T5" fmla="*/ 141 h 141"/>
                <a:gd name="T6" fmla="*/ 0 w 141"/>
                <a:gd name="T7" fmla="*/ 60 h 141"/>
                <a:gd name="T8" fmla="*/ 59 w 141"/>
                <a:gd name="T9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41">
                  <a:moveTo>
                    <a:pt x="59" y="0"/>
                  </a:moveTo>
                  <a:cubicBezTo>
                    <a:pt x="44" y="49"/>
                    <a:pt x="96" y="92"/>
                    <a:pt x="141" y="67"/>
                  </a:cubicBezTo>
                  <a:cubicBezTo>
                    <a:pt x="67" y="141"/>
                    <a:pt x="67" y="141"/>
                    <a:pt x="67" y="141"/>
                  </a:cubicBezTo>
                  <a:cubicBezTo>
                    <a:pt x="91" y="96"/>
                    <a:pt x="49" y="44"/>
                    <a:pt x="0" y="60"/>
                  </a:cubicBezTo>
                  <a:lnTo>
                    <a:pt x="59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3" name="千图设计师MC：ID 29795607组合 204"/>
          <p:cNvGrpSpPr/>
          <p:nvPr>
            <p:custDataLst>
              <p:tags r:id="rId9"/>
            </p:custDataLst>
          </p:nvPr>
        </p:nvGrpSpPr>
        <p:grpSpPr>
          <a:xfrm>
            <a:off x="2426179" y="2658543"/>
            <a:ext cx="2028064" cy="2028064"/>
            <a:chOff x="2142251" y="1585215"/>
            <a:chExt cx="2028064" cy="2028064"/>
          </a:xfrm>
        </p:grpSpPr>
        <p:sp>
          <p:nvSpPr>
            <p:cNvPr id="24" name="Freeform: Shape 205"/>
            <p:cNvSpPr/>
            <p:nvPr/>
          </p:nvSpPr>
          <p:spPr bwMode="auto">
            <a:xfrm>
              <a:off x="2142251" y="3045177"/>
              <a:ext cx="566576" cy="568102"/>
            </a:xfrm>
            <a:custGeom>
              <a:avLst/>
              <a:gdLst>
                <a:gd name="T0" fmla="*/ 36 w 202"/>
                <a:gd name="T1" fmla="*/ 36 h 202"/>
                <a:gd name="T2" fmla="*/ 36 w 202"/>
                <a:gd name="T3" fmla="*/ 166 h 202"/>
                <a:gd name="T4" fmla="*/ 166 w 202"/>
                <a:gd name="T5" fmla="*/ 166 h 202"/>
                <a:gd name="T6" fmla="*/ 166 w 202"/>
                <a:gd name="T7" fmla="*/ 36 h 202"/>
                <a:gd name="T8" fmla="*/ 36 w 202"/>
                <a:gd name="T9" fmla="*/ 36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202">
                  <a:moveTo>
                    <a:pt x="36" y="36"/>
                  </a:moveTo>
                  <a:cubicBezTo>
                    <a:pt x="0" y="72"/>
                    <a:pt x="0" y="130"/>
                    <a:pt x="36" y="166"/>
                  </a:cubicBezTo>
                  <a:cubicBezTo>
                    <a:pt x="72" y="202"/>
                    <a:pt x="130" y="202"/>
                    <a:pt x="166" y="166"/>
                  </a:cubicBezTo>
                  <a:cubicBezTo>
                    <a:pt x="202" y="130"/>
                    <a:pt x="202" y="72"/>
                    <a:pt x="166" y="36"/>
                  </a:cubicBezTo>
                  <a:cubicBezTo>
                    <a:pt x="130" y="0"/>
                    <a:pt x="72" y="0"/>
                    <a:pt x="36" y="36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accent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5" name="Group 206"/>
            <p:cNvGrpSpPr/>
            <p:nvPr/>
          </p:nvGrpSpPr>
          <p:grpSpPr>
            <a:xfrm>
              <a:off x="2317874" y="3178039"/>
              <a:ext cx="259617" cy="258090"/>
              <a:chOff x="2265934" y="3126099"/>
              <a:chExt cx="259617" cy="258090"/>
            </a:xfrm>
            <a:solidFill>
              <a:schemeClr val="tx2"/>
            </a:solidFill>
          </p:grpSpPr>
          <p:sp>
            <p:nvSpPr>
              <p:cNvPr id="38" name="Freeform: Shape 219"/>
              <p:cNvSpPr/>
              <p:nvPr/>
            </p:nvSpPr>
            <p:spPr bwMode="auto">
              <a:xfrm>
                <a:off x="2265934" y="3266597"/>
                <a:ext cx="119118" cy="117592"/>
              </a:xfrm>
              <a:custGeom>
                <a:avLst/>
                <a:gdLst>
                  <a:gd name="T0" fmla="*/ 7 w 42"/>
                  <a:gd name="T1" fmla="*/ 7 h 42"/>
                  <a:gd name="T2" fmla="*/ 7 w 42"/>
                  <a:gd name="T3" fmla="*/ 35 h 42"/>
                  <a:gd name="T4" fmla="*/ 35 w 42"/>
                  <a:gd name="T5" fmla="*/ 35 h 42"/>
                  <a:gd name="T6" fmla="*/ 35 w 42"/>
                  <a:gd name="T7" fmla="*/ 7 h 42"/>
                  <a:gd name="T8" fmla="*/ 7 w 42"/>
                  <a:gd name="T9" fmla="*/ 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2">
                    <a:moveTo>
                      <a:pt x="7" y="7"/>
                    </a:moveTo>
                    <a:cubicBezTo>
                      <a:pt x="0" y="15"/>
                      <a:pt x="0" y="27"/>
                      <a:pt x="7" y="35"/>
                    </a:cubicBezTo>
                    <a:cubicBezTo>
                      <a:pt x="15" y="42"/>
                      <a:pt x="27" y="42"/>
                      <a:pt x="35" y="35"/>
                    </a:cubicBezTo>
                    <a:cubicBezTo>
                      <a:pt x="42" y="27"/>
                      <a:pt x="42" y="15"/>
                      <a:pt x="35" y="7"/>
                    </a:cubicBezTo>
                    <a:cubicBezTo>
                      <a:pt x="27" y="0"/>
                      <a:pt x="15" y="0"/>
                      <a:pt x="7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220"/>
              <p:cNvSpPr/>
              <p:nvPr/>
            </p:nvSpPr>
            <p:spPr bwMode="auto">
              <a:xfrm>
                <a:off x="2314803" y="3126099"/>
                <a:ext cx="210748" cy="210748"/>
              </a:xfrm>
              <a:custGeom>
                <a:avLst/>
                <a:gdLst>
                  <a:gd name="T0" fmla="*/ 21 w 75"/>
                  <a:gd name="T1" fmla="*/ 0 h 75"/>
                  <a:gd name="T2" fmla="*/ 9 w 75"/>
                  <a:gd name="T3" fmla="*/ 11 h 75"/>
                  <a:gd name="T4" fmla="*/ 8 w 75"/>
                  <a:gd name="T5" fmla="*/ 41 h 75"/>
                  <a:gd name="T6" fmla="*/ 9 w 75"/>
                  <a:gd name="T7" fmla="*/ 42 h 75"/>
                  <a:gd name="T8" fmla="*/ 28 w 75"/>
                  <a:gd name="T9" fmla="*/ 47 h 75"/>
                  <a:gd name="T10" fmla="*/ 33 w 75"/>
                  <a:gd name="T11" fmla="*/ 66 h 75"/>
                  <a:gd name="T12" fmla="*/ 34 w 75"/>
                  <a:gd name="T13" fmla="*/ 67 h 75"/>
                  <a:gd name="T14" fmla="*/ 64 w 75"/>
                  <a:gd name="T15" fmla="*/ 66 h 75"/>
                  <a:gd name="T16" fmla="*/ 75 w 75"/>
                  <a:gd name="T17" fmla="*/ 54 h 75"/>
                  <a:gd name="T18" fmla="*/ 21 w 75"/>
                  <a:gd name="T1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" h="75">
                    <a:moveTo>
                      <a:pt x="21" y="0"/>
                    </a:moveTo>
                    <a:cubicBezTo>
                      <a:pt x="9" y="11"/>
                      <a:pt x="9" y="11"/>
                      <a:pt x="9" y="11"/>
                    </a:cubicBezTo>
                    <a:cubicBezTo>
                      <a:pt x="1" y="20"/>
                      <a:pt x="0" y="33"/>
                      <a:pt x="8" y="41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5" y="40"/>
                      <a:pt x="23" y="42"/>
                      <a:pt x="28" y="47"/>
                    </a:cubicBezTo>
                    <a:cubicBezTo>
                      <a:pt x="33" y="52"/>
                      <a:pt x="35" y="60"/>
                      <a:pt x="33" y="66"/>
                    </a:cubicBezTo>
                    <a:cubicBezTo>
                      <a:pt x="34" y="67"/>
                      <a:pt x="34" y="67"/>
                      <a:pt x="34" y="67"/>
                    </a:cubicBezTo>
                    <a:cubicBezTo>
                      <a:pt x="42" y="75"/>
                      <a:pt x="55" y="74"/>
                      <a:pt x="64" y="66"/>
                    </a:cubicBezTo>
                    <a:cubicBezTo>
                      <a:pt x="75" y="54"/>
                      <a:pt x="75" y="54"/>
                      <a:pt x="75" y="54"/>
                    </a:cubicBez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6" name="Freeform: Shape 207"/>
            <p:cNvSpPr/>
            <p:nvPr/>
          </p:nvSpPr>
          <p:spPr bwMode="auto">
            <a:xfrm>
              <a:off x="3605267" y="3045177"/>
              <a:ext cx="565048" cy="568102"/>
            </a:xfrm>
            <a:custGeom>
              <a:avLst/>
              <a:gdLst>
                <a:gd name="T0" fmla="*/ 35 w 201"/>
                <a:gd name="T1" fmla="*/ 166 h 202"/>
                <a:gd name="T2" fmla="*/ 165 w 201"/>
                <a:gd name="T3" fmla="*/ 166 h 202"/>
                <a:gd name="T4" fmla="*/ 165 w 201"/>
                <a:gd name="T5" fmla="*/ 36 h 202"/>
                <a:gd name="T6" fmla="*/ 35 w 201"/>
                <a:gd name="T7" fmla="*/ 36 h 202"/>
                <a:gd name="T8" fmla="*/ 35 w 201"/>
                <a:gd name="T9" fmla="*/ 166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202">
                  <a:moveTo>
                    <a:pt x="35" y="166"/>
                  </a:moveTo>
                  <a:cubicBezTo>
                    <a:pt x="71" y="202"/>
                    <a:pt x="129" y="202"/>
                    <a:pt x="165" y="166"/>
                  </a:cubicBezTo>
                  <a:cubicBezTo>
                    <a:pt x="201" y="130"/>
                    <a:pt x="201" y="72"/>
                    <a:pt x="165" y="36"/>
                  </a:cubicBezTo>
                  <a:cubicBezTo>
                    <a:pt x="129" y="0"/>
                    <a:pt x="71" y="0"/>
                    <a:pt x="35" y="36"/>
                  </a:cubicBezTo>
                  <a:cubicBezTo>
                    <a:pt x="0" y="72"/>
                    <a:pt x="0" y="130"/>
                    <a:pt x="35" y="166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accent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7" name="Group 208"/>
            <p:cNvGrpSpPr/>
            <p:nvPr/>
          </p:nvGrpSpPr>
          <p:grpSpPr>
            <a:xfrm>
              <a:off x="3735076" y="3178039"/>
              <a:ext cx="258090" cy="258090"/>
              <a:chOff x="3683136" y="3126099"/>
              <a:chExt cx="258090" cy="258090"/>
            </a:xfrm>
            <a:solidFill>
              <a:schemeClr val="tx2"/>
            </a:solidFill>
          </p:grpSpPr>
          <p:sp>
            <p:nvSpPr>
              <p:cNvPr id="36" name="Freeform: Shape 217"/>
              <p:cNvSpPr/>
              <p:nvPr/>
            </p:nvSpPr>
            <p:spPr bwMode="auto">
              <a:xfrm>
                <a:off x="3823634" y="3266597"/>
                <a:ext cx="117592" cy="117592"/>
              </a:xfrm>
              <a:custGeom>
                <a:avLst/>
                <a:gdLst>
                  <a:gd name="T0" fmla="*/ 7 w 42"/>
                  <a:gd name="T1" fmla="*/ 35 h 42"/>
                  <a:gd name="T2" fmla="*/ 35 w 42"/>
                  <a:gd name="T3" fmla="*/ 35 h 42"/>
                  <a:gd name="T4" fmla="*/ 35 w 42"/>
                  <a:gd name="T5" fmla="*/ 7 h 42"/>
                  <a:gd name="T6" fmla="*/ 7 w 42"/>
                  <a:gd name="T7" fmla="*/ 7 h 42"/>
                  <a:gd name="T8" fmla="*/ 7 w 42"/>
                  <a:gd name="T9" fmla="*/ 3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2">
                    <a:moveTo>
                      <a:pt x="7" y="35"/>
                    </a:moveTo>
                    <a:cubicBezTo>
                      <a:pt x="15" y="42"/>
                      <a:pt x="27" y="42"/>
                      <a:pt x="35" y="35"/>
                    </a:cubicBezTo>
                    <a:cubicBezTo>
                      <a:pt x="42" y="27"/>
                      <a:pt x="42" y="15"/>
                      <a:pt x="35" y="7"/>
                    </a:cubicBezTo>
                    <a:cubicBezTo>
                      <a:pt x="27" y="0"/>
                      <a:pt x="15" y="0"/>
                      <a:pt x="7" y="7"/>
                    </a:cubicBezTo>
                    <a:cubicBezTo>
                      <a:pt x="0" y="15"/>
                      <a:pt x="0" y="27"/>
                      <a:pt x="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218"/>
              <p:cNvSpPr/>
              <p:nvPr/>
            </p:nvSpPr>
            <p:spPr bwMode="auto">
              <a:xfrm>
                <a:off x="3683136" y="3126099"/>
                <a:ext cx="210748" cy="210748"/>
              </a:xfrm>
              <a:custGeom>
                <a:avLst/>
                <a:gdLst>
                  <a:gd name="T0" fmla="*/ 0 w 75"/>
                  <a:gd name="T1" fmla="*/ 54 h 75"/>
                  <a:gd name="T2" fmla="*/ 12 w 75"/>
                  <a:gd name="T3" fmla="*/ 66 h 75"/>
                  <a:gd name="T4" fmla="*/ 41 w 75"/>
                  <a:gd name="T5" fmla="*/ 67 h 75"/>
                  <a:gd name="T6" fmla="*/ 43 w 75"/>
                  <a:gd name="T7" fmla="*/ 66 h 75"/>
                  <a:gd name="T8" fmla="*/ 47 w 75"/>
                  <a:gd name="T9" fmla="*/ 47 h 75"/>
                  <a:gd name="T10" fmla="*/ 66 w 75"/>
                  <a:gd name="T11" fmla="*/ 42 h 75"/>
                  <a:gd name="T12" fmla="*/ 67 w 75"/>
                  <a:gd name="T13" fmla="*/ 41 h 75"/>
                  <a:gd name="T14" fmla="*/ 66 w 75"/>
                  <a:gd name="T15" fmla="*/ 11 h 75"/>
                  <a:gd name="T16" fmla="*/ 55 w 75"/>
                  <a:gd name="T17" fmla="*/ 0 h 75"/>
                  <a:gd name="T18" fmla="*/ 0 w 75"/>
                  <a:gd name="T19" fmla="*/ 54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" h="75">
                    <a:moveTo>
                      <a:pt x="0" y="54"/>
                    </a:moveTo>
                    <a:cubicBezTo>
                      <a:pt x="12" y="66"/>
                      <a:pt x="12" y="66"/>
                      <a:pt x="12" y="66"/>
                    </a:cubicBezTo>
                    <a:cubicBezTo>
                      <a:pt x="20" y="74"/>
                      <a:pt x="34" y="75"/>
                      <a:pt x="41" y="67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40" y="60"/>
                      <a:pt x="42" y="52"/>
                      <a:pt x="47" y="47"/>
                    </a:cubicBezTo>
                    <a:cubicBezTo>
                      <a:pt x="53" y="42"/>
                      <a:pt x="60" y="40"/>
                      <a:pt x="66" y="42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75" y="33"/>
                      <a:pt x="75" y="20"/>
                      <a:pt x="66" y="11"/>
                    </a:cubicBezTo>
                    <a:cubicBezTo>
                      <a:pt x="55" y="0"/>
                      <a:pt x="55" y="0"/>
                      <a:pt x="55" y="0"/>
                    </a:cubicBezTo>
                    <a:lnTo>
                      <a:pt x="0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8" name="Freeform: Shape 209"/>
            <p:cNvSpPr/>
            <p:nvPr/>
          </p:nvSpPr>
          <p:spPr bwMode="auto">
            <a:xfrm>
              <a:off x="3605267" y="1585215"/>
              <a:ext cx="565048" cy="563521"/>
            </a:xfrm>
            <a:custGeom>
              <a:avLst/>
              <a:gdLst>
                <a:gd name="T0" fmla="*/ 165 w 201"/>
                <a:gd name="T1" fmla="*/ 165 h 201"/>
                <a:gd name="T2" fmla="*/ 165 w 201"/>
                <a:gd name="T3" fmla="*/ 36 h 201"/>
                <a:gd name="T4" fmla="*/ 35 w 201"/>
                <a:gd name="T5" fmla="*/ 36 h 201"/>
                <a:gd name="T6" fmla="*/ 35 w 201"/>
                <a:gd name="T7" fmla="*/ 165 h 201"/>
                <a:gd name="T8" fmla="*/ 165 w 201"/>
                <a:gd name="T9" fmla="*/ 165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201">
                  <a:moveTo>
                    <a:pt x="165" y="165"/>
                  </a:moveTo>
                  <a:cubicBezTo>
                    <a:pt x="201" y="130"/>
                    <a:pt x="201" y="72"/>
                    <a:pt x="165" y="36"/>
                  </a:cubicBezTo>
                  <a:cubicBezTo>
                    <a:pt x="129" y="0"/>
                    <a:pt x="71" y="0"/>
                    <a:pt x="35" y="36"/>
                  </a:cubicBezTo>
                  <a:cubicBezTo>
                    <a:pt x="0" y="72"/>
                    <a:pt x="0" y="130"/>
                    <a:pt x="35" y="165"/>
                  </a:cubicBezTo>
                  <a:cubicBezTo>
                    <a:pt x="71" y="201"/>
                    <a:pt x="129" y="201"/>
                    <a:pt x="165" y="165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accent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9" name="Group 210"/>
            <p:cNvGrpSpPr/>
            <p:nvPr/>
          </p:nvGrpSpPr>
          <p:grpSpPr>
            <a:xfrm>
              <a:off x="3735076" y="1759311"/>
              <a:ext cx="258090" cy="261144"/>
              <a:chOff x="3683136" y="1707371"/>
              <a:chExt cx="258090" cy="261144"/>
            </a:xfrm>
            <a:solidFill>
              <a:schemeClr val="tx2"/>
            </a:solidFill>
          </p:grpSpPr>
          <p:sp>
            <p:nvSpPr>
              <p:cNvPr id="34" name="Freeform: Shape 215"/>
              <p:cNvSpPr/>
              <p:nvPr/>
            </p:nvSpPr>
            <p:spPr bwMode="auto">
              <a:xfrm>
                <a:off x="3823634" y="1707371"/>
                <a:ext cx="117592" cy="120646"/>
              </a:xfrm>
              <a:custGeom>
                <a:avLst/>
                <a:gdLst>
                  <a:gd name="T0" fmla="*/ 35 w 42"/>
                  <a:gd name="T1" fmla="*/ 35 h 43"/>
                  <a:gd name="T2" fmla="*/ 35 w 42"/>
                  <a:gd name="T3" fmla="*/ 8 h 43"/>
                  <a:gd name="T4" fmla="*/ 7 w 42"/>
                  <a:gd name="T5" fmla="*/ 8 h 43"/>
                  <a:gd name="T6" fmla="*/ 7 w 42"/>
                  <a:gd name="T7" fmla="*/ 35 h 43"/>
                  <a:gd name="T8" fmla="*/ 35 w 42"/>
                  <a:gd name="T9" fmla="*/ 3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3">
                    <a:moveTo>
                      <a:pt x="35" y="35"/>
                    </a:moveTo>
                    <a:cubicBezTo>
                      <a:pt x="42" y="28"/>
                      <a:pt x="42" y="16"/>
                      <a:pt x="35" y="8"/>
                    </a:cubicBezTo>
                    <a:cubicBezTo>
                      <a:pt x="27" y="0"/>
                      <a:pt x="15" y="0"/>
                      <a:pt x="7" y="8"/>
                    </a:cubicBezTo>
                    <a:cubicBezTo>
                      <a:pt x="0" y="16"/>
                      <a:pt x="0" y="28"/>
                      <a:pt x="7" y="35"/>
                    </a:cubicBezTo>
                    <a:cubicBezTo>
                      <a:pt x="15" y="43"/>
                      <a:pt x="27" y="43"/>
                      <a:pt x="35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216"/>
              <p:cNvSpPr/>
              <p:nvPr/>
            </p:nvSpPr>
            <p:spPr bwMode="auto">
              <a:xfrm>
                <a:off x="3683136" y="1757767"/>
                <a:ext cx="210748" cy="210748"/>
              </a:xfrm>
              <a:custGeom>
                <a:avLst/>
                <a:gdLst>
                  <a:gd name="T0" fmla="*/ 55 w 75"/>
                  <a:gd name="T1" fmla="*/ 75 h 75"/>
                  <a:gd name="T2" fmla="*/ 66 w 75"/>
                  <a:gd name="T3" fmla="*/ 63 h 75"/>
                  <a:gd name="T4" fmla="*/ 67 w 75"/>
                  <a:gd name="T5" fmla="*/ 34 h 75"/>
                  <a:gd name="T6" fmla="*/ 66 w 75"/>
                  <a:gd name="T7" fmla="*/ 32 h 75"/>
                  <a:gd name="T8" fmla="*/ 47 w 75"/>
                  <a:gd name="T9" fmla="*/ 28 h 75"/>
                  <a:gd name="T10" fmla="*/ 43 w 75"/>
                  <a:gd name="T11" fmla="*/ 9 h 75"/>
                  <a:gd name="T12" fmla="*/ 41 w 75"/>
                  <a:gd name="T13" fmla="*/ 8 h 75"/>
                  <a:gd name="T14" fmla="*/ 12 w 75"/>
                  <a:gd name="T15" fmla="*/ 9 h 75"/>
                  <a:gd name="T16" fmla="*/ 0 w 75"/>
                  <a:gd name="T17" fmla="*/ 20 h 75"/>
                  <a:gd name="T18" fmla="*/ 55 w 75"/>
                  <a:gd name="T19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" h="75">
                    <a:moveTo>
                      <a:pt x="55" y="75"/>
                    </a:moveTo>
                    <a:cubicBezTo>
                      <a:pt x="66" y="63"/>
                      <a:pt x="66" y="63"/>
                      <a:pt x="66" y="63"/>
                    </a:cubicBezTo>
                    <a:cubicBezTo>
                      <a:pt x="75" y="55"/>
                      <a:pt x="75" y="41"/>
                      <a:pt x="67" y="34"/>
                    </a:cubicBezTo>
                    <a:cubicBezTo>
                      <a:pt x="66" y="32"/>
                      <a:pt x="66" y="32"/>
                      <a:pt x="66" y="32"/>
                    </a:cubicBezTo>
                    <a:cubicBezTo>
                      <a:pt x="60" y="35"/>
                      <a:pt x="53" y="33"/>
                      <a:pt x="47" y="28"/>
                    </a:cubicBezTo>
                    <a:cubicBezTo>
                      <a:pt x="42" y="22"/>
                      <a:pt x="40" y="15"/>
                      <a:pt x="43" y="9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34" y="0"/>
                      <a:pt x="20" y="0"/>
                      <a:pt x="12" y="9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55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30" name="Freeform: Shape 211"/>
            <p:cNvSpPr/>
            <p:nvPr/>
          </p:nvSpPr>
          <p:spPr bwMode="auto">
            <a:xfrm>
              <a:off x="2142251" y="1585215"/>
              <a:ext cx="566576" cy="563521"/>
            </a:xfrm>
            <a:custGeom>
              <a:avLst/>
              <a:gdLst>
                <a:gd name="T0" fmla="*/ 166 w 202"/>
                <a:gd name="T1" fmla="*/ 36 h 201"/>
                <a:gd name="T2" fmla="*/ 36 w 202"/>
                <a:gd name="T3" fmla="*/ 36 h 201"/>
                <a:gd name="T4" fmla="*/ 36 w 202"/>
                <a:gd name="T5" fmla="*/ 165 h 201"/>
                <a:gd name="T6" fmla="*/ 166 w 202"/>
                <a:gd name="T7" fmla="*/ 165 h 201"/>
                <a:gd name="T8" fmla="*/ 166 w 202"/>
                <a:gd name="T9" fmla="*/ 3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201">
                  <a:moveTo>
                    <a:pt x="166" y="36"/>
                  </a:moveTo>
                  <a:cubicBezTo>
                    <a:pt x="130" y="0"/>
                    <a:pt x="72" y="0"/>
                    <a:pt x="36" y="36"/>
                  </a:cubicBezTo>
                  <a:cubicBezTo>
                    <a:pt x="0" y="72"/>
                    <a:pt x="0" y="130"/>
                    <a:pt x="36" y="165"/>
                  </a:cubicBezTo>
                  <a:cubicBezTo>
                    <a:pt x="72" y="201"/>
                    <a:pt x="130" y="201"/>
                    <a:pt x="166" y="165"/>
                  </a:cubicBezTo>
                  <a:cubicBezTo>
                    <a:pt x="202" y="130"/>
                    <a:pt x="202" y="72"/>
                    <a:pt x="166" y="36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accent1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1" name="Group 212"/>
            <p:cNvGrpSpPr/>
            <p:nvPr/>
          </p:nvGrpSpPr>
          <p:grpSpPr>
            <a:xfrm>
              <a:off x="2317874" y="1759311"/>
              <a:ext cx="259617" cy="261144"/>
              <a:chOff x="2265934" y="1707371"/>
              <a:chExt cx="259617" cy="261144"/>
            </a:xfrm>
            <a:solidFill>
              <a:schemeClr val="tx2"/>
            </a:solidFill>
          </p:grpSpPr>
          <p:sp>
            <p:nvSpPr>
              <p:cNvPr id="32" name="Freeform: Shape 213"/>
              <p:cNvSpPr/>
              <p:nvPr/>
            </p:nvSpPr>
            <p:spPr bwMode="auto">
              <a:xfrm>
                <a:off x="2265934" y="1707371"/>
                <a:ext cx="119118" cy="120646"/>
              </a:xfrm>
              <a:custGeom>
                <a:avLst/>
                <a:gdLst>
                  <a:gd name="T0" fmla="*/ 35 w 42"/>
                  <a:gd name="T1" fmla="*/ 8 h 43"/>
                  <a:gd name="T2" fmla="*/ 7 w 42"/>
                  <a:gd name="T3" fmla="*/ 8 h 43"/>
                  <a:gd name="T4" fmla="*/ 7 w 42"/>
                  <a:gd name="T5" fmla="*/ 35 h 43"/>
                  <a:gd name="T6" fmla="*/ 35 w 42"/>
                  <a:gd name="T7" fmla="*/ 35 h 43"/>
                  <a:gd name="T8" fmla="*/ 35 w 42"/>
                  <a:gd name="T9" fmla="*/ 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3">
                    <a:moveTo>
                      <a:pt x="35" y="8"/>
                    </a:moveTo>
                    <a:cubicBezTo>
                      <a:pt x="27" y="0"/>
                      <a:pt x="15" y="0"/>
                      <a:pt x="7" y="8"/>
                    </a:cubicBezTo>
                    <a:cubicBezTo>
                      <a:pt x="0" y="16"/>
                      <a:pt x="0" y="28"/>
                      <a:pt x="7" y="35"/>
                    </a:cubicBezTo>
                    <a:cubicBezTo>
                      <a:pt x="15" y="43"/>
                      <a:pt x="27" y="43"/>
                      <a:pt x="35" y="35"/>
                    </a:cubicBezTo>
                    <a:cubicBezTo>
                      <a:pt x="42" y="28"/>
                      <a:pt x="42" y="16"/>
                      <a:pt x="3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214"/>
              <p:cNvSpPr/>
              <p:nvPr/>
            </p:nvSpPr>
            <p:spPr bwMode="auto">
              <a:xfrm>
                <a:off x="2314803" y="1757767"/>
                <a:ext cx="210748" cy="210748"/>
              </a:xfrm>
              <a:custGeom>
                <a:avLst/>
                <a:gdLst>
                  <a:gd name="T0" fmla="*/ 75 w 75"/>
                  <a:gd name="T1" fmla="*/ 20 h 75"/>
                  <a:gd name="T2" fmla="*/ 64 w 75"/>
                  <a:gd name="T3" fmla="*/ 9 h 75"/>
                  <a:gd name="T4" fmla="*/ 34 w 75"/>
                  <a:gd name="T5" fmla="*/ 8 h 75"/>
                  <a:gd name="T6" fmla="*/ 33 w 75"/>
                  <a:gd name="T7" fmla="*/ 9 h 75"/>
                  <a:gd name="T8" fmla="*/ 28 w 75"/>
                  <a:gd name="T9" fmla="*/ 28 h 75"/>
                  <a:gd name="T10" fmla="*/ 9 w 75"/>
                  <a:gd name="T11" fmla="*/ 32 h 75"/>
                  <a:gd name="T12" fmla="*/ 8 w 75"/>
                  <a:gd name="T13" fmla="*/ 34 h 75"/>
                  <a:gd name="T14" fmla="*/ 9 w 75"/>
                  <a:gd name="T15" fmla="*/ 63 h 75"/>
                  <a:gd name="T16" fmla="*/ 21 w 75"/>
                  <a:gd name="T17" fmla="*/ 75 h 75"/>
                  <a:gd name="T18" fmla="*/ 75 w 75"/>
                  <a:gd name="T19" fmla="*/ 2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" h="75">
                    <a:moveTo>
                      <a:pt x="75" y="20"/>
                    </a:moveTo>
                    <a:cubicBezTo>
                      <a:pt x="64" y="9"/>
                      <a:pt x="64" y="9"/>
                      <a:pt x="64" y="9"/>
                    </a:cubicBezTo>
                    <a:cubicBezTo>
                      <a:pt x="55" y="0"/>
                      <a:pt x="42" y="0"/>
                      <a:pt x="34" y="8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5" y="15"/>
                      <a:pt x="33" y="22"/>
                      <a:pt x="28" y="28"/>
                    </a:cubicBezTo>
                    <a:cubicBezTo>
                      <a:pt x="23" y="33"/>
                      <a:pt x="15" y="35"/>
                      <a:pt x="9" y="32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0" y="41"/>
                      <a:pt x="1" y="55"/>
                      <a:pt x="9" y="63"/>
                    </a:cubicBezTo>
                    <a:cubicBezTo>
                      <a:pt x="21" y="75"/>
                      <a:pt x="21" y="75"/>
                      <a:pt x="21" y="75"/>
                    </a:cubicBezTo>
                    <a:lnTo>
                      <a:pt x="75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sp>
        <p:nvSpPr>
          <p:cNvPr id="10" name="千图设计师MC：ID 29795607文本框 225"/>
          <p:cNvSpPr txBox="1"/>
          <p:nvPr>
            <p:custDataLst>
              <p:tags r:id="rId10"/>
            </p:custDataLst>
          </p:nvPr>
        </p:nvSpPr>
        <p:spPr>
          <a:xfrm>
            <a:off x="3022535" y="2387301"/>
            <a:ext cx="954107" cy="246221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000" dirty="0"/>
              <a:t>输入标题文本</a:t>
            </a:r>
            <a:endParaRPr lang="zh-CN" altLang="en-US" sz="1000" dirty="0"/>
          </a:p>
        </p:txBody>
      </p:sp>
      <p:sp>
        <p:nvSpPr>
          <p:cNvPr id="11" name="千图设计师MC：ID 29795607文本框 226"/>
          <p:cNvSpPr txBox="1"/>
          <p:nvPr>
            <p:custDataLst>
              <p:tags r:id="rId11"/>
            </p:custDataLst>
          </p:nvPr>
        </p:nvSpPr>
        <p:spPr>
          <a:xfrm>
            <a:off x="3022535" y="1795526"/>
            <a:ext cx="954107" cy="246221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000" dirty="0"/>
              <a:t>输入标题文本</a:t>
            </a:r>
            <a:endParaRPr lang="zh-CN" altLang="en-US" sz="1000" dirty="0"/>
          </a:p>
        </p:txBody>
      </p:sp>
      <p:sp>
        <p:nvSpPr>
          <p:cNvPr id="12" name="千图设计师MC：ID 29795607文本框 227"/>
          <p:cNvSpPr txBox="1"/>
          <p:nvPr>
            <p:custDataLst>
              <p:tags r:id="rId12"/>
            </p:custDataLst>
          </p:nvPr>
        </p:nvSpPr>
        <p:spPr>
          <a:xfrm>
            <a:off x="3022535" y="1267597"/>
            <a:ext cx="954107" cy="246221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000" dirty="0"/>
              <a:t>输入标题文本</a:t>
            </a:r>
            <a:endParaRPr lang="zh-CN" altLang="en-US" sz="1000" dirty="0"/>
          </a:p>
        </p:txBody>
      </p:sp>
      <p:sp>
        <p:nvSpPr>
          <p:cNvPr id="18" name="千图设计师MC：ID 29795607椭圆 229"/>
          <p:cNvSpPr/>
          <p:nvPr>
            <p:custDataLst>
              <p:tags r:id="rId13"/>
            </p:custDataLst>
          </p:nvPr>
        </p:nvSpPr>
        <p:spPr bwMode="auto">
          <a:xfrm>
            <a:off x="2908763" y="3141127"/>
            <a:ext cx="1061375" cy="1062901"/>
          </a:xfrm>
          <a:prstGeom prst="ellipse">
            <a:avLst/>
          </a:prstGeom>
          <a:solidFill>
            <a:schemeClr val="bg1"/>
          </a:solidFill>
          <a:ln w="6350" cap="flat">
            <a:solidFill>
              <a:schemeClr val="tx2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</a:p>
        </p:txBody>
      </p:sp>
      <p:grpSp>
        <p:nvGrpSpPr>
          <p:cNvPr id="19" name="千图设计师MC：ID 29795607组合 230"/>
          <p:cNvGrpSpPr/>
          <p:nvPr>
            <p:custDataLst>
              <p:tags r:id="rId14"/>
            </p:custDataLst>
          </p:nvPr>
        </p:nvGrpSpPr>
        <p:grpSpPr>
          <a:xfrm>
            <a:off x="3217248" y="3422123"/>
            <a:ext cx="444403" cy="468838"/>
            <a:chOff x="2881378" y="2296853"/>
            <a:chExt cx="444403" cy="468838"/>
          </a:xfrm>
          <a:solidFill>
            <a:schemeClr val="tx2"/>
          </a:solidFill>
        </p:grpSpPr>
        <p:sp>
          <p:nvSpPr>
            <p:cNvPr id="20" name="Oval 231"/>
            <p:cNvSpPr/>
            <p:nvPr/>
          </p:nvSpPr>
          <p:spPr bwMode="auto">
            <a:xfrm>
              <a:off x="2991333" y="2296853"/>
              <a:ext cx="224493" cy="22449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Freeform: Shape 232"/>
            <p:cNvSpPr/>
            <p:nvPr/>
          </p:nvSpPr>
          <p:spPr bwMode="auto">
            <a:xfrm>
              <a:off x="2881378" y="2547307"/>
              <a:ext cx="444403" cy="218384"/>
            </a:xfrm>
            <a:custGeom>
              <a:avLst/>
              <a:gdLst>
                <a:gd name="T0" fmla="*/ 158 w 158"/>
                <a:gd name="T1" fmla="*/ 78 h 78"/>
                <a:gd name="T2" fmla="*/ 158 w 158"/>
                <a:gd name="T3" fmla="*/ 45 h 78"/>
                <a:gd name="T4" fmla="*/ 117 w 158"/>
                <a:gd name="T5" fmla="*/ 0 h 78"/>
                <a:gd name="T6" fmla="*/ 113 w 158"/>
                <a:gd name="T7" fmla="*/ 0 h 78"/>
                <a:gd name="T8" fmla="*/ 79 w 158"/>
                <a:gd name="T9" fmla="*/ 20 h 78"/>
                <a:gd name="T10" fmla="*/ 45 w 158"/>
                <a:gd name="T11" fmla="*/ 0 h 78"/>
                <a:gd name="T12" fmla="*/ 41 w 158"/>
                <a:gd name="T13" fmla="*/ 0 h 78"/>
                <a:gd name="T14" fmla="*/ 0 w 158"/>
                <a:gd name="T15" fmla="*/ 45 h 78"/>
                <a:gd name="T16" fmla="*/ 0 w 158"/>
                <a:gd name="T17" fmla="*/ 78 h 78"/>
                <a:gd name="T18" fmla="*/ 158 w 158"/>
                <a:gd name="T1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8" h="78">
                  <a:moveTo>
                    <a:pt x="158" y="78"/>
                  </a:moveTo>
                  <a:cubicBezTo>
                    <a:pt x="158" y="45"/>
                    <a:pt x="158" y="45"/>
                    <a:pt x="158" y="45"/>
                  </a:cubicBezTo>
                  <a:cubicBezTo>
                    <a:pt x="158" y="20"/>
                    <a:pt x="140" y="0"/>
                    <a:pt x="117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8" y="12"/>
                    <a:pt x="95" y="20"/>
                    <a:pt x="79" y="20"/>
                  </a:cubicBezTo>
                  <a:cubicBezTo>
                    <a:pt x="63" y="20"/>
                    <a:pt x="50" y="12"/>
                    <a:pt x="4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9" y="0"/>
                    <a:pt x="0" y="20"/>
                    <a:pt x="0" y="45"/>
                  </a:cubicBezTo>
                  <a:cubicBezTo>
                    <a:pt x="0" y="78"/>
                    <a:pt x="0" y="78"/>
                    <a:pt x="0" y="78"/>
                  </a:cubicBezTo>
                  <a:lnTo>
                    <a:pt x="158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4" name="千图设计师MC：ID 29795607Freeform: Shape 233"/>
          <p:cNvSpPr/>
          <p:nvPr>
            <p:custDataLst>
              <p:tags r:id="rId15"/>
            </p:custDataLst>
          </p:nvPr>
        </p:nvSpPr>
        <p:spPr bwMode="auto">
          <a:xfrm>
            <a:off x="7807405" y="1829171"/>
            <a:ext cx="3033712" cy="371475"/>
          </a:xfrm>
          <a:custGeom>
            <a:avLst/>
            <a:gdLst/>
            <a:ahLst/>
            <a:cxnLst>
              <a:cxn ang="0">
                <a:pos x="1359" y="0"/>
              </a:cxn>
              <a:cxn ang="0">
                <a:pos x="234" y="0"/>
              </a:cxn>
              <a:cxn ang="0">
                <a:pos x="0" y="234"/>
              </a:cxn>
              <a:cxn ang="0">
                <a:pos x="1359" y="234"/>
              </a:cxn>
              <a:cxn ang="0">
                <a:pos x="1911" y="234"/>
              </a:cxn>
              <a:cxn ang="0">
                <a:pos x="1911" y="0"/>
              </a:cxn>
              <a:cxn ang="0">
                <a:pos x="1359" y="0"/>
              </a:cxn>
            </a:cxnLst>
            <a:rect l="0" t="0" r="r" b="b"/>
            <a:pathLst>
              <a:path w="1911" h="234">
                <a:moveTo>
                  <a:pt x="1359" y="0"/>
                </a:moveTo>
                <a:lnTo>
                  <a:pt x="234" y="0"/>
                </a:lnTo>
                <a:lnTo>
                  <a:pt x="0" y="234"/>
                </a:lnTo>
                <a:lnTo>
                  <a:pt x="1359" y="234"/>
                </a:lnTo>
                <a:lnTo>
                  <a:pt x="1911" y="234"/>
                </a:lnTo>
                <a:lnTo>
                  <a:pt x="1911" y="0"/>
                </a:lnTo>
                <a:lnTo>
                  <a:pt x="1359" y="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15" name="千图设计师MC：ID 29795607Freeform: Shape 234"/>
          <p:cNvSpPr/>
          <p:nvPr>
            <p:custDataLst>
              <p:tags r:id="rId16"/>
            </p:custDataLst>
          </p:nvPr>
        </p:nvSpPr>
        <p:spPr bwMode="auto">
          <a:xfrm flipV="1">
            <a:off x="8769447" y="2244218"/>
            <a:ext cx="2071671" cy="114375"/>
          </a:xfrm>
          <a:custGeom>
            <a:avLst/>
            <a:gdLst/>
            <a:ahLst/>
            <a:cxnLst>
              <a:cxn ang="0">
                <a:pos x="1300" y="0"/>
              </a:cxn>
              <a:cxn ang="0">
                <a:pos x="925" y="0"/>
              </a:cxn>
              <a:cxn ang="0">
                <a:pos x="159" y="0"/>
              </a:cxn>
              <a:cxn ang="0">
                <a:pos x="0" y="159"/>
              </a:cxn>
              <a:cxn ang="0">
                <a:pos x="925" y="159"/>
              </a:cxn>
              <a:cxn ang="0">
                <a:pos x="1300" y="159"/>
              </a:cxn>
              <a:cxn ang="0">
                <a:pos x="2880" y="159"/>
              </a:cxn>
              <a:cxn ang="0">
                <a:pos x="2880" y="0"/>
              </a:cxn>
              <a:cxn ang="0">
                <a:pos x="1300" y="0"/>
              </a:cxn>
            </a:cxnLst>
            <a:rect l="0" t="0" r="r" b="b"/>
            <a:pathLst>
              <a:path w="2880" h="159">
                <a:moveTo>
                  <a:pt x="1300" y="0"/>
                </a:moveTo>
                <a:lnTo>
                  <a:pt x="925" y="0"/>
                </a:lnTo>
                <a:lnTo>
                  <a:pt x="159" y="0"/>
                </a:lnTo>
                <a:lnTo>
                  <a:pt x="0" y="159"/>
                </a:lnTo>
                <a:lnTo>
                  <a:pt x="925" y="159"/>
                </a:lnTo>
                <a:lnTo>
                  <a:pt x="1300" y="159"/>
                </a:lnTo>
                <a:lnTo>
                  <a:pt x="2880" y="159"/>
                </a:lnTo>
                <a:lnTo>
                  <a:pt x="2880" y="0"/>
                </a:lnTo>
                <a:lnTo>
                  <a:pt x="1300" y="0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16" name="千图设计师MC：ID 29795607文本框 237"/>
          <p:cNvSpPr txBox="1"/>
          <p:nvPr>
            <p:custDataLst>
              <p:tags r:id="rId17"/>
            </p:custDataLst>
          </p:nvPr>
        </p:nvSpPr>
        <p:spPr>
          <a:xfrm>
            <a:off x="6306685" y="2469176"/>
            <a:ext cx="4534433" cy="577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3">
                    <a:lumMod val="100000"/>
                  </a:schemeClr>
                </a:solidFill>
              </a14:hiddenFill>
            </a:ext>
          </a:extLst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zh-CN" altLang="en-US" sz="3200" b="1" dirty="0"/>
              <a:t>输入标题文本</a:t>
            </a:r>
            <a:endParaRPr lang="zh-CN" altLang="en-US" sz="3200" b="1" dirty="0"/>
          </a:p>
        </p:txBody>
      </p:sp>
      <p:sp>
        <p:nvSpPr>
          <p:cNvPr id="17" name="千图设计师MC：ID 29795607矩形 238"/>
          <p:cNvSpPr/>
          <p:nvPr>
            <p:custDataLst>
              <p:tags r:id="rId18"/>
            </p:custDataLst>
          </p:nvPr>
        </p:nvSpPr>
        <p:spPr>
          <a:xfrm>
            <a:off x="6306685" y="3046340"/>
            <a:ext cx="4534433" cy="658033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50" dirty="0"/>
              <a:t>请替换文字内容复制你的内容到此千图网</a:t>
            </a:r>
            <a:r>
              <a:rPr lang="en-US" altLang="zh-CN" sz="1050" dirty="0"/>
              <a:t>58PIC.COM</a:t>
            </a:r>
            <a:br>
              <a:rPr lang="zh-CN" altLang="en-US" sz="1050" dirty="0"/>
            </a:br>
            <a:r>
              <a:rPr lang="zh-CN" altLang="en-US" sz="1050" dirty="0"/>
              <a:t>如需更改请在（设置形状格式）菜单下（文本选项）中调整</a:t>
            </a:r>
            <a:endParaRPr lang="zh-CN" altLang="en-US" sz="1050" dirty="0"/>
          </a:p>
        </p:txBody>
      </p:sp>
      <p:sp>
        <p:nvSpPr>
          <p:cNvPr id="238" name="千图设计师MC：ID 29795607Freeform: Shape 234"/>
          <p:cNvSpPr/>
          <p:nvPr>
            <p:custDataLst>
              <p:tags r:id="rId19"/>
            </p:custDataLst>
          </p:nvPr>
        </p:nvSpPr>
        <p:spPr bwMode="auto">
          <a:xfrm flipV="1">
            <a:off x="8769447" y="3969191"/>
            <a:ext cx="2071671" cy="114375"/>
          </a:xfrm>
          <a:custGeom>
            <a:avLst/>
            <a:gdLst/>
            <a:ahLst/>
            <a:cxnLst>
              <a:cxn ang="0">
                <a:pos x="1300" y="0"/>
              </a:cxn>
              <a:cxn ang="0">
                <a:pos x="925" y="0"/>
              </a:cxn>
              <a:cxn ang="0">
                <a:pos x="159" y="0"/>
              </a:cxn>
              <a:cxn ang="0">
                <a:pos x="0" y="159"/>
              </a:cxn>
              <a:cxn ang="0">
                <a:pos x="925" y="159"/>
              </a:cxn>
              <a:cxn ang="0">
                <a:pos x="1300" y="159"/>
              </a:cxn>
              <a:cxn ang="0">
                <a:pos x="2880" y="159"/>
              </a:cxn>
              <a:cxn ang="0">
                <a:pos x="2880" y="0"/>
              </a:cxn>
              <a:cxn ang="0">
                <a:pos x="1300" y="0"/>
              </a:cxn>
            </a:cxnLst>
            <a:rect l="0" t="0" r="r" b="b"/>
            <a:pathLst>
              <a:path w="2880" h="159">
                <a:moveTo>
                  <a:pt x="1300" y="0"/>
                </a:moveTo>
                <a:lnTo>
                  <a:pt x="925" y="0"/>
                </a:lnTo>
                <a:lnTo>
                  <a:pt x="159" y="0"/>
                </a:lnTo>
                <a:lnTo>
                  <a:pt x="0" y="159"/>
                </a:lnTo>
                <a:lnTo>
                  <a:pt x="925" y="159"/>
                </a:lnTo>
                <a:lnTo>
                  <a:pt x="1300" y="159"/>
                </a:lnTo>
                <a:lnTo>
                  <a:pt x="2880" y="159"/>
                </a:lnTo>
                <a:lnTo>
                  <a:pt x="2880" y="0"/>
                </a:lnTo>
                <a:lnTo>
                  <a:pt x="1300" y="0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239" name="千图设计师MC：ID 29795607文本框 237"/>
          <p:cNvSpPr txBox="1"/>
          <p:nvPr>
            <p:custDataLst>
              <p:tags r:id="rId20"/>
            </p:custDataLst>
          </p:nvPr>
        </p:nvSpPr>
        <p:spPr>
          <a:xfrm>
            <a:off x="6306685" y="4194149"/>
            <a:ext cx="4534433" cy="577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3">
                    <a:lumMod val="100000"/>
                  </a:schemeClr>
                </a:solidFill>
              </a14:hiddenFill>
            </a:ext>
          </a:extLst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zh-CN" altLang="en-US" sz="3200" b="1" dirty="0"/>
              <a:t>输入标题文本</a:t>
            </a:r>
            <a:endParaRPr lang="zh-CN" altLang="en-US" sz="3200" b="1" dirty="0"/>
          </a:p>
        </p:txBody>
      </p:sp>
      <p:sp>
        <p:nvSpPr>
          <p:cNvPr id="240" name="千图设计师MC：ID 29795607矩形 238"/>
          <p:cNvSpPr/>
          <p:nvPr>
            <p:custDataLst>
              <p:tags r:id="rId21"/>
            </p:custDataLst>
          </p:nvPr>
        </p:nvSpPr>
        <p:spPr>
          <a:xfrm>
            <a:off x="6306685" y="4771313"/>
            <a:ext cx="4534433" cy="658033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50" dirty="0"/>
              <a:t>请替换文字内容复制你的内容到此千图网</a:t>
            </a:r>
            <a:r>
              <a:rPr lang="en-US" altLang="zh-CN" sz="1050" dirty="0"/>
              <a:t>58PIC.COM</a:t>
            </a:r>
            <a:br>
              <a:rPr lang="zh-CN" altLang="en-US" sz="1050" dirty="0"/>
            </a:br>
            <a:r>
              <a:rPr lang="zh-CN" altLang="en-US" sz="1050" dirty="0"/>
              <a:t>如需更改请在（设置形状格式）菜单下（文本选项）中调整</a:t>
            </a:r>
            <a:endParaRPr lang="zh-CN" altLang="en-US" sz="10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10" grpId="0"/>
      <p:bldP spid="11" grpId="0"/>
      <p:bldP spid="12" grpId="0"/>
      <p:bldP spid="18" grpId="0" animBg="1"/>
      <p:bldP spid="14" grpId="0" animBg="1"/>
      <p:bldP spid="15" grpId="0" animBg="1"/>
      <p:bldP spid="16" grpId="0"/>
      <p:bldP spid="17" grpId="0"/>
      <p:bldP spid="238" grpId="0" animBg="1"/>
      <p:bldP spid="239" grpId="0"/>
      <p:bldP spid="2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千图设计师MC：ID 29795607Freeform: Shape 4"/>
          <p:cNvSpPr/>
          <p:nvPr>
            <p:custDataLst>
              <p:tags r:id="rId1"/>
            </p:custDataLst>
          </p:nvPr>
        </p:nvSpPr>
        <p:spPr bwMode="auto">
          <a:xfrm>
            <a:off x="1294551" y="5343914"/>
            <a:ext cx="3541713" cy="96838"/>
          </a:xfrm>
          <a:custGeom>
            <a:avLst/>
            <a:gdLst>
              <a:gd name="T0" fmla="*/ 0 w 2194"/>
              <a:gd name="T1" fmla="*/ 0 h 60"/>
              <a:gd name="T2" fmla="*/ 0 w 2194"/>
              <a:gd name="T3" fmla="*/ 20 h 60"/>
              <a:gd name="T4" fmla="*/ 40 w 2194"/>
              <a:gd name="T5" fmla="*/ 60 h 60"/>
              <a:gd name="T6" fmla="*/ 2153 w 2194"/>
              <a:gd name="T7" fmla="*/ 60 h 60"/>
              <a:gd name="T8" fmla="*/ 2194 w 2194"/>
              <a:gd name="T9" fmla="*/ 20 h 60"/>
              <a:gd name="T10" fmla="*/ 2194 w 2194"/>
              <a:gd name="T11" fmla="*/ 0 h 60"/>
              <a:gd name="T12" fmla="*/ 0 w 2194"/>
              <a:gd name="T13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94" h="60">
                <a:moveTo>
                  <a:pt x="0" y="0"/>
                </a:moveTo>
                <a:cubicBezTo>
                  <a:pt x="0" y="20"/>
                  <a:pt x="0" y="20"/>
                  <a:pt x="0" y="20"/>
                </a:cubicBezTo>
                <a:cubicBezTo>
                  <a:pt x="0" y="42"/>
                  <a:pt x="18" y="60"/>
                  <a:pt x="40" y="60"/>
                </a:cubicBezTo>
                <a:cubicBezTo>
                  <a:pt x="2153" y="60"/>
                  <a:pt x="2153" y="60"/>
                  <a:pt x="2153" y="60"/>
                </a:cubicBezTo>
                <a:cubicBezTo>
                  <a:pt x="2176" y="60"/>
                  <a:pt x="2194" y="42"/>
                  <a:pt x="2194" y="20"/>
                </a:cubicBezTo>
                <a:cubicBezTo>
                  <a:pt x="2194" y="0"/>
                  <a:pt x="2194" y="0"/>
                  <a:pt x="219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1" name="千图设计师MC：ID 29795607Freeform: Shape 5"/>
          <p:cNvSpPr/>
          <p:nvPr>
            <p:custDataLst>
              <p:tags r:id="rId2"/>
            </p:custDataLst>
          </p:nvPr>
        </p:nvSpPr>
        <p:spPr bwMode="auto">
          <a:xfrm>
            <a:off x="1612051" y="3389702"/>
            <a:ext cx="2906713" cy="1879600"/>
          </a:xfrm>
          <a:custGeom>
            <a:avLst/>
            <a:gdLst>
              <a:gd name="T0" fmla="*/ 1802 w 1802"/>
              <a:gd name="T1" fmla="*/ 1165 h 1165"/>
              <a:gd name="T2" fmla="*/ 1802 w 1802"/>
              <a:gd name="T3" fmla="*/ 41 h 1165"/>
              <a:gd name="T4" fmla="*/ 1760 w 1802"/>
              <a:gd name="T5" fmla="*/ 0 h 1165"/>
              <a:gd name="T6" fmla="*/ 41 w 1802"/>
              <a:gd name="T7" fmla="*/ 0 h 1165"/>
              <a:gd name="T8" fmla="*/ 0 w 1802"/>
              <a:gd name="T9" fmla="*/ 41 h 1165"/>
              <a:gd name="T10" fmla="*/ 0 w 1802"/>
              <a:gd name="T11" fmla="*/ 1165 h 1165"/>
              <a:gd name="T12" fmla="*/ 1802 w 1802"/>
              <a:gd name="T13" fmla="*/ 1165 h 1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02" h="1165">
                <a:moveTo>
                  <a:pt x="1802" y="1165"/>
                </a:moveTo>
                <a:cubicBezTo>
                  <a:pt x="1802" y="41"/>
                  <a:pt x="1802" y="41"/>
                  <a:pt x="1802" y="41"/>
                </a:cubicBezTo>
                <a:cubicBezTo>
                  <a:pt x="1802" y="18"/>
                  <a:pt x="1783" y="0"/>
                  <a:pt x="1760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18" y="0"/>
                  <a:pt x="0" y="18"/>
                  <a:pt x="0" y="41"/>
                </a:cubicBezTo>
                <a:cubicBezTo>
                  <a:pt x="0" y="1165"/>
                  <a:pt x="0" y="1165"/>
                  <a:pt x="0" y="1165"/>
                </a:cubicBezTo>
                <a:lnTo>
                  <a:pt x="1802" y="116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2" name="千图设计师MC：ID 29795607Freeform: Shape 6"/>
          <p:cNvSpPr/>
          <p:nvPr>
            <p:custDataLst>
              <p:tags r:id="rId3"/>
            </p:custDataLst>
          </p:nvPr>
        </p:nvSpPr>
        <p:spPr bwMode="auto">
          <a:xfrm>
            <a:off x="1242164" y="5267714"/>
            <a:ext cx="3644900" cy="120650"/>
          </a:xfrm>
          <a:custGeom>
            <a:avLst/>
            <a:gdLst>
              <a:gd name="T0" fmla="*/ 0 w 2259"/>
              <a:gd name="T1" fmla="*/ 0 h 75"/>
              <a:gd name="T2" fmla="*/ 0 w 2259"/>
              <a:gd name="T3" fmla="*/ 24 h 75"/>
              <a:gd name="T4" fmla="*/ 42 w 2259"/>
              <a:gd name="T5" fmla="*/ 75 h 75"/>
              <a:gd name="T6" fmla="*/ 2218 w 2259"/>
              <a:gd name="T7" fmla="*/ 75 h 75"/>
              <a:gd name="T8" fmla="*/ 2259 w 2259"/>
              <a:gd name="T9" fmla="*/ 24 h 75"/>
              <a:gd name="T10" fmla="*/ 2259 w 2259"/>
              <a:gd name="T11" fmla="*/ 0 h 75"/>
              <a:gd name="T12" fmla="*/ 0 w 2259"/>
              <a:gd name="T13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59" h="75">
                <a:moveTo>
                  <a:pt x="0" y="0"/>
                </a:moveTo>
                <a:cubicBezTo>
                  <a:pt x="0" y="24"/>
                  <a:pt x="0" y="24"/>
                  <a:pt x="0" y="24"/>
                </a:cubicBezTo>
                <a:cubicBezTo>
                  <a:pt x="0" y="52"/>
                  <a:pt x="19" y="75"/>
                  <a:pt x="42" y="75"/>
                </a:cubicBezTo>
                <a:cubicBezTo>
                  <a:pt x="2218" y="75"/>
                  <a:pt x="2218" y="75"/>
                  <a:pt x="2218" y="75"/>
                </a:cubicBezTo>
                <a:cubicBezTo>
                  <a:pt x="2241" y="75"/>
                  <a:pt x="2259" y="52"/>
                  <a:pt x="2259" y="24"/>
                </a:cubicBezTo>
                <a:cubicBezTo>
                  <a:pt x="2259" y="0"/>
                  <a:pt x="2259" y="0"/>
                  <a:pt x="2259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3" name="千图设计师MC：ID 29795607Freeform: Shape 7"/>
          <p:cNvSpPr/>
          <p:nvPr>
            <p:custDataLst>
              <p:tags r:id="rId4"/>
            </p:custDataLst>
          </p:nvPr>
        </p:nvSpPr>
        <p:spPr bwMode="auto">
          <a:xfrm>
            <a:off x="2766164" y="5267714"/>
            <a:ext cx="598488" cy="52388"/>
          </a:xfrm>
          <a:custGeom>
            <a:avLst/>
            <a:gdLst>
              <a:gd name="T0" fmla="*/ 0 w 370"/>
              <a:gd name="T1" fmla="*/ 0 h 32"/>
              <a:gd name="T2" fmla="*/ 36 w 370"/>
              <a:gd name="T3" fmla="*/ 32 h 32"/>
              <a:gd name="T4" fmla="*/ 334 w 370"/>
              <a:gd name="T5" fmla="*/ 32 h 32"/>
              <a:gd name="T6" fmla="*/ 370 w 370"/>
              <a:gd name="T7" fmla="*/ 0 h 32"/>
              <a:gd name="T8" fmla="*/ 0 w 370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0" h="32">
                <a:moveTo>
                  <a:pt x="0" y="0"/>
                </a:moveTo>
                <a:cubicBezTo>
                  <a:pt x="2" y="18"/>
                  <a:pt x="17" y="32"/>
                  <a:pt x="36" y="32"/>
                </a:cubicBezTo>
                <a:cubicBezTo>
                  <a:pt x="334" y="32"/>
                  <a:pt x="334" y="32"/>
                  <a:pt x="334" y="32"/>
                </a:cubicBezTo>
                <a:cubicBezTo>
                  <a:pt x="353" y="32"/>
                  <a:pt x="368" y="18"/>
                  <a:pt x="37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4" name="千图设计师MC：ID 29795607矩形 8"/>
          <p:cNvSpPr/>
          <p:nvPr>
            <p:custDataLst>
              <p:tags r:id="rId5"/>
            </p:custDataLst>
          </p:nvPr>
        </p:nvSpPr>
        <p:spPr bwMode="auto">
          <a:xfrm>
            <a:off x="1724764" y="3518289"/>
            <a:ext cx="2681288" cy="1624013"/>
          </a:xfrm>
          <a:prstGeom prst="rect">
            <a:avLst/>
          </a:prstGeom>
          <a:solidFill>
            <a:srgbClr val="F1F1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5" name="千图设计师MC：ID 29795607椭圆 9"/>
          <p:cNvSpPr/>
          <p:nvPr>
            <p:custDataLst>
              <p:tags r:id="rId6"/>
            </p:custDataLst>
          </p:nvPr>
        </p:nvSpPr>
        <p:spPr bwMode="auto">
          <a:xfrm>
            <a:off x="3028101" y="3410339"/>
            <a:ext cx="95250" cy="9683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26" name="千图设计师MC：ID 29795607椭圆 10"/>
          <p:cNvSpPr/>
          <p:nvPr>
            <p:custDataLst>
              <p:tags r:id="rId7"/>
            </p:custDataLst>
          </p:nvPr>
        </p:nvSpPr>
        <p:spPr bwMode="auto">
          <a:xfrm>
            <a:off x="3047151" y="3430977"/>
            <a:ext cx="57150" cy="5556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27" name="千图设计师MC：ID 29795607椭圆 11"/>
          <p:cNvSpPr/>
          <p:nvPr>
            <p:custDataLst>
              <p:tags r:id="rId8"/>
            </p:custDataLst>
          </p:nvPr>
        </p:nvSpPr>
        <p:spPr bwMode="auto">
          <a:xfrm>
            <a:off x="3047151" y="3435739"/>
            <a:ext cx="52388" cy="508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28" name="千图设计师MC：ID 29795607椭圆 12"/>
          <p:cNvSpPr/>
          <p:nvPr>
            <p:custDataLst>
              <p:tags r:id="rId9"/>
            </p:custDataLst>
          </p:nvPr>
        </p:nvSpPr>
        <p:spPr bwMode="auto">
          <a:xfrm>
            <a:off x="3075726" y="3442089"/>
            <a:ext cx="17463" cy="17463"/>
          </a:xfrm>
          <a:prstGeom prst="ellipse">
            <a:avLst/>
          </a:pr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9" name="千图设计师MC：ID 29795607Freeform: Shape 13"/>
          <p:cNvSpPr/>
          <p:nvPr>
            <p:custDataLst>
              <p:tags r:id="rId10"/>
            </p:custDataLst>
          </p:nvPr>
        </p:nvSpPr>
        <p:spPr bwMode="auto">
          <a:xfrm>
            <a:off x="2013689" y="2111764"/>
            <a:ext cx="1839913" cy="2860675"/>
          </a:xfrm>
          <a:custGeom>
            <a:avLst/>
            <a:gdLst>
              <a:gd name="T0" fmla="*/ 813 w 1140"/>
              <a:gd name="T1" fmla="*/ 45 h 1774"/>
              <a:gd name="T2" fmla="*/ 759 w 1140"/>
              <a:gd name="T3" fmla="*/ 0 h 1774"/>
              <a:gd name="T4" fmla="*/ 759 w 1140"/>
              <a:gd name="T5" fmla="*/ 0 h 1774"/>
              <a:gd name="T6" fmla="*/ 792 w 1140"/>
              <a:gd name="T7" fmla="*/ 27 h 1774"/>
              <a:gd name="T8" fmla="*/ 759 w 1140"/>
              <a:gd name="T9" fmla="*/ 0 h 1774"/>
              <a:gd name="T10" fmla="*/ 759 w 1140"/>
              <a:gd name="T11" fmla="*/ 0 h 1774"/>
              <a:gd name="T12" fmla="*/ 759 w 1140"/>
              <a:gd name="T13" fmla="*/ 0 h 1774"/>
              <a:gd name="T14" fmla="*/ 765 w 1140"/>
              <a:gd name="T15" fmla="*/ 4 h 1774"/>
              <a:gd name="T16" fmla="*/ 749 w 1140"/>
              <a:gd name="T17" fmla="*/ 11 h 1774"/>
              <a:gd name="T18" fmla="*/ 500 w 1140"/>
              <a:gd name="T19" fmla="*/ 266 h 1774"/>
              <a:gd name="T20" fmla="*/ 309 w 1140"/>
              <a:gd name="T21" fmla="*/ 454 h 1774"/>
              <a:gd name="T22" fmla="*/ 62 w 1140"/>
              <a:gd name="T23" fmla="*/ 790 h 1774"/>
              <a:gd name="T24" fmla="*/ 0 w 1140"/>
              <a:gd name="T25" fmla="*/ 1037 h 1774"/>
              <a:gd name="T26" fmla="*/ 85 w 1140"/>
              <a:gd name="T27" fmla="*/ 1297 h 1774"/>
              <a:gd name="T28" fmla="*/ 437 w 1140"/>
              <a:gd name="T29" fmla="*/ 1565 h 1774"/>
              <a:gd name="T30" fmla="*/ 804 w 1140"/>
              <a:gd name="T31" fmla="*/ 1700 h 1774"/>
              <a:gd name="T32" fmla="*/ 880 w 1140"/>
              <a:gd name="T33" fmla="*/ 1719 h 1774"/>
              <a:gd name="T34" fmla="*/ 1076 w 1140"/>
              <a:gd name="T35" fmla="*/ 1767 h 1774"/>
              <a:gd name="T36" fmla="*/ 1101 w 1140"/>
              <a:gd name="T37" fmla="*/ 1773 h 1774"/>
              <a:gd name="T38" fmla="*/ 1140 w 1140"/>
              <a:gd name="T39" fmla="*/ 1637 h 1774"/>
              <a:gd name="T40" fmla="*/ 1070 w 1140"/>
              <a:gd name="T41" fmla="*/ 1620 h 1774"/>
              <a:gd name="T42" fmla="*/ 867 w 1140"/>
              <a:gd name="T43" fmla="*/ 1570 h 1774"/>
              <a:gd name="T44" fmla="*/ 842 w 1140"/>
              <a:gd name="T45" fmla="*/ 1564 h 1774"/>
              <a:gd name="T46" fmla="*/ 839 w 1140"/>
              <a:gd name="T47" fmla="*/ 1563 h 1774"/>
              <a:gd name="T48" fmla="*/ 839 w 1140"/>
              <a:gd name="T49" fmla="*/ 1564 h 1774"/>
              <a:gd name="T50" fmla="*/ 839 w 1140"/>
              <a:gd name="T51" fmla="*/ 1563 h 1774"/>
              <a:gd name="T52" fmla="*/ 839 w 1140"/>
              <a:gd name="T53" fmla="*/ 1563 h 1774"/>
              <a:gd name="T54" fmla="*/ 321 w 1140"/>
              <a:gd name="T55" fmla="*/ 1334 h 1774"/>
              <a:gd name="T56" fmla="*/ 162 w 1140"/>
              <a:gd name="T57" fmla="*/ 1146 h 1774"/>
              <a:gd name="T58" fmla="*/ 154 w 1140"/>
              <a:gd name="T59" fmla="*/ 944 h 1774"/>
              <a:gd name="T60" fmla="*/ 320 w 1140"/>
              <a:gd name="T61" fmla="*/ 654 h 1774"/>
              <a:gd name="T62" fmla="*/ 541 w 1140"/>
              <a:gd name="T63" fmla="*/ 423 h 1774"/>
              <a:gd name="T64" fmla="*/ 819 w 1140"/>
              <a:gd name="T65" fmla="*/ 143 h 1774"/>
              <a:gd name="T66" fmla="*/ 868 w 1140"/>
              <a:gd name="T67" fmla="*/ 90 h 1774"/>
              <a:gd name="T68" fmla="*/ 759 w 1140"/>
              <a:gd name="T69" fmla="*/ 0 h 1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140" h="1774">
                <a:moveTo>
                  <a:pt x="759" y="0"/>
                </a:moveTo>
                <a:cubicBezTo>
                  <a:pt x="813" y="45"/>
                  <a:pt x="813" y="45"/>
                  <a:pt x="813" y="45"/>
                </a:cubicBezTo>
                <a:cubicBezTo>
                  <a:pt x="759" y="0"/>
                  <a:pt x="759" y="0"/>
                  <a:pt x="759" y="0"/>
                </a:cubicBezTo>
                <a:cubicBezTo>
                  <a:pt x="759" y="0"/>
                  <a:pt x="759" y="0"/>
                  <a:pt x="759" y="0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759" y="0"/>
                  <a:pt x="759" y="0"/>
                  <a:pt x="759" y="0"/>
                </a:cubicBezTo>
                <a:cubicBezTo>
                  <a:pt x="759" y="0"/>
                  <a:pt x="759" y="0"/>
                  <a:pt x="759" y="0"/>
                </a:cubicBezTo>
                <a:cubicBezTo>
                  <a:pt x="792" y="27"/>
                  <a:pt x="792" y="27"/>
                  <a:pt x="792" y="27"/>
                </a:cubicBezTo>
                <a:cubicBezTo>
                  <a:pt x="759" y="0"/>
                  <a:pt x="759" y="0"/>
                  <a:pt x="759" y="0"/>
                </a:cubicBezTo>
                <a:cubicBezTo>
                  <a:pt x="759" y="0"/>
                  <a:pt x="759" y="0"/>
                  <a:pt x="759" y="0"/>
                </a:cubicBezTo>
                <a:cubicBezTo>
                  <a:pt x="792" y="27"/>
                  <a:pt x="792" y="27"/>
                  <a:pt x="792" y="27"/>
                </a:cubicBezTo>
                <a:cubicBezTo>
                  <a:pt x="759" y="0"/>
                  <a:pt x="759" y="0"/>
                  <a:pt x="759" y="0"/>
                </a:cubicBezTo>
                <a:cubicBezTo>
                  <a:pt x="765" y="4"/>
                  <a:pt x="765" y="4"/>
                  <a:pt x="765" y="4"/>
                </a:cubicBezTo>
                <a:cubicBezTo>
                  <a:pt x="759" y="0"/>
                  <a:pt x="759" y="0"/>
                  <a:pt x="759" y="0"/>
                </a:cubicBezTo>
                <a:cubicBezTo>
                  <a:pt x="759" y="0"/>
                  <a:pt x="759" y="0"/>
                  <a:pt x="759" y="0"/>
                </a:cubicBezTo>
                <a:cubicBezTo>
                  <a:pt x="765" y="4"/>
                  <a:pt x="765" y="4"/>
                  <a:pt x="765" y="4"/>
                </a:cubicBezTo>
                <a:cubicBezTo>
                  <a:pt x="759" y="0"/>
                  <a:pt x="759" y="0"/>
                  <a:pt x="759" y="0"/>
                </a:cubicBezTo>
                <a:cubicBezTo>
                  <a:pt x="759" y="0"/>
                  <a:pt x="757" y="3"/>
                  <a:pt x="749" y="11"/>
                </a:cubicBezTo>
                <a:cubicBezTo>
                  <a:pt x="738" y="23"/>
                  <a:pt x="717" y="46"/>
                  <a:pt x="677" y="87"/>
                </a:cubicBezTo>
                <a:cubicBezTo>
                  <a:pt x="638" y="127"/>
                  <a:pt x="582" y="185"/>
                  <a:pt x="500" y="266"/>
                </a:cubicBezTo>
                <a:cubicBezTo>
                  <a:pt x="484" y="282"/>
                  <a:pt x="465" y="301"/>
                  <a:pt x="443" y="322"/>
                </a:cubicBezTo>
                <a:cubicBezTo>
                  <a:pt x="404" y="359"/>
                  <a:pt x="357" y="404"/>
                  <a:pt x="309" y="454"/>
                </a:cubicBezTo>
                <a:cubicBezTo>
                  <a:pt x="273" y="491"/>
                  <a:pt x="236" y="532"/>
                  <a:pt x="201" y="576"/>
                </a:cubicBezTo>
                <a:cubicBezTo>
                  <a:pt x="148" y="642"/>
                  <a:pt x="99" y="713"/>
                  <a:pt x="62" y="790"/>
                </a:cubicBezTo>
                <a:cubicBezTo>
                  <a:pt x="43" y="829"/>
                  <a:pt x="28" y="868"/>
                  <a:pt x="17" y="910"/>
                </a:cubicBezTo>
                <a:cubicBezTo>
                  <a:pt x="6" y="951"/>
                  <a:pt x="0" y="993"/>
                  <a:pt x="0" y="1037"/>
                </a:cubicBezTo>
                <a:cubicBezTo>
                  <a:pt x="0" y="1068"/>
                  <a:pt x="3" y="1100"/>
                  <a:pt x="10" y="1132"/>
                </a:cubicBezTo>
                <a:cubicBezTo>
                  <a:pt x="23" y="1189"/>
                  <a:pt x="48" y="1244"/>
                  <a:pt x="85" y="1297"/>
                </a:cubicBezTo>
                <a:cubicBezTo>
                  <a:pt x="113" y="1337"/>
                  <a:pt x="149" y="1375"/>
                  <a:pt x="191" y="1411"/>
                </a:cubicBezTo>
                <a:cubicBezTo>
                  <a:pt x="255" y="1466"/>
                  <a:pt x="336" y="1517"/>
                  <a:pt x="437" y="1565"/>
                </a:cubicBezTo>
                <a:cubicBezTo>
                  <a:pt x="537" y="1613"/>
                  <a:pt x="657" y="1658"/>
                  <a:pt x="800" y="1699"/>
                </a:cubicBezTo>
                <a:cubicBezTo>
                  <a:pt x="802" y="1699"/>
                  <a:pt x="803" y="1699"/>
                  <a:pt x="804" y="1700"/>
                </a:cubicBezTo>
                <a:cubicBezTo>
                  <a:pt x="807" y="1701"/>
                  <a:pt x="810" y="1701"/>
                  <a:pt x="814" y="1702"/>
                </a:cubicBezTo>
                <a:cubicBezTo>
                  <a:pt x="828" y="1706"/>
                  <a:pt x="852" y="1712"/>
                  <a:pt x="880" y="1719"/>
                </a:cubicBezTo>
                <a:cubicBezTo>
                  <a:pt x="923" y="1729"/>
                  <a:pt x="976" y="1742"/>
                  <a:pt x="1019" y="1753"/>
                </a:cubicBezTo>
                <a:cubicBezTo>
                  <a:pt x="1041" y="1758"/>
                  <a:pt x="1061" y="1763"/>
                  <a:pt x="1076" y="1767"/>
                </a:cubicBezTo>
                <a:cubicBezTo>
                  <a:pt x="1084" y="1769"/>
                  <a:pt x="1090" y="1770"/>
                  <a:pt x="1095" y="1772"/>
                </a:cubicBezTo>
                <a:cubicBezTo>
                  <a:pt x="1097" y="1772"/>
                  <a:pt x="1099" y="1773"/>
                  <a:pt x="1101" y="1773"/>
                </a:cubicBezTo>
                <a:cubicBezTo>
                  <a:pt x="1102" y="1774"/>
                  <a:pt x="1104" y="1774"/>
                  <a:pt x="1104" y="1774"/>
                </a:cubicBezTo>
                <a:cubicBezTo>
                  <a:pt x="1140" y="1637"/>
                  <a:pt x="1140" y="1637"/>
                  <a:pt x="1140" y="1637"/>
                </a:cubicBezTo>
                <a:cubicBezTo>
                  <a:pt x="1138" y="1637"/>
                  <a:pt x="1136" y="1636"/>
                  <a:pt x="1133" y="1636"/>
                </a:cubicBezTo>
                <a:cubicBezTo>
                  <a:pt x="1121" y="1633"/>
                  <a:pt x="1098" y="1627"/>
                  <a:pt x="1070" y="1620"/>
                </a:cubicBezTo>
                <a:cubicBezTo>
                  <a:pt x="1027" y="1609"/>
                  <a:pt x="972" y="1596"/>
                  <a:pt x="926" y="1585"/>
                </a:cubicBezTo>
                <a:cubicBezTo>
                  <a:pt x="904" y="1579"/>
                  <a:pt x="883" y="1574"/>
                  <a:pt x="867" y="1570"/>
                </a:cubicBezTo>
                <a:cubicBezTo>
                  <a:pt x="859" y="1568"/>
                  <a:pt x="853" y="1566"/>
                  <a:pt x="848" y="1565"/>
                </a:cubicBezTo>
                <a:cubicBezTo>
                  <a:pt x="845" y="1565"/>
                  <a:pt x="843" y="1564"/>
                  <a:pt x="842" y="1564"/>
                </a:cubicBezTo>
                <a:cubicBezTo>
                  <a:pt x="841" y="1563"/>
                  <a:pt x="840" y="1563"/>
                  <a:pt x="840" y="1563"/>
                </a:cubicBezTo>
                <a:cubicBezTo>
                  <a:pt x="839" y="1563"/>
                  <a:pt x="839" y="1563"/>
                  <a:pt x="839" y="1563"/>
                </a:cubicBezTo>
                <a:cubicBezTo>
                  <a:pt x="839" y="1563"/>
                  <a:pt x="839" y="1563"/>
                  <a:pt x="839" y="1563"/>
                </a:cubicBezTo>
                <a:cubicBezTo>
                  <a:pt x="839" y="1564"/>
                  <a:pt x="839" y="1564"/>
                  <a:pt x="839" y="1564"/>
                </a:cubicBezTo>
                <a:cubicBezTo>
                  <a:pt x="839" y="1563"/>
                  <a:pt x="839" y="1563"/>
                  <a:pt x="839" y="1563"/>
                </a:cubicBezTo>
                <a:cubicBezTo>
                  <a:pt x="839" y="1563"/>
                  <a:pt x="839" y="1563"/>
                  <a:pt x="839" y="1563"/>
                </a:cubicBezTo>
                <a:cubicBezTo>
                  <a:pt x="839" y="1564"/>
                  <a:pt x="839" y="1564"/>
                  <a:pt x="839" y="1564"/>
                </a:cubicBezTo>
                <a:cubicBezTo>
                  <a:pt x="839" y="1563"/>
                  <a:pt x="839" y="1563"/>
                  <a:pt x="839" y="1563"/>
                </a:cubicBezTo>
                <a:cubicBezTo>
                  <a:pt x="700" y="1523"/>
                  <a:pt x="586" y="1480"/>
                  <a:pt x="493" y="1436"/>
                </a:cubicBezTo>
                <a:cubicBezTo>
                  <a:pt x="424" y="1402"/>
                  <a:pt x="367" y="1368"/>
                  <a:pt x="321" y="1334"/>
                </a:cubicBezTo>
                <a:cubicBezTo>
                  <a:pt x="286" y="1308"/>
                  <a:pt x="258" y="1282"/>
                  <a:pt x="234" y="1257"/>
                </a:cubicBezTo>
                <a:cubicBezTo>
                  <a:pt x="200" y="1219"/>
                  <a:pt x="177" y="1182"/>
                  <a:pt x="162" y="1146"/>
                </a:cubicBezTo>
                <a:cubicBezTo>
                  <a:pt x="148" y="1109"/>
                  <a:pt x="141" y="1073"/>
                  <a:pt x="141" y="1037"/>
                </a:cubicBezTo>
                <a:cubicBezTo>
                  <a:pt x="141" y="1006"/>
                  <a:pt x="146" y="975"/>
                  <a:pt x="154" y="944"/>
                </a:cubicBezTo>
                <a:cubicBezTo>
                  <a:pt x="169" y="889"/>
                  <a:pt x="196" y="832"/>
                  <a:pt x="231" y="776"/>
                </a:cubicBezTo>
                <a:cubicBezTo>
                  <a:pt x="257" y="734"/>
                  <a:pt x="287" y="693"/>
                  <a:pt x="320" y="654"/>
                </a:cubicBezTo>
                <a:cubicBezTo>
                  <a:pt x="369" y="594"/>
                  <a:pt x="422" y="539"/>
                  <a:pt x="471" y="491"/>
                </a:cubicBezTo>
                <a:cubicBezTo>
                  <a:pt x="496" y="466"/>
                  <a:pt x="520" y="444"/>
                  <a:pt x="541" y="423"/>
                </a:cubicBezTo>
                <a:cubicBezTo>
                  <a:pt x="563" y="402"/>
                  <a:pt x="583" y="383"/>
                  <a:pt x="600" y="366"/>
                </a:cubicBezTo>
                <a:cubicBezTo>
                  <a:pt x="715" y="251"/>
                  <a:pt x="782" y="183"/>
                  <a:pt x="819" y="143"/>
                </a:cubicBezTo>
                <a:cubicBezTo>
                  <a:pt x="838" y="123"/>
                  <a:pt x="850" y="111"/>
                  <a:pt x="857" y="103"/>
                </a:cubicBezTo>
                <a:cubicBezTo>
                  <a:pt x="864" y="95"/>
                  <a:pt x="867" y="92"/>
                  <a:pt x="868" y="90"/>
                </a:cubicBezTo>
                <a:cubicBezTo>
                  <a:pt x="759" y="0"/>
                  <a:pt x="759" y="0"/>
                  <a:pt x="759" y="0"/>
                </a:cubicBezTo>
                <a:cubicBezTo>
                  <a:pt x="759" y="0"/>
                  <a:pt x="759" y="0"/>
                  <a:pt x="759" y="0"/>
                </a:cubicBezTo>
              </a:path>
            </a:pathLst>
          </a:custGeom>
          <a:solidFill>
            <a:srgbClr val="D8574A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30" name="千图设计师MC：ID 29795607Freeform: Shape 14"/>
          <p:cNvSpPr/>
          <p:nvPr>
            <p:custDataLst>
              <p:tags r:id="rId11"/>
            </p:custDataLst>
          </p:nvPr>
        </p:nvSpPr>
        <p:spPr bwMode="auto">
          <a:xfrm>
            <a:off x="1894626" y="3981014"/>
            <a:ext cx="2511425" cy="1161287"/>
          </a:xfrm>
          <a:custGeom>
            <a:avLst/>
            <a:gdLst>
              <a:gd name="T0" fmla="*/ 1753 w 1753"/>
              <a:gd name="T1" fmla="*/ 59 h 811"/>
              <a:gd name="T2" fmla="*/ 1499 w 1753"/>
              <a:gd name="T3" fmla="*/ 327 h 811"/>
              <a:gd name="T4" fmla="*/ 1505 w 1753"/>
              <a:gd name="T5" fmla="*/ 384 h 811"/>
              <a:gd name="T6" fmla="*/ 1464 w 1753"/>
              <a:gd name="T7" fmla="*/ 379 h 811"/>
              <a:gd name="T8" fmla="*/ 1448 w 1753"/>
              <a:gd name="T9" fmla="*/ 380 h 811"/>
              <a:gd name="T10" fmla="*/ 1457 w 1753"/>
              <a:gd name="T11" fmla="*/ 325 h 811"/>
              <a:gd name="T12" fmla="*/ 1278 w 1753"/>
              <a:gd name="T13" fmla="*/ 146 h 811"/>
              <a:gd name="T14" fmla="*/ 1106 w 1753"/>
              <a:gd name="T15" fmla="*/ 278 h 811"/>
              <a:gd name="T16" fmla="*/ 1043 w 1753"/>
              <a:gd name="T17" fmla="*/ 263 h 811"/>
              <a:gd name="T18" fmla="*/ 1045 w 1753"/>
              <a:gd name="T19" fmla="*/ 239 h 811"/>
              <a:gd name="T20" fmla="*/ 865 w 1753"/>
              <a:gd name="T21" fmla="*/ 59 h 811"/>
              <a:gd name="T22" fmla="*/ 689 w 1753"/>
              <a:gd name="T23" fmla="*/ 200 h 811"/>
              <a:gd name="T24" fmla="*/ 653 w 1753"/>
              <a:gd name="T25" fmla="*/ 183 h 811"/>
              <a:gd name="T26" fmla="*/ 653 w 1753"/>
              <a:gd name="T27" fmla="*/ 182 h 811"/>
              <a:gd name="T28" fmla="*/ 470 w 1753"/>
              <a:gd name="T29" fmla="*/ 0 h 811"/>
              <a:gd name="T30" fmla="*/ 288 w 1753"/>
              <a:gd name="T31" fmla="*/ 182 h 811"/>
              <a:gd name="T32" fmla="*/ 307 w 1753"/>
              <a:gd name="T33" fmla="*/ 263 h 811"/>
              <a:gd name="T34" fmla="*/ 297 w 1753"/>
              <a:gd name="T35" fmla="*/ 262 h 811"/>
              <a:gd name="T36" fmla="*/ 194 w 1753"/>
              <a:gd name="T37" fmla="*/ 364 h 811"/>
              <a:gd name="T38" fmla="*/ 211 w 1753"/>
              <a:gd name="T39" fmla="*/ 419 h 811"/>
              <a:gd name="T40" fmla="*/ 0 w 1753"/>
              <a:gd name="T41" fmla="*/ 640 h 811"/>
              <a:gd name="T42" fmla="*/ 81 w 1753"/>
              <a:gd name="T43" fmla="*/ 811 h 811"/>
              <a:gd name="T44" fmla="*/ 1753 w 1753"/>
              <a:gd name="T45" fmla="*/ 811 h 811"/>
              <a:gd name="T46" fmla="*/ 1753 w 1753"/>
              <a:gd name="T47" fmla="*/ 59 h 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753" h="811">
                <a:moveTo>
                  <a:pt x="1753" y="59"/>
                </a:moveTo>
                <a:cubicBezTo>
                  <a:pt x="1611" y="67"/>
                  <a:pt x="1499" y="184"/>
                  <a:pt x="1499" y="327"/>
                </a:cubicBezTo>
                <a:cubicBezTo>
                  <a:pt x="1499" y="346"/>
                  <a:pt x="1501" y="365"/>
                  <a:pt x="1505" y="384"/>
                </a:cubicBezTo>
                <a:cubicBezTo>
                  <a:pt x="1492" y="381"/>
                  <a:pt x="1478" y="379"/>
                  <a:pt x="1464" y="379"/>
                </a:cubicBezTo>
                <a:cubicBezTo>
                  <a:pt x="1459" y="379"/>
                  <a:pt x="1454" y="379"/>
                  <a:pt x="1448" y="380"/>
                </a:cubicBezTo>
                <a:cubicBezTo>
                  <a:pt x="1454" y="362"/>
                  <a:pt x="1457" y="344"/>
                  <a:pt x="1457" y="325"/>
                </a:cubicBezTo>
                <a:cubicBezTo>
                  <a:pt x="1457" y="226"/>
                  <a:pt x="1377" y="146"/>
                  <a:pt x="1278" y="146"/>
                </a:cubicBezTo>
                <a:cubicBezTo>
                  <a:pt x="1196" y="146"/>
                  <a:pt x="1126" y="202"/>
                  <a:pt x="1106" y="278"/>
                </a:cubicBezTo>
                <a:cubicBezTo>
                  <a:pt x="1087" y="269"/>
                  <a:pt x="1066" y="263"/>
                  <a:pt x="1043" y="263"/>
                </a:cubicBezTo>
                <a:cubicBezTo>
                  <a:pt x="1044" y="255"/>
                  <a:pt x="1045" y="247"/>
                  <a:pt x="1045" y="239"/>
                </a:cubicBezTo>
                <a:cubicBezTo>
                  <a:pt x="1045" y="139"/>
                  <a:pt x="964" y="59"/>
                  <a:pt x="865" y="59"/>
                </a:cubicBezTo>
                <a:cubicBezTo>
                  <a:pt x="779" y="59"/>
                  <a:pt x="707" y="119"/>
                  <a:pt x="689" y="200"/>
                </a:cubicBezTo>
                <a:cubicBezTo>
                  <a:pt x="679" y="191"/>
                  <a:pt x="667" y="185"/>
                  <a:pt x="653" y="183"/>
                </a:cubicBezTo>
                <a:cubicBezTo>
                  <a:pt x="653" y="182"/>
                  <a:pt x="653" y="182"/>
                  <a:pt x="653" y="182"/>
                </a:cubicBezTo>
                <a:cubicBezTo>
                  <a:pt x="653" y="82"/>
                  <a:pt x="571" y="0"/>
                  <a:pt x="470" y="0"/>
                </a:cubicBezTo>
                <a:cubicBezTo>
                  <a:pt x="370" y="0"/>
                  <a:pt x="288" y="82"/>
                  <a:pt x="288" y="182"/>
                </a:cubicBezTo>
                <a:cubicBezTo>
                  <a:pt x="288" y="211"/>
                  <a:pt x="295" y="239"/>
                  <a:pt x="307" y="263"/>
                </a:cubicBezTo>
                <a:cubicBezTo>
                  <a:pt x="304" y="263"/>
                  <a:pt x="300" y="262"/>
                  <a:pt x="297" y="262"/>
                </a:cubicBezTo>
                <a:cubicBezTo>
                  <a:pt x="240" y="262"/>
                  <a:pt x="194" y="308"/>
                  <a:pt x="194" y="364"/>
                </a:cubicBezTo>
                <a:cubicBezTo>
                  <a:pt x="194" y="385"/>
                  <a:pt x="200" y="404"/>
                  <a:pt x="211" y="419"/>
                </a:cubicBezTo>
                <a:cubicBezTo>
                  <a:pt x="93" y="425"/>
                  <a:pt x="0" y="521"/>
                  <a:pt x="0" y="640"/>
                </a:cubicBezTo>
                <a:cubicBezTo>
                  <a:pt x="0" y="709"/>
                  <a:pt x="32" y="770"/>
                  <a:pt x="81" y="811"/>
                </a:cubicBezTo>
                <a:cubicBezTo>
                  <a:pt x="1753" y="811"/>
                  <a:pt x="1753" y="811"/>
                  <a:pt x="1753" y="811"/>
                </a:cubicBezTo>
                <a:lnTo>
                  <a:pt x="1753" y="59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31" name="千图设计师MC：ID 29795607Freeform: Shape 15"/>
          <p:cNvSpPr/>
          <p:nvPr>
            <p:custDataLst>
              <p:tags r:id="rId12"/>
            </p:custDataLst>
          </p:nvPr>
        </p:nvSpPr>
        <p:spPr bwMode="auto">
          <a:xfrm>
            <a:off x="2047026" y="2132402"/>
            <a:ext cx="1408113" cy="2714625"/>
          </a:xfrm>
          <a:custGeom>
            <a:avLst/>
            <a:gdLst>
              <a:gd name="T0" fmla="*/ 754 w 872"/>
              <a:gd name="T1" fmla="*/ 1 h 1683"/>
              <a:gd name="T2" fmla="*/ 779 w 872"/>
              <a:gd name="T3" fmla="*/ 21 h 1683"/>
              <a:gd name="T4" fmla="*/ 754 w 872"/>
              <a:gd name="T5" fmla="*/ 0 h 1683"/>
              <a:gd name="T6" fmla="*/ 754 w 872"/>
              <a:gd name="T7" fmla="*/ 1 h 1683"/>
              <a:gd name="T8" fmla="*/ 779 w 872"/>
              <a:gd name="T9" fmla="*/ 21 h 1683"/>
              <a:gd name="T10" fmla="*/ 754 w 872"/>
              <a:gd name="T11" fmla="*/ 0 h 1683"/>
              <a:gd name="T12" fmla="*/ 754 w 872"/>
              <a:gd name="T13" fmla="*/ 0 h 1683"/>
              <a:gd name="T14" fmla="*/ 744 w 872"/>
              <a:gd name="T15" fmla="*/ 12 h 1683"/>
              <a:gd name="T16" fmla="*/ 494 w 872"/>
              <a:gd name="T17" fmla="*/ 268 h 1683"/>
              <a:gd name="T18" fmla="*/ 436 w 872"/>
              <a:gd name="T19" fmla="*/ 324 h 1683"/>
              <a:gd name="T20" fmla="*/ 303 w 872"/>
              <a:gd name="T21" fmla="*/ 455 h 1683"/>
              <a:gd name="T22" fmla="*/ 99 w 872"/>
              <a:gd name="T23" fmla="*/ 713 h 1683"/>
              <a:gd name="T24" fmla="*/ 28 w 872"/>
              <a:gd name="T25" fmla="*/ 863 h 1683"/>
              <a:gd name="T26" fmla="*/ 0 w 872"/>
              <a:gd name="T27" fmla="*/ 1024 h 1683"/>
              <a:gd name="T28" fmla="*/ 45 w 872"/>
              <a:gd name="T29" fmla="*/ 1212 h 1683"/>
              <a:gd name="T30" fmla="*/ 144 w 872"/>
              <a:gd name="T31" fmla="*/ 1346 h 1683"/>
              <a:gd name="T32" fmla="*/ 412 w 872"/>
              <a:gd name="T33" fmla="*/ 1527 h 1683"/>
              <a:gd name="T34" fmla="*/ 846 w 872"/>
              <a:gd name="T35" fmla="*/ 1683 h 1683"/>
              <a:gd name="T36" fmla="*/ 872 w 872"/>
              <a:gd name="T37" fmla="*/ 1586 h 1683"/>
              <a:gd name="T38" fmla="*/ 493 w 872"/>
              <a:gd name="T39" fmla="*/ 1455 h 1683"/>
              <a:gd name="T40" fmla="*/ 302 w 872"/>
              <a:gd name="T41" fmla="*/ 1348 h 1683"/>
              <a:gd name="T42" fmla="*/ 206 w 872"/>
              <a:gd name="T43" fmla="*/ 1266 h 1683"/>
              <a:gd name="T44" fmla="*/ 123 w 872"/>
              <a:gd name="T45" fmla="*/ 1144 h 1683"/>
              <a:gd name="T46" fmla="*/ 99 w 872"/>
              <a:gd name="T47" fmla="*/ 1024 h 1683"/>
              <a:gd name="T48" fmla="*/ 113 w 872"/>
              <a:gd name="T49" fmla="*/ 926 h 1683"/>
              <a:gd name="T50" fmla="*/ 192 w 872"/>
              <a:gd name="T51" fmla="*/ 752 h 1683"/>
              <a:gd name="T52" fmla="*/ 385 w 872"/>
              <a:gd name="T53" fmla="*/ 514 h 1683"/>
              <a:gd name="T54" fmla="*/ 484 w 872"/>
              <a:gd name="T55" fmla="*/ 416 h 1683"/>
              <a:gd name="T56" fmla="*/ 564 w 872"/>
              <a:gd name="T57" fmla="*/ 338 h 1683"/>
              <a:gd name="T58" fmla="*/ 783 w 872"/>
              <a:gd name="T59" fmla="*/ 116 h 1683"/>
              <a:gd name="T60" fmla="*/ 821 w 872"/>
              <a:gd name="T61" fmla="*/ 76 h 1683"/>
              <a:gd name="T62" fmla="*/ 831 w 872"/>
              <a:gd name="T63" fmla="*/ 64 h 1683"/>
              <a:gd name="T64" fmla="*/ 754 w 872"/>
              <a:gd name="T65" fmla="*/ 1 h 1683"/>
              <a:gd name="T66" fmla="*/ 754 w 872"/>
              <a:gd name="T67" fmla="*/ 1 h 1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72" h="1683">
                <a:moveTo>
                  <a:pt x="754" y="1"/>
                </a:moveTo>
                <a:cubicBezTo>
                  <a:pt x="779" y="21"/>
                  <a:pt x="779" y="21"/>
                  <a:pt x="779" y="21"/>
                </a:cubicBezTo>
                <a:cubicBezTo>
                  <a:pt x="754" y="0"/>
                  <a:pt x="754" y="0"/>
                  <a:pt x="754" y="0"/>
                </a:cubicBezTo>
                <a:cubicBezTo>
                  <a:pt x="754" y="1"/>
                  <a:pt x="754" y="1"/>
                  <a:pt x="754" y="1"/>
                </a:cubicBezTo>
                <a:cubicBezTo>
                  <a:pt x="779" y="21"/>
                  <a:pt x="779" y="21"/>
                  <a:pt x="779" y="21"/>
                </a:cubicBezTo>
                <a:cubicBezTo>
                  <a:pt x="754" y="0"/>
                  <a:pt x="754" y="0"/>
                  <a:pt x="754" y="0"/>
                </a:cubicBezTo>
                <a:cubicBezTo>
                  <a:pt x="754" y="0"/>
                  <a:pt x="754" y="0"/>
                  <a:pt x="754" y="0"/>
                </a:cubicBezTo>
                <a:cubicBezTo>
                  <a:pt x="754" y="1"/>
                  <a:pt x="751" y="4"/>
                  <a:pt x="744" y="12"/>
                </a:cubicBezTo>
                <a:cubicBezTo>
                  <a:pt x="722" y="36"/>
                  <a:pt x="658" y="103"/>
                  <a:pt x="494" y="268"/>
                </a:cubicBezTo>
                <a:cubicBezTo>
                  <a:pt x="478" y="284"/>
                  <a:pt x="458" y="303"/>
                  <a:pt x="436" y="324"/>
                </a:cubicBezTo>
                <a:cubicBezTo>
                  <a:pt x="397" y="361"/>
                  <a:pt x="351" y="405"/>
                  <a:pt x="303" y="455"/>
                </a:cubicBezTo>
                <a:cubicBezTo>
                  <a:pt x="232" y="530"/>
                  <a:pt x="157" y="617"/>
                  <a:pt x="99" y="713"/>
                </a:cubicBezTo>
                <a:cubicBezTo>
                  <a:pt x="70" y="760"/>
                  <a:pt x="46" y="811"/>
                  <a:pt x="28" y="863"/>
                </a:cubicBezTo>
                <a:cubicBezTo>
                  <a:pt x="10" y="914"/>
                  <a:pt x="0" y="969"/>
                  <a:pt x="0" y="1024"/>
                </a:cubicBezTo>
                <a:cubicBezTo>
                  <a:pt x="0" y="1086"/>
                  <a:pt x="13" y="1150"/>
                  <a:pt x="45" y="1212"/>
                </a:cubicBezTo>
                <a:cubicBezTo>
                  <a:pt x="68" y="1258"/>
                  <a:pt x="101" y="1303"/>
                  <a:pt x="144" y="1346"/>
                </a:cubicBezTo>
                <a:cubicBezTo>
                  <a:pt x="209" y="1411"/>
                  <a:pt x="297" y="1471"/>
                  <a:pt x="412" y="1527"/>
                </a:cubicBezTo>
                <a:cubicBezTo>
                  <a:pt x="527" y="1584"/>
                  <a:pt x="670" y="1636"/>
                  <a:pt x="846" y="1683"/>
                </a:cubicBezTo>
                <a:cubicBezTo>
                  <a:pt x="872" y="1586"/>
                  <a:pt x="872" y="1586"/>
                  <a:pt x="872" y="1586"/>
                </a:cubicBezTo>
                <a:cubicBezTo>
                  <a:pt x="720" y="1546"/>
                  <a:pt x="595" y="1502"/>
                  <a:pt x="493" y="1455"/>
                </a:cubicBezTo>
                <a:cubicBezTo>
                  <a:pt x="417" y="1421"/>
                  <a:pt x="354" y="1385"/>
                  <a:pt x="302" y="1348"/>
                </a:cubicBezTo>
                <a:cubicBezTo>
                  <a:pt x="264" y="1321"/>
                  <a:pt x="232" y="1294"/>
                  <a:pt x="206" y="1266"/>
                </a:cubicBezTo>
                <a:cubicBezTo>
                  <a:pt x="166" y="1225"/>
                  <a:pt x="140" y="1185"/>
                  <a:pt x="123" y="1144"/>
                </a:cubicBezTo>
                <a:cubicBezTo>
                  <a:pt x="107" y="1104"/>
                  <a:pt x="99" y="1064"/>
                  <a:pt x="99" y="1024"/>
                </a:cubicBezTo>
                <a:cubicBezTo>
                  <a:pt x="99" y="991"/>
                  <a:pt x="104" y="959"/>
                  <a:pt x="113" y="926"/>
                </a:cubicBezTo>
                <a:cubicBezTo>
                  <a:pt x="128" y="868"/>
                  <a:pt x="156" y="809"/>
                  <a:pt x="192" y="752"/>
                </a:cubicBezTo>
                <a:cubicBezTo>
                  <a:pt x="246" y="666"/>
                  <a:pt x="317" y="585"/>
                  <a:pt x="385" y="514"/>
                </a:cubicBezTo>
                <a:cubicBezTo>
                  <a:pt x="419" y="478"/>
                  <a:pt x="453" y="446"/>
                  <a:pt x="484" y="416"/>
                </a:cubicBezTo>
                <a:cubicBezTo>
                  <a:pt x="514" y="387"/>
                  <a:pt x="542" y="361"/>
                  <a:pt x="564" y="338"/>
                </a:cubicBezTo>
                <a:cubicBezTo>
                  <a:pt x="680" y="223"/>
                  <a:pt x="746" y="155"/>
                  <a:pt x="783" y="116"/>
                </a:cubicBezTo>
                <a:cubicBezTo>
                  <a:pt x="802" y="96"/>
                  <a:pt x="814" y="84"/>
                  <a:pt x="821" y="76"/>
                </a:cubicBezTo>
                <a:cubicBezTo>
                  <a:pt x="828" y="68"/>
                  <a:pt x="830" y="65"/>
                  <a:pt x="831" y="64"/>
                </a:cubicBezTo>
                <a:cubicBezTo>
                  <a:pt x="754" y="1"/>
                  <a:pt x="754" y="1"/>
                  <a:pt x="754" y="1"/>
                </a:cubicBezTo>
                <a:cubicBezTo>
                  <a:pt x="754" y="1"/>
                  <a:pt x="754" y="1"/>
                  <a:pt x="754" y="1"/>
                </a:cubicBezTo>
              </a:path>
            </a:pathLst>
          </a:custGeom>
          <a:solidFill>
            <a:srgbClr val="FF6400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32" name="千图设计师MC：ID 29795607Freeform: Shape 16"/>
          <p:cNvSpPr/>
          <p:nvPr>
            <p:custDataLst>
              <p:tags r:id="rId13"/>
            </p:custDataLst>
          </p:nvPr>
        </p:nvSpPr>
        <p:spPr bwMode="auto">
          <a:xfrm>
            <a:off x="2114481" y="4424952"/>
            <a:ext cx="2291570" cy="717349"/>
          </a:xfrm>
          <a:custGeom>
            <a:avLst/>
            <a:gdLst>
              <a:gd name="T0" fmla="*/ 1600 w 1600"/>
              <a:gd name="T1" fmla="*/ 50 h 501"/>
              <a:gd name="T2" fmla="*/ 1599 w 1600"/>
              <a:gd name="T3" fmla="*/ 50 h 501"/>
              <a:gd name="T4" fmla="*/ 1361 w 1600"/>
              <a:gd name="T5" fmla="*/ 223 h 501"/>
              <a:gd name="T6" fmla="*/ 1284 w 1600"/>
              <a:gd name="T7" fmla="*/ 183 h 501"/>
              <a:gd name="T8" fmla="*/ 1244 w 1600"/>
              <a:gd name="T9" fmla="*/ 192 h 501"/>
              <a:gd name="T10" fmla="*/ 1098 w 1600"/>
              <a:gd name="T11" fmla="*/ 95 h 501"/>
              <a:gd name="T12" fmla="*/ 949 w 1600"/>
              <a:gd name="T13" fmla="*/ 200 h 501"/>
              <a:gd name="T14" fmla="*/ 914 w 1600"/>
              <a:gd name="T15" fmla="*/ 194 h 501"/>
              <a:gd name="T16" fmla="*/ 866 w 1600"/>
              <a:gd name="T17" fmla="*/ 206 h 501"/>
              <a:gd name="T18" fmla="*/ 866 w 1600"/>
              <a:gd name="T19" fmla="*/ 194 h 501"/>
              <a:gd name="T20" fmla="*/ 672 w 1600"/>
              <a:gd name="T21" fmla="*/ 0 h 501"/>
              <a:gd name="T22" fmla="*/ 496 w 1600"/>
              <a:gd name="T23" fmla="*/ 112 h 501"/>
              <a:gd name="T24" fmla="*/ 444 w 1600"/>
              <a:gd name="T25" fmla="*/ 95 h 501"/>
              <a:gd name="T26" fmla="*/ 403 w 1600"/>
              <a:gd name="T27" fmla="*/ 106 h 501"/>
              <a:gd name="T28" fmla="*/ 254 w 1600"/>
              <a:gd name="T29" fmla="*/ 27 h 501"/>
              <a:gd name="T30" fmla="*/ 73 w 1600"/>
              <a:gd name="T31" fmla="*/ 208 h 501"/>
              <a:gd name="T32" fmla="*/ 98 w 1600"/>
              <a:gd name="T33" fmla="*/ 299 h 501"/>
              <a:gd name="T34" fmla="*/ 0 w 1600"/>
              <a:gd name="T35" fmla="*/ 423 h 501"/>
              <a:gd name="T36" fmla="*/ 26 w 1600"/>
              <a:gd name="T37" fmla="*/ 501 h 501"/>
              <a:gd name="T38" fmla="*/ 1600 w 1600"/>
              <a:gd name="T39" fmla="*/ 501 h 501"/>
              <a:gd name="T40" fmla="*/ 1600 w 1600"/>
              <a:gd name="T41" fmla="*/ 50 h 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600" h="501">
                <a:moveTo>
                  <a:pt x="1600" y="50"/>
                </a:moveTo>
                <a:cubicBezTo>
                  <a:pt x="1599" y="50"/>
                  <a:pt x="1599" y="50"/>
                  <a:pt x="1599" y="50"/>
                </a:cubicBezTo>
                <a:cubicBezTo>
                  <a:pt x="1487" y="50"/>
                  <a:pt x="1393" y="123"/>
                  <a:pt x="1361" y="223"/>
                </a:cubicBezTo>
                <a:cubicBezTo>
                  <a:pt x="1344" y="199"/>
                  <a:pt x="1316" y="183"/>
                  <a:pt x="1284" y="183"/>
                </a:cubicBezTo>
                <a:cubicBezTo>
                  <a:pt x="1270" y="183"/>
                  <a:pt x="1256" y="186"/>
                  <a:pt x="1244" y="192"/>
                </a:cubicBezTo>
                <a:cubicBezTo>
                  <a:pt x="1220" y="135"/>
                  <a:pt x="1163" y="95"/>
                  <a:pt x="1098" y="95"/>
                </a:cubicBezTo>
                <a:cubicBezTo>
                  <a:pt x="1029" y="95"/>
                  <a:pt x="971" y="139"/>
                  <a:pt x="949" y="200"/>
                </a:cubicBezTo>
                <a:cubicBezTo>
                  <a:pt x="938" y="196"/>
                  <a:pt x="926" y="194"/>
                  <a:pt x="914" y="194"/>
                </a:cubicBezTo>
                <a:cubicBezTo>
                  <a:pt x="897" y="194"/>
                  <a:pt x="881" y="199"/>
                  <a:pt x="866" y="206"/>
                </a:cubicBezTo>
                <a:cubicBezTo>
                  <a:pt x="866" y="202"/>
                  <a:pt x="866" y="198"/>
                  <a:pt x="866" y="194"/>
                </a:cubicBezTo>
                <a:cubicBezTo>
                  <a:pt x="866" y="87"/>
                  <a:pt x="779" y="0"/>
                  <a:pt x="672" y="0"/>
                </a:cubicBezTo>
                <a:cubicBezTo>
                  <a:pt x="594" y="0"/>
                  <a:pt x="527" y="46"/>
                  <a:pt x="496" y="112"/>
                </a:cubicBezTo>
                <a:cubicBezTo>
                  <a:pt x="481" y="102"/>
                  <a:pt x="464" y="95"/>
                  <a:pt x="444" y="95"/>
                </a:cubicBezTo>
                <a:cubicBezTo>
                  <a:pt x="430" y="95"/>
                  <a:pt x="416" y="99"/>
                  <a:pt x="403" y="106"/>
                </a:cubicBezTo>
                <a:cubicBezTo>
                  <a:pt x="371" y="58"/>
                  <a:pt x="316" y="27"/>
                  <a:pt x="254" y="27"/>
                </a:cubicBezTo>
                <a:cubicBezTo>
                  <a:pt x="154" y="27"/>
                  <a:pt x="73" y="108"/>
                  <a:pt x="73" y="208"/>
                </a:cubicBezTo>
                <a:cubicBezTo>
                  <a:pt x="73" y="241"/>
                  <a:pt x="82" y="272"/>
                  <a:pt x="98" y="299"/>
                </a:cubicBezTo>
                <a:cubicBezTo>
                  <a:pt x="42" y="312"/>
                  <a:pt x="0" y="363"/>
                  <a:pt x="0" y="423"/>
                </a:cubicBezTo>
                <a:cubicBezTo>
                  <a:pt x="0" y="452"/>
                  <a:pt x="10" y="479"/>
                  <a:pt x="26" y="501"/>
                </a:cubicBezTo>
                <a:cubicBezTo>
                  <a:pt x="1600" y="501"/>
                  <a:pt x="1600" y="501"/>
                  <a:pt x="1600" y="501"/>
                </a:cubicBezTo>
                <a:lnTo>
                  <a:pt x="1600" y="5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33" name="千图设计师MC：ID 29795607Freeform: Shape 17"/>
          <p:cNvSpPr/>
          <p:nvPr>
            <p:custDataLst>
              <p:tags r:id="rId14"/>
            </p:custDataLst>
          </p:nvPr>
        </p:nvSpPr>
        <p:spPr bwMode="auto">
          <a:xfrm>
            <a:off x="2094651" y="2162564"/>
            <a:ext cx="1738313" cy="2732088"/>
          </a:xfrm>
          <a:custGeom>
            <a:avLst/>
            <a:gdLst>
              <a:gd name="T0" fmla="*/ 748 w 1078"/>
              <a:gd name="T1" fmla="*/ 0 h 1694"/>
              <a:gd name="T2" fmla="*/ 757 w 1078"/>
              <a:gd name="T3" fmla="*/ 8 h 1694"/>
              <a:gd name="T4" fmla="*/ 748 w 1078"/>
              <a:gd name="T5" fmla="*/ 0 h 1694"/>
              <a:gd name="T6" fmla="*/ 748 w 1078"/>
              <a:gd name="T7" fmla="*/ 0 h 1694"/>
              <a:gd name="T8" fmla="*/ 757 w 1078"/>
              <a:gd name="T9" fmla="*/ 8 h 1694"/>
              <a:gd name="T10" fmla="*/ 748 w 1078"/>
              <a:gd name="T11" fmla="*/ 0 h 1694"/>
              <a:gd name="T12" fmla="*/ 747 w 1078"/>
              <a:gd name="T13" fmla="*/ 1 h 1694"/>
              <a:gd name="T14" fmla="*/ 694 w 1078"/>
              <a:gd name="T15" fmla="*/ 57 h 1694"/>
              <a:gd name="T16" fmla="*/ 485 w 1078"/>
              <a:gd name="T17" fmla="*/ 269 h 1694"/>
              <a:gd name="T18" fmla="*/ 355 w 1078"/>
              <a:gd name="T19" fmla="*/ 396 h 1694"/>
              <a:gd name="T20" fmla="*/ 120 w 1078"/>
              <a:gd name="T21" fmla="*/ 669 h 1694"/>
              <a:gd name="T22" fmla="*/ 34 w 1078"/>
              <a:gd name="T23" fmla="*/ 832 h 1694"/>
              <a:gd name="T24" fmla="*/ 0 w 1078"/>
              <a:gd name="T25" fmla="*/ 1005 h 1694"/>
              <a:gd name="T26" fmla="*/ 39 w 1078"/>
              <a:gd name="T27" fmla="*/ 1174 h 1694"/>
              <a:gd name="T28" fmla="*/ 126 w 1078"/>
              <a:gd name="T29" fmla="*/ 1297 h 1694"/>
              <a:gd name="T30" fmla="*/ 368 w 1078"/>
              <a:gd name="T31" fmla="*/ 1468 h 1694"/>
              <a:gd name="T32" fmla="*/ 764 w 1078"/>
              <a:gd name="T33" fmla="*/ 1619 h 1694"/>
              <a:gd name="T34" fmla="*/ 771 w 1078"/>
              <a:gd name="T35" fmla="*/ 1621 h 1694"/>
              <a:gd name="T36" fmla="*/ 834 w 1078"/>
              <a:gd name="T37" fmla="*/ 1636 h 1694"/>
              <a:gd name="T38" fmla="*/ 977 w 1078"/>
              <a:gd name="T39" fmla="*/ 1672 h 1694"/>
              <a:gd name="T40" fmla="*/ 1037 w 1078"/>
              <a:gd name="T41" fmla="*/ 1686 h 1694"/>
              <a:gd name="T42" fmla="*/ 1056 w 1078"/>
              <a:gd name="T43" fmla="*/ 1691 h 1694"/>
              <a:gd name="T44" fmla="*/ 1067 w 1078"/>
              <a:gd name="T45" fmla="*/ 1694 h 1694"/>
              <a:gd name="T46" fmla="*/ 1078 w 1078"/>
              <a:gd name="T47" fmla="*/ 1654 h 1694"/>
              <a:gd name="T48" fmla="*/ 1071 w 1078"/>
              <a:gd name="T49" fmla="*/ 1652 h 1694"/>
              <a:gd name="T50" fmla="*/ 912 w 1078"/>
              <a:gd name="T51" fmla="*/ 1613 h 1694"/>
              <a:gd name="T52" fmla="*/ 822 w 1078"/>
              <a:gd name="T53" fmla="*/ 1591 h 1694"/>
              <a:gd name="T54" fmla="*/ 791 w 1078"/>
              <a:gd name="T55" fmla="*/ 1583 h 1694"/>
              <a:gd name="T56" fmla="*/ 781 w 1078"/>
              <a:gd name="T57" fmla="*/ 1580 h 1694"/>
              <a:gd name="T58" fmla="*/ 776 w 1078"/>
              <a:gd name="T59" fmla="*/ 1579 h 1694"/>
              <a:gd name="T60" fmla="*/ 422 w 1078"/>
              <a:gd name="T61" fmla="*/ 1449 h 1694"/>
              <a:gd name="T62" fmla="*/ 124 w 1078"/>
              <a:gd name="T63" fmla="*/ 1231 h 1694"/>
              <a:gd name="T64" fmla="*/ 60 w 1078"/>
              <a:gd name="T65" fmla="*/ 1118 h 1694"/>
              <a:gd name="T66" fmla="*/ 41 w 1078"/>
              <a:gd name="T67" fmla="*/ 1005 h 1694"/>
              <a:gd name="T68" fmla="*/ 96 w 1078"/>
              <a:gd name="T69" fmla="*/ 794 h 1694"/>
              <a:gd name="T70" fmla="*/ 305 w 1078"/>
              <a:gd name="T71" fmla="*/ 506 h 1694"/>
              <a:gd name="T72" fmla="*/ 421 w 1078"/>
              <a:gd name="T73" fmla="*/ 389 h 1694"/>
              <a:gd name="T74" fmla="*/ 515 w 1078"/>
              <a:gd name="T75" fmla="*/ 299 h 1694"/>
              <a:gd name="T76" fmla="*/ 733 w 1078"/>
              <a:gd name="T77" fmla="*/ 77 h 1694"/>
              <a:gd name="T78" fmla="*/ 780 w 1078"/>
              <a:gd name="T79" fmla="*/ 27 h 1694"/>
              <a:gd name="T80" fmla="*/ 748 w 1078"/>
              <a:gd name="T81" fmla="*/ 0 h 1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78" h="1694">
                <a:moveTo>
                  <a:pt x="748" y="0"/>
                </a:moveTo>
                <a:cubicBezTo>
                  <a:pt x="757" y="8"/>
                  <a:pt x="757" y="8"/>
                  <a:pt x="757" y="8"/>
                </a:cubicBezTo>
                <a:cubicBezTo>
                  <a:pt x="748" y="0"/>
                  <a:pt x="748" y="0"/>
                  <a:pt x="748" y="0"/>
                </a:cubicBezTo>
                <a:cubicBezTo>
                  <a:pt x="748" y="0"/>
                  <a:pt x="748" y="0"/>
                  <a:pt x="748" y="0"/>
                </a:cubicBezTo>
                <a:cubicBezTo>
                  <a:pt x="757" y="8"/>
                  <a:pt x="757" y="8"/>
                  <a:pt x="757" y="8"/>
                </a:cubicBezTo>
                <a:cubicBezTo>
                  <a:pt x="748" y="0"/>
                  <a:pt x="748" y="0"/>
                  <a:pt x="748" y="0"/>
                </a:cubicBezTo>
                <a:cubicBezTo>
                  <a:pt x="748" y="0"/>
                  <a:pt x="747" y="0"/>
                  <a:pt x="747" y="1"/>
                </a:cubicBezTo>
                <a:cubicBezTo>
                  <a:pt x="745" y="3"/>
                  <a:pt x="732" y="17"/>
                  <a:pt x="694" y="57"/>
                </a:cubicBezTo>
                <a:cubicBezTo>
                  <a:pt x="656" y="97"/>
                  <a:pt x="592" y="163"/>
                  <a:pt x="485" y="269"/>
                </a:cubicBezTo>
                <a:cubicBezTo>
                  <a:pt x="453" y="302"/>
                  <a:pt x="406" y="345"/>
                  <a:pt x="355" y="396"/>
                </a:cubicBezTo>
                <a:cubicBezTo>
                  <a:pt x="278" y="472"/>
                  <a:pt x="189" y="566"/>
                  <a:pt x="120" y="669"/>
                </a:cubicBezTo>
                <a:cubicBezTo>
                  <a:pt x="85" y="721"/>
                  <a:pt x="55" y="776"/>
                  <a:pt x="34" y="832"/>
                </a:cubicBezTo>
                <a:cubicBezTo>
                  <a:pt x="13" y="888"/>
                  <a:pt x="0" y="946"/>
                  <a:pt x="0" y="1005"/>
                </a:cubicBezTo>
                <a:cubicBezTo>
                  <a:pt x="0" y="1061"/>
                  <a:pt x="12" y="1118"/>
                  <a:pt x="39" y="1174"/>
                </a:cubicBezTo>
                <a:cubicBezTo>
                  <a:pt x="59" y="1216"/>
                  <a:pt x="88" y="1257"/>
                  <a:pt x="126" y="1297"/>
                </a:cubicBezTo>
                <a:cubicBezTo>
                  <a:pt x="184" y="1357"/>
                  <a:pt x="263" y="1414"/>
                  <a:pt x="368" y="1468"/>
                </a:cubicBezTo>
                <a:cubicBezTo>
                  <a:pt x="472" y="1522"/>
                  <a:pt x="603" y="1573"/>
                  <a:pt x="764" y="1619"/>
                </a:cubicBezTo>
                <a:cubicBezTo>
                  <a:pt x="766" y="1619"/>
                  <a:pt x="768" y="1620"/>
                  <a:pt x="771" y="1621"/>
                </a:cubicBezTo>
                <a:cubicBezTo>
                  <a:pt x="783" y="1624"/>
                  <a:pt x="805" y="1629"/>
                  <a:pt x="834" y="1636"/>
                </a:cubicBezTo>
                <a:cubicBezTo>
                  <a:pt x="876" y="1647"/>
                  <a:pt x="931" y="1660"/>
                  <a:pt x="977" y="1672"/>
                </a:cubicBezTo>
                <a:cubicBezTo>
                  <a:pt x="1000" y="1677"/>
                  <a:pt x="1021" y="1682"/>
                  <a:pt x="1037" y="1686"/>
                </a:cubicBezTo>
                <a:cubicBezTo>
                  <a:pt x="1045" y="1688"/>
                  <a:pt x="1051" y="1690"/>
                  <a:pt x="1056" y="1691"/>
                </a:cubicBezTo>
                <a:cubicBezTo>
                  <a:pt x="1062" y="1692"/>
                  <a:pt x="1065" y="1693"/>
                  <a:pt x="1067" y="1694"/>
                </a:cubicBezTo>
                <a:cubicBezTo>
                  <a:pt x="1078" y="1654"/>
                  <a:pt x="1078" y="1654"/>
                  <a:pt x="1078" y="1654"/>
                </a:cubicBezTo>
                <a:cubicBezTo>
                  <a:pt x="1076" y="1653"/>
                  <a:pt x="1074" y="1653"/>
                  <a:pt x="1071" y="1652"/>
                </a:cubicBezTo>
                <a:cubicBezTo>
                  <a:pt x="1048" y="1646"/>
                  <a:pt x="978" y="1629"/>
                  <a:pt x="912" y="1613"/>
                </a:cubicBezTo>
                <a:cubicBezTo>
                  <a:pt x="879" y="1605"/>
                  <a:pt x="847" y="1597"/>
                  <a:pt x="822" y="1591"/>
                </a:cubicBezTo>
                <a:cubicBezTo>
                  <a:pt x="810" y="1588"/>
                  <a:pt x="799" y="1585"/>
                  <a:pt x="791" y="1583"/>
                </a:cubicBezTo>
                <a:cubicBezTo>
                  <a:pt x="787" y="1582"/>
                  <a:pt x="784" y="1581"/>
                  <a:pt x="781" y="1580"/>
                </a:cubicBezTo>
                <a:cubicBezTo>
                  <a:pt x="778" y="1580"/>
                  <a:pt x="776" y="1579"/>
                  <a:pt x="776" y="1579"/>
                </a:cubicBezTo>
                <a:cubicBezTo>
                  <a:pt x="634" y="1538"/>
                  <a:pt x="517" y="1495"/>
                  <a:pt x="422" y="1449"/>
                </a:cubicBezTo>
                <a:cubicBezTo>
                  <a:pt x="278" y="1380"/>
                  <a:pt x="183" y="1306"/>
                  <a:pt x="124" y="1231"/>
                </a:cubicBezTo>
                <a:cubicBezTo>
                  <a:pt x="94" y="1193"/>
                  <a:pt x="74" y="1156"/>
                  <a:pt x="60" y="1118"/>
                </a:cubicBezTo>
                <a:cubicBezTo>
                  <a:pt x="47" y="1080"/>
                  <a:pt x="41" y="1043"/>
                  <a:pt x="41" y="1005"/>
                </a:cubicBezTo>
                <a:cubicBezTo>
                  <a:pt x="41" y="934"/>
                  <a:pt x="62" y="864"/>
                  <a:pt x="96" y="794"/>
                </a:cubicBezTo>
                <a:cubicBezTo>
                  <a:pt x="146" y="691"/>
                  <a:pt x="226" y="591"/>
                  <a:pt x="305" y="506"/>
                </a:cubicBezTo>
                <a:cubicBezTo>
                  <a:pt x="345" y="463"/>
                  <a:pt x="385" y="424"/>
                  <a:pt x="421" y="389"/>
                </a:cubicBezTo>
                <a:cubicBezTo>
                  <a:pt x="457" y="354"/>
                  <a:pt x="489" y="324"/>
                  <a:pt x="515" y="299"/>
                </a:cubicBezTo>
                <a:cubicBezTo>
                  <a:pt x="630" y="183"/>
                  <a:pt x="696" y="116"/>
                  <a:pt x="733" y="77"/>
                </a:cubicBezTo>
                <a:cubicBezTo>
                  <a:pt x="771" y="38"/>
                  <a:pt x="779" y="27"/>
                  <a:pt x="780" y="27"/>
                </a:cubicBezTo>
                <a:cubicBezTo>
                  <a:pt x="748" y="0"/>
                  <a:pt x="748" y="0"/>
                  <a:pt x="748" y="0"/>
                </a:cubicBezTo>
              </a:path>
            </a:pathLst>
          </a:custGeom>
          <a:solidFill>
            <a:srgbClr val="FFC000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34" name="千图设计师MC：ID 29795607Freeform: Shape 18"/>
          <p:cNvSpPr/>
          <p:nvPr>
            <p:custDataLst>
              <p:tags r:id="rId15"/>
            </p:custDataLst>
          </p:nvPr>
        </p:nvSpPr>
        <p:spPr bwMode="auto">
          <a:xfrm>
            <a:off x="2489363" y="4736414"/>
            <a:ext cx="1916688" cy="405887"/>
          </a:xfrm>
          <a:custGeom>
            <a:avLst/>
            <a:gdLst>
              <a:gd name="T0" fmla="*/ 1338 w 1338"/>
              <a:gd name="T1" fmla="*/ 20 h 283"/>
              <a:gd name="T2" fmla="*/ 1278 w 1338"/>
              <a:gd name="T3" fmla="*/ 9 h 283"/>
              <a:gd name="T4" fmla="*/ 1107 w 1338"/>
              <a:gd name="T5" fmla="*/ 179 h 283"/>
              <a:gd name="T6" fmla="*/ 1103 w 1338"/>
              <a:gd name="T7" fmla="*/ 179 h 283"/>
              <a:gd name="T8" fmla="*/ 1080 w 1338"/>
              <a:gd name="T9" fmla="*/ 184 h 283"/>
              <a:gd name="T10" fmla="*/ 926 w 1338"/>
              <a:gd name="T11" fmla="*/ 37 h 283"/>
              <a:gd name="T12" fmla="*/ 772 w 1338"/>
              <a:gd name="T13" fmla="*/ 191 h 283"/>
              <a:gd name="T14" fmla="*/ 772 w 1338"/>
              <a:gd name="T15" fmla="*/ 195 h 283"/>
              <a:gd name="T16" fmla="*/ 721 w 1338"/>
              <a:gd name="T17" fmla="*/ 179 h 283"/>
              <a:gd name="T18" fmla="*/ 692 w 1338"/>
              <a:gd name="T19" fmla="*/ 184 h 283"/>
              <a:gd name="T20" fmla="*/ 698 w 1338"/>
              <a:gd name="T21" fmla="*/ 144 h 283"/>
              <a:gd name="T22" fmla="*/ 554 w 1338"/>
              <a:gd name="T23" fmla="*/ 0 h 283"/>
              <a:gd name="T24" fmla="*/ 412 w 1338"/>
              <a:gd name="T25" fmla="*/ 125 h 283"/>
              <a:gd name="T26" fmla="*/ 380 w 1338"/>
              <a:gd name="T27" fmla="*/ 120 h 283"/>
              <a:gd name="T28" fmla="*/ 300 w 1338"/>
              <a:gd name="T29" fmla="*/ 154 h 283"/>
              <a:gd name="T30" fmla="*/ 165 w 1338"/>
              <a:gd name="T31" fmla="*/ 85 h 283"/>
              <a:gd name="T32" fmla="*/ 0 w 1338"/>
              <a:gd name="T33" fmla="*/ 250 h 283"/>
              <a:gd name="T34" fmla="*/ 3 w 1338"/>
              <a:gd name="T35" fmla="*/ 283 h 283"/>
              <a:gd name="T36" fmla="*/ 1338 w 1338"/>
              <a:gd name="T37" fmla="*/ 283 h 283"/>
              <a:gd name="T38" fmla="*/ 1338 w 1338"/>
              <a:gd name="T39" fmla="*/ 20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38" h="283">
                <a:moveTo>
                  <a:pt x="1338" y="20"/>
                </a:moveTo>
                <a:cubicBezTo>
                  <a:pt x="1319" y="13"/>
                  <a:pt x="1299" y="9"/>
                  <a:pt x="1278" y="9"/>
                </a:cubicBezTo>
                <a:cubicBezTo>
                  <a:pt x="1184" y="9"/>
                  <a:pt x="1108" y="85"/>
                  <a:pt x="1107" y="179"/>
                </a:cubicBezTo>
                <a:cubicBezTo>
                  <a:pt x="1106" y="179"/>
                  <a:pt x="1105" y="179"/>
                  <a:pt x="1103" y="179"/>
                </a:cubicBezTo>
                <a:cubicBezTo>
                  <a:pt x="1095" y="179"/>
                  <a:pt x="1087" y="181"/>
                  <a:pt x="1080" y="184"/>
                </a:cubicBezTo>
                <a:cubicBezTo>
                  <a:pt x="1076" y="102"/>
                  <a:pt x="1009" y="37"/>
                  <a:pt x="926" y="37"/>
                </a:cubicBezTo>
                <a:cubicBezTo>
                  <a:pt x="841" y="37"/>
                  <a:pt x="772" y="106"/>
                  <a:pt x="772" y="191"/>
                </a:cubicBezTo>
                <a:cubicBezTo>
                  <a:pt x="772" y="192"/>
                  <a:pt x="772" y="194"/>
                  <a:pt x="772" y="195"/>
                </a:cubicBezTo>
                <a:cubicBezTo>
                  <a:pt x="758" y="185"/>
                  <a:pt x="740" y="179"/>
                  <a:pt x="721" y="179"/>
                </a:cubicBezTo>
                <a:cubicBezTo>
                  <a:pt x="711" y="179"/>
                  <a:pt x="701" y="181"/>
                  <a:pt x="692" y="184"/>
                </a:cubicBezTo>
                <a:cubicBezTo>
                  <a:pt x="696" y="171"/>
                  <a:pt x="698" y="158"/>
                  <a:pt x="698" y="144"/>
                </a:cubicBezTo>
                <a:cubicBezTo>
                  <a:pt x="698" y="64"/>
                  <a:pt x="634" y="0"/>
                  <a:pt x="554" y="0"/>
                </a:cubicBezTo>
                <a:cubicBezTo>
                  <a:pt x="482" y="0"/>
                  <a:pt x="422" y="55"/>
                  <a:pt x="412" y="125"/>
                </a:cubicBezTo>
                <a:cubicBezTo>
                  <a:pt x="402" y="122"/>
                  <a:pt x="391" y="120"/>
                  <a:pt x="380" y="120"/>
                </a:cubicBezTo>
                <a:cubicBezTo>
                  <a:pt x="348" y="120"/>
                  <a:pt x="320" y="133"/>
                  <a:pt x="300" y="154"/>
                </a:cubicBezTo>
                <a:cubicBezTo>
                  <a:pt x="270" y="112"/>
                  <a:pt x="221" y="85"/>
                  <a:pt x="165" y="85"/>
                </a:cubicBezTo>
                <a:cubicBezTo>
                  <a:pt x="74" y="85"/>
                  <a:pt x="0" y="159"/>
                  <a:pt x="0" y="250"/>
                </a:cubicBezTo>
                <a:cubicBezTo>
                  <a:pt x="0" y="261"/>
                  <a:pt x="1" y="272"/>
                  <a:pt x="3" y="283"/>
                </a:cubicBezTo>
                <a:cubicBezTo>
                  <a:pt x="1338" y="283"/>
                  <a:pt x="1338" y="283"/>
                  <a:pt x="1338" y="283"/>
                </a:cubicBezTo>
                <a:lnTo>
                  <a:pt x="1338" y="2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grpSp>
        <p:nvGrpSpPr>
          <p:cNvPr id="2" name="千图设计师MC：ID 29795607组合 1"/>
          <p:cNvGrpSpPr/>
          <p:nvPr>
            <p:custDataLst>
              <p:tags r:id="rId16"/>
            </p:custDataLst>
          </p:nvPr>
        </p:nvGrpSpPr>
        <p:grpSpPr>
          <a:xfrm>
            <a:off x="2901101" y="978289"/>
            <a:ext cx="1643063" cy="1643063"/>
            <a:chOff x="2901101" y="978289"/>
            <a:chExt cx="1643063" cy="1643063"/>
          </a:xfrm>
        </p:grpSpPr>
        <p:sp>
          <p:nvSpPr>
            <p:cNvPr id="35" name="Freeform: Shape 19"/>
            <p:cNvSpPr/>
            <p:nvPr/>
          </p:nvSpPr>
          <p:spPr bwMode="auto">
            <a:xfrm>
              <a:off x="2901101" y="2118114"/>
              <a:ext cx="503238" cy="503238"/>
            </a:xfrm>
            <a:custGeom>
              <a:avLst/>
              <a:gdLst>
                <a:gd name="T0" fmla="*/ 210 w 312"/>
                <a:gd name="T1" fmla="*/ 0 h 312"/>
                <a:gd name="T2" fmla="*/ 95 w 312"/>
                <a:gd name="T3" fmla="*/ 86 h 312"/>
                <a:gd name="T4" fmla="*/ 0 w 312"/>
                <a:gd name="T5" fmla="*/ 312 h 312"/>
                <a:gd name="T6" fmla="*/ 226 w 312"/>
                <a:gd name="T7" fmla="*/ 217 h 312"/>
                <a:gd name="T8" fmla="*/ 312 w 312"/>
                <a:gd name="T9" fmla="*/ 102 h 312"/>
                <a:gd name="T10" fmla="*/ 210 w 312"/>
                <a:gd name="T11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312">
                  <a:moveTo>
                    <a:pt x="210" y="0"/>
                  </a:moveTo>
                  <a:cubicBezTo>
                    <a:pt x="174" y="18"/>
                    <a:pt x="133" y="48"/>
                    <a:pt x="95" y="86"/>
                  </a:cubicBezTo>
                  <a:cubicBezTo>
                    <a:pt x="7" y="175"/>
                    <a:pt x="0" y="312"/>
                    <a:pt x="0" y="312"/>
                  </a:cubicBezTo>
                  <a:cubicBezTo>
                    <a:pt x="0" y="312"/>
                    <a:pt x="137" y="305"/>
                    <a:pt x="226" y="217"/>
                  </a:cubicBezTo>
                  <a:cubicBezTo>
                    <a:pt x="264" y="179"/>
                    <a:pt x="294" y="138"/>
                    <a:pt x="312" y="102"/>
                  </a:cubicBezTo>
                  <a:cubicBezTo>
                    <a:pt x="210" y="0"/>
                    <a:pt x="210" y="0"/>
                    <a:pt x="210" y="0"/>
                  </a:cubicBezTo>
                </a:path>
              </a:pathLst>
            </a:custGeom>
            <a:solidFill>
              <a:srgbClr val="D8574A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20"/>
            <p:cNvSpPr/>
            <p:nvPr/>
          </p:nvSpPr>
          <p:spPr bwMode="auto">
            <a:xfrm>
              <a:off x="3047151" y="2133989"/>
              <a:ext cx="341313" cy="339725"/>
            </a:xfrm>
            <a:custGeom>
              <a:avLst/>
              <a:gdLst>
                <a:gd name="T0" fmla="*/ 129 w 211"/>
                <a:gd name="T1" fmla="*/ 0 h 211"/>
                <a:gd name="T2" fmla="*/ 68 w 211"/>
                <a:gd name="T3" fmla="*/ 49 h 211"/>
                <a:gd name="T4" fmla="*/ 0 w 211"/>
                <a:gd name="T5" fmla="*/ 211 h 211"/>
                <a:gd name="T6" fmla="*/ 162 w 211"/>
                <a:gd name="T7" fmla="*/ 143 h 211"/>
                <a:gd name="T8" fmla="*/ 211 w 211"/>
                <a:gd name="T9" fmla="*/ 82 h 211"/>
                <a:gd name="T10" fmla="*/ 129 w 211"/>
                <a:gd name="T11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1" h="211">
                  <a:moveTo>
                    <a:pt x="129" y="0"/>
                  </a:moveTo>
                  <a:cubicBezTo>
                    <a:pt x="109" y="12"/>
                    <a:pt x="88" y="29"/>
                    <a:pt x="68" y="49"/>
                  </a:cubicBezTo>
                  <a:cubicBezTo>
                    <a:pt x="4" y="113"/>
                    <a:pt x="0" y="211"/>
                    <a:pt x="0" y="211"/>
                  </a:cubicBezTo>
                  <a:cubicBezTo>
                    <a:pt x="0" y="211"/>
                    <a:pt x="98" y="207"/>
                    <a:pt x="162" y="143"/>
                  </a:cubicBezTo>
                  <a:cubicBezTo>
                    <a:pt x="182" y="123"/>
                    <a:pt x="199" y="102"/>
                    <a:pt x="211" y="82"/>
                  </a:cubicBezTo>
                  <a:cubicBezTo>
                    <a:pt x="129" y="0"/>
                    <a:pt x="129" y="0"/>
                    <a:pt x="129" y="0"/>
                  </a:cubicBezTo>
                </a:path>
              </a:pathLst>
            </a:custGeom>
            <a:solidFill>
              <a:srgbClr val="FF6400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Freeform: Shape 21"/>
            <p:cNvSpPr/>
            <p:nvPr/>
          </p:nvSpPr>
          <p:spPr bwMode="auto">
            <a:xfrm>
              <a:off x="3150339" y="2146689"/>
              <a:ext cx="225425" cy="223838"/>
            </a:xfrm>
            <a:custGeom>
              <a:avLst/>
              <a:gdLst>
                <a:gd name="T0" fmla="*/ 74 w 139"/>
                <a:gd name="T1" fmla="*/ 0 h 139"/>
                <a:gd name="T2" fmla="*/ 49 w 139"/>
                <a:gd name="T3" fmla="*/ 22 h 139"/>
                <a:gd name="T4" fmla="*/ 0 w 139"/>
                <a:gd name="T5" fmla="*/ 139 h 139"/>
                <a:gd name="T6" fmla="*/ 117 w 139"/>
                <a:gd name="T7" fmla="*/ 90 h 139"/>
                <a:gd name="T8" fmla="*/ 139 w 139"/>
                <a:gd name="T9" fmla="*/ 65 h 139"/>
                <a:gd name="T10" fmla="*/ 74 w 139"/>
                <a:gd name="T1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139">
                  <a:moveTo>
                    <a:pt x="74" y="0"/>
                  </a:moveTo>
                  <a:cubicBezTo>
                    <a:pt x="66" y="7"/>
                    <a:pt x="57" y="14"/>
                    <a:pt x="49" y="22"/>
                  </a:cubicBezTo>
                  <a:cubicBezTo>
                    <a:pt x="3" y="68"/>
                    <a:pt x="0" y="139"/>
                    <a:pt x="0" y="139"/>
                  </a:cubicBezTo>
                  <a:cubicBezTo>
                    <a:pt x="0" y="139"/>
                    <a:pt x="71" y="136"/>
                    <a:pt x="117" y="90"/>
                  </a:cubicBezTo>
                  <a:cubicBezTo>
                    <a:pt x="125" y="82"/>
                    <a:pt x="132" y="73"/>
                    <a:pt x="139" y="65"/>
                  </a:cubicBezTo>
                  <a:cubicBezTo>
                    <a:pt x="74" y="0"/>
                    <a:pt x="74" y="0"/>
                    <a:pt x="74" y="0"/>
                  </a:cubicBezTo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Freeform: Shape 22"/>
            <p:cNvSpPr/>
            <p:nvPr/>
          </p:nvSpPr>
          <p:spPr bwMode="auto">
            <a:xfrm>
              <a:off x="2940789" y="1484702"/>
              <a:ext cx="587375" cy="560388"/>
            </a:xfrm>
            <a:custGeom>
              <a:avLst/>
              <a:gdLst>
                <a:gd name="T0" fmla="*/ 364 w 364"/>
                <a:gd name="T1" fmla="*/ 52 h 347"/>
                <a:gd name="T2" fmla="*/ 245 w 364"/>
                <a:gd name="T3" fmla="*/ 28 h 347"/>
                <a:gd name="T4" fmla="*/ 44 w 364"/>
                <a:gd name="T5" fmla="*/ 347 h 347"/>
                <a:gd name="T6" fmla="*/ 179 w 364"/>
                <a:gd name="T7" fmla="*/ 321 h 347"/>
                <a:gd name="T8" fmla="*/ 364 w 364"/>
                <a:gd name="T9" fmla="*/ 52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" h="347">
                  <a:moveTo>
                    <a:pt x="364" y="52"/>
                  </a:moveTo>
                  <a:cubicBezTo>
                    <a:pt x="364" y="52"/>
                    <a:pt x="274" y="57"/>
                    <a:pt x="245" y="28"/>
                  </a:cubicBezTo>
                  <a:cubicBezTo>
                    <a:pt x="216" y="0"/>
                    <a:pt x="0" y="178"/>
                    <a:pt x="44" y="347"/>
                  </a:cubicBezTo>
                  <a:cubicBezTo>
                    <a:pt x="44" y="347"/>
                    <a:pt x="116" y="250"/>
                    <a:pt x="179" y="321"/>
                  </a:cubicBezTo>
                  <a:lnTo>
                    <a:pt x="364" y="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Freeform: Shape 23"/>
            <p:cNvSpPr/>
            <p:nvPr/>
          </p:nvSpPr>
          <p:spPr bwMode="auto">
            <a:xfrm>
              <a:off x="3477364" y="1992702"/>
              <a:ext cx="558800" cy="587375"/>
            </a:xfrm>
            <a:custGeom>
              <a:avLst/>
              <a:gdLst>
                <a:gd name="T0" fmla="*/ 295 w 347"/>
                <a:gd name="T1" fmla="*/ 0 h 364"/>
                <a:gd name="T2" fmla="*/ 319 w 347"/>
                <a:gd name="T3" fmla="*/ 119 h 364"/>
                <a:gd name="T4" fmla="*/ 0 w 347"/>
                <a:gd name="T5" fmla="*/ 320 h 364"/>
                <a:gd name="T6" fmla="*/ 26 w 347"/>
                <a:gd name="T7" fmla="*/ 185 h 364"/>
                <a:gd name="T8" fmla="*/ 295 w 347"/>
                <a:gd name="T9" fmla="*/ 0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364">
                  <a:moveTo>
                    <a:pt x="295" y="0"/>
                  </a:moveTo>
                  <a:cubicBezTo>
                    <a:pt x="295" y="0"/>
                    <a:pt x="290" y="90"/>
                    <a:pt x="319" y="119"/>
                  </a:cubicBezTo>
                  <a:cubicBezTo>
                    <a:pt x="347" y="148"/>
                    <a:pt x="169" y="364"/>
                    <a:pt x="0" y="320"/>
                  </a:cubicBezTo>
                  <a:cubicBezTo>
                    <a:pt x="0" y="320"/>
                    <a:pt x="97" y="248"/>
                    <a:pt x="26" y="185"/>
                  </a:cubicBezTo>
                  <a:cubicBezTo>
                    <a:pt x="295" y="0"/>
                    <a:pt x="295" y="0"/>
                    <a:pt x="295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Freeform: Shape 24"/>
            <p:cNvSpPr/>
            <p:nvPr/>
          </p:nvSpPr>
          <p:spPr bwMode="auto">
            <a:xfrm>
              <a:off x="3182089" y="2027627"/>
              <a:ext cx="312738" cy="312738"/>
            </a:xfrm>
            <a:custGeom>
              <a:avLst/>
              <a:gdLst>
                <a:gd name="T0" fmla="*/ 23 w 197"/>
                <a:gd name="T1" fmla="*/ 0 h 197"/>
                <a:gd name="T2" fmla="*/ 0 w 197"/>
                <a:gd name="T3" fmla="*/ 23 h 197"/>
                <a:gd name="T4" fmla="*/ 174 w 197"/>
                <a:gd name="T5" fmla="*/ 197 h 197"/>
                <a:gd name="T6" fmla="*/ 197 w 197"/>
                <a:gd name="T7" fmla="*/ 173 h 197"/>
                <a:gd name="T8" fmla="*/ 23 w 197"/>
                <a:gd name="T9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197">
                  <a:moveTo>
                    <a:pt x="23" y="0"/>
                  </a:moveTo>
                  <a:lnTo>
                    <a:pt x="0" y="23"/>
                  </a:lnTo>
                  <a:lnTo>
                    <a:pt x="174" y="197"/>
                  </a:lnTo>
                  <a:lnTo>
                    <a:pt x="197" y="17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Freeform: Shape 25"/>
            <p:cNvSpPr/>
            <p:nvPr/>
          </p:nvSpPr>
          <p:spPr bwMode="auto">
            <a:xfrm>
              <a:off x="3182089" y="2027627"/>
              <a:ext cx="312738" cy="312738"/>
            </a:xfrm>
            <a:custGeom>
              <a:avLst/>
              <a:gdLst>
                <a:gd name="T0" fmla="*/ 23 w 197"/>
                <a:gd name="T1" fmla="*/ 0 h 197"/>
                <a:gd name="T2" fmla="*/ 0 w 197"/>
                <a:gd name="T3" fmla="*/ 23 h 197"/>
                <a:gd name="T4" fmla="*/ 174 w 197"/>
                <a:gd name="T5" fmla="*/ 197 h 197"/>
                <a:gd name="T6" fmla="*/ 197 w 197"/>
                <a:gd name="T7" fmla="*/ 173 h 197"/>
                <a:gd name="T8" fmla="*/ 23 w 197"/>
                <a:gd name="T9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197">
                  <a:moveTo>
                    <a:pt x="23" y="0"/>
                  </a:moveTo>
                  <a:lnTo>
                    <a:pt x="0" y="23"/>
                  </a:lnTo>
                  <a:lnTo>
                    <a:pt x="174" y="197"/>
                  </a:lnTo>
                  <a:lnTo>
                    <a:pt x="197" y="173"/>
                  </a:lnTo>
                  <a:lnTo>
                    <a:pt x="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Freeform: Shape 26"/>
            <p:cNvSpPr/>
            <p:nvPr/>
          </p:nvSpPr>
          <p:spPr bwMode="auto">
            <a:xfrm>
              <a:off x="3188439" y="978289"/>
              <a:ext cx="1355725" cy="1355725"/>
            </a:xfrm>
            <a:custGeom>
              <a:avLst/>
              <a:gdLst>
                <a:gd name="T0" fmla="*/ 204 w 840"/>
                <a:gd name="T1" fmla="*/ 840 h 840"/>
                <a:gd name="T2" fmla="*/ 492 w 840"/>
                <a:gd name="T3" fmla="*/ 612 h 840"/>
                <a:gd name="T4" fmla="*/ 768 w 840"/>
                <a:gd name="T5" fmla="*/ 72 h 840"/>
                <a:gd name="T6" fmla="*/ 228 w 840"/>
                <a:gd name="T7" fmla="*/ 348 h 840"/>
                <a:gd name="T8" fmla="*/ 0 w 840"/>
                <a:gd name="T9" fmla="*/ 636 h 840"/>
                <a:gd name="T10" fmla="*/ 204 w 840"/>
                <a:gd name="T11" fmla="*/ 840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0" h="840">
                  <a:moveTo>
                    <a:pt x="204" y="840"/>
                  </a:moveTo>
                  <a:cubicBezTo>
                    <a:pt x="292" y="789"/>
                    <a:pt x="394" y="710"/>
                    <a:pt x="492" y="612"/>
                  </a:cubicBezTo>
                  <a:cubicBezTo>
                    <a:pt x="717" y="387"/>
                    <a:pt x="840" y="145"/>
                    <a:pt x="768" y="72"/>
                  </a:cubicBezTo>
                  <a:cubicBezTo>
                    <a:pt x="695" y="0"/>
                    <a:pt x="453" y="123"/>
                    <a:pt x="228" y="348"/>
                  </a:cubicBezTo>
                  <a:cubicBezTo>
                    <a:pt x="130" y="446"/>
                    <a:pt x="52" y="548"/>
                    <a:pt x="0" y="636"/>
                  </a:cubicBezTo>
                  <a:cubicBezTo>
                    <a:pt x="204" y="840"/>
                    <a:pt x="204" y="840"/>
                    <a:pt x="204" y="84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Freeform: Shape 27"/>
            <p:cNvSpPr/>
            <p:nvPr/>
          </p:nvSpPr>
          <p:spPr bwMode="auto">
            <a:xfrm>
              <a:off x="3863126" y="1297377"/>
              <a:ext cx="360363" cy="361950"/>
            </a:xfrm>
            <a:custGeom>
              <a:avLst/>
              <a:gdLst>
                <a:gd name="T0" fmla="*/ 184 w 224"/>
                <a:gd name="T1" fmla="*/ 184 h 224"/>
                <a:gd name="T2" fmla="*/ 40 w 224"/>
                <a:gd name="T3" fmla="*/ 184 h 224"/>
                <a:gd name="T4" fmla="*/ 40 w 224"/>
                <a:gd name="T5" fmla="*/ 40 h 224"/>
                <a:gd name="T6" fmla="*/ 184 w 224"/>
                <a:gd name="T7" fmla="*/ 40 h 224"/>
                <a:gd name="T8" fmla="*/ 184 w 224"/>
                <a:gd name="T9" fmla="*/ 18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" h="224">
                  <a:moveTo>
                    <a:pt x="184" y="184"/>
                  </a:moveTo>
                  <a:cubicBezTo>
                    <a:pt x="144" y="224"/>
                    <a:pt x="80" y="224"/>
                    <a:pt x="40" y="184"/>
                  </a:cubicBezTo>
                  <a:cubicBezTo>
                    <a:pt x="0" y="144"/>
                    <a:pt x="0" y="80"/>
                    <a:pt x="40" y="40"/>
                  </a:cubicBezTo>
                  <a:cubicBezTo>
                    <a:pt x="80" y="0"/>
                    <a:pt x="144" y="0"/>
                    <a:pt x="184" y="40"/>
                  </a:cubicBezTo>
                  <a:cubicBezTo>
                    <a:pt x="224" y="80"/>
                    <a:pt x="224" y="144"/>
                    <a:pt x="184" y="184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Freeform: Shape 28"/>
            <p:cNvSpPr/>
            <p:nvPr/>
          </p:nvSpPr>
          <p:spPr bwMode="auto">
            <a:xfrm>
              <a:off x="4145701" y="1044964"/>
              <a:ext cx="331788" cy="331788"/>
            </a:xfrm>
            <a:custGeom>
              <a:avLst/>
              <a:gdLst>
                <a:gd name="T0" fmla="*/ 166 w 206"/>
                <a:gd name="T1" fmla="*/ 206 h 206"/>
                <a:gd name="T2" fmla="*/ 175 w 206"/>
                <a:gd name="T3" fmla="*/ 31 h 206"/>
                <a:gd name="T4" fmla="*/ 0 w 206"/>
                <a:gd name="T5" fmla="*/ 40 h 206"/>
                <a:gd name="T6" fmla="*/ 74 w 206"/>
                <a:gd name="T7" fmla="*/ 132 h 206"/>
                <a:gd name="T8" fmla="*/ 166 w 206"/>
                <a:gd name="T9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166" y="206"/>
                  </a:moveTo>
                  <a:cubicBezTo>
                    <a:pt x="201" y="126"/>
                    <a:pt x="206" y="63"/>
                    <a:pt x="175" y="31"/>
                  </a:cubicBezTo>
                  <a:cubicBezTo>
                    <a:pt x="143" y="0"/>
                    <a:pt x="80" y="5"/>
                    <a:pt x="0" y="40"/>
                  </a:cubicBezTo>
                  <a:cubicBezTo>
                    <a:pt x="0" y="40"/>
                    <a:pt x="8" y="66"/>
                    <a:pt x="74" y="132"/>
                  </a:cubicBezTo>
                  <a:cubicBezTo>
                    <a:pt x="140" y="198"/>
                    <a:pt x="166" y="206"/>
                    <a:pt x="166" y="20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Freeform: Shape 29"/>
            <p:cNvSpPr/>
            <p:nvPr/>
          </p:nvSpPr>
          <p:spPr bwMode="auto">
            <a:xfrm>
              <a:off x="3210664" y="1746639"/>
              <a:ext cx="565150" cy="565150"/>
            </a:xfrm>
            <a:custGeom>
              <a:avLst/>
              <a:gdLst>
                <a:gd name="T0" fmla="*/ 155 w 350"/>
                <a:gd name="T1" fmla="*/ 155 h 350"/>
                <a:gd name="T2" fmla="*/ 11 w 350"/>
                <a:gd name="T3" fmla="*/ 339 h 350"/>
                <a:gd name="T4" fmla="*/ 195 w 350"/>
                <a:gd name="T5" fmla="*/ 195 h 350"/>
                <a:gd name="T6" fmla="*/ 339 w 350"/>
                <a:gd name="T7" fmla="*/ 11 h 350"/>
                <a:gd name="T8" fmla="*/ 155 w 350"/>
                <a:gd name="T9" fmla="*/ 155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0" h="350">
                  <a:moveTo>
                    <a:pt x="155" y="155"/>
                  </a:moveTo>
                  <a:cubicBezTo>
                    <a:pt x="64" y="246"/>
                    <a:pt x="0" y="328"/>
                    <a:pt x="11" y="339"/>
                  </a:cubicBezTo>
                  <a:cubicBezTo>
                    <a:pt x="22" y="350"/>
                    <a:pt x="104" y="286"/>
                    <a:pt x="195" y="195"/>
                  </a:cubicBezTo>
                  <a:cubicBezTo>
                    <a:pt x="286" y="104"/>
                    <a:pt x="350" y="22"/>
                    <a:pt x="339" y="11"/>
                  </a:cubicBezTo>
                  <a:cubicBezTo>
                    <a:pt x="328" y="0"/>
                    <a:pt x="246" y="65"/>
                    <a:pt x="155" y="15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Freeform: Shape 30"/>
            <p:cNvSpPr/>
            <p:nvPr/>
          </p:nvSpPr>
          <p:spPr bwMode="auto">
            <a:xfrm>
              <a:off x="3871064" y="1289439"/>
              <a:ext cx="360363" cy="361950"/>
            </a:xfrm>
            <a:custGeom>
              <a:avLst/>
              <a:gdLst>
                <a:gd name="T0" fmla="*/ 184 w 224"/>
                <a:gd name="T1" fmla="*/ 184 h 224"/>
                <a:gd name="T2" fmla="*/ 40 w 224"/>
                <a:gd name="T3" fmla="*/ 184 h 224"/>
                <a:gd name="T4" fmla="*/ 40 w 224"/>
                <a:gd name="T5" fmla="*/ 40 h 224"/>
                <a:gd name="T6" fmla="*/ 184 w 224"/>
                <a:gd name="T7" fmla="*/ 40 h 224"/>
                <a:gd name="T8" fmla="*/ 184 w 224"/>
                <a:gd name="T9" fmla="*/ 18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" h="224">
                  <a:moveTo>
                    <a:pt x="184" y="184"/>
                  </a:moveTo>
                  <a:cubicBezTo>
                    <a:pt x="145" y="224"/>
                    <a:pt x="80" y="224"/>
                    <a:pt x="40" y="184"/>
                  </a:cubicBezTo>
                  <a:cubicBezTo>
                    <a:pt x="0" y="144"/>
                    <a:pt x="0" y="80"/>
                    <a:pt x="40" y="40"/>
                  </a:cubicBezTo>
                  <a:cubicBezTo>
                    <a:pt x="80" y="0"/>
                    <a:pt x="144" y="0"/>
                    <a:pt x="184" y="40"/>
                  </a:cubicBezTo>
                  <a:cubicBezTo>
                    <a:pt x="224" y="80"/>
                    <a:pt x="224" y="144"/>
                    <a:pt x="184" y="184"/>
                  </a:cubicBez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Freeform: Shape 31"/>
            <p:cNvSpPr/>
            <p:nvPr/>
          </p:nvSpPr>
          <p:spPr bwMode="auto">
            <a:xfrm>
              <a:off x="3910751" y="1330714"/>
              <a:ext cx="280988" cy="279400"/>
            </a:xfrm>
            <a:custGeom>
              <a:avLst/>
              <a:gdLst>
                <a:gd name="T0" fmla="*/ 143 w 174"/>
                <a:gd name="T1" fmla="*/ 143 h 174"/>
                <a:gd name="T2" fmla="*/ 31 w 174"/>
                <a:gd name="T3" fmla="*/ 143 h 174"/>
                <a:gd name="T4" fmla="*/ 31 w 174"/>
                <a:gd name="T5" fmla="*/ 31 h 174"/>
                <a:gd name="T6" fmla="*/ 143 w 174"/>
                <a:gd name="T7" fmla="*/ 31 h 174"/>
                <a:gd name="T8" fmla="*/ 143 w 174"/>
                <a:gd name="T9" fmla="*/ 14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174">
                  <a:moveTo>
                    <a:pt x="143" y="143"/>
                  </a:moveTo>
                  <a:cubicBezTo>
                    <a:pt x="112" y="174"/>
                    <a:pt x="62" y="174"/>
                    <a:pt x="31" y="143"/>
                  </a:cubicBezTo>
                  <a:cubicBezTo>
                    <a:pt x="0" y="112"/>
                    <a:pt x="0" y="62"/>
                    <a:pt x="31" y="31"/>
                  </a:cubicBezTo>
                  <a:cubicBezTo>
                    <a:pt x="62" y="0"/>
                    <a:pt x="112" y="0"/>
                    <a:pt x="143" y="31"/>
                  </a:cubicBezTo>
                  <a:cubicBezTo>
                    <a:pt x="174" y="62"/>
                    <a:pt x="174" y="112"/>
                    <a:pt x="143" y="143"/>
                  </a:cubicBezTo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Oval 32"/>
            <p:cNvSpPr/>
            <p:nvPr/>
          </p:nvSpPr>
          <p:spPr bwMode="auto">
            <a:xfrm>
              <a:off x="3923451" y="1343414"/>
              <a:ext cx="255588" cy="254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Freeform: Shape 33"/>
            <p:cNvSpPr/>
            <p:nvPr/>
          </p:nvSpPr>
          <p:spPr bwMode="auto">
            <a:xfrm>
              <a:off x="4145701" y="1357702"/>
              <a:ext cx="19050" cy="19050"/>
            </a:xfrm>
            <a:custGeom>
              <a:avLst/>
              <a:gdLst>
                <a:gd name="T0" fmla="*/ 10 w 12"/>
                <a:gd name="T1" fmla="*/ 10 h 12"/>
                <a:gd name="T2" fmla="*/ 2 w 12"/>
                <a:gd name="T3" fmla="*/ 10 h 12"/>
                <a:gd name="T4" fmla="*/ 2 w 12"/>
                <a:gd name="T5" fmla="*/ 2 h 12"/>
                <a:gd name="T6" fmla="*/ 10 w 12"/>
                <a:gd name="T7" fmla="*/ 2 h 12"/>
                <a:gd name="T8" fmla="*/ 10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10"/>
                  </a:move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4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Freeform: Shape 34"/>
            <p:cNvSpPr/>
            <p:nvPr/>
          </p:nvSpPr>
          <p:spPr bwMode="auto">
            <a:xfrm>
              <a:off x="4113951" y="1335477"/>
              <a:ext cx="19050" cy="19050"/>
            </a:xfrm>
            <a:custGeom>
              <a:avLst/>
              <a:gdLst>
                <a:gd name="T0" fmla="*/ 11 w 12"/>
                <a:gd name="T1" fmla="*/ 8 h 12"/>
                <a:gd name="T2" fmla="*/ 4 w 12"/>
                <a:gd name="T3" fmla="*/ 10 h 12"/>
                <a:gd name="T4" fmla="*/ 2 w 12"/>
                <a:gd name="T5" fmla="*/ 3 h 12"/>
                <a:gd name="T6" fmla="*/ 9 w 12"/>
                <a:gd name="T7" fmla="*/ 1 h 12"/>
                <a:gd name="T8" fmla="*/ 11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1" y="8"/>
                  </a:moveTo>
                  <a:cubicBezTo>
                    <a:pt x="9" y="11"/>
                    <a:pt x="6" y="12"/>
                    <a:pt x="4" y="10"/>
                  </a:cubicBezTo>
                  <a:cubicBezTo>
                    <a:pt x="1" y="9"/>
                    <a:pt x="0" y="6"/>
                    <a:pt x="2" y="3"/>
                  </a:cubicBezTo>
                  <a:cubicBezTo>
                    <a:pt x="3" y="1"/>
                    <a:pt x="6" y="0"/>
                    <a:pt x="9" y="1"/>
                  </a:cubicBezTo>
                  <a:cubicBezTo>
                    <a:pt x="11" y="3"/>
                    <a:pt x="12" y="6"/>
                    <a:pt x="11" y="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Freeform: Shape 35"/>
            <p:cNvSpPr/>
            <p:nvPr/>
          </p:nvSpPr>
          <p:spPr bwMode="auto">
            <a:xfrm>
              <a:off x="4080614" y="1321189"/>
              <a:ext cx="17463" cy="19050"/>
            </a:xfrm>
            <a:custGeom>
              <a:avLst/>
              <a:gdLst>
                <a:gd name="T0" fmla="*/ 11 w 11"/>
                <a:gd name="T1" fmla="*/ 7 h 12"/>
                <a:gd name="T2" fmla="*/ 4 w 11"/>
                <a:gd name="T3" fmla="*/ 11 h 12"/>
                <a:gd name="T4" fmla="*/ 0 w 11"/>
                <a:gd name="T5" fmla="*/ 4 h 12"/>
                <a:gd name="T6" fmla="*/ 7 w 11"/>
                <a:gd name="T7" fmla="*/ 1 h 12"/>
                <a:gd name="T8" fmla="*/ 11 w 11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11" y="7"/>
                  </a:moveTo>
                  <a:cubicBezTo>
                    <a:pt x="10" y="10"/>
                    <a:pt x="7" y="12"/>
                    <a:pt x="4" y="11"/>
                  </a:cubicBezTo>
                  <a:cubicBezTo>
                    <a:pt x="1" y="10"/>
                    <a:pt x="0" y="7"/>
                    <a:pt x="0" y="4"/>
                  </a:cubicBezTo>
                  <a:cubicBezTo>
                    <a:pt x="1" y="2"/>
                    <a:pt x="4" y="0"/>
                    <a:pt x="7" y="1"/>
                  </a:cubicBezTo>
                  <a:cubicBezTo>
                    <a:pt x="10" y="1"/>
                    <a:pt x="11" y="4"/>
                    <a:pt x="11" y="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Oval 36"/>
            <p:cNvSpPr/>
            <p:nvPr/>
          </p:nvSpPr>
          <p:spPr bwMode="auto">
            <a:xfrm>
              <a:off x="4044101" y="1316427"/>
              <a:ext cx="15875" cy="1746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Freeform: Shape 37"/>
            <p:cNvSpPr/>
            <p:nvPr/>
          </p:nvSpPr>
          <p:spPr bwMode="auto">
            <a:xfrm>
              <a:off x="4004414" y="1321189"/>
              <a:ext cx="19050" cy="19050"/>
            </a:xfrm>
            <a:custGeom>
              <a:avLst/>
              <a:gdLst>
                <a:gd name="T0" fmla="*/ 11 w 12"/>
                <a:gd name="T1" fmla="*/ 4 h 12"/>
                <a:gd name="T2" fmla="*/ 7 w 12"/>
                <a:gd name="T3" fmla="*/ 11 h 12"/>
                <a:gd name="T4" fmla="*/ 1 w 12"/>
                <a:gd name="T5" fmla="*/ 7 h 12"/>
                <a:gd name="T6" fmla="*/ 4 w 12"/>
                <a:gd name="T7" fmla="*/ 1 h 12"/>
                <a:gd name="T8" fmla="*/ 11 w 12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1" y="4"/>
                  </a:moveTo>
                  <a:cubicBezTo>
                    <a:pt x="12" y="7"/>
                    <a:pt x="10" y="10"/>
                    <a:pt x="7" y="11"/>
                  </a:cubicBezTo>
                  <a:cubicBezTo>
                    <a:pt x="4" y="12"/>
                    <a:pt x="1" y="10"/>
                    <a:pt x="1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7" y="0"/>
                    <a:pt x="10" y="2"/>
                    <a:pt x="11" y="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4" name="Freeform: Shape 38"/>
            <p:cNvSpPr/>
            <p:nvPr/>
          </p:nvSpPr>
          <p:spPr bwMode="auto">
            <a:xfrm>
              <a:off x="3969489" y="1335477"/>
              <a:ext cx="19050" cy="19050"/>
            </a:xfrm>
            <a:custGeom>
              <a:avLst/>
              <a:gdLst>
                <a:gd name="T0" fmla="*/ 11 w 12"/>
                <a:gd name="T1" fmla="*/ 3 h 12"/>
                <a:gd name="T2" fmla="*/ 9 w 12"/>
                <a:gd name="T3" fmla="*/ 10 h 12"/>
                <a:gd name="T4" fmla="*/ 1 w 12"/>
                <a:gd name="T5" fmla="*/ 8 h 12"/>
                <a:gd name="T6" fmla="*/ 3 w 12"/>
                <a:gd name="T7" fmla="*/ 1 h 12"/>
                <a:gd name="T8" fmla="*/ 11 w 12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1" y="3"/>
                  </a:moveTo>
                  <a:cubicBezTo>
                    <a:pt x="12" y="6"/>
                    <a:pt x="11" y="9"/>
                    <a:pt x="9" y="10"/>
                  </a:cubicBezTo>
                  <a:cubicBezTo>
                    <a:pt x="6" y="12"/>
                    <a:pt x="3" y="11"/>
                    <a:pt x="1" y="8"/>
                  </a:cubicBezTo>
                  <a:cubicBezTo>
                    <a:pt x="0" y="6"/>
                    <a:pt x="1" y="3"/>
                    <a:pt x="3" y="1"/>
                  </a:cubicBezTo>
                  <a:cubicBezTo>
                    <a:pt x="6" y="0"/>
                    <a:pt x="9" y="1"/>
                    <a:pt x="1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Freeform: Shape 39"/>
            <p:cNvSpPr/>
            <p:nvPr/>
          </p:nvSpPr>
          <p:spPr bwMode="auto">
            <a:xfrm>
              <a:off x="3937739" y="1357702"/>
              <a:ext cx="20638" cy="19050"/>
            </a:xfrm>
            <a:custGeom>
              <a:avLst/>
              <a:gdLst>
                <a:gd name="T0" fmla="*/ 10 w 12"/>
                <a:gd name="T1" fmla="*/ 2 h 12"/>
                <a:gd name="T2" fmla="*/ 10 w 12"/>
                <a:gd name="T3" fmla="*/ 10 h 12"/>
                <a:gd name="T4" fmla="*/ 3 w 12"/>
                <a:gd name="T5" fmla="*/ 10 h 12"/>
                <a:gd name="T6" fmla="*/ 3 w 12"/>
                <a:gd name="T7" fmla="*/ 2 h 12"/>
                <a:gd name="T8" fmla="*/ 10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2"/>
                  </a:move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5" y="12"/>
                    <a:pt x="3" y="10"/>
                  </a:cubicBezTo>
                  <a:cubicBezTo>
                    <a:pt x="0" y="8"/>
                    <a:pt x="0" y="4"/>
                    <a:pt x="3" y="2"/>
                  </a:cubicBezTo>
                  <a:cubicBezTo>
                    <a:pt x="5" y="0"/>
                    <a:pt x="8" y="0"/>
                    <a:pt x="10" y="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6" name="Freeform: Shape 40"/>
            <p:cNvSpPr/>
            <p:nvPr/>
          </p:nvSpPr>
          <p:spPr bwMode="auto">
            <a:xfrm>
              <a:off x="3915514" y="1387864"/>
              <a:ext cx="19050" cy="19050"/>
            </a:xfrm>
            <a:custGeom>
              <a:avLst/>
              <a:gdLst>
                <a:gd name="T0" fmla="*/ 9 w 12"/>
                <a:gd name="T1" fmla="*/ 1 h 12"/>
                <a:gd name="T2" fmla="*/ 11 w 12"/>
                <a:gd name="T3" fmla="*/ 8 h 12"/>
                <a:gd name="T4" fmla="*/ 3 w 12"/>
                <a:gd name="T5" fmla="*/ 10 h 12"/>
                <a:gd name="T6" fmla="*/ 1 w 12"/>
                <a:gd name="T7" fmla="*/ 3 h 12"/>
                <a:gd name="T8" fmla="*/ 9 w 12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9" y="1"/>
                  </a:moveTo>
                  <a:cubicBezTo>
                    <a:pt x="11" y="3"/>
                    <a:pt x="12" y="6"/>
                    <a:pt x="11" y="8"/>
                  </a:cubicBezTo>
                  <a:cubicBezTo>
                    <a:pt x="9" y="11"/>
                    <a:pt x="6" y="12"/>
                    <a:pt x="3" y="10"/>
                  </a:cubicBezTo>
                  <a:cubicBezTo>
                    <a:pt x="1" y="9"/>
                    <a:pt x="0" y="6"/>
                    <a:pt x="1" y="3"/>
                  </a:cubicBezTo>
                  <a:cubicBezTo>
                    <a:pt x="3" y="1"/>
                    <a:pt x="6" y="0"/>
                    <a:pt x="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Freeform: Shape 41"/>
            <p:cNvSpPr/>
            <p:nvPr/>
          </p:nvSpPr>
          <p:spPr bwMode="auto">
            <a:xfrm>
              <a:off x="3901226" y="1424377"/>
              <a:ext cx="19050" cy="17463"/>
            </a:xfrm>
            <a:custGeom>
              <a:avLst/>
              <a:gdLst>
                <a:gd name="T0" fmla="*/ 7 w 12"/>
                <a:gd name="T1" fmla="*/ 0 h 11"/>
                <a:gd name="T2" fmla="*/ 11 w 12"/>
                <a:gd name="T3" fmla="*/ 7 h 11"/>
                <a:gd name="T4" fmla="*/ 5 w 12"/>
                <a:gd name="T5" fmla="*/ 11 h 11"/>
                <a:gd name="T6" fmla="*/ 1 w 12"/>
                <a:gd name="T7" fmla="*/ 4 h 11"/>
                <a:gd name="T8" fmla="*/ 7 w 12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7" y="0"/>
                  </a:moveTo>
                  <a:cubicBezTo>
                    <a:pt x="10" y="1"/>
                    <a:pt x="12" y="4"/>
                    <a:pt x="11" y="7"/>
                  </a:cubicBezTo>
                  <a:cubicBezTo>
                    <a:pt x="10" y="10"/>
                    <a:pt x="7" y="11"/>
                    <a:pt x="5" y="11"/>
                  </a:cubicBezTo>
                  <a:cubicBezTo>
                    <a:pt x="2" y="10"/>
                    <a:pt x="0" y="7"/>
                    <a:pt x="1" y="4"/>
                  </a:cubicBezTo>
                  <a:cubicBezTo>
                    <a:pt x="2" y="1"/>
                    <a:pt x="4" y="0"/>
                    <a:pt x="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Oval 42"/>
            <p:cNvSpPr/>
            <p:nvPr/>
          </p:nvSpPr>
          <p:spPr bwMode="auto">
            <a:xfrm>
              <a:off x="3898051" y="1462477"/>
              <a:ext cx="15875" cy="158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Freeform: Shape 43"/>
            <p:cNvSpPr/>
            <p:nvPr/>
          </p:nvSpPr>
          <p:spPr bwMode="auto">
            <a:xfrm>
              <a:off x="3901226" y="1497402"/>
              <a:ext cx="19050" cy="20638"/>
            </a:xfrm>
            <a:custGeom>
              <a:avLst/>
              <a:gdLst>
                <a:gd name="T0" fmla="*/ 5 w 12"/>
                <a:gd name="T1" fmla="*/ 1 h 12"/>
                <a:gd name="T2" fmla="*/ 11 w 12"/>
                <a:gd name="T3" fmla="*/ 5 h 12"/>
                <a:gd name="T4" fmla="*/ 7 w 12"/>
                <a:gd name="T5" fmla="*/ 11 h 12"/>
                <a:gd name="T6" fmla="*/ 1 w 12"/>
                <a:gd name="T7" fmla="*/ 8 h 12"/>
                <a:gd name="T8" fmla="*/ 5 w 12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5" y="1"/>
                  </a:moveTo>
                  <a:cubicBezTo>
                    <a:pt x="7" y="0"/>
                    <a:pt x="10" y="2"/>
                    <a:pt x="11" y="5"/>
                  </a:cubicBezTo>
                  <a:cubicBezTo>
                    <a:pt x="12" y="8"/>
                    <a:pt x="10" y="11"/>
                    <a:pt x="7" y="11"/>
                  </a:cubicBezTo>
                  <a:cubicBezTo>
                    <a:pt x="4" y="12"/>
                    <a:pt x="2" y="10"/>
                    <a:pt x="1" y="8"/>
                  </a:cubicBezTo>
                  <a:cubicBezTo>
                    <a:pt x="0" y="5"/>
                    <a:pt x="2" y="2"/>
                    <a:pt x="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Freeform: Shape 44"/>
            <p:cNvSpPr/>
            <p:nvPr/>
          </p:nvSpPr>
          <p:spPr bwMode="auto">
            <a:xfrm>
              <a:off x="3915514" y="1533914"/>
              <a:ext cx="19050" cy="19050"/>
            </a:xfrm>
            <a:custGeom>
              <a:avLst/>
              <a:gdLst>
                <a:gd name="T0" fmla="*/ 3 w 12"/>
                <a:gd name="T1" fmla="*/ 1 h 12"/>
                <a:gd name="T2" fmla="*/ 10 w 12"/>
                <a:gd name="T3" fmla="*/ 3 h 12"/>
                <a:gd name="T4" fmla="*/ 9 w 12"/>
                <a:gd name="T5" fmla="*/ 11 h 12"/>
                <a:gd name="T6" fmla="*/ 1 w 12"/>
                <a:gd name="T7" fmla="*/ 9 h 12"/>
                <a:gd name="T8" fmla="*/ 3 w 12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3" y="1"/>
                  </a:moveTo>
                  <a:cubicBezTo>
                    <a:pt x="6" y="0"/>
                    <a:pt x="9" y="1"/>
                    <a:pt x="10" y="3"/>
                  </a:cubicBezTo>
                  <a:cubicBezTo>
                    <a:pt x="12" y="6"/>
                    <a:pt x="11" y="9"/>
                    <a:pt x="9" y="11"/>
                  </a:cubicBezTo>
                  <a:cubicBezTo>
                    <a:pt x="6" y="12"/>
                    <a:pt x="3" y="11"/>
                    <a:pt x="1" y="9"/>
                  </a:cubicBezTo>
                  <a:cubicBezTo>
                    <a:pt x="0" y="6"/>
                    <a:pt x="1" y="3"/>
                    <a:pt x="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1" name="Freeform: Shape 45"/>
            <p:cNvSpPr/>
            <p:nvPr/>
          </p:nvSpPr>
          <p:spPr bwMode="auto">
            <a:xfrm>
              <a:off x="3937739" y="1564077"/>
              <a:ext cx="20638" cy="19050"/>
            </a:xfrm>
            <a:custGeom>
              <a:avLst/>
              <a:gdLst>
                <a:gd name="T0" fmla="*/ 3 w 12"/>
                <a:gd name="T1" fmla="*/ 2 h 12"/>
                <a:gd name="T2" fmla="*/ 10 w 12"/>
                <a:gd name="T3" fmla="*/ 2 h 12"/>
                <a:gd name="T4" fmla="*/ 10 w 12"/>
                <a:gd name="T5" fmla="*/ 9 h 12"/>
                <a:gd name="T6" fmla="*/ 3 w 12"/>
                <a:gd name="T7" fmla="*/ 9 h 12"/>
                <a:gd name="T8" fmla="*/ 3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3" y="2"/>
                  </a:moveTo>
                  <a:cubicBezTo>
                    <a:pt x="5" y="0"/>
                    <a:pt x="8" y="0"/>
                    <a:pt x="10" y="2"/>
                  </a:cubicBezTo>
                  <a:cubicBezTo>
                    <a:pt x="12" y="4"/>
                    <a:pt x="12" y="7"/>
                    <a:pt x="10" y="9"/>
                  </a:cubicBezTo>
                  <a:cubicBezTo>
                    <a:pt x="8" y="12"/>
                    <a:pt x="5" y="12"/>
                    <a:pt x="3" y="9"/>
                  </a:cubicBezTo>
                  <a:cubicBezTo>
                    <a:pt x="0" y="7"/>
                    <a:pt x="0" y="4"/>
                    <a:pt x="3" y="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2" name="Freeform: Shape 46"/>
            <p:cNvSpPr/>
            <p:nvPr/>
          </p:nvSpPr>
          <p:spPr bwMode="auto">
            <a:xfrm>
              <a:off x="3969489" y="1586302"/>
              <a:ext cx="19050" cy="19050"/>
            </a:xfrm>
            <a:custGeom>
              <a:avLst/>
              <a:gdLst>
                <a:gd name="T0" fmla="*/ 1 w 12"/>
                <a:gd name="T1" fmla="*/ 3 h 12"/>
                <a:gd name="T2" fmla="*/ 9 w 12"/>
                <a:gd name="T3" fmla="*/ 2 h 12"/>
                <a:gd name="T4" fmla="*/ 10 w 12"/>
                <a:gd name="T5" fmla="*/ 9 h 12"/>
                <a:gd name="T6" fmla="*/ 3 w 12"/>
                <a:gd name="T7" fmla="*/ 11 h 12"/>
                <a:gd name="T8" fmla="*/ 1 w 12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" y="3"/>
                  </a:moveTo>
                  <a:cubicBezTo>
                    <a:pt x="3" y="1"/>
                    <a:pt x="6" y="0"/>
                    <a:pt x="9" y="2"/>
                  </a:cubicBezTo>
                  <a:cubicBezTo>
                    <a:pt x="11" y="3"/>
                    <a:pt x="12" y="6"/>
                    <a:pt x="10" y="9"/>
                  </a:cubicBezTo>
                  <a:cubicBezTo>
                    <a:pt x="9" y="11"/>
                    <a:pt x="6" y="12"/>
                    <a:pt x="3" y="11"/>
                  </a:cubicBezTo>
                  <a:cubicBezTo>
                    <a:pt x="1" y="9"/>
                    <a:pt x="0" y="6"/>
                    <a:pt x="1" y="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3" name="Freeform: Shape 47"/>
            <p:cNvSpPr/>
            <p:nvPr/>
          </p:nvSpPr>
          <p:spPr bwMode="auto">
            <a:xfrm>
              <a:off x="4004414" y="1600589"/>
              <a:ext cx="19050" cy="20638"/>
            </a:xfrm>
            <a:custGeom>
              <a:avLst/>
              <a:gdLst>
                <a:gd name="T0" fmla="*/ 1 w 12"/>
                <a:gd name="T1" fmla="*/ 5 h 12"/>
                <a:gd name="T2" fmla="*/ 7 w 12"/>
                <a:gd name="T3" fmla="*/ 1 h 12"/>
                <a:gd name="T4" fmla="*/ 11 w 12"/>
                <a:gd name="T5" fmla="*/ 7 h 12"/>
                <a:gd name="T6" fmla="*/ 4 w 12"/>
                <a:gd name="T7" fmla="*/ 11 h 12"/>
                <a:gd name="T8" fmla="*/ 1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" y="5"/>
                  </a:moveTo>
                  <a:cubicBezTo>
                    <a:pt x="1" y="2"/>
                    <a:pt x="4" y="0"/>
                    <a:pt x="7" y="1"/>
                  </a:cubicBezTo>
                  <a:cubicBezTo>
                    <a:pt x="10" y="2"/>
                    <a:pt x="12" y="5"/>
                    <a:pt x="11" y="7"/>
                  </a:cubicBezTo>
                  <a:cubicBezTo>
                    <a:pt x="10" y="10"/>
                    <a:pt x="7" y="12"/>
                    <a:pt x="4" y="11"/>
                  </a:cubicBezTo>
                  <a:cubicBezTo>
                    <a:pt x="2" y="10"/>
                    <a:pt x="0" y="8"/>
                    <a:pt x="1" y="5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4" name="Oval 48"/>
            <p:cNvSpPr/>
            <p:nvPr/>
          </p:nvSpPr>
          <p:spPr bwMode="auto">
            <a:xfrm>
              <a:off x="4044101" y="1606939"/>
              <a:ext cx="15875" cy="1746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5" name="Freeform: Shape 49"/>
            <p:cNvSpPr/>
            <p:nvPr/>
          </p:nvSpPr>
          <p:spPr bwMode="auto">
            <a:xfrm>
              <a:off x="4080614" y="1600589"/>
              <a:ext cx="17463" cy="20638"/>
            </a:xfrm>
            <a:custGeom>
              <a:avLst/>
              <a:gdLst>
                <a:gd name="T0" fmla="*/ 0 w 11"/>
                <a:gd name="T1" fmla="*/ 7 h 12"/>
                <a:gd name="T2" fmla="*/ 4 w 11"/>
                <a:gd name="T3" fmla="*/ 1 h 12"/>
                <a:gd name="T4" fmla="*/ 10 w 11"/>
                <a:gd name="T5" fmla="*/ 5 h 12"/>
                <a:gd name="T6" fmla="*/ 7 w 11"/>
                <a:gd name="T7" fmla="*/ 11 h 12"/>
                <a:gd name="T8" fmla="*/ 0 w 11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0" y="7"/>
                  </a:moveTo>
                  <a:cubicBezTo>
                    <a:pt x="0" y="5"/>
                    <a:pt x="1" y="2"/>
                    <a:pt x="4" y="1"/>
                  </a:cubicBezTo>
                  <a:cubicBezTo>
                    <a:pt x="7" y="0"/>
                    <a:pt x="10" y="2"/>
                    <a:pt x="10" y="5"/>
                  </a:cubicBezTo>
                  <a:cubicBezTo>
                    <a:pt x="11" y="8"/>
                    <a:pt x="10" y="10"/>
                    <a:pt x="7" y="11"/>
                  </a:cubicBezTo>
                  <a:cubicBezTo>
                    <a:pt x="4" y="12"/>
                    <a:pt x="1" y="10"/>
                    <a:pt x="0" y="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6" name="Freeform: Shape 50"/>
            <p:cNvSpPr/>
            <p:nvPr/>
          </p:nvSpPr>
          <p:spPr bwMode="auto">
            <a:xfrm>
              <a:off x="4113951" y="1586302"/>
              <a:ext cx="19050" cy="19050"/>
            </a:xfrm>
            <a:custGeom>
              <a:avLst/>
              <a:gdLst>
                <a:gd name="T0" fmla="*/ 2 w 12"/>
                <a:gd name="T1" fmla="*/ 9 h 12"/>
                <a:gd name="T2" fmla="*/ 4 w 12"/>
                <a:gd name="T3" fmla="*/ 2 h 12"/>
                <a:gd name="T4" fmla="*/ 11 w 12"/>
                <a:gd name="T5" fmla="*/ 3 h 12"/>
                <a:gd name="T6" fmla="*/ 9 w 12"/>
                <a:gd name="T7" fmla="*/ 11 h 12"/>
                <a:gd name="T8" fmla="*/ 2 w 12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9"/>
                  </a:moveTo>
                  <a:cubicBezTo>
                    <a:pt x="0" y="6"/>
                    <a:pt x="1" y="3"/>
                    <a:pt x="4" y="2"/>
                  </a:cubicBezTo>
                  <a:cubicBezTo>
                    <a:pt x="6" y="0"/>
                    <a:pt x="9" y="1"/>
                    <a:pt x="11" y="3"/>
                  </a:cubicBezTo>
                  <a:cubicBezTo>
                    <a:pt x="12" y="6"/>
                    <a:pt x="11" y="9"/>
                    <a:pt x="9" y="11"/>
                  </a:cubicBezTo>
                  <a:cubicBezTo>
                    <a:pt x="6" y="12"/>
                    <a:pt x="3" y="11"/>
                    <a:pt x="2" y="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7" name="Freeform: Shape 51"/>
            <p:cNvSpPr/>
            <p:nvPr/>
          </p:nvSpPr>
          <p:spPr bwMode="auto">
            <a:xfrm>
              <a:off x="4145701" y="1564077"/>
              <a:ext cx="19050" cy="19050"/>
            </a:xfrm>
            <a:custGeom>
              <a:avLst/>
              <a:gdLst>
                <a:gd name="T0" fmla="*/ 2 w 12"/>
                <a:gd name="T1" fmla="*/ 9 h 12"/>
                <a:gd name="T2" fmla="*/ 2 w 12"/>
                <a:gd name="T3" fmla="*/ 2 h 12"/>
                <a:gd name="T4" fmla="*/ 10 w 12"/>
                <a:gd name="T5" fmla="*/ 2 h 12"/>
                <a:gd name="T6" fmla="*/ 10 w 12"/>
                <a:gd name="T7" fmla="*/ 9 h 12"/>
                <a:gd name="T8" fmla="*/ 2 w 12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9"/>
                  </a:move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7"/>
                    <a:pt x="10" y="9"/>
                  </a:cubicBezTo>
                  <a:cubicBezTo>
                    <a:pt x="8" y="12"/>
                    <a:pt x="4" y="12"/>
                    <a:pt x="2" y="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8" name="Freeform: Shape 52"/>
            <p:cNvSpPr/>
            <p:nvPr/>
          </p:nvSpPr>
          <p:spPr bwMode="auto">
            <a:xfrm>
              <a:off x="4167926" y="1533914"/>
              <a:ext cx="19050" cy="19050"/>
            </a:xfrm>
            <a:custGeom>
              <a:avLst/>
              <a:gdLst>
                <a:gd name="T0" fmla="*/ 4 w 12"/>
                <a:gd name="T1" fmla="*/ 11 h 12"/>
                <a:gd name="T2" fmla="*/ 2 w 12"/>
                <a:gd name="T3" fmla="*/ 3 h 12"/>
                <a:gd name="T4" fmla="*/ 9 w 12"/>
                <a:gd name="T5" fmla="*/ 2 h 12"/>
                <a:gd name="T6" fmla="*/ 11 w 12"/>
                <a:gd name="T7" fmla="*/ 9 h 12"/>
                <a:gd name="T8" fmla="*/ 4 w 12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4" y="11"/>
                  </a:moveTo>
                  <a:cubicBezTo>
                    <a:pt x="1" y="9"/>
                    <a:pt x="0" y="6"/>
                    <a:pt x="2" y="3"/>
                  </a:cubicBezTo>
                  <a:cubicBezTo>
                    <a:pt x="3" y="1"/>
                    <a:pt x="6" y="0"/>
                    <a:pt x="9" y="2"/>
                  </a:cubicBezTo>
                  <a:cubicBezTo>
                    <a:pt x="11" y="3"/>
                    <a:pt x="12" y="6"/>
                    <a:pt x="11" y="9"/>
                  </a:cubicBezTo>
                  <a:cubicBezTo>
                    <a:pt x="9" y="11"/>
                    <a:pt x="6" y="12"/>
                    <a:pt x="4" y="1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9" name="Freeform: Shape 53"/>
            <p:cNvSpPr/>
            <p:nvPr/>
          </p:nvSpPr>
          <p:spPr bwMode="auto">
            <a:xfrm>
              <a:off x="4182214" y="1497402"/>
              <a:ext cx="19050" cy="20638"/>
            </a:xfrm>
            <a:custGeom>
              <a:avLst/>
              <a:gdLst>
                <a:gd name="T0" fmla="*/ 5 w 12"/>
                <a:gd name="T1" fmla="*/ 11 h 12"/>
                <a:gd name="T2" fmla="*/ 1 w 12"/>
                <a:gd name="T3" fmla="*/ 5 h 12"/>
                <a:gd name="T4" fmla="*/ 8 w 12"/>
                <a:gd name="T5" fmla="*/ 1 h 12"/>
                <a:gd name="T6" fmla="*/ 11 w 12"/>
                <a:gd name="T7" fmla="*/ 8 h 12"/>
                <a:gd name="T8" fmla="*/ 5 w 12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5" y="11"/>
                  </a:move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0" y="2"/>
                    <a:pt x="12" y="5"/>
                    <a:pt x="11" y="8"/>
                  </a:cubicBezTo>
                  <a:cubicBezTo>
                    <a:pt x="11" y="10"/>
                    <a:pt x="8" y="12"/>
                    <a:pt x="5" y="1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0" name="Oval 54"/>
            <p:cNvSpPr/>
            <p:nvPr/>
          </p:nvSpPr>
          <p:spPr bwMode="auto">
            <a:xfrm>
              <a:off x="4188564" y="1462477"/>
              <a:ext cx="17463" cy="158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1" name="Freeform: Shape 55"/>
            <p:cNvSpPr/>
            <p:nvPr/>
          </p:nvSpPr>
          <p:spPr bwMode="auto">
            <a:xfrm>
              <a:off x="4182214" y="1424377"/>
              <a:ext cx="19050" cy="17463"/>
            </a:xfrm>
            <a:custGeom>
              <a:avLst/>
              <a:gdLst>
                <a:gd name="T0" fmla="*/ 8 w 12"/>
                <a:gd name="T1" fmla="*/ 11 h 11"/>
                <a:gd name="T2" fmla="*/ 1 w 12"/>
                <a:gd name="T3" fmla="*/ 7 h 11"/>
                <a:gd name="T4" fmla="*/ 5 w 12"/>
                <a:gd name="T5" fmla="*/ 1 h 11"/>
                <a:gd name="T6" fmla="*/ 11 w 12"/>
                <a:gd name="T7" fmla="*/ 4 h 11"/>
                <a:gd name="T8" fmla="*/ 8 w 12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8" y="11"/>
                  </a:moveTo>
                  <a:cubicBezTo>
                    <a:pt x="5" y="11"/>
                    <a:pt x="2" y="10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8" y="0"/>
                    <a:pt x="11" y="1"/>
                    <a:pt x="11" y="4"/>
                  </a:cubicBezTo>
                  <a:cubicBezTo>
                    <a:pt x="12" y="7"/>
                    <a:pt x="10" y="10"/>
                    <a:pt x="8" y="1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2" name="Freeform: Shape 56"/>
            <p:cNvSpPr/>
            <p:nvPr/>
          </p:nvSpPr>
          <p:spPr bwMode="auto">
            <a:xfrm>
              <a:off x="4167926" y="1387864"/>
              <a:ext cx="19050" cy="19050"/>
            </a:xfrm>
            <a:custGeom>
              <a:avLst/>
              <a:gdLst>
                <a:gd name="T0" fmla="*/ 9 w 12"/>
                <a:gd name="T1" fmla="*/ 10 h 12"/>
                <a:gd name="T2" fmla="*/ 2 w 12"/>
                <a:gd name="T3" fmla="*/ 8 h 12"/>
                <a:gd name="T4" fmla="*/ 4 w 12"/>
                <a:gd name="T5" fmla="*/ 1 h 12"/>
                <a:gd name="T6" fmla="*/ 11 w 12"/>
                <a:gd name="T7" fmla="*/ 3 h 12"/>
                <a:gd name="T8" fmla="*/ 9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9" y="10"/>
                  </a:moveTo>
                  <a:cubicBezTo>
                    <a:pt x="6" y="12"/>
                    <a:pt x="3" y="11"/>
                    <a:pt x="2" y="8"/>
                  </a:cubicBezTo>
                  <a:cubicBezTo>
                    <a:pt x="0" y="6"/>
                    <a:pt x="1" y="3"/>
                    <a:pt x="4" y="1"/>
                  </a:cubicBezTo>
                  <a:cubicBezTo>
                    <a:pt x="6" y="0"/>
                    <a:pt x="9" y="1"/>
                    <a:pt x="11" y="3"/>
                  </a:cubicBezTo>
                  <a:cubicBezTo>
                    <a:pt x="12" y="6"/>
                    <a:pt x="11" y="9"/>
                    <a:pt x="9" y="1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3" name="Freeform: Shape 57"/>
            <p:cNvSpPr/>
            <p:nvPr/>
          </p:nvSpPr>
          <p:spPr bwMode="auto">
            <a:xfrm>
              <a:off x="3477364" y="1992702"/>
              <a:ext cx="552450" cy="527050"/>
            </a:xfrm>
            <a:custGeom>
              <a:avLst/>
              <a:gdLst>
                <a:gd name="T0" fmla="*/ 47 w 343"/>
                <a:gd name="T1" fmla="*/ 326 h 326"/>
                <a:gd name="T2" fmla="*/ 47 w 343"/>
                <a:gd name="T3" fmla="*/ 326 h 326"/>
                <a:gd name="T4" fmla="*/ 47 w 343"/>
                <a:gd name="T5" fmla="*/ 326 h 326"/>
                <a:gd name="T6" fmla="*/ 47 w 343"/>
                <a:gd name="T7" fmla="*/ 326 h 326"/>
                <a:gd name="T8" fmla="*/ 0 w 343"/>
                <a:gd name="T9" fmla="*/ 320 h 326"/>
                <a:gd name="T10" fmla="*/ 0 w 343"/>
                <a:gd name="T11" fmla="*/ 320 h 326"/>
                <a:gd name="T12" fmla="*/ 0 w 343"/>
                <a:gd name="T13" fmla="*/ 320 h 326"/>
                <a:gd name="T14" fmla="*/ 0 w 343"/>
                <a:gd name="T15" fmla="*/ 320 h 326"/>
                <a:gd name="T16" fmla="*/ 0 w 343"/>
                <a:gd name="T17" fmla="*/ 320 h 326"/>
                <a:gd name="T18" fmla="*/ 0 w 343"/>
                <a:gd name="T19" fmla="*/ 320 h 326"/>
                <a:gd name="T20" fmla="*/ 41 w 343"/>
                <a:gd name="T21" fmla="*/ 201 h 326"/>
                <a:gd name="T22" fmla="*/ 41 w 343"/>
                <a:gd name="T23" fmla="*/ 201 h 326"/>
                <a:gd name="T24" fmla="*/ 0 w 343"/>
                <a:gd name="T25" fmla="*/ 320 h 326"/>
                <a:gd name="T26" fmla="*/ 41 w 343"/>
                <a:gd name="T27" fmla="*/ 201 h 326"/>
                <a:gd name="T28" fmla="*/ 319 w 343"/>
                <a:gd name="T29" fmla="*/ 120 h 326"/>
                <a:gd name="T30" fmla="*/ 47 w 343"/>
                <a:gd name="T31" fmla="*/ 326 h 326"/>
                <a:gd name="T32" fmla="*/ 319 w 343"/>
                <a:gd name="T33" fmla="*/ 120 h 326"/>
                <a:gd name="T34" fmla="*/ 319 w 343"/>
                <a:gd name="T35" fmla="*/ 119 h 326"/>
                <a:gd name="T36" fmla="*/ 319 w 343"/>
                <a:gd name="T37" fmla="*/ 120 h 326"/>
                <a:gd name="T38" fmla="*/ 319 w 343"/>
                <a:gd name="T39" fmla="*/ 119 h 326"/>
                <a:gd name="T40" fmla="*/ 318 w 343"/>
                <a:gd name="T41" fmla="*/ 119 h 326"/>
                <a:gd name="T42" fmla="*/ 318 w 343"/>
                <a:gd name="T43" fmla="*/ 119 h 326"/>
                <a:gd name="T44" fmla="*/ 318 w 343"/>
                <a:gd name="T45" fmla="*/ 119 h 326"/>
                <a:gd name="T46" fmla="*/ 318 w 343"/>
                <a:gd name="T47" fmla="*/ 119 h 326"/>
                <a:gd name="T48" fmla="*/ 318 w 343"/>
                <a:gd name="T49" fmla="*/ 119 h 326"/>
                <a:gd name="T50" fmla="*/ 318 w 343"/>
                <a:gd name="T51" fmla="*/ 119 h 326"/>
                <a:gd name="T52" fmla="*/ 318 w 343"/>
                <a:gd name="T53" fmla="*/ 119 h 326"/>
                <a:gd name="T54" fmla="*/ 318 w 343"/>
                <a:gd name="T55" fmla="*/ 119 h 326"/>
                <a:gd name="T56" fmla="*/ 318 w 343"/>
                <a:gd name="T57" fmla="*/ 119 h 326"/>
                <a:gd name="T58" fmla="*/ 318 w 343"/>
                <a:gd name="T59" fmla="*/ 119 h 326"/>
                <a:gd name="T60" fmla="*/ 318 w 343"/>
                <a:gd name="T61" fmla="*/ 119 h 326"/>
                <a:gd name="T62" fmla="*/ 318 w 343"/>
                <a:gd name="T63" fmla="*/ 119 h 326"/>
                <a:gd name="T64" fmla="*/ 318 w 343"/>
                <a:gd name="T65" fmla="*/ 119 h 326"/>
                <a:gd name="T66" fmla="*/ 318 w 343"/>
                <a:gd name="T67" fmla="*/ 119 h 326"/>
                <a:gd name="T68" fmla="*/ 318 w 343"/>
                <a:gd name="T69" fmla="*/ 119 h 326"/>
                <a:gd name="T70" fmla="*/ 295 w 343"/>
                <a:gd name="T71" fmla="*/ 0 h 326"/>
                <a:gd name="T72" fmla="*/ 295 w 343"/>
                <a:gd name="T73" fmla="*/ 0 h 326"/>
                <a:gd name="T74" fmla="*/ 295 w 343"/>
                <a:gd name="T75" fmla="*/ 0 h 326"/>
                <a:gd name="T76" fmla="*/ 295 w 343"/>
                <a:gd name="T7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3" h="326">
                  <a:moveTo>
                    <a:pt x="47" y="326"/>
                  </a:moveTo>
                  <a:cubicBezTo>
                    <a:pt x="47" y="326"/>
                    <a:pt x="47" y="326"/>
                    <a:pt x="47" y="326"/>
                  </a:cubicBezTo>
                  <a:cubicBezTo>
                    <a:pt x="47" y="326"/>
                    <a:pt x="47" y="326"/>
                    <a:pt x="47" y="326"/>
                  </a:cubicBezTo>
                  <a:cubicBezTo>
                    <a:pt x="47" y="326"/>
                    <a:pt x="47" y="326"/>
                    <a:pt x="47" y="326"/>
                  </a:cubicBezTo>
                  <a:moveTo>
                    <a:pt x="0" y="320"/>
                  </a:moveTo>
                  <a:cubicBezTo>
                    <a:pt x="0" y="320"/>
                    <a:pt x="0" y="320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moveTo>
                    <a:pt x="0" y="320"/>
                  </a:moveTo>
                  <a:cubicBezTo>
                    <a:pt x="0" y="320"/>
                    <a:pt x="0" y="320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moveTo>
                    <a:pt x="41" y="201"/>
                  </a:moveTo>
                  <a:cubicBezTo>
                    <a:pt x="41" y="201"/>
                    <a:pt x="41" y="201"/>
                    <a:pt x="41" y="201"/>
                  </a:cubicBezTo>
                  <a:cubicBezTo>
                    <a:pt x="81" y="260"/>
                    <a:pt x="1" y="320"/>
                    <a:pt x="0" y="320"/>
                  </a:cubicBezTo>
                  <a:cubicBezTo>
                    <a:pt x="1" y="320"/>
                    <a:pt x="81" y="260"/>
                    <a:pt x="41" y="201"/>
                  </a:cubicBezTo>
                  <a:moveTo>
                    <a:pt x="319" y="120"/>
                  </a:moveTo>
                  <a:cubicBezTo>
                    <a:pt x="343" y="147"/>
                    <a:pt x="199" y="326"/>
                    <a:pt x="47" y="326"/>
                  </a:cubicBezTo>
                  <a:cubicBezTo>
                    <a:pt x="199" y="326"/>
                    <a:pt x="343" y="147"/>
                    <a:pt x="319" y="120"/>
                  </a:cubicBezTo>
                  <a:moveTo>
                    <a:pt x="319" y="119"/>
                  </a:moveTo>
                  <a:cubicBezTo>
                    <a:pt x="319" y="119"/>
                    <a:pt x="319" y="119"/>
                    <a:pt x="319" y="120"/>
                  </a:cubicBezTo>
                  <a:cubicBezTo>
                    <a:pt x="319" y="119"/>
                    <a:pt x="319" y="119"/>
                    <a:pt x="319" y="119"/>
                  </a:cubicBezTo>
                  <a:moveTo>
                    <a:pt x="318" y="119"/>
                  </a:moveTo>
                  <a:cubicBezTo>
                    <a:pt x="318" y="119"/>
                    <a:pt x="318" y="119"/>
                    <a:pt x="318" y="119"/>
                  </a:cubicBezTo>
                  <a:cubicBezTo>
                    <a:pt x="318" y="119"/>
                    <a:pt x="318" y="119"/>
                    <a:pt x="318" y="119"/>
                  </a:cubicBezTo>
                  <a:moveTo>
                    <a:pt x="318" y="119"/>
                  </a:moveTo>
                  <a:cubicBezTo>
                    <a:pt x="318" y="119"/>
                    <a:pt x="318" y="119"/>
                    <a:pt x="318" y="119"/>
                  </a:cubicBezTo>
                  <a:cubicBezTo>
                    <a:pt x="318" y="119"/>
                    <a:pt x="318" y="119"/>
                    <a:pt x="318" y="119"/>
                  </a:cubicBezTo>
                  <a:moveTo>
                    <a:pt x="318" y="119"/>
                  </a:moveTo>
                  <a:cubicBezTo>
                    <a:pt x="318" y="119"/>
                    <a:pt x="318" y="119"/>
                    <a:pt x="318" y="119"/>
                  </a:cubicBezTo>
                  <a:cubicBezTo>
                    <a:pt x="318" y="119"/>
                    <a:pt x="318" y="119"/>
                    <a:pt x="318" y="119"/>
                  </a:cubicBezTo>
                  <a:moveTo>
                    <a:pt x="318" y="119"/>
                  </a:moveTo>
                  <a:cubicBezTo>
                    <a:pt x="318" y="119"/>
                    <a:pt x="318" y="119"/>
                    <a:pt x="318" y="119"/>
                  </a:cubicBezTo>
                  <a:cubicBezTo>
                    <a:pt x="318" y="119"/>
                    <a:pt x="318" y="119"/>
                    <a:pt x="318" y="119"/>
                  </a:cubicBezTo>
                  <a:moveTo>
                    <a:pt x="318" y="119"/>
                  </a:moveTo>
                  <a:cubicBezTo>
                    <a:pt x="318" y="119"/>
                    <a:pt x="318" y="119"/>
                    <a:pt x="318" y="119"/>
                  </a:cubicBezTo>
                  <a:cubicBezTo>
                    <a:pt x="318" y="119"/>
                    <a:pt x="318" y="119"/>
                    <a:pt x="318" y="119"/>
                  </a:cubicBezTo>
                  <a:moveTo>
                    <a:pt x="295" y="0"/>
                  </a:moveTo>
                  <a:cubicBezTo>
                    <a:pt x="295" y="0"/>
                    <a:pt x="295" y="0"/>
                    <a:pt x="295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295" y="0"/>
                    <a:pt x="295" y="0"/>
                    <a:pt x="295" y="0"/>
                  </a:cubicBezTo>
                </a:path>
              </a:pathLst>
            </a:custGeom>
            <a:solidFill>
              <a:srgbClr val="DF93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4" name="Freeform: Shape 58"/>
            <p:cNvSpPr/>
            <p:nvPr/>
          </p:nvSpPr>
          <p:spPr bwMode="auto">
            <a:xfrm>
              <a:off x="3542451" y="1992702"/>
              <a:ext cx="411163" cy="325438"/>
            </a:xfrm>
            <a:custGeom>
              <a:avLst/>
              <a:gdLst>
                <a:gd name="T0" fmla="*/ 254 w 254"/>
                <a:gd name="T1" fmla="*/ 0 h 201"/>
                <a:gd name="T2" fmla="*/ 0 w 254"/>
                <a:gd name="T3" fmla="*/ 201 h 201"/>
                <a:gd name="T4" fmla="*/ 0 w 254"/>
                <a:gd name="T5" fmla="*/ 201 h 201"/>
                <a:gd name="T6" fmla="*/ 0 w 254"/>
                <a:gd name="T7" fmla="*/ 201 h 201"/>
                <a:gd name="T8" fmla="*/ 254 w 254"/>
                <a:gd name="T9" fmla="*/ 0 h 201"/>
                <a:gd name="T10" fmla="*/ 254 w 254"/>
                <a:gd name="T11" fmla="*/ 0 h 201"/>
                <a:gd name="T12" fmla="*/ 254 w 254"/>
                <a:gd name="T13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4" h="201">
                  <a:moveTo>
                    <a:pt x="254" y="0"/>
                  </a:moveTo>
                  <a:cubicBezTo>
                    <a:pt x="168" y="84"/>
                    <a:pt x="79" y="153"/>
                    <a:pt x="0" y="201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79" y="153"/>
                    <a:pt x="168" y="84"/>
                    <a:pt x="254" y="0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254" y="0"/>
                    <a:pt x="254" y="0"/>
                    <a:pt x="254" y="0"/>
                  </a:cubicBezTo>
                </a:path>
              </a:pathLst>
            </a:custGeom>
            <a:solidFill>
              <a:srgbClr val="D38B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5" name="Freeform: Shape 59"/>
            <p:cNvSpPr/>
            <p:nvPr/>
          </p:nvSpPr>
          <p:spPr bwMode="auto">
            <a:xfrm>
              <a:off x="4447326" y="1271977"/>
              <a:ext cx="3175" cy="9525"/>
            </a:xfrm>
            <a:custGeom>
              <a:avLst/>
              <a:gdLst>
                <a:gd name="T0" fmla="*/ 2 w 2"/>
                <a:gd name="T1" fmla="*/ 0 h 6"/>
                <a:gd name="T2" fmla="*/ 0 w 2"/>
                <a:gd name="T3" fmla="*/ 6 h 6"/>
                <a:gd name="T4" fmla="*/ 2 w 2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6">
                  <a:moveTo>
                    <a:pt x="2" y="0"/>
                  </a:moveTo>
                  <a:cubicBezTo>
                    <a:pt x="1" y="2"/>
                    <a:pt x="1" y="4"/>
                    <a:pt x="0" y="6"/>
                  </a:cubicBezTo>
                  <a:cubicBezTo>
                    <a:pt x="1" y="4"/>
                    <a:pt x="1" y="2"/>
                    <a:pt x="2" y="0"/>
                  </a:cubicBezTo>
                </a:path>
              </a:pathLst>
            </a:custGeom>
            <a:solidFill>
              <a:srgbClr val="BA26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6" name="Freeform: Shape 60"/>
            <p:cNvSpPr/>
            <p:nvPr/>
          </p:nvSpPr>
          <p:spPr bwMode="auto">
            <a:xfrm>
              <a:off x="4452089" y="1249752"/>
              <a:ext cx="3175" cy="9525"/>
            </a:xfrm>
            <a:custGeom>
              <a:avLst/>
              <a:gdLst>
                <a:gd name="T0" fmla="*/ 2 w 2"/>
                <a:gd name="T1" fmla="*/ 0 h 6"/>
                <a:gd name="T2" fmla="*/ 0 w 2"/>
                <a:gd name="T3" fmla="*/ 6 h 6"/>
                <a:gd name="T4" fmla="*/ 2 w 2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6">
                  <a:moveTo>
                    <a:pt x="2" y="0"/>
                  </a:moveTo>
                  <a:cubicBezTo>
                    <a:pt x="1" y="2"/>
                    <a:pt x="1" y="4"/>
                    <a:pt x="0" y="6"/>
                  </a:cubicBezTo>
                  <a:cubicBezTo>
                    <a:pt x="1" y="4"/>
                    <a:pt x="1" y="2"/>
                    <a:pt x="2" y="0"/>
                  </a:cubicBezTo>
                </a:path>
              </a:pathLst>
            </a:custGeom>
            <a:solidFill>
              <a:srgbClr val="BA26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7" name="Freeform: Shape 61"/>
            <p:cNvSpPr/>
            <p:nvPr/>
          </p:nvSpPr>
          <p:spPr bwMode="auto">
            <a:xfrm>
              <a:off x="3490064" y="1924439"/>
              <a:ext cx="531813" cy="409575"/>
            </a:xfrm>
            <a:custGeom>
              <a:avLst/>
              <a:gdLst>
                <a:gd name="T0" fmla="*/ 30 w 330"/>
                <a:gd name="T1" fmla="*/ 246 h 254"/>
                <a:gd name="T2" fmla="*/ 17 w 330"/>
                <a:gd name="T3" fmla="*/ 254 h 254"/>
                <a:gd name="T4" fmla="*/ 30 w 330"/>
                <a:gd name="T5" fmla="*/ 246 h 254"/>
                <a:gd name="T6" fmla="*/ 0 w 330"/>
                <a:gd name="T7" fmla="*/ 238 h 254"/>
                <a:gd name="T8" fmla="*/ 0 w 330"/>
                <a:gd name="T9" fmla="*/ 238 h 254"/>
                <a:gd name="T10" fmla="*/ 17 w 330"/>
                <a:gd name="T11" fmla="*/ 254 h 254"/>
                <a:gd name="T12" fmla="*/ 0 w 330"/>
                <a:gd name="T13" fmla="*/ 238 h 254"/>
                <a:gd name="T14" fmla="*/ 305 w 330"/>
                <a:gd name="T15" fmla="*/ 25 h 254"/>
                <a:gd name="T16" fmla="*/ 305 w 330"/>
                <a:gd name="T17" fmla="*/ 26 h 254"/>
                <a:gd name="T18" fmla="*/ 305 w 330"/>
                <a:gd name="T19" fmla="*/ 25 h 254"/>
                <a:gd name="T20" fmla="*/ 306 w 330"/>
                <a:gd name="T21" fmla="*/ 24 h 254"/>
                <a:gd name="T22" fmla="*/ 305 w 330"/>
                <a:gd name="T23" fmla="*/ 25 h 254"/>
                <a:gd name="T24" fmla="*/ 306 w 330"/>
                <a:gd name="T25" fmla="*/ 24 h 254"/>
                <a:gd name="T26" fmla="*/ 329 w 330"/>
                <a:gd name="T27" fmla="*/ 1 h 254"/>
                <a:gd name="T28" fmla="*/ 306 w 330"/>
                <a:gd name="T29" fmla="*/ 24 h 254"/>
                <a:gd name="T30" fmla="*/ 329 w 330"/>
                <a:gd name="T31" fmla="*/ 1 h 254"/>
                <a:gd name="T32" fmla="*/ 329 w 330"/>
                <a:gd name="T33" fmla="*/ 1 h 254"/>
                <a:gd name="T34" fmla="*/ 329 w 330"/>
                <a:gd name="T35" fmla="*/ 1 h 254"/>
                <a:gd name="T36" fmla="*/ 329 w 330"/>
                <a:gd name="T37" fmla="*/ 1 h 254"/>
                <a:gd name="T38" fmla="*/ 329 w 330"/>
                <a:gd name="T39" fmla="*/ 1 h 254"/>
                <a:gd name="T40" fmla="*/ 329 w 330"/>
                <a:gd name="T41" fmla="*/ 1 h 254"/>
                <a:gd name="T42" fmla="*/ 329 w 330"/>
                <a:gd name="T43" fmla="*/ 1 h 254"/>
                <a:gd name="T44" fmla="*/ 330 w 330"/>
                <a:gd name="T45" fmla="*/ 0 h 254"/>
                <a:gd name="T46" fmla="*/ 330 w 330"/>
                <a:gd name="T47" fmla="*/ 0 h 254"/>
                <a:gd name="T48" fmla="*/ 330 w 330"/>
                <a:gd name="T4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30" h="254">
                  <a:moveTo>
                    <a:pt x="30" y="246"/>
                  </a:moveTo>
                  <a:cubicBezTo>
                    <a:pt x="25" y="249"/>
                    <a:pt x="21" y="252"/>
                    <a:pt x="17" y="254"/>
                  </a:cubicBezTo>
                  <a:cubicBezTo>
                    <a:pt x="21" y="252"/>
                    <a:pt x="25" y="249"/>
                    <a:pt x="30" y="246"/>
                  </a:cubicBezTo>
                  <a:moveTo>
                    <a:pt x="0" y="238"/>
                  </a:moveTo>
                  <a:cubicBezTo>
                    <a:pt x="0" y="238"/>
                    <a:pt x="0" y="238"/>
                    <a:pt x="0" y="238"/>
                  </a:cubicBezTo>
                  <a:cubicBezTo>
                    <a:pt x="17" y="254"/>
                    <a:pt x="17" y="254"/>
                    <a:pt x="17" y="254"/>
                  </a:cubicBezTo>
                  <a:cubicBezTo>
                    <a:pt x="0" y="238"/>
                    <a:pt x="0" y="238"/>
                    <a:pt x="0" y="238"/>
                  </a:cubicBezTo>
                  <a:moveTo>
                    <a:pt x="305" y="25"/>
                  </a:moveTo>
                  <a:cubicBezTo>
                    <a:pt x="305" y="25"/>
                    <a:pt x="305" y="26"/>
                    <a:pt x="305" y="26"/>
                  </a:cubicBezTo>
                  <a:cubicBezTo>
                    <a:pt x="305" y="26"/>
                    <a:pt x="305" y="25"/>
                    <a:pt x="305" y="25"/>
                  </a:cubicBezTo>
                  <a:moveTo>
                    <a:pt x="306" y="24"/>
                  </a:moveTo>
                  <a:cubicBezTo>
                    <a:pt x="306" y="25"/>
                    <a:pt x="306" y="25"/>
                    <a:pt x="305" y="25"/>
                  </a:cubicBezTo>
                  <a:cubicBezTo>
                    <a:pt x="306" y="25"/>
                    <a:pt x="306" y="25"/>
                    <a:pt x="306" y="24"/>
                  </a:cubicBezTo>
                  <a:moveTo>
                    <a:pt x="329" y="1"/>
                  </a:moveTo>
                  <a:cubicBezTo>
                    <a:pt x="321" y="9"/>
                    <a:pt x="314" y="17"/>
                    <a:pt x="306" y="24"/>
                  </a:cubicBezTo>
                  <a:cubicBezTo>
                    <a:pt x="314" y="17"/>
                    <a:pt x="321" y="9"/>
                    <a:pt x="329" y="1"/>
                  </a:cubicBezTo>
                  <a:moveTo>
                    <a:pt x="329" y="1"/>
                  </a:moveTo>
                  <a:cubicBezTo>
                    <a:pt x="329" y="1"/>
                    <a:pt x="329" y="1"/>
                    <a:pt x="329" y="1"/>
                  </a:cubicBezTo>
                  <a:cubicBezTo>
                    <a:pt x="329" y="1"/>
                    <a:pt x="329" y="1"/>
                    <a:pt x="329" y="1"/>
                  </a:cubicBezTo>
                  <a:moveTo>
                    <a:pt x="329" y="1"/>
                  </a:moveTo>
                  <a:cubicBezTo>
                    <a:pt x="329" y="1"/>
                    <a:pt x="329" y="1"/>
                    <a:pt x="329" y="1"/>
                  </a:cubicBezTo>
                  <a:cubicBezTo>
                    <a:pt x="329" y="1"/>
                    <a:pt x="329" y="1"/>
                    <a:pt x="329" y="1"/>
                  </a:cubicBezTo>
                  <a:moveTo>
                    <a:pt x="330" y="0"/>
                  </a:moveTo>
                  <a:cubicBezTo>
                    <a:pt x="330" y="0"/>
                    <a:pt x="330" y="0"/>
                    <a:pt x="330" y="0"/>
                  </a:cubicBezTo>
                  <a:cubicBezTo>
                    <a:pt x="330" y="0"/>
                    <a:pt x="330" y="0"/>
                    <a:pt x="330" y="0"/>
                  </a:cubicBezTo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8" name="Freeform: Shape 62"/>
            <p:cNvSpPr/>
            <p:nvPr/>
          </p:nvSpPr>
          <p:spPr bwMode="auto">
            <a:xfrm>
              <a:off x="3448789" y="2267339"/>
              <a:ext cx="41275" cy="39688"/>
            </a:xfrm>
            <a:custGeom>
              <a:avLst/>
              <a:gdLst>
                <a:gd name="T0" fmla="*/ 0 w 26"/>
                <a:gd name="T1" fmla="*/ 0 h 25"/>
                <a:gd name="T2" fmla="*/ 26 w 26"/>
                <a:gd name="T3" fmla="*/ 25 h 25"/>
                <a:gd name="T4" fmla="*/ 26 w 26"/>
                <a:gd name="T5" fmla="*/ 25 h 25"/>
                <a:gd name="T6" fmla="*/ 0 w 26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5">
                  <a:moveTo>
                    <a:pt x="0" y="0"/>
                  </a:moveTo>
                  <a:lnTo>
                    <a:pt x="26" y="25"/>
                  </a:lnTo>
                  <a:lnTo>
                    <a:pt x="26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A26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9" name="Freeform: Shape 63"/>
            <p:cNvSpPr/>
            <p:nvPr/>
          </p:nvSpPr>
          <p:spPr bwMode="auto">
            <a:xfrm>
              <a:off x="3448789" y="2267339"/>
              <a:ext cx="41275" cy="39688"/>
            </a:xfrm>
            <a:custGeom>
              <a:avLst/>
              <a:gdLst>
                <a:gd name="T0" fmla="*/ 0 w 26"/>
                <a:gd name="T1" fmla="*/ 0 h 25"/>
                <a:gd name="T2" fmla="*/ 26 w 26"/>
                <a:gd name="T3" fmla="*/ 25 h 25"/>
                <a:gd name="T4" fmla="*/ 26 w 26"/>
                <a:gd name="T5" fmla="*/ 25 h 25"/>
                <a:gd name="T6" fmla="*/ 0 w 26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5">
                  <a:moveTo>
                    <a:pt x="0" y="0"/>
                  </a:moveTo>
                  <a:lnTo>
                    <a:pt x="26" y="25"/>
                  </a:lnTo>
                  <a:lnTo>
                    <a:pt x="26" y="2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0" name="Freeform: Shape 64"/>
            <p:cNvSpPr/>
            <p:nvPr/>
          </p:nvSpPr>
          <p:spPr bwMode="auto">
            <a:xfrm>
              <a:off x="3380526" y="1257689"/>
              <a:ext cx="1031875" cy="1076325"/>
            </a:xfrm>
            <a:custGeom>
              <a:avLst/>
              <a:gdLst>
                <a:gd name="T0" fmla="*/ 489 w 640"/>
                <a:gd name="T1" fmla="*/ 60 h 667"/>
                <a:gd name="T2" fmla="*/ 486 w 640"/>
                <a:gd name="T3" fmla="*/ 207 h 667"/>
                <a:gd name="T4" fmla="*/ 411 w 640"/>
                <a:gd name="T5" fmla="*/ 239 h 667"/>
                <a:gd name="T6" fmla="*/ 235 w 640"/>
                <a:gd name="T7" fmla="*/ 314 h 667"/>
                <a:gd name="T8" fmla="*/ 117 w 640"/>
                <a:gd name="T9" fmla="*/ 470 h 667"/>
                <a:gd name="T10" fmla="*/ 117 w 640"/>
                <a:gd name="T11" fmla="*/ 470 h 667"/>
                <a:gd name="T12" fmla="*/ 117 w 640"/>
                <a:gd name="T13" fmla="*/ 471 h 667"/>
                <a:gd name="T14" fmla="*/ 116 w 640"/>
                <a:gd name="T15" fmla="*/ 471 h 667"/>
                <a:gd name="T16" fmla="*/ 116 w 640"/>
                <a:gd name="T17" fmla="*/ 471 h 667"/>
                <a:gd name="T18" fmla="*/ 90 w 640"/>
                <a:gd name="T19" fmla="*/ 498 h 667"/>
                <a:gd name="T20" fmla="*/ 90 w 640"/>
                <a:gd name="T21" fmla="*/ 498 h 667"/>
                <a:gd name="T22" fmla="*/ 89 w 640"/>
                <a:gd name="T23" fmla="*/ 499 h 667"/>
                <a:gd name="T24" fmla="*/ 89 w 640"/>
                <a:gd name="T25" fmla="*/ 499 h 667"/>
                <a:gd name="T26" fmla="*/ 88 w 640"/>
                <a:gd name="T27" fmla="*/ 500 h 667"/>
                <a:gd name="T28" fmla="*/ 88 w 640"/>
                <a:gd name="T29" fmla="*/ 500 h 667"/>
                <a:gd name="T30" fmla="*/ 87 w 640"/>
                <a:gd name="T31" fmla="*/ 501 h 667"/>
                <a:gd name="T32" fmla="*/ 87 w 640"/>
                <a:gd name="T33" fmla="*/ 501 h 667"/>
                <a:gd name="T34" fmla="*/ 87 w 640"/>
                <a:gd name="T35" fmla="*/ 501 h 667"/>
                <a:gd name="T36" fmla="*/ 0 w 640"/>
                <a:gd name="T37" fmla="*/ 582 h 667"/>
                <a:gd name="T38" fmla="*/ 68 w 640"/>
                <a:gd name="T39" fmla="*/ 651 h 667"/>
                <a:gd name="T40" fmla="*/ 85 w 640"/>
                <a:gd name="T41" fmla="*/ 667 h 667"/>
                <a:gd name="T42" fmla="*/ 101 w 640"/>
                <a:gd name="T43" fmla="*/ 657 h 667"/>
                <a:gd name="T44" fmla="*/ 373 w 640"/>
                <a:gd name="T45" fmla="*/ 439 h 667"/>
                <a:gd name="T46" fmla="*/ 373 w 640"/>
                <a:gd name="T47" fmla="*/ 438 h 667"/>
                <a:gd name="T48" fmla="*/ 374 w 640"/>
                <a:gd name="T49" fmla="*/ 437 h 667"/>
                <a:gd name="T50" fmla="*/ 397 w 640"/>
                <a:gd name="T51" fmla="*/ 414 h 667"/>
                <a:gd name="T52" fmla="*/ 397 w 640"/>
                <a:gd name="T53" fmla="*/ 414 h 667"/>
                <a:gd name="T54" fmla="*/ 397 w 640"/>
                <a:gd name="T55" fmla="*/ 414 h 667"/>
                <a:gd name="T56" fmla="*/ 398 w 640"/>
                <a:gd name="T57" fmla="*/ 413 h 667"/>
                <a:gd name="T58" fmla="*/ 639 w 640"/>
                <a:gd name="T59" fmla="*/ 74 h 667"/>
                <a:gd name="T60" fmla="*/ 605 w 640"/>
                <a:gd name="T61" fmla="*/ 52 h 667"/>
                <a:gd name="T62" fmla="*/ 549 w 640"/>
                <a:gd name="T63" fmla="*/ 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40" h="667">
                  <a:moveTo>
                    <a:pt x="549" y="0"/>
                  </a:moveTo>
                  <a:cubicBezTo>
                    <a:pt x="489" y="60"/>
                    <a:pt x="489" y="60"/>
                    <a:pt x="489" y="60"/>
                  </a:cubicBezTo>
                  <a:cubicBezTo>
                    <a:pt x="528" y="100"/>
                    <a:pt x="528" y="165"/>
                    <a:pt x="488" y="204"/>
                  </a:cubicBezTo>
                  <a:cubicBezTo>
                    <a:pt x="488" y="205"/>
                    <a:pt x="487" y="206"/>
                    <a:pt x="486" y="207"/>
                  </a:cubicBezTo>
                  <a:cubicBezTo>
                    <a:pt x="485" y="208"/>
                    <a:pt x="484" y="209"/>
                    <a:pt x="483" y="209"/>
                  </a:cubicBezTo>
                  <a:cubicBezTo>
                    <a:pt x="463" y="229"/>
                    <a:pt x="437" y="239"/>
                    <a:pt x="411" y="239"/>
                  </a:cubicBezTo>
                  <a:cubicBezTo>
                    <a:pt x="385" y="239"/>
                    <a:pt x="359" y="230"/>
                    <a:pt x="339" y="210"/>
                  </a:cubicBezTo>
                  <a:cubicBezTo>
                    <a:pt x="235" y="314"/>
                    <a:pt x="235" y="314"/>
                    <a:pt x="235" y="314"/>
                  </a:cubicBezTo>
                  <a:cubicBezTo>
                    <a:pt x="242" y="326"/>
                    <a:pt x="192" y="392"/>
                    <a:pt x="117" y="470"/>
                  </a:cubicBezTo>
                  <a:cubicBezTo>
                    <a:pt x="117" y="470"/>
                    <a:pt x="117" y="470"/>
                    <a:pt x="117" y="470"/>
                  </a:cubicBezTo>
                  <a:cubicBezTo>
                    <a:pt x="117" y="470"/>
                    <a:pt x="117" y="470"/>
                    <a:pt x="117" y="470"/>
                  </a:cubicBezTo>
                  <a:cubicBezTo>
                    <a:pt x="117" y="470"/>
                    <a:pt x="117" y="470"/>
                    <a:pt x="117" y="470"/>
                  </a:cubicBezTo>
                  <a:cubicBezTo>
                    <a:pt x="117" y="470"/>
                    <a:pt x="117" y="471"/>
                    <a:pt x="117" y="471"/>
                  </a:cubicBezTo>
                  <a:cubicBezTo>
                    <a:pt x="117" y="471"/>
                    <a:pt x="117" y="471"/>
                    <a:pt x="117" y="471"/>
                  </a:cubicBezTo>
                  <a:cubicBezTo>
                    <a:pt x="117" y="471"/>
                    <a:pt x="117" y="471"/>
                    <a:pt x="116" y="471"/>
                  </a:cubicBezTo>
                  <a:cubicBezTo>
                    <a:pt x="116" y="471"/>
                    <a:pt x="116" y="471"/>
                    <a:pt x="116" y="471"/>
                  </a:cubicBezTo>
                  <a:cubicBezTo>
                    <a:pt x="116" y="471"/>
                    <a:pt x="116" y="471"/>
                    <a:pt x="116" y="471"/>
                  </a:cubicBezTo>
                  <a:cubicBezTo>
                    <a:pt x="116" y="471"/>
                    <a:pt x="116" y="471"/>
                    <a:pt x="116" y="471"/>
                  </a:cubicBezTo>
                  <a:cubicBezTo>
                    <a:pt x="116" y="471"/>
                    <a:pt x="116" y="471"/>
                    <a:pt x="116" y="471"/>
                  </a:cubicBezTo>
                  <a:cubicBezTo>
                    <a:pt x="108" y="480"/>
                    <a:pt x="99" y="489"/>
                    <a:pt x="90" y="498"/>
                  </a:cubicBezTo>
                  <a:cubicBezTo>
                    <a:pt x="90" y="498"/>
                    <a:pt x="90" y="498"/>
                    <a:pt x="90" y="498"/>
                  </a:cubicBezTo>
                  <a:cubicBezTo>
                    <a:pt x="90" y="498"/>
                    <a:pt x="90" y="498"/>
                    <a:pt x="90" y="498"/>
                  </a:cubicBezTo>
                  <a:cubicBezTo>
                    <a:pt x="89" y="498"/>
                    <a:pt x="89" y="498"/>
                    <a:pt x="89" y="499"/>
                  </a:cubicBezTo>
                  <a:cubicBezTo>
                    <a:pt x="89" y="499"/>
                    <a:pt x="89" y="499"/>
                    <a:pt x="89" y="499"/>
                  </a:cubicBezTo>
                  <a:cubicBezTo>
                    <a:pt x="89" y="499"/>
                    <a:pt x="89" y="499"/>
                    <a:pt x="89" y="499"/>
                  </a:cubicBezTo>
                  <a:cubicBezTo>
                    <a:pt x="89" y="499"/>
                    <a:pt x="89" y="499"/>
                    <a:pt x="89" y="499"/>
                  </a:cubicBezTo>
                  <a:cubicBezTo>
                    <a:pt x="89" y="499"/>
                    <a:pt x="88" y="500"/>
                    <a:pt x="88" y="500"/>
                  </a:cubicBezTo>
                  <a:cubicBezTo>
                    <a:pt x="88" y="500"/>
                    <a:pt x="88" y="500"/>
                    <a:pt x="88" y="500"/>
                  </a:cubicBezTo>
                  <a:cubicBezTo>
                    <a:pt x="88" y="500"/>
                    <a:pt x="88" y="500"/>
                    <a:pt x="88" y="500"/>
                  </a:cubicBezTo>
                  <a:cubicBezTo>
                    <a:pt x="88" y="500"/>
                    <a:pt x="88" y="500"/>
                    <a:pt x="88" y="500"/>
                  </a:cubicBezTo>
                  <a:cubicBezTo>
                    <a:pt x="88" y="500"/>
                    <a:pt x="88" y="500"/>
                    <a:pt x="87" y="500"/>
                  </a:cubicBezTo>
                  <a:cubicBezTo>
                    <a:pt x="87" y="501"/>
                    <a:pt x="87" y="501"/>
                    <a:pt x="87" y="501"/>
                  </a:cubicBezTo>
                  <a:cubicBezTo>
                    <a:pt x="87" y="501"/>
                    <a:pt x="87" y="501"/>
                    <a:pt x="87" y="501"/>
                  </a:cubicBezTo>
                  <a:cubicBezTo>
                    <a:pt x="87" y="501"/>
                    <a:pt x="87" y="501"/>
                    <a:pt x="87" y="501"/>
                  </a:cubicBezTo>
                  <a:cubicBezTo>
                    <a:pt x="87" y="501"/>
                    <a:pt x="87" y="501"/>
                    <a:pt x="87" y="501"/>
                  </a:cubicBezTo>
                  <a:cubicBezTo>
                    <a:pt x="87" y="501"/>
                    <a:pt x="87" y="501"/>
                    <a:pt x="87" y="501"/>
                  </a:cubicBezTo>
                  <a:cubicBezTo>
                    <a:pt x="86" y="501"/>
                    <a:pt x="86" y="501"/>
                    <a:pt x="86" y="501"/>
                  </a:cubicBezTo>
                  <a:cubicBezTo>
                    <a:pt x="56" y="532"/>
                    <a:pt x="26" y="560"/>
                    <a:pt x="0" y="582"/>
                  </a:cubicBezTo>
                  <a:cubicBezTo>
                    <a:pt x="43" y="626"/>
                    <a:pt x="43" y="626"/>
                    <a:pt x="43" y="626"/>
                  </a:cubicBezTo>
                  <a:cubicBezTo>
                    <a:pt x="68" y="651"/>
                    <a:pt x="68" y="651"/>
                    <a:pt x="68" y="651"/>
                  </a:cubicBezTo>
                  <a:cubicBezTo>
                    <a:pt x="85" y="667"/>
                    <a:pt x="85" y="667"/>
                    <a:pt x="85" y="667"/>
                  </a:cubicBezTo>
                  <a:cubicBezTo>
                    <a:pt x="85" y="667"/>
                    <a:pt x="85" y="667"/>
                    <a:pt x="85" y="667"/>
                  </a:cubicBezTo>
                  <a:cubicBezTo>
                    <a:pt x="89" y="665"/>
                    <a:pt x="93" y="662"/>
                    <a:pt x="98" y="659"/>
                  </a:cubicBezTo>
                  <a:cubicBezTo>
                    <a:pt x="99" y="659"/>
                    <a:pt x="100" y="658"/>
                    <a:pt x="101" y="657"/>
                  </a:cubicBezTo>
                  <a:cubicBezTo>
                    <a:pt x="180" y="609"/>
                    <a:pt x="269" y="540"/>
                    <a:pt x="355" y="456"/>
                  </a:cubicBezTo>
                  <a:cubicBezTo>
                    <a:pt x="361" y="450"/>
                    <a:pt x="367" y="445"/>
                    <a:pt x="373" y="439"/>
                  </a:cubicBezTo>
                  <a:cubicBezTo>
                    <a:pt x="373" y="439"/>
                    <a:pt x="373" y="439"/>
                    <a:pt x="373" y="439"/>
                  </a:cubicBezTo>
                  <a:cubicBezTo>
                    <a:pt x="373" y="439"/>
                    <a:pt x="373" y="438"/>
                    <a:pt x="373" y="438"/>
                  </a:cubicBezTo>
                  <a:cubicBezTo>
                    <a:pt x="373" y="438"/>
                    <a:pt x="373" y="438"/>
                    <a:pt x="373" y="438"/>
                  </a:cubicBezTo>
                  <a:cubicBezTo>
                    <a:pt x="374" y="438"/>
                    <a:pt x="374" y="438"/>
                    <a:pt x="374" y="437"/>
                  </a:cubicBezTo>
                  <a:cubicBezTo>
                    <a:pt x="374" y="437"/>
                    <a:pt x="374" y="437"/>
                    <a:pt x="374" y="437"/>
                  </a:cubicBezTo>
                  <a:cubicBezTo>
                    <a:pt x="382" y="430"/>
                    <a:pt x="389" y="422"/>
                    <a:pt x="397" y="414"/>
                  </a:cubicBezTo>
                  <a:cubicBezTo>
                    <a:pt x="397" y="414"/>
                    <a:pt x="397" y="414"/>
                    <a:pt x="397" y="414"/>
                  </a:cubicBezTo>
                  <a:cubicBezTo>
                    <a:pt x="397" y="414"/>
                    <a:pt x="397" y="414"/>
                    <a:pt x="397" y="414"/>
                  </a:cubicBezTo>
                  <a:cubicBezTo>
                    <a:pt x="397" y="414"/>
                    <a:pt x="397" y="414"/>
                    <a:pt x="397" y="414"/>
                  </a:cubicBezTo>
                  <a:cubicBezTo>
                    <a:pt x="397" y="414"/>
                    <a:pt x="397" y="414"/>
                    <a:pt x="397" y="414"/>
                  </a:cubicBezTo>
                  <a:cubicBezTo>
                    <a:pt x="397" y="414"/>
                    <a:pt x="397" y="413"/>
                    <a:pt x="398" y="413"/>
                  </a:cubicBezTo>
                  <a:cubicBezTo>
                    <a:pt x="398" y="413"/>
                    <a:pt x="398" y="413"/>
                    <a:pt x="398" y="413"/>
                  </a:cubicBezTo>
                  <a:cubicBezTo>
                    <a:pt x="512" y="294"/>
                    <a:pt x="598" y="172"/>
                    <a:pt x="640" y="74"/>
                  </a:cubicBezTo>
                  <a:cubicBezTo>
                    <a:pt x="640" y="74"/>
                    <a:pt x="640" y="74"/>
                    <a:pt x="639" y="74"/>
                  </a:cubicBezTo>
                  <a:cubicBezTo>
                    <a:pt x="637" y="73"/>
                    <a:pt x="626" y="68"/>
                    <a:pt x="605" y="52"/>
                  </a:cubicBezTo>
                  <a:cubicBezTo>
                    <a:pt x="605" y="52"/>
                    <a:pt x="605" y="52"/>
                    <a:pt x="605" y="52"/>
                  </a:cubicBezTo>
                  <a:cubicBezTo>
                    <a:pt x="605" y="52"/>
                    <a:pt x="605" y="52"/>
                    <a:pt x="605" y="52"/>
                  </a:cubicBezTo>
                  <a:cubicBezTo>
                    <a:pt x="591" y="41"/>
                    <a:pt x="573" y="24"/>
                    <a:pt x="549" y="0"/>
                  </a:cubicBez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1" name="Freeform: Shape 65"/>
            <p:cNvSpPr/>
            <p:nvPr/>
          </p:nvSpPr>
          <p:spPr bwMode="auto">
            <a:xfrm>
              <a:off x="3926626" y="1591064"/>
              <a:ext cx="238125" cy="52388"/>
            </a:xfrm>
            <a:custGeom>
              <a:avLst/>
              <a:gdLst>
                <a:gd name="T0" fmla="*/ 147 w 147"/>
                <a:gd name="T1" fmla="*/ 0 h 32"/>
                <a:gd name="T2" fmla="*/ 146 w 147"/>
                <a:gd name="T3" fmla="*/ 1 h 32"/>
                <a:gd name="T4" fmla="*/ 144 w 147"/>
                <a:gd name="T5" fmla="*/ 2 h 32"/>
                <a:gd name="T6" fmla="*/ 144 w 147"/>
                <a:gd name="T7" fmla="*/ 2 h 32"/>
                <a:gd name="T8" fmla="*/ 144 w 147"/>
                <a:gd name="T9" fmla="*/ 3 h 32"/>
                <a:gd name="T10" fmla="*/ 144 w 147"/>
                <a:gd name="T11" fmla="*/ 3 h 32"/>
                <a:gd name="T12" fmla="*/ 72 w 147"/>
                <a:gd name="T13" fmla="*/ 32 h 32"/>
                <a:gd name="T14" fmla="*/ 72 w 147"/>
                <a:gd name="T15" fmla="*/ 32 h 32"/>
                <a:gd name="T16" fmla="*/ 72 w 147"/>
                <a:gd name="T17" fmla="*/ 32 h 32"/>
                <a:gd name="T18" fmla="*/ 72 w 147"/>
                <a:gd name="T19" fmla="*/ 32 h 32"/>
                <a:gd name="T20" fmla="*/ 72 w 147"/>
                <a:gd name="T21" fmla="*/ 32 h 32"/>
                <a:gd name="T22" fmla="*/ 1 w 147"/>
                <a:gd name="T23" fmla="*/ 4 h 32"/>
                <a:gd name="T24" fmla="*/ 0 w 147"/>
                <a:gd name="T25" fmla="*/ 3 h 32"/>
                <a:gd name="T26" fmla="*/ 0 w 147"/>
                <a:gd name="T27" fmla="*/ 3 h 32"/>
                <a:gd name="T28" fmla="*/ 0 w 147"/>
                <a:gd name="T29" fmla="*/ 3 h 32"/>
                <a:gd name="T30" fmla="*/ 72 w 147"/>
                <a:gd name="T31" fmla="*/ 32 h 32"/>
                <a:gd name="T32" fmla="*/ 144 w 147"/>
                <a:gd name="T33" fmla="*/ 2 h 32"/>
                <a:gd name="T34" fmla="*/ 147 w 147"/>
                <a:gd name="T3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7" h="32">
                  <a:moveTo>
                    <a:pt x="147" y="0"/>
                  </a:moveTo>
                  <a:cubicBezTo>
                    <a:pt x="147" y="0"/>
                    <a:pt x="146" y="0"/>
                    <a:pt x="146" y="1"/>
                  </a:cubicBezTo>
                  <a:cubicBezTo>
                    <a:pt x="145" y="1"/>
                    <a:pt x="145" y="2"/>
                    <a:pt x="144" y="2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4" y="2"/>
                    <a:pt x="144" y="3"/>
                    <a:pt x="144" y="3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24" y="23"/>
                    <a:pt x="98" y="32"/>
                    <a:pt x="72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46" y="32"/>
                    <a:pt x="21" y="23"/>
                    <a:pt x="1" y="4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0" y="23"/>
                    <a:pt x="46" y="32"/>
                    <a:pt x="72" y="32"/>
                  </a:cubicBezTo>
                  <a:cubicBezTo>
                    <a:pt x="98" y="32"/>
                    <a:pt x="124" y="22"/>
                    <a:pt x="144" y="2"/>
                  </a:cubicBezTo>
                  <a:cubicBezTo>
                    <a:pt x="145" y="2"/>
                    <a:pt x="146" y="1"/>
                    <a:pt x="147" y="0"/>
                  </a:cubicBezTo>
                </a:path>
              </a:pathLst>
            </a:custGeom>
            <a:solidFill>
              <a:srgbClr val="921E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2" name="Freeform: Shape 66"/>
            <p:cNvSpPr/>
            <p:nvPr/>
          </p:nvSpPr>
          <p:spPr bwMode="auto">
            <a:xfrm>
              <a:off x="4266351" y="1257689"/>
              <a:ext cx="146050" cy="119063"/>
            </a:xfrm>
            <a:custGeom>
              <a:avLst/>
              <a:gdLst>
                <a:gd name="T0" fmla="*/ 90 w 91"/>
                <a:gd name="T1" fmla="*/ 74 h 74"/>
                <a:gd name="T2" fmla="*/ 91 w 91"/>
                <a:gd name="T3" fmla="*/ 74 h 74"/>
                <a:gd name="T4" fmla="*/ 91 w 91"/>
                <a:gd name="T5" fmla="*/ 74 h 74"/>
                <a:gd name="T6" fmla="*/ 90 w 91"/>
                <a:gd name="T7" fmla="*/ 74 h 74"/>
                <a:gd name="T8" fmla="*/ 56 w 91"/>
                <a:gd name="T9" fmla="*/ 52 h 74"/>
                <a:gd name="T10" fmla="*/ 56 w 91"/>
                <a:gd name="T11" fmla="*/ 52 h 74"/>
                <a:gd name="T12" fmla="*/ 56 w 91"/>
                <a:gd name="T13" fmla="*/ 52 h 74"/>
                <a:gd name="T14" fmla="*/ 0 w 91"/>
                <a:gd name="T15" fmla="*/ 0 h 74"/>
                <a:gd name="T16" fmla="*/ 0 w 91"/>
                <a:gd name="T17" fmla="*/ 0 h 74"/>
                <a:gd name="T18" fmla="*/ 56 w 91"/>
                <a:gd name="T19" fmla="*/ 52 h 74"/>
                <a:gd name="T20" fmla="*/ 0 w 91"/>
                <a:gd name="T2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74">
                  <a:moveTo>
                    <a:pt x="90" y="74"/>
                  </a:moveTo>
                  <a:cubicBezTo>
                    <a:pt x="91" y="74"/>
                    <a:pt x="91" y="74"/>
                    <a:pt x="91" y="74"/>
                  </a:cubicBezTo>
                  <a:cubicBezTo>
                    <a:pt x="91" y="74"/>
                    <a:pt x="91" y="74"/>
                    <a:pt x="91" y="74"/>
                  </a:cubicBezTo>
                  <a:cubicBezTo>
                    <a:pt x="91" y="74"/>
                    <a:pt x="91" y="74"/>
                    <a:pt x="90" y="74"/>
                  </a:cubicBezTo>
                  <a:moveTo>
                    <a:pt x="56" y="52"/>
                  </a:moveTo>
                  <a:cubicBezTo>
                    <a:pt x="56" y="52"/>
                    <a:pt x="56" y="52"/>
                    <a:pt x="56" y="52"/>
                  </a:cubicBezTo>
                  <a:cubicBezTo>
                    <a:pt x="56" y="52"/>
                    <a:pt x="56" y="52"/>
                    <a:pt x="56" y="52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24"/>
                    <a:pt x="42" y="41"/>
                    <a:pt x="56" y="52"/>
                  </a:cubicBezTo>
                  <a:cubicBezTo>
                    <a:pt x="42" y="41"/>
                    <a:pt x="24" y="24"/>
                    <a:pt x="0" y="0"/>
                  </a:cubicBezTo>
                </a:path>
              </a:pathLst>
            </a:custGeom>
            <a:solidFill>
              <a:srgbClr val="BA26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3" name="Freeform: Shape 67"/>
            <p:cNvSpPr/>
            <p:nvPr/>
          </p:nvSpPr>
          <p:spPr bwMode="auto">
            <a:xfrm>
              <a:off x="3380526" y="1764102"/>
              <a:ext cx="390525" cy="431800"/>
            </a:xfrm>
            <a:custGeom>
              <a:avLst/>
              <a:gdLst>
                <a:gd name="T0" fmla="*/ 86 w 242"/>
                <a:gd name="T1" fmla="*/ 187 h 268"/>
                <a:gd name="T2" fmla="*/ 0 w 242"/>
                <a:gd name="T3" fmla="*/ 268 h 268"/>
                <a:gd name="T4" fmla="*/ 0 w 242"/>
                <a:gd name="T5" fmla="*/ 268 h 268"/>
                <a:gd name="T6" fmla="*/ 86 w 242"/>
                <a:gd name="T7" fmla="*/ 187 h 268"/>
                <a:gd name="T8" fmla="*/ 87 w 242"/>
                <a:gd name="T9" fmla="*/ 187 h 268"/>
                <a:gd name="T10" fmla="*/ 87 w 242"/>
                <a:gd name="T11" fmla="*/ 187 h 268"/>
                <a:gd name="T12" fmla="*/ 87 w 242"/>
                <a:gd name="T13" fmla="*/ 187 h 268"/>
                <a:gd name="T14" fmla="*/ 87 w 242"/>
                <a:gd name="T15" fmla="*/ 187 h 268"/>
                <a:gd name="T16" fmla="*/ 87 w 242"/>
                <a:gd name="T17" fmla="*/ 187 h 268"/>
                <a:gd name="T18" fmla="*/ 87 w 242"/>
                <a:gd name="T19" fmla="*/ 187 h 268"/>
                <a:gd name="T20" fmla="*/ 87 w 242"/>
                <a:gd name="T21" fmla="*/ 186 h 268"/>
                <a:gd name="T22" fmla="*/ 87 w 242"/>
                <a:gd name="T23" fmla="*/ 187 h 268"/>
                <a:gd name="T24" fmla="*/ 87 w 242"/>
                <a:gd name="T25" fmla="*/ 186 h 268"/>
                <a:gd name="T26" fmla="*/ 88 w 242"/>
                <a:gd name="T27" fmla="*/ 186 h 268"/>
                <a:gd name="T28" fmla="*/ 88 w 242"/>
                <a:gd name="T29" fmla="*/ 186 h 268"/>
                <a:gd name="T30" fmla="*/ 88 w 242"/>
                <a:gd name="T31" fmla="*/ 186 h 268"/>
                <a:gd name="T32" fmla="*/ 88 w 242"/>
                <a:gd name="T33" fmla="*/ 186 h 268"/>
                <a:gd name="T34" fmla="*/ 88 w 242"/>
                <a:gd name="T35" fmla="*/ 186 h 268"/>
                <a:gd name="T36" fmla="*/ 88 w 242"/>
                <a:gd name="T37" fmla="*/ 186 h 268"/>
                <a:gd name="T38" fmla="*/ 89 w 242"/>
                <a:gd name="T39" fmla="*/ 185 h 268"/>
                <a:gd name="T40" fmla="*/ 89 w 242"/>
                <a:gd name="T41" fmla="*/ 185 h 268"/>
                <a:gd name="T42" fmla="*/ 89 w 242"/>
                <a:gd name="T43" fmla="*/ 185 h 268"/>
                <a:gd name="T44" fmla="*/ 89 w 242"/>
                <a:gd name="T45" fmla="*/ 185 h 268"/>
                <a:gd name="T46" fmla="*/ 89 w 242"/>
                <a:gd name="T47" fmla="*/ 185 h 268"/>
                <a:gd name="T48" fmla="*/ 89 w 242"/>
                <a:gd name="T49" fmla="*/ 185 h 268"/>
                <a:gd name="T50" fmla="*/ 90 w 242"/>
                <a:gd name="T51" fmla="*/ 184 h 268"/>
                <a:gd name="T52" fmla="*/ 90 w 242"/>
                <a:gd name="T53" fmla="*/ 184 h 268"/>
                <a:gd name="T54" fmla="*/ 90 w 242"/>
                <a:gd name="T55" fmla="*/ 184 h 268"/>
                <a:gd name="T56" fmla="*/ 90 w 242"/>
                <a:gd name="T57" fmla="*/ 184 h 268"/>
                <a:gd name="T58" fmla="*/ 90 w 242"/>
                <a:gd name="T59" fmla="*/ 184 h 268"/>
                <a:gd name="T60" fmla="*/ 116 w 242"/>
                <a:gd name="T61" fmla="*/ 157 h 268"/>
                <a:gd name="T62" fmla="*/ 116 w 242"/>
                <a:gd name="T63" fmla="*/ 157 h 268"/>
                <a:gd name="T64" fmla="*/ 116 w 242"/>
                <a:gd name="T65" fmla="*/ 157 h 268"/>
                <a:gd name="T66" fmla="*/ 116 w 242"/>
                <a:gd name="T67" fmla="*/ 157 h 268"/>
                <a:gd name="T68" fmla="*/ 116 w 242"/>
                <a:gd name="T69" fmla="*/ 157 h 268"/>
                <a:gd name="T70" fmla="*/ 116 w 242"/>
                <a:gd name="T71" fmla="*/ 157 h 268"/>
                <a:gd name="T72" fmla="*/ 117 w 242"/>
                <a:gd name="T73" fmla="*/ 157 h 268"/>
                <a:gd name="T74" fmla="*/ 116 w 242"/>
                <a:gd name="T75" fmla="*/ 157 h 268"/>
                <a:gd name="T76" fmla="*/ 117 w 242"/>
                <a:gd name="T77" fmla="*/ 157 h 268"/>
                <a:gd name="T78" fmla="*/ 117 w 242"/>
                <a:gd name="T79" fmla="*/ 156 h 268"/>
                <a:gd name="T80" fmla="*/ 117 w 242"/>
                <a:gd name="T81" fmla="*/ 157 h 268"/>
                <a:gd name="T82" fmla="*/ 117 w 242"/>
                <a:gd name="T83" fmla="*/ 156 h 268"/>
                <a:gd name="T84" fmla="*/ 117 w 242"/>
                <a:gd name="T85" fmla="*/ 156 h 268"/>
                <a:gd name="T86" fmla="*/ 117 w 242"/>
                <a:gd name="T87" fmla="*/ 156 h 268"/>
                <a:gd name="T88" fmla="*/ 117 w 242"/>
                <a:gd name="T89" fmla="*/ 156 h 268"/>
                <a:gd name="T90" fmla="*/ 235 w 242"/>
                <a:gd name="T91" fmla="*/ 0 h 268"/>
                <a:gd name="T92" fmla="*/ 235 w 242"/>
                <a:gd name="T93" fmla="*/ 1 h 268"/>
                <a:gd name="T94" fmla="*/ 235 w 242"/>
                <a:gd name="T95" fmla="*/ 4 h 268"/>
                <a:gd name="T96" fmla="*/ 117 w 242"/>
                <a:gd name="T97" fmla="*/ 156 h 268"/>
                <a:gd name="T98" fmla="*/ 235 w 242"/>
                <a:gd name="T99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2" h="268">
                  <a:moveTo>
                    <a:pt x="86" y="187"/>
                  </a:moveTo>
                  <a:cubicBezTo>
                    <a:pt x="56" y="218"/>
                    <a:pt x="26" y="246"/>
                    <a:pt x="0" y="268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26" y="246"/>
                    <a:pt x="56" y="218"/>
                    <a:pt x="86" y="187"/>
                  </a:cubicBezTo>
                  <a:moveTo>
                    <a:pt x="87" y="187"/>
                  </a:moveTo>
                  <a:cubicBezTo>
                    <a:pt x="87" y="187"/>
                    <a:pt x="87" y="187"/>
                    <a:pt x="87" y="187"/>
                  </a:cubicBezTo>
                  <a:cubicBezTo>
                    <a:pt x="87" y="187"/>
                    <a:pt x="87" y="187"/>
                    <a:pt x="87" y="187"/>
                  </a:cubicBezTo>
                  <a:moveTo>
                    <a:pt x="87" y="187"/>
                  </a:moveTo>
                  <a:cubicBezTo>
                    <a:pt x="87" y="187"/>
                    <a:pt x="87" y="187"/>
                    <a:pt x="87" y="187"/>
                  </a:cubicBezTo>
                  <a:cubicBezTo>
                    <a:pt x="87" y="187"/>
                    <a:pt x="87" y="187"/>
                    <a:pt x="87" y="187"/>
                  </a:cubicBezTo>
                  <a:moveTo>
                    <a:pt x="87" y="186"/>
                  </a:moveTo>
                  <a:cubicBezTo>
                    <a:pt x="87" y="187"/>
                    <a:pt x="87" y="187"/>
                    <a:pt x="87" y="187"/>
                  </a:cubicBezTo>
                  <a:cubicBezTo>
                    <a:pt x="87" y="187"/>
                    <a:pt x="87" y="187"/>
                    <a:pt x="87" y="186"/>
                  </a:cubicBezTo>
                  <a:moveTo>
                    <a:pt x="88" y="186"/>
                  </a:moveTo>
                  <a:cubicBezTo>
                    <a:pt x="88" y="186"/>
                    <a:pt x="88" y="186"/>
                    <a:pt x="88" y="186"/>
                  </a:cubicBezTo>
                  <a:cubicBezTo>
                    <a:pt x="88" y="186"/>
                    <a:pt x="88" y="186"/>
                    <a:pt x="88" y="186"/>
                  </a:cubicBezTo>
                  <a:moveTo>
                    <a:pt x="88" y="186"/>
                  </a:moveTo>
                  <a:cubicBezTo>
                    <a:pt x="88" y="186"/>
                    <a:pt x="88" y="186"/>
                    <a:pt x="88" y="186"/>
                  </a:cubicBezTo>
                  <a:cubicBezTo>
                    <a:pt x="88" y="186"/>
                    <a:pt x="88" y="186"/>
                    <a:pt x="88" y="186"/>
                  </a:cubicBezTo>
                  <a:moveTo>
                    <a:pt x="89" y="185"/>
                  </a:moveTo>
                  <a:cubicBezTo>
                    <a:pt x="89" y="185"/>
                    <a:pt x="89" y="185"/>
                    <a:pt x="89" y="185"/>
                  </a:cubicBezTo>
                  <a:cubicBezTo>
                    <a:pt x="89" y="185"/>
                    <a:pt x="89" y="185"/>
                    <a:pt x="89" y="185"/>
                  </a:cubicBezTo>
                  <a:moveTo>
                    <a:pt x="89" y="185"/>
                  </a:moveTo>
                  <a:cubicBezTo>
                    <a:pt x="89" y="185"/>
                    <a:pt x="89" y="185"/>
                    <a:pt x="89" y="185"/>
                  </a:cubicBezTo>
                  <a:cubicBezTo>
                    <a:pt x="89" y="185"/>
                    <a:pt x="89" y="185"/>
                    <a:pt x="89" y="185"/>
                  </a:cubicBezTo>
                  <a:moveTo>
                    <a:pt x="90" y="184"/>
                  </a:moveTo>
                  <a:cubicBezTo>
                    <a:pt x="90" y="184"/>
                    <a:pt x="90" y="184"/>
                    <a:pt x="90" y="184"/>
                  </a:cubicBezTo>
                  <a:cubicBezTo>
                    <a:pt x="90" y="184"/>
                    <a:pt x="90" y="184"/>
                    <a:pt x="90" y="184"/>
                  </a:cubicBezTo>
                  <a:cubicBezTo>
                    <a:pt x="90" y="184"/>
                    <a:pt x="90" y="184"/>
                    <a:pt x="90" y="184"/>
                  </a:cubicBezTo>
                  <a:cubicBezTo>
                    <a:pt x="90" y="184"/>
                    <a:pt x="90" y="184"/>
                    <a:pt x="90" y="184"/>
                  </a:cubicBezTo>
                  <a:moveTo>
                    <a:pt x="116" y="157"/>
                  </a:moveTo>
                  <a:cubicBezTo>
                    <a:pt x="116" y="157"/>
                    <a:pt x="116" y="157"/>
                    <a:pt x="116" y="157"/>
                  </a:cubicBezTo>
                  <a:cubicBezTo>
                    <a:pt x="116" y="157"/>
                    <a:pt x="116" y="157"/>
                    <a:pt x="116" y="157"/>
                  </a:cubicBezTo>
                  <a:moveTo>
                    <a:pt x="116" y="157"/>
                  </a:moveTo>
                  <a:cubicBezTo>
                    <a:pt x="116" y="157"/>
                    <a:pt x="116" y="157"/>
                    <a:pt x="116" y="157"/>
                  </a:cubicBezTo>
                  <a:cubicBezTo>
                    <a:pt x="116" y="157"/>
                    <a:pt x="116" y="157"/>
                    <a:pt x="116" y="157"/>
                  </a:cubicBezTo>
                  <a:moveTo>
                    <a:pt x="117" y="157"/>
                  </a:moveTo>
                  <a:cubicBezTo>
                    <a:pt x="117" y="157"/>
                    <a:pt x="117" y="157"/>
                    <a:pt x="116" y="157"/>
                  </a:cubicBezTo>
                  <a:cubicBezTo>
                    <a:pt x="117" y="157"/>
                    <a:pt x="117" y="157"/>
                    <a:pt x="117" y="157"/>
                  </a:cubicBezTo>
                  <a:moveTo>
                    <a:pt x="117" y="156"/>
                  </a:moveTo>
                  <a:cubicBezTo>
                    <a:pt x="117" y="156"/>
                    <a:pt x="117" y="157"/>
                    <a:pt x="117" y="157"/>
                  </a:cubicBezTo>
                  <a:cubicBezTo>
                    <a:pt x="117" y="157"/>
                    <a:pt x="117" y="156"/>
                    <a:pt x="117" y="156"/>
                  </a:cubicBezTo>
                  <a:moveTo>
                    <a:pt x="117" y="156"/>
                  </a:move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moveTo>
                    <a:pt x="235" y="0"/>
                  </a:moveTo>
                  <a:cubicBezTo>
                    <a:pt x="235" y="1"/>
                    <a:pt x="235" y="1"/>
                    <a:pt x="235" y="1"/>
                  </a:cubicBezTo>
                  <a:cubicBezTo>
                    <a:pt x="235" y="1"/>
                    <a:pt x="235" y="2"/>
                    <a:pt x="235" y="4"/>
                  </a:cubicBezTo>
                  <a:cubicBezTo>
                    <a:pt x="235" y="21"/>
                    <a:pt x="187" y="84"/>
                    <a:pt x="117" y="156"/>
                  </a:cubicBezTo>
                  <a:cubicBezTo>
                    <a:pt x="192" y="78"/>
                    <a:pt x="242" y="12"/>
                    <a:pt x="235" y="0"/>
                  </a:cubicBezTo>
                </a:path>
              </a:pathLst>
            </a:custGeom>
            <a:solidFill>
              <a:srgbClr val="BA26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4" name="Freeform: Shape 68"/>
            <p:cNvSpPr/>
            <p:nvPr/>
          </p:nvSpPr>
          <p:spPr bwMode="auto">
            <a:xfrm>
              <a:off x="4163164" y="1354527"/>
              <a:ext cx="68263" cy="238125"/>
            </a:xfrm>
            <a:custGeom>
              <a:avLst/>
              <a:gdLst>
                <a:gd name="T0" fmla="*/ 4 w 43"/>
                <a:gd name="T1" fmla="*/ 0 h 148"/>
                <a:gd name="T2" fmla="*/ 4 w 43"/>
                <a:gd name="T3" fmla="*/ 0 h 148"/>
                <a:gd name="T4" fmla="*/ 33 w 43"/>
                <a:gd name="T5" fmla="*/ 72 h 148"/>
                <a:gd name="T6" fmla="*/ 3 w 43"/>
                <a:gd name="T7" fmla="*/ 144 h 148"/>
                <a:gd name="T8" fmla="*/ 1 w 43"/>
                <a:gd name="T9" fmla="*/ 147 h 148"/>
                <a:gd name="T10" fmla="*/ 0 w 43"/>
                <a:gd name="T11" fmla="*/ 148 h 148"/>
                <a:gd name="T12" fmla="*/ 1 w 43"/>
                <a:gd name="T13" fmla="*/ 147 h 148"/>
                <a:gd name="T14" fmla="*/ 3 w 43"/>
                <a:gd name="T15" fmla="*/ 144 h 148"/>
                <a:gd name="T16" fmla="*/ 4 w 43"/>
                <a:gd name="T1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148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4" y="20"/>
                    <a:pt x="33" y="46"/>
                    <a:pt x="33" y="72"/>
                  </a:cubicBezTo>
                  <a:cubicBezTo>
                    <a:pt x="33" y="98"/>
                    <a:pt x="23" y="124"/>
                    <a:pt x="3" y="144"/>
                  </a:cubicBezTo>
                  <a:cubicBezTo>
                    <a:pt x="3" y="145"/>
                    <a:pt x="2" y="146"/>
                    <a:pt x="1" y="147"/>
                  </a:cubicBezTo>
                  <a:cubicBezTo>
                    <a:pt x="1" y="147"/>
                    <a:pt x="0" y="147"/>
                    <a:pt x="0" y="148"/>
                  </a:cubicBezTo>
                  <a:cubicBezTo>
                    <a:pt x="0" y="147"/>
                    <a:pt x="1" y="147"/>
                    <a:pt x="1" y="147"/>
                  </a:cubicBezTo>
                  <a:cubicBezTo>
                    <a:pt x="2" y="146"/>
                    <a:pt x="3" y="145"/>
                    <a:pt x="3" y="144"/>
                  </a:cubicBezTo>
                  <a:cubicBezTo>
                    <a:pt x="43" y="105"/>
                    <a:pt x="43" y="40"/>
                    <a:pt x="4" y="0"/>
                  </a:cubicBezTo>
                </a:path>
              </a:pathLst>
            </a:custGeom>
            <a:solidFill>
              <a:srgbClr val="BA26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5" name="Freeform: Shape 69"/>
            <p:cNvSpPr/>
            <p:nvPr/>
          </p:nvSpPr>
          <p:spPr bwMode="auto">
            <a:xfrm>
              <a:off x="4456851" y="1229114"/>
              <a:ext cx="1588" cy="9525"/>
            </a:xfrm>
            <a:custGeom>
              <a:avLst/>
              <a:gdLst>
                <a:gd name="T0" fmla="*/ 1 w 1"/>
                <a:gd name="T1" fmla="*/ 0 h 6"/>
                <a:gd name="T2" fmla="*/ 0 w 1"/>
                <a:gd name="T3" fmla="*/ 6 h 6"/>
                <a:gd name="T4" fmla="*/ 1 w 1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6">
                  <a:moveTo>
                    <a:pt x="1" y="0"/>
                  </a:moveTo>
                  <a:cubicBezTo>
                    <a:pt x="1" y="2"/>
                    <a:pt x="0" y="4"/>
                    <a:pt x="0" y="6"/>
                  </a:cubicBezTo>
                  <a:cubicBezTo>
                    <a:pt x="0" y="4"/>
                    <a:pt x="1" y="2"/>
                    <a:pt x="1" y="0"/>
                  </a:cubicBezTo>
                </a:path>
              </a:pathLst>
            </a:custGeom>
            <a:solidFill>
              <a:srgbClr val="BA26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6" name="Freeform: Shape 70"/>
            <p:cNvSpPr/>
            <p:nvPr/>
          </p:nvSpPr>
          <p:spPr bwMode="auto">
            <a:xfrm>
              <a:off x="4417164" y="1345002"/>
              <a:ext cx="7938" cy="20638"/>
            </a:xfrm>
            <a:custGeom>
              <a:avLst/>
              <a:gdLst>
                <a:gd name="T0" fmla="*/ 5 w 5"/>
                <a:gd name="T1" fmla="*/ 0 h 13"/>
                <a:gd name="T2" fmla="*/ 0 w 5"/>
                <a:gd name="T3" fmla="*/ 13 h 13"/>
                <a:gd name="T4" fmla="*/ 5 w 5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3">
                  <a:moveTo>
                    <a:pt x="5" y="0"/>
                  </a:moveTo>
                  <a:cubicBezTo>
                    <a:pt x="4" y="4"/>
                    <a:pt x="2" y="9"/>
                    <a:pt x="0" y="13"/>
                  </a:cubicBezTo>
                  <a:cubicBezTo>
                    <a:pt x="2" y="9"/>
                    <a:pt x="4" y="4"/>
                    <a:pt x="5" y="0"/>
                  </a:cubicBezTo>
                </a:path>
              </a:pathLst>
            </a:custGeom>
            <a:solidFill>
              <a:srgbClr val="BA26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7" name="Freeform: Shape 71"/>
            <p:cNvSpPr/>
            <p:nvPr/>
          </p:nvSpPr>
          <p:spPr bwMode="auto">
            <a:xfrm>
              <a:off x="4431451" y="1319602"/>
              <a:ext cx="4763" cy="11113"/>
            </a:xfrm>
            <a:custGeom>
              <a:avLst/>
              <a:gdLst>
                <a:gd name="T0" fmla="*/ 2 w 2"/>
                <a:gd name="T1" fmla="*/ 0 h 7"/>
                <a:gd name="T2" fmla="*/ 0 w 2"/>
                <a:gd name="T3" fmla="*/ 7 h 7"/>
                <a:gd name="T4" fmla="*/ 2 w 2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7">
                  <a:moveTo>
                    <a:pt x="2" y="0"/>
                  </a:moveTo>
                  <a:cubicBezTo>
                    <a:pt x="1" y="2"/>
                    <a:pt x="1" y="4"/>
                    <a:pt x="0" y="7"/>
                  </a:cubicBezTo>
                  <a:cubicBezTo>
                    <a:pt x="1" y="4"/>
                    <a:pt x="1" y="2"/>
                    <a:pt x="2" y="0"/>
                  </a:cubicBezTo>
                </a:path>
              </a:pathLst>
            </a:custGeom>
            <a:solidFill>
              <a:srgbClr val="BA26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8" name="Freeform: Shape 72"/>
            <p:cNvSpPr/>
            <p:nvPr/>
          </p:nvSpPr>
          <p:spPr bwMode="auto">
            <a:xfrm>
              <a:off x="4440976" y="1294202"/>
              <a:ext cx="3175" cy="11113"/>
            </a:xfrm>
            <a:custGeom>
              <a:avLst/>
              <a:gdLst>
                <a:gd name="T0" fmla="*/ 2 w 2"/>
                <a:gd name="T1" fmla="*/ 0 h 7"/>
                <a:gd name="T2" fmla="*/ 0 w 2"/>
                <a:gd name="T3" fmla="*/ 7 h 7"/>
                <a:gd name="T4" fmla="*/ 2 w 2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7">
                  <a:moveTo>
                    <a:pt x="2" y="0"/>
                  </a:moveTo>
                  <a:cubicBezTo>
                    <a:pt x="1" y="2"/>
                    <a:pt x="1" y="4"/>
                    <a:pt x="0" y="7"/>
                  </a:cubicBezTo>
                  <a:cubicBezTo>
                    <a:pt x="1" y="4"/>
                    <a:pt x="1" y="2"/>
                    <a:pt x="2" y="0"/>
                  </a:cubicBezTo>
                </a:path>
              </a:pathLst>
            </a:custGeom>
            <a:solidFill>
              <a:srgbClr val="BA26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9" name="Freeform: Shape 73"/>
            <p:cNvSpPr/>
            <p:nvPr/>
          </p:nvSpPr>
          <p:spPr bwMode="auto">
            <a:xfrm>
              <a:off x="4460026" y="1208477"/>
              <a:ext cx="0" cy="7938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cubicBezTo>
                    <a:pt x="0" y="1"/>
                    <a:pt x="0" y="2"/>
                    <a:pt x="0" y="4"/>
                  </a:cubicBezTo>
                  <a:cubicBezTo>
                    <a:pt x="0" y="2"/>
                    <a:pt x="0" y="1"/>
                    <a:pt x="0" y="0"/>
                  </a:cubicBezTo>
                </a:path>
              </a:pathLst>
            </a:custGeom>
            <a:solidFill>
              <a:srgbClr val="BA26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0" name="Freeform: Shape 74"/>
            <p:cNvSpPr/>
            <p:nvPr/>
          </p:nvSpPr>
          <p:spPr bwMode="auto">
            <a:xfrm>
              <a:off x="3934564" y="1587889"/>
              <a:ext cx="230188" cy="47625"/>
            </a:xfrm>
            <a:custGeom>
              <a:avLst/>
              <a:gdLst>
                <a:gd name="T0" fmla="*/ 0 w 142"/>
                <a:gd name="T1" fmla="*/ 0 h 29"/>
                <a:gd name="T2" fmla="*/ 0 w 142"/>
                <a:gd name="T3" fmla="*/ 0 h 29"/>
                <a:gd name="T4" fmla="*/ 72 w 142"/>
                <a:gd name="T5" fmla="*/ 29 h 29"/>
                <a:gd name="T6" fmla="*/ 141 w 142"/>
                <a:gd name="T7" fmla="*/ 3 h 29"/>
                <a:gd name="T8" fmla="*/ 142 w 142"/>
                <a:gd name="T9" fmla="*/ 2 h 29"/>
                <a:gd name="T10" fmla="*/ 141 w 142"/>
                <a:gd name="T11" fmla="*/ 3 h 29"/>
                <a:gd name="T12" fmla="*/ 72 w 142"/>
                <a:gd name="T13" fmla="*/ 29 h 29"/>
                <a:gd name="T14" fmla="*/ 72 w 142"/>
                <a:gd name="T15" fmla="*/ 29 h 29"/>
                <a:gd name="T16" fmla="*/ 72 w 142"/>
                <a:gd name="T17" fmla="*/ 29 h 29"/>
                <a:gd name="T18" fmla="*/ 72 w 142"/>
                <a:gd name="T19" fmla="*/ 29 h 29"/>
                <a:gd name="T20" fmla="*/ 72 w 142"/>
                <a:gd name="T21" fmla="*/ 29 h 29"/>
                <a:gd name="T22" fmla="*/ 1 w 142"/>
                <a:gd name="T23" fmla="*/ 0 h 29"/>
                <a:gd name="T24" fmla="*/ 0 w 142"/>
                <a:gd name="T25" fmla="*/ 0 h 29"/>
                <a:gd name="T26" fmla="*/ 0 w 142"/>
                <a:gd name="T27" fmla="*/ 0 h 29"/>
                <a:gd name="T28" fmla="*/ 0 w 142"/>
                <a:gd name="T29" fmla="*/ 0 h 29"/>
                <a:gd name="T30" fmla="*/ 0 w 142"/>
                <a:gd name="T3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2" h="2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19"/>
                    <a:pt x="46" y="29"/>
                    <a:pt x="72" y="29"/>
                  </a:cubicBezTo>
                  <a:cubicBezTo>
                    <a:pt x="97" y="29"/>
                    <a:pt x="121" y="20"/>
                    <a:pt x="141" y="3"/>
                  </a:cubicBezTo>
                  <a:cubicBezTo>
                    <a:pt x="141" y="2"/>
                    <a:pt x="142" y="2"/>
                    <a:pt x="142" y="2"/>
                  </a:cubicBezTo>
                  <a:cubicBezTo>
                    <a:pt x="141" y="2"/>
                    <a:pt x="141" y="2"/>
                    <a:pt x="141" y="3"/>
                  </a:cubicBezTo>
                  <a:cubicBezTo>
                    <a:pt x="121" y="20"/>
                    <a:pt x="97" y="29"/>
                    <a:pt x="72" y="29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46" y="29"/>
                    <a:pt x="21" y="2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816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1" name="Freeform: Shape 75"/>
            <p:cNvSpPr/>
            <p:nvPr/>
          </p:nvSpPr>
          <p:spPr bwMode="auto">
            <a:xfrm>
              <a:off x="4356839" y="1341827"/>
              <a:ext cx="55563" cy="34925"/>
            </a:xfrm>
            <a:custGeom>
              <a:avLst/>
              <a:gdLst>
                <a:gd name="T0" fmla="*/ 35 w 35"/>
                <a:gd name="T1" fmla="*/ 22 h 22"/>
                <a:gd name="T2" fmla="*/ 35 w 35"/>
                <a:gd name="T3" fmla="*/ 22 h 22"/>
                <a:gd name="T4" fmla="*/ 35 w 35"/>
                <a:gd name="T5" fmla="*/ 22 h 22"/>
                <a:gd name="T6" fmla="*/ 0 w 35"/>
                <a:gd name="T7" fmla="*/ 0 h 22"/>
                <a:gd name="T8" fmla="*/ 34 w 35"/>
                <a:gd name="T9" fmla="*/ 22 h 22"/>
                <a:gd name="T10" fmla="*/ 0 w 35"/>
                <a:gd name="T11" fmla="*/ 0 h 22"/>
                <a:gd name="T12" fmla="*/ 0 w 35"/>
                <a:gd name="T13" fmla="*/ 0 h 22"/>
                <a:gd name="T14" fmla="*/ 0 w 35"/>
                <a:gd name="T15" fmla="*/ 0 h 22"/>
                <a:gd name="T16" fmla="*/ 0 w 35"/>
                <a:gd name="T1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22">
                  <a:moveTo>
                    <a:pt x="35" y="22"/>
                  </a:move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moveTo>
                    <a:pt x="0" y="0"/>
                  </a:moveTo>
                  <a:cubicBezTo>
                    <a:pt x="21" y="16"/>
                    <a:pt x="32" y="21"/>
                    <a:pt x="34" y="22"/>
                  </a:cubicBezTo>
                  <a:cubicBezTo>
                    <a:pt x="32" y="21"/>
                    <a:pt x="21" y="16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38B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2" name="Freeform: Shape 76"/>
            <p:cNvSpPr/>
            <p:nvPr/>
          </p:nvSpPr>
          <p:spPr bwMode="auto">
            <a:xfrm>
              <a:off x="4266351" y="1095764"/>
              <a:ext cx="193675" cy="280988"/>
            </a:xfrm>
            <a:custGeom>
              <a:avLst/>
              <a:gdLst>
                <a:gd name="T0" fmla="*/ 100 w 120"/>
                <a:gd name="T1" fmla="*/ 0 h 174"/>
                <a:gd name="T2" fmla="*/ 100 w 120"/>
                <a:gd name="T3" fmla="*/ 0 h 174"/>
                <a:gd name="T4" fmla="*/ 0 w 120"/>
                <a:gd name="T5" fmla="*/ 100 h 174"/>
                <a:gd name="T6" fmla="*/ 56 w 120"/>
                <a:gd name="T7" fmla="*/ 152 h 174"/>
                <a:gd name="T8" fmla="*/ 56 w 120"/>
                <a:gd name="T9" fmla="*/ 152 h 174"/>
                <a:gd name="T10" fmla="*/ 56 w 120"/>
                <a:gd name="T11" fmla="*/ 152 h 174"/>
                <a:gd name="T12" fmla="*/ 90 w 120"/>
                <a:gd name="T13" fmla="*/ 174 h 174"/>
                <a:gd name="T14" fmla="*/ 91 w 120"/>
                <a:gd name="T15" fmla="*/ 174 h 174"/>
                <a:gd name="T16" fmla="*/ 91 w 120"/>
                <a:gd name="T17" fmla="*/ 174 h 174"/>
                <a:gd name="T18" fmla="*/ 91 w 120"/>
                <a:gd name="T19" fmla="*/ 174 h 174"/>
                <a:gd name="T20" fmla="*/ 91 w 120"/>
                <a:gd name="T21" fmla="*/ 174 h 174"/>
                <a:gd name="T22" fmla="*/ 94 w 120"/>
                <a:gd name="T23" fmla="*/ 167 h 174"/>
                <a:gd name="T24" fmla="*/ 99 w 120"/>
                <a:gd name="T25" fmla="*/ 154 h 174"/>
                <a:gd name="T26" fmla="*/ 103 w 120"/>
                <a:gd name="T27" fmla="*/ 145 h 174"/>
                <a:gd name="T28" fmla="*/ 105 w 120"/>
                <a:gd name="T29" fmla="*/ 138 h 174"/>
                <a:gd name="T30" fmla="*/ 108 w 120"/>
                <a:gd name="T31" fmla="*/ 130 h 174"/>
                <a:gd name="T32" fmla="*/ 110 w 120"/>
                <a:gd name="T33" fmla="*/ 123 h 174"/>
                <a:gd name="T34" fmla="*/ 112 w 120"/>
                <a:gd name="T35" fmla="*/ 115 h 174"/>
                <a:gd name="T36" fmla="*/ 114 w 120"/>
                <a:gd name="T37" fmla="*/ 109 h 174"/>
                <a:gd name="T38" fmla="*/ 115 w 120"/>
                <a:gd name="T39" fmla="*/ 101 h 174"/>
                <a:gd name="T40" fmla="*/ 117 w 120"/>
                <a:gd name="T41" fmla="*/ 95 h 174"/>
                <a:gd name="T42" fmla="*/ 118 w 120"/>
                <a:gd name="T43" fmla="*/ 88 h 174"/>
                <a:gd name="T44" fmla="*/ 119 w 120"/>
                <a:gd name="T45" fmla="*/ 82 h 174"/>
                <a:gd name="T46" fmla="*/ 120 w 120"/>
                <a:gd name="T47" fmla="*/ 74 h 174"/>
                <a:gd name="T48" fmla="*/ 120 w 120"/>
                <a:gd name="T49" fmla="*/ 70 h 174"/>
                <a:gd name="T50" fmla="*/ 120 w 120"/>
                <a:gd name="T51" fmla="*/ 58 h 174"/>
                <a:gd name="T52" fmla="*/ 120 w 120"/>
                <a:gd name="T53" fmla="*/ 55 h 174"/>
                <a:gd name="T54" fmla="*/ 120 w 120"/>
                <a:gd name="T55" fmla="*/ 47 h 174"/>
                <a:gd name="T56" fmla="*/ 119 w 120"/>
                <a:gd name="T57" fmla="*/ 43 h 174"/>
                <a:gd name="T58" fmla="*/ 118 w 120"/>
                <a:gd name="T59" fmla="*/ 37 h 174"/>
                <a:gd name="T60" fmla="*/ 117 w 120"/>
                <a:gd name="T61" fmla="*/ 33 h 174"/>
                <a:gd name="T62" fmla="*/ 116 w 120"/>
                <a:gd name="T63" fmla="*/ 27 h 174"/>
                <a:gd name="T64" fmla="*/ 114 w 120"/>
                <a:gd name="T65" fmla="*/ 23 h 174"/>
                <a:gd name="T66" fmla="*/ 112 w 120"/>
                <a:gd name="T67" fmla="*/ 18 h 174"/>
                <a:gd name="T68" fmla="*/ 111 w 120"/>
                <a:gd name="T69" fmla="*/ 15 h 174"/>
                <a:gd name="T70" fmla="*/ 107 w 120"/>
                <a:gd name="T71" fmla="*/ 9 h 174"/>
                <a:gd name="T72" fmla="*/ 106 w 120"/>
                <a:gd name="T73" fmla="*/ 7 h 174"/>
                <a:gd name="T74" fmla="*/ 100 w 120"/>
                <a:gd name="T7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0" h="174">
                  <a:moveTo>
                    <a:pt x="100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24" y="124"/>
                    <a:pt x="42" y="141"/>
                    <a:pt x="56" y="152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77" y="168"/>
                    <a:pt x="88" y="173"/>
                    <a:pt x="90" y="174"/>
                  </a:cubicBezTo>
                  <a:cubicBezTo>
                    <a:pt x="91" y="174"/>
                    <a:pt x="91" y="174"/>
                    <a:pt x="91" y="174"/>
                  </a:cubicBezTo>
                  <a:cubicBezTo>
                    <a:pt x="91" y="174"/>
                    <a:pt x="91" y="174"/>
                    <a:pt x="91" y="174"/>
                  </a:cubicBezTo>
                  <a:cubicBezTo>
                    <a:pt x="91" y="174"/>
                    <a:pt x="91" y="174"/>
                    <a:pt x="91" y="174"/>
                  </a:cubicBezTo>
                  <a:cubicBezTo>
                    <a:pt x="91" y="174"/>
                    <a:pt x="91" y="174"/>
                    <a:pt x="91" y="174"/>
                  </a:cubicBezTo>
                  <a:cubicBezTo>
                    <a:pt x="92" y="172"/>
                    <a:pt x="93" y="169"/>
                    <a:pt x="94" y="167"/>
                  </a:cubicBezTo>
                  <a:cubicBezTo>
                    <a:pt x="96" y="163"/>
                    <a:pt x="98" y="158"/>
                    <a:pt x="99" y="154"/>
                  </a:cubicBezTo>
                  <a:cubicBezTo>
                    <a:pt x="101" y="151"/>
                    <a:pt x="102" y="148"/>
                    <a:pt x="103" y="145"/>
                  </a:cubicBezTo>
                  <a:cubicBezTo>
                    <a:pt x="104" y="142"/>
                    <a:pt x="104" y="140"/>
                    <a:pt x="105" y="138"/>
                  </a:cubicBezTo>
                  <a:cubicBezTo>
                    <a:pt x="106" y="135"/>
                    <a:pt x="107" y="132"/>
                    <a:pt x="108" y="130"/>
                  </a:cubicBezTo>
                  <a:cubicBezTo>
                    <a:pt x="109" y="127"/>
                    <a:pt x="109" y="125"/>
                    <a:pt x="110" y="123"/>
                  </a:cubicBezTo>
                  <a:cubicBezTo>
                    <a:pt x="111" y="120"/>
                    <a:pt x="111" y="118"/>
                    <a:pt x="112" y="115"/>
                  </a:cubicBezTo>
                  <a:cubicBezTo>
                    <a:pt x="113" y="113"/>
                    <a:pt x="113" y="111"/>
                    <a:pt x="114" y="109"/>
                  </a:cubicBezTo>
                  <a:cubicBezTo>
                    <a:pt x="114" y="106"/>
                    <a:pt x="115" y="104"/>
                    <a:pt x="115" y="101"/>
                  </a:cubicBezTo>
                  <a:cubicBezTo>
                    <a:pt x="116" y="99"/>
                    <a:pt x="116" y="97"/>
                    <a:pt x="117" y="95"/>
                  </a:cubicBezTo>
                  <a:cubicBezTo>
                    <a:pt x="117" y="93"/>
                    <a:pt x="118" y="90"/>
                    <a:pt x="118" y="88"/>
                  </a:cubicBezTo>
                  <a:cubicBezTo>
                    <a:pt x="118" y="86"/>
                    <a:pt x="119" y="84"/>
                    <a:pt x="119" y="82"/>
                  </a:cubicBezTo>
                  <a:cubicBezTo>
                    <a:pt x="119" y="79"/>
                    <a:pt x="119" y="76"/>
                    <a:pt x="120" y="74"/>
                  </a:cubicBezTo>
                  <a:cubicBezTo>
                    <a:pt x="120" y="72"/>
                    <a:pt x="120" y="71"/>
                    <a:pt x="120" y="70"/>
                  </a:cubicBezTo>
                  <a:cubicBezTo>
                    <a:pt x="120" y="66"/>
                    <a:pt x="120" y="62"/>
                    <a:pt x="120" y="58"/>
                  </a:cubicBezTo>
                  <a:cubicBezTo>
                    <a:pt x="120" y="57"/>
                    <a:pt x="120" y="56"/>
                    <a:pt x="120" y="55"/>
                  </a:cubicBezTo>
                  <a:cubicBezTo>
                    <a:pt x="120" y="52"/>
                    <a:pt x="120" y="50"/>
                    <a:pt x="120" y="47"/>
                  </a:cubicBezTo>
                  <a:cubicBezTo>
                    <a:pt x="120" y="46"/>
                    <a:pt x="119" y="44"/>
                    <a:pt x="119" y="43"/>
                  </a:cubicBezTo>
                  <a:cubicBezTo>
                    <a:pt x="119" y="41"/>
                    <a:pt x="119" y="39"/>
                    <a:pt x="118" y="37"/>
                  </a:cubicBezTo>
                  <a:cubicBezTo>
                    <a:pt x="118" y="35"/>
                    <a:pt x="118" y="34"/>
                    <a:pt x="117" y="33"/>
                  </a:cubicBezTo>
                  <a:cubicBezTo>
                    <a:pt x="117" y="31"/>
                    <a:pt x="116" y="29"/>
                    <a:pt x="116" y="27"/>
                  </a:cubicBezTo>
                  <a:cubicBezTo>
                    <a:pt x="115" y="26"/>
                    <a:pt x="115" y="24"/>
                    <a:pt x="114" y="23"/>
                  </a:cubicBezTo>
                  <a:cubicBezTo>
                    <a:pt x="114" y="21"/>
                    <a:pt x="113" y="20"/>
                    <a:pt x="112" y="18"/>
                  </a:cubicBezTo>
                  <a:cubicBezTo>
                    <a:pt x="112" y="17"/>
                    <a:pt x="111" y="16"/>
                    <a:pt x="111" y="15"/>
                  </a:cubicBezTo>
                  <a:cubicBezTo>
                    <a:pt x="110" y="13"/>
                    <a:pt x="109" y="11"/>
                    <a:pt x="107" y="9"/>
                  </a:cubicBezTo>
                  <a:cubicBezTo>
                    <a:pt x="107" y="8"/>
                    <a:pt x="106" y="8"/>
                    <a:pt x="106" y="7"/>
                  </a:cubicBezTo>
                  <a:cubicBezTo>
                    <a:pt x="104" y="4"/>
                    <a:pt x="102" y="2"/>
                    <a:pt x="100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3" name="Freeform: Shape 77"/>
            <p:cNvSpPr/>
            <p:nvPr/>
          </p:nvSpPr>
          <p:spPr bwMode="auto">
            <a:xfrm>
              <a:off x="3402751" y="2284802"/>
              <a:ext cx="55563" cy="55563"/>
            </a:xfrm>
            <a:custGeom>
              <a:avLst/>
              <a:gdLst>
                <a:gd name="T0" fmla="*/ 0 w 35"/>
                <a:gd name="T1" fmla="*/ 0 h 35"/>
                <a:gd name="T2" fmla="*/ 0 w 35"/>
                <a:gd name="T3" fmla="*/ 0 h 35"/>
                <a:gd name="T4" fmla="*/ 35 w 35"/>
                <a:gd name="T5" fmla="*/ 35 h 35"/>
                <a:gd name="T6" fmla="*/ 0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lnTo>
                    <a:pt x="0" y="0"/>
                  </a:lnTo>
                  <a:lnTo>
                    <a:pt x="35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93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4" name="Freeform: Shape 78"/>
            <p:cNvSpPr/>
            <p:nvPr/>
          </p:nvSpPr>
          <p:spPr bwMode="auto">
            <a:xfrm>
              <a:off x="3402751" y="2284802"/>
              <a:ext cx="55563" cy="55563"/>
            </a:xfrm>
            <a:custGeom>
              <a:avLst/>
              <a:gdLst>
                <a:gd name="T0" fmla="*/ 0 w 35"/>
                <a:gd name="T1" fmla="*/ 0 h 35"/>
                <a:gd name="T2" fmla="*/ 0 w 35"/>
                <a:gd name="T3" fmla="*/ 0 h 35"/>
                <a:gd name="T4" fmla="*/ 35 w 35"/>
                <a:gd name="T5" fmla="*/ 35 h 35"/>
                <a:gd name="T6" fmla="*/ 0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lnTo>
                    <a:pt x="0" y="0"/>
                  </a:lnTo>
                  <a:lnTo>
                    <a:pt x="35" y="3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5" name="Freeform: Shape 79"/>
            <p:cNvSpPr/>
            <p:nvPr/>
          </p:nvSpPr>
          <p:spPr bwMode="auto">
            <a:xfrm>
              <a:off x="3386876" y="2268927"/>
              <a:ext cx="15875" cy="15875"/>
            </a:xfrm>
            <a:custGeom>
              <a:avLst/>
              <a:gdLst>
                <a:gd name="T0" fmla="*/ 0 w 10"/>
                <a:gd name="T1" fmla="*/ 0 h 10"/>
                <a:gd name="T2" fmla="*/ 0 w 10"/>
                <a:gd name="T3" fmla="*/ 0 h 10"/>
                <a:gd name="T4" fmla="*/ 10 w 10"/>
                <a:gd name="T5" fmla="*/ 10 h 10"/>
                <a:gd name="T6" fmla="*/ 10 w 10"/>
                <a:gd name="T7" fmla="*/ 10 h 10"/>
                <a:gd name="T8" fmla="*/ 0 w 10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0" y="0"/>
                  </a:moveTo>
                  <a:lnTo>
                    <a:pt x="0" y="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6" name="Freeform: Shape 80"/>
            <p:cNvSpPr/>
            <p:nvPr/>
          </p:nvSpPr>
          <p:spPr bwMode="auto">
            <a:xfrm>
              <a:off x="3386876" y="2268927"/>
              <a:ext cx="15875" cy="15875"/>
            </a:xfrm>
            <a:custGeom>
              <a:avLst/>
              <a:gdLst>
                <a:gd name="T0" fmla="*/ 0 w 10"/>
                <a:gd name="T1" fmla="*/ 0 h 10"/>
                <a:gd name="T2" fmla="*/ 0 w 10"/>
                <a:gd name="T3" fmla="*/ 0 h 10"/>
                <a:gd name="T4" fmla="*/ 10 w 10"/>
                <a:gd name="T5" fmla="*/ 10 h 10"/>
                <a:gd name="T6" fmla="*/ 10 w 10"/>
                <a:gd name="T7" fmla="*/ 10 h 10"/>
                <a:gd name="T8" fmla="*/ 0 w 10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0" y="0"/>
                  </a:moveTo>
                  <a:lnTo>
                    <a:pt x="0" y="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7" name="Freeform: Shape 81"/>
            <p:cNvSpPr/>
            <p:nvPr/>
          </p:nvSpPr>
          <p:spPr bwMode="auto">
            <a:xfrm>
              <a:off x="3372589" y="2256227"/>
              <a:ext cx="14288" cy="12700"/>
            </a:xfrm>
            <a:custGeom>
              <a:avLst/>
              <a:gdLst>
                <a:gd name="T0" fmla="*/ 0 w 9"/>
                <a:gd name="T1" fmla="*/ 0 h 8"/>
                <a:gd name="T2" fmla="*/ 0 w 9"/>
                <a:gd name="T3" fmla="*/ 0 h 8"/>
                <a:gd name="T4" fmla="*/ 9 w 9"/>
                <a:gd name="T5" fmla="*/ 8 h 8"/>
                <a:gd name="T6" fmla="*/ 9 w 9"/>
                <a:gd name="T7" fmla="*/ 8 h 8"/>
                <a:gd name="T8" fmla="*/ 0 w 9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C8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8" name="Freeform: Shape 82"/>
            <p:cNvSpPr/>
            <p:nvPr/>
          </p:nvSpPr>
          <p:spPr bwMode="auto">
            <a:xfrm>
              <a:off x="3342426" y="2227652"/>
              <a:ext cx="30163" cy="28575"/>
            </a:xfrm>
            <a:custGeom>
              <a:avLst/>
              <a:gdLst>
                <a:gd name="T0" fmla="*/ 0 w 18"/>
                <a:gd name="T1" fmla="*/ 0 h 18"/>
                <a:gd name="T2" fmla="*/ 0 w 18"/>
                <a:gd name="T3" fmla="*/ 0 h 18"/>
                <a:gd name="T4" fmla="*/ 18 w 18"/>
                <a:gd name="T5" fmla="*/ 18 h 18"/>
                <a:gd name="T6" fmla="*/ 18 w 18"/>
                <a:gd name="T7" fmla="*/ 18 h 18"/>
                <a:gd name="T8" fmla="*/ 0 w 18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38B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9" name="Freeform: Shape 83"/>
            <p:cNvSpPr/>
            <p:nvPr/>
          </p:nvSpPr>
          <p:spPr bwMode="auto">
            <a:xfrm>
              <a:off x="3342426" y="2195902"/>
              <a:ext cx="147638" cy="144463"/>
            </a:xfrm>
            <a:custGeom>
              <a:avLst/>
              <a:gdLst>
                <a:gd name="T0" fmla="*/ 23 w 91"/>
                <a:gd name="T1" fmla="*/ 0 h 89"/>
                <a:gd name="T2" fmla="*/ 0 w 91"/>
                <a:gd name="T3" fmla="*/ 19 h 89"/>
                <a:gd name="T4" fmla="*/ 18 w 91"/>
                <a:gd name="T5" fmla="*/ 37 h 89"/>
                <a:gd name="T6" fmla="*/ 27 w 91"/>
                <a:gd name="T7" fmla="*/ 45 h 89"/>
                <a:gd name="T8" fmla="*/ 37 w 91"/>
                <a:gd name="T9" fmla="*/ 55 h 89"/>
                <a:gd name="T10" fmla="*/ 71 w 91"/>
                <a:gd name="T11" fmla="*/ 89 h 89"/>
                <a:gd name="T12" fmla="*/ 91 w 91"/>
                <a:gd name="T13" fmla="*/ 69 h 89"/>
                <a:gd name="T14" fmla="*/ 66 w 91"/>
                <a:gd name="T15" fmla="*/ 44 h 89"/>
                <a:gd name="T16" fmla="*/ 23 w 91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89">
                  <a:moveTo>
                    <a:pt x="23" y="0"/>
                  </a:moveTo>
                  <a:cubicBezTo>
                    <a:pt x="15" y="7"/>
                    <a:pt x="7" y="13"/>
                    <a:pt x="0" y="19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71" y="89"/>
                    <a:pt x="71" y="89"/>
                    <a:pt x="71" y="8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0" name="Freeform: Shape 84"/>
            <p:cNvSpPr/>
            <p:nvPr/>
          </p:nvSpPr>
          <p:spPr bwMode="auto">
            <a:xfrm>
              <a:off x="3380526" y="2016514"/>
              <a:ext cx="188913" cy="250825"/>
            </a:xfrm>
            <a:custGeom>
              <a:avLst/>
              <a:gdLst>
                <a:gd name="T0" fmla="*/ 0 w 117"/>
                <a:gd name="T1" fmla="*/ 112 h 156"/>
                <a:gd name="T2" fmla="*/ 0 w 117"/>
                <a:gd name="T3" fmla="*/ 112 h 156"/>
                <a:gd name="T4" fmla="*/ 43 w 117"/>
                <a:gd name="T5" fmla="*/ 156 h 156"/>
                <a:gd name="T6" fmla="*/ 0 w 117"/>
                <a:gd name="T7" fmla="*/ 112 h 156"/>
                <a:gd name="T8" fmla="*/ 87 w 117"/>
                <a:gd name="T9" fmla="*/ 31 h 156"/>
                <a:gd name="T10" fmla="*/ 86 w 117"/>
                <a:gd name="T11" fmla="*/ 31 h 156"/>
                <a:gd name="T12" fmla="*/ 87 w 117"/>
                <a:gd name="T13" fmla="*/ 31 h 156"/>
                <a:gd name="T14" fmla="*/ 87 w 117"/>
                <a:gd name="T15" fmla="*/ 31 h 156"/>
                <a:gd name="T16" fmla="*/ 87 w 117"/>
                <a:gd name="T17" fmla="*/ 31 h 156"/>
                <a:gd name="T18" fmla="*/ 87 w 117"/>
                <a:gd name="T19" fmla="*/ 31 h 156"/>
                <a:gd name="T20" fmla="*/ 87 w 117"/>
                <a:gd name="T21" fmla="*/ 31 h 156"/>
                <a:gd name="T22" fmla="*/ 87 w 117"/>
                <a:gd name="T23" fmla="*/ 31 h 156"/>
                <a:gd name="T24" fmla="*/ 87 w 117"/>
                <a:gd name="T25" fmla="*/ 31 h 156"/>
                <a:gd name="T26" fmla="*/ 88 w 117"/>
                <a:gd name="T27" fmla="*/ 30 h 156"/>
                <a:gd name="T28" fmla="*/ 87 w 117"/>
                <a:gd name="T29" fmla="*/ 30 h 156"/>
                <a:gd name="T30" fmla="*/ 88 w 117"/>
                <a:gd name="T31" fmla="*/ 30 h 156"/>
                <a:gd name="T32" fmla="*/ 88 w 117"/>
                <a:gd name="T33" fmla="*/ 30 h 156"/>
                <a:gd name="T34" fmla="*/ 88 w 117"/>
                <a:gd name="T35" fmla="*/ 30 h 156"/>
                <a:gd name="T36" fmla="*/ 88 w 117"/>
                <a:gd name="T37" fmla="*/ 30 h 156"/>
                <a:gd name="T38" fmla="*/ 89 w 117"/>
                <a:gd name="T39" fmla="*/ 29 h 156"/>
                <a:gd name="T40" fmla="*/ 88 w 117"/>
                <a:gd name="T41" fmla="*/ 30 h 156"/>
                <a:gd name="T42" fmla="*/ 89 w 117"/>
                <a:gd name="T43" fmla="*/ 29 h 156"/>
                <a:gd name="T44" fmla="*/ 89 w 117"/>
                <a:gd name="T45" fmla="*/ 29 h 156"/>
                <a:gd name="T46" fmla="*/ 89 w 117"/>
                <a:gd name="T47" fmla="*/ 29 h 156"/>
                <a:gd name="T48" fmla="*/ 89 w 117"/>
                <a:gd name="T49" fmla="*/ 29 h 156"/>
                <a:gd name="T50" fmla="*/ 90 w 117"/>
                <a:gd name="T51" fmla="*/ 28 h 156"/>
                <a:gd name="T52" fmla="*/ 89 w 117"/>
                <a:gd name="T53" fmla="*/ 29 h 156"/>
                <a:gd name="T54" fmla="*/ 90 w 117"/>
                <a:gd name="T55" fmla="*/ 28 h 156"/>
                <a:gd name="T56" fmla="*/ 116 w 117"/>
                <a:gd name="T57" fmla="*/ 1 h 156"/>
                <a:gd name="T58" fmla="*/ 90 w 117"/>
                <a:gd name="T59" fmla="*/ 28 h 156"/>
                <a:gd name="T60" fmla="*/ 116 w 117"/>
                <a:gd name="T61" fmla="*/ 1 h 156"/>
                <a:gd name="T62" fmla="*/ 116 w 117"/>
                <a:gd name="T63" fmla="*/ 1 h 156"/>
                <a:gd name="T64" fmla="*/ 116 w 117"/>
                <a:gd name="T65" fmla="*/ 1 h 156"/>
                <a:gd name="T66" fmla="*/ 116 w 117"/>
                <a:gd name="T67" fmla="*/ 1 h 156"/>
                <a:gd name="T68" fmla="*/ 116 w 117"/>
                <a:gd name="T69" fmla="*/ 1 h 156"/>
                <a:gd name="T70" fmla="*/ 116 w 117"/>
                <a:gd name="T71" fmla="*/ 1 h 156"/>
                <a:gd name="T72" fmla="*/ 116 w 117"/>
                <a:gd name="T73" fmla="*/ 1 h 156"/>
                <a:gd name="T74" fmla="*/ 117 w 117"/>
                <a:gd name="T75" fmla="*/ 1 h 156"/>
                <a:gd name="T76" fmla="*/ 117 w 117"/>
                <a:gd name="T77" fmla="*/ 1 h 156"/>
                <a:gd name="T78" fmla="*/ 117 w 117"/>
                <a:gd name="T79" fmla="*/ 1 h 156"/>
                <a:gd name="T80" fmla="*/ 117 w 117"/>
                <a:gd name="T81" fmla="*/ 0 h 156"/>
                <a:gd name="T82" fmla="*/ 117 w 117"/>
                <a:gd name="T83" fmla="*/ 0 h 156"/>
                <a:gd name="T84" fmla="*/ 117 w 117"/>
                <a:gd name="T85" fmla="*/ 0 h 156"/>
                <a:gd name="T86" fmla="*/ 117 w 117"/>
                <a:gd name="T87" fmla="*/ 0 h 156"/>
                <a:gd name="T88" fmla="*/ 117 w 117"/>
                <a:gd name="T89" fmla="*/ 0 h 156"/>
                <a:gd name="T90" fmla="*/ 117 w 117"/>
                <a:gd name="T9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7" h="156">
                  <a:moveTo>
                    <a:pt x="0" y="112"/>
                  </a:moveTo>
                  <a:cubicBezTo>
                    <a:pt x="0" y="112"/>
                    <a:pt x="0" y="112"/>
                    <a:pt x="0" y="112"/>
                  </a:cubicBezTo>
                  <a:cubicBezTo>
                    <a:pt x="43" y="156"/>
                    <a:pt x="43" y="156"/>
                    <a:pt x="43" y="156"/>
                  </a:cubicBezTo>
                  <a:cubicBezTo>
                    <a:pt x="0" y="112"/>
                    <a:pt x="0" y="112"/>
                    <a:pt x="0" y="112"/>
                  </a:cubicBezTo>
                  <a:moveTo>
                    <a:pt x="87" y="31"/>
                  </a:moveTo>
                  <a:cubicBezTo>
                    <a:pt x="86" y="31"/>
                    <a:pt x="86" y="31"/>
                    <a:pt x="86" y="31"/>
                  </a:cubicBezTo>
                  <a:cubicBezTo>
                    <a:pt x="86" y="31"/>
                    <a:pt x="86" y="31"/>
                    <a:pt x="87" y="31"/>
                  </a:cubicBezTo>
                  <a:moveTo>
                    <a:pt x="87" y="31"/>
                  </a:moveTo>
                  <a:cubicBezTo>
                    <a:pt x="87" y="31"/>
                    <a:pt x="87" y="31"/>
                    <a:pt x="87" y="31"/>
                  </a:cubicBezTo>
                  <a:cubicBezTo>
                    <a:pt x="87" y="31"/>
                    <a:pt x="87" y="31"/>
                    <a:pt x="87" y="31"/>
                  </a:cubicBezTo>
                  <a:moveTo>
                    <a:pt x="87" y="31"/>
                  </a:moveTo>
                  <a:cubicBezTo>
                    <a:pt x="87" y="31"/>
                    <a:pt x="87" y="31"/>
                    <a:pt x="87" y="31"/>
                  </a:cubicBezTo>
                  <a:cubicBezTo>
                    <a:pt x="87" y="31"/>
                    <a:pt x="87" y="31"/>
                    <a:pt x="87" y="31"/>
                  </a:cubicBezTo>
                  <a:moveTo>
                    <a:pt x="88" y="30"/>
                  </a:moveTo>
                  <a:cubicBezTo>
                    <a:pt x="88" y="30"/>
                    <a:pt x="88" y="30"/>
                    <a:pt x="87" y="30"/>
                  </a:cubicBezTo>
                  <a:cubicBezTo>
                    <a:pt x="88" y="30"/>
                    <a:pt x="88" y="30"/>
                    <a:pt x="88" y="30"/>
                  </a:cubicBezTo>
                  <a:moveTo>
                    <a:pt x="88" y="30"/>
                  </a:moveTo>
                  <a:cubicBezTo>
                    <a:pt x="88" y="30"/>
                    <a:pt x="88" y="30"/>
                    <a:pt x="88" y="30"/>
                  </a:cubicBezTo>
                  <a:cubicBezTo>
                    <a:pt x="88" y="30"/>
                    <a:pt x="88" y="30"/>
                    <a:pt x="88" y="30"/>
                  </a:cubicBezTo>
                  <a:moveTo>
                    <a:pt x="89" y="29"/>
                  </a:moveTo>
                  <a:cubicBezTo>
                    <a:pt x="89" y="29"/>
                    <a:pt x="88" y="30"/>
                    <a:pt x="88" y="30"/>
                  </a:cubicBezTo>
                  <a:cubicBezTo>
                    <a:pt x="88" y="30"/>
                    <a:pt x="89" y="29"/>
                    <a:pt x="89" y="29"/>
                  </a:cubicBezTo>
                  <a:moveTo>
                    <a:pt x="89" y="29"/>
                  </a:moveTo>
                  <a:cubicBezTo>
                    <a:pt x="89" y="29"/>
                    <a:pt x="89" y="29"/>
                    <a:pt x="89" y="29"/>
                  </a:cubicBezTo>
                  <a:cubicBezTo>
                    <a:pt x="89" y="29"/>
                    <a:pt x="89" y="29"/>
                    <a:pt x="89" y="29"/>
                  </a:cubicBezTo>
                  <a:moveTo>
                    <a:pt x="90" y="28"/>
                  </a:moveTo>
                  <a:cubicBezTo>
                    <a:pt x="89" y="28"/>
                    <a:pt x="89" y="28"/>
                    <a:pt x="89" y="29"/>
                  </a:cubicBezTo>
                  <a:cubicBezTo>
                    <a:pt x="89" y="28"/>
                    <a:pt x="89" y="28"/>
                    <a:pt x="90" y="28"/>
                  </a:cubicBezTo>
                  <a:moveTo>
                    <a:pt x="116" y="1"/>
                  </a:moveTo>
                  <a:cubicBezTo>
                    <a:pt x="108" y="10"/>
                    <a:pt x="99" y="19"/>
                    <a:pt x="90" y="28"/>
                  </a:cubicBezTo>
                  <a:cubicBezTo>
                    <a:pt x="99" y="19"/>
                    <a:pt x="108" y="10"/>
                    <a:pt x="116" y="1"/>
                  </a:cubicBezTo>
                  <a:moveTo>
                    <a:pt x="116" y="1"/>
                  </a:moveTo>
                  <a:cubicBezTo>
                    <a:pt x="116" y="1"/>
                    <a:pt x="116" y="1"/>
                    <a:pt x="116" y="1"/>
                  </a:cubicBezTo>
                  <a:cubicBezTo>
                    <a:pt x="116" y="1"/>
                    <a:pt x="116" y="1"/>
                    <a:pt x="116" y="1"/>
                  </a:cubicBezTo>
                  <a:moveTo>
                    <a:pt x="116" y="1"/>
                  </a:moveTo>
                  <a:cubicBezTo>
                    <a:pt x="116" y="1"/>
                    <a:pt x="116" y="1"/>
                    <a:pt x="116" y="1"/>
                  </a:cubicBezTo>
                  <a:cubicBezTo>
                    <a:pt x="116" y="1"/>
                    <a:pt x="116" y="1"/>
                    <a:pt x="116" y="1"/>
                  </a:cubicBezTo>
                  <a:moveTo>
                    <a:pt x="117" y="1"/>
                  </a:moveTo>
                  <a:cubicBezTo>
                    <a:pt x="117" y="1"/>
                    <a:pt x="117" y="1"/>
                    <a:pt x="117" y="1"/>
                  </a:cubicBezTo>
                  <a:cubicBezTo>
                    <a:pt x="117" y="1"/>
                    <a:pt x="117" y="1"/>
                    <a:pt x="117" y="1"/>
                  </a:cubicBezTo>
                  <a:moveTo>
                    <a:pt x="117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0"/>
                    <a:pt x="117" y="0"/>
                    <a:pt x="117" y="0"/>
                  </a:cubicBezTo>
                  <a:moveTo>
                    <a:pt x="117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0"/>
                    <a:pt x="117" y="0"/>
                    <a:pt x="117" y="0"/>
                  </a:cubicBezTo>
                </a:path>
              </a:pathLst>
            </a:custGeom>
            <a:solidFill>
              <a:srgbClr val="D38B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1" name="Freeform: Shape 85"/>
            <p:cNvSpPr/>
            <p:nvPr/>
          </p:nvSpPr>
          <p:spPr bwMode="auto">
            <a:xfrm>
              <a:off x="3228126" y="1765689"/>
              <a:ext cx="531813" cy="530225"/>
            </a:xfrm>
            <a:custGeom>
              <a:avLst/>
              <a:gdLst>
                <a:gd name="T0" fmla="*/ 329 w 329"/>
                <a:gd name="T1" fmla="*/ 0 h 329"/>
                <a:gd name="T2" fmla="*/ 80 w 329"/>
                <a:gd name="T3" fmla="*/ 248 h 329"/>
                <a:gd name="T4" fmla="*/ 77 w 329"/>
                <a:gd name="T5" fmla="*/ 251 h 329"/>
                <a:gd name="T6" fmla="*/ 57 w 329"/>
                <a:gd name="T7" fmla="*/ 271 h 329"/>
                <a:gd name="T8" fmla="*/ 0 w 329"/>
                <a:gd name="T9" fmla="*/ 328 h 329"/>
                <a:gd name="T10" fmla="*/ 3 w 329"/>
                <a:gd name="T11" fmla="*/ 329 h 329"/>
                <a:gd name="T12" fmla="*/ 71 w 329"/>
                <a:gd name="T13" fmla="*/ 286 h 329"/>
                <a:gd name="T14" fmla="*/ 71 w 329"/>
                <a:gd name="T15" fmla="*/ 286 h 329"/>
                <a:gd name="T16" fmla="*/ 71 w 329"/>
                <a:gd name="T17" fmla="*/ 286 h 329"/>
                <a:gd name="T18" fmla="*/ 94 w 329"/>
                <a:gd name="T19" fmla="*/ 267 h 329"/>
                <a:gd name="T20" fmla="*/ 94 w 329"/>
                <a:gd name="T21" fmla="*/ 267 h 329"/>
                <a:gd name="T22" fmla="*/ 94 w 329"/>
                <a:gd name="T23" fmla="*/ 267 h 329"/>
                <a:gd name="T24" fmla="*/ 180 w 329"/>
                <a:gd name="T25" fmla="*/ 186 h 329"/>
                <a:gd name="T26" fmla="*/ 181 w 329"/>
                <a:gd name="T27" fmla="*/ 186 h 329"/>
                <a:gd name="T28" fmla="*/ 181 w 329"/>
                <a:gd name="T29" fmla="*/ 186 h 329"/>
                <a:gd name="T30" fmla="*/ 181 w 329"/>
                <a:gd name="T31" fmla="*/ 186 h 329"/>
                <a:gd name="T32" fmla="*/ 181 w 329"/>
                <a:gd name="T33" fmla="*/ 186 h 329"/>
                <a:gd name="T34" fmla="*/ 181 w 329"/>
                <a:gd name="T35" fmla="*/ 186 h 329"/>
                <a:gd name="T36" fmla="*/ 181 w 329"/>
                <a:gd name="T37" fmla="*/ 185 h 329"/>
                <a:gd name="T38" fmla="*/ 182 w 329"/>
                <a:gd name="T39" fmla="*/ 185 h 329"/>
                <a:gd name="T40" fmla="*/ 182 w 329"/>
                <a:gd name="T41" fmla="*/ 185 h 329"/>
                <a:gd name="T42" fmla="*/ 182 w 329"/>
                <a:gd name="T43" fmla="*/ 185 h 329"/>
                <a:gd name="T44" fmla="*/ 182 w 329"/>
                <a:gd name="T45" fmla="*/ 185 h 329"/>
                <a:gd name="T46" fmla="*/ 183 w 329"/>
                <a:gd name="T47" fmla="*/ 184 h 329"/>
                <a:gd name="T48" fmla="*/ 183 w 329"/>
                <a:gd name="T49" fmla="*/ 184 h 329"/>
                <a:gd name="T50" fmla="*/ 183 w 329"/>
                <a:gd name="T51" fmla="*/ 184 h 329"/>
                <a:gd name="T52" fmla="*/ 183 w 329"/>
                <a:gd name="T53" fmla="*/ 184 h 329"/>
                <a:gd name="T54" fmla="*/ 184 w 329"/>
                <a:gd name="T55" fmla="*/ 183 h 329"/>
                <a:gd name="T56" fmla="*/ 184 w 329"/>
                <a:gd name="T57" fmla="*/ 183 h 329"/>
                <a:gd name="T58" fmla="*/ 184 w 329"/>
                <a:gd name="T59" fmla="*/ 183 h 329"/>
                <a:gd name="T60" fmla="*/ 210 w 329"/>
                <a:gd name="T61" fmla="*/ 156 h 329"/>
                <a:gd name="T62" fmla="*/ 210 w 329"/>
                <a:gd name="T63" fmla="*/ 156 h 329"/>
                <a:gd name="T64" fmla="*/ 210 w 329"/>
                <a:gd name="T65" fmla="*/ 156 h 329"/>
                <a:gd name="T66" fmla="*/ 210 w 329"/>
                <a:gd name="T67" fmla="*/ 156 h 329"/>
                <a:gd name="T68" fmla="*/ 210 w 329"/>
                <a:gd name="T69" fmla="*/ 156 h 329"/>
                <a:gd name="T70" fmla="*/ 211 w 329"/>
                <a:gd name="T71" fmla="*/ 156 h 329"/>
                <a:gd name="T72" fmla="*/ 211 w 329"/>
                <a:gd name="T73" fmla="*/ 156 h 329"/>
                <a:gd name="T74" fmla="*/ 211 w 329"/>
                <a:gd name="T75" fmla="*/ 155 h 329"/>
                <a:gd name="T76" fmla="*/ 211 w 329"/>
                <a:gd name="T77" fmla="*/ 155 h 329"/>
                <a:gd name="T78" fmla="*/ 211 w 329"/>
                <a:gd name="T79" fmla="*/ 155 h 329"/>
                <a:gd name="T80" fmla="*/ 211 w 329"/>
                <a:gd name="T81" fmla="*/ 155 h 329"/>
                <a:gd name="T82" fmla="*/ 329 w 329"/>
                <a:gd name="T83" fmla="*/ 3 h 329"/>
                <a:gd name="T84" fmla="*/ 329 w 329"/>
                <a:gd name="T85" fmla="*/ 0 h 329"/>
                <a:gd name="T86" fmla="*/ 329 w 329"/>
                <a:gd name="T87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29" h="329">
                  <a:moveTo>
                    <a:pt x="329" y="0"/>
                  </a:moveTo>
                  <a:cubicBezTo>
                    <a:pt x="80" y="248"/>
                    <a:pt x="80" y="248"/>
                    <a:pt x="80" y="248"/>
                  </a:cubicBezTo>
                  <a:cubicBezTo>
                    <a:pt x="77" y="251"/>
                    <a:pt x="77" y="251"/>
                    <a:pt x="77" y="251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" y="328"/>
                    <a:pt x="2" y="329"/>
                    <a:pt x="3" y="329"/>
                  </a:cubicBezTo>
                  <a:cubicBezTo>
                    <a:pt x="13" y="329"/>
                    <a:pt x="38" y="313"/>
                    <a:pt x="71" y="286"/>
                  </a:cubicBezTo>
                  <a:cubicBezTo>
                    <a:pt x="71" y="286"/>
                    <a:pt x="71" y="286"/>
                    <a:pt x="71" y="286"/>
                  </a:cubicBezTo>
                  <a:cubicBezTo>
                    <a:pt x="71" y="286"/>
                    <a:pt x="71" y="286"/>
                    <a:pt x="71" y="286"/>
                  </a:cubicBezTo>
                  <a:cubicBezTo>
                    <a:pt x="78" y="280"/>
                    <a:pt x="86" y="274"/>
                    <a:pt x="94" y="267"/>
                  </a:cubicBezTo>
                  <a:cubicBezTo>
                    <a:pt x="94" y="267"/>
                    <a:pt x="94" y="267"/>
                    <a:pt x="94" y="267"/>
                  </a:cubicBezTo>
                  <a:cubicBezTo>
                    <a:pt x="94" y="267"/>
                    <a:pt x="94" y="267"/>
                    <a:pt x="94" y="267"/>
                  </a:cubicBezTo>
                  <a:cubicBezTo>
                    <a:pt x="120" y="245"/>
                    <a:pt x="150" y="217"/>
                    <a:pt x="180" y="186"/>
                  </a:cubicBezTo>
                  <a:cubicBezTo>
                    <a:pt x="180" y="186"/>
                    <a:pt x="180" y="186"/>
                    <a:pt x="181" y="186"/>
                  </a:cubicBezTo>
                  <a:cubicBezTo>
                    <a:pt x="181" y="186"/>
                    <a:pt x="181" y="186"/>
                    <a:pt x="181" y="186"/>
                  </a:cubicBezTo>
                  <a:cubicBezTo>
                    <a:pt x="181" y="186"/>
                    <a:pt x="181" y="186"/>
                    <a:pt x="181" y="186"/>
                  </a:cubicBezTo>
                  <a:cubicBezTo>
                    <a:pt x="181" y="186"/>
                    <a:pt x="181" y="186"/>
                    <a:pt x="181" y="186"/>
                  </a:cubicBezTo>
                  <a:cubicBezTo>
                    <a:pt x="181" y="186"/>
                    <a:pt x="181" y="186"/>
                    <a:pt x="181" y="186"/>
                  </a:cubicBezTo>
                  <a:cubicBezTo>
                    <a:pt x="181" y="186"/>
                    <a:pt x="181" y="186"/>
                    <a:pt x="181" y="185"/>
                  </a:cubicBezTo>
                  <a:cubicBezTo>
                    <a:pt x="182" y="185"/>
                    <a:pt x="182" y="185"/>
                    <a:pt x="182" y="185"/>
                  </a:cubicBezTo>
                  <a:cubicBezTo>
                    <a:pt x="182" y="185"/>
                    <a:pt x="182" y="185"/>
                    <a:pt x="182" y="185"/>
                  </a:cubicBezTo>
                  <a:cubicBezTo>
                    <a:pt x="182" y="185"/>
                    <a:pt x="182" y="185"/>
                    <a:pt x="182" y="185"/>
                  </a:cubicBezTo>
                  <a:cubicBezTo>
                    <a:pt x="182" y="185"/>
                    <a:pt x="182" y="185"/>
                    <a:pt x="182" y="185"/>
                  </a:cubicBezTo>
                  <a:cubicBezTo>
                    <a:pt x="182" y="185"/>
                    <a:pt x="183" y="184"/>
                    <a:pt x="183" y="184"/>
                  </a:cubicBezTo>
                  <a:cubicBezTo>
                    <a:pt x="183" y="184"/>
                    <a:pt x="183" y="184"/>
                    <a:pt x="183" y="184"/>
                  </a:cubicBezTo>
                  <a:cubicBezTo>
                    <a:pt x="183" y="184"/>
                    <a:pt x="183" y="184"/>
                    <a:pt x="183" y="184"/>
                  </a:cubicBezTo>
                  <a:cubicBezTo>
                    <a:pt x="183" y="184"/>
                    <a:pt x="183" y="184"/>
                    <a:pt x="183" y="184"/>
                  </a:cubicBezTo>
                  <a:cubicBezTo>
                    <a:pt x="183" y="183"/>
                    <a:pt x="183" y="183"/>
                    <a:pt x="184" y="183"/>
                  </a:cubicBezTo>
                  <a:cubicBezTo>
                    <a:pt x="184" y="183"/>
                    <a:pt x="184" y="183"/>
                    <a:pt x="184" y="183"/>
                  </a:cubicBezTo>
                  <a:cubicBezTo>
                    <a:pt x="184" y="183"/>
                    <a:pt x="184" y="183"/>
                    <a:pt x="184" y="183"/>
                  </a:cubicBezTo>
                  <a:cubicBezTo>
                    <a:pt x="193" y="174"/>
                    <a:pt x="202" y="165"/>
                    <a:pt x="210" y="156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1" y="156"/>
                    <a:pt x="211" y="156"/>
                    <a:pt x="211" y="156"/>
                  </a:cubicBezTo>
                  <a:cubicBezTo>
                    <a:pt x="211" y="156"/>
                    <a:pt x="211" y="156"/>
                    <a:pt x="211" y="156"/>
                  </a:cubicBezTo>
                  <a:cubicBezTo>
                    <a:pt x="211" y="156"/>
                    <a:pt x="211" y="155"/>
                    <a:pt x="211" y="155"/>
                  </a:cubicBezTo>
                  <a:cubicBezTo>
                    <a:pt x="211" y="155"/>
                    <a:pt x="211" y="155"/>
                    <a:pt x="211" y="155"/>
                  </a:cubicBezTo>
                  <a:cubicBezTo>
                    <a:pt x="211" y="155"/>
                    <a:pt x="211" y="155"/>
                    <a:pt x="211" y="155"/>
                  </a:cubicBezTo>
                  <a:cubicBezTo>
                    <a:pt x="211" y="155"/>
                    <a:pt x="211" y="155"/>
                    <a:pt x="211" y="155"/>
                  </a:cubicBezTo>
                  <a:cubicBezTo>
                    <a:pt x="281" y="83"/>
                    <a:pt x="329" y="20"/>
                    <a:pt x="329" y="3"/>
                  </a:cubicBezTo>
                  <a:cubicBezTo>
                    <a:pt x="329" y="1"/>
                    <a:pt x="329" y="0"/>
                    <a:pt x="329" y="0"/>
                  </a:cubicBezTo>
                  <a:cubicBezTo>
                    <a:pt x="329" y="0"/>
                    <a:pt x="329" y="0"/>
                    <a:pt x="329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2" name="Freeform: Shape 86"/>
            <p:cNvSpPr/>
            <p:nvPr/>
          </p:nvSpPr>
          <p:spPr bwMode="auto">
            <a:xfrm>
              <a:off x="3934564" y="1354527"/>
              <a:ext cx="280988" cy="280988"/>
            </a:xfrm>
            <a:custGeom>
              <a:avLst/>
              <a:gdLst>
                <a:gd name="T0" fmla="*/ 77 w 174"/>
                <a:gd name="T1" fmla="*/ 162 h 174"/>
                <a:gd name="T2" fmla="*/ 72 w 174"/>
                <a:gd name="T3" fmla="*/ 167 h 174"/>
                <a:gd name="T4" fmla="*/ 95 w 174"/>
                <a:gd name="T5" fmla="*/ 154 h 174"/>
                <a:gd name="T6" fmla="*/ 100 w 174"/>
                <a:gd name="T7" fmla="*/ 158 h 174"/>
                <a:gd name="T8" fmla="*/ 95 w 174"/>
                <a:gd name="T9" fmla="*/ 164 h 174"/>
                <a:gd name="T10" fmla="*/ 90 w 174"/>
                <a:gd name="T11" fmla="*/ 160 h 174"/>
                <a:gd name="T12" fmla="*/ 95 w 174"/>
                <a:gd name="T13" fmla="*/ 154 h 174"/>
                <a:gd name="T14" fmla="*/ 50 w 174"/>
                <a:gd name="T15" fmla="*/ 154 h 174"/>
                <a:gd name="T16" fmla="*/ 49 w 174"/>
                <a:gd name="T17" fmla="*/ 164 h 174"/>
                <a:gd name="T18" fmla="*/ 43 w 174"/>
                <a:gd name="T19" fmla="*/ 159 h 174"/>
                <a:gd name="T20" fmla="*/ 49 w 174"/>
                <a:gd name="T21" fmla="*/ 154 h 174"/>
                <a:gd name="T22" fmla="*/ 122 w 174"/>
                <a:gd name="T23" fmla="*/ 147 h 174"/>
                <a:gd name="T24" fmla="*/ 120 w 174"/>
                <a:gd name="T25" fmla="*/ 155 h 174"/>
                <a:gd name="T26" fmla="*/ 113 w 174"/>
                <a:gd name="T27" fmla="*/ 153 h 174"/>
                <a:gd name="T28" fmla="*/ 112 w 174"/>
                <a:gd name="T29" fmla="*/ 150 h 174"/>
                <a:gd name="T30" fmla="*/ 27 w 174"/>
                <a:gd name="T31" fmla="*/ 145 h 174"/>
                <a:gd name="T32" fmla="*/ 32 w 174"/>
                <a:gd name="T33" fmla="*/ 150 h 174"/>
                <a:gd name="T34" fmla="*/ 31 w 174"/>
                <a:gd name="T35" fmla="*/ 153 h 174"/>
                <a:gd name="T36" fmla="*/ 27 w 174"/>
                <a:gd name="T37" fmla="*/ 155 h 174"/>
                <a:gd name="T38" fmla="*/ 22 w 174"/>
                <a:gd name="T39" fmla="*/ 147 h 174"/>
                <a:gd name="T40" fmla="*/ 136 w 174"/>
                <a:gd name="T41" fmla="*/ 130 h 174"/>
                <a:gd name="T42" fmla="*/ 141 w 174"/>
                <a:gd name="T43" fmla="*/ 136 h 174"/>
                <a:gd name="T44" fmla="*/ 136 w 174"/>
                <a:gd name="T45" fmla="*/ 141 h 174"/>
                <a:gd name="T46" fmla="*/ 132 w 174"/>
                <a:gd name="T47" fmla="*/ 132 h 174"/>
                <a:gd name="T48" fmla="*/ 136 w 174"/>
                <a:gd name="T49" fmla="*/ 130 h 174"/>
                <a:gd name="T50" fmla="*/ 156 w 174"/>
                <a:gd name="T51" fmla="*/ 117 h 174"/>
                <a:gd name="T52" fmla="*/ 150 w 174"/>
                <a:gd name="T53" fmla="*/ 122 h 174"/>
                <a:gd name="T54" fmla="*/ 148 w 174"/>
                <a:gd name="T55" fmla="*/ 122 h 174"/>
                <a:gd name="T56" fmla="*/ 146 w 174"/>
                <a:gd name="T57" fmla="*/ 114 h 174"/>
                <a:gd name="T58" fmla="*/ 159 w 174"/>
                <a:gd name="T59" fmla="*/ 90 h 174"/>
                <a:gd name="T60" fmla="*/ 165 w 174"/>
                <a:gd name="T61" fmla="*/ 95 h 174"/>
                <a:gd name="T62" fmla="*/ 159 w 174"/>
                <a:gd name="T63" fmla="*/ 101 h 174"/>
                <a:gd name="T64" fmla="*/ 154 w 174"/>
                <a:gd name="T65" fmla="*/ 95 h 174"/>
                <a:gd name="T66" fmla="*/ 159 w 174"/>
                <a:gd name="T67" fmla="*/ 90 h 174"/>
                <a:gd name="T68" fmla="*/ 162 w 174"/>
                <a:gd name="T69" fmla="*/ 67 h 174"/>
                <a:gd name="T70" fmla="*/ 168 w 174"/>
                <a:gd name="T71" fmla="*/ 72 h 174"/>
                <a:gd name="T72" fmla="*/ 157 w 174"/>
                <a:gd name="T73" fmla="*/ 72 h 174"/>
                <a:gd name="T74" fmla="*/ 162 w 174"/>
                <a:gd name="T75" fmla="*/ 67 h 174"/>
                <a:gd name="T76" fmla="*/ 164 w 174"/>
                <a:gd name="T77" fmla="*/ 47 h 174"/>
                <a:gd name="T78" fmla="*/ 161 w 174"/>
                <a:gd name="T79" fmla="*/ 54 h 174"/>
                <a:gd name="T80" fmla="*/ 154 w 174"/>
                <a:gd name="T81" fmla="*/ 50 h 174"/>
                <a:gd name="T82" fmla="*/ 158 w 174"/>
                <a:gd name="T83" fmla="*/ 44 h 174"/>
                <a:gd name="T84" fmla="*/ 150 w 174"/>
                <a:gd name="T85" fmla="*/ 22 h 174"/>
                <a:gd name="T86" fmla="*/ 153 w 174"/>
                <a:gd name="T87" fmla="*/ 31 h 174"/>
                <a:gd name="T88" fmla="*/ 150 w 174"/>
                <a:gd name="T89" fmla="*/ 32 h 174"/>
                <a:gd name="T90" fmla="*/ 148 w 174"/>
                <a:gd name="T91" fmla="*/ 22 h 174"/>
                <a:gd name="T92" fmla="*/ 145 w 174"/>
                <a:gd name="T93" fmla="*/ 0 h 174"/>
                <a:gd name="T94" fmla="*/ 137 w 174"/>
                <a:gd name="T95" fmla="*/ 26 h 174"/>
                <a:gd name="T96" fmla="*/ 151 w 174"/>
                <a:gd name="T97" fmla="*/ 72 h 174"/>
                <a:gd name="T98" fmla="*/ 139 w 174"/>
                <a:gd name="T99" fmla="*/ 114 h 174"/>
                <a:gd name="T100" fmla="*/ 139 w 174"/>
                <a:gd name="T101" fmla="*/ 115 h 174"/>
                <a:gd name="T102" fmla="*/ 138 w 174"/>
                <a:gd name="T103" fmla="*/ 115 h 174"/>
                <a:gd name="T104" fmla="*/ 138 w 174"/>
                <a:gd name="T105" fmla="*/ 116 h 174"/>
                <a:gd name="T106" fmla="*/ 128 w 174"/>
                <a:gd name="T107" fmla="*/ 128 h 174"/>
                <a:gd name="T108" fmla="*/ 106 w 174"/>
                <a:gd name="T109" fmla="*/ 144 h 174"/>
                <a:gd name="T110" fmla="*/ 26 w 174"/>
                <a:gd name="T111" fmla="*/ 136 h 174"/>
                <a:gd name="T112" fmla="*/ 0 w 174"/>
                <a:gd name="T113" fmla="*/ 145 h 174"/>
                <a:gd name="T114" fmla="*/ 72 w 174"/>
                <a:gd name="T115" fmla="*/ 174 h 174"/>
                <a:gd name="T116" fmla="*/ 174 w 174"/>
                <a:gd name="T117" fmla="*/ 7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4" h="174">
                  <a:moveTo>
                    <a:pt x="67" y="162"/>
                  </a:moveTo>
                  <a:cubicBezTo>
                    <a:pt x="67" y="162"/>
                    <a:pt x="67" y="162"/>
                    <a:pt x="67" y="162"/>
                  </a:cubicBezTo>
                  <a:cubicBezTo>
                    <a:pt x="67" y="159"/>
                    <a:pt x="69" y="157"/>
                    <a:pt x="72" y="157"/>
                  </a:cubicBezTo>
                  <a:cubicBezTo>
                    <a:pt x="75" y="157"/>
                    <a:pt x="77" y="159"/>
                    <a:pt x="77" y="162"/>
                  </a:cubicBezTo>
                  <a:cubicBezTo>
                    <a:pt x="77" y="162"/>
                    <a:pt x="77" y="162"/>
                    <a:pt x="77" y="162"/>
                  </a:cubicBezTo>
                  <a:cubicBezTo>
                    <a:pt x="77" y="162"/>
                    <a:pt x="77" y="162"/>
                    <a:pt x="77" y="162"/>
                  </a:cubicBezTo>
                  <a:cubicBezTo>
                    <a:pt x="77" y="162"/>
                    <a:pt x="77" y="162"/>
                    <a:pt x="77" y="162"/>
                  </a:cubicBezTo>
                  <a:cubicBezTo>
                    <a:pt x="77" y="162"/>
                    <a:pt x="77" y="162"/>
                    <a:pt x="77" y="162"/>
                  </a:cubicBezTo>
                  <a:cubicBezTo>
                    <a:pt x="77" y="165"/>
                    <a:pt x="75" y="167"/>
                    <a:pt x="72" y="167"/>
                  </a:cubicBezTo>
                  <a:cubicBezTo>
                    <a:pt x="72" y="167"/>
                    <a:pt x="72" y="167"/>
                    <a:pt x="72" y="167"/>
                  </a:cubicBezTo>
                  <a:cubicBezTo>
                    <a:pt x="72" y="167"/>
                    <a:pt x="72" y="167"/>
                    <a:pt x="72" y="167"/>
                  </a:cubicBezTo>
                  <a:cubicBezTo>
                    <a:pt x="72" y="167"/>
                    <a:pt x="72" y="167"/>
                    <a:pt x="72" y="167"/>
                  </a:cubicBezTo>
                  <a:cubicBezTo>
                    <a:pt x="72" y="167"/>
                    <a:pt x="72" y="167"/>
                    <a:pt x="72" y="167"/>
                  </a:cubicBezTo>
                  <a:cubicBezTo>
                    <a:pt x="69" y="167"/>
                    <a:pt x="67" y="165"/>
                    <a:pt x="67" y="162"/>
                  </a:cubicBezTo>
                  <a:cubicBezTo>
                    <a:pt x="67" y="162"/>
                    <a:pt x="67" y="162"/>
                    <a:pt x="67" y="162"/>
                  </a:cubicBezTo>
                  <a:cubicBezTo>
                    <a:pt x="67" y="162"/>
                    <a:pt x="67" y="162"/>
                    <a:pt x="67" y="162"/>
                  </a:cubicBezTo>
                  <a:cubicBezTo>
                    <a:pt x="67" y="162"/>
                    <a:pt x="67" y="162"/>
                    <a:pt x="67" y="162"/>
                  </a:cubicBezTo>
                  <a:moveTo>
                    <a:pt x="95" y="154"/>
                  </a:moveTo>
                  <a:cubicBezTo>
                    <a:pt x="95" y="154"/>
                    <a:pt x="95" y="154"/>
                    <a:pt x="95" y="154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8" y="154"/>
                    <a:pt x="100" y="155"/>
                    <a:pt x="100" y="158"/>
                  </a:cubicBezTo>
                  <a:cubicBezTo>
                    <a:pt x="100" y="158"/>
                    <a:pt x="100" y="158"/>
                    <a:pt x="100" y="158"/>
                  </a:cubicBezTo>
                  <a:cubicBezTo>
                    <a:pt x="100" y="158"/>
                    <a:pt x="100" y="158"/>
                    <a:pt x="100" y="158"/>
                  </a:cubicBezTo>
                  <a:cubicBezTo>
                    <a:pt x="100" y="158"/>
                    <a:pt x="100" y="158"/>
                    <a:pt x="100" y="158"/>
                  </a:cubicBezTo>
                  <a:cubicBezTo>
                    <a:pt x="101" y="158"/>
                    <a:pt x="101" y="159"/>
                    <a:pt x="101" y="159"/>
                  </a:cubicBezTo>
                  <a:cubicBezTo>
                    <a:pt x="101" y="159"/>
                    <a:pt x="101" y="159"/>
                    <a:pt x="101" y="159"/>
                  </a:cubicBezTo>
                  <a:cubicBezTo>
                    <a:pt x="101" y="161"/>
                    <a:pt x="99" y="164"/>
                    <a:pt x="97" y="164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6" y="164"/>
                    <a:pt x="96" y="164"/>
                    <a:pt x="95" y="164"/>
                  </a:cubicBezTo>
                  <a:cubicBezTo>
                    <a:pt x="95" y="164"/>
                    <a:pt x="95" y="164"/>
                    <a:pt x="95" y="164"/>
                  </a:cubicBezTo>
                  <a:cubicBezTo>
                    <a:pt x="95" y="164"/>
                    <a:pt x="95" y="164"/>
                    <a:pt x="95" y="164"/>
                  </a:cubicBezTo>
                  <a:cubicBezTo>
                    <a:pt x="95" y="164"/>
                    <a:pt x="95" y="164"/>
                    <a:pt x="95" y="164"/>
                  </a:cubicBezTo>
                  <a:cubicBezTo>
                    <a:pt x="95" y="164"/>
                    <a:pt x="95" y="164"/>
                    <a:pt x="95" y="164"/>
                  </a:cubicBezTo>
                  <a:cubicBezTo>
                    <a:pt x="93" y="164"/>
                    <a:pt x="91" y="163"/>
                    <a:pt x="90" y="161"/>
                  </a:cubicBezTo>
                  <a:cubicBezTo>
                    <a:pt x="90" y="161"/>
                    <a:pt x="90" y="161"/>
                    <a:pt x="90" y="161"/>
                  </a:cubicBezTo>
                  <a:cubicBezTo>
                    <a:pt x="90" y="161"/>
                    <a:pt x="90" y="161"/>
                    <a:pt x="90" y="160"/>
                  </a:cubicBezTo>
                  <a:cubicBezTo>
                    <a:pt x="90" y="160"/>
                    <a:pt x="90" y="160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0" y="157"/>
                    <a:pt x="92" y="155"/>
                    <a:pt x="94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5" y="154"/>
                    <a:pt x="95" y="154"/>
                    <a:pt x="95" y="154"/>
                  </a:cubicBezTo>
                  <a:moveTo>
                    <a:pt x="49" y="154"/>
                  </a:moveTo>
                  <a:cubicBezTo>
                    <a:pt x="49" y="154"/>
                    <a:pt x="49" y="154"/>
                    <a:pt x="49" y="154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4"/>
                    <a:pt x="50" y="154"/>
                    <a:pt x="50" y="154"/>
                  </a:cubicBezTo>
                  <a:cubicBezTo>
                    <a:pt x="50" y="154"/>
                    <a:pt x="50" y="154"/>
                    <a:pt x="50" y="154"/>
                  </a:cubicBezTo>
                  <a:cubicBezTo>
                    <a:pt x="52" y="155"/>
                    <a:pt x="54" y="157"/>
                    <a:pt x="54" y="159"/>
                  </a:cubicBezTo>
                  <a:cubicBezTo>
                    <a:pt x="54" y="159"/>
                    <a:pt x="54" y="159"/>
                    <a:pt x="54" y="159"/>
                  </a:cubicBezTo>
                  <a:cubicBezTo>
                    <a:pt x="54" y="160"/>
                    <a:pt x="54" y="160"/>
                    <a:pt x="54" y="160"/>
                  </a:cubicBezTo>
                  <a:cubicBezTo>
                    <a:pt x="54" y="161"/>
                    <a:pt x="54" y="161"/>
                    <a:pt x="54" y="161"/>
                  </a:cubicBezTo>
                  <a:cubicBezTo>
                    <a:pt x="53" y="163"/>
                    <a:pt x="51" y="164"/>
                    <a:pt x="49" y="164"/>
                  </a:cubicBezTo>
                  <a:cubicBezTo>
                    <a:pt x="49" y="164"/>
                    <a:pt x="49" y="164"/>
                    <a:pt x="49" y="164"/>
                  </a:cubicBezTo>
                  <a:cubicBezTo>
                    <a:pt x="49" y="164"/>
                    <a:pt x="49" y="164"/>
                    <a:pt x="49" y="164"/>
                  </a:cubicBezTo>
                  <a:cubicBezTo>
                    <a:pt x="49" y="164"/>
                    <a:pt x="49" y="164"/>
                    <a:pt x="49" y="164"/>
                  </a:cubicBezTo>
                  <a:cubicBezTo>
                    <a:pt x="49" y="164"/>
                    <a:pt x="49" y="164"/>
                    <a:pt x="49" y="164"/>
                  </a:cubicBezTo>
                  <a:cubicBezTo>
                    <a:pt x="48" y="164"/>
                    <a:pt x="48" y="164"/>
                    <a:pt x="47" y="164"/>
                  </a:cubicBezTo>
                  <a:cubicBezTo>
                    <a:pt x="45" y="164"/>
                    <a:pt x="43" y="161"/>
                    <a:pt x="43" y="159"/>
                  </a:cubicBezTo>
                  <a:cubicBezTo>
                    <a:pt x="43" y="159"/>
                    <a:pt x="43" y="159"/>
                    <a:pt x="43" y="159"/>
                  </a:cubicBezTo>
                  <a:cubicBezTo>
                    <a:pt x="43" y="159"/>
                    <a:pt x="43" y="158"/>
                    <a:pt x="44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44" y="155"/>
                    <a:pt x="46" y="154"/>
                    <a:pt x="49" y="154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4"/>
                    <a:pt x="49" y="154"/>
                    <a:pt x="49" y="154"/>
                  </a:cubicBezTo>
                  <a:moveTo>
                    <a:pt x="117" y="145"/>
                  </a:moveTo>
                  <a:cubicBezTo>
                    <a:pt x="117" y="145"/>
                    <a:pt x="117" y="145"/>
                    <a:pt x="117" y="145"/>
                  </a:cubicBezTo>
                  <a:cubicBezTo>
                    <a:pt x="117" y="145"/>
                    <a:pt x="117" y="145"/>
                    <a:pt x="117" y="145"/>
                  </a:cubicBezTo>
                  <a:cubicBezTo>
                    <a:pt x="119" y="145"/>
                    <a:pt x="121" y="146"/>
                    <a:pt x="122" y="147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122" y="148"/>
                    <a:pt x="122" y="149"/>
                    <a:pt x="122" y="150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2" y="152"/>
                    <a:pt x="122" y="154"/>
                    <a:pt x="120" y="155"/>
                  </a:cubicBezTo>
                  <a:cubicBezTo>
                    <a:pt x="120" y="155"/>
                    <a:pt x="120" y="155"/>
                    <a:pt x="120" y="155"/>
                  </a:cubicBezTo>
                  <a:cubicBezTo>
                    <a:pt x="120" y="155"/>
                    <a:pt x="120" y="155"/>
                    <a:pt x="120" y="155"/>
                  </a:cubicBezTo>
                  <a:cubicBezTo>
                    <a:pt x="120" y="155"/>
                    <a:pt x="120" y="155"/>
                    <a:pt x="120" y="155"/>
                  </a:cubicBezTo>
                  <a:cubicBezTo>
                    <a:pt x="119" y="155"/>
                    <a:pt x="118" y="155"/>
                    <a:pt x="117" y="155"/>
                  </a:cubicBezTo>
                  <a:cubicBezTo>
                    <a:pt x="117" y="155"/>
                    <a:pt x="117" y="155"/>
                    <a:pt x="117" y="155"/>
                  </a:cubicBezTo>
                  <a:cubicBezTo>
                    <a:pt x="117" y="155"/>
                    <a:pt x="117" y="155"/>
                    <a:pt x="117" y="155"/>
                  </a:cubicBezTo>
                  <a:cubicBezTo>
                    <a:pt x="117" y="155"/>
                    <a:pt x="117" y="155"/>
                    <a:pt x="117" y="155"/>
                  </a:cubicBezTo>
                  <a:cubicBezTo>
                    <a:pt x="117" y="155"/>
                    <a:pt x="117" y="155"/>
                    <a:pt x="117" y="155"/>
                  </a:cubicBezTo>
                  <a:cubicBezTo>
                    <a:pt x="115" y="155"/>
                    <a:pt x="114" y="155"/>
                    <a:pt x="113" y="153"/>
                  </a:cubicBezTo>
                  <a:cubicBezTo>
                    <a:pt x="113" y="153"/>
                    <a:pt x="113" y="153"/>
                    <a:pt x="113" y="153"/>
                  </a:cubicBezTo>
                  <a:cubicBezTo>
                    <a:pt x="113" y="153"/>
                    <a:pt x="113" y="153"/>
                    <a:pt x="113" y="153"/>
                  </a:cubicBezTo>
                  <a:cubicBezTo>
                    <a:pt x="113" y="153"/>
                    <a:pt x="113" y="153"/>
                    <a:pt x="113" y="153"/>
                  </a:cubicBezTo>
                  <a:cubicBezTo>
                    <a:pt x="113" y="153"/>
                    <a:pt x="113" y="153"/>
                    <a:pt x="113" y="153"/>
                  </a:cubicBezTo>
                  <a:cubicBezTo>
                    <a:pt x="112" y="152"/>
                    <a:pt x="112" y="151"/>
                    <a:pt x="112" y="150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2" y="148"/>
                    <a:pt x="113" y="147"/>
                    <a:pt x="115" y="146"/>
                  </a:cubicBezTo>
                  <a:cubicBezTo>
                    <a:pt x="115" y="145"/>
                    <a:pt x="116" y="145"/>
                    <a:pt x="117" y="145"/>
                  </a:cubicBezTo>
                  <a:cubicBezTo>
                    <a:pt x="117" y="145"/>
                    <a:pt x="117" y="145"/>
                    <a:pt x="117" y="145"/>
                  </a:cubicBezTo>
                  <a:cubicBezTo>
                    <a:pt x="117" y="145"/>
                    <a:pt x="117" y="145"/>
                    <a:pt x="117" y="145"/>
                  </a:cubicBezTo>
                  <a:moveTo>
                    <a:pt x="27" y="145"/>
                  </a:moveTo>
                  <a:cubicBezTo>
                    <a:pt x="27" y="145"/>
                    <a:pt x="27" y="145"/>
                    <a:pt x="27" y="145"/>
                  </a:cubicBezTo>
                  <a:cubicBezTo>
                    <a:pt x="27" y="145"/>
                    <a:pt x="27" y="145"/>
                    <a:pt x="27" y="145"/>
                  </a:cubicBezTo>
                  <a:cubicBezTo>
                    <a:pt x="28" y="145"/>
                    <a:pt x="29" y="145"/>
                    <a:pt x="29" y="145"/>
                  </a:cubicBezTo>
                  <a:cubicBezTo>
                    <a:pt x="29" y="145"/>
                    <a:pt x="29" y="145"/>
                    <a:pt x="29" y="145"/>
                  </a:cubicBezTo>
                  <a:cubicBezTo>
                    <a:pt x="30" y="145"/>
                    <a:pt x="30" y="145"/>
                    <a:pt x="30" y="146"/>
                  </a:cubicBezTo>
                  <a:cubicBezTo>
                    <a:pt x="30" y="146"/>
                    <a:pt x="30" y="146"/>
                    <a:pt x="30" y="146"/>
                  </a:cubicBezTo>
                  <a:cubicBezTo>
                    <a:pt x="31" y="146"/>
                    <a:pt x="32" y="148"/>
                    <a:pt x="32" y="150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32" y="151"/>
                    <a:pt x="32" y="152"/>
                    <a:pt x="31" y="153"/>
                  </a:cubicBezTo>
                  <a:cubicBezTo>
                    <a:pt x="31" y="153"/>
                    <a:pt x="31" y="153"/>
                    <a:pt x="31" y="153"/>
                  </a:cubicBezTo>
                  <a:cubicBezTo>
                    <a:pt x="31" y="153"/>
                    <a:pt x="31" y="153"/>
                    <a:pt x="31" y="153"/>
                  </a:cubicBezTo>
                  <a:cubicBezTo>
                    <a:pt x="31" y="153"/>
                    <a:pt x="31" y="153"/>
                    <a:pt x="31" y="153"/>
                  </a:cubicBezTo>
                  <a:cubicBezTo>
                    <a:pt x="31" y="153"/>
                    <a:pt x="31" y="153"/>
                    <a:pt x="31" y="153"/>
                  </a:cubicBezTo>
                  <a:cubicBezTo>
                    <a:pt x="31" y="153"/>
                    <a:pt x="31" y="153"/>
                    <a:pt x="31" y="153"/>
                  </a:cubicBezTo>
                  <a:cubicBezTo>
                    <a:pt x="30" y="154"/>
                    <a:pt x="29" y="155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6" y="155"/>
                    <a:pt x="25" y="155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3" y="154"/>
                    <a:pt x="22" y="152"/>
                    <a:pt x="22" y="150"/>
                  </a:cubicBezTo>
                  <a:cubicBezTo>
                    <a:pt x="22" y="150"/>
                    <a:pt x="22" y="150"/>
                    <a:pt x="22" y="150"/>
                  </a:cubicBezTo>
                  <a:cubicBezTo>
                    <a:pt x="22" y="149"/>
                    <a:pt x="22" y="148"/>
                    <a:pt x="22" y="147"/>
                  </a:cubicBezTo>
                  <a:cubicBezTo>
                    <a:pt x="23" y="146"/>
                    <a:pt x="25" y="145"/>
                    <a:pt x="27" y="145"/>
                  </a:cubicBezTo>
                  <a:cubicBezTo>
                    <a:pt x="27" y="145"/>
                    <a:pt x="27" y="145"/>
                    <a:pt x="27" y="145"/>
                  </a:cubicBezTo>
                  <a:cubicBezTo>
                    <a:pt x="27" y="145"/>
                    <a:pt x="27" y="145"/>
                    <a:pt x="27" y="145"/>
                  </a:cubicBezTo>
                  <a:moveTo>
                    <a:pt x="136" y="130"/>
                  </a:move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7" y="130"/>
                    <a:pt x="138" y="131"/>
                    <a:pt x="139" y="132"/>
                  </a:cubicBezTo>
                  <a:cubicBezTo>
                    <a:pt x="139" y="132"/>
                    <a:pt x="139" y="132"/>
                    <a:pt x="139" y="132"/>
                  </a:cubicBezTo>
                  <a:cubicBezTo>
                    <a:pt x="139" y="132"/>
                    <a:pt x="139" y="132"/>
                    <a:pt x="140" y="132"/>
                  </a:cubicBezTo>
                  <a:cubicBezTo>
                    <a:pt x="140" y="132"/>
                    <a:pt x="140" y="132"/>
                    <a:pt x="140" y="132"/>
                  </a:cubicBezTo>
                  <a:cubicBezTo>
                    <a:pt x="141" y="133"/>
                    <a:pt x="141" y="134"/>
                    <a:pt x="141" y="136"/>
                  </a:cubicBezTo>
                  <a:cubicBezTo>
                    <a:pt x="141" y="136"/>
                    <a:pt x="141" y="136"/>
                    <a:pt x="141" y="136"/>
                  </a:cubicBezTo>
                  <a:cubicBezTo>
                    <a:pt x="141" y="137"/>
                    <a:pt x="141" y="138"/>
                    <a:pt x="140" y="139"/>
                  </a:cubicBezTo>
                  <a:cubicBezTo>
                    <a:pt x="140" y="140"/>
                    <a:pt x="140" y="140"/>
                    <a:pt x="140" y="140"/>
                  </a:cubicBezTo>
                  <a:cubicBezTo>
                    <a:pt x="139" y="141"/>
                    <a:pt x="137" y="141"/>
                    <a:pt x="136" y="141"/>
                  </a:cubicBezTo>
                  <a:cubicBezTo>
                    <a:pt x="136" y="141"/>
                    <a:pt x="136" y="141"/>
                    <a:pt x="136" y="141"/>
                  </a:cubicBezTo>
                  <a:cubicBezTo>
                    <a:pt x="136" y="141"/>
                    <a:pt x="136" y="141"/>
                    <a:pt x="136" y="141"/>
                  </a:cubicBezTo>
                  <a:cubicBezTo>
                    <a:pt x="136" y="141"/>
                    <a:pt x="136" y="141"/>
                    <a:pt x="136" y="141"/>
                  </a:cubicBezTo>
                  <a:cubicBezTo>
                    <a:pt x="136" y="141"/>
                    <a:pt x="136" y="141"/>
                    <a:pt x="136" y="141"/>
                  </a:cubicBezTo>
                  <a:cubicBezTo>
                    <a:pt x="135" y="141"/>
                    <a:pt x="133" y="141"/>
                    <a:pt x="132" y="139"/>
                  </a:cubicBezTo>
                  <a:cubicBezTo>
                    <a:pt x="131" y="138"/>
                    <a:pt x="131" y="137"/>
                    <a:pt x="131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1" y="134"/>
                    <a:pt x="131" y="133"/>
                    <a:pt x="132" y="132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3" y="131"/>
                    <a:pt x="135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moveTo>
                    <a:pt x="150" y="112"/>
                  </a:moveTo>
                  <a:cubicBezTo>
                    <a:pt x="150" y="112"/>
                    <a:pt x="150" y="112"/>
                    <a:pt x="150" y="112"/>
                  </a:cubicBezTo>
                  <a:cubicBezTo>
                    <a:pt x="150" y="112"/>
                    <a:pt x="150" y="112"/>
                    <a:pt x="150" y="112"/>
                  </a:cubicBezTo>
                  <a:cubicBezTo>
                    <a:pt x="151" y="112"/>
                    <a:pt x="152" y="112"/>
                    <a:pt x="153" y="112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55" y="113"/>
                    <a:pt x="155" y="115"/>
                    <a:pt x="156" y="117"/>
                  </a:cubicBezTo>
                  <a:cubicBezTo>
                    <a:pt x="156" y="117"/>
                    <a:pt x="156" y="117"/>
                    <a:pt x="156" y="117"/>
                  </a:cubicBezTo>
                  <a:cubicBezTo>
                    <a:pt x="156" y="118"/>
                    <a:pt x="155" y="119"/>
                    <a:pt x="155" y="120"/>
                  </a:cubicBezTo>
                  <a:cubicBezTo>
                    <a:pt x="155" y="120"/>
                    <a:pt x="155" y="120"/>
                    <a:pt x="155" y="120"/>
                  </a:cubicBezTo>
                  <a:cubicBezTo>
                    <a:pt x="155" y="120"/>
                    <a:pt x="155" y="120"/>
                    <a:pt x="155" y="120"/>
                  </a:cubicBezTo>
                  <a:cubicBezTo>
                    <a:pt x="155" y="120"/>
                    <a:pt x="155" y="120"/>
                    <a:pt x="155" y="120"/>
                  </a:cubicBezTo>
                  <a:cubicBezTo>
                    <a:pt x="154" y="121"/>
                    <a:pt x="152" y="122"/>
                    <a:pt x="150" y="122"/>
                  </a:cubicBezTo>
                  <a:cubicBezTo>
                    <a:pt x="150" y="122"/>
                    <a:pt x="150" y="122"/>
                    <a:pt x="150" y="122"/>
                  </a:cubicBezTo>
                  <a:cubicBezTo>
                    <a:pt x="150" y="122"/>
                    <a:pt x="150" y="122"/>
                    <a:pt x="150" y="122"/>
                  </a:cubicBezTo>
                  <a:cubicBezTo>
                    <a:pt x="150" y="122"/>
                    <a:pt x="150" y="122"/>
                    <a:pt x="150" y="122"/>
                  </a:cubicBezTo>
                  <a:cubicBezTo>
                    <a:pt x="150" y="122"/>
                    <a:pt x="150" y="122"/>
                    <a:pt x="150" y="122"/>
                  </a:cubicBezTo>
                  <a:cubicBezTo>
                    <a:pt x="149" y="122"/>
                    <a:pt x="149" y="122"/>
                    <a:pt x="148" y="122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6" y="121"/>
                    <a:pt x="145" y="119"/>
                    <a:pt x="145" y="117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145" y="116"/>
                    <a:pt x="145" y="115"/>
                    <a:pt x="146" y="114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7" y="113"/>
                    <a:pt x="148" y="112"/>
                    <a:pt x="150" y="112"/>
                  </a:cubicBezTo>
                  <a:cubicBezTo>
                    <a:pt x="150" y="112"/>
                    <a:pt x="150" y="112"/>
                    <a:pt x="150" y="112"/>
                  </a:cubicBezTo>
                  <a:cubicBezTo>
                    <a:pt x="150" y="112"/>
                    <a:pt x="150" y="112"/>
                    <a:pt x="150" y="112"/>
                  </a:cubicBezTo>
                  <a:moveTo>
                    <a:pt x="159" y="90"/>
                  </a:moveTo>
                  <a:cubicBezTo>
                    <a:pt x="159" y="90"/>
                    <a:pt x="159" y="90"/>
                    <a:pt x="159" y="90"/>
                  </a:cubicBezTo>
                  <a:cubicBezTo>
                    <a:pt x="159" y="90"/>
                    <a:pt x="159" y="90"/>
                    <a:pt x="159" y="90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60" y="90"/>
                    <a:pt x="161" y="90"/>
                    <a:pt x="161" y="90"/>
                  </a:cubicBezTo>
                  <a:cubicBezTo>
                    <a:pt x="161" y="90"/>
                    <a:pt x="161" y="90"/>
                    <a:pt x="161" y="90"/>
                  </a:cubicBezTo>
                  <a:cubicBezTo>
                    <a:pt x="163" y="91"/>
                    <a:pt x="165" y="93"/>
                    <a:pt x="165" y="95"/>
                  </a:cubicBezTo>
                  <a:cubicBezTo>
                    <a:pt x="165" y="95"/>
                    <a:pt x="165" y="95"/>
                    <a:pt x="165" y="95"/>
                  </a:cubicBezTo>
                  <a:cubicBezTo>
                    <a:pt x="165" y="96"/>
                    <a:pt x="164" y="96"/>
                    <a:pt x="164" y="97"/>
                  </a:cubicBezTo>
                  <a:cubicBezTo>
                    <a:pt x="164" y="97"/>
                    <a:pt x="164" y="97"/>
                    <a:pt x="164" y="97"/>
                  </a:cubicBezTo>
                  <a:cubicBezTo>
                    <a:pt x="164" y="97"/>
                    <a:pt x="164" y="97"/>
                    <a:pt x="164" y="97"/>
                  </a:cubicBezTo>
                  <a:cubicBezTo>
                    <a:pt x="164" y="97"/>
                    <a:pt x="164" y="97"/>
                    <a:pt x="164" y="97"/>
                  </a:cubicBezTo>
                  <a:cubicBezTo>
                    <a:pt x="164" y="99"/>
                    <a:pt x="162" y="101"/>
                    <a:pt x="159" y="101"/>
                  </a:cubicBezTo>
                  <a:cubicBezTo>
                    <a:pt x="159" y="101"/>
                    <a:pt x="159" y="101"/>
                    <a:pt x="159" y="101"/>
                  </a:cubicBezTo>
                  <a:cubicBezTo>
                    <a:pt x="159" y="101"/>
                    <a:pt x="159" y="101"/>
                    <a:pt x="159" y="101"/>
                  </a:cubicBezTo>
                  <a:cubicBezTo>
                    <a:pt x="159" y="101"/>
                    <a:pt x="159" y="101"/>
                    <a:pt x="159" y="101"/>
                  </a:cubicBezTo>
                  <a:cubicBezTo>
                    <a:pt x="159" y="101"/>
                    <a:pt x="159" y="101"/>
                    <a:pt x="159" y="101"/>
                  </a:cubicBezTo>
                  <a:cubicBezTo>
                    <a:pt x="159" y="101"/>
                    <a:pt x="158" y="101"/>
                    <a:pt x="158" y="100"/>
                  </a:cubicBezTo>
                  <a:cubicBezTo>
                    <a:pt x="156" y="100"/>
                    <a:pt x="154" y="98"/>
                    <a:pt x="154" y="95"/>
                  </a:cubicBezTo>
                  <a:cubicBezTo>
                    <a:pt x="154" y="95"/>
                    <a:pt x="154" y="95"/>
                    <a:pt x="154" y="95"/>
                  </a:cubicBezTo>
                  <a:cubicBezTo>
                    <a:pt x="154" y="95"/>
                    <a:pt x="154" y="94"/>
                    <a:pt x="154" y="94"/>
                  </a:cubicBezTo>
                  <a:cubicBezTo>
                    <a:pt x="154" y="94"/>
                    <a:pt x="154" y="94"/>
                    <a:pt x="154" y="94"/>
                  </a:cubicBezTo>
                  <a:cubicBezTo>
                    <a:pt x="154" y="94"/>
                    <a:pt x="154" y="94"/>
                    <a:pt x="154" y="94"/>
                  </a:cubicBezTo>
                  <a:cubicBezTo>
                    <a:pt x="155" y="92"/>
                    <a:pt x="157" y="90"/>
                    <a:pt x="159" y="90"/>
                  </a:cubicBezTo>
                  <a:cubicBezTo>
                    <a:pt x="159" y="90"/>
                    <a:pt x="159" y="90"/>
                    <a:pt x="159" y="90"/>
                  </a:cubicBezTo>
                  <a:cubicBezTo>
                    <a:pt x="159" y="90"/>
                    <a:pt x="159" y="90"/>
                    <a:pt x="159" y="90"/>
                  </a:cubicBezTo>
                  <a:moveTo>
                    <a:pt x="162" y="67"/>
                  </a:moveTo>
                  <a:cubicBezTo>
                    <a:pt x="162" y="67"/>
                    <a:pt x="162" y="67"/>
                    <a:pt x="162" y="67"/>
                  </a:cubicBezTo>
                  <a:cubicBezTo>
                    <a:pt x="162" y="67"/>
                    <a:pt x="162" y="67"/>
                    <a:pt x="162" y="67"/>
                  </a:cubicBezTo>
                  <a:cubicBezTo>
                    <a:pt x="162" y="67"/>
                    <a:pt x="162" y="67"/>
                    <a:pt x="162" y="67"/>
                  </a:cubicBezTo>
                  <a:cubicBezTo>
                    <a:pt x="162" y="67"/>
                    <a:pt x="162" y="67"/>
                    <a:pt x="162" y="67"/>
                  </a:cubicBezTo>
                  <a:cubicBezTo>
                    <a:pt x="162" y="67"/>
                    <a:pt x="162" y="67"/>
                    <a:pt x="162" y="67"/>
                  </a:cubicBezTo>
                  <a:cubicBezTo>
                    <a:pt x="162" y="67"/>
                    <a:pt x="162" y="67"/>
                    <a:pt x="162" y="67"/>
                  </a:cubicBezTo>
                  <a:cubicBezTo>
                    <a:pt x="162" y="67"/>
                    <a:pt x="162" y="67"/>
                    <a:pt x="162" y="67"/>
                  </a:cubicBezTo>
                  <a:cubicBezTo>
                    <a:pt x="162" y="67"/>
                    <a:pt x="162" y="67"/>
                    <a:pt x="162" y="67"/>
                  </a:cubicBezTo>
                  <a:cubicBezTo>
                    <a:pt x="162" y="67"/>
                    <a:pt x="162" y="67"/>
                    <a:pt x="162" y="67"/>
                  </a:cubicBezTo>
                  <a:cubicBezTo>
                    <a:pt x="165" y="67"/>
                    <a:pt x="168" y="69"/>
                    <a:pt x="168" y="72"/>
                  </a:cubicBezTo>
                  <a:cubicBezTo>
                    <a:pt x="168" y="72"/>
                    <a:pt x="168" y="72"/>
                    <a:pt x="168" y="72"/>
                  </a:cubicBezTo>
                  <a:cubicBezTo>
                    <a:pt x="168" y="72"/>
                    <a:pt x="168" y="72"/>
                    <a:pt x="168" y="72"/>
                  </a:cubicBezTo>
                  <a:cubicBezTo>
                    <a:pt x="168" y="72"/>
                    <a:pt x="168" y="72"/>
                    <a:pt x="168" y="72"/>
                  </a:cubicBezTo>
                  <a:cubicBezTo>
                    <a:pt x="168" y="72"/>
                    <a:pt x="168" y="72"/>
                    <a:pt x="168" y="72"/>
                  </a:cubicBezTo>
                  <a:cubicBezTo>
                    <a:pt x="168" y="72"/>
                    <a:pt x="168" y="72"/>
                    <a:pt x="168" y="72"/>
                  </a:cubicBezTo>
                  <a:cubicBezTo>
                    <a:pt x="168" y="75"/>
                    <a:pt x="165" y="77"/>
                    <a:pt x="162" y="77"/>
                  </a:cubicBezTo>
                  <a:cubicBezTo>
                    <a:pt x="159" y="77"/>
                    <a:pt x="157" y="75"/>
                    <a:pt x="157" y="72"/>
                  </a:cubicBezTo>
                  <a:cubicBezTo>
                    <a:pt x="157" y="72"/>
                    <a:pt x="157" y="72"/>
                    <a:pt x="157" y="72"/>
                  </a:cubicBezTo>
                  <a:cubicBezTo>
                    <a:pt x="157" y="72"/>
                    <a:pt x="157" y="72"/>
                    <a:pt x="157" y="72"/>
                  </a:cubicBezTo>
                  <a:cubicBezTo>
                    <a:pt x="157" y="72"/>
                    <a:pt x="157" y="72"/>
                    <a:pt x="157" y="72"/>
                  </a:cubicBezTo>
                  <a:cubicBezTo>
                    <a:pt x="157" y="72"/>
                    <a:pt x="157" y="72"/>
                    <a:pt x="157" y="72"/>
                  </a:cubicBezTo>
                  <a:cubicBezTo>
                    <a:pt x="157" y="69"/>
                    <a:pt x="159" y="67"/>
                    <a:pt x="162" y="67"/>
                  </a:cubicBezTo>
                  <a:cubicBezTo>
                    <a:pt x="162" y="67"/>
                    <a:pt x="162" y="67"/>
                    <a:pt x="162" y="67"/>
                  </a:cubicBezTo>
                  <a:cubicBezTo>
                    <a:pt x="162" y="67"/>
                    <a:pt x="162" y="67"/>
                    <a:pt x="162" y="67"/>
                  </a:cubicBezTo>
                  <a:moveTo>
                    <a:pt x="159" y="43"/>
                  </a:moveTo>
                  <a:cubicBezTo>
                    <a:pt x="159" y="43"/>
                    <a:pt x="159" y="43"/>
                    <a:pt x="159" y="43"/>
                  </a:cubicBezTo>
                  <a:cubicBezTo>
                    <a:pt x="159" y="43"/>
                    <a:pt x="159" y="43"/>
                    <a:pt x="159" y="43"/>
                  </a:cubicBezTo>
                  <a:cubicBezTo>
                    <a:pt x="162" y="43"/>
                    <a:pt x="164" y="45"/>
                    <a:pt x="164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8"/>
                    <a:pt x="165" y="48"/>
                    <a:pt x="165" y="49"/>
                  </a:cubicBezTo>
                  <a:cubicBezTo>
                    <a:pt x="165" y="49"/>
                    <a:pt x="165" y="49"/>
                    <a:pt x="165" y="49"/>
                  </a:cubicBezTo>
                  <a:cubicBezTo>
                    <a:pt x="165" y="51"/>
                    <a:pt x="163" y="53"/>
                    <a:pt x="161" y="54"/>
                  </a:cubicBezTo>
                  <a:cubicBezTo>
                    <a:pt x="161" y="54"/>
                    <a:pt x="161" y="54"/>
                    <a:pt x="161" y="54"/>
                  </a:cubicBezTo>
                  <a:cubicBezTo>
                    <a:pt x="160" y="54"/>
                    <a:pt x="160" y="54"/>
                    <a:pt x="159" y="54"/>
                  </a:cubicBezTo>
                  <a:cubicBezTo>
                    <a:pt x="159" y="54"/>
                    <a:pt x="159" y="54"/>
                    <a:pt x="159" y="54"/>
                  </a:cubicBezTo>
                  <a:cubicBezTo>
                    <a:pt x="159" y="54"/>
                    <a:pt x="159" y="54"/>
                    <a:pt x="159" y="54"/>
                  </a:cubicBezTo>
                  <a:cubicBezTo>
                    <a:pt x="159" y="54"/>
                    <a:pt x="159" y="54"/>
                    <a:pt x="159" y="54"/>
                  </a:cubicBezTo>
                  <a:cubicBezTo>
                    <a:pt x="159" y="54"/>
                    <a:pt x="159" y="54"/>
                    <a:pt x="159" y="54"/>
                  </a:cubicBezTo>
                  <a:cubicBezTo>
                    <a:pt x="157" y="54"/>
                    <a:pt x="155" y="52"/>
                    <a:pt x="154" y="50"/>
                  </a:cubicBezTo>
                  <a:cubicBezTo>
                    <a:pt x="154" y="50"/>
                    <a:pt x="154" y="50"/>
                    <a:pt x="154" y="50"/>
                  </a:cubicBezTo>
                  <a:cubicBezTo>
                    <a:pt x="154" y="50"/>
                    <a:pt x="154" y="50"/>
                    <a:pt x="154" y="50"/>
                  </a:cubicBezTo>
                  <a:cubicBezTo>
                    <a:pt x="154" y="50"/>
                    <a:pt x="154" y="49"/>
                    <a:pt x="154" y="49"/>
                  </a:cubicBezTo>
                  <a:cubicBezTo>
                    <a:pt x="154" y="49"/>
                    <a:pt x="154" y="49"/>
                    <a:pt x="154" y="49"/>
                  </a:cubicBezTo>
                  <a:cubicBezTo>
                    <a:pt x="154" y="46"/>
                    <a:pt x="156" y="44"/>
                    <a:pt x="158" y="44"/>
                  </a:cubicBezTo>
                  <a:cubicBezTo>
                    <a:pt x="158" y="44"/>
                    <a:pt x="158" y="44"/>
                    <a:pt x="158" y="44"/>
                  </a:cubicBezTo>
                  <a:cubicBezTo>
                    <a:pt x="158" y="44"/>
                    <a:pt x="158" y="44"/>
                    <a:pt x="158" y="44"/>
                  </a:cubicBezTo>
                  <a:cubicBezTo>
                    <a:pt x="158" y="43"/>
                    <a:pt x="159" y="43"/>
                    <a:pt x="159" y="43"/>
                  </a:cubicBezTo>
                  <a:cubicBezTo>
                    <a:pt x="159" y="43"/>
                    <a:pt x="159" y="43"/>
                    <a:pt x="159" y="43"/>
                  </a:cubicBezTo>
                  <a:cubicBezTo>
                    <a:pt x="159" y="43"/>
                    <a:pt x="159" y="43"/>
                    <a:pt x="159" y="43"/>
                  </a:cubicBezTo>
                  <a:moveTo>
                    <a:pt x="150" y="22"/>
                  </a:moveTo>
                  <a:cubicBezTo>
                    <a:pt x="150" y="22"/>
                    <a:pt x="150" y="22"/>
                    <a:pt x="150" y="22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52" y="22"/>
                    <a:pt x="154" y="22"/>
                    <a:pt x="155" y="24"/>
                  </a:cubicBezTo>
                  <a:cubicBezTo>
                    <a:pt x="155" y="24"/>
                    <a:pt x="155" y="24"/>
                    <a:pt x="155" y="24"/>
                  </a:cubicBezTo>
                  <a:cubicBezTo>
                    <a:pt x="155" y="25"/>
                    <a:pt x="155" y="26"/>
                    <a:pt x="156" y="27"/>
                  </a:cubicBezTo>
                  <a:cubicBezTo>
                    <a:pt x="156" y="27"/>
                    <a:pt x="156" y="27"/>
                    <a:pt x="156" y="27"/>
                  </a:cubicBezTo>
                  <a:cubicBezTo>
                    <a:pt x="156" y="29"/>
                    <a:pt x="155" y="30"/>
                    <a:pt x="153" y="31"/>
                  </a:cubicBezTo>
                  <a:cubicBezTo>
                    <a:pt x="153" y="31"/>
                    <a:pt x="153" y="31"/>
                    <a:pt x="153" y="31"/>
                  </a:cubicBezTo>
                  <a:cubicBezTo>
                    <a:pt x="152" y="32"/>
                    <a:pt x="151" y="32"/>
                    <a:pt x="150" y="32"/>
                  </a:cubicBezTo>
                  <a:cubicBezTo>
                    <a:pt x="150" y="32"/>
                    <a:pt x="150" y="32"/>
                    <a:pt x="150" y="32"/>
                  </a:cubicBezTo>
                  <a:cubicBezTo>
                    <a:pt x="150" y="32"/>
                    <a:pt x="150" y="32"/>
                    <a:pt x="150" y="32"/>
                  </a:cubicBezTo>
                  <a:cubicBezTo>
                    <a:pt x="150" y="32"/>
                    <a:pt x="150" y="32"/>
                    <a:pt x="150" y="32"/>
                  </a:cubicBezTo>
                  <a:cubicBezTo>
                    <a:pt x="150" y="32"/>
                    <a:pt x="150" y="32"/>
                    <a:pt x="150" y="32"/>
                  </a:cubicBezTo>
                  <a:cubicBezTo>
                    <a:pt x="148" y="32"/>
                    <a:pt x="147" y="31"/>
                    <a:pt x="146" y="30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46" y="30"/>
                    <a:pt x="146" y="30"/>
                    <a:pt x="146" y="29"/>
                  </a:cubicBezTo>
                  <a:cubicBezTo>
                    <a:pt x="145" y="29"/>
                    <a:pt x="145" y="28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5"/>
                    <a:pt x="146" y="23"/>
                    <a:pt x="148" y="22"/>
                  </a:cubicBezTo>
                  <a:cubicBezTo>
                    <a:pt x="148" y="22"/>
                    <a:pt x="148" y="22"/>
                    <a:pt x="148" y="22"/>
                  </a:cubicBezTo>
                  <a:cubicBezTo>
                    <a:pt x="148" y="22"/>
                    <a:pt x="148" y="22"/>
                    <a:pt x="148" y="22"/>
                  </a:cubicBezTo>
                  <a:cubicBezTo>
                    <a:pt x="149" y="22"/>
                    <a:pt x="149" y="22"/>
                    <a:pt x="150" y="22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50" y="22"/>
                    <a:pt x="150" y="22"/>
                    <a:pt x="150" y="22"/>
                  </a:cubicBezTo>
                  <a:moveTo>
                    <a:pt x="145" y="0"/>
                  </a:moveTo>
                  <a:cubicBezTo>
                    <a:pt x="140" y="5"/>
                    <a:pt x="140" y="5"/>
                    <a:pt x="140" y="5"/>
                  </a:cubicBezTo>
                  <a:cubicBezTo>
                    <a:pt x="142" y="7"/>
                    <a:pt x="142" y="10"/>
                    <a:pt x="140" y="12"/>
                  </a:cubicBezTo>
                  <a:cubicBezTo>
                    <a:pt x="139" y="13"/>
                    <a:pt x="137" y="13"/>
                    <a:pt x="136" y="13"/>
                  </a:cubicBezTo>
                  <a:cubicBezTo>
                    <a:pt x="135" y="13"/>
                    <a:pt x="134" y="13"/>
                    <a:pt x="133" y="12"/>
                  </a:cubicBezTo>
                  <a:cubicBezTo>
                    <a:pt x="129" y="16"/>
                    <a:pt x="129" y="16"/>
                    <a:pt x="129" y="16"/>
                  </a:cubicBezTo>
                  <a:cubicBezTo>
                    <a:pt x="131" y="19"/>
                    <a:pt x="134" y="23"/>
                    <a:pt x="137" y="26"/>
                  </a:cubicBezTo>
                  <a:cubicBezTo>
                    <a:pt x="137" y="26"/>
                    <a:pt x="137" y="26"/>
                    <a:pt x="137" y="26"/>
                  </a:cubicBezTo>
                  <a:cubicBezTo>
                    <a:pt x="137" y="26"/>
                    <a:pt x="137" y="26"/>
                    <a:pt x="137" y="26"/>
                  </a:cubicBezTo>
                  <a:cubicBezTo>
                    <a:pt x="138" y="28"/>
                    <a:pt x="139" y="30"/>
                    <a:pt x="140" y="32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7" y="44"/>
                    <a:pt x="151" y="57"/>
                    <a:pt x="151" y="72"/>
                  </a:cubicBezTo>
                  <a:cubicBezTo>
                    <a:pt x="151" y="72"/>
                    <a:pt x="151" y="72"/>
                    <a:pt x="151" y="72"/>
                  </a:cubicBezTo>
                  <a:cubicBezTo>
                    <a:pt x="151" y="72"/>
                    <a:pt x="151" y="72"/>
                    <a:pt x="151" y="72"/>
                  </a:cubicBezTo>
                  <a:cubicBezTo>
                    <a:pt x="151" y="72"/>
                    <a:pt x="151" y="72"/>
                    <a:pt x="151" y="72"/>
                  </a:cubicBezTo>
                  <a:cubicBezTo>
                    <a:pt x="151" y="82"/>
                    <a:pt x="149" y="92"/>
                    <a:pt x="146" y="101"/>
                  </a:cubicBezTo>
                  <a:cubicBezTo>
                    <a:pt x="144" y="106"/>
                    <a:pt x="142" y="110"/>
                    <a:pt x="139" y="114"/>
                  </a:cubicBezTo>
                  <a:cubicBezTo>
                    <a:pt x="139" y="114"/>
                    <a:pt x="139" y="114"/>
                    <a:pt x="139" y="114"/>
                  </a:cubicBezTo>
                  <a:cubicBezTo>
                    <a:pt x="139" y="114"/>
                    <a:pt x="139" y="114"/>
                    <a:pt x="139" y="114"/>
                  </a:cubicBezTo>
                  <a:cubicBezTo>
                    <a:pt x="139" y="114"/>
                    <a:pt x="139" y="114"/>
                    <a:pt x="139" y="114"/>
                  </a:cubicBezTo>
                  <a:cubicBezTo>
                    <a:pt x="139" y="114"/>
                    <a:pt x="139" y="114"/>
                    <a:pt x="139" y="114"/>
                  </a:cubicBezTo>
                  <a:cubicBezTo>
                    <a:pt x="139" y="114"/>
                    <a:pt x="139" y="114"/>
                    <a:pt x="139" y="114"/>
                  </a:cubicBezTo>
                  <a:cubicBezTo>
                    <a:pt x="139" y="114"/>
                    <a:pt x="139" y="114"/>
                    <a:pt x="139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5"/>
                    <a:pt x="138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35" y="120"/>
                    <a:pt x="132" y="124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8"/>
                    <a:pt x="128" y="129"/>
                    <a:pt x="127" y="129"/>
                  </a:cubicBezTo>
                  <a:cubicBezTo>
                    <a:pt x="121" y="135"/>
                    <a:pt x="114" y="140"/>
                    <a:pt x="106" y="144"/>
                  </a:cubicBezTo>
                  <a:cubicBezTo>
                    <a:pt x="104" y="144"/>
                    <a:pt x="102" y="145"/>
                    <a:pt x="101" y="146"/>
                  </a:cubicBezTo>
                  <a:cubicBezTo>
                    <a:pt x="92" y="149"/>
                    <a:pt x="82" y="151"/>
                    <a:pt x="72" y="151"/>
                  </a:cubicBezTo>
                  <a:cubicBezTo>
                    <a:pt x="59" y="151"/>
                    <a:pt x="46" y="148"/>
                    <a:pt x="35" y="142"/>
                  </a:cubicBezTo>
                  <a:cubicBezTo>
                    <a:pt x="35" y="142"/>
                    <a:pt x="35" y="142"/>
                    <a:pt x="35" y="142"/>
                  </a:cubicBezTo>
                  <a:cubicBezTo>
                    <a:pt x="35" y="142"/>
                    <a:pt x="35" y="142"/>
                    <a:pt x="35" y="142"/>
                  </a:cubicBezTo>
                  <a:cubicBezTo>
                    <a:pt x="32" y="140"/>
                    <a:pt x="29" y="138"/>
                    <a:pt x="26" y="136"/>
                  </a:cubicBezTo>
                  <a:cubicBezTo>
                    <a:pt x="23" y="134"/>
                    <a:pt x="20" y="131"/>
                    <a:pt x="17" y="128"/>
                  </a:cubicBezTo>
                  <a:cubicBezTo>
                    <a:pt x="12" y="133"/>
                    <a:pt x="12" y="133"/>
                    <a:pt x="12" y="133"/>
                  </a:cubicBezTo>
                  <a:cubicBezTo>
                    <a:pt x="14" y="135"/>
                    <a:pt x="14" y="138"/>
                    <a:pt x="12" y="139"/>
                  </a:cubicBezTo>
                  <a:cubicBezTo>
                    <a:pt x="11" y="140"/>
                    <a:pt x="10" y="141"/>
                    <a:pt x="8" y="141"/>
                  </a:cubicBezTo>
                  <a:cubicBezTo>
                    <a:pt x="7" y="141"/>
                    <a:pt x="6" y="141"/>
                    <a:pt x="5" y="140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1" y="145"/>
                    <a:pt x="1" y="145"/>
                    <a:pt x="1" y="145"/>
                  </a:cubicBezTo>
                  <a:cubicBezTo>
                    <a:pt x="21" y="165"/>
                    <a:pt x="46" y="174"/>
                    <a:pt x="72" y="174"/>
                  </a:cubicBezTo>
                  <a:cubicBezTo>
                    <a:pt x="72" y="174"/>
                    <a:pt x="72" y="174"/>
                    <a:pt x="72" y="174"/>
                  </a:cubicBezTo>
                  <a:cubicBezTo>
                    <a:pt x="72" y="174"/>
                    <a:pt x="72" y="174"/>
                    <a:pt x="72" y="174"/>
                  </a:cubicBezTo>
                  <a:cubicBezTo>
                    <a:pt x="72" y="174"/>
                    <a:pt x="72" y="174"/>
                    <a:pt x="72" y="174"/>
                  </a:cubicBezTo>
                  <a:cubicBezTo>
                    <a:pt x="97" y="174"/>
                    <a:pt x="121" y="165"/>
                    <a:pt x="141" y="148"/>
                  </a:cubicBezTo>
                  <a:cubicBezTo>
                    <a:pt x="141" y="147"/>
                    <a:pt x="141" y="147"/>
                    <a:pt x="142" y="147"/>
                  </a:cubicBezTo>
                  <a:cubicBezTo>
                    <a:pt x="143" y="146"/>
                    <a:pt x="144" y="145"/>
                    <a:pt x="144" y="144"/>
                  </a:cubicBezTo>
                  <a:cubicBezTo>
                    <a:pt x="164" y="124"/>
                    <a:pt x="174" y="98"/>
                    <a:pt x="174" y="72"/>
                  </a:cubicBezTo>
                  <a:cubicBezTo>
                    <a:pt x="174" y="46"/>
                    <a:pt x="165" y="2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3" name="Freeform: Shape 87"/>
            <p:cNvSpPr/>
            <p:nvPr/>
          </p:nvSpPr>
          <p:spPr bwMode="auto">
            <a:xfrm>
              <a:off x="3977426" y="1395802"/>
              <a:ext cx="193675" cy="193675"/>
            </a:xfrm>
            <a:custGeom>
              <a:avLst/>
              <a:gdLst>
                <a:gd name="T0" fmla="*/ 76 w 120"/>
                <a:gd name="T1" fmla="*/ 119 h 120"/>
                <a:gd name="T2" fmla="*/ 80 w 120"/>
                <a:gd name="T3" fmla="*/ 118 h 120"/>
                <a:gd name="T4" fmla="*/ 9 w 120"/>
                <a:gd name="T5" fmla="*/ 116 h 120"/>
                <a:gd name="T6" fmla="*/ 0 w 120"/>
                <a:gd name="T7" fmla="*/ 110 h 120"/>
                <a:gd name="T8" fmla="*/ 0 w 120"/>
                <a:gd name="T9" fmla="*/ 110 h 120"/>
                <a:gd name="T10" fmla="*/ 102 w 120"/>
                <a:gd name="T11" fmla="*/ 102 h 120"/>
                <a:gd name="T12" fmla="*/ 102 w 120"/>
                <a:gd name="T13" fmla="*/ 102 h 120"/>
                <a:gd name="T14" fmla="*/ 112 w 120"/>
                <a:gd name="T15" fmla="*/ 90 h 120"/>
                <a:gd name="T16" fmla="*/ 112 w 120"/>
                <a:gd name="T17" fmla="*/ 90 h 120"/>
                <a:gd name="T18" fmla="*/ 112 w 120"/>
                <a:gd name="T19" fmla="*/ 90 h 120"/>
                <a:gd name="T20" fmla="*/ 112 w 120"/>
                <a:gd name="T21" fmla="*/ 90 h 120"/>
                <a:gd name="T22" fmla="*/ 112 w 120"/>
                <a:gd name="T23" fmla="*/ 90 h 120"/>
                <a:gd name="T24" fmla="*/ 112 w 120"/>
                <a:gd name="T25" fmla="*/ 90 h 120"/>
                <a:gd name="T26" fmla="*/ 112 w 120"/>
                <a:gd name="T27" fmla="*/ 89 h 120"/>
                <a:gd name="T28" fmla="*/ 112 w 120"/>
                <a:gd name="T29" fmla="*/ 89 h 120"/>
                <a:gd name="T30" fmla="*/ 112 w 120"/>
                <a:gd name="T31" fmla="*/ 89 h 120"/>
                <a:gd name="T32" fmla="*/ 113 w 120"/>
                <a:gd name="T33" fmla="*/ 89 h 120"/>
                <a:gd name="T34" fmla="*/ 113 w 120"/>
                <a:gd name="T35" fmla="*/ 89 h 120"/>
                <a:gd name="T36" fmla="*/ 113 w 120"/>
                <a:gd name="T37" fmla="*/ 89 h 120"/>
                <a:gd name="T38" fmla="*/ 113 w 120"/>
                <a:gd name="T39" fmla="*/ 89 h 120"/>
                <a:gd name="T40" fmla="*/ 113 w 120"/>
                <a:gd name="T41" fmla="*/ 89 h 120"/>
                <a:gd name="T42" fmla="*/ 113 w 120"/>
                <a:gd name="T43" fmla="*/ 89 h 120"/>
                <a:gd name="T44" fmla="*/ 113 w 120"/>
                <a:gd name="T45" fmla="*/ 88 h 120"/>
                <a:gd name="T46" fmla="*/ 113 w 120"/>
                <a:gd name="T47" fmla="*/ 88 h 120"/>
                <a:gd name="T48" fmla="*/ 113 w 120"/>
                <a:gd name="T49" fmla="*/ 88 h 120"/>
                <a:gd name="T50" fmla="*/ 120 w 120"/>
                <a:gd name="T51" fmla="*/ 75 h 120"/>
                <a:gd name="T52" fmla="*/ 113 w 120"/>
                <a:gd name="T53" fmla="*/ 88 h 120"/>
                <a:gd name="T54" fmla="*/ 115 w 120"/>
                <a:gd name="T55" fmla="*/ 6 h 120"/>
                <a:gd name="T56" fmla="*/ 115 w 120"/>
                <a:gd name="T57" fmla="*/ 6 h 120"/>
                <a:gd name="T58" fmla="*/ 114 w 120"/>
                <a:gd name="T59" fmla="*/ 6 h 120"/>
                <a:gd name="T60" fmla="*/ 111 w 120"/>
                <a:gd name="T61" fmla="*/ 0 h 120"/>
                <a:gd name="T62" fmla="*/ 111 w 120"/>
                <a:gd name="T6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0" h="120">
                  <a:moveTo>
                    <a:pt x="80" y="118"/>
                  </a:moveTo>
                  <a:cubicBezTo>
                    <a:pt x="78" y="118"/>
                    <a:pt x="77" y="119"/>
                    <a:pt x="76" y="119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6" y="119"/>
                    <a:pt x="78" y="118"/>
                    <a:pt x="80" y="118"/>
                  </a:cubicBezTo>
                  <a:moveTo>
                    <a:pt x="9" y="116"/>
                  </a:moveTo>
                  <a:cubicBezTo>
                    <a:pt x="9" y="116"/>
                    <a:pt x="9" y="116"/>
                    <a:pt x="9" y="116"/>
                  </a:cubicBezTo>
                  <a:cubicBezTo>
                    <a:pt x="9" y="116"/>
                    <a:pt x="9" y="116"/>
                    <a:pt x="9" y="116"/>
                  </a:cubicBezTo>
                  <a:moveTo>
                    <a:pt x="0" y="110"/>
                  </a:moveTo>
                  <a:cubicBezTo>
                    <a:pt x="3" y="112"/>
                    <a:pt x="6" y="114"/>
                    <a:pt x="9" y="116"/>
                  </a:cubicBezTo>
                  <a:cubicBezTo>
                    <a:pt x="6" y="114"/>
                    <a:pt x="3" y="112"/>
                    <a:pt x="0" y="110"/>
                  </a:cubicBezTo>
                  <a:moveTo>
                    <a:pt x="102" y="102"/>
                  </a:moveTo>
                  <a:cubicBezTo>
                    <a:pt x="102" y="102"/>
                    <a:pt x="102" y="102"/>
                    <a:pt x="102" y="102"/>
                  </a:cubicBezTo>
                  <a:cubicBezTo>
                    <a:pt x="102" y="102"/>
                    <a:pt x="102" y="102"/>
                    <a:pt x="102" y="102"/>
                  </a:cubicBezTo>
                  <a:cubicBezTo>
                    <a:pt x="102" y="102"/>
                    <a:pt x="102" y="102"/>
                    <a:pt x="102" y="102"/>
                  </a:cubicBezTo>
                  <a:cubicBezTo>
                    <a:pt x="102" y="102"/>
                    <a:pt x="102" y="102"/>
                    <a:pt x="102" y="102"/>
                  </a:cubicBezTo>
                  <a:moveTo>
                    <a:pt x="112" y="90"/>
                  </a:moveTo>
                  <a:cubicBezTo>
                    <a:pt x="112" y="90"/>
                    <a:pt x="112" y="90"/>
                    <a:pt x="112" y="90"/>
                  </a:cubicBezTo>
                  <a:cubicBezTo>
                    <a:pt x="112" y="90"/>
                    <a:pt x="112" y="90"/>
                    <a:pt x="112" y="90"/>
                  </a:cubicBezTo>
                  <a:moveTo>
                    <a:pt x="112" y="90"/>
                  </a:moveTo>
                  <a:cubicBezTo>
                    <a:pt x="112" y="90"/>
                    <a:pt x="112" y="90"/>
                    <a:pt x="112" y="90"/>
                  </a:cubicBezTo>
                  <a:cubicBezTo>
                    <a:pt x="112" y="90"/>
                    <a:pt x="112" y="90"/>
                    <a:pt x="112" y="90"/>
                  </a:cubicBezTo>
                  <a:moveTo>
                    <a:pt x="112" y="90"/>
                  </a:moveTo>
                  <a:cubicBezTo>
                    <a:pt x="112" y="90"/>
                    <a:pt x="112" y="90"/>
                    <a:pt x="112" y="90"/>
                  </a:cubicBezTo>
                  <a:cubicBezTo>
                    <a:pt x="112" y="90"/>
                    <a:pt x="112" y="90"/>
                    <a:pt x="112" y="90"/>
                  </a:cubicBezTo>
                  <a:moveTo>
                    <a:pt x="112" y="90"/>
                  </a:moveTo>
                  <a:cubicBezTo>
                    <a:pt x="112" y="90"/>
                    <a:pt x="112" y="90"/>
                    <a:pt x="112" y="90"/>
                  </a:cubicBezTo>
                  <a:cubicBezTo>
                    <a:pt x="112" y="90"/>
                    <a:pt x="112" y="90"/>
                    <a:pt x="112" y="90"/>
                  </a:cubicBezTo>
                  <a:moveTo>
                    <a:pt x="112" y="89"/>
                  </a:moveTo>
                  <a:cubicBezTo>
                    <a:pt x="112" y="90"/>
                    <a:pt x="112" y="90"/>
                    <a:pt x="112" y="90"/>
                  </a:cubicBezTo>
                  <a:cubicBezTo>
                    <a:pt x="112" y="90"/>
                    <a:pt x="112" y="90"/>
                    <a:pt x="112" y="89"/>
                  </a:cubicBezTo>
                  <a:moveTo>
                    <a:pt x="112" y="89"/>
                  </a:moveTo>
                  <a:cubicBezTo>
                    <a:pt x="112" y="89"/>
                    <a:pt x="112" y="89"/>
                    <a:pt x="112" y="89"/>
                  </a:cubicBezTo>
                  <a:cubicBezTo>
                    <a:pt x="112" y="89"/>
                    <a:pt x="112" y="89"/>
                    <a:pt x="112" y="89"/>
                  </a:cubicBezTo>
                  <a:moveTo>
                    <a:pt x="113" y="89"/>
                  </a:moveTo>
                  <a:cubicBezTo>
                    <a:pt x="113" y="89"/>
                    <a:pt x="113" y="89"/>
                    <a:pt x="112" y="89"/>
                  </a:cubicBezTo>
                  <a:cubicBezTo>
                    <a:pt x="113" y="89"/>
                    <a:pt x="113" y="89"/>
                    <a:pt x="113" y="89"/>
                  </a:cubicBezTo>
                  <a:moveTo>
                    <a:pt x="113" y="89"/>
                  </a:moveTo>
                  <a:cubicBezTo>
                    <a:pt x="113" y="89"/>
                    <a:pt x="113" y="89"/>
                    <a:pt x="113" y="89"/>
                  </a:cubicBezTo>
                  <a:cubicBezTo>
                    <a:pt x="113" y="89"/>
                    <a:pt x="113" y="89"/>
                    <a:pt x="113" y="89"/>
                  </a:cubicBezTo>
                  <a:moveTo>
                    <a:pt x="113" y="89"/>
                  </a:moveTo>
                  <a:cubicBezTo>
                    <a:pt x="113" y="89"/>
                    <a:pt x="113" y="89"/>
                    <a:pt x="113" y="89"/>
                  </a:cubicBezTo>
                  <a:cubicBezTo>
                    <a:pt x="113" y="89"/>
                    <a:pt x="113" y="89"/>
                    <a:pt x="113" y="89"/>
                  </a:cubicBezTo>
                  <a:moveTo>
                    <a:pt x="113" y="88"/>
                  </a:moveTo>
                  <a:cubicBezTo>
                    <a:pt x="113" y="88"/>
                    <a:pt x="113" y="88"/>
                    <a:pt x="113" y="89"/>
                  </a:cubicBezTo>
                  <a:cubicBezTo>
                    <a:pt x="113" y="88"/>
                    <a:pt x="113" y="88"/>
                    <a:pt x="113" y="88"/>
                  </a:cubicBezTo>
                  <a:moveTo>
                    <a:pt x="113" y="88"/>
                  </a:moveTo>
                  <a:cubicBezTo>
                    <a:pt x="113" y="88"/>
                    <a:pt x="113" y="88"/>
                    <a:pt x="113" y="88"/>
                  </a:cubicBezTo>
                  <a:cubicBezTo>
                    <a:pt x="113" y="88"/>
                    <a:pt x="113" y="88"/>
                    <a:pt x="113" y="88"/>
                  </a:cubicBezTo>
                  <a:moveTo>
                    <a:pt x="113" y="88"/>
                  </a:moveTo>
                  <a:cubicBezTo>
                    <a:pt x="113" y="88"/>
                    <a:pt x="113" y="88"/>
                    <a:pt x="113" y="88"/>
                  </a:cubicBezTo>
                  <a:cubicBezTo>
                    <a:pt x="113" y="88"/>
                    <a:pt x="113" y="88"/>
                    <a:pt x="113" y="88"/>
                  </a:cubicBezTo>
                  <a:moveTo>
                    <a:pt x="120" y="75"/>
                  </a:moveTo>
                  <a:cubicBezTo>
                    <a:pt x="119" y="76"/>
                    <a:pt x="119" y="76"/>
                    <a:pt x="119" y="77"/>
                  </a:cubicBezTo>
                  <a:cubicBezTo>
                    <a:pt x="117" y="81"/>
                    <a:pt x="115" y="84"/>
                    <a:pt x="113" y="88"/>
                  </a:cubicBezTo>
                  <a:cubicBezTo>
                    <a:pt x="116" y="84"/>
                    <a:pt x="118" y="80"/>
                    <a:pt x="120" y="75"/>
                  </a:cubicBezTo>
                  <a:moveTo>
                    <a:pt x="115" y="6"/>
                  </a:moveTo>
                  <a:cubicBezTo>
                    <a:pt x="115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moveTo>
                    <a:pt x="111" y="0"/>
                  </a:moveTo>
                  <a:cubicBezTo>
                    <a:pt x="112" y="2"/>
                    <a:pt x="113" y="4"/>
                    <a:pt x="114" y="6"/>
                  </a:cubicBezTo>
                  <a:cubicBezTo>
                    <a:pt x="113" y="4"/>
                    <a:pt x="112" y="2"/>
                    <a:pt x="111" y="0"/>
                  </a:cubicBezTo>
                  <a:moveTo>
                    <a:pt x="111" y="0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111" y="0"/>
                    <a:pt x="111" y="0"/>
                    <a:pt x="111" y="0"/>
                  </a:cubicBezTo>
                </a:path>
              </a:pathLst>
            </a:custGeom>
            <a:solidFill>
              <a:srgbClr val="B27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4" name="Freeform: Shape 88"/>
            <p:cNvSpPr/>
            <p:nvPr/>
          </p:nvSpPr>
          <p:spPr bwMode="auto">
            <a:xfrm>
              <a:off x="3963139" y="1379927"/>
              <a:ext cx="215900" cy="217488"/>
            </a:xfrm>
            <a:custGeom>
              <a:avLst/>
              <a:gdLst>
                <a:gd name="T0" fmla="*/ 0 w 134"/>
                <a:gd name="T1" fmla="*/ 112 h 135"/>
                <a:gd name="T2" fmla="*/ 0 w 134"/>
                <a:gd name="T3" fmla="*/ 112 h 135"/>
                <a:gd name="T4" fmla="*/ 9 w 134"/>
                <a:gd name="T5" fmla="*/ 120 h 135"/>
                <a:gd name="T6" fmla="*/ 18 w 134"/>
                <a:gd name="T7" fmla="*/ 126 h 135"/>
                <a:gd name="T8" fmla="*/ 18 w 134"/>
                <a:gd name="T9" fmla="*/ 126 h 135"/>
                <a:gd name="T10" fmla="*/ 18 w 134"/>
                <a:gd name="T11" fmla="*/ 126 h 135"/>
                <a:gd name="T12" fmla="*/ 55 w 134"/>
                <a:gd name="T13" fmla="*/ 135 h 135"/>
                <a:gd name="T14" fmla="*/ 84 w 134"/>
                <a:gd name="T15" fmla="*/ 130 h 135"/>
                <a:gd name="T16" fmla="*/ 85 w 134"/>
                <a:gd name="T17" fmla="*/ 129 h 135"/>
                <a:gd name="T18" fmla="*/ 55 w 134"/>
                <a:gd name="T19" fmla="*/ 135 h 135"/>
                <a:gd name="T20" fmla="*/ 55 w 134"/>
                <a:gd name="T21" fmla="*/ 135 h 135"/>
                <a:gd name="T22" fmla="*/ 55 w 134"/>
                <a:gd name="T23" fmla="*/ 135 h 135"/>
                <a:gd name="T24" fmla="*/ 55 w 134"/>
                <a:gd name="T25" fmla="*/ 135 h 135"/>
                <a:gd name="T26" fmla="*/ 55 w 134"/>
                <a:gd name="T27" fmla="*/ 135 h 135"/>
                <a:gd name="T28" fmla="*/ 0 w 134"/>
                <a:gd name="T29" fmla="*/ 113 h 135"/>
                <a:gd name="T30" fmla="*/ 0 w 134"/>
                <a:gd name="T31" fmla="*/ 113 h 135"/>
                <a:gd name="T32" fmla="*/ 0 w 134"/>
                <a:gd name="T33" fmla="*/ 112 h 135"/>
                <a:gd name="T34" fmla="*/ 134 w 134"/>
                <a:gd name="T35" fmla="*/ 56 h 135"/>
                <a:gd name="T36" fmla="*/ 134 w 134"/>
                <a:gd name="T37" fmla="*/ 57 h 135"/>
                <a:gd name="T38" fmla="*/ 128 w 134"/>
                <a:gd name="T39" fmla="*/ 87 h 135"/>
                <a:gd name="T40" fmla="*/ 129 w 134"/>
                <a:gd name="T41" fmla="*/ 85 h 135"/>
                <a:gd name="T42" fmla="*/ 134 w 134"/>
                <a:gd name="T43" fmla="*/ 56 h 135"/>
                <a:gd name="T44" fmla="*/ 134 w 134"/>
                <a:gd name="T45" fmla="*/ 56 h 135"/>
                <a:gd name="T46" fmla="*/ 112 w 134"/>
                <a:gd name="T47" fmla="*/ 0 h 135"/>
                <a:gd name="T48" fmla="*/ 112 w 134"/>
                <a:gd name="T49" fmla="*/ 0 h 135"/>
                <a:gd name="T50" fmla="*/ 134 w 134"/>
                <a:gd name="T51" fmla="*/ 50 h 135"/>
                <a:gd name="T52" fmla="*/ 134 w 134"/>
                <a:gd name="T53" fmla="*/ 56 h 135"/>
                <a:gd name="T54" fmla="*/ 124 w 134"/>
                <a:gd name="T55" fmla="*/ 16 h 135"/>
                <a:gd name="T56" fmla="*/ 124 w 134"/>
                <a:gd name="T57" fmla="*/ 16 h 135"/>
                <a:gd name="T58" fmla="*/ 123 w 134"/>
                <a:gd name="T59" fmla="*/ 16 h 135"/>
                <a:gd name="T60" fmla="*/ 120 w 134"/>
                <a:gd name="T61" fmla="*/ 10 h 135"/>
                <a:gd name="T62" fmla="*/ 120 w 134"/>
                <a:gd name="T63" fmla="*/ 10 h 135"/>
                <a:gd name="T64" fmla="*/ 120 w 134"/>
                <a:gd name="T65" fmla="*/ 10 h 135"/>
                <a:gd name="T66" fmla="*/ 112 w 134"/>
                <a:gd name="T6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4" h="135">
                  <a:moveTo>
                    <a:pt x="0" y="112"/>
                  </a:moveTo>
                  <a:cubicBezTo>
                    <a:pt x="0" y="112"/>
                    <a:pt x="0" y="112"/>
                    <a:pt x="0" y="112"/>
                  </a:cubicBezTo>
                  <a:cubicBezTo>
                    <a:pt x="3" y="115"/>
                    <a:pt x="6" y="118"/>
                    <a:pt x="9" y="120"/>
                  </a:cubicBezTo>
                  <a:cubicBezTo>
                    <a:pt x="12" y="122"/>
                    <a:pt x="15" y="124"/>
                    <a:pt x="18" y="126"/>
                  </a:cubicBezTo>
                  <a:cubicBezTo>
                    <a:pt x="18" y="126"/>
                    <a:pt x="18" y="126"/>
                    <a:pt x="18" y="126"/>
                  </a:cubicBezTo>
                  <a:cubicBezTo>
                    <a:pt x="18" y="126"/>
                    <a:pt x="18" y="126"/>
                    <a:pt x="18" y="126"/>
                  </a:cubicBezTo>
                  <a:cubicBezTo>
                    <a:pt x="29" y="132"/>
                    <a:pt x="42" y="135"/>
                    <a:pt x="55" y="135"/>
                  </a:cubicBezTo>
                  <a:cubicBezTo>
                    <a:pt x="65" y="135"/>
                    <a:pt x="75" y="133"/>
                    <a:pt x="84" y="130"/>
                  </a:cubicBezTo>
                  <a:cubicBezTo>
                    <a:pt x="84" y="130"/>
                    <a:pt x="84" y="130"/>
                    <a:pt x="85" y="129"/>
                  </a:cubicBezTo>
                  <a:cubicBezTo>
                    <a:pt x="75" y="133"/>
                    <a:pt x="65" y="135"/>
                    <a:pt x="55" y="135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35" y="135"/>
                    <a:pt x="16" y="128"/>
                    <a:pt x="0" y="11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3"/>
                    <a:pt x="0" y="113"/>
                    <a:pt x="0" y="112"/>
                  </a:cubicBezTo>
                  <a:moveTo>
                    <a:pt x="134" y="56"/>
                  </a:moveTo>
                  <a:cubicBezTo>
                    <a:pt x="134" y="56"/>
                    <a:pt x="134" y="57"/>
                    <a:pt x="134" y="57"/>
                  </a:cubicBezTo>
                  <a:cubicBezTo>
                    <a:pt x="134" y="68"/>
                    <a:pt x="132" y="78"/>
                    <a:pt x="128" y="87"/>
                  </a:cubicBezTo>
                  <a:cubicBezTo>
                    <a:pt x="128" y="86"/>
                    <a:pt x="128" y="86"/>
                    <a:pt x="129" y="85"/>
                  </a:cubicBezTo>
                  <a:cubicBezTo>
                    <a:pt x="132" y="76"/>
                    <a:pt x="134" y="6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moveTo>
                    <a:pt x="112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25" y="14"/>
                    <a:pt x="133" y="32"/>
                    <a:pt x="134" y="50"/>
                  </a:cubicBezTo>
                  <a:cubicBezTo>
                    <a:pt x="134" y="52"/>
                    <a:pt x="134" y="54"/>
                    <a:pt x="134" y="56"/>
                  </a:cubicBezTo>
                  <a:cubicBezTo>
                    <a:pt x="134" y="41"/>
                    <a:pt x="130" y="28"/>
                    <a:pt x="124" y="16"/>
                  </a:cubicBezTo>
                  <a:cubicBezTo>
                    <a:pt x="124" y="16"/>
                    <a:pt x="124" y="16"/>
                    <a:pt x="124" y="16"/>
                  </a:cubicBezTo>
                  <a:cubicBezTo>
                    <a:pt x="124" y="16"/>
                    <a:pt x="124" y="16"/>
                    <a:pt x="123" y="16"/>
                  </a:cubicBezTo>
                  <a:cubicBezTo>
                    <a:pt x="122" y="14"/>
                    <a:pt x="121" y="12"/>
                    <a:pt x="120" y="10"/>
                  </a:cubicBezTo>
                  <a:cubicBezTo>
                    <a:pt x="120" y="10"/>
                    <a:pt x="120" y="10"/>
                    <a:pt x="120" y="10"/>
                  </a:cubicBezTo>
                  <a:cubicBezTo>
                    <a:pt x="120" y="10"/>
                    <a:pt x="120" y="10"/>
                    <a:pt x="120" y="10"/>
                  </a:cubicBezTo>
                  <a:cubicBezTo>
                    <a:pt x="117" y="7"/>
                    <a:pt x="114" y="3"/>
                    <a:pt x="112" y="0"/>
                  </a:cubicBezTo>
                </a:path>
              </a:pathLst>
            </a:custGeom>
            <a:solidFill>
              <a:srgbClr val="B27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5" name="Freeform: Shape 89"/>
            <p:cNvSpPr/>
            <p:nvPr/>
          </p:nvSpPr>
          <p:spPr bwMode="auto">
            <a:xfrm>
              <a:off x="4150464" y="1362464"/>
              <a:ext cx="14288" cy="12700"/>
            </a:xfrm>
            <a:custGeom>
              <a:avLst/>
              <a:gdLst>
                <a:gd name="T0" fmla="*/ 7 w 9"/>
                <a:gd name="T1" fmla="*/ 0 h 8"/>
                <a:gd name="T2" fmla="*/ 7 w 9"/>
                <a:gd name="T3" fmla="*/ 0 h 8"/>
                <a:gd name="T4" fmla="*/ 0 w 9"/>
                <a:gd name="T5" fmla="*/ 7 h 8"/>
                <a:gd name="T6" fmla="*/ 3 w 9"/>
                <a:gd name="T7" fmla="*/ 8 h 8"/>
                <a:gd name="T8" fmla="*/ 7 w 9"/>
                <a:gd name="T9" fmla="*/ 7 h 8"/>
                <a:gd name="T10" fmla="*/ 7 w 9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8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4" y="8"/>
                    <a:pt x="6" y="8"/>
                    <a:pt x="7" y="7"/>
                  </a:cubicBezTo>
                  <a:cubicBezTo>
                    <a:pt x="9" y="5"/>
                    <a:pt x="9" y="2"/>
                    <a:pt x="7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6" name="Freeform: Shape 90"/>
            <p:cNvSpPr/>
            <p:nvPr/>
          </p:nvSpPr>
          <p:spPr bwMode="auto">
            <a:xfrm>
              <a:off x="3942501" y="1568839"/>
              <a:ext cx="15875" cy="12700"/>
            </a:xfrm>
            <a:custGeom>
              <a:avLst/>
              <a:gdLst>
                <a:gd name="T0" fmla="*/ 7 w 9"/>
                <a:gd name="T1" fmla="*/ 0 h 8"/>
                <a:gd name="T2" fmla="*/ 0 w 9"/>
                <a:gd name="T3" fmla="*/ 7 h 8"/>
                <a:gd name="T4" fmla="*/ 3 w 9"/>
                <a:gd name="T5" fmla="*/ 8 h 8"/>
                <a:gd name="T6" fmla="*/ 7 w 9"/>
                <a:gd name="T7" fmla="*/ 6 h 8"/>
                <a:gd name="T8" fmla="*/ 7 w 9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7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5" y="8"/>
                    <a:pt x="6" y="7"/>
                    <a:pt x="7" y="6"/>
                  </a:cubicBezTo>
                  <a:cubicBezTo>
                    <a:pt x="9" y="5"/>
                    <a:pt x="9" y="2"/>
                    <a:pt x="7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7" name="Freeform: Shape 91"/>
            <p:cNvSpPr/>
            <p:nvPr/>
          </p:nvSpPr>
          <p:spPr bwMode="auto">
            <a:xfrm>
              <a:off x="4106014" y="1538677"/>
              <a:ext cx="53975" cy="47625"/>
            </a:xfrm>
            <a:custGeom>
              <a:avLst/>
              <a:gdLst>
                <a:gd name="T0" fmla="*/ 22 w 33"/>
                <a:gd name="T1" fmla="*/ 14 h 30"/>
                <a:gd name="T2" fmla="*/ 0 w 33"/>
                <a:gd name="T3" fmla="*/ 30 h 30"/>
                <a:gd name="T4" fmla="*/ 21 w 33"/>
                <a:gd name="T5" fmla="*/ 15 h 30"/>
                <a:gd name="T6" fmla="*/ 22 w 33"/>
                <a:gd name="T7" fmla="*/ 14 h 30"/>
                <a:gd name="T8" fmla="*/ 22 w 33"/>
                <a:gd name="T9" fmla="*/ 14 h 30"/>
                <a:gd name="T10" fmla="*/ 22 w 33"/>
                <a:gd name="T11" fmla="*/ 14 h 30"/>
                <a:gd name="T12" fmla="*/ 32 w 33"/>
                <a:gd name="T13" fmla="*/ 2 h 30"/>
                <a:gd name="T14" fmla="*/ 22 w 33"/>
                <a:gd name="T15" fmla="*/ 14 h 30"/>
                <a:gd name="T16" fmla="*/ 32 w 33"/>
                <a:gd name="T17" fmla="*/ 2 h 30"/>
                <a:gd name="T18" fmla="*/ 32 w 33"/>
                <a:gd name="T19" fmla="*/ 2 h 30"/>
                <a:gd name="T20" fmla="*/ 32 w 33"/>
                <a:gd name="T21" fmla="*/ 2 h 30"/>
                <a:gd name="T22" fmla="*/ 32 w 33"/>
                <a:gd name="T23" fmla="*/ 2 h 30"/>
                <a:gd name="T24" fmla="*/ 32 w 33"/>
                <a:gd name="T25" fmla="*/ 2 h 30"/>
                <a:gd name="T26" fmla="*/ 32 w 33"/>
                <a:gd name="T27" fmla="*/ 2 h 30"/>
                <a:gd name="T28" fmla="*/ 32 w 33"/>
                <a:gd name="T29" fmla="*/ 2 h 30"/>
                <a:gd name="T30" fmla="*/ 32 w 33"/>
                <a:gd name="T31" fmla="*/ 2 h 30"/>
                <a:gd name="T32" fmla="*/ 32 w 33"/>
                <a:gd name="T33" fmla="*/ 2 h 30"/>
                <a:gd name="T34" fmla="*/ 32 w 33"/>
                <a:gd name="T35" fmla="*/ 2 h 30"/>
                <a:gd name="T36" fmla="*/ 32 w 33"/>
                <a:gd name="T37" fmla="*/ 2 h 30"/>
                <a:gd name="T38" fmla="*/ 32 w 33"/>
                <a:gd name="T39" fmla="*/ 2 h 30"/>
                <a:gd name="T40" fmla="*/ 32 w 33"/>
                <a:gd name="T41" fmla="*/ 2 h 30"/>
                <a:gd name="T42" fmla="*/ 32 w 33"/>
                <a:gd name="T43" fmla="*/ 1 h 30"/>
                <a:gd name="T44" fmla="*/ 32 w 33"/>
                <a:gd name="T45" fmla="*/ 1 h 30"/>
                <a:gd name="T46" fmla="*/ 32 w 33"/>
                <a:gd name="T47" fmla="*/ 1 h 30"/>
                <a:gd name="T48" fmla="*/ 32 w 33"/>
                <a:gd name="T49" fmla="*/ 1 h 30"/>
                <a:gd name="T50" fmla="*/ 32 w 33"/>
                <a:gd name="T51" fmla="*/ 1 h 30"/>
                <a:gd name="T52" fmla="*/ 32 w 33"/>
                <a:gd name="T53" fmla="*/ 1 h 30"/>
                <a:gd name="T54" fmla="*/ 33 w 33"/>
                <a:gd name="T55" fmla="*/ 1 h 30"/>
                <a:gd name="T56" fmla="*/ 33 w 33"/>
                <a:gd name="T57" fmla="*/ 1 h 30"/>
                <a:gd name="T58" fmla="*/ 33 w 33"/>
                <a:gd name="T59" fmla="*/ 1 h 30"/>
                <a:gd name="T60" fmla="*/ 33 w 33"/>
                <a:gd name="T61" fmla="*/ 1 h 30"/>
                <a:gd name="T62" fmla="*/ 33 w 33"/>
                <a:gd name="T63" fmla="*/ 1 h 30"/>
                <a:gd name="T64" fmla="*/ 33 w 33"/>
                <a:gd name="T65" fmla="*/ 1 h 30"/>
                <a:gd name="T66" fmla="*/ 33 w 33"/>
                <a:gd name="T67" fmla="*/ 1 h 30"/>
                <a:gd name="T68" fmla="*/ 33 w 33"/>
                <a:gd name="T69" fmla="*/ 1 h 30"/>
                <a:gd name="T70" fmla="*/ 33 w 33"/>
                <a:gd name="T71" fmla="*/ 1 h 30"/>
                <a:gd name="T72" fmla="*/ 33 w 33"/>
                <a:gd name="T73" fmla="*/ 0 h 30"/>
                <a:gd name="T74" fmla="*/ 33 w 33"/>
                <a:gd name="T75" fmla="*/ 0 h 30"/>
                <a:gd name="T76" fmla="*/ 33 w 33"/>
                <a:gd name="T77" fmla="*/ 0 h 30"/>
                <a:gd name="T78" fmla="*/ 33 w 33"/>
                <a:gd name="T79" fmla="*/ 0 h 30"/>
                <a:gd name="T80" fmla="*/ 33 w 33"/>
                <a:gd name="T81" fmla="*/ 0 h 30"/>
                <a:gd name="T82" fmla="*/ 33 w 33"/>
                <a:gd name="T83" fmla="*/ 0 h 30"/>
                <a:gd name="T84" fmla="*/ 33 w 33"/>
                <a:gd name="T85" fmla="*/ 0 h 30"/>
                <a:gd name="T86" fmla="*/ 33 w 33"/>
                <a:gd name="T87" fmla="*/ 0 h 30"/>
                <a:gd name="T88" fmla="*/ 33 w 33"/>
                <a:gd name="T8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3" h="30">
                  <a:moveTo>
                    <a:pt x="22" y="14"/>
                  </a:moveTo>
                  <a:cubicBezTo>
                    <a:pt x="15" y="21"/>
                    <a:pt x="8" y="26"/>
                    <a:pt x="0" y="30"/>
                  </a:cubicBezTo>
                  <a:cubicBezTo>
                    <a:pt x="8" y="26"/>
                    <a:pt x="15" y="21"/>
                    <a:pt x="21" y="15"/>
                  </a:cubicBezTo>
                  <a:cubicBezTo>
                    <a:pt x="22" y="15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moveTo>
                    <a:pt x="32" y="2"/>
                  </a:moveTo>
                  <a:cubicBezTo>
                    <a:pt x="29" y="6"/>
                    <a:pt x="26" y="10"/>
                    <a:pt x="22" y="14"/>
                  </a:cubicBezTo>
                  <a:cubicBezTo>
                    <a:pt x="26" y="10"/>
                    <a:pt x="29" y="6"/>
                    <a:pt x="32" y="2"/>
                  </a:cubicBezTo>
                  <a:moveTo>
                    <a:pt x="32" y="2"/>
                  </a:moveTo>
                  <a:cubicBezTo>
                    <a:pt x="32" y="2"/>
                    <a:pt x="32" y="2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moveTo>
                    <a:pt x="32" y="2"/>
                  </a:moveTo>
                  <a:cubicBezTo>
                    <a:pt x="32" y="2"/>
                    <a:pt x="32" y="2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moveTo>
                    <a:pt x="32" y="2"/>
                  </a:moveTo>
                  <a:cubicBezTo>
                    <a:pt x="32" y="2"/>
                    <a:pt x="32" y="2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moveTo>
                    <a:pt x="32" y="2"/>
                  </a:moveTo>
                  <a:cubicBezTo>
                    <a:pt x="32" y="2"/>
                    <a:pt x="32" y="2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moveTo>
                    <a:pt x="32" y="1"/>
                  </a:moveTo>
                  <a:cubicBezTo>
                    <a:pt x="32" y="1"/>
                    <a:pt x="32" y="1"/>
                    <a:pt x="32" y="1"/>
                  </a:cubicBezTo>
                  <a:cubicBezTo>
                    <a:pt x="32" y="1"/>
                    <a:pt x="32" y="1"/>
                    <a:pt x="32" y="1"/>
                  </a:cubicBezTo>
                  <a:moveTo>
                    <a:pt x="32" y="1"/>
                  </a:moveTo>
                  <a:cubicBezTo>
                    <a:pt x="32" y="1"/>
                    <a:pt x="32" y="1"/>
                    <a:pt x="32" y="1"/>
                  </a:cubicBezTo>
                  <a:cubicBezTo>
                    <a:pt x="32" y="1"/>
                    <a:pt x="32" y="1"/>
                    <a:pt x="32" y="1"/>
                  </a:cubicBezTo>
                  <a:moveTo>
                    <a:pt x="33" y="1"/>
                  </a:moveTo>
                  <a:cubicBezTo>
                    <a:pt x="33" y="1"/>
                    <a:pt x="33" y="1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moveTo>
                    <a:pt x="33" y="1"/>
                  </a:moveTo>
                  <a:cubicBezTo>
                    <a:pt x="33" y="1"/>
                    <a:pt x="33" y="1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moveTo>
                    <a:pt x="33" y="1"/>
                  </a:moveTo>
                  <a:cubicBezTo>
                    <a:pt x="33" y="1"/>
                    <a:pt x="33" y="1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AC23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8" name="Freeform: Shape 92"/>
            <p:cNvSpPr/>
            <p:nvPr/>
          </p:nvSpPr>
          <p:spPr bwMode="auto">
            <a:xfrm>
              <a:off x="4099664" y="1521214"/>
              <a:ext cx="69850" cy="66675"/>
            </a:xfrm>
            <a:custGeom>
              <a:avLst/>
              <a:gdLst>
                <a:gd name="T0" fmla="*/ 43 w 43"/>
                <a:gd name="T1" fmla="*/ 0 h 42"/>
                <a:gd name="T2" fmla="*/ 0 w 43"/>
                <a:gd name="T3" fmla="*/ 42 h 42"/>
                <a:gd name="T4" fmla="*/ 4 w 43"/>
                <a:gd name="T5" fmla="*/ 41 h 42"/>
                <a:gd name="T6" fmla="*/ 26 w 43"/>
                <a:gd name="T7" fmla="*/ 25 h 42"/>
                <a:gd name="T8" fmla="*/ 26 w 43"/>
                <a:gd name="T9" fmla="*/ 25 h 42"/>
                <a:gd name="T10" fmla="*/ 26 w 43"/>
                <a:gd name="T11" fmla="*/ 25 h 42"/>
                <a:gd name="T12" fmla="*/ 36 w 43"/>
                <a:gd name="T13" fmla="*/ 13 h 42"/>
                <a:gd name="T14" fmla="*/ 36 w 43"/>
                <a:gd name="T15" fmla="*/ 13 h 42"/>
                <a:gd name="T16" fmla="*/ 36 w 43"/>
                <a:gd name="T17" fmla="*/ 13 h 42"/>
                <a:gd name="T18" fmla="*/ 36 w 43"/>
                <a:gd name="T19" fmla="*/ 13 h 42"/>
                <a:gd name="T20" fmla="*/ 36 w 43"/>
                <a:gd name="T21" fmla="*/ 13 h 42"/>
                <a:gd name="T22" fmla="*/ 36 w 43"/>
                <a:gd name="T23" fmla="*/ 13 h 42"/>
                <a:gd name="T24" fmla="*/ 36 w 43"/>
                <a:gd name="T25" fmla="*/ 13 h 42"/>
                <a:gd name="T26" fmla="*/ 36 w 43"/>
                <a:gd name="T27" fmla="*/ 13 h 42"/>
                <a:gd name="T28" fmla="*/ 36 w 43"/>
                <a:gd name="T29" fmla="*/ 13 h 42"/>
                <a:gd name="T30" fmla="*/ 36 w 43"/>
                <a:gd name="T31" fmla="*/ 12 h 42"/>
                <a:gd name="T32" fmla="*/ 36 w 43"/>
                <a:gd name="T33" fmla="*/ 12 h 42"/>
                <a:gd name="T34" fmla="*/ 36 w 43"/>
                <a:gd name="T35" fmla="*/ 12 h 42"/>
                <a:gd name="T36" fmla="*/ 36 w 43"/>
                <a:gd name="T37" fmla="*/ 12 h 42"/>
                <a:gd name="T38" fmla="*/ 37 w 43"/>
                <a:gd name="T39" fmla="*/ 12 h 42"/>
                <a:gd name="T40" fmla="*/ 37 w 43"/>
                <a:gd name="T41" fmla="*/ 12 h 42"/>
                <a:gd name="T42" fmla="*/ 37 w 43"/>
                <a:gd name="T43" fmla="*/ 12 h 42"/>
                <a:gd name="T44" fmla="*/ 37 w 43"/>
                <a:gd name="T45" fmla="*/ 12 h 42"/>
                <a:gd name="T46" fmla="*/ 37 w 43"/>
                <a:gd name="T47" fmla="*/ 12 h 42"/>
                <a:gd name="T48" fmla="*/ 37 w 43"/>
                <a:gd name="T49" fmla="*/ 12 h 42"/>
                <a:gd name="T50" fmla="*/ 37 w 43"/>
                <a:gd name="T51" fmla="*/ 11 h 42"/>
                <a:gd name="T52" fmla="*/ 37 w 43"/>
                <a:gd name="T53" fmla="*/ 11 h 42"/>
                <a:gd name="T54" fmla="*/ 37 w 43"/>
                <a:gd name="T55" fmla="*/ 11 h 42"/>
                <a:gd name="T56" fmla="*/ 37 w 43"/>
                <a:gd name="T57" fmla="*/ 11 h 42"/>
                <a:gd name="T58" fmla="*/ 37 w 43"/>
                <a:gd name="T59" fmla="*/ 11 h 42"/>
                <a:gd name="T60" fmla="*/ 37 w 43"/>
                <a:gd name="T61" fmla="*/ 11 h 42"/>
                <a:gd name="T62" fmla="*/ 43 w 43"/>
                <a:gd name="T6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" h="42">
                  <a:moveTo>
                    <a:pt x="43" y="0"/>
                  </a:moveTo>
                  <a:cubicBezTo>
                    <a:pt x="35" y="19"/>
                    <a:pt x="19" y="35"/>
                    <a:pt x="0" y="42"/>
                  </a:cubicBezTo>
                  <a:cubicBezTo>
                    <a:pt x="1" y="42"/>
                    <a:pt x="2" y="41"/>
                    <a:pt x="4" y="41"/>
                  </a:cubicBezTo>
                  <a:cubicBezTo>
                    <a:pt x="12" y="37"/>
                    <a:pt x="19" y="32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30" y="21"/>
                    <a:pt x="33" y="17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9" y="7"/>
                    <a:pt x="41" y="4"/>
                    <a:pt x="43" y="0"/>
                  </a:cubicBezTo>
                </a:path>
              </a:pathLst>
            </a:custGeom>
            <a:solidFill>
              <a:srgbClr val="B6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9" name="Freeform: Shape 93"/>
            <p:cNvSpPr/>
            <p:nvPr/>
          </p:nvSpPr>
          <p:spPr bwMode="auto">
            <a:xfrm>
              <a:off x="3971076" y="1587889"/>
              <a:ext cx="14288" cy="15875"/>
            </a:xfrm>
            <a:custGeom>
              <a:avLst/>
              <a:gdLst>
                <a:gd name="T0" fmla="*/ 5 w 9"/>
                <a:gd name="T1" fmla="*/ 10 h 10"/>
                <a:gd name="T2" fmla="*/ 5 w 9"/>
                <a:gd name="T3" fmla="*/ 10 h 10"/>
                <a:gd name="T4" fmla="*/ 5 w 9"/>
                <a:gd name="T5" fmla="*/ 10 h 10"/>
                <a:gd name="T6" fmla="*/ 5 w 9"/>
                <a:gd name="T7" fmla="*/ 10 h 10"/>
                <a:gd name="T8" fmla="*/ 2 w 9"/>
                <a:gd name="T9" fmla="*/ 10 h 10"/>
                <a:gd name="T10" fmla="*/ 2 w 9"/>
                <a:gd name="T11" fmla="*/ 10 h 10"/>
                <a:gd name="T12" fmla="*/ 2 w 9"/>
                <a:gd name="T13" fmla="*/ 10 h 10"/>
                <a:gd name="T14" fmla="*/ 9 w 9"/>
                <a:gd name="T15" fmla="*/ 8 h 10"/>
                <a:gd name="T16" fmla="*/ 5 w 9"/>
                <a:gd name="T17" fmla="*/ 10 h 10"/>
                <a:gd name="T18" fmla="*/ 9 w 9"/>
                <a:gd name="T19" fmla="*/ 8 h 10"/>
                <a:gd name="T20" fmla="*/ 9 w 9"/>
                <a:gd name="T21" fmla="*/ 8 h 10"/>
                <a:gd name="T22" fmla="*/ 9 w 9"/>
                <a:gd name="T23" fmla="*/ 8 h 10"/>
                <a:gd name="T24" fmla="*/ 9 w 9"/>
                <a:gd name="T25" fmla="*/ 8 h 10"/>
                <a:gd name="T26" fmla="*/ 9 w 9"/>
                <a:gd name="T27" fmla="*/ 8 h 10"/>
                <a:gd name="T28" fmla="*/ 9 w 9"/>
                <a:gd name="T29" fmla="*/ 8 h 10"/>
                <a:gd name="T30" fmla="*/ 9 w 9"/>
                <a:gd name="T31" fmla="*/ 8 h 10"/>
                <a:gd name="T32" fmla="*/ 7 w 9"/>
                <a:gd name="T33" fmla="*/ 0 h 10"/>
                <a:gd name="T34" fmla="*/ 7 w 9"/>
                <a:gd name="T35" fmla="*/ 0 h 10"/>
                <a:gd name="T36" fmla="*/ 7 w 9"/>
                <a:gd name="T37" fmla="*/ 0 h 10"/>
                <a:gd name="T38" fmla="*/ 7 w 9"/>
                <a:gd name="T39" fmla="*/ 0 h 10"/>
                <a:gd name="T40" fmla="*/ 7 w 9"/>
                <a:gd name="T41" fmla="*/ 0 h 10"/>
                <a:gd name="T42" fmla="*/ 5 w 9"/>
                <a:gd name="T43" fmla="*/ 0 h 10"/>
                <a:gd name="T44" fmla="*/ 5 w 9"/>
                <a:gd name="T45" fmla="*/ 0 h 10"/>
                <a:gd name="T46" fmla="*/ 0 w 9"/>
                <a:gd name="T47" fmla="*/ 2 h 10"/>
                <a:gd name="T48" fmla="*/ 0 w 9"/>
                <a:gd name="T49" fmla="*/ 5 h 10"/>
                <a:gd name="T50" fmla="*/ 0 w 9"/>
                <a:gd name="T51" fmla="*/ 5 h 10"/>
                <a:gd name="T52" fmla="*/ 0 w 9"/>
                <a:gd name="T53" fmla="*/ 2 h 10"/>
                <a:gd name="T54" fmla="*/ 5 w 9"/>
                <a:gd name="T55" fmla="*/ 0 h 10"/>
                <a:gd name="T56" fmla="*/ 5 w 9"/>
                <a:gd name="T57" fmla="*/ 0 h 10"/>
                <a:gd name="T58" fmla="*/ 5 w 9"/>
                <a:gd name="T59" fmla="*/ 0 h 10"/>
                <a:gd name="T60" fmla="*/ 5 w 9"/>
                <a:gd name="T61" fmla="*/ 0 h 10"/>
                <a:gd name="T62" fmla="*/ 5 w 9"/>
                <a:gd name="T63" fmla="*/ 0 h 10"/>
                <a:gd name="T64" fmla="*/ 5 w 9"/>
                <a:gd name="T65" fmla="*/ 0 h 10"/>
                <a:gd name="T66" fmla="*/ 5 w 9"/>
                <a:gd name="T6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9" y="8"/>
                  </a:moveTo>
                  <a:cubicBezTo>
                    <a:pt x="8" y="9"/>
                    <a:pt x="7" y="10"/>
                    <a:pt x="5" y="10"/>
                  </a:cubicBezTo>
                  <a:cubicBezTo>
                    <a:pt x="7" y="10"/>
                    <a:pt x="8" y="9"/>
                    <a:pt x="9" y="8"/>
                  </a:cubicBezTo>
                  <a:moveTo>
                    <a:pt x="9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moveTo>
                    <a:pt x="9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1" y="1"/>
                    <a:pt x="0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1"/>
                    <a:pt x="3" y="0"/>
                    <a:pt x="5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0" name="Freeform: Shape 94"/>
            <p:cNvSpPr/>
            <p:nvPr/>
          </p:nvSpPr>
          <p:spPr bwMode="auto">
            <a:xfrm>
              <a:off x="3971076" y="1587889"/>
              <a:ext cx="15875" cy="15875"/>
            </a:xfrm>
            <a:custGeom>
              <a:avLst/>
              <a:gdLst>
                <a:gd name="T0" fmla="*/ 5 w 10"/>
                <a:gd name="T1" fmla="*/ 0 h 10"/>
                <a:gd name="T2" fmla="*/ 5 w 10"/>
                <a:gd name="T3" fmla="*/ 0 h 10"/>
                <a:gd name="T4" fmla="*/ 0 w 10"/>
                <a:gd name="T5" fmla="*/ 2 h 10"/>
                <a:gd name="T6" fmla="*/ 0 w 10"/>
                <a:gd name="T7" fmla="*/ 5 h 10"/>
                <a:gd name="T8" fmla="*/ 2 w 10"/>
                <a:gd name="T9" fmla="*/ 10 h 10"/>
                <a:gd name="T10" fmla="*/ 2 w 10"/>
                <a:gd name="T11" fmla="*/ 10 h 10"/>
                <a:gd name="T12" fmla="*/ 2 w 10"/>
                <a:gd name="T13" fmla="*/ 10 h 10"/>
                <a:gd name="T14" fmla="*/ 2 w 10"/>
                <a:gd name="T15" fmla="*/ 10 h 10"/>
                <a:gd name="T16" fmla="*/ 2 w 10"/>
                <a:gd name="T17" fmla="*/ 10 h 10"/>
                <a:gd name="T18" fmla="*/ 5 w 10"/>
                <a:gd name="T19" fmla="*/ 10 h 10"/>
                <a:gd name="T20" fmla="*/ 5 w 10"/>
                <a:gd name="T21" fmla="*/ 10 h 10"/>
                <a:gd name="T22" fmla="*/ 5 w 10"/>
                <a:gd name="T23" fmla="*/ 10 h 10"/>
                <a:gd name="T24" fmla="*/ 5 w 10"/>
                <a:gd name="T25" fmla="*/ 10 h 10"/>
                <a:gd name="T26" fmla="*/ 5 w 10"/>
                <a:gd name="T27" fmla="*/ 10 h 10"/>
                <a:gd name="T28" fmla="*/ 5 w 10"/>
                <a:gd name="T29" fmla="*/ 10 h 10"/>
                <a:gd name="T30" fmla="*/ 9 w 10"/>
                <a:gd name="T31" fmla="*/ 8 h 10"/>
                <a:gd name="T32" fmla="*/ 9 w 10"/>
                <a:gd name="T33" fmla="*/ 8 h 10"/>
                <a:gd name="T34" fmla="*/ 9 w 10"/>
                <a:gd name="T35" fmla="*/ 8 h 10"/>
                <a:gd name="T36" fmla="*/ 9 w 10"/>
                <a:gd name="T37" fmla="*/ 8 h 10"/>
                <a:gd name="T38" fmla="*/ 9 w 10"/>
                <a:gd name="T39" fmla="*/ 8 h 10"/>
                <a:gd name="T40" fmla="*/ 9 w 10"/>
                <a:gd name="T41" fmla="*/ 8 h 10"/>
                <a:gd name="T42" fmla="*/ 9 w 10"/>
                <a:gd name="T43" fmla="*/ 8 h 10"/>
                <a:gd name="T44" fmla="*/ 9 w 10"/>
                <a:gd name="T45" fmla="*/ 8 h 10"/>
                <a:gd name="T46" fmla="*/ 9 w 10"/>
                <a:gd name="T47" fmla="*/ 8 h 10"/>
                <a:gd name="T48" fmla="*/ 9 w 10"/>
                <a:gd name="T49" fmla="*/ 8 h 10"/>
                <a:gd name="T50" fmla="*/ 9 w 10"/>
                <a:gd name="T51" fmla="*/ 8 h 10"/>
                <a:gd name="T52" fmla="*/ 10 w 10"/>
                <a:gd name="T53" fmla="*/ 5 h 10"/>
                <a:gd name="T54" fmla="*/ 8 w 10"/>
                <a:gd name="T55" fmla="*/ 1 h 10"/>
                <a:gd name="T56" fmla="*/ 8 w 10"/>
                <a:gd name="T57" fmla="*/ 1 h 10"/>
                <a:gd name="T58" fmla="*/ 7 w 10"/>
                <a:gd name="T59" fmla="*/ 0 h 10"/>
                <a:gd name="T60" fmla="*/ 7 w 10"/>
                <a:gd name="T61" fmla="*/ 0 h 10"/>
                <a:gd name="T62" fmla="*/ 5 w 10"/>
                <a:gd name="T63" fmla="*/ 0 h 10"/>
                <a:gd name="T64" fmla="*/ 5 w 10"/>
                <a:gd name="T6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" h="1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1" y="1"/>
                    <a:pt x="0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7"/>
                    <a:pt x="1" y="9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4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10"/>
                    <a:pt x="8" y="9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7"/>
                    <a:pt x="10" y="6"/>
                    <a:pt x="10" y="5"/>
                  </a:cubicBezTo>
                  <a:cubicBezTo>
                    <a:pt x="10" y="3"/>
                    <a:pt x="9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1" name="Freeform: Shape 95"/>
            <p:cNvSpPr/>
            <p:nvPr/>
          </p:nvSpPr>
          <p:spPr bwMode="auto">
            <a:xfrm>
              <a:off x="4004414" y="1602177"/>
              <a:ext cx="17463" cy="17463"/>
            </a:xfrm>
            <a:custGeom>
              <a:avLst/>
              <a:gdLst>
                <a:gd name="T0" fmla="*/ 6 w 11"/>
                <a:gd name="T1" fmla="*/ 10 h 10"/>
                <a:gd name="T2" fmla="*/ 6 w 11"/>
                <a:gd name="T3" fmla="*/ 10 h 10"/>
                <a:gd name="T4" fmla="*/ 6 w 11"/>
                <a:gd name="T5" fmla="*/ 10 h 10"/>
                <a:gd name="T6" fmla="*/ 6 w 11"/>
                <a:gd name="T7" fmla="*/ 10 h 10"/>
                <a:gd name="T8" fmla="*/ 11 w 11"/>
                <a:gd name="T9" fmla="*/ 7 h 10"/>
                <a:gd name="T10" fmla="*/ 6 w 11"/>
                <a:gd name="T11" fmla="*/ 10 h 10"/>
                <a:gd name="T12" fmla="*/ 11 w 11"/>
                <a:gd name="T13" fmla="*/ 7 h 10"/>
                <a:gd name="T14" fmla="*/ 1 w 11"/>
                <a:gd name="T15" fmla="*/ 4 h 10"/>
                <a:gd name="T16" fmla="*/ 1 w 11"/>
                <a:gd name="T17" fmla="*/ 4 h 10"/>
                <a:gd name="T18" fmla="*/ 1 w 11"/>
                <a:gd name="T19" fmla="*/ 4 h 10"/>
                <a:gd name="T20" fmla="*/ 0 w 11"/>
                <a:gd name="T21" fmla="*/ 5 h 10"/>
                <a:gd name="T22" fmla="*/ 0 w 11"/>
                <a:gd name="T23" fmla="*/ 5 h 10"/>
                <a:gd name="T24" fmla="*/ 1 w 11"/>
                <a:gd name="T25" fmla="*/ 4 h 10"/>
                <a:gd name="T26" fmla="*/ 1 w 11"/>
                <a:gd name="T27" fmla="*/ 4 h 10"/>
                <a:gd name="T28" fmla="*/ 6 w 11"/>
                <a:gd name="T29" fmla="*/ 0 h 10"/>
                <a:gd name="T30" fmla="*/ 6 w 11"/>
                <a:gd name="T31" fmla="*/ 0 h 10"/>
                <a:gd name="T32" fmla="*/ 1 w 11"/>
                <a:gd name="T33" fmla="*/ 4 h 10"/>
                <a:gd name="T34" fmla="*/ 1 w 11"/>
                <a:gd name="T35" fmla="*/ 4 h 10"/>
                <a:gd name="T36" fmla="*/ 6 w 11"/>
                <a:gd name="T37" fmla="*/ 0 h 10"/>
                <a:gd name="T38" fmla="*/ 6 w 11"/>
                <a:gd name="T39" fmla="*/ 0 h 10"/>
                <a:gd name="T40" fmla="*/ 6 w 11"/>
                <a:gd name="T41" fmla="*/ 0 h 10"/>
                <a:gd name="T42" fmla="*/ 6 w 11"/>
                <a:gd name="T43" fmla="*/ 0 h 10"/>
                <a:gd name="T44" fmla="*/ 6 w 11"/>
                <a:gd name="T45" fmla="*/ 0 h 10"/>
                <a:gd name="T46" fmla="*/ 6 w 11"/>
                <a:gd name="T47" fmla="*/ 0 h 10"/>
                <a:gd name="T48" fmla="*/ 6 w 11"/>
                <a:gd name="T4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" h="10">
                  <a:moveTo>
                    <a:pt x="6" y="10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moveTo>
                    <a:pt x="11" y="7"/>
                  </a:moveTo>
                  <a:cubicBezTo>
                    <a:pt x="10" y="9"/>
                    <a:pt x="8" y="10"/>
                    <a:pt x="6" y="10"/>
                  </a:cubicBezTo>
                  <a:cubicBezTo>
                    <a:pt x="8" y="10"/>
                    <a:pt x="10" y="9"/>
                    <a:pt x="11" y="7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1" y="1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1"/>
                    <a:pt x="3" y="0"/>
                    <a:pt x="6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2" name="Freeform: Shape 96"/>
            <p:cNvSpPr/>
            <p:nvPr/>
          </p:nvSpPr>
          <p:spPr bwMode="auto">
            <a:xfrm>
              <a:off x="4004414" y="1602177"/>
              <a:ext cx="17463" cy="17463"/>
            </a:xfrm>
            <a:custGeom>
              <a:avLst/>
              <a:gdLst>
                <a:gd name="T0" fmla="*/ 6 w 11"/>
                <a:gd name="T1" fmla="*/ 0 h 10"/>
                <a:gd name="T2" fmla="*/ 6 w 11"/>
                <a:gd name="T3" fmla="*/ 0 h 10"/>
                <a:gd name="T4" fmla="*/ 1 w 11"/>
                <a:gd name="T5" fmla="*/ 4 h 10"/>
                <a:gd name="T6" fmla="*/ 1 w 11"/>
                <a:gd name="T7" fmla="*/ 4 h 10"/>
                <a:gd name="T8" fmla="*/ 1 w 11"/>
                <a:gd name="T9" fmla="*/ 4 h 10"/>
                <a:gd name="T10" fmla="*/ 0 w 11"/>
                <a:gd name="T11" fmla="*/ 5 h 10"/>
                <a:gd name="T12" fmla="*/ 4 w 11"/>
                <a:gd name="T13" fmla="*/ 10 h 10"/>
                <a:gd name="T14" fmla="*/ 6 w 11"/>
                <a:gd name="T15" fmla="*/ 10 h 10"/>
                <a:gd name="T16" fmla="*/ 6 w 11"/>
                <a:gd name="T17" fmla="*/ 10 h 10"/>
                <a:gd name="T18" fmla="*/ 6 w 11"/>
                <a:gd name="T19" fmla="*/ 10 h 10"/>
                <a:gd name="T20" fmla="*/ 6 w 11"/>
                <a:gd name="T21" fmla="*/ 10 h 10"/>
                <a:gd name="T22" fmla="*/ 6 w 11"/>
                <a:gd name="T23" fmla="*/ 10 h 10"/>
                <a:gd name="T24" fmla="*/ 6 w 11"/>
                <a:gd name="T25" fmla="*/ 10 h 10"/>
                <a:gd name="T26" fmla="*/ 11 w 11"/>
                <a:gd name="T27" fmla="*/ 7 h 10"/>
                <a:gd name="T28" fmla="*/ 11 w 11"/>
                <a:gd name="T29" fmla="*/ 7 h 10"/>
                <a:gd name="T30" fmla="*/ 11 w 11"/>
                <a:gd name="T31" fmla="*/ 6 h 10"/>
                <a:gd name="T32" fmla="*/ 11 w 11"/>
                <a:gd name="T33" fmla="*/ 5 h 10"/>
                <a:gd name="T34" fmla="*/ 7 w 11"/>
                <a:gd name="T35" fmla="*/ 0 h 10"/>
                <a:gd name="T36" fmla="*/ 7 w 11"/>
                <a:gd name="T37" fmla="*/ 0 h 10"/>
                <a:gd name="T38" fmla="*/ 6 w 11"/>
                <a:gd name="T39" fmla="*/ 0 h 10"/>
                <a:gd name="T40" fmla="*/ 6 w 11"/>
                <a:gd name="T4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1" y="1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7"/>
                    <a:pt x="2" y="10"/>
                    <a:pt x="4" y="10"/>
                  </a:cubicBezTo>
                  <a:cubicBezTo>
                    <a:pt x="5" y="10"/>
                    <a:pt x="5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8" y="10"/>
                    <a:pt x="10" y="9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6"/>
                  </a:cubicBezTo>
                  <a:cubicBezTo>
                    <a:pt x="11" y="6"/>
                    <a:pt x="11" y="6"/>
                    <a:pt x="11" y="5"/>
                  </a:cubicBezTo>
                  <a:cubicBezTo>
                    <a:pt x="11" y="3"/>
                    <a:pt x="9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3" name="Freeform: Shape 97"/>
            <p:cNvSpPr/>
            <p:nvPr/>
          </p:nvSpPr>
          <p:spPr bwMode="auto">
            <a:xfrm>
              <a:off x="4052039" y="162440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4" name="Freeform: Shape 98"/>
            <p:cNvSpPr/>
            <p:nvPr/>
          </p:nvSpPr>
          <p:spPr bwMode="auto">
            <a:xfrm>
              <a:off x="4044101" y="1606939"/>
              <a:ext cx="15875" cy="17463"/>
            </a:xfrm>
            <a:custGeom>
              <a:avLst/>
              <a:gdLst>
                <a:gd name="T0" fmla="*/ 5 w 10"/>
                <a:gd name="T1" fmla="*/ 0 h 10"/>
                <a:gd name="T2" fmla="*/ 0 w 10"/>
                <a:gd name="T3" fmla="*/ 5 h 10"/>
                <a:gd name="T4" fmla="*/ 5 w 10"/>
                <a:gd name="T5" fmla="*/ 10 h 10"/>
                <a:gd name="T6" fmla="*/ 5 w 10"/>
                <a:gd name="T7" fmla="*/ 10 h 10"/>
                <a:gd name="T8" fmla="*/ 5 w 10"/>
                <a:gd name="T9" fmla="*/ 10 h 10"/>
                <a:gd name="T10" fmla="*/ 5 w 10"/>
                <a:gd name="T11" fmla="*/ 10 h 10"/>
                <a:gd name="T12" fmla="*/ 5 w 10"/>
                <a:gd name="T13" fmla="*/ 10 h 10"/>
                <a:gd name="T14" fmla="*/ 10 w 10"/>
                <a:gd name="T15" fmla="*/ 5 h 10"/>
                <a:gd name="T16" fmla="*/ 10 w 10"/>
                <a:gd name="T17" fmla="*/ 5 h 10"/>
                <a:gd name="T18" fmla="*/ 10 w 10"/>
                <a:gd name="T19" fmla="*/ 5 h 10"/>
                <a:gd name="T20" fmla="*/ 10 w 10"/>
                <a:gd name="T21" fmla="*/ 5 h 10"/>
                <a:gd name="T22" fmla="*/ 10 w 10"/>
                <a:gd name="T23" fmla="*/ 5 h 10"/>
                <a:gd name="T24" fmla="*/ 10 w 10"/>
                <a:gd name="T25" fmla="*/ 5 h 10"/>
                <a:gd name="T26" fmla="*/ 5 w 10"/>
                <a:gd name="T2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" h="10">
                  <a:moveTo>
                    <a:pt x="5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0" y="8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2"/>
                    <a:pt x="8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5" name="Freeform: Shape 99"/>
            <p:cNvSpPr/>
            <p:nvPr/>
          </p:nvSpPr>
          <p:spPr bwMode="auto">
            <a:xfrm>
              <a:off x="4080614" y="1602177"/>
              <a:ext cx="15875" cy="17463"/>
            </a:xfrm>
            <a:custGeom>
              <a:avLst/>
              <a:gdLst>
                <a:gd name="T0" fmla="*/ 5 w 10"/>
                <a:gd name="T1" fmla="*/ 10 h 10"/>
                <a:gd name="T2" fmla="*/ 5 w 10"/>
                <a:gd name="T3" fmla="*/ 10 h 10"/>
                <a:gd name="T4" fmla="*/ 5 w 10"/>
                <a:gd name="T5" fmla="*/ 10 h 10"/>
                <a:gd name="T6" fmla="*/ 5 w 10"/>
                <a:gd name="T7" fmla="*/ 10 h 10"/>
                <a:gd name="T8" fmla="*/ 7 w 10"/>
                <a:gd name="T9" fmla="*/ 10 h 10"/>
                <a:gd name="T10" fmla="*/ 5 w 10"/>
                <a:gd name="T11" fmla="*/ 10 h 10"/>
                <a:gd name="T12" fmla="*/ 7 w 10"/>
                <a:gd name="T13" fmla="*/ 10 h 10"/>
                <a:gd name="T14" fmla="*/ 0 w 10"/>
                <a:gd name="T15" fmla="*/ 7 h 10"/>
                <a:gd name="T16" fmla="*/ 0 w 10"/>
                <a:gd name="T17" fmla="*/ 7 h 10"/>
                <a:gd name="T18" fmla="*/ 0 w 10"/>
                <a:gd name="T19" fmla="*/ 7 h 10"/>
                <a:gd name="T20" fmla="*/ 10 w 10"/>
                <a:gd name="T21" fmla="*/ 4 h 10"/>
                <a:gd name="T22" fmla="*/ 10 w 10"/>
                <a:gd name="T23" fmla="*/ 4 h 10"/>
                <a:gd name="T24" fmla="*/ 10 w 10"/>
                <a:gd name="T25" fmla="*/ 4 h 10"/>
                <a:gd name="T26" fmla="*/ 10 w 10"/>
                <a:gd name="T27" fmla="*/ 4 h 10"/>
                <a:gd name="T28" fmla="*/ 10 w 10"/>
                <a:gd name="T29" fmla="*/ 4 h 10"/>
                <a:gd name="T30" fmla="*/ 5 w 10"/>
                <a:gd name="T31" fmla="*/ 0 h 10"/>
                <a:gd name="T32" fmla="*/ 5 w 10"/>
                <a:gd name="T33" fmla="*/ 0 h 10"/>
                <a:gd name="T34" fmla="*/ 4 w 10"/>
                <a:gd name="T35" fmla="*/ 0 h 10"/>
                <a:gd name="T36" fmla="*/ 4 w 10"/>
                <a:gd name="T37" fmla="*/ 0 h 10"/>
                <a:gd name="T38" fmla="*/ 5 w 10"/>
                <a:gd name="T39" fmla="*/ 0 h 10"/>
                <a:gd name="T40" fmla="*/ 5 w 10"/>
                <a:gd name="T41" fmla="*/ 0 h 10"/>
                <a:gd name="T42" fmla="*/ 5 w 10"/>
                <a:gd name="T43" fmla="*/ 0 h 10"/>
                <a:gd name="T44" fmla="*/ 5 w 10"/>
                <a:gd name="T45" fmla="*/ 0 h 10"/>
                <a:gd name="T46" fmla="*/ 5 w 10"/>
                <a:gd name="T47" fmla="*/ 0 h 10"/>
                <a:gd name="T48" fmla="*/ 5 w 10"/>
                <a:gd name="T49" fmla="*/ 0 h 10"/>
                <a:gd name="T50" fmla="*/ 5 w 10"/>
                <a:gd name="T5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moveTo>
                    <a:pt x="7" y="10"/>
                  </a:moveTo>
                  <a:cubicBezTo>
                    <a:pt x="6" y="10"/>
                    <a:pt x="6" y="10"/>
                    <a:pt x="5" y="10"/>
                  </a:cubicBezTo>
                  <a:cubicBezTo>
                    <a:pt x="6" y="10"/>
                    <a:pt x="6" y="10"/>
                    <a:pt x="7" y="10"/>
                  </a:cubicBezTo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10" y="4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6" name="Freeform: Shape 100"/>
            <p:cNvSpPr/>
            <p:nvPr/>
          </p:nvSpPr>
          <p:spPr bwMode="auto">
            <a:xfrm>
              <a:off x="4080614" y="1602177"/>
              <a:ext cx="17463" cy="17463"/>
            </a:xfrm>
            <a:custGeom>
              <a:avLst/>
              <a:gdLst>
                <a:gd name="T0" fmla="*/ 5 w 11"/>
                <a:gd name="T1" fmla="*/ 0 h 10"/>
                <a:gd name="T2" fmla="*/ 5 w 11"/>
                <a:gd name="T3" fmla="*/ 0 h 10"/>
                <a:gd name="T4" fmla="*/ 4 w 11"/>
                <a:gd name="T5" fmla="*/ 0 h 10"/>
                <a:gd name="T6" fmla="*/ 4 w 11"/>
                <a:gd name="T7" fmla="*/ 0 h 10"/>
                <a:gd name="T8" fmla="*/ 4 w 11"/>
                <a:gd name="T9" fmla="*/ 0 h 10"/>
                <a:gd name="T10" fmla="*/ 0 w 11"/>
                <a:gd name="T11" fmla="*/ 5 h 10"/>
                <a:gd name="T12" fmla="*/ 0 w 11"/>
                <a:gd name="T13" fmla="*/ 6 h 10"/>
                <a:gd name="T14" fmla="*/ 0 w 11"/>
                <a:gd name="T15" fmla="*/ 7 h 10"/>
                <a:gd name="T16" fmla="*/ 0 w 11"/>
                <a:gd name="T17" fmla="*/ 7 h 10"/>
                <a:gd name="T18" fmla="*/ 0 w 11"/>
                <a:gd name="T19" fmla="*/ 7 h 10"/>
                <a:gd name="T20" fmla="*/ 0 w 11"/>
                <a:gd name="T21" fmla="*/ 7 h 10"/>
                <a:gd name="T22" fmla="*/ 5 w 11"/>
                <a:gd name="T23" fmla="*/ 10 h 10"/>
                <a:gd name="T24" fmla="*/ 5 w 11"/>
                <a:gd name="T25" fmla="*/ 10 h 10"/>
                <a:gd name="T26" fmla="*/ 5 w 11"/>
                <a:gd name="T27" fmla="*/ 10 h 10"/>
                <a:gd name="T28" fmla="*/ 5 w 11"/>
                <a:gd name="T29" fmla="*/ 10 h 10"/>
                <a:gd name="T30" fmla="*/ 5 w 11"/>
                <a:gd name="T31" fmla="*/ 10 h 10"/>
                <a:gd name="T32" fmla="*/ 5 w 11"/>
                <a:gd name="T33" fmla="*/ 10 h 10"/>
                <a:gd name="T34" fmla="*/ 7 w 11"/>
                <a:gd name="T35" fmla="*/ 10 h 10"/>
                <a:gd name="T36" fmla="*/ 7 w 11"/>
                <a:gd name="T37" fmla="*/ 10 h 10"/>
                <a:gd name="T38" fmla="*/ 7 w 11"/>
                <a:gd name="T39" fmla="*/ 10 h 10"/>
                <a:gd name="T40" fmla="*/ 11 w 11"/>
                <a:gd name="T41" fmla="*/ 5 h 10"/>
                <a:gd name="T42" fmla="*/ 10 w 11"/>
                <a:gd name="T43" fmla="*/ 4 h 10"/>
                <a:gd name="T44" fmla="*/ 10 w 11"/>
                <a:gd name="T45" fmla="*/ 4 h 10"/>
                <a:gd name="T46" fmla="*/ 10 w 11"/>
                <a:gd name="T47" fmla="*/ 4 h 10"/>
                <a:gd name="T48" fmla="*/ 10 w 11"/>
                <a:gd name="T49" fmla="*/ 4 h 10"/>
                <a:gd name="T50" fmla="*/ 5 w 11"/>
                <a:gd name="T51" fmla="*/ 0 h 10"/>
                <a:gd name="T52" fmla="*/ 5 w 11"/>
                <a:gd name="T5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" h="1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9"/>
                    <a:pt x="3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10"/>
                    <a:pt x="6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9" y="10"/>
                    <a:pt x="11" y="7"/>
                    <a:pt x="11" y="5"/>
                  </a:cubicBezTo>
                  <a:cubicBezTo>
                    <a:pt x="11" y="5"/>
                    <a:pt x="11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1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7" name="Freeform: Shape 101"/>
            <p:cNvSpPr/>
            <p:nvPr/>
          </p:nvSpPr>
          <p:spPr bwMode="auto">
            <a:xfrm>
              <a:off x="4115539" y="1587889"/>
              <a:ext cx="15875" cy="15875"/>
            </a:xfrm>
            <a:custGeom>
              <a:avLst/>
              <a:gdLst>
                <a:gd name="T0" fmla="*/ 5 w 10"/>
                <a:gd name="T1" fmla="*/ 10 h 10"/>
                <a:gd name="T2" fmla="*/ 5 w 10"/>
                <a:gd name="T3" fmla="*/ 10 h 10"/>
                <a:gd name="T4" fmla="*/ 5 w 10"/>
                <a:gd name="T5" fmla="*/ 10 h 10"/>
                <a:gd name="T6" fmla="*/ 5 w 10"/>
                <a:gd name="T7" fmla="*/ 10 h 10"/>
                <a:gd name="T8" fmla="*/ 8 w 10"/>
                <a:gd name="T9" fmla="*/ 10 h 10"/>
                <a:gd name="T10" fmla="*/ 5 w 10"/>
                <a:gd name="T11" fmla="*/ 10 h 10"/>
                <a:gd name="T12" fmla="*/ 8 w 10"/>
                <a:gd name="T13" fmla="*/ 10 h 10"/>
                <a:gd name="T14" fmla="*/ 8 w 10"/>
                <a:gd name="T15" fmla="*/ 10 h 10"/>
                <a:gd name="T16" fmla="*/ 8 w 10"/>
                <a:gd name="T17" fmla="*/ 10 h 10"/>
                <a:gd name="T18" fmla="*/ 8 w 10"/>
                <a:gd name="T19" fmla="*/ 10 h 10"/>
                <a:gd name="T20" fmla="*/ 1 w 10"/>
                <a:gd name="T21" fmla="*/ 8 h 10"/>
                <a:gd name="T22" fmla="*/ 1 w 10"/>
                <a:gd name="T23" fmla="*/ 8 h 10"/>
                <a:gd name="T24" fmla="*/ 1 w 10"/>
                <a:gd name="T25" fmla="*/ 8 h 10"/>
                <a:gd name="T26" fmla="*/ 1 w 10"/>
                <a:gd name="T27" fmla="*/ 8 h 10"/>
                <a:gd name="T28" fmla="*/ 1 w 10"/>
                <a:gd name="T29" fmla="*/ 8 h 10"/>
                <a:gd name="T30" fmla="*/ 1 w 10"/>
                <a:gd name="T31" fmla="*/ 8 h 10"/>
                <a:gd name="T32" fmla="*/ 10 w 10"/>
                <a:gd name="T33" fmla="*/ 2 h 10"/>
                <a:gd name="T34" fmla="*/ 10 w 10"/>
                <a:gd name="T35" fmla="*/ 2 h 10"/>
                <a:gd name="T36" fmla="*/ 10 w 10"/>
                <a:gd name="T37" fmla="*/ 5 h 10"/>
                <a:gd name="T38" fmla="*/ 10 w 10"/>
                <a:gd name="T39" fmla="*/ 5 h 10"/>
                <a:gd name="T40" fmla="*/ 10 w 10"/>
                <a:gd name="T41" fmla="*/ 2 h 10"/>
                <a:gd name="T42" fmla="*/ 10 w 10"/>
                <a:gd name="T43" fmla="*/ 2 h 10"/>
                <a:gd name="T44" fmla="*/ 10 w 10"/>
                <a:gd name="T45" fmla="*/ 2 h 10"/>
                <a:gd name="T46" fmla="*/ 5 w 10"/>
                <a:gd name="T47" fmla="*/ 0 h 10"/>
                <a:gd name="T48" fmla="*/ 5 w 10"/>
                <a:gd name="T49" fmla="*/ 0 h 10"/>
                <a:gd name="T50" fmla="*/ 3 w 10"/>
                <a:gd name="T51" fmla="*/ 1 h 10"/>
                <a:gd name="T52" fmla="*/ 0 w 10"/>
                <a:gd name="T53" fmla="*/ 5 h 10"/>
                <a:gd name="T54" fmla="*/ 0 w 10"/>
                <a:gd name="T55" fmla="*/ 5 h 10"/>
                <a:gd name="T56" fmla="*/ 3 w 10"/>
                <a:gd name="T57" fmla="*/ 1 h 10"/>
                <a:gd name="T58" fmla="*/ 5 w 10"/>
                <a:gd name="T59" fmla="*/ 0 h 10"/>
                <a:gd name="T60" fmla="*/ 5 w 10"/>
                <a:gd name="T61" fmla="*/ 0 h 10"/>
                <a:gd name="T62" fmla="*/ 5 w 10"/>
                <a:gd name="T63" fmla="*/ 0 h 10"/>
                <a:gd name="T64" fmla="*/ 5 w 10"/>
                <a:gd name="T65" fmla="*/ 0 h 10"/>
                <a:gd name="T66" fmla="*/ 5 w 10"/>
                <a:gd name="T67" fmla="*/ 0 h 10"/>
                <a:gd name="T68" fmla="*/ 5 w 10"/>
                <a:gd name="T69" fmla="*/ 0 h 10"/>
                <a:gd name="T70" fmla="*/ 5 w 10"/>
                <a:gd name="T7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moveTo>
                    <a:pt x="8" y="10"/>
                  </a:moveTo>
                  <a:cubicBezTo>
                    <a:pt x="7" y="10"/>
                    <a:pt x="6" y="10"/>
                    <a:pt x="5" y="10"/>
                  </a:cubicBezTo>
                  <a:cubicBezTo>
                    <a:pt x="6" y="10"/>
                    <a:pt x="7" y="10"/>
                    <a:pt x="8" y="10"/>
                  </a:cubicBezTo>
                  <a:moveTo>
                    <a:pt x="8" y="10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10" y="4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10" y="3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3" y="1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3" y="0"/>
                    <a:pt x="4" y="0"/>
                    <a:pt x="5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8" name="Freeform: Shape 102"/>
            <p:cNvSpPr/>
            <p:nvPr/>
          </p:nvSpPr>
          <p:spPr bwMode="auto">
            <a:xfrm>
              <a:off x="4115539" y="1587889"/>
              <a:ext cx="15875" cy="15875"/>
            </a:xfrm>
            <a:custGeom>
              <a:avLst/>
              <a:gdLst>
                <a:gd name="T0" fmla="*/ 5 w 10"/>
                <a:gd name="T1" fmla="*/ 0 h 10"/>
                <a:gd name="T2" fmla="*/ 5 w 10"/>
                <a:gd name="T3" fmla="*/ 0 h 10"/>
                <a:gd name="T4" fmla="*/ 3 w 10"/>
                <a:gd name="T5" fmla="*/ 1 h 10"/>
                <a:gd name="T6" fmla="*/ 0 w 10"/>
                <a:gd name="T7" fmla="*/ 5 h 10"/>
                <a:gd name="T8" fmla="*/ 1 w 10"/>
                <a:gd name="T9" fmla="*/ 8 h 10"/>
                <a:gd name="T10" fmla="*/ 1 w 10"/>
                <a:gd name="T11" fmla="*/ 8 h 10"/>
                <a:gd name="T12" fmla="*/ 1 w 10"/>
                <a:gd name="T13" fmla="*/ 8 h 10"/>
                <a:gd name="T14" fmla="*/ 1 w 10"/>
                <a:gd name="T15" fmla="*/ 8 h 10"/>
                <a:gd name="T16" fmla="*/ 1 w 10"/>
                <a:gd name="T17" fmla="*/ 8 h 10"/>
                <a:gd name="T18" fmla="*/ 1 w 10"/>
                <a:gd name="T19" fmla="*/ 8 h 10"/>
                <a:gd name="T20" fmla="*/ 1 w 10"/>
                <a:gd name="T21" fmla="*/ 8 h 10"/>
                <a:gd name="T22" fmla="*/ 1 w 10"/>
                <a:gd name="T23" fmla="*/ 8 h 10"/>
                <a:gd name="T24" fmla="*/ 1 w 10"/>
                <a:gd name="T25" fmla="*/ 8 h 10"/>
                <a:gd name="T26" fmla="*/ 5 w 10"/>
                <a:gd name="T27" fmla="*/ 10 h 10"/>
                <a:gd name="T28" fmla="*/ 5 w 10"/>
                <a:gd name="T29" fmla="*/ 10 h 10"/>
                <a:gd name="T30" fmla="*/ 5 w 10"/>
                <a:gd name="T31" fmla="*/ 10 h 10"/>
                <a:gd name="T32" fmla="*/ 5 w 10"/>
                <a:gd name="T33" fmla="*/ 10 h 10"/>
                <a:gd name="T34" fmla="*/ 5 w 10"/>
                <a:gd name="T35" fmla="*/ 10 h 10"/>
                <a:gd name="T36" fmla="*/ 5 w 10"/>
                <a:gd name="T37" fmla="*/ 10 h 10"/>
                <a:gd name="T38" fmla="*/ 8 w 10"/>
                <a:gd name="T39" fmla="*/ 10 h 10"/>
                <a:gd name="T40" fmla="*/ 8 w 10"/>
                <a:gd name="T41" fmla="*/ 10 h 10"/>
                <a:gd name="T42" fmla="*/ 8 w 10"/>
                <a:gd name="T43" fmla="*/ 10 h 10"/>
                <a:gd name="T44" fmla="*/ 8 w 10"/>
                <a:gd name="T45" fmla="*/ 10 h 10"/>
                <a:gd name="T46" fmla="*/ 8 w 10"/>
                <a:gd name="T47" fmla="*/ 10 h 10"/>
                <a:gd name="T48" fmla="*/ 8 w 10"/>
                <a:gd name="T49" fmla="*/ 10 h 10"/>
                <a:gd name="T50" fmla="*/ 8 w 10"/>
                <a:gd name="T51" fmla="*/ 10 h 10"/>
                <a:gd name="T52" fmla="*/ 10 w 10"/>
                <a:gd name="T53" fmla="*/ 5 h 10"/>
                <a:gd name="T54" fmla="*/ 10 w 10"/>
                <a:gd name="T55" fmla="*/ 2 h 10"/>
                <a:gd name="T56" fmla="*/ 10 w 10"/>
                <a:gd name="T57" fmla="*/ 2 h 10"/>
                <a:gd name="T58" fmla="*/ 5 w 10"/>
                <a:gd name="T59" fmla="*/ 0 h 10"/>
                <a:gd name="T60" fmla="*/ 5 w 10"/>
                <a:gd name="T6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" h="1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3" y="1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10"/>
                    <a:pt x="3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10"/>
                    <a:pt x="7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0" y="9"/>
                    <a:pt x="10" y="7"/>
                    <a:pt x="10" y="5"/>
                  </a:cubicBezTo>
                  <a:cubicBezTo>
                    <a:pt x="10" y="4"/>
                    <a:pt x="10" y="3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1"/>
                    <a:pt x="7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9" name="Freeform: Shape 103"/>
            <p:cNvSpPr/>
            <p:nvPr/>
          </p:nvSpPr>
          <p:spPr bwMode="auto">
            <a:xfrm>
              <a:off x="4148876" y="1564077"/>
              <a:ext cx="14288" cy="17463"/>
            </a:xfrm>
            <a:custGeom>
              <a:avLst/>
              <a:gdLst>
                <a:gd name="T0" fmla="*/ 4 w 9"/>
                <a:gd name="T1" fmla="*/ 11 h 11"/>
                <a:gd name="T2" fmla="*/ 4 w 9"/>
                <a:gd name="T3" fmla="*/ 11 h 11"/>
                <a:gd name="T4" fmla="*/ 4 w 9"/>
                <a:gd name="T5" fmla="*/ 11 h 11"/>
                <a:gd name="T6" fmla="*/ 4 w 9"/>
                <a:gd name="T7" fmla="*/ 11 h 11"/>
                <a:gd name="T8" fmla="*/ 8 w 9"/>
                <a:gd name="T9" fmla="*/ 10 h 11"/>
                <a:gd name="T10" fmla="*/ 4 w 9"/>
                <a:gd name="T11" fmla="*/ 11 h 11"/>
                <a:gd name="T12" fmla="*/ 8 w 9"/>
                <a:gd name="T13" fmla="*/ 10 h 11"/>
                <a:gd name="T14" fmla="*/ 8 w 9"/>
                <a:gd name="T15" fmla="*/ 2 h 11"/>
                <a:gd name="T16" fmla="*/ 8 w 9"/>
                <a:gd name="T17" fmla="*/ 2 h 11"/>
                <a:gd name="T18" fmla="*/ 9 w 9"/>
                <a:gd name="T19" fmla="*/ 6 h 11"/>
                <a:gd name="T20" fmla="*/ 9 w 9"/>
                <a:gd name="T21" fmla="*/ 6 h 11"/>
                <a:gd name="T22" fmla="*/ 8 w 9"/>
                <a:gd name="T23" fmla="*/ 2 h 11"/>
                <a:gd name="T24" fmla="*/ 8 w 9"/>
                <a:gd name="T25" fmla="*/ 2 h 11"/>
                <a:gd name="T26" fmla="*/ 8 w 9"/>
                <a:gd name="T27" fmla="*/ 2 h 11"/>
                <a:gd name="T28" fmla="*/ 7 w 9"/>
                <a:gd name="T29" fmla="*/ 2 h 11"/>
                <a:gd name="T30" fmla="*/ 7 w 9"/>
                <a:gd name="T31" fmla="*/ 2 h 11"/>
                <a:gd name="T32" fmla="*/ 7 w 9"/>
                <a:gd name="T33" fmla="*/ 2 h 11"/>
                <a:gd name="T34" fmla="*/ 7 w 9"/>
                <a:gd name="T35" fmla="*/ 2 h 11"/>
                <a:gd name="T36" fmla="*/ 7 w 9"/>
                <a:gd name="T37" fmla="*/ 2 h 11"/>
                <a:gd name="T38" fmla="*/ 0 w 9"/>
                <a:gd name="T39" fmla="*/ 2 h 11"/>
                <a:gd name="T40" fmla="*/ 0 w 9"/>
                <a:gd name="T41" fmla="*/ 2 h 11"/>
                <a:gd name="T42" fmla="*/ 0 w 9"/>
                <a:gd name="T43" fmla="*/ 2 h 11"/>
                <a:gd name="T44" fmla="*/ 0 w 9"/>
                <a:gd name="T45" fmla="*/ 2 h 11"/>
                <a:gd name="T46" fmla="*/ 0 w 9"/>
                <a:gd name="T47" fmla="*/ 2 h 11"/>
                <a:gd name="T48" fmla="*/ 4 w 9"/>
                <a:gd name="T49" fmla="*/ 0 h 11"/>
                <a:gd name="T50" fmla="*/ 4 w 9"/>
                <a:gd name="T51" fmla="*/ 0 h 11"/>
                <a:gd name="T52" fmla="*/ 0 w 9"/>
                <a:gd name="T53" fmla="*/ 2 h 11"/>
                <a:gd name="T54" fmla="*/ 0 w 9"/>
                <a:gd name="T55" fmla="*/ 2 h 11"/>
                <a:gd name="T56" fmla="*/ 4 w 9"/>
                <a:gd name="T57" fmla="*/ 0 h 11"/>
                <a:gd name="T58" fmla="*/ 4 w 9"/>
                <a:gd name="T59" fmla="*/ 0 h 11"/>
                <a:gd name="T60" fmla="*/ 4 w 9"/>
                <a:gd name="T61" fmla="*/ 0 h 11"/>
                <a:gd name="T62" fmla="*/ 4 w 9"/>
                <a:gd name="T63" fmla="*/ 0 h 11"/>
                <a:gd name="T64" fmla="*/ 4 w 9"/>
                <a:gd name="T65" fmla="*/ 0 h 11"/>
                <a:gd name="T66" fmla="*/ 4 w 9"/>
                <a:gd name="T67" fmla="*/ 0 h 11"/>
                <a:gd name="T68" fmla="*/ 4 w 9"/>
                <a:gd name="T6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" h="11">
                  <a:moveTo>
                    <a:pt x="4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moveTo>
                    <a:pt x="8" y="10"/>
                  </a:moveTo>
                  <a:cubicBezTo>
                    <a:pt x="7" y="11"/>
                    <a:pt x="5" y="11"/>
                    <a:pt x="4" y="11"/>
                  </a:cubicBezTo>
                  <a:cubicBezTo>
                    <a:pt x="5" y="11"/>
                    <a:pt x="7" y="11"/>
                    <a:pt x="8" y="10"/>
                  </a:cubicBezTo>
                  <a:moveTo>
                    <a:pt x="8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9" y="3"/>
                    <a:pt x="9" y="4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4"/>
                    <a:pt x="9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moveTo>
                    <a:pt x="7" y="2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3" y="0"/>
                    <a:pt x="4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0" name="Freeform: Shape 104"/>
            <p:cNvSpPr/>
            <p:nvPr/>
          </p:nvSpPr>
          <p:spPr bwMode="auto">
            <a:xfrm>
              <a:off x="4147289" y="1564077"/>
              <a:ext cx="15875" cy="17463"/>
            </a:xfrm>
            <a:custGeom>
              <a:avLst/>
              <a:gdLst>
                <a:gd name="T0" fmla="*/ 5 w 10"/>
                <a:gd name="T1" fmla="*/ 0 h 11"/>
                <a:gd name="T2" fmla="*/ 5 w 10"/>
                <a:gd name="T3" fmla="*/ 0 h 11"/>
                <a:gd name="T4" fmla="*/ 1 w 10"/>
                <a:gd name="T5" fmla="*/ 2 h 11"/>
                <a:gd name="T6" fmla="*/ 1 w 10"/>
                <a:gd name="T7" fmla="*/ 2 h 11"/>
                <a:gd name="T8" fmla="*/ 1 w 10"/>
                <a:gd name="T9" fmla="*/ 2 h 11"/>
                <a:gd name="T10" fmla="*/ 1 w 10"/>
                <a:gd name="T11" fmla="*/ 2 h 11"/>
                <a:gd name="T12" fmla="*/ 1 w 10"/>
                <a:gd name="T13" fmla="*/ 2 h 11"/>
                <a:gd name="T14" fmla="*/ 0 w 10"/>
                <a:gd name="T15" fmla="*/ 6 h 11"/>
                <a:gd name="T16" fmla="*/ 1 w 10"/>
                <a:gd name="T17" fmla="*/ 9 h 11"/>
                <a:gd name="T18" fmla="*/ 5 w 10"/>
                <a:gd name="T19" fmla="*/ 11 h 11"/>
                <a:gd name="T20" fmla="*/ 5 w 10"/>
                <a:gd name="T21" fmla="*/ 11 h 11"/>
                <a:gd name="T22" fmla="*/ 5 w 10"/>
                <a:gd name="T23" fmla="*/ 11 h 11"/>
                <a:gd name="T24" fmla="*/ 5 w 10"/>
                <a:gd name="T25" fmla="*/ 11 h 11"/>
                <a:gd name="T26" fmla="*/ 5 w 10"/>
                <a:gd name="T27" fmla="*/ 11 h 11"/>
                <a:gd name="T28" fmla="*/ 5 w 10"/>
                <a:gd name="T29" fmla="*/ 11 h 11"/>
                <a:gd name="T30" fmla="*/ 9 w 10"/>
                <a:gd name="T31" fmla="*/ 10 h 11"/>
                <a:gd name="T32" fmla="*/ 9 w 10"/>
                <a:gd name="T33" fmla="*/ 10 h 11"/>
                <a:gd name="T34" fmla="*/ 9 w 10"/>
                <a:gd name="T35" fmla="*/ 9 h 11"/>
                <a:gd name="T36" fmla="*/ 10 w 10"/>
                <a:gd name="T37" fmla="*/ 6 h 11"/>
                <a:gd name="T38" fmla="*/ 9 w 10"/>
                <a:gd name="T39" fmla="*/ 2 h 11"/>
                <a:gd name="T40" fmla="*/ 9 w 10"/>
                <a:gd name="T41" fmla="*/ 2 h 11"/>
                <a:gd name="T42" fmla="*/ 8 w 10"/>
                <a:gd name="T43" fmla="*/ 2 h 11"/>
                <a:gd name="T44" fmla="*/ 8 w 10"/>
                <a:gd name="T45" fmla="*/ 2 h 11"/>
                <a:gd name="T46" fmla="*/ 5 w 10"/>
                <a:gd name="T47" fmla="*/ 0 h 11"/>
                <a:gd name="T48" fmla="*/ 5 w 10"/>
                <a:gd name="T4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" h="11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2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7"/>
                    <a:pt x="0" y="8"/>
                    <a:pt x="1" y="9"/>
                  </a:cubicBezTo>
                  <a:cubicBezTo>
                    <a:pt x="2" y="11"/>
                    <a:pt x="4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8" y="11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9"/>
                  </a:cubicBezTo>
                  <a:cubicBezTo>
                    <a:pt x="10" y="8"/>
                    <a:pt x="10" y="7"/>
                    <a:pt x="10" y="6"/>
                  </a:cubicBezTo>
                  <a:cubicBezTo>
                    <a:pt x="10" y="4"/>
                    <a:pt x="10" y="3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1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1" name="Freeform: Shape 105"/>
            <p:cNvSpPr/>
            <p:nvPr/>
          </p:nvSpPr>
          <p:spPr bwMode="auto">
            <a:xfrm>
              <a:off x="4171101" y="1535502"/>
              <a:ext cx="15875" cy="15875"/>
            </a:xfrm>
            <a:custGeom>
              <a:avLst/>
              <a:gdLst>
                <a:gd name="T0" fmla="*/ 4 w 10"/>
                <a:gd name="T1" fmla="*/ 10 h 10"/>
                <a:gd name="T2" fmla="*/ 4 w 10"/>
                <a:gd name="T3" fmla="*/ 10 h 10"/>
                <a:gd name="T4" fmla="*/ 4 w 10"/>
                <a:gd name="T5" fmla="*/ 10 h 10"/>
                <a:gd name="T6" fmla="*/ 4 w 10"/>
                <a:gd name="T7" fmla="*/ 10 h 10"/>
                <a:gd name="T8" fmla="*/ 2 w 10"/>
                <a:gd name="T9" fmla="*/ 10 h 10"/>
                <a:gd name="T10" fmla="*/ 2 w 10"/>
                <a:gd name="T11" fmla="*/ 10 h 10"/>
                <a:gd name="T12" fmla="*/ 2 w 10"/>
                <a:gd name="T13" fmla="*/ 10 h 10"/>
                <a:gd name="T14" fmla="*/ 9 w 10"/>
                <a:gd name="T15" fmla="*/ 8 h 10"/>
                <a:gd name="T16" fmla="*/ 4 w 10"/>
                <a:gd name="T17" fmla="*/ 10 h 10"/>
                <a:gd name="T18" fmla="*/ 9 w 10"/>
                <a:gd name="T19" fmla="*/ 8 h 10"/>
                <a:gd name="T20" fmla="*/ 9 w 10"/>
                <a:gd name="T21" fmla="*/ 8 h 10"/>
                <a:gd name="T22" fmla="*/ 9 w 10"/>
                <a:gd name="T23" fmla="*/ 8 h 10"/>
                <a:gd name="T24" fmla="*/ 9 w 10"/>
                <a:gd name="T25" fmla="*/ 8 h 10"/>
                <a:gd name="T26" fmla="*/ 7 w 10"/>
                <a:gd name="T27" fmla="*/ 0 h 10"/>
                <a:gd name="T28" fmla="*/ 7 w 10"/>
                <a:gd name="T29" fmla="*/ 1 h 10"/>
                <a:gd name="T30" fmla="*/ 10 w 10"/>
                <a:gd name="T31" fmla="*/ 5 h 10"/>
                <a:gd name="T32" fmla="*/ 10 w 10"/>
                <a:gd name="T33" fmla="*/ 5 h 10"/>
                <a:gd name="T34" fmla="*/ 7 w 10"/>
                <a:gd name="T35" fmla="*/ 1 h 10"/>
                <a:gd name="T36" fmla="*/ 7 w 10"/>
                <a:gd name="T37" fmla="*/ 0 h 10"/>
                <a:gd name="T38" fmla="*/ 7 w 10"/>
                <a:gd name="T39" fmla="*/ 0 h 10"/>
                <a:gd name="T40" fmla="*/ 4 w 10"/>
                <a:gd name="T41" fmla="*/ 0 h 10"/>
                <a:gd name="T42" fmla="*/ 4 w 10"/>
                <a:gd name="T43" fmla="*/ 0 h 10"/>
                <a:gd name="T44" fmla="*/ 0 w 10"/>
                <a:gd name="T45" fmla="*/ 2 h 10"/>
                <a:gd name="T46" fmla="*/ 0 w 10"/>
                <a:gd name="T47" fmla="*/ 2 h 10"/>
                <a:gd name="T48" fmla="*/ 4 w 10"/>
                <a:gd name="T49" fmla="*/ 0 h 10"/>
                <a:gd name="T50" fmla="*/ 4 w 10"/>
                <a:gd name="T51" fmla="*/ 0 h 10"/>
                <a:gd name="T52" fmla="*/ 4 w 10"/>
                <a:gd name="T53" fmla="*/ 0 h 10"/>
                <a:gd name="T54" fmla="*/ 4 w 10"/>
                <a:gd name="T55" fmla="*/ 0 h 10"/>
                <a:gd name="T56" fmla="*/ 4 w 10"/>
                <a:gd name="T57" fmla="*/ 0 h 10"/>
                <a:gd name="T58" fmla="*/ 4 w 10"/>
                <a:gd name="T59" fmla="*/ 0 h 10"/>
                <a:gd name="T60" fmla="*/ 4 w 10"/>
                <a:gd name="T6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" h="10">
                  <a:moveTo>
                    <a:pt x="4" y="10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9" y="8"/>
                  </a:moveTo>
                  <a:cubicBezTo>
                    <a:pt x="8" y="9"/>
                    <a:pt x="6" y="10"/>
                    <a:pt x="4" y="10"/>
                  </a:cubicBezTo>
                  <a:cubicBezTo>
                    <a:pt x="6" y="10"/>
                    <a:pt x="8" y="9"/>
                    <a:pt x="9" y="8"/>
                  </a:cubicBezTo>
                  <a:moveTo>
                    <a:pt x="9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moveTo>
                    <a:pt x="7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9" y="1"/>
                    <a:pt x="9" y="3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3"/>
                    <a:pt x="9" y="1"/>
                    <a:pt x="7" y="1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2" y="0"/>
                    <a:pt x="4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2" name="Freeform: Shape 106"/>
            <p:cNvSpPr/>
            <p:nvPr/>
          </p:nvSpPr>
          <p:spPr bwMode="auto">
            <a:xfrm>
              <a:off x="4169514" y="1535502"/>
              <a:ext cx="17463" cy="15875"/>
            </a:xfrm>
            <a:custGeom>
              <a:avLst/>
              <a:gdLst>
                <a:gd name="T0" fmla="*/ 5 w 11"/>
                <a:gd name="T1" fmla="*/ 0 h 10"/>
                <a:gd name="T2" fmla="*/ 5 w 11"/>
                <a:gd name="T3" fmla="*/ 0 h 10"/>
                <a:gd name="T4" fmla="*/ 1 w 11"/>
                <a:gd name="T5" fmla="*/ 2 h 10"/>
                <a:gd name="T6" fmla="*/ 1 w 11"/>
                <a:gd name="T7" fmla="*/ 2 h 10"/>
                <a:gd name="T8" fmla="*/ 1 w 11"/>
                <a:gd name="T9" fmla="*/ 2 h 10"/>
                <a:gd name="T10" fmla="*/ 0 w 11"/>
                <a:gd name="T11" fmla="*/ 5 h 10"/>
                <a:gd name="T12" fmla="*/ 3 w 11"/>
                <a:gd name="T13" fmla="*/ 10 h 10"/>
                <a:gd name="T14" fmla="*/ 3 w 11"/>
                <a:gd name="T15" fmla="*/ 10 h 10"/>
                <a:gd name="T16" fmla="*/ 3 w 11"/>
                <a:gd name="T17" fmla="*/ 10 h 10"/>
                <a:gd name="T18" fmla="*/ 3 w 11"/>
                <a:gd name="T19" fmla="*/ 10 h 10"/>
                <a:gd name="T20" fmla="*/ 3 w 11"/>
                <a:gd name="T21" fmla="*/ 10 h 10"/>
                <a:gd name="T22" fmla="*/ 5 w 11"/>
                <a:gd name="T23" fmla="*/ 10 h 10"/>
                <a:gd name="T24" fmla="*/ 5 w 11"/>
                <a:gd name="T25" fmla="*/ 10 h 10"/>
                <a:gd name="T26" fmla="*/ 5 w 11"/>
                <a:gd name="T27" fmla="*/ 10 h 10"/>
                <a:gd name="T28" fmla="*/ 5 w 11"/>
                <a:gd name="T29" fmla="*/ 10 h 10"/>
                <a:gd name="T30" fmla="*/ 5 w 11"/>
                <a:gd name="T31" fmla="*/ 10 h 10"/>
                <a:gd name="T32" fmla="*/ 5 w 11"/>
                <a:gd name="T33" fmla="*/ 10 h 10"/>
                <a:gd name="T34" fmla="*/ 10 w 11"/>
                <a:gd name="T35" fmla="*/ 8 h 10"/>
                <a:gd name="T36" fmla="*/ 10 w 11"/>
                <a:gd name="T37" fmla="*/ 8 h 10"/>
                <a:gd name="T38" fmla="*/ 10 w 11"/>
                <a:gd name="T39" fmla="*/ 8 h 10"/>
                <a:gd name="T40" fmla="*/ 10 w 11"/>
                <a:gd name="T41" fmla="*/ 8 h 10"/>
                <a:gd name="T42" fmla="*/ 10 w 11"/>
                <a:gd name="T43" fmla="*/ 8 h 10"/>
                <a:gd name="T44" fmla="*/ 10 w 11"/>
                <a:gd name="T45" fmla="*/ 8 h 10"/>
                <a:gd name="T46" fmla="*/ 10 w 11"/>
                <a:gd name="T47" fmla="*/ 8 h 10"/>
                <a:gd name="T48" fmla="*/ 11 w 11"/>
                <a:gd name="T49" fmla="*/ 5 h 10"/>
                <a:gd name="T50" fmla="*/ 8 w 11"/>
                <a:gd name="T51" fmla="*/ 1 h 10"/>
                <a:gd name="T52" fmla="*/ 8 w 11"/>
                <a:gd name="T53" fmla="*/ 0 h 10"/>
                <a:gd name="T54" fmla="*/ 5 w 11"/>
                <a:gd name="T55" fmla="*/ 0 h 10"/>
                <a:gd name="T56" fmla="*/ 5 w 11"/>
                <a:gd name="T5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" h="1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7"/>
                    <a:pt x="1" y="9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4" y="10"/>
                    <a:pt x="4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10"/>
                    <a:pt x="9" y="9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7"/>
                    <a:pt x="11" y="6"/>
                    <a:pt x="11" y="5"/>
                  </a:cubicBezTo>
                  <a:cubicBezTo>
                    <a:pt x="10" y="3"/>
                    <a:pt x="10" y="1"/>
                    <a:pt x="8" y="1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3" name="Freeform: Shape 107"/>
            <p:cNvSpPr/>
            <p:nvPr/>
          </p:nvSpPr>
          <p:spPr bwMode="auto">
            <a:xfrm>
              <a:off x="4183801" y="1498989"/>
              <a:ext cx="17463" cy="19050"/>
            </a:xfrm>
            <a:custGeom>
              <a:avLst/>
              <a:gdLst>
                <a:gd name="T0" fmla="*/ 5 w 11"/>
                <a:gd name="T1" fmla="*/ 11 h 11"/>
                <a:gd name="T2" fmla="*/ 5 w 11"/>
                <a:gd name="T3" fmla="*/ 11 h 11"/>
                <a:gd name="T4" fmla="*/ 5 w 11"/>
                <a:gd name="T5" fmla="*/ 11 h 11"/>
                <a:gd name="T6" fmla="*/ 5 w 11"/>
                <a:gd name="T7" fmla="*/ 11 h 11"/>
                <a:gd name="T8" fmla="*/ 10 w 11"/>
                <a:gd name="T9" fmla="*/ 7 h 11"/>
                <a:gd name="T10" fmla="*/ 5 w 11"/>
                <a:gd name="T11" fmla="*/ 11 h 11"/>
                <a:gd name="T12" fmla="*/ 10 w 11"/>
                <a:gd name="T13" fmla="*/ 7 h 11"/>
                <a:gd name="T14" fmla="*/ 10 w 11"/>
                <a:gd name="T15" fmla="*/ 7 h 11"/>
                <a:gd name="T16" fmla="*/ 10 w 11"/>
                <a:gd name="T17" fmla="*/ 7 h 11"/>
                <a:gd name="T18" fmla="*/ 10 w 11"/>
                <a:gd name="T19" fmla="*/ 7 h 11"/>
                <a:gd name="T20" fmla="*/ 0 w 11"/>
                <a:gd name="T21" fmla="*/ 4 h 11"/>
                <a:gd name="T22" fmla="*/ 0 w 11"/>
                <a:gd name="T23" fmla="*/ 4 h 11"/>
                <a:gd name="T24" fmla="*/ 0 w 11"/>
                <a:gd name="T25" fmla="*/ 4 h 11"/>
                <a:gd name="T26" fmla="*/ 0 w 11"/>
                <a:gd name="T27" fmla="*/ 5 h 11"/>
                <a:gd name="T28" fmla="*/ 0 w 11"/>
                <a:gd name="T29" fmla="*/ 5 h 11"/>
                <a:gd name="T30" fmla="*/ 0 w 11"/>
                <a:gd name="T31" fmla="*/ 4 h 11"/>
                <a:gd name="T32" fmla="*/ 0 w 11"/>
                <a:gd name="T33" fmla="*/ 4 h 11"/>
                <a:gd name="T34" fmla="*/ 7 w 11"/>
                <a:gd name="T35" fmla="*/ 0 h 11"/>
                <a:gd name="T36" fmla="*/ 7 w 11"/>
                <a:gd name="T37" fmla="*/ 0 h 11"/>
                <a:gd name="T38" fmla="*/ 11 w 11"/>
                <a:gd name="T39" fmla="*/ 5 h 11"/>
                <a:gd name="T40" fmla="*/ 11 w 11"/>
                <a:gd name="T41" fmla="*/ 5 h 11"/>
                <a:gd name="T42" fmla="*/ 7 w 11"/>
                <a:gd name="T43" fmla="*/ 0 h 11"/>
                <a:gd name="T44" fmla="*/ 7 w 11"/>
                <a:gd name="T45" fmla="*/ 0 h 11"/>
                <a:gd name="T46" fmla="*/ 7 w 11"/>
                <a:gd name="T47" fmla="*/ 0 h 11"/>
                <a:gd name="T48" fmla="*/ 6 w 11"/>
                <a:gd name="T49" fmla="*/ 0 h 11"/>
                <a:gd name="T50" fmla="*/ 6 w 11"/>
                <a:gd name="T51" fmla="*/ 0 h 11"/>
                <a:gd name="T52" fmla="*/ 6 w 11"/>
                <a:gd name="T53" fmla="*/ 0 h 11"/>
                <a:gd name="T54" fmla="*/ 6 w 11"/>
                <a:gd name="T55" fmla="*/ 0 h 11"/>
                <a:gd name="T56" fmla="*/ 6 w 11"/>
                <a:gd name="T57" fmla="*/ 0 h 11"/>
                <a:gd name="T58" fmla="*/ 5 w 11"/>
                <a:gd name="T59" fmla="*/ 0 h 11"/>
                <a:gd name="T60" fmla="*/ 5 w 11"/>
                <a:gd name="T61" fmla="*/ 0 h 11"/>
                <a:gd name="T62" fmla="*/ 0 w 11"/>
                <a:gd name="T63" fmla="*/ 4 h 11"/>
                <a:gd name="T64" fmla="*/ 0 w 11"/>
                <a:gd name="T65" fmla="*/ 4 h 11"/>
                <a:gd name="T66" fmla="*/ 5 w 11"/>
                <a:gd name="T67" fmla="*/ 0 h 11"/>
                <a:gd name="T68" fmla="*/ 5 w 11"/>
                <a:gd name="T69" fmla="*/ 0 h 11"/>
                <a:gd name="T70" fmla="*/ 5 w 11"/>
                <a:gd name="T71" fmla="*/ 0 h 11"/>
                <a:gd name="T72" fmla="*/ 5 w 11"/>
                <a:gd name="T73" fmla="*/ 0 h 11"/>
                <a:gd name="T74" fmla="*/ 5 w 11"/>
                <a:gd name="T75" fmla="*/ 0 h 11"/>
                <a:gd name="T76" fmla="*/ 5 w 11"/>
                <a:gd name="T77" fmla="*/ 0 h 11"/>
                <a:gd name="T78" fmla="*/ 5 w 11"/>
                <a:gd name="T7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" h="11">
                  <a:moveTo>
                    <a:pt x="5" y="11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moveTo>
                    <a:pt x="10" y="7"/>
                  </a:moveTo>
                  <a:cubicBezTo>
                    <a:pt x="10" y="9"/>
                    <a:pt x="8" y="11"/>
                    <a:pt x="5" y="11"/>
                  </a:cubicBezTo>
                  <a:cubicBezTo>
                    <a:pt x="8" y="11"/>
                    <a:pt x="10" y="9"/>
                    <a:pt x="10" y="7"/>
                  </a:cubicBezTo>
                  <a:moveTo>
                    <a:pt x="10" y="7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9" y="1"/>
                    <a:pt x="11" y="3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3"/>
                    <a:pt x="9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1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2"/>
                    <a:pt x="3" y="0"/>
                    <a:pt x="5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4" name="Freeform: Shape 108"/>
            <p:cNvSpPr/>
            <p:nvPr/>
          </p:nvSpPr>
          <p:spPr bwMode="auto">
            <a:xfrm>
              <a:off x="4183801" y="1498989"/>
              <a:ext cx="17463" cy="19050"/>
            </a:xfrm>
            <a:custGeom>
              <a:avLst/>
              <a:gdLst>
                <a:gd name="T0" fmla="*/ 5 w 11"/>
                <a:gd name="T1" fmla="*/ 0 h 11"/>
                <a:gd name="T2" fmla="*/ 5 w 11"/>
                <a:gd name="T3" fmla="*/ 0 h 11"/>
                <a:gd name="T4" fmla="*/ 0 w 11"/>
                <a:gd name="T5" fmla="*/ 4 h 11"/>
                <a:gd name="T6" fmla="*/ 0 w 11"/>
                <a:gd name="T7" fmla="*/ 4 h 11"/>
                <a:gd name="T8" fmla="*/ 0 w 11"/>
                <a:gd name="T9" fmla="*/ 4 h 11"/>
                <a:gd name="T10" fmla="*/ 0 w 11"/>
                <a:gd name="T11" fmla="*/ 5 h 11"/>
                <a:gd name="T12" fmla="*/ 4 w 11"/>
                <a:gd name="T13" fmla="*/ 10 h 11"/>
                <a:gd name="T14" fmla="*/ 5 w 11"/>
                <a:gd name="T15" fmla="*/ 11 h 11"/>
                <a:gd name="T16" fmla="*/ 5 w 11"/>
                <a:gd name="T17" fmla="*/ 11 h 11"/>
                <a:gd name="T18" fmla="*/ 5 w 11"/>
                <a:gd name="T19" fmla="*/ 11 h 11"/>
                <a:gd name="T20" fmla="*/ 5 w 11"/>
                <a:gd name="T21" fmla="*/ 11 h 11"/>
                <a:gd name="T22" fmla="*/ 5 w 11"/>
                <a:gd name="T23" fmla="*/ 11 h 11"/>
                <a:gd name="T24" fmla="*/ 5 w 11"/>
                <a:gd name="T25" fmla="*/ 11 h 11"/>
                <a:gd name="T26" fmla="*/ 10 w 11"/>
                <a:gd name="T27" fmla="*/ 7 h 11"/>
                <a:gd name="T28" fmla="*/ 10 w 11"/>
                <a:gd name="T29" fmla="*/ 7 h 11"/>
                <a:gd name="T30" fmla="*/ 10 w 11"/>
                <a:gd name="T31" fmla="*/ 7 h 11"/>
                <a:gd name="T32" fmla="*/ 10 w 11"/>
                <a:gd name="T33" fmla="*/ 7 h 11"/>
                <a:gd name="T34" fmla="*/ 10 w 11"/>
                <a:gd name="T35" fmla="*/ 7 h 11"/>
                <a:gd name="T36" fmla="*/ 10 w 11"/>
                <a:gd name="T37" fmla="*/ 7 h 11"/>
                <a:gd name="T38" fmla="*/ 10 w 11"/>
                <a:gd name="T39" fmla="*/ 7 h 11"/>
                <a:gd name="T40" fmla="*/ 11 w 11"/>
                <a:gd name="T41" fmla="*/ 5 h 11"/>
                <a:gd name="T42" fmla="*/ 7 w 11"/>
                <a:gd name="T43" fmla="*/ 0 h 11"/>
                <a:gd name="T44" fmla="*/ 7 w 11"/>
                <a:gd name="T45" fmla="*/ 0 h 11"/>
                <a:gd name="T46" fmla="*/ 6 w 11"/>
                <a:gd name="T47" fmla="*/ 0 h 11"/>
                <a:gd name="T48" fmla="*/ 6 w 11"/>
                <a:gd name="T49" fmla="*/ 0 h 11"/>
                <a:gd name="T50" fmla="*/ 5 w 11"/>
                <a:gd name="T51" fmla="*/ 0 h 11"/>
                <a:gd name="T52" fmla="*/ 5 w 11"/>
                <a:gd name="T5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" h="11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1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8"/>
                    <a:pt x="2" y="10"/>
                    <a:pt x="4" y="10"/>
                  </a:cubicBezTo>
                  <a:cubicBezTo>
                    <a:pt x="4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8" y="11"/>
                    <a:pt x="10" y="9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1" y="6"/>
                    <a:pt x="11" y="5"/>
                  </a:cubicBezTo>
                  <a:cubicBezTo>
                    <a:pt x="11" y="3"/>
                    <a:pt x="9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5" name="Freeform: Shape 109"/>
            <p:cNvSpPr/>
            <p:nvPr/>
          </p:nvSpPr>
          <p:spPr bwMode="auto">
            <a:xfrm>
              <a:off x="4188564" y="1462477"/>
              <a:ext cx="7938" cy="7938"/>
            </a:xfrm>
            <a:custGeom>
              <a:avLst/>
              <a:gdLst>
                <a:gd name="T0" fmla="*/ 5 w 5"/>
                <a:gd name="T1" fmla="*/ 0 h 5"/>
                <a:gd name="T2" fmla="*/ 5 w 5"/>
                <a:gd name="T3" fmla="*/ 0 h 5"/>
                <a:gd name="T4" fmla="*/ 5 w 5"/>
                <a:gd name="T5" fmla="*/ 0 h 5"/>
                <a:gd name="T6" fmla="*/ 5 w 5"/>
                <a:gd name="T7" fmla="*/ 0 h 5"/>
                <a:gd name="T8" fmla="*/ 5 w 5"/>
                <a:gd name="T9" fmla="*/ 0 h 5"/>
                <a:gd name="T10" fmla="*/ 5 w 5"/>
                <a:gd name="T11" fmla="*/ 0 h 5"/>
                <a:gd name="T12" fmla="*/ 5 w 5"/>
                <a:gd name="T13" fmla="*/ 0 h 5"/>
                <a:gd name="T14" fmla="*/ 5 w 5"/>
                <a:gd name="T15" fmla="*/ 0 h 5"/>
                <a:gd name="T16" fmla="*/ 0 w 5"/>
                <a:gd name="T17" fmla="*/ 5 h 5"/>
                <a:gd name="T18" fmla="*/ 0 w 5"/>
                <a:gd name="T19" fmla="*/ 5 h 5"/>
                <a:gd name="T20" fmla="*/ 0 w 5"/>
                <a:gd name="T21" fmla="*/ 5 h 5"/>
                <a:gd name="T22" fmla="*/ 5 w 5"/>
                <a:gd name="T23" fmla="*/ 0 h 5"/>
                <a:gd name="T24" fmla="*/ 5 w 5"/>
                <a:gd name="T25" fmla="*/ 0 h 5"/>
                <a:gd name="T26" fmla="*/ 5 w 5"/>
                <a:gd name="T27" fmla="*/ 0 h 5"/>
                <a:gd name="T28" fmla="*/ 5 w 5"/>
                <a:gd name="T29" fmla="*/ 0 h 5"/>
                <a:gd name="T30" fmla="*/ 5 w 5"/>
                <a:gd name="T31" fmla="*/ 0 h 5"/>
                <a:gd name="T32" fmla="*/ 5 w 5"/>
                <a:gd name="T33" fmla="*/ 0 h 5"/>
                <a:gd name="T34" fmla="*/ 5 w 5"/>
                <a:gd name="T3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6" name="Freeform: Shape 110"/>
            <p:cNvSpPr/>
            <p:nvPr/>
          </p:nvSpPr>
          <p:spPr bwMode="auto">
            <a:xfrm>
              <a:off x="4188564" y="1462477"/>
              <a:ext cx="17463" cy="15875"/>
            </a:xfrm>
            <a:custGeom>
              <a:avLst/>
              <a:gdLst>
                <a:gd name="T0" fmla="*/ 5 w 11"/>
                <a:gd name="T1" fmla="*/ 0 h 10"/>
                <a:gd name="T2" fmla="*/ 5 w 11"/>
                <a:gd name="T3" fmla="*/ 0 h 10"/>
                <a:gd name="T4" fmla="*/ 0 w 11"/>
                <a:gd name="T5" fmla="*/ 5 h 10"/>
                <a:gd name="T6" fmla="*/ 5 w 11"/>
                <a:gd name="T7" fmla="*/ 10 h 10"/>
                <a:gd name="T8" fmla="*/ 11 w 11"/>
                <a:gd name="T9" fmla="*/ 5 h 10"/>
                <a:gd name="T10" fmla="*/ 11 w 11"/>
                <a:gd name="T11" fmla="*/ 5 h 10"/>
                <a:gd name="T12" fmla="*/ 5 w 11"/>
                <a:gd name="T13" fmla="*/ 0 h 10"/>
                <a:gd name="T14" fmla="*/ 5 w 11"/>
                <a:gd name="T15" fmla="*/ 0 h 10"/>
                <a:gd name="T16" fmla="*/ 5 w 11"/>
                <a:gd name="T17" fmla="*/ 0 h 10"/>
                <a:gd name="T18" fmla="*/ 5 w 11"/>
                <a:gd name="T19" fmla="*/ 0 h 10"/>
                <a:gd name="T20" fmla="*/ 5 w 11"/>
                <a:gd name="T21" fmla="*/ 0 h 10"/>
                <a:gd name="T22" fmla="*/ 5 w 11"/>
                <a:gd name="T23" fmla="*/ 0 h 10"/>
                <a:gd name="T24" fmla="*/ 5 w 11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7" name="Freeform: Shape 111"/>
            <p:cNvSpPr/>
            <p:nvPr/>
          </p:nvSpPr>
          <p:spPr bwMode="auto">
            <a:xfrm>
              <a:off x="4183801" y="1424377"/>
              <a:ext cx="15875" cy="9525"/>
            </a:xfrm>
            <a:custGeom>
              <a:avLst/>
              <a:gdLst>
                <a:gd name="T0" fmla="*/ 10 w 10"/>
                <a:gd name="T1" fmla="*/ 4 h 6"/>
                <a:gd name="T2" fmla="*/ 10 w 10"/>
                <a:gd name="T3" fmla="*/ 4 h 6"/>
                <a:gd name="T4" fmla="*/ 10 w 10"/>
                <a:gd name="T5" fmla="*/ 4 h 6"/>
                <a:gd name="T6" fmla="*/ 10 w 10"/>
                <a:gd name="T7" fmla="*/ 4 h 6"/>
                <a:gd name="T8" fmla="*/ 10 w 10"/>
                <a:gd name="T9" fmla="*/ 4 h 6"/>
                <a:gd name="T10" fmla="*/ 4 w 10"/>
                <a:gd name="T11" fmla="*/ 1 h 6"/>
                <a:gd name="T12" fmla="*/ 4 w 10"/>
                <a:gd name="T13" fmla="*/ 1 h 6"/>
                <a:gd name="T14" fmla="*/ 4 w 10"/>
                <a:gd name="T15" fmla="*/ 1 h 6"/>
                <a:gd name="T16" fmla="*/ 0 w 10"/>
                <a:gd name="T17" fmla="*/ 6 h 6"/>
                <a:gd name="T18" fmla="*/ 0 w 10"/>
                <a:gd name="T19" fmla="*/ 6 h 6"/>
                <a:gd name="T20" fmla="*/ 4 w 10"/>
                <a:gd name="T21" fmla="*/ 1 h 6"/>
                <a:gd name="T22" fmla="*/ 4 w 10"/>
                <a:gd name="T23" fmla="*/ 1 h 6"/>
                <a:gd name="T24" fmla="*/ 5 w 10"/>
                <a:gd name="T25" fmla="*/ 0 h 6"/>
                <a:gd name="T26" fmla="*/ 5 w 10"/>
                <a:gd name="T27" fmla="*/ 0 h 6"/>
                <a:gd name="T28" fmla="*/ 4 w 10"/>
                <a:gd name="T29" fmla="*/ 1 h 6"/>
                <a:gd name="T30" fmla="*/ 4 w 10"/>
                <a:gd name="T31" fmla="*/ 1 h 6"/>
                <a:gd name="T32" fmla="*/ 5 w 10"/>
                <a:gd name="T3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6">
                  <a:moveTo>
                    <a:pt x="10" y="4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1"/>
                    <a:pt x="0" y="3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5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8" name="Freeform: Shape 112"/>
            <p:cNvSpPr/>
            <p:nvPr/>
          </p:nvSpPr>
          <p:spPr bwMode="auto">
            <a:xfrm>
              <a:off x="4183801" y="1424377"/>
              <a:ext cx="17463" cy="17463"/>
            </a:xfrm>
            <a:custGeom>
              <a:avLst/>
              <a:gdLst>
                <a:gd name="T0" fmla="*/ 5 w 11"/>
                <a:gd name="T1" fmla="*/ 0 h 11"/>
                <a:gd name="T2" fmla="*/ 5 w 11"/>
                <a:gd name="T3" fmla="*/ 0 h 11"/>
                <a:gd name="T4" fmla="*/ 4 w 11"/>
                <a:gd name="T5" fmla="*/ 1 h 11"/>
                <a:gd name="T6" fmla="*/ 4 w 11"/>
                <a:gd name="T7" fmla="*/ 1 h 11"/>
                <a:gd name="T8" fmla="*/ 4 w 11"/>
                <a:gd name="T9" fmla="*/ 1 h 11"/>
                <a:gd name="T10" fmla="*/ 0 w 11"/>
                <a:gd name="T11" fmla="*/ 6 h 11"/>
                <a:gd name="T12" fmla="*/ 0 w 11"/>
                <a:gd name="T13" fmla="*/ 7 h 11"/>
                <a:gd name="T14" fmla="*/ 0 w 11"/>
                <a:gd name="T15" fmla="*/ 7 h 11"/>
                <a:gd name="T16" fmla="*/ 0 w 11"/>
                <a:gd name="T17" fmla="*/ 7 h 11"/>
                <a:gd name="T18" fmla="*/ 0 w 11"/>
                <a:gd name="T19" fmla="*/ 7 h 11"/>
                <a:gd name="T20" fmla="*/ 0 w 11"/>
                <a:gd name="T21" fmla="*/ 7 h 11"/>
                <a:gd name="T22" fmla="*/ 5 w 11"/>
                <a:gd name="T23" fmla="*/ 11 h 11"/>
                <a:gd name="T24" fmla="*/ 5 w 11"/>
                <a:gd name="T25" fmla="*/ 11 h 11"/>
                <a:gd name="T26" fmla="*/ 5 w 11"/>
                <a:gd name="T27" fmla="*/ 11 h 11"/>
                <a:gd name="T28" fmla="*/ 5 w 11"/>
                <a:gd name="T29" fmla="*/ 11 h 11"/>
                <a:gd name="T30" fmla="*/ 5 w 11"/>
                <a:gd name="T31" fmla="*/ 11 h 11"/>
                <a:gd name="T32" fmla="*/ 5 w 11"/>
                <a:gd name="T33" fmla="*/ 11 h 11"/>
                <a:gd name="T34" fmla="*/ 7 w 11"/>
                <a:gd name="T35" fmla="*/ 11 h 11"/>
                <a:gd name="T36" fmla="*/ 7 w 11"/>
                <a:gd name="T37" fmla="*/ 11 h 11"/>
                <a:gd name="T38" fmla="*/ 7 w 11"/>
                <a:gd name="T39" fmla="*/ 11 h 11"/>
                <a:gd name="T40" fmla="*/ 11 w 11"/>
                <a:gd name="T41" fmla="*/ 6 h 11"/>
                <a:gd name="T42" fmla="*/ 10 w 11"/>
                <a:gd name="T43" fmla="*/ 4 h 11"/>
                <a:gd name="T44" fmla="*/ 10 w 11"/>
                <a:gd name="T45" fmla="*/ 4 h 11"/>
                <a:gd name="T46" fmla="*/ 10 w 11"/>
                <a:gd name="T47" fmla="*/ 4 h 11"/>
                <a:gd name="T48" fmla="*/ 10 w 11"/>
                <a:gd name="T49" fmla="*/ 4 h 11"/>
                <a:gd name="T50" fmla="*/ 5 w 11"/>
                <a:gd name="T51" fmla="*/ 0 h 11"/>
                <a:gd name="T52" fmla="*/ 5 w 11"/>
                <a:gd name="T5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" h="11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1"/>
                    <a:pt x="0" y="3"/>
                    <a:pt x="0" y="6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9"/>
                    <a:pt x="3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9" y="10"/>
                    <a:pt x="11" y="8"/>
                    <a:pt x="11" y="6"/>
                  </a:cubicBezTo>
                  <a:cubicBezTo>
                    <a:pt x="11" y="5"/>
                    <a:pt x="10" y="5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9" name="Freeform: Shape 113"/>
            <p:cNvSpPr/>
            <p:nvPr/>
          </p:nvSpPr>
          <p:spPr bwMode="auto">
            <a:xfrm>
              <a:off x="4183801" y="1424377"/>
              <a:ext cx="11113" cy="17463"/>
            </a:xfrm>
            <a:custGeom>
              <a:avLst/>
              <a:gdLst>
                <a:gd name="T0" fmla="*/ 5 w 7"/>
                <a:gd name="T1" fmla="*/ 11 h 11"/>
                <a:gd name="T2" fmla="*/ 5 w 7"/>
                <a:gd name="T3" fmla="*/ 11 h 11"/>
                <a:gd name="T4" fmla="*/ 5 w 7"/>
                <a:gd name="T5" fmla="*/ 11 h 11"/>
                <a:gd name="T6" fmla="*/ 5 w 7"/>
                <a:gd name="T7" fmla="*/ 11 h 11"/>
                <a:gd name="T8" fmla="*/ 7 w 7"/>
                <a:gd name="T9" fmla="*/ 11 h 11"/>
                <a:gd name="T10" fmla="*/ 5 w 7"/>
                <a:gd name="T11" fmla="*/ 11 h 11"/>
                <a:gd name="T12" fmla="*/ 7 w 7"/>
                <a:gd name="T13" fmla="*/ 11 h 11"/>
                <a:gd name="T14" fmla="*/ 0 w 7"/>
                <a:gd name="T15" fmla="*/ 7 h 11"/>
                <a:gd name="T16" fmla="*/ 0 w 7"/>
                <a:gd name="T17" fmla="*/ 7 h 11"/>
                <a:gd name="T18" fmla="*/ 0 w 7"/>
                <a:gd name="T19" fmla="*/ 7 h 11"/>
                <a:gd name="T20" fmla="*/ 5 w 7"/>
                <a:gd name="T21" fmla="*/ 0 h 11"/>
                <a:gd name="T22" fmla="*/ 5 w 7"/>
                <a:gd name="T23" fmla="*/ 0 h 11"/>
                <a:gd name="T24" fmla="*/ 5 w 7"/>
                <a:gd name="T25" fmla="*/ 0 h 11"/>
                <a:gd name="T26" fmla="*/ 5 w 7"/>
                <a:gd name="T27" fmla="*/ 0 h 11"/>
                <a:gd name="T28" fmla="*/ 5 w 7"/>
                <a:gd name="T29" fmla="*/ 0 h 11"/>
                <a:gd name="T30" fmla="*/ 5 w 7"/>
                <a:gd name="T3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11">
                  <a:moveTo>
                    <a:pt x="5" y="11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moveTo>
                    <a:pt x="7" y="11"/>
                  </a:moveTo>
                  <a:cubicBezTo>
                    <a:pt x="6" y="11"/>
                    <a:pt x="6" y="11"/>
                    <a:pt x="5" y="11"/>
                  </a:cubicBezTo>
                  <a:cubicBezTo>
                    <a:pt x="6" y="11"/>
                    <a:pt x="6" y="11"/>
                    <a:pt x="7" y="11"/>
                  </a:cubicBezTo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0" name="Freeform: Shape 114"/>
            <p:cNvSpPr/>
            <p:nvPr/>
          </p:nvSpPr>
          <p:spPr bwMode="auto">
            <a:xfrm>
              <a:off x="4169514" y="1389452"/>
              <a:ext cx="17463" cy="7938"/>
            </a:xfrm>
            <a:custGeom>
              <a:avLst/>
              <a:gdLst>
                <a:gd name="T0" fmla="*/ 10 w 11"/>
                <a:gd name="T1" fmla="*/ 2 h 5"/>
                <a:gd name="T2" fmla="*/ 10 w 11"/>
                <a:gd name="T3" fmla="*/ 2 h 5"/>
                <a:gd name="T4" fmla="*/ 11 w 11"/>
                <a:gd name="T5" fmla="*/ 5 h 5"/>
                <a:gd name="T6" fmla="*/ 11 w 11"/>
                <a:gd name="T7" fmla="*/ 5 h 5"/>
                <a:gd name="T8" fmla="*/ 10 w 11"/>
                <a:gd name="T9" fmla="*/ 2 h 5"/>
                <a:gd name="T10" fmla="*/ 10 w 11"/>
                <a:gd name="T11" fmla="*/ 2 h 5"/>
                <a:gd name="T12" fmla="*/ 10 w 11"/>
                <a:gd name="T13" fmla="*/ 2 h 5"/>
                <a:gd name="T14" fmla="*/ 3 w 11"/>
                <a:gd name="T15" fmla="*/ 0 h 5"/>
                <a:gd name="T16" fmla="*/ 3 w 11"/>
                <a:gd name="T17" fmla="*/ 0 h 5"/>
                <a:gd name="T18" fmla="*/ 3 w 11"/>
                <a:gd name="T19" fmla="*/ 0 h 5"/>
                <a:gd name="T20" fmla="*/ 0 w 11"/>
                <a:gd name="T21" fmla="*/ 5 h 5"/>
                <a:gd name="T22" fmla="*/ 0 w 11"/>
                <a:gd name="T23" fmla="*/ 5 h 5"/>
                <a:gd name="T24" fmla="*/ 3 w 11"/>
                <a:gd name="T25" fmla="*/ 0 h 5"/>
                <a:gd name="T26" fmla="*/ 3 w 11"/>
                <a:gd name="T27" fmla="*/ 0 h 5"/>
                <a:gd name="T28" fmla="*/ 5 w 11"/>
                <a:gd name="T29" fmla="*/ 0 h 5"/>
                <a:gd name="T30" fmla="*/ 5 w 11"/>
                <a:gd name="T31" fmla="*/ 0 h 5"/>
                <a:gd name="T32" fmla="*/ 3 w 11"/>
                <a:gd name="T33" fmla="*/ 0 h 5"/>
                <a:gd name="T34" fmla="*/ 3 w 11"/>
                <a:gd name="T35" fmla="*/ 0 h 5"/>
                <a:gd name="T36" fmla="*/ 5 w 11"/>
                <a:gd name="T3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5"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10" y="4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4"/>
                    <a:pt x="10" y="3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1"/>
                    <a:pt x="0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1" name="Freeform: Shape 115"/>
            <p:cNvSpPr/>
            <p:nvPr/>
          </p:nvSpPr>
          <p:spPr bwMode="auto">
            <a:xfrm>
              <a:off x="4169514" y="1389452"/>
              <a:ext cx="17463" cy="15875"/>
            </a:xfrm>
            <a:custGeom>
              <a:avLst/>
              <a:gdLst>
                <a:gd name="T0" fmla="*/ 5 w 11"/>
                <a:gd name="T1" fmla="*/ 0 h 10"/>
                <a:gd name="T2" fmla="*/ 5 w 11"/>
                <a:gd name="T3" fmla="*/ 0 h 10"/>
                <a:gd name="T4" fmla="*/ 3 w 11"/>
                <a:gd name="T5" fmla="*/ 0 h 10"/>
                <a:gd name="T6" fmla="*/ 3 w 11"/>
                <a:gd name="T7" fmla="*/ 0 h 10"/>
                <a:gd name="T8" fmla="*/ 3 w 11"/>
                <a:gd name="T9" fmla="*/ 0 h 10"/>
                <a:gd name="T10" fmla="*/ 0 w 11"/>
                <a:gd name="T11" fmla="*/ 5 h 10"/>
                <a:gd name="T12" fmla="*/ 1 w 11"/>
                <a:gd name="T13" fmla="*/ 7 h 10"/>
                <a:gd name="T14" fmla="*/ 1 w 11"/>
                <a:gd name="T15" fmla="*/ 8 h 10"/>
                <a:gd name="T16" fmla="*/ 1 w 11"/>
                <a:gd name="T17" fmla="*/ 8 h 10"/>
                <a:gd name="T18" fmla="*/ 1 w 11"/>
                <a:gd name="T19" fmla="*/ 8 h 10"/>
                <a:gd name="T20" fmla="*/ 1 w 11"/>
                <a:gd name="T21" fmla="*/ 8 h 10"/>
                <a:gd name="T22" fmla="*/ 5 w 11"/>
                <a:gd name="T23" fmla="*/ 10 h 10"/>
                <a:gd name="T24" fmla="*/ 5 w 11"/>
                <a:gd name="T25" fmla="*/ 10 h 10"/>
                <a:gd name="T26" fmla="*/ 5 w 11"/>
                <a:gd name="T27" fmla="*/ 10 h 10"/>
                <a:gd name="T28" fmla="*/ 5 w 11"/>
                <a:gd name="T29" fmla="*/ 10 h 10"/>
                <a:gd name="T30" fmla="*/ 5 w 11"/>
                <a:gd name="T31" fmla="*/ 10 h 10"/>
                <a:gd name="T32" fmla="*/ 5 w 11"/>
                <a:gd name="T33" fmla="*/ 10 h 10"/>
                <a:gd name="T34" fmla="*/ 8 w 11"/>
                <a:gd name="T35" fmla="*/ 9 h 10"/>
                <a:gd name="T36" fmla="*/ 8 w 11"/>
                <a:gd name="T37" fmla="*/ 9 h 10"/>
                <a:gd name="T38" fmla="*/ 8 w 11"/>
                <a:gd name="T39" fmla="*/ 9 h 10"/>
                <a:gd name="T40" fmla="*/ 11 w 11"/>
                <a:gd name="T41" fmla="*/ 5 h 10"/>
                <a:gd name="T42" fmla="*/ 10 w 11"/>
                <a:gd name="T43" fmla="*/ 2 h 10"/>
                <a:gd name="T44" fmla="*/ 10 w 11"/>
                <a:gd name="T45" fmla="*/ 2 h 10"/>
                <a:gd name="T46" fmla="*/ 5 w 11"/>
                <a:gd name="T47" fmla="*/ 0 h 10"/>
                <a:gd name="T48" fmla="*/ 5 w 11"/>
                <a:gd name="T4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" h="1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1"/>
                    <a:pt x="0" y="3"/>
                    <a:pt x="0" y="5"/>
                  </a:cubicBezTo>
                  <a:cubicBezTo>
                    <a:pt x="0" y="6"/>
                    <a:pt x="0" y="7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9"/>
                    <a:pt x="3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10"/>
                    <a:pt x="7" y="10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0" y="8"/>
                    <a:pt x="11" y="7"/>
                    <a:pt x="11" y="5"/>
                  </a:cubicBezTo>
                  <a:cubicBezTo>
                    <a:pt x="10" y="4"/>
                    <a:pt x="10" y="3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0"/>
                    <a:pt x="7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2" name="Freeform: Shape 116"/>
            <p:cNvSpPr/>
            <p:nvPr/>
          </p:nvSpPr>
          <p:spPr bwMode="auto">
            <a:xfrm>
              <a:off x="4171101" y="1389452"/>
              <a:ext cx="11113" cy="15875"/>
            </a:xfrm>
            <a:custGeom>
              <a:avLst/>
              <a:gdLst>
                <a:gd name="T0" fmla="*/ 4 w 7"/>
                <a:gd name="T1" fmla="*/ 10 h 10"/>
                <a:gd name="T2" fmla="*/ 4 w 7"/>
                <a:gd name="T3" fmla="*/ 10 h 10"/>
                <a:gd name="T4" fmla="*/ 4 w 7"/>
                <a:gd name="T5" fmla="*/ 10 h 10"/>
                <a:gd name="T6" fmla="*/ 4 w 7"/>
                <a:gd name="T7" fmla="*/ 10 h 10"/>
                <a:gd name="T8" fmla="*/ 7 w 7"/>
                <a:gd name="T9" fmla="*/ 9 h 10"/>
                <a:gd name="T10" fmla="*/ 4 w 7"/>
                <a:gd name="T11" fmla="*/ 10 h 10"/>
                <a:gd name="T12" fmla="*/ 7 w 7"/>
                <a:gd name="T13" fmla="*/ 9 h 10"/>
                <a:gd name="T14" fmla="*/ 0 w 7"/>
                <a:gd name="T15" fmla="*/ 8 h 10"/>
                <a:gd name="T16" fmla="*/ 0 w 7"/>
                <a:gd name="T17" fmla="*/ 8 h 10"/>
                <a:gd name="T18" fmla="*/ 0 w 7"/>
                <a:gd name="T19" fmla="*/ 8 h 10"/>
                <a:gd name="T20" fmla="*/ 4 w 7"/>
                <a:gd name="T21" fmla="*/ 0 h 10"/>
                <a:gd name="T22" fmla="*/ 4 w 7"/>
                <a:gd name="T23" fmla="*/ 0 h 10"/>
                <a:gd name="T24" fmla="*/ 4 w 7"/>
                <a:gd name="T25" fmla="*/ 0 h 10"/>
                <a:gd name="T26" fmla="*/ 4 w 7"/>
                <a:gd name="T27" fmla="*/ 0 h 10"/>
                <a:gd name="T28" fmla="*/ 4 w 7"/>
                <a:gd name="T29" fmla="*/ 0 h 10"/>
                <a:gd name="T30" fmla="*/ 4 w 7"/>
                <a:gd name="T3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10">
                  <a:moveTo>
                    <a:pt x="4" y="10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moveTo>
                    <a:pt x="7" y="9"/>
                  </a:moveTo>
                  <a:cubicBezTo>
                    <a:pt x="6" y="10"/>
                    <a:pt x="5" y="10"/>
                    <a:pt x="4" y="10"/>
                  </a:cubicBezTo>
                  <a:cubicBezTo>
                    <a:pt x="5" y="10"/>
                    <a:pt x="6" y="10"/>
                    <a:pt x="7" y="9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33" name="千图设计师MC：ID 29795607Freeform: Shape 117"/>
          <p:cNvSpPr/>
          <p:nvPr>
            <p:custDataLst>
              <p:tags r:id="rId17"/>
            </p:custDataLst>
          </p:nvPr>
        </p:nvSpPr>
        <p:spPr bwMode="auto">
          <a:xfrm>
            <a:off x="751626" y="2451489"/>
            <a:ext cx="1376363" cy="757238"/>
          </a:xfrm>
          <a:custGeom>
            <a:avLst/>
            <a:gdLst>
              <a:gd name="T0" fmla="*/ 853 w 853"/>
              <a:gd name="T1" fmla="*/ 277 h 469"/>
              <a:gd name="T2" fmla="*/ 764 w 853"/>
              <a:gd name="T3" fmla="*/ 189 h 469"/>
              <a:gd name="T4" fmla="*/ 722 w 853"/>
              <a:gd name="T5" fmla="*/ 201 h 469"/>
              <a:gd name="T6" fmla="*/ 645 w 853"/>
              <a:gd name="T7" fmla="*/ 178 h 469"/>
              <a:gd name="T8" fmla="*/ 635 w 853"/>
              <a:gd name="T9" fmla="*/ 179 h 469"/>
              <a:gd name="T10" fmla="*/ 407 w 853"/>
              <a:gd name="T11" fmla="*/ 0 h 469"/>
              <a:gd name="T12" fmla="*/ 199 w 853"/>
              <a:gd name="T13" fmla="*/ 126 h 469"/>
              <a:gd name="T14" fmla="*/ 172 w 853"/>
              <a:gd name="T15" fmla="*/ 124 h 469"/>
              <a:gd name="T16" fmla="*/ 0 w 853"/>
              <a:gd name="T17" fmla="*/ 296 h 469"/>
              <a:gd name="T18" fmla="*/ 172 w 853"/>
              <a:gd name="T19" fmla="*/ 469 h 469"/>
              <a:gd name="T20" fmla="*/ 280 w 853"/>
              <a:gd name="T21" fmla="*/ 431 h 469"/>
              <a:gd name="T22" fmla="*/ 407 w 853"/>
              <a:gd name="T23" fmla="*/ 469 h 469"/>
              <a:gd name="T24" fmla="*/ 542 w 853"/>
              <a:gd name="T25" fmla="*/ 426 h 469"/>
              <a:gd name="T26" fmla="*/ 645 w 853"/>
              <a:gd name="T27" fmla="*/ 469 h 469"/>
              <a:gd name="T28" fmla="*/ 784 w 853"/>
              <a:gd name="T29" fmla="*/ 363 h 469"/>
              <a:gd name="T30" fmla="*/ 853 w 853"/>
              <a:gd name="T31" fmla="*/ 277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53" h="469">
                <a:moveTo>
                  <a:pt x="853" y="277"/>
                </a:moveTo>
                <a:cubicBezTo>
                  <a:pt x="853" y="229"/>
                  <a:pt x="813" y="189"/>
                  <a:pt x="764" y="189"/>
                </a:cubicBezTo>
                <a:cubicBezTo>
                  <a:pt x="749" y="189"/>
                  <a:pt x="734" y="193"/>
                  <a:pt x="722" y="201"/>
                </a:cubicBezTo>
                <a:cubicBezTo>
                  <a:pt x="699" y="186"/>
                  <a:pt x="673" y="178"/>
                  <a:pt x="645" y="178"/>
                </a:cubicBezTo>
                <a:cubicBezTo>
                  <a:pt x="641" y="178"/>
                  <a:pt x="638" y="179"/>
                  <a:pt x="635" y="179"/>
                </a:cubicBezTo>
                <a:cubicBezTo>
                  <a:pt x="610" y="76"/>
                  <a:pt x="517" y="0"/>
                  <a:pt x="407" y="0"/>
                </a:cubicBezTo>
                <a:cubicBezTo>
                  <a:pt x="316" y="0"/>
                  <a:pt x="238" y="51"/>
                  <a:pt x="199" y="126"/>
                </a:cubicBezTo>
                <a:cubicBezTo>
                  <a:pt x="190" y="125"/>
                  <a:pt x="181" y="124"/>
                  <a:pt x="172" y="124"/>
                </a:cubicBezTo>
                <a:cubicBezTo>
                  <a:pt x="77" y="124"/>
                  <a:pt x="0" y="201"/>
                  <a:pt x="0" y="296"/>
                </a:cubicBezTo>
                <a:cubicBezTo>
                  <a:pt x="0" y="392"/>
                  <a:pt x="77" y="469"/>
                  <a:pt x="172" y="469"/>
                </a:cubicBezTo>
                <a:cubicBezTo>
                  <a:pt x="213" y="469"/>
                  <a:pt x="250" y="455"/>
                  <a:pt x="280" y="431"/>
                </a:cubicBezTo>
                <a:cubicBezTo>
                  <a:pt x="316" y="455"/>
                  <a:pt x="360" y="469"/>
                  <a:pt x="407" y="469"/>
                </a:cubicBezTo>
                <a:cubicBezTo>
                  <a:pt x="457" y="469"/>
                  <a:pt x="504" y="453"/>
                  <a:pt x="542" y="426"/>
                </a:cubicBezTo>
                <a:cubicBezTo>
                  <a:pt x="568" y="453"/>
                  <a:pt x="604" y="469"/>
                  <a:pt x="645" y="469"/>
                </a:cubicBezTo>
                <a:cubicBezTo>
                  <a:pt x="711" y="469"/>
                  <a:pt x="767" y="424"/>
                  <a:pt x="784" y="363"/>
                </a:cubicBezTo>
                <a:cubicBezTo>
                  <a:pt x="823" y="354"/>
                  <a:pt x="853" y="319"/>
                  <a:pt x="853" y="27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34" name="千图设计师MC：ID 29795607Freeform: Shape 118"/>
          <p:cNvSpPr/>
          <p:nvPr>
            <p:custDataLst>
              <p:tags r:id="rId18"/>
            </p:custDataLst>
          </p:nvPr>
        </p:nvSpPr>
        <p:spPr bwMode="auto">
          <a:xfrm>
            <a:off x="1894626" y="1619639"/>
            <a:ext cx="954088" cy="801688"/>
          </a:xfrm>
          <a:custGeom>
            <a:avLst/>
            <a:gdLst>
              <a:gd name="T0" fmla="*/ 547 w 592"/>
              <a:gd name="T1" fmla="*/ 292 h 497"/>
              <a:gd name="T2" fmla="*/ 571 w 592"/>
              <a:gd name="T3" fmla="*/ 198 h 497"/>
              <a:gd name="T4" fmla="*/ 373 w 592"/>
              <a:gd name="T5" fmla="*/ 0 h 497"/>
              <a:gd name="T6" fmla="*/ 177 w 592"/>
              <a:gd name="T7" fmla="*/ 185 h 497"/>
              <a:gd name="T8" fmla="*/ 152 w 592"/>
              <a:gd name="T9" fmla="*/ 183 h 497"/>
              <a:gd name="T10" fmla="*/ 0 w 592"/>
              <a:gd name="T11" fmla="*/ 334 h 497"/>
              <a:gd name="T12" fmla="*/ 152 w 592"/>
              <a:gd name="T13" fmla="*/ 485 h 497"/>
              <a:gd name="T14" fmla="*/ 224 w 592"/>
              <a:gd name="T15" fmla="*/ 467 h 497"/>
              <a:gd name="T16" fmla="*/ 340 w 592"/>
              <a:gd name="T17" fmla="*/ 485 h 497"/>
              <a:gd name="T18" fmla="*/ 414 w 592"/>
              <a:gd name="T19" fmla="*/ 478 h 497"/>
              <a:gd name="T20" fmla="*/ 478 w 592"/>
              <a:gd name="T21" fmla="*/ 497 h 497"/>
              <a:gd name="T22" fmla="*/ 592 w 592"/>
              <a:gd name="T23" fmla="*/ 383 h 497"/>
              <a:gd name="T24" fmla="*/ 547 w 592"/>
              <a:gd name="T25" fmla="*/ 292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92" h="497">
                <a:moveTo>
                  <a:pt x="547" y="292"/>
                </a:moveTo>
                <a:cubicBezTo>
                  <a:pt x="562" y="264"/>
                  <a:pt x="571" y="232"/>
                  <a:pt x="571" y="198"/>
                </a:cubicBezTo>
                <a:cubicBezTo>
                  <a:pt x="571" y="89"/>
                  <a:pt x="482" y="0"/>
                  <a:pt x="373" y="0"/>
                </a:cubicBezTo>
                <a:cubicBezTo>
                  <a:pt x="269" y="0"/>
                  <a:pt x="183" y="82"/>
                  <a:pt x="177" y="185"/>
                </a:cubicBezTo>
                <a:cubicBezTo>
                  <a:pt x="168" y="183"/>
                  <a:pt x="160" y="183"/>
                  <a:pt x="152" y="183"/>
                </a:cubicBezTo>
                <a:cubicBezTo>
                  <a:pt x="68" y="183"/>
                  <a:pt x="0" y="250"/>
                  <a:pt x="0" y="334"/>
                </a:cubicBezTo>
                <a:cubicBezTo>
                  <a:pt x="0" y="418"/>
                  <a:pt x="68" y="485"/>
                  <a:pt x="152" y="485"/>
                </a:cubicBezTo>
                <a:cubicBezTo>
                  <a:pt x="178" y="485"/>
                  <a:pt x="203" y="479"/>
                  <a:pt x="224" y="467"/>
                </a:cubicBezTo>
                <a:cubicBezTo>
                  <a:pt x="256" y="478"/>
                  <a:pt x="296" y="485"/>
                  <a:pt x="340" y="485"/>
                </a:cubicBezTo>
                <a:cubicBezTo>
                  <a:pt x="367" y="485"/>
                  <a:pt x="392" y="483"/>
                  <a:pt x="414" y="478"/>
                </a:cubicBezTo>
                <a:cubicBezTo>
                  <a:pt x="432" y="490"/>
                  <a:pt x="454" y="497"/>
                  <a:pt x="478" y="497"/>
                </a:cubicBezTo>
                <a:cubicBezTo>
                  <a:pt x="541" y="497"/>
                  <a:pt x="592" y="446"/>
                  <a:pt x="592" y="383"/>
                </a:cubicBezTo>
                <a:cubicBezTo>
                  <a:pt x="592" y="346"/>
                  <a:pt x="574" y="313"/>
                  <a:pt x="547" y="29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35" name="千图设计师MC：ID 29795607Freeform: Shape 119"/>
          <p:cNvSpPr/>
          <p:nvPr>
            <p:custDataLst>
              <p:tags r:id="rId19"/>
            </p:custDataLst>
          </p:nvPr>
        </p:nvSpPr>
        <p:spPr bwMode="auto">
          <a:xfrm>
            <a:off x="4331439" y="2494352"/>
            <a:ext cx="1128713" cy="808038"/>
          </a:xfrm>
          <a:custGeom>
            <a:avLst/>
            <a:gdLst>
              <a:gd name="T0" fmla="*/ 559 w 699"/>
              <a:gd name="T1" fmla="*/ 124 h 501"/>
              <a:gd name="T2" fmla="*/ 533 w 699"/>
              <a:gd name="T3" fmla="*/ 126 h 501"/>
              <a:gd name="T4" fmla="*/ 377 w 699"/>
              <a:gd name="T5" fmla="*/ 0 h 501"/>
              <a:gd name="T6" fmla="*/ 219 w 699"/>
              <a:gd name="T7" fmla="*/ 147 h 501"/>
              <a:gd name="T8" fmla="*/ 141 w 699"/>
              <a:gd name="T9" fmla="*/ 124 h 501"/>
              <a:gd name="T10" fmla="*/ 0 w 699"/>
              <a:gd name="T11" fmla="*/ 265 h 501"/>
              <a:gd name="T12" fmla="*/ 141 w 699"/>
              <a:gd name="T13" fmla="*/ 406 h 501"/>
              <a:gd name="T14" fmla="*/ 220 w 699"/>
              <a:gd name="T15" fmla="*/ 381 h 501"/>
              <a:gd name="T16" fmla="*/ 365 w 699"/>
              <a:gd name="T17" fmla="*/ 501 h 501"/>
              <a:gd name="T18" fmla="*/ 506 w 699"/>
              <a:gd name="T19" fmla="*/ 395 h 501"/>
              <a:gd name="T20" fmla="*/ 559 w 699"/>
              <a:gd name="T21" fmla="*/ 406 h 501"/>
              <a:gd name="T22" fmla="*/ 699 w 699"/>
              <a:gd name="T23" fmla="*/ 265 h 501"/>
              <a:gd name="T24" fmla="*/ 559 w 699"/>
              <a:gd name="T25" fmla="*/ 124 h 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99" h="501">
                <a:moveTo>
                  <a:pt x="559" y="124"/>
                </a:moveTo>
                <a:cubicBezTo>
                  <a:pt x="550" y="124"/>
                  <a:pt x="541" y="125"/>
                  <a:pt x="533" y="126"/>
                </a:cubicBezTo>
                <a:cubicBezTo>
                  <a:pt x="518" y="54"/>
                  <a:pt x="454" y="0"/>
                  <a:pt x="377" y="0"/>
                </a:cubicBezTo>
                <a:cubicBezTo>
                  <a:pt x="293" y="0"/>
                  <a:pt x="224" y="65"/>
                  <a:pt x="219" y="147"/>
                </a:cubicBezTo>
                <a:cubicBezTo>
                  <a:pt x="196" y="133"/>
                  <a:pt x="170" y="124"/>
                  <a:pt x="141" y="124"/>
                </a:cubicBezTo>
                <a:cubicBezTo>
                  <a:pt x="63" y="124"/>
                  <a:pt x="0" y="187"/>
                  <a:pt x="0" y="265"/>
                </a:cubicBezTo>
                <a:cubicBezTo>
                  <a:pt x="0" y="343"/>
                  <a:pt x="63" y="406"/>
                  <a:pt x="141" y="406"/>
                </a:cubicBezTo>
                <a:cubicBezTo>
                  <a:pt x="170" y="406"/>
                  <a:pt x="198" y="396"/>
                  <a:pt x="220" y="381"/>
                </a:cubicBezTo>
                <a:cubicBezTo>
                  <a:pt x="233" y="449"/>
                  <a:pt x="293" y="501"/>
                  <a:pt x="365" y="501"/>
                </a:cubicBezTo>
                <a:cubicBezTo>
                  <a:pt x="432" y="501"/>
                  <a:pt x="488" y="456"/>
                  <a:pt x="506" y="395"/>
                </a:cubicBezTo>
                <a:cubicBezTo>
                  <a:pt x="522" y="402"/>
                  <a:pt x="540" y="406"/>
                  <a:pt x="559" y="406"/>
                </a:cubicBezTo>
                <a:cubicBezTo>
                  <a:pt x="636" y="406"/>
                  <a:pt x="699" y="343"/>
                  <a:pt x="699" y="265"/>
                </a:cubicBezTo>
                <a:cubicBezTo>
                  <a:pt x="699" y="187"/>
                  <a:pt x="636" y="124"/>
                  <a:pt x="559" y="124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5" name="千图设计师MC：ID 29795607文本框 120"/>
          <p:cNvSpPr txBox="1"/>
          <p:nvPr>
            <p:custDataLst>
              <p:tags r:id="rId20"/>
            </p:custDataLst>
          </p:nvPr>
        </p:nvSpPr>
        <p:spPr>
          <a:xfrm>
            <a:off x="8487579" y="1544562"/>
            <a:ext cx="1569624" cy="369314"/>
          </a:xfrm>
          <a:prstGeom prst="rect">
            <a:avLst/>
          </a:prstGeom>
          <a:noFill/>
        </p:spPr>
        <p:txBody>
          <a:bodyPr wrap="none" lIns="91422" tIns="45711" rIns="91422" bIns="45711">
            <a:normAutofit/>
          </a:bodyPr>
          <a:lstStyle/>
          <a:p>
            <a:r>
              <a:rPr lang="zh-CN" altLang="en-US" b="1" dirty="0">
                <a:solidFill>
                  <a:schemeClr val="dk1">
                    <a:lumMod val="100000"/>
                  </a:schemeClr>
                </a:solidFill>
              </a:rPr>
              <a:t>输入标题文本</a:t>
            </a:r>
            <a:endParaRPr lang="zh-CN" altLang="en-US" b="1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6" name="千图设计师MC：ID 29795607文本框 122"/>
          <p:cNvSpPr txBox="1"/>
          <p:nvPr>
            <p:custDataLst>
              <p:tags r:id="rId21"/>
            </p:custDataLst>
          </p:nvPr>
        </p:nvSpPr>
        <p:spPr>
          <a:xfrm>
            <a:off x="8491027" y="1895394"/>
            <a:ext cx="3293018" cy="646313"/>
          </a:xfrm>
          <a:prstGeom prst="rect">
            <a:avLst/>
          </a:prstGeom>
          <a:noFill/>
        </p:spPr>
        <p:txBody>
          <a:bodyPr wrap="square" lIns="91422" tIns="45711" rIns="91422" bIns="45711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 </a:t>
            </a:r>
            <a:br>
              <a:rPr lang="zh-CN" altLang="en-US" sz="12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200" dirty="0">
                <a:solidFill>
                  <a:schemeClr val="dk1">
                    <a:lumMod val="100000"/>
                  </a:schemeClr>
                </a:solidFill>
              </a:rPr>
              <a:t>千图网</a:t>
            </a:r>
            <a:r>
              <a:rPr lang="en-US" altLang="zh-CN" sz="1200" dirty="0">
                <a:solidFill>
                  <a:schemeClr val="dk1">
                    <a:lumMod val="100000"/>
                  </a:schemeClr>
                </a:solidFill>
              </a:rPr>
              <a:t>58PIC.COM</a:t>
            </a:r>
            <a:endParaRPr lang="zh-CN" altLang="en-US" sz="12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7" name="千图设计师MC：ID 29795607文本框 123"/>
          <p:cNvSpPr txBox="1"/>
          <p:nvPr>
            <p:custDataLst>
              <p:tags r:id="rId22"/>
            </p:custDataLst>
          </p:nvPr>
        </p:nvSpPr>
        <p:spPr>
          <a:xfrm>
            <a:off x="6592438" y="1534770"/>
            <a:ext cx="1764585" cy="923312"/>
          </a:xfrm>
          <a:prstGeom prst="rect">
            <a:avLst/>
          </a:prstGeom>
          <a:noFill/>
        </p:spPr>
        <p:txBody>
          <a:bodyPr wrap="none" lIns="91422" tIns="45711" rIns="91422" bIns="45711">
            <a:prstTxWarp prst="textPlain">
              <a:avLst/>
            </a:prstTxWarp>
            <a:normAutofit/>
          </a:bodyPr>
          <a:lstStyle/>
          <a:p>
            <a:r>
              <a:rPr lang="en-US" sz="5400">
                <a:solidFill>
                  <a:schemeClr val="accent2"/>
                </a:solidFill>
                <a:latin typeface="Impact" panose="020B0806030902050204" pitchFamily="34" charset="0"/>
              </a:rPr>
              <a:t>68K</a:t>
            </a:r>
            <a:endParaRPr lang="en-US" sz="540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sp>
        <p:nvSpPr>
          <p:cNvPr id="10" name="千图设计师MC：ID 29795607Freeform: Shape 125"/>
          <p:cNvSpPr>
            <a:spLocks noChangeAspect="1"/>
          </p:cNvSpPr>
          <p:nvPr>
            <p:custDataLst>
              <p:tags r:id="rId23"/>
            </p:custDataLst>
          </p:nvPr>
        </p:nvSpPr>
        <p:spPr bwMode="auto">
          <a:xfrm>
            <a:off x="6586709" y="2892541"/>
            <a:ext cx="529694" cy="633965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1" name="千图设计师MC：ID 29795607Freeform: Shape 126"/>
          <p:cNvSpPr>
            <a:spLocks noChangeAspect="1"/>
          </p:cNvSpPr>
          <p:nvPr>
            <p:custDataLst>
              <p:tags r:id="rId24"/>
            </p:custDataLst>
          </p:nvPr>
        </p:nvSpPr>
        <p:spPr bwMode="auto">
          <a:xfrm>
            <a:off x="7367532" y="2892541"/>
            <a:ext cx="529694" cy="633965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2" name="千图设计师MC：ID 29795607Freeform: Shape 127"/>
          <p:cNvSpPr>
            <a:spLocks noChangeAspect="1"/>
          </p:cNvSpPr>
          <p:nvPr>
            <p:custDataLst>
              <p:tags r:id="rId25"/>
            </p:custDataLst>
          </p:nvPr>
        </p:nvSpPr>
        <p:spPr bwMode="auto">
          <a:xfrm>
            <a:off x="8148355" y="2892541"/>
            <a:ext cx="529694" cy="633965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3" name="千图设计师MC：ID 29795607Freeform: Shape 128"/>
          <p:cNvSpPr>
            <a:spLocks noChangeAspect="1"/>
          </p:cNvSpPr>
          <p:nvPr>
            <p:custDataLst>
              <p:tags r:id="rId26"/>
            </p:custDataLst>
          </p:nvPr>
        </p:nvSpPr>
        <p:spPr bwMode="auto">
          <a:xfrm>
            <a:off x="8925944" y="2892541"/>
            <a:ext cx="529694" cy="633965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4" name="千图设计师MC：ID 29795607Freeform: Shape 129"/>
          <p:cNvSpPr>
            <a:spLocks noChangeAspect="1"/>
          </p:cNvSpPr>
          <p:nvPr>
            <p:custDataLst>
              <p:tags r:id="rId27"/>
            </p:custDataLst>
          </p:nvPr>
        </p:nvSpPr>
        <p:spPr bwMode="auto">
          <a:xfrm>
            <a:off x="9706767" y="2892541"/>
            <a:ext cx="529694" cy="633965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5" name="千图设计师MC：ID 29795607Freeform: Shape 130"/>
          <p:cNvSpPr>
            <a:spLocks noChangeAspect="1"/>
          </p:cNvSpPr>
          <p:nvPr>
            <p:custDataLst>
              <p:tags r:id="rId28"/>
            </p:custDataLst>
          </p:nvPr>
        </p:nvSpPr>
        <p:spPr bwMode="auto">
          <a:xfrm>
            <a:off x="6586709" y="3702494"/>
            <a:ext cx="529694" cy="633965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6" name="千图设计师MC：ID 29795607Freeform: Shape 131"/>
          <p:cNvSpPr>
            <a:spLocks noChangeAspect="1"/>
          </p:cNvSpPr>
          <p:nvPr>
            <p:custDataLst>
              <p:tags r:id="rId29"/>
            </p:custDataLst>
          </p:nvPr>
        </p:nvSpPr>
        <p:spPr bwMode="auto">
          <a:xfrm>
            <a:off x="7367532" y="3702494"/>
            <a:ext cx="529694" cy="633965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7" name="千图设计师MC：ID 29795607Freeform: Shape 132"/>
          <p:cNvSpPr>
            <a:spLocks noChangeAspect="1"/>
          </p:cNvSpPr>
          <p:nvPr>
            <p:custDataLst>
              <p:tags r:id="rId30"/>
            </p:custDataLst>
          </p:nvPr>
        </p:nvSpPr>
        <p:spPr bwMode="auto">
          <a:xfrm>
            <a:off x="8148355" y="3702494"/>
            <a:ext cx="529694" cy="633965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8" name="千图设计师MC：ID 29795607Freeform: Shape 133"/>
          <p:cNvSpPr>
            <a:spLocks noChangeAspect="1"/>
          </p:cNvSpPr>
          <p:nvPr>
            <p:custDataLst>
              <p:tags r:id="rId31"/>
            </p:custDataLst>
          </p:nvPr>
        </p:nvSpPr>
        <p:spPr bwMode="auto">
          <a:xfrm>
            <a:off x="8925944" y="3702494"/>
            <a:ext cx="529694" cy="633965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9" name="千图设计师MC：ID 29795607Freeform: Shape 134"/>
          <p:cNvSpPr>
            <a:spLocks noChangeAspect="1"/>
          </p:cNvSpPr>
          <p:nvPr>
            <p:custDataLst>
              <p:tags r:id="rId32"/>
            </p:custDataLst>
          </p:nvPr>
        </p:nvSpPr>
        <p:spPr bwMode="auto">
          <a:xfrm>
            <a:off x="9706767" y="3702494"/>
            <a:ext cx="529694" cy="633965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9" name="千图设计师MC：ID 29795607文本框 135"/>
          <p:cNvSpPr txBox="1"/>
          <p:nvPr>
            <p:custDataLst>
              <p:tags r:id="rId33"/>
            </p:custDataLst>
          </p:nvPr>
        </p:nvSpPr>
        <p:spPr>
          <a:xfrm>
            <a:off x="6409605" y="4716596"/>
            <a:ext cx="4536886" cy="677080"/>
          </a:xfrm>
          <a:prstGeom prst="rect">
            <a:avLst/>
          </a:prstGeom>
        </p:spPr>
        <p:txBody>
          <a:bodyPr vert="horz" wrap="square" lIns="121893" tIns="60946" rIns="121893" bIns="60946" anchor="ctr">
            <a:norm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2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 </a:t>
            </a:r>
            <a:br>
              <a:rPr lang="zh-CN" altLang="en-US" sz="12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200" dirty="0">
                <a:solidFill>
                  <a:schemeClr val="dk1">
                    <a:lumMod val="100000"/>
                  </a:schemeClr>
                </a:solidFill>
              </a:rPr>
              <a:t>千图网</a:t>
            </a:r>
            <a:r>
              <a:rPr lang="en-US" altLang="zh-CN" sz="1200" dirty="0">
                <a:solidFill>
                  <a:schemeClr val="dk1">
                    <a:lumMod val="100000"/>
                  </a:schemeClr>
                </a:solidFill>
              </a:rPr>
              <a:t>58PIC.COM</a:t>
            </a:r>
            <a:endParaRPr lang="zh-CN" altLang="en-US" sz="1200" dirty="0">
              <a:solidFill>
                <a:schemeClr val="dk1">
                  <a:lumMod val="10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133" grpId="0" animBg="1"/>
      <p:bldP spid="134" grpId="0" animBg="1"/>
      <p:bldP spid="135" grpId="0" animBg="1"/>
      <p:bldP spid="5" grpId="0"/>
      <p:bldP spid="6" grpId="0"/>
      <p:bldP spid="7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设计师MC：ID 29795607Freeform: Shape 1"/>
          <p:cNvSpPr/>
          <p:nvPr>
            <p:custDataLst>
              <p:tags r:id="rId1"/>
            </p:custDataLst>
          </p:nvPr>
        </p:nvSpPr>
        <p:spPr bwMode="auto">
          <a:xfrm>
            <a:off x="7239444" y="2708920"/>
            <a:ext cx="926445" cy="1929344"/>
          </a:xfrm>
          <a:custGeom>
            <a:avLst/>
            <a:gdLst/>
            <a:ahLst/>
            <a:cxnLst>
              <a:cxn ang="0">
                <a:pos x="0" y="69"/>
              </a:cxn>
              <a:cxn ang="0">
                <a:pos x="121" y="0"/>
              </a:cxn>
              <a:cxn ang="0">
                <a:pos x="163" y="171"/>
              </a:cxn>
              <a:cxn ang="0">
                <a:pos x="123" y="340"/>
              </a:cxn>
              <a:cxn ang="0">
                <a:pos x="1" y="270"/>
              </a:cxn>
              <a:cxn ang="0">
                <a:pos x="23" y="171"/>
              </a:cxn>
              <a:cxn ang="0">
                <a:pos x="0" y="69"/>
              </a:cxn>
            </a:cxnLst>
            <a:rect l="0" t="0" r="r" b="b"/>
            <a:pathLst>
              <a:path w="163" h="340">
                <a:moveTo>
                  <a:pt x="0" y="69"/>
                </a:moveTo>
                <a:cubicBezTo>
                  <a:pt x="121" y="0"/>
                  <a:pt x="121" y="0"/>
                  <a:pt x="121" y="0"/>
                </a:cubicBezTo>
                <a:cubicBezTo>
                  <a:pt x="149" y="51"/>
                  <a:pt x="163" y="108"/>
                  <a:pt x="163" y="171"/>
                </a:cubicBezTo>
                <a:cubicBezTo>
                  <a:pt x="163" y="233"/>
                  <a:pt x="150" y="289"/>
                  <a:pt x="123" y="340"/>
                </a:cubicBezTo>
                <a:cubicBezTo>
                  <a:pt x="1" y="270"/>
                  <a:pt x="1" y="270"/>
                  <a:pt x="1" y="270"/>
                </a:cubicBezTo>
                <a:cubicBezTo>
                  <a:pt x="16" y="240"/>
                  <a:pt x="23" y="207"/>
                  <a:pt x="23" y="171"/>
                </a:cubicBezTo>
                <a:cubicBezTo>
                  <a:pt x="23" y="134"/>
                  <a:pt x="15" y="100"/>
                  <a:pt x="0" y="69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5" name="千图设计师MC：ID 29795607Freeform: Shape 2"/>
          <p:cNvSpPr/>
          <p:nvPr>
            <p:custDataLst>
              <p:tags r:id="rId2"/>
            </p:custDataLst>
          </p:nvPr>
        </p:nvSpPr>
        <p:spPr bwMode="auto">
          <a:xfrm>
            <a:off x="6160097" y="1617201"/>
            <a:ext cx="1708975" cy="1385171"/>
          </a:xfrm>
          <a:custGeom>
            <a:avLst/>
            <a:gdLst/>
            <a:ahLst/>
            <a:cxnLst>
              <a:cxn ang="0">
                <a:pos x="301" y="175"/>
              </a:cxn>
              <a:cxn ang="0">
                <a:pos x="179" y="244"/>
              </a:cxn>
              <a:cxn ang="0">
                <a:pos x="147" y="205"/>
              </a:cxn>
              <a:cxn ang="0">
                <a:pos x="0" y="139"/>
              </a:cxn>
              <a:cxn ang="0">
                <a:pos x="0" y="0"/>
              </a:cxn>
              <a:cxn ang="0">
                <a:pos x="246" y="106"/>
              </a:cxn>
              <a:cxn ang="0">
                <a:pos x="301" y="175"/>
              </a:cxn>
            </a:cxnLst>
            <a:rect l="0" t="0" r="r" b="b"/>
            <a:pathLst>
              <a:path w="301" h="244">
                <a:moveTo>
                  <a:pt x="301" y="175"/>
                </a:moveTo>
                <a:cubicBezTo>
                  <a:pt x="179" y="244"/>
                  <a:pt x="179" y="244"/>
                  <a:pt x="179" y="244"/>
                </a:cubicBezTo>
                <a:cubicBezTo>
                  <a:pt x="170" y="230"/>
                  <a:pt x="160" y="217"/>
                  <a:pt x="147" y="205"/>
                </a:cubicBezTo>
                <a:cubicBezTo>
                  <a:pt x="106" y="164"/>
                  <a:pt x="57" y="142"/>
                  <a:pt x="0" y="139"/>
                </a:cubicBezTo>
                <a:cubicBezTo>
                  <a:pt x="0" y="0"/>
                  <a:pt x="0" y="0"/>
                  <a:pt x="0" y="0"/>
                </a:cubicBezTo>
                <a:cubicBezTo>
                  <a:pt x="96" y="2"/>
                  <a:pt x="178" y="38"/>
                  <a:pt x="246" y="106"/>
                </a:cubicBezTo>
                <a:cubicBezTo>
                  <a:pt x="268" y="128"/>
                  <a:pt x="286" y="150"/>
                  <a:pt x="301" y="175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6" name="千图设计师MC：ID 29795607Freeform: Shape 3"/>
          <p:cNvSpPr/>
          <p:nvPr>
            <p:custDataLst>
              <p:tags r:id="rId3"/>
            </p:custDataLst>
          </p:nvPr>
        </p:nvSpPr>
        <p:spPr bwMode="auto">
          <a:xfrm>
            <a:off x="4349931" y="1614961"/>
            <a:ext cx="1675247" cy="1344695"/>
          </a:xfrm>
          <a:custGeom>
            <a:avLst/>
            <a:gdLst/>
            <a:ahLst/>
            <a:cxnLst>
              <a:cxn ang="0">
                <a:pos x="148" y="205"/>
              </a:cxn>
              <a:cxn ang="0">
                <a:pos x="121" y="237"/>
              </a:cxn>
              <a:cxn ang="0">
                <a:pos x="0" y="167"/>
              </a:cxn>
              <a:cxn ang="0">
                <a:pos x="49" y="106"/>
              </a:cxn>
              <a:cxn ang="0">
                <a:pos x="295" y="0"/>
              </a:cxn>
              <a:cxn ang="0">
                <a:pos x="295" y="139"/>
              </a:cxn>
              <a:cxn ang="0">
                <a:pos x="148" y="205"/>
              </a:cxn>
            </a:cxnLst>
            <a:rect l="0" t="0" r="r" b="b"/>
            <a:pathLst>
              <a:path w="295" h="237">
                <a:moveTo>
                  <a:pt x="148" y="205"/>
                </a:moveTo>
                <a:cubicBezTo>
                  <a:pt x="138" y="215"/>
                  <a:pt x="129" y="226"/>
                  <a:pt x="121" y="237"/>
                </a:cubicBezTo>
                <a:cubicBezTo>
                  <a:pt x="0" y="167"/>
                  <a:pt x="0" y="167"/>
                  <a:pt x="0" y="167"/>
                </a:cubicBezTo>
                <a:cubicBezTo>
                  <a:pt x="14" y="145"/>
                  <a:pt x="30" y="125"/>
                  <a:pt x="49" y="106"/>
                </a:cubicBezTo>
                <a:cubicBezTo>
                  <a:pt x="118" y="38"/>
                  <a:pt x="200" y="2"/>
                  <a:pt x="295" y="0"/>
                </a:cubicBezTo>
                <a:cubicBezTo>
                  <a:pt x="295" y="139"/>
                  <a:pt x="295" y="139"/>
                  <a:pt x="295" y="139"/>
                </a:cubicBezTo>
                <a:cubicBezTo>
                  <a:pt x="238" y="142"/>
                  <a:pt x="189" y="164"/>
                  <a:pt x="148" y="205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7" name="千图设计师MC：ID 29795607Freeform: Shape 4"/>
          <p:cNvSpPr/>
          <p:nvPr>
            <p:custDataLst>
              <p:tags r:id="rId4"/>
            </p:custDataLst>
          </p:nvPr>
        </p:nvSpPr>
        <p:spPr bwMode="auto">
          <a:xfrm>
            <a:off x="4026126" y="2683060"/>
            <a:ext cx="937689" cy="1981064"/>
          </a:xfrm>
          <a:custGeom>
            <a:avLst/>
            <a:gdLst/>
            <a:ahLst/>
            <a:cxnLst>
              <a:cxn ang="0">
                <a:pos x="165" y="70"/>
              </a:cxn>
              <a:cxn ang="0">
                <a:pos x="139" y="176"/>
              </a:cxn>
              <a:cxn ang="0">
                <a:pos x="164" y="280"/>
              </a:cxn>
              <a:cxn ang="0">
                <a:pos x="42" y="349"/>
              </a:cxn>
              <a:cxn ang="0">
                <a:pos x="0" y="176"/>
              </a:cxn>
              <a:cxn ang="0">
                <a:pos x="44" y="0"/>
              </a:cxn>
              <a:cxn ang="0">
                <a:pos x="165" y="70"/>
              </a:cxn>
            </a:cxnLst>
            <a:rect l="0" t="0" r="r" b="b"/>
            <a:pathLst>
              <a:path w="165" h="349">
                <a:moveTo>
                  <a:pt x="165" y="70"/>
                </a:moveTo>
                <a:cubicBezTo>
                  <a:pt x="148" y="102"/>
                  <a:pt x="139" y="137"/>
                  <a:pt x="139" y="176"/>
                </a:cubicBezTo>
                <a:cubicBezTo>
                  <a:pt x="139" y="214"/>
                  <a:pt x="147" y="249"/>
                  <a:pt x="164" y="280"/>
                </a:cubicBezTo>
                <a:cubicBezTo>
                  <a:pt x="42" y="349"/>
                  <a:pt x="42" y="349"/>
                  <a:pt x="42" y="349"/>
                </a:cubicBezTo>
                <a:cubicBezTo>
                  <a:pt x="14" y="298"/>
                  <a:pt x="0" y="240"/>
                  <a:pt x="0" y="176"/>
                </a:cubicBezTo>
                <a:cubicBezTo>
                  <a:pt x="0" y="112"/>
                  <a:pt x="14" y="53"/>
                  <a:pt x="44" y="0"/>
                </a:cubicBezTo>
                <a:lnTo>
                  <a:pt x="165" y="7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8" name="千图设计师MC：ID 29795607Freeform: Shape 5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4161101" y="3416153"/>
            <a:ext cx="514883" cy="514883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66" y="34"/>
              </a:cxn>
              <a:cxn ang="0">
                <a:pos x="34" y="1"/>
              </a:cxn>
              <a:cxn ang="0">
                <a:pos x="1" y="34"/>
              </a:cxn>
              <a:cxn ang="0">
                <a:pos x="34" y="66"/>
              </a:cxn>
              <a:cxn ang="0">
                <a:pos x="66" y="34"/>
              </a:cxn>
              <a:cxn ang="0">
                <a:pos x="7" y="22"/>
              </a:cxn>
              <a:cxn ang="0">
                <a:pos x="21" y="60"/>
              </a:cxn>
              <a:cxn ang="0">
                <a:pos x="5" y="34"/>
              </a:cxn>
              <a:cxn ang="0">
                <a:pos x="7" y="22"/>
              </a:cxn>
              <a:cxn ang="0">
                <a:pos x="51" y="42"/>
              </a:cxn>
              <a:cxn ang="0">
                <a:pos x="48" y="51"/>
              </a:cxn>
              <a:cxn ang="0">
                <a:pos x="38" y="20"/>
              </a:cxn>
              <a:cxn ang="0">
                <a:pos x="41" y="20"/>
              </a:cxn>
              <a:cxn ang="0">
                <a:pos x="41" y="17"/>
              </a:cxn>
              <a:cxn ang="0">
                <a:pos x="33" y="18"/>
              </a:cxn>
              <a:cxn ang="0">
                <a:pos x="25" y="17"/>
              </a:cxn>
              <a:cxn ang="0">
                <a:pos x="25" y="20"/>
              </a:cxn>
              <a:cxn ang="0">
                <a:pos x="28" y="20"/>
              </a:cxn>
              <a:cxn ang="0">
                <a:pos x="33" y="32"/>
              </a:cxn>
              <a:cxn ang="0">
                <a:pos x="27" y="52"/>
              </a:cxn>
              <a:cxn ang="0">
                <a:pos x="16" y="20"/>
              </a:cxn>
              <a:cxn ang="0">
                <a:pos x="19" y="20"/>
              </a:cxn>
              <a:cxn ang="0">
                <a:pos x="19" y="17"/>
              </a:cxn>
              <a:cxn ang="0">
                <a:pos x="11" y="18"/>
              </a:cxn>
              <a:cxn ang="0">
                <a:pos x="9" y="18"/>
              </a:cxn>
              <a:cxn ang="0">
                <a:pos x="34" y="5"/>
              </a:cxn>
              <a:cxn ang="0">
                <a:pos x="53" y="12"/>
              </a:cxn>
              <a:cxn ang="0">
                <a:pos x="53" y="12"/>
              </a:cxn>
              <a:cxn ang="0">
                <a:pos x="48" y="17"/>
              </a:cxn>
              <a:cxn ang="0">
                <a:pos x="51" y="24"/>
              </a:cxn>
              <a:cxn ang="0">
                <a:pos x="53" y="32"/>
              </a:cxn>
              <a:cxn ang="0">
                <a:pos x="51" y="42"/>
              </a:cxn>
              <a:cxn ang="0">
                <a:pos x="43" y="61"/>
              </a:cxn>
              <a:cxn ang="0">
                <a:pos x="43" y="61"/>
              </a:cxn>
              <a:cxn ang="0">
                <a:pos x="34" y="63"/>
              </a:cxn>
              <a:cxn ang="0">
                <a:pos x="26" y="62"/>
              </a:cxn>
              <a:cxn ang="0">
                <a:pos x="34" y="36"/>
              </a:cxn>
              <a:cxn ang="0">
                <a:pos x="43" y="61"/>
              </a:cxn>
              <a:cxn ang="0">
                <a:pos x="63" y="34"/>
              </a:cxn>
              <a:cxn ang="0">
                <a:pos x="48" y="59"/>
              </a:cxn>
              <a:cxn ang="0">
                <a:pos x="57" y="33"/>
              </a:cxn>
              <a:cxn ang="0">
                <a:pos x="60" y="23"/>
              </a:cxn>
              <a:cxn ang="0">
                <a:pos x="59" y="20"/>
              </a:cxn>
              <a:cxn ang="0">
                <a:pos x="63" y="34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66" y="34"/>
                </a:moveTo>
                <a:cubicBezTo>
                  <a:pt x="66" y="16"/>
                  <a:pt x="52" y="1"/>
                  <a:pt x="34" y="1"/>
                </a:cubicBezTo>
                <a:cubicBezTo>
                  <a:pt x="16" y="1"/>
                  <a:pt x="1" y="16"/>
                  <a:pt x="1" y="34"/>
                </a:cubicBezTo>
                <a:cubicBezTo>
                  <a:pt x="1" y="52"/>
                  <a:pt x="16" y="66"/>
                  <a:pt x="34" y="66"/>
                </a:cubicBezTo>
                <a:cubicBezTo>
                  <a:pt x="52" y="66"/>
                  <a:pt x="66" y="52"/>
                  <a:pt x="66" y="34"/>
                </a:cubicBezTo>
                <a:close/>
                <a:moveTo>
                  <a:pt x="7" y="22"/>
                </a:moveTo>
                <a:cubicBezTo>
                  <a:pt x="21" y="60"/>
                  <a:pt x="21" y="60"/>
                  <a:pt x="21" y="60"/>
                </a:cubicBezTo>
                <a:cubicBezTo>
                  <a:pt x="11" y="55"/>
                  <a:pt x="5" y="45"/>
                  <a:pt x="5" y="34"/>
                </a:cubicBezTo>
                <a:cubicBezTo>
                  <a:pt x="5" y="29"/>
                  <a:pt x="5" y="25"/>
                  <a:pt x="7" y="22"/>
                </a:cubicBezTo>
                <a:close/>
                <a:moveTo>
                  <a:pt x="51" y="42"/>
                </a:moveTo>
                <a:cubicBezTo>
                  <a:pt x="48" y="51"/>
                  <a:pt x="48" y="51"/>
                  <a:pt x="48" y="51"/>
                </a:cubicBezTo>
                <a:cubicBezTo>
                  <a:pt x="38" y="20"/>
                  <a:pt x="38" y="20"/>
                  <a:pt x="38" y="20"/>
                </a:cubicBezTo>
                <a:cubicBezTo>
                  <a:pt x="38" y="20"/>
                  <a:pt x="40" y="20"/>
                  <a:pt x="41" y="20"/>
                </a:cubicBezTo>
                <a:cubicBezTo>
                  <a:pt x="43" y="20"/>
                  <a:pt x="43" y="17"/>
                  <a:pt x="41" y="17"/>
                </a:cubicBezTo>
                <a:cubicBezTo>
                  <a:pt x="36" y="18"/>
                  <a:pt x="33" y="18"/>
                  <a:pt x="33" y="18"/>
                </a:cubicBezTo>
                <a:cubicBezTo>
                  <a:pt x="33" y="18"/>
                  <a:pt x="30" y="18"/>
                  <a:pt x="25" y="17"/>
                </a:cubicBezTo>
                <a:cubicBezTo>
                  <a:pt x="24" y="17"/>
                  <a:pt x="24" y="20"/>
                  <a:pt x="25" y="20"/>
                </a:cubicBezTo>
                <a:cubicBezTo>
                  <a:pt x="27" y="20"/>
                  <a:pt x="28" y="20"/>
                  <a:pt x="28" y="20"/>
                </a:cubicBezTo>
                <a:cubicBezTo>
                  <a:pt x="33" y="32"/>
                  <a:pt x="33" y="32"/>
                  <a:pt x="33" y="32"/>
                </a:cubicBezTo>
                <a:cubicBezTo>
                  <a:pt x="27" y="52"/>
                  <a:pt x="27" y="52"/>
                  <a:pt x="27" y="52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20"/>
                  <a:pt x="18" y="20"/>
                  <a:pt x="19" y="20"/>
                </a:cubicBezTo>
                <a:cubicBezTo>
                  <a:pt x="21" y="20"/>
                  <a:pt x="21" y="17"/>
                  <a:pt x="19" y="17"/>
                </a:cubicBezTo>
                <a:cubicBezTo>
                  <a:pt x="14" y="18"/>
                  <a:pt x="11" y="18"/>
                  <a:pt x="11" y="18"/>
                </a:cubicBezTo>
                <a:cubicBezTo>
                  <a:pt x="11" y="18"/>
                  <a:pt x="10" y="18"/>
                  <a:pt x="9" y="18"/>
                </a:cubicBezTo>
                <a:cubicBezTo>
                  <a:pt x="15" y="10"/>
                  <a:pt x="24" y="5"/>
                  <a:pt x="34" y="5"/>
                </a:cubicBezTo>
                <a:cubicBezTo>
                  <a:pt x="41" y="5"/>
                  <a:pt x="48" y="7"/>
                  <a:pt x="53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0" y="12"/>
                  <a:pt x="48" y="15"/>
                  <a:pt x="48" y="17"/>
                </a:cubicBezTo>
                <a:cubicBezTo>
                  <a:pt x="48" y="20"/>
                  <a:pt x="50" y="22"/>
                  <a:pt x="51" y="24"/>
                </a:cubicBezTo>
                <a:cubicBezTo>
                  <a:pt x="52" y="26"/>
                  <a:pt x="53" y="29"/>
                  <a:pt x="53" y="32"/>
                </a:cubicBezTo>
                <a:cubicBezTo>
                  <a:pt x="53" y="35"/>
                  <a:pt x="52" y="38"/>
                  <a:pt x="51" y="42"/>
                </a:cubicBezTo>
                <a:close/>
                <a:moveTo>
                  <a:pt x="43" y="61"/>
                </a:moveTo>
                <a:cubicBezTo>
                  <a:pt x="43" y="61"/>
                  <a:pt x="43" y="61"/>
                  <a:pt x="43" y="61"/>
                </a:cubicBezTo>
                <a:cubicBezTo>
                  <a:pt x="40" y="62"/>
                  <a:pt x="37" y="63"/>
                  <a:pt x="34" y="63"/>
                </a:cubicBezTo>
                <a:cubicBezTo>
                  <a:pt x="31" y="63"/>
                  <a:pt x="28" y="62"/>
                  <a:pt x="26" y="62"/>
                </a:cubicBezTo>
                <a:cubicBezTo>
                  <a:pt x="34" y="36"/>
                  <a:pt x="34" y="36"/>
                  <a:pt x="34" y="36"/>
                </a:cubicBezTo>
                <a:lnTo>
                  <a:pt x="43" y="61"/>
                </a:lnTo>
                <a:close/>
                <a:moveTo>
                  <a:pt x="63" y="34"/>
                </a:moveTo>
                <a:cubicBezTo>
                  <a:pt x="63" y="44"/>
                  <a:pt x="57" y="54"/>
                  <a:pt x="48" y="59"/>
                </a:cubicBezTo>
                <a:cubicBezTo>
                  <a:pt x="57" y="33"/>
                  <a:pt x="57" y="33"/>
                  <a:pt x="57" y="33"/>
                </a:cubicBezTo>
                <a:cubicBezTo>
                  <a:pt x="59" y="29"/>
                  <a:pt x="60" y="26"/>
                  <a:pt x="60" y="23"/>
                </a:cubicBezTo>
                <a:cubicBezTo>
                  <a:pt x="60" y="22"/>
                  <a:pt x="60" y="21"/>
                  <a:pt x="59" y="20"/>
                </a:cubicBezTo>
                <a:cubicBezTo>
                  <a:pt x="62" y="24"/>
                  <a:pt x="63" y="29"/>
                  <a:pt x="63" y="3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grpSp>
        <p:nvGrpSpPr>
          <p:cNvPr id="27" name="千图设计师MC：ID 29795607组合 26"/>
          <p:cNvGrpSpPr/>
          <p:nvPr>
            <p:custDataLst>
              <p:tags r:id="rId6"/>
            </p:custDataLst>
          </p:nvPr>
        </p:nvGrpSpPr>
        <p:grpSpPr>
          <a:xfrm>
            <a:off x="6754452" y="2047105"/>
            <a:ext cx="448305" cy="453411"/>
            <a:chOff x="6754452" y="2047105"/>
            <a:chExt cx="448305" cy="453411"/>
          </a:xfrm>
        </p:grpSpPr>
        <p:sp>
          <p:nvSpPr>
            <p:cNvPr id="9" name="Freeform: Shape 7"/>
            <p:cNvSpPr/>
            <p:nvPr/>
          </p:nvSpPr>
          <p:spPr bwMode="auto">
            <a:xfrm>
              <a:off x="6883754" y="2175557"/>
              <a:ext cx="65502" cy="78262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0" y="2"/>
                </a:cxn>
                <a:cxn ang="0">
                  <a:pos x="0" y="44"/>
                </a:cxn>
                <a:cxn ang="0">
                  <a:pos x="11" y="45"/>
                </a:cxn>
                <a:cxn ang="0">
                  <a:pos x="38" y="22"/>
                </a:cxn>
                <a:cxn ang="0">
                  <a:pos x="13" y="0"/>
                </a:cxn>
              </a:cxnLst>
              <a:rect l="0" t="0" r="r" b="b"/>
              <a:pathLst>
                <a:path w="38" h="45">
                  <a:moveTo>
                    <a:pt x="13" y="0"/>
                  </a:moveTo>
                  <a:cubicBezTo>
                    <a:pt x="7" y="0"/>
                    <a:pt x="2" y="1"/>
                    <a:pt x="0" y="2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3" y="45"/>
                    <a:pt x="6" y="45"/>
                    <a:pt x="11" y="45"/>
                  </a:cubicBezTo>
                  <a:cubicBezTo>
                    <a:pt x="28" y="45"/>
                    <a:pt x="38" y="36"/>
                    <a:pt x="38" y="22"/>
                  </a:cubicBezTo>
                  <a:cubicBezTo>
                    <a:pt x="38" y="8"/>
                    <a:pt x="29" y="0"/>
                    <a:pt x="13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8"/>
            <p:cNvSpPr/>
            <p:nvPr/>
          </p:nvSpPr>
          <p:spPr bwMode="auto">
            <a:xfrm>
              <a:off x="6754452" y="2047105"/>
              <a:ext cx="448305" cy="453411"/>
            </a:xfrm>
            <a:custGeom>
              <a:avLst/>
              <a:gdLst/>
              <a:ahLst/>
              <a:cxnLst>
                <a:cxn ang="0">
                  <a:pos x="244" y="0"/>
                </a:cxn>
                <a:cxn ang="0">
                  <a:pos x="16" y="0"/>
                </a:cxn>
                <a:cxn ang="0">
                  <a:pos x="0" y="16"/>
                </a:cxn>
                <a:cxn ang="0">
                  <a:pos x="0" y="245"/>
                </a:cxn>
                <a:cxn ang="0">
                  <a:pos x="16" y="261"/>
                </a:cxn>
                <a:cxn ang="0">
                  <a:pos x="244" y="261"/>
                </a:cxn>
                <a:cxn ang="0">
                  <a:pos x="260" y="245"/>
                </a:cxn>
                <a:cxn ang="0">
                  <a:pos x="260" y="16"/>
                </a:cxn>
                <a:cxn ang="0">
                  <a:pos x="244" y="0"/>
                </a:cxn>
                <a:cxn ang="0">
                  <a:pos x="132" y="129"/>
                </a:cxn>
                <a:cxn ang="0">
                  <a:pos x="86" y="144"/>
                </a:cxn>
                <a:cxn ang="0">
                  <a:pos x="75" y="143"/>
                </a:cxn>
                <a:cxn ang="0">
                  <a:pos x="75" y="195"/>
                </a:cxn>
                <a:cxn ang="0">
                  <a:pos x="43" y="195"/>
                </a:cxn>
                <a:cxn ang="0">
                  <a:pos x="43" y="53"/>
                </a:cxn>
                <a:cxn ang="0">
                  <a:pos x="86" y="50"/>
                </a:cxn>
                <a:cxn ang="0">
                  <a:pos x="130" y="61"/>
                </a:cxn>
                <a:cxn ang="0">
                  <a:pos x="146" y="95"/>
                </a:cxn>
                <a:cxn ang="0">
                  <a:pos x="132" y="129"/>
                </a:cxn>
                <a:cxn ang="0">
                  <a:pos x="181" y="197"/>
                </a:cxn>
                <a:cxn ang="0">
                  <a:pos x="147" y="189"/>
                </a:cxn>
                <a:cxn ang="0">
                  <a:pos x="153" y="166"/>
                </a:cxn>
                <a:cxn ang="0">
                  <a:pos x="181" y="174"/>
                </a:cxn>
                <a:cxn ang="0">
                  <a:pos x="195" y="165"/>
                </a:cxn>
                <a:cxn ang="0">
                  <a:pos x="179" y="153"/>
                </a:cxn>
                <a:cxn ang="0">
                  <a:pos x="150" y="122"/>
                </a:cxn>
                <a:cxn ang="0">
                  <a:pos x="192" y="88"/>
                </a:cxn>
                <a:cxn ang="0">
                  <a:pos x="222" y="94"/>
                </a:cxn>
                <a:cxn ang="0">
                  <a:pos x="216" y="116"/>
                </a:cxn>
                <a:cxn ang="0">
                  <a:pos x="193" y="110"/>
                </a:cxn>
                <a:cxn ang="0">
                  <a:pos x="181" y="119"/>
                </a:cxn>
                <a:cxn ang="0">
                  <a:pos x="198" y="131"/>
                </a:cxn>
                <a:cxn ang="0">
                  <a:pos x="226" y="163"/>
                </a:cxn>
                <a:cxn ang="0">
                  <a:pos x="181" y="197"/>
                </a:cxn>
              </a:cxnLst>
              <a:rect l="0" t="0" r="r" b="b"/>
              <a:pathLst>
                <a:path w="260" h="261">
                  <a:moveTo>
                    <a:pt x="24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54"/>
                    <a:pt x="7" y="261"/>
                    <a:pt x="16" y="261"/>
                  </a:cubicBezTo>
                  <a:cubicBezTo>
                    <a:pt x="244" y="261"/>
                    <a:pt x="244" y="261"/>
                    <a:pt x="244" y="261"/>
                  </a:cubicBezTo>
                  <a:cubicBezTo>
                    <a:pt x="253" y="261"/>
                    <a:pt x="260" y="254"/>
                    <a:pt x="260" y="245"/>
                  </a:cubicBezTo>
                  <a:cubicBezTo>
                    <a:pt x="260" y="16"/>
                    <a:pt x="260" y="16"/>
                    <a:pt x="260" y="16"/>
                  </a:cubicBezTo>
                  <a:cubicBezTo>
                    <a:pt x="260" y="7"/>
                    <a:pt x="253" y="0"/>
                    <a:pt x="244" y="0"/>
                  </a:cubicBezTo>
                  <a:close/>
                  <a:moveTo>
                    <a:pt x="132" y="129"/>
                  </a:moveTo>
                  <a:cubicBezTo>
                    <a:pt x="121" y="139"/>
                    <a:pt x="105" y="144"/>
                    <a:pt x="86" y="144"/>
                  </a:cubicBezTo>
                  <a:cubicBezTo>
                    <a:pt x="82" y="144"/>
                    <a:pt x="78" y="144"/>
                    <a:pt x="75" y="143"/>
                  </a:cubicBezTo>
                  <a:cubicBezTo>
                    <a:pt x="75" y="195"/>
                    <a:pt x="75" y="195"/>
                    <a:pt x="75" y="195"/>
                  </a:cubicBezTo>
                  <a:cubicBezTo>
                    <a:pt x="43" y="195"/>
                    <a:pt x="43" y="195"/>
                    <a:pt x="43" y="195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53" y="51"/>
                    <a:pt x="67" y="50"/>
                    <a:pt x="86" y="50"/>
                  </a:cubicBezTo>
                  <a:cubicBezTo>
                    <a:pt x="106" y="50"/>
                    <a:pt x="121" y="54"/>
                    <a:pt x="130" y="61"/>
                  </a:cubicBezTo>
                  <a:cubicBezTo>
                    <a:pt x="139" y="69"/>
                    <a:pt x="146" y="81"/>
                    <a:pt x="146" y="95"/>
                  </a:cubicBezTo>
                  <a:cubicBezTo>
                    <a:pt x="146" y="109"/>
                    <a:pt x="141" y="121"/>
                    <a:pt x="132" y="129"/>
                  </a:cubicBezTo>
                  <a:close/>
                  <a:moveTo>
                    <a:pt x="181" y="197"/>
                  </a:moveTo>
                  <a:cubicBezTo>
                    <a:pt x="167" y="197"/>
                    <a:pt x="155" y="194"/>
                    <a:pt x="147" y="189"/>
                  </a:cubicBezTo>
                  <a:cubicBezTo>
                    <a:pt x="153" y="166"/>
                    <a:pt x="153" y="166"/>
                    <a:pt x="153" y="166"/>
                  </a:cubicBezTo>
                  <a:cubicBezTo>
                    <a:pt x="159" y="170"/>
                    <a:pt x="171" y="174"/>
                    <a:pt x="181" y="174"/>
                  </a:cubicBezTo>
                  <a:cubicBezTo>
                    <a:pt x="191" y="174"/>
                    <a:pt x="195" y="171"/>
                    <a:pt x="195" y="165"/>
                  </a:cubicBezTo>
                  <a:cubicBezTo>
                    <a:pt x="195" y="160"/>
                    <a:pt x="192" y="158"/>
                    <a:pt x="179" y="153"/>
                  </a:cubicBezTo>
                  <a:cubicBezTo>
                    <a:pt x="158" y="146"/>
                    <a:pt x="150" y="134"/>
                    <a:pt x="150" y="122"/>
                  </a:cubicBezTo>
                  <a:cubicBezTo>
                    <a:pt x="150" y="103"/>
                    <a:pt x="166" y="88"/>
                    <a:pt x="192" y="88"/>
                  </a:cubicBezTo>
                  <a:cubicBezTo>
                    <a:pt x="204" y="88"/>
                    <a:pt x="215" y="91"/>
                    <a:pt x="222" y="94"/>
                  </a:cubicBezTo>
                  <a:cubicBezTo>
                    <a:pt x="216" y="116"/>
                    <a:pt x="216" y="116"/>
                    <a:pt x="216" y="116"/>
                  </a:cubicBezTo>
                  <a:cubicBezTo>
                    <a:pt x="211" y="114"/>
                    <a:pt x="202" y="110"/>
                    <a:pt x="193" y="110"/>
                  </a:cubicBezTo>
                  <a:cubicBezTo>
                    <a:pt x="185" y="110"/>
                    <a:pt x="181" y="114"/>
                    <a:pt x="181" y="119"/>
                  </a:cubicBezTo>
                  <a:cubicBezTo>
                    <a:pt x="181" y="124"/>
                    <a:pt x="185" y="126"/>
                    <a:pt x="198" y="131"/>
                  </a:cubicBezTo>
                  <a:cubicBezTo>
                    <a:pt x="218" y="138"/>
                    <a:pt x="226" y="148"/>
                    <a:pt x="226" y="163"/>
                  </a:cubicBezTo>
                  <a:cubicBezTo>
                    <a:pt x="226" y="182"/>
                    <a:pt x="211" y="197"/>
                    <a:pt x="181" y="19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8" name="千图设计师MC：ID 29795607组合 27"/>
          <p:cNvGrpSpPr/>
          <p:nvPr>
            <p:custDataLst>
              <p:tags r:id="rId7"/>
            </p:custDataLst>
          </p:nvPr>
        </p:nvGrpSpPr>
        <p:grpSpPr>
          <a:xfrm>
            <a:off x="4908722" y="1943265"/>
            <a:ext cx="596633" cy="600391"/>
            <a:chOff x="4908722" y="1943265"/>
            <a:chExt cx="596633" cy="600391"/>
          </a:xfrm>
        </p:grpSpPr>
        <p:sp>
          <p:nvSpPr>
            <p:cNvPr id="11" name="Freeform: Shape 10"/>
            <p:cNvSpPr/>
            <p:nvPr/>
          </p:nvSpPr>
          <p:spPr bwMode="auto">
            <a:xfrm>
              <a:off x="4908722" y="1943265"/>
              <a:ext cx="596633" cy="600391"/>
            </a:xfrm>
            <a:custGeom>
              <a:avLst/>
              <a:gdLst/>
              <a:ahLst/>
              <a:cxnLst>
                <a:cxn ang="0">
                  <a:pos x="305" y="136"/>
                </a:cxn>
                <a:cxn ang="0">
                  <a:pos x="280" y="102"/>
                </a:cxn>
                <a:cxn ang="0">
                  <a:pos x="273" y="61"/>
                </a:cxn>
                <a:cxn ang="0">
                  <a:pos x="247" y="37"/>
                </a:cxn>
                <a:cxn ang="0">
                  <a:pos x="206" y="31"/>
                </a:cxn>
                <a:cxn ang="0">
                  <a:pos x="171" y="7"/>
                </a:cxn>
                <a:cxn ang="0">
                  <a:pos x="142" y="4"/>
                </a:cxn>
                <a:cxn ang="0">
                  <a:pos x="136" y="8"/>
                </a:cxn>
                <a:cxn ang="0">
                  <a:pos x="103" y="33"/>
                </a:cxn>
                <a:cxn ang="0">
                  <a:pos x="62" y="40"/>
                </a:cxn>
                <a:cxn ang="0">
                  <a:pos x="55" y="43"/>
                </a:cxn>
                <a:cxn ang="0">
                  <a:pos x="37" y="66"/>
                </a:cxn>
                <a:cxn ang="0">
                  <a:pos x="31" y="107"/>
                </a:cxn>
                <a:cxn ang="0">
                  <a:pos x="7" y="142"/>
                </a:cxn>
                <a:cxn ang="0">
                  <a:pos x="8" y="177"/>
                </a:cxn>
                <a:cxn ang="0">
                  <a:pos x="33" y="210"/>
                </a:cxn>
                <a:cxn ang="0">
                  <a:pos x="41" y="252"/>
                </a:cxn>
                <a:cxn ang="0">
                  <a:pos x="66" y="276"/>
                </a:cxn>
                <a:cxn ang="0">
                  <a:pos x="108" y="282"/>
                </a:cxn>
                <a:cxn ang="0">
                  <a:pos x="142" y="306"/>
                </a:cxn>
                <a:cxn ang="0">
                  <a:pos x="171" y="309"/>
                </a:cxn>
                <a:cxn ang="0">
                  <a:pos x="177" y="305"/>
                </a:cxn>
                <a:cxn ang="0">
                  <a:pos x="211" y="280"/>
                </a:cxn>
                <a:cxn ang="0">
                  <a:pos x="252" y="272"/>
                </a:cxn>
                <a:cxn ang="0">
                  <a:pos x="259" y="270"/>
                </a:cxn>
                <a:cxn ang="0">
                  <a:pos x="276" y="247"/>
                </a:cxn>
                <a:cxn ang="0">
                  <a:pos x="282" y="206"/>
                </a:cxn>
                <a:cxn ang="0">
                  <a:pos x="306" y="171"/>
                </a:cxn>
                <a:cxn ang="0">
                  <a:pos x="305" y="136"/>
                </a:cxn>
                <a:cxn ang="0">
                  <a:pos x="157" y="266"/>
                </a:cxn>
                <a:cxn ang="0">
                  <a:pos x="47" y="156"/>
                </a:cxn>
                <a:cxn ang="0">
                  <a:pos x="157" y="46"/>
                </a:cxn>
                <a:cxn ang="0">
                  <a:pos x="267" y="156"/>
                </a:cxn>
                <a:cxn ang="0">
                  <a:pos x="157" y="266"/>
                </a:cxn>
              </a:cxnLst>
              <a:rect l="0" t="0" r="r" b="b"/>
              <a:pathLst>
                <a:path w="313" h="313">
                  <a:moveTo>
                    <a:pt x="305" y="136"/>
                  </a:moveTo>
                  <a:cubicBezTo>
                    <a:pt x="280" y="102"/>
                    <a:pt x="280" y="102"/>
                    <a:pt x="280" y="102"/>
                  </a:cubicBezTo>
                  <a:cubicBezTo>
                    <a:pt x="273" y="61"/>
                    <a:pt x="273" y="61"/>
                    <a:pt x="273" y="61"/>
                  </a:cubicBezTo>
                  <a:cubicBezTo>
                    <a:pt x="270" y="49"/>
                    <a:pt x="260" y="39"/>
                    <a:pt x="247" y="37"/>
                  </a:cubicBezTo>
                  <a:cubicBezTo>
                    <a:pt x="206" y="31"/>
                    <a:pt x="206" y="31"/>
                    <a:pt x="206" y="31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63" y="1"/>
                    <a:pt x="152" y="0"/>
                    <a:pt x="142" y="4"/>
                  </a:cubicBezTo>
                  <a:cubicBezTo>
                    <a:pt x="140" y="5"/>
                    <a:pt x="138" y="6"/>
                    <a:pt x="136" y="8"/>
                  </a:cubicBezTo>
                  <a:cubicBezTo>
                    <a:pt x="103" y="33"/>
                    <a:pt x="103" y="33"/>
                    <a:pt x="103" y="33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59" y="41"/>
                    <a:pt x="57" y="42"/>
                    <a:pt x="55" y="43"/>
                  </a:cubicBezTo>
                  <a:cubicBezTo>
                    <a:pt x="45" y="47"/>
                    <a:pt x="39" y="56"/>
                    <a:pt x="37" y="66"/>
                  </a:cubicBezTo>
                  <a:cubicBezTo>
                    <a:pt x="31" y="107"/>
                    <a:pt x="31" y="107"/>
                    <a:pt x="31" y="107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0" y="152"/>
                    <a:pt x="0" y="167"/>
                    <a:pt x="8" y="177"/>
                  </a:cubicBezTo>
                  <a:cubicBezTo>
                    <a:pt x="33" y="210"/>
                    <a:pt x="33" y="210"/>
                    <a:pt x="33" y="210"/>
                  </a:cubicBezTo>
                  <a:cubicBezTo>
                    <a:pt x="41" y="252"/>
                    <a:pt x="41" y="252"/>
                    <a:pt x="41" y="252"/>
                  </a:cubicBezTo>
                  <a:cubicBezTo>
                    <a:pt x="43" y="264"/>
                    <a:pt x="53" y="274"/>
                    <a:pt x="66" y="276"/>
                  </a:cubicBezTo>
                  <a:cubicBezTo>
                    <a:pt x="108" y="282"/>
                    <a:pt x="108" y="282"/>
                    <a:pt x="108" y="282"/>
                  </a:cubicBezTo>
                  <a:cubicBezTo>
                    <a:pt x="142" y="306"/>
                    <a:pt x="142" y="306"/>
                    <a:pt x="142" y="306"/>
                  </a:cubicBezTo>
                  <a:cubicBezTo>
                    <a:pt x="150" y="312"/>
                    <a:pt x="162" y="313"/>
                    <a:pt x="171" y="309"/>
                  </a:cubicBezTo>
                  <a:cubicBezTo>
                    <a:pt x="173" y="308"/>
                    <a:pt x="175" y="306"/>
                    <a:pt x="177" y="305"/>
                  </a:cubicBezTo>
                  <a:cubicBezTo>
                    <a:pt x="211" y="280"/>
                    <a:pt x="211" y="280"/>
                    <a:pt x="211" y="280"/>
                  </a:cubicBezTo>
                  <a:cubicBezTo>
                    <a:pt x="252" y="272"/>
                    <a:pt x="252" y="272"/>
                    <a:pt x="252" y="272"/>
                  </a:cubicBezTo>
                  <a:cubicBezTo>
                    <a:pt x="254" y="272"/>
                    <a:pt x="256" y="271"/>
                    <a:pt x="259" y="270"/>
                  </a:cubicBezTo>
                  <a:cubicBezTo>
                    <a:pt x="268" y="266"/>
                    <a:pt x="275" y="257"/>
                    <a:pt x="276" y="247"/>
                  </a:cubicBezTo>
                  <a:cubicBezTo>
                    <a:pt x="282" y="206"/>
                    <a:pt x="282" y="206"/>
                    <a:pt x="282" y="206"/>
                  </a:cubicBezTo>
                  <a:cubicBezTo>
                    <a:pt x="306" y="171"/>
                    <a:pt x="306" y="171"/>
                    <a:pt x="306" y="171"/>
                  </a:cubicBezTo>
                  <a:cubicBezTo>
                    <a:pt x="313" y="160"/>
                    <a:pt x="313" y="146"/>
                    <a:pt x="305" y="136"/>
                  </a:cubicBezTo>
                  <a:close/>
                  <a:moveTo>
                    <a:pt x="157" y="266"/>
                  </a:moveTo>
                  <a:cubicBezTo>
                    <a:pt x="96" y="266"/>
                    <a:pt x="47" y="217"/>
                    <a:pt x="47" y="156"/>
                  </a:cubicBezTo>
                  <a:cubicBezTo>
                    <a:pt x="47" y="96"/>
                    <a:pt x="96" y="46"/>
                    <a:pt x="157" y="46"/>
                  </a:cubicBezTo>
                  <a:cubicBezTo>
                    <a:pt x="217" y="46"/>
                    <a:pt x="267" y="96"/>
                    <a:pt x="267" y="156"/>
                  </a:cubicBezTo>
                  <a:cubicBezTo>
                    <a:pt x="267" y="217"/>
                    <a:pt x="217" y="266"/>
                    <a:pt x="157" y="26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11"/>
            <p:cNvSpPr/>
            <p:nvPr/>
          </p:nvSpPr>
          <p:spPr bwMode="auto">
            <a:xfrm>
              <a:off x="5147375" y="2200710"/>
              <a:ext cx="121206" cy="138118"/>
            </a:xfrm>
            <a:custGeom>
              <a:avLst/>
              <a:gdLst/>
              <a:ahLst/>
              <a:cxnLst>
                <a:cxn ang="0">
                  <a:pos x="65" y="79"/>
                </a:cxn>
                <a:cxn ang="0">
                  <a:pos x="95" y="79"/>
                </a:cxn>
                <a:cxn ang="0">
                  <a:pos x="93" y="112"/>
                </a:cxn>
                <a:cxn ang="0">
                  <a:pos x="65" y="120"/>
                </a:cxn>
                <a:cxn ang="0">
                  <a:pos x="65" y="120"/>
                </a:cxn>
                <a:cxn ang="0">
                  <a:pos x="34" y="112"/>
                </a:cxn>
                <a:cxn ang="0">
                  <a:pos x="32" y="89"/>
                </a:cxn>
                <a:cxn ang="0">
                  <a:pos x="8" y="89"/>
                </a:cxn>
                <a:cxn ang="0">
                  <a:pos x="10" y="132"/>
                </a:cxn>
                <a:cxn ang="0">
                  <a:pos x="65" y="147"/>
                </a:cxn>
                <a:cxn ang="0">
                  <a:pos x="65" y="147"/>
                </a:cxn>
                <a:cxn ang="0">
                  <a:pos x="117" y="132"/>
                </a:cxn>
                <a:cxn ang="0">
                  <a:pos x="125" y="53"/>
                </a:cxn>
                <a:cxn ang="0">
                  <a:pos x="65" y="53"/>
                </a:cxn>
                <a:cxn ang="0">
                  <a:pos x="30" y="53"/>
                </a:cxn>
                <a:cxn ang="0">
                  <a:pos x="28" y="26"/>
                </a:cxn>
                <a:cxn ang="0">
                  <a:pos x="65" y="26"/>
                </a:cxn>
                <a:cxn ang="0">
                  <a:pos x="127" y="26"/>
                </a:cxn>
                <a:cxn ang="0">
                  <a:pos x="129" y="0"/>
                </a:cxn>
                <a:cxn ang="0">
                  <a:pos x="65" y="0"/>
                </a:cxn>
                <a:cxn ang="0">
                  <a:pos x="0" y="0"/>
                </a:cxn>
                <a:cxn ang="0">
                  <a:pos x="6" y="79"/>
                </a:cxn>
                <a:cxn ang="0">
                  <a:pos x="65" y="79"/>
                </a:cxn>
              </a:cxnLst>
              <a:rect l="0" t="0" r="r" b="b"/>
              <a:pathLst>
                <a:path w="129" h="147">
                  <a:moveTo>
                    <a:pt x="65" y="79"/>
                  </a:moveTo>
                  <a:lnTo>
                    <a:pt x="95" y="79"/>
                  </a:lnTo>
                  <a:lnTo>
                    <a:pt x="93" y="112"/>
                  </a:lnTo>
                  <a:lnTo>
                    <a:pt x="65" y="120"/>
                  </a:lnTo>
                  <a:lnTo>
                    <a:pt x="65" y="120"/>
                  </a:lnTo>
                  <a:lnTo>
                    <a:pt x="34" y="112"/>
                  </a:lnTo>
                  <a:lnTo>
                    <a:pt x="32" y="89"/>
                  </a:lnTo>
                  <a:lnTo>
                    <a:pt x="8" y="89"/>
                  </a:lnTo>
                  <a:lnTo>
                    <a:pt x="10" y="132"/>
                  </a:lnTo>
                  <a:lnTo>
                    <a:pt x="65" y="147"/>
                  </a:lnTo>
                  <a:lnTo>
                    <a:pt x="65" y="147"/>
                  </a:lnTo>
                  <a:lnTo>
                    <a:pt x="117" y="132"/>
                  </a:lnTo>
                  <a:lnTo>
                    <a:pt x="125" y="53"/>
                  </a:lnTo>
                  <a:lnTo>
                    <a:pt x="65" y="53"/>
                  </a:lnTo>
                  <a:lnTo>
                    <a:pt x="30" y="53"/>
                  </a:lnTo>
                  <a:lnTo>
                    <a:pt x="28" y="26"/>
                  </a:lnTo>
                  <a:lnTo>
                    <a:pt x="65" y="26"/>
                  </a:lnTo>
                  <a:lnTo>
                    <a:pt x="127" y="26"/>
                  </a:lnTo>
                  <a:lnTo>
                    <a:pt x="129" y="0"/>
                  </a:lnTo>
                  <a:lnTo>
                    <a:pt x="65" y="0"/>
                  </a:lnTo>
                  <a:lnTo>
                    <a:pt x="0" y="0"/>
                  </a:lnTo>
                  <a:lnTo>
                    <a:pt x="6" y="79"/>
                  </a:lnTo>
                  <a:lnTo>
                    <a:pt x="65" y="7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12"/>
            <p:cNvSpPr/>
            <p:nvPr/>
          </p:nvSpPr>
          <p:spPr bwMode="auto">
            <a:xfrm>
              <a:off x="5017713" y="2052256"/>
              <a:ext cx="378651" cy="382409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0" y="99"/>
                </a:cxn>
                <a:cxn ang="0">
                  <a:pos x="100" y="199"/>
                </a:cxn>
                <a:cxn ang="0">
                  <a:pos x="199" y="99"/>
                </a:cxn>
                <a:cxn ang="0">
                  <a:pos x="100" y="0"/>
                </a:cxn>
                <a:cxn ang="0">
                  <a:pos x="126" y="27"/>
                </a:cxn>
                <a:cxn ang="0">
                  <a:pos x="132" y="27"/>
                </a:cxn>
                <a:cxn ang="0">
                  <a:pos x="132" y="40"/>
                </a:cxn>
                <a:cxn ang="0">
                  <a:pos x="141" y="40"/>
                </a:cxn>
                <a:cxn ang="0">
                  <a:pos x="141" y="47"/>
                </a:cxn>
                <a:cxn ang="0">
                  <a:pos x="126" y="47"/>
                </a:cxn>
                <a:cxn ang="0">
                  <a:pos x="126" y="27"/>
                </a:cxn>
                <a:cxn ang="0">
                  <a:pos x="101" y="27"/>
                </a:cxn>
                <a:cxn ang="0">
                  <a:pos x="107" y="27"/>
                </a:cxn>
                <a:cxn ang="0">
                  <a:pos x="112" y="34"/>
                </a:cxn>
                <a:cxn ang="0">
                  <a:pos x="116" y="27"/>
                </a:cxn>
                <a:cxn ang="0">
                  <a:pos x="123" y="27"/>
                </a:cxn>
                <a:cxn ang="0">
                  <a:pos x="123" y="47"/>
                </a:cxn>
                <a:cxn ang="0">
                  <a:pos x="116" y="47"/>
                </a:cxn>
                <a:cxn ang="0">
                  <a:pos x="116" y="37"/>
                </a:cxn>
                <a:cxn ang="0">
                  <a:pos x="112" y="44"/>
                </a:cxn>
                <a:cxn ang="0">
                  <a:pos x="111" y="44"/>
                </a:cxn>
                <a:cxn ang="0">
                  <a:pos x="107" y="37"/>
                </a:cxn>
                <a:cxn ang="0">
                  <a:pos x="107" y="47"/>
                </a:cxn>
                <a:cxn ang="0">
                  <a:pos x="101" y="47"/>
                </a:cxn>
                <a:cxn ang="0">
                  <a:pos x="101" y="27"/>
                </a:cxn>
                <a:cxn ang="0">
                  <a:pos x="80" y="27"/>
                </a:cxn>
                <a:cxn ang="0">
                  <a:pos x="98" y="27"/>
                </a:cxn>
                <a:cxn ang="0">
                  <a:pos x="98" y="34"/>
                </a:cxn>
                <a:cxn ang="0">
                  <a:pos x="92" y="34"/>
                </a:cxn>
                <a:cxn ang="0">
                  <a:pos x="92" y="47"/>
                </a:cxn>
                <a:cxn ang="0">
                  <a:pos x="85" y="47"/>
                </a:cxn>
                <a:cxn ang="0">
                  <a:pos x="85" y="34"/>
                </a:cxn>
                <a:cxn ang="0">
                  <a:pos x="80" y="34"/>
                </a:cxn>
                <a:cxn ang="0">
                  <a:pos x="80" y="27"/>
                </a:cxn>
                <a:cxn ang="0">
                  <a:pos x="58" y="27"/>
                </a:cxn>
                <a:cxn ang="0">
                  <a:pos x="64" y="27"/>
                </a:cxn>
                <a:cxn ang="0">
                  <a:pos x="64" y="34"/>
                </a:cxn>
                <a:cxn ang="0">
                  <a:pos x="70" y="34"/>
                </a:cxn>
                <a:cxn ang="0">
                  <a:pos x="70" y="27"/>
                </a:cxn>
                <a:cxn ang="0">
                  <a:pos x="77" y="27"/>
                </a:cxn>
                <a:cxn ang="0">
                  <a:pos x="77" y="47"/>
                </a:cxn>
                <a:cxn ang="0">
                  <a:pos x="70" y="47"/>
                </a:cxn>
                <a:cxn ang="0">
                  <a:pos x="70" y="40"/>
                </a:cxn>
                <a:cxn ang="0">
                  <a:pos x="64" y="40"/>
                </a:cxn>
                <a:cxn ang="0">
                  <a:pos x="64" y="47"/>
                </a:cxn>
                <a:cxn ang="0">
                  <a:pos x="58" y="47"/>
                </a:cxn>
                <a:cxn ang="0">
                  <a:pos x="58" y="27"/>
                </a:cxn>
                <a:cxn ang="0">
                  <a:pos x="142" y="160"/>
                </a:cxn>
                <a:cxn ang="0">
                  <a:pos x="100" y="172"/>
                </a:cxn>
                <a:cxn ang="0">
                  <a:pos x="58" y="160"/>
                </a:cxn>
                <a:cxn ang="0">
                  <a:pos x="48" y="55"/>
                </a:cxn>
                <a:cxn ang="0">
                  <a:pos x="151" y="55"/>
                </a:cxn>
                <a:cxn ang="0">
                  <a:pos x="142" y="160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4"/>
                    <a:pt x="0" y="99"/>
                  </a:cubicBezTo>
                  <a:cubicBezTo>
                    <a:pt x="0" y="154"/>
                    <a:pt x="45" y="199"/>
                    <a:pt x="100" y="199"/>
                  </a:cubicBezTo>
                  <a:cubicBezTo>
                    <a:pt x="155" y="199"/>
                    <a:pt x="199" y="154"/>
                    <a:pt x="199" y="99"/>
                  </a:cubicBezTo>
                  <a:cubicBezTo>
                    <a:pt x="199" y="44"/>
                    <a:pt x="155" y="0"/>
                    <a:pt x="100" y="0"/>
                  </a:cubicBezTo>
                  <a:close/>
                  <a:moveTo>
                    <a:pt x="126" y="27"/>
                  </a:moveTo>
                  <a:cubicBezTo>
                    <a:pt x="132" y="27"/>
                    <a:pt x="132" y="27"/>
                    <a:pt x="132" y="27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41" y="40"/>
                    <a:pt x="141" y="40"/>
                    <a:pt x="141" y="40"/>
                  </a:cubicBezTo>
                  <a:cubicBezTo>
                    <a:pt x="141" y="47"/>
                    <a:pt x="141" y="47"/>
                    <a:pt x="141" y="47"/>
                  </a:cubicBezTo>
                  <a:cubicBezTo>
                    <a:pt x="126" y="47"/>
                    <a:pt x="126" y="47"/>
                    <a:pt x="126" y="47"/>
                  </a:cubicBezTo>
                  <a:lnTo>
                    <a:pt x="126" y="27"/>
                  </a:lnTo>
                  <a:close/>
                  <a:moveTo>
                    <a:pt x="101" y="27"/>
                  </a:moveTo>
                  <a:cubicBezTo>
                    <a:pt x="107" y="27"/>
                    <a:pt x="107" y="27"/>
                    <a:pt x="107" y="27"/>
                  </a:cubicBezTo>
                  <a:cubicBezTo>
                    <a:pt x="112" y="34"/>
                    <a:pt x="112" y="34"/>
                    <a:pt x="112" y="34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23" y="27"/>
                    <a:pt x="123" y="27"/>
                    <a:pt x="123" y="27"/>
                  </a:cubicBezTo>
                  <a:cubicBezTo>
                    <a:pt x="123" y="47"/>
                    <a:pt x="123" y="47"/>
                    <a:pt x="123" y="47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2" y="44"/>
                    <a:pt x="112" y="44"/>
                    <a:pt x="112" y="44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101" y="47"/>
                    <a:pt x="101" y="47"/>
                    <a:pt x="101" y="47"/>
                  </a:cubicBezTo>
                  <a:cubicBezTo>
                    <a:pt x="101" y="27"/>
                    <a:pt x="101" y="27"/>
                    <a:pt x="101" y="27"/>
                  </a:cubicBezTo>
                  <a:close/>
                  <a:moveTo>
                    <a:pt x="80" y="27"/>
                  </a:moveTo>
                  <a:cubicBezTo>
                    <a:pt x="98" y="27"/>
                    <a:pt x="98" y="27"/>
                    <a:pt x="98" y="27"/>
                  </a:cubicBezTo>
                  <a:cubicBezTo>
                    <a:pt x="98" y="34"/>
                    <a:pt x="98" y="34"/>
                    <a:pt x="98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47"/>
                    <a:pt x="92" y="47"/>
                    <a:pt x="92" y="47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0" y="34"/>
                    <a:pt x="80" y="34"/>
                    <a:pt x="80" y="34"/>
                  </a:cubicBezTo>
                  <a:cubicBezTo>
                    <a:pt x="80" y="27"/>
                    <a:pt x="80" y="27"/>
                    <a:pt x="80" y="27"/>
                  </a:cubicBezTo>
                  <a:close/>
                  <a:moveTo>
                    <a:pt x="58" y="27"/>
                  </a:moveTo>
                  <a:cubicBezTo>
                    <a:pt x="64" y="27"/>
                    <a:pt x="64" y="27"/>
                    <a:pt x="64" y="27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77" y="47"/>
                    <a:pt x="77" y="47"/>
                    <a:pt x="77" y="47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58" y="47"/>
                    <a:pt x="58" y="47"/>
                    <a:pt x="58" y="47"/>
                  </a:cubicBezTo>
                  <a:lnTo>
                    <a:pt x="58" y="27"/>
                  </a:lnTo>
                  <a:close/>
                  <a:moveTo>
                    <a:pt x="142" y="160"/>
                  </a:moveTo>
                  <a:cubicBezTo>
                    <a:pt x="100" y="172"/>
                    <a:pt x="100" y="172"/>
                    <a:pt x="100" y="172"/>
                  </a:cubicBezTo>
                  <a:cubicBezTo>
                    <a:pt x="58" y="160"/>
                    <a:pt x="58" y="160"/>
                    <a:pt x="58" y="160"/>
                  </a:cubicBezTo>
                  <a:cubicBezTo>
                    <a:pt x="48" y="55"/>
                    <a:pt x="48" y="55"/>
                    <a:pt x="48" y="55"/>
                  </a:cubicBezTo>
                  <a:cubicBezTo>
                    <a:pt x="151" y="55"/>
                    <a:pt x="151" y="55"/>
                    <a:pt x="151" y="55"/>
                  </a:cubicBezTo>
                  <a:lnTo>
                    <a:pt x="142" y="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设计师MC：ID 29795607组合 1"/>
          <p:cNvGrpSpPr/>
          <p:nvPr>
            <p:custDataLst>
              <p:tags r:id="rId8"/>
            </p:custDataLst>
          </p:nvPr>
        </p:nvGrpSpPr>
        <p:grpSpPr>
          <a:xfrm>
            <a:off x="7522189" y="3449855"/>
            <a:ext cx="468880" cy="454228"/>
            <a:chOff x="7522189" y="3449855"/>
            <a:chExt cx="468880" cy="454228"/>
          </a:xfrm>
        </p:grpSpPr>
        <p:sp>
          <p:nvSpPr>
            <p:cNvPr id="14" name="Freeform: Shape 14"/>
            <p:cNvSpPr/>
            <p:nvPr/>
          </p:nvSpPr>
          <p:spPr bwMode="auto">
            <a:xfrm>
              <a:off x="7680925" y="3855241"/>
              <a:ext cx="151409" cy="48842"/>
            </a:xfrm>
            <a:custGeom>
              <a:avLst/>
              <a:gdLst/>
              <a:ahLst/>
              <a:cxnLst>
                <a:cxn ang="0">
                  <a:pos x="83" y="21"/>
                </a:cxn>
                <a:cxn ang="0">
                  <a:pos x="77" y="12"/>
                </a:cxn>
                <a:cxn ang="0">
                  <a:pos x="75" y="0"/>
                </a:cxn>
                <a:cxn ang="0">
                  <a:pos x="17" y="0"/>
                </a:cxn>
                <a:cxn ang="0">
                  <a:pos x="15" y="12"/>
                </a:cxn>
                <a:cxn ang="0">
                  <a:pos x="9" y="21"/>
                </a:cxn>
                <a:cxn ang="0">
                  <a:pos x="4" y="28"/>
                </a:cxn>
                <a:cxn ang="0">
                  <a:pos x="46" y="28"/>
                </a:cxn>
                <a:cxn ang="0">
                  <a:pos x="88" y="28"/>
                </a:cxn>
                <a:cxn ang="0">
                  <a:pos x="83" y="21"/>
                </a:cxn>
              </a:cxnLst>
              <a:rect l="0" t="0" r="r" b="b"/>
              <a:pathLst>
                <a:path w="92" h="29">
                  <a:moveTo>
                    <a:pt x="83" y="21"/>
                  </a:moveTo>
                  <a:cubicBezTo>
                    <a:pt x="78" y="17"/>
                    <a:pt x="77" y="12"/>
                    <a:pt x="77" y="12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4" y="17"/>
                    <a:pt x="9" y="21"/>
                  </a:cubicBezTo>
                  <a:cubicBezTo>
                    <a:pt x="4" y="25"/>
                    <a:pt x="0" y="28"/>
                    <a:pt x="4" y="28"/>
                  </a:cubicBezTo>
                  <a:cubicBezTo>
                    <a:pt x="8" y="29"/>
                    <a:pt x="43" y="28"/>
                    <a:pt x="46" y="28"/>
                  </a:cubicBezTo>
                  <a:cubicBezTo>
                    <a:pt x="49" y="28"/>
                    <a:pt x="84" y="29"/>
                    <a:pt x="88" y="28"/>
                  </a:cubicBezTo>
                  <a:cubicBezTo>
                    <a:pt x="92" y="28"/>
                    <a:pt x="88" y="25"/>
                    <a:pt x="83" y="2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Freeform: Shape 15"/>
            <p:cNvSpPr/>
            <p:nvPr/>
          </p:nvSpPr>
          <p:spPr bwMode="auto">
            <a:xfrm>
              <a:off x="7621500" y="3659874"/>
              <a:ext cx="149781" cy="87915"/>
            </a:xfrm>
            <a:custGeom>
              <a:avLst/>
              <a:gdLst/>
              <a:ahLst/>
              <a:cxnLst>
                <a:cxn ang="0">
                  <a:pos x="16" y="45"/>
                </a:cxn>
                <a:cxn ang="0">
                  <a:pos x="38" y="25"/>
                </a:cxn>
                <a:cxn ang="0">
                  <a:pos x="64" y="42"/>
                </a:cxn>
                <a:cxn ang="0">
                  <a:pos x="16" y="45"/>
                </a:cxn>
              </a:cxnLst>
              <a:rect l="0" t="0" r="r" b="b"/>
              <a:pathLst>
                <a:path w="91" h="53">
                  <a:moveTo>
                    <a:pt x="16" y="45"/>
                  </a:moveTo>
                  <a:cubicBezTo>
                    <a:pt x="31" y="45"/>
                    <a:pt x="33" y="41"/>
                    <a:pt x="38" y="25"/>
                  </a:cubicBezTo>
                  <a:cubicBezTo>
                    <a:pt x="48" y="0"/>
                    <a:pt x="91" y="31"/>
                    <a:pt x="64" y="42"/>
                  </a:cubicBezTo>
                  <a:cubicBezTo>
                    <a:pt x="38" y="53"/>
                    <a:pt x="0" y="45"/>
                    <a:pt x="16" y="4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16"/>
            <p:cNvSpPr/>
            <p:nvPr/>
          </p:nvSpPr>
          <p:spPr bwMode="auto">
            <a:xfrm>
              <a:off x="7719998" y="3449855"/>
              <a:ext cx="206763" cy="248279"/>
            </a:xfrm>
            <a:custGeom>
              <a:avLst/>
              <a:gdLst/>
              <a:ahLst/>
              <a:cxnLst>
                <a:cxn ang="0">
                  <a:pos x="117" y="6"/>
                </a:cxn>
                <a:cxn ang="0">
                  <a:pos x="89" y="13"/>
                </a:cxn>
                <a:cxn ang="0">
                  <a:pos x="8" y="128"/>
                </a:cxn>
                <a:cxn ang="0">
                  <a:pos x="8" y="142"/>
                </a:cxn>
                <a:cxn ang="0">
                  <a:pos x="21" y="139"/>
                </a:cxn>
                <a:cxn ang="0">
                  <a:pos x="116" y="35"/>
                </a:cxn>
                <a:cxn ang="0">
                  <a:pos x="117" y="6"/>
                </a:cxn>
                <a:cxn ang="0">
                  <a:pos x="96" y="20"/>
                </a:cxn>
                <a:cxn ang="0">
                  <a:pos x="91" y="15"/>
                </a:cxn>
                <a:cxn ang="0">
                  <a:pos x="109" y="8"/>
                </a:cxn>
                <a:cxn ang="0">
                  <a:pos x="96" y="20"/>
                </a:cxn>
              </a:cxnLst>
              <a:rect l="0" t="0" r="r" b="b"/>
              <a:pathLst>
                <a:path w="125" h="149">
                  <a:moveTo>
                    <a:pt x="117" y="6"/>
                  </a:moveTo>
                  <a:cubicBezTo>
                    <a:pt x="109" y="0"/>
                    <a:pt x="97" y="3"/>
                    <a:pt x="89" y="13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0" y="138"/>
                    <a:pt x="0" y="136"/>
                    <a:pt x="8" y="142"/>
                  </a:cubicBezTo>
                  <a:cubicBezTo>
                    <a:pt x="15" y="148"/>
                    <a:pt x="14" y="149"/>
                    <a:pt x="21" y="139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24" y="25"/>
                    <a:pt x="125" y="12"/>
                    <a:pt x="117" y="6"/>
                  </a:cubicBezTo>
                  <a:close/>
                  <a:moveTo>
                    <a:pt x="96" y="20"/>
                  </a:moveTo>
                  <a:cubicBezTo>
                    <a:pt x="96" y="20"/>
                    <a:pt x="95" y="19"/>
                    <a:pt x="91" y="15"/>
                  </a:cubicBezTo>
                  <a:cubicBezTo>
                    <a:pt x="97" y="6"/>
                    <a:pt x="109" y="8"/>
                    <a:pt x="109" y="8"/>
                  </a:cubicBezTo>
                  <a:cubicBezTo>
                    <a:pt x="98" y="14"/>
                    <a:pt x="96" y="20"/>
                    <a:pt x="9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Freeform: Shape 17"/>
            <p:cNvSpPr/>
            <p:nvPr/>
          </p:nvSpPr>
          <p:spPr bwMode="auto">
            <a:xfrm>
              <a:off x="7522189" y="3524746"/>
              <a:ext cx="468880" cy="312587"/>
            </a:xfrm>
            <a:custGeom>
              <a:avLst/>
              <a:gdLst/>
              <a:ahLst/>
              <a:cxnLst>
                <a:cxn ang="0">
                  <a:pos x="273" y="0"/>
                </a:cxn>
                <a:cxn ang="0">
                  <a:pos x="237" y="0"/>
                </a:cxn>
                <a:cxn ang="0">
                  <a:pos x="222" y="17"/>
                </a:cxn>
                <a:cxn ang="0">
                  <a:pos x="267" y="17"/>
                </a:cxn>
                <a:cxn ang="0">
                  <a:pos x="267" y="154"/>
                </a:cxn>
                <a:cxn ang="0">
                  <a:pos x="17" y="154"/>
                </a:cxn>
                <a:cxn ang="0">
                  <a:pos x="17" y="17"/>
                </a:cxn>
                <a:cxn ang="0">
                  <a:pos x="162" y="17"/>
                </a:cxn>
                <a:cxn ang="0">
                  <a:pos x="174" y="0"/>
                </a:cxn>
                <a:cxn ang="0">
                  <a:pos x="11" y="0"/>
                </a:cxn>
                <a:cxn ang="0">
                  <a:pos x="0" y="11"/>
                </a:cxn>
                <a:cxn ang="0">
                  <a:pos x="0" y="176"/>
                </a:cxn>
                <a:cxn ang="0">
                  <a:pos x="11" y="188"/>
                </a:cxn>
                <a:cxn ang="0">
                  <a:pos x="273" y="188"/>
                </a:cxn>
                <a:cxn ang="0">
                  <a:pos x="284" y="176"/>
                </a:cxn>
                <a:cxn ang="0">
                  <a:pos x="284" y="11"/>
                </a:cxn>
                <a:cxn ang="0">
                  <a:pos x="273" y="0"/>
                </a:cxn>
              </a:cxnLst>
              <a:rect l="0" t="0" r="r" b="b"/>
              <a:pathLst>
                <a:path w="284" h="188">
                  <a:moveTo>
                    <a:pt x="273" y="0"/>
                  </a:moveTo>
                  <a:cubicBezTo>
                    <a:pt x="237" y="0"/>
                    <a:pt x="237" y="0"/>
                    <a:pt x="237" y="0"/>
                  </a:cubicBezTo>
                  <a:cubicBezTo>
                    <a:pt x="222" y="17"/>
                    <a:pt x="222" y="17"/>
                    <a:pt x="222" y="17"/>
                  </a:cubicBezTo>
                  <a:cubicBezTo>
                    <a:pt x="267" y="17"/>
                    <a:pt x="267" y="17"/>
                    <a:pt x="267" y="17"/>
                  </a:cubicBezTo>
                  <a:cubicBezTo>
                    <a:pt x="267" y="154"/>
                    <a:pt x="267" y="154"/>
                    <a:pt x="267" y="154"/>
                  </a:cubicBezTo>
                  <a:cubicBezTo>
                    <a:pt x="17" y="154"/>
                    <a:pt x="17" y="154"/>
                    <a:pt x="17" y="154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2" y="17"/>
                    <a:pt x="162" y="17"/>
                    <a:pt x="162" y="17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3"/>
                    <a:pt x="5" y="188"/>
                    <a:pt x="11" y="188"/>
                  </a:cubicBezTo>
                  <a:cubicBezTo>
                    <a:pt x="273" y="188"/>
                    <a:pt x="273" y="188"/>
                    <a:pt x="273" y="188"/>
                  </a:cubicBezTo>
                  <a:cubicBezTo>
                    <a:pt x="279" y="188"/>
                    <a:pt x="284" y="183"/>
                    <a:pt x="284" y="176"/>
                  </a:cubicBezTo>
                  <a:cubicBezTo>
                    <a:pt x="284" y="11"/>
                    <a:pt x="284" y="11"/>
                    <a:pt x="284" y="11"/>
                  </a:cubicBezTo>
                  <a:cubicBezTo>
                    <a:pt x="284" y="5"/>
                    <a:pt x="279" y="0"/>
                    <a:pt x="273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8" name="千图设计师MC：ID 29795607椭圆 19"/>
          <p:cNvSpPr/>
          <p:nvPr>
            <p:custDataLst>
              <p:tags r:id="rId9"/>
            </p:custDataLst>
          </p:nvPr>
        </p:nvSpPr>
        <p:spPr>
          <a:xfrm>
            <a:off x="4931664" y="2555449"/>
            <a:ext cx="2328672" cy="2251191"/>
          </a:xfrm>
          <a:prstGeom prst="ellipse">
            <a:avLst/>
          </a:prstGeom>
          <a:blipFill>
            <a:blip r:embed="rId10"/>
            <a:stretch>
              <a:fillRect t="-28042" b="-27729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9" name="千图设计师MC：ID 29795607矩形 24"/>
          <p:cNvSpPr/>
          <p:nvPr>
            <p:custDataLst>
              <p:tags r:id="rId11"/>
            </p:custDataLst>
          </p:nvPr>
        </p:nvSpPr>
        <p:spPr>
          <a:xfrm>
            <a:off x="2189690" y="1630653"/>
            <a:ext cx="2180377" cy="307777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lvl="0" algn="r"/>
            <a:r>
              <a:rPr lang="zh-CN" altLang="en-US" sz="1400" b="1" dirty="0">
                <a:solidFill>
                  <a:schemeClr val="accent1"/>
                </a:solidFill>
              </a:rPr>
              <a:t>输入标题文本</a:t>
            </a:r>
            <a:endParaRPr lang="zh-CN" altLang="en-US" sz="1400" b="1" dirty="0">
              <a:solidFill>
                <a:schemeClr val="accent1"/>
              </a:solidFill>
            </a:endParaRPr>
          </a:p>
        </p:txBody>
      </p:sp>
      <p:sp>
        <p:nvSpPr>
          <p:cNvPr id="20" name="千图设计师MC：ID 29795607矩形 25"/>
          <p:cNvSpPr/>
          <p:nvPr>
            <p:custDataLst>
              <p:tags r:id="rId12"/>
            </p:custDataLst>
          </p:nvPr>
        </p:nvSpPr>
        <p:spPr>
          <a:xfrm>
            <a:off x="2189690" y="2007679"/>
            <a:ext cx="2180377" cy="848569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lvl="0" algn="r"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千图网</a:t>
            </a:r>
            <a:r>
              <a:rPr lang="en-US" altLang="zh-CN" sz="1000" dirty="0">
                <a:solidFill>
                  <a:schemeClr val="dk1">
                    <a:lumMod val="100000"/>
                  </a:schemeClr>
                </a:solidFill>
              </a:rPr>
              <a:t>58PIC.COM</a:t>
            </a:r>
            <a:endParaRPr lang="zh-CN" altLang="en-US" sz="10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1" name="千图设计师MC：ID 29795607矩形 28"/>
          <p:cNvSpPr/>
          <p:nvPr>
            <p:custDataLst>
              <p:tags r:id="rId13"/>
            </p:custDataLst>
          </p:nvPr>
        </p:nvSpPr>
        <p:spPr>
          <a:xfrm>
            <a:off x="8000316" y="1630653"/>
            <a:ext cx="2180377" cy="307777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lvl="0"/>
            <a:r>
              <a:rPr lang="zh-CN" altLang="en-US" sz="1400" b="1" dirty="0">
                <a:solidFill>
                  <a:schemeClr val="accent4"/>
                </a:solidFill>
              </a:rPr>
              <a:t>输入标题文本</a:t>
            </a:r>
            <a:endParaRPr lang="zh-CN" altLang="en-US" sz="1400" b="1" dirty="0">
              <a:solidFill>
                <a:schemeClr val="accent4"/>
              </a:solidFill>
            </a:endParaRPr>
          </a:p>
        </p:txBody>
      </p:sp>
      <p:sp>
        <p:nvSpPr>
          <p:cNvPr id="22" name="千图设计师MC：ID 29795607矩形 29"/>
          <p:cNvSpPr/>
          <p:nvPr>
            <p:custDataLst>
              <p:tags r:id="rId14"/>
            </p:custDataLst>
          </p:nvPr>
        </p:nvSpPr>
        <p:spPr>
          <a:xfrm>
            <a:off x="8000316" y="2007679"/>
            <a:ext cx="2180377" cy="848569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千图网</a:t>
            </a:r>
            <a:r>
              <a:rPr lang="en-US" altLang="zh-CN" sz="1000" dirty="0">
                <a:solidFill>
                  <a:schemeClr val="dk1">
                    <a:lumMod val="100000"/>
                  </a:schemeClr>
                </a:solidFill>
              </a:rPr>
              <a:t>58PIC.COM</a:t>
            </a:r>
            <a:endParaRPr lang="zh-CN" altLang="en-US" sz="10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3" name="千图设计师MC：ID 29795607矩形 32"/>
          <p:cNvSpPr/>
          <p:nvPr>
            <p:custDataLst>
              <p:tags r:id="rId15"/>
            </p:custDataLst>
          </p:nvPr>
        </p:nvSpPr>
        <p:spPr>
          <a:xfrm>
            <a:off x="1670934" y="3248981"/>
            <a:ext cx="2180377" cy="307777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lvl="0" algn="r"/>
            <a:r>
              <a:rPr lang="zh-CN" altLang="en-US" sz="1400" b="1" dirty="0">
                <a:solidFill>
                  <a:schemeClr val="accent5"/>
                </a:solidFill>
              </a:rPr>
              <a:t>输入标题文本</a:t>
            </a:r>
            <a:endParaRPr lang="zh-CN" altLang="en-US" sz="1400" b="1" dirty="0">
              <a:solidFill>
                <a:schemeClr val="accent5"/>
              </a:solidFill>
            </a:endParaRPr>
          </a:p>
        </p:txBody>
      </p:sp>
      <p:sp>
        <p:nvSpPr>
          <p:cNvPr id="24" name="千图设计师MC：ID 29795607矩形 33"/>
          <p:cNvSpPr/>
          <p:nvPr>
            <p:custDataLst>
              <p:tags r:id="rId16"/>
            </p:custDataLst>
          </p:nvPr>
        </p:nvSpPr>
        <p:spPr>
          <a:xfrm>
            <a:off x="1670934" y="3626007"/>
            <a:ext cx="2180377" cy="848569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lvl="0" algn="r"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千图网</a:t>
            </a:r>
            <a:r>
              <a:rPr lang="en-US" altLang="zh-CN" sz="1000" dirty="0">
                <a:solidFill>
                  <a:schemeClr val="dk1">
                    <a:lumMod val="100000"/>
                  </a:schemeClr>
                </a:solidFill>
              </a:rPr>
              <a:t>58PIC.COM</a:t>
            </a:r>
            <a:endParaRPr lang="zh-CN" altLang="en-US" sz="10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5" name="千图设计师MC：ID 29795607矩形 35"/>
          <p:cNvSpPr/>
          <p:nvPr>
            <p:custDataLst>
              <p:tags r:id="rId17"/>
            </p:custDataLst>
          </p:nvPr>
        </p:nvSpPr>
        <p:spPr>
          <a:xfrm>
            <a:off x="8363704" y="3248981"/>
            <a:ext cx="2180377" cy="307777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lvl="0"/>
            <a:r>
              <a:rPr lang="zh-CN" altLang="en-US" sz="1400" b="1" dirty="0">
                <a:solidFill>
                  <a:schemeClr val="accent3"/>
                </a:solidFill>
              </a:rPr>
              <a:t>输入标题文本</a:t>
            </a:r>
            <a:endParaRPr lang="zh-CN" altLang="en-US" sz="1400" b="1" dirty="0">
              <a:solidFill>
                <a:schemeClr val="accent3"/>
              </a:solidFill>
            </a:endParaRPr>
          </a:p>
        </p:txBody>
      </p:sp>
      <p:sp>
        <p:nvSpPr>
          <p:cNvPr id="26" name="千图设计师MC：ID 29795607矩形 36"/>
          <p:cNvSpPr/>
          <p:nvPr>
            <p:custDataLst>
              <p:tags r:id="rId18"/>
            </p:custDataLst>
          </p:nvPr>
        </p:nvSpPr>
        <p:spPr>
          <a:xfrm>
            <a:off x="8363704" y="3626007"/>
            <a:ext cx="2180377" cy="848569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千图网</a:t>
            </a:r>
            <a:r>
              <a:rPr lang="en-US" altLang="zh-CN" sz="1000" dirty="0">
                <a:solidFill>
                  <a:schemeClr val="dk1">
                    <a:lumMod val="100000"/>
                  </a:schemeClr>
                </a:solidFill>
              </a:rPr>
              <a:t>58PIC.COM</a:t>
            </a:r>
            <a:endParaRPr lang="zh-CN" altLang="en-US" sz="1000" dirty="0">
              <a:solidFill>
                <a:schemeClr val="dk1">
                  <a:lumMod val="10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图片 14"/>
          <p:cNvSpPr/>
          <p:nvPr>
            <p:custDataLst>
              <p:tags r:id="rId1"/>
            </p:custDataLst>
          </p:nvPr>
        </p:nvSpPr>
        <p:spPr>
          <a:xfrm>
            <a:off x="0" y="0"/>
            <a:ext cx="12193058" cy="6858595"/>
          </a:xfrm>
          <a:custGeom>
            <a:avLst/>
            <a:gdLst/>
            <a:ahLst/>
            <a:cxnLst/>
            <a:rect l="0" t="0" r="0" b="0"/>
            <a:pathLst>
              <a:path w="12193058" h="6858595">
                <a:moveTo>
                  <a:pt x="0" y="0"/>
                </a:moveTo>
                <a:lnTo>
                  <a:pt x="12193057" y="0"/>
                </a:lnTo>
                <a:lnTo>
                  <a:pt x="12193057" y="6858594"/>
                </a:lnTo>
                <a:lnTo>
                  <a:pt x="0" y="6858594"/>
                </a:lnTo>
                <a:close/>
              </a:path>
            </a:pathLst>
          </a:custGeom>
          <a:blipFill dpi="0" rotWithShape="1">
            <a:blip r:embed="rId2">
              <a:alphaModFix amt="3000"/>
            </a:blip>
            <a:srcRect/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ctr"/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90896"/>
            <a:ext cx="12192000" cy="146710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3504334" cy="19304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87666" y="0"/>
            <a:ext cx="3504334" cy="19304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2490" y="0"/>
            <a:ext cx="1469510" cy="23050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8"/>
            <a:ext cx="1469510" cy="229996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049654" y="927479"/>
            <a:ext cx="4092692" cy="2846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600" spc="300" dirty="0">
                <a:solidFill>
                  <a:schemeClr val="accent1"/>
                </a:solidFill>
                <a:latin typeface="Agency FB" panose="020B0503020202020204" pitchFamily="34" charset="0"/>
                <a:ea typeface="方正粗谭黑简体" panose="02000000000000000000" pitchFamily="2" charset="-122"/>
              </a:rPr>
              <a:t>03</a:t>
            </a:r>
            <a:endParaRPr lang="zh-CN" altLang="en-US" sz="16600" spc="300" dirty="0">
              <a:solidFill>
                <a:schemeClr val="accent1"/>
              </a:solidFill>
              <a:latin typeface="Agency FB" panose="020B0503020202020204" pitchFamily="34" charset="0"/>
              <a:ea typeface="方正粗谭黑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74995" y="3155836"/>
            <a:ext cx="8242010" cy="9048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300" dirty="0">
                <a:solidFill>
                  <a:schemeClr val="accent1"/>
                </a:solidFill>
                <a:latin typeface="+mj-ea"/>
                <a:ea typeface="+mj-ea"/>
              </a:rPr>
              <a:t>此处输入标题</a:t>
            </a:r>
            <a:endParaRPr lang="en-US" altLang="zh-CN" sz="4400" spc="3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14914" y="4060699"/>
            <a:ext cx="57621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Please replace text, click add relevant headline, modify the text content, also can copy your content to this directly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5000">
        <p15:prstTrans prst="prestig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99"/>
                            </p:stCondLst>
                            <p:childTnLst>
                              <p:par>
                                <p:cTn id="1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千图设计师MC：ID 29795607组合 2"/>
          <p:cNvGrpSpPr/>
          <p:nvPr>
            <p:custDataLst>
              <p:tags r:id="rId1"/>
            </p:custDataLst>
          </p:nvPr>
        </p:nvGrpSpPr>
        <p:grpSpPr>
          <a:xfrm>
            <a:off x="4986974" y="8620"/>
            <a:ext cx="7205026" cy="6205119"/>
            <a:chOff x="4986974" y="8620"/>
            <a:chExt cx="7205026" cy="6205119"/>
          </a:xfrm>
        </p:grpSpPr>
        <p:grpSp>
          <p:nvGrpSpPr>
            <p:cNvPr id="2" name="组合 1"/>
            <p:cNvGrpSpPr/>
            <p:nvPr/>
          </p:nvGrpSpPr>
          <p:grpSpPr>
            <a:xfrm>
              <a:off x="5725623" y="955432"/>
              <a:ext cx="2613983" cy="1440000"/>
              <a:chOff x="5725623" y="955432"/>
              <a:chExt cx="2613983" cy="1440000"/>
            </a:xfrm>
          </p:grpSpPr>
          <p:grpSp>
            <p:nvGrpSpPr>
              <p:cNvPr id="31" name="Group 6"/>
              <p:cNvGrpSpPr/>
              <p:nvPr/>
            </p:nvGrpSpPr>
            <p:grpSpPr>
              <a:xfrm>
                <a:off x="6391517" y="1276888"/>
                <a:ext cx="271117" cy="1118012"/>
                <a:chOff x="1607360" y="4098926"/>
                <a:chExt cx="608248" cy="2508250"/>
              </a:xfrm>
            </p:grpSpPr>
            <p:sp>
              <p:nvSpPr>
                <p:cNvPr id="149" name="Freeform: Shape 124"/>
                <p:cNvSpPr/>
                <p:nvPr/>
              </p:nvSpPr>
              <p:spPr bwMode="auto">
                <a:xfrm flipH="1">
                  <a:off x="1607360" y="4098926"/>
                  <a:ext cx="608248" cy="2508250"/>
                </a:xfrm>
                <a:custGeom>
                  <a:avLst/>
                  <a:gdLst>
                    <a:gd name="T0" fmla="*/ 493 w 493"/>
                    <a:gd name="T1" fmla="*/ 0 h 2033"/>
                    <a:gd name="T2" fmla="*/ 0 w 493"/>
                    <a:gd name="T3" fmla="*/ 410 h 2033"/>
                    <a:gd name="T4" fmla="*/ 0 w 493"/>
                    <a:gd name="T5" fmla="*/ 2033 h 2033"/>
                    <a:gd name="T6" fmla="*/ 493 w 493"/>
                    <a:gd name="T7" fmla="*/ 2033 h 2033"/>
                    <a:gd name="T8" fmla="*/ 493 w 493"/>
                    <a:gd name="T9" fmla="*/ 0 h 20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3" h="2033">
                      <a:moveTo>
                        <a:pt x="493" y="0"/>
                      </a:moveTo>
                      <a:lnTo>
                        <a:pt x="0" y="410"/>
                      </a:lnTo>
                      <a:lnTo>
                        <a:pt x="0" y="2033"/>
                      </a:lnTo>
                      <a:lnTo>
                        <a:pt x="493" y="2033"/>
                      </a:lnTo>
                      <a:lnTo>
                        <a:pt x="493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grpSp>
              <p:nvGrpSpPr>
                <p:cNvPr id="150" name="Group 125"/>
                <p:cNvGrpSpPr/>
                <p:nvPr/>
              </p:nvGrpSpPr>
              <p:grpSpPr>
                <a:xfrm>
                  <a:off x="1639409" y="4791070"/>
                  <a:ext cx="544126" cy="1550849"/>
                  <a:chOff x="7719801" y="4791070"/>
                  <a:chExt cx="544126" cy="1550849"/>
                </a:xfrm>
                <a:solidFill>
                  <a:schemeClr val="accent3">
                    <a:lumMod val="75000"/>
                  </a:schemeClr>
                </a:solidFill>
              </p:grpSpPr>
              <p:sp>
                <p:nvSpPr>
                  <p:cNvPr id="151" name="Rectangle 126"/>
                  <p:cNvSpPr/>
                  <p:nvPr/>
                </p:nvSpPr>
                <p:spPr bwMode="auto">
                  <a:xfrm flipH="1">
                    <a:off x="8187429" y="4791070"/>
                    <a:ext cx="76494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52" name="Rectangle 127"/>
                  <p:cNvSpPr/>
                  <p:nvPr/>
                </p:nvSpPr>
                <p:spPr bwMode="auto">
                  <a:xfrm flipH="1">
                    <a:off x="8071454" y="4791070"/>
                    <a:ext cx="74026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53" name="Rectangle 128"/>
                  <p:cNvSpPr/>
                  <p:nvPr/>
                </p:nvSpPr>
                <p:spPr bwMode="auto">
                  <a:xfrm flipH="1">
                    <a:off x="7953012" y="4791070"/>
                    <a:ext cx="77728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54" name="Rectangle 129"/>
                  <p:cNvSpPr/>
                  <p:nvPr/>
                </p:nvSpPr>
                <p:spPr bwMode="auto">
                  <a:xfrm flipH="1">
                    <a:off x="7838272" y="4791070"/>
                    <a:ext cx="74026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55" name="Rectangle 130"/>
                  <p:cNvSpPr/>
                  <p:nvPr/>
                </p:nvSpPr>
                <p:spPr bwMode="auto">
                  <a:xfrm flipH="1">
                    <a:off x="7719830" y="4791070"/>
                    <a:ext cx="76494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56" name="Rectangle 131"/>
                  <p:cNvSpPr/>
                  <p:nvPr/>
                </p:nvSpPr>
                <p:spPr bwMode="auto">
                  <a:xfrm flipH="1">
                    <a:off x="8187429" y="5019317"/>
                    <a:ext cx="76494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57" name="Rectangle 132"/>
                  <p:cNvSpPr/>
                  <p:nvPr/>
                </p:nvSpPr>
                <p:spPr bwMode="auto">
                  <a:xfrm flipH="1">
                    <a:off x="8071454" y="5019317"/>
                    <a:ext cx="74026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58" name="Rectangle 133"/>
                  <p:cNvSpPr/>
                  <p:nvPr/>
                </p:nvSpPr>
                <p:spPr bwMode="auto">
                  <a:xfrm flipH="1">
                    <a:off x="7953012" y="5019317"/>
                    <a:ext cx="77728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59" name="Rectangle 134"/>
                  <p:cNvSpPr/>
                  <p:nvPr/>
                </p:nvSpPr>
                <p:spPr bwMode="auto">
                  <a:xfrm flipH="1">
                    <a:off x="7838272" y="5019317"/>
                    <a:ext cx="74026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60" name="Rectangle 135"/>
                  <p:cNvSpPr/>
                  <p:nvPr/>
                </p:nvSpPr>
                <p:spPr bwMode="auto">
                  <a:xfrm flipH="1">
                    <a:off x="7719830" y="5019317"/>
                    <a:ext cx="76494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61" name="Rectangle 136"/>
                  <p:cNvSpPr/>
                  <p:nvPr/>
                </p:nvSpPr>
                <p:spPr bwMode="auto">
                  <a:xfrm flipH="1">
                    <a:off x="8187429" y="5247564"/>
                    <a:ext cx="76494" cy="181364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62" name="Rectangle 137"/>
                  <p:cNvSpPr/>
                  <p:nvPr/>
                </p:nvSpPr>
                <p:spPr bwMode="auto">
                  <a:xfrm flipH="1">
                    <a:off x="8071454" y="5247564"/>
                    <a:ext cx="74026" cy="181364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63" name="Rectangle 138"/>
                  <p:cNvSpPr/>
                  <p:nvPr/>
                </p:nvSpPr>
                <p:spPr bwMode="auto">
                  <a:xfrm flipH="1">
                    <a:off x="7953012" y="5247564"/>
                    <a:ext cx="77728" cy="181364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64" name="Rectangle 139"/>
                  <p:cNvSpPr/>
                  <p:nvPr/>
                </p:nvSpPr>
                <p:spPr bwMode="auto">
                  <a:xfrm flipH="1">
                    <a:off x="7838272" y="5247564"/>
                    <a:ext cx="74026" cy="181364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65" name="Rectangle 140"/>
                  <p:cNvSpPr/>
                  <p:nvPr/>
                </p:nvSpPr>
                <p:spPr bwMode="auto">
                  <a:xfrm flipH="1">
                    <a:off x="7719830" y="5247563"/>
                    <a:ext cx="76494" cy="181364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66" name="Rectangle 141"/>
                  <p:cNvSpPr/>
                  <p:nvPr/>
                </p:nvSpPr>
                <p:spPr bwMode="auto">
                  <a:xfrm flipH="1">
                    <a:off x="8187429" y="5478278"/>
                    <a:ext cx="76494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67" name="Rectangle 142"/>
                  <p:cNvSpPr/>
                  <p:nvPr/>
                </p:nvSpPr>
                <p:spPr bwMode="auto">
                  <a:xfrm flipH="1">
                    <a:off x="8071454" y="5478278"/>
                    <a:ext cx="74026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68" name="Rectangle 143"/>
                  <p:cNvSpPr/>
                  <p:nvPr/>
                </p:nvSpPr>
                <p:spPr bwMode="auto">
                  <a:xfrm flipH="1">
                    <a:off x="7953012" y="5478278"/>
                    <a:ext cx="77728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69" name="Rectangle 144"/>
                  <p:cNvSpPr/>
                  <p:nvPr/>
                </p:nvSpPr>
                <p:spPr bwMode="auto">
                  <a:xfrm flipH="1">
                    <a:off x="7838272" y="5478278"/>
                    <a:ext cx="74026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70" name="Rectangle 145"/>
                  <p:cNvSpPr/>
                  <p:nvPr/>
                </p:nvSpPr>
                <p:spPr bwMode="auto">
                  <a:xfrm flipH="1">
                    <a:off x="7719830" y="5478278"/>
                    <a:ext cx="76494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71" name="Rectangle 146"/>
                  <p:cNvSpPr/>
                  <p:nvPr/>
                </p:nvSpPr>
                <p:spPr bwMode="auto">
                  <a:xfrm flipH="1">
                    <a:off x="8187429" y="5706526"/>
                    <a:ext cx="76494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72" name="Rectangle 147"/>
                  <p:cNvSpPr/>
                  <p:nvPr/>
                </p:nvSpPr>
                <p:spPr bwMode="auto">
                  <a:xfrm flipH="1">
                    <a:off x="8071454" y="5706526"/>
                    <a:ext cx="74026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73" name="Rectangle 148"/>
                  <p:cNvSpPr/>
                  <p:nvPr/>
                </p:nvSpPr>
                <p:spPr bwMode="auto">
                  <a:xfrm flipH="1">
                    <a:off x="7953012" y="5706526"/>
                    <a:ext cx="77728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74" name="Rectangle 149"/>
                  <p:cNvSpPr/>
                  <p:nvPr/>
                </p:nvSpPr>
                <p:spPr bwMode="auto">
                  <a:xfrm flipH="1">
                    <a:off x="7838272" y="5706524"/>
                    <a:ext cx="74026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75" name="Rectangle 150"/>
                  <p:cNvSpPr/>
                  <p:nvPr/>
                </p:nvSpPr>
                <p:spPr bwMode="auto">
                  <a:xfrm flipH="1">
                    <a:off x="7719830" y="5706526"/>
                    <a:ext cx="76494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76" name="Rectangle 151"/>
                  <p:cNvSpPr/>
                  <p:nvPr/>
                </p:nvSpPr>
                <p:spPr bwMode="auto">
                  <a:xfrm flipH="1">
                    <a:off x="8187429" y="5934772"/>
                    <a:ext cx="76494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77" name="Rectangle 152"/>
                  <p:cNvSpPr/>
                  <p:nvPr/>
                </p:nvSpPr>
                <p:spPr bwMode="auto">
                  <a:xfrm flipH="1">
                    <a:off x="8071454" y="5934772"/>
                    <a:ext cx="74026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78" name="Rectangle 153"/>
                  <p:cNvSpPr/>
                  <p:nvPr/>
                </p:nvSpPr>
                <p:spPr bwMode="auto">
                  <a:xfrm flipH="1">
                    <a:off x="7953012" y="5934769"/>
                    <a:ext cx="77728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79" name="Rectangle 154"/>
                  <p:cNvSpPr/>
                  <p:nvPr/>
                </p:nvSpPr>
                <p:spPr bwMode="auto">
                  <a:xfrm flipH="1">
                    <a:off x="7838272" y="5934772"/>
                    <a:ext cx="74026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80" name="Rectangle 155"/>
                  <p:cNvSpPr/>
                  <p:nvPr/>
                </p:nvSpPr>
                <p:spPr bwMode="auto">
                  <a:xfrm flipH="1">
                    <a:off x="7719830" y="5934773"/>
                    <a:ext cx="76494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81" name="Rectangle 156"/>
                  <p:cNvSpPr/>
                  <p:nvPr/>
                </p:nvSpPr>
                <p:spPr bwMode="auto">
                  <a:xfrm flipH="1">
                    <a:off x="8187433" y="6163020"/>
                    <a:ext cx="76494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82" name="Rectangle 157"/>
                  <p:cNvSpPr/>
                  <p:nvPr/>
                </p:nvSpPr>
                <p:spPr bwMode="auto">
                  <a:xfrm flipH="1">
                    <a:off x="8071456" y="6163020"/>
                    <a:ext cx="74026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83" name="Rectangle 158"/>
                  <p:cNvSpPr/>
                  <p:nvPr/>
                </p:nvSpPr>
                <p:spPr bwMode="auto">
                  <a:xfrm flipH="1">
                    <a:off x="7953018" y="6163015"/>
                    <a:ext cx="77728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84" name="Rectangle 159"/>
                  <p:cNvSpPr/>
                  <p:nvPr/>
                </p:nvSpPr>
                <p:spPr bwMode="auto">
                  <a:xfrm flipH="1">
                    <a:off x="7838282" y="6163018"/>
                    <a:ext cx="74026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85" name="Rectangle 160"/>
                  <p:cNvSpPr/>
                  <p:nvPr/>
                </p:nvSpPr>
                <p:spPr bwMode="auto">
                  <a:xfrm flipH="1">
                    <a:off x="7719801" y="6163022"/>
                    <a:ext cx="76494" cy="17889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  <p:grpSp>
            <p:nvGrpSpPr>
              <p:cNvPr id="32" name="Group 7"/>
              <p:cNvGrpSpPr/>
              <p:nvPr/>
            </p:nvGrpSpPr>
            <p:grpSpPr>
              <a:xfrm>
                <a:off x="6123416" y="1272101"/>
                <a:ext cx="271666" cy="1118012"/>
                <a:chOff x="1015503" y="4131049"/>
                <a:chExt cx="609481" cy="2508250"/>
              </a:xfrm>
            </p:grpSpPr>
            <p:sp>
              <p:nvSpPr>
                <p:cNvPr id="135" name="Freeform: Shape 110"/>
                <p:cNvSpPr/>
                <p:nvPr/>
              </p:nvSpPr>
              <p:spPr bwMode="auto">
                <a:xfrm flipH="1">
                  <a:off x="1015503" y="4131049"/>
                  <a:ext cx="609481" cy="2508250"/>
                </a:xfrm>
                <a:custGeom>
                  <a:avLst/>
                  <a:gdLst>
                    <a:gd name="T0" fmla="*/ 494 w 494"/>
                    <a:gd name="T1" fmla="*/ 0 h 2033"/>
                    <a:gd name="T2" fmla="*/ 0 w 494"/>
                    <a:gd name="T3" fmla="*/ 410 h 2033"/>
                    <a:gd name="T4" fmla="*/ 0 w 494"/>
                    <a:gd name="T5" fmla="*/ 2033 h 2033"/>
                    <a:gd name="T6" fmla="*/ 494 w 494"/>
                    <a:gd name="T7" fmla="*/ 2033 h 2033"/>
                    <a:gd name="T8" fmla="*/ 494 w 494"/>
                    <a:gd name="T9" fmla="*/ 0 h 20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4" h="2033">
                      <a:moveTo>
                        <a:pt x="494" y="0"/>
                      </a:moveTo>
                      <a:lnTo>
                        <a:pt x="0" y="410"/>
                      </a:lnTo>
                      <a:lnTo>
                        <a:pt x="0" y="2033"/>
                      </a:lnTo>
                      <a:lnTo>
                        <a:pt x="494" y="2033"/>
                      </a:lnTo>
                      <a:lnTo>
                        <a:pt x="494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grpSp>
              <p:nvGrpSpPr>
                <p:cNvPr id="136" name="Group 111"/>
                <p:cNvGrpSpPr/>
                <p:nvPr/>
              </p:nvGrpSpPr>
              <p:grpSpPr>
                <a:xfrm flipH="1">
                  <a:off x="1083360" y="4735592"/>
                  <a:ext cx="473767" cy="1585386"/>
                  <a:chOff x="8551863" y="1063625"/>
                  <a:chExt cx="609600" cy="2039938"/>
                </a:xfrm>
                <a:solidFill>
                  <a:schemeClr val="accent2">
                    <a:lumMod val="75000"/>
                  </a:schemeClr>
                </a:solidFill>
              </p:grpSpPr>
              <p:sp>
                <p:nvSpPr>
                  <p:cNvPr id="137" name="Oval 112"/>
                  <p:cNvSpPr/>
                  <p:nvPr/>
                </p:nvSpPr>
                <p:spPr bwMode="auto">
                  <a:xfrm>
                    <a:off x="8551863" y="1063625"/>
                    <a:ext cx="255588" cy="25241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38" name="Oval 113"/>
                  <p:cNvSpPr/>
                  <p:nvPr/>
                </p:nvSpPr>
                <p:spPr bwMode="auto">
                  <a:xfrm>
                    <a:off x="8905875" y="1063625"/>
                    <a:ext cx="255588" cy="25241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39" name="Oval 114"/>
                  <p:cNvSpPr/>
                  <p:nvPr/>
                </p:nvSpPr>
                <p:spPr bwMode="auto">
                  <a:xfrm>
                    <a:off x="8551863" y="1417638"/>
                    <a:ext cx="255588" cy="25558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40" name="Oval 115"/>
                  <p:cNvSpPr/>
                  <p:nvPr/>
                </p:nvSpPr>
                <p:spPr bwMode="auto">
                  <a:xfrm>
                    <a:off x="8905875" y="1417638"/>
                    <a:ext cx="255588" cy="25558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41" name="Oval 116"/>
                  <p:cNvSpPr/>
                  <p:nvPr/>
                </p:nvSpPr>
                <p:spPr bwMode="auto">
                  <a:xfrm>
                    <a:off x="8551863" y="1774825"/>
                    <a:ext cx="255588" cy="25717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42" name="Oval 117"/>
                  <p:cNvSpPr/>
                  <p:nvPr/>
                </p:nvSpPr>
                <p:spPr bwMode="auto">
                  <a:xfrm>
                    <a:off x="8905875" y="1774825"/>
                    <a:ext cx="255588" cy="25717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43" name="Oval 118"/>
                  <p:cNvSpPr/>
                  <p:nvPr/>
                </p:nvSpPr>
                <p:spPr bwMode="auto">
                  <a:xfrm>
                    <a:off x="8551863" y="2133600"/>
                    <a:ext cx="255588" cy="25558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44" name="Oval 119"/>
                  <p:cNvSpPr/>
                  <p:nvPr/>
                </p:nvSpPr>
                <p:spPr bwMode="auto">
                  <a:xfrm>
                    <a:off x="8905875" y="2133600"/>
                    <a:ext cx="255588" cy="25558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45" name="Oval 120"/>
                  <p:cNvSpPr/>
                  <p:nvPr/>
                </p:nvSpPr>
                <p:spPr bwMode="auto">
                  <a:xfrm>
                    <a:off x="8551863" y="2490788"/>
                    <a:ext cx="255588" cy="25558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46" name="Oval 121"/>
                  <p:cNvSpPr/>
                  <p:nvPr/>
                </p:nvSpPr>
                <p:spPr bwMode="auto">
                  <a:xfrm>
                    <a:off x="8905875" y="2490788"/>
                    <a:ext cx="255588" cy="25558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47" name="Oval 122"/>
                  <p:cNvSpPr/>
                  <p:nvPr/>
                </p:nvSpPr>
                <p:spPr bwMode="auto">
                  <a:xfrm>
                    <a:off x="8551863" y="2847975"/>
                    <a:ext cx="255588" cy="25558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48" name="Oval 123"/>
                  <p:cNvSpPr/>
                  <p:nvPr/>
                </p:nvSpPr>
                <p:spPr bwMode="auto">
                  <a:xfrm>
                    <a:off x="8905875" y="2847975"/>
                    <a:ext cx="255588" cy="25558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  <p:grpSp>
            <p:nvGrpSpPr>
              <p:cNvPr id="33" name="Group 8"/>
              <p:cNvGrpSpPr/>
              <p:nvPr/>
            </p:nvGrpSpPr>
            <p:grpSpPr>
              <a:xfrm>
                <a:off x="6661757" y="1272633"/>
                <a:ext cx="271666" cy="1118012"/>
                <a:chOff x="2223266" y="4177693"/>
                <a:chExt cx="609481" cy="2508250"/>
              </a:xfrm>
            </p:grpSpPr>
            <p:sp>
              <p:nvSpPr>
                <p:cNvPr id="121" name="Freeform: Shape 96"/>
                <p:cNvSpPr/>
                <p:nvPr/>
              </p:nvSpPr>
              <p:spPr bwMode="auto">
                <a:xfrm flipH="1">
                  <a:off x="2223266" y="4177693"/>
                  <a:ext cx="609481" cy="2508250"/>
                </a:xfrm>
                <a:custGeom>
                  <a:avLst/>
                  <a:gdLst>
                    <a:gd name="T0" fmla="*/ 494 w 494"/>
                    <a:gd name="T1" fmla="*/ 0 h 2033"/>
                    <a:gd name="T2" fmla="*/ 0 w 494"/>
                    <a:gd name="T3" fmla="*/ 410 h 2033"/>
                    <a:gd name="T4" fmla="*/ 0 w 494"/>
                    <a:gd name="T5" fmla="*/ 2033 h 2033"/>
                    <a:gd name="T6" fmla="*/ 494 w 494"/>
                    <a:gd name="T7" fmla="*/ 2033 h 2033"/>
                    <a:gd name="T8" fmla="*/ 494 w 494"/>
                    <a:gd name="T9" fmla="*/ 0 h 20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4" h="2033">
                      <a:moveTo>
                        <a:pt x="494" y="0"/>
                      </a:moveTo>
                      <a:lnTo>
                        <a:pt x="0" y="410"/>
                      </a:lnTo>
                      <a:lnTo>
                        <a:pt x="0" y="2033"/>
                      </a:lnTo>
                      <a:lnTo>
                        <a:pt x="494" y="2033"/>
                      </a:lnTo>
                      <a:lnTo>
                        <a:pt x="494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grpSp>
              <p:nvGrpSpPr>
                <p:cNvPr id="122" name="Group 97"/>
                <p:cNvGrpSpPr/>
                <p:nvPr/>
              </p:nvGrpSpPr>
              <p:grpSpPr>
                <a:xfrm flipH="1">
                  <a:off x="2291127" y="4782237"/>
                  <a:ext cx="473767" cy="1585386"/>
                  <a:chOff x="8551863" y="1063625"/>
                  <a:chExt cx="609600" cy="2039938"/>
                </a:xfrm>
                <a:solidFill>
                  <a:schemeClr val="accent4">
                    <a:lumMod val="75000"/>
                  </a:schemeClr>
                </a:solidFill>
              </p:grpSpPr>
              <p:sp>
                <p:nvSpPr>
                  <p:cNvPr id="123" name="Oval 98"/>
                  <p:cNvSpPr/>
                  <p:nvPr/>
                </p:nvSpPr>
                <p:spPr bwMode="auto">
                  <a:xfrm>
                    <a:off x="8551863" y="1063625"/>
                    <a:ext cx="255588" cy="25241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24" name="Oval 99"/>
                  <p:cNvSpPr/>
                  <p:nvPr/>
                </p:nvSpPr>
                <p:spPr bwMode="auto">
                  <a:xfrm>
                    <a:off x="8905875" y="1063625"/>
                    <a:ext cx="255588" cy="25241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25" name="Oval 100"/>
                  <p:cNvSpPr/>
                  <p:nvPr/>
                </p:nvSpPr>
                <p:spPr bwMode="auto">
                  <a:xfrm>
                    <a:off x="8551863" y="1417638"/>
                    <a:ext cx="255588" cy="25558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26" name="Oval 101"/>
                  <p:cNvSpPr/>
                  <p:nvPr/>
                </p:nvSpPr>
                <p:spPr bwMode="auto">
                  <a:xfrm>
                    <a:off x="8905875" y="1417638"/>
                    <a:ext cx="255588" cy="25558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27" name="Oval 102"/>
                  <p:cNvSpPr/>
                  <p:nvPr/>
                </p:nvSpPr>
                <p:spPr bwMode="auto">
                  <a:xfrm>
                    <a:off x="8551863" y="1774825"/>
                    <a:ext cx="255588" cy="25717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28" name="Oval 103"/>
                  <p:cNvSpPr/>
                  <p:nvPr/>
                </p:nvSpPr>
                <p:spPr bwMode="auto">
                  <a:xfrm>
                    <a:off x="8905875" y="1774825"/>
                    <a:ext cx="255588" cy="25717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29" name="Oval 104"/>
                  <p:cNvSpPr/>
                  <p:nvPr/>
                </p:nvSpPr>
                <p:spPr bwMode="auto">
                  <a:xfrm>
                    <a:off x="8551863" y="2133600"/>
                    <a:ext cx="255588" cy="25558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30" name="Oval 105"/>
                  <p:cNvSpPr/>
                  <p:nvPr/>
                </p:nvSpPr>
                <p:spPr bwMode="auto">
                  <a:xfrm>
                    <a:off x="8905875" y="2133600"/>
                    <a:ext cx="255588" cy="25558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31" name="Oval 106"/>
                  <p:cNvSpPr/>
                  <p:nvPr/>
                </p:nvSpPr>
                <p:spPr bwMode="auto">
                  <a:xfrm>
                    <a:off x="8551863" y="2490788"/>
                    <a:ext cx="255588" cy="25558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32" name="Oval 107"/>
                  <p:cNvSpPr/>
                  <p:nvPr/>
                </p:nvSpPr>
                <p:spPr bwMode="auto">
                  <a:xfrm>
                    <a:off x="8905875" y="2490788"/>
                    <a:ext cx="255588" cy="25558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33" name="Oval 108"/>
                  <p:cNvSpPr/>
                  <p:nvPr/>
                </p:nvSpPr>
                <p:spPr bwMode="auto">
                  <a:xfrm>
                    <a:off x="8551863" y="2847975"/>
                    <a:ext cx="255588" cy="25558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34" name="Oval 109"/>
                  <p:cNvSpPr/>
                  <p:nvPr/>
                </p:nvSpPr>
                <p:spPr bwMode="auto">
                  <a:xfrm>
                    <a:off x="8905875" y="2847975"/>
                    <a:ext cx="255588" cy="25558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  <p:grpSp>
            <p:nvGrpSpPr>
              <p:cNvPr id="34" name="Group 9"/>
              <p:cNvGrpSpPr/>
              <p:nvPr/>
            </p:nvGrpSpPr>
            <p:grpSpPr>
              <a:xfrm>
                <a:off x="6936835" y="955432"/>
                <a:ext cx="513012" cy="1432896"/>
                <a:chOff x="2840402" y="3475681"/>
                <a:chExt cx="1150937" cy="3214688"/>
              </a:xfrm>
            </p:grpSpPr>
            <p:sp>
              <p:nvSpPr>
                <p:cNvPr id="103" name="Freeform: Shape 78"/>
                <p:cNvSpPr/>
                <p:nvPr/>
              </p:nvSpPr>
              <p:spPr bwMode="auto">
                <a:xfrm flipH="1">
                  <a:off x="2840402" y="3475681"/>
                  <a:ext cx="1150937" cy="3214688"/>
                </a:xfrm>
                <a:custGeom>
                  <a:avLst/>
                  <a:gdLst>
                    <a:gd name="T0" fmla="*/ 642 w 725"/>
                    <a:gd name="T1" fmla="*/ 313 h 2427"/>
                    <a:gd name="T2" fmla="*/ 642 w 725"/>
                    <a:gd name="T3" fmla="*/ 154 h 2427"/>
                    <a:gd name="T4" fmla="*/ 575 w 725"/>
                    <a:gd name="T5" fmla="*/ 154 h 2427"/>
                    <a:gd name="T6" fmla="*/ 575 w 725"/>
                    <a:gd name="T7" fmla="*/ 0 h 2427"/>
                    <a:gd name="T8" fmla="*/ 134 w 725"/>
                    <a:gd name="T9" fmla="*/ 0 h 2427"/>
                    <a:gd name="T10" fmla="*/ 134 w 725"/>
                    <a:gd name="T11" fmla="*/ 154 h 2427"/>
                    <a:gd name="T12" fmla="*/ 67 w 725"/>
                    <a:gd name="T13" fmla="*/ 154 h 2427"/>
                    <a:gd name="T14" fmla="*/ 67 w 725"/>
                    <a:gd name="T15" fmla="*/ 313 h 2427"/>
                    <a:gd name="T16" fmla="*/ 0 w 725"/>
                    <a:gd name="T17" fmla="*/ 313 h 2427"/>
                    <a:gd name="T18" fmla="*/ 0 w 725"/>
                    <a:gd name="T19" fmla="*/ 2427 h 2427"/>
                    <a:gd name="T20" fmla="*/ 725 w 725"/>
                    <a:gd name="T21" fmla="*/ 2427 h 2427"/>
                    <a:gd name="T22" fmla="*/ 725 w 725"/>
                    <a:gd name="T23" fmla="*/ 313 h 2427"/>
                    <a:gd name="T24" fmla="*/ 642 w 725"/>
                    <a:gd name="T25" fmla="*/ 313 h 24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5" h="2427">
                      <a:moveTo>
                        <a:pt x="642" y="313"/>
                      </a:moveTo>
                      <a:lnTo>
                        <a:pt x="642" y="154"/>
                      </a:lnTo>
                      <a:lnTo>
                        <a:pt x="575" y="154"/>
                      </a:lnTo>
                      <a:lnTo>
                        <a:pt x="575" y="0"/>
                      </a:lnTo>
                      <a:lnTo>
                        <a:pt x="134" y="0"/>
                      </a:lnTo>
                      <a:lnTo>
                        <a:pt x="134" y="154"/>
                      </a:lnTo>
                      <a:lnTo>
                        <a:pt x="67" y="154"/>
                      </a:lnTo>
                      <a:lnTo>
                        <a:pt x="67" y="313"/>
                      </a:lnTo>
                      <a:lnTo>
                        <a:pt x="0" y="313"/>
                      </a:lnTo>
                      <a:lnTo>
                        <a:pt x="0" y="2427"/>
                      </a:lnTo>
                      <a:lnTo>
                        <a:pt x="725" y="2427"/>
                      </a:lnTo>
                      <a:lnTo>
                        <a:pt x="725" y="313"/>
                      </a:lnTo>
                      <a:lnTo>
                        <a:pt x="642" y="313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grpSp>
              <p:nvGrpSpPr>
                <p:cNvPr id="104" name="Group 79"/>
                <p:cNvGrpSpPr/>
                <p:nvPr/>
              </p:nvGrpSpPr>
              <p:grpSpPr>
                <a:xfrm flipH="1">
                  <a:off x="3024552" y="4047887"/>
                  <a:ext cx="808037" cy="1327202"/>
                  <a:chOff x="9301163" y="1425575"/>
                  <a:chExt cx="808037" cy="1590676"/>
                </a:xfrm>
                <a:solidFill>
                  <a:schemeClr val="accent5">
                    <a:lumMod val="75000"/>
                  </a:schemeClr>
                </a:solidFill>
              </p:grpSpPr>
              <p:sp>
                <p:nvSpPr>
                  <p:cNvPr id="105" name="Rectangle 80"/>
                  <p:cNvSpPr/>
                  <p:nvPr/>
                </p:nvSpPr>
                <p:spPr bwMode="auto">
                  <a:xfrm>
                    <a:off x="9301163" y="1425575"/>
                    <a:ext cx="141287" cy="3111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06" name="Rectangle 81"/>
                  <p:cNvSpPr/>
                  <p:nvPr/>
                </p:nvSpPr>
                <p:spPr bwMode="auto">
                  <a:xfrm>
                    <a:off x="9521825" y="1425575"/>
                    <a:ext cx="142875" cy="3111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07" name="Rectangle 82"/>
                  <p:cNvSpPr/>
                  <p:nvPr/>
                </p:nvSpPr>
                <p:spPr bwMode="auto">
                  <a:xfrm>
                    <a:off x="9744075" y="1425575"/>
                    <a:ext cx="144462" cy="3111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08" name="Rectangle 83"/>
                  <p:cNvSpPr/>
                  <p:nvPr/>
                </p:nvSpPr>
                <p:spPr bwMode="auto">
                  <a:xfrm>
                    <a:off x="9967913" y="1425575"/>
                    <a:ext cx="141287" cy="3111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09" name="Rectangle 84"/>
                  <p:cNvSpPr/>
                  <p:nvPr/>
                </p:nvSpPr>
                <p:spPr bwMode="auto">
                  <a:xfrm>
                    <a:off x="9301163" y="1849438"/>
                    <a:ext cx="141287" cy="3127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10" name="Rectangle 85"/>
                  <p:cNvSpPr/>
                  <p:nvPr/>
                </p:nvSpPr>
                <p:spPr bwMode="auto">
                  <a:xfrm>
                    <a:off x="9521825" y="1849438"/>
                    <a:ext cx="142875" cy="3127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11" name="Rectangle 86"/>
                  <p:cNvSpPr/>
                  <p:nvPr/>
                </p:nvSpPr>
                <p:spPr bwMode="auto">
                  <a:xfrm>
                    <a:off x="9744075" y="1849438"/>
                    <a:ext cx="144462" cy="3127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12" name="Rectangle 87"/>
                  <p:cNvSpPr/>
                  <p:nvPr/>
                </p:nvSpPr>
                <p:spPr bwMode="auto">
                  <a:xfrm>
                    <a:off x="9967913" y="1849438"/>
                    <a:ext cx="141287" cy="3127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13" name="Rectangle 88"/>
                  <p:cNvSpPr/>
                  <p:nvPr/>
                </p:nvSpPr>
                <p:spPr bwMode="auto">
                  <a:xfrm>
                    <a:off x="9301163" y="2274888"/>
                    <a:ext cx="141287" cy="3127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14" name="Rectangle 89"/>
                  <p:cNvSpPr/>
                  <p:nvPr/>
                </p:nvSpPr>
                <p:spPr bwMode="auto">
                  <a:xfrm>
                    <a:off x="9521825" y="2274888"/>
                    <a:ext cx="142875" cy="3127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15" name="Rectangle 90"/>
                  <p:cNvSpPr/>
                  <p:nvPr/>
                </p:nvSpPr>
                <p:spPr bwMode="auto">
                  <a:xfrm>
                    <a:off x="9744075" y="2274888"/>
                    <a:ext cx="144462" cy="3127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16" name="Rectangle 91"/>
                  <p:cNvSpPr/>
                  <p:nvPr/>
                </p:nvSpPr>
                <p:spPr bwMode="auto">
                  <a:xfrm>
                    <a:off x="9967913" y="2274888"/>
                    <a:ext cx="141287" cy="3127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17" name="Rectangle 92"/>
                  <p:cNvSpPr/>
                  <p:nvPr/>
                </p:nvSpPr>
                <p:spPr bwMode="auto">
                  <a:xfrm>
                    <a:off x="9301163" y="2703513"/>
                    <a:ext cx="141287" cy="3127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18" name="Rectangle 93"/>
                  <p:cNvSpPr/>
                  <p:nvPr/>
                </p:nvSpPr>
                <p:spPr bwMode="auto">
                  <a:xfrm>
                    <a:off x="9521825" y="2703513"/>
                    <a:ext cx="142875" cy="3127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19" name="Rectangle 94"/>
                  <p:cNvSpPr/>
                  <p:nvPr/>
                </p:nvSpPr>
                <p:spPr bwMode="auto">
                  <a:xfrm>
                    <a:off x="9744075" y="2703513"/>
                    <a:ext cx="144462" cy="3127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20" name="Rectangle 95"/>
                  <p:cNvSpPr/>
                  <p:nvPr/>
                </p:nvSpPr>
                <p:spPr bwMode="auto">
                  <a:xfrm>
                    <a:off x="9967913" y="2703513"/>
                    <a:ext cx="141287" cy="3127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  <p:grpSp>
            <p:nvGrpSpPr>
              <p:cNvPr id="35" name="Group 10"/>
              <p:cNvGrpSpPr/>
              <p:nvPr/>
            </p:nvGrpSpPr>
            <p:grpSpPr>
              <a:xfrm>
                <a:off x="7439535" y="1279118"/>
                <a:ext cx="474801" cy="1113767"/>
                <a:chOff x="3968204" y="4134493"/>
                <a:chExt cx="1065212" cy="2498725"/>
              </a:xfrm>
            </p:grpSpPr>
            <p:sp>
              <p:nvSpPr>
                <p:cNvPr id="92" name="Freeform: Shape 67"/>
                <p:cNvSpPr/>
                <p:nvPr/>
              </p:nvSpPr>
              <p:spPr bwMode="auto">
                <a:xfrm flipH="1">
                  <a:off x="3968204" y="4134493"/>
                  <a:ext cx="1065212" cy="2498725"/>
                </a:xfrm>
                <a:custGeom>
                  <a:avLst/>
                  <a:gdLst>
                    <a:gd name="T0" fmla="*/ 671 w 671"/>
                    <a:gd name="T1" fmla="*/ 1574 h 1574"/>
                    <a:gd name="T2" fmla="*/ 0 w 671"/>
                    <a:gd name="T3" fmla="*/ 1574 h 1574"/>
                    <a:gd name="T4" fmla="*/ 0 w 671"/>
                    <a:gd name="T5" fmla="*/ 247 h 1574"/>
                    <a:gd name="T6" fmla="*/ 138 w 671"/>
                    <a:gd name="T7" fmla="*/ 0 h 1574"/>
                    <a:gd name="T8" fmla="*/ 530 w 671"/>
                    <a:gd name="T9" fmla="*/ 0 h 1574"/>
                    <a:gd name="T10" fmla="*/ 671 w 671"/>
                    <a:gd name="T11" fmla="*/ 247 h 1574"/>
                    <a:gd name="T12" fmla="*/ 671 w 671"/>
                    <a:gd name="T13" fmla="*/ 1574 h 15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1" h="1574">
                      <a:moveTo>
                        <a:pt x="671" y="1574"/>
                      </a:moveTo>
                      <a:lnTo>
                        <a:pt x="0" y="1574"/>
                      </a:lnTo>
                      <a:lnTo>
                        <a:pt x="0" y="247"/>
                      </a:lnTo>
                      <a:lnTo>
                        <a:pt x="138" y="0"/>
                      </a:lnTo>
                      <a:lnTo>
                        <a:pt x="530" y="0"/>
                      </a:lnTo>
                      <a:lnTo>
                        <a:pt x="671" y="247"/>
                      </a:lnTo>
                      <a:lnTo>
                        <a:pt x="671" y="157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grpSp>
              <p:nvGrpSpPr>
                <p:cNvPr id="93" name="Group 68"/>
                <p:cNvGrpSpPr/>
                <p:nvPr/>
              </p:nvGrpSpPr>
              <p:grpSpPr>
                <a:xfrm>
                  <a:off x="4207916" y="4534543"/>
                  <a:ext cx="587375" cy="1096963"/>
                  <a:chOff x="10288308" y="4534543"/>
                  <a:chExt cx="587375" cy="1096963"/>
                </a:xfrm>
                <a:solidFill>
                  <a:schemeClr val="accent1">
                    <a:lumMod val="75000"/>
                  </a:schemeClr>
                </a:solidFill>
              </p:grpSpPr>
              <p:sp>
                <p:nvSpPr>
                  <p:cNvPr id="94" name="Rectangle 69"/>
                  <p:cNvSpPr/>
                  <p:nvPr/>
                </p:nvSpPr>
                <p:spPr bwMode="auto">
                  <a:xfrm flipH="1">
                    <a:off x="10731221" y="4534543"/>
                    <a:ext cx="144462" cy="3127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95" name="Rectangle 70"/>
                  <p:cNvSpPr/>
                  <p:nvPr/>
                </p:nvSpPr>
                <p:spPr bwMode="auto">
                  <a:xfrm flipH="1">
                    <a:off x="10507384" y="4534543"/>
                    <a:ext cx="144462" cy="3127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96" name="Rectangle 71"/>
                  <p:cNvSpPr/>
                  <p:nvPr/>
                </p:nvSpPr>
                <p:spPr bwMode="auto">
                  <a:xfrm flipH="1">
                    <a:off x="10288308" y="4534543"/>
                    <a:ext cx="139700" cy="3127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97" name="Rectangle 72"/>
                  <p:cNvSpPr/>
                  <p:nvPr/>
                </p:nvSpPr>
                <p:spPr bwMode="auto">
                  <a:xfrm flipH="1">
                    <a:off x="10731221" y="4926656"/>
                    <a:ext cx="144462" cy="3127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98" name="Rectangle 73"/>
                  <p:cNvSpPr/>
                  <p:nvPr/>
                </p:nvSpPr>
                <p:spPr bwMode="auto">
                  <a:xfrm flipH="1">
                    <a:off x="10507384" y="4926656"/>
                    <a:ext cx="144462" cy="3127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99" name="Rectangle 74"/>
                  <p:cNvSpPr/>
                  <p:nvPr/>
                </p:nvSpPr>
                <p:spPr bwMode="auto">
                  <a:xfrm flipH="1">
                    <a:off x="10288308" y="4926656"/>
                    <a:ext cx="139700" cy="3127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00" name="Rectangle 75"/>
                  <p:cNvSpPr/>
                  <p:nvPr/>
                </p:nvSpPr>
                <p:spPr bwMode="auto">
                  <a:xfrm flipH="1">
                    <a:off x="10731221" y="5318768"/>
                    <a:ext cx="144462" cy="3127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01" name="Rectangle 76"/>
                  <p:cNvSpPr/>
                  <p:nvPr/>
                </p:nvSpPr>
                <p:spPr bwMode="auto">
                  <a:xfrm flipH="1">
                    <a:off x="10507384" y="5318768"/>
                    <a:ext cx="144462" cy="3127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02" name="Rectangle 77"/>
                  <p:cNvSpPr/>
                  <p:nvPr/>
                </p:nvSpPr>
                <p:spPr bwMode="auto">
                  <a:xfrm flipH="1">
                    <a:off x="10288308" y="5318768"/>
                    <a:ext cx="139700" cy="3127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  <p:grpSp>
            <p:nvGrpSpPr>
              <p:cNvPr id="36" name="Group 11"/>
              <p:cNvGrpSpPr/>
              <p:nvPr/>
            </p:nvGrpSpPr>
            <p:grpSpPr>
              <a:xfrm flipH="1">
                <a:off x="7327263" y="1692725"/>
                <a:ext cx="332255" cy="698476"/>
                <a:chOff x="2125101" y="4129094"/>
                <a:chExt cx="1071564" cy="2252664"/>
              </a:xfrm>
            </p:grpSpPr>
            <p:sp>
              <p:nvSpPr>
                <p:cNvPr id="84" name="Rectangle 59"/>
                <p:cNvSpPr>
                  <a:spLocks noChangeAspect="1"/>
                </p:cNvSpPr>
                <p:nvPr/>
              </p:nvSpPr>
              <p:spPr bwMode="auto">
                <a:xfrm>
                  <a:off x="2128275" y="4129094"/>
                  <a:ext cx="1068390" cy="224948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5" name="Freeform: Shape 60"/>
                <p:cNvSpPr/>
                <p:nvPr/>
              </p:nvSpPr>
              <p:spPr bwMode="auto">
                <a:xfrm>
                  <a:off x="2125101" y="4129094"/>
                  <a:ext cx="1068390" cy="2252664"/>
                </a:xfrm>
                <a:custGeom>
                  <a:avLst/>
                  <a:gdLst>
                    <a:gd name="T0" fmla="*/ 673 w 673"/>
                    <a:gd name="T1" fmla="*/ 1419 h 1419"/>
                    <a:gd name="T2" fmla="*/ 0 w 673"/>
                    <a:gd name="T3" fmla="*/ 1419 h 1419"/>
                    <a:gd name="T4" fmla="*/ 0 w 673"/>
                    <a:gd name="T5" fmla="*/ 451 h 1419"/>
                    <a:gd name="T6" fmla="*/ 336 w 673"/>
                    <a:gd name="T7" fmla="*/ 0 h 1419"/>
                    <a:gd name="T8" fmla="*/ 673 w 673"/>
                    <a:gd name="T9" fmla="*/ 451 h 1419"/>
                    <a:gd name="T10" fmla="*/ 673 w 673"/>
                    <a:gd name="T11" fmla="*/ 1419 h 14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73" h="1419">
                      <a:moveTo>
                        <a:pt x="673" y="1419"/>
                      </a:moveTo>
                      <a:lnTo>
                        <a:pt x="0" y="1419"/>
                      </a:lnTo>
                      <a:lnTo>
                        <a:pt x="0" y="451"/>
                      </a:lnTo>
                      <a:lnTo>
                        <a:pt x="336" y="0"/>
                      </a:lnTo>
                      <a:lnTo>
                        <a:pt x="673" y="451"/>
                      </a:lnTo>
                      <a:lnTo>
                        <a:pt x="673" y="1419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6" name="Rectangle 61"/>
                <p:cNvSpPr/>
                <p:nvPr/>
              </p:nvSpPr>
              <p:spPr bwMode="auto">
                <a:xfrm>
                  <a:off x="2272739" y="5557848"/>
                  <a:ext cx="776289" cy="40322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7" name="Freeform: Shape 62"/>
                <p:cNvSpPr/>
                <p:nvPr/>
              </p:nvSpPr>
              <p:spPr bwMode="auto">
                <a:xfrm>
                  <a:off x="2180666" y="5349889"/>
                  <a:ext cx="958852" cy="279401"/>
                </a:xfrm>
                <a:custGeom>
                  <a:avLst/>
                  <a:gdLst>
                    <a:gd name="T0" fmla="*/ 252 w 253"/>
                    <a:gd name="T1" fmla="*/ 61 h 74"/>
                    <a:gd name="T2" fmla="*/ 238 w 253"/>
                    <a:gd name="T3" fmla="*/ 0 h 74"/>
                    <a:gd name="T4" fmla="*/ 154 w 253"/>
                    <a:gd name="T5" fmla="*/ 0 h 74"/>
                    <a:gd name="T6" fmla="*/ 102 w 253"/>
                    <a:gd name="T7" fmla="*/ 0 h 74"/>
                    <a:gd name="T8" fmla="*/ 15 w 253"/>
                    <a:gd name="T9" fmla="*/ 0 h 74"/>
                    <a:gd name="T10" fmla="*/ 0 w 253"/>
                    <a:gd name="T11" fmla="*/ 61 h 74"/>
                    <a:gd name="T12" fmla="*/ 0 w 253"/>
                    <a:gd name="T13" fmla="*/ 64 h 74"/>
                    <a:gd name="T14" fmla="*/ 9 w 253"/>
                    <a:gd name="T15" fmla="*/ 74 h 74"/>
                    <a:gd name="T16" fmla="*/ 19 w 253"/>
                    <a:gd name="T17" fmla="*/ 64 h 74"/>
                    <a:gd name="T18" fmla="*/ 29 w 253"/>
                    <a:gd name="T19" fmla="*/ 74 h 74"/>
                    <a:gd name="T20" fmla="*/ 39 w 253"/>
                    <a:gd name="T21" fmla="*/ 64 h 74"/>
                    <a:gd name="T22" fmla="*/ 48 w 253"/>
                    <a:gd name="T23" fmla="*/ 74 h 74"/>
                    <a:gd name="T24" fmla="*/ 58 w 253"/>
                    <a:gd name="T25" fmla="*/ 64 h 74"/>
                    <a:gd name="T26" fmla="*/ 68 w 253"/>
                    <a:gd name="T27" fmla="*/ 74 h 74"/>
                    <a:gd name="T28" fmla="*/ 78 w 253"/>
                    <a:gd name="T29" fmla="*/ 64 h 74"/>
                    <a:gd name="T30" fmla="*/ 87 w 253"/>
                    <a:gd name="T31" fmla="*/ 74 h 74"/>
                    <a:gd name="T32" fmla="*/ 97 w 253"/>
                    <a:gd name="T33" fmla="*/ 64 h 74"/>
                    <a:gd name="T34" fmla="*/ 107 w 253"/>
                    <a:gd name="T35" fmla="*/ 74 h 74"/>
                    <a:gd name="T36" fmla="*/ 116 w 253"/>
                    <a:gd name="T37" fmla="*/ 64 h 74"/>
                    <a:gd name="T38" fmla="*/ 126 w 253"/>
                    <a:gd name="T39" fmla="*/ 74 h 74"/>
                    <a:gd name="T40" fmla="*/ 136 w 253"/>
                    <a:gd name="T41" fmla="*/ 64 h 74"/>
                    <a:gd name="T42" fmla="*/ 146 w 253"/>
                    <a:gd name="T43" fmla="*/ 74 h 74"/>
                    <a:gd name="T44" fmla="*/ 155 w 253"/>
                    <a:gd name="T45" fmla="*/ 64 h 74"/>
                    <a:gd name="T46" fmla="*/ 165 w 253"/>
                    <a:gd name="T47" fmla="*/ 74 h 74"/>
                    <a:gd name="T48" fmla="*/ 175 w 253"/>
                    <a:gd name="T49" fmla="*/ 64 h 74"/>
                    <a:gd name="T50" fmla="*/ 185 w 253"/>
                    <a:gd name="T51" fmla="*/ 74 h 74"/>
                    <a:gd name="T52" fmla="*/ 194 w 253"/>
                    <a:gd name="T53" fmla="*/ 64 h 74"/>
                    <a:gd name="T54" fmla="*/ 204 w 253"/>
                    <a:gd name="T55" fmla="*/ 74 h 74"/>
                    <a:gd name="T56" fmla="*/ 214 w 253"/>
                    <a:gd name="T57" fmla="*/ 64 h 74"/>
                    <a:gd name="T58" fmla="*/ 224 w 253"/>
                    <a:gd name="T59" fmla="*/ 74 h 74"/>
                    <a:gd name="T60" fmla="*/ 233 w 253"/>
                    <a:gd name="T61" fmla="*/ 64 h 74"/>
                    <a:gd name="T62" fmla="*/ 243 w 253"/>
                    <a:gd name="T63" fmla="*/ 74 h 74"/>
                    <a:gd name="T64" fmla="*/ 253 w 253"/>
                    <a:gd name="T65" fmla="*/ 64 h 74"/>
                    <a:gd name="T66" fmla="*/ 252 w 253"/>
                    <a:gd name="T67" fmla="*/ 61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253" h="74">
                      <a:moveTo>
                        <a:pt x="252" y="61"/>
                      </a:moveTo>
                      <a:cubicBezTo>
                        <a:pt x="238" y="0"/>
                        <a:pt x="238" y="0"/>
                        <a:pt x="238" y="0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02" y="0"/>
                        <a:pt x="102" y="0"/>
                        <a:pt x="102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0" y="61"/>
                        <a:pt x="0" y="61"/>
                        <a:pt x="0" y="61"/>
                      </a:cubicBezTo>
                      <a:cubicBezTo>
                        <a:pt x="0" y="62"/>
                        <a:pt x="0" y="63"/>
                        <a:pt x="0" y="64"/>
                      </a:cubicBezTo>
                      <a:cubicBezTo>
                        <a:pt x="0" y="69"/>
                        <a:pt x="4" y="74"/>
                        <a:pt x="9" y="74"/>
                      </a:cubicBezTo>
                      <a:cubicBezTo>
                        <a:pt x="15" y="74"/>
                        <a:pt x="19" y="69"/>
                        <a:pt x="19" y="64"/>
                      </a:cubicBezTo>
                      <a:cubicBezTo>
                        <a:pt x="19" y="69"/>
                        <a:pt x="23" y="74"/>
                        <a:pt x="29" y="74"/>
                      </a:cubicBezTo>
                      <a:cubicBezTo>
                        <a:pt x="34" y="74"/>
                        <a:pt x="39" y="69"/>
                        <a:pt x="39" y="64"/>
                      </a:cubicBezTo>
                      <a:cubicBezTo>
                        <a:pt x="39" y="69"/>
                        <a:pt x="43" y="74"/>
                        <a:pt x="48" y="74"/>
                      </a:cubicBezTo>
                      <a:cubicBezTo>
                        <a:pt x="54" y="74"/>
                        <a:pt x="58" y="69"/>
                        <a:pt x="58" y="64"/>
                      </a:cubicBezTo>
                      <a:cubicBezTo>
                        <a:pt x="58" y="69"/>
                        <a:pt x="62" y="74"/>
                        <a:pt x="68" y="74"/>
                      </a:cubicBezTo>
                      <a:cubicBezTo>
                        <a:pt x="73" y="74"/>
                        <a:pt x="78" y="69"/>
                        <a:pt x="78" y="64"/>
                      </a:cubicBezTo>
                      <a:cubicBezTo>
                        <a:pt x="78" y="69"/>
                        <a:pt x="82" y="74"/>
                        <a:pt x="87" y="74"/>
                      </a:cubicBezTo>
                      <a:cubicBezTo>
                        <a:pt x="93" y="74"/>
                        <a:pt x="97" y="69"/>
                        <a:pt x="97" y="64"/>
                      </a:cubicBezTo>
                      <a:cubicBezTo>
                        <a:pt x="97" y="69"/>
                        <a:pt x="101" y="74"/>
                        <a:pt x="107" y="74"/>
                      </a:cubicBezTo>
                      <a:cubicBezTo>
                        <a:pt x="112" y="74"/>
                        <a:pt x="116" y="69"/>
                        <a:pt x="116" y="64"/>
                      </a:cubicBezTo>
                      <a:cubicBezTo>
                        <a:pt x="116" y="69"/>
                        <a:pt x="121" y="74"/>
                        <a:pt x="126" y="74"/>
                      </a:cubicBezTo>
                      <a:cubicBezTo>
                        <a:pt x="132" y="74"/>
                        <a:pt x="136" y="69"/>
                        <a:pt x="136" y="64"/>
                      </a:cubicBezTo>
                      <a:cubicBezTo>
                        <a:pt x="136" y="69"/>
                        <a:pt x="140" y="74"/>
                        <a:pt x="146" y="74"/>
                      </a:cubicBezTo>
                      <a:cubicBezTo>
                        <a:pt x="151" y="74"/>
                        <a:pt x="155" y="69"/>
                        <a:pt x="155" y="64"/>
                      </a:cubicBezTo>
                      <a:cubicBezTo>
                        <a:pt x="155" y="69"/>
                        <a:pt x="160" y="74"/>
                        <a:pt x="165" y="74"/>
                      </a:cubicBezTo>
                      <a:cubicBezTo>
                        <a:pt x="171" y="74"/>
                        <a:pt x="175" y="69"/>
                        <a:pt x="175" y="64"/>
                      </a:cubicBezTo>
                      <a:cubicBezTo>
                        <a:pt x="175" y="69"/>
                        <a:pt x="179" y="74"/>
                        <a:pt x="185" y="74"/>
                      </a:cubicBezTo>
                      <a:cubicBezTo>
                        <a:pt x="190" y="74"/>
                        <a:pt x="194" y="69"/>
                        <a:pt x="194" y="64"/>
                      </a:cubicBezTo>
                      <a:cubicBezTo>
                        <a:pt x="194" y="69"/>
                        <a:pt x="199" y="74"/>
                        <a:pt x="204" y="74"/>
                      </a:cubicBezTo>
                      <a:cubicBezTo>
                        <a:pt x="209" y="74"/>
                        <a:pt x="214" y="69"/>
                        <a:pt x="214" y="64"/>
                      </a:cubicBezTo>
                      <a:cubicBezTo>
                        <a:pt x="214" y="69"/>
                        <a:pt x="218" y="74"/>
                        <a:pt x="224" y="74"/>
                      </a:cubicBezTo>
                      <a:cubicBezTo>
                        <a:pt x="229" y="74"/>
                        <a:pt x="233" y="69"/>
                        <a:pt x="233" y="64"/>
                      </a:cubicBezTo>
                      <a:cubicBezTo>
                        <a:pt x="233" y="69"/>
                        <a:pt x="238" y="74"/>
                        <a:pt x="243" y="74"/>
                      </a:cubicBezTo>
                      <a:cubicBezTo>
                        <a:pt x="248" y="74"/>
                        <a:pt x="253" y="69"/>
                        <a:pt x="253" y="64"/>
                      </a:cubicBezTo>
                      <a:cubicBezTo>
                        <a:pt x="253" y="63"/>
                        <a:pt x="253" y="62"/>
                        <a:pt x="252" y="6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8" name="Rectangle 63"/>
                <p:cNvSpPr/>
                <p:nvPr/>
              </p:nvSpPr>
              <p:spPr bwMode="auto">
                <a:xfrm>
                  <a:off x="2275916" y="4908563"/>
                  <a:ext cx="125413" cy="279401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9" name="Rectangle 64"/>
                <p:cNvSpPr/>
                <p:nvPr/>
              </p:nvSpPr>
              <p:spPr bwMode="auto">
                <a:xfrm>
                  <a:off x="2477529" y="4908566"/>
                  <a:ext cx="120650" cy="279401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0" name="Rectangle 65"/>
                <p:cNvSpPr/>
                <p:nvPr/>
              </p:nvSpPr>
              <p:spPr bwMode="auto">
                <a:xfrm>
                  <a:off x="2674378" y="4908559"/>
                  <a:ext cx="120650" cy="279401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1" name="Rectangle 66"/>
                <p:cNvSpPr/>
                <p:nvPr/>
              </p:nvSpPr>
              <p:spPr bwMode="auto">
                <a:xfrm>
                  <a:off x="2871220" y="4908550"/>
                  <a:ext cx="123826" cy="279401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37" name="Group 12"/>
              <p:cNvGrpSpPr/>
              <p:nvPr/>
            </p:nvGrpSpPr>
            <p:grpSpPr>
              <a:xfrm flipH="1">
                <a:off x="7003853" y="1688938"/>
                <a:ext cx="332257" cy="698476"/>
                <a:chOff x="2125083" y="4129113"/>
                <a:chExt cx="1071561" cy="2252675"/>
              </a:xfrm>
            </p:grpSpPr>
            <p:sp>
              <p:nvSpPr>
                <p:cNvPr id="76" name="Rectangle 51"/>
                <p:cNvSpPr>
                  <a:spLocks noChangeAspect="1"/>
                </p:cNvSpPr>
                <p:nvPr/>
              </p:nvSpPr>
              <p:spPr bwMode="auto">
                <a:xfrm>
                  <a:off x="2128260" y="4129113"/>
                  <a:ext cx="1068384" cy="22494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7" name="Freeform: Shape 52"/>
                <p:cNvSpPr/>
                <p:nvPr/>
              </p:nvSpPr>
              <p:spPr bwMode="auto">
                <a:xfrm>
                  <a:off x="2125083" y="4129113"/>
                  <a:ext cx="1068384" cy="2252675"/>
                </a:xfrm>
                <a:custGeom>
                  <a:avLst/>
                  <a:gdLst>
                    <a:gd name="T0" fmla="*/ 673 w 673"/>
                    <a:gd name="T1" fmla="*/ 1419 h 1419"/>
                    <a:gd name="T2" fmla="*/ 0 w 673"/>
                    <a:gd name="T3" fmla="*/ 1419 h 1419"/>
                    <a:gd name="T4" fmla="*/ 0 w 673"/>
                    <a:gd name="T5" fmla="*/ 451 h 1419"/>
                    <a:gd name="T6" fmla="*/ 336 w 673"/>
                    <a:gd name="T7" fmla="*/ 0 h 1419"/>
                    <a:gd name="T8" fmla="*/ 673 w 673"/>
                    <a:gd name="T9" fmla="*/ 451 h 1419"/>
                    <a:gd name="T10" fmla="*/ 673 w 673"/>
                    <a:gd name="T11" fmla="*/ 1419 h 14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73" h="1419">
                      <a:moveTo>
                        <a:pt x="673" y="1419"/>
                      </a:moveTo>
                      <a:lnTo>
                        <a:pt x="0" y="1419"/>
                      </a:lnTo>
                      <a:lnTo>
                        <a:pt x="0" y="451"/>
                      </a:lnTo>
                      <a:lnTo>
                        <a:pt x="336" y="0"/>
                      </a:lnTo>
                      <a:lnTo>
                        <a:pt x="673" y="451"/>
                      </a:lnTo>
                      <a:lnTo>
                        <a:pt x="673" y="141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8" name="Rectangle 53"/>
                <p:cNvSpPr/>
                <p:nvPr/>
              </p:nvSpPr>
              <p:spPr bwMode="auto">
                <a:xfrm>
                  <a:off x="2272719" y="5557871"/>
                  <a:ext cx="776284" cy="403227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9" name="Freeform: Shape 54"/>
                <p:cNvSpPr/>
                <p:nvPr/>
              </p:nvSpPr>
              <p:spPr bwMode="auto">
                <a:xfrm>
                  <a:off x="2180644" y="5349912"/>
                  <a:ext cx="958845" cy="279402"/>
                </a:xfrm>
                <a:custGeom>
                  <a:avLst/>
                  <a:gdLst>
                    <a:gd name="T0" fmla="*/ 252 w 253"/>
                    <a:gd name="T1" fmla="*/ 61 h 74"/>
                    <a:gd name="T2" fmla="*/ 238 w 253"/>
                    <a:gd name="T3" fmla="*/ 0 h 74"/>
                    <a:gd name="T4" fmla="*/ 154 w 253"/>
                    <a:gd name="T5" fmla="*/ 0 h 74"/>
                    <a:gd name="T6" fmla="*/ 102 w 253"/>
                    <a:gd name="T7" fmla="*/ 0 h 74"/>
                    <a:gd name="T8" fmla="*/ 15 w 253"/>
                    <a:gd name="T9" fmla="*/ 0 h 74"/>
                    <a:gd name="T10" fmla="*/ 0 w 253"/>
                    <a:gd name="T11" fmla="*/ 61 h 74"/>
                    <a:gd name="T12" fmla="*/ 0 w 253"/>
                    <a:gd name="T13" fmla="*/ 64 h 74"/>
                    <a:gd name="T14" fmla="*/ 9 w 253"/>
                    <a:gd name="T15" fmla="*/ 74 h 74"/>
                    <a:gd name="T16" fmla="*/ 19 w 253"/>
                    <a:gd name="T17" fmla="*/ 64 h 74"/>
                    <a:gd name="T18" fmla="*/ 29 w 253"/>
                    <a:gd name="T19" fmla="*/ 74 h 74"/>
                    <a:gd name="T20" fmla="*/ 39 w 253"/>
                    <a:gd name="T21" fmla="*/ 64 h 74"/>
                    <a:gd name="T22" fmla="*/ 48 w 253"/>
                    <a:gd name="T23" fmla="*/ 74 h 74"/>
                    <a:gd name="T24" fmla="*/ 58 w 253"/>
                    <a:gd name="T25" fmla="*/ 64 h 74"/>
                    <a:gd name="T26" fmla="*/ 68 w 253"/>
                    <a:gd name="T27" fmla="*/ 74 h 74"/>
                    <a:gd name="T28" fmla="*/ 78 w 253"/>
                    <a:gd name="T29" fmla="*/ 64 h 74"/>
                    <a:gd name="T30" fmla="*/ 87 w 253"/>
                    <a:gd name="T31" fmla="*/ 74 h 74"/>
                    <a:gd name="T32" fmla="*/ 97 w 253"/>
                    <a:gd name="T33" fmla="*/ 64 h 74"/>
                    <a:gd name="T34" fmla="*/ 107 w 253"/>
                    <a:gd name="T35" fmla="*/ 74 h 74"/>
                    <a:gd name="T36" fmla="*/ 116 w 253"/>
                    <a:gd name="T37" fmla="*/ 64 h 74"/>
                    <a:gd name="T38" fmla="*/ 126 w 253"/>
                    <a:gd name="T39" fmla="*/ 74 h 74"/>
                    <a:gd name="T40" fmla="*/ 136 w 253"/>
                    <a:gd name="T41" fmla="*/ 64 h 74"/>
                    <a:gd name="T42" fmla="*/ 146 w 253"/>
                    <a:gd name="T43" fmla="*/ 74 h 74"/>
                    <a:gd name="T44" fmla="*/ 155 w 253"/>
                    <a:gd name="T45" fmla="*/ 64 h 74"/>
                    <a:gd name="T46" fmla="*/ 165 w 253"/>
                    <a:gd name="T47" fmla="*/ 74 h 74"/>
                    <a:gd name="T48" fmla="*/ 175 w 253"/>
                    <a:gd name="T49" fmla="*/ 64 h 74"/>
                    <a:gd name="T50" fmla="*/ 185 w 253"/>
                    <a:gd name="T51" fmla="*/ 74 h 74"/>
                    <a:gd name="T52" fmla="*/ 194 w 253"/>
                    <a:gd name="T53" fmla="*/ 64 h 74"/>
                    <a:gd name="T54" fmla="*/ 204 w 253"/>
                    <a:gd name="T55" fmla="*/ 74 h 74"/>
                    <a:gd name="T56" fmla="*/ 214 w 253"/>
                    <a:gd name="T57" fmla="*/ 64 h 74"/>
                    <a:gd name="T58" fmla="*/ 224 w 253"/>
                    <a:gd name="T59" fmla="*/ 74 h 74"/>
                    <a:gd name="T60" fmla="*/ 233 w 253"/>
                    <a:gd name="T61" fmla="*/ 64 h 74"/>
                    <a:gd name="T62" fmla="*/ 243 w 253"/>
                    <a:gd name="T63" fmla="*/ 74 h 74"/>
                    <a:gd name="T64" fmla="*/ 253 w 253"/>
                    <a:gd name="T65" fmla="*/ 64 h 74"/>
                    <a:gd name="T66" fmla="*/ 252 w 253"/>
                    <a:gd name="T67" fmla="*/ 61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253" h="74">
                      <a:moveTo>
                        <a:pt x="252" y="61"/>
                      </a:moveTo>
                      <a:cubicBezTo>
                        <a:pt x="238" y="0"/>
                        <a:pt x="238" y="0"/>
                        <a:pt x="238" y="0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02" y="0"/>
                        <a:pt x="102" y="0"/>
                        <a:pt x="102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0" y="61"/>
                        <a:pt x="0" y="61"/>
                        <a:pt x="0" y="61"/>
                      </a:cubicBezTo>
                      <a:cubicBezTo>
                        <a:pt x="0" y="62"/>
                        <a:pt x="0" y="63"/>
                        <a:pt x="0" y="64"/>
                      </a:cubicBezTo>
                      <a:cubicBezTo>
                        <a:pt x="0" y="69"/>
                        <a:pt x="4" y="74"/>
                        <a:pt x="9" y="74"/>
                      </a:cubicBezTo>
                      <a:cubicBezTo>
                        <a:pt x="15" y="74"/>
                        <a:pt x="19" y="69"/>
                        <a:pt x="19" y="64"/>
                      </a:cubicBezTo>
                      <a:cubicBezTo>
                        <a:pt x="19" y="69"/>
                        <a:pt x="23" y="74"/>
                        <a:pt x="29" y="74"/>
                      </a:cubicBezTo>
                      <a:cubicBezTo>
                        <a:pt x="34" y="74"/>
                        <a:pt x="39" y="69"/>
                        <a:pt x="39" y="64"/>
                      </a:cubicBezTo>
                      <a:cubicBezTo>
                        <a:pt x="39" y="69"/>
                        <a:pt x="43" y="74"/>
                        <a:pt x="48" y="74"/>
                      </a:cubicBezTo>
                      <a:cubicBezTo>
                        <a:pt x="54" y="74"/>
                        <a:pt x="58" y="69"/>
                        <a:pt x="58" y="64"/>
                      </a:cubicBezTo>
                      <a:cubicBezTo>
                        <a:pt x="58" y="69"/>
                        <a:pt x="62" y="74"/>
                        <a:pt x="68" y="74"/>
                      </a:cubicBezTo>
                      <a:cubicBezTo>
                        <a:pt x="73" y="74"/>
                        <a:pt x="78" y="69"/>
                        <a:pt x="78" y="64"/>
                      </a:cubicBezTo>
                      <a:cubicBezTo>
                        <a:pt x="78" y="69"/>
                        <a:pt x="82" y="74"/>
                        <a:pt x="87" y="74"/>
                      </a:cubicBezTo>
                      <a:cubicBezTo>
                        <a:pt x="93" y="74"/>
                        <a:pt x="97" y="69"/>
                        <a:pt x="97" y="64"/>
                      </a:cubicBezTo>
                      <a:cubicBezTo>
                        <a:pt x="97" y="69"/>
                        <a:pt x="101" y="74"/>
                        <a:pt x="107" y="74"/>
                      </a:cubicBezTo>
                      <a:cubicBezTo>
                        <a:pt x="112" y="74"/>
                        <a:pt x="116" y="69"/>
                        <a:pt x="116" y="64"/>
                      </a:cubicBezTo>
                      <a:cubicBezTo>
                        <a:pt x="116" y="69"/>
                        <a:pt x="121" y="74"/>
                        <a:pt x="126" y="74"/>
                      </a:cubicBezTo>
                      <a:cubicBezTo>
                        <a:pt x="132" y="74"/>
                        <a:pt x="136" y="69"/>
                        <a:pt x="136" y="64"/>
                      </a:cubicBezTo>
                      <a:cubicBezTo>
                        <a:pt x="136" y="69"/>
                        <a:pt x="140" y="74"/>
                        <a:pt x="146" y="74"/>
                      </a:cubicBezTo>
                      <a:cubicBezTo>
                        <a:pt x="151" y="74"/>
                        <a:pt x="155" y="69"/>
                        <a:pt x="155" y="64"/>
                      </a:cubicBezTo>
                      <a:cubicBezTo>
                        <a:pt x="155" y="69"/>
                        <a:pt x="160" y="74"/>
                        <a:pt x="165" y="74"/>
                      </a:cubicBezTo>
                      <a:cubicBezTo>
                        <a:pt x="171" y="74"/>
                        <a:pt x="175" y="69"/>
                        <a:pt x="175" y="64"/>
                      </a:cubicBezTo>
                      <a:cubicBezTo>
                        <a:pt x="175" y="69"/>
                        <a:pt x="179" y="74"/>
                        <a:pt x="185" y="74"/>
                      </a:cubicBezTo>
                      <a:cubicBezTo>
                        <a:pt x="190" y="74"/>
                        <a:pt x="194" y="69"/>
                        <a:pt x="194" y="64"/>
                      </a:cubicBezTo>
                      <a:cubicBezTo>
                        <a:pt x="194" y="69"/>
                        <a:pt x="199" y="74"/>
                        <a:pt x="204" y="74"/>
                      </a:cubicBezTo>
                      <a:cubicBezTo>
                        <a:pt x="209" y="74"/>
                        <a:pt x="214" y="69"/>
                        <a:pt x="214" y="64"/>
                      </a:cubicBezTo>
                      <a:cubicBezTo>
                        <a:pt x="214" y="69"/>
                        <a:pt x="218" y="74"/>
                        <a:pt x="224" y="74"/>
                      </a:cubicBezTo>
                      <a:cubicBezTo>
                        <a:pt x="229" y="74"/>
                        <a:pt x="233" y="69"/>
                        <a:pt x="233" y="64"/>
                      </a:cubicBezTo>
                      <a:cubicBezTo>
                        <a:pt x="233" y="69"/>
                        <a:pt x="238" y="74"/>
                        <a:pt x="243" y="74"/>
                      </a:cubicBezTo>
                      <a:cubicBezTo>
                        <a:pt x="248" y="74"/>
                        <a:pt x="253" y="69"/>
                        <a:pt x="253" y="64"/>
                      </a:cubicBezTo>
                      <a:cubicBezTo>
                        <a:pt x="253" y="63"/>
                        <a:pt x="253" y="62"/>
                        <a:pt x="252" y="61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0" name="Rectangle 55"/>
                <p:cNvSpPr/>
                <p:nvPr/>
              </p:nvSpPr>
              <p:spPr bwMode="auto">
                <a:xfrm>
                  <a:off x="2275896" y="4908586"/>
                  <a:ext cx="125412" cy="279402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1" name="Rectangle 56"/>
                <p:cNvSpPr/>
                <p:nvPr/>
              </p:nvSpPr>
              <p:spPr bwMode="auto">
                <a:xfrm>
                  <a:off x="2477510" y="4908577"/>
                  <a:ext cx="120649" cy="279401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2" name="Rectangle 57"/>
                <p:cNvSpPr/>
                <p:nvPr/>
              </p:nvSpPr>
              <p:spPr bwMode="auto">
                <a:xfrm>
                  <a:off x="2674367" y="4908562"/>
                  <a:ext cx="120649" cy="279401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3" name="Rectangle 58"/>
                <p:cNvSpPr/>
                <p:nvPr/>
              </p:nvSpPr>
              <p:spPr bwMode="auto">
                <a:xfrm>
                  <a:off x="2871220" y="4908550"/>
                  <a:ext cx="123825" cy="279401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38" name="Group 13"/>
              <p:cNvGrpSpPr/>
              <p:nvPr/>
            </p:nvGrpSpPr>
            <p:grpSpPr>
              <a:xfrm>
                <a:off x="6645339" y="1703798"/>
                <a:ext cx="359992" cy="691634"/>
                <a:chOff x="2186433" y="5057372"/>
                <a:chExt cx="807639" cy="1551675"/>
              </a:xfrm>
            </p:grpSpPr>
            <p:grpSp>
              <p:nvGrpSpPr>
                <p:cNvPr id="59" name="Group 34"/>
                <p:cNvGrpSpPr/>
                <p:nvPr/>
              </p:nvGrpSpPr>
              <p:grpSpPr>
                <a:xfrm>
                  <a:off x="2186433" y="5057372"/>
                  <a:ext cx="807639" cy="1551675"/>
                  <a:chOff x="8266825" y="5057372"/>
                  <a:chExt cx="807639" cy="1551675"/>
                </a:xfrm>
              </p:grpSpPr>
              <p:sp>
                <p:nvSpPr>
                  <p:cNvPr id="73" name="Rectangle 48"/>
                  <p:cNvSpPr/>
                  <p:nvPr/>
                </p:nvSpPr>
                <p:spPr bwMode="auto">
                  <a:xfrm flipH="1">
                    <a:off x="8266825" y="5359786"/>
                    <a:ext cx="807639" cy="1249261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4" name="Rectangle 49"/>
                  <p:cNvSpPr/>
                  <p:nvPr/>
                </p:nvSpPr>
                <p:spPr bwMode="auto">
                  <a:xfrm flipH="1">
                    <a:off x="8384435" y="5197778"/>
                    <a:ext cx="615630" cy="321616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5" name="Rectangle 50"/>
                  <p:cNvSpPr/>
                  <p:nvPr/>
                </p:nvSpPr>
                <p:spPr bwMode="auto">
                  <a:xfrm flipH="1">
                    <a:off x="8456439" y="5057372"/>
                    <a:ext cx="469221" cy="246012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  <p:grpSp>
              <p:nvGrpSpPr>
                <p:cNvPr id="60" name="Group 35"/>
                <p:cNvGrpSpPr/>
                <p:nvPr/>
              </p:nvGrpSpPr>
              <p:grpSpPr>
                <a:xfrm flipH="1">
                  <a:off x="2324415" y="5450993"/>
                  <a:ext cx="530428" cy="704435"/>
                  <a:chOff x="7329488" y="3802063"/>
                  <a:chExt cx="701674" cy="931862"/>
                </a:xfrm>
                <a:solidFill>
                  <a:schemeClr val="accent2">
                    <a:lumMod val="75000"/>
                  </a:schemeClr>
                </a:solidFill>
              </p:grpSpPr>
              <p:sp>
                <p:nvSpPr>
                  <p:cNvPr id="61" name="Rectangle 36"/>
                  <p:cNvSpPr/>
                  <p:nvPr/>
                </p:nvSpPr>
                <p:spPr bwMode="auto">
                  <a:xfrm>
                    <a:off x="7329488" y="3802063"/>
                    <a:ext cx="106362" cy="24923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62" name="Rectangle 37"/>
                  <p:cNvSpPr/>
                  <p:nvPr/>
                </p:nvSpPr>
                <p:spPr bwMode="auto">
                  <a:xfrm>
                    <a:off x="7527925" y="3802063"/>
                    <a:ext cx="104775" cy="24923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63" name="Rectangle 38"/>
                  <p:cNvSpPr/>
                  <p:nvPr/>
                </p:nvSpPr>
                <p:spPr bwMode="auto">
                  <a:xfrm>
                    <a:off x="7724775" y="3802063"/>
                    <a:ext cx="106362" cy="24923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64" name="Rectangle 39"/>
                  <p:cNvSpPr/>
                  <p:nvPr/>
                </p:nvSpPr>
                <p:spPr bwMode="auto">
                  <a:xfrm>
                    <a:off x="7924800" y="3802063"/>
                    <a:ext cx="106362" cy="24923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65" name="Rectangle 40"/>
                  <p:cNvSpPr/>
                  <p:nvPr/>
                </p:nvSpPr>
                <p:spPr bwMode="auto">
                  <a:xfrm>
                    <a:off x="7329488" y="4144963"/>
                    <a:ext cx="106362" cy="24606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66" name="Rectangle 41"/>
                  <p:cNvSpPr/>
                  <p:nvPr/>
                </p:nvSpPr>
                <p:spPr bwMode="auto">
                  <a:xfrm>
                    <a:off x="7527925" y="4144963"/>
                    <a:ext cx="104775" cy="24606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67" name="Rectangle 42"/>
                  <p:cNvSpPr/>
                  <p:nvPr/>
                </p:nvSpPr>
                <p:spPr bwMode="auto">
                  <a:xfrm>
                    <a:off x="7724775" y="4144963"/>
                    <a:ext cx="106362" cy="24606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68" name="Rectangle 43"/>
                  <p:cNvSpPr/>
                  <p:nvPr/>
                </p:nvSpPr>
                <p:spPr bwMode="auto">
                  <a:xfrm>
                    <a:off x="7924800" y="4144963"/>
                    <a:ext cx="106362" cy="24606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69" name="Rectangle 44"/>
                  <p:cNvSpPr/>
                  <p:nvPr/>
                </p:nvSpPr>
                <p:spPr bwMode="auto">
                  <a:xfrm>
                    <a:off x="7329488" y="4484688"/>
                    <a:ext cx="106362" cy="24923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0" name="Rectangle 45"/>
                  <p:cNvSpPr/>
                  <p:nvPr/>
                </p:nvSpPr>
                <p:spPr bwMode="auto">
                  <a:xfrm>
                    <a:off x="7527925" y="4484688"/>
                    <a:ext cx="104775" cy="24923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1" name="Rectangle 46"/>
                  <p:cNvSpPr/>
                  <p:nvPr/>
                </p:nvSpPr>
                <p:spPr bwMode="auto">
                  <a:xfrm>
                    <a:off x="7724775" y="4484688"/>
                    <a:ext cx="106362" cy="24923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2" name="Rectangle 47"/>
                  <p:cNvSpPr/>
                  <p:nvPr/>
                </p:nvSpPr>
                <p:spPr bwMode="auto">
                  <a:xfrm>
                    <a:off x="7924800" y="4484688"/>
                    <a:ext cx="106362" cy="24923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  <p:grpSp>
            <p:nvGrpSpPr>
              <p:cNvPr id="39" name="Group 14"/>
              <p:cNvGrpSpPr/>
              <p:nvPr/>
            </p:nvGrpSpPr>
            <p:grpSpPr>
              <a:xfrm flipH="1">
                <a:off x="8016297" y="1662759"/>
                <a:ext cx="323309" cy="727355"/>
                <a:chOff x="614297" y="5025330"/>
                <a:chExt cx="725340" cy="1546983"/>
              </a:xfrm>
            </p:grpSpPr>
            <p:sp>
              <p:nvSpPr>
                <p:cNvPr id="56" name="Rectangle 31"/>
                <p:cNvSpPr/>
                <p:nvPr/>
              </p:nvSpPr>
              <p:spPr bwMode="auto">
                <a:xfrm>
                  <a:off x="938036" y="6084655"/>
                  <a:ext cx="81959" cy="487658"/>
                </a:xfrm>
                <a:prstGeom prst="rect">
                  <a:avLst/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7" name="Freeform: Shape 32"/>
                <p:cNvSpPr/>
                <p:nvPr/>
              </p:nvSpPr>
              <p:spPr bwMode="auto">
                <a:xfrm>
                  <a:off x="614297" y="5025330"/>
                  <a:ext cx="362670" cy="1225292"/>
                </a:xfrm>
                <a:custGeom>
                  <a:avLst/>
                  <a:gdLst>
                    <a:gd name="T0" fmla="*/ 0 w 75"/>
                    <a:gd name="T1" fmla="*/ 176 h 251"/>
                    <a:gd name="T2" fmla="*/ 75 w 75"/>
                    <a:gd name="T3" fmla="*/ 251 h 251"/>
                    <a:gd name="T4" fmla="*/ 75 w 75"/>
                    <a:gd name="T5" fmla="*/ 0 h 251"/>
                    <a:gd name="T6" fmla="*/ 0 w 75"/>
                    <a:gd name="T7" fmla="*/ 176 h 2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251">
                      <a:moveTo>
                        <a:pt x="0" y="176"/>
                      </a:moveTo>
                      <a:cubicBezTo>
                        <a:pt x="0" y="218"/>
                        <a:pt x="34" y="251"/>
                        <a:pt x="75" y="251"/>
                      </a:cubicBezTo>
                      <a:cubicBezTo>
                        <a:pt x="75" y="0"/>
                        <a:pt x="75" y="0"/>
                        <a:pt x="75" y="0"/>
                      </a:cubicBezTo>
                      <a:cubicBezTo>
                        <a:pt x="75" y="0"/>
                        <a:pt x="0" y="135"/>
                        <a:pt x="0" y="17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8" name="Freeform: Shape 33"/>
                <p:cNvSpPr/>
                <p:nvPr/>
              </p:nvSpPr>
              <p:spPr bwMode="auto">
                <a:xfrm>
                  <a:off x="976967" y="5025330"/>
                  <a:ext cx="362670" cy="1225292"/>
                </a:xfrm>
                <a:custGeom>
                  <a:avLst/>
                  <a:gdLst>
                    <a:gd name="T0" fmla="*/ 75 w 75"/>
                    <a:gd name="T1" fmla="*/ 176 h 251"/>
                    <a:gd name="T2" fmla="*/ 0 w 75"/>
                    <a:gd name="T3" fmla="*/ 0 h 251"/>
                    <a:gd name="T4" fmla="*/ 0 w 75"/>
                    <a:gd name="T5" fmla="*/ 251 h 251"/>
                    <a:gd name="T6" fmla="*/ 75 w 75"/>
                    <a:gd name="T7" fmla="*/ 176 h 2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251">
                      <a:moveTo>
                        <a:pt x="75" y="176"/>
                      </a:moveTo>
                      <a:cubicBezTo>
                        <a:pt x="75" y="135"/>
                        <a:pt x="0" y="0"/>
                        <a:pt x="0" y="0"/>
                      </a:cubicBezTo>
                      <a:cubicBezTo>
                        <a:pt x="0" y="251"/>
                        <a:pt x="0" y="251"/>
                        <a:pt x="0" y="251"/>
                      </a:cubicBezTo>
                      <a:cubicBezTo>
                        <a:pt x="42" y="251"/>
                        <a:pt x="75" y="218"/>
                        <a:pt x="75" y="176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40" name="Group 15"/>
              <p:cNvGrpSpPr/>
              <p:nvPr/>
            </p:nvGrpSpPr>
            <p:grpSpPr>
              <a:xfrm flipH="1">
                <a:off x="7531538" y="1662759"/>
                <a:ext cx="323309" cy="727355"/>
                <a:chOff x="1933949" y="5025330"/>
                <a:chExt cx="725340" cy="1546983"/>
              </a:xfrm>
            </p:grpSpPr>
            <p:sp>
              <p:nvSpPr>
                <p:cNvPr id="53" name="Rectangle 28"/>
                <p:cNvSpPr/>
                <p:nvPr/>
              </p:nvSpPr>
              <p:spPr bwMode="auto">
                <a:xfrm>
                  <a:off x="2257688" y="6084655"/>
                  <a:ext cx="81959" cy="487658"/>
                </a:xfrm>
                <a:prstGeom prst="rect">
                  <a:avLst/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4" name="Freeform: Shape 29"/>
                <p:cNvSpPr/>
                <p:nvPr/>
              </p:nvSpPr>
              <p:spPr bwMode="auto">
                <a:xfrm>
                  <a:off x="1933949" y="5025330"/>
                  <a:ext cx="362670" cy="1225292"/>
                </a:xfrm>
                <a:custGeom>
                  <a:avLst/>
                  <a:gdLst>
                    <a:gd name="T0" fmla="*/ 0 w 75"/>
                    <a:gd name="T1" fmla="*/ 176 h 251"/>
                    <a:gd name="T2" fmla="*/ 75 w 75"/>
                    <a:gd name="T3" fmla="*/ 251 h 251"/>
                    <a:gd name="T4" fmla="*/ 75 w 75"/>
                    <a:gd name="T5" fmla="*/ 0 h 251"/>
                    <a:gd name="T6" fmla="*/ 0 w 75"/>
                    <a:gd name="T7" fmla="*/ 176 h 2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251">
                      <a:moveTo>
                        <a:pt x="0" y="176"/>
                      </a:moveTo>
                      <a:cubicBezTo>
                        <a:pt x="0" y="218"/>
                        <a:pt x="34" y="251"/>
                        <a:pt x="75" y="251"/>
                      </a:cubicBezTo>
                      <a:cubicBezTo>
                        <a:pt x="75" y="0"/>
                        <a:pt x="75" y="0"/>
                        <a:pt x="75" y="0"/>
                      </a:cubicBezTo>
                      <a:cubicBezTo>
                        <a:pt x="75" y="0"/>
                        <a:pt x="0" y="135"/>
                        <a:pt x="0" y="17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5" name="Freeform: Shape 30"/>
                <p:cNvSpPr/>
                <p:nvPr/>
              </p:nvSpPr>
              <p:spPr bwMode="auto">
                <a:xfrm>
                  <a:off x="2296619" y="5025330"/>
                  <a:ext cx="362670" cy="1225292"/>
                </a:xfrm>
                <a:custGeom>
                  <a:avLst/>
                  <a:gdLst>
                    <a:gd name="T0" fmla="*/ 75 w 75"/>
                    <a:gd name="T1" fmla="*/ 176 h 251"/>
                    <a:gd name="T2" fmla="*/ 0 w 75"/>
                    <a:gd name="T3" fmla="*/ 0 h 251"/>
                    <a:gd name="T4" fmla="*/ 0 w 75"/>
                    <a:gd name="T5" fmla="*/ 251 h 251"/>
                    <a:gd name="T6" fmla="*/ 75 w 75"/>
                    <a:gd name="T7" fmla="*/ 176 h 2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251">
                      <a:moveTo>
                        <a:pt x="75" y="176"/>
                      </a:moveTo>
                      <a:cubicBezTo>
                        <a:pt x="75" y="135"/>
                        <a:pt x="0" y="0"/>
                        <a:pt x="0" y="0"/>
                      </a:cubicBezTo>
                      <a:cubicBezTo>
                        <a:pt x="0" y="251"/>
                        <a:pt x="0" y="251"/>
                        <a:pt x="0" y="251"/>
                      </a:cubicBezTo>
                      <a:cubicBezTo>
                        <a:pt x="42" y="251"/>
                        <a:pt x="75" y="218"/>
                        <a:pt x="75" y="176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41" name="Group 16"/>
              <p:cNvGrpSpPr/>
              <p:nvPr/>
            </p:nvGrpSpPr>
            <p:grpSpPr>
              <a:xfrm flipH="1">
                <a:off x="5725623" y="1662759"/>
                <a:ext cx="323309" cy="727355"/>
                <a:chOff x="7382753" y="5025330"/>
                <a:chExt cx="725340" cy="1546983"/>
              </a:xfrm>
            </p:grpSpPr>
            <p:sp>
              <p:nvSpPr>
                <p:cNvPr id="50" name="Rectangle 25"/>
                <p:cNvSpPr/>
                <p:nvPr/>
              </p:nvSpPr>
              <p:spPr bwMode="auto">
                <a:xfrm>
                  <a:off x="7706492" y="6084655"/>
                  <a:ext cx="81959" cy="487658"/>
                </a:xfrm>
                <a:prstGeom prst="rect">
                  <a:avLst/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1" name="Freeform: Shape 26"/>
                <p:cNvSpPr/>
                <p:nvPr/>
              </p:nvSpPr>
              <p:spPr bwMode="auto">
                <a:xfrm>
                  <a:off x="7382753" y="5025330"/>
                  <a:ext cx="362670" cy="1225292"/>
                </a:xfrm>
                <a:custGeom>
                  <a:avLst/>
                  <a:gdLst>
                    <a:gd name="T0" fmla="*/ 0 w 75"/>
                    <a:gd name="T1" fmla="*/ 176 h 251"/>
                    <a:gd name="T2" fmla="*/ 75 w 75"/>
                    <a:gd name="T3" fmla="*/ 251 h 251"/>
                    <a:gd name="T4" fmla="*/ 75 w 75"/>
                    <a:gd name="T5" fmla="*/ 0 h 251"/>
                    <a:gd name="T6" fmla="*/ 0 w 75"/>
                    <a:gd name="T7" fmla="*/ 176 h 2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251">
                      <a:moveTo>
                        <a:pt x="0" y="176"/>
                      </a:moveTo>
                      <a:cubicBezTo>
                        <a:pt x="0" y="218"/>
                        <a:pt x="34" y="251"/>
                        <a:pt x="75" y="251"/>
                      </a:cubicBezTo>
                      <a:cubicBezTo>
                        <a:pt x="75" y="0"/>
                        <a:pt x="75" y="0"/>
                        <a:pt x="75" y="0"/>
                      </a:cubicBezTo>
                      <a:cubicBezTo>
                        <a:pt x="75" y="0"/>
                        <a:pt x="0" y="135"/>
                        <a:pt x="0" y="17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2" name="Freeform: Shape 27"/>
                <p:cNvSpPr/>
                <p:nvPr/>
              </p:nvSpPr>
              <p:spPr bwMode="auto">
                <a:xfrm>
                  <a:off x="7745423" y="5025330"/>
                  <a:ext cx="362670" cy="1225292"/>
                </a:xfrm>
                <a:custGeom>
                  <a:avLst/>
                  <a:gdLst>
                    <a:gd name="T0" fmla="*/ 75 w 75"/>
                    <a:gd name="T1" fmla="*/ 176 h 251"/>
                    <a:gd name="T2" fmla="*/ 0 w 75"/>
                    <a:gd name="T3" fmla="*/ 0 h 251"/>
                    <a:gd name="T4" fmla="*/ 0 w 75"/>
                    <a:gd name="T5" fmla="*/ 251 h 251"/>
                    <a:gd name="T6" fmla="*/ 75 w 75"/>
                    <a:gd name="T7" fmla="*/ 176 h 2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251">
                      <a:moveTo>
                        <a:pt x="75" y="176"/>
                      </a:moveTo>
                      <a:cubicBezTo>
                        <a:pt x="75" y="135"/>
                        <a:pt x="0" y="0"/>
                        <a:pt x="0" y="0"/>
                      </a:cubicBezTo>
                      <a:cubicBezTo>
                        <a:pt x="0" y="251"/>
                        <a:pt x="0" y="251"/>
                        <a:pt x="0" y="251"/>
                      </a:cubicBezTo>
                      <a:cubicBezTo>
                        <a:pt x="42" y="251"/>
                        <a:pt x="75" y="218"/>
                        <a:pt x="75" y="176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42" name="Group 17"/>
              <p:cNvGrpSpPr/>
              <p:nvPr/>
            </p:nvGrpSpPr>
            <p:grpSpPr>
              <a:xfrm flipH="1">
                <a:off x="6141491" y="1662759"/>
                <a:ext cx="323309" cy="727355"/>
                <a:chOff x="6096000" y="5025330"/>
                <a:chExt cx="725340" cy="1546983"/>
              </a:xfrm>
            </p:grpSpPr>
            <p:sp>
              <p:nvSpPr>
                <p:cNvPr id="47" name="Rectangle 22"/>
                <p:cNvSpPr/>
                <p:nvPr/>
              </p:nvSpPr>
              <p:spPr bwMode="auto">
                <a:xfrm>
                  <a:off x="6419739" y="6084655"/>
                  <a:ext cx="81959" cy="487658"/>
                </a:xfrm>
                <a:prstGeom prst="rect">
                  <a:avLst/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8" name="Freeform: Shape 23"/>
                <p:cNvSpPr/>
                <p:nvPr/>
              </p:nvSpPr>
              <p:spPr bwMode="auto">
                <a:xfrm>
                  <a:off x="6096000" y="5025330"/>
                  <a:ext cx="362670" cy="1225292"/>
                </a:xfrm>
                <a:custGeom>
                  <a:avLst/>
                  <a:gdLst>
                    <a:gd name="T0" fmla="*/ 0 w 75"/>
                    <a:gd name="T1" fmla="*/ 176 h 251"/>
                    <a:gd name="T2" fmla="*/ 75 w 75"/>
                    <a:gd name="T3" fmla="*/ 251 h 251"/>
                    <a:gd name="T4" fmla="*/ 75 w 75"/>
                    <a:gd name="T5" fmla="*/ 0 h 251"/>
                    <a:gd name="T6" fmla="*/ 0 w 75"/>
                    <a:gd name="T7" fmla="*/ 176 h 2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251">
                      <a:moveTo>
                        <a:pt x="0" y="176"/>
                      </a:moveTo>
                      <a:cubicBezTo>
                        <a:pt x="0" y="218"/>
                        <a:pt x="34" y="251"/>
                        <a:pt x="75" y="251"/>
                      </a:cubicBezTo>
                      <a:cubicBezTo>
                        <a:pt x="75" y="0"/>
                        <a:pt x="75" y="0"/>
                        <a:pt x="75" y="0"/>
                      </a:cubicBezTo>
                      <a:cubicBezTo>
                        <a:pt x="75" y="0"/>
                        <a:pt x="0" y="135"/>
                        <a:pt x="0" y="17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9" name="Freeform: Shape 24"/>
                <p:cNvSpPr/>
                <p:nvPr/>
              </p:nvSpPr>
              <p:spPr bwMode="auto">
                <a:xfrm>
                  <a:off x="6458670" y="5025330"/>
                  <a:ext cx="362670" cy="1225292"/>
                </a:xfrm>
                <a:custGeom>
                  <a:avLst/>
                  <a:gdLst>
                    <a:gd name="T0" fmla="*/ 75 w 75"/>
                    <a:gd name="T1" fmla="*/ 176 h 251"/>
                    <a:gd name="T2" fmla="*/ 0 w 75"/>
                    <a:gd name="T3" fmla="*/ 0 h 251"/>
                    <a:gd name="T4" fmla="*/ 0 w 75"/>
                    <a:gd name="T5" fmla="*/ 251 h 251"/>
                    <a:gd name="T6" fmla="*/ 75 w 75"/>
                    <a:gd name="T7" fmla="*/ 176 h 2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251">
                      <a:moveTo>
                        <a:pt x="75" y="176"/>
                      </a:moveTo>
                      <a:cubicBezTo>
                        <a:pt x="75" y="135"/>
                        <a:pt x="0" y="0"/>
                        <a:pt x="0" y="0"/>
                      </a:cubicBezTo>
                      <a:cubicBezTo>
                        <a:pt x="0" y="251"/>
                        <a:pt x="0" y="251"/>
                        <a:pt x="0" y="251"/>
                      </a:cubicBezTo>
                      <a:cubicBezTo>
                        <a:pt x="42" y="251"/>
                        <a:pt x="75" y="218"/>
                        <a:pt x="75" y="176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43" name="Group 18"/>
              <p:cNvGrpSpPr/>
              <p:nvPr/>
            </p:nvGrpSpPr>
            <p:grpSpPr>
              <a:xfrm flipH="1">
                <a:off x="6583392" y="1662759"/>
                <a:ext cx="323309" cy="727355"/>
                <a:chOff x="3829008" y="5025330"/>
                <a:chExt cx="725340" cy="1546983"/>
              </a:xfrm>
            </p:grpSpPr>
            <p:sp>
              <p:nvSpPr>
                <p:cNvPr id="44" name="Rectangle 19"/>
                <p:cNvSpPr/>
                <p:nvPr/>
              </p:nvSpPr>
              <p:spPr bwMode="auto">
                <a:xfrm>
                  <a:off x="4152747" y="6084655"/>
                  <a:ext cx="81959" cy="487658"/>
                </a:xfrm>
                <a:prstGeom prst="rect">
                  <a:avLst/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5" name="Freeform: Shape 20"/>
                <p:cNvSpPr/>
                <p:nvPr/>
              </p:nvSpPr>
              <p:spPr bwMode="auto">
                <a:xfrm>
                  <a:off x="3829008" y="5025330"/>
                  <a:ext cx="362670" cy="1225292"/>
                </a:xfrm>
                <a:custGeom>
                  <a:avLst/>
                  <a:gdLst>
                    <a:gd name="T0" fmla="*/ 0 w 75"/>
                    <a:gd name="T1" fmla="*/ 176 h 251"/>
                    <a:gd name="T2" fmla="*/ 75 w 75"/>
                    <a:gd name="T3" fmla="*/ 251 h 251"/>
                    <a:gd name="T4" fmla="*/ 75 w 75"/>
                    <a:gd name="T5" fmla="*/ 0 h 251"/>
                    <a:gd name="T6" fmla="*/ 0 w 75"/>
                    <a:gd name="T7" fmla="*/ 176 h 2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251">
                      <a:moveTo>
                        <a:pt x="0" y="176"/>
                      </a:moveTo>
                      <a:cubicBezTo>
                        <a:pt x="0" y="218"/>
                        <a:pt x="34" y="251"/>
                        <a:pt x="75" y="251"/>
                      </a:cubicBezTo>
                      <a:cubicBezTo>
                        <a:pt x="75" y="0"/>
                        <a:pt x="75" y="0"/>
                        <a:pt x="75" y="0"/>
                      </a:cubicBezTo>
                      <a:cubicBezTo>
                        <a:pt x="75" y="0"/>
                        <a:pt x="0" y="135"/>
                        <a:pt x="0" y="17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6" name="Freeform: Shape 21"/>
                <p:cNvSpPr/>
                <p:nvPr/>
              </p:nvSpPr>
              <p:spPr bwMode="auto">
                <a:xfrm>
                  <a:off x="4191678" y="5025330"/>
                  <a:ext cx="362670" cy="1225292"/>
                </a:xfrm>
                <a:custGeom>
                  <a:avLst/>
                  <a:gdLst>
                    <a:gd name="T0" fmla="*/ 75 w 75"/>
                    <a:gd name="T1" fmla="*/ 176 h 251"/>
                    <a:gd name="T2" fmla="*/ 0 w 75"/>
                    <a:gd name="T3" fmla="*/ 0 h 251"/>
                    <a:gd name="T4" fmla="*/ 0 w 75"/>
                    <a:gd name="T5" fmla="*/ 251 h 251"/>
                    <a:gd name="T6" fmla="*/ 75 w 75"/>
                    <a:gd name="T7" fmla="*/ 176 h 2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251">
                      <a:moveTo>
                        <a:pt x="75" y="176"/>
                      </a:moveTo>
                      <a:cubicBezTo>
                        <a:pt x="75" y="135"/>
                        <a:pt x="0" y="0"/>
                        <a:pt x="0" y="0"/>
                      </a:cubicBezTo>
                      <a:cubicBezTo>
                        <a:pt x="0" y="251"/>
                        <a:pt x="0" y="251"/>
                        <a:pt x="0" y="251"/>
                      </a:cubicBezTo>
                      <a:cubicBezTo>
                        <a:pt x="42" y="251"/>
                        <a:pt x="75" y="218"/>
                        <a:pt x="75" y="176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sp>
          <p:nvSpPr>
            <p:cNvPr id="5" name="Freeform: Shape 161"/>
            <p:cNvSpPr/>
            <p:nvPr/>
          </p:nvSpPr>
          <p:spPr bwMode="auto">
            <a:xfrm>
              <a:off x="5698067" y="8620"/>
              <a:ext cx="6493933" cy="5266267"/>
            </a:xfrm>
            <a:custGeom>
              <a:avLst/>
              <a:gdLst>
                <a:gd name="T0" fmla="*/ 1296 w 1296"/>
                <a:gd name="T1" fmla="*/ 0 h 1051"/>
                <a:gd name="T2" fmla="*/ 1098 w 1296"/>
                <a:gd name="T3" fmla="*/ 0 h 1051"/>
                <a:gd name="T4" fmla="*/ 941 w 1296"/>
                <a:gd name="T5" fmla="*/ 311 h 1051"/>
                <a:gd name="T6" fmla="*/ 941 w 1296"/>
                <a:gd name="T7" fmla="*/ 868 h 1051"/>
                <a:gd name="T8" fmla="*/ 875 w 1296"/>
                <a:gd name="T9" fmla="*/ 957 h 1051"/>
                <a:gd name="T10" fmla="*/ 809 w 1296"/>
                <a:gd name="T11" fmla="*/ 868 h 1051"/>
                <a:gd name="T12" fmla="*/ 809 w 1296"/>
                <a:gd name="T13" fmla="*/ 841 h 1051"/>
                <a:gd name="T14" fmla="*/ 453 w 1296"/>
                <a:gd name="T15" fmla="*/ 468 h 1051"/>
                <a:gd name="T16" fmla="*/ 0 w 1296"/>
                <a:gd name="T17" fmla="*/ 468 h 1051"/>
                <a:gd name="T18" fmla="*/ 0 w 1296"/>
                <a:gd name="T19" fmla="*/ 563 h 1051"/>
                <a:gd name="T20" fmla="*/ 119 w 1296"/>
                <a:gd name="T21" fmla="*/ 563 h 1051"/>
                <a:gd name="T22" fmla="*/ 453 w 1296"/>
                <a:gd name="T23" fmla="*/ 563 h 1051"/>
                <a:gd name="T24" fmla="*/ 715 w 1296"/>
                <a:gd name="T25" fmla="*/ 841 h 1051"/>
                <a:gd name="T26" fmla="*/ 715 w 1296"/>
                <a:gd name="T27" fmla="*/ 868 h 1051"/>
                <a:gd name="T28" fmla="*/ 715 w 1296"/>
                <a:gd name="T29" fmla="*/ 868 h 1051"/>
                <a:gd name="T30" fmla="*/ 875 w 1296"/>
                <a:gd name="T31" fmla="*/ 1051 h 1051"/>
                <a:gd name="T32" fmla="*/ 875 w 1296"/>
                <a:gd name="T33" fmla="*/ 1051 h 1051"/>
                <a:gd name="T34" fmla="*/ 875 w 1296"/>
                <a:gd name="T35" fmla="*/ 1051 h 1051"/>
                <a:gd name="T36" fmla="*/ 1036 w 1296"/>
                <a:gd name="T37" fmla="*/ 868 h 1051"/>
                <a:gd name="T38" fmla="*/ 1036 w 1296"/>
                <a:gd name="T39" fmla="*/ 868 h 1051"/>
                <a:gd name="T40" fmla="*/ 1036 w 1296"/>
                <a:gd name="T41" fmla="*/ 311 h 1051"/>
                <a:gd name="T42" fmla="*/ 1036 w 1296"/>
                <a:gd name="T43" fmla="*/ 311 h 1051"/>
                <a:gd name="T44" fmla="*/ 1289 w 1296"/>
                <a:gd name="T45" fmla="*/ 33 h 1051"/>
                <a:gd name="T46" fmla="*/ 1296 w 1296"/>
                <a:gd name="T47" fmla="*/ 33 h 1051"/>
                <a:gd name="T48" fmla="*/ 1296 w 1296"/>
                <a:gd name="T49" fmla="*/ 0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96" h="1051">
                  <a:moveTo>
                    <a:pt x="1296" y="0"/>
                  </a:moveTo>
                  <a:cubicBezTo>
                    <a:pt x="1098" y="0"/>
                    <a:pt x="1098" y="0"/>
                    <a:pt x="1098" y="0"/>
                  </a:cubicBezTo>
                  <a:cubicBezTo>
                    <a:pt x="1004" y="67"/>
                    <a:pt x="941" y="181"/>
                    <a:pt x="941" y="311"/>
                  </a:cubicBezTo>
                  <a:cubicBezTo>
                    <a:pt x="941" y="868"/>
                    <a:pt x="941" y="868"/>
                    <a:pt x="941" y="868"/>
                  </a:cubicBezTo>
                  <a:cubicBezTo>
                    <a:pt x="941" y="915"/>
                    <a:pt x="910" y="957"/>
                    <a:pt x="875" y="957"/>
                  </a:cubicBezTo>
                  <a:cubicBezTo>
                    <a:pt x="840" y="957"/>
                    <a:pt x="809" y="915"/>
                    <a:pt x="809" y="868"/>
                  </a:cubicBezTo>
                  <a:cubicBezTo>
                    <a:pt x="809" y="841"/>
                    <a:pt x="809" y="841"/>
                    <a:pt x="809" y="841"/>
                  </a:cubicBezTo>
                  <a:cubicBezTo>
                    <a:pt x="809" y="635"/>
                    <a:pt x="649" y="468"/>
                    <a:pt x="453" y="468"/>
                  </a:cubicBezTo>
                  <a:cubicBezTo>
                    <a:pt x="0" y="468"/>
                    <a:pt x="0" y="468"/>
                    <a:pt x="0" y="468"/>
                  </a:cubicBezTo>
                  <a:cubicBezTo>
                    <a:pt x="0" y="563"/>
                    <a:pt x="0" y="563"/>
                    <a:pt x="0" y="563"/>
                  </a:cubicBezTo>
                  <a:cubicBezTo>
                    <a:pt x="119" y="563"/>
                    <a:pt x="119" y="563"/>
                    <a:pt x="119" y="563"/>
                  </a:cubicBezTo>
                  <a:cubicBezTo>
                    <a:pt x="453" y="563"/>
                    <a:pt x="453" y="563"/>
                    <a:pt x="453" y="563"/>
                  </a:cubicBezTo>
                  <a:cubicBezTo>
                    <a:pt x="597" y="563"/>
                    <a:pt x="715" y="688"/>
                    <a:pt x="715" y="841"/>
                  </a:cubicBezTo>
                  <a:cubicBezTo>
                    <a:pt x="715" y="868"/>
                    <a:pt x="715" y="868"/>
                    <a:pt x="715" y="868"/>
                  </a:cubicBezTo>
                  <a:cubicBezTo>
                    <a:pt x="715" y="868"/>
                    <a:pt x="715" y="868"/>
                    <a:pt x="715" y="868"/>
                  </a:cubicBezTo>
                  <a:cubicBezTo>
                    <a:pt x="715" y="967"/>
                    <a:pt x="788" y="1051"/>
                    <a:pt x="875" y="1051"/>
                  </a:cubicBezTo>
                  <a:cubicBezTo>
                    <a:pt x="875" y="1051"/>
                    <a:pt x="875" y="1051"/>
                    <a:pt x="875" y="1051"/>
                  </a:cubicBezTo>
                  <a:cubicBezTo>
                    <a:pt x="875" y="1051"/>
                    <a:pt x="875" y="1051"/>
                    <a:pt x="875" y="1051"/>
                  </a:cubicBezTo>
                  <a:cubicBezTo>
                    <a:pt x="962" y="1051"/>
                    <a:pt x="1036" y="967"/>
                    <a:pt x="1036" y="868"/>
                  </a:cubicBezTo>
                  <a:cubicBezTo>
                    <a:pt x="1036" y="868"/>
                    <a:pt x="1036" y="868"/>
                    <a:pt x="1036" y="868"/>
                  </a:cubicBezTo>
                  <a:cubicBezTo>
                    <a:pt x="1036" y="311"/>
                    <a:pt x="1036" y="311"/>
                    <a:pt x="1036" y="311"/>
                  </a:cubicBezTo>
                  <a:cubicBezTo>
                    <a:pt x="1036" y="311"/>
                    <a:pt x="1036" y="311"/>
                    <a:pt x="1036" y="311"/>
                  </a:cubicBezTo>
                  <a:cubicBezTo>
                    <a:pt x="1036" y="158"/>
                    <a:pt x="1149" y="33"/>
                    <a:pt x="1289" y="33"/>
                  </a:cubicBezTo>
                  <a:cubicBezTo>
                    <a:pt x="1292" y="33"/>
                    <a:pt x="1294" y="33"/>
                    <a:pt x="1296" y="33"/>
                  </a:cubicBezTo>
                  <a:cubicBezTo>
                    <a:pt x="1296" y="0"/>
                    <a:pt x="1296" y="0"/>
                    <a:pt x="1296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Freeform: Shape 162"/>
            <p:cNvSpPr/>
            <p:nvPr/>
          </p:nvSpPr>
          <p:spPr bwMode="auto">
            <a:xfrm>
              <a:off x="6896100" y="636322"/>
              <a:ext cx="5295900" cy="5577417"/>
            </a:xfrm>
            <a:custGeom>
              <a:avLst/>
              <a:gdLst>
                <a:gd name="T0" fmla="*/ 1050 w 1057"/>
                <a:gd name="T1" fmla="*/ 0 h 1113"/>
                <a:gd name="T2" fmla="*/ 891 w 1057"/>
                <a:gd name="T3" fmla="*/ 183 h 1113"/>
                <a:gd name="T4" fmla="*/ 891 w 1057"/>
                <a:gd name="T5" fmla="*/ 740 h 1113"/>
                <a:gd name="T6" fmla="*/ 891 w 1057"/>
                <a:gd name="T7" fmla="*/ 740 h 1113"/>
                <a:gd name="T8" fmla="*/ 636 w 1057"/>
                <a:gd name="T9" fmla="*/ 1018 h 1113"/>
                <a:gd name="T10" fmla="*/ 381 w 1057"/>
                <a:gd name="T11" fmla="*/ 740 h 1113"/>
                <a:gd name="T12" fmla="*/ 381 w 1057"/>
                <a:gd name="T13" fmla="*/ 713 h 1113"/>
                <a:gd name="T14" fmla="*/ 214 w 1057"/>
                <a:gd name="T15" fmla="*/ 529 h 1113"/>
                <a:gd name="T16" fmla="*/ 0 w 1057"/>
                <a:gd name="T17" fmla="*/ 529 h 1113"/>
                <a:gd name="T18" fmla="*/ 0 w 1057"/>
                <a:gd name="T19" fmla="*/ 624 h 1113"/>
                <a:gd name="T20" fmla="*/ 214 w 1057"/>
                <a:gd name="T21" fmla="*/ 624 h 1113"/>
                <a:gd name="T22" fmla="*/ 287 w 1057"/>
                <a:gd name="T23" fmla="*/ 713 h 1113"/>
                <a:gd name="T24" fmla="*/ 287 w 1057"/>
                <a:gd name="T25" fmla="*/ 740 h 1113"/>
                <a:gd name="T26" fmla="*/ 636 w 1057"/>
                <a:gd name="T27" fmla="*/ 1113 h 1113"/>
                <a:gd name="T28" fmla="*/ 986 w 1057"/>
                <a:gd name="T29" fmla="*/ 740 h 1113"/>
                <a:gd name="T30" fmla="*/ 986 w 1057"/>
                <a:gd name="T31" fmla="*/ 183 h 1113"/>
                <a:gd name="T32" fmla="*/ 1050 w 1057"/>
                <a:gd name="T33" fmla="*/ 94 h 1113"/>
                <a:gd name="T34" fmla="*/ 1057 w 1057"/>
                <a:gd name="T35" fmla="*/ 95 h 1113"/>
                <a:gd name="T36" fmla="*/ 1057 w 1057"/>
                <a:gd name="T37" fmla="*/ 0 h 1113"/>
                <a:gd name="T38" fmla="*/ 1050 w 1057"/>
                <a:gd name="T39" fmla="*/ 0 h 1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7" h="1113">
                  <a:moveTo>
                    <a:pt x="1050" y="0"/>
                  </a:moveTo>
                  <a:cubicBezTo>
                    <a:pt x="962" y="0"/>
                    <a:pt x="891" y="82"/>
                    <a:pt x="891" y="183"/>
                  </a:cubicBezTo>
                  <a:cubicBezTo>
                    <a:pt x="891" y="740"/>
                    <a:pt x="891" y="740"/>
                    <a:pt x="891" y="740"/>
                  </a:cubicBezTo>
                  <a:cubicBezTo>
                    <a:pt x="891" y="740"/>
                    <a:pt x="891" y="740"/>
                    <a:pt x="891" y="740"/>
                  </a:cubicBezTo>
                  <a:cubicBezTo>
                    <a:pt x="891" y="893"/>
                    <a:pt x="777" y="1018"/>
                    <a:pt x="636" y="1018"/>
                  </a:cubicBezTo>
                  <a:cubicBezTo>
                    <a:pt x="495" y="1018"/>
                    <a:pt x="381" y="893"/>
                    <a:pt x="381" y="740"/>
                  </a:cubicBezTo>
                  <a:cubicBezTo>
                    <a:pt x="381" y="713"/>
                    <a:pt x="381" y="713"/>
                    <a:pt x="381" y="713"/>
                  </a:cubicBezTo>
                  <a:cubicBezTo>
                    <a:pt x="381" y="613"/>
                    <a:pt x="305" y="529"/>
                    <a:pt x="214" y="529"/>
                  </a:cubicBezTo>
                  <a:cubicBezTo>
                    <a:pt x="0" y="529"/>
                    <a:pt x="0" y="529"/>
                    <a:pt x="0" y="529"/>
                  </a:cubicBezTo>
                  <a:cubicBezTo>
                    <a:pt x="0" y="624"/>
                    <a:pt x="0" y="624"/>
                    <a:pt x="0" y="624"/>
                  </a:cubicBezTo>
                  <a:cubicBezTo>
                    <a:pt x="214" y="624"/>
                    <a:pt x="214" y="624"/>
                    <a:pt x="214" y="624"/>
                  </a:cubicBezTo>
                  <a:cubicBezTo>
                    <a:pt x="253" y="624"/>
                    <a:pt x="287" y="666"/>
                    <a:pt x="287" y="713"/>
                  </a:cubicBezTo>
                  <a:cubicBezTo>
                    <a:pt x="287" y="740"/>
                    <a:pt x="287" y="740"/>
                    <a:pt x="287" y="740"/>
                  </a:cubicBezTo>
                  <a:cubicBezTo>
                    <a:pt x="287" y="945"/>
                    <a:pt x="443" y="1113"/>
                    <a:pt x="636" y="1113"/>
                  </a:cubicBezTo>
                  <a:cubicBezTo>
                    <a:pt x="829" y="1113"/>
                    <a:pt x="986" y="945"/>
                    <a:pt x="986" y="740"/>
                  </a:cubicBezTo>
                  <a:cubicBezTo>
                    <a:pt x="986" y="183"/>
                    <a:pt x="986" y="183"/>
                    <a:pt x="986" y="183"/>
                  </a:cubicBezTo>
                  <a:cubicBezTo>
                    <a:pt x="986" y="137"/>
                    <a:pt x="1016" y="94"/>
                    <a:pt x="1050" y="94"/>
                  </a:cubicBezTo>
                  <a:cubicBezTo>
                    <a:pt x="1053" y="94"/>
                    <a:pt x="1055" y="95"/>
                    <a:pt x="1057" y="95"/>
                  </a:cubicBezTo>
                  <a:cubicBezTo>
                    <a:pt x="1057" y="0"/>
                    <a:pt x="1057" y="0"/>
                    <a:pt x="1057" y="0"/>
                  </a:cubicBezTo>
                  <a:cubicBezTo>
                    <a:pt x="1055" y="0"/>
                    <a:pt x="1053" y="0"/>
                    <a:pt x="1050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Freeform: Shape 163"/>
            <p:cNvSpPr/>
            <p:nvPr/>
          </p:nvSpPr>
          <p:spPr bwMode="auto">
            <a:xfrm>
              <a:off x="6294967" y="160072"/>
              <a:ext cx="5897033" cy="5577417"/>
            </a:xfrm>
            <a:custGeom>
              <a:avLst/>
              <a:gdLst>
                <a:gd name="T0" fmla="*/ 1170 w 1177"/>
                <a:gd name="T1" fmla="*/ 0 h 1113"/>
                <a:gd name="T2" fmla="*/ 917 w 1177"/>
                <a:gd name="T3" fmla="*/ 278 h 1113"/>
                <a:gd name="T4" fmla="*/ 917 w 1177"/>
                <a:gd name="T5" fmla="*/ 278 h 1113"/>
                <a:gd name="T6" fmla="*/ 917 w 1177"/>
                <a:gd name="T7" fmla="*/ 835 h 1113"/>
                <a:gd name="T8" fmla="*/ 917 w 1177"/>
                <a:gd name="T9" fmla="*/ 835 h 1113"/>
                <a:gd name="T10" fmla="*/ 917 w 1177"/>
                <a:gd name="T11" fmla="*/ 835 h 1113"/>
                <a:gd name="T12" fmla="*/ 756 w 1177"/>
                <a:gd name="T13" fmla="*/ 1018 h 1113"/>
                <a:gd name="T14" fmla="*/ 756 w 1177"/>
                <a:gd name="T15" fmla="*/ 1018 h 1113"/>
                <a:gd name="T16" fmla="*/ 756 w 1177"/>
                <a:gd name="T17" fmla="*/ 1018 h 1113"/>
                <a:gd name="T18" fmla="*/ 596 w 1177"/>
                <a:gd name="T19" fmla="*/ 835 h 1113"/>
                <a:gd name="T20" fmla="*/ 596 w 1177"/>
                <a:gd name="T21" fmla="*/ 835 h 1113"/>
                <a:gd name="T22" fmla="*/ 596 w 1177"/>
                <a:gd name="T23" fmla="*/ 808 h 1113"/>
                <a:gd name="T24" fmla="*/ 334 w 1177"/>
                <a:gd name="T25" fmla="*/ 530 h 1113"/>
                <a:gd name="T26" fmla="*/ 0 w 1177"/>
                <a:gd name="T27" fmla="*/ 530 h 1113"/>
                <a:gd name="T28" fmla="*/ 0 w 1177"/>
                <a:gd name="T29" fmla="*/ 624 h 1113"/>
                <a:gd name="T30" fmla="*/ 334 w 1177"/>
                <a:gd name="T31" fmla="*/ 624 h 1113"/>
                <a:gd name="T32" fmla="*/ 501 w 1177"/>
                <a:gd name="T33" fmla="*/ 808 h 1113"/>
                <a:gd name="T34" fmla="*/ 501 w 1177"/>
                <a:gd name="T35" fmla="*/ 835 h 1113"/>
                <a:gd name="T36" fmla="*/ 756 w 1177"/>
                <a:gd name="T37" fmla="*/ 1113 h 1113"/>
                <a:gd name="T38" fmla="*/ 1011 w 1177"/>
                <a:gd name="T39" fmla="*/ 835 h 1113"/>
                <a:gd name="T40" fmla="*/ 1011 w 1177"/>
                <a:gd name="T41" fmla="*/ 835 h 1113"/>
                <a:gd name="T42" fmla="*/ 1011 w 1177"/>
                <a:gd name="T43" fmla="*/ 278 h 1113"/>
                <a:gd name="T44" fmla="*/ 1170 w 1177"/>
                <a:gd name="T45" fmla="*/ 95 h 1113"/>
                <a:gd name="T46" fmla="*/ 1177 w 1177"/>
                <a:gd name="T47" fmla="*/ 95 h 1113"/>
                <a:gd name="T48" fmla="*/ 1177 w 1177"/>
                <a:gd name="T49" fmla="*/ 0 h 1113"/>
                <a:gd name="T50" fmla="*/ 1177 w 1177"/>
                <a:gd name="T51" fmla="*/ 0 h 1113"/>
                <a:gd name="T52" fmla="*/ 1170 w 1177"/>
                <a:gd name="T53" fmla="*/ 0 h 1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77" h="1113">
                  <a:moveTo>
                    <a:pt x="1170" y="0"/>
                  </a:moveTo>
                  <a:cubicBezTo>
                    <a:pt x="1030" y="0"/>
                    <a:pt x="917" y="125"/>
                    <a:pt x="917" y="278"/>
                  </a:cubicBezTo>
                  <a:cubicBezTo>
                    <a:pt x="917" y="278"/>
                    <a:pt x="917" y="278"/>
                    <a:pt x="917" y="278"/>
                  </a:cubicBezTo>
                  <a:cubicBezTo>
                    <a:pt x="917" y="835"/>
                    <a:pt x="917" y="835"/>
                    <a:pt x="917" y="835"/>
                  </a:cubicBezTo>
                  <a:cubicBezTo>
                    <a:pt x="917" y="835"/>
                    <a:pt x="917" y="835"/>
                    <a:pt x="917" y="835"/>
                  </a:cubicBezTo>
                  <a:cubicBezTo>
                    <a:pt x="917" y="835"/>
                    <a:pt x="917" y="835"/>
                    <a:pt x="917" y="835"/>
                  </a:cubicBezTo>
                  <a:cubicBezTo>
                    <a:pt x="917" y="936"/>
                    <a:pt x="845" y="1018"/>
                    <a:pt x="756" y="1018"/>
                  </a:cubicBezTo>
                  <a:cubicBezTo>
                    <a:pt x="756" y="1018"/>
                    <a:pt x="756" y="1018"/>
                    <a:pt x="756" y="1018"/>
                  </a:cubicBezTo>
                  <a:cubicBezTo>
                    <a:pt x="756" y="1018"/>
                    <a:pt x="756" y="1018"/>
                    <a:pt x="756" y="1018"/>
                  </a:cubicBezTo>
                  <a:cubicBezTo>
                    <a:pt x="668" y="1018"/>
                    <a:pt x="596" y="936"/>
                    <a:pt x="596" y="835"/>
                  </a:cubicBezTo>
                  <a:cubicBezTo>
                    <a:pt x="596" y="835"/>
                    <a:pt x="596" y="835"/>
                    <a:pt x="596" y="835"/>
                  </a:cubicBezTo>
                  <a:cubicBezTo>
                    <a:pt x="596" y="808"/>
                    <a:pt x="596" y="808"/>
                    <a:pt x="596" y="808"/>
                  </a:cubicBezTo>
                  <a:cubicBezTo>
                    <a:pt x="596" y="655"/>
                    <a:pt x="478" y="530"/>
                    <a:pt x="334" y="530"/>
                  </a:cubicBezTo>
                  <a:cubicBezTo>
                    <a:pt x="0" y="530"/>
                    <a:pt x="0" y="530"/>
                    <a:pt x="0" y="530"/>
                  </a:cubicBezTo>
                  <a:cubicBezTo>
                    <a:pt x="0" y="624"/>
                    <a:pt x="0" y="624"/>
                    <a:pt x="0" y="624"/>
                  </a:cubicBezTo>
                  <a:cubicBezTo>
                    <a:pt x="334" y="624"/>
                    <a:pt x="334" y="624"/>
                    <a:pt x="334" y="624"/>
                  </a:cubicBezTo>
                  <a:cubicBezTo>
                    <a:pt x="426" y="624"/>
                    <a:pt x="501" y="707"/>
                    <a:pt x="501" y="808"/>
                  </a:cubicBezTo>
                  <a:cubicBezTo>
                    <a:pt x="501" y="835"/>
                    <a:pt x="501" y="835"/>
                    <a:pt x="501" y="835"/>
                  </a:cubicBezTo>
                  <a:cubicBezTo>
                    <a:pt x="501" y="988"/>
                    <a:pt x="615" y="1113"/>
                    <a:pt x="756" y="1113"/>
                  </a:cubicBezTo>
                  <a:cubicBezTo>
                    <a:pt x="897" y="1113"/>
                    <a:pt x="1011" y="988"/>
                    <a:pt x="1011" y="835"/>
                  </a:cubicBezTo>
                  <a:cubicBezTo>
                    <a:pt x="1011" y="835"/>
                    <a:pt x="1011" y="835"/>
                    <a:pt x="1011" y="835"/>
                  </a:cubicBezTo>
                  <a:cubicBezTo>
                    <a:pt x="1011" y="278"/>
                    <a:pt x="1011" y="278"/>
                    <a:pt x="1011" y="278"/>
                  </a:cubicBezTo>
                  <a:cubicBezTo>
                    <a:pt x="1011" y="177"/>
                    <a:pt x="1082" y="95"/>
                    <a:pt x="1170" y="95"/>
                  </a:cubicBezTo>
                  <a:cubicBezTo>
                    <a:pt x="1173" y="95"/>
                    <a:pt x="1175" y="95"/>
                    <a:pt x="1177" y="95"/>
                  </a:cubicBezTo>
                  <a:cubicBezTo>
                    <a:pt x="1177" y="0"/>
                    <a:pt x="1177" y="0"/>
                    <a:pt x="1177" y="0"/>
                  </a:cubicBezTo>
                  <a:cubicBezTo>
                    <a:pt x="1177" y="0"/>
                    <a:pt x="1177" y="0"/>
                    <a:pt x="1177" y="0"/>
                  </a:cubicBezTo>
                  <a:cubicBezTo>
                    <a:pt x="1175" y="0"/>
                    <a:pt x="1173" y="0"/>
                    <a:pt x="117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TextBox 164"/>
            <p:cNvSpPr txBox="1"/>
            <p:nvPr/>
          </p:nvSpPr>
          <p:spPr>
            <a:xfrm>
              <a:off x="5716608" y="2447670"/>
              <a:ext cx="1278106" cy="326467"/>
            </a:xfrm>
            <a:prstGeom prst="rect">
              <a:avLst/>
            </a:prstGeom>
          </p:spPr>
          <p:txBody>
            <a:bodyPr vert="horz" wrap="none" lIns="91440" tIns="45720" rIns="91440" bIns="45720" anchor="t">
              <a:normAutofit fontScale="62500" lnSpcReduction="20000"/>
            </a:bodyPr>
            <a:lstStyle/>
            <a:p>
              <a:pPr algn="l">
                <a:spcBef>
                  <a:spcPct val="0"/>
                </a:spcBef>
              </a:pPr>
              <a:r>
                <a:rPr lang="zh-CN" altLang="en-US" sz="1400" dirty="0">
                  <a:solidFill>
                    <a:schemeClr val="bg1"/>
                  </a:solidFill>
                </a:rPr>
                <a:t>输入标题文本</a:t>
              </a:r>
              <a:br>
                <a:rPr lang="zh-CN" altLang="en-US" sz="1400" dirty="0">
                  <a:solidFill>
                    <a:schemeClr val="bg1"/>
                  </a:solidFill>
                </a:rPr>
              </a:br>
              <a:r>
                <a:rPr lang="zh-CN" altLang="en-US" sz="1400" dirty="0">
                  <a:solidFill>
                    <a:schemeClr val="bg1"/>
                  </a:solidFill>
                </a:rPr>
                <a:t> 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165"/>
            <p:cNvSpPr txBox="1"/>
            <p:nvPr/>
          </p:nvSpPr>
          <p:spPr>
            <a:xfrm>
              <a:off x="6294199" y="2914248"/>
              <a:ext cx="1278106" cy="326467"/>
            </a:xfrm>
            <a:prstGeom prst="rect">
              <a:avLst/>
            </a:prstGeom>
          </p:spPr>
          <p:txBody>
            <a:bodyPr vert="horz" wrap="none" lIns="91440" tIns="45720" rIns="91440" bIns="45720" anchor="t">
              <a:normAutofit fontScale="62500" lnSpcReduction="20000"/>
            </a:bodyPr>
            <a:lstStyle/>
            <a:p>
              <a:pPr algn="l">
                <a:spcBef>
                  <a:spcPct val="0"/>
                </a:spcBef>
              </a:pPr>
              <a:r>
                <a:rPr lang="zh-CN" altLang="en-US" sz="1400" dirty="0">
                  <a:solidFill>
                    <a:schemeClr val="bg1"/>
                  </a:solidFill>
                </a:rPr>
                <a:t>输入标题文本</a:t>
              </a:r>
              <a:br>
                <a:rPr lang="zh-CN" altLang="en-US" sz="1400" dirty="0">
                  <a:solidFill>
                    <a:schemeClr val="bg1"/>
                  </a:solidFill>
                </a:rPr>
              </a:b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166"/>
            <p:cNvSpPr txBox="1"/>
            <p:nvPr/>
          </p:nvSpPr>
          <p:spPr>
            <a:xfrm>
              <a:off x="6896100" y="3390565"/>
              <a:ext cx="1278106" cy="326467"/>
            </a:xfrm>
            <a:prstGeom prst="rect">
              <a:avLst/>
            </a:prstGeom>
          </p:spPr>
          <p:txBody>
            <a:bodyPr vert="horz" wrap="none" lIns="91440" tIns="45720" rIns="91440" bIns="45720" anchor="t">
              <a:normAutofit fontScale="62500" lnSpcReduction="20000"/>
            </a:bodyPr>
            <a:lstStyle/>
            <a:p>
              <a:pPr algn="l">
                <a:spcBef>
                  <a:spcPct val="0"/>
                </a:spcBef>
              </a:pPr>
              <a:r>
                <a:rPr lang="zh-CN" altLang="en-US" sz="1400" dirty="0">
                  <a:solidFill>
                    <a:schemeClr val="bg1"/>
                  </a:solidFill>
                </a:rPr>
                <a:t>输入标题文本</a:t>
              </a:r>
              <a:br>
                <a:rPr lang="zh-CN" altLang="en-US" sz="1400" dirty="0">
                  <a:solidFill>
                    <a:schemeClr val="bg1"/>
                  </a:solidFill>
                </a:rPr>
              </a:b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187" name="组合 186"/>
            <p:cNvGrpSpPr/>
            <p:nvPr/>
          </p:nvGrpSpPr>
          <p:grpSpPr>
            <a:xfrm>
              <a:off x="5670771" y="2907632"/>
              <a:ext cx="468380" cy="356716"/>
              <a:chOff x="5670771" y="2907632"/>
              <a:chExt cx="468380" cy="356716"/>
            </a:xfrm>
          </p:grpSpPr>
          <p:sp>
            <p:nvSpPr>
              <p:cNvPr id="28" name="Oval 168"/>
              <p:cNvSpPr/>
              <p:nvPr/>
            </p:nvSpPr>
            <p:spPr bwMode="auto">
              <a:xfrm>
                <a:off x="5728872" y="3162651"/>
                <a:ext cx="117095" cy="10169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Oval 169"/>
              <p:cNvSpPr/>
              <p:nvPr/>
            </p:nvSpPr>
            <p:spPr bwMode="auto">
              <a:xfrm>
                <a:off x="5992559" y="3162651"/>
                <a:ext cx="117989" cy="10169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Freeform: Shape 170"/>
              <p:cNvSpPr/>
              <p:nvPr/>
            </p:nvSpPr>
            <p:spPr bwMode="auto">
              <a:xfrm>
                <a:off x="5670771" y="2907632"/>
                <a:ext cx="468380" cy="279861"/>
              </a:xfrm>
              <a:custGeom>
                <a:avLst/>
                <a:gdLst>
                  <a:gd name="T0" fmla="*/ 427 w 441"/>
                  <a:gd name="T1" fmla="*/ 0 h 303"/>
                  <a:gd name="T2" fmla="*/ 152 w 441"/>
                  <a:gd name="T3" fmla="*/ 0 h 303"/>
                  <a:gd name="T4" fmla="*/ 138 w 441"/>
                  <a:gd name="T5" fmla="*/ 14 h 303"/>
                  <a:gd name="T6" fmla="*/ 138 w 441"/>
                  <a:gd name="T7" fmla="*/ 55 h 303"/>
                  <a:gd name="T8" fmla="*/ 69 w 441"/>
                  <a:gd name="T9" fmla="*/ 55 h 303"/>
                  <a:gd name="T10" fmla="*/ 49 w 441"/>
                  <a:gd name="T11" fmla="*/ 67 h 303"/>
                  <a:gd name="T12" fmla="*/ 6 w 441"/>
                  <a:gd name="T13" fmla="*/ 153 h 303"/>
                  <a:gd name="T14" fmla="*/ 0 w 441"/>
                  <a:gd name="T15" fmla="*/ 179 h 303"/>
                  <a:gd name="T16" fmla="*/ 0 w 441"/>
                  <a:gd name="T17" fmla="*/ 262 h 303"/>
                  <a:gd name="T18" fmla="*/ 10 w 441"/>
                  <a:gd name="T19" fmla="*/ 285 h 303"/>
                  <a:gd name="T20" fmla="*/ 18 w 441"/>
                  <a:gd name="T21" fmla="*/ 294 h 303"/>
                  <a:gd name="T22" fmla="*/ 33 w 441"/>
                  <a:gd name="T23" fmla="*/ 302 h 303"/>
                  <a:gd name="T24" fmla="*/ 110 w 441"/>
                  <a:gd name="T25" fmla="*/ 248 h 303"/>
                  <a:gd name="T26" fmla="*/ 188 w 441"/>
                  <a:gd name="T27" fmla="*/ 303 h 303"/>
                  <a:gd name="T28" fmla="*/ 281 w 441"/>
                  <a:gd name="T29" fmla="*/ 303 h 303"/>
                  <a:gd name="T30" fmla="*/ 358 w 441"/>
                  <a:gd name="T31" fmla="*/ 248 h 303"/>
                  <a:gd name="T32" fmla="*/ 435 w 441"/>
                  <a:gd name="T33" fmla="*/ 301 h 303"/>
                  <a:gd name="T34" fmla="*/ 441 w 441"/>
                  <a:gd name="T35" fmla="*/ 289 h 303"/>
                  <a:gd name="T36" fmla="*/ 441 w 441"/>
                  <a:gd name="T37" fmla="*/ 14 h 303"/>
                  <a:gd name="T38" fmla="*/ 427 w 441"/>
                  <a:gd name="T39" fmla="*/ 0 h 303"/>
                  <a:gd name="T40" fmla="*/ 138 w 441"/>
                  <a:gd name="T41" fmla="*/ 165 h 303"/>
                  <a:gd name="T42" fmla="*/ 55 w 441"/>
                  <a:gd name="T43" fmla="*/ 165 h 303"/>
                  <a:gd name="T44" fmla="*/ 83 w 441"/>
                  <a:gd name="T45" fmla="*/ 83 h 303"/>
                  <a:gd name="T46" fmla="*/ 138 w 441"/>
                  <a:gd name="T47" fmla="*/ 83 h 303"/>
                  <a:gd name="T48" fmla="*/ 138 w 441"/>
                  <a:gd name="T49" fmla="*/ 165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41" h="303">
                    <a:moveTo>
                      <a:pt x="427" y="0"/>
                    </a:moveTo>
                    <a:cubicBezTo>
                      <a:pt x="152" y="0"/>
                      <a:pt x="152" y="0"/>
                      <a:pt x="152" y="0"/>
                    </a:cubicBezTo>
                    <a:cubicBezTo>
                      <a:pt x="144" y="0"/>
                      <a:pt x="138" y="6"/>
                      <a:pt x="138" y="14"/>
                    </a:cubicBezTo>
                    <a:cubicBezTo>
                      <a:pt x="138" y="55"/>
                      <a:pt x="138" y="55"/>
                      <a:pt x="138" y="55"/>
                    </a:cubicBezTo>
                    <a:cubicBezTo>
                      <a:pt x="69" y="55"/>
                      <a:pt x="69" y="55"/>
                      <a:pt x="69" y="55"/>
                    </a:cubicBezTo>
                    <a:cubicBezTo>
                      <a:pt x="61" y="55"/>
                      <a:pt x="52" y="61"/>
                      <a:pt x="49" y="67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3" y="160"/>
                      <a:pt x="0" y="172"/>
                      <a:pt x="0" y="179"/>
                    </a:cubicBezTo>
                    <a:cubicBezTo>
                      <a:pt x="0" y="262"/>
                      <a:pt x="0" y="262"/>
                      <a:pt x="0" y="262"/>
                    </a:cubicBezTo>
                    <a:cubicBezTo>
                      <a:pt x="0" y="270"/>
                      <a:pt x="4" y="280"/>
                      <a:pt x="10" y="285"/>
                    </a:cubicBezTo>
                    <a:cubicBezTo>
                      <a:pt x="18" y="294"/>
                      <a:pt x="18" y="294"/>
                      <a:pt x="18" y="294"/>
                    </a:cubicBezTo>
                    <a:cubicBezTo>
                      <a:pt x="21" y="297"/>
                      <a:pt x="27" y="300"/>
                      <a:pt x="33" y="302"/>
                    </a:cubicBezTo>
                    <a:cubicBezTo>
                      <a:pt x="45" y="271"/>
                      <a:pt x="75" y="248"/>
                      <a:pt x="110" y="248"/>
                    </a:cubicBezTo>
                    <a:cubicBezTo>
                      <a:pt x="146" y="248"/>
                      <a:pt x="176" y="271"/>
                      <a:pt x="188" y="303"/>
                    </a:cubicBezTo>
                    <a:cubicBezTo>
                      <a:pt x="281" y="303"/>
                      <a:pt x="281" y="303"/>
                      <a:pt x="281" y="303"/>
                    </a:cubicBezTo>
                    <a:cubicBezTo>
                      <a:pt x="292" y="271"/>
                      <a:pt x="323" y="248"/>
                      <a:pt x="358" y="248"/>
                    </a:cubicBezTo>
                    <a:cubicBezTo>
                      <a:pt x="393" y="248"/>
                      <a:pt x="423" y="270"/>
                      <a:pt x="435" y="301"/>
                    </a:cubicBezTo>
                    <a:cubicBezTo>
                      <a:pt x="439" y="298"/>
                      <a:pt x="441" y="294"/>
                      <a:pt x="441" y="289"/>
                    </a:cubicBezTo>
                    <a:cubicBezTo>
                      <a:pt x="441" y="14"/>
                      <a:pt x="441" y="14"/>
                      <a:pt x="441" y="14"/>
                    </a:cubicBezTo>
                    <a:cubicBezTo>
                      <a:pt x="441" y="6"/>
                      <a:pt x="435" y="0"/>
                      <a:pt x="427" y="0"/>
                    </a:cubicBezTo>
                    <a:close/>
                    <a:moveTo>
                      <a:pt x="138" y="165"/>
                    </a:moveTo>
                    <a:cubicBezTo>
                      <a:pt x="55" y="165"/>
                      <a:pt x="55" y="165"/>
                      <a:pt x="55" y="165"/>
                    </a:cubicBezTo>
                    <a:cubicBezTo>
                      <a:pt x="83" y="83"/>
                      <a:pt x="83" y="83"/>
                      <a:pt x="83" y="83"/>
                    </a:cubicBezTo>
                    <a:cubicBezTo>
                      <a:pt x="138" y="83"/>
                      <a:pt x="138" y="83"/>
                      <a:pt x="138" y="83"/>
                    </a:cubicBezTo>
                    <a:lnTo>
                      <a:pt x="138" y="16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2" name="Freeform: Shape 171"/>
            <p:cNvSpPr>
              <a:spLocks noChangeAspect="1"/>
            </p:cNvSpPr>
            <p:nvPr/>
          </p:nvSpPr>
          <p:spPr bwMode="auto">
            <a:xfrm flipH="1">
              <a:off x="4986974" y="2414231"/>
              <a:ext cx="583800" cy="327748"/>
            </a:xfrm>
            <a:custGeom>
              <a:avLst/>
              <a:gdLst/>
              <a:ahLst/>
              <a:cxnLst>
                <a:cxn ang="0">
                  <a:pos x="41" y="54"/>
                </a:cxn>
                <a:cxn ang="0">
                  <a:pos x="0" y="55"/>
                </a:cxn>
                <a:cxn ang="0">
                  <a:pos x="10" y="76"/>
                </a:cxn>
                <a:cxn ang="0">
                  <a:pos x="153" y="76"/>
                </a:cxn>
                <a:cxn ang="0">
                  <a:pos x="162" y="55"/>
                </a:cxn>
                <a:cxn ang="0">
                  <a:pos x="183" y="27"/>
                </a:cxn>
                <a:cxn ang="0">
                  <a:pos x="41" y="54"/>
                </a:cxn>
                <a:cxn ang="0">
                  <a:pos x="30" y="39"/>
                </a:cxn>
                <a:cxn ang="0">
                  <a:pos x="30" y="50"/>
                </a:cxn>
                <a:cxn ang="0">
                  <a:pos x="42" y="50"/>
                </a:cxn>
                <a:cxn ang="0">
                  <a:pos x="42" y="34"/>
                </a:cxn>
                <a:cxn ang="0">
                  <a:pos x="51" y="34"/>
                </a:cxn>
                <a:cxn ang="0">
                  <a:pos x="51" y="46"/>
                </a:cxn>
                <a:cxn ang="0">
                  <a:pos x="53" y="46"/>
                </a:cxn>
                <a:cxn ang="0">
                  <a:pos x="53" y="34"/>
                </a:cxn>
                <a:cxn ang="0">
                  <a:pos x="61" y="34"/>
                </a:cxn>
                <a:cxn ang="0">
                  <a:pos x="61" y="42"/>
                </a:cxn>
                <a:cxn ang="0">
                  <a:pos x="64" y="41"/>
                </a:cxn>
                <a:cxn ang="0">
                  <a:pos x="64" y="34"/>
                </a:cxn>
                <a:cxn ang="0">
                  <a:pos x="72" y="34"/>
                </a:cxn>
                <a:cxn ang="0">
                  <a:pos x="72" y="38"/>
                </a:cxn>
                <a:cxn ang="0">
                  <a:pos x="97" y="29"/>
                </a:cxn>
                <a:cxn ang="0">
                  <a:pos x="85" y="23"/>
                </a:cxn>
                <a:cxn ang="0">
                  <a:pos x="46" y="23"/>
                </a:cxn>
                <a:cxn ang="0">
                  <a:pos x="30" y="39"/>
                </a:cxn>
                <a:cxn ang="0">
                  <a:pos x="13" y="49"/>
                </a:cxn>
                <a:cxn ang="0">
                  <a:pos x="19" y="49"/>
                </a:cxn>
                <a:cxn ang="0">
                  <a:pos x="19" y="18"/>
                </a:cxn>
                <a:cxn ang="0">
                  <a:pos x="13" y="18"/>
                </a:cxn>
                <a:cxn ang="0">
                  <a:pos x="13" y="13"/>
                </a:cxn>
                <a:cxn ang="0">
                  <a:pos x="19" y="13"/>
                </a:cxn>
                <a:cxn ang="0">
                  <a:pos x="19" y="6"/>
                </a:cxn>
                <a:cxn ang="0">
                  <a:pos x="51" y="6"/>
                </a:cxn>
                <a:cxn ang="0">
                  <a:pos x="51" y="13"/>
                </a:cxn>
                <a:cxn ang="0">
                  <a:pos x="58" y="13"/>
                </a:cxn>
                <a:cxn ang="0">
                  <a:pos x="58" y="21"/>
                </a:cxn>
                <a:cxn ang="0">
                  <a:pos x="63" y="21"/>
                </a:cxn>
                <a:cxn ang="0">
                  <a:pos x="63" y="8"/>
                </a:cxn>
                <a:cxn ang="0">
                  <a:pos x="57" y="8"/>
                </a:cxn>
                <a:cxn ang="0">
                  <a:pos x="57" y="0"/>
                </a:cxn>
                <a:cxn ang="0">
                  <a:pos x="13" y="0"/>
                </a:cxn>
                <a:cxn ang="0">
                  <a:pos x="13" y="8"/>
                </a:cxn>
                <a:cxn ang="0">
                  <a:pos x="7" y="8"/>
                </a:cxn>
                <a:cxn ang="0">
                  <a:pos x="7" y="23"/>
                </a:cxn>
                <a:cxn ang="0">
                  <a:pos x="13" y="23"/>
                </a:cxn>
                <a:cxn ang="0">
                  <a:pos x="13" y="49"/>
                </a:cxn>
                <a:cxn ang="0">
                  <a:pos x="30" y="13"/>
                </a:cxn>
                <a:cxn ang="0">
                  <a:pos x="30" y="8"/>
                </a:cxn>
                <a:cxn ang="0">
                  <a:pos x="25" y="8"/>
                </a:cxn>
                <a:cxn ang="0">
                  <a:pos x="25" y="13"/>
                </a:cxn>
                <a:cxn ang="0">
                  <a:pos x="30" y="13"/>
                </a:cxn>
                <a:cxn ang="0">
                  <a:pos x="38" y="8"/>
                </a:cxn>
                <a:cxn ang="0">
                  <a:pos x="32" y="8"/>
                </a:cxn>
                <a:cxn ang="0">
                  <a:pos x="32" y="13"/>
                </a:cxn>
                <a:cxn ang="0">
                  <a:pos x="38" y="13"/>
                </a:cxn>
                <a:cxn ang="0">
                  <a:pos x="38" y="8"/>
                </a:cxn>
                <a:cxn ang="0">
                  <a:pos x="46" y="8"/>
                </a:cxn>
                <a:cxn ang="0">
                  <a:pos x="40" y="8"/>
                </a:cxn>
                <a:cxn ang="0">
                  <a:pos x="40" y="13"/>
                </a:cxn>
                <a:cxn ang="0">
                  <a:pos x="46" y="13"/>
                </a:cxn>
                <a:cxn ang="0">
                  <a:pos x="46" y="8"/>
                </a:cxn>
              </a:cxnLst>
              <a:rect l="0" t="0" r="r" b="b"/>
              <a:pathLst>
                <a:path w="183" h="76">
                  <a:moveTo>
                    <a:pt x="41" y="54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3" y="76"/>
                    <a:pt x="151" y="61"/>
                    <a:pt x="162" y="55"/>
                  </a:cubicBezTo>
                  <a:cubicBezTo>
                    <a:pt x="174" y="49"/>
                    <a:pt x="183" y="35"/>
                    <a:pt x="183" y="27"/>
                  </a:cubicBezTo>
                  <a:cubicBezTo>
                    <a:pt x="183" y="27"/>
                    <a:pt x="174" y="0"/>
                    <a:pt x="41" y="54"/>
                  </a:cubicBezTo>
                  <a:close/>
                  <a:moveTo>
                    <a:pt x="30" y="39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51" y="46"/>
                    <a:pt x="52" y="46"/>
                    <a:pt x="53" y="46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2" y="42"/>
                    <a:pt x="63" y="42"/>
                    <a:pt x="64" y="41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72" y="38"/>
                    <a:pt x="72" y="38"/>
                    <a:pt x="72" y="38"/>
                  </a:cubicBezTo>
                  <a:cubicBezTo>
                    <a:pt x="81" y="35"/>
                    <a:pt x="89" y="32"/>
                    <a:pt x="97" y="29"/>
                  </a:cubicBezTo>
                  <a:cubicBezTo>
                    <a:pt x="94" y="25"/>
                    <a:pt x="90" y="23"/>
                    <a:pt x="85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37" y="23"/>
                    <a:pt x="30" y="30"/>
                    <a:pt x="30" y="39"/>
                  </a:cubicBezTo>
                  <a:close/>
                  <a:moveTo>
                    <a:pt x="13" y="49"/>
                  </a:moveTo>
                  <a:cubicBezTo>
                    <a:pt x="19" y="49"/>
                    <a:pt x="19" y="49"/>
                    <a:pt x="19" y="4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3" y="23"/>
                    <a:pt x="13" y="23"/>
                    <a:pt x="13" y="23"/>
                  </a:cubicBezTo>
                  <a:lnTo>
                    <a:pt x="13" y="49"/>
                  </a:lnTo>
                  <a:close/>
                  <a:moveTo>
                    <a:pt x="30" y="13"/>
                  </a:moveTo>
                  <a:cubicBezTo>
                    <a:pt x="30" y="8"/>
                    <a:pt x="30" y="8"/>
                    <a:pt x="3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13"/>
                    <a:pt x="25" y="13"/>
                    <a:pt x="25" y="13"/>
                  </a:cubicBezTo>
                  <a:lnTo>
                    <a:pt x="30" y="13"/>
                  </a:lnTo>
                  <a:close/>
                  <a:moveTo>
                    <a:pt x="38" y="8"/>
                  </a:moveTo>
                  <a:cubicBezTo>
                    <a:pt x="32" y="8"/>
                    <a:pt x="32" y="8"/>
                    <a:pt x="32" y="8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8" y="13"/>
                    <a:pt x="38" y="13"/>
                    <a:pt x="38" y="13"/>
                  </a:cubicBezTo>
                  <a:lnTo>
                    <a:pt x="38" y="8"/>
                  </a:lnTo>
                  <a:close/>
                  <a:moveTo>
                    <a:pt x="46" y="8"/>
                  </a:moveTo>
                  <a:cubicBezTo>
                    <a:pt x="40" y="8"/>
                    <a:pt x="40" y="8"/>
                    <a:pt x="40" y="8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6" y="13"/>
                    <a:pt x="46" y="13"/>
                    <a:pt x="46" y="13"/>
                  </a:cubicBezTo>
                  <a:lnTo>
                    <a:pt x="46" y="8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86" name="组合 185"/>
            <p:cNvGrpSpPr/>
            <p:nvPr/>
          </p:nvGrpSpPr>
          <p:grpSpPr>
            <a:xfrm>
              <a:off x="6323910" y="3350567"/>
              <a:ext cx="491199" cy="344156"/>
              <a:chOff x="6323910" y="3350567"/>
              <a:chExt cx="491199" cy="344156"/>
            </a:xfrm>
          </p:grpSpPr>
          <p:sp>
            <p:nvSpPr>
              <p:cNvPr id="23" name="Freeform: Shape 173"/>
              <p:cNvSpPr/>
              <p:nvPr/>
            </p:nvSpPr>
            <p:spPr bwMode="auto">
              <a:xfrm rot="13440000">
                <a:off x="6323910" y="3384970"/>
                <a:ext cx="287592" cy="287592"/>
              </a:xfrm>
              <a:custGeom>
                <a:avLst/>
                <a:gdLst>
                  <a:gd name="T0" fmla="*/ 31 w 45"/>
                  <a:gd name="T1" fmla="*/ 5 h 45"/>
                  <a:gd name="T2" fmla="*/ 18 w 45"/>
                  <a:gd name="T3" fmla="*/ 13 h 45"/>
                  <a:gd name="T4" fmla="*/ 1 w 45"/>
                  <a:gd name="T5" fmla="*/ 30 h 45"/>
                  <a:gd name="T6" fmla="*/ 1 w 45"/>
                  <a:gd name="T7" fmla="*/ 35 h 45"/>
                  <a:gd name="T8" fmla="*/ 10 w 45"/>
                  <a:gd name="T9" fmla="*/ 44 h 45"/>
                  <a:gd name="T10" fmla="*/ 15 w 45"/>
                  <a:gd name="T11" fmla="*/ 44 h 45"/>
                  <a:gd name="T12" fmla="*/ 32 w 45"/>
                  <a:gd name="T13" fmla="*/ 27 h 45"/>
                  <a:gd name="T14" fmla="*/ 40 w 45"/>
                  <a:gd name="T15" fmla="*/ 14 h 45"/>
                  <a:gd name="T16" fmla="*/ 45 w 45"/>
                  <a:gd name="T17" fmla="*/ 0 h 45"/>
                  <a:gd name="T18" fmla="*/ 31 w 45"/>
                  <a:gd name="T19" fmla="*/ 5 h 45"/>
                  <a:gd name="T20" fmla="*/ 20 w 45"/>
                  <a:gd name="T21" fmla="*/ 34 h 45"/>
                  <a:gd name="T22" fmla="*/ 11 w 45"/>
                  <a:gd name="T23" fmla="*/ 34 h 45"/>
                  <a:gd name="T24" fmla="*/ 11 w 45"/>
                  <a:gd name="T25" fmla="*/ 25 h 45"/>
                  <a:gd name="T26" fmla="*/ 20 w 45"/>
                  <a:gd name="T27" fmla="*/ 25 h 45"/>
                  <a:gd name="T28" fmla="*/ 20 w 45"/>
                  <a:gd name="T29" fmla="*/ 34 h 45"/>
                  <a:gd name="T30" fmla="*/ 31 w 45"/>
                  <a:gd name="T31" fmla="*/ 23 h 45"/>
                  <a:gd name="T32" fmla="*/ 22 w 45"/>
                  <a:gd name="T33" fmla="*/ 23 h 45"/>
                  <a:gd name="T34" fmla="*/ 22 w 45"/>
                  <a:gd name="T35" fmla="*/ 14 h 45"/>
                  <a:gd name="T36" fmla="*/ 31 w 45"/>
                  <a:gd name="T37" fmla="*/ 14 h 45"/>
                  <a:gd name="T38" fmla="*/ 31 w 45"/>
                  <a:gd name="T39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5" h="45">
                    <a:moveTo>
                      <a:pt x="31" y="5"/>
                    </a:moveTo>
                    <a:cubicBezTo>
                      <a:pt x="27" y="6"/>
                      <a:pt x="21" y="10"/>
                      <a:pt x="18" y="13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0" y="31"/>
                      <a:pt x="0" y="34"/>
                      <a:pt x="1" y="35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1" y="45"/>
                      <a:pt x="14" y="45"/>
                      <a:pt x="15" y="44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5" y="24"/>
                      <a:pt x="39" y="18"/>
                      <a:pt x="40" y="14"/>
                    </a:cubicBezTo>
                    <a:cubicBezTo>
                      <a:pt x="45" y="0"/>
                      <a:pt x="45" y="0"/>
                      <a:pt x="45" y="0"/>
                    </a:cubicBezTo>
                    <a:lnTo>
                      <a:pt x="31" y="5"/>
                    </a:lnTo>
                    <a:close/>
                    <a:moveTo>
                      <a:pt x="20" y="34"/>
                    </a:moveTo>
                    <a:cubicBezTo>
                      <a:pt x="17" y="36"/>
                      <a:pt x="13" y="36"/>
                      <a:pt x="11" y="34"/>
                    </a:cubicBezTo>
                    <a:cubicBezTo>
                      <a:pt x="9" y="32"/>
                      <a:pt x="9" y="28"/>
                      <a:pt x="11" y="25"/>
                    </a:cubicBezTo>
                    <a:cubicBezTo>
                      <a:pt x="13" y="23"/>
                      <a:pt x="17" y="23"/>
                      <a:pt x="20" y="25"/>
                    </a:cubicBezTo>
                    <a:cubicBezTo>
                      <a:pt x="22" y="28"/>
                      <a:pt x="22" y="32"/>
                      <a:pt x="20" y="34"/>
                    </a:cubicBezTo>
                    <a:close/>
                    <a:moveTo>
                      <a:pt x="31" y="23"/>
                    </a:moveTo>
                    <a:cubicBezTo>
                      <a:pt x="29" y="25"/>
                      <a:pt x="25" y="25"/>
                      <a:pt x="22" y="23"/>
                    </a:cubicBezTo>
                    <a:cubicBezTo>
                      <a:pt x="20" y="20"/>
                      <a:pt x="20" y="16"/>
                      <a:pt x="22" y="14"/>
                    </a:cubicBezTo>
                    <a:cubicBezTo>
                      <a:pt x="25" y="12"/>
                      <a:pt x="29" y="12"/>
                      <a:pt x="31" y="14"/>
                    </a:cubicBezTo>
                    <a:cubicBezTo>
                      <a:pt x="33" y="16"/>
                      <a:pt x="33" y="20"/>
                      <a:pt x="31" y="2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Freeform: Shape 174"/>
              <p:cNvSpPr/>
              <p:nvPr/>
            </p:nvSpPr>
            <p:spPr bwMode="auto">
              <a:xfrm rot="13440000">
                <a:off x="6555844" y="3574175"/>
                <a:ext cx="134324" cy="120548"/>
              </a:xfrm>
              <a:custGeom>
                <a:avLst/>
                <a:gdLst>
                  <a:gd name="T0" fmla="*/ 7 w 21"/>
                  <a:gd name="T1" fmla="*/ 17 h 19"/>
                  <a:gd name="T2" fmla="*/ 21 w 21"/>
                  <a:gd name="T3" fmla="*/ 3 h 19"/>
                  <a:gd name="T4" fmla="*/ 10 w 21"/>
                  <a:gd name="T5" fmla="*/ 3 h 19"/>
                  <a:gd name="T6" fmla="*/ 1 w 21"/>
                  <a:gd name="T7" fmla="*/ 12 h 19"/>
                  <a:gd name="T8" fmla="*/ 1 w 21"/>
                  <a:gd name="T9" fmla="*/ 17 h 19"/>
                  <a:gd name="T10" fmla="*/ 7 w 21"/>
                  <a:gd name="T11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9">
                    <a:moveTo>
                      <a:pt x="7" y="17"/>
                    </a:moveTo>
                    <a:cubicBezTo>
                      <a:pt x="21" y="3"/>
                      <a:pt x="21" y="3"/>
                      <a:pt x="21" y="3"/>
                    </a:cubicBezTo>
                    <a:cubicBezTo>
                      <a:pt x="18" y="0"/>
                      <a:pt x="13" y="0"/>
                      <a:pt x="10" y="3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3"/>
                      <a:pt x="0" y="16"/>
                      <a:pt x="1" y="17"/>
                    </a:cubicBezTo>
                    <a:cubicBezTo>
                      <a:pt x="3" y="19"/>
                      <a:pt x="5" y="19"/>
                      <a:pt x="7" y="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Freeform: Shape 175"/>
              <p:cNvSpPr/>
              <p:nvPr/>
            </p:nvSpPr>
            <p:spPr bwMode="auto">
              <a:xfrm rot="13440000">
                <a:off x="6558949" y="3350567"/>
                <a:ext cx="120548" cy="134324"/>
              </a:xfrm>
              <a:custGeom>
                <a:avLst/>
                <a:gdLst>
                  <a:gd name="T0" fmla="*/ 2 w 19"/>
                  <a:gd name="T1" fmla="*/ 14 h 21"/>
                  <a:gd name="T2" fmla="*/ 2 w 19"/>
                  <a:gd name="T3" fmla="*/ 20 h 21"/>
                  <a:gd name="T4" fmla="*/ 7 w 19"/>
                  <a:gd name="T5" fmla="*/ 20 h 21"/>
                  <a:gd name="T6" fmla="*/ 16 w 19"/>
                  <a:gd name="T7" fmla="*/ 11 h 21"/>
                  <a:gd name="T8" fmla="*/ 16 w 19"/>
                  <a:gd name="T9" fmla="*/ 0 h 21"/>
                  <a:gd name="T10" fmla="*/ 2 w 19"/>
                  <a:gd name="T11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21">
                    <a:moveTo>
                      <a:pt x="2" y="14"/>
                    </a:moveTo>
                    <a:cubicBezTo>
                      <a:pt x="0" y="16"/>
                      <a:pt x="0" y="18"/>
                      <a:pt x="2" y="20"/>
                    </a:cubicBezTo>
                    <a:cubicBezTo>
                      <a:pt x="3" y="21"/>
                      <a:pt x="6" y="21"/>
                      <a:pt x="7" y="20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9" y="8"/>
                      <a:pt x="19" y="3"/>
                      <a:pt x="16" y="0"/>
                    </a:cubicBezTo>
                    <a:lnTo>
                      <a:pt x="2" y="1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Freeform: Shape 176"/>
              <p:cNvSpPr/>
              <p:nvPr/>
            </p:nvSpPr>
            <p:spPr bwMode="auto">
              <a:xfrm rot="13440000">
                <a:off x="6621739" y="3491628"/>
                <a:ext cx="70607" cy="68884"/>
              </a:xfrm>
              <a:custGeom>
                <a:avLst/>
                <a:gdLst>
                  <a:gd name="T0" fmla="*/ 1 w 11"/>
                  <a:gd name="T1" fmla="*/ 2 h 11"/>
                  <a:gd name="T2" fmla="*/ 1 w 11"/>
                  <a:gd name="T3" fmla="*/ 4 h 11"/>
                  <a:gd name="T4" fmla="*/ 7 w 11"/>
                  <a:gd name="T5" fmla="*/ 10 h 11"/>
                  <a:gd name="T6" fmla="*/ 9 w 11"/>
                  <a:gd name="T7" fmla="*/ 10 h 11"/>
                  <a:gd name="T8" fmla="*/ 11 w 11"/>
                  <a:gd name="T9" fmla="*/ 9 h 11"/>
                  <a:gd name="T10" fmla="*/ 2 w 11"/>
                  <a:gd name="T11" fmla="*/ 0 h 11"/>
                  <a:gd name="T12" fmla="*/ 1 w 11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1">
                    <a:moveTo>
                      <a:pt x="1" y="2"/>
                    </a:moveTo>
                    <a:cubicBezTo>
                      <a:pt x="0" y="2"/>
                      <a:pt x="0" y="4"/>
                      <a:pt x="1" y="4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1"/>
                      <a:pt x="9" y="11"/>
                      <a:pt x="9" y="10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177"/>
              <p:cNvSpPr/>
              <p:nvPr/>
            </p:nvSpPr>
            <p:spPr bwMode="auto">
              <a:xfrm rot="13440000">
                <a:off x="6687673" y="3460097"/>
                <a:ext cx="127436" cy="127436"/>
              </a:xfrm>
              <a:custGeom>
                <a:avLst/>
                <a:gdLst>
                  <a:gd name="T0" fmla="*/ 0 w 20"/>
                  <a:gd name="T1" fmla="*/ 20 h 20"/>
                  <a:gd name="T2" fmla="*/ 16 w 20"/>
                  <a:gd name="T3" fmla="*/ 4 h 20"/>
                  <a:gd name="T4" fmla="*/ 0 w 20"/>
                  <a:gd name="T5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20">
                    <a:moveTo>
                      <a:pt x="0" y="20"/>
                    </a:moveTo>
                    <a:cubicBezTo>
                      <a:pt x="8" y="16"/>
                      <a:pt x="20" y="8"/>
                      <a:pt x="16" y="4"/>
                    </a:cubicBezTo>
                    <a:cubicBezTo>
                      <a:pt x="12" y="0"/>
                      <a:pt x="4" y="12"/>
                      <a:pt x="0" y="2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sp>
        <p:nvSpPr>
          <p:cNvPr id="21" name="千图设计师MC：ID 29795607文本框 179"/>
          <p:cNvSpPr txBox="1"/>
          <p:nvPr>
            <p:custDataLst>
              <p:tags r:id="rId2"/>
            </p:custDataLst>
          </p:nvPr>
        </p:nvSpPr>
        <p:spPr>
          <a:xfrm>
            <a:off x="803412" y="2414651"/>
            <a:ext cx="4183562" cy="461665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 algn="l" fontAlgn="auto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00" dirty="0">
                <a:solidFill>
                  <a:sysClr val="windowText" lastClr="000000"/>
                </a:solidFill>
              </a:rPr>
              <a:t>请替换文字内容复制你的内容到此 千图网</a:t>
            </a:r>
            <a:r>
              <a:rPr lang="en-US" altLang="zh-CN" sz="1000" dirty="0">
                <a:solidFill>
                  <a:sysClr val="windowText" lastClr="000000"/>
                </a:solidFill>
              </a:rPr>
              <a:t>58PIC.COM</a:t>
            </a:r>
            <a:r>
              <a:rPr lang="zh-CN" altLang="en-US" sz="1000" dirty="0">
                <a:solidFill>
                  <a:sysClr val="windowText" lastClr="000000"/>
                </a:solidFill>
              </a:rPr>
              <a:t>如需更改请在（设置形状格式）菜单下（文本选项）中调整</a:t>
            </a:r>
            <a:endParaRPr lang="zh-CN" altLang="en-US" sz="1000" dirty="0">
              <a:solidFill>
                <a:sysClr val="windowText" lastClr="000000"/>
              </a:solidFill>
            </a:endParaRPr>
          </a:p>
        </p:txBody>
      </p:sp>
      <p:sp>
        <p:nvSpPr>
          <p:cNvPr id="22" name="千图设计师MC：ID 29795607矩形 1"/>
          <p:cNvSpPr/>
          <p:nvPr>
            <p:custDataLst>
              <p:tags r:id="rId3"/>
            </p:custDataLst>
          </p:nvPr>
        </p:nvSpPr>
        <p:spPr>
          <a:xfrm>
            <a:off x="803412" y="2035957"/>
            <a:ext cx="4183562" cy="276999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>
              <a:defRPr/>
            </a:pPr>
            <a:r>
              <a:rPr lang="zh-CN" altLang="en-US" sz="1600" b="1" dirty="0">
                <a:solidFill>
                  <a:schemeClr val="accent1"/>
                </a:solidFill>
              </a:rPr>
              <a:t>输入标题文本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  <p:sp>
        <p:nvSpPr>
          <p:cNvPr id="19" name="千图设计师MC：ID 29795607文本框 185"/>
          <p:cNvSpPr txBox="1"/>
          <p:nvPr>
            <p:custDataLst>
              <p:tags r:id="rId4"/>
            </p:custDataLst>
          </p:nvPr>
        </p:nvSpPr>
        <p:spPr>
          <a:xfrm>
            <a:off x="803412" y="3729763"/>
            <a:ext cx="4183562" cy="461665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 algn="l" fontAlgn="auto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00" dirty="0">
                <a:solidFill>
                  <a:sysClr val="windowText" lastClr="000000"/>
                </a:solidFill>
              </a:rPr>
              <a:t>请替换文字内容复制你的内容到此 千图网</a:t>
            </a:r>
            <a:r>
              <a:rPr lang="en-US" altLang="zh-CN" sz="1000" dirty="0">
                <a:solidFill>
                  <a:sysClr val="windowText" lastClr="000000"/>
                </a:solidFill>
              </a:rPr>
              <a:t>58PIC.COM</a:t>
            </a:r>
            <a:r>
              <a:rPr lang="zh-CN" altLang="en-US" sz="1000" dirty="0">
                <a:solidFill>
                  <a:sysClr val="windowText" lastClr="000000"/>
                </a:solidFill>
              </a:rPr>
              <a:t>如需更改请在（设置形状格式）菜单下（文本选项）中调整</a:t>
            </a:r>
            <a:endParaRPr lang="zh-CN" altLang="en-US" sz="1000" dirty="0">
              <a:solidFill>
                <a:sysClr val="windowText" lastClr="000000"/>
              </a:solidFill>
            </a:endParaRPr>
          </a:p>
        </p:txBody>
      </p:sp>
      <p:sp>
        <p:nvSpPr>
          <p:cNvPr id="20" name="千图设计师MC：ID 29795607矩形 186"/>
          <p:cNvSpPr/>
          <p:nvPr>
            <p:custDataLst>
              <p:tags r:id="rId5"/>
            </p:custDataLst>
          </p:nvPr>
        </p:nvSpPr>
        <p:spPr>
          <a:xfrm>
            <a:off x="803412" y="3351069"/>
            <a:ext cx="4183562" cy="276999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>
              <a:defRPr/>
            </a:pPr>
            <a:r>
              <a:rPr lang="zh-CN" altLang="en-US" sz="1600" b="1" dirty="0">
                <a:solidFill>
                  <a:schemeClr val="accent3">
                    <a:lumMod val="100000"/>
                  </a:schemeClr>
                </a:solidFill>
              </a:rPr>
              <a:t>输入标题文本</a:t>
            </a:r>
            <a:endParaRPr lang="zh-CN" altLang="en-US" sz="1600" b="1" dirty="0">
              <a:solidFill>
                <a:schemeClr val="accent3">
                  <a:lumMod val="100000"/>
                </a:schemeClr>
              </a:solidFill>
            </a:endParaRPr>
          </a:p>
        </p:txBody>
      </p:sp>
      <p:sp>
        <p:nvSpPr>
          <p:cNvPr id="17" name="千图设计师MC：ID 29795607文本框 187"/>
          <p:cNvSpPr txBox="1"/>
          <p:nvPr>
            <p:custDataLst>
              <p:tags r:id="rId6"/>
            </p:custDataLst>
          </p:nvPr>
        </p:nvSpPr>
        <p:spPr>
          <a:xfrm>
            <a:off x="803412" y="5044874"/>
            <a:ext cx="4183562" cy="461665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 algn="l" fontAlgn="auto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00" dirty="0">
                <a:solidFill>
                  <a:sysClr val="windowText" lastClr="000000"/>
                </a:solidFill>
              </a:rPr>
              <a:t>请替换文字内容复制你的内容到此 千图网</a:t>
            </a:r>
            <a:r>
              <a:rPr lang="en-US" altLang="zh-CN" sz="1000" dirty="0">
                <a:solidFill>
                  <a:sysClr val="windowText" lastClr="000000"/>
                </a:solidFill>
              </a:rPr>
              <a:t>58PIC.COM</a:t>
            </a:r>
            <a:r>
              <a:rPr lang="zh-CN" altLang="en-US" sz="1000" dirty="0">
                <a:solidFill>
                  <a:sysClr val="windowText" lastClr="000000"/>
                </a:solidFill>
              </a:rPr>
              <a:t>如需更改请在（设置形状格式）菜单下（文本选项）中调整</a:t>
            </a:r>
            <a:endParaRPr lang="zh-CN" altLang="en-US" sz="1000" dirty="0">
              <a:solidFill>
                <a:sysClr val="windowText" lastClr="000000"/>
              </a:solidFill>
            </a:endParaRPr>
          </a:p>
        </p:txBody>
      </p:sp>
      <p:sp>
        <p:nvSpPr>
          <p:cNvPr id="18" name="千图设计师MC：ID 29795607矩形 188"/>
          <p:cNvSpPr/>
          <p:nvPr>
            <p:custDataLst>
              <p:tags r:id="rId7"/>
            </p:custDataLst>
          </p:nvPr>
        </p:nvSpPr>
        <p:spPr>
          <a:xfrm>
            <a:off x="803412" y="4666180"/>
            <a:ext cx="4183562" cy="276999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>
              <a:defRPr/>
            </a:pPr>
            <a:r>
              <a:rPr lang="zh-CN" altLang="en-US" sz="1600" b="1" dirty="0">
                <a:solidFill>
                  <a:schemeClr val="accent4">
                    <a:lumMod val="100000"/>
                  </a:schemeClr>
                </a:solidFill>
              </a:rPr>
              <a:t>输入标题文本</a:t>
            </a:r>
            <a:endParaRPr lang="zh-CN" altLang="en-US" sz="1600" b="1" dirty="0">
              <a:solidFill>
                <a:schemeClr val="accent4">
                  <a:lumMod val="10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19" grpId="0"/>
      <p:bldP spid="20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 bwMode="auto">
          <a:xfrm>
            <a:off x="1774826" y="1016000"/>
            <a:ext cx="2773362" cy="4789488"/>
          </a:xfrm>
          <a:custGeom>
            <a:avLst/>
            <a:gdLst/>
            <a:ahLst/>
            <a:cxnLst/>
            <a:rect l="l" t="t" r="r" b="b"/>
            <a:pathLst>
              <a:path w="2622909" h="4615750">
                <a:moveTo>
                  <a:pt x="0" y="0"/>
                </a:moveTo>
                <a:lnTo>
                  <a:pt x="2622909" y="0"/>
                </a:lnTo>
                <a:lnTo>
                  <a:pt x="2622909" y="923720"/>
                </a:lnTo>
                <a:lnTo>
                  <a:pt x="1910162" y="923720"/>
                </a:lnTo>
                <a:lnTo>
                  <a:pt x="1910162" y="4615750"/>
                </a:lnTo>
                <a:lnTo>
                  <a:pt x="709896" y="4615750"/>
                </a:lnTo>
                <a:lnTo>
                  <a:pt x="709896" y="923720"/>
                </a:lnTo>
                <a:lnTo>
                  <a:pt x="0" y="923720"/>
                </a:lnTo>
                <a:close/>
              </a:path>
            </a:pathLst>
          </a:custGeom>
          <a:blipFill>
            <a:blip r:embed="rId1"/>
            <a:stretch>
              <a:fillRect l="-127706" r="-12654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4" name="千图设计师MC：ID 29795607矩形 5"/>
          <p:cNvSpPr/>
          <p:nvPr>
            <p:custDataLst>
              <p:tags r:id="rId2"/>
            </p:custDataLst>
          </p:nvPr>
        </p:nvSpPr>
        <p:spPr bwMode="auto">
          <a:xfrm>
            <a:off x="6087800" y="2204864"/>
            <a:ext cx="5868000" cy="36000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35" name="千图设计师MC：ID 29795607任意多边形 6"/>
          <p:cNvSpPr/>
          <p:nvPr>
            <p:custDataLst>
              <p:tags r:id="rId3"/>
            </p:custDataLst>
          </p:nvPr>
        </p:nvSpPr>
        <p:spPr bwMode="auto">
          <a:xfrm>
            <a:off x="6335837" y="1011840"/>
            <a:ext cx="384422" cy="648072"/>
          </a:xfrm>
          <a:custGeom>
            <a:avLst/>
            <a:gdLst>
              <a:gd name="connsiteX0" fmla="*/ 73946 w 198693"/>
              <a:gd name="connsiteY0" fmla="*/ 306388 h 334963"/>
              <a:gd name="connsiteX1" fmla="*/ 100140 w 198693"/>
              <a:gd name="connsiteY1" fmla="*/ 323851 h 334963"/>
              <a:gd name="connsiteX2" fmla="*/ 126334 w 198693"/>
              <a:gd name="connsiteY2" fmla="*/ 306388 h 334963"/>
              <a:gd name="connsiteX3" fmla="*/ 73946 w 198693"/>
              <a:gd name="connsiteY3" fmla="*/ 306388 h 334963"/>
              <a:gd name="connsiteX4" fmla="*/ 66009 w 198693"/>
              <a:gd name="connsiteY4" fmla="*/ 273050 h 334963"/>
              <a:gd name="connsiteX5" fmla="*/ 66009 w 198693"/>
              <a:gd name="connsiteY5" fmla="*/ 293688 h 334963"/>
              <a:gd name="connsiteX6" fmla="*/ 137447 w 198693"/>
              <a:gd name="connsiteY6" fmla="*/ 293688 h 334963"/>
              <a:gd name="connsiteX7" fmla="*/ 137447 w 198693"/>
              <a:gd name="connsiteY7" fmla="*/ 273050 h 334963"/>
              <a:gd name="connsiteX8" fmla="*/ 101614 w 198693"/>
              <a:gd name="connsiteY8" fmla="*/ 177800 h 334963"/>
              <a:gd name="connsiteX9" fmla="*/ 88007 w 198693"/>
              <a:gd name="connsiteY9" fmla="*/ 183042 h 334963"/>
              <a:gd name="connsiteX10" fmla="*/ 86646 w 198693"/>
              <a:gd name="connsiteY10" fmla="*/ 183042 h 334963"/>
              <a:gd name="connsiteX11" fmla="*/ 83924 w 198693"/>
              <a:gd name="connsiteY11" fmla="*/ 183042 h 334963"/>
              <a:gd name="connsiteX12" fmla="*/ 77121 w 198693"/>
              <a:gd name="connsiteY12" fmla="*/ 180421 h 334963"/>
              <a:gd name="connsiteX13" fmla="*/ 96171 w 198693"/>
              <a:gd name="connsiteY13" fmla="*/ 260350 h 334963"/>
              <a:gd name="connsiteX14" fmla="*/ 107057 w 198693"/>
              <a:gd name="connsiteY14" fmla="*/ 260350 h 334963"/>
              <a:gd name="connsiteX15" fmla="*/ 124746 w 198693"/>
              <a:gd name="connsiteY15" fmla="*/ 180421 h 334963"/>
              <a:gd name="connsiteX16" fmla="*/ 117942 w 198693"/>
              <a:gd name="connsiteY16" fmla="*/ 183042 h 334963"/>
              <a:gd name="connsiteX17" fmla="*/ 113860 w 198693"/>
              <a:gd name="connsiteY17" fmla="*/ 183042 h 334963"/>
              <a:gd name="connsiteX18" fmla="*/ 101614 w 198693"/>
              <a:gd name="connsiteY18" fmla="*/ 177800 h 334963"/>
              <a:gd name="connsiteX19" fmla="*/ 101596 w 198693"/>
              <a:gd name="connsiteY19" fmla="*/ 74613 h 334963"/>
              <a:gd name="connsiteX20" fmla="*/ 24734 w 198693"/>
              <a:gd name="connsiteY20" fmla="*/ 149699 h 334963"/>
              <a:gd name="connsiteX21" fmla="*/ 53889 w 198693"/>
              <a:gd name="connsiteY21" fmla="*/ 228736 h 334963"/>
              <a:gd name="connsiteX22" fmla="*/ 55214 w 198693"/>
              <a:gd name="connsiteY22" fmla="*/ 231371 h 334963"/>
              <a:gd name="connsiteX23" fmla="*/ 65816 w 198693"/>
              <a:gd name="connsiteY23" fmla="*/ 260351 h 334963"/>
              <a:gd name="connsiteX24" fmla="*/ 83043 w 198693"/>
              <a:gd name="connsiteY24" fmla="*/ 260351 h 334963"/>
              <a:gd name="connsiteX25" fmla="*/ 57864 w 198693"/>
              <a:gd name="connsiteY25" fmla="*/ 151016 h 334963"/>
              <a:gd name="connsiteX26" fmla="*/ 63165 w 198693"/>
              <a:gd name="connsiteY26" fmla="*/ 143112 h 334963"/>
              <a:gd name="connsiteX27" fmla="*/ 69791 w 198693"/>
              <a:gd name="connsiteY27" fmla="*/ 148382 h 334963"/>
              <a:gd name="connsiteX28" fmla="*/ 73767 w 198693"/>
              <a:gd name="connsiteY28" fmla="*/ 165506 h 334963"/>
              <a:gd name="connsiteX29" fmla="*/ 87019 w 198693"/>
              <a:gd name="connsiteY29" fmla="*/ 169458 h 334963"/>
              <a:gd name="connsiteX30" fmla="*/ 98946 w 198693"/>
              <a:gd name="connsiteY30" fmla="*/ 164189 h 334963"/>
              <a:gd name="connsiteX31" fmla="*/ 102922 w 198693"/>
              <a:gd name="connsiteY31" fmla="*/ 164189 h 334963"/>
              <a:gd name="connsiteX32" fmla="*/ 116174 w 198693"/>
              <a:gd name="connsiteY32" fmla="*/ 169458 h 334963"/>
              <a:gd name="connsiteX33" fmla="*/ 128101 w 198693"/>
              <a:gd name="connsiteY33" fmla="*/ 165506 h 334963"/>
              <a:gd name="connsiteX34" fmla="*/ 132076 w 198693"/>
              <a:gd name="connsiteY34" fmla="*/ 148382 h 334963"/>
              <a:gd name="connsiteX35" fmla="*/ 140028 w 198693"/>
              <a:gd name="connsiteY35" fmla="*/ 143112 h 334963"/>
              <a:gd name="connsiteX36" fmla="*/ 145329 w 198693"/>
              <a:gd name="connsiteY36" fmla="*/ 151016 h 334963"/>
              <a:gd name="connsiteX37" fmla="*/ 120150 w 198693"/>
              <a:gd name="connsiteY37" fmla="*/ 260351 h 334963"/>
              <a:gd name="connsiteX38" fmla="*/ 137377 w 198693"/>
              <a:gd name="connsiteY38" fmla="*/ 260351 h 334963"/>
              <a:gd name="connsiteX39" fmla="*/ 146654 w 198693"/>
              <a:gd name="connsiteY39" fmla="*/ 231371 h 334963"/>
              <a:gd name="connsiteX40" fmla="*/ 147979 w 198693"/>
              <a:gd name="connsiteY40" fmla="*/ 228736 h 334963"/>
              <a:gd name="connsiteX41" fmla="*/ 177134 w 198693"/>
              <a:gd name="connsiteY41" fmla="*/ 149699 h 334963"/>
              <a:gd name="connsiteX42" fmla="*/ 101596 w 198693"/>
              <a:gd name="connsiteY42" fmla="*/ 74613 h 334963"/>
              <a:gd name="connsiteX43" fmla="*/ 101592 w 198693"/>
              <a:gd name="connsiteY43" fmla="*/ 61913 h 334963"/>
              <a:gd name="connsiteX44" fmla="*/ 189834 w 198693"/>
              <a:gd name="connsiteY44" fmla="*/ 149867 h 334963"/>
              <a:gd name="connsiteX45" fmla="*/ 158225 w 198693"/>
              <a:gd name="connsiteY45" fmla="*/ 236508 h 334963"/>
              <a:gd name="connsiteX46" fmla="*/ 156908 w 198693"/>
              <a:gd name="connsiteY46" fmla="*/ 239133 h 334963"/>
              <a:gd name="connsiteX47" fmla="*/ 149006 w 198693"/>
              <a:gd name="connsiteY47" fmla="*/ 264075 h 334963"/>
              <a:gd name="connsiteX48" fmla="*/ 149006 w 198693"/>
              <a:gd name="connsiteY48" fmla="*/ 299519 h 334963"/>
              <a:gd name="connsiteX49" fmla="*/ 149006 w 198693"/>
              <a:gd name="connsiteY49" fmla="*/ 300832 h 334963"/>
              <a:gd name="connsiteX50" fmla="*/ 149006 w 198693"/>
              <a:gd name="connsiteY50" fmla="*/ 302145 h 334963"/>
              <a:gd name="connsiteX51" fmla="*/ 149006 w 198693"/>
              <a:gd name="connsiteY51" fmla="*/ 303457 h 334963"/>
              <a:gd name="connsiteX52" fmla="*/ 147689 w 198693"/>
              <a:gd name="connsiteY52" fmla="*/ 303457 h 334963"/>
              <a:gd name="connsiteX53" fmla="*/ 100275 w 198693"/>
              <a:gd name="connsiteY53" fmla="*/ 334963 h 334963"/>
              <a:gd name="connsiteX54" fmla="*/ 69984 w 198693"/>
              <a:gd name="connsiteY54" fmla="*/ 319210 h 334963"/>
              <a:gd name="connsiteX55" fmla="*/ 54179 w 198693"/>
              <a:gd name="connsiteY55" fmla="*/ 303457 h 334963"/>
              <a:gd name="connsiteX56" fmla="*/ 54179 w 198693"/>
              <a:gd name="connsiteY56" fmla="*/ 302145 h 334963"/>
              <a:gd name="connsiteX57" fmla="*/ 52862 w 198693"/>
              <a:gd name="connsiteY57" fmla="*/ 302145 h 334963"/>
              <a:gd name="connsiteX58" fmla="*/ 52862 w 198693"/>
              <a:gd name="connsiteY58" fmla="*/ 300832 h 334963"/>
              <a:gd name="connsiteX59" fmla="*/ 52862 w 198693"/>
              <a:gd name="connsiteY59" fmla="*/ 299519 h 334963"/>
              <a:gd name="connsiteX60" fmla="*/ 52862 w 198693"/>
              <a:gd name="connsiteY60" fmla="*/ 264075 h 334963"/>
              <a:gd name="connsiteX61" fmla="*/ 44960 w 198693"/>
              <a:gd name="connsiteY61" fmla="*/ 239133 h 334963"/>
              <a:gd name="connsiteX62" fmla="*/ 43643 w 198693"/>
              <a:gd name="connsiteY62" fmla="*/ 236508 h 334963"/>
              <a:gd name="connsiteX63" fmla="*/ 12034 w 198693"/>
              <a:gd name="connsiteY63" fmla="*/ 149867 h 334963"/>
              <a:gd name="connsiteX64" fmla="*/ 101592 w 198693"/>
              <a:gd name="connsiteY64" fmla="*/ 61913 h 334963"/>
              <a:gd name="connsiteX65" fmla="*/ 187376 w 198693"/>
              <a:gd name="connsiteY65" fmla="*/ 37465 h 334963"/>
              <a:gd name="connsiteX66" fmla="*/ 196696 w 198693"/>
              <a:gd name="connsiteY66" fmla="*/ 37465 h 334963"/>
              <a:gd name="connsiteX67" fmla="*/ 196696 w 198693"/>
              <a:gd name="connsiteY67" fmla="*/ 46355 h 334963"/>
              <a:gd name="connsiteX68" fmla="*/ 170067 w 198693"/>
              <a:gd name="connsiteY68" fmla="*/ 71755 h 334963"/>
              <a:gd name="connsiteX69" fmla="*/ 166073 w 198693"/>
              <a:gd name="connsiteY69" fmla="*/ 73025 h 334963"/>
              <a:gd name="connsiteX70" fmla="*/ 160747 w 198693"/>
              <a:gd name="connsiteY70" fmla="*/ 71755 h 334963"/>
              <a:gd name="connsiteX71" fmla="*/ 160747 w 198693"/>
              <a:gd name="connsiteY71" fmla="*/ 62865 h 334963"/>
              <a:gd name="connsiteX72" fmla="*/ 187376 w 198693"/>
              <a:gd name="connsiteY72" fmla="*/ 37465 h 334963"/>
              <a:gd name="connsiteX73" fmla="*/ 1997 w 198693"/>
              <a:gd name="connsiteY73" fmla="*/ 37465 h 334963"/>
              <a:gd name="connsiteX74" fmla="*/ 11317 w 198693"/>
              <a:gd name="connsiteY74" fmla="*/ 37465 h 334963"/>
              <a:gd name="connsiteX75" fmla="*/ 37946 w 198693"/>
              <a:gd name="connsiteY75" fmla="*/ 62865 h 334963"/>
              <a:gd name="connsiteX76" fmla="*/ 37946 w 198693"/>
              <a:gd name="connsiteY76" fmla="*/ 71755 h 334963"/>
              <a:gd name="connsiteX77" fmla="*/ 32620 w 198693"/>
              <a:gd name="connsiteY77" fmla="*/ 73025 h 334963"/>
              <a:gd name="connsiteX78" fmla="*/ 28626 w 198693"/>
              <a:gd name="connsiteY78" fmla="*/ 71755 h 334963"/>
              <a:gd name="connsiteX79" fmla="*/ 1997 w 198693"/>
              <a:gd name="connsiteY79" fmla="*/ 46355 h 334963"/>
              <a:gd name="connsiteX80" fmla="*/ 1997 w 198693"/>
              <a:gd name="connsiteY80" fmla="*/ 37465 h 334963"/>
              <a:gd name="connsiteX81" fmla="*/ 99346 w 198693"/>
              <a:gd name="connsiteY81" fmla="*/ 0 h 334963"/>
              <a:gd name="connsiteX82" fmla="*/ 105696 w 198693"/>
              <a:gd name="connsiteY82" fmla="*/ 6684 h 334963"/>
              <a:gd name="connsiteX83" fmla="*/ 105696 w 198693"/>
              <a:gd name="connsiteY83" fmla="*/ 44116 h 334963"/>
              <a:gd name="connsiteX84" fmla="*/ 99346 w 198693"/>
              <a:gd name="connsiteY84" fmla="*/ 50800 h 334963"/>
              <a:gd name="connsiteX85" fmla="*/ 92996 w 198693"/>
              <a:gd name="connsiteY85" fmla="*/ 44116 h 334963"/>
              <a:gd name="connsiteX86" fmla="*/ 92996 w 198693"/>
              <a:gd name="connsiteY86" fmla="*/ 6684 h 334963"/>
              <a:gd name="connsiteX87" fmla="*/ 99346 w 198693"/>
              <a:gd name="connsiteY87" fmla="*/ 0 h 334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198693" h="334963">
                <a:moveTo>
                  <a:pt x="73946" y="306388"/>
                </a:moveTo>
                <a:cubicBezTo>
                  <a:pt x="83114" y="315791"/>
                  <a:pt x="93591" y="323851"/>
                  <a:pt x="100140" y="323851"/>
                </a:cubicBezTo>
                <a:cubicBezTo>
                  <a:pt x="105379" y="323851"/>
                  <a:pt x="117166" y="315791"/>
                  <a:pt x="126334" y="306388"/>
                </a:cubicBezTo>
                <a:cubicBezTo>
                  <a:pt x="126334" y="306388"/>
                  <a:pt x="126334" y="306388"/>
                  <a:pt x="73946" y="306388"/>
                </a:cubicBezTo>
                <a:close/>
                <a:moveTo>
                  <a:pt x="66009" y="273050"/>
                </a:moveTo>
                <a:lnTo>
                  <a:pt x="66009" y="293688"/>
                </a:lnTo>
                <a:lnTo>
                  <a:pt x="137447" y="293688"/>
                </a:lnTo>
                <a:lnTo>
                  <a:pt x="137447" y="273050"/>
                </a:lnTo>
                <a:close/>
                <a:moveTo>
                  <a:pt x="101614" y="177800"/>
                </a:moveTo>
                <a:cubicBezTo>
                  <a:pt x="101614" y="177800"/>
                  <a:pt x="101614" y="177800"/>
                  <a:pt x="88007" y="183042"/>
                </a:cubicBezTo>
                <a:cubicBezTo>
                  <a:pt x="88007" y="183042"/>
                  <a:pt x="86646" y="183042"/>
                  <a:pt x="86646" y="183042"/>
                </a:cubicBezTo>
                <a:cubicBezTo>
                  <a:pt x="85285" y="183042"/>
                  <a:pt x="83924" y="183042"/>
                  <a:pt x="83924" y="183042"/>
                </a:cubicBezTo>
                <a:cubicBezTo>
                  <a:pt x="83924" y="183042"/>
                  <a:pt x="83924" y="183042"/>
                  <a:pt x="77121" y="180421"/>
                </a:cubicBezTo>
                <a:cubicBezTo>
                  <a:pt x="77121" y="180421"/>
                  <a:pt x="77121" y="180421"/>
                  <a:pt x="96171" y="260350"/>
                </a:cubicBezTo>
                <a:lnTo>
                  <a:pt x="107057" y="260350"/>
                </a:lnTo>
                <a:cubicBezTo>
                  <a:pt x="107057" y="260350"/>
                  <a:pt x="107057" y="260350"/>
                  <a:pt x="124746" y="180421"/>
                </a:cubicBezTo>
                <a:cubicBezTo>
                  <a:pt x="124746" y="180421"/>
                  <a:pt x="124746" y="180421"/>
                  <a:pt x="117942" y="183042"/>
                </a:cubicBezTo>
                <a:cubicBezTo>
                  <a:pt x="116582" y="183042"/>
                  <a:pt x="115221" y="183042"/>
                  <a:pt x="113860" y="183042"/>
                </a:cubicBezTo>
                <a:cubicBezTo>
                  <a:pt x="113860" y="183042"/>
                  <a:pt x="113860" y="183042"/>
                  <a:pt x="101614" y="177800"/>
                </a:cubicBezTo>
                <a:close/>
                <a:moveTo>
                  <a:pt x="101596" y="74613"/>
                </a:moveTo>
                <a:cubicBezTo>
                  <a:pt x="59190" y="74613"/>
                  <a:pt x="24734" y="108863"/>
                  <a:pt x="24734" y="149699"/>
                </a:cubicBezTo>
                <a:cubicBezTo>
                  <a:pt x="24734" y="189218"/>
                  <a:pt x="44612" y="215563"/>
                  <a:pt x="53889" y="228736"/>
                </a:cubicBezTo>
                <a:cubicBezTo>
                  <a:pt x="53889" y="230054"/>
                  <a:pt x="55214" y="230054"/>
                  <a:pt x="55214" y="231371"/>
                </a:cubicBezTo>
                <a:cubicBezTo>
                  <a:pt x="63165" y="241909"/>
                  <a:pt x="64490" y="253765"/>
                  <a:pt x="65816" y="260351"/>
                </a:cubicBezTo>
                <a:cubicBezTo>
                  <a:pt x="65816" y="260351"/>
                  <a:pt x="65816" y="260351"/>
                  <a:pt x="83043" y="260351"/>
                </a:cubicBezTo>
                <a:cubicBezTo>
                  <a:pt x="83043" y="260351"/>
                  <a:pt x="83043" y="260351"/>
                  <a:pt x="57864" y="151016"/>
                </a:cubicBezTo>
                <a:cubicBezTo>
                  <a:pt x="56539" y="147064"/>
                  <a:pt x="59190" y="144430"/>
                  <a:pt x="63165" y="143112"/>
                </a:cubicBezTo>
                <a:cubicBezTo>
                  <a:pt x="65816" y="143112"/>
                  <a:pt x="69791" y="144430"/>
                  <a:pt x="69791" y="148382"/>
                </a:cubicBezTo>
                <a:cubicBezTo>
                  <a:pt x="69791" y="148382"/>
                  <a:pt x="69791" y="148382"/>
                  <a:pt x="73767" y="165506"/>
                </a:cubicBezTo>
                <a:cubicBezTo>
                  <a:pt x="73767" y="165506"/>
                  <a:pt x="73767" y="165506"/>
                  <a:pt x="87019" y="169458"/>
                </a:cubicBezTo>
                <a:cubicBezTo>
                  <a:pt x="87019" y="169458"/>
                  <a:pt x="87019" y="169458"/>
                  <a:pt x="98946" y="164189"/>
                </a:cubicBezTo>
                <a:cubicBezTo>
                  <a:pt x="100271" y="164189"/>
                  <a:pt x="101596" y="164189"/>
                  <a:pt x="102922" y="164189"/>
                </a:cubicBezTo>
                <a:cubicBezTo>
                  <a:pt x="102922" y="164189"/>
                  <a:pt x="102922" y="164189"/>
                  <a:pt x="116174" y="169458"/>
                </a:cubicBezTo>
                <a:cubicBezTo>
                  <a:pt x="116174" y="169458"/>
                  <a:pt x="116174" y="169458"/>
                  <a:pt x="128101" y="165506"/>
                </a:cubicBezTo>
                <a:cubicBezTo>
                  <a:pt x="128101" y="165506"/>
                  <a:pt x="128101" y="165506"/>
                  <a:pt x="132076" y="148382"/>
                </a:cubicBezTo>
                <a:cubicBezTo>
                  <a:pt x="133402" y="144430"/>
                  <a:pt x="136052" y="143112"/>
                  <a:pt x="140028" y="143112"/>
                </a:cubicBezTo>
                <a:cubicBezTo>
                  <a:pt x="142678" y="144430"/>
                  <a:pt x="145329" y="147064"/>
                  <a:pt x="145329" y="151016"/>
                </a:cubicBezTo>
                <a:cubicBezTo>
                  <a:pt x="145329" y="151016"/>
                  <a:pt x="145329" y="151016"/>
                  <a:pt x="120150" y="260351"/>
                </a:cubicBezTo>
                <a:cubicBezTo>
                  <a:pt x="120150" y="260351"/>
                  <a:pt x="120150" y="260351"/>
                  <a:pt x="137377" y="260351"/>
                </a:cubicBezTo>
                <a:cubicBezTo>
                  <a:pt x="137377" y="253765"/>
                  <a:pt x="140028" y="241909"/>
                  <a:pt x="146654" y="231371"/>
                </a:cubicBezTo>
                <a:cubicBezTo>
                  <a:pt x="147979" y="230054"/>
                  <a:pt x="147979" y="230054"/>
                  <a:pt x="147979" y="228736"/>
                </a:cubicBezTo>
                <a:cubicBezTo>
                  <a:pt x="157256" y="215563"/>
                  <a:pt x="177134" y="189218"/>
                  <a:pt x="177134" y="149699"/>
                </a:cubicBezTo>
                <a:cubicBezTo>
                  <a:pt x="177134" y="108863"/>
                  <a:pt x="142678" y="74613"/>
                  <a:pt x="101596" y="74613"/>
                </a:cubicBezTo>
                <a:close/>
                <a:moveTo>
                  <a:pt x="101592" y="61913"/>
                </a:moveTo>
                <a:cubicBezTo>
                  <a:pt x="150323" y="61913"/>
                  <a:pt x="189834" y="101295"/>
                  <a:pt x="189834" y="149867"/>
                </a:cubicBezTo>
                <a:cubicBezTo>
                  <a:pt x="189834" y="193187"/>
                  <a:pt x="168762" y="222068"/>
                  <a:pt x="158225" y="236508"/>
                </a:cubicBezTo>
                <a:cubicBezTo>
                  <a:pt x="158225" y="236508"/>
                  <a:pt x="158225" y="237820"/>
                  <a:pt x="156908" y="239133"/>
                </a:cubicBezTo>
                <a:cubicBezTo>
                  <a:pt x="150323" y="249635"/>
                  <a:pt x="149006" y="262763"/>
                  <a:pt x="149006" y="264075"/>
                </a:cubicBezTo>
                <a:cubicBezTo>
                  <a:pt x="149006" y="264075"/>
                  <a:pt x="149006" y="264075"/>
                  <a:pt x="149006" y="299519"/>
                </a:cubicBezTo>
                <a:cubicBezTo>
                  <a:pt x="149006" y="299519"/>
                  <a:pt x="149006" y="300832"/>
                  <a:pt x="149006" y="300832"/>
                </a:cubicBezTo>
                <a:cubicBezTo>
                  <a:pt x="149006" y="300832"/>
                  <a:pt x="149006" y="300832"/>
                  <a:pt x="149006" y="302145"/>
                </a:cubicBezTo>
                <a:cubicBezTo>
                  <a:pt x="149006" y="303457"/>
                  <a:pt x="149006" y="303457"/>
                  <a:pt x="149006" y="303457"/>
                </a:cubicBezTo>
                <a:cubicBezTo>
                  <a:pt x="147689" y="303457"/>
                  <a:pt x="147689" y="303457"/>
                  <a:pt x="147689" y="303457"/>
                </a:cubicBezTo>
                <a:cubicBezTo>
                  <a:pt x="142421" y="308708"/>
                  <a:pt x="117397" y="334963"/>
                  <a:pt x="100275" y="334963"/>
                </a:cubicBezTo>
                <a:cubicBezTo>
                  <a:pt x="92373" y="334963"/>
                  <a:pt x="81837" y="329712"/>
                  <a:pt x="69984" y="319210"/>
                </a:cubicBezTo>
                <a:cubicBezTo>
                  <a:pt x="60764" y="311334"/>
                  <a:pt x="54179" y="303457"/>
                  <a:pt x="54179" y="303457"/>
                </a:cubicBezTo>
                <a:cubicBezTo>
                  <a:pt x="54179" y="303457"/>
                  <a:pt x="54179" y="303457"/>
                  <a:pt x="54179" y="302145"/>
                </a:cubicBezTo>
                <a:cubicBezTo>
                  <a:pt x="54179" y="302145"/>
                  <a:pt x="54179" y="302145"/>
                  <a:pt x="52862" y="302145"/>
                </a:cubicBezTo>
                <a:cubicBezTo>
                  <a:pt x="52862" y="302145"/>
                  <a:pt x="52862" y="302145"/>
                  <a:pt x="52862" y="300832"/>
                </a:cubicBezTo>
                <a:cubicBezTo>
                  <a:pt x="52862" y="299519"/>
                  <a:pt x="52862" y="299519"/>
                  <a:pt x="52862" y="299519"/>
                </a:cubicBezTo>
                <a:cubicBezTo>
                  <a:pt x="52862" y="299519"/>
                  <a:pt x="52862" y="299519"/>
                  <a:pt x="52862" y="264075"/>
                </a:cubicBezTo>
                <a:cubicBezTo>
                  <a:pt x="52862" y="262763"/>
                  <a:pt x="52862" y="249635"/>
                  <a:pt x="44960" y="239133"/>
                </a:cubicBezTo>
                <a:cubicBezTo>
                  <a:pt x="44960" y="237820"/>
                  <a:pt x="43643" y="236508"/>
                  <a:pt x="43643" y="236508"/>
                </a:cubicBezTo>
                <a:cubicBezTo>
                  <a:pt x="33106" y="222068"/>
                  <a:pt x="12034" y="193187"/>
                  <a:pt x="12034" y="149867"/>
                </a:cubicBezTo>
                <a:cubicBezTo>
                  <a:pt x="12034" y="101295"/>
                  <a:pt x="52862" y="61913"/>
                  <a:pt x="101592" y="61913"/>
                </a:cubicBezTo>
                <a:close/>
                <a:moveTo>
                  <a:pt x="187376" y="37465"/>
                </a:moveTo>
                <a:cubicBezTo>
                  <a:pt x="190039" y="34925"/>
                  <a:pt x="194033" y="34925"/>
                  <a:pt x="196696" y="37465"/>
                </a:cubicBezTo>
                <a:cubicBezTo>
                  <a:pt x="199359" y="40005"/>
                  <a:pt x="199359" y="43815"/>
                  <a:pt x="196696" y="46355"/>
                </a:cubicBezTo>
                <a:cubicBezTo>
                  <a:pt x="196696" y="46355"/>
                  <a:pt x="196696" y="46355"/>
                  <a:pt x="170067" y="71755"/>
                </a:cubicBezTo>
                <a:cubicBezTo>
                  <a:pt x="168736" y="73025"/>
                  <a:pt x="167404" y="73025"/>
                  <a:pt x="166073" y="73025"/>
                </a:cubicBezTo>
                <a:cubicBezTo>
                  <a:pt x="164741" y="73025"/>
                  <a:pt x="162078" y="73025"/>
                  <a:pt x="160747" y="71755"/>
                </a:cubicBezTo>
                <a:cubicBezTo>
                  <a:pt x="158084" y="69215"/>
                  <a:pt x="158084" y="65405"/>
                  <a:pt x="160747" y="62865"/>
                </a:cubicBezTo>
                <a:cubicBezTo>
                  <a:pt x="160747" y="62865"/>
                  <a:pt x="160747" y="62865"/>
                  <a:pt x="187376" y="37465"/>
                </a:cubicBezTo>
                <a:close/>
                <a:moveTo>
                  <a:pt x="1997" y="37465"/>
                </a:moveTo>
                <a:cubicBezTo>
                  <a:pt x="4660" y="34925"/>
                  <a:pt x="8654" y="34925"/>
                  <a:pt x="11317" y="37465"/>
                </a:cubicBezTo>
                <a:cubicBezTo>
                  <a:pt x="11317" y="37465"/>
                  <a:pt x="11317" y="37465"/>
                  <a:pt x="37946" y="62865"/>
                </a:cubicBezTo>
                <a:cubicBezTo>
                  <a:pt x="40609" y="65405"/>
                  <a:pt x="40609" y="69215"/>
                  <a:pt x="37946" y="71755"/>
                </a:cubicBezTo>
                <a:cubicBezTo>
                  <a:pt x="36615" y="73025"/>
                  <a:pt x="35283" y="73025"/>
                  <a:pt x="32620" y="73025"/>
                </a:cubicBezTo>
                <a:cubicBezTo>
                  <a:pt x="31289" y="73025"/>
                  <a:pt x="29957" y="73025"/>
                  <a:pt x="28626" y="71755"/>
                </a:cubicBezTo>
                <a:cubicBezTo>
                  <a:pt x="28626" y="71755"/>
                  <a:pt x="28626" y="71755"/>
                  <a:pt x="1997" y="46355"/>
                </a:cubicBezTo>
                <a:cubicBezTo>
                  <a:pt x="-666" y="43815"/>
                  <a:pt x="-666" y="40005"/>
                  <a:pt x="1997" y="37465"/>
                </a:cubicBezTo>
                <a:close/>
                <a:moveTo>
                  <a:pt x="99346" y="0"/>
                </a:moveTo>
                <a:cubicBezTo>
                  <a:pt x="101886" y="0"/>
                  <a:pt x="105696" y="2673"/>
                  <a:pt x="105696" y="6684"/>
                </a:cubicBezTo>
                <a:cubicBezTo>
                  <a:pt x="105696" y="6684"/>
                  <a:pt x="105696" y="6684"/>
                  <a:pt x="105696" y="44116"/>
                </a:cubicBezTo>
                <a:cubicBezTo>
                  <a:pt x="105696" y="48127"/>
                  <a:pt x="101886" y="50800"/>
                  <a:pt x="99346" y="50800"/>
                </a:cubicBezTo>
                <a:cubicBezTo>
                  <a:pt x="95536" y="50800"/>
                  <a:pt x="92996" y="48127"/>
                  <a:pt x="92996" y="44116"/>
                </a:cubicBezTo>
                <a:cubicBezTo>
                  <a:pt x="92996" y="44116"/>
                  <a:pt x="92996" y="44116"/>
                  <a:pt x="92996" y="6684"/>
                </a:cubicBezTo>
                <a:cubicBezTo>
                  <a:pt x="92996" y="2673"/>
                  <a:pt x="95536" y="0"/>
                  <a:pt x="99346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9050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36" name="千图设计师MC：ID 29795607文本框 37"/>
          <p:cNvSpPr txBox="1"/>
          <p:nvPr>
            <p:custDataLst>
              <p:tags r:id="rId4"/>
            </p:custDataLst>
          </p:nvPr>
        </p:nvSpPr>
        <p:spPr>
          <a:xfrm>
            <a:off x="6204012" y="1793888"/>
            <a:ext cx="1728192" cy="276999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r>
              <a:rPr lang="zh-CN" altLang="en-US" b="1" dirty="0">
                <a:solidFill>
                  <a:schemeClr val="accent6"/>
                </a:solidFill>
              </a:rPr>
              <a:t>输入标题文本</a:t>
            </a:r>
            <a:endParaRPr lang="zh-CN" altLang="en-US" b="1" dirty="0">
              <a:solidFill>
                <a:schemeClr val="accent6"/>
              </a:solidFill>
            </a:endParaRPr>
          </a:p>
        </p:txBody>
      </p:sp>
      <p:sp>
        <p:nvSpPr>
          <p:cNvPr id="37" name="千图设计师MC：ID 29795607任意多边形 31"/>
          <p:cNvSpPr/>
          <p:nvPr>
            <p:custDataLst>
              <p:tags r:id="rId5"/>
            </p:custDataLst>
          </p:nvPr>
        </p:nvSpPr>
        <p:spPr>
          <a:xfrm>
            <a:off x="6204012" y="2405481"/>
            <a:ext cx="399214" cy="3992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38" name="千图设计师MC：ID 29795607任意多边形 32"/>
          <p:cNvSpPr/>
          <p:nvPr>
            <p:custDataLst>
              <p:tags r:id="rId6"/>
            </p:custDataLst>
          </p:nvPr>
        </p:nvSpPr>
        <p:spPr>
          <a:xfrm>
            <a:off x="6325990" y="2523662"/>
            <a:ext cx="155257" cy="162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4" h="21302" extrusionOk="0">
                <a:moveTo>
                  <a:pt x="7816" y="21302"/>
                </a:moveTo>
                <a:cubicBezTo>
                  <a:pt x="7132" y="21302"/>
                  <a:pt x="6483" y="20993"/>
                  <a:pt x="6068" y="20461"/>
                </a:cubicBezTo>
                <a:lnTo>
                  <a:pt x="445" y="13277"/>
                </a:lnTo>
                <a:cubicBezTo>
                  <a:pt x="-287" y="12344"/>
                  <a:pt x="-97" y="11016"/>
                  <a:pt x="870" y="10308"/>
                </a:cubicBezTo>
                <a:cubicBezTo>
                  <a:pt x="1838" y="9597"/>
                  <a:pt x="3211" y="9785"/>
                  <a:pt x="3943" y="10719"/>
                </a:cubicBezTo>
                <a:lnTo>
                  <a:pt x="7643" y="15442"/>
                </a:lnTo>
                <a:lnTo>
                  <a:pt x="16946" y="999"/>
                </a:lnTo>
                <a:cubicBezTo>
                  <a:pt x="17586" y="6"/>
                  <a:pt x="18940" y="-298"/>
                  <a:pt x="19969" y="321"/>
                </a:cubicBezTo>
                <a:cubicBezTo>
                  <a:pt x="20997" y="939"/>
                  <a:pt x="21313" y="2248"/>
                  <a:pt x="20671" y="3243"/>
                </a:cubicBezTo>
                <a:lnTo>
                  <a:pt x="9680" y="20301"/>
                </a:lnTo>
                <a:cubicBezTo>
                  <a:pt x="9299" y="20896"/>
                  <a:pt x="8639" y="21267"/>
                  <a:pt x="7917" y="21299"/>
                </a:cubicBezTo>
                <a:cubicBezTo>
                  <a:pt x="7882" y="21302"/>
                  <a:pt x="7851" y="21302"/>
                  <a:pt x="7816" y="213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39" name="千图设计师MC：ID 29795607矩形 29"/>
          <p:cNvSpPr/>
          <p:nvPr>
            <p:custDataLst>
              <p:tags r:id="rId7"/>
            </p:custDataLst>
          </p:nvPr>
        </p:nvSpPr>
        <p:spPr>
          <a:xfrm>
            <a:off x="6603225" y="2374841"/>
            <a:ext cx="4029279" cy="215444"/>
          </a:xfrm>
          <a:prstGeom prst="rect">
            <a:avLst/>
          </a:prstGeom>
        </p:spPr>
        <p:txBody>
          <a:bodyPr wrap="none" lIns="144000" tIns="0" rIns="144000" bIns="0" anchor="ctr">
            <a:normAutofit/>
          </a:bodyPr>
          <a:lstStyle/>
          <a:p>
            <a:r>
              <a:rPr lang="zh-CN" altLang="en-US" sz="1400" b="1" dirty="0">
                <a:solidFill>
                  <a:schemeClr val="accent1"/>
                </a:solidFill>
              </a:rPr>
              <a:t>输入标题文本</a:t>
            </a:r>
            <a:endParaRPr lang="zh-CN" altLang="en-US" sz="1400" b="1" dirty="0">
              <a:solidFill>
                <a:schemeClr val="accent1"/>
              </a:solidFill>
            </a:endParaRPr>
          </a:p>
        </p:txBody>
      </p:sp>
      <p:sp>
        <p:nvSpPr>
          <p:cNvPr id="40" name="千图设计师MC：ID 29795607矩形 30"/>
          <p:cNvSpPr/>
          <p:nvPr>
            <p:custDataLst>
              <p:tags r:id="rId8"/>
            </p:custDataLst>
          </p:nvPr>
        </p:nvSpPr>
        <p:spPr>
          <a:xfrm>
            <a:off x="6603225" y="2590286"/>
            <a:ext cx="4029279" cy="485070"/>
          </a:xfrm>
          <a:prstGeom prst="rect">
            <a:avLst/>
          </a:prstGeom>
        </p:spPr>
        <p:txBody>
          <a:bodyPr wrap="square" lIns="144000" tIns="0" rIns="144000" bIns="0"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rgbClr val="000000"/>
                </a:solidFill>
              </a:rPr>
              <a:t>请替换文字内容复制你的内容到此千图网</a:t>
            </a:r>
            <a:r>
              <a:rPr lang="en-US" altLang="zh-CN" sz="1050" dirty="0">
                <a:solidFill>
                  <a:srgbClr val="000000"/>
                </a:solidFill>
              </a:rPr>
              <a:t>58PIC.COM</a:t>
            </a:r>
            <a:endParaRPr lang="zh-CN" altLang="en-US" sz="1050" dirty="0">
              <a:solidFill>
                <a:srgbClr val="000000"/>
              </a:solidFill>
            </a:endParaRPr>
          </a:p>
        </p:txBody>
      </p:sp>
      <p:sp>
        <p:nvSpPr>
          <p:cNvPr id="41" name="千图设计师MC：ID 29795607任意多边形 27"/>
          <p:cNvSpPr/>
          <p:nvPr>
            <p:custDataLst>
              <p:tags r:id="rId9"/>
            </p:custDataLst>
          </p:nvPr>
        </p:nvSpPr>
        <p:spPr>
          <a:xfrm>
            <a:off x="6204012" y="3341645"/>
            <a:ext cx="399214" cy="3992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42" name="千图设计师MC：ID 29795607任意多边形 28"/>
          <p:cNvSpPr/>
          <p:nvPr>
            <p:custDataLst>
              <p:tags r:id="rId10"/>
            </p:custDataLst>
          </p:nvPr>
        </p:nvSpPr>
        <p:spPr>
          <a:xfrm>
            <a:off x="6325990" y="3459826"/>
            <a:ext cx="155257" cy="162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4" h="21302" extrusionOk="0">
                <a:moveTo>
                  <a:pt x="7816" y="21302"/>
                </a:moveTo>
                <a:cubicBezTo>
                  <a:pt x="7132" y="21302"/>
                  <a:pt x="6483" y="20993"/>
                  <a:pt x="6068" y="20461"/>
                </a:cubicBezTo>
                <a:lnTo>
                  <a:pt x="445" y="13277"/>
                </a:lnTo>
                <a:cubicBezTo>
                  <a:pt x="-287" y="12344"/>
                  <a:pt x="-97" y="11016"/>
                  <a:pt x="870" y="10308"/>
                </a:cubicBezTo>
                <a:cubicBezTo>
                  <a:pt x="1838" y="9597"/>
                  <a:pt x="3211" y="9785"/>
                  <a:pt x="3943" y="10719"/>
                </a:cubicBezTo>
                <a:lnTo>
                  <a:pt x="7643" y="15442"/>
                </a:lnTo>
                <a:lnTo>
                  <a:pt x="16946" y="999"/>
                </a:lnTo>
                <a:cubicBezTo>
                  <a:pt x="17586" y="6"/>
                  <a:pt x="18940" y="-298"/>
                  <a:pt x="19969" y="321"/>
                </a:cubicBezTo>
                <a:cubicBezTo>
                  <a:pt x="20997" y="939"/>
                  <a:pt x="21313" y="2248"/>
                  <a:pt x="20671" y="3243"/>
                </a:cubicBezTo>
                <a:lnTo>
                  <a:pt x="9680" y="20301"/>
                </a:lnTo>
                <a:cubicBezTo>
                  <a:pt x="9299" y="20896"/>
                  <a:pt x="8639" y="21267"/>
                  <a:pt x="7917" y="21299"/>
                </a:cubicBezTo>
                <a:cubicBezTo>
                  <a:pt x="7882" y="21302"/>
                  <a:pt x="7851" y="21302"/>
                  <a:pt x="7816" y="213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43" name="千图设计师MC：ID 29795607矩形 25"/>
          <p:cNvSpPr/>
          <p:nvPr>
            <p:custDataLst>
              <p:tags r:id="rId11"/>
            </p:custDataLst>
          </p:nvPr>
        </p:nvSpPr>
        <p:spPr>
          <a:xfrm>
            <a:off x="6614253" y="3263159"/>
            <a:ext cx="4029279" cy="215444"/>
          </a:xfrm>
          <a:prstGeom prst="rect">
            <a:avLst/>
          </a:prstGeom>
        </p:spPr>
        <p:txBody>
          <a:bodyPr wrap="none" lIns="144000" tIns="0" rIns="144000" bIns="0" anchor="ctr">
            <a:normAutofit/>
          </a:bodyPr>
          <a:lstStyle/>
          <a:p>
            <a:r>
              <a:rPr lang="zh-CN" altLang="en-US" sz="1400" b="1" dirty="0">
                <a:solidFill>
                  <a:schemeClr val="accent2"/>
                </a:solidFill>
              </a:rPr>
              <a:t>输入标题文本</a:t>
            </a:r>
            <a:endParaRPr lang="zh-CN" altLang="en-US" sz="1400" b="1" dirty="0">
              <a:solidFill>
                <a:schemeClr val="accent2"/>
              </a:solidFill>
            </a:endParaRPr>
          </a:p>
        </p:txBody>
      </p:sp>
      <p:sp>
        <p:nvSpPr>
          <p:cNvPr id="44" name="千图设计师MC：ID 29795607矩形 26"/>
          <p:cNvSpPr/>
          <p:nvPr>
            <p:custDataLst>
              <p:tags r:id="rId12"/>
            </p:custDataLst>
          </p:nvPr>
        </p:nvSpPr>
        <p:spPr>
          <a:xfrm>
            <a:off x="6614253" y="3478604"/>
            <a:ext cx="4029279" cy="485070"/>
          </a:xfrm>
          <a:prstGeom prst="rect">
            <a:avLst/>
          </a:prstGeom>
        </p:spPr>
        <p:txBody>
          <a:bodyPr wrap="square" lIns="144000" tIns="0" rIns="144000" bIns="0"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rgbClr val="000000"/>
                </a:solidFill>
              </a:rPr>
              <a:t>请替换文字内容复制你的内容到此千图网</a:t>
            </a:r>
            <a:r>
              <a:rPr lang="en-US" altLang="zh-CN" sz="1050" dirty="0">
                <a:solidFill>
                  <a:srgbClr val="000000"/>
                </a:solidFill>
              </a:rPr>
              <a:t>58PIC.COM</a:t>
            </a:r>
            <a:endParaRPr lang="zh-CN" altLang="en-US" sz="1050" dirty="0">
              <a:solidFill>
                <a:srgbClr val="000000"/>
              </a:solidFill>
            </a:endParaRPr>
          </a:p>
        </p:txBody>
      </p:sp>
      <p:sp>
        <p:nvSpPr>
          <p:cNvPr id="45" name="千图设计师MC：ID 29795607任意多边形 23"/>
          <p:cNvSpPr/>
          <p:nvPr>
            <p:custDataLst>
              <p:tags r:id="rId13"/>
            </p:custDataLst>
          </p:nvPr>
        </p:nvSpPr>
        <p:spPr>
          <a:xfrm>
            <a:off x="6204012" y="4151477"/>
            <a:ext cx="399214" cy="3992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46" name="千图设计师MC：ID 29795607任意多边形 24"/>
          <p:cNvSpPr/>
          <p:nvPr>
            <p:custDataLst>
              <p:tags r:id="rId14"/>
            </p:custDataLst>
          </p:nvPr>
        </p:nvSpPr>
        <p:spPr>
          <a:xfrm>
            <a:off x="6325990" y="4269658"/>
            <a:ext cx="155257" cy="162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4" h="21302" extrusionOk="0">
                <a:moveTo>
                  <a:pt x="7816" y="21302"/>
                </a:moveTo>
                <a:cubicBezTo>
                  <a:pt x="7132" y="21302"/>
                  <a:pt x="6483" y="20993"/>
                  <a:pt x="6068" y="20461"/>
                </a:cubicBezTo>
                <a:lnTo>
                  <a:pt x="445" y="13277"/>
                </a:lnTo>
                <a:cubicBezTo>
                  <a:pt x="-287" y="12344"/>
                  <a:pt x="-97" y="11016"/>
                  <a:pt x="870" y="10308"/>
                </a:cubicBezTo>
                <a:cubicBezTo>
                  <a:pt x="1838" y="9597"/>
                  <a:pt x="3211" y="9785"/>
                  <a:pt x="3943" y="10719"/>
                </a:cubicBezTo>
                <a:lnTo>
                  <a:pt x="7643" y="15442"/>
                </a:lnTo>
                <a:lnTo>
                  <a:pt x="16946" y="999"/>
                </a:lnTo>
                <a:cubicBezTo>
                  <a:pt x="17586" y="6"/>
                  <a:pt x="18940" y="-298"/>
                  <a:pt x="19969" y="321"/>
                </a:cubicBezTo>
                <a:cubicBezTo>
                  <a:pt x="20997" y="939"/>
                  <a:pt x="21313" y="2248"/>
                  <a:pt x="20671" y="3243"/>
                </a:cubicBezTo>
                <a:lnTo>
                  <a:pt x="9680" y="20301"/>
                </a:lnTo>
                <a:cubicBezTo>
                  <a:pt x="9299" y="20896"/>
                  <a:pt x="8639" y="21267"/>
                  <a:pt x="7917" y="21299"/>
                </a:cubicBezTo>
                <a:cubicBezTo>
                  <a:pt x="7882" y="21302"/>
                  <a:pt x="7851" y="21302"/>
                  <a:pt x="7816" y="213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47" name="千图设计师MC：ID 29795607矩形 21"/>
          <p:cNvSpPr/>
          <p:nvPr>
            <p:custDataLst>
              <p:tags r:id="rId15"/>
            </p:custDataLst>
          </p:nvPr>
        </p:nvSpPr>
        <p:spPr>
          <a:xfrm>
            <a:off x="6603225" y="4151477"/>
            <a:ext cx="4029279" cy="215444"/>
          </a:xfrm>
          <a:prstGeom prst="rect">
            <a:avLst/>
          </a:prstGeom>
        </p:spPr>
        <p:txBody>
          <a:bodyPr wrap="none" lIns="144000" tIns="0" rIns="144000" bIns="0" anchor="ctr">
            <a:normAutofit/>
          </a:bodyPr>
          <a:lstStyle/>
          <a:p>
            <a:r>
              <a:rPr lang="zh-CN" altLang="en-US" sz="1400" b="1" dirty="0">
                <a:solidFill>
                  <a:schemeClr val="accent3"/>
                </a:solidFill>
              </a:rPr>
              <a:t>输入标题文本</a:t>
            </a:r>
            <a:endParaRPr lang="zh-CN" altLang="en-US" sz="1400" b="1" dirty="0">
              <a:solidFill>
                <a:schemeClr val="accent3"/>
              </a:solidFill>
            </a:endParaRPr>
          </a:p>
        </p:txBody>
      </p:sp>
      <p:sp>
        <p:nvSpPr>
          <p:cNvPr id="48" name="千图设计师MC：ID 29795607矩形 22"/>
          <p:cNvSpPr/>
          <p:nvPr>
            <p:custDataLst>
              <p:tags r:id="rId16"/>
            </p:custDataLst>
          </p:nvPr>
        </p:nvSpPr>
        <p:spPr>
          <a:xfrm>
            <a:off x="6603225" y="4366922"/>
            <a:ext cx="4029279" cy="485070"/>
          </a:xfrm>
          <a:prstGeom prst="rect">
            <a:avLst/>
          </a:prstGeom>
        </p:spPr>
        <p:txBody>
          <a:bodyPr wrap="square" lIns="144000" tIns="0" rIns="144000" bIns="0"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rgbClr val="000000"/>
                </a:solidFill>
              </a:rPr>
              <a:t>请替换文字内容复制你的内容到此千图网</a:t>
            </a:r>
            <a:r>
              <a:rPr lang="en-US" altLang="zh-CN" sz="1050" dirty="0">
                <a:solidFill>
                  <a:srgbClr val="000000"/>
                </a:solidFill>
              </a:rPr>
              <a:t>58PIC.COM</a:t>
            </a:r>
            <a:endParaRPr lang="zh-CN" altLang="en-US" sz="1050" dirty="0">
              <a:solidFill>
                <a:srgbClr val="000000"/>
              </a:solidFill>
            </a:endParaRPr>
          </a:p>
        </p:txBody>
      </p:sp>
      <p:sp>
        <p:nvSpPr>
          <p:cNvPr id="49" name="千图设计师MC：ID 29795607任意多边形 19"/>
          <p:cNvSpPr/>
          <p:nvPr>
            <p:custDataLst>
              <p:tags r:id="rId17"/>
            </p:custDataLst>
          </p:nvPr>
        </p:nvSpPr>
        <p:spPr>
          <a:xfrm>
            <a:off x="6204012" y="5039794"/>
            <a:ext cx="399214" cy="3992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50" name="千图设计师MC：ID 29795607任意多边形 20"/>
          <p:cNvSpPr/>
          <p:nvPr>
            <p:custDataLst>
              <p:tags r:id="rId18"/>
            </p:custDataLst>
          </p:nvPr>
        </p:nvSpPr>
        <p:spPr>
          <a:xfrm>
            <a:off x="6325990" y="5157975"/>
            <a:ext cx="155257" cy="162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4" h="21302" extrusionOk="0">
                <a:moveTo>
                  <a:pt x="7816" y="21302"/>
                </a:moveTo>
                <a:cubicBezTo>
                  <a:pt x="7132" y="21302"/>
                  <a:pt x="6483" y="20993"/>
                  <a:pt x="6068" y="20461"/>
                </a:cubicBezTo>
                <a:lnTo>
                  <a:pt x="445" y="13277"/>
                </a:lnTo>
                <a:cubicBezTo>
                  <a:pt x="-287" y="12344"/>
                  <a:pt x="-97" y="11016"/>
                  <a:pt x="870" y="10308"/>
                </a:cubicBezTo>
                <a:cubicBezTo>
                  <a:pt x="1838" y="9597"/>
                  <a:pt x="3211" y="9785"/>
                  <a:pt x="3943" y="10719"/>
                </a:cubicBezTo>
                <a:lnTo>
                  <a:pt x="7643" y="15442"/>
                </a:lnTo>
                <a:lnTo>
                  <a:pt x="16946" y="999"/>
                </a:lnTo>
                <a:cubicBezTo>
                  <a:pt x="17586" y="6"/>
                  <a:pt x="18940" y="-298"/>
                  <a:pt x="19969" y="321"/>
                </a:cubicBezTo>
                <a:cubicBezTo>
                  <a:pt x="20997" y="939"/>
                  <a:pt x="21313" y="2248"/>
                  <a:pt x="20671" y="3243"/>
                </a:cubicBezTo>
                <a:lnTo>
                  <a:pt x="9680" y="20301"/>
                </a:lnTo>
                <a:cubicBezTo>
                  <a:pt x="9299" y="20896"/>
                  <a:pt x="8639" y="21267"/>
                  <a:pt x="7917" y="21299"/>
                </a:cubicBezTo>
                <a:cubicBezTo>
                  <a:pt x="7882" y="21302"/>
                  <a:pt x="7851" y="21302"/>
                  <a:pt x="7816" y="213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51" name="千图设计师MC：ID 29795607矩形 17"/>
          <p:cNvSpPr/>
          <p:nvPr>
            <p:custDataLst>
              <p:tags r:id="rId19"/>
            </p:custDataLst>
          </p:nvPr>
        </p:nvSpPr>
        <p:spPr>
          <a:xfrm>
            <a:off x="6603225" y="5039794"/>
            <a:ext cx="4029279" cy="215444"/>
          </a:xfrm>
          <a:prstGeom prst="rect">
            <a:avLst/>
          </a:prstGeom>
        </p:spPr>
        <p:txBody>
          <a:bodyPr wrap="none" lIns="144000" tIns="0" rIns="144000" bIns="0" anchor="ctr">
            <a:normAutofit/>
          </a:bodyPr>
          <a:lstStyle/>
          <a:p>
            <a:r>
              <a:rPr lang="zh-CN" altLang="en-US" sz="1400" b="1" dirty="0">
                <a:solidFill>
                  <a:schemeClr val="accent4"/>
                </a:solidFill>
              </a:rPr>
              <a:t>输入标题文本</a:t>
            </a:r>
            <a:endParaRPr lang="zh-CN" altLang="en-US" sz="1400" b="1" dirty="0">
              <a:solidFill>
                <a:schemeClr val="accent4"/>
              </a:solidFill>
            </a:endParaRPr>
          </a:p>
        </p:txBody>
      </p:sp>
      <p:sp>
        <p:nvSpPr>
          <p:cNvPr id="52" name="千图设计师MC：ID 29795607矩形 18"/>
          <p:cNvSpPr/>
          <p:nvPr>
            <p:custDataLst>
              <p:tags r:id="rId20"/>
            </p:custDataLst>
          </p:nvPr>
        </p:nvSpPr>
        <p:spPr>
          <a:xfrm>
            <a:off x="6603225" y="5255239"/>
            <a:ext cx="4029279" cy="485070"/>
          </a:xfrm>
          <a:prstGeom prst="rect">
            <a:avLst/>
          </a:prstGeom>
        </p:spPr>
        <p:txBody>
          <a:bodyPr wrap="square" lIns="144000" tIns="0" rIns="144000" bIns="0"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rgbClr val="000000"/>
                </a:solidFill>
              </a:rPr>
              <a:t>请替换文字内容复制你的内容到此千图网</a:t>
            </a:r>
            <a:r>
              <a:rPr lang="en-US" altLang="zh-CN" sz="1050" dirty="0">
                <a:solidFill>
                  <a:srgbClr val="000000"/>
                </a:solidFill>
              </a:rPr>
              <a:t>58PIC.COM</a:t>
            </a:r>
            <a:endParaRPr lang="zh-CN" altLang="en-US" sz="105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500"/>
                            </p:stCondLst>
                            <p:childTnLst>
                              <p:par>
                                <p:cTn id="10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4" grpId="0" animBg="1"/>
      <p:bldP spid="35" grpId="0" animBg="1"/>
      <p:bldP spid="36" grpId="0"/>
      <p:bldP spid="37" grpId="0" animBg="1"/>
      <p:bldP spid="39" grpId="0"/>
      <p:bldP spid="40" grpId="0"/>
      <p:bldP spid="41" grpId="0" animBg="1"/>
      <p:bldP spid="42" grpId="0" animBg="1"/>
      <p:bldP spid="43" grpId="0"/>
      <p:bldP spid="44" grpId="0"/>
      <p:bldP spid="45" grpId="0" animBg="1"/>
      <p:bldP spid="46" grpId="0" animBg="1"/>
      <p:bldP spid="47" grpId="0"/>
      <p:bldP spid="48" grpId="0"/>
      <p:bldP spid="49" grpId="0" animBg="1"/>
      <p:bldP spid="50" grpId="0" animBg="1"/>
      <p:bldP spid="51" grpId="0"/>
      <p:bldP spid="5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设计师MC：ID 29795607组合 3"/>
          <p:cNvGrpSpPr/>
          <p:nvPr>
            <p:custDataLst>
              <p:tags r:id="rId1"/>
            </p:custDataLst>
          </p:nvPr>
        </p:nvGrpSpPr>
        <p:grpSpPr>
          <a:xfrm>
            <a:off x="5100175" y="1588351"/>
            <a:ext cx="4902581" cy="3087002"/>
            <a:chOff x="2976147" y="1795279"/>
            <a:chExt cx="6239707" cy="3928974"/>
          </a:xfrm>
        </p:grpSpPr>
        <p:sp>
          <p:nvSpPr>
            <p:cNvPr id="39" name="任意多边形: 形状 38"/>
            <p:cNvSpPr>
              <a:spLocks noChangeAspect="1"/>
            </p:cNvSpPr>
            <p:nvPr/>
          </p:nvSpPr>
          <p:spPr bwMode="gray">
            <a:xfrm>
              <a:off x="8420785" y="5310376"/>
              <a:ext cx="63606" cy="75084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20" y="11"/>
                </a:cxn>
                <a:cxn ang="0">
                  <a:pos x="30" y="7"/>
                </a:cxn>
                <a:cxn ang="0">
                  <a:pos x="68" y="32"/>
                </a:cxn>
                <a:cxn ang="0">
                  <a:pos x="105" y="36"/>
                </a:cxn>
                <a:cxn ang="0">
                  <a:pos x="127" y="23"/>
                </a:cxn>
                <a:cxn ang="0">
                  <a:pos x="148" y="22"/>
                </a:cxn>
                <a:cxn ang="0">
                  <a:pos x="165" y="13"/>
                </a:cxn>
                <a:cxn ang="0">
                  <a:pos x="176" y="7"/>
                </a:cxn>
                <a:cxn ang="0">
                  <a:pos x="193" y="22"/>
                </a:cxn>
                <a:cxn ang="0">
                  <a:pos x="198" y="54"/>
                </a:cxn>
                <a:cxn ang="0">
                  <a:pos x="196" y="85"/>
                </a:cxn>
                <a:cxn ang="0">
                  <a:pos x="201" y="109"/>
                </a:cxn>
                <a:cxn ang="0">
                  <a:pos x="198" y="112"/>
                </a:cxn>
                <a:cxn ang="0">
                  <a:pos x="194" y="94"/>
                </a:cxn>
                <a:cxn ang="0">
                  <a:pos x="182" y="119"/>
                </a:cxn>
                <a:cxn ang="0">
                  <a:pos x="177" y="135"/>
                </a:cxn>
                <a:cxn ang="0">
                  <a:pos x="172" y="157"/>
                </a:cxn>
                <a:cxn ang="0">
                  <a:pos x="156" y="155"/>
                </a:cxn>
                <a:cxn ang="0">
                  <a:pos x="154" y="167"/>
                </a:cxn>
                <a:cxn ang="0">
                  <a:pos x="143" y="179"/>
                </a:cxn>
                <a:cxn ang="0">
                  <a:pos x="137" y="184"/>
                </a:cxn>
                <a:cxn ang="0">
                  <a:pos x="127" y="187"/>
                </a:cxn>
                <a:cxn ang="0">
                  <a:pos x="124" y="206"/>
                </a:cxn>
                <a:cxn ang="0">
                  <a:pos x="111" y="216"/>
                </a:cxn>
                <a:cxn ang="0">
                  <a:pos x="99" y="209"/>
                </a:cxn>
                <a:cxn ang="0">
                  <a:pos x="83" y="208"/>
                </a:cxn>
                <a:cxn ang="0">
                  <a:pos x="69" y="201"/>
                </a:cxn>
                <a:cxn ang="0">
                  <a:pos x="80" y="193"/>
                </a:cxn>
                <a:cxn ang="0">
                  <a:pos x="62" y="188"/>
                </a:cxn>
                <a:cxn ang="0">
                  <a:pos x="41" y="157"/>
                </a:cxn>
                <a:cxn ang="0">
                  <a:pos x="25" y="107"/>
                </a:cxn>
                <a:cxn ang="0">
                  <a:pos x="45" y="118"/>
                </a:cxn>
                <a:cxn ang="0">
                  <a:pos x="25" y="92"/>
                </a:cxn>
                <a:cxn ang="0">
                  <a:pos x="2" y="24"/>
                </a:cxn>
              </a:cxnLst>
              <a:rect l="0" t="0" r="r" b="b"/>
              <a:pathLst>
                <a:path w="201" h="216">
                  <a:moveTo>
                    <a:pt x="2" y="0"/>
                  </a:moveTo>
                  <a:lnTo>
                    <a:pt x="4" y="4"/>
                  </a:lnTo>
                  <a:lnTo>
                    <a:pt x="13" y="6"/>
                  </a:lnTo>
                  <a:lnTo>
                    <a:pt x="20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43" y="13"/>
                  </a:lnTo>
                  <a:lnTo>
                    <a:pt x="68" y="32"/>
                  </a:lnTo>
                  <a:lnTo>
                    <a:pt x="100" y="36"/>
                  </a:lnTo>
                  <a:lnTo>
                    <a:pt x="105" y="36"/>
                  </a:lnTo>
                  <a:lnTo>
                    <a:pt x="116" y="28"/>
                  </a:lnTo>
                  <a:lnTo>
                    <a:pt x="127" y="23"/>
                  </a:lnTo>
                  <a:lnTo>
                    <a:pt x="137" y="24"/>
                  </a:lnTo>
                  <a:lnTo>
                    <a:pt x="148" y="22"/>
                  </a:lnTo>
                  <a:lnTo>
                    <a:pt x="159" y="11"/>
                  </a:lnTo>
                  <a:lnTo>
                    <a:pt x="165" y="13"/>
                  </a:lnTo>
                  <a:lnTo>
                    <a:pt x="172" y="16"/>
                  </a:lnTo>
                  <a:lnTo>
                    <a:pt x="176" y="7"/>
                  </a:lnTo>
                  <a:lnTo>
                    <a:pt x="185" y="11"/>
                  </a:lnTo>
                  <a:lnTo>
                    <a:pt x="193" y="22"/>
                  </a:lnTo>
                  <a:lnTo>
                    <a:pt x="197" y="44"/>
                  </a:lnTo>
                  <a:lnTo>
                    <a:pt x="198" y="54"/>
                  </a:lnTo>
                  <a:lnTo>
                    <a:pt x="196" y="65"/>
                  </a:lnTo>
                  <a:lnTo>
                    <a:pt x="196" y="85"/>
                  </a:lnTo>
                  <a:lnTo>
                    <a:pt x="198" y="103"/>
                  </a:lnTo>
                  <a:lnTo>
                    <a:pt x="201" y="109"/>
                  </a:lnTo>
                  <a:lnTo>
                    <a:pt x="198" y="122"/>
                  </a:lnTo>
                  <a:lnTo>
                    <a:pt x="198" y="112"/>
                  </a:lnTo>
                  <a:lnTo>
                    <a:pt x="197" y="102"/>
                  </a:lnTo>
                  <a:lnTo>
                    <a:pt x="194" y="94"/>
                  </a:lnTo>
                  <a:lnTo>
                    <a:pt x="192" y="101"/>
                  </a:lnTo>
                  <a:lnTo>
                    <a:pt x="182" y="119"/>
                  </a:lnTo>
                  <a:lnTo>
                    <a:pt x="182" y="134"/>
                  </a:lnTo>
                  <a:lnTo>
                    <a:pt x="177" y="135"/>
                  </a:lnTo>
                  <a:lnTo>
                    <a:pt x="177" y="153"/>
                  </a:lnTo>
                  <a:lnTo>
                    <a:pt x="172" y="157"/>
                  </a:lnTo>
                  <a:lnTo>
                    <a:pt x="166" y="157"/>
                  </a:lnTo>
                  <a:lnTo>
                    <a:pt x="156" y="155"/>
                  </a:lnTo>
                  <a:lnTo>
                    <a:pt x="154" y="158"/>
                  </a:lnTo>
                  <a:lnTo>
                    <a:pt x="154" y="167"/>
                  </a:lnTo>
                  <a:lnTo>
                    <a:pt x="150" y="176"/>
                  </a:lnTo>
                  <a:lnTo>
                    <a:pt x="143" y="179"/>
                  </a:lnTo>
                  <a:lnTo>
                    <a:pt x="140" y="190"/>
                  </a:lnTo>
                  <a:lnTo>
                    <a:pt x="137" y="184"/>
                  </a:lnTo>
                  <a:lnTo>
                    <a:pt x="131" y="182"/>
                  </a:lnTo>
                  <a:lnTo>
                    <a:pt x="127" y="187"/>
                  </a:lnTo>
                  <a:lnTo>
                    <a:pt x="124" y="198"/>
                  </a:lnTo>
                  <a:lnTo>
                    <a:pt x="124" y="206"/>
                  </a:lnTo>
                  <a:lnTo>
                    <a:pt x="117" y="215"/>
                  </a:lnTo>
                  <a:lnTo>
                    <a:pt x="111" y="216"/>
                  </a:lnTo>
                  <a:lnTo>
                    <a:pt x="105" y="211"/>
                  </a:lnTo>
                  <a:lnTo>
                    <a:pt x="99" y="209"/>
                  </a:lnTo>
                  <a:lnTo>
                    <a:pt x="94" y="212"/>
                  </a:lnTo>
                  <a:lnTo>
                    <a:pt x="83" y="208"/>
                  </a:lnTo>
                  <a:lnTo>
                    <a:pt x="73" y="208"/>
                  </a:lnTo>
                  <a:lnTo>
                    <a:pt x="69" y="201"/>
                  </a:lnTo>
                  <a:lnTo>
                    <a:pt x="77" y="200"/>
                  </a:lnTo>
                  <a:lnTo>
                    <a:pt x="80" y="193"/>
                  </a:lnTo>
                  <a:lnTo>
                    <a:pt x="70" y="193"/>
                  </a:lnTo>
                  <a:lnTo>
                    <a:pt x="62" y="188"/>
                  </a:lnTo>
                  <a:lnTo>
                    <a:pt x="49" y="165"/>
                  </a:lnTo>
                  <a:lnTo>
                    <a:pt x="41" y="157"/>
                  </a:lnTo>
                  <a:lnTo>
                    <a:pt x="37" y="151"/>
                  </a:lnTo>
                  <a:lnTo>
                    <a:pt x="25" y="107"/>
                  </a:lnTo>
                  <a:lnTo>
                    <a:pt x="37" y="129"/>
                  </a:lnTo>
                  <a:lnTo>
                    <a:pt x="45" y="118"/>
                  </a:lnTo>
                  <a:lnTo>
                    <a:pt x="37" y="113"/>
                  </a:lnTo>
                  <a:lnTo>
                    <a:pt x="25" y="92"/>
                  </a:lnTo>
                  <a:lnTo>
                    <a:pt x="0" y="39"/>
                  </a:lnTo>
                  <a:lnTo>
                    <a:pt x="2" y="2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任意多边形: 形状 39"/>
            <p:cNvSpPr>
              <a:spLocks noChangeAspect="1"/>
            </p:cNvSpPr>
            <p:nvPr/>
          </p:nvSpPr>
          <p:spPr bwMode="gray">
            <a:xfrm>
              <a:off x="7869006" y="4666052"/>
              <a:ext cx="706022" cy="605909"/>
            </a:xfrm>
            <a:custGeom>
              <a:avLst/>
              <a:gdLst/>
              <a:ahLst/>
              <a:cxnLst>
                <a:cxn ang="0">
                  <a:pos x="80" y="633"/>
                </a:cxn>
                <a:cxn ang="0">
                  <a:pos x="198" y="560"/>
                </a:cxn>
                <a:cxn ang="0">
                  <a:pos x="357" y="522"/>
                </a:cxn>
                <a:cxn ang="0">
                  <a:pos x="497" y="418"/>
                </a:cxn>
                <a:cxn ang="0">
                  <a:pos x="533" y="330"/>
                </a:cxn>
                <a:cxn ang="0">
                  <a:pos x="566" y="326"/>
                </a:cxn>
                <a:cxn ang="0">
                  <a:pos x="634" y="262"/>
                </a:cxn>
                <a:cxn ang="0">
                  <a:pos x="688" y="222"/>
                </a:cxn>
                <a:cxn ang="0">
                  <a:pos x="739" y="187"/>
                </a:cxn>
                <a:cxn ang="0">
                  <a:pos x="818" y="257"/>
                </a:cxn>
                <a:cxn ang="0">
                  <a:pos x="898" y="254"/>
                </a:cxn>
                <a:cxn ang="0">
                  <a:pos x="921" y="160"/>
                </a:cxn>
                <a:cxn ang="0">
                  <a:pos x="974" y="108"/>
                </a:cxn>
                <a:cxn ang="0">
                  <a:pos x="1045" y="48"/>
                </a:cxn>
                <a:cxn ang="0">
                  <a:pos x="1044" y="29"/>
                </a:cxn>
                <a:cxn ang="0">
                  <a:pos x="1116" y="65"/>
                </a:cxn>
                <a:cxn ang="0">
                  <a:pos x="1205" y="90"/>
                </a:cxn>
                <a:cxn ang="0">
                  <a:pos x="1264" y="90"/>
                </a:cxn>
                <a:cxn ang="0">
                  <a:pos x="1279" y="118"/>
                </a:cxn>
                <a:cxn ang="0">
                  <a:pos x="1243" y="165"/>
                </a:cxn>
                <a:cxn ang="0">
                  <a:pos x="1269" y="264"/>
                </a:cxn>
                <a:cxn ang="0">
                  <a:pos x="1384" y="339"/>
                </a:cxn>
                <a:cxn ang="0">
                  <a:pos x="1553" y="270"/>
                </a:cxn>
                <a:cxn ang="0">
                  <a:pos x="1575" y="72"/>
                </a:cxn>
                <a:cxn ang="0">
                  <a:pos x="1623" y="17"/>
                </a:cxn>
                <a:cxn ang="0">
                  <a:pos x="1667" y="171"/>
                </a:cxn>
                <a:cxn ang="0">
                  <a:pos x="1761" y="252"/>
                </a:cxn>
                <a:cxn ang="0">
                  <a:pos x="1806" y="416"/>
                </a:cxn>
                <a:cxn ang="0">
                  <a:pos x="1851" y="485"/>
                </a:cxn>
                <a:cxn ang="0">
                  <a:pos x="1954" y="540"/>
                </a:cxn>
                <a:cxn ang="0">
                  <a:pos x="1994" y="645"/>
                </a:cxn>
                <a:cxn ang="0">
                  <a:pos x="2054" y="661"/>
                </a:cxn>
                <a:cxn ang="0">
                  <a:pos x="2132" y="791"/>
                </a:cxn>
                <a:cxn ang="0">
                  <a:pos x="2191" y="911"/>
                </a:cxn>
                <a:cxn ang="0">
                  <a:pos x="2206" y="1090"/>
                </a:cxn>
                <a:cxn ang="0">
                  <a:pos x="2158" y="1285"/>
                </a:cxn>
                <a:cxn ang="0">
                  <a:pos x="2089" y="1365"/>
                </a:cxn>
                <a:cxn ang="0">
                  <a:pos x="2034" y="1506"/>
                </a:cxn>
                <a:cxn ang="0">
                  <a:pos x="2008" y="1625"/>
                </a:cxn>
                <a:cxn ang="0">
                  <a:pos x="1823" y="1705"/>
                </a:cxn>
                <a:cxn ang="0">
                  <a:pos x="1785" y="1704"/>
                </a:cxn>
                <a:cxn ang="0">
                  <a:pos x="1715" y="1661"/>
                </a:cxn>
                <a:cxn ang="0">
                  <a:pos x="1572" y="1674"/>
                </a:cxn>
                <a:cxn ang="0">
                  <a:pos x="1453" y="1530"/>
                </a:cxn>
                <a:cxn ang="0">
                  <a:pos x="1376" y="1406"/>
                </a:cxn>
                <a:cxn ang="0">
                  <a:pos x="1330" y="1443"/>
                </a:cxn>
                <a:cxn ang="0">
                  <a:pos x="1358" y="1317"/>
                </a:cxn>
                <a:cxn ang="0">
                  <a:pos x="1302" y="1370"/>
                </a:cxn>
                <a:cxn ang="0">
                  <a:pos x="1220" y="1433"/>
                </a:cxn>
                <a:cxn ang="0">
                  <a:pos x="1177" y="1335"/>
                </a:cxn>
                <a:cxn ang="0">
                  <a:pos x="1062" y="1253"/>
                </a:cxn>
                <a:cxn ang="0">
                  <a:pos x="779" y="1270"/>
                </a:cxn>
                <a:cxn ang="0">
                  <a:pos x="587" y="1354"/>
                </a:cxn>
                <a:cxn ang="0">
                  <a:pos x="419" y="1379"/>
                </a:cxn>
                <a:cxn ang="0">
                  <a:pos x="271" y="1452"/>
                </a:cxn>
                <a:cxn ang="0">
                  <a:pos x="130" y="1405"/>
                </a:cxn>
                <a:cxn ang="0">
                  <a:pos x="142" y="1286"/>
                </a:cxn>
                <a:cxn ang="0">
                  <a:pos x="66" y="1024"/>
                </a:cxn>
                <a:cxn ang="0">
                  <a:pos x="12" y="897"/>
                </a:cxn>
                <a:cxn ang="0">
                  <a:pos x="35" y="884"/>
                </a:cxn>
                <a:cxn ang="0">
                  <a:pos x="8" y="758"/>
                </a:cxn>
              </a:cxnLst>
              <a:rect l="0" t="0" r="r" b="b"/>
              <a:pathLst>
                <a:path w="2217" h="1736">
                  <a:moveTo>
                    <a:pt x="43" y="634"/>
                  </a:moveTo>
                  <a:lnTo>
                    <a:pt x="49" y="629"/>
                  </a:lnTo>
                  <a:lnTo>
                    <a:pt x="48" y="645"/>
                  </a:lnTo>
                  <a:lnTo>
                    <a:pt x="48" y="647"/>
                  </a:lnTo>
                  <a:lnTo>
                    <a:pt x="45" y="651"/>
                  </a:lnTo>
                  <a:lnTo>
                    <a:pt x="44" y="656"/>
                  </a:lnTo>
                  <a:lnTo>
                    <a:pt x="48" y="658"/>
                  </a:lnTo>
                  <a:lnTo>
                    <a:pt x="46" y="666"/>
                  </a:lnTo>
                  <a:lnTo>
                    <a:pt x="45" y="671"/>
                  </a:lnTo>
                  <a:lnTo>
                    <a:pt x="50" y="673"/>
                  </a:lnTo>
                  <a:lnTo>
                    <a:pt x="59" y="666"/>
                  </a:lnTo>
                  <a:lnTo>
                    <a:pt x="62" y="652"/>
                  </a:lnTo>
                  <a:lnTo>
                    <a:pt x="72" y="636"/>
                  </a:lnTo>
                  <a:lnTo>
                    <a:pt x="80" y="633"/>
                  </a:lnTo>
                  <a:lnTo>
                    <a:pt x="87" y="628"/>
                  </a:lnTo>
                  <a:lnTo>
                    <a:pt x="94" y="626"/>
                  </a:lnTo>
                  <a:lnTo>
                    <a:pt x="102" y="620"/>
                  </a:lnTo>
                  <a:lnTo>
                    <a:pt x="120" y="617"/>
                  </a:lnTo>
                  <a:lnTo>
                    <a:pt x="125" y="608"/>
                  </a:lnTo>
                  <a:lnTo>
                    <a:pt x="132" y="601"/>
                  </a:lnTo>
                  <a:lnTo>
                    <a:pt x="140" y="596"/>
                  </a:lnTo>
                  <a:lnTo>
                    <a:pt x="146" y="586"/>
                  </a:lnTo>
                  <a:lnTo>
                    <a:pt x="161" y="580"/>
                  </a:lnTo>
                  <a:lnTo>
                    <a:pt x="167" y="575"/>
                  </a:lnTo>
                  <a:lnTo>
                    <a:pt x="174" y="571"/>
                  </a:lnTo>
                  <a:lnTo>
                    <a:pt x="191" y="559"/>
                  </a:lnTo>
                  <a:lnTo>
                    <a:pt x="195" y="558"/>
                  </a:lnTo>
                  <a:lnTo>
                    <a:pt x="198" y="560"/>
                  </a:lnTo>
                  <a:lnTo>
                    <a:pt x="214" y="561"/>
                  </a:lnTo>
                  <a:lnTo>
                    <a:pt x="222" y="564"/>
                  </a:lnTo>
                  <a:lnTo>
                    <a:pt x="232" y="565"/>
                  </a:lnTo>
                  <a:lnTo>
                    <a:pt x="241" y="564"/>
                  </a:lnTo>
                  <a:lnTo>
                    <a:pt x="249" y="561"/>
                  </a:lnTo>
                  <a:lnTo>
                    <a:pt x="260" y="553"/>
                  </a:lnTo>
                  <a:lnTo>
                    <a:pt x="270" y="547"/>
                  </a:lnTo>
                  <a:lnTo>
                    <a:pt x="280" y="544"/>
                  </a:lnTo>
                  <a:lnTo>
                    <a:pt x="291" y="544"/>
                  </a:lnTo>
                  <a:lnTo>
                    <a:pt x="301" y="542"/>
                  </a:lnTo>
                  <a:lnTo>
                    <a:pt x="322" y="522"/>
                  </a:lnTo>
                  <a:lnTo>
                    <a:pt x="335" y="522"/>
                  </a:lnTo>
                  <a:lnTo>
                    <a:pt x="345" y="527"/>
                  </a:lnTo>
                  <a:lnTo>
                    <a:pt x="357" y="522"/>
                  </a:lnTo>
                  <a:lnTo>
                    <a:pt x="370" y="522"/>
                  </a:lnTo>
                  <a:lnTo>
                    <a:pt x="378" y="520"/>
                  </a:lnTo>
                  <a:lnTo>
                    <a:pt x="388" y="515"/>
                  </a:lnTo>
                  <a:lnTo>
                    <a:pt x="413" y="510"/>
                  </a:lnTo>
                  <a:lnTo>
                    <a:pt x="424" y="504"/>
                  </a:lnTo>
                  <a:lnTo>
                    <a:pt x="432" y="499"/>
                  </a:lnTo>
                  <a:lnTo>
                    <a:pt x="454" y="478"/>
                  </a:lnTo>
                  <a:lnTo>
                    <a:pt x="458" y="470"/>
                  </a:lnTo>
                  <a:lnTo>
                    <a:pt x="459" y="461"/>
                  </a:lnTo>
                  <a:lnTo>
                    <a:pt x="467" y="450"/>
                  </a:lnTo>
                  <a:lnTo>
                    <a:pt x="469" y="445"/>
                  </a:lnTo>
                  <a:lnTo>
                    <a:pt x="469" y="439"/>
                  </a:lnTo>
                  <a:lnTo>
                    <a:pt x="476" y="440"/>
                  </a:lnTo>
                  <a:lnTo>
                    <a:pt x="497" y="418"/>
                  </a:lnTo>
                  <a:lnTo>
                    <a:pt x="500" y="413"/>
                  </a:lnTo>
                  <a:lnTo>
                    <a:pt x="497" y="410"/>
                  </a:lnTo>
                  <a:lnTo>
                    <a:pt x="490" y="381"/>
                  </a:lnTo>
                  <a:lnTo>
                    <a:pt x="491" y="369"/>
                  </a:lnTo>
                  <a:lnTo>
                    <a:pt x="499" y="355"/>
                  </a:lnTo>
                  <a:lnTo>
                    <a:pt x="502" y="353"/>
                  </a:lnTo>
                  <a:lnTo>
                    <a:pt x="508" y="353"/>
                  </a:lnTo>
                  <a:lnTo>
                    <a:pt x="512" y="345"/>
                  </a:lnTo>
                  <a:lnTo>
                    <a:pt x="521" y="338"/>
                  </a:lnTo>
                  <a:lnTo>
                    <a:pt x="524" y="338"/>
                  </a:lnTo>
                  <a:lnTo>
                    <a:pt x="523" y="333"/>
                  </a:lnTo>
                  <a:lnTo>
                    <a:pt x="528" y="322"/>
                  </a:lnTo>
                  <a:lnTo>
                    <a:pt x="530" y="321"/>
                  </a:lnTo>
                  <a:lnTo>
                    <a:pt x="533" y="330"/>
                  </a:lnTo>
                  <a:lnTo>
                    <a:pt x="537" y="337"/>
                  </a:lnTo>
                  <a:lnTo>
                    <a:pt x="543" y="353"/>
                  </a:lnTo>
                  <a:lnTo>
                    <a:pt x="549" y="365"/>
                  </a:lnTo>
                  <a:lnTo>
                    <a:pt x="555" y="372"/>
                  </a:lnTo>
                  <a:lnTo>
                    <a:pt x="560" y="381"/>
                  </a:lnTo>
                  <a:lnTo>
                    <a:pt x="564" y="386"/>
                  </a:lnTo>
                  <a:lnTo>
                    <a:pt x="569" y="375"/>
                  </a:lnTo>
                  <a:lnTo>
                    <a:pt x="569" y="360"/>
                  </a:lnTo>
                  <a:lnTo>
                    <a:pt x="571" y="360"/>
                  </a:lnTo>
                  <a:lnTo>
                    <a:pt x="578" y="359"/>
                  </a:lnTo>
                  <a:lnTo>
                    <a:pt x="576" y="346"/>
                  </a:lnTo>
                  <a:lnTo>
                    <a:pt x="570" y="335"/>
                  </a:lnTo>
                  <a:lnTo>
                    <a:pt x="564" y="330"/>
                  </a:lnTo>
                  <a:lnTo>
                    <a:pt x="566" y="326"/>
                  </a:lnTo>
                  <a:lnTo>
                    <a:pt x="565" y="310"/>
                  </a:lnTo>
                  <a:lnTo>
                    <a:pt x="570" y="305"/>
                  </a:lnTo>
                  <a:lnTo>
                    <a:pt x="580" y="310"/>
                  </a:lnTo>
                  <a:lnTo>
                    <a:pt x="588" y="308"/>
                  </a:lnTo>
                  <a:lnTo>
                    <a:pt x="601" y="324"/>
                  </a:lnTo>
                  <a:lnTo>
                    <a:pt x="618" y="327"/>
                  </a:lnTo>
                  <a:lnTo>
                    <a:pt x="619" y="319"/>
                  </a:lnTo>
                  <a:lnTo>
                    <a:pt x="610" y="316"/>
                  </a:lnTo>
                  <a:lnTo>
                    <a:pt x="613" y="303"/>
                  </a:lnTo>
                  <a:lnTo>
                    <a:pt x="623" y="294"/>
                  </a:lnTo>
                  <a:lnTo>
                    <a:pt x="625" y="287"/>
                  </a:lnTo>
                  <a:lnTo>
                    <a:pt x="620" y="270"/>
                  </a:lnTo>
                  <a:lnTo>
                    <a:pt x="625" y="264"/>
                  </a:lnTo>
                  <a:lnTo>
                    <a:pt x="634" y="262"/>
                  </a:lnTo>
                  <a:lnTo>
                    <a:pt x="645" y="268"/>
                  </a:lnTo>
                  <a:lnTo>
                    <a:pt x="647" y="265"/>
                  </a:lnTo>
                  <a:lnTo>
                    <a:pt x="641" y="253"/>
                  </a:lnTo>
                  <a:lnTo>
                    <a:pt x="642" y="247"/>
                  </a:lnTo>
                  <a:lnTo>
                    <a:pt x="646" y="242"/>
                  </a:lnTo>
                  <a:lnTo>
                    <a:pt x="663" y="248"/>
                  </a:lnTo>
                  <a:lnTo>
                    <a:pt x="663" y="243"/>
                  </a:lnTo>
                  <a:lnTo>
                    <a:pt x="657" y="233"/>
                  </a:lnTo>
                  <a:lnTo>
                    <a:pt x="657" y="221"/>
                  </a:lnTo>
                  <a:lnTo>
                    <a:pt x="666" y="217"/>
                  </a:lnTo>
                  <a:lnTo>
                    <a:pt x="671" y="217"/>
                  </a:lnTo>
                  <a:lnTo>
                    <a:pt x="677" y="215"/>
                  </a:lnTo>
                  <a:lnTo>
                    <a:pt x="687" y="214"/>
                  </a:lnTo>
                  <a:lnTo>
                    <a:pt x="688" y="222"/>
                  </a:lnTo>
                  <a:lnTo>
                    <a:pt x="693" y="220"/>
                  </a:lnTo>
                  <a:lnTo>
                    <a:pt x="700" y="214"/>
                  </a:lnTo>
                  <a:lnTo>
                    <a:pt x="705" y="201"/>
                  </a:lnTo>
                  <a:lnTo>
                    <a:pt x="705" y="197"/>
                  </a:lnTo>
                  <a:lnTo>
                    <a:pt x="699" y="189"/>
                  </a:lnTo>
                  <a:lnTo>
                    <a:pt x="702" y="183"/>
                  </a:lnTo>
                  <a:lnTo>
                    <a:pt x="707" y="189"/>
                  </a:lnTo>
                  <a:lnTo>
                    <a:pt x="709" y="198"/>
                  </a:lnTo>
                  <a:lnTo>
                    <a:pt x="715" y="194"/>
                  </a:lnTo>
                  <a:lnTo>
                    <a:pt x="718" y="188"/>
                  </a:lnTo>
                  <a:lnTo>
                    <a:pt x="721" y="189"/>
                  </a:lnTo>
                  <a:lnTo>
                    <a:pt x="722" y="194"/>
                  </a:lnTo>
                  <a:lnTo>
                    <a:pt x="728" y="193"/>
                  </a:lnTo>
                  <a:lnTo>
                    <a:pt x="739" y="187"/>
                  </a:lnTo>
                  <a:lnTo>
                    <a:pt x="743" y="183"/>
                  </a:lnTo>
                  <a:lnTo>
                    <a:pt x="741" y="176"/>
                  </a:lnTo>
                  <a:lnTo>
                    <a:pt x="749" y="174"/>
                  </a:lnTo>
                  <a:lnTo>
                    <a:pt x="753" y="177"/>
                  </a:lnTo>
                  <a:lnTo>
                    <a:pt x="761" y="181"/>
                  </a:lnTo>
                  <a:lnTo>
                    <a:pt x="770" y="181"/>
                  </a:lnTo>
                  <a:lnTo>
                    <a:pt x="780" y="187"/>
                  </a:lnTo>
                  <a:lnTo>
                    <a:pt x="788" y="193"/>
                  </a:lnTo>
                  <a:lnTo>
                    <a:pt x="804" y="215"/>
                  </a:lnTo>
                  <a:lnTo>
                    <a:pt x="818" y="226"/>
                  </a:lnTo>
                  <a:lnTo>
                    <a:pt x="814" y="242"/>
                  </a:lnTo>
                  <a:lnTo>
                    <a:pt x="814" y="253"/>
                  </a:lnTo>
                  <a:lnTo>
                    <a:pt x="815" y="255"/>
                  </a:lnTo>
                  <a:lnTo>
                    <a:pt x="818" y="257"/>
                  </a:lnTo>
                  <a:lnTo>
                    <a:pt x="819" y="254"/>
                  </a:lnTo>
                  <a:lnTo>
                    <a:pt x="822" y="247"/>
                  </a:lnTo>
                  <a:lnTo>
                    <a:pt x="820" y="243"/>
                  </a:lnTo>
                  <a:lnTo>
                    <a:pt x="825" y="238"/>
                  </a:lnTo>
                  <a:lnTo>
                    <a:pt x="829" y="240"/>
                  </a:lnTo>
                  <a:lnTo>
                    <a:pt x="830" y="237"/>
                  </a:lnTo>
                  <a:lnTo>
                    <a:pt x="836" y="240"/>
                  </a:lnTo>
                  <a:lnTo>
                    <a:pt x="836" y="232"/>
                  </a:lnTo>
                  <a:lnTo>
                    <a:pt x="839" y="231"/>
                  </a:lnTo>
                  <a:lnTo>
                    <a:pt x="849" y="233"/>
                  </a:lnTo>
                  <a:lnTo>
                    <a:pt x="862" y="233"/>
                  </a:lnTo>
                  <a:lnTo>
                    <a:pt x="873" y="232"/>
                  </a:lnTo>
                  <a:lnTo>
                    <a:pt x="881" y="236"/>
                  </a:lnTo>
                  <a:lnTo>
                    <a:pt x="898" y="254"/>
                  </a:lnTo>
                  <a:lnTo>
                    <a:pt x="903" y="253"/>
                  </a:lnTo>
                  <a:lnTo>
                    <a:pt x="903" y="249"/>
                  </a:lnTo>
                  <a:lnTo>
                    <a:pt x="899" y="237"/>
                  </a:lnTo>
                  <a:lnTo>
                    <a:pt x="906" y="233"/>
                  </a:lnTo>
                  <a:lnTo>
                    <a:pt x="908" y="232"/>
                  </a:lnTo>
                  <a:lnTo>
                    <a:pt x="894" y="217"/>
                  </a:lnTo>
                  <a:lnTo>
                    <a:pt x="886" y="205"/>
                  </a:lnTo>
                  <a:lnTo>
                    <a:pt x="890" y="189"/>
                  </a:lnTo>
                  <a:lnTo>
                    <a:pt x="893" y="192"/>
                  </a:lnTo>
                  <a:lnTo>
                    <a:pt x="898" y="189"/>
                  </a:lnTo>
                  <a:lnTo>
                    <a:pt x="909" y="172"/>
                  </a:lnTo>
                  <a:lnTo>
                    <a:pt x="909" y="165"/>
                  </a:lnTo>
                  <a:lnTo>
                    <a:pt x="914" y="158"/>
                  </a:lnTo>
                  <a:lnTo>
                    <a:pt x="921" y="160"/>
                  </a:lnTo>
                  <a:lnTo>
                    <a:pt x="931" y="160"/>
                  </a:lnTo>
                  <a:lnTo>
                    <a:pt x="937" y="154"/>
                  </a:lnTo>
                  <a:lnTo>
                    <a:pt x="936" y="141"/>
                  </a:lnTo>
                  <a:lnTo>
                    <a:pt x="929" y="141"/>
                  </a:lnTo>
                  <a:lnTo>
                    <a:pt x="930" y="135"/>
                  </a:lnTo>
                  <a:lnTo>
                    <a:pt x="931" y="125"/>
                  </a:lnTo>
                  <a:lnTo>
                    <a:pt x="935" y="115"/>
                  </a:lnTo>
                  <a:lnTo>
                    <a:pt x="944" y="113"/>
                  </a:lnTo>
                  <a:lnTo>
                    <a:pt x="953" y="109"/>
                  </a:lnTo>
                  <a:lnTo>
                    <a:pt x="954" y="102"/>
                  </a:lnTo>
                  <a:lnTo>
                    <a:pt x="962" y="103"/>
                  </a:lnTo>
                  <a:lnTo>
                    <a:pt x="969" y="108"/>
                  </a:lnTo>
                  <a:lnTo>
                    <a:pt x="973" y="115"/>
                  </a:lnTo>
                  <a:lnTo>
                    <a:pt x="974" y="108"/>
                  </a:lnTo>
                  <a:lnTo>
                    <a:pt x="968" y="98"/>
                  </a:lnTo>
                  <a:lnTo>
                    <a:pt x="971" y="96"/>
                  </a:lnTo>
                  <a:lnTo>
                    <a:pt x="978" y="88"/>
                  </a:lnTo>
                  <a:lnTo>
                    <a:pt x="991" y="92"/>
                  </a:lnTo>
                  <a:lnTo>
                    <a:pt x="992" y="87"/>
                  </a:lnTo>
                  <a:lnTo>
                    <a:pt x="1003" y="90"/>
                  </a:lnTo>
                  <a:lnTo>
                    <a:pt x="1016" y="88"/>
                  </a:lnTo>
                  <a:lnTo>
                    <a:pt x="1026" y="91"/>
                  </a:lnTo>
                  <a:lnTo>
                    <a:pt x="1034" y="91"/>
                  </a:lnTo>
                  <a:lnTo>
                    <a:pt x="1054" y="85"/>
                  </a:lnTo>
                  <a:lnTo>
                    <a:pt x="1062" y="79"/>
                  </a:lnTo>
                  <a:lnTo>
                    <a:pt x="1062" y="55"/>
                  </a:lnTo>
                  <a:lnTo>
                    <a:pt x="1056" y="49"/>
                  </a:lnTo>
                  <a:lnTo>
                    <a:pt x="1045" y="48"/>
                  </a:lnTo>
                  <a:lnTo>
                    <a:pt x="1038" y="49"/>
                  </a:lnTo>
                  <a:lnTo>
                    <a:pt x="1030" y="44"/>
                  </a:lnTo>
                  <a:lnTo>
                    <a:pt x="1026" y="38"/>
                  </a:lnTo>
                  <a:lnTo>
                    <a:pt x="1017" y="34"/>
                  </a:lnTo>
                  <a:lnTo>
                    <a:pt x="1017" y="33"/>
                  </a:lnTo>
                  <a:lnTo>
                    <a:pt x="1021" y="32"/>
                  </a:lnTo>
                  <a:lnTo>
                    <a:pt x="1024" y="34"/>
                  </a:lnTo>
                  <a:lnTo>
                    <a:pt x="1027" y="29"/>
                  </a:lnTo>
                  <a:lnTo>
                    <a:pt x="1029" y="27"/>
                  </a:lnTo>
                  <a:lnTo>
                    <a:pt x="1032" y="31"/>
                  </a:lnTo>
                  <a:lnTo>
                    <a:pt x="1035" y="45"/>
                  </a:lnTo>
                  <a:lnTo>
                    <a:pt x="1039" y="38"/>
                  </a:lnTo>
                  <a:lnTo>
                    <a:pt x="1039" y="29"/>
                  </a:lnTo>
                  <a:lnTo>
                    <a:pt x="1044" y="29"/>
                  </a:lnTo>
                  <a:lnTo>
                    <a:pt x="1046" y="33"/>
                  </a:lnTo>
                  <a:lnTo>
                    <a:pt x="1051" y="32"/>
                  </a:lnTo>
                  <a:lnTo>
                    <a:pt x="1055" y="38"/>
                  </a:lnTo>
                  <a:lnTo>
                    <a:pt x="1059" y="43"/>
                  </a:lnTo>
                  <a:lnTo>
                    <a:pt x="1067" y="49"/>
                  </a:lnTo>
                  <a:lnTo>
                    <a:pt x="1070" y="42"/>
                  </a:lnTo>
                  <a:lnTo>
                    <a:pt x="1075" y="41"/>
                  </a:lnTo>
                  <a:lnTo>
                    <a:pt x="1080" y="44"/>
                  </a:lnTo>
                  <a:lnTo>
                    <a:pt x="1082" y="50"/>
                  </a:lnTo>
                  <a:lnTo>
                    <a:pt x="1089" y="58"/>
                  </a:lnTo>
                  <a:lnTo>
                    <a:pt x="1104" y="61"/>
                  </a:lnTo>
                  <a:lnTo>
                    <a:pt x="1108" y="61"/>
                  </a:lnTo>
                  <a:lnTo>
                    <a:pt x="1113" y="63"/>
                  </a:lnTo>
                  <a:lnTo>
                    <a:pt x="1116" y="65"/>
                  </a:lnTo>
                  <a:lnTo>
                    <a:pt x="1123" y="60"/>
                  </a:lnTo>
                  <a:lnTo>
                    <a:pt x="1126" y="59"/>
                  </a:lnTo>
                  <a:lnTo>
                    <a:pt x="1126" y="66"/>
                  </a:lnTo>
                  <a:lnTo>
                    <a:pt x="1131" y="69"/>
                  </a:lnTo>
                  <a:lnTo>
                    <a:pt x="1141" y="69"/>
                  </a:lnTo>
                  <a:lnTo>
                    <a:pt x="1151" y="76"/>
                  </a:lnTo>
                  <a:lnTo>
                    <a:pt x="1159" y="75"/>
                  </a:lnTo>
                  <a:lnTo>
                    <a:pt x="1167" y="79"/>
                  </a:lnTo>
                  <a:lnTo>
                    <a:pt x="1177" y="74"/>
                  </a:lnTo>
                  <a:lnTo>
                    <a:pt x="1179" y="74"/>
                  </a:lnTo>
                  <a:lnTo>
                    <a:pt x="1184" y="81"/>
                  </a:lnTo>
                  <a:lnTo>
                    <a:pt x="1195" y="81"/>
                  </a:lnTo>
                  <a:lnTo>
                    <a:pt x="1200" y="84"/>
                  </a:lnTo>
                  <a:lnTo>
                    <a:pt x="1205" y="90"/>
                  </a:lnTo>
                  <a:lnTo>
                    <a:pt x="1216" y="79"/>
                  </a:lnTo>
                  <a:lnTo>
                    <a:pt x="1221" y="76"/>
                  </a:lnTo>
                  <a:lnTo>
                    <a:pt x="1225" y="75"/>
                  </a:lnTo>
                  <a:lnTo>
                    <a:pt x="1234" y="76"/>
                  </a:lnTo>
                  <a:lnTo>
                    <a:pt x="1244" y="71"/>
                  </a:lnTo>
                  <a:lnTo>
                    <a:pt x="1238" y="82"/>
                  </a:lnTo>
                  <a:lnTo>
                    <a:pt x="1241" y="85"/>
                  </a:lnTo>
                  <a:lnTo>
                    <a:pt x="1243" y="86"/>
                  </a:lnTo>
                  <a:lnTo>
                    <a:pt x="1248" y="81"/>
                  </a:lnTo>
                  <a:lnTo>
                    <a:pt x="1249" y="85"/>
                  </a:lnTo>
                  <a:lnTo>
                    <a:pt x="1248" y="101"/>
                  </a:lnTo>
                  <a:lnTo>
                    <a:pt x="1249" y="104"/>
                  </a:lnTo>
                  <a:lnTo>
                    <a:pt x="1259" y="101"/>
                  </a:lnTo>
                  <a:lnTo>
                    <a:pt x="1264" y="90"/>
                  </a:lnTo>
                  <a:lnTo>
                    <a:pt x="1263" y="88"/>
                  </a:lnTo>
                  <a:lnTo>
                    <a:pt x="1264" y="79"/>
                  </a:lnTo>
                  <a:lnTo>
                    <a:pt x="1274" y="70"/>
                  </a:lnTo>
                  <a:lnTo>
                    <a:pt x="1276" y="72"/>
                  </a:lnTo>
                  <a:lnTo>
                    <a:pt x="1279" y="77"/>
                  </a:lnTo>
                  <a:lnTo>
                    <a:pt x="1280" y="92"/>
                  </a:lnTo>
                  <a:lnTo>
                    <a:pt x="1288" y="87"/>
                  </a:lnTo>
                  <a:lnTo>
                    <a:pt x="1295" y="87"/>
                  </a:lnTo>
                  <a:lnTo>
                    <a:pt x="1299" y="91"/>
                  </a:lnTo>
                  <a:lnTo>
                    <a:pt x="1297" y="96"/>
                  </a:lnTo>
                  <a:lnTo>
                    <a:pt x="1293" y="106"/>
                  </a:lnTo>
                  <a:lnTo>
                    <a:pt x="1287" y="115"/>
                  </a:lnTo>
                  <a:lnTo>
                    <a:pt x="1284" y="119"/>
                  </a:lnTo>
                  <a:lnTo>
                    <a:pt x="1279" y="118"/>
                  </a:lnTo>
                  <a:lnTo>
                    <a:pt x="1277" y="122"/>
                  </a:lnTo>
                  <a:lnTo>
                    <a:pt x="1284" y="130"/>
                  </a:lnTo>
                  <a:lnTo>
                    <a:pt x="1276" y="141"/>
                  </a:lnTo>
                  <a:lnTo>
                    <a:pt x="1272" y="144"/>
                  </a:lnTo>
                  <a:lnTo>
                    <a:pt x="1264" y="141"/>
                  </a:lnTo>
                  <a:lnTo>
                    <a:pt x="1263" y="136"/>
                  </a:lnTo>
                  <a:lnTo>
                    <a:pt x="1258" y="142"/>
                  </a:lnTo>
                  <a:lnTo>
                    <a:pt x="1259" y="151"/>
                  </a:lnTo>
                  <a:lnTo>
                    <a:pt x="1261" y="156"/>
                  </a:lnTo>
                  <a:lnTo>
                    <a:pt x="1258" y="152"/>
                  </a:lnTo>
                  <a:lnTo>
                    <a:pt x="1253" y="145"/>
                  </a:lnTo>
                  <a:lnTo>
                    <a:pt x="1248" y="144"/>
                  </a:lnTo>
                  <a:lnTo>
                    <a:pt x="1247" y="156"/>
                  </a:lnTo>
                  <a:lnTo>
                    <a:pt x="1243" y="165"/>
                  </a:lnTo>
                  <a:lnTo>
                    <a:pt x="1243" y="171"/>
                  </a:lnTo>
                  <a:lnTo>
                    <a:pt x="1253" y="168"/>
                  </a:lnTo>
                  <a:lnTo>
                    <a:pt x="1248" y="187"/>
                  </a:lnTo>
                  <a:lnTo>
                    <a:pt x="1248" y="190"/>
                  </a:lnTo>
                  <a:lnTo>
                    <a:pt x="1238" y="210"/>
                  </a:lnTo>
                  <a:lnTo>
                    <a:pt x="1234" y="221"/>
                  </a:lnTo>
                  <a:lnTo>
                    <a:pt x="1232" y="225"/>
                  </a:lnTo>
                  <a:lnTo>
                    <a:pt x="1228" y="231"/>
                  </a:lnTo>
                  <a:lnTo>
                    <a:pt x="1228" y="242"/>
                  </a:lnTo>
                  <a:lnTo>
                    <a:pt x="1234" y="246"/>
                  </a:lnTo>
                  <a:lnTo>
                    <a:pt x="1238" y="252"/>
                  </a:lnTo>
                  <a:lnTo>
                    <a:pt x="1245" y="251"/>
                  </a:lnTo>
                  <a:lnTo>
                    <a:pt x="1254" y="258"/>
                  </a:lnTo>
                  <a:lnTo>
                    <a:pt x="1269" y="264"/>
                  </a:lnTo>
                  <a:lnTo>
                    <a:pt x="1271" y="274"/>
                  </a:lnTo>
                  <a:lnTo>
                    <a:pt x="1275" y="283"/>
                  </a:lnTo>
                  <a:lnTo>
                    <a:pt x="1275" y="297"/>
                  </a:lnTo>
                  <a:lnTo>
                    <a:pt x="1285" y="290"/>
                  </a:lnTo>
                  <a:lnTo>
                    <a:pt x="1307" y="296"/>
                  </a:lnTo>
                  <a:lnTo>
                    <a:pt x="1320" y="295"/>
                  </a:lnTo>
                  <a:lnTo>
                    <a:pt x="1324" y="302"/>
                  </a:lnTo>
                  <a:lnTo>
                    <a:pt x="1335" y="308"/>
                  </a:lnTo>
                  <a:lnTo>
                    <a:pt x="1345" y="313"/>
                  </a:lnTo>
                  <a:lnTo>
                    <a:pt x="1355" y="319"/>
                  </a:lnTo>
                  <a:lnTo>
                    <a:pt x="1361" y="327"/>
                  </a:lnTo>
                  <a:lnTo>
                    <a:pt x="1370" y="334"/>
                  </a:lnTo>
                  <a:lnTo>
                    <a:pt x="1377" y="335"/>
                  </a:lnTo>
                  <a:lnTo>
                    <a:pt x="1384" y="339"/>
                  </a:lnTo>
                  <a:lnTo>
                    <a:pt x="1411" y="346"/>
                  </a:lnTo>
                  <a:lnTo>
                    <a:pt x="1421" y="354"/>
                  </a:lnTo>
                  <a:lnTo>
                    <a:pt x="1425" y="365"/>
                  </a:lnTo>
                  <a:lnTo>
                    <a:pt x="1430" y="371"/>
                  </a:lnTo>
                  <a:lnTo>
                    <a:pt x="1460" y="392"/>
                  </a:lnTo>
                  <a:lnTo>
                    <a:pt x="1475" y="398"/>
                  </a:lnTo>
                  <a:lnTo>
                    <a:pt x="1487" y="394"/>
                  </a:lnTo>
                  <a:lnTo>
                    <a:pt x="1498" y="389"/>
                  </a:lnTo>
                  <a:lnTo>
                    <a:pt x="1516" y="384"/>
                  </a:lnTo>
                  <a:lnTo>
                    <a:pt x="1521" y="377"/>
                  </a:lnTo>
                  <a:lnTo>
                    <a:pt x="1524" y="356"/>
                  </a:lnTo>
                  <a:lnTo>
                    <a:pt x="1537" y="333"/>
                  </a:lnTo>
                  <a:lnTo>
                    <a:pt x="1548" y="287"/>
                  </a:lnTo>
                  <a:lnTo>
                    <a:pt x="1553" y="270"/>
                  </a:lnTo>
                  <a:lnTo>
                    <a:pt x="1557" y="258"/>
                  </a:lnTo>
                  <a:lnTo>
                    <a:pt x="1560" y="246"/>
                  </a:lnTo>
                  <a:lnTo>
                    <a:pt x="1559" y="231"/>
                  </a:lnTo>
                  <a:lnTo>
                    <a:pt x="1553" y="213"/>
                  </a:lnTo>
                  <a:lnTo>
                    <a:pt x="1555" y="197"/>
                  </a:lnTo>
                  <a:lnTo>
                    <a:pt x="1553" y="165"/>
                  </a:lnTo>
                  <a:lnTo>
                    <a:pt x="1561" y="145"/>
                  </a:lnTo>
                  <a:lnTo>
                    <a:pt x="1560" y="128"/>
                  </a:lnTo>
                  <a:lnTo>
                    <a:pt x="1565" y="118"/>
                  </a:lnTo>
                  <a:lnTo>
                    <a:pt x="1566" y="108"/>
                  </a:lnTo>
                  <a:lnTo>
                    <a:pt x="1559" y="106"/>
                  </a:lnTo>
                  <a:lnTo>
                    <a:pt x="1560" y="95"/>
                  </a:lnTo>
                  <a:lnTo>
                    <a:pt x="1564" y="76"/>
                  </a:lnTo>
                  <a:lnTo>
                    <a:pt x="1575" y="72"/>
                  </a:lnTo>
                  <a:lnTo>
                    <a:pt x="1578" y="64"/>
                  </a:lnTo>
                  <a:lnTo>
                    <a:pt x="1583" y="45"/>
                  </a:lnTo>
                  <a:lnTo>
                    <a:pt x="1596" y="29"/>
                  </a:lnTo>
                  <a:lnTo>
                    <a:pt x="1596" y="16"/>
                  </a:lnTo>
                  <a:lnTo>
                    <a:pt x="1596" y="15"/>
                  </a:lnTo>
                  <a:lnTo>
                    <a:pt x="1599" y="11"/>
                  </a:lnTo>
                  <a:lnTo>
                    <a:pt x="1604" y="10"/>
                  </a:lnTo>
                  <a:lnTo>
                    <a:pt x="1613" y="5"/>
                  </a:lnTo>
                  <a:lnTo>
                    <a:pt x="1616" y="0"/>
                  </a:lnTo>
                  <a:lnTo>
                    <a:pt x="1623" y="2"/>
                  </a:lnTo>
                  <a:lnTo>
                    <a:pt x="1623" y="7"/>
                  </a:lnTo>
                  <a:lnTo>
                    <a:pt x="1624" y="16"/>
                  </a:lnTo>
                  <a:lnTo>
                    <a:pt x="1623" y="16"/>
                  </a:lnTo>
                  <a:lnTo>
                    <a:pt x="1623" y="17"/>
                  </a:lnTo>
                  <a:lnTo>
                    <a:pt x="1625" y="31"/>
                  </a:lnTo>
                  <a:lnTo>
                    <a:pt x="1625" y="58"/>
                  </a:lnTo>
                  <a:lnTo>
                    <a:pt x="1629" y="68"/>
                  </a:lnTo>
                  <a:lnTo>
                    <a:pt x="1639" y="68"/>
                  </a:lnTo>
                  <a:lnTo>
                    <a:pt x="1641" y="74"/>
                  </a:lnTo>
                  <a:lnTo>
                    <a:pt x="1640" y="88"/>
                  </a:lnTo>
                  <a:lnTo>
                    <a:pt x="1646" y="93"/>
                  </a:lnTo>
                  <a:lnTo>
                    <a:pt x="1650" y="103"/>
                  </a:lnTo>
                  <a:lnTo>
                    <a:pt x="1655" y="107"/>
                  </a:lnTo>
                  <a:lnTo>
                    <a:pt x="1656" y="122"/>
                  </a:lnTo>
                  <a:lnTo>
                    <a:pt x="1661" y="124"/>
                  </a:lnTo>
                  <a:lnTo>
                    <a:pt x="1663" y="139"/>
                  </a:lnTo>
                  <a:lnTo>
                    <a:pt x="1667" y="151"/>
                  </a:lnTo>
                  <a:lnTo>
                    <a:pt x="1667" y="171"/>
                  </a:lnTo>
                  <a:lnTo>
                    <a:pt x="1670" y="179"/>
                  </a:lnTo>
                  <a:lnTo>
                    <a:pt x="1672" y="189"/>
                  </a:lnTo>
                  <a:lnTo>
                    <a:pt x="1677" y="199"/>
                  </a:lnTo>
                  <a:lnTo>
                    <a:pt x="1684" y="208"/>
                  </a:lnTo>
                  <a:lnTo>
                    <a:pt x="1693" y="211"/>
                  </a:lnTo>
                  <a:lnTo>
                    <a:pt x="1705" y="200"/>
                  </a:lnTo>
                  <a:lnTo>
                    <a:pt x="1715" y="198"/>
                  </a:lnTo>
                  <a:lnTo>
                    <a:pt x="1723" y="199"/>
                  </a:lnTo>
                  <a:lnTo>
                    <a:pt x="1729" y="215"/>
                  </a:lnTo>
                  <a:lnTo>
                    <a:pt x="1739" y="219"/>
                  </a:lnTo>
                  <a:lnTo>
                    <a:pt x="1747" y="228"/>
                  </a:lnTo>
                  <a:lnTo>
                    <a:pt x="1755" y="232"/>
                  </a:lnTo>
                  <a:lnTo>
                    <a:pt x="1764" y="242"/>
                  </a:lnTo>
                  <a:lnTo>
                    <a:pt x="1761" y="252"/>
                  </a:lnTo>
                  <a:lnTo>
                    <a:pt x="1764" y="258"/>
                  </a:lnTo>
                  <a:lnTo>
                    <a:pt x="1763" y="276"/>
                  </a:lnTo>
                  <a:lnTo>
                    <a:pt x="1766" y="286"/>
                  </a:lnTo>
                  <a:lnTo>
                    <a:pt x="1766" y="295"/>
                  </a:lnTo>
                  <a:lnTo>
                    <a:pt x="1771" y="303"/>
                  </a:lnTo>
                  <a:lnTo>
                    <a:pt x="1771" y="319"/>
                  </a:lnTo>
                  <a:lnTo>
                    <a:pt x="1775" y="332"/>
                  </a:lnTo>
                  <a:lnTo>
                    <a:pt x="1787" y="349"/>
                  </a:lnTo>
                  <a:lnTo>
                    <a:pt x="1796" y="349"/>
                  </a:lnTo>
                  <a:lnTo>
                    <a:pt x="1797" y="361"/>
                  </a:lnTo>
                  <a:lnTo>
                    <a:pt x="1804" y="381"/>
                  </a:lnTo>
                  <a:lnTo>
                    <a:pt x="1807" y="393"/>
                  </a:lnTo>
                  <a:lnTo>
                    <a:pt x="1808" y="409"/>
                  </a:lnTo>
                  <a:lnTo>
                    <a:pt x="1806" y="416"/>
                  </a:lnTo>
                  <a:lnTo>
                    <a:pt x="1806" y="426"/>
                  </a:lnTo>
                  <a:lnTo>
                    <a:pt x="1808" y="437"/>
                  </a:lnTo>
                  <a:lnTo>
                    <a:pt x="1814" y="443"/>
                  </a:lnTo>
                  <a:lnTo>
                    <a:pt x="1819" y="445"/>
                  </a:lnTo>
                  <a:lnTo>
                    <a:pt x="1818" y="448"/>
                  </a:lnTo>
                  <a:lnTo>
                    <a:pt x="1822" y="445"/>
                  </a:lnTo>
                  <a:lnTo>
                    <a:pt x="1822" y="447"/>
                  </a:lnTo>
                  <a:lnTo>
                    <a:pt x="1819" y="452"/>
                  </a:lnTo>
                  <a:lnTo>
                    <a:pt x="1820" y="454"/>
                  </a:lnTo>
                  <a:lnTo>
                    <a:pt x="1820" y="461"/>
                  </a:lnTo>
                  <a:lnTo>
                    <a:pt x="1824" y="470"/>
                  </a:lnTo>
                  <a:lnTo>
                    <a:pt x="1838" y="475"/>
                  </a:lnTo>
                  <a:lnTo>
                    <a:pt x="1841" y="480"/>
                  </a:lnTo>
                  <a:lnTo>
                    <a:pt x="1851" y="485"/>
                  </a:lnTo>
                  <a:lnTo>
                    <a:pt x="1871" y="490"/>
                  </a:lnTo>
                  <a:lnTo>
                    <a:pt x="1874" y="489"/>
                  </a:lnTo>
                  <a:lnTo>
                    <a:pt x="1881" y="485"/>
                  </a:lnTo>
                  <a:lnTo>
                    <a:pt x="1884" y="502"/>
                  </a:lnTo>
                  <a:lnTo>
                    <a:pt x="1888" y="511"/>
                  </a:lnTo>
                  <a:lnTo>
                    <a:pt x="1893" y="515"/>
                  </a:lnTo>
                  <a:lnTo>
                    <a:pt x="1903" y="512"/>
                  </a:lnTo>
                  <a:lnTo>
                    <a:pt x="1911" y="517"/>
                  </a:lnTo>
                  <a:lnTo>
                    <a:pt x="1920" y="518"/>
                  </a:lnTo>
                  <a:lnTo>
                    <a:pt x="1925" y="527"/>
                  </a:lnTo>
                  <a:lnTo>
                    <a:pt x="1931" y="533"/>
                  </a:lnTo>
                  <a:lnTo>
                    <a:pt x="1937" y="529"/>
                  </a:lnTo>
                  <a:lnTo>
                    <a:pt x="1942" y="533"/>
                  </a:lnTo>
                  <a:lnTo>
                    <a:pt x="1954" y="540"/>
                  </a:lnTo>
                  <a:lnTo>
                    <a:pt x="1958" y="545"/>
                  </a:lnTo>
                  <a:lnTo>
                    <a:pt x="1960" y="556"/>
                  </a:lnTo>
                  <a:lnTo>
                    <a:pt x="1953" y="554"/>
                  </a:lnTo>
                  <a:lnTo>
                    <a:pt x="1952" y="566"/>
                  </a:lnTo>
                  <a:lnTo>
                    <a:pt x="1958" y="572"/>
                  </a:lnTo>
                  <a:lnTo>
                    <a:pt x="1968" y="574"/>
                  </a:lnTo>
                  <a:lnTo>
                    <a:pt x="1970" y="580"/>
                  </a:lnTo>
                  <a:lnTo>
                    <a:pt x="1978" y="588"/>
                  </a:lnTo>
                  <a:lnTo>
                    <a:pt x="1980" y="597"/>
                  </a:lnTo>
                  <a:lnTo>
                    <a:pt x="1983" y="603"/>
                  </a:lnTo>
                  <a:lnTo>
                    <a:pt x="1985" y="610"/>
                  </a:lnTo>
                  <a:lnTo>
                    <a:pt x="1992" y="612"/>
                  </a:lnTo>
                  <a:lnTo>
                    <a:pt x="1994" y="619"/>
                  </a:lnTo>
                  <a:lnTo>
                    <a:pt x="1994" y="645"/>
                  </a:lnTo>
                  <a:lnTo>
                    <a:pt x="1996" y="651"/>
                  </a:lnTo>
                  <a:lnTo>
                    <a:pt x="1997" y="658"/>
                  </a:lnTo>
                  <a:lnTo>
                    <a:pt x="2002" y="662"/>
                  </a:lnTo>
                  <a:lnTo>
                    <a:pt x="2005" y="671"/>
                  </a:lnTo>
                  <a:lnTo>
                    <a:pt x="2007" y="672"/>
                  </a:lnTo>
                  <a:lnTo>
                    <a:pt x="2011" y="669"/>
                  </a:lnTo>
                  <a:lnTo>
                    <a:pt x="2017" y="669"/>
                  </a:lnTo>
                  <a:lnTo>
                    <a:pt x="2017" y="655"/>
                  </a:lnTo>
                  <a:lnTo>
                    <a:pt x="2023" y="650"/>
                  </a:lnTo>
                  <a:lnTo>
                    <a:pt x="2027" y="660"/>
                  </a:lnTo>
                  <a:lnTo>
                    <a:pt x="2032" y="665"/>
                  </a:lnTo>
                  <a:lnTo>
                    <a:pt x="2043" y="669"/>
                  </a:lnTo>
                  <a:lnTo>
                    <a:pt x="2051" y="676"/>
                  </a:lnTo>
                  <a:lnTo>
                    <a:pt x="2054" y="661"/>
                  </a:lnTo>
                  <a:lnTo>
                    <a:pt x="2057" y="665"/>
                  </a:lnTo>
                  <a:lnTo>
                    <a:pt x="2059" y="671"/>
                  </a:lnTo>
                  <a:lnTo>
                    <a:pt x="2061" y="674"/>
                  </a:lnTo>
                  <a:lnTo>
                    <a:pt x="2065" y="690"/>
                  </a:lnTo>
                  <a:lnTo>
                    <a:pt x="2065" y="720"/>
                  </a:lnTo>
                  <a:lnTo>
                    <a:pt x="2068" y="733"/>
                  </a:lnTo>
                  <a:lnTo>
                    <a:pt x="2077" y="739"/>
                  </a:lnTo>
                  <a:lnTo>
                    <a:pt x="2083" y="748"/>
                  </a:lnTo>
                  <a:lnTo>
                    <a:pt x="2098" y="760"/>
                  </a:lnTo>
                  <a:lnTo>
                    <a:pt x="2110" y="760"/>
                  </a:lnTo>
                  <a:lnTo>
                    <a:pt x="2118" y="766"/>
                  </a:lnTo>
                  <a:lnTo>
                    <a:pt x="2124" y="774"/>
                  </a:lnTo>
                  <a:lnTo>
                    <a:pt x="2130" y="785"/>
                  </a:lnTo>
                  <a:lnTo>
                    <a:pt x="2132" y="791"/>
                  </a:lnTo>
                  <a:lnTo>
                    <a:pt x="2141" y="800"/>
                  </a:lnTo>
                  <a:lnTo>
                    <a:pt x="2151" y="802"/>
                  </a:lnTo>
                  <a:lnTo>
                    <a:pt x="2151" y="806"/>
                  </a:lnTo>
                  <a:lnTo>
                    <a:pt x="2163" y="824"/>
                  </a:lnTo>
                  <a:lnTo>
                    <a:pt x="2162" y="830"/>
                  </a:lnTo>
                  <a:lnTo>
                    <a:pt x="2173" y="835"/>
                  </a:lnTo>
                  <a:lnTo>
                    <a:pt x="2177" y="844"/>
                  </a:lnTo>
                  <a:lnTo>
                    <a:pt x="2178" y="862"/>
                  </a:lnTo>
                  <a:lnTo>
                    <a:pt x="2184" y="872"/>
                  </a:lnTo>
                  <a:lnTo>
                    <a:pt x="2186" y="876"/>
                  </a:lnTo>
                  <a:lnTo>
                    <a:pt x="2190" y="871"/>
                  </a:lnTo>
                  <a:lnTo>
                    <a:pt x="2191" y="886"/>
                  </a:lnTo>
                  <a:lnTo>
                    <a:pt x="2189" y="900"/>
                  </a:lnTo>
                  <a:lnTo>
                    <a:pt x="2191" y="911"/>
                  </a:lnTo>
                  <a:lnTo>
                    <a:pt x="2194" y="938"/>
                  </a:lnTo>
                  <a:lnTo>
                    <a:pt x="2197" y="948"/>
                  </a:lnTo>
                  <a:lnTo>
                    <a:pt x="2193" y="945"/>
                  </a:lnTo>
                  <a:lnTo>
                    <a:pt x="2191" y="952"/>
                  </a:lnTo>
                  <a:lnTo>
                    <a:pt x="2193" y="956"/>
                  </a:lnTo>
                  <a:lnTo>
                    <a:pt x="2194" y="963"/>
                  </a:lnTo>
                  <a:lnTo>
                    <a:pt x="2197" y="967"/>
                  </a:lnTo>
                  <a:lnTo>
                    <a:pt x="2200" y="979"/>
                  </a:lnTo>
                  <a:lnTo>
                    <a:pt x="2207" y="995"/>
                  </a:lnTo>
                  <a:lnTo>
                    <a:pt x="2216" y="1023"/>
                  </a:lnTo>
                  <a:lnTo>
                    <a:pt x="2217" y="1050"/>
                  </a:lnTo>
                  <a:lnTo>
                    <a:pt x="2215" y="1066"/>
                  </a:lnTo>
                  <a:lnTo>
                    <a:pt x="2211" y="1074"/>
                  </a:lnTo>
                  <a:lnTo>
                    <a:pt x="2206" y="1090"/>
                  </a:lnTo>
                  <a:lnTo>
                    <a:pt x="2204" y="1110"/>
                  </a:lnTo>
                  <a:lnTo>
                    <a:pt x="2199" y="1142"/>
                  </a:lnTo>
                  <a:lnTo>
                    <a:pt x="2196" y="1145"/>
                  </a:lnTo>
                  <a:lnTo>
                    <a:pt x="2189" y="1164"/>
                  </a:lnTo>
                  <a:lnTo>
                    <a:pt x="2188" y="1182"/>
                  </a:lnTo>
                  <a:lnTo>
                    <a:pt x="2190" y="1201"/>
                  </a:lnTo>
                  <a:lnTo>
                    <a:pt x="2186" y="1207"/>
                  </a:lnTo>
                  <a:lnTo>
                    <a:pt x="2186" y="1214"/>
                  </a:lnTo>
                  <a:lnTo>
                    <a:pt x="2172" y="1252"/>
                  </a:lnTo>
                  <a:lnTo>
                    <a:pt x="2167" y="1258"/>
                  </a:lnTo>
                  <a:lnTo>
                    <a:pt x="2162" y="1266"/>
                  </a:lnTo>
                  <a:lnTo>
                    <a:pt x="2156" y="1273"/>
                  </a:lnTo>
                  <a:lnTo>
                    <a:pt x="2156" y="1280"/>
                  </a:lnTo>
                  <a:lnTo>
                    <a:pt x="2158" y="1285"/>
                  </a:lnTo>
                  <a:lnTo>
                    <a:pt x="2153" y="1291"/>
                  </a:lnTo>
                  <a:lnTo>
                    <a:pt x="2145" y="1302"/>
                  </a:lnTo>
                  <a:lnTo>
                    <a:pt x="2137" y="1302"/>
                  </a:lnTo>
                  <a:lnTo>
                    <a:pt x="2135" y="1306"/>
                  </a:lnTo>
                  <a:lnTo>
                    <a:pt x="2141" y="1308"/>
                  </a:lnTo>
                  <a:lnTo>
                    <a:pt x="2130" y="1312"/>
                  </a:lnTo>
                  <a:lnTo>
                    <a:pt x="2123" y="1316"/>
                  </a:lnTo>
                  <a:lnTo>
                    <a:pt x="2120" y="1323"/>
                  </a:lnTo>
                  <a:lnTo>
                    <a:pt x="2114" y="1331"/>
                  </a:lnTo>
                  <a:lnTo>
                    <a:pt x="2108" y="1346"/>
                  </a:lnTo>
                  <a:lnTo>
                    <a:pt x="2100" y="1357"/>
                  </a:lnTo>
                  <a:lnTo>
                    <a:pt x="2094" y="1359"/>
                  </a:lnTo>
                  <a:lnTo>
                    <a:pt x="2091" y="1360"/>
                  </a:lnTo>
                  <a:lnTo>
                    <a:pt x="2089" y="1365"/>
                  </a:lnTo>
                  <a:lnTo>
                    <a:pt x="2097" y="1367"/>
                  </a:lnTo>
                  <a:lnTo>
                    <a:pt x="2096" y="1379"/>
                  </a:lnTo>
                  <a:lnTo>
                    <a:pt x="2091" y="1392"/>
                  </a:lnTo>
                  <a:lnTo>
                    <a:pt x="2088" y="1392"/>
                  </a:lnTo>
                  <a:lnTo>
                    <a:pt x="2087" y="1400"/>
                  </a:lnTo>
                  <a:lnTo>
                    <a:pt x="2078" y="1411"/>
                  </a:lnTo>
                  <a:lnTo>
                    <a:pt x="2065" y="1458"/>
                  </a:lnTo>
                  <a:lnTo>
                    <a:pt x="2065" y="1468"/>
                  </a:lnTo>
                  <a:lnTo>
                    <a:pt x="2056" y="1462"/>
                  </a:lnTo>
                  <a:lnTo>
                    <a:pt x="2049" y="1481"/>
                  </a:lnTo>
                  <a:lnTo>
                    <a:pt x="2044" y="1487"/>
                  </a:lnTo>
                  <a:lnTo>
                    <a:pt x="2041" y="1497"/>
                  </a:lnTo>
                  <a:lnTo>
                    <a:pt x="2038" y="1500"/>
                  </a:lnTo>
                  <a:lnTo>
                    <a:pt x="2034" y="1506"/>
                  </a:lnTo>
                  <a:lnTo>
                    <a:pt x="2033" y="1521"/>
                  </a:lnTo>
                  <a:lnTo>
                    <a:pt x="2029" y="1538"/>
                  </a:lnTo>
                  <a:lnTo>
                    <a:pt x="2033" y="1546"/>
                  </a:lnTo>
                  <a:lnTo>
                    <a:pt x="2030" y="1550"/>
                  </a:lnTo>
                  <a:lnTo>
                    <a:pt x="2029" y="1562"/>
                  </a:lnTo>
                  <a:lnTo>
                    <a:pt x="2023" y="1577"/>
                  </a:lnTo>
                  <a:lnTo>
                    <a:pt x="2021" y="1587"/>
                  </a:lnTo>
                  <a:lnTo>
                    <a:pt x="2021" y="1593"/>
                  </a:lnTo>
                  <a:lnTo>
                    <a:pt x="2024" y="1603"/>
                  </a:lnTo>
                  <a:lnTo>
                    <a:pt x="2024" y="1613"/>
                  </a:lnTo>
                  <a:lnTo>
                    <a:pt x="2023" y="1621"/>
                  </a:lnTo>
                  <a:lnTo>
                    <a:pt x="2021" y="1629"/>
                  </a:lnTo>
                  <a:lnTo>
                    <a:pt x="2012" y="1624"/>
                  </a:lnTo>
                  <a:lnTo>
                    <a:pt x="2008" y="1625"/>
                  </a:lnTo>
                  <a:lnTo>
                    <a:pt x="2007" y="1637"/>
                  </a:lnTo>
                  <a:lnTo>
                    <a:pt x="1987" y="1643"/>
                  </a:lnTo>
                  <a:lnTo>
                    <a:pt x="1932" y="1645"/>
                  </a:lnTo>
                  <a:lnTo>
                    <a:pt x="1920" y="1648"/>
                  </a:lnTo>
                  <a:lnTo>
                    <a:pt x="1898" y="1661"/>
                  </a:lnTo>
                  <a:lnTo>
                    <a:pt x="1888" y="1669"/>
                  </a:lnTo>
                  <a:lnTo>
                    <a:pt x="1874" y="1678"/>
                  </a:lnTo>
                  <a:lnTo>
                    <a:pt x="1868" y="1685"/>
                  </a:lnTo>
                  <a:lnTo>
                    <a:pt x="1866" y="1691"/>
                  </a:lnTo>
                  <a:lnTo>
                    <a:pt x="1854" y="1699"/>
                  </a:lnTo>
                  <a:lnTo>
                    <a:pt x="1847" y="1705"/>
                  </a:lnTo>
                  <a:lnTo>
                    <a:pt x="1844" y="1701"/>
                  </a:lnTo>
                  <a:lnTo>
                    <a:pt x="1830" y="1705"/>
                  </a:lnTo>
                  <a:lnTo>
                    <a:pt x="1823" y="1705"/>
                  </a:lnTo>
                  <a:lnTo>
                    <a:pt x="1819" y="1706"/>
                  </a:lnTo>
                  <a:lnTo>
                    <a:pt x="1818" y="1715"/>
                  </a:lnTo>
                  <a:lnTo>
                    <a:pt x="1822" y="1720"/>
                  </a:lnTo>
                  <a:lnTo>
                    <a:pt x="1825" y="1713"/>
                  </a:lnTo>
                  <a:lnTo>
                    <a:pt x="1831" y="1709"/>
                  </a:lnTo>
                  <a:lnTo>
                    <a:pt x="1836" y="1709"/>
                  </a:lnTo>
                  <a:lnTo>
                    <a:pt x="1833" y="1720"/>
                  </a:lnTo>
                  <a:lnTo>
                    <a:pt x="1831" y="1729"/>
                  </a:lnTo>
                  <a:lnTo>
                    <a:pt x="1826" y="1736"/>
                  </a:lnTo>
                  <a:lnTo>
                    <a:pt x="1813" y="1717"/>
                  </a:lnTo>
                  <a:lnTo>
                    <a:pt x="1808" y="1717"/>
                  </a:lnTo>
                  <a:lnTo>
                    <a:pt x="1799" y="1713"/>
                  </a:lnTo>
                  <a:lnTo>
                    <a:pt x="1796" y="1704"/>
                  </a:lnTo>
                  <a:lnTo>
                    <a:pt x="1785" y="1704"/>
                  </a:lnTo>
                  <a:lnTo>
                    <a:pt x="1777" y="1696"/>
                  </a:lnTo>
                  <a:lnTo>
                    <a:pt x="1776" y="1690"/>
                  </a:lnTo>
                  <a:lnTo>
                    <a:pt x="1779" y="1679"/>
                  </a:lnTo>
                  <a:lnTo>
                    <a:pt x="1772" y="1673"/>
                  </a:lnTo>
                  <a:lnTo>
                    <a:pt x="1760" y="1682"/>
                  </a:lnTo>
                  <a:lnTo>
                    <a:pt x="1750" y="1685"/>
                  </a:lnTo>
                  <a:lnTo>
                    <a:pt x="1739" y="1682"/>
                  </a:lnTo>
                  <a:lnTo>
                    <a:pt x="1736" y="1675"/>
                  </a:lnTo>
                  <a:lnTo>
                    <a:pt x="1749" y="1675"/>
                  </a:lnTo>
                  <a:lnTo>
                    <a:pt x="1752" y="1666"/>
                  </a:lnTo>
                  <a:lnTo>
                    <a:pt x="1750" y="1652"/>
                  </a:lnTo>
                  <a:lnTo>
                    <a:pt x="1741" y="1647"/>
                  </a:lnTo>
                  <a:lnTo>
                    <a:pt x="1725" y="1659"/>
                  </a:lnTo>
                  <a:lnTo>
                    <a:pt x="1715" y="1661"/>
                  </a:lnTo>
                  <a:lnTo>
                    <a:pt x="1728" y="1669"/>
                  </a:lnTo>
                  <a:lnTo>
                    <a:pt x="1729" y="1672"/>
                  </a:lnTo>
                  <a:lnTo>
                    <a:pt x="1721" y="1673"/>
                  </a:lnTo>
                  <a:lnTo>
                    <a:pt x="1710" y="1678"/>
                  </a:lnTo>
                  <a:lnTo>
                    <a:pt x="1699" y="1686"/>
                  </a:lnTo>
                  <a:lnTo>
                    <a:pt x="1690" y="1701"/>
                  </a:lnTo>
                  <a:lnTo>
                    <a:pt x="1672" y="1710"/>
                  </a:lnTo>
                  <a:lnTo>
                    <a:pt x="1658" y="1713"/>
                  </a:lnTo>
                  <a:lnTo>
                    <a:pt x="1655" y="1709"/>
                  </a:lnTo>
                  <a:lnTo>
                    <a:pt x="1635" y="1699"/>
                  </a:lnTo>
                  <a:lnTo>
                    <a:pt x="1616" y="1686"/>
                  </a:lnTo>
                  <a:lnTo>
                    <a:pt x="1607" y="1683"/>
                  </a:lnTo>
                  <a:lnTo>
                    <a:pt x="1593" y="1682"/>
                  </a:lnTo>
                  <a:lnTo>
                    <a:pt x="1572" y="1674"/>
                  </a:lnTo>
                  <a:lnTo>
                    <a:pt x="1564" y="1675"/>
                  </a:lnTo>
                  <a:lnTo>
                    <a:pt x="1555" y="1682"/>
                  </a:lnTo>
                  <a:lnTo>
                    <a:pt x="1548" y="1671"/>
                  </a:lnTo>
                  <a:lnTo>
                    <a:pt x="1529" y="1659"/>
                  </a:lnTo>
                  <a:lnTo>
                    <a:pt x="1511" y="1658"/>
                  </a:lnTo>
                  <a:lnTo>
                    <a:pt x="1496" y="1650"/>
                  </a:lnTo>
                  <a:lnTo>
                    <a:pt x="1486" y="1639"/>
                  </a:lnTo>
                  <a:lnTo>
                    <a:pt x="1481" y="1625"/>
                  </a:lnTo>
                  <a:lnTo>
                    <a:pt x="1470" y="1618"/>
                  </a:lnTo>
                  <a:lnTo>
                    <a:pt x="1458" y="1588"/>
                  </a:lnTo>
                  <a:lnTo>
                    <a:pt x="1457" y="1582"/>
                  </a:lnTo>
                  <a:lnTo>
                    <a:pt x="1462" y="1572"/>
                  </a:lnTo>
                  <a:lnTo>
                    <a:pt x="1463" y="1559"/>
                  </a:lnTo>
                  <a:lnTo>
                    <a:pt x="1453" y="1530"/>
                  </a:lnTo>
                  <a:lnTo>
                    <a:pt x="1430" y="1500"/>
                  </a:lnTo>
                  <a:lnTo>
                    <a:pt x="1437" y="1483"/>
                  </a:lnTo>
                  <a:lnTo>
                    <a:pt x="1436" y="1480"/>
                  </a:lnTo>
                  <a:lnTo>
                    <a:pt x="1421" y="1481"/>
                  </a:lnTo>
                  <a:lnTo>
                    <a:pt x="1406" y="1490"/>
                  </a:lnTo>
                  <a:lnTo>
                    <a:pt x="1389" y="1496"/>
                  </a:lnTo>
                  <a:lnTo>
                    <a:pt x="1379" y="1497"/>
                  </a:lnTo>
                  <a:lnTo>
                    <a:pt x="1372" y="1495"/>
                  </a:lnTo>
                  <a:lnTo>
                    <a:pt x="1379" y="1484"/>
                  </a:lnTo>
                  <a:lnTo>
                    <a:pt x="1387" y="1468"/>
                  </a:lnTo>
                  <a:lnTo>
                    <a:pt x="1390" y="1453"/>
                  </a:lnTo>
                  <a:lnTo>
                    <a:pt x="1390" y="1436"/>
                  </a:lnTo>
                  <a:lnTo>
                    <a:pt x="1384" y="1419"/>
                  </a:lnTo>
                  <a:lnTo>
                    <a:pt x="1376" y="1406"/>
                  </a:lnTo>
                  <a:lnTo>
                    <a:pt x="1368" y="1400"/>
                  </a:lnTo>
                  <a:lnTo>
                    <a:pt x="1356" y="1424"/>
                  </a:lnTo>
                  <a:lnTo>
                    <a:pt x="1356" y="1436"/>
                  </a:lnTo>
                  <a:lnTo>
                    <a:pt x="1352" y="1448"/>
                  </a:lnTo>
                  <a:lnTo>
                    <a:pt x="1350" y="1460"/>
                  </a:lnTo>
                  <a:lnTo>
                    <a:pt x="1349" y="1463"/>
                  </a:lnTo>
                  <a:lnTo>
                    <a:pt x="1340" y="1462"/>
                  </a:lnTo>
                  <a:lnTo>
                    <a:pt x="1329" y="1467"/>
                  </a:lnTo>
                  <a:lnTo>
                    <a:pt x="1317" y="1467"/>
                  </a:lnTo>
                  <a:lnTo>
                    <a:pt x="1307" y="1473"/>
                  </a:lnTo>
                  <a:lnTo>
                    <a:pt x="1301" y="1467"/>
                  </a:lnTo>
                  <a:lnTo>
                    <a:pt x="1306" y="1448"/>
                  </a:lnTo>
                  <a:lnTo>
                    <a:pt x="1319" y="1449"/>
                  </a:lnTo>
                  <a:lnTo>
                    <a:pt x="1330" y="1443"/>
                  </a:lnTo>
                  <a:lnTo>
                    <a:pt x="1334" y="1429"/>
                  </a:lnTo>
                  <a:lnTo>
                    <a:pt x="1335" y="1417"/>
                  </a:lnTo>
                  <a:lnTo>
                    <a:pt x="1333" y="1415"/>
                  </a:lnTo>
                  <a:lnTo>
                    <a:pt x="1333" y="1411"/>
                  </a:lnTo>
                  <a:lnTo>
                    <a:pt x="1334" y="1405"/>
                  </a:lnTo>
                  <a:lnTo>
                    <a:pt x="1334" y="1397"/>
                  </a:lnTo>
                  <a:lnTo>
                    <a:pt x="1339" y="1384"/>
                  </a:lnTo>
                  <a:lnTo>
                    <a:pt x="1345" y="1368"/>
                  </a:lnTo>
                  <a:lnTo>
                    <a:pt x="1351" y="1365"/>
                  </a:lnTo>
                  <a:lnTo>
                    <a:pt x="1357" y="1355"/>
                  </a:lnTo>
                  <a:lnTo>
                    <a:pt x="1357" y="1330"/>
                  </a:lnTo>
                  <a:lnTo>
                    <a:pt x="1363" y="1331"/>
                  </a:lnTo>
                  <a:lnTo>
                    <a:pt x="1362" y="1324"/>
                  </a:lnTo>
                  <a:lnTo>
                    <a:pt x="1358" y="1317"/>
                  </a:lnTo>
                  <a:lnTo>
                    <a:pt x="1358" y="1307"/>
                  </a:lnTo>
                  <a:lnTo>
                    <a:pt x="1355" y="1304"/>
                  </a:lnTo>
                  <a:lnTo>
                    <a:pt x="1355" y="1293"/>
                  </a:lnTo>
                  <a:lnTo>
                    <a:pt x="1350" y="1288"/>
                  </a:lnTo>
                  <a:lnTo>
                    <a:pt x="1347" y="1297"/>
                  </a:lnTo>
                  <a:lnTo>
                    <a:pt x="1347" y="1317"/>
                  </a:lnTo>
                  <a:lnTo>
                    <a:pt x="1342" y="1318"/>
                  </a:lnTo>
                  <a:lnTo>
                    <a:pt x="1335" y="1330"/>
                  </a:lnTo>
                  <a:lnTo>
                    <a:pt x="1330" y="1341"/>
                  </a:lnTo>
                  <a:lnTo>
                    <a:pt x="1324" y="1354"/>
                  </a:lnTo>
                  <a:lnTo>
                    <a:pt x="1323" y="1360"/>
                  </a:lnTo>
                  <a:lnTo>
                    <a:pt x="1318" y="1368"/>
                  </a:lnTo>
                  <a:lnTo>
                    <a:pt x="1307" y="1367"/>
                  </a:lnTo>
                  <a:lnTo>
                    <a:pt x="1302" y="1370"/>
                  </a:lnTo>
                  <a:lnTo>
                    <a:pt x="1301" y="1374"/>
                  </a:lnTo>
                  <a:lnTo>
                    <a:pt x="1287" y="1382"/>
                  </a:lnTo>
                  <a:lnTo>
                    <a:pt x="1282" y="1388"/>
                  </a:lnTo>
                  <a:lnTo>
                    <a:pt x="1275" y="1390"/>
                  </a:lnTo>
                  <a:lnTo>
                    <a:pt x="1269" y="1405"/>
                  </a:lnTo>
                  <a:lnTo>
                    <a:pt x="1259" y="1417"/>
                  </a:lnTo>
                  <a:lnTo>
                    <a:pt x="1249" y="1425"/>
                  </a:lnTo>
                  <a:lnTo>
                    <a:pt x="1245" y="1437"/>
                  </a:lnTo>
                  <a:lnTo>
                    <a:pt x="1252" y="1437"/>
                  </a:lnTo>
                  <a:lnTo>
                    <a:pt x="1252" y="1454"/>
                  </a:lnTo>
                  <a:lnTo>
                    <a:pt x="1245" y="1449"/>
                  </a:lnTo>
                  <a:lnTo>
                    <a:pt x="1238" y="1452"/>
                  </a:lnTo>
                  <a:lnTo>
                    <a:pt x="1229" y="1440"/>
                  </a:lnTo>
                  <a:lnTo>
                    <a:pt x="1220" y="1433"/>
                  </a:lnTo>
                  <a:lnTo>
                    <a:pt x="1214" y="1427"/>
                  </a:lnTo>
                  <a:lnTo>
                    <a:pt x="1205" y="1426"/>
                  </a:lnTo>
                  <a:lnTo>
                    <a:pt x="1205" y="1416"/>
                  </a:lnTo>
                  <a:lnTo>
                    <a:pt x="1221" y="1427"/>
                  </a:lnTo>
                  <a:lnTo>
                    <a:pt x="1222" y="1419"/>
                  </a:lnTo>
                  <a:lnTo>
                    <a:pt x="1220" y="1405"/>
                  </a:lnTo>
                  <a:lnTo>
                    <a:pt x="1214" y="1398"/>
                  </a:lnTo>
                  <a:lnTo>
                    <a:pt x="1211" y="1383"/>
                  </a:lnTo>
                  <a:lnTo>
                    <a:pt x="1204" y="1372"/>
                  </a:lnTo>
                  <a:lnTo>
                    <a:pt x="1195" y="1365"/>
                  </a:lnTo>
                  <a:lnTo>
                    <a:pt x="1190" y="1347"/>
                  </a:lnTo>
                  <a:lnTo>
                    <a:pt x="1186" y="1343"/>
                  </a:lnTo>
                  <a:lnTo>
                    <a:pt x="1183" y="1334"/>
                  </a:lnTo>
                  <a:lnTo>
                    <a:pt x="1177" y="1335"/>
                  </a:lnTo>
                  <a:lnTo>
                    <a:pt x="1166" y="1330"/>
                  </a:lnTo>
                  <a:lnTo>
                    <a:pt x="1156" y="1324"/>
                  </a:lnTo>
                  <a:lnTo>
                    <a:pt x="1150" y="1316"/>
                  </a:lnTo>
                  <a:lnTo>
                    <a:pt x="1150" y="1306"/>
                  </a:lnTo>
                  <a:lnTo>
                    <a:pt x="1155" y="1306"/>
                  </a:lnTo>
                  <a:lnTo>
                    <a:pt x="1156" y="1292"/>
                  </a:lnTo>
                  <a:lnTo>
                    <a:pt x="1135" y="1286"/>
                  </a:lnTo>
                  <a:lnTo>
                    <a:pt x="1114" y="1265"/>
                  </a:lnTo>
                  <a:lnTo>
                    <a:pt x="1108" y="1263"/>
                  </a:lnTo>
                  <a:lnTo>
                    <a:pt x="1110" y="1270"/>
                  </a:lnTo>
                  <a:lnTo>
                    <a:pt x="1100" y="1269"/>
                  </a:lnTo>
                  <a:lnTo>
                    <a:pt x="1091" y="1263"/>
                  </a:lnTo>
                  <a:lnTo>
                    <a:pt x="1069" y="1252"/>
                  </a:lnTo>
                  <a:lnTo>
                    <a:pt x="1062" y="1253"/>
                  </a:lnTo>
                  <a:lnTo>
                    <a:pt x="1054" y="1259"/>
                  </a:lnTo>
                  <a:lnTo>
                    <a:pt x="1051" y="1258"/>
                  </a:lnTo>
                  <a:lnTo>
                    <a:pt x="1045" y="1255"/>
                  </a:lnTo>
                  <a:lnTo>
                    <a:pt x="1017" y="1231"/>
                  </a:lnTo>
                  <a:lnTo>
                    <a:pt x="1006" y="1227"/>
                  </a:lnTo>
                  <a:lnTo>
                    <a:pt x="995" y="1226"/>
                  </a:lnTo>
                  <a:lnTo>
                    <a:pt x="974" y="1225"/>
                  </a:lnTo>
                  <a:lnTo>
                    <a:pt x="941" y="1230"/>
                  </a:lnTo>
                  <a:lnTo>
                    <a:pt x="899" y="1228"/>
                  </a:lnTo>
                  <a:lnTo>
                    <a:pt x="881" y="1228"/>
                  </a:lnTo>
                  <a:lnTo>
                    <a:pt x="840" y="1248"/>
                  </a:lnTo>
                  <a:lnTo>
                    <a:pt x="820" y="1261"/>
                  </a:lnTo>
                  <a:lnTo>
                    <a:pt x="795" y="1263"/>
                  </a:lnTo>
                  <a:lnTo>
                    <a:pt x="779" y="1270"/>
                  </a:lnTo>
                  <a:lnTo>
                    <a:pt x="758" y="1274"/>
                  </a:lnTo>
                  <a:lnTo>
                    <a:pt x="722" y="1273"/>
                  </a:lnTo>
                  <a:lnTo>
                    <a:pt x="710" y="1270"/>
                  </a:lnTo>
                  <a:lnTo>
                    <a:pt x="695" y="1274"/>
                  </a:lnTo>
                  <a:lnTo>
                    <a:pt x="685" y="1282"/>
                  </a:lnTo>
                  <a:lnTo>
                    <a:pt x="658" y="1297"/>
                  </a:lnTo>
                  <a:lnTo>
                    <a:pt x="642" y="1302"/>
                  </a:lnTo>
                  <a:lnTo>
                    <a:pt x="634" y="1309"/>
                  </a:lnTo>
                  <a:lnTo>
                    <a:pt x="625" y="1313"/>
                  </a:lnTo>
                  <a:lnTo>
                    <a:pt x="614" y="1314"/>
                  </a:lnTo>
                  <a:lnTo>
                    <a:pt x="602" y="1320"/>
                  </a:lnTo>
                  <a:lnTo>
                    <a:pt x="596" y="1333"/>
                  </a:lnTo>
                  <a:lnTo>
                    <a:pt x="592" y="1349"/>
                  </a:lnTo>
                  <a:lnTo>
                    <a:pt x="587" y="1354"/>
                  </a:lnTo>
                  <a:lnTo>
                    <a:pt x="581" y="1363"/>
                  </a:lnTo>
                  <a:lnTo>
                    <a:pt x="577" y="1372"/>
                  </a:lnTo>
                  <a:lnTo>
                    <a:pt x="558" y="1377"/>
                  </a:lnTo>
                  <a:lnTo>
                    <a:pt x="549" y="1377"/>
                  </a:lnTo>
                  <a:lnTo>
                    <a:pt x="539" y="1373"/>
                  </a:lnTo>
                  <a:lnTo>
                    <a:pt x="518" y="1376"/>
                  </a:lnTo>
                  <a:lnTo>
                    <a:pt x="496" y="1382"/>
                  </a:lnTo>
                  <a:lnTo>
                    <a:pt x="491" y="1374"/>
                  </a:lnTo>
                  <a:lnTo>
                    <a:pt x="486" y="1372"/>
                  </a:lnTo>
                  <a:lnTo>
                    <a:pt x="480" y="1374"/>
                  </a:lnTo>
                  <a:lnTo>
                    <a:pt x="464" y="1376"/>
                  </a:lnTo>
                  <a:lnTo>
                    <a:pt x="447" y="1372"/>
                  </a:lnTo>
                  <a:lnTo>
                    <a:pt x="435" y="1372"/>
                  </a:lnTo>
                  <a:lnTo>
                    <a:pt x="419" y="1379"/>
                  </a:lnTo>
                  <a:lnTo>
                    <a:pt x="376" y="1378"/>
                  </a:lnTo>
                  <a:lnTo>
                    <a:pt x="365" y="1383"/>
                  </a:lnTo>
                  <a:lnTo>
                    <a:pt x="355" y="1392"/>
                  </a:lnTo>
                  <a:lnTo>
                    <a:pt x="350" y="1399"/>
                  </a:lnTo>
                  <a:lnTo>
                    <a:pt x="352" y="1404"/>
                  </a:lnTo>
                  <a:lnTo>
                    <a:pt x="350" y="1405"/>
                  </a:lnTo>
                  <a:lnTo>
                    <a:pt x="344" y="1411"/>
                  </a:lnTo>
                  <a:lnTo>
                    <a:pt x="333" y="1414"/>
                  </a:lnTo>
                  <a:lnTo>
                    <a:pt x="316" y="1416"/>
                  </a:lnTo>
                  <a:lnTo>
                    <a:pt x="301" y="1426"/>
                  </a:lnTo>
                  <a:lnTo>
                    <a:pt x="292" y="1436"/>
                  </a:lnTo>
                  <a:lnTo>
                    <a:pt x="287" y="1443"/>
                  </a:lnTo>
                  <a:lnTo>
                    <a:pt x="280" y="1449"/>
                  </a:lnTo>
                  <a:lnTo>
                    <a:pt x="271" y="1452"/>
                  </a:lnTo>
                  <a:lnTo>
                    <a:pt x="261" y="1447"/>
                  </a:lnTo>
                  <a:lnTo>
                    <a:pt x="260" y="1458"/>
                  </a:lnTo>
                  <a:lnTo>
                    <a:pt x="253" y="1454"/>
                  </a:lnTo>
                  <a:lnTo>
                    <a:pt x="244" y="1458"/>
                  </a:lnTo>
                  <a:lnTo>
                    <a:pt x="238" y="1451"/>
                  </a:lnTo>
                  <a:lnTo>
                    <a:pt x="205" y="1453"/>
                  </a:lnTo>
                  <a:lnTo>
                    <a:pt x="190" y="1451"/>
                  </a:lnTo>
                  <a:lnTo>
                    <a:pt x="183" y="1443"/>
                  </a:lnTo>
                  <a:lnTo>
                    <a:pt x="174" y="1440"/>
                  </a:lnTo>
                  <a:lnTo>
                    <a:pt x="174" y="1441"/>
                  </a:lnTo>
                  <a:lnTo>
                    <a:pt x="163" y="1440"/>
                  </a:lnTo>
                  <a:lnTo>
                    <a:pt x="148" y="1424"/>
                  </a:lnTo>
                  <a:lnTo>
                    <a:pt x="141" y="1415"/>
                  </a:lnTo>
                  <a:lnTo>
                    <a:pt x="130" y="1405"/>
                  </a:lnTo>
                  <a:lnTo>
                    <a:pt x="120" y="1402"/>
                  </a:lnTo>
                  <a:lnTo>
                    <a:pt x="108" y="1399"/>
                  </a:lnTo>
                  <a:lnTo>
                    <a:pt x="105" y="1370"/>
                  </a:lnTo>
                  <a:lnTo>
                    <a:pt x="107" y="1357"/>
                  </a:lnTo>
                  <a:lnTo>
                    <a:pt x="107" y="1356"/>
                  </a:lnTo>
                  <a:lnTo>
                    <a:pt x="117" y="1360"/>
                  </a:lnTo>
                  <a:lnTo>
                    <a:pt x="125" y="1359"/>
                  </a:lnTo>
                  <a:lnTo>
                    <a:pt x="136" y="1343"/>
                  </a:lnTo>
                  <a:lnTo>
                    <a:pt x="142" y="1328"/>
                  </a:lnTo>
                  <a:lnTo>
                    <a:pt x="142" y="1318"/>
                  </a:lnTo>
                  <a:lnTo>
                    <a:pt x="137" y="1306"/>
                  </a:lnTo>
                  <a:lnTo>
                    <a:pt x="137" y="1291"/>
                  </a:lnTo>
                  <a:lnTo>
                    <a:pt x="139" y="1297"/>
                  </a:lnTo>
                  <a:lnTo>
                    <a:pt x="142" y="1286"/>
                  </a:lnTo>
                  <a:lnTo>
                    <a:pt x="141" y="1265"/>
                  </a:lnTo>
                  <a:lnTo>
                    <a:pt x="144" y="1248"/>
                  </a:lnTo>
                  <a:lnTo>
                    <a:pt x="141" y="1234"/>
                  </a:lnTo>
                  <a:lnTo>
                    <a:pt x="124" y="1196"/>
                  </a:lnTo>
                  <a:lnTo>
                    <a:pt x="121" y="1185"/>
                  </a:lnTo>
                  <a:lnTo>
                    <a:pt x="117" y="1178"/>
                  </a:lnTo>
                  <a:lnTo>
                    <a:pt x="109" y="1168"/>
                  </a:lnTo>
                  <a:lnTo>
                    <a:pt x="103" y="1150"/>
                  </a:lnTo>
                  <a:lnTo>
                    <a:pt x="98" y="1124"/>
                  </a:lnTo>
                  <a:lnTo>
                    <a:pt x="98" y="1092"/>
                  </a:lnTo>
                  <a:lnTo>
                    <a:pt x="94" y="1081"/>
                  </a:lnTo>
                  <a:lnTo>
                    <a:pt x="78" y="1053"/>
                  </a:lnTo>
                  <a:lnTo>
                    <a:pt x="76" y="1039"/>
                  </a:lnTo>
                  <a:lnTo>
                    <a:pt x="66" y="1024"/>
                  </a:lnTo>
                  <a:lnTo>
                    <a:pt x="54" y="1004"/>
                  </a:lnTo>
                  <a:lnTo>
                    <a:pt x="54" y="983"/>
                  </a:lnTo>
                  <a:lnTo>
                    <a:pt x="46" y="965"/>
                  </a:lnTo>
                  <a:lnTo>
                    <a:pt x="40" y="945"/>
                  </a:lnTo>
                  <a:lnTo>
                    <a:pt x="29" y="938"/>
                  </a:lnTo>
                  <a:lnTo>
                    <a:pt x="19" y="927"/>
                  </a:lnTo>
                  <a:lnTo>
                    <a:pt x="13" y="919"/>
                  </a:lnTo>
                  <a:lnTo>
                    <a:pt x="11" y="909"/>
                  </a:lnTo>
                  <a:lnTo>
                    <a:pt x="5" y="905"/>
                  </a:lnTo>
                  <a:lnTo>
                    <a:pt x="0" y="895"/>
                  </a:lnTo>
                  <a:lnTo>
                    <a:pt x="1" y="889"/>
                  </a:lnTo>
                  <a:lnTo>
                    <a:pt x="3" y="894"/>
                  </a:lnTo>
                  <a:lnTo>
                    <a:pt x="8" y="895"/>
                  </a:lnTo>
                  <a:lnTo>
                    <a:pt x="12" y="897"/>
                  </a:lnTo>
                  <a:lnTo>
                    <a:pt x="15" y="904"/>
                  </a:lnTo>
                  <a:lnTo>
                    <a:pt x="16" y="914"/>
                  </a:lnTo>
                  <a:lnTo>
                    <a:pt x="21" y="911"/>
                  </a:lnTo>
                  <a:lnTo>
                    <a:pt x="23" y="918"/>
                  </a:lnTo>
                  <a:lnTo>
                    <a:pt x="31" y="919"/>
                  </a:lnTo>
                  <a:lnTo>
                    <a:pt x="35" y="913"/>
                  </a:lnTo>
                  <a:lnTo>
                    <a:pt x="34" y="904"/>
                  </a:lnTo>
                  <a:lnTo>
                    <a:pt x="26" y="895"/>
                  </a:lnTo>
                  <a:lnTo>
                    <a:pt x="13" y="866"/>
                  </a:lnTo>
                  <a:lnTo>
                    <a:pt x="13" y="856"/>
                  </a:lnTo>
                  <a:lnTo>
                    <a:pt x="17" y="860"/>
                  </a:lnTo>
                  <a:lnTo>
                    <a:pt x="22" y="871"/>
                  </a:lnTo>
                  <a:lnTo>
                    <a:pt x="27" y="894"/>
                  </a:lnTo>
                  <a:lnTo>
                    <a:pt x="35" y="884"/>
                  </a:lnTo>
                  <a:lnTo>
                    <a:pt x="38" y="893"/>
                  </a:lnTo>
                  <a:lnTo>
                    <a:pt x="39" y="904"/>
                  </a:lnTo>
                  <a:lnTo>
                    <a:pt x="46" y="905"/>
                  </a:lnTo>
                  <a:lnTo>
                    <a:pt x="51" y="898"/>
                  </a:lnTo>
                  <a:lnTo>
                    <a:pt x="54" y="886"/>
                  </a:lnTo>
                  <a:lnTo>
                    <a:pt x="53" y="867"/>
                  </a:lnTo>
                  <a:lnTo>
                    <a:pt x="45" y="860"/>
                  </a:lnTo>
                  <a:lnTo>
                    <a:pt x="39" y="848"/>
                  </a:lnTo>
                  <a:lnTo>
                    <a:pt x="37" y="851"/>
                  </a:lnTo>
                  <a:lnTo>
                    <a:pt x="38" y="844"/>
                  </a:lnTo>
                  <a:lnTo>
                    <a:pt x="31" y="832"/>
                  </a:lnTo>
                  <a:lnTo>
                    <a:pt x="23" y="814"/>
                  </a:lnTo>
                  <a:lnTo>
                    <a:pt x="8" y="787"/>
                  </a:lnTo>
                  <a:lnTo>
                    <a:pt x="8" y="758"/>
                  </a:lnTo>
                  <a:lnTo>
                    <a:pt x="13" y="748"/>
                  </a:lnTo>
                  <a:lnTo>
                    <a:pt x="28" y="733"/>
                  </a:lnTo>
                  <a:lnTo>
                    <a:pt x="29" y="725"/>
                  </a:lnTo>
                  <a:lnTo>
                    <a:pt x="28" y="716"/>
                  </a:lnTo>
                  <a:lnTo>
                    <a:pt x="29" y="695"/>
                  </a:lnTo>
                  <a:lnTo>
                    <a:pt x="22" y="683"/>
                  </a:lnTo>
                  <a:lnTo>
                    <a:pt x="27" y="661"/>
                  </a:lnTo>
                  <a:lnTo>
                    <a:pt x="33" y="652"/>
                  </a:lnTo>
                  <a:lnTo>
                    <a:pt x="39" y="637"/>
                  </a:lnTo>
                  <a:lnTo>
                    <a:pt x="43" y="634"/>
                  </a:ln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任意多边形: 形状 40"/>
            <p:cNvSpPr>
              <a:spLocks noChangeAspect="1"/>
            </p:cNvSpPr>
            <p:nvPr/>
          </p:nvSpPr>
          <p:spPr bwMode="gray">
            <a:xfrm>
              <a:off x="8799238" y="5308629"/>
              <a:ext cx="135162" cy="160644"/>
            </a:xfrm>
            <a:custGeom>
              <a:avLst/>
              <a:gdLst/>
              <a:ahLst/>
              <a:cxnLst>
                <a:cxn ang="0">
                  <a:pos x="319" y="16"/>
                </a:cxn>
                <a:cxn ang="0">
                  <a:pos x="337" y="0"/>
                </a:cxn>
                <a:cxn ang="0">
                  <a:pos x="349" y="22"/>
                </a:cxn>
                <a:cxn ang="0">
                  <a:pos x="362" y="51"/>
                </a:cxn>
                <a:cxn ang="0">
                  <a:pos x="391" y="35"/>
                </a:cxn>
                <a:cxn ang="0">
                  <a:pos x="402" y="35"/>
                </a:cxn>
                <a:cxn ang="0">
                  <a:pos x="411" y="47"/>
                </a:cxn>
                <a:cxn ang="0">
                  <a:pos x="423" y="40"/>
                </a:cxn>
                <a:cxn ang="0">
                  <a:pos x="417" y="68"/>
                </a:cxn>
                <a:cxn ang="0">
                  <a:pos x="411" y="114"/>
                </a:cxn>
                <a:cxn ang="0">
                  <a:pos x="387" y="141"/>
                </a:cxn>
                <a:cxn ang="0">
                  <a:pos x="362" y="180"/>
                </a:cxn>
                <a:cxn ang="0">
                  <a:pos x="342" y="228"/>
                </a:cxn>
                <a:cxn ang="0">
                  <a:pos x="360" y="246"/>
                </a:cxn>
                <a:cxn ang="0">
                  <a:pos x="326" y="235"/>
                </a:cxn>
                <a:cxn ang="0">
                  <a:pos x="316" y="244"/>
                </a:cxn>
                <a:cxn ang="0">
                  <a:pos x="287" y="262"/>
                </a:cxn>
                <a:cxn ang="0">
                  <a:pos x="274" y="265"/>
                </a:cxn>
                <a:cxn ang="0">
                  <a:pos x="262" y="320"/>
                </a:cxn>
                <a:cxn ang="0">
                  <a:pos x="245" y="361"/>
                </a:cxn>
                <a:cxn ang="0">
                  <a:pos x="231" y="390"/>
                </a:cxn>
                <a:cxn ang="0">
                  <a:pos x="230" y="410"/>
                </a:cxn>
                <a:cxn ang="0">
                  <a:pos x="190" y="434"/>
                </a:cxn>
                <a:cxn ang="0">
                  <a:pos x="177" y="449"/>
                </a:cxn>
                <a:cxn ang="0">
                  <a:pos x="138" y="463"/>
                </a:cxn>
                <a:cxn ang="0">
                  <a:pos x="120" y="454"/>
                </a:cxn>
                <a:cxn ang="0">
                  <a:pos x="104" y="454"/>
                </a:cxn>
                <a:cxn ang="0">
                  <a:pos x="91" y="441"/>
                </a:cxn>
                <a:cxn ang="0">
                  <a:pos x="55" y="421"/>
                </a:cxn>
                <a:cxn ang="0">
                  <a:pos x="12" y="422"/>
                </a:cxn>
                <a:cxn ang="0">
                  <a:pos x="13" y="413"/>
                </a:cxn>
                <a:cxn ang="0">
                  <a:pos x="9" y="405"/>
                </a:cxn>
                <a:cxn ang="0">
                  <a:pos x="16" y="391"/>
                </a:cxn>
                <a:cxn ang="0">
                  <a:pos x="24" y="379"/>
                </a:cxn>
                <a:cxn ang="0">
                  <a:pos x="15" y="366"/>
                </a:cxn>
                <a:cxn ang="0">
                  <a:pos x="21" y="353"/>
                </a:cxn>
                <a:cxn ang="0">
                  <a:pos x="37" y="356"/>
                </a:cxn>
                <a:cxn ang="0">
                  <a:pos x="31" y="347"/>
                </a:cxn>
                <a:cxn ang="0">
                  <a:pos x="47" y="325"/>
                </a:cxn>
                <a:cxn ang="0">
                  <a:pos x="56" y="329"/>
                </a:cxn>
                <a:cxn ang="0">
                  <a:pos x="61" y="304"/>
                </a:cxn>
                <a:cxn ang="0">
                  <a:pos x="82" y="278"/>
                </a:cxn>
                <a:cxn ang="0">
                  <a:pos x="102" y="255"/>
                </a:cxn>
                <a:cxn ang="0">
                  <a:pos x="133" y="249"/>
                </a:cxn>
                <a:cxn ang="0">
                  <a:pos x="187" y="208"/>
                </a:cxn>
                <a:cxn ang="0">
                  <a:pos x="219" y="178"/>
                </a:cxn>
                <a:cxn ang="0">
                  <a:pos x="256" y="144"/>
                </a:cxn>
                <a:cxn ang="0">
                  <a:pos x="288" y="81"/>
                </a:cxn>
                <a:cxn ang="0">
                  <a:pos x="308" y="34"/>
                </a:cxn>
              </a:cxnLst>
              <a:rect l="0" t="0" r="r" b="b"/>
              <a:pathLst>
                <a:path w="424" h="463">
                  <a:moveTo>
                    <a:pt x="308" y="34"/>
                  </a:moveTo>
                  <a:lnTo>
                    <a:pt x="310" y="35"/>
                  </a:lnTo>
                  <a:lnTo>
                    <a:pt x="311" y="20"/>
                  </a:lnTo>
                  <a:lnTo>
                    <a:pt x="319" y="16"/>
                  </a:lnTo>
                  <a:lnTo>
                    <a:pt x="327" y="6"/>
                  </a:lnTo>
                  <a:lnTo>
                    <a:pt x="331" y="6"/>
                  </a:lnTo>
                  <a:lnTo>
                    <a:pt x="333" y="2"/>
                  </a:lnTo>
                  <a:lnTo>
                    <a:pt x="337" y="0"/>
                  </a:lnTo>
                  <a:lnTo>
                    <a:pt x="340" y="3"/>
                  </a:lnTo>
                  <a:lnTo>
                    <a:pt x="340" y="14"/>
                  </a:lnTo>
                  <a:lnTo>
                    <a:pt x="343" y="20"/>
                  </a:lnTo>
                  <a:lnTo>
                    <a:pt x="349" y="22"/>
                  </a:lnTo>
                  <a:lnTo>
                    <a:pt x="354" y="22"/>
                  </a:lnTo>
                  <a:lnTo>
                    <a:pt x="358" y="28"/>
                  </a:lnTo>
                  <a:lnTo>
                    <a:pt x="358" y="45"/>
                  </a:lnTo>
                  <a:lnTo>
                    <a:pt x="362" y="51"/>
                  </a:lnTo>
                  <a:lnTo>
                    <a:pt x="368" y="55"/>
                  </a:lnTo>
                  <a:lnTo>
                    <a:pt x="381" y="44"/>
                  </a:lnTo>
                  <a:lnTo>
                    <a:pt x="387" y="41"/>
                  </a:lnTo>
                  <a:lnTo>
                    <a:pt x="391" y="35"/>
                  </a:lnTo>
                  <a:lnTo>
                    <a:pt x="401" y="29"/>
                  </a:lnTo>
                  <a:lnTo>
                    <a:pt x="406" y="28"/>
                  </a:lnTo>
                  <a:lnTo>
                    <a:pt x="407" y="29"/>
                  </a:lnTo>
                  <a:lnTo>
                    <a:pt x="402" y="35"/>
                  </a:lnTo>
                  <a:lnTo>
                    <a:pt x="403" y="36"/>
                  </a:lnTo>
                  <a:lnTo>
                    <a:pt x="405" y="44"/>
                  </a:lnTo>
                  <a:lnTo>
                    <a:pt x="401" y="54"/>
                  </a:lnTo>
                  <a:lnTo>
                    <a:pt x="411" y="47"/>
                  </a:lnTo>
                  <a:lnTo>
                    <a:pt x="408" y="43"/>
                  </a:lnTo>
                  <a:lnTo>
                    <a:pt x="413" y="34"/>
                  </a:lnTo>
                  <a:lnTo>
                    <a:pt x="418" y="33"/>
                  </a:lnTo>
                  <a:lnTo>
                    <a:pt x="423" y="40"/>
                  </a:lnTo>
                  <a:lnTo>
                    <a:pt x="414" y="51"/>
                  </a:lnTo>
                  <a:lnTo>
                    <a:pt x="418" y="51"/>
                  </a:lnTo>
                  <a:lnTo>
                    <a:pt x="422" y="57"/>
                  </a:lnTo>
                  <a:lnTo>
                    <a:pt x="417" y="68"/>
                  </a:lnTo>
                  <a:lnTo>
                    <a:pt x="424" y="87"/>
                  </a:lnTo>
                  <a:lnTo>
                    <a:pt x="422" y="93"/>
                  </a:lnTo>
                  <a:lnTo>
                    <a:pt x="413" y="106"/>
                  </a:lnTo>
                  <a:lnTo>
                    <a:pt x="411" y="114"/>
                  </a:lnTo>
                  <a:lnTo>
                    <a:pt x="405" y="124"/>
                  </a:lnTo>
                  <a:lnTo>
                    <a:pt x="398" y="125"/>
                  </a:lnTo>
                  <a:lnTo>
                    <a:pt x="397" y="129"/>
                  </a:lnTo>
                  <a:lnTo>
                    <a:pt x="387" y="141"/>
                  </a:lnTo>
                  <a:lnTo>
                    <a:pt x="375" y="168"/>
                  </a:lnTo>
                  <a:lnTo>
                    <a:pt x="369" y="174"/>
                  </a:lnTo>
                  <a:lnTo>
                    <a:pt x="365" y="175"/>
                  </a:lnTo>
                  <a:lnTo>
                    <a:pt x="362" y="180"/>
                  </a:lnTo>
                  <a:lnTo>
                    <a:pt x="349" y="189"/>
                  </a:lnTo>
                  <a:lnTo>
                    <a:pt x="347" y="192"/>
                  </a:lnTo>
                  <a:lnTo>
                    <a:pt x="344" y="217"/>
                  </a:lnTo>
                  <a:lnTo>
                    <a:pt x="342" y="228"/>
                  </a:lnTo>
                  <a:lnTo>
                    <a:pt x="352" y="230"/>
                  </a:lnTo>
                  <a:lnTo>
                    <a:pt x="359" y="234"/>
                  </a:lnTo>
                  <a:lnTo>
                    <a:pt x="362" y="243"/>
                  </a:lnTo>
                  <a:lnTo>
                    <a:pt x="360" y="246"/>
                  </a:lnTo>
                  <a:lnTo>
                    <a:pt x="356" y="240"/>
                  </a:lnTo>
                  <a:lnTo>
                    <a:pt x="354" y="246"/>
                  </a:lnTo>
                  <a:lnTo>
                    <a:pt x="333" y="239"/>
                  </a:lnTo>
                  <a:lnTo>
                    <a:pt x="326" y="235"/>
                  </a:lnTo>
                  <a:lnTo>
                    <a:pt x="324" y="237"/>
                  </a:lnTo>
                  <a:lnTo>
                    <a:pt x="324" y="244"/>
                  </a:lnTo>
                  <a:lnTo>
                    <a:pt x="320" y="248"/>
                  </a:lnTo>
                  <a:lnTo>
                    <a:pt x="316" y="244"/>
                  </a:lnTo>
                  <a:lnTo>
                    <a:pt x="313" y="243"/>
                  </a:lnTo>
                  <a:lnTo>
                    <a:pt x="310" y="249"/>
                  </a:lnTo>
                  <a:lnTo>
                    <a:pt x="295" y="256"/>
                  </a:lnTo>
                  <a:lnTo>
                    <a:pt x="287" y="262"/>
                  </a:lnTo>
                  <a:lnTo>
                    <a:pt x="282" y="262"/>
                  </a:lnTo>
                  <a:lnTo>
                    <a:pt x="279" y="256"/>
                  </a:lnTo>
                  <a:lnTo>
                    <a:pt x="274" y="256"/>
                  </a:lnTo>
                  <a:lnTo>
                    <a:pt x="274" y="265"/>
                  </a:lnTo>
                  <a:lnTo>
                    <a:pt x="272" y="277"/>
                  </a:lnTo>
                  <a:lnTo>
                    <a:pt x="265" y="289"/>
                  </a:lnTo>
                  <a:lnTo>
                    <a:pt x="263" y="302"/>
                  </a:lnTo>
                  <a:lnTo>
                    <a:pt x="262" y="320"/>
                  </a:lnTo>
                  <a:lnTo>
                    <a:pt x="256" y="324"/>
                  </a:lnTo>
                  <a:lnTo>
                    <a:pt x="257" y="336"/>
                  </a:lnTo>
                  <a:lnTo>
                    <a:pt x="247" y="347"/>
                  </a:lnTo>
                  <a:lnTo>
                    <a:pt x="245" y="361"/>
                  </a:lnTo>
                  <a:lnTo>
                    <a:pt x="245" y="369"/>
                  </a:lnTo>
                  <a:lnTo>
                    <a:pt x="239" y="379"/>
                  </a:lnTo>
                  <a:lnTo>
                    <a:pt x="233" y="385"/>
                  </a:lnTo>
                  <a:lnTo>
                    <a:pt x="231" y="390"/>
                  </a:lnTo>
                  <a:lnTo>
                    <a:pt x="231" y="398"/>
                  </a:lnTo>
                  <a:lnTo>
                    <a:pt x="228" y="401"/>
                  </a:lnTo>
                  <a:lnTo>
                    <a:pt x="233" y="402"/>
                  </a:lnTo>
                  <a:lnTo>
                    <a:pt x="230" y="410"/>
                  </a:lnTo>
                  <a:lnTo>
                    <a:pt x="223" y="409"/>
                  </a:lnTo>
                  <a:lnTo>
                    <a:pt x="214" y="415"/>
                  </a:lnTo>
                  <a:lnTo>
                    <a:pt x="204" y="428"/>
                  </a:lnTo>
                  <a:lnTo>
                    <a:pt x="190" y="434"/>
                  </a:lnTo>
                  <a:lnTo>
                    <a:pt x="185" y="437"/>
                  </a:lnTo>
                  <a:lnTo>
                    <a:pt x="185" y="441"/>
                  </a:lnTo>
                  <a:lnTo>
                    <a:pt x="180" y="443"/>
                  </a:lnTo>
                  <a:lnTo>
                    <a:pt x="177" y="449"/>
                  </a:lnTo>
                  <a:lnTo>
                    <a:pt x="172" y="453"/>
                  </a:lnTo>
                  <a:lnTo>
                    <a:pt x="153" y="459"/>
                  </a:lnTo>
                  <a:lnTo>
                    <a:pt x="149" y="459"/>
                  </a:lnTo>
                  <a:lnTo>
                    <a:pt x="138" y="463"/>
                  </a:lnTo>
                  <a:lnTo>
                    <a:pt x="132" y="459"/>
                  </a:lnTo>
                  <a:lnTo>
                    <a:pt x="129" y="452"/>
                  </a:lnTo>
                  <a:lnTo>
                    <a:pt x="126" y="450"/>
                  </a:lnTo>
                  <a:lnTo>
                    <a:pt x="120" y="454"/>
                  </a:lnTo>
                  <a:lnTo>
                    <a:pt x="114" y="455"/>
                  </a:lnTo>
                  <a:lnTo>
                    <a:pt x="110" y="454"/>
                  </a:lnTo>
                  <a:lnTo>
                    <a:pt x="110" y="453"/>
                  </a:lnTo>
                  <a:lnTo>
                    <a:pt x="104" y="454"/>
                  </a:lnTo>
                  <a:lnTo>
                    <a:pt x="102" y="449"/>
                  </a:lnTo>
                  <a:lnTo>
                    <a:pt x="102" y="443"/>
                  </a:lnTo>
                  <a:lnTo>
                    <a:pt x="98" y="444"/>
                  </a:lnTo>
                  <a:lnTo>
                    <a:pt x="91" y="441"/>
                  </a:lnTo>
                  <a:lnTo>
                    <a:pt x="73" y="439"/>
                  </a:lnTo>
                  <a:lnTo>
                    <a:pt x="69" y="427"/>
                  </a:lnTo>
                  <a:lnTo>
                    <a:pt x="64" y="422"/>
                  </a:lnTo>
                  <a:lnTo>
                    <a:pt x="55" y="421"/>
                  </a:lnTo>
                  <a:lnTo>
                    <a:pt x="47" y="428"/>
                  </a:lnTo>
                  <a:lnTo>
                    <a:pt x="39" y="429"/>
                  </a:lnTo>
                  <a:lnTo>
                    <a:pt x="18" y="427"/>
                  </a:lnTo>
                  <a:lnTo>
                    <a:pt x="12" y="422"/>
                  </a:lnTo>
                  <a:lnTo>
                    <a:pt x="15" y="415"/>
                  </a:lnTo>
                  <a:lnTo>
                    <a:pt x="20" y="409"/>
                  </a:lnTo>
                  <a:lnTo>
                    <a:pt x="24" y="402"/>
                  </a:lnTo>
                  <a:lnTo>
                    <a:pt x="13" y="413"/>
                  </a:lnTo>
                  <a:lnTo>
                    <a:pt x="9" y="413"/>
                  </a:lnTo>
                  <a:lnTo>
                    <a:pt x="14" y="402"/>
                  </a:lnTo>
                  <a:lnTo>
                    <a:pt x="14" y="401"/>
                  </a:lnTo>
                  <a:lnTo>
                    <a:pt x="9" y="405"/>
                  </a:lnTo>
                  <a:lnTo>
                    <a:pt x="3" y="406"/>
                  </a:lnTo>
                  <a:lnTo>
                    <a:pt x="0" y="400"/>
                  </a:lnTo>
                  <a:lnTo>
                    <a:pt x="4" y="395"/>
                  </a:lnTo>
                  <a:lnTo>
                    <a:pt x="16" y="391"/>
                  </a:lnTo>
                  <a:lnTo>
                    <a:pt x="24" y="385"/>
                  </a:lnTo>
                  <a:lnTo>
                    <a:pt x="21" y="385"/>
                  </a:lnTo>
                  <a:lnTo>
                    <a:pt x="19" y="383"/>
                  </a:lnTo>
                  <a:lnTo>
                    <a:pt x="24" y="379"/>
                  </a:lnTo>
                  <a:lnTo>
                    <a:pt x="26" y="373"/>
                  </a:lnTo>
                  <a:lnTo>
                    <a:pt x="21" y="373"/>
                  </a:lnTo>
                  <a:lnTo>
                    <a:pt x="16" y="372"/>
                  </a:lnTo>
                  <a:lnTo>
                    <a:pt x="15" y="366"/>
                  </a:lnTo>
                  <a:lnTo>
                    <a:pt x="21" y="366"/>
                  </a:lnTo>
                  <a:lnTo>
                    <a:pt x="25" y="361"/>
                  </a:lnTo>
                  <a:lnTo>
                    <a:pt x="21" y="358"/>
                  </a:lnTo>
                  <a:lnTo>
                    <a:pt x="21" y="353"/>
                  </a:lnTo>
                  <a:lnTo>
                    <a:pt x="26" y="353"/>
                  </a:lnTo>
                  <a:lnTo>
                    <a:pt x="29" y="357"/>
                  </a:lnTo>
                  <a:lnTo>
                    <a:pt x="34" y="355"/>
                  </a:lnTo>
                  <a:lnTo>
                    <a:pt x="37" y="356"/>
                  </a:lnTo>
                  <a:lnTo>
                    <a:pt x="40" y="353"/>
                  </a:lnTo>
                  <a:lnTo>
                    <a:pt x="40" y="351"/>
                  </a:lnTo>
                  <a:lnTo>
                    <a:pt x="35" y="351"/>
                  </a:lnTo>
                  <a:lnTo>
                    <a:pt x="31" y="347"/>
                  </a:lnTo>
                  <a:lnTo>
                    <a:pt x="35" y="329"/>
                  </a:lnTo>
                  <a:lnTo>
                    <a:pt x="42" y="323"/>
                  </a:lnTo>
                  <a:lnTo>
                    <a:pt x="45" y="321"/>
                  </a:lnTo>
                  <a:lnTo>
                    <a:pt x="47" y="325"/>
                  </a:lnTo>
                  <a:lnTo>
                    <a:pt x="48" y="331"/>
                  </a:lnTo>
                  <a:lnTo>
                    <a:pt x="51" y="332"/>
                  </a:lnTo>
                  <a:lnTo>
                    <a:pt x="53" y="332"/>
                  </a:lnTo>
                  <a:lnTo>
                    <a:pt x="56" y="329"/>
                  </a:lnTo>
                  <a:lnTo>
                    <a:pt x="53" y="319"/>
                  </a:lnTo>
                  <a:lnTo>
                    <a:pt x="55" y="315"/>
                  </a:lnTo>
                  <a:lnTo>
                    <a:pt x="58" y="314"/>
                  </a:lnTo>
                  <a:lnTo>
                    <a:pt x="61" y="304"/>
                  </a:lnTo>
                  <a:lnTo>
                    <a:pt x="69" y="302"/>
                  </a:lnTo>
                  <a:lnTo>
                    <a:pt x="75" y="296"/>
                  </a:lnTo>
                  <a:lnTo>
                    <a:pt x="77" y="286"/>
                  </a:lnTo>
                  <a:lnTo>
                    <a:pt x="82" y="278"/>
                  </a:lnTo>
                  <a:lnTo>
                    <a:pt x="89" y="275"/>
                  </a:lnTo>
                  <a:lnTo>
                    <a:pt x="93" y="260"/>
                  </a:lnTo>
                  <a:lnTo>
                    <a:pt x="96" y="260"/>
                  </a:lnTo>
                  <a:lnTo>
                    <a:pt x="102" y="255"/>
                  </a:lnTo>
                  <a:lnTo>
                    <a:pt x="109" y="255"/>
                  </a:lnTo>
                  <a:lnTo>
                    <a:pt x="116" y="251"/>
                  </a:lnTo>
                  <a:lnTo>
                    <a:pt x="123" y="251"/>
                  </a:lnTo>
                  <a:lnTo>
                    <a:pt x="133" y="249"/>
                  </a:lnTo>
                  <a:lnTo>
                    <a:pt x="141" y="244"/>
                  </a:lnTo>
                  <a:lnTo>
                    <a:pt x="154" y="232"/>
                  </a:lnTo>
                  <a:lnTo>
                    <a:pt x="169" y="223"/>
                  </a:lnTo>
                  <a:lnTo>
                    <a:pt x="187" y="208"/>
                  </a:lnTo>
                  <a:lnTo>
                    <a:pt x="201" y="200"/>
                  </a:lnTo>
                  <a:lnTo>
                    <a:pt x="202" y="191"/>
                  </a:lnTo>
                  <a:lnTo>
                    <a:pt x="213" y="181"/>
                  </a:lnTo>
                  <a:lnTo>
                    <a:pt x="219" y="178"/>
                  </a:lnTo>
                  <a:lnTo>
                    <a:pt x="225" y="178"/>
                  </a:lnTo>
                  <a:lnTo>
                    <a:pt x="235" y="170"/>
                  </a:lnTo>
                  <a:lnTo>
                    <a:pt x="241" y="164"/>
                  </a:lnTo>
                  <a:lnTo>
                    <a:pt x="256" y="144"/>
                  </a:lnTo>
                  <a:lnTo>
                    <a:pt x="261" y="126"/>
                  </a:lnTo>
                  <a:lnTo>
                    <a:pt x="265" y="105"/>
                  </a:lnTo>
                  <a:lnTo>
                    <a:pt x="270" y="93"/>
                  </a:lnTo>
                  <a:lnTo>
                    <a:pt x="288" y="81"/>
                  </a:lnTo>
                  <a:lnTo>
                    <a:pt x="294" y="78"/>
                  </a:lnTo>
                  <a:lnTo>
                    <a:pt x="298" y="72"/>
                  </a:lnTo>
                  <a:lnTo>
                    <a:pt x="304" y="60"/>
                  </a:lnTo>
                  <a:lnTo>
                    <a:pt x="308" y="34"/>
                  </a:ln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任意多边形: 形状 41"/>
            <p:cNvSpPr>
              <a:spLocks noChangeAspect="1"/>
            </p:cNvSpPr>
            <p:nvPr/>
          </p:nvSpPr>
          <p:spPr bwMode="gray">
            <a:xfrm>
              <a:off x="8907368" y="5160208"/>
              <a:ext cx="100179" cy="172868"/>
            </a:xfrm>
            <a:custGeom>
              <a:avLst/>
              <a:gdLst/>
              <a:ahLst/>
              <a:cxnLst>
                <a:cxn ang="0">
                  <a:pos x="128" y="441"/>
                </a:cxn>
                <a:cxn ang="0">
                  <a:pos x="139" y="398"/>
                </a:cxn>
                <a:cxn ang="0">
                  <a:pos x="97" y="366"/>
                </a:cxn>
                <a:cxn ang="0">
                  <a:pos x="59" y="325"/>
                </a:cxn>
                <a:cxn ang="0">
                  <a:pos x="100" y="296"/>
                </a:cxn>
                <a:cxn ang="0">
                  <a:pos x="115" y="250"/>
                </a:cxn>
                <a:cxn ang="0">
                  <a:pos x="120" y="224"/>
                </a:cxn>
                <a:cxn ang="0">
                  <a:pos x="113" y="198"/>
                </a:cxn>
                <a:cxn ang="0">
                  <a:pos x="112" y="178"/>
                </a:cxn>
                <a:cxn ang="0">
                  <a:pos x="97" y="172"/>
                </a:cxn>
                <a:cxn ang="0">
                  <a:pos x="91" y="145"/>
                </a:cxn>
                <a:cxn ang="0">
                  <a:pos x="86" y="127"/>
                </a:cxn>
                <a:cxn ang="0">
                  <a:pos x="73" y="117"/>
                </a:cxn>
                <a:cxn ang="0">
                  <a:pos x="43" y="85"/>
                </a:cxn>
                <a:cxn ang="0">
                  <a:pos x="45" y="59"/>
                </a:cxn>
                <a:cxn ang="0">
                  <a:pos x="26" y="59"/>
                </a:cxn>
                <a:cxn ang="0">
                  <a:pos x="7" y="14"/>
                </a:cxn>
                <a:cxn ang="0">
                  <a:pos x="10" y="0"/>
                </a:cxn>
                <a:cxn ang="0">
                  <a:pos x="19" y="28"/>
                </a:cxn>
                <a:cxn ang="0">
                  <a:pos x="35" y="30"/>
                </a:cxn>
                <a:cxn ang="0">
                  <a:pos x="59" y="41"/>
                </a:cxn>
                <a:cxn ang="0">
                  <a:pos x="78" y="59"/>
                </a:cxn>
                <a:cxn ang="0">
                  <a:pos x="87" y="70"/>
                </a:cxn>
                <a:cxn ang="0">
                  <a:pos x="100" y="96"/>
                </a:cxn>
                <a:cxn ang="0">
                  <a:pos x="86" y="96"/>
                </a:cxn>
                <a:cxn ang="0">
                  <a:pos x="96" y="107"/>
                </a:cxn>
                <a:cxn ang="0">
                  <a:pos x="110" y="140"/>
                </a:cxn>
                <a:cxn ang="0">
                  <a:pos x="109" y="159"/>
                </a:cxn>
                <a:cxn ang="0">
                  <a:pos x="116" y="170"/>
                </a:cxn>
                <a:cxn ang="0">
                  <a:pos x="136" y="169"/>
                </a:cxn>
                <a:cxn ang="0">
                  <a:pos x="151" y="182"/>
                </a:cxn>
                <a:cxn ang="0">
                  <a:pos x="147" y="141"/>
                </a:cxn>
                <a:cxn ang="0">
                  <a:pos x="167" y="162"/>
                </a:cxn>
                <a:cxn ang="0">
                  <a:pos x="169" y="192"/>
                </a:cxn>
                <a:cxn ang="0">
                  <a:pos x="185" y="219"/>
                </a:cxn>
                <a:cxn ang="0">
                  <a:pos x="239" y="240"/>
                </a:cxn>
                <a:cxn ang="0">
                  <a:pos x="266" y="224"/>
                </a:cxn>
                <a:cxn ang="0">
                  <a:pos x="286" y="210"/>
                </a:cxn>
                <a:cxn ang="0">
                  <a:pos x="313" y="231"/>
                </a:cxn>
                <a:cxn ang="0">
                  <a:pos x="307" y="272"/>
                </a:cxn>
                <a:cxn ang="0">
                  <a:pos x="286" y="304"/>
                </a:cxn>
                <a:cxn ang="0">
                  <a:pos x="287" y="321"/>
                </a:cxn>
                <a:cxn ang="0">
                  <a:pos x="269" y="315"/>
                </a:cxn>
                <a:cxn ang="0">
                  <a:pos x="242" y="323"/>
                </a:cxn>
                <a:cxn ang="0">
                  <a:pos x="232" y="356"/>
                </a:cxn>
                <a:cxn ang="0">
                  <a:pos x="217" y="404"/>
                </a:cxn>
                <a:cxn ang="0">
                  <a:pos x="171" y="479"/>
                </a:cxn>
                <a:cxn ang="0">
                  <a:pos x="132" y="481"/>
                </a:cxn>
              </a:cxnLst>
              <a:rect l="0" t="0" r="r" b="b"/>
              <a:pathLst>
                <a:path w="313" h="495">
                  <a:moveTo>
                    <a:pt x="109" y="469"/>
                  </a:moveTo>
                  <a:lnTo>
                    <a:pt x="118" y="458"/>
                  </a:lnTo>
                  <a:lnTo>
                    <a:pt x="121" y="449"/>
                  </a:lnTo>
                  <a:lnTo>
                    <a:pt x="128" y="441"/>
                  </a:lnTo>
                  <a:lnTo>
                    <a:pt x="134" y="429"/>
                  </a:lnTo>
                  <a:lnTo>
                    <a:pt x="135" y="417"/>
                  </a:lnTo>
                  <a:lnTo>
                    <a:pt x="139" y="407"/>
                  </a:lnTo>
                  <a:lnTo>
                    <a:pt x="139" y="398"/>
                  </a:lnTo>
                  <a:lnTo>
                    <a:pt x="134" y="391"/>
                  </a:lnTo>
                  <a:lnTo>
                    <a:pt x="120" y="375"/>
                  </a:lnTo>
                  <a:lnTo>
                    <a:pt x="108" y="372"/>
                  </a:lnTo>
                  <a:lnTo>
                    <a:pt x="97" y="366"/>
                  </a:lnTo>
                  <a:lnTo>
                    <a:pt x="80" y="350"/>
                  </a:lnTo>
                  <a:lnTo>
                    <a:pt x="67" y="349"/>
                  </a:lnTo>
                  <a:lnTo>
                    <a:pt x="57" y="337"/>
                  </a:lnTo>
                  <a:lnTo>
                    <a:pt x="59" y="325"/>
                  </a:lnTo>
                  <a:lnTo>
                    <a:pt x="69" y="316"/>
                  </a:lnTo>
                  <a:lnTo>
                    <a:pt x="78" y="310"/>
                  </a:lnTo>
                  <a:lnTo>
                    <a:pt x="92" y="306"/>
                  </a:lnTo>
                  <a:lnTo>
                    <a:pt x="100" y="296"/>
                  </a:lnTo>
                  <a:lnTo>
                    <a:pt x="104" y="283"/>
                  </a:lnTo>
                  <a:lnTo>
                    <a:pt x="105" y="261"/>
                  </a:lnTo>
                  <a:lnTo>
                    <a:pt x="109" y="250"/>
                  </a:lnTo>
                  <a:lnTo>
                    <a:pt x="115" y="250"/>
                  </a:lnTo>
                  <a:lnTo>
                    <a:pt x="118" y="247"/>
                  </a:lnTo>
                  <a:lnTo>
                    <a:pt x="118" y="237"/>
                  </a:lnTo>
                  <a:lnTo>
                    <a:pt x="115" y="229"/>
                  </a:lnTo>
                  <a:lnTo>
                    <a:pt x="120" y="224"/>
                  </a:lnTo>
                  <a:lnTo>
                    <a:pt x="118" y="220"/>
                  </a:lnTo>
                  <a:lnTo>
                    <a:pt x="115" y="208"/>
                  </a:lnTo>
                  <a:lnTo>
                    <a:pt x="116" y="196"/>
                  </a:lnTo>
                  <a:lnTo>
                    <a:pt x="113" y="198"/>
                  </a:lnTo>
                  <a:lnTo>
                    <a:pt x="104" y="188"/>
                  </a:lnTo>
                  <a:lnTo>
                    <a:pt x="102" y="182"/>
                  </a:lnTo>
                  <a:lnTo>
                    <a:pt x="108" y="182"/>
                  </a:lnTo>
                  <a:lnTo>
                    <a:pt x="112" y="178"/>
                  </a:lnTo>
                  <a:lnTo>
                    <a:pt x="113" y="175"/>
                  </a:lnTo>
                  <a:lnTo>
                    <a:pt x="112" y="171"/>
                  </a:lnTo>
                  <a:lnTo>
                    <a:pt x="107" y="170"/>
                  </a:lnTo>
                  <a:lnTo>
                    <a:pt x="97" y="172"/>
                  </a:lnTo>
                  <a:lnTo>
                    <a:pt x="86" y="151"/>
                  </a:lnTo>
                  <a:lnTo>
                    <a:pt x="81" y="138"/>
                  </a:lnTo>
                  <a:lnTo>
                    <a:pt x="87" y="148"/>
                  </a:lnTo>
                  <a:lnTo>
                    <a:pt x="91" y="145"/>
                  </a:lnTo>
                  <a:lnTo>
                    <a:pt x="92" y="133"/>
                  </a:lnTo>
                  <a:lnTo>
                    <a:pt x="87" y="133"/>
                  </a:lnTo>
                  <a:lnTo>
                    <a:pt x="83" y="130"/>
                  </a:lnTo>
                  <a:lnTo>
                    <a:pt x="86" y="127"/>
                  </a:lnTo>
                  <a:lnTo>
                    <a:pt x="86" y="117"/>
                  </a:lnTo>
                  <a:lnTo>
                    <a:pt x="82" y="113"/>
                  </a:lnTo>
                  <a:lnTo>
                    <a:pt x="80" y="117"/>
                  </a:lnTo>
                  <a:lnTo>
                    <a:pt x="73" y="117"/>
                  </a:lnTo>
                  <a:lnTo>
                    <a:pt x="72" y="122"/>
                  </a:lnTo>
                  <a:lnTo>
                    <a:pt x="73" y="129"/>
                  </a:lnTo>
                  <a:lnTo>
                    <a:pt x="60" y="107"/>
                  </a:lnTo>
                  <a:lnTo>
                    <a:pt x="43" y="85"/>
                  </a:lnTo>
                  <a:lnTo>
                    <a:pt x="38" y="75"/>
                  </a:lnTo>
                  <a:lnTo>
                    <a:pt x="37" y="71"/>
                  </a:lnTo>
                  <a:lnTo>
                    <a:pt x="42" y="67"/>
                  </a:lnTo>
                  <a:lnTo>
                    <a:pt x="45" y="59"/>
                  </a:lnTo>
                  <a:lnTo>
                    <a:pt x="42" y="57"/>
                  </a:lnTo>
                  <a:lnTo>
                    <a:pt x="40" y="62"/>
                  </a:lnTo>
                  <a:lnTo>
                    <a:pt x="33" y="68"/>
                  </a:lnTo>
                  <a:lnTo>
                    <a:pt x="26" y="59"/>
                  </a:lnTo>
                  <a:lnTo>
                    <a:pt x="22" y="49"/>
                  </a:lnTo>
                  <a:lnTo>
                    <a:pt x="23" y="44"/>
                  </a:lnTo>
                  <a:lnTo>
                    <a:pt x="21" y="35"/>
                  </a:lnTo>
                  <a:lnTo>
                    <a:pt x="7" y="14"/>
                  </a:lnTo>
                  <a:lnTo>
                    <a:pt x="1" y="6"/>
                  </a:lnTo>
                  <a:lnTo>
                    <a:pt x="0" y="3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1"/>
                  </a:lnTo>
                  <a:lnTo>
                    <a:pt x="19" y="22"/>
                  </a:lnTo>
                  <a:lnTo>
                    <a:pt x="19" y="28"/>
                  </a:lnTo>
                  <a:lnTo>
                    <a:pt x="24" y="36"/>
                  </a:lnTo>
                  <a:lnTo>
                    <a:pt x="29" y="32"/>
                  </a:lnTo>
                  <a:lnTo>
                    <a:pt x="34" y="27"/>
                  </a:lnTo>
                  <a:lnTo>
                    <a:pt x="35" y="30"/>
                  </a:lnTo>
                  <a:lnTo>
                    <a:pt x="35" y="35"/>
                  </a:lnTo>
                  <a:lnTo>
                    <a:pt x="46" y="35"/>
                  </a:lnTo>
                  <a:lnTo>
                    <a:pt x="51" y="38"/>
                  </a:lnTo>
                  <a:lnTo>
                    <a:pt x="59" y="41"/>
                  </a:lnTo>
                  <a:lnTo>
                    <a:pt x="64" y="40"/>
                  </a:lnTo>
                  <a:lnTo>
                    <a:pt x="73" y="48"/>
                  </a:lnTo>
                  <a:lnTo>
                    <a:pt x="66" y="52"/>
                  </a:lnTo>
                  <a:lnTo>
                    <a:pt x="78" y="59"/>
                  </a:lnTo>
                  <a:lnTo>
                    <a:pt x="80" y="56"/>
                  </a:lnTo>
                  <a:lnTo>
                    <a:pt x="83" y="59"/>
                  </a:lnTo>
                  <a:lnTo>
                    <a:pt x="85" y="64"/>
                  </a:lnTo>
                  <a:lnTo>
                    <a:pt x="87" y="70"/>
                  </a:lnTo>
                  <a:lnTo>
                    <a:pt x="96" y="79"/>
                  </a:lnTo>
                  <a:lnTo>
                    <a:pt x="98" y="83"/>
                  </a:lnTo>
                  <a:lnTo>
                    <a:pt x="98" y="87"/>
                  </a:lnTo>
                  <a:lnTo>
                    <a:pt x="100" y="96"/>
                  </a:lnTo>
                  <a:lnTo>
                    <a:pt x="98" y="94"/>
                  </a:lnTo>
                  <a:lnTo>
                    <a:pt x="89" y="89"/>
                  </a:lnTo>
                  <a:lnTo>
                    <a:pt x="85" y="89"/>
                  </a:lnTo>
                  <a:lnTo>
                    <a:pt x="86" y="96"/>
                  </a:lnTo>
                  <a:lnTo>
                    <a:pt x="87" y="97"/>
                  </a:lnTo>
                  <a:lnTo>
                    <a:pt x="89" y="97"/>
                  </a:lnTo>
                  <a:lnTo>
                    <a:pt x="93" y="100"/>
                  </a:lnTo>
                  <a:lnTo>
                    <a:pt x="96" y="107"/>
                  </a:lnTo>
                  <a:lnTo>
                    <a:pt x="103" y="114"/>
                  </a:lnTo>
                  <a:lnTo>
                    <a:pt x="109" y="126"/>
                  </a:lnTo>
                  <a:lnTo>
                    <a:pt x="116" y="134"/>
                  </a:lnTo>
                  <a:lnTo>
                    <a:pt x="110" y="140"/>
                  </a:lnTo>
                  <a:lnTo>
                    <a:pt x="109" y="148"/>
                  </a:lnTo>
                  <a:lnTo>
                    <a:pt x="113" y="151"/>
                  </a:lnTo>
                  <a:lnTo>
                    <a:pt x="113" y="159"/>
                  </a:lnTo>
                  <a:lnTo>
                    <a:pt x="109" y="159"/>
                  </a:lnTo>
                  <a:lnTo>
                    <a:pt x="105" y="162"/>
                  </a:lnTo>
                  <a:lnTo>
                    <a:pt x="108" y="165"/>
                  </a:lnTo>
                  <a:lnTo>
                    <a:pt x="112" y="165"/>
                  </a:lnTo>
                  <a:lnTo>
                    <a:pt x="116" y="170"/>
                  </a:lnTo>
                  <a:lnTo>
                    <a:pt x="123" y="170"/>
                  </a:lnTo>
                  <a:lnTo>
                    <a:pt x="125" y="167"/>
                  </a:lnTo>
                  <a:lnTo>
                    <a:pt x="132" y="167"/>
                  </a:lnTo>
                  <a:lnTo>
                    <a:pt x="136" y="169"/>
                  </a:lnTo>
                  <a:lnTo>
                    <a:pt x="137" y="177"/>
                  </a:lnTo>
                  <a:lnTo>
                    <a:pt x="140" y="184"/>
                  </a:lnTo>
                  <a:lnTo>
                    <a:pt x="146" y="187"/>
                  </a:lnTo>
                  <a:lnTo>
                    <a:pt x="151" y="182"/>
                  </a:lnTo>
                  <a:lnTo>
                    <a:pt x="150" y="156"/>
                  </a:lnTo>
                  <a:lnTo>
                    <a:pt x="150" y="151"/>
                  </a:lnTo>
                  <a:lnTo>
                    <a:pt x="143" y="141"/>
                  </a:lnTo>
                  <a:lnTo>
                    <a:pt x="147" y="141"/>
                  </a:lnTo>
                  <a:lnTo>
                    <a:pt x="151" y="148"/>
                  </a:lnTo>
                  <a:lnTo>
                    <a:pt x="164" y="151"/>
                  </a:lnTo>
                  <a:lnTo>
                    <a:pt x="164" y="161"/>
                  </a:lnTo>
                  <a:lnTo>
                    <a:pt x="167" y="162"/>
                  </a:lnTo>
                  <a:lnTo>
                    <a:pt x="167" y="171"/>
                  </a:lnTo>
                  <a:lnTo>
                    <a:pt x="169" y="176"/>
                  </a:lnTo>
                  <a:lnTo>
                    <a:pt x="168" y="186"/>
                  </a:lnTo>
                  <a:lnTo>
                    <a:pt x="169" y="192"/>
                  </a:lnTo>
                  <a:lnTo>
                    <a:pt x="173" y="197"/>
                  </a:lnTo>
                  <a:lnTo>
                    <a:pt x="175" y="203"/>
                  </a:lnTo>
                  <a:lnTo>
                    <a:pt x="178" y="213"/>
                  </a:lnTo>
                  <a:lnTo>
                    <a:pt x="185" y="219"/>
                  </a:lnTo>
                  <a:lnTo>
                    <a:pt x="194" y="219"/>
                  </a:lnTo>
                  <a:lnTo>
                    <a:pt x="205" y="227"/>
                  </a:lnTo>
                  <a:lnTo>
                    <a:pt x="232" y="235"/>
                  </a:lnTo>
                  <a:lnTo>
                    <a:pt x="239" y="240"/>
                  </a:lnTo>
                  <a:lnTo>
                    <a:pt x="249" y="241"/>
                  </a:lnTo>
                  <a:lnTo>
                    <a:pt x="254" y="235"/>
                  </a:lnTo>
                  <a:lnTo>
                    <a:pt x="259" y="235"/>
                  </a:lnTo>
                  <a:lnTo>
                    <a:pt x="266" y="224"/>
                  </a:lnTo>
                  <a:lnTo>
                    <a:pt x="271" y="221"/>
                  </a:lnTo>
                  <a:lnTo>
                    <a:pt x="276" y="218"/>
                  </a:lnTo>
                  <a:lnTo>
                    <a:pt x="284" y="213"/>
                  </a:lnTo>
                  <a:lnTo>
                    <a:pt x="286" y="210"/>
                  </a:lnTo>
                  <a:lnTo>
                    <a:pt x="292" y="208"/>
                  </a:lnTo>
                  <a:lnTo>
                    <a:pt x="301" y="210"/>
                  </a:lnTo>
                  <a:lnTo>
                    <a:pt x="313" y="218"/>
                  </a:lnTo>
                  <a:lnTo>
                    <a:pt x="313" y="231"/>
                  </a:lnTo>
                  <a:lnTo>
                    <a:pt x="308" y="246"/>
                  </a:lnTo>
                  <a:lnTo>
                    <a:pt x="308" y="262"/>
                  </a:lnTo>
                  <a:lnTo>
                    <a:pt x="307" y="264"/>
                  </a:lnTo>
                  <a:lnTo>
                    <a:pt x="307" y="272"/>
                  </a:lnTo>
                  <a:lnTo>
                    <a:pt x="304" y="280"/>
                  </a:lnTo>
                  <a:lnTo>
                    <a:pt x="296" y="286"/>
                  </a:lnTo>
                  <a:lnTo>
                    <a:pt x="287" y="290"/>
                  </a:lnTo>
                  <a:lnTo>
                    <a:pt x="286" y="304"/>
                  </a:lnTo>
                  <a:lnTo>
                    <a:pt x="284" y="307"/>
                  </a:lnTo>
                  <a:lnTo>
                    <a:pt x="285" y="316"/>
                  </a:lnTo>
                  <a:lnTo>
                    <a:pt x="287" y="317"/>
                  </a:lnTo>
                  <a:lnTo>
                    <a:pt x="287" y="321"/>
                  </a:lnTo>
                  <a:lnTo>
                    <a:pt x="282" y="328"/>
                  </a:lnTo>
                  <a:lnTo>
                    <a:pt x="280" y="316"/>
                  </a:lnTo>
                  <a:lnTo>
                    <a:pt x="275" y="315"/>
                  </a:lnTo>
                  <a:lnTo>
                    <a:pt x="269" y="315"/>
                  </a:lnTo>
                  <a:lnTo>
                    <a:pt x="261" y="316"/>
                  </a:lnTo>
                  <a:lnTo>
                    <a:pt x="253" y="316"/>
                  </a:lnTo>
                  <a:lnTo>
                    <a:pt x="247" y="318"/>
                  </a:lnTo>
                  <a:lnTo>
                    <a:pt x="242" y="323"/>
                  </a:lnTo>
                  <a:lnTo>
                    <a:pt x="226" y="345"/>
                  </a:lnTo>
                  <a:lnTo>
                    <a:pt x="226" y="349"/>
                  </a:lnTo>
                  <a:lnTo>
                    <a:pt x="228" y="348"/>
                  </a:lnTo>
                  <a:lnTo>
                    <a:pt x="232" y="356"/>
                  </a:lnTo>
                  <a:lnTo>
                    <a:pt x="237" y="360"/>
                  </a:lnTo>
                  <a:lnTo>
                    <a:pt x="236" y="369"/>
                  </a:lnTo>
                  <a:lnTo>
                    <a:pt x="231" y="380"/>
                  </a:lnTo>
                  <a:lnTo>
                    <a:pt x="217" y="404"/>
                  </a:lnTo>
                  <a:lnTo>
                    <a:pt x="215" y="412"/>
                  </a:lnTo>
                  <a:lnTo>
                    <a:pt x="202" y="428"/>
                  </a:lnTo>
                  <a:lnTo>
                    <a:pt x="182" y="463"/>
                  </a:lnTo>
                  <a:lnTo>
                    <a:pt x="171" y="479"/>
                  </a:lnTo>
                  <a:lnTo>
                    <a:pt x="153" y="492"/>
                  </a:lnTo>
                  <a:lnTo>
                    <a:pt x="145" y="495"/>
                  </a:lnTo>
                  <a:lnTo>
                    <a:pt x="137" y="488"/>
                  </a:lnTo>
                  <a:lnTo>
                    <a:pt x="132" y="481"/>
                  </a:lnTo>
                  <a:lnTo>
                    <a:pt x="113" y="482"/>
                  </a:lnTo>
                  <a:lnTo>
                    <a:pt x="109" y="473"/>
                  </a:lnTo>
                  <a:lnTo>
                    <a:pt x="109" y="469"/>
                  </a:ln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任意多边形: 形状 42"/>
            <p:cNvSpPr>
              <a:spLocks noChangeAspect="1"/>
            </p:cNvSpPr>
            <p:nvPr/>
          </p:nvSpPr>
          <p:spPr bwMode="gray">
            <a:xfrm>
              <a:off x="8754714" y="4854634"/>
              <a:ext cx="50884" cy="45399"/>
            </a:xfrm>
            <a:custGeom>
              <a:avLst/>
              <a:gdLst/>
              <a:ahLst/>
              <a:cxnLst>
                <a:cxn ang="0">
                  <a:pos x="60" y="71"/>
                </a:cxn>
                <a:cxn ang="0">
                  <a:pos x="39" y="60"/>
                </a:cxn>
                <a:cxn ang="0">
                  <a:pos x="27" y="43"/>
                </a:cxn>
                <a:cxn ang="0">
                  <a:pos x="21" y="38"/>
                </a:cxn>
                <a:cxn ang="0">
                  <a:pos x="16" y="26"/>
                </a:cxn>
                <a:cxn ang="0">
                  <a:pos x="6" y="17"/>
                </a:cxn>
                <a:cxn ang="0">
                  <a:pos x="6" y="9"/>
                </a:cxn>
                <a:cxn ang="0">
                  <a:pos x="0" y="2"/>
                </a:cxn>
                <a:cxn ang="0">
                  <a:pos x="6" y="0"/>
                </a:cxn>
                <a:cxn ang="0">
                  <a:pos x="14" y="5"/>
                </a:cxn>
                <a:cxn ang="0">
                  <a:pos x="19" y="4"/>
                </a:cxn>
                <a:cxn ang="0">
                  <a:pos x="33" y="14"/>
                </a:cxn>
                <a:cxn ang="0">
                  <a:pos x="40" y="16"/>
                </a:cxn>
                <a:cxn ang="0">
                  <a:pos x="41" y="21"/>
                </a:cxn>
                <a:cxn ang="0">
                  <a:pos x="45" y="26"/>
                </a:cxn>
                <a:cxn ang="0">
                  <a:pos x="51" y="26"/>
                </a:cxn>
                <a:cxn ang="0">
                  <a:pos x="59" y="29"/>
                </a:cxn>
                <a:cxn ang="0">
                  <a:pos x="67" y="43"/>
                </a:cxn>
                <a:cxn ang="0">
                  <a:pos x="72" y="47"/>
                </a:cxn>
                <a:cxn ang="0">
                  <a:pos x="75" y="57"/>
                </a:cxn>
                <a:cxn ang="0">
                  <a:pos x="78" y="58"/>
                </a:cxn>
                <a:cxn ang="0">
                  <a:pos x="82" y="63"/>
                </a:cxn>
                <a:cxn ang="0">
                  <a:pos x="89" y="68"/>
                </a:cxn>
                <a:cxn ang="0">
                  <a:pos x="94" y="74"/>
                </a:cxn>
                <a:cxn ang="0">
                  <a:pos x="98" y="75"/>
                </a:cxn>
                <a:cxn ang="0">
                  <a:pos x="100" y="81"/>
                </a:cxn>
                <a:cxn ang="0">
                  <a:pos x="109" y="82"/>
                </a:cxn>
                <a:cxn ang="0">
                  <a:pos x="123" y="86"/>
                </a:cxn>
                <a:cxn ang="0">
                  <a:pos x="141" y="103"/>
                </a:cxn>
                <a:cxn ang="0">
                  <a:pos x="143" y="109"/>
                </a:cxn>
                <a:cxn ang="0">
                  <a:pos x="150" y="108"/>
                </a:cxn>
                <a:cxn ang="0">
                  <a:pos x="157" y="114"/>
                </a:cxn>
                <a:cxn ang="0">
                  <a:pos x="159" y="123"/>
                </a:cxn>
                <a:cxn ang="0">
                  <a:pos x="158" y="125"/>
                </a:cxn>
                <a:cxn ang="0">
                  <a:pos x="153" y="125"/>
                </a:cxn>
                <a:cxn ang="0">
                  <a:pos x="152" y="133"/>
                </a:cxn>
                <a:cxn ang="0">
                  <a:pos x="150" y="131"/>
                </a:cxn>
                <a:cxn ang="0">
                  <a:pos x="147" y="127"/>
                </a:cxn>
                <a:cxn ang="0">
                  <a:pos x="141" y="122"/>
                </a:cxn>
                <a:cxn ang="0">
                  <a:pos x="138" y="119"/>
                </a:cxn>
                <a:cxn ang="0">
                  <a:pos x="130" y="119"/>
                </a:cxn>
                <a:cxn ang="0">
                  <a:pos x="124" y="115"/>
                </a:cxn>
                <a:cxn ang="0">
                  <a:pos x="116" y="115"/>
                </a:cxn>
                <a:cxn ang="0">
                  <a:pos x="114" y="112"/>
                </a:cxn>
                <a:cxn ang="0">
                  <a:pos x="113" y="104"/>
                </a:cxn>
                <a:cxn ang="0">
                  <a:pos x="108" y="104"/>
                </a:cxn>
                <a:cxn ang="0">
                  <a:pos x="104" y="102"/>
                </a:cxn>
                <a:cxn ang="0">
                  <a:pos x="99" y="102"/>
                </a:cxn>
                <a:cxn ang="0">
                  <a:pos x="98" y="97"/>
                </a:cxn>
                <a:cxn ang="0">
                  <a:pos x="93" y="97"/>
                </a:cxn>
                <a:cxn ang="0">
                  <a:pos x="91" y="95"/>
                </a:cxn>
                <a:cxn ang="0">
                  <a:pos x="84" y="93"/>
                </a:cxn>
                <a:cxn ang="0">
                  <a:pos x="77" y="86"/>
                </a:cxn>
                <a:cxn ang="0">
                  <a:pos x="71" y="86"/>
                </a:cxn>
                <a:cxn ang="0">
                  <a:pos x="66" y="84"/>
                </a:cxn>
                <a:cxn ang="0">
                  <a:pos x="65" y="76"/>
                </a:cxn>
                <a:cxn ang="0">
                  <a:pos x="60" y="71"/>
                </a:cxn>
              </a:cxnLst>
              <a:rect l="0" t="0" r="r" b="b"/>
              <a:pathLst>
                <a:path w="159" h="133">
                  <a:moveTo>
                    <a:pt x="60" y="71"/>
                  </a:moveTo>
                  <a:lnTo>
                    <a:pt x="39" y="60"/>
                  </a:lnTo>
                  <a:lnTo>
                    <a:pt x="27" y="43"/>
                  </a:lnTo>
                  <a:lnTo>
                    <a:pt x="21" y="38"/>
                  </a:lnTo>
                  <a:lnTo>
                    <a:pt x="16" y="26"/>
                  </a:lnTo>
                  <a:lnTo>
                    <a:pt x="6" y="17"/>
                  </a:lnTo>
                  <a:lnTo>
                    <a:pt x="6" y="9"/>
                  </a:lnTo>
                  <a:lnTo>
                    <a:pt x="0" y="2"/>
                  </a:lnTo>
                  <a:lnTo>
                    <a:pt x="6" y="0"/>
                  </a:lnTo>
                  <a:lnTo>
                    <a:pt x="14" y="5"/>
                  </a:lnTo>
                  <a:lnTo>
                    <a:pt x="19" y="4"/>
                  </a:lnTo>
                  <a:lnTo>
                    <a:pt x="33" y="14"/>
                  </a:lnTo>
                  <a:lnTo>
                    <a:pt x="40" y="16"/>
                  </a:lnTo>
                  <a:lnTo>
                    <a:pt x="41" y="21"/>
                  </a:lnTo>
                  <a:lnTo>
                    <a:pt x="45" y="26"/>
                  </a:lnTo>
                  <a:lnTo>
                    <a:pt x="51" y="26"/>
                  </a:lnTo>
                  <a:lnTo>
                    <a:pt x="59" y="29"/>
                  </a:lnTo>
                  <a:lnTo>
                    <a:pt x="67" y="43"/>
                  </a:lnTo>
                  <a:lnTo>
                    <a:pt x="72" y="47"/>
                  </a:lnTo>
                  <a:lnTo>
                    <a:pt x="75" y="57"/>
                  </a:lnTo>
                  <a:lnTo>
                    <a:pt x="78" y="58"/>
                  </a:lnTo>
                  <a:lnTo>
                    <a:pt x="82" y="63"/>
                  </a:lnTo>
                  <a:lnTo>
                    <a:pt x="89" y="68"/>
                  </a:lnTo>
                  <a:lnTo>
                    <a:pt x="94" y="74"/>
                  </a:lnTo>
                  <a:lnTo>
                    <a:pt x="98" y="75"/>
                  </a:lnTo>
                  <a:lnTo>
                    <a:pt x="100" y="81"/>
                  </a:lnTo>
                  <a:lnTo>
                    <a:pt x="109" y="82"/>
                  </a:lnTo>
                  <a:lnTo>
                    <a:pt x="123" y="86"/>
                  </a:lnTo>
                  <a:lnTo>
                    <a:pt x="141" y="103"/>
                  </a:lnTo>
                  <a:lnTo>
                    <a:pt x="143" y="109"/>
                  </a:lnTo>
                  <a:lnTo>
                    <a:pt x="150" y="108"/>
                  </a:lnTo>
                  <a:lnTo>
                    <a:pt x="157" y="114"/>
                  </a:lnTo>
                  <a:lnTo>
                    <a:pt x="159" y="123"/>
                  </a:lnTo>
                  <a:lnTo>
                    <a:pt x="158" y="125"/>
                  </a:lnTo>
                  <a:lnTo>
                    <a:pt x="153" y="125"/>
                  </a:lnTo>
                  <a:lnTo>
                    <a:pt x="152" y="133"/>
                  </a:lnTo>
                  <a:lnTo>
                    <a:pt x="150" y="131"/>
                  </a:lnTo>
                  <a:lnTo>
                    <a:pt x="147" y="127"/>
                  </a:lnTo>
                  <a:lnTo>
                    <a:pt x="141" y="122"/>
                  </a:lnTo>
                  <a:lnTo>
                    <a:pt x="138" y="119"/>
                  </a:lnTo>
                  <a:lnTo>
                    <a:pt x="130" y="119"/>
                  </a:lnTo>
                  <a:lnTo>
                    <a:pt x="124" y="115"/>
                  </a:lnTo>
                  <a:lnTo>
                    <a:pt x="116" y="115"/>
                  </a:lnTo>
                  <a:lnTo>
                    <a:pt x="114" y="112"/>
                  </a:lnTo>
                  <a:lnTo>
                    <a:pt x="113" y="104"/>
                  </a:lnTo>
                  <a:lnTo>
                    <a:pt x="108" y="104"/>
                  </a:lnTo>
                  <a:lnTo>
                    <a:pt x="104" y="102"/>
                  </a:lnTo>
                  <a:lnTo>
                    <a:pt x="99" y="102"/>
                  </a:lnTo>
                  <a:lnTo>
                    <a:pt x="98" y="97"/>
                  </a:lnTo>
                  <a:lnTo>
                    <a:pt x="93" y="97"/>
                  </a:lnTo>
                  <a:lnTo>
                    <a:pt x="91" y="95"/>
                  </a:lnTo>
                  <a:lnTo>
                    <a:pt x="84" y="93"/>
                  </a:lnTo>
                  <a:lnTo>
                    <a:pt x="77" y="86"/>
                  </a:lnTo>
                  <a:lnTo>
                    <a:pt x="71" y="86"/>
                  </a:lnTo>
                  <a:lnTo>
                    <a:pt x="66" y="84"/>
                  </a:lnTo>
                  <a:lnTo>
                    <a:pt x="65" y="76"/>
                  </a:lnTo>
                  <a:lnTo>
                    <a:pt x="60" y="7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任意多边形: 形状 43"/>
            <p:cNvSpPr>
              <a:spLocks noChangeAspect="1"/>
            </p:cNvSpPr>
            <p:nvPr/>
          </p:nvSpPr>
          <p:spPr bwMode="gray">
            <a:xfrm>
              <a:off x="7104149" y="3545034"/>
              <a:ext cx="192407" cy="101276"/>
            </a:xfrm>
            <a:custGeom>
              <a:avLst/>
              <a:gdLst/>
              <a:ahLst/>
              <a:cxnLst>
                <a:cxn ang="0">
                  <a:pos x="259" y="238"/>
                </a:cxn>
                <a:cxn ang="0">
                  <a:pos x="303" y="218"/>
                </a:cxn>
                <a:cxn ang="0">
                  <a:pos x="334" y="201"/>
                </a:cxn>
                <a:cxn ang="0">
                  <a:pos x="362" y="217"/>
                </a:cxn>
                <a:cxn ang="0">
                  <a:pos x="401" y="204"/>
                </a:cxn>
                <a:cxn ang="0">
                  <a:pos x="433" y="170"/>
                </a:cxn>
                <a:cxn ang="0">
                  <a:pos x="491" y="159"/>
                </a:cxn>
                <a:cxn ang="0">
                  <a:pos x="550" y="112"/>
                </a:cxn>
                <a:cxn ang="0">
                  <a:pos x="604" y="79"/>
                </a:cxn>
                <a:cxn ang="0">
                  <a:pos x="577" y="56"/>
                </a:cxn>
                <a:cxn ang="0">
                  <a:pos x="530" y="34"/>
                </a:cxn>
                <a:cxn ang="0">
                  <a:pos x="508" y="27"/>
                </a:cxn>
                <a:cxn ang="0">
                  <a:pos x="452" y="24"/>
                </a:cxn>
                <a:cxn ang="0">
                  <a:pos x="421" y="18"/>
                </a:cxn>
                <a:cxn ang="0">
                  <a:pos x="366" y="20"/>
                </a:cxn>
                <a:cxn ang="0">
                  <a:pos x="325" y="23"/>
                </a:cxn>
                <a:cxn ang="0">
                  <a:pos x="294" y="18"/>
                </a:cxn>
                <a:cxn ang="0">
                  <a:pos x="260" y="4"/>
                </a:cxn>
                <a:cxn ang="0">
                  <a:pos x="233" y="18"/>
                </a:cxn>
                <a:cxn ang="0">
                  <a:pos x="224" y="48"/>
                </a:cxn>
                <a:cxn ang="0">
                  <a:pos x="191" y="45"/>
                </a:cxn>
                <a:cxn ang="0">
                  <a:pos x="160" y="34"/>
                </a:cxn>
                <a:cxn ang="0">
                  <a:pos x="129" y="32"/>
                </a:cxn>
                <a:cxn ang="0">
                  <a:pos x="98" y="36"/>
                </a:cxn>
                <a:cxn ang="0">
                  <a:pos x="92" y="58"/>
                </a:cxn>
                <a:cxn ang="0">
                  <a:pos x="106" y="79"/>
                </a:cxn>
                <a:cxn ang="0">
                  <a:pos x="70" y="109"/>
                </a:cxn>
                <a:cxn ang="0">
                  <a:pos x="62" y="129"/>
                </a:cxn>
                <a:cxn ang="0">
                  <a:pos x="84" y="144"/>
                </a:cxn>
                <a:cxn ang="0">
                  <a:pos x="117" y="147"/>
                </a:cxn>
                <a:cxn ang="0">
                  <a:pos x="137" y="131"/>
                </a:cxn>
                <a:cxn ang="0">
                  <a:pos x="156" y="154"/>
                </a:cxn>
                <a:cxn ang="0">
                  <a:pos x="181" y="169"/>
                </a:cxn>
                <a:cxn ang="0">
                  <a:pos x="212" y="175"/>
                </a:cxn>
                <a:cxn ang="0">
                  <a:pos x="187" y="195"/>
                </a:cxn>
                <a:cxn ang="0">
                  <a:pos x="168" y="202"/>
                </a:cxn>
                <a:cxn ang="0">
                  <a:pos x="149" y="213"/>
                </a:cxn>
                <a:cxn ang="0">
                  <a:pos x="111" y="215"/>
                </a:cxn>
                <a:cxn ang="0">
                  <a:pos x="88" y="224"/>
                </a:cxn>
                <a:cxn ang="0">
                  <a:pos x="68" y="236"/>
                </a:cxn>
                <a:cxn ang="0">
                  <a:pos x="30" y="229"/>
                </a:cxn>
                <a:cxn ang="0">
                  <a:pos x="0" y="236"/>
                </a:cxn>
                <a:cxn ang="0">
                  <a:pos x="4" y="267"/>
                </a:cxn>
                <a:cxn ang="0">
                  <a:pos x="36" y="268"/>
                </a:cxn>
                <a:cxn ang="0">
                  <a:pos x="76" y="267"/>
                </a:cxn>
                <a:cxn ang="0">
                  <a:pos x="120" y="265"/>
                </a:cxn>
                <a:cxn ang="0">
                  <a:pos x="140" y="287"/>
                </a:cxn>
                <a:cxn ang="0">
                  <a:pos x="178" y="281"/>
                </a:cxn>
                <a:cxn ang="0">
                  <a:pos x="219" y="278"/>
                </a:cxn>
                <a:cxn ang="0">
                  <a:pos x="251" y="267"/>
                </a:cxn>
              </a:cxnLst>
              <a:rect l="0" t="0" r="r" b="b"/>
              <a:pathLst>
                <a:path w="604" h="288">
                  <a:moveTo>
                    <a:pt x="251" y="267"/>
                  </a:moveTo>
                  <a:lnTo>
                    <a:pt x="250" y="256"/>
                  </a:lnTo>
                  <a:lnTo>
                    <a:pt x="259" y="238"/>
                  </a:lnTo>
                  <a:lnTo>
                    <a:pt x="291" y="223"/>
                  </a:lnTo>
                  <a:lnTo>
                    <a:pt x="296" y="218"/>
                  </a:lnTo>
                  <a:lnTo>
                    <a:pt x="303" y="218"/>
                  </a:lnTo>
                  <a:lnTo>
                    <a:pt x="309" y="203"/>
                  </a:lnTo>
                  <a:lnTo>
                    <a:pt x="319" y="207"/>
                  </a:lnTo>
                  <a:lnTo>
                    <a:pt x="334" y="201"/>
                  </a:lnTo>
                  <a:lnTo>
                    <a:pt x="345" y="202"/>
                  </a:lnTo>
                  <a:lnTo>
                    <a:pt x="351" y="215"/>
                  </a:lnTo>
                  <a:lnTo>
                    <a:pt x="362" y="217"/>
                  </a:lnTo>
                  <a:lnTo>
                    <a:pt x="378" y="213"/>
                  </a:lnTo>
                  <a:lnTo>
                    <a:pt x="388" y="214"/>
                  </a:lnTo>
                  <a:lnTo>
                    <a:pt x="401" y="204"/>
                  </a:lnTo>
                  <a:lnTo>
                    <a:pt x="407" y="186"/>
                  </a:lnTo>
                  <a:lnTo>
                    <a:pt x="416" y="175"/>
                  </a:lnTo>
                  <a:lnTo>
                    <a:pt x="433" y="170"/>
                  </a:lnTo>
                  <a:lnTo>
                    <a:pt x="452" y="169"/>
                  </a:lnTo>
                  <a:lnTo>
                    <a:pt x="479" y="164"/>
                  </a:lnTo>
                  <a:lnTo>
                    <a:pt x="491" y="159"/>
                  </a:lnTo>
                  <a:lnTo>
                    <a:pt x="499" y="145"/>
                  </a:lnTo>
                  <a:lnTo>
                    <a:pt x="514" y="132"/>
                  </a:lnTo>
                  <a:lnTo>
                    <a:pt x="550" y="112"/>
                  </a:lnTo>
                  <a:lnTo>
                    <a:pt x="588" y="100"/>
                  </a:lnTo>
                  <a:lnTo>
                    <a:pt x="598" y="93"/>
                  </a:lnTo>
                  <a:lnTo>
                    <a:pt x="604" y="79"/>
                  </a:lnTo>
                  <a:lnTo>
                    <a:pt x="604" y="69"/>
                  </a:lnTo>
                  <a:lnTo>
                    <a:pt x="597" y="69"/>
                  </a:lnTo>
                  <a:lnTo>
                    <a:pt x="577" y="56"/>
                  </a:lnTo>
                  <a:lnTo>
                    <a:pt x="561" y="53"/>
                  </a:lnTo>
                  <a:lnTo>
                    <a:pt x="546" y="35"/>
                  </a:lnTo>
                  <a:lnTo>
                    <a:pt x="530" y="34"/>
                  </a:lnTo>
                  <a:lnTo>
                    <a:pt x="523" y="31"/>
                  </a:lnTo>
                  <a:lnTo>
                    <a:pt x="514" y="31"/>
                  </a:lnTo>
                  <a:lnTo>
                    <a:pt x="508" y="27"/>
                  </a:lnTo>
                  <a:lnTo>
                    <a:pt x="499" y="26"/>
                  </a:lnTo>
                  <a:lnTo>
                    <a:pt x="475" y="27"/>
                  </a:lnTo>
                  <a:lnTo>
                    <a:pt x="452" y="24"/>
                  </a:lnTo>
                  <a:lnTo>
                    <a:pt x="443" y="24"/>
                  </a:lnTo>
                  <a:lnTo>
                    <a:pt x="428" y="18"/>
                  </a:lnTo>
                  <a:lnTo>
                    <a:pt x="421" y="18"/>
                  </a:lnTo>
                  <a:lnTo>
                    <a:pt x="406" y="24"/>
                  </a:lnTo>
                  <a:lnTo>
                    <a:pt x="374" y="20"/>
                  </a:lnTo>
                  <a:lnTo>
                    <a:pt x="366" y="20"/>
                  </a:lnTo>
                  <a:lnTo>
                    <a:pt x="350" y="24"/>
                  </a:lnTo>
                  <a:lnTo>
                    <a:pt x="334" y="24"/>
                  </a:lnTo>
                  <a:lnTo>
                    <a:pt x="325" y="23"/>
                  </a:lnTo>
                  <a:lnTo>
                    <a:pt x="319" y="18"/>
                  </a:lnTo>
                  <a:lnTo>
                    <a:pt x="310" y="16"/>
                  </a:lnTo>
                  <a:lnTo>
                    <a:pt x="294" y="18"/>
                  </a:lnTo>
                  <a:lnTo>
                    <a:pt x="288" y="12"/>
                  </a:lnTo>
                  <a:lnTo>
                    <a:pt x="267" y="0"/>
                  </a:lnTo>
                  <a:lnTo>
                    <a:pt x="260" y="4"/>
                  </a:lnTo>
                  <a:lnTo>
                    <a:pt x="253" y="5"/>
                  </a:lnTo>
                  <a:lnTo>
                    <a:pt x="245" y="8"/>
                  </a:lnTo>
                  <a:lnTo>
                    <a:pt x="233" y="18"/>
                  </a:lnTo>
                  <a:lnTo>
                    <a:pt x="232" y="26"/>
                  </a:lnTo>
                  <a:lnTo>
                    <a:pt x="227" y="32"/>
                  </a:lnTo>
                  <a:lnTo>
                    <a:pt x="224" y="48"/>
                  </a:lnTo>
                  <a:lnTo>
                    <a:pt x="221" y="56"/>
                  </a:lnTo>
                  <a:lnTo>
                    <a:pt x="205" y="52"/>
                  </a:lnTo>
                  <a:lnTo>
                    <a:pt x="191" y="45"/>
                  </a:lnTo>
                  <a:lnTo>
                    <a:pt x="175" y="40"/>
                  </a:lnTo>
                  <a:lnTo>
                    <a:pt x="169" y="36"/>
                  </a:lnTo>
                  <a:lnTo>
                    <a:pt x="160" y="34"/>
                  </a:lnTo>
                  <a:lnTo>
                    <a:pt x="152" y="34"/>
                  </a:lnTo>
                  <a:lnTo>
                    <a:pt x="137" y="31"/>
                  </a:lnTo>
                  <a:lnTo>
                    <a:pt x="129" y="32"/>
                  </a:lnTo>
                  <a:lnTo>
                    <a:pt x="121" y="30"/>
                  </a:lnTo>
                  <a:lnTo>
                    <a:pt x="105" y="32"/>
                  </a:lnTo>
                  <a:lnTo>
                    <a:pt x="98" y="36"/>
                  </a:lnTo>
                  <a:lnTo>
                    <a:pt x="95" y="43"/>
                  </a:lnTo>
                  <a:lnTo>
                    <a:pt x="97" y="51"/>
                  </a:lnTo>
                  <a:lnTo>
                    <a:pt x="92" y="58"/>
                  </a:lnTo>
                  <a:lnTo>
                    <a:pt x="88" y="66"/>
                  </a:lnTo>
                  <a:lnTo>
                    <a:pt x="105" y="70"/>
                  </a:lnTo>
                  <a:lnTo>
                    <a:pt x="106" y="79"/>
                  </a:lnTo>
                  <a:lnTo>
                    <a:pt x="92" y="85"/>
                  </a:lnTo>
                  <a:lnTo>
                    <a:pt x="82" y="97"/>
                  </a:lnTo>
                  <a:lnTo>
                    <a:pt x="70" y="109"/>
                  </a:lnTo>
                  <a:lnTo>
                    <a:pt x="55" y="118"/>
                  </a:lnTo>
                  <a:lnTo>
                    <a:pt x="54" y="127"/>
                  </a:lnTo>
                  <a:lnTo>
                    <a:pt x="62" y="129"/>
                  </a:lnTo>
                  <a:lnTo>
                    <a:pt x="68" y="134"/>
                  </a:lnTo>
                  <a:lnTo>
                    <a:pt x="76" y="131"/>
                  </a:lnTo>
                  <a:lnTo>
                    <a:pt x="84" y="144"/>
                  </a:lnTo>
                  <a:lnTo>
                    <a:pt x="108" y="154"/>
                  </a:lnTo>
                  <a:lnTo>
                    <a:pt x="115" y="154"/>
                  </a:lnTo>
                  <a:lnTo>
                    <a:pt x="117" y="147"/>
                  </a:lnTo>
                  <a:lnTo>
                    <a:pt x="125" y="142"/>
                  </a:lnTo>
                  <a:lnTo>
                    <a:pt x="130" y="127"/>
                  </a:lnTo>
                  <a:lnTo>
                    <a:pt x="137" y="131"/>
                  </a:lnTo>
                  <a:lnTo>
                    <a:pt x="142" y="137"/>
                  </a:lnTo>
                  <a:lnTo>
                    <a:pt x="142" y="145"/>
                  </a:lnTo>
                  <a:lnTo>
                    <a:pt x="156" y="154"/>
                  </a:lnTo>
                  <a:lnTo>
                    <a:pt x="162" y="159"/>
                  </a:lnTo>
                  <a:lnTo>
                    <a:pt x="170" y="159"/>
                  </a:lnTo>
                  <a:lnTo>
                    <a:pt x="181" y="169"/>
                  </a:lnTo>
                  <a:lnTo>
                    <a:pt x="197" y="174"/>
                  </a:lnTo>
                  <a:lnTo>
                    <a:pt x="205" y="171"/>
                  </a:lnTo>
                  <a:lnTo>
                    <a:pt x="212" y="175"/>
                  </a:lnTo>
                  <a:lnTo>
                    <a:pt x="207" y="182"/>
                  </a:lnTo>
                  <a:lnTo>
                    <a:pt x="191" y="186"/>
                  </a:lnTo>
                  <a:lnTo>
                    <a:pt x="187" y="195"/>
                  </a:lnTo>
                  <a:lnTo>
                    <a:pt x="181" y="198"/>
                  </a:lnTo>
                  <a:lnTo>
                    <a:pt x="173" y="196"/>
                  </a:lnTo>
                  <a:lnTo>
                    <a:pt x="168" y="202"/>
                  </a:lnTo>
                  <a:lnTo>
                    <a:pt x="160" y="202"/>
                  </a:lnTo>
                  <a:lnTo>
                    <a:pt x="153" y="206"/>
                  </a:lnTo>
                  <a:lnTo>
                    <a:pt x="149" y="213"/>
                  </a:lnTo>
                  <a:lnTo>
                    <a:pt x="143" y="218"/>
                  </a:lnTo>
                  <a:lnTo>
                    <a:pt x="127" y="220"/>
                  </a:lnTo>
                  <a:lnTo>
                    <a:pt x="111" y="215"/>
                  </a:lnTo>
                  <a:lnTo>
                    <a:pt x="104" y="214"/>
                  </a:lnTo>
                  <a:lnTo>
                    <a:pt x="92" y="215"/>
                  </a:lnTo>
                  <a:lnTo>
                    <a:pt x="88" y="224"/>
                  </a:lnTo>
                  <a:lnTo>
                    <a:pt x="81" y="226"/>
                  </a:lnTo>
                  <a:lnTo>
                    <a:pt x="76" y="234"/>
                  </a:lnTo>
                  <a:lnTo>
                    <a:pt x="68" y="236"/>
                  </a:lnTo>
                  <a:lnTo>
                    <a:pt x="55" y="228"/>
                  </a:lnTo>
                  <a:lnTo>
                    <a:pt x="46" y="226"/>
                  </a:lnTo>
                  <a:lnTo>
                    <a:pt x="30" y="229"/>
                  </a:lnTo>
                  <a:lnTo>
                    <a:pt x="22" y="226"/>
                  </a:lnTo>
                  <a:lnTo>
                    <a:pt x="15" y="231"/>
                  </a:lnTo>
                  <a:lnTo>
                    <a:pt x="0" y="236"/>
                  </a:lnTo>
                  <a:lnTo>
                    <a:pt x="0" y="245"/>
                  </a:lnTo>
                  <a:lnTo>
                    <a:pt x="0" y="261"/>
                  </a:lnTo>
                  <a:lnTo>
                    <a:pt x="4" y="267"/>
                  </a:lnTo>
                  <a:lnTo>
                    <a:pt x="13" y="267"/>
                  </a:lnTo>
                  <a:lnTo>
                    <a:pt x="20" y="265"/>
                  </a:lnTo>
                  <a:lnTo>
                    <a:pt x="36" y="268"/>
                  </a:lnTo>
                  <a:lnTo>
                    <a:pt x="60" y="265"/>
                  </a:lnTo>
                  <a:lnTo>
                    <a:pt x="68" y="265"/>
                  </a:lnTo>
                  <a:lnTo>
                    <a:pt x="76" y="267"/>
                  </a:lnTo>
                  <a:lnTo>
                    <a:pt x="81" y="273"/>
                  </a:lnTo>
                  <a:lnTo>
                    <a:pt x="89" y="274"/>
                  </a:lnTo>
                  <a:lnTo>
                    <a:pt x="120" y="265"/>
                  </a:lnTo>
                  <a:lnTo>
                    <a:pt x="127" y="269"/>
                  </a:lnTo>
                  <a:lnTo>
                    <a:pt x="135" y="271"/>
                  </a:lnTo>
                  <a:lnTo>
                    <a:pt x="140" y="287"/>
                  </a:lnTo>
                  <a:lnTo>
                    <a:pt x="156" y="285"/>
                  </a:lnTo>
                  <a:lnTo>
                    <a:pt x="163" y="288"/>
                  </a:lnTo>
                  <a:lnTo>
                    <a:pt x="178" y="281"/>
                  </a:lnTo>
                  <a:lnTo>
                    <a:pt x="194" y="278"/>
                  </a:lnTo>
                  <a:lnTo>
                    <a:pt x="210" y="281"/>
                  </a:lnTo>
                  <a:lnTo>
                    <a:pt x="219" y="278"/>
                  </a:lnTo>
                  <a:lnTo>
                    <a:pt x="229" y="279"/>
                  </a:lnTo>
                  <a:lnTo>
                    <a:pt x="232" y="265"/>
                  </a:lnTo>
                  <a:lnTo>
                    <a:pt x="251" y="26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任意多边形: 形状 44"/>
            <p:cNvSpPr>
              <a:spLocks noChangeAspect="1"/>
            </p:cNvSpPr>
            <p:nvPr/>
          </p:nvSpPr>
          <p:spPr bwMode="gray">
            <a:xfrm>
              <a:off x="7072346" y="3600910"/>
              <a:ext cx="131982" cy="108260"/>
            </a:xfrm>
            <a:custGeom>
              <a:avLst/>
              <a:gdLst/>
              <a:ahLst/>
              <a:cxnLst>
                <a:cxn ang="0">
                  <a:pos x="45" y="286"/>
                </a:cxn>
                <a:cxn ang="0">
                  <a:pos x="72" y="273"/>
                </a:cxn>
                <a:cxn ang="0">
                  <a:pos x="89" y="269"/>
                </a:cxn>
                <a:cxn ang="0">
                  <a:pos x="112" y="274"/>
                </a:cxn>
                <a:cxn ang="0">
                  <a:pos x="118" y="246"/>
                </a:cxn>
                <a:cxn ang="0">
                  <a:pos x="145" y="252"/>
                </a:cxn>
                <a:cxn ang="0">
                  <a:pos x="160" y="238"/>
                </a:cxn>
                <a:cxn ang="0">
                  <a:pos x="176" y="198"/>
                </a:cxn>
                <a:cxn ang="0">
                  <a:pos x="190" y="190"/>
                </a:cxn>
                <a:cxn ang="0">
                  <a:pos x="217" y="207"/>
                </a:cxn>
                <a:cxn ang="0">
                  <a:pos x="219" y="225"/>
                </a:cxn>
                <a:cxn ang="0">
                  <a:pos x="230" y="231"/>
                </a:cxn>
                <a:cxn ang="0">
                  <a:pos x="226" y="254"/>
                </a:cxn>
                <a:cxn ang="0">
                  <a:pos x="224" y="287"/>
                </a:cxn>
                <a:cxn ang="0">
                  <a:pos x="241" y="312"/>
                </a:cxn>
                <a:cxn ang="0">
                  <a:pos x="293" y="286"/>
                </a:cxn>
                <a:cxn ang="0">
                  <a:pos x="307" y="271"/>
                </a:cxn>
                <a:cxn ang="0">
                  <a:pos x="334" y="257"/>
                </a:cxn>
                <a:cxn ang="0">
                  <a:pos x="350" y="260"/>
                </a:cxn>
                <a:cxn ang="0">
                  <a:pos x="364" y="266"/>
                </a:cxn>
                <a:cxn ang="0">
                  <a:pos x="390" y="260"/>
                </a:cxn>
                <a:cxn ang="0">
                  <a:pos x="411" y="268"/>
                </a:cxn>
                <a:cxn ang="0">
                  <a:pos x="417" y="273"/>
                </a:cxn>
                <a:cxn ang="0">
                  <a:pos x="400" y="182"/>
                </a:cxn>
                <a:cxn ang="0">
                  <a:pos x="346" y="162"/>
                </a:cxn>
                <a:cxn ang="0">
                  <a:pos x="333" y="120"/>
                </a:cxn>
                <a:cxn ang="0">
                  <a:pos x="282" y="122"/>
                </a:cxn>
                <a:cxn ang="0">
                  <a:pos x="239" y="112"/>
                </a:cxn>
                <a:cxn ang="0">
                  <a:pos x="185" y="114"/>
                </a:cxn>
                <a:cxn ang="0">
                  <a:pos x="140" y="109"/>
                </a:cxn>
                <a:cxn ang="0">
                  <a:pos x="104" y="102"/>
                </a:cxn>
                <a:cxn ang="0">
                  <a:pos x="126" y="67"/>
                </a:cxn>
                <a:cxn ang="0">
                  <a:pos x="172" y="77"/>
                </a:cxn>
                <a:cxn ang="0">
                  <a:pos x="196" y="56"/>
                </a:cxn>
                <a:cxn ang="0">
                  <a:pos x="172" y="54"/>
                </a:cxn>
                <a:cxn ang="0">
                  <a:pos x="185" y="22"/>
                </a:cxn>
                <a:cxn ang="0">
                  <a:pos x="170" y="0"/>
                </a:cxn>
                <a:cxn ang="0">
                  <a:pos x="132" y="27"/>
                </a:cxn>
                <a:cxn ang="0">
                  <a:pos x="108" y="36"/>
                </a:cxn>
                <a:cxn ang="0">
                  <a:pos x="105" y="63"/>
                </a:cxn>
                <a:cxn ang="0">
                  <a:pos x="75" y="82"/>
                </a:cxn>
                <a:cxn ang="0">
                  <a:pos x="32" y="107"/>
                </a:cxn>
                <a:cxn ang="0">
                  <a:pos x="6" y="112"/>
                </a:cxn>
                <a:cxn ang="0">
                  <a:pos x="14" y="136"/>
                </a:cxn>
                <a:cxn ang="0">
                  <a:pos x="40" y="149"/>
                </a:cxn>
                <a:cxn ang="0">
                  <a:pos x="41" y="187"/>
                </a:cxn>
                <a:cxn ang="0">
                  <a:pos x="52" y="212"/>
                </a:cxn>
                <a:cxn ang="0">
                  <a:pos x="29" y="239"/>
                </a:cxn>
                <a:cxn ang="0">
                  <a:pos x="19" y="269"/>
                </a:cxn>
              </a:cxnLst>
              <a:rect l="0" t="0" r="r" b="b"/>
              <a:pathLst>
                <a:path w="417" h="312">
                  <a:moveTo>
                    <a:pt x="19" y="269"/>
                  </a:moveTo>
                  <a:lnTo>
                    <a:pt x="24" y="274"/>
                  </a:lnTo>
                  <a:lnTo>
                    <a:pt x="37" y="289"/>
                  </a:lnTo>
                  <a:lnTo>
                    <a:pt x="45" y="286"/>
                  </a:lnTo>
                  <a:lnTo>
                    <a:pt x="52" y="286"/>
                  </a:lnTo>
                  <a:lnTo>
                    <a:pt x="53" y="281"/>
                  </a:lnTo>
                  <a:lnTo>
                    <a:pt x="67" y="274"/>
                  </a:lnTo>
                  <a:lnTo>
                    <a:pt x="72" y="273"/>
                  </a:lnTo>
                  <a:lnTo>
                    <a:pt x="76" y="274"/>
                  </a:lnTo>
                  <a:lnTo>
                    <a:pt x="79" y="270"/>
                  </a:lnTo>
                  <a:lnTo>
                    <a:pt x="85" y="268"/>
                  </a:lnTo>
                  <a:lnTo>
                    <a:pt x="89" y="269"/>
                  </a:lnTo>
                  <a:lnTo>
                    <a:pt x="94" y="274"/>
                  </a:lnTo>
                  <a:lnTo>
                    <a:pt x="107" y="279"/>
                  </a:lnTo>
                  <a:lnTo>
                    <a:pt x="111" y="276"/>
                  </a:lnTo>
                  <a:lnTo>
                    <a:pt x="112" y="274"/>
                  </a:lnTo>
                  <a:lnTo>
                    <a:pt x="112" y="269"/>
                  </a:lnTo>
                  <a:lnTo>
                    <a:pt x="110" y="265"/>
                  </a:lnTo>
                  <a:lnTo>
                    <a:pt x="110" y="258"/>
                  </a:lnTo>
                  <a:lnTo>
                    <a:pt x="118" y="246"/>
                  </a:lnTo>
                  <a:lnTo>
                    <a:pt x="123" y="246"/>
                  </a:lnTo>
                  <a:lnTo>
                    <a:pt x="129" y="248"/>
                  </a:lnTo>
                  <a:lnTo>
                    <a:pt x="138" y="246"/>
                  </a:lnTo>
                  <a:lnTo>
                    <a:pt x="145" y="252"/>
                  </a:lnTo>
                  <a:lnTo>
                    <a:pt x="149" y="252"/>
                  </a:lnTo>
                  <a:lnTo>
                    <a:pt x="153" y="250"/>
                  </a:lnTo>
                  <a:lnTo>
                    <a:pt x="159" y="243"/>
                  </a:lnTo>
                  <a:lnTo>
                    <a:pt x="160" y="238"/>
                  </a:lnTo>
                  <a:lnTo>
                    <a:pt x="155" y="232"/>
                  </a:lnTo>
                  <a:lnTo>
                    <a:pt x="155" y="227"/>
                  </a:lnTo>
                  <a:lnTo>
                    <a:pt x="165" y="214"/>
                  </a:lnTo>
                  <a:lnTo>
                    <a:pt x="176" y="198"/>
                  </a:lnTo>
                  <a:lnTo>
                    <a:pt x="178" y="195"/>
                  </a:lnTo>
                  <a:lnTo>
                    <a:pt x="182" y="190"/>
                  </a:lnTo>
                  <a:lnTo>
                    <a:pt x="183" y="189"/>
                  </a:lnTo>
                  <a:lnTo>
                    <a:pt x="190" y="190"/>
                  </a:lnTo>
                  <a:lnTo>
                    <a:pt x="194" y="187"/>
                  </a:lnTo>
                  <a:lnTo>
                    <a:pt x="204" y="189"/>
                  </a:lnTo>
                  <a:lnTo>
                    <a:pt x="217" y="201"/>
                  </a:lnTo>
                  <a:lnTo>
                    <a:pt x="217" y="207"/>
                  </a:lnTo>
                  <a:lnTo>
                    <a:pt x="213" y="215"/>
                  </a:lnTo>
                  <a:lnTo>
                    <a:pt x="213" y="220"/>
                  </a:lnTo>
                  <a:lnTo>
                    <a:pt x="214" y="222"/>
                  </a:lnTo>
                  <a:lnTo>
                    <a:pt x="219" y="225"/>
                  </a:lnTo>
                  <a:lnTo>
                    <a:pt x="225" y="223"/>
                  </a:lnTo>
                  <a:lnTo>
                    <a:pt x="229" y="225"/>
                  </a:lnTo>
                  <a:lnTo>
                    <a:pt x="229" y="227"/>
                  </a:lnTo>
                  <a:lnTo>
                    <a:pt x="230" y="231"/>
                  </a:lnTo>
                  <a:lnTo>
                    <a:pt x="228" y="233"/>
                  </a:lnTo>
                  <a:lnTo>
                    <a:pt x="226" y="238"/>
                  </a:lnTo>
                  <a:lnTo>
                    <a:pt x="228" y="249"/>
                  </a:lnTo>
                  <a:lnTo>
                    <a:pt x="226" y="254"/>
                  </a:lnTo>
                  <a:lnTo>
                    <a:pt x="224" y="259"/>
                  </a:lnTo>
                  <a:lnTo>
                    <a:pt x="224" y="269"/>
                  </a:lnTo>
                  <a:lnTo>
                    <a:pt x="221" y="278"/>
                  </a:lnTo>
                  <a:lnTo>
                    <a:pt x="224" y="287"/>
                  </a:lnTo>
                  <a:lnTo>
                    <a:pt x="230" y="298"/>
                  </a:lnTo>
                  <a:lnTo>
                    <a:pt x="235" y="309"/>
                  </a:lnTo>
                  <a:lnTo>
                    <a:pt x="236" y="311"/>
                  </a:lnTo>
                  <a:lnTo>
                    <a:pt x="241" y="312"/>
                  </a:lnTo>
                  <a:lnTo>
                    <a:pt x="246" y="309"/>
                  </a:lnTo>
                  <a:lnTo>
                    <a:pt x="258" y="302"/>
                  </a:lnTo>
                  <a:lnTo>
                    <a:pt x="272" y="292"/>
                  </a:lnTo>
                  <a:lnTo>
                    <a:pt x="293" y="286"/>
                  </a:lnTo>
                  <a:lnTo>
                    <a:pt x="295" y="285"/>
                  </a:lnTo>
                  <a:lnTo>
                    <a:pt x="299" y="278"/>
                  </a:lnTo>
                  <a:lnTo>
                    <a:pt x="306" y="274"/>
                  </a:lnTo>
                  <a:lnTo>
                    <a:pt x="307" y="271"/>
                  </a:lnTo>
                  <a:lnTo>
                    <a:pt x="312" y="270"/>
                  </a:lnTo>
                  <a:lnTo>
                    <a:pt x="322" y="263"/>
                  </a:lnTo>
                  <a:lnTo>
                    <a:pt x="327" y="262"/>
                  </a:lnTo>
                  <a:lnTo>
                    <a:pt x="334" y="257"/>
                  </a:lnTo>
                  <a:lnTo>
                    <a:pt x="339" y="257"/>
                  </a:lnTo>
                  <a:lnTo>
                    <a:pt x="343" y="259"/>
                  </a:lnTo>
                  <a:lnTo>
                    <a:pt x="346" y="260"/>
                  </a:lnTo>
                  <a:lnTo>
                    <a:pt x="350" y="260"/>
                  </a:lnTo>
                  <a:lnTo>
                    <a:pt x="352" y="270"/>
                  </a:lnTo>
                  <a:lnTo>
                    <a:pt x="354" y="274"/>
                  </a:lnTo>
                  <a:lnTo>
                    <a:pt x="357" y="273"/>
                  </a:lnTo>
                  <a:lnTo>
                    <a:pt x="364" y="266"/>
                  </a:lnTo>
                  <a:lnTo>
                    <a:pt x="364" y="268"/>
                  </a:lnTo>
                  <a:lnTo>
                    <a:pt x="366" y="268"/>
                  </a:lnTo>
                  <a:lnTo>
                    <a:pt x="379" y="263"/>
                  </a:lnTo>
                  <a:lnTo>
                    <a:pt x="390" y="260"/>
                  </a:lnTo>
                  <a:lnTo>
                    <a:pt x="396" y="260"/>
                  </a:lnTo>
                  <a:lnTo>
                    <a:pt x="401" y="264"/>
                  </a:lnTo>
                  <a:lnTo>
                    <a:pt x="409" y="264"/>
                  </a:lnTo>
                  <a:lnTo>
                    <a:pt x="411" y="268"/>
                  </a:lnTo>
                  <a:lnTo>
                    <a:pt x="411" y="270"/>
                  </a:lnTo>
                  <a:lnTo>
                    <a:pt x="406" y="271"/>
                  </a:lnTo>
                  <a:lnTo>
                    <a:pt x="414" y="274"/>
                  </a:lnTo>
                  <a:lnTo>
                    <a:pt x="417" y="273"/>
                  </a:lnTo>
                  <a:lnTo>
                    <a:pt x="417" y="237"/>
                  </a:lnTo>
                  <a:lnTo>
                    <a:pt x="407" y="212"/>
                  </a:lnTo>
                  <a:lnTo>
                    <a:pt x="407" y="193"/>
                  </a:lnTo>
                  <a:lnTo>
                    <a:pt x="400" y="182"/>
                  </a:lnTo>
                  <a:lnTo>
                    <a:pt x="381" y="180"/>
                  </a:lnTo>
                  <a:lnTo>
                    <a:pt x="361" y="187"/>
                  </a:lnTo>
                  <a:lnTo>
                    <a:pt x="350" y="179"/>
                  </a:lnTo>
                  <a:lnTo>
                    <a:pt x="346" y="162"/>
                  </a:lnTo>
                  <a:lnTo>
                    <a:pt x="344" y="142"/>
                  </a:lnTo>
                  <a:lnTo>
                    <a:pt x="355" y="108"/>
                  </a:lnTo>
                  <a:lnTo>
                    <a:pt x="336" y="106"/>
                  </a:lnTo>
                  <a:lnTo>
                    <a:pt x="333" y="120"/>
                  </a:lnTo>
                  <a:lnTo>
                    <a:pt x="323" y="119"/>
                  </a:lnTo>
                  <a:lnTo>
                    <a:pt x="314" y="122"/>
                  </a:lnTo>
                  <a:lnTo>
                    <a:pt x="298" y="119"/>
                  </a:lnTo>
                  <a:lnTo>
                    <a:pt x="282" y="122"/>
                  </a:lnTo>
                  <a:lnTo>
                    <a:pt x="267" y="129"/>
                  </a:lnTo>
                  <a:lnTo>
                    <a:pt x="260" y="126"/>
                  </a:lnTo>
                  <a:lnTo>
                    <a:pt x="244" y="128"/>
                  </a:lnTo>
                  <a:lnTo>
                    <a:pt x="239" y="112"/>
                  </a:lnTo>
                  <a:lnTo>
                    <a:pt x="231" y="110"/>
                  </a:lnTo>
                  <a:lnTo>
                    <a:pt x="224" y="106"/>
                  </a:lnTo>
                  <a:lnTo>
                    <a:pt x="193" y="115"/>
                  </a:lnTo>
                  <a:lnTo>
                    <a:pt x="185" y="114"/>
                  </a:lnTo>
                  <a:lnTo>
                    <a:pt x="180" y="108"/>
                  </a:lnTo>
                  <a:lnTo>
                    <a:pt x="172" y="106"/>
                  </a:lnTo>
                  <a:lnTo>
                    <a:pt x="164" y="106"/>
                  </a:lnTo>
                  <a:lnTo>
                    <a:pt x="140" y="109"/>
                  </a:lnTo>
                  <a:lnTo>
                    <a:pt x="124" y="106"/>
                  </a:lnTo>
                  <a:lnTo>
                    <a:pt x="117" y="108"/>
                  </a:lnTo>
                  <a:lnTo>
                    <a:pt x="108" y="108"/>
                  </a:lnTo>
                  <a:lnTo>
                    <a:pt x="104" y="102"/>
                  </a:lnTo>
                  <a:lnTo>
                    <a:pt x="104" y="86"/>
                  </a:lnTo>
                  <a:lnTo>
                    <a:pt x="104" y="77"/>
                  </a:lnTo>
                  <a:lnTo>
                    <a:pt x="119" y="72"/>
                  </a:lnTo>
                  <a:lnTo>
                    <a:pt x="126" y="67"/>
                  </a:lnTo>
                  <a:lnTo>
                    <a:pt x="134" y="70"/>
                  </a:lnTo>
                  <a:lnTo>
                    <a:pt x="150" y="67"/>
                  </a:lnTo>
                  <a:lnTo>
                    <a:pt x="159" y="69"/>
                  </a:lnTo>
                  <a:lnTo>
                    <a:pt x="172" y="77"/>
                  </a:lnTo>
                  <a:lnTo>
                    <a:pt x="180" y="75"/>
                  </a:lnTo>
                  <a:lnTo>
                    <a:pt x="185" y="67"/>
                  </a:lnTo>
                  <a:lnTo>
                    <a:pt x="192" y="65"/>
                  </a:lnTo>
                  <a:lnTo>
                    <a:pt x="196" y="56"/>
                  </a:lnTo>
                  <a:lnTo>
                    <a:pt x="192" y="56"/>
                  </a:lnTo>
                  <a:lnTo>
                    <a:pt x="185" y="60"/>
                  </a:lnTo>
                  <a:lnTo>
                    <a:pt x="176" y="61"/>
                  </a:lnTo>
                  <a:lnTo>
                    <a:pt x="172" y="54"/>
                  </a:lnTo>
                  <a:lnTo>
                    <a:pt x="167" y="38"/>
                  </a:lnTo>
                  <a:lnTo>
                    <a:pt x="174" y="33"/>
                  </a:lnTo>
                  <a:lnTo>
                    <a:pt x="181" y="29"/>
                  </a:lnTo>
                  <a:lnTo>
                    <a:pt x="185" y="22"/>
                  </a:lnTo>
                  <a:lnTo>
                    <a:pt x="183" y="15"/>
                  </a:lnTo>
                  <a:lnTo>
                    <a:pt x="178" y="9"/>
                  </a:lnTo>
                  <a:lnTo>
                    <a:pt x="177" y="0"/>
                  </a:lnTo>
                  <a:lnTo>
                    <a:pt x="170" y="0"/>
                  </a:lnTo>
                  <a:lnTo>
                    <a:pt x="164" y="5"/>
                  </a:lnTo>
                  <a:lnTo>
                    <a:pt x="160" y="12"/>
                  </a:lnTo>
                  <a:lnTo>
                    <a:pt x="145" y="20"/>
                  </a:lnTo>
                  <a:lnTo>
                    <a:pt x="132" y="27"/>
                  </a:lnTo>
                  <a:lnTo>
                    <a:pt x="123" y="28"/>
                  </a:lnTo>
                  <a:lnTo>
                    <a:pt x="117" y="23"/>
                  </a:lnTo>
                  <a:lnTo>
                    <a:pt x="110" y="27"/>
                  </a:lnTo>
                  <a:lnTo>
                    <a:pt x="108" y="36"/>
                  </a:lnTo>
                  <a:lnTo>
                    <a:pt x="102" y="40"/>
                  </a:lnTo>
                  <a:lnTo>
                    <a:pt x="107" y="47"/>
                  </a:lnTo>
                  <a:lnTo>
                    <a:pt x="107" y="55"/>
                  </a:lnTo>
                  <a:lnTo>
                    <a:pt x="105" y="63"/>
                  </a:lnTo>
                  <a:lnTo>
                    <a:pt x="99" y="67"/>
                  </a:lnTo>
                  <a:lnTo>
                    <a:pt x="83" y="70"/>
                  </a:lnTo>
                  <a:lnTo>
                    <a:pt x="75" y="75"/>
                  </a:lnTo>
                  <a:lnTo>
                    <a:pt x="75" y="82"/>
                  </a:lnTo>
                  <a:lnTo>
                    <a:pt x="63" y="104"/>
                  </a:lnTo>
                  <a:lnTo>
                    <a:pt x="56" y="107"/>
                  </a:lnTo>
                  <a:lnTo>
                    <a:pt x="40" y="108"/>
                  </a:lnTo>
                  <a:lnTo>
                    <a:pt x="32" y="107"/>
                  </a:lnTo>
                  <a:lnTo>
                    <a:pt x="26" y="101"/>
                  </a:lnTo>
                  <a:lnTo>
                    <a:pt x="18" y="102"/>
                  </a:lnTo>
                  <a:lnTo>
                    <a:pt x="10" y="106"/>
                  </a:lnTo>
                  <a:lnTo>
                    <a:pt x="6" y="112"/>
                  </a:lnTo>
                  <a:lnTo>
                    <a:pt x="8" y="120"/>
                  </a:lnTo>
                  <a:lnTo>
                    <a:pt x="0" y="125"/>
                  </a:lnTo>
                  <a:lnTo>
                    <a:pt x="6" y="131"/>
                  </a:lnTo>
                  <a:lnTo>
                    <a:pt x="14" y="136"/>
                  </a:lnTo>
                  <a:lnTo>
                    <a:pt x="16" y="144"/>
                  </a:lnTo>
                  <a:lnTo>
                    <a:pt x="25" y="145"/>
                  </a:lnTo>
                  <a:lnTo>
                    <a:pt x="34" y="144"/>
                  </a:lnTo>
                  <a:lnTo>
                    <a:pt x="40" y="149"/>
                  </a:lnTo>
                  <a:lnTo>
                    <a:pt x="42" y="156"/>
                  </a:lnTo>
                  <a:lnTo>
                    <a:pt x="41" y="165"/>
                  </a:lnTo>
                  <a:lnTo>
                    <a:pt x="37" y="171"/>
                  </a:lnTo>
                  <a:lnTo>
                    <a:pt x="41" y="187"/>
                  </a:lnTo>
                  <a:lnTo>
                    <a:pt x="46" y="194"/>
                  </a:lnTo>
                  <a:lnTo>
                    <a:pt x="53" y="199"/>
                  </a:lnTo>
                  <a:lnTo>
                    <a:pt x="54" y="205"/>
                  </a:lnTo>
                  <a:lnTo>
                    <a:pt x="52" y="212"/>
                  </a:lnTo>
                  <a:lnTo>
                    <a:pt x="47" y="217"/>
                  </a:lnTo>
                  <a:lnTo>
                    <a:pt x="40" y="222"/>
                  </a:lnTo>
                  <a:lnTo>
                    <a:pt x="37" y="228"/>
                  </a:lnTo>
                  <a:lnTo>
                    <a:pt x="29" y="239"/>
                  </a:lnTo>
                  <a:lnTo>
                    <a:pt x="22" y="253"/>
                  </a:lnTo>
                  <a:lnTo>
                    <a:pt x="24" y="259"/>
                  </a:lnTo>
                  <a:lnTo>
                    <a:pt x="24" y="266"/>
                  </a:lnTo>
                  <a:lnTo>
                    <a:pt x="19" y="2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任意多边形: 形状 45"/>
            <p:cNvSpPr>
              <a:spLocks noChangeAspect="1"/>
            </p:cNvSpPr>
            <p:nvPr/>
          </p:nvSpPr>
          <p:spPr bwMode="gray">
            <a:xfrm>
              <a:off x="7134361" y="3623611"/>
              <a:ext cx="4771" cy="6985"/>
            </a:xfrm>
            <a:custGeom>
              <a:avLst/>
              <a:gdLst/>
              <a:ahLst/>
              <a:cxnLst>
                <a:cxn ang="0">
                  <a:pos x="16" y="19"/>
                </a:cxn>
                <a:cxn ang="0">
                  <a:pos x="14" y="12"/>
                </a:cxn>
                <a:cxn ang="0">
                  <a:pos x="5" y="0"/>
                </a:cxn>
                <a:cxn ang="0">
                  <a:pos x="0" y="6"/>
                </a:cxn>
                <a:cxn ang="0">
                  <a:pos x="1" y="13"/>
                </a:cxn>
                <a:cxn ang="0">
                  <a:pos x="3" y="21"/>
                </a:cxn>
                <a:cxn ang="0">
                  <a:pos x="12" y="22"/>
                </a:cxn>
                <a:cxn ang="0">
                  <a:pos x="16" y="19"/>
                </a:cxn>
              </a:cxnLst>
              <a:rect l="0" t="0" r="r" b="b"/>
              <a:pathLst>
                <a:path w="16" h="22">
                  <a:moveTo>
                    <a:pt x="16" y="19"/>
                  </a:moveTo>
                  <a:lnTo>
                    <a:pt x="14" y="12"/>
                  </a:lnTo>
                  <a:lnTo>
                    <a:pt x="5" y="0"/>
                  </a:lnTo>
                  <a:lnTo>
                    <a:pt x="0" y="6"/>
                  </a:lnTo>
                  <a:lnTo>
                    <a:pt x="1" y="13"/>
                  </a:lnTo>
                  <a:lnTo>
                    <a:pt x="3" y="21"/>
                  </a:lnTo>
                  <a:lnTo>
                    <a:pt x="12" y="22"/>
                  </a:lnTo>
                  <a:lnTo>
                    <a:pt x="16" y="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任意多边形: 形状 46"/>
            <p:cNvSpPr>
              <a:spLocks noChangeAspect="1"/>
            </p:cNvSpPr>
            <p:nvPr/>
          </p:nvSpPr>
          <p:spPr bwMode="gray">
            <a:xfrm>
              <a:off x="7145493" y="3627103"/>
              <a:ext cx="4771" cy="3492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6" y="9"/>
                </a:cxn>
                <a:cxn ang="0">
                  <a:pos x="14" y="6"/>
                </a:cxn>
                <a:cxn ang="0">
                  <a:pos x="15" y="4"/>
                </a:cxn>
              </a:cxnLst>
              <a:rect l="0" t="0" r="r" b="b"/>
              <a:pathLst>
                <a:path w="15" h="9">
                  <a:moveTo>
                    <a:pt x="15" y="4"/>
                  </a:moveTo>
                  <a:lnTo>
                    <a:pt x="7" y="0"/>
                  </a:lnTo>
                  <a:lnTo>
                    <a:pt x="0" y="3"/>
                  </a:lnTo>
                  <a:lnTo>
                    <a:pt x="6" y="9"/>
                  </a:lnTo>
                  <a:lnTo>
                    <a:pt x="14" y="6"/>
                  </a:lnTo>
                  <a:lnTo>
                    <a:pt x="15" y="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任意多边形: 形状 47"/>
            <p:cNvSpPr>
              <a:spLocks noChangeAspect="1"/>
            </p:cNvSpPr>
            <p:nvPr/>
          </p:nvSpPr>
          <p:spPr bwMode="gray">
            <a:xfrm>
              <a:off x="7126411" y="3630595"/>
              <a:ext cx="3180" cy="3492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8" y="0"/>
                </a:cxn>
                <a:cxn ang="0">
                  <a:pos x="0" y="1"/>
                </a:cxn>
                <a:cxn ang="0">
                  <a:pos x="2" y="8"/>
                </a:cxn>
                <a:cxn ang="0">
                  <a:pos x="11" y="8"/>
                </a:cxn>
                <a:cxn ang="0">
                  <a:pos x="12" y="6"/>
                </a:cxn>
              </a:cxnLst>
              <a:rect l="0" t="0" r="r" b="b"/>
              <a:pathLst>
                <a:path w="12" h="8">
                  <a:moveTo>
                    <a:pt x="12" y="6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2" y="8"/>
                  </a:lnTo>
                  <a:lnTo>
                    <a:pt x="11" y="8"/>
                  </a:lnTo>
                  <a:lnTo>
                    <a:pt x="12" y="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任意多边形: 形状 48"/>
            <p:cNvSpPr>
              <a:spLocks noChangeAspect="1"/>
            </p:cNvSpPr>
            <p:nvPr/>
          </p:nvSpPr>
          <p:spPr bwMode="gray">
            <a:xfrm>
              <a:off x="6951496" y="3665518"/>
              <a:ext cx="251242" cy="209536"/>
            </a:xfrm>
            <a:custGeom>
              <a:avLst/>
              <a:gdLst/>
              <a:ahLst/>
              <a:cxnLst>
                <a:cxn ang="0">
                  <a:pos x="65" y="487"/>
                </a:cxn>
                <a:cxn ang="0">
                  <a:pos x="14" y="447"/>
                </a:cxn>
                <a:cxn ang="0">
                  <a:pos x="3" y="371"/>
                </a:cxn>
                <a:cxn ang="0">
                  <a:pos x="0" y="299"/>
                </a:cxn>
                <a:cxn ang="0">
                  <a:pos x="40" y="223"/>
                </a:cxn>
                <a:cxn ang="0">
                  <a:pos x="57" y="206"/>
                </a:cxn>
                <a:cxn ang="0">
                  <a:pos x="98" y="221"/>
                </a:cxn>
                <a:cxn ang="0">
                  <a:pos x="139" y="210"/>
                </a:cxn>
                <a:cxn ang="0">
                  <a:pos x="146" y="184"/>
                </a:cxn>
                <a:cxn ang="0">
                  <a:pos x="186" y="168"/>
                </a:cxn>
                <a:cxn ang="0">
                  <a:pos x="224" y="142"/>
                </a:cxn>
                <a:cxn ang="0">
                  <a:pos x="235" y="95"/>
                </a:cxn>
                <a:cxn ang="0">
                  <a:pos x="259" y="83"/>
                </a:cxn>
                <a:cxn ang="0">
                  <a:pos x="283" y="65"/>
                </a:cxn>
                <a:cxn ang="0">
                  <a:pos x="331" y="77"/>
                </a:cxn>
                <a:cxn ang="0">
                  <a:pos x="396" y="82"/>
                </a:cxn>
                <a:cxn ang="0">
                  <a:pos x="430" y="94"/>
                </a:cxn>
                <a:cxn ang="0">
                  <a:pos x="462" y="81"/>
                </a:cxn>
                <a:cxn ang="0">
                  <a:pos x="489" y="87"/>
                </a:cxn>
                <a:cxn ang="0">
                  <a:pos x="500" y="59"/>
                </a:cxn>
                <a:cxn ang="0">
                  <a:pos x="528" y="63"/>
                </a:cxn>
                <a:cxn ang="0">
                  <a:pos x="542" y="27"/>
                </a:cxn>
                <a:cxn ang="0">
                  <a:pos x="567" y="3"/>
                </a:cxn>
                <a:cxn ang="0">
                  <a:pos x="590" y="28"/>
                </a:cxn>
                <a:cxn ang="0">
                  <a:pos x="606" y="38"/>
                </a:cxn>
                <a:cxn ang="0">
                  <a:pos x="605" y="62"/>
                </a:cxn>
                <a:cxn ang="0">
                  <a:pos x="601" y="100"/>
                </a:cxn>
                <a:cxn ang="0">
                  <a:pos x="623" y="122"/>
                </a:cxn>
                <a:cxn ang="0">
                  <a:pos x="676" y="92"/>
                </a:cxn>
                <a:cxn ang="0">
                  <a:pos x="704" y="75"/>
                </a:cxn>
                <a:cxn ang="0">
                  <a:pos x="727" y="73"/>
                </a:cxn>
                <a:cxn ang="0">
                  <a:pos x="741" y="81"/>
                </a:cxn>
                <a:cxn ang="0">
                  <a:pos x="778" y="77"/>
                </a:cxn>
                <a:cxn ang="0">
                  <a:pos x="785" y="84"/>
                </a:cxn>
                <a:cxn ang="0">
                  <a:pos x="768" y="94"/>
                </a:cxn>
                <a:cxn ang="0">
                  <a:pos x="759" y="108"/>
                </a:cxn>
                <a:cxn ang="0">
                  <a:pos x="725" y="109"/>
                </a:cxn>
                <a:cxn ang="0">
                  <a:pos x="665" y="114"/>
                </a:cxn>
                <a:cxn ang="0">
                  <a:pos x="638" y="129"/>
                </a:cxn>
                <a:cxn ang="0">
                  <a:pos x="622" y="141"/>
                </a:cxn>
                <a:cxn ang="0">
                  <a:pos x="594" y="158"/>
                </a:cxn>
                <a:cxn ang="0">
                  <a:pos x="605" y="183"/>
                </a:cxn>
                <a:cxn ang="0">
                  <a:pos x="608" y="218"/>
                </a:cxn>
                <a:cxn ang="0">
                  <a:pos x="592" y="249"/>
                </a:cxn>
                <a:cxn ang="0">
                  <a:pos x="582" y="277"/>
                </a:cxn>
                <a:cxn ang="0">
                  <a:pos x="569" y="304"/>
                </a:cxn>
                <a:cxn ang="0">
                  <a:pos x="520" y="302"/>
                </a:cxn>
                <a:cxn ang="0">
                  <a:pos x="535" y="336"/>
                </a:cxn>
                <a:cxn ang="0">
                  <a:pos x="517" y="361"/>
                </a:cxn>
                <a:cxn ang="0">
                  <a:pos x="489" y="384"/>
                </a:cxn>
                <a:cxn ang="0">
                  <a:pos x="481" y="404"/>
                </a:cxn>
                <a:cxn ang="0">
                  <a:pos x="463" y="460"/>
                </a:cxn>
                <a:cxn ang="0">
                  <a:pos x="444" y="445"/>
                </a:cxn>
                <a:cxn ang="0">
                  <a:pos x="425" y="448"/>
                </a:cxn>
                <a:cxn ang="0">
                  <a:pos x="391" y="468"/>
                </a:cxn>
                <a:cxn ang="0">
                  <a:pos x="390" y="479"/>
                </a:cxn>
                <a:cxn ang="0">
                  <a:pos x="352" y="476"/>
                </a:cxn>
                <a:cxn ang="0">
                  <a:pos x="321" y="520"/>
                </a:cxn>
                <a:cxn ang="0">
                  <a:pos x="321" y="566"/>
                </a:cxn>
                <a:cxn ang="0">
                  <a:pos x="226" y="587"/>
                </a:cxn>
                <a:cxn ang="0">
                  <a:pos x="197" y="599"/>
                </a:cxn>
                <a:cxn ang="0">
                  <a:pos x="129" y="594"/>
                </a:cxn>
                <a:cxn ang="0">
                  <a:pos x="101" y="598"/>
                </a:cxn>
              </a:cxnLst>
              <a:rect l="0" t="0" r="r" b="b"/>
              <a:pathLst>
                <a:path w="788" h="599">
                  <a:moveTo>
                    <a:pt x="24" y="572"/>
                  </a:moveTo>
                  <a:lnTo>
                    <a:pt x="36" y="547"/>
                  </a:lnTo>
                  <a:lnTo>
                    <a:pt x="59" y="519"/>
                  </a:lnTo>
                  <a:lnTo>
                    <a:pt x="65" y="502"/>
                  </a:lnTo>
                  <a:lnTo>
                    <a:pt x="65" y="487"/>
                  </a:lnTo>
                  <a:lnTo>
                    <a:pt x="59" y="471"/>
                  </a:lnTo>
                  <a:lnTo>
                    <a:pt x="48" y="461"/>
                  </a:lnTo>
                  <a:lnTo>
                    <a:pt x="36" y="461"/>
                  </a:lnTo>
                  <a:lnTo>
                    <a:pt x="24" y="458"/>
                  </a:lnTo>
                  <a:lnTo>
                    <a:pt x="14" y="447"/>
                  </a:lnTo>
                  <a:lnTo>
                    <a:pt x="12" y="434"/>
                  </a:lnTo>
                  <a:lnTo>
                    <a:pt x="15" y="417"/>
                  </a:lnTo>
                  <a:lnTo>
                    <a:pt x="12" y="399"/>
                  </a:lnTo>
                  <a:lnTo>
                    <a:pt x="6" y="383"/>
                  </a:lnTo>
                  <a:lnTo>
                    <a:pt x="3" y="371"/>
                  </a:lnTo>
                  <a:lnTo>
                    <a:pt x="6" y="353"/>
                  </a:lnTo>
                  <a:lnTo>
                    <a:pt x="15" y="335"/>
                  </a:lnTo>
                  <a:lnTo>
                    <a:pt x="14" y="324"/>
                  </a:lnTo>
                  <a:lnTo>
                    <a:pt x="0" y="319"/>
                  </a:lnTo>
                  <a:lnTo>
                    <a:pt x="0" y="299"/>
                  </a:lnTo>
                  <a:lnTo>
                    <a:pt x="0" y="289"/>
                  </a:lnTo>
                  <a:lnTo>
                    <a:pt x="21" y="281"/>
                  </a:lnTo>
                  <a:lnTo>
                    <a:pt x="21" y="266"/>
                  </a:lnTo>
                  <a:lnTo>
                    <a:pt x="35" y="244"/>
                  </a:lnTo>
                  <a:lnTo>
                    <a:pt x="40" y="223"/>
                  </a:lnTo>
                  <a:lnTo>
                    <a:pt x="40" y="206"/>
                  </a:lnTo>
                  <a:lnTo>
                    <a:pt x="42" y="192"/>
                  </a:lnTo>
                  <a:lnTo>
                    <a:pt x="48" y="196"/>
                  </a:lnTo>
                  <a:lnTo>
                    <a:pt x="54" y="202"/>
                  </a:lnTo>
                  <a:lnTo>
                    <a:pt x="57" y="206"/>
                  </a:lnTo>
                  <a:lnTo>
                    <a:pt x="68" y="208"/>
                  </a:lnTo>
                  <a:lnTo>
                    <a:pt x="80" y="206"/>
                  </a:lnTo>
                  <a:lnTo>
                    <a:pt x="86" y="211"/>
                  </a:lnTo>
                  <a:lnTo>
                    <a:pt x="94" y="215"/>
                  </a:lnTo>
                  <a:lnTo>
                    <a:pt x="98" y="221"/>
                  </a:lnTo>
                  <a:lnTo>
                    <a:pt x="103" y="221"/>
                  </a:lnTo>
                  <a:lnTo>
                    <a:pt x="111" y="219"/>
                  </a:lnTo>
                  <a:lnTo>
                    <a:pt x="124" y="219"/>
                  </a:lnTo>
                  <a:lnTo>
                    <a:pt x="130" y="213"/>
                  </a:lnTo>
                  <a:lnTo>
                    <a:pt x="139" y="210"/>
                  </a:lnTo>
                  <a:lnTo>
                    <a:pt x="143" y="207"/>
                  </a:lnTo>
                  <a:lnTo>
                    <a:pt x="145" y="195"/>
                  </a:lnTo>
                  <a:lnTo>
                    <a:pt x="149" y="194"/>
                  </a:lnTo>
                  <a:lnTo>
                    <a:pt x="153" y="189"/>
                  </a:lnTo>
                  <a:lnTo>
                    <a:pt x="146" y="184"/>
                  </a:lnTo>
                  <a:lnTo>
                    <a:pt x="146" y="178"/>
                  </a:lnTo>
                  <a:lnTo>
                    <a:pt x="154" y="179"/>
                  </a:lnTo>
                  <a:lnTo>
                    <a:pt x="160" y="176"/>
                  </a:lnTo>
                  <a:lnTo>
                    <a:pt x="178" y="173"/>
                  </a:lnTo>
                  <a:lnTo>
                    <a:pt x="186" y="168"/>
                  </a:lnTo>
                  <a:lnTo>
                    <a:pt x="194" y="164"/>
                  </a:lnTo>
                  <a:lnTo>
                    <a:pt x="200" y="158"/>
                  </a:lnTo>
                  <a:lnTo>
                    <a:pt x="208" y="157"/>
                  </a:lnTo>
                  <a:lnTo>
                    <a:pt x="223" y="147"/>
                  </a:lnTo>
                  <a:lnTo>
                    <a:pt x="224" y="142"/>
                  </a:lnTo>
                  <a:lnTo>
                    <a:pt x="224" y="135"/>
                  </a:lnTo>
                  <a:lnTo>
                    <a:pt x="226" y="122"/>
                  </a:lnTo>
                  <a:lnTo>
                    <a:pt x="229" y="119"/>
                  </a:lnTo>
                  <a:lnTo>
                    <a:pt x="235" y="102"/>
                  </a:lnTo>
                  <a:lnTo>
                    <a:pt x="235" y="95"/>
                  </a:lnTo>
                  <a:lnTo>
                    <a:pt x="236" y="93"/>
                  </a:lnTo>
                  <a:lnTo>
                    <a:pt x="240" y="89"/>
                  </a:lnTo>
                  <a:lnTo>
                    <a:pt x="245" y="83"/>
                  </a:lnTo>
                  <a:lnTo>
                    <a:pt x="253" y="82"/>
                  </a:lnTo>
                  <a:lnTo>
                    <a:pt x="259" y="83"/>
                  </a:lnTo>
                  <a:lnTo>
                    <a:pt x="274" y="83"/>
                  </a:lnTo>
                  <a:lnTo>
                    <a:pt x="277" y="82"/>
                  </a:lnTo>
                  <a:lnTo>
                    <a:pt x="279" y="77"/>
                  </a:lnTo>
                  <a:lnTo>
                    <a:pt x="280" y="68"/>
                  </a:lnTo>
                  <a:lnTo>
                    <a:pt x="283" y="65"/>
                  </a:lnTo>
                  <a:lnTo>
                    <a:pt x="288" y="65"/>
                  </a:lnTo>
                  <a:lnTo>
                    <a:pt x="293" y="65"/>
                  </a:lnTo>
                  <a:lnTo>
                    <a:pt x="306" y="73"/>
                  </a:lnTo>
                  <a:lnTo>
                    <a:pt x="316" y="77"/>
                  </a:lnTo>
                  <a:lnTo>
                    <a:pt x="331" y="77"/>
                  </a:lnTo>
                  <a:lnTo>
                    <a:pt x="360" y="76"/>
                  </a:lnTo>
                  <a:lnTo>
                    <a:pt x="366" y="78"/>
                  </a:lnTo>
                  <a:lnTo>
                    <a:pt x="374" y="83"/>
                  </a:lnTo>
                  <a:lnTo>
                    <a:pt x="383" y="81"/>
                  </a:lnTo>
                  <a:lnTo>
                    <a:pt x="396" y="82"/>
                  </a:lnTo>
                  <a:lnTo>
                    <a:pt x="401" y="87"/>
                  </a:lnTo>
                  <a:lnTo>
                    <a:pt x="414" y="102"/>
                  </a:lnTo>
                  <a:lnTo>
                    <a:pt x="422" y="99"/>
                  </a:lnTo>
                  <a:lnTo>
                    <a:pt x="429" y="99"/>
                  </a:lnTo>
                  <a:lnTo>
                    <a:pt x="430" y="94"/>
                  </a:lnTo>
                  <a:lnTo>
                    <a:pt x="444" y="87"/>
                  </a:lnTo>
                  <a:lnTo>
                    <a:pt x="449" y="86"/>
                  </a:lnTo>
                  <a:lnTo>
                    <a:pt x="453" y="87"/>
                  </a:lnTo>
                  <a:lnTo>
                    <a:pt x="456" y="83"/>
                  </a:lnTo>
                  <a:lnTo>
                    <a:pt x="462" y="81"/>
                  </a:lnTo>
                  <a:lnTo>
                    <a:pt x="466" y="82"/>
                  </a:lnTo>
                  <a:lnTo>
                    <a:pt x="471" y="87"/>
                  </a:lnTo>
                  <a:lnTo>
                    <a:pt x="484" y="92"/>
                  </a:lnTo>
                  <a:lnTo>
                    <a:pt x="488" y="89"/>
                  </a:lnTo>
                  <a:lnTo>
                    <a:pt x="489" y="87"/>
                  </a:lnTo>
                  <a:lnTo>
                    <a:pt x="489" y="82"/>
                  </a:lnTo>
                  <a:lnTo>
                    <a:pt x="487" y="78"/>
                  </a:lnTo>
                  <a:lnTo>
                    <a:pt x="485" y="71"/>
                  </a:lnTo>
                  <a:lnTo>
                    <a:pt x="495" y="59"/>
                  </a:lnTo>
                  <a:lnTo>
                    <a:pt x="500" y="59"/>
                  </a:lnTo>
                  <a:lnTo>
                    <a:pt x="506" y="61"/>
                  </a:lnTo>
                  <a:lnTo>
                    <a:pt x="514" y="59"/>
                  </a:lnTo>
                  <a:lnTo>
                    <a:pt x="522" y="65"/>
                  </a:lnTo>
                  <a:lnTo>
                    <a:pt x="526" y="65"/>
                  </a:lnTo>
                  <a:lnTo>
                    <a:pt x="528" y="63"/>
                  </a:lnTo>
                  <a:lnTo>
                    <a:pt x="536" y="56"/>
                  </a:lnTo>
                  <a:lnTo>
                    <a:pt x="537" y="51"/>
                  </a:lnTo>
                  <a:lnTo>
                    <a:pt x="532" y="45"/>
                  </a:lnTo>
                  <a:lnTo>
                    <a:pt x="532" y="40"/>
                  </a:lnTo>
                  <a:lnTo>
                    <a:pt x="542" y="27"/>
                  </a:lnTo>
                  <a:lnTo>
                    <a:pt x="553" y="11"/>
                  </a:lnTo>
                  <a:lnTo>
                    <a:pt x="555" y="9"/>
                  </a:lnTo>
                  <a:lnTo>
                    <a:pt x="559" y="3"/>
                  </a:lnTo>
                  <a:lnTo>
                    <a:pt x="560" y="2"/>
                  </a:lnTo>
                  <a:lnTo>
                    <a:pt x="567" y="3"/>
                  </a:lnTo>
                  <a:lnTo>
                    <a:pt x="571" y="0"/>
                  </a:lnTo>
                  <a:lnTo>
                    <a:pt x="581" y="2"/>
                  </a:lnTo>
                  <a:lnTo>
                    <a:pt x="594" y="14"/>
                  </a:lnTo>
                  <a:lnTo>
                    <a:pt x="594" y="20"/>
                  </a:lnTo>
                  <a:lnTo>
                    <a:pt x="590" y="28"/>
                  </a:lnTo>
                  <a:lnTo>
                    <a:pt x="590" y="33"/>
                  </a:lnTo>
                  <a:lnTo>
                    <a:pt x="591" y="35"/>
                  </a:lnTo>
                  <a:lnTo>
                    <a:pt x="596" y="38"/>
                  </a:lnTo>
                  <a:lnTo>
                    <a:pt x="602" y="36"/>
                  </a:lnTo>
                  <a:lnTo>
                    <a:pt x="606" y="38"/>
                  </a:lnTo>
                  <a:lnTo>
                    <a:pt x="606" y="40"/>
                  </a:lnTo>
                  <a:lnTo>
                    <a:pt x="607" y="44"/>
                  </a:lnTo>
                  <a:lnTo>
                    <a:pt x="605" y="46"/>
                  </a:lnTo>
                  <a:lnTo>
                    <a:pt x="603" y="51"/>
                  </a:lnTo>
                  <a:lnTo>
                    <a:pt x="605" y="62"/>
                  </a:lnTo>
                  <a:lnTo>
                    <a:pt x="603" y="67"/>
                  </a:lnTo>
                  <a:lnTo>
                    <a:pt x="601" y="72"/>
                  </a:lnTo>
                  <a:lnTo>
                    <a:pt x="601" y="82"/>
                  </a:lnTo>
                  <a:lnTo>
                    <a:pt x="598" y="92"/>
                  </a:lnTo>
                  <a:lnTo>
                    <a:pt x="601" y="100"/>
                  </a:lnTo>
                  <a:lnTo>
                    <a:pt x="607" y="111"/>
                  </a:lnTo>
                  <a:lnTo>
                    <a:pt x="612" y="122"/>
                  </a:lnTo>
                  <a:lnTo>
                    <a:pt x="613" y="124"/>
                  </a:lnTo>
                  <a:lnTo>
                    <a:pt x="618" y="125"/>
                  </a:lnTo>
                  <a:lnTo>
                    <a:pt x="623" y="122"/>
                  </a:lnTo>
                  <a:lnTo>
                    <a:pt x="635" y="115"/>
                  </a:lnTo>
                  <a:lnTo>
                    <a:pt x="648" y="105"/>
                  </a:lnTo>
                  <a:lnTo>
                    <a:pt x="670" y="99"/>
                  </a:lnTo>
                  <a:lnTo>
                    <a:pt x="671" y="98"/>
                  </a:lnTo>
                  <a:lnTo>
                    <a:pt x="676" y="92"/>
                  </a:lnTo>
                  <a:lnTo>
                    <a:pt x="683" y="87"/>
                  </a:lnTo>
                  <a:lnTo>
                    <a:pt x="684" y="84"/>
                  </a:lnTo>
                  <a:lnTo>
                    <a:pt x="689" y="83"/>
                  </a:lnTo>
                  <a:lnTo>
                    <a:pt x="699" y="77"/>
                  </a:lnTo>
                  <a:lnTo>
                    <a:pt x="704" y="75"/>
                  </a:lnTo>
                  <a:lnTo>
                    <a:pt x="711" y="70"/>
                  </a:lnTo>
                  <a:lnTo>
                    <a:pt x="716" y="70"/>
                  </a:lnTo>
                  <a:lnTo>
                    <a:pt x="720" y="72"/>
                  </a:lnTo>
                  <a:lnTo>
                    <a:pt x="723" y="73"/>
                  </a:lnTo>
                  <a:lnTo>
                    <a:pt x="727" y="73"/>
                  </a:lnTo>
                  <a:lnTo>
                    <a:pt x="729" y="83"/>
                  </a:lnTo>
                  <a:lnTo>
                    <a:pt x="731" y="87"/>
                  </a:lnTo>
                  <a:lnTo>
                    <a:pt x="734" y="86"/>
                  </a:lnTo>
                  <a:lnTo>
                    <a:pt x="741" y="79"/>
                  </a:lnTo>
                  <a:lnTo>
                    <a:pt x="741" y="81"/>
                  </a:lnTo>
                  <a:lnTo>
                    <a:pt x="743" y="81"/>
                  </a:lnTo>
                  <a:lnTo>
                    <a:pt x="756" y="76"/>
                  </a:lnTo>
                  <a:lnTo>
                    <a:pt x="767" y="75"/>
                  </a:lnTo>
                  <a:lnTo>
                    <a:pt x="773" y="75"/>
                  </a:lnTo>
                  <a:lnTo>
                    <a:pt x="778" y="77"/>
                  </a:lnTo>
                  <a:lnTo>
                    <a:pt x="785" y="77"/>
                  </a:lnTo>
                  <a:lnTo>
                    <a:pt x="788" y="81"/>
                  </a:lnTo>
                  <a:lnTo>
                    <a:pt x="788" y="83"/>
                  </a:lnTo>
                  <a:lnTo>
                    <a:pt x="783" y="84"/>
                  </a:lnTo>
                  <a:lnTo>
                    <a:pt x="785" y="84"/>
                  </a:lnTo>
                  <a:lnTo>
                    <a:pt x="783" y="84"/>
                  </a:lnTo>
                  <a:lnTo>
                    <a:pt x="778" y="83"/>
                  </a:lnTo>
                  <a:lnTo>
                    <a:pt x="774" y="83"/>
                  </a:lnTo>
                  <a:lnTo>
                    <a:pt x="766" y="92"/>
                  </a:lnTo>
                  <a:lnTo>
                    <a:pt x="768" y="94"/>
                  </a:lnTo>
                  <a:lnTo>
                    <a:pt x="774" y="97"/>
                  </a:lnTo>
                  <a:lnTo>
                    <a:pt x="775" y="102"/>
                  </a:lnTo>
                  <a:lnTo>
                    <a:pt x="775" y="106"/>
                  </a:lnTo>
                  <a:lnTo>
                    <a:pt x="764" y="104"/>
                  </a:lnTo>
                  <a:lnTo>
                    <a:pt x="759" y="108"/>
                  </a:lnTo>
                  <a:lnTo>
                    <a:pt x="757" y="108"/>
                  </a:lnTo>
                  <a:lnTo>
                    <a:pt x="751" y="113"/>
                  </a:lnTo>
                  <a:lnTo>
                    <a:pt x="746" y="113"/>
                  </a:lnTo>
                  <a:lnTo>
                    <a:pt x="732" y="108"/>
                  </a:lnTo>
                  <a:lnTo>
                    <a:pt x="725" y="109"/>
                  </a:lnTo>
                  <a:lnTo>
                    <a:pt x="721" y="108"/>
                  </a:lnTo>
                  <a:lnTo>
                    <a:pt x="686" y="110"/>
                  </a:lnTo>
                  <a:lnTo>
                    <a:pt x="682" y="110"/>
                  </a:lnTo>
                  <a:lnTo>
                    <a:pt x="672" y="114"/>
                  </a:lnTo>
                  <a:lnTo>
                    <a:pt x="665" y="114"/>
                  </a:lnTo>
                  <a:lnTo>
                    <a:pt x="656" y="120"/>
                  </a:lnTo>
                  <a:lnTo>
                    <a:pt x="648" y="121"/>
                  </a:lnTo>
                  <a:lnTo>
                    <a:pt x="643" y="124"/>
                  </a:lnTo>
                  <a:lnTo>
                    <a:pt x="639" y="125"/>
                  </a:lnTo>
                  <a:lnTo>
                    <a:pt x="638" y="129"/>
                  </a:lnTo>
                  <a:lnTo>
                    <a:pt x="635" y="131"/>
                  </a:lnTo>
                  <a:lnTo>
                    <a:pt x="625" y="134"/>
                  </a:lnTo>
                  <a:lnTo>
                    <a:pt x="624" y="136"/>
                  </a:lnTo>
                  <a:lnTo>
                    <a:pt x="625" y="140"/>
                  </a:lnTo>
                  <a:lnTo>
                    <a:pt x="622" y="141"/>
                  </a:lnTo>
                  <a:lnTo>
                    <a:pt x="617" y="138"/>
                  </a:lnTo>
                  <a:lnTo>
                    <a:pt x="612" y="138"/>
                  </a:lnTo>
                  <a:lnTo>
                    <a:pt x="611" y="140"/>
                  </a:lnTo>
                  <a:lnTo>
                    <a:pt x="610" y="145"/>
                  </a:lnTo>
                  <a:lnTo>
                    <a:pt x="594" y="158"/>
                  </a:lnTo>
                  <a:lnTo>
                    <a:pt x="590" y="162"/>
                  </a:lnTo>
                  <a:lnTo>
                    <a:pt x="589" y="168"/>
                  </a:lnTo>
                  <a:lnTo>
                    <a:pt x="590" y="170"/>
                  </a:lnTo>
                  <a:lnTo>
                    <a:pt x="598" y="175"/>
                  </a:lnTo>
                  <a:lnTo>
                    <a:pt x="605" y="183"/>
                  </a:lnTo>
                  <a:lnTo>
                    <a:pt x="608" y="196"/>
                  </a:lnTo>
                  <a:lnTo>
                    <a:pt x="612" y="206"/>
                  </a:lnTo>
                  <a:lnTo>
                    <a:pt x="612" y="207"/>
                  </a:lnTo>
                  <a:lnTo>
                    <a:pt x="608" y="216"/>
                  </a:lnTo>
                  <a:lnTo>
                    <a:pt x="608" y="218"/>
                  </a:lnTo>
                  <a:lnTo>
                    <a:pt x="611" y="222"/>
                  </a:lnTo>
                  <a:lnTo>
                    <a:pt x="610" y="228"/>
                  </a:lnTo>
                  <a:lnTo>
                    <a:pt x="606" y="235"/>
                  </a:lnTo>
                  <a:lnTo>
                    <a:pt x="601" y="243"/>
                  </a:lnTo>
                  <a:lnTo>
                    <a:pt x="592" y="249"/>
                  </a:lnTo>
                  <a:lnTo>
                    <a:pt x="585" y="258"/>
                  </a:lnTo>
                  <a:lnTo>
                    <a:pt x="581" y="265"/>
                  </a:lnTo>
                  <a:lnTo>
                    <a:pt x="578" y="269"/>
                  </a:lnTo>
                  <a:lnTo>
                    <a:pt x="578" y="275"/>
                  </a:lnTo>
                  <a:lnTo>
                    <a:pt x="582" y="277"/>
                  </a:lnTo>
                  <a:lnTo>
                    <a:pt x="586" y="280"/>
                  </a:lnTo>
                  <a:lnTo>
                    <a:pt x="582" y="283"/>
                  </a:lnTo>
                  <a:lnTo>
                    <a:pt x="582" y="291"/>
                  </a:lnTo>
                  <a:lnTo>
                    <a:pt x="575" y="301"/>
                  </a:lnTo>
                  <a:lnTo>
                    <a:pt x="569" y="304"/>
                  </a:lnTo>
                  <a:lnTo>
                    <a:pt x="558" y="307"/>
                  </a:lnTo>
                  <a:lnTo>
                    <a:pt x="547" y="305"/>
                  </a:lnTo>
                  <a:lnTo>
                    <a:pt x="528" y="301"/>
                  </a:lnTo>
                  <a:lnTo>
                    <a:pt x="524" y="299"/>
                  </a:lnTo>
                  <a:lnTo>
                    <a:pt x="520" y="302"/>
                  </a:lnTo>
                  <a:lnTo>
                    <a:pt x="517" y="307"/>
                  </a:lnTo>
                  <a:lnTo>
                    <a:pt x="520" y="310"/>
                  </a:lnTo>
                  <a:lnTo>
                    <a:pt x="525" y="320"/>
                  </a:lnTo>
                  <a:lnTo>
                    <a:pt x="530" y="320"/>
                  </a:lnTo>
                  <a:lnTo>
                    <a:pt x="535" y="336"/>
                  </a:lnTo>
                  <a:lnTo>
                    <a:pt x="539" y="341"/>
                  </a:lnTo>
                  <a:lnTo>
                    <a:pt x="539" y="345"/>
                  </a:lnTo>
                  <a:lnTo>
                    <a:pt x="533" y="351"/>
                  </a:lnTo>
                  <a:lnTo>
                    <a:pt x="527" y="353"/>
                  </a:lnTo>
                  <a:lnTo>
                    <a:pt x="517" y="361"/>
                  </a:lnTo>
                  <a:lnTo>
                    <a:pt x="509" y="360"/>
                  </a:lnTo>
                  <a:lnTo>
                    <a:pt x="498" y="363"/>
                  </a:lnTo>
                  <a:lnTo>
                    <a:pt x="496" y="377"/>
                  </a:lnTo>
                  <a:lnTo>
                    <a:pt x="490" y="379"/>
                  </a:lnTo>
                  <a:lnTo>
                    <a:pt x="489" y="384"/>
                  </a:lnTo>
                  <a:lnTo>
                    <a:pt x="490" y="390"/>
                  </a:lnTo>
                  <a:lnTo>
                    <a:pt x="489" y="394"/>
                  </a:lnTo>
                  <a:lnTo>
                    <a:pt x="487" y="394"/>
                  </a:lnTo>
                  <a:lnTo>
                    <a:pt x="483" y="399"/>
                  </a:lnTo>
                  <a:lnTo>
                    <a:pt x="481" y="404"/>
                  </a:lnTo>
                  <a:lnTo>
                    <a:pt x="479" y="407"/>
                  </a:lnTo>
                  <a:lnTo>
                    <a:pt x="481" y="425"/>
                  </a:lnTo>
                  <a:lnTo>
                    <a:pt x="483" y="437"/>
                  </a:lnTo>
                  <a:lnTo>
                    <a:pt x="483" y="439"/>
                  </a:lnTo>
                  <a:lnTo>
                    <a:pt x="463" y="460"/>
                  </a:lnTo>
                  <a:lnTo>
                    <a:pt x="460" y="460"/>
                  </a:lnTo>
                  <a:lnTo>
                    <a:pt x="455" y="458"/>
                  </a:lnTo>
                  <a:lnTo>
                    <a:pt x="452" y="454"/>
                  </a:lnTo>
                  <a:lnTo>
                    <a:pt x="451" y="450"/>
                  </a:lnTo>
                  <a:lnTo>
                    <a:pt x="444" y="445"/>
                  </a:lnTo>
                  <a:lnTo>
                    <a:pt x="440" y="445"/>
                  </a:lnTo>
                  <a:lnTo>
                    <a:pt x="438" y="449"/>
                  </a:lnTo>
                  <a:lnTo>
                    <a:pt x="441" y="450"/>
                  </a:lnTo>
                  <a:lnTo>
                    <a:pt x="441" y="453"/>
                  </a:lnTo>
                  <a:lnTo>
                    <a:pt x="425" y="448"/>
                  </a:lnTo>
                  <a:lnTo>
                    <a:pt x="419" y="448"/>
                  </a:lnTo>
                  <a:lnTo>
                    <a:pt x="414" y="450"/>
                  </a:lnTo>
                  <a:lnTo>
                    <a:pt x="412" y="455"/>
                  </a:lnTo>
                  <a:lnTo>
                    <a:pt x="395" y="464"/>
                  </a:lnTo>
                  <a:lnTo>
                    <a:pt x="391" y="468"/>
                  </a:lnTo>
                  <a:lnTo>
                    <a:pt x="392" y="470"/>
                  </a:lnTo>
                  <a:lnTo>
                    <a:pt x="399" y="473"/>
                  </a:lnTo>
                  <a:lnTo>
                    <a:pt x="399" y="475"/>
                  </a:lnTo>
                  <a:lnTo>
                    <a:pt x="397" y="477"/>
                  </a:lnTo>
                  <a:lnTo>
                    <a:pt x="390" y="479"/>
                  </a:lnTo>
                  <a:lnTo>
                    <a:pt x="377" y="481"/>
                  </a:lnTo>
                  <a:lnTo>
                    <a:pt x="368" y="484"/>
                  </a:lnTo>
                  <a:lnTo>
                    <a:pt x="356" y="482"/>
                  </a:lnTo>
                  <a:lnTo>
                    <a:pt x="356" y="479"/>
                  </a:lnTo>
                  <a:lnTo>
                    <a:pt x="352" y="476"/>
                  </a:lnTo>
                  <a:lnTo>
                    <a:pt x="345" y="480"/>
                  </a:lnTo>
                  <a:lnTo>
                    <a:pt x="339" y="491"/>
                  </a:lnTo>
                  <a:lnTo>
                    <a:pt x="327" y="500"/>
                  </a:lnTo>
                  <a:lnTo>
                    <a:pt x="325" y="506"/>
                  </a:lnTo>
                  <a:lnTo>
                    <a:pt x="321" y="520"/>
                  </a:lnTo>
                  <a:lnTo>
                    <a:pt x="322" y="533"/>
                  </a:lnTo>
                  <a:lnTo>
                    <a:pt x="318" y="552"/>
                  </a:lnTo>
                  <a:lnTo>
                    <a:pt x="318" y="556"/>
                  </a:lnTo>
                  <a:lnTo>
                    <a:pt x="322" y="560"/>
                  </a:lnTo>
                  <a:lnTo>
                    <a:pt x="321" y="566"/>
                  </a:lnTo>
                  <a:lnTo>
                    <a:pt x="313" y="572"/>
                  </a:lnTo>
                  <a:lnTo>
                    <a:pt x="288" y="577"/>
                  </a:lnTo>
                  <a:lnTo>
                    <a:pt x="268" y="584"/>
                  </a:lnTo>
                  <a:lnTo>
                    <a:pt x="252" y="588"/>
                  </a:lnTo>
                  <a:lnTo>
                    <a:pt x="226" y="587"/>
                  </a:lnTo>
                  <a:lnTo>
                    <a:pt x="213" y="587"/>
                  </a:lnTo>
                  <a:lnTo>
                    <a:pt x="207" y="589"/>
                  </a:lnTo>
                  <a:lnTo>
                    <a:pt x="203" y="592"/>
                  </a:lnTo>
                  <a:lnTo>
                    <a:pt x="200" y="597"/>
                  </a:lnTo>
                  <a:lnTo>
                    <a:pt x="197" y="599"/>
                  </a:lnTo>
                  <a:lnTo>
                    <a:pt x="181" y="592"/>
                  </a:lnTo>
                  <a:lnTo>
                    <a:pt x="164" y="592"/>
                  </a:lnTo>
                  <a:lnTo>
                    <a:pt x="149" y="594"/>
                  </a:lnTo>
                  <a:lnTo>
                    <a:pt x="138" y="593"/>
                  </a:lnTo>
                  <a:lnTo>
                    <a:pt x="129" y="594"/>
                  </a:lnTo>
                  <a:lnTo>
                    <a:pt x="119" y="594"/>
                  </a:lnTo>
                  <a:lnTo>
                    <a:pt x="116" y="595"/>
                  </a:lnTo>
                  <a:lnTo>
                    <a:pt x="112" y="598"/>
                  </a:lnTo>
                  <a:lnTo>
                    <a:pt x="108" y="599"/>
                  </a:lnTo>
                  <a:lnTo>
                    <a:pt x="101" y="598"/>
                  </a:lnTo>
                  <a:lnTo>
                    <a:pt x="83" y="588"/>
                  </a:lnTo>
                  <a:lnTo>
                    <a:pt x="24" y="57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任意多边形: 形状 49"/>
            <p:cNvSpPr>
              <a:spLocks noChangeAspect="1"/>
            </p:cNvSpPr>
            <p:nvPr/>
          </p:nvSpPr>
          <p:spPr bwMode="gray">
            <a:xfrm>
              <a:off x="7558929" y="4353495"/>
              <a:ext cx="189227" cy="220013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5" y="3"/>
                </a:cxn>
                <a:cxn ang="0">
                  <a:pos x="62" y="19"/>
                </a:cxn>
                <a:cxn ang="0">
                  <a:pos x="100" y="19"/>
                </a:cxn>
                <a:cxn ang="0">
                  <a:pos x="130" y="26"/>
                </a:cxn>
                <a:cxn ang="0">
                  <a:pos x="151" y="51"/>
                </a:cxn>
                <a:cxn ang="0">
                  <a:pos x="168" y="72"/>
                </a:cxn>
                <a:cxn ang="0">
                  <a:pos x="196" y="102"/>
                </a:cxn>
                <a:cxn ang="0">
                  <a:pos x="251" y="136"/>
                </a:cxn>
                <a:cxn ang="0">
                  <a:pos x="277" y="159"/>
                </a:cxn>
                <a:cxn ang="0">
                  <a:pos x="302" y="190"/>
                </a:cxn>
                <a:cxn ang="0">
                  <a:pos x="311" y="184"/>
                </a:cxn>
                <a:cxn ang="0">
                  <a:pos x="338" y="211"/>
                </a:cxn>
                <a:cxn ang="0">
                  <a:pos x="355" y="217"/>
                </a:cxn>
                <a:cxn ang="0">
                  <a:pos x="382" y="242"/>
                </a:cxn>
                <a:cxn ang="0">
                  <a:pos x="391" y="236"/>
                </a:cxn>
                <a:cxn ang="0">
                  <a:pos x="423" y="247"/>
                </a:cxn>
                <a:cxn ang="0">
                  <a:pos x="431" y="259"/>
                </a:cxn>
                <a:cxn ang="0">
                  <a:pos x="425" y="270"/>
                </a:cxn>
                <a:cxn ang="0">
                  <a:pos x="417" y="290"/>
                </a:cxn>
                <a:cxn ang="0">
                  <a:pos x="430" y="287"/>
                </a:cxn>
                <a:cxn ang="0">
                  <a:pos x="453" y="281"/>
                </a:cxn>
                <a:cxn ang="0">
                  <a:pos x="467" y="303"/>
                </a:cxn>
                <a:cxn ang="0">
                  <a:pos x="463" y="320"/>
                </a:cxn>
                <a:cxn ang="0">
                  <a:pos x="450" y="344"/>
                </a:cxn>
                <a:cxn ang="0">
                  <a:pos x="474" y="361"/>
                </a:cxn>
                <a:cxn ang="0">
                  <a:pos x="490" y="363"/>
                </a:cxn>
                <a:cxn ang="0">
                  <a:pos x="509" y="384"/>
                </a:cxn>
                <a:cxn ang="0">
                  <a:pos x="510" y="409"/>
                </a:cxn>
                <a:cxn ang="0">
                  <a:pos x="532" y="420"/>
                </a:cxn>
                <a:cxn ang="0">
                  <a:pos x="542" y="435"/>
                </a:cxn>
                <a:cxn ang="0">
                  <a:pos x="570" y="440"/>
                </a:cxn>
                <a:cxn ang="0">
                  <a:pos x="584" y="462"/>
                </a:cxn>
                <a:cxn ang="0">
                  <a:pos x="591" y="487"/>
                </a:cxn>
                <a:cxn ang="0">
                  <a:pos x="587" y="512"/>
                </a:cxn>
                <a:cxn ang="0">
                  <a:pos x="582" y="548"/>
                </a:cxn>
                <a:cxn ang="0">
                  <a:pos x="581" y="613"/>
                </a:cxn>
                <a:cxn ang="0">
                  <a:pos x="563" y="613"/>
                </a:cxn>
                <a:cxn ang="0">
                  <a:pos x="549" y="619"/>
                </a:cxn>
                <a:cxn ang="0">
                  <a:pos x="516" y="608"/>
                </a:cxn>
                <a:cxn ang="0">
                  <a:pos x="508" y="618"/>
                </a:cxn>
                <a:cxn ang="0">
                  <a:pos x="478" y="586"/>
                </a:cxn>
                <a:cxn ang="0">
                  <a:pos x="455" y="571"/>
                </a:cxn>
                <a:cxn ang="0">
                  <a:pos x="409" y="535"/>
                </a:cxn>
                <a:cxn ang="0">
                  <a:pos x="388" y="508"/>
                </a:cxn>
                <a:cxn ang="0">
                  <a:pos x="363" y="484"/>
                </a:cxn>
                <a:cxn ang="0">
                  <a:pos x="312" y="426"/>
                </a:cxn>
                <a:cxn ang="0">
                  <a:pos x="286" y="355"/>
                </a:cxn>
                <a:cxn ang="0">
                  <a:pos x="264" y="328"/>
                </a:cxn>
                <a:cxn ang="0">
                  <a:pos x="232" y="293"/>
                </a:cxn>
                <a:cxn ang="0">
                  <a:pos x="221" y="291"/>
                </a:cxn>
                <a:cxn ang="0">
                  <a:pos x="205" y="237"/>
                </a:cxn>
                <a:cxn ang="0">
                  <a:pos x="191" y="205"/>
                </a:cxn>
                <a:cxn ang="0">
                  <a:pos x="151" y="182"/>
                </a:cxn>
                <a:cxn ang="0">
                  <a:pos x="123" y="146"/>
                </a:cxn>
                <a:cxn ang="0">
                  <a:pos x="105" y="118"/>
                </a:cxn>
                <a:cxn ang="0">
                  <a:pos x="76" y="103"/>
                </a:cxn>
                <a:cxn ang="0">
                  <a:pos x="51" y="77"/>
                </a:cxn>
                <a:cxn ang="0">
                  <a:pos x="12" y="39"/>
                </a:cxn>
                <a:cxn ang="0">
                  <a:pos x="0" y="1"/>
                </a:cxn>
              </a:cxnLst>
              <a:rect l="0" t="0" r="r" b="b"/>
              <a:pathLst>
                <a:path w="594" h="626">
                  <a:moveTo>
                    <a:pt x="0" y="1"/>
                  </a:moveTo>
                  <a:lnTo>
                    <a:pt x="6" y="1"/>
                  </a:lnTo>
                  <a:lnTo>
                    <a:pt x="10" y="0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3"/>
                  </a:lnTo>
                  <a:lnTo>
                    <a:pt x="42" y="16"/>
                  </a:lnTo>
                  <a:lnTo>
                    <a:pt x="55" y="17"/>
                  </a:lnTo>
                  <a:lnTo>
                    <a:pt x="62" y="19"/>
                  </a:lnTo>
                  <a:lnTo>
                    <a:pt x="74" y="21"/>
                  </a:lnTo>
                  <a:lnTo>
                    <a:pt x="91" y="18"/>
                  </a:lnTo>
                  <a:lnTo>
                    <a:pt x="100" y="19"/>
                  </a:lnTo>
                  <a:lnTo>
                    <a:pt x="110" y="24"/>
                  </a:lnTo>
                  <a:lnTo>
                    <a:pt x="122" y="23"/>
                  </a:lnTo>
                  <a:lnTo>
                    <a:pt x="130" y="26"/>
                  </a:lnTo>
                  <a:lnTo>
                    <a:pt x="146" y="38"/>
                  </a:lnTo>
                  <a:lnTo>
                    <a:pt x="150" y="45"/>
                  </a:lnTo>
                  <a:lnTo>
                    <a:pt x="151" y="51"/>
                  </a:lnTo>
                  <a:lnTo>
                    <a:pt x="155" y="56"/>
                  </a:lnTo>
                  <a:lnTo>
                    <a:pt x="161" y="60"/>
                  </a:lnTo>
                  <a:lnTo>
                    <a:pt x="168" y="72"/>
                  </a:lnTo>
                  <a:lnTo>
                    <a:pt x="171" y="80"/>
                  </a:lnTo>
                  <a:lnTo>
                    <a:pt x="184" y="89"/>
                  </a:lnTo>
                  <a:lnTo>
                    <a:pt x="196" y="102"/>
                  </a:lnTo>
                  <a:lnTo>
                    <a:pt x="230" y="118"/>
                  </a:lnTo>
                  <a:lnTo>
                    <a:pt x="237" y="125"/>
                  </a:lnTo>
                  <a:lnTo>
                    <a:pt x="251" y="136"/>
                  </a:lnTo>
                  <a:lnTo>
                    <a:pt x="259" y="146"/>
                  </a:lnTo>
                  <a:lnTo>
                    <a:pt x="263" y="157"/>
                  </a:lnTo>
                  <a:lnTo>
                    <a:pt x="277" y="159"/>
                  </a:lnTo>
                  <a:lnTo>
                    <a:pt x="282" y="172"/>
                  </a:lnTo>
                  <a:lnTo>
                    <a:pt x="296" y="187"/>
                  </a:lnTo>
                  <a:lnTo>
                    <a:pt x="302" y="190"/>
                  </a:lnTo>
                  <a:lnTo>
                    <a:pt x="307" y="193"/>
                  </a:lnTo>
                  <a:lnTo>
                    <a:pt x="309" y="189"/>
                  </a:lnTo>
                  <a:lnTo>
                    <a:pt x="311" y="184"/>
                  </a:lnTo>
                  <a:lnTo>
                    <a:pt x="320" y="184"/>
                  </a:lnTo>
                  <a:lnTo>
                    <a:pt x="327" y="189"/>
                  </a:lnTo>
                  <a:lnTo>
                    <a:pt x="338" y="211"/>
                  </a:lnTo>
                  <a:lnTo>
                    <a:pt x="345" y="215"/>
                  </a:lnTo>
                  <a:lnTo>
                    <a:pt x="350" y="216"/>
                  </a:lnTo>
                  <a:lnTo>
                    <a:pt x="355" y="217"/>
                  </a:lnTo>
                  <a:lnTo>
                    <a:pt x="371" y="226"/>
                  </a:lnTo>
                  <a:lnTo>
                    <a:pt x="376" y="231"/>
                  </a:lnTo>
                  <a:lnTo>
                    <a:pt x="382" y="242"/>
                  </a:lnTo>
                  <a:lnTo>
                    <a:pt x="386" y="244"/>
                  </a:lnTo>
                  <a:lnTo>
                    <a:pt x="387" y="233"/>
                  </a:lnTo>
                  <a:lnTo>
                    <a:pt x="391" y="236"/>
                  </a:lnTo>
                  <a:lnTo>
                    <a:pt x="396" y="243"/>
                  </a:lnTo>
                  <a:lnTo>
                    <a:pt x="403" y="248"/>
                  </a:lnTo>
                  <a:lnTo>
                    <a:pt x="423" y="247"/>
                  </a:lnTo>
                  <a:lnTo>
                    <a:pt x="430" y="250"/>
                  </a:lnTo>
                  <a:lnTo>
                    <a:pt x="433" y="254"/>
                  </a:lnTo>
                  <a:lnTo>
                    <a:pt x="431" y="259"/>
                  </a:lnTo>
                  <a:lnTo>
                    <a:pt x="428" y="263"/>
                  </a:lnTo>
                  <a:lnTo>
                    <a:pt x="424" y="263"/>
                  </a:lnTo>
                  <a:lnTo>
                    <a:pt x="425" y="270"/>
                  </a:lnTo>
                  <a:lnTo>
                    <a:pt x="429" y="276"/>
                  </a:lnTo>
                  <a:lnTo>
                    <a:pt x="429" y="282"/>
                  </a:lnTo>
                  <a:lnTo>
                    <a:pt x="417" y="290"/>
                  </a:lnTo>
                  <a:lnTo>
                    <a:pt x="415" y="292"/>
                  </a:lnTo>
                  <a:lnTo>
                    <a:pt x="417" y="293"/>
                  </a:lnTo>
                  <a:lnTo>
                    <a:pt x="430" y="287"/>
                  </a:lnTo>
                  <a:lnTo>
                    <a:pt x="438" y="282"/>
                  </a:lnTo>
                  <a:lnTo>
                    <a:pt x="449" y="279"/>
                  </a:lnTo>
                  <a:lnTo>
                    <a:pt x="453" y="281"/>
                  </a:lnTo>
                  <a:lnTo>
                    <a:pt x="462" y="288"/>
                  </a:lnTo>
                  <a:lnTo>
                    <a:pt x="466" y="297"/>
                  </a:lnTo>
                  <a:lnTo>
                    <a:pt x="467" y="303"/>
                  </a:lnTo>
                  <a:lnTo>
                    <a:pt x="453" y="317"/>
                  </a:lnTo>
                  <a:lnTo>
                    <a:pt x="457" y="319"/>
                  </a:lnTo>
                  <a:lnTo>
                    <a:pt x="463" y="320"/>
                  </a:lnTo>
                  <a:lnTo>
                    <a:pt x="461" y="328"/>
                  </a:lnTo>
                  <a:lnTo>
                    <a:pt x="453" y="334"/>
                  </a:lnTo>
                  <a:lnTo>
                    <a:pt x="450" y="344"/>
                  </a:lnTo>
                  <a:lnTo>
                    <a:pt x="455" y="351"/>
                  </a:lnTo>
                  <a:lnTo>
                    <a:pt x="466" y="357"/>
                  </a:lnTo>
                  <a:lnTo>
                    <a:pt x="474" y="361"/>
                  </a:lnTo>
                  <a:lnTo>
                    <a:pt x="482" y="361"/>
                  </a:lnTo>
                  <a:lnTo>
                    <a:pt x="487" y="365"/>
                  </a:lnTo>
                  <a:lnTo>
                    <a:pt x="490" y="363"/>
                  </a:lnTo>
                  <a:lnTo>
                    <a:pt x="501" y="365"/>
                  </a:lnTo>
                  <a:lnTo>
                    <a:pt x="506" y="376"/>
                  </a:lnTo>
                  <a:lnTo>
                    <a:pt x="509" y="384"/>
                  </a:lnTo>
                  <a:lnTo>
                    <a:pt x="510" y="394"/>
                  </a:lnTo>
                  <a:lnTo>
                    <a:pt x="512" y="401"/>
                  </a:lnTo>
                  <a:lnTo>
                    <a:pt x="510" y="409"/>
                  </a:lnTo>
                  <a:lnTo>
                    <a:pt x="516" y="410"/>
                  </a:lnTo>
                  <a:lnTo>
                    <a:pt x="526" y="414"/>
                  </a:lnTo>
                  <a:lnTo>
                    <a:pt x="532" y="420"/>
                  </a:lnTo>
                  <a:lnTo>
                    <a:pt x="526" y="435"/>
                  </a:lnTo>
                  <a:lnTo>
                    <a:pt x="533" y="436"/>
                  </a:lnTo>
                  <a:lnTo>
                    <a:pt x="542" y="435"/>
                  </a:lnTo>
                  <a:lnTo>
                    <a:pt x="552" y="435"/>
                  </a:lnTo>
                  <a:lnTo>
                    <a:pt x="560" y="436"/>
                  </a:lnTo>
                  <a:lnTo>
                    <a:pt x="570" y="440"/>
                  </a:lnTo>
                  <a:lnTo>
                    <a:pt x="573" y="446"/>
                  </a:lnTo>
                  <a:lnTo>
                    <a:pt x="580" y="454"/>
                  </a:lnTo>
                  <a:lnTo>
                    <a:pt x="584" y="462"/>
                  </a:lnTo>
                  <a:lnTo>
                    <a:pt x="591" y="469"/>
                  </a:lnTo>
                  <a:lnTo>
                    <a:pt x="594" y="478"/>
                  </a:lnTo>
                  <a:lnTo>
                    <a:pt x="591" y="487"/>
                  </a:lnTo>
                  <a:lnTo>
                    <a:pt x="585" y="501"/>
                  </a:lnTo>
                  <a:lnTo>
                    <a:pt x="584" y="510"/>
                  </a:lnTo>
                  <a:lnTo>
                    <a:pt x="587" y="512"/>
                  </a:lnTo>
                  <a:lnTo>
                    <a:pt x="589" y="518"/>
                  </a:lnTo>
                  <a:lnTo>
                    <a:pt x="585" y="530"/>
                  </a:lnTo>
                  <a:lnTo>
                    <a:pt x="582" y="548"/>
                  </a:lnTo>
                  <a:lnTo>
                    <a:pt x="584" y="556"/>
                  </a:lnTo>
                  <a:lnTo>
                    <a:pt x="584" y="594"/>
                  </a:lnTo>
                  <a:lnTo>
                    <a:pt x="581" y="613"/>
                  </a:lnTo>
                  <a:lnTo>
                    <a:pt x="579" y="623"/>
                  </a:lnTo>
                  <a:lnTo>
                    <a:pt x="574" y="623"/>
                  </a:lnTo>
                  <a:lnTo>
                    <a:pt x="563" y="613"/>
                  </a:lnTo>
                  <a:lnTo>
                    <a:pt x="554" y="607"/>
                  </a:lnTo>
                  <a:lnTo>
                    <a:pt x="552" y="610"/>
                  </a:lnTo>
                  <a:lnTo>
                    <a:pt x="549" y="619"/>
                  </a:lnTo>
                  <a:lnTo>
                    <a:pt x="543" y="621"/>
                  </a:lnTo>
                  <a:lnTo>
                    <a:pt x="524" y="607"/>
                  </a:lnTo>
                  <a:lnTo>
                    <a:pt x="516" y="608"/>
                  </a:lnTo>
                  <a:lnTo>
                    <a:pt x="524" y="624"/>
                  </a:lnTo>
                  <a:lnTo>
                    <a:pt x="519" y="626"/>
                  </a:lnTo>
                  <a:lnTo>
                    <a:pt x="508" y="618"/>
                  </a:lnTo>
                  <a:lnTo>
                    <a:pt x="500" y="609"/>
                  </a:lnTo>
                  <a:lnTo>
                    <a:pt x="484" y="596"/>
                  </a:lnTo>
                  <a:lnTo>
                    <a:pt x="478" y="586"/>
                  </a:lnTo>
                  <a:lnTo>
                    <a:pt x="471" y="577"/>
                  </a:lnTo>
                  <a:lnTo>
                    <a:pt x="461" y="572"/>
                  </a:lnTo>
                  <a:lnTo>
                    <a:pt x="455" y="571"/>
                  </a:lnTo>
                  <a:lnTo>
                    <a:pt x="436" y="554"/>
                  </a:lnTo>
                  <a:lnTo>
                    <a:pt x="419" y="543"/>
                  </a:lnTo>
                  <a:lnTo>
                    <a:pt x="409" y="535"/>
                  </a:lnTo>
                  <a:lnTo>
                    <a:pt x="399" y="532"/>
                  </a:lnTo>
                  <a:lnTo>
                    <a:pt x="392" y="522"/>
                  </a:lnTo>
                  <a:lnTo>
                    <a:pt x="388" y="508"/>
                  </a:lnTo>
                  <a:lnTo>
                    <a:pt x="383" y="501"/>
                  </a:lnTo>
                  <a:lnTo>
                    <a:pt x="371" y="495"/>
                  </a:lnTo>
                  <a:lnTo>
                    <a:pt x="363" y="484"/>
                  </a:lnTo>
                  <a:lnTo>
                    <a:pt x="339" y="457"/>
                  </a:lnTo>
                  <a:lnTo>
                    <a:pt x="317" y="433"/>
                  </a:lnTo>
                  <a:lnTo>
                    <a:pt x="312" y="426"/>
                  </a:lnTo>
                  <a:lnTo>
                    <a:pt x="311" y="409"/>
                  </a:lnTo>
                  <a:lnTo>
                    <a:pt x="288" y="366"/>
                  </a:lnTo>
                  <a:lnTo>
                    <a:pt x="286" y="355"/>
                  </a:lnTo>
                  <a:lnTo>
                    <a:pt x="278" y="341"/>
                  </a:lnTo>
                  <a:lnTo>
                    <a:pt x="272" y="336"/>
                  </a:lnTo>
                  <a:lnTo>
                    <a:pt x="264" y="328"/>
                  </a:lnTo>
                  <a:lnTo>
                    <a:pt x="258" y="323"/>
                  </a:lnTo>
                  <a:lnTo>
                    <a:pt x="250" y="306"/>
                  </a:lnTo>
                  <a:lnTo>
                    <a:pt x="232" y="293"/>
                  </a:lnTo>
                  <a:lnTo>
                    <a:pt x="225" y="293"/>
                  </a:lnTo>
                  <a:lnTo>
                    <a:pt x="223" y="292"/>
                  </a:lnTo>
                  <a:lnTo>
                    <a:pt x="221" y="291"/>
                  </a:lnTo>
                  <a:lnTo>
                    <a:pt x="216" y="270"/>
                  </a:lnTo>
                  <a:lnTo>
                    <a:pt x="210" y="248"/>
                  </a:lnTo>
                  <a:lnTo>
                    <a:pt x="205" y="237"/>
                  </a:lnTo>
                  <a:lnTo>
                    <a:pt x="198" y="225"/>
                  </a:lnTo>
                  <a:lnTo>
                    <a:pt x="198" y="215"/>
                  </a:lnTo>
                  <a:lnTo>
                    <a:pt x="191" y="205"/>
                  </a:lnTo>
                  <a:lnTo>
                    <a:pt x="181" y="195"/>
                  </a:lnTo>
                  <a:lnTo>
                    <a:pt x="161" y="185"/>
                  </a:lnTo>
                  <a:lnTo>
                    <a:pt x="151" y="182"/>
                  </a:lnTo>
                  <a:lnTo>
                    <a:pt x="139" y="179"/>
                  </a:lnTo>
                  <a:lnTo>
                    <a:pt x="130" y="148"/>
                  </a:lnTo>
                  <a:lnTo>
                    <a:pt x="123" y="146"/>
                  </a:lnTo>
                  <a:lnTo>
                    <a:pt x="121" y="140"/>
                  </a:lnTo>
                  <a:lnTo>
                    <a:pt x="116" y="136"/>
                  </a:lnTo>
                  <a:lnTo>
                    <a:pt x="105" y="118"/>
                  </a:lnTo>
                  <a:lnTo>
                    <a:pt x="94" y="108"/>
                  </a:lnTo>
                  <a:lnTo>
                    <a:pt x="86" y="103"/>
                  </a:lnTo>
                  <a:lnTo>
                    <a:pt x="76" y="103"/>
                  </a:lnTo>
                  <a:lnTo>
                    <a:pt x="65" y="93"/>
                  </a:lnTo>
                  <a:lnTo>
                    <a:pt x="57" y="83"/>
                  </a:lnTo>
                  <a:lnTo>
                    <a:pt x="51" y="77"/>
                  </a:lnTo>
                  <a:lnTo>
                    <a:pt x="41" y="71"/>
                  </a:lnTo>
                  <a:lnTo>
                    <a:pt x="19" y="46"/>
                  </a:lnTo>
                  <a:lnTo>
                    <a:pt x="12" y="39"/>
                  </a:lnTo>
                  <a:lnTo>
                    <a:pt x="4" y="22"/>
                  </a:lnTo>
                  <a:lnTo>
                    <a:pt x="3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任意多边形: 形状 50"/>
            <p:cNvSpPr>
              <a:spLocks noChangeAspect="1"/>
            </p:cNvSpPr>
            <p:nvPr/>
          </p:nvSpPr>
          <p:spPr bwMode="gray">
            <a:xfrm>
              <a:off x="7733844" y="4573507"/>
              <a:ext cx="160605" cy="55876"/>
            </a:xfrm>
            <a:custGeom>
              <a:avLst/>
              <a:gdLst/>
              <a:ahLst/>
              <a:cxnLst>
                <a:cxn ang="0">
                  <a:pos x="364" y="129"/>
                </a:cxn>
                <a:cxn ang="0">
                  <a:pos x="334" y="130"/>
                </a:cxn>
                <a:cxn ang="0">
                  <a:pos x="326" y="124"/>
                </a:cxn>
                <a:cxn ang="0">
                  <a:pos x="314" y="126"/>
                </a:cxn>
                <a:cxn ang="0">
                  <a:pos x="288" y="120"/>
                </a:cxn>
                <a:cxn ang="0">
                  <a:pos x="272" y="110"/>
                </a:cxn>
                <a:cxn ang="0">
                  <a:pos x="257" y="102"/>
                </a:cxn>
                <a:cxn ang="0">
                  <a:pos x="231" y="99"/>
                </a:cxn>
                <a:cxn ang="0">
                  <a:pos x="212" y="97"/>
                </a:cxn>
                <a:cxn ang="0">
                  <a:pos x="203" y="99"/>
                </a:cxn>
                <a:cxn ang="0">
                  <a:pos x="191" y="96"/>
                </a:cxn>
                <a:cxn ang="0">
                  <a:pos x="181" y="103"/>
                </a:cxn>
                <a:cxn ang="0">
                  <a:pos x="142" y="96"/>
                </a:cxn>
                <a:cxn ang="0">
                  <a:pos x="116" y="87"/>
                </a:cxn>
                <a:cxn ang="0">
                  <a:pos x="85" y="83"/>
                </a:cxn>
                <a:cxn ang="0">
                  <a:pos x="67" y="76"/>
                </a:cxn>
                <a:cxn ang="0">
                  <a:pos x="72" y="60"/>
                </a:cxn>
                <a:cxn ang="0">
                  <a:pos x="62" y="59"/>
                </a:cxn>
                <a:cxn ang="0">
                  <a:pos x="24" y="50"/>
                </a:cxn>
                <a:cxn ang="0">
                  <a:pos x="6" y="46"/>
                </a:cxn>
                <a:cxn ang="0">
                  <a:pos x="3" y="38"/>
                </a:cxn>
                <a:cxn ang="0">
                  <a:pos x="9" y="41"/>
                </a:cxn>
                <a:cxn ang="0">
                  <a:pos x="20" y="38"/>
                </a:cxn>
                <a:cxn ang="0">
                  <a:pos x="29" y="30"/>
                </a:cxn>
                <a:cxn ang="0">
                  <a:pos x="36" y="14"/>
                </a:cxn>
                <a:cxn ang="0">
                  <a:pos x="53" y="1"/>
                </a:cxn>
                <a:cxn ang="0">
                  <a:pos x="102" y="0"/>
                </a:cxn>
                <a:cxn ang="0">
                  <a:pos x="119" y="7"/>
                </a:cxn>
                <a:cxn ang="0">
                  <a:pos x="132" y="16"/>
                </a:cxn>
                <a:cxn ang="0">
                  <a:pos x="154" y="18"/>
                </a:cxn>
                <a:cxn ang="0">
                  <a:pos x="177" y="33"/>
                </a:cxn>
                <a:cxn ang="0">
                  <a:pos x="196" y="49"/>
                </a:cxn>
                <a:cxn ang="0">
                  <a:pos x="228" y="49"/>
                </a:cxn>
                <a:cxn ang="0">
                  <a:pos x="261" y="53"/>
                </a:cxn>
                <a:cxn ang="0">
                  <a:pos x="279" y="56"/>
                </a:cxn>
                <a:cxn ang="0">
                  <a:pos x="295" y="39"/>
                </a:cxn>
                <a:cxn ang="0">
                  <a:pos x="304" y="25"/>
                </a:cxn>
                <a:cxn ang="0">
                  <a:pos x="317" y="35"/>
                </a:cxn>
                <a:cxn ang="0">
                  <a:pos x="333" y="41"/>
                </a:cxn>
                <a:cxn ang="0">
                  <a:pos x="347" y="40"/>
                </a:cxn>
                <a:cxn ang="0">
                  <a:pos x="358" y="45"/>
                </a:cxn>
                <a:cxn ang="0">
                  <a:pos x="373" y="51"/>
                </a:cxn>
                <a:cxn ang="0">
                  <a:pos x="397" y="55"/>
                </a:cxn>
                <a:cxn ang="0">
                  <a:pos x="412" y="75"/>
                </a:cxn>
                <a:cxn ang="0">
                  <a:pos x="424" y="96"/>
                </a:cxn>
                <a:cxn ang="0">
                  <a:pos x="456" y="97"/>
                </a:cxn>
                <a:cxn ang="0">
                  <a:pos x="481" y="94"/>
                </a:cxn>
                <a:cxn ang="0">
                  <a:pos x="499" y="103"/>
                </a:cxn>
                <a:cxn ang="0">
                  <a:pos x="497" y="136"/>
                </a:cxn>
                <a:cxn ang="0">
                  <a:pos x="503" y="148"/>
                </a:cxn>
                <a:cxn ang="0">
                  <a:pos x="502" y="156"/>
                </a:cxn>
                <a:cxn ang="0">
                  <a:pos x="462" y="141"/>
                </a:cxn>
                <a:cxn ang="0">
                  <a:pos x="433" y="130"/>
                </a:cxn>
                <a:cxn ang="0">
                  <a:pos x="392" y="136"/>
                </a:cxn>
                <a:cxn ang="0">
                  <a:pos x="374" y="129"/>
                </a:cxn>
              </a:cxnLst>
              <a:rect l="0" t="0" r="r" b="b"/>
              <a:pathLst>
                <a:path w="506" h="158">
                  <a:moveTo>
                    <a:pt x="374" y="129"/>
                  </a:moveTo>
                  <a:lnTo>
                    <a:pt x="364" y="129"/>
                  </a:lnTo>
                  <a:lnTo>
                    <a:pt x="353" y="135"/>
                  </a:lnTo>
                  <a:lnTo>
                    <a:pt x="334" y="130"/>
                  </a:lnTo>
                  <a:lnTo>
                    <a:pt x="330" y="127"/>
                  </a:lnTo>
                  <a:lnTo>
                    <a:pt x="326" y="124"/>
                  </a:lnTo>
                  <a:lnTo>
                    <a:pt x="323" y="126"/>
                  </a:lnTo>
                  <a:lnTo>
                    <a:pt x="314" y="126"/>
                  </a:lnTo>
                  <a:lnTo>
                    <a:pt x="304" y="125"/>
                  </a:lnTo>
                  <a:lnTo>
                    <a:pt x="288" y="120"/>
                  </a:lnTo>
                  <a:lnTo>
                    <a:pt x="279" y="115"/>
                  </a:lnTo>
                  <a:lnTo>
                    <a:pt x="272" y="110"/>
                  </a:lnTo>
                  <a:lnTo>
                    <a:pt x="266" y="105"/>
                  </a:lnTo>
                  <a:lnTo>
                    <a:pt x="257" y="102"/>
                  </a:lnTo>
                  <a:lnTo>
                    <a:pt x="242" y="99"/>
                  </a:lnTo>
                  <a:lnTo>
                    <a:pt x="231" y="99"/>
                  </a:lnTo>
                  <a:lnTo>
                    <a:pt x="217" y="96"/>
                  </a:lnTo>
                  <a:lnTo>
                    <a:pt x="212" y="97"/>
                  </a:lnTo>
                  <a:lnTo>
                    <a:pt x="208" y="99"/>
                  </a:lnTo>
                  <a:lnTo>
                    <a:pt x="203" y="99"/>
                  </a:lnTo>
                  <a:lnTo>
                    <a:pt x="201" y="96"/>
                  </a:lnTo>
                  <a:lnTo>
                    <a:pt x="191" y="96"/>
                  </a:lnTo>
                  <a:lnTo>
                    <a:pt x="186" y="100"/>
                  </a:lnTo>
                  <a:lnTo>
                    <a:pt x="181" y="103"/>
                  </a:lnTo>
                  <a:lnTo>
                    <a:pt x="177" y="103"/>
                  </a:lnTo>
                  <a:lnTo>
                    <a:pt x="142" y="96"/>
                  </a:lnTo>
                  <a:lnTo>
                    <a:pt x="129" y="89"/>
                  </a:lnTo>
                  <a:lnTo>
                    <a:pt x="116" y="87"/>
                  </a:lnTo>
                  <a:lnTo>
                    <a:pt x="95" y="86"/>
                  </a:lnTo>
                  <a:lnTo>
                    <a:pt x="85" y="83"/>
                  </a:lnTo>
                  <a:lnTo>
                    <a:pt x="79" y="80"/>
                  </a:lnTo>
                  <a:lnTo>
                    <a:pt x="67" y="76"/>
                  </a:lnTo>
                  <a:lnTo>
                    <a:pt x="63" y="72"/>
                  </a:lnTo>
                  <a:lnTo>
                    <a:pt x="72" y="60"/>
                  </a:lnTo>
                  <a:lnTo>
                    <a:pt x="70" y="59"/>
                  </a:lnTo>
                  <a:lnTo>
                    <a:pt x="62" y="59"/>
                  </a:lnTo>
                  <a:lnTo>
                    <a:pt x="42" y="50"/>
                  </a:lnTo>
                  <a:lnTo>
                    <a:pt x="24" y="50"/>
                  </a:lnTo>
                  <a:lnTo>
                    <a:pt x="18" y="48"/>
                  </a:lnTo>
                  <a:lnTo>
                    <a:pt x="6" y="46"/>
                  </a:lnTo>
                  <a:lnTo>
                    <a:pt x="0" y="40"/>
                  </a:lnTo>
                  <a:lnTo>
                    <a:pt x="3" y="38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5" y="41"/>
                  </a:lnTo>
                  <a:lnTo>
                    <a:pt x="20" y="38"/>
                  </a:lnTo>
                  <a:lnTo>
                    <a:pt x="24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36" y="14"/>
                  </a:lnTo>
                  <a:lnTo>
                    <a:pt x="41" y="5"/>
                  </a:lnTo>
                  <a:lnTo>
                    <a:pt x="53" y="1"/>
                  </a:lnTo>
                  <a:lnTo>
                    <a:pt x="89" y="7"/>
                  </a:lnTo>
                  <a:lnTo>
                    <a:pt x="102" y="0"/>
                  </a:lnTo>
                  <a:lnTo>
                    <a:pt x="113" y="0"/>
                  </a:lnTo>
                  <a:lnTo>
                    <a:pt x="119" y="7"/>
                  </a:lnTo>
                  <a:lnTo>
                    <a:pt x="122" y="14"/>
                  </a:lnTo>
                  <a:lnTo>
                    <a:pt x="132" y="16"/>
                  </a:lnTo>
                  <a:lnTo>
                    <a:pt x="140" y="14"/>
                  </a:lnTo>
                  <a:lnTo>
                    <a:pt x="154" y="18"/>
                  </a:lnTo>
                  <a:lnTo>
                    <a:pt x="164" y="19"/>
                  </a:lnTo>
                  <a:lnTo>
                    <a:pt x="177" y="33"/>
                  </a:lnTo>
                  <a:lnTo>
                    <a:pt x="186" y="46"/>
                  </a:lnTo>
                  <a:lnTo>
                    <a:pt x="196" y="49"/>
                  </a:lnTo>
                  <a:lnTo>
                    <a:pt x="207" y="48"/>
                  </a:lnTo>
                  <a:lnTo>
                    <a:pt x="228" y="49"/>
                  </a:lnTo>
                  <a:lnTo>
                    <a:pt x="234" y="48"/>
                  </a:lnTo>
                  <a:lnTo>
                    <a:pt x="261" y="53"/>
                  </a:lnTo>
                  <a:lnTo>
                    <a:pt x="271" y="54"/>
                  </a:lnTo>
                  <a:lnTo>
                    <a:pt x="279" y="56"/>
                  </a:lnTo>
                  <a:lnTo>
                    <a:pt x="287" y="54"/>
                  </a:lnTo>
                  <a:lnTo>
                    <a:pt x="295" y="39"/>
                  </a:lnTo>
                  <a:lnTo>
                    <a:pt x="296" y="32"/>
                  </a:lnTo>
                  <a:lnTo>
                    <a:pt x="304" y="25"/>
                  </a:lnTo>
                  <a:lnTo>
                    <a:pt x="311" y="27"/>
                  </a:lnTo>
                  <a:lnTo>
                    <a:pt x="317" y="35"/>
                  </a:lnTo>
                  <a:lnTo>
                    <a:pt x="323" y="41"/>
                  </a:lnTo>
                  <a:lnTo>
                    <a:pt x="333" y="41"/>
                  </a:lnTo>
                  <a:lnTo>
                    <a:pt x="342" y="37"/>
                  </a:lnTo>
                  <a:lnTo>
                    <a:pt x="347" y="40"/>
                  </a:lnTo>
                  <a:lnTo>
                    <a:pt x="353" y="41"/>
                  </a:lnTo>
                  <a:lnTo>
                    <a:pt x="358" y="45"/>
                  </a:lnTo>
                  <a:lnTo>
                    <a:pt x="365" y="46"/>
                  </a:lnTo>
                  <a:lnTo>
                    <a:pt x="373" y="51"/>
                  </a:lnTo>
                  <a:lnTo>
                    <a:pt x="390" y="50"/>
                  </a:lnTo>
                  <a:lnTo>
                    <a:pt x="397" y="55"/>
                  </a:lnTo>
                  <a:lnTo>
                    <a:pt x="404" y="70"/>
                  </a:lnTo>
                  <a:lnTo>
                    <a:pt x="412" y="75"/>
                  </a:lnTo>
                  <a:lnTo>
                    <a:pt x="414" y="91"/>
                  </a:lnTo>
                  <a:lnTo>
                    <a:pt x="424" y="96"/>
                  </a:lnTo>
                  <a:lnTo>
                    <a:pt x="435" y="99"/>
                  </a:lnTo>
                  <a:lnTo>
                    <a:pt x="456" y="97"/>
                  </a:lnTo>
                  <a:lnTo>
                    <a:pt x="467" y="97"/>
                  </a:lnTo>
                  <a:lnTo>
                    <a:pt x="481" y="94"/>
                  </a:lnTo>
                  <a:lnTo>
                    <a:pt x="492" y="97"/>
                  </a:lnTo>
                  <a:lnTo>
                    <a:pt x="499" y="103"/>
                  </a:lnTo>
                  <a:lnTo>
                    <a:pt x="500" y="116"/>
                  </a:lnTo>
                  <a:lnTo>
                    <a:pt x="497" y="136"/>
                  </a:lnTo>
                  <a:lnTo>
                    <a:pt x="499" y="143"/>
                  </a:lnTo>
                  <a:lnTo>
                    <a:pt x="503" y="148"/>
                  </a:lnTo>
                  <a:lnTo>
                    <a:pt x="506" y="158"/>
                  </a:lnTo>
                  <a:lnTo>
                    <a:pt x="502" y="156"/>
                  </a:lnTo>
                  <a:lnTo>
                    <a:pt x="495" y="150"/>
                  </a:lnTo>
                  <a:lnTo>
                    <a:pt x="462" y="141"/>
                  </a:lnTo>
                  <a:lnTo>
                    <a:pt x="446" y="135"/>
                  </a:lnTo>
                  <a:lnTo>
                    <a:pt x="433" y="130"/>
                  </a:lnTo>
                  <a:lnTo>
                    <a:pt x="406" y="138"/>
                  </a:lnTo>
                  <a:lnTo>
                    <a:pt x="392" y="136"/>
                  </a:lnTo>
                  <a:lnTo>
                    <a:pt x="381" y="131"/>
                  </a:lnTo>
                  <a:lnTo>
                    <a:pt x="374" y="12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任意多边形: 形状 51"/>
            <p:cNvSpPr>
              <a:spLocks noChangeAspect="1"/>
            </p:cNvSpPr>
            <p:nvPr/>
          </p:nvSpPr>
          <p:spPr bwMode="gray">
            <a:xfrm>
              <a:off x="7797450" y="4377940"/>
              <a:ext cx="173326" cy="162391"/>
            </a:xfrm>
            <a:custGeom>
              <a:avLst/>
              <a:gdLst/>
              <a:ahLst/>
              <a:cxnLst>
                <a:cxn ang="0">
                  <a:pos x="474" y="15"/>
                </a:cxn>
                <a:cxn ang="0">
                  <a:pos x="471" y="22"/>
                </a:cxn>
                <a:cxn ang="0">
                  <a:pos x="485" y="38"/>
                </a:cxn>
                <a:cxn ang="0">
                  <a:pos x="470" y="42"/>
                </a:cxn>
                <a:cxn ang="0">
                  <a:pos x="460" y="57"/>
                </a:cxn>
                <a:cxn ang="0">
                  <a:pos x="461" y="67"/>
                </a:cxn>
                <a:cxn ang="0">
                  <a:pos x="475" y="80"/>
                </a:cxn>
                <a:cxn ang="0">
                  <a:pos x="493" y="121"/>
                </a:cxn>
                <a:cxn ang="0">
                  <a:pos x="490" y="132"/>
                </a:cxn>
                <a:cxn ang="0">
                  <a:pos x="547" y="186"/>
                </a:cxn>
                <a:cxn ang="0">
                  <a:pos x="519" y="194"/>
                </a:cxn>
                <a:cxn ang="0">
                  <a:pos x="495" y="186"/>
                </a:cxn>
                <a:cxn ang="0">
                  <a:pos x="486" y="202"/>
                </a:cxn>
                <a:cxn ang="0">
                  <a:pos x="471" y="228"/>
                </a:cxn>
                <a:cxn ang="0">
                  <a:pos x="468" y="266"/>
                </a:cxn>
                <a:cxn ang="0">
                  <a:pos x="438" y="311"/>
                </a:cxn>
                <a:cxn ang="0">
                  <a:pos x="402" y="336"/>
                </a:cxn>
                <a:cxn ang="0">
                  <a:pos x="411" y="350"/>
                </a:cxn>
                <a:cxn ang="0">
                  <a:pos x="417" y="381"/>
                </a:cxn>
                <a:cxn ang="0">
                  <a:pos x="407" y="393"/>
                </a:cxn>
                <a:cxn ang="0">
                  <a:pos x="398" y="407"/>
                </a:cxn>
                <a:cxn ang="0">
                  <a:pos x="394" y="417"/>
                </a:cxn>
                <a:cxn ang="0">
                  <a:pos x="374" y="441"/>
                </a:cxn>
                <a:cxn ang="0">
                  <a:pos x="324" y="465"/>
                </a:cxn>
                <a:cxn ang="0">
                  <a:pos x="308" y="433"/>
                </a:cxn>
                <a:cxn ang="0">
                  <a:pos x="293" y="423"/>
                </a:cxn>
                <a:cxn ang="0">
                  <a:pos x="262" y="428"/>
                </a:cxn>
                <a:cxn ang="0">
                  <a:pos x="240" y="414"/>
                </a:cxn>
                <a:cxn ang="0">
                  <a:pos x="221" y="408"/>
                </a:cxn>
                <a:cxn ang="0">
                  <a:pos x="201" y="424"/>
                </a:cxn>
                <a:cxn ang="0">
                  <a:pos x="174" y="427"/>
                </a:cxn>
                <a:cxn ang="0">
                  <a:pos x="160" y="430"/>
                </a:cxn>
                <a:cxn ang="0">
                  <a:pos x="146" y="398"/>
                </a:cxn>
                <a:cxn ang="0">
                  <a:pos x="129" y="398"/>
                </a:cxn>
                <a:cxn ang="0">
                  <a:pos x="110" y="406"/>
                </a:cxn>
                <a:cxn ang="0">
                  <a:pos x="84" y="397"/>
                </a:cxn>
                <a:cxn ang="0">
                  <a:pos x="70" y="387"/>
                </a:cxn>
                <a:cxn ang="0">
                  <a:pos x="62" y="353"/>
                </a:cxn>
                <a:cxn ang="0">
                  <a:pos x="59" y="333"/>
                </a:cxn>
                <a:cxn ang="0">
                  <a:pos x="55" y="305"/>
                </a:cxn>
                <a:cxn ang="0">
                  <a:pos x="39" y="278"/>
                </a:cxn>
                <a:cxn ang="0">
                  <a:pos x="18" y="268"/>
                </a:cxn>
                <a:cxn ang="0">
                  <a:pos x="11" y="233"/>
                </a:cxn>
                <a:cxn ang="0">
                  <a:pos x="1" y="214"/>
                </a:cxn>
                <a:cxn ang="0">
                  <a:pos x="7" y="163"/>
                </a:cxn>
                <a:cxn ang="0">
                  <a:pos x="25" y="134"/>
                </a:cxn>
                <a:cxn ang="0">
                  <a:pos x="60" y="174"/>
                </a:cxn>
                <a:cxn ang="0">
                  <a:pos x="99" y="185"/>
                </a:cxn>
                <a:cxn ang="0">
                  <a:pos x="129" y="186"/>
                </a:cxn>
                <a:cxn ang="0">
                  <a:pos x="156" y="183"/>
                </a:cxn>
                <a:cxn ang="0">
                  <a:pos x="184" y="155"/>
                </a:cxn>
                <a:cxn ang="0">
                  <a:pos x="217" y="166"/>
                </a:cxn>
                <a:cxn ang="0">
                  <a:pos x="253" y="174"/>
                </a:cxn>
                <a:cxn ang="0">
                  <a:pos x="285" y="163"/>
                </a:cxn>
                <a:cxn ang="0">
                  <a:pos x="308" y="147"/>
                </a:cxn>
                <a:cxn ang="0">
                  <a:pos x="330" y="90"/>
                </a:cxn>
                <a:cxn ang="0">
                  <a:pos x="363" y="27"/>
                </a:cxn>
                <a:cxn ang="0">
                  <a:pos x="394" y="0"/>
                </a:cxn>
                <a:cxn ang="0">
                  <a:pos x="468" y="11"/>
                </a:cxn>
              </a:cxnLst>
              <a:rect l="0" t="0" r="r" b="b"/>
              <a:pathLst>
                <a:path w="547" h="467">
                  <a:moveTo>
                    <a:pt x="472" y="11"/>
                  </a:moveTo>
                  <a:lnTo>
                    <a:pt x="475" y="13"/>
                  </a:lnTo>
                  <a:lnTo>
                    <a:pt x="474" y="15"/>
                  </a:lnTo>
                  <a:lnTo>
                    <a:pt x="469" y="18"/>
                  </a:lnTo>
                  <a:lnTo>
                    <a:pt x="464" y="19"/>
                  </a:lnTo>
                  <a:lnTo>
                    <a:pt x="471" y="22"/>
                  </a:lnTo>
                  <a:lnTo>
                    <a:pt x="477" y="27"/>
                  </a:lnTo>
                  <a:lnTo>
                    <a:pt x="485" y="30"/>
                  </a:lnTo>
                  <a:lnTo>
                    <a:pt x="485" y="38"/>
                  </a:lnTo>
                  <a:lnTo>
                    <a:pt x="479" y="41"/>
                  </a:lnTo>
                  <a:lnTo>
                    <a:pt x="471" y="40"/>
                  </a:lnTo>
                  <a:lnTo>
                    <a:pt x="470" y="42"/>
                  </a:lnTo>
                  <a:lnTo>
                    <a:pt x="457" y="43"/>
                  </a:lnTo>
                  <a:lnTo>
                    <a:pt x="453" y="47"/>
                  </a:lnTo>
                  <a:lnTo>
                    <a:pt x="460" y="57"/>
                  </a:lnTo>
                  <a:lnTo>
                    <a:pt x="464" y="59"/>
                  </a:lnTo>
                  <a:lnTo>
                    <a:pt x="465" y="63"/>
                  </a:lnTo>
                  <a:lnTo>
                    <a:pt x="461" y="67"/>
                  </a:lnTo>
                  <a:lnTo>
                    <a:pt x="464" y="70"/>
                  </a:lnTo>
                  <a:lnTo>
                    <a:pt x="470" y="75"/>
                  </a:lnTo>
                  <a:lnTo>
                    <a:pt x="475" y="80"/>
                  </a:lnTo>
                  <a:lnTo>
                    <a:pt x="479" y="88"/>
                  </a:lnTo>
                  <a:lnTo>
                    <a:pt x="496" y="116"/>
                  </a:lnTo>
                  <a:lnTo>
                    <a:pt x="493" y="121"/>
                  </a:lnTo>
                  <a:lnTo>
                    <a:pt x="492" y="124"/>
                  </a:lnTo>
                  <a:lnTo>
                    <a:pt x="490" y="127"/>
                  </a:lnTo>
                  <a:lnTo>
                    <a:pt x="490" y="132"/>
                  </a:lnTo>
                  <a:lnTo>
                    <a:pt x="491" y="137"/>
                  </a:lnTo>
                  <a:lnTo>
                    <a:pt x="541" y="180"/>
                  </a:lnTo>
                  <a:lnTo>
                    <a:pt x="547" y="186"/>
                  </a:lnTo>
                  <a:lnTo>
                    <a:pt x="547" y="191"/>
                  </a:lnTo>
                  <a:lnTo>
                    <a:pt x="538" y="193"/>
                  </a:lnTo>
                  <a:lnTo>
                    <a:pt x="519" y="194"/>
                  </a:lnTo>
                  <a:lnTo>
                    <a:pt x="504" y="191"/>
                  </a:lnTo>
                  <a:lnTo>
                    <a:pt x="496" y="181"/>
                  </a:lnTo>
                  <a:lnTo>
                    <a:pt x="495" y="186"/>
                  </a:lnTo>
                  <a:lnTo>
                    <a:pt x="497" y="194"/>
                  </a:lnTo>
                  <a:lnTo>
                    <a:pt x="496" y="197"/>
                  </a:lnTo>
                  <a:lnTo>
                    <a:pt x="486" y="202"/>
                  </a:lnTo>
                  <a:lnTo>
                    <a:pt x="479" y="212"/>
                  </a:lnTo>
                  <a:lnTo>
                    <a:pt x="474" y="219"/>
                  </a:lnTo>
                  <a:lnTo>
                    <a:pt x="471" y="228"/>
                  </a:lnTo>
                  <a:lnTo>
                    <a:pt x="471" y="240"/>
                  </a:lnTo>
                  <a:lnTo>
                    <a:pt x="468" y="248"/>
                  </a:lnTo>
                  <a:lnTo>
                    <a:pt x="468" y="266"/>
                  </a:lnTo>
                  <a:lnTo>
                    <a:pt x="460" y="276"/>
                  </a:lnTo>
                  <a:lnTo>
                    <a:pt x="447" y="304"/>
                  </a:lnTo>
                  <a:lnTo>
                    <a:pt x="438" y="311"/>
                  </a:lnTo>
                  <a:lnTo>
                    <a:pt x="433" y="309"/>
                  </a:lnTo>
                  <a:lnTo>
                    <a:pt x="427" y="316"/>
                  </a:lnTo>
                  <a:lnTo>
                    <a:pt x="402" y="336"/>
                  </a:lnTo>
                  <a:lnTo>
                    <a:pt x="404" y="339"/>
                  </a:lnTo>
                  <a:lnTo>
                    <a:pt x="410" y="341"/>
                  </a:lnTo>
                  <a:lnTo>
                    <a:pt x="411" y="350"/>
                  </a:lnTo>
                  <a:lnTo>
                    <a:pt x="411" y="358"/>
                  </a:lnTo>
                  <a:lnTo>
                    <a:pt x="422" y="363"/>
                  </a:lnTo>
                  <a:lnTo>
                    <a:pt x="417" y="381"/>
                  </a:lnTo>
                  <a:lnTo>
                    <a:pt x="411" y="377"/>
                  </a:lnTo>
                  <a:lnTo>
                    <a:pt x="409" y="381"/>
                  </a:lnTo>
                  <a:lnTo>
                    <a:pt x="407" y="393"/>
                  </a:lnTo>
                  <a:lnTo>
                    <a:pt x="404" y="401"/>
                  </a:lnTo>
                  <a:lnTo>
                    <a:pt x="399" y="402"/>
                  </a:lnTo>
                  <a:lnTo>
                    <a:pt x="398" y="407"/>
                  </a:lnTo>
                  <a:lnTo>
                    <a:pt x="398" y="412"/>
                  </a:lnTo>
                  <a:lnTo>
                    <a:pt x="396" y="416"/>
                  </a:lnTo>
                  <a:lnTo>
                    <a:pt x="394" y="417"/>
                  </a:lnTo>
                  <a:lnTo>
                    <a:pt x="390" y="420"/>
                  </a:lnTo>
                  <a:lnTo>
                    <a:pt x="387" y="433"/>
                  </a:lnTo>
                  <a:lnTo>
                    <a:pt x="374" y="441"/>
                  </a:lnTo>
                  <a:lnTo>
                    <a:pt x="371" y="441"/>
                  </a:lnTo>
                  <a:lnTo>
                    <a:pt x="361" y="447"/>
                  </a:lnTo>
                  <a:lnTo>
                    <a:pt x="324" y="465"/>
                  </a:lnTo>
                  <a:lnTo>
                    <a:pt x="315" y="467"/>
                  </a:lnTo>
                  <a:lnTo>
                    <a:pt x="310" y="443"/>
                  </a:lnTo>
                  <a:lnTo>
                    <a:pt x="308" y="433"/>
                  </a:lnTo>
                  <a:lnTo>
                    <a:pt x="304" y="430"/>
                  </a:lnTo>
                  <a:lnTo>
                    <a:pt x="301" y="430"/>
                  </a:lnTo>
                  <a:lnTo>
                    <a:pt x="293" y="423"/>
                  </a:lnTo>
                  <a:lnTo>
                    <a:pt x="280" y="423"/>
                  </a:lnTo>
                  <a:lnTo>
                    <a:pt x="271" y="427"/>
                  </a:lnTo>
                  <a:lnTo>
                    <a:pt x="262" y="428"/>
                  </a:lnTo>
                  <a:lnTo>
                    <a:pt x="260" y="423"/>
                  </a:lnTo>
                  <a:lnTo>
                    <a:pt x="259" y="414"/>
                  </a:lnTo>
                  <a:lnTo>
                    <a:pt x="240" y="414"/>
                  </a:lnTo>
                  <a:lnTo>
                    <a:pt x="229" y="407"/>
                  </a:lnTo>
                  <a:lnTo>
                    <a:pt x="223" y="404"/>
                  </a:lnTo>
                  <a:lnTo>
                    <a:pt x="221" y="408"/>
                  </a:lnTo>
                  <a:lnTo>
                    <a:pt x="222" y="413"/>
                  </a:lnTo>
                  <a:lnTo>
                    <a:pt x="213" y="419"/>
                  </a:lnTo>
                  <a:lnTo>
                    <a:pt x="201" y="424"/>
                  </a:lnTo>
                  <a:lnTo>
                    <a:pt x="194" y="425"/>
                  </a:lnTo>
                  <a:lnTo>
                    <a:pt x="183" y="423"/>
                  </a:lnTo>
                  <a:lnTo>
                    <a:pt x="174" y="427"/>
                  </a:lnTo>
                  <a:lnTo>
                    <a:pt x="168" y="428"/>
                  </a:lnTo>
                  <a:lnTo>
                    <a:pt x="163" y="430"/>
                  </a:lnTo>
                  <a:lnTo>
                    <a:pt x="160" y="430"/>
                  </a:lnTo>
                  <a:lnTo>
                    <a:pt x="158" y="412"/>
                  </a:lnTo>
                  <a:lnTo>
                    <a:pt x="151" y="391"/>
                  </a:lnTo>
                  <a:lnTo>
                    <a:pt x="146" y="398"/>
                  </a:lnTo>
                  <a:lnTo>
                    <a:pt x="143" y="401"/>
                  </a:lnTo>
                  <a:lnTo>
                    <a:pt x="133" y="397"/>
                  </a:lnTo>
                  <a:lnTo>
                    <a:pt x="129" y="398"/>
                  </a:lnTo>
                  <a:lnTo>
                    <a:pt x="124" y="403"/>
                  </a:lnTo>
                  <a:lnTo>
                    <a:pt x="119" y="404"/>
                  </a:lnTo>
                  <a:lnTo>
                    <a:pt x="110" y="406"/>
                  </a:lnTo>
                  <a:lnTo>
                    <a:pt x="104" y="403"/>
                  </a:lnTo>
                  <a:lnTo>
                    <a:pt x="94" y="404"/>
                  </a:lnTo>
                  <a:lnTo>
                    <a:pt x="84" y="397"/>
                  </a:lnTo>
                  <a:lnTo>
                    <a:pt x="81" y="400"/>
                  </a:lnTo>
                  <a:lnTo>
                    <a:pt x="73" y="401"/>
                  </a:lnTo>
                  <a:lnTo>
                    <a:pt x="70" y="387"/>
                  </a:lnTo>
                  <a:lnTo>
                    <a:pt x="71" y="377"/>
                  </a:lnTo>
                  <a:lnTo>
                    <a:pt x="67" y="373"/>
                  </a:lnTo>
                  <a:lnTo>
                    <a:pt x="62" y="353"/>
                  </a:lnTo>
                  <a:lnTo>
                    <a:pt x="56" y="341"/>
                  </a:lnTo>
                  <a:lnTo>
                    <a:pt x="56" y="336"/>
                  </a:lnTo>
                  <a:lnTo>
                    <a:pt x="59" y="333"/>
                  </a:lnTo>
                  <a:lnTo>
                    <a:pt x="60" y="325"/>
                  </a:lnTo>
                  <a:lnTo>
                    <a:pt x="57" y="314"/>
                  </a:lnTo>
                  <a:lnTo>
                    <a:pt x="55" y="305"/>
                  </a:lnTo>
                  <a:lnTo>
                    <a:pt x="45" y="288"/>
                  </a:lnTo>
                  <a:lnTo>
                    <a:pt x="43" y="283"/>
                  </a:lnTo>
                  <a:lnTo>
                    <a:pt x="39" y="278"/>
                  </a:lnTo>
                  <a:lnTo>
                    <a:pt x="29" y="274"/>
                  </a:lnTo>
                  <a:lnTo>
                    <a:pt x="23" y="268"/>
                  </a:lnTo>
                  <a:lnTo>
                    <a:pt x="18" y="268"/>
                  </a:lnTo>
                  <a:lnTo>
                    <a:pt x="13" y="264"/>
                  </a:lnTo>
                  <a:lnTo>
                    <a:pt x="12" y="253"/>
                  </a:lnTo>
                  <a:lnTo>
                    <a:pt x="11" y="233"/>
                  </a:lnTo>
                  <a:lnTo>
                    <a:pt x="6" y="223"/>
                  </a:lnTo>
                  <a:lnTo>
                    <a:pt x="2" y="219"/>
                  </a:lnTo>
                  <a:lnTo>
                    <a:pt x="1" y="214"/>
                  </a:lnTo>
                  <a:lnTo>
                    <a:pt x="0" y="196"/>
                  </a:lnTo>
                  <a:lnTo>
                    <a:pt x="1" y="182"/>
                  </a:lnTo>
                  <a:lnTo>
                    <a:pt x="7" y="163"/>
                  </a:lnTo>
                  <a:lnTo>
                    <a:pt x="12" y="154"/>
                  </a:lnTo>
                  <a:lnTo>
                    <a:pt x="19" y="145"/>
                  </a:lnTo>
                  <a:lnTo>
                    <a:pt x="25" y="134"/>
                  </a:lnTo>
                  <a:lnTo>
                    <a:pt x="33" y="129"/>
                  </a:lnTo>
                  <a:lnTo>
                    <a:pt x="33" y="134"/>
                  </a:lnTo>
                  <a:lnTo>
                    <a:pt x="60" y="174"/>
                  </a:lnTo>
                  <a:lnTo>
                    <a:pt x="73" y="185"/>
                  </a:lnTo>
                  <a:lnTo>
                    <a:pt x="87" y="188"/>
                  </a:lnTo>
                  <a:lnTo>
                    <a:pt x="99" y="185"/>
                  </a:lnTo>
                  <a:lnTo>
                    <a:pt x="110" y="183"/>
                  </a:lnTo>
                  <a:lnTo>
                    <a:pt x="120" y="190"/>
                  </a:lnTo>
                  <a:lnTo>
                    <a:pt x="129" y="186"/>
                  </a:lnTo>
                  <a:lnTo>
                    <a:pt x="138" y="186"/>
                  </a:lnTo>
                  <a:lnTo>
                    <a:pt x="148" y="187"/>
                  </a:lnTo>
                  <a:lnTo>
                    <a:pt x="156" y="183"/>
                  </a:lnTo>
                  <a:lnTo>
                    <a:pt x="172" y="165"/>
                  </a:lnTo>
                  <a:lnTo>
                    <a:pt x="179" y="156"/>
                  </a:lnTo>
                  <a:lnTo>
                    <a:pt x="184" y="155"/>
                  </a:lnTo>
                  <a:lnTo>
                    <a:pt x="211" y="156"/>
                  </a:lnTo>
                  <a:lnTo>
                    <a:pt x="216" y="159"/>
                  </a:lnTo>
                  <a:lnTo>
                    <a:pt x="217" y="166"/>
                  </a:lnTo>
                  <a:lnTo>
                    <a:pt x="222" y="166"/>
                  </a:lnTo>
                  <a:lnTo>
                    <a:pt x="243" y="174"/>
                  </a:lnTo>
                  <a:lnTo>
                    <a:pt x="253" y="174"/>
                  </a:lnTo>
                  <a:lnTo>
                    <a:pt x="264" y="167"/>
                  </a:lnTo>
                  <a:lnTo>
                    <a:pt x="273" y="165"/>
                  </a:lnTo>
                  <a:lnTo>
                    <a:pt x="285" y="163"/>
                  </a:lnTo>
                  <a:lnTo>
                    <a:pt x="298" y="159"/>
                  </a:lnTo>
                  <a:lnTo>
                    <a:pt x="304" y="154"/>
                  </a:lnTo>
                  <a:lnTo>
                    <a:pt x="308" y="147"/>
                  </a:lnTo>
                  <a:lnTo>
                    <a:pt x="315" y="135"/>
                  </a:lnTo>
                  <a:lnTo>
                    <a:pt x="324" y="117"/>
                  </a:lnTo>
                  <a:lnTo>
                    <a:pt x="330" y="90"/>
                  </a:lnTo>
                  <a:lnTo>
                    <a:pt x="356" y="61"/>
                  </a:lnTo>
                  <a:lnTo>
                    <a:pt x="361" y="49"/>
                  </a:lnTo>
                  <a:lnTo>
                    <a:pt x="363" y="27"/>
                  </a:lnTo>
                  <a:lnTo>
                    <a:pt x="369" y="10"/>
                  </a:lnTo>
                  <a:lnTo>
                    <a:pt x="375" y="2"/>
                  </a:lnTo>
                  <a:lnTo>
                    <a:pt x="394" y="0"/>
                  </a:lnTo>
                  <a:lnTo>
                    <a:pt x="445" y="2"/>
                  </a:lnTo>
                  <a:lnTo>
                    <a:pt x="454" y="7"/>
                  </a:lnTo>
                  <a:lnTo>
                    <a:pt x="468" y="11"/>
                  </a:lnTo>
                  <a:lnTo>
                    <a:pt x="472" y="1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任意多边形: 形状 52"/>
            <p:cNvSpPr>
              <a:spLocks noChangeAspect="1"/>
            </p:cNvSpPr>
            <p:nvPr/>
          </p:nvSpPr>
          <p:spPr bwMode="gray">
            <a:xfrm>
              <a:off x="8485980" y="4540330"/>
              <a:ext cx="69966" cy="41907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5" y="69"/>
                </a:cxn>
                <a:cxn ang="0">
                  <a:pos x="11" y="72"/>
                </a:cxn>
                <a:cxn ang="0">
                  <a:pos x="50" y="75"/>
                </a:cxn>
                <a:cxn ang="0">
                  <a:pos x="81" y="73"/>
                </a:cxn>
                <a:cxn ang="0">
                  <a:pos x="88" y="69"/>
                </a:cxn>
                <a:cxn ang="0">
                  <a:pos x="88" y="62"/>
                </a:cxn>
                <a:cxn ang="0">
                  <a:pos x="89" y="58"/>
                </a:cxn>
                <a:cxn ang="0">
                  <a:pos x="93" y="51"/>
                </a:cxn>
                <a:cxn ang="0">
                  <a:pos x="98" y="47"/>
                </a:cxn>
                <a:cxn ang="0">
                  <a:pos x="102" y="49"/>
                </a:cxn>
                <a:cxn ang="0">
                  <a:pos x="97" y="58"/>
                </a:cxn>
                <a:cxn ang="0">
                  <a:pos x="96" y="68"/>
                </a:cxn>
                <a:cxn ang="0">
                  <a:pos x="102" y="72"/>
                </a:cxn>
                <a:cxn ang="0">
                  <a:pos x="110" y="69"/>
                </a:cxn>
                <a:cxn ang="0">
                  <a:pos x="119" y="69"/>
                </a:cxn>
                <a:cxn ang="0">
                  <a:pos x="126" y="73"/>
                </a:cxn>
                <a:cxn ang="0">
                  <a:pos x="135" y="72"/>
                </a:cxn>
                <a:cxn ang="0">
                  <a:pos x="142" y="69"/>
                </a:cxn>
                <a:cxn ang="0">
                  <a:pos x="160" y="47"/>
                </a:cxn>
                <a:cxn ang="0">
                  <a:pos x="169" y="41"/>
                </a:cxn>
                <a:cxn ang="0">
                  <a:pos x="175" y="42"/>
                </a:cxn>
                <a:cxn ang="0">
                  <a:pos x="184" y="37"/>
                </a:cxn>
                <a:cxn ang="0">
                  <a:pos x="185" y="27"/>
                </a:cxn>
                <a:cxn ang="0">
                  <a:pos x="183" y="18"/>
                </a:cxn>
                <a:cxn ang="0">
                  <a:pos x="179" y="9"/>
                </a:cxn>
                <a:cxn ang="0">
                  <a:pos x="179" y="4"/>
                </a:cxn>
                <a:cxn ang="0">
                  <a:pos x="188" y="2"/>
                </a:cxn>
                <a:cxn ang="0">
                  <a:pos x="195" y="5"/>
                </a:cxn>
                <a:cxn ang="0">
                  <a:pos x="201" y="5"/>
                </a:cxn>
                <a:cxn ang="0">
                  <a:pos x="204" y="3"/>
                </a:cxn>
                <a:cxn ang="0">
                  <a:pos x="210" y="0"/>
                </a:cxn>
                <a:cxn ang="0">
                  <a:pos x="217" y="4"/>
                </a:cxn>
                <a:cxn ang="0">
                  <a:pos x="222" y="14"/>
                </a:cxn>
                <a:cxn ang="0">
                  <a:pos x="223" y="27"/>
                </a:cxn>
                <a:cxn ang="0">
                  <a:pos x="221" y="36"/>
                </a:cxn>
                <a:cxn ang="0">
                  <a:pos x="216" y="42"/>
                </a:cxn>
                <a:cxn ang="0">
                  <a:pos x="210" y="45"/>
                </a:cxn>
                <a:cxn ang="0">
                  <a:pos x="206" y="52"/>
                </a:cxn>
                <a:cxn ang="0">
                  <a:pos x="210" y="63"/>
                </a:cxn>
                <a:cxn ang="0">
                  <a:pos x="204" y="74"/>
                </a:cxn>
                <a:cxn ang="0">
                  <a:pos x="195" y="77"/>
                </a:cxn>
                <a:cxn ang="0">
                  <a:pos x="183" y="74"/>
                </a:cxn>
                <a:cxn ang="0">
                  <a:pos x="179" y="79"/>
                </a:cxn>
                <a:cxn ang="0">
                  <a:pos x="178" y="86"/>
                </a:cxn>
                <a:cxn ang="0">
                  <a:pos x="167" y="97"/>
                </a:cxn>
                <a:cxn ang="0">
                  <a:pos x="142" y="110"/>
                </a:cxn>
                <a:cxn ang="0">
                  <a:pos x="132" y="112"/>
                </a:cxn>
                <a:cxn ang="0">
                  <a:pos x="121" y="115"/>
                </a:cxn>
                <a:cxn ang="0">
                  <a:pos x="102" y="115"/>
                </a:cxn>
                <a:cxn ang="0">
                  <a:pos x="91" y="117"/>
                </a:cxn>
                <a:cxn ang="0">
                  <a:pos x="77" y="117"/>
                </a:cxn>
                <a:cxn ang="0">
                  <a:pos x="66" y="106"/>
                </a:cxn>
                <a:cxn ang="0">
                  <a:pos x="59" y="106"/>
                </a:cxn>
                <a:cxn ang="0">
                  <a:pos x="48" y="110"/>
                </a:cxn>
                <a:cxn ang="0">
                  <a:pos x="27" y="96"/>
                </a:cxn>
                <a:cxn ang="0">
                  <a:pos x="12" y="92"/>
                </a:cxn>
                <a:cxn ang="0">
                  <a:pos x="4" y="84"/>
                </a:cxn>
                <a:cxn ang="0">
                  <a:pos x="0" y="73"/>
                </a:cxn>
              </a:cxnLst>
              <a:rect l="0" t="0" r="r" b="b"/>
              <a:pathLst>
                <a:path w="223" h="117">
                  <a:moveTo>
                    <a:pt x="0" y="73"/>
                  </a:moveTo>
                  <a:lnTo>
                    <a:pt x="5" y="69"/>
                  </a:lnTo>
                  <a:lnTo>
                    <a:pt x="11" y="72"/>
                  </a:lnTo>
                  <a:lnTo>
                    <a:pt x="50" y="75"/>
                  </a:lnTo>
                  <a:lnTo>
                    <a:pt x="81" y="73"/>
                  </a:lnTo>
                  <a:lnTo>
                    <a:pt x="88" y="69"/>
                  </a:lnTo>
                  <a:lnTo>
                    <a:pt x="88" y="62"/>
                  </a:lnTo>
                  <a:lnTo>
                    <a:pt x="89" y="58"/>
                  </a:lnTo>
                  <a:lnTo>
                    <a:pt x="93" y="51"/>
                  </a:lnTo>
                  <a:lnTo>
                    <a:pt x="98" y="47"/>
                  </a:lnTo>
                  <a:lnTo>
                    <a:pt x="102" y="49"/>
                  </a:lnTo>
                  <a:lnTo>
                    <a:pt x="97" y="58"/>
                  </a:lnTo>
                  <a:lnTo>
                    <a:pt x="96" y="68"/>
                  </a:lnTo>
                  <a:lnTo>
                    <a:pt x="102" y="72"/>
                  </a:lnTo>
                  <a:lnTo>
                    <a:pt x="110" y="69"/>
                  </a:lnTo>
                  <a:lnTo>
                    <a:pt x="119" y="69"/>
                  </a:lnTo>
                  <a:lnTo>
                    <a:pt x="126" y="73"/>
                  </a:lnTo>
                  <a:lnTo>
                    <a:pt x="135" y="72"/>
                  </a:lnTo>
                  <a:lnTo>
                    <a:pt x="142" y="69"/>
                  </a:lnTo>
                  <a:lnTo>
                    <a:pt x="160" y="47"/>
                  </a:lnTo>
                  <a:lnTo>
                    <a:pt x="169" y="41"/>
                  </a:lnTo>
                  <a:lnTo>
                    <a:pt x="175" y="42"/>
                  </a:lnTo>
                  <a:lnTo>
                    <a:pt x="184" y="37"/>
                  </a:lnTo>
                  <a:lnTo>
                    <a:pt x="185" y="27"/>
                  </a:lnTo>
                  <a:lnTo>
                    <a:pt x="183" y="18"/>
                  </a:lnTo>
                  <a:lnTo>
                    <a:pt x="179" y="9"/>
                  </a:lnTo>
                  <a:lnTo>
                    <a:pt x="179" y="4"/>
                  </a:lnTo>
                  <a:lnTo>
                    <a:pt x="188" y="2"/>
                  </a:lnTo>
                  <a:lnTo>
                    <a:pt x="195" y="5"/>
                  </a:lnTo>
                  <a:lnTo>
                    <a:pt x="201" y="5"/>
                  </a:lnTo>
                  <a:lnTo>
                    <a:pt x="204" y="3"/>
                  </a:lnTo>
                  <a:lnTo>
                    <a:pt x="210" y="0"/>
                  </a:lnTo>
                  <a:lnTo>
                    <a:pt x="217" y="4"/>
                  </a:lnTo>
                  <a:lnTo>
                    <a:pt x="222" y="14"/>
                  </a:lnTo>
                  <a:lnTo>
                    <a:pt x="223" y="27"/>
                  </a:lnTo>
                  <a:lnTo>
                    <a:pt x="221" y="36"/>
                  </a:lnTo>
                  <a:lnTo>
                    <a:pt x="216" y="42"/>
                  </a:lnTo>
                  <a:lnTo>
                    <a:pt x="210" y="45"/>
                  </a:lnTo>
                  <a:lnTo>
                    <a:pt x="206" y="52"/>
                  </a:lnTo>
                  <a:lnTo>
                    <a:pt x="210" y="63"/>
                  </a:lnTo>
                  <a:lnTo>
                    <a:pt x="204" y="74"/>
                  </a:lnTo>
                  <a:lnTo>
                    <a:pt x="195" y="77"/>
                  </a:lnTo>
                  <a:lnTo>
                    <a:pt x="183" y="74"/>
                  </a:lnTo>
                  <a:lnTo>
                    <a:pt x="179" y="79"/>
                  </a:lnTo>
                  <a:lnTo>
                    <a:pt x="178" y="86"/>
                  </a:lnTo>
                  <a:lnTo>
                    <a:pt x="167" y="97"/>
                  </a:lnTo>
                  <a:lnTo>
                    <a:pt x="142" y="110"/>
                  </a:lnTo>
                  <a:lnTo>
                    <a:pt x="132" y="112"/>
                  </a:lnTo>
                  <a:lnTo>
                    <a:pt x="121" y="115"/>
                  </a:lnTo>
                  <a:lnTo>
                    <a:pt x="102" y="115"/>
                  </a:lnTo>
                  <a:lnTo>
                    <a:pt x="91" y="117"/>
                  </a:lnTo>
                  <a:lnTo>
                    <a:pt x="77" y="117"/>
                  </a:lnTo>
                  <a:lnTo>
                    <a:pt x="66" y="106"/>
                  </a:lnTo>
                  <a:lnTo>
                    <a:pt x="59" y="106"/>
                  </a:lnTo>
                  <a:lnTo>
                    <a:pt x="48" y="110"/>
                  </a:lnTo>
                  <a:lnTo>
                    <a:pt x="27" y="96"/>
                  </a:lnTo>
                  <a:lnTo>
                    <a:pt x="12" y="92"/>
                  </a:lnTo>
                  <a:lnTo>
                    <a:pt x="4" y="84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4" name="任意多边形: 形状 53"/>
            <p:cNvSpPr>
              <a:spLocks noChangeAspect="1"/>
            </p:cNvSpPr>
            <p:nvPr/>
          </p:nvSpPr>
          <p:spPr bwMode="gray">
            <a:xfrm>
              <a:off x="8357179" y="4510647"/>
              <a:ext cx="173326" cy="155406"/>
            </a:xfrm>
            <a:custGeom>
              <a:avLst/>
              <a:gdLst/>
              <a:ahLst/>
              <a:cxnLst>
                <a:cxn ang="0">
                  <a:pos x="5" y="134"/>
                </a:cxn>
                <a:cxn ang="0">
                  <a:pos x="0" y="231"/>
                </a:cxn>
                <a:cxn ang="0">
                  <a:pos x="10" y="346"/>
                </a:cxn>
                <a:cxn ang="0">
                  <a:pos x="31" y="362"/>
                </a:cxn>
                <a:cxn ang="0">
                  <a:pos x="56" y="362"/>
                </a:cxn>
                <a:cxn ang="0">
                  <a:pos x="93" y="368"/>
                </a:cxn>
                <a:cxn ang="0">
                  <a:pos x="125" y="352"/>
                </a:cxn>
                <a:cxn ang="0">
                  <a:pos x="118" y="323"/>
                </a:cxn>
                <a:cxn ang="0">
                  <a:pos x="137" y="307"/>
                </a:cxn>
                <a:cxn ang="0">
                  <a:pos x="152" y="298"/>
                </a:cxn>
                <a:cxn ang="0">
                  <a:pos x="155" y="273"/>
                </a:cxn>
                <a:cxn ang="0">
                  <a:pos x="180" y="278"/>
                </a:cxn>
                <a:cxn ang="0">
                  <a:pos x="196" y="276"/>
                </a:cxn>
                <a:cxn ang="0">
                  <a:pos x="211" y="279"/>
                </a:cxn>
                <a:cxn ang="0">
                  <a:pos x="232" y="289"/>
                </a:cxn>
                <a:cxn ang="0">
                  <a:pos x="258" y="296"/>
                </a:cxn>
                <a:cxn ang="0">
                  <a:pos x="291" y="323"/>
                </a:cxn>
                <a:cxn ang="0">
                  <a:pos x="330" y="356"/>
                </a:cxn>
                <a:cxn ang="0">
                  <a:pos x="335" y="375"/>
                </a:cxn>
                <a:cxn ang="0">
                  <a:pos x="357" y="392"/>
                </a:cxn>
                <a:cxn ang="0">
                  <a:pos x="388" y="415"/>
                </a:cxn>
                <a:cxn ang="0">
                  <a:pos x="425" y="419"/>
                </a:cxn>
                <a:cxn ang="0">
                  <a:pos x="495" y="435"/>
                </a:cxn>
                <a:cxn ang="0">
                  <a:pos x="526" y="441"/>
                </a:cxn>
                <a:cxn ang="0">
                  <a:pos x="515" y="427"/>
                </a:cxn>
                <a:cxn ang="0">
                  <a:pos x="544" y="425"/>
                </a:cxn>
                <a:cxn ang="0">
                  <a:pos x="506" y="413"/>
                </a:cxn>
                <a:cxn ang="0">
                  <a:pos x="496" y="391"/>
                </a:cxn>
                <a:cxn ang="0">
                  <a:pos x="462" y="383"/>
                </a:cxn>
                <a:cxn ang="0">
                  <a:pos x="456" y="357"/>
                </a:cxn>
                <a:cxn ang="0">
                  <a:pos x="419" y="351"/>
                </a:cxn>
                <a:cxn ang="0">
                  <a:pos x="397" y="323"/>
                </a:cxn>
                <a:cxn ang="0">
                  <a:pos x="393" y="301"/>
                </a:cxn>
                <a:cxn ang="0">
                  <a:pos x="367" y="285"/>
                </a:cxn>
                <a:cxn ang="0">
                  <a:pos x="341" y="255"/>
                </a:cxn>
                <a:cxn ang="0">
                  <a:pos x="339" y="231"/>
                </a:cxn>
                <a:cxn ang="0">
                  <a:pos x="370" y="227"/>
                </a:cxn>
                <a:cxn ang="0">
                  <a:pos x="375" y="201"/>
                </a:cxn>
                <a:cxn ang="0">
                  <a:pos x="348" y="187"/>
                </a:cxn>
                <a:cxn ang="0">
                  <a:pos x="296" y="166"/>
                </a:cxn>
                <a:cxn ang="0">
                  <a:pos x="266" y="136"/>
                </a:cxn>
                <a:cxn ang="0">
                  <a:pos x="238" y="103"/>
                </a:cxn>
                <a:cxn ang="0">
                  <a:pos x="193" y="70"/>
                </a:cxn>
                <a:cxn ang="0">
                  <a:pos x="166" y="61"/>
                </a:cxn>
                <a:cxn ang="0">
                  <a:pos x="92" y="36"/>
                </a:cxn>
                <a:cxn ang="0">
                  <a:pos x="42" y="16"/>
                </a:cxn>
                <a:cxn ang="0">
                  <a:pos x="1" y="0"/>
                </a:cxn>
              </a:cxnLst>
              <a:rect l="0" t="0" r="r" b="b"/>
              <a:pathLst>
                <a:path w="544" h="446">
                  <a:moveTo>
                    <a:pt x="1" y="0"/>
                  </a:moveTo>
                  <a:lnTo>
                    <a:pt x="0" y="9"/>
                  </a:lnTo>
                  <a:lnTo>
                    <a:pt x="5" y="134"/>
                  </a:lnTo>
                  <a:lnTo>
                    <a:pt x="5" y="206"/>
                  </a:lnTo>
                  <a:lnTo>
                    <a:pt x="1" y="227"/>
                  </a:lnTo>
                  <a:lnTo>
                    <a:pt x="0" y="231"/>
                  </a:lnTo>
                  <a:lnTo>
                    <a:pt x="7" y="248"/>
                  </a:lnTo>
                  <a:lnTo>
                    <a:pt x="7" y="289"/>
                  </a:lnTo>
                  <a:lnTo>
                    <a:pt x="10" y="346"/>
                  </a:lnTo>
                  <a:lnTo>
                    <a:pt x="13" y="360"/>
                  </a:lnTo>
                  <a:lnTo>
                    <a:pt x="26" y="359"/>
                  </a:lnTo>
                  <a:lnTo>
                    <a:pt x="31" y="362"/>
                  </a:lnTo>
                  <a:lnTo>
                    <a:pt x="39" y="365"/>
                  </a:lnTo>
                  <a:lnTo>
                    <a:pt x="48" y="365"/>
                  </a:lnTo>
                  <a:lnTo>
                    <a:pt x="56" y="362"/>
                  </a:lnTo>
                  <a:lnTo>
                    <a:pt x="72" y="362"/>
                  </a:lnTo>
                  <a:lnTo>
                    <a:pt x="77" y="362"/>
                  </a:lnTo>
                  <a:lnTo>
                    <a:pt x="93" y="368"/>
                  </a:lnTo>
                  <a:lnTo>
                    <a:pt x="99" y="366"/>
                  </a:lnTo>
                  <a:lnTo>
                    <a:pt x="114" y="356"/>
                  </a:lnTo>
                  <a:lnTo>
                    <a:pt x="125" y="352"/>
                  </a:lnTo>
                  <a:lnTo>
                    <a:pt x="130" y="346"/>
                  </a:lnTo>
                  <a:lnTo>
                    <a:pt x="124" y="330"/>
                  </a:lnTo>
                  <a:lnTo>
                    <a:pt x="118" y="323"/>
                  </a:lnTo>
                  <a:lnTo>
                    <a:pt x="112" y="317"/>
                  </a:lnTo>
                  <a:lnTo>
                    <a:pt x="131" y="312"/>
                  </a:lnTo>
                  <a:lnTo>
                    <a:pt x="137" y="307"/>
                  </a:lnTo>
                  <a:lnTo>
                    <a:pt x="135" y="302"/>
                  </a:lnTo>
                  <a:lnTo>
                    <a:pt x="140" y="297"/>
                  </a:lnTo>
                  <a:lnTo>
                    <a:pt x="152" y="298"/>
                  </a:lnTo>
                  <a:lnTo>
                    <a:pt x="160" y="296"/>
                  </a:lnTo>
                  <a:lnTo>
                    <a:pt x="157" y="287"/>
                  </a:lnTo>
                  <a:lnTo>
                    <a:pt x="155" y="273"/>
                  </a:lnTo>
                  <a:lnTo>
                    <a:pt x="161" y="278"/>
                  </a:lnTo>
                  <a:lnTo>
                    <a:pt x="173" y="280"/>
                  </a:lnTo>
                  <a:lnTo>
                    <a:pt x="180" y="278"/>
                  </a:lnTo>
                  <a:lnTo>
                    <a:pt x="184" y="273"/>
                  </a:lnTo>
                  <a:lnTo>
                    <a:pt x="189" y="269"/>
                  </a:lnTo>
                  <a:lnTo>
                    <a:pt x="196" y="276"/>
                  </a:lnTo>
                  <a:lnTo>
                    <a:pt x="203" y="273"/>
                  </a:lnTo>
                  <a:lnTo>
                    <a:pt x="210" y="275"/>
                  </a:lnTo>
                  <a:lnTo>
                    <a:pt x="211" y="279"/>
                  </a:lnTo>
                  <a:lnTo>
                    <a:pt x="216" y="282"/>
                  </a:lnTo>
                  <a:lnTo>
                    <a:pt x="223" y="284"/>
                  </a:lnTo>
                  <a:lnTo>
                    <a:pt x="232" y="289"/>
                  </a:lnTo>
                  <a:lnTo>
                    <a:pt x="238" y="290"/>
                  </a:lnTo>
                  <a:lnTo>
                    <a:pt x="247" y="296"/>
                  </a:lnTo>
                  <a:lnTo>
                    <a:pt x="258" y="296"/>
                  </a:lnTo>
                  <a:lnTo>
                    <a:pt x="278" y="302"/>
                  </a:lnTo>
                  <a:lnTo>
                    <a:pt x="289" y="311"/>
                  </a:lnTo>
                  <a:lnTo>
                    <a:pt x="291" y="323"/>
                  </a:lnTo>
                  <a:lnTo>
                    <a:pt x="306" y="341"/>
                  </a:lnTo>
                  <a:lnTo>
                    <a:pt x="312" y="354"/>
                  </a:lnTo>
                  <a:lnTo>
                    <a:pt x="330" y="356"/>
                  </a:lnTo>
                  <a:lnTo>
                    <a:pt x="328" y="365"/>
                  </a:lnTo>
                  <a:lnTo>
                    <a:pt x="329" y="367"/>
                  </a:lnTo>
                  <a:lnTo>
                    <a:pt x="335" y="375"/>
                  </a:lnTo>
                  <a:lnTo>
                    <a:pt x="343" y="378"/>
                  </a:lnTo>
                  <a:lnTo>
                    <a:pt x="350" y="384"/>
                  </a:lnTo>
                  <a:lnTo>
                    <a:pt x="357" y="392"/>
                  </a:lnTo>
                  <a:lnTo>
                    <a:pt x="373" y="410"/>
                  </a:lnTo>
                  <a:lnTo>
                    <a:pt x="378" y="410"/>
                  </a:lnTo>
                  <a:lnTo>
                    <a:pt x="388" y="415"/>
                  </a:lnTo>
                  <a:lnTo>
                    <a:pt x="399" y="416"/>
                  </a:lnTo>
                  <a:lnTo>
                    <a:pt x="408" y="419"/>
                  </a:lnTo>
                  <a:lnTo>
                    <a:pt x="425" y="419"/>
                  </a:lnTo>
                  <a:lnTo>
                    <a:pt x="442" y="424"/>
                  </a:lnTo>
                  <a:lnTo>
                    <a:pt x="494" y="431"/>
                  </a:lnTo>
                  <a:lnTo>
                    <a:pt x="495" y="435"/>
                  </a:lnTo>
                  <a:lnTo>
                    <a:pt x="497" y="441"/>
                  </a:lnTo>
                  <a:lnTo>
                    <a:pt x="512" y="446"/>
                  </a:lnTo>
                  <a:lnTo>
                    <a:pt x="526" y="441"/>
                  </a:lnTo>
                  <a:lnTo>
                    <a:pt x="531" y="435"/>
                  </a:lnTo>
                  <a:lnTo>
                    <a:pt x="522" y="429"/>
                  </a:lnTo>
                  <a:lnTo>
                    <a:pt x="515" y="427"/>
                  </a:lnTo>
                  <a:lnTo>
                    <a:pt x="522" y="426"/>
                  </a:lnTo>
                  <a:lnTo>
                    <a:pt x="533" y="427"/>
                  </a:lnTo>
                  <a:lnTo>
                    <a:pt x="544" y="425"/>
                  </a:lnTo>
                  <a:lnTo>
                    <a:pt x="542" y="420"/>
                  </a:lnTo>
                  <a:lnTo>
                    <a:pt x="517" y="416"/>
                  </a:lnTo>
                  <a:lnTo>
                    <a:pt x="506" y="413"/>
                  </a:lnTo>
                  <a:lnTo>
                    <a:pt x="486" y="402"/>
                  </a:lnTo>
                  <a:lnTo>
                    <a:pt x="489" y="394"/>
                  </a:lnTo>
                  <a:lnTo>
                    <a:pt x="496" y="391"/>
                  </a:lnTo>
                  <a:lnTo>
                    <a:pt x="486" y="386"/>
                  </a:lnTo>
                  <a:lnTo>
                    <a:pt x="473" y="383"/>
                  </a:lnTo>
                  <a:lnTo>
                    <a:pt x="462" y="383"/>
                  </a:lnTo>
                  <a:lnTo>
                    <a:pt x="453" y="377"/>
                  </a:lnTo>
                  <a:lnTo>
                    <a:pt x="454" y="367"/>
                  </a:lnTo>
                  <a:lnTo>
                    <a:pt x="456" y="357"/>
                  </a:lnTo>
                  <a:lnTo>
                    <a:pt x="451" y="354"/>
                  </a:lnTo>
                  <a:lnTo>
                    <a:pt x="426" y="356"/>
                  </a:lnTo>
                  <a:lnTo>
                    <a:pt x="419" y="351"/>
                  </a:lnTo>
                  <a:lnTo>
                    <a:pt x="410" y="336"/>
                  </a:lnTo>
                  <a:lnTo>
                    <a:pt x="403" y="330"/>
                  </a:lnTo>
                  <a:lnTo>
                    <a:pt x="397" y="323"/>
                  </a:lnTo>
                  <a:lnTo>
                    <a:pt x="397" y="309"/>
                  </a:lnTo>
                  <a:lnTo>
                    <a:pt x="395" y="303"/>
                  </a:lnTo>
                  <a:lnTo>
                    <a:pt x="393" y="301"/>
                  </a:lnTo>
                  <a:lnTo>
                    <a:pt x="387" y="300"/>
                  </a:lnTo>
                  <a:lnTo>
                    <a:pt x="383" y="296"/>
                  </a:lnTo>
                  <a:lnTo>
                    <a:pt x="367" y="285"/>
                  </a:lnTo>
                  <a:lnTo>
                    <a:pt x="356" y="271"/>
                  </a:lnTo>
                  <a:lnTo>
                    <a:pt x="348" y="268"/>
                  </a:lnTo>
                  <a:lnTo>
                    <a:pt x="341" y="255"/>
                  </a:lnTo>
                  <a:lnTo>
                    <a:pt x="339" y="244"/>
                  </a:lnTo>
                  <a:lnTo>
                    <a:pt x="334" y="237"/>
                  </a:lnTo>
                  <a:lnTo>
                    <a:pt x="339" y="231"/>
                  </a:lnTo>
                  <a:lnTo>
                    <a:pt x="351" y="231"/>
                  </a:lnTo>
                  <a:lnTo>
                    <a:pt x="362" y="230"/>
                  </a:lnTo>
                  <a:lnTo>
                    <a:pt x="370" y="227"/>
                  </a:lnTo>
                  <a:lnTo>
                    <a:pt x="378" y="227"/>
                  </a:lnTo>
                  <a:lnTo>
                    <a:pt x="379" y="212"/>
                  </a:lnTo>
                  <a:lnTo>
                    <a:pt x="375" y="201"/>
                  </a:lnTo>
                  <a:lnTo>
                    <a:pt x="366" y="193"/>
                  </a:lnTo>
                  <a:lnTo>
                    <a:pt x="356" y="187"/>
                  </a:lnTo>
                  <a:lnTo>
                    <a:pt x="348" y="187"/>
                  </a:lnTo>
                  <a:lnTo>
                    <a:pt x="323" y="182"/>
                  </a:lnTo>
                  <a:lnTo>
                    <a:pt x="314" y="178"/>
                  </a:lnTo>
                  <a:lnTo>
                    <a:pt x="296" y="166"/>
                  </a:lnTo>
                  <a:lnTo>
                    <a:pt x="270" y="160"/>
                  </a:lnTo>
                  <a:lnTo>
                    <a:pt x="266" y="156"/>
                  </a:lnTo>
                  <a:lnTo>
                    <a:pt x="266" y="136"/>
                  </a:lnTo>
                  <a:lnTo>
                    <a:pt x="262" y="124"/>
                  </a:lnTo>
                  <a:lnTo>
                    <a:pt x="250" y="112"/>
                  </a:lnTo>
                  <a:lnTo>
                    <a:pt x="238" y="103"/>
                  </a:lnTo>
                  <a:lnTo>
                    <a:pt x="225" y="97"/>
                  </a:lnTo>
                  <a:lnTo>
                    <a:pt x="201" y="82"/>
                  </a:lnTo>
                  <a:lnTo>
                    <a:pt x="193" y="70"/>
                  </a:lnTo>
                  <a:lnTo>
                    <a:pt x="188" y="65"/>
                  </a:lnTo>
                  <a:lnTo>
                    <a:pt x="177" y="65"/>
                  </a:lnTo>
                  <a:lnTo>
                    <a:pt x="166" y="61"/>
                  </a:lnTo>
                  <a:lnTo>
                    <a:pt x="124" y="43"/>
                  </a:lnTo>
                  <a:lnTo>
                    <a:pt x="102" y="39"/>
                  </a:lnTo>
                  <a:lnTo>
                    <a:pt x="92" y="36"/>
                  </a:lnTo>
                  <a:lnTo>
                    <a:pt x="81" y="33"/>
                  </a:lnTo>
                  <a:lnTo>
                    <a:pt x="63" y="22"/>
                  </a:lnTo>
                  <a:lnTo>
                    <a:pt x="42" y="16"/>
                  </a:lnTo>
                  <a:lnTo>
                    <a:pt x="31" y="10"/>
                  </a:lnTo>
                  <a:lnTo>
                    <a:pt x="16" y="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55" name="组合 54"/>
            <p:cNvGrpSpPr>
              <a:grpSpLocks noChangeAspect="1"/>
            </p:cNvGrpSpPr>
            <p:nvPr/>
          </p:nvGrpSpPr>
          <p:grpSpPr bwMode="gray">
            <a:xfrm>
              <a:off x="7942115" y="4100305"/>
              <a:ext cx="162193" cy="254936"/>
              <a:chOff x="3802" y="2280"/>
              <a:chExt cx="102" cy="146"/>
            </a:xfrm>
            <a:solidFill>
              <a:schemeClr val="bg1">
                <a:lumMod val="75000"/>
              </a:schemeClr>
            </a:solidFill>
          </p:grpSpPr>
          <p:sp>
            <p:nvSpPr>
              <p:cNvPr id="383" name="任意多边形: 形状 382"/>
              <p:cNvSpPr>
                <a:spLocks noChangeAspect="1"/>
              </p:cNvSpPr>
              <p:nvPr/>
            </p:nvSpPr>
            <p:spPr bwMode="gray">
              <a:xfrm>
                <a:off x="3802" y="2362"/>
                <a:ext cx="25" cy="3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3" y="0"/>
                  </a:cxn>
                  <a:cxn ang="0">
                    <a:pos x="124" y="1"/>
                  </a:cxn>
                  <a:cxn ang="0">
                    <a:pos x="125" y="15"/>
                  </a:cxn>
                  <a:cxn ang="0">
                    <a:pos x="126" y="18"/>
                  </a:cxn>
                  <a:cxn ang="0">
                    <a:pos x="124" y="23"/>
                  </a:cxn>
                  <a:cxn ang="0">
                    <a:pos x="124" y="32"/>
                  </a:cxn>
                  <a:cxn ang="0">
                    <a:pos x="129" y="47"/>
                  </a:cxn>
                  <a:cxn ang="0">
                    <a:pos x="126" y="53"/>
                  </a:cxn>
                  <a:cxn ang="0">
                    <a:pos x="117" y="59"/>
                  </a:cxn>
                  <a:cxn ang="0">
                    <a:pos x="112" y="67"/>
                  </a:cxn>
                  <a:cxn ang="0">
                    <a:pos x="103" y="76"/>
                  </a:cxn>
                  <a:cxn ang="0">
                    <a:pos x="93" y="80"/>
                  </a:cxn>
                  <a:cxn ang="0">
                    <a:pos x="86" y="85"/>
                  </a:cxn>
                  <a:cxn ang="0">
                    <a:pos x="82" y="98"/>
                  </a:cxn>
                  <a:cxn ang="0">
                    <a:pos x="70" y="112"/>
                  </a:cxn>
                  <a:cxn ang="0">
                    <a:pos x="49" y="130"/>
                  </a:cxn>
                  <a:cxn ang="0">
                    <a:pos x="37" y="142"/>
                  </a:cxn>
                  <a:cxn ang="0">
                    <a:pos x="28" y="150"/>
                  </a:cxn>
                  <a:cxn ang="0">
                    <a:pos x="19" y="151"/>
                  </a:cxn>
                  <a:cxn ang="0">
                    <a:pos x="13" y="158"/>
                  </a:cxn>
                  <a:cxn ang="0">
                    <a:pos x="6" y="163"/>
                  </a:cxn>
                  <a:cxn ang="0">
                    <a:pos x="0" y="163"/>
                  </a:cxn>
                  <a:cxn ang="0">
                    <a:pos x="2" y="150"/>
                  </a:cxn>
                  <a:cxn ang="0">
                    <a:pos x="10" y="137"/>
                  </a:cxn>
                  <a:cxn ang="0">
                    <a:pos x="17" y="130"/>
                  </a:cxn>
                  <a:cxn ang="0">
                    <a:pos x="32" y="119"/>
                  </a:cxn>
                  <a:cxn ang="0">
                    <a:pos x="37" y="118"/>
                  </a:cxn>
                  <a:cxn ang="0">
                    <a:pos x="69" y="85"/>
                  </a:cxn>
                  <a:cxn ang="0">
                    <a:pos x="77" y="75"/>
                  </a:cxn>
                  <a:cxn ang="0">
                    <a:pos x="82" y="71"/>
                  </a:cxn>
                  <a:cxn ang="0">
                    <a:pos x="88" y="61"/>
                  </a:cxn>
                  <a:cxn ang="0">
                    <a:pos x="97" y="55"/>
                  </a:cxn>
                  <a:cxn ang="0">
                    <a:pos x="104" y="53"/>
                  </a:cxn>
                  <a:cxn ang="0">
                    <a:pos x="112" y="39"/>
                  </a:cxn>
                  <a:cxn ang="0">
                    <a:pos x="110" y="29"/>
                  </a:cxn>
                  <a:cxn ang="0">
                    <a:pos x="113" y="34"/>
                  </a:cxn>
                  <a:cxn ang="0">
                    <a:pos x="117" y="31"/>
                  </a:cxn>
                  <a:cxn ang="0">
                    <a:pos x="115" y="27"/>
                  </a:cxn>
                  <a:cxn ang="0">
                    <a:pos x="112" y="23"/>
                  </a:cxn>
                  <a:cxn ang="0">
                    <a:pos x="114" y="21"/>
                  </a:cxn>
                  <a:cxn ang="0">
                    <a:pos x="117" y="13"/>
                  </a:cxn>
                  <a:cxn ang="0">
                    <a:pos x="118" y="5"/>
                  </a:cxn>
                  <a:cxn ang="0">
                    <a:pos x="120" y="2"/>
                  </a:cxn>
                </a:cxnLst>
                <a:rect l="0" t="0" r="r" b="b"/>
                <a:pathLst>
                  <a:path w="129" h="163">
                    <a:moveTo>
                      <a:pt x="120" y="2"/>
                    </a:moveTo>
                    <a:lnTo>
                      <a:pt x="123" y="0"/>
                    </a:lnTo>
                    <a:lnTo>
                      <a:pt x="124" y="1"/>
                    </a:lnTo>
                    <a:lnTo>
                      <a:pt x="125" y="15"/>
                    </a:lnTo>
                    <a:lnTo>
                      <a:pt x="126" y="18"/>
                    </a:lnTo>
                    <a:lnTo>
                      <a:pt x="124" y="23"/>
                    </a:lnTo>
                    <a:lnTo>
                      <a:pt x="124" y="32"/>
                    </a:lnTo>
                    <a:lnTo>
                      <a:pt x="129" y="47"/>
                    </a:lnTo>
                    <a:lnTo>
                      <a:pt x="126" y="53"/>
                    </a:lnTo>
                    <a:lnTo>
                      <a:pt x="117" y="59"/>
                    </a:lnTo>
                    <a:lnTo>
                      <a:pt x="112" y="67"/>
                    </a:lnTo>
                    <a:lnTo>
                      <a:pt x="103" y="76"/>
                    </a:lnTo>
                    <a:lnTo>
                      <a:pt x="93" y="80"/>
                    </a:lnTo>
                    <a:lnTo>
                      <a:pt x="86" y="85"/>
                    </a:lnTo>
                    <a:lnTo>
                      <a:pt x="82" y="98"/>
                    </a:lnTo>
                    <a:lnTo>
                      <a:pt x="70" y="112"/>
                    </a:lnTo>
                    <a:lnTo>
                      <a:pt x="49" y="130"/>
                    </a:lnTo>
                    <a:lnTo>
                      <a:pt x="37" y="142"/>
                    </a:lnTo>
                    <a:lnTo>
                      <a:pt x="28" y="150"/>
                    </a:lnTo>
                    <a:lnTo>
                      <a:pt x="19" y="151"/>
                    </a:lnTo>
                    <a:lnTo>
                      <a:pt x="13" y="158"/>
                    </a:lnTo>
                    <a:lnTo>
                      <a:pt x="6" y="163"/>
                    </a:lnTo>
                    <a:lnTo>
                      <a:pt x="0" y="163"/>
                    </a:lnTo>
                    <a:lnTo>
                      <a:pt x="2" y="150"/>
                    </a:lnTo>
                    <a:lnTo>
                      <a:pt x="10" y="137"/>
                    </a:lnTo>
                    <a:lnTo>
                      <a:pt x="17" y="130"/>
                    </a:lnTo>
                    <a:lnTo>
                      <a:pt x="32" y="119"/>
                    </a:lnTo>
                    <a:lnTo>
                      <a:pt x="37" y="118"/>
                    </a:lnTo>
                    <a:lnTo>
                      <a:pt x="69" y="85"/>
                    </a:lnTo>
                    <a:lnTo>
                      <a:pt x="77" y="75"/>
                    </a:lnTo>
                    <a:lnTo>
                      <a:pt x="82" y="71"/>
                    </a:lnTo>
                    <a:lnTo>
                      <a:pt x="88" y="61"/>
                    </a:lnTo>
                    <a:lnTo>
                      <a:pt x="97" y="55"/>
                    </a:lnTo>
                    <a:lnTo>
                      <a:pt x="104" y="53"/>
                    </a:lnTo>
                    <a:lnTo>
                      <a:pt x="112" y="39"/>
                    </a:lnTo>
                    <a:lnTo>
                      <a:pt x="110" y="29"/>
                    </a:lnTo>
                    <a:lnTo>
                      <a:pt x="113" y="34"/>
                    </a:lnTo>
                    <a:lnTo>
                      <a:pt x="117" y="31"/>
                    </a:lnTo>
                    <a:lnTo>
                      <a:pt x="115" y="27"/>
                    </a:lnTo>
                    <a:lnTo>
                      <a:pt x="112" y="23"/>
                    </a:lnTo>
                    <a:lnTo>
                      <a:pt x="114" y="21"/>
                    </a:lnTo>
                    <a:lnTo>
                      <a:pt x="117" y="13"/>
                    </a:lnTo>
                    <a:lnTo>
                      <a:pt x="118" y="5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4" name="任意多边形: 形状 383"/>
              <p:cNvSpPr>
                <a:spLocks noChangeAspect="1"/>
              </p:cNvSpPr>
              <p:nvPr/>
            </p:nvSpPr>
            <p:spPr bwMode="gray">
              <a:xfrm>
                <a:off x="3835" y="2339"/>
                <a:ext cx="14" cy="14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32" y="0"/>
                  </a:cxn>
                  <a:cxn ang="0">
                    <a:pos x="37" y="0"/>
                  </a:cxn>
                  <a:cxn ang="0">
                    <a:pos x="47" y="3"/>
                  </a:cxn>
                  <a:cxn ang="0">
                    <a:pos x="56" y="10"/>
                  </a:cxn>
                  <a:cxn ang="0">
                    <a:pos x="59" y="16"/>
                  </a:cxn>
                  <a:cxn ang="0">
                    <a:pos x="63" y="17"/>
                  </a:cxn>
                  <a:cxn ang="0">
                    <a:pos x="64" y="28"/>
                  </a:cxn>
                  <a:cxn ang="0">
                    <a:pos x="64" y="38"/>
                  </a:cxn>
                  <a:cxn ang="0">
                    <a:pos x="67" y="51"/>
                  </a:cxn>
                  <a:cxn ang="0">
                    <a:pos x="63" y="54"/>
                  </a:cxn>
                  <a:cxn ang="0">
                    <a:pos x="63" y="62"/>
                  </a:cxn>
                  <a:cxn ang="0">
                    <a:pos x="48" y="71"/>
                  </a:cxn>
                  <a:cxn ang="0">
                    <a:pos x="45" y="64"/>
                  </a:cxn>
                  <a:cxn ang="0">
                    <a:pos x="36" y="57"/>
                  </a:cxn>
                  <a:cxn ang="0">
                    <a:pos x="26" y="36"/>
                  </a:cxn>
                  <a:cxn ang="0">
                    <a:pos x="25" y="25"/>
                  </a:cxn>
                  <a:cxn ang="0">
                    <a:pos x="20" y="16"/>
                  </a:cxn>
                  <a:cxn ang="0">
                    <a:pos x="13" y="13"/>
                  </a:cxn>
                  <a:cxn ang="0">
                    <a:pos x="10" y="4"/>
                  </a:cxn>
                  <a:cxn ang="0">
                    <a:pos x="5" y="3"/>
                  </a:cxn>
                  <a:cxn ang="0">
                    <a:pos x="2" y="3"/>
                  </a:cxn>
                </a:cxnLst>
                <a:rect l="0" t="0" r="r" b="b"/>
                <a:pathLst>
                  <a:path w="67" h="71">
                    <a:moveTo>
                      <a:pt x="2" y="3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32" y="0"/>
                    </a:lnTo>
                    <a:lnTo>
                      <a:pt x="37" y="0"/>
                    </a:lnTo>
                    <a:lnTo>
                      <a:pt x="47" y="3"/>
                    </a:lnTo>
                    <a:lnTo>
                      <a:pt x="56" y="10"/>
                    </a:lnTo>
                    <a:lnTo>
                      <a:pt x="59" y="16"/>
                    </a:lnTo>
                    <a:lnTo>
                      <a:pt x="63" y="17"/>
                    </a:lnTo>
                    <a:lnTo>
                      <a:pt x="64" y="28"/>
                    </a:lnTo>
                    <a:lnTo>
                      <a:pt x="64" y="38"/>
                    </a:lnTo>
                    <a:lnTo>
                      <a:pt x="67" y="51"/>
                    </a:lnTo>
                    <a:lnTo>
                      <a:pt x="63" y="54"/>
                    </a:lnTo>
                    <a:lnTo>
                      <a:pt x="63" y="62"/>
                    </a:lnTo>
                    <a:lnTo>
                      <a:pt x="48" y="71"/>
                    </a:lnTo>
                    <a:lnTo>
                      <a:pt x="45" y="64"/>
                    </a:lnTo>
                    <a:lnTo>
                      <a:pt x="36" y="57"/>
                    </a:lnTo>
                    <a:lnTo>
                      <a:pt x="26" y="36"/>
                    </a:lnTo>
                    <a:lnTo>
                      <a:pt x="25" y="25"/>
                    </a:lnTo>
                    <a:lnTo>
                      <a:pt x="20" y="16"/>
                    </a:lnTo>
                    <a:lnTo>
                      <a:pt x="13" y="13"/>
                    </a:lnTo>
                    <a:lnTo>
                      <a:pt x="10" y="4"/>
                    </a:lnTo>
                    <a:lnTo>
                      <a:pt x="5" y="3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5" name="任意多边形: 形状 384"/>
              <p:cNvSpPr>
                <a:spLocks noChangeAspect="1"/>
              </p:cNvSpPr>
              <p:nvPr/>
            </p:nvSpPr>
            <p:spPr bwMode="gray">
              <a:xfrm>
                <a:off x="3830" y="2280"/>
                <a:ext cx="47" cy="69"/>
              </a:xfrm>
              <a:custGeom>
                <a:avLst/>
                <a:gdLst/>
                <a:ahLst/>
                <a:cxnLst>
                  <a:cxn ang="0">
                    <a:pos x="139" y="17"/>
                  </a:cxn>
                  <a:cxn ang="0">
                    <a:pos x="129" y="44"/>
                  </a:cxn>
                  <a:cxn ang="0">
                    <a:pos x="139" y="75"/>
                  </a:cxn>
                  <a:cxn ang="0">
                    <a:pos x="146" y="97"/>
                  </a:cxn>
                  <a:cxn ang="0">
                    <a:pos x="133" y="132"/>
                  </a:cxn>
                  <a:cxn ang="0">
                    <a:pos x="120" y="144"/>
                  </a:cxn>
                  <a:cxn ang="0">
                    <a:pos x="98" y="165"/>
                  </a:cxn>
                  <a:cxn ang="0">
                    <a:pos x="87" y="188"/>
                  </a:cxn>
                  <a:cxn ang="0">
                    <a:pos x="98" y="216"/>
                  </a:cxn>
                  <a:cxn ang="0">
                    <a:pos x="99" y="238"/>
                  </a:cxn>
                  <a:cxn ang="0">
                    <a:pos x="120" y="268"/>
                  </a:cxn>
                  <a:cxn ang="0">
                    <a:pos x="131" y="261"/>
                  </a:cxn>
                  <a:cxn ang="0">
                    <a:pos x="145" y="245"/>
                  </a:cxn>
                  <a:cxn ang="0">
                    <a:pos x="167" y="245"/>
                  </a:cxn>
                  <a:cxn ang="0">
                    <a:pos x="179" y="273"/>
                  </a:cxn>
                  <a:cxn ang="0">
                    <a:pos x="189" y="259"/>
                  </a:cxn>
                  <a:cxn ang="0">
                    <a:pos x="206" y="267"/>
                  </a:cxn>
                  <a:cxn ang="0">
                    <a:pos x="215" y="279"/>
                  </a:cxn>
                  <a:cxn ang="0">
                    <a:pos x="216" y="299"/>
                  </a:cxn>
                  <a:cxn ang="0">
                    <a:pos x="220" y="312"/>
                  </a:cxn>
                  <a:cxn ang="0">
                    <a:pos x="232" y="317"/>
                  </a:cxn>
                  <a:cxn ang="0">
                    <a:pos x="231" y="345"/>
                  </a:cxn>
                  <a:cxn ang="0">
                    <a:pos x="227" y="324"/>
                  </a:cxn>
                  <a:cxn ang="0">
                    <a:pos x="201" y="317"/>
                  </a:cxn>
                  <a:cxn ang="0">
                    <a:pos x="184" y="294"/>
                  </a:cxn>
                  <a:cxn ang="0">
                    <a:pos x="166" y="279"/>
                  </a:cxn>
                  <a:cxn ang="0">
                    <a:pos x="149" y="280"/>
                  </a:cxn>
                  <a:cxn ang="0">
                    <a:pos x="152" y="306"/>
                  </a:cxn>
                  <a:cxn ang="0">
                    <a:pos x="124" y="273"/>
                  </a:cxn>
                  <a:cxn ang="0">
                    <a:pos x="98" y="268"/>
                  </a:cxn>
                  <a:cxn ang="0">
                    <a:pos x="75" y="284"/>
                  </a:cxn>
                  <a:cxn ang="0">
                    <a:pos x="56" y="270"/>
                  </a:cxn>
                  <a:cxn ang="0">
                    <a:pos x="45" y="254"/>
                  </a:cxn>
                  <a:cxn ang="0">
                    <a:pos x="61" y="231"/>
                  </a:cxn>
                  <a:cxn ang="0">
                    <a:pos x="45" y="219"/>
                  </a:cxn>
                  <a:cxn ang="0">
                    <a:pos x="33" y="230"/>
                  </a:cxn>
                  <a:cxn ang="0">
                    <a:pos x="16" y="203"/>
                  </a:cxn>
                  <a:cxn ang="0">
                    <a:pos x="0" y="138"/>
                  </a:cxn>
                  <a:cxn ang="0">
                    <a:pos x="17" y="146"/>
                  </a:cxn>
                  <a:cxn ang="0">
                    <a:pos x="29" y="97"/>
                  </a:cxn>
                  <a:cxn ang="0">
                    <a:pos x="33" y="53"/>
                  </a:cxn>
                  <a:cxn ang="0">
                    <a:pos x="43" y="7"/>
                  </a:cxn>
                  <a:cxn ang="0">
                    <a:pos x="67" y="1"/>
                  </a:cxn>
                  <a:cxn ang="0">
                    <a:pos x="113" y="17"/>
                  </a:cxn>
                  <a:cxn ang="0">
                    <a:pos x="130" y="4"/>
                  </a:cxn>
                </a:cxnLst>
                <a:rect l="0" t="0" r="r" b="b"/>
                <a:pathLst>
                  <a:path w="236" h="345">
                    <a:moveTo>
                      <a:pt x="134" y="10"/>
                    </a:moveTo>
                    <a:lnTo>
                      <a:pt x="137" y="14"/>
                    </a:lnTo>
                    <a:lnTo>
                      <a:pt x="139" y="17"/>
                    </a:lnTo>
                    <a:lnTo>
                      <a:pt x="135" y="22"/>
                    </a:lnTo>
                    <a:lnTo>
                      <a:pt x="130" y="33"/>
                    </a:lnTo>
                    <a:lnTo>
                      <a:pt x="129" y="44"/>
                    </a:lnTo>
                    <a:lnTo>
                      <a:pt x="129" y="66"/>
                    </a:lnTo>
                    <a:lnTo>
                      <a:pt x="134" y="74"/>
                    </a:lnTo>
                    <a:lnTo>
                      <a:pt x="139" y="75"/>
                    </a:lnTo>
                    <a:lnTo>
                      <a:pt x="141" y="81"/>
                    </a:lnTo>
                    <a:lnTo>
                      <a:pt x="146" y="87"/>
                    </a:lnTo>
                    <a:lnTo>
                      <a:pt x="146" y="97"/>
                    </a:lnTo>
                    <a:lnTo>
                      <a:pt x="141" y="109"/>
                    </a:lnTo>
                    <a:lnTo>
                      <a:pt x="135" y="122"/>
                    </a:lnTo>
                    <a:lnTo>
                      <a:pt x="133" y="132"/>
                    </a:lnTo>
                    <a:lnTo>
                      <a:pt x="128" y="143"/>
                    </a:lnTo>
                    <a:lnTo>
                      <a:pt x="121" y="148"/>
                    </a:lnTo>
                    <a:lnTo>
                      <a:pt x="120" y="144"/>
                    </a:lnTo>
                    <a:lnTo>
                      <a:pt x="112" y="150"/>
                    </a:lnTo>
                    <a:lnTo>
                      <a:pt x="104" y="156"/>
                    </a:lnTo>
                    <a:lnTo>
                      <a:pt x="98" y="165"/>
                    </a:lnTo>
                    <a:lnTo>
                      <a:pt x="98" y="175"/>
                    </a:lnTo>
                    <a:lnTo>
                      <a:pt x="94" y="184"/>
                    </a:lnTo>
                    <a:lnTo>
                      <a:pt x="87" y="188"/>
                    </a:lnTo>
                    <a:lnTo>
                      <a:pt x="88" y="198"/>
                    </a:lnTo>
                    <a:lnTo>
                      <a:pt x="93" y="208"/>
                    </a:lnTo>
                    <a:lnTo>
                      <a:pt x="98" y="216"/>
                    </a:lnTo>
                    <a:lnTo>
                      <a:pt x="102" y="222"/>
                    </a:lnTo>
                    <a:lnTo>
                      <a:pt x="99" y="227"/>
                    </a:lnTo>
                    <a:lnTo>
                      <a:pt x="99" y="238"/>
                    </a:lnTo>
                    <a:lnTo>
                      <a:pt x="104" y="247"/>
                    </a:lnTo>
                    <a:lnTo>
                      <a:pt x="106" y="254"/>
                    </a:lnTo>
                    <a:lnTo>
                      <a:pt x="120" y="268"/>
                    </a:lnTo>
                    <a:lnTo>
                      <a:pt x="125" y="268"/>
                    </a:lnTo>
                    <a:lnTo>
                      <a:pt x="134" y="265"/>
                    </a:lnTo>
                    <a:lnTo>
                      <a:pt x="131" y="261"/>
                    </a:lnTo>
                    <a:lnTo>
                      <a:pt x="133" y="251"/>
                    </a:lnTo>
                    <a:lnTo>
                      <a:pt x="136" y="253"/>
                    </a:lnTo>
                    <a:lnTo>
                      <a:pt x="145" y="245"/>
                    </a:lnTo>
                    <a:lnTo>
                      <a:pt x="155" y="247"/>
                    </a:lnTo>
                    <a:lnTo>
                      <a:pt x="160" y="243"/>
                    </a:lnTo>
                    <a:lnTo>
                      <a:pt x="167" y="245"/>
                    </a:lnTo>
                    <a:lnTo>
                      <a:pt x="173" y="252"/>
                    </a:lnTo>
                    <a:lnTo>
                      <a:pt x="178" y="263"/>
                    </a:lnTo>
                    <a:lnTo>
                      <a:pt x="179" y="273"/>
                    </a:lnTo>
                    <a:lnTo>
                      <a:pt x="184" y="276"/>
                    </a:lnTo>
                    <a:lnTo>
                      <a:pt x="190" y="270"/>
                    </a:lnTo>
                    <a:lnTo>
                      <a:pt x="189" y="259"/>
                    </a:lnTo>
                    <a:lnTo>
                      <a:pt x="194" y="262"/>
                    </a:lnTo>
                    <a:lnTo>
                      <a:pt x="198" y="264"/>
                    </a:lnTo>
                    <a:lnTo>
                      <a:pt x="206" y="267"/>
                    </a:lnTo>
                    <a:lnTo>
                      <a:pt x="221" y="273"/>
                    </a:lnTo>
                    <a:lnTo>
                      <a:pt x="223" y="278"/>
                    </a:lnTo>
                    <a:lnTo>
                      <a:pt x="215" y="279"/>
                    </a:lnTo>
                    <a:lnTo>
                      <a:pt x="207" y="285"/>
                    </a:lnTo>
                    <a:lnTo>
                      <a:pt x="209" y="294"/>
                    </a:lnTo>
                    <a:lnTo>
                      <a:pt x="216" y="299"/>
                    </a:lnTo>
                    <a:lnTo>
                      <a:pt x="221" y="301"/>
                    </a:lnTo>
                    <a:lnTo>
                      <a:pt x="219" y="308"/>
                    </a:lnTo>
                    <a:lnTo>
                      <a:pt x="220" y="312"/>
                    </a:lnTo>
                    <a:lnTo>
                      <a:pt x="225" y="312"/>
                    </a:lnTo>
                    <a:lnTo>
                      <a:pt x="226" y="316"/>
                    </a:lnTo>
                    <a:lnTo>
                      <a:pt x="232" y="317"/>
                    </a:lnTo>
                    <a:lnTo>
                      <a:pt x="236" y="321"/>
                    </a:lnTo>
                    <a:lnTo>
                      <a:pt x="236" y="339"/>
                    </a:lnTo>
                    <a:lnTo>
                      <a:pt x="231" y="345"/>
                    </a:lnTo>
                    <a:lnTo>
                      <a:pt x="223" y="338"/>
                    </a:lnTo>
                    <a:lnTo>
                      <a:pt x="221" y="331"/>
                    </a:lnTo>
                    <a:lnTo>
                      <a:pt x="227" y="324"/>
                    </a:lnTo>
                    <a:lnTo>
                      <a:pt x="223" y="324"/>
                    </a:lnTo>
                    <a:lnTo>
                      <a:pt x="211" y="324"/>
                    </a:lnTo>
                    <a:lnTo>
                      <a:pt x="201" y="317"/>
                    </a:lnTo>
                    <a:lnTo>
                      <a:pt x="194" y="315"/>
                    </a:lnTo>
                    <a:lnTo>
                      <a:pt x="190" y="302"/>
                    </a:lnTo>
                    <a:lnTo>
                      <a:pt x="184" y="294"/>
                    </a:lnTo>
                    <a:lnTo>
                      <a:pt x="173" y="289"/>
                    </a:lnTo>
                    <a:lnTo>
                      <a:pt x="168" y="284"/>
                    </a:lnTo>
                    <a:lnTo>
                      <a:pt x="166" y="279"/>
                    </a:lnTo>
                    <a:lnTo>
                      <a:pt x="157" y="270"/>
                    </a:lnTo>
                    <a:lnTo>
                      <a:pt x="147" y="268"/>
                    </a:lnTo>
                    <a:lnTo>
                      <a:pt x="149" y="280"/>
                    </a:lnTo>
                    <a:lnTo>
                      <a:pt x="158" y="302"/>
                    </a:lnTo>
                    <a:lnTo>
                      <a:pt x="158" y="306"/>
                    </a:lnTo>
                    <a:lnTo>
                      <a:pt x="152" y="306"/>
                    </a:lnTo>
                    <a:lnTo>
                      <a:pt x="147" y="294"/>
                    </a:lnTo>
                    <a:lnTo>
                      <a:pt x="137" y="286"/>
                    </a:lnTo>
                    <a:lnTo>
                      <a:pt x="124" y="273"/>
                    </a:lnTo>
                    <a:lnTo>
                      <a:pt x="115" y="268"/>
                    </a:lnTo>
                    <a:lnTo>
                      <a:pt x="109" y="267"/>
                    </a:lnTo>
                    <a:lnTo>
                      <a:pt x="98" y="268"/>
                    </a:lnTo>
                    <a:lnTo>
                      <a:pt x="92" y="278"/>
                    </a:lnTo>
                    <a:lnTo>
                      <a:pt x="85" y="283"/>
                    </a:lnTo>
                    <a:lnTo>
                      <a:pt x="75" y="284"/>
                    </a:lnTo>
                    <a:lnTo>
                      <a:pt x="70" y="278"/>
                    </a:lnTo>
                    <a:lnTo>
                      <a:pt x="63" y="276"/>
                    </a:lnTo>
                    <a:lnTo>
                      <a:pt x="56" y="270"/>
                    </a:lnTo>
                    <a:lnTo>
                      <a:pt x="50" y="274"/>
                    </a:lnTo>
                    <a:lnTo>
                      <a:pt x="47" y="264"/>
                    </a:lnTo>
                    <a:lnTo>
                      <a:pt x="45" y="254"/>
                    </a:lnTo>
                    <a:lnTo>
                      <a:pt x="49" y="247"/>
                    </a:lnTo>
                    <a:lnTo>
                      <a:pt x="56" y="240"/>
                    </a:lnTo>
                    <a:lnTo>
                      <a:pt x="61" y="231"/>
                    </a:lnTo>
                    <a:lnTo>
                      <a:pt x="61" y="225"/>
                    </a:lnTo>
                    <a:lnTo>
                      <a:pt x="55" y="220"/>
                    </a:lnTo>
                    <a:lnTo>
                      <a:pt x="45" y="219"/>
                    </a:lnTo>
                    <a:lnTo>
                      <a:pt x="44" y="233"/>
                    </a:lnTo>
                    <a:lnTo>
                      <a:pt x="42" y="238"/>
                    </a:lnTo>
                    <a:lnTo>
                      <a:pt x="33" y="230"/>
                    </a:lnTo>
                    <a:lnTo>
                      <a:pt x="28" y="219"/>
                    </a:lnTo>
                    <a:lnTo>
                      <a:pt x="21" y="219"/>
                    </a:lnTo>
                    <a:lnTo>
                      <a:pt x="16" y="203"/>
                    </a:lnTo>
                    <a:lnTo>
                      <a:pt x="13" y="188"/>
                    </a:lnTo>
                    <a:lnTo>
                      <a:pt x="2" y="155"/>
                    </a:lnTo>
                    <a:lnTo>
                      <a:pt x="0" y="138"/>
                    </a:lnTo>
                    <a:lnTo>
                      <a:pt x="0" y="134"/>
                    </a:lnTo>
                    <a:lnTo>
                      <a:pt x="8" y="136"/>
                    </a:lnTo>
                    <a:lnTo>
                      <a:pt x="17" y="146"/>
                    </a:lnTo>
                    <a:lnTo>
                      <a:pt x="29" y="143"/>
                    </a:lnTo>
                    <a:lnTo>
                      <a:pt x="28" y="113"/>
                    </a:lnTo>
                    <a:lnTo>
                      <a:pt x="29" y="97"/>
                    </a:lnTo>
                    <a:lnTo>
                      <a:pt x="34" y="82"/>
                    </a:lnTo>
                    <a:lnTo>
                      <a:pt x="34" y="65"/>
                    </a:lnTo>
                    <a:lnTo>
                      <a:pt x="33" y="53"/>
                    </a:lnTo>
                    <a:lnTo>
                      <a:pt x="34" y="41"/>
                    </a:lnTo>
                    <a:lnTo>
                      <a:pt x="38" y="17"/>
                    </a:lnTo>
                    <a:lnTo>
                      <a:pt x="43" y="7"/>
                    </a:lnTo>
                    <a:lnTo>
                      <a:pt x="50" y="0"/>
                    </a:lnTo>
                    <a:lnTo>
                      <a:pt x="56" y="1"/>
                    </a:lnTo>
                    <a:lnTo>
                      <a:pt x="67" y="1"/>
                    </a:lnTo>
                    <a:lnTo>
                      <a:pt x="80" y="4"/>
                    </a:lnTo>
                    <a:lnTo>
                      <a:pt x="102" y="17"/>
                    </a:lnTo>
                    <a:lnTo>
                      <a:pt x="113" y="17"/>
                    </a:lnTo>
                    <a:lnTo>
                      <a:pt x="120" y="15"/>
                    </a:lnTo>
                    <a:lnTo>
                      <a:pt x="123" y="4"/>
                    </a:lnTo>
                    <a:lnTo>
                      <a:pt x="130" y="4"/>
                    </a:lnTo>
                    <a:lnTo>
                      <a:pt x="134" y="1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6" name="任意多边形: 形状 385"/>
              <p:cNvSpPr>
                <a:spLocks noChangeAspect="1"/>
              </p:cNvSpPr>
              <p:nvPr/>
            </p:nvSpPr>
            <p:spPr bwMode="gray">
              <a:xfrm>
                <a:off x="3867" y="2349"/>
                <a:ext cx="9" cy="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6" y="2"/>
                  </a:cxn>
                  <a:cxn ang="0">
                    <a:pos x="7" y="4"/>
                  </a:cxn>
                  <a:cxn ang="0">
                    <a:pos x="9" y="6"/>
                  </a:cxn>
                  <a:cxn ang="0">
                    <a:pos x="14" y="6"/>
                  </a:cxn>
                  <a:cxn ang="0">
                    <a:pos x="43" y="29"/>
                  </a:cxn>
                  <a:cxn ang="0">
                    <a:pos x="45" y="35"/>
                  </a:cxn>
                  <a:cxn ang="0">
                    <a:pos x="45" y="45"/>
                  </a:cxn>
                  <a:cxn ang="0">
                    <a:pos x="35" y="41"/>
                  </a:cxn>
                  <a:cxn ang="0">
                    <a:pos x="27" y="35"/>
                  </a:cxn>
                  <a:cxn ang="0">
                    <a:pos x="20" y="25"/>
                  </a:cxn>
                  <a:cxn ang="0">
                    <a:pos x="17" y="22"/>
                  </a:cxn>
                  <a:cxn ang="0">
                    <a:pos x="9" y="27"/>
                  </a:cxn>
                  <a:cxn ang="0">
                    <a:pos x="2" y="33"/>
                  </a:cxn>
                  <a:cxn ang="0">
                    <a:pos x="0" y="32"/>
                  </a:cxn>
                  <a:cxn ang="0">
                    <a:pos x="2" y="18"/>
                  </a:cxn>
                  <a:cxn ang="0">
                    <a:pos x="2" y="0"/>
                  </a:cxn>
                </a:cxnLst>
                <a:rect l="0" t="0" r="r" b="b"/>
                <a:pathLst>
                  <a:path w="45" h="45">
                    <a:moveTo>
                      <a:pt x="2" y="0"/>
                    </a:moveTo>
                    <a:lnTo>
                      <a:pt x="6" y="2"/>
                    </a:lnTo>
                    <a:lnTo>
                      <a:pt x="7" y="4"/>
                    </a:lnTo>
                    <a:lnTo>
                      <a:pt x="9" y="6"/>
                    </a:lnTo>
                    <a:lnTo>
                      <a:pt x="14" y="6"/>
                    </a:lnTo>
                    <a:lnTo>
                      <a:pt x="43" y="29"/>
                    </a:lnTo>
                    <a:lnTo>
                      <a:pt x="45" y="35"/>
                    </a:lnTo>
                    <a:lnTo>
                      <a:pt x="45" y="45"/>
                    </a:lnTo>
                    <a:lnTo>
                      <a:pt x="35" y="41"/>
                    </a:lnTo>
                    <a:lnTo>
                      <a:pt x="27" y="35"/>
                    </a:lnTo>
                    <a:lnTo>
                      <a:pt x="20" y="25"/>
                    </a:lnTo>
                    <a:lnTo>
                      <a:pt x="17" y="22"/>
                    </a:lnTo>
                    <a:lnTo>
                      <a:pt x="9" y="27"/>
                    </a:lnTo>
                    <a:lnTo>
                      <a:pt x="2" y="33"/>
                    </a:lnTo>
                    <a:lnTo>
                      <a:pt x="0" y="32"/>
                    </a:lnTo>
                    <a:lnTo>
                      <a:pt x="2" y="18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7" name="任意多边形: 形状 386"/>
              <p:cNvSpPr>
                <a:spLocks noChangeAspect="1"/>
              </p:cNvSpPr>
              <p:nvPr/>
            </p:nvSpPr>
            <p:spPr bwMode="gray">
              <a:xfrm>
                <a:off x="3879" y="2348"/>
                <a:ext cx="15" cy="1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" y="4"/>
                  </a:cxn>
                  <a:cxn ang="0">
                    <a:pos x="26" y="5"/>
                  </a:cxn>
                  <a:cxn ang="0">
                    <a:pos x="38" y="0"/>
                  </a:cxn>
                  <a:cxn ang="0">
                    <a:pos x="44" y="2"/>
                  </a:cxn>
                  <a:cxn ang="0">
                    <a:pos x="51" y="6"/>
                  </a:cxn>
                  <a:cxn ang="0">
                    <a:pos x="55" y="15"/>
                  </a:cxn>
                  <a:cxn ang="0">
                    <a:pos x="64" y="21"/>
                  </a:cxn>
                  <a:cxn ang="0">
                    <a:pos x="64" y="32"/>
                  </a:cxn>
                  <a:cxn ang="0">
                    <a:pos x="62" y="47"/>
                  </a:cxn>
                  <a:cxn ang="0">
                    <a:pos x="64" y="57"/>
                  </a:cxn>
                  <a:cxn ang="0">
                    <a:pos x="72" y="78"/>
                  </a:cxn>
                  <a:cxn ang="0">
                    <a:pos x="77" y="85"/>
                  </a:cxn>
                  <a:cxn ang="0">
                    <a:pos x="62" y="85"/>
                  </a:cxn>
                  <a:cxn ang="0">
                    <a:pos x="51" y="83"/>
                  </a:cxn>
                  <a:cxn ang="0">
                    <a:pos x="48" y="73"/>
                  </a:cxn>
                  <a:cxn ang="0">
                    <a:pos x="42" y="70"/>
                  </a:cxn>
                  <a:cxn ang="0">
                    <a:pos x="34" y="64"/>
                  </a:cxn>
                  <a:cxn ang="0">
                    <a:pos x="34" y="59"/>
                  </a:cxn>
                  <a:cxn ang="0">
                    <a:pos x="37" y="51"/>
                  </a:cxn>
                  <a:cxn ang="0">
                    <a:pos x="35" y="48"/>
                  </a:cxn>
                  <a:cxn ang="0">
                    <a:pos x="19" y="32"/>
                  </a:cxn>
                  <a:cxn ang="0">
                    <a:pos x="13" y="30"/>
                  </a:cxn>
                  <a:cxn ang="0">
                    <a:pos x="6" y="21"/>
                  </a:cxn>
                  <a:cxn ang="0">
                    <a:pos x="0" y="6"/>
                  </a:cxn>
                  <a:cxn ang="0">
                    <a:pos x="0" y="4"/>
                  </a:cxn>
                </a:cxnLst>
                <a:rect l="0" t="0" r="r" b="b"/>
                <a:pathLst>
                  <a:path w="77" h="85">
                    <a:moveTo>
                      <a:pt x="0" y="4"/>
                    </a:moveTo>
                    <a:lnTo>
                      <a:pt x="3" y="4"/>
                    </a:lnTo>
                    <a:lnTo>
                      <a:pt x="26" y="5"/>
                    </a:lnTo>
                    <a:lnTo>
                      <a:pt x="38" y="0"/>
                    </a:lnTo>
                    <a:lnTo>
                      <a:pt x="44" y="2"/>
                    </a:lnTo>
                    <a:lnTo>
                      <a:pt x="51" y="6"/>
                    </a:lnTo>
                    <a:lnTo>
                      <a:pt x="55" y="15"/>
                    </a:lnTo>
                    <a:lnTo>
                      <a:pt x="64" y="21"/>
                    </a:lnTo>
                    <a:lnTo>
                      <a:pt x="64" y="32"/>
                    </a:lnTo>
                    <a:lnTo>
                      <a:pt x="62" y="47"/>
                    </a:lnTo>
                    <a:lnTo>
                      <a:pt x="64" y="57"/>
                    </a:lnTo>
                    <a:lnTo>
                      <a:pt x="72" y="78"/>
                    </a:lnTo>
                    <a:lnTo>
                      <a:pt x="77" y="85"/>
                    </a:lnTo>
                    <a:lnTo>
                      <a:pt x="62" y="85"/>
                    </a:lnTo>
                    <a:lnTo>
                      <a:pt x="51" y="83"/>
                    </a:lnTo>
                    <a:lnTo>
                      <a:pt x="48" y="73"/>
                    </a:lnTo>
                    <a:lnTo>
                      <a:pt x="42" y="70"/>
                    </a:lnTo>
                    <a:lnTo>
                      <a:pt x="34" y="64"/>
                    </a:lnTo>
                    <a:lnTo>
                      <a:pt x="34" y="59"/>
                    </a:lnTo>
                    <a:lnTo>
                      <a:pt x="37" y="51"/>
                    </a:lnTo>
                    <a:lnTo>
                      <a:pt x="35" y="48"/>
                    </a:lnTo>
                    <a:lnTo>
                      <a:pt x="19" y="32"/>
                    </a:lnTo>
                    <a:lnTo>
                      <a:pt x="13" y="30"/>
                    </a:lnTo>
                    <a:lnTo>
                      <a:pt x="6" y="21"/>
                    </a:lnTo>
                    <a:lnTo>
                      <a:pt x="0" y="6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8" name="任意多边形: 形状 387"/>
              <p:cNvSpPr>
                <a:spLocks noChangeAspect="1"/>
              </p:cNvSpPr>
              <p:nvPr/>
            </p:nvSpPr>
            <p:spPr bwMode="gray">
              <a:xfrm>
                <a:off x="3853" y="2356"/>
                <a:ext cx="13" cy="1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11" y="2"/>
                  </a:cxn>
                  <a:cxn ang="0">
                    <a:pos x="24" y="11"/>
                  </a:cxn>
                  <a:cxn ang="0">
                    <a:pos x="27" y="17"/>
                  </a:cxn>
                  <a:cxn ang="0">
                    <a:pos x="33" y="18"/>
                  </a:cxn>
                  <a:cxn ang="0">
                    <a:pos x="49" y="18"/>
                  </a:cxn>
                  <a:cxn ang="0">
                    <a:pos x="50" y="22"/>
                  </a:cxn>
                  <a:cxn ang="0">
                    <a:pos x="60" y="19"/>
                  </a:cxn>
                  <a:cxn ang="0">
                    <a:pos x="63" y="21"/>
                  </a:cxn>
                  <a:cxn ang="0">
                    <a:pos x="63" y="33"/>
                  </a:cxn>
                  <a:cxn ang="0">
                    <a:pos x="60" y="44"/>
                  </a:cxn>
                  <a:cxn ang="0">
                    <a:pos x="52" y="49"/>
                  </a:cxn>
                  <a:cxn ang="0">
                    <a:pos x="44" y="59"/>
                  </a:cxn>
                  <a:cxn ang="0">
                    <a:pos x="36" y="65"/>
                  </a:cxn>
                  <a:cxn ang="0">
                    <a:pos x="32" y="67"/>
                  </a:cxn>
                  <a:cxn ang="0">
                    <a:pos x="23" y="68"/>
                  </a:cxn>
                  <a:cxn ang="0">
                    <a:pos x="11" y="73"/>
                  </a:cxn>
                  <a:cxn ang="0">
                    <a:pos x="3" y="83"/>
                  </a:cxn>
                  <a:cxn ang="0">
                    <a:pos x="1" y="71"/>
                  </a:cxn>
                  <a:cxn ang="0">
                    <a:pos x="1" y="59"/>
                  </a:cxn>
                  <a:cxn ang="0">
                    <a:pos x="3" y="45"/>
                  </a:cxn>
                  <a:cxn ang="0">
                    <a:pos x="6" y="17"/>
                  </a:cxn>
                  <a:cxn ang="0">
                    <a:pos x="4" y="11"/>
                  </a:cxn>
                  <a:cxn ang="0">
                    <a:pos x="0" y="6"/>
                  </a:cxn>
                  <a:cxn ang="0">
                    <a:pos x="0" y="1"/>
                  </a:cxn>
                </a:cxnLst>
                <a:rect l="0" t="0" r="r" b="b"/>
                <a:pathLst>
                  <a:path w="63" h="83">
                    <a:moveTo>
                      <a:pt x="0" y="1"/>
                    </a:moveTo>
                    <a:lnTo>
                      <a:pt x="2" y="0"/>
                    </a:lnTo>
                    <a:lnTo>
                      <a:pt x="11" y="2"/>
                    </a:lnTo>
                    <a:lnTo>
                      <a:pt x="24" y="11"/>
                    </a:lnTo>
                    <a:lnTo>
                      <a:pt x="27" y="17"/>
                    </a:lnTo>
                    <a:lnTo>
                      <a:pt x="33" y="18"/>
                    </a:lnTo>
                    <a:lnTo>
                      <a:pt x="49" y="18"/>
                    </a:lnTo>
                    <a:lnTo>
                      <a:pt x="50" y="22"/>
                    </a:lnTo>
                    <a:lnTo>
                      <a:pt x="60" y="19"/>
                    </a:lnTo>
                    <a:lnTo>
                      <a:pt x="63" y="21"/>
                    </a:lnTo>
                    <a:lnTo>
                      <a:pt x="63" y="33"/>
                    </a:lnTo>
                    <a:lnTo>
                      <a:pt x="60" y="44"/>
                    </a:lnTo>
                    <a:lnTo>
                      <a:pt x="52" y="49"/>
                    </a:lnTo>
                    <a:lnTo>
                      <a:pt x="44" y="59"/>
                    </a:lnTo>
                    <a:lnTo>
                      <a:pt x="36" y="65"/>
                    </a:lnTo>
                    <a:lnTo>
                      <a:pt x="32" y="67"/>
                    </a:lnTo>
                    <a:lnTo>
                      <a:pt x="23" y="68"/>
                    </a:lnTo>
                    <a:lnTo>
                      <a:pt x="11" y="73"/>
                    </a:lnTo>
                    <a:lnTo>
                      <a:pt x="3" y="83"/>
                    </a:lnTo>
                    <a:lnTo>
                      <a:pt x="1" y="71"/>
                    </a:lnTo>
                    <a:lnTo>
                      <a:pt x="1" y="59"/>
                    </a:lnTo>
                    <a:lnTo>
                      <a:pt x="3" y="45"/>
                    </a:lnTo>
                    <a:lnTo>
                      <a:pt x="6" y="17"/>
                    </a:lnTo>
                    <a:lnTo>
                      <a:pt x="4" y="11"/>
                    </a:lnTo>
                    <a:lnTo>
                      <a:pt x="0" y="6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9" name="任意多边形: 形状 388"/>
              <p:cNvSpPr>
                <a:spLocks noChangeAspect="1"/>
              </p:cNvSpPr>
              <p:nvPr/>
            </p:nvSpPr>
            <p:spPr bwMode="gray">
              <a:xfrm>
                <a:off x="3858" y="2367"/>
                <a:ext cx="12" cy="21"/>
              </a:xfrm>
              <a:custGeom>
                <a:avLst/>
                <a:gdLst/>
                <a:ahLst/>
                <a:cxnLst>
                  <a:cxn ang="0">
                    <a:pos x="29" y="8"/>
                  </a:cxn>
                  <a:cxn ang="0">
                    <a:pos x="39" y="0"/>
                  </a:cxn>
                  <a:cxn ang="0">
                    <a:pos x="43" y="1"/>
                  </a:cxn>
                  <a:cxn ang="0">
                    <a:pos x="59" y="5"/>
                  </a:cxn>
                  <a:cxn ang="0">
                    <a:pos x="59" y="14"/>
                  </a:cxn>
                  <a:cxn ang="0">
                    <a:pos x="57" y="25"/>
                  </a:cxn>
                  <a:cxn ang="0">
                    <a:pos x="52" y="30"/>
                  </a:cxn>
                  <a:cxn ang="0">
                    <a:pos x="51" y="41"/>
                  </a:cxn>
                  <a:cxn ang="0">
                    <a:pos x="41" y="62"/>
                  </a:cxn>
                  <a:cxn ang="0">
                    <a:pos x="40" y="75"/>
                  </a:cxn>
                  <a:cxn ang="0">
                    <a:pos x="41" y="83"/>
                  </a:cxn>
                  <a:cxn ang="0">
                    <a:pos x="44" y="90"/>
                  </a:cxn>
                  <a:cxn ang="0">
                    <a:pos x="43" y="101"/>
                  </a:cxn>
                  <a:cxn ang="0">
                    <a:pos x="34" y="107"/>
                  </a:cxn>
                  <a:cxn ang="0">
                    <a:pos x="25" y="97"/>
                  </a:cxn>
                  <a:cxn ang="0">
                    <a:pos x="19" y="89"/>
                  </a:cxn>
                  <a:cxn ang="0">
                    <a:pos x="13" y="86"/>
                  </a:cxn>
                  <a:cxn ang="0">
                    <a:pos x="6" y="79"/>
                  </a:cxn>
                  <a:cxn ang="0">
                    <a:pos x="0" y="69"/>
                  </a:cxn>
                  <a:cxn ang="0">
                    <a:pos x="3" y="57"/>
                  </a:cxn>
                  <a:cxn ang="0">
                    <a:pos x="18" y="51"/>
                  </a:cxn>
                  <a:cxn ang="0">
                    <a:pos x="22" y="42"/>
                  </a:cxn>
                  <a:cxn ang="0">
                    <a:pos x="22" y="25"/>
                  </a:cxn>
                  <a:cxn ang="0">
                    <a:pos x="27" y="10"/>
                  </a:cxn>
                  <a:cxn ang="0">
                    <a:pos x="29" y="8"/>
                  </a:cxn>
                </a:cxnLst>
                <a:rect l="0" t="0" r="r" b="b"/>
                <a:pathLst>
                  <a:path w="59" h="107">
                    <a:moveTo>
                      <a:pt x="29" y="8"/>
                    </a:moveTo>
                    <a:lnTo>
                      <a:pt x="39" y="0"/>
                    </a:lnTo>
                    <a:lnTo>
                      <a:pt x="43" y="1"/>
                    </a:lnTo>
                    <a:lnTo>
                      <a:pt x="59" y="5"/>
                    </a:lnTo>
                    <a:lnTo>
                      <a:pt x="59" y="14"/>
                    </a:lnTo>
                    <a:lnTo>
                      <a:pt x="57" y="25"/>
                    </a:lnTo>
                    <a:lnTo>
                      <a:pt x="52" y="30"/>
                    </a:lnTo>
                    <a:lnTo>
                      <a:pt x="51" y="41"/>
                    </a:lnTo>
                    <a:lnTo>
                      <a:pt x="41" y="62"/>
                    </a:lnTo>
                    <a:lnTo>
                      <a:pt x="40" y="75"/>
                    </a:lnTo>
                    <a:lnTo>
                      <a:pt x="41" y="83"/>
                    </a:lnTo>
                    <a:lnTo>
                      <a:pt x="44" y="90"/>
                    </a:lnTo>
                    <a:lnTo>
                      <a:pt x="43" y="101"/>
                    </a:lnTo>
                    <a:lnTo>
                      <a:pt x="34" y="107"/>
                    </a:lnTo>
                    <a:lnTo>
                      <a:pt x="25" y="97"/>
                    </a:lnTo>
                    <a:lnTo>
                      <a:pt x="19" y="89"/>
                    </a:lnTo>
                    <a:lnTo>
                      <a:pt x="13" y="86"/>
                    </a:lnTo>
                    <a:lnTo>
                      <a:pt x="6" y="79"/>
                    </a:lnTo>
                    <a:lnTo>
                      <a:pt x="0" y="69"/>
                    </a:lnTo>
                    <a:lnTo>
                      <a:pt x="3" y="57"/>
                    </a:lnTo>
                    <a:lnTo>
                      <a:pt x="18" y="51"/>
                    </a:lnTo>
                    <a:lnTo>
                      <a:pt x="22" y="42"/>
                    </a:lnTo>
                    <a:lnTo>
                      <a:pt x="22" y="25"/>
                    </a:lnTo>
                    <a:lnTo>
                      <a:pt x="27" y="10"/>
                    </a:lnTo>
                    <a:lnTo>
                      <a:pt x="29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0" name="任意多边形: 形状 389"/>
              <p:cNvSpPr>
                <a:spLocks noChangeAspect="1"/>
              </p:cNvSpPr>
              <p:nvPr/>
            </p:nvSpPr>
            <p:spPr bwMode="gray">
              <a:xfrm>
                <a:off x="3879" y="2361"/>
                <a:ext cx="10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5"/>
                  </a:cxn>
                  <a:cxn ang="0">
                    <a:pos x="6" y="8"/>
                  </a:cxn>
                  <a:cxn ang="0">
                    <a:pos x="11" y="6"/>
                  </a:cxn>
                  <a:cxn ang="0">
                    <a:pos x="16" y="8"/>
                  </a:cxn>
                  <a:cxn ang="0">
                    <a:pos x="29" y="7"/>
                  </a:cxn>
                  <a:cxn ang="0">
                    <a:pos x="37" y="18"/>
                  </a:cxn>
                  <a:cxn ang="0">
                    <a:pos x="38" y="43"/>
                  </a:cxn>
                  <a:cxn ang="0">
                    <a:pos x="43" y="51"/>
                  </a:cxn>
                  <a:cxn ang="0">
                    <a:pos x="48" y="64"/>
                  </a:cxn>
                  <a:cxn ang="0">
                    <a:pos x="51" y="69"/>
                  </a:cxn>
                  <a:cxn ang="0">
                    <a:pos x="44" y="72"/>
                  </a:cxn>
                  <a:cxn ang="0">
                    <a:pos x="38" y="70"/>
                  </a:cxn>
                  <a:cxn ang="0">
                    <a:pos x="37" y="81"/>
                  </a:cxn>
                  <a:cxn ang="0">
                    <a:pos x="29" y="78"/>
                  </a:cxn>
                  <a:cxn ang="0">
                    <a:pos x="26" y="67"/>
                  </a:cxn>
                  <a:cxn ang="0">
                    <a:pos x="26" y="43"/>
                  </a:cxn>
                  <a:cxn ang="0">
                    <a:pos x="19" y="30"/>
                  </a:cxn>
                  <a:cxn ang="0">
                    <a:pos x="8" y="34"/>
                  </a:cxn>
                  <a:cxn ang="0">
                    <a:pos x="6" y="22"/>
                  </a:cxn>
                  <a:cxn ang="0">
                    <a:pos x="3" y="10"/>
                  </a:cxn>
                  <a:cxn ang="0">
                    <a:pos x="1" y="6"/>
                  </a:cxn>
                  <a:cxn ang="0">
                    <a:pos x="0" y="0"/>
                  </a:cxn>
                </a:cxnLst>
                <a:rect l="0" t="0" r="r" b="b"/>
                <a:pathLst>
                  <a:path w="51" h="81">
                    <a:moveTo>
                      <a:pt x="0" y="0"/>
                    </a:moveTo>
                    <a:lnTo>
                      <a:pt x="2" y="5"/>
                    </a:lnTo>
                    <a:lnTo>
                      <a:pt x="6" y="8"/>
                    </a:lnTo>
                    <a:lnTo>
                      <a:pt x="11" y="6"/>
                    </a:lnTo>
                    <a:lnTo>
                      <a:pt x="16" y="8"/>
                    </a:lnTo>
                    <a:lnTo>
                      <a:pt x="29" y="7"/>
                    </a:lnTo>
                    <a:lnTo>
                      <a:pt x="37" y="18"/>
                    </a:lnTo>
                    <a:lnTo>
                      <a:pt x="38" y="43"/>
                    </a:lnTo>
                    <a:lnTo>
                      <a:pt x="43" y="51"/>
                    </a:lnTo>
                    <a:lnTo>
                      <a:pt x="48" y="64"/>
                    </a:lnTo>
                    <a:lnTo>
                      <a:pt x="51" y="69"/>
                    </a:lnTo>
                    <a:lnTo>
                      <a:pt x="44" y="72"/>
                    </a:lnTo>
                    <a:lnTo>
                      <a:pt x="38" y="70"/>
                    </a:lnTo>
                    <a:lnTo>
                      <a:pt x="37" y="81"/>
                    </a:lnTo>
                    <a:lnTo>
                      <a:pt x="29" y="78"/>
                    </a:lnTo>
                    <a:lnTo>
                      <a:pt x="26" y="67"/>
                    </a:lnTo>
                    <a:lnTo>
                      <a:pt x="26" y="43"/>
                    </a:lnTo>
                    <a:lnTo>
                      <a:pt x="19" y="30"/>
                    </a:lnTo>
                    <a:lnTo>
                      <a:pt x="8" y="34"/>
                    </a:lnTo>
                    <a:lnTo>
                      <a:pt x="6" y="22"/>
                    </a:lnTo>
                    <a:lnTo>
                      <a:pt x="3" y="10"/>
                    </a:lnTo>
                    <a:lnTo>
                      <a:pt x="1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1" name="任意多边形: 形状 390"/>
              <p:cNvSpPr>
                <a:spLocks noChangeAspect="1"/>
              </p:cNvSpPr>
              <p:nvPr/>
            </p:nvSpPr>
            <p:spPr bwMode="gray">
              <a:xfrm>
                <a:off x="3869" y="2363"/>
                <a:ext cx="7" cy="20"/>
              </a:xfrm>
              <a:custGeom>
                <a:avLst/>
                <a:gdLst/>
                <a:ahLst/>
                <a:cxnLst>
                  <a:cxn ang="0">
                    <a:pos x="35" y="2"/>
                  </a:cxn>
                  <a:cxn ang="0">
                    <a:pos x="37" y="0"/>
                  </a:cxn>
                  <a:cxn ang="0">
                    <a:pos x="38" y="5"/>
                  </a:cxn>
                  <a:cxn ang="0">
                    <a:pos x="37" y="10"/>
                  </a:cxn>
                  <a:cxn ang="0">
                    <a:pos x="37" y="33"/>
                  </a:cxn>
                  <a:cxn ang="0">
                    <a:pos x="36" y="48"/>
                  </a:cxn>
                  <a:cxn ang="0">
                    <a:pos x="24" y="58"/>
                  </a:cxn>
                  <a:cxn ang="0">
                    <a:pos x="15" y="75"/>
                  </a:cxn>
                  <a:cxn ang="0">
                    <a:pos x="10" y="86"/>
                  </a:cxn>
                  <a:cxn ang="0">
                    <a:pos x="6" y="96"/>
                  </a:cxn>
                  <a:cxn ang="0">
                    <a:pos x="3" y="99"/>
                  </a:cxn>
                  <a:cxn ang="0">
                    <a:pos x="0" y="87"/>
                  </a:cxn>
                  <a:cxn ang="0">
                    <a:pos x="0" y="78"/>
                  </a:cxn>
                  <a:cxn ang="0">
                    <a:pos x="8" y="58"/>
                  </a:cxn>
                  <a:cxn ang="0">
                    <a:pos x="17" y="41"/>
                  </a:cxn>
                  <a:cxn ang="0">
                    <a:pos x="26" y="21"/>
                  </a:cxn>
                  <a:cxn ang="0">
                    <a:pos x="31" y="5"/>
                  </a:cxn>
                  <a:cxn ang="0">
                    <a:pos x="35" y="2"/>
                  </a:cxn>
                </a:cxnLst>
                <a:rect l="0" t="0" r="r" b="b"/>
                <a:pathLst>
                  <a:path w="38" h="99">
                    <a:moveTo>
                      <a:pt x="35" y="2"/>
                    </a:moveTo>
                    <a:lnTo>
                      <a:pt x="37" y="0"/>
                    </a:lnTo>
                    <a:lnTo>
                      <a:pt x="38" y="5"/>
                    </a:lnTo>
                    <a:lnTo>
                      <a:pt x="37" y="10"/>
                    </a:lnTo>
                    <a:lnTo>
                      <a:pt x="37" y="33"/>
                    </a:lnTo>
                    <a:lnTo>
                      <a:pt x="36" y="48"/>
                    </a:lnTo>
                    <a:lnTo>
                      <a:pt x="24" y="58"/>
                    </a:lnTo>
                    <a:lnTo>
                      <a:pt x="15" y="75"/>
                    </a:lnTo>
                    <a:lnTo>
                      <a:pt x="10" y="86"/>
                    </a:lnTo>
                    <a:lnTo>
                      <a:pt x="6" y="96"/>
                    </a:lnTo>
                    <a:lnTo>
                      <a:pt x="3" y="99"/>
                    </a:lnTo>
                    <a:lnTo>
                      <a:pt x="0" y="87"/>
                    </a:lnTo>
                    <a:lnTo>
                      <a:pt x="0" y="78"/>
                    </a:lnTo>
                    <a:lnTo>
                      <a:pt x="8" y="58"/>
                    </a:lnTo>
                    <a:lnTo>
                      <a:pt x="17" y="41"/>
                    </a:lnTo>
                    <a:lnTo>
                      <a:pt x="26" y="21"/>
                    </a:lnTo>
                    <a:lnTo>
                      <a:pt x="31" y="5"/>
                    </a:lnTo>
                    <a:lnTo>
                      <a:pt x="35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2" name="任意多边形: 形状 391"/>
              <p:cNvSpPr>
                <a:spLocks noChangeAspect="1"/>
              </p:cNvSpPr>
              <p:nvPr/>
            </p:nvSpPr>
            <p:spPr bwMode="gray">
              <a:xfrm>
                <a:off x="3874" y="2375"/>
                <a:ext cx="8" cy="7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16"/>
                  </a:cxn>
                  <a:cxn ang="0">
                    <a:pos x="2" y="16"/>
                  </a:cxn>
                  <a:cxn ang="0">
                    <a:pos x="9" y="12"/>
                  </a:cxn>
                  <a:cxn ang="0">
                    <a:pos x="12" y="5"/>
                  </a:cxn>
                  <a:cxn ang="0">
                    <a:pos x="20" y="0"/>
                  </a:cxn>
                  <a:cxn ang="0">
                    <a:pos x="32" y="5"/>
                  </a:cxn>
                  <a:cxn ang="0">
                    <a:pos x="39" y="3"/>
                  </a:cxn>
                  <a:cxn ang="0">
                    <a:pos x="39" y="14"/>
                  </a:cxn>
                  <a:cxn ang="0">
                    <a:pos x="38" y="18"/>
                  </a:cxn>
                  <a:cxn ang="0">
                    <a:pos x="39" y="24"/>
                  </a:cxn>
                  <a:cxn ang="0">
                    <a:pos x="37" y="27"/>
                  </a:cxn>
                  <a:cxn ang="0">
                    <a:pos x="22" y="31"/>
                  </a:cxn>
                  <a:cxn ang="0">
                    <a:pos x="7" y="30"/>
                  </a:cxn>
                  <a:cxn ang="0">
                    <a:pos x="4" y="26"/>
                  </a:cxn>
                  <a:cxn ang="0">
                    <a:pos x="0" y="18"/>
                  </a:cxn>
                </a:cxnLst>
                <a:rect l="0" t="0" r="r" b="b"/>
                <a:pathLst>
                  <a:path w="39" h="31">
                    <a:moveTo>
                      <a:pt x="0" y="18"/>
                    </a:moveTo>
                    <a:lnTo>
                      <a:pt x="0" y="16"/>
                    </a:lnTo>
                    <a:lnTo>
                      <a:pt x="2" y="16"/>
                    </a:lnTo>
                    <a:lnTo>
                      <a:pt x="9" y="12"/>
                    </a:lnTo>
                    <a:lnTo>
                      <a:pt x="12" y="5"/>
                    </a:lnTo>
                    <a:lnTo>
                      <a:pt x="20" y="0"/>
                    </a:lnTo>
                    <a:lnTo>
                      <a:pt x="32" y="5"/>
                    </a:lnTo>
                    <a:lnTo>
                      <a:pt x="39" y="3"/>
                    </a:lnTo>
                    <a:lnTo>
                      <a:pt x="39" y="14"/>
                    </a:lnTo>
                    <a:lnTo>
                      <a:pt x="38" y="18"/>
                    </a:lnTo>
                    <a:lnTo>
                      <a:pt x="39" y="24"/>
                    </a:lnTo>
                    <a:lnTo>
                      <a:pt x="37" y="27"/>
                    </a:lnTo>
                    <a:lnTo>
                      <a:pt x="22" y="31"/>
                    </a:lnTo>
                    <a:lnTo>
                      <a:pt x="7" y="30"/>
                    </a:lnTo>
                    <a:lnTo>
                      <a:pt x="4" y="2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3" name="任意多边形: 形状 392"/>
              <p:cNvSpPr>
                <a:spLocks noChangeAspect="1"/>
              </p:cNvSpPr>
              <p:nvPr/>
            </p:nvSpPr>
            <p:spPr bwMode="gray">
              <a:xfrm>
                <a:off x="3853" y="2380"/>
                <a:ext cx="51" cy="46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207" y="10"/>
                  </a:cxn>
                  <a:cxn ang="0">
                    <a:pos x="224" y="26"/>
                  </a:cxn>
                  <a:cxn ang="0">
                    <a:pos x="233" y="33"/>
                  </a:cxn>
                  <a:cxn ang="0">
                    <a:pos x="240" y="51"/>
                  </a:cxn>
                  <a:cxn ang="0">
                    <a:pos x="242" y="70"/>
                  </a:cxn>
                  <a:cxn ang="0">
                    <a:pos x="246" y="86"/>
                  </a:cxn>
                  <a:cxn ang="0">
                    <a:pos x="250" y="110"/>
                  </a:cxn>
                  <a:cxn ang="0">
                    <a:pos x="254" y="142"/>
                  </a:cxn>
                  <a:cxn ang="0">
                    <a:pos x="243" y="152"/>
                  </a:cxn>
                  <a:cxn ang="0">
                    <a:pos x="238" y="185"/>
                  </a:cxn>
                  <a:cxn ang="0">
                    <a:pos x="227" y="167"/>
                  </a:cxn>
                  <a:cxn ang="0">
                    <a:pos x="221" y="142"/>
                  </a:cxn>
                  <a:cxn ang="0">
                    <a:pos x="212" y="131"/>
                  </a:cxn>
                  <a:cxn ang="0">
                    <a:pos x="192" y="158"/>
                  </a:cxn>
                  <a:cxn ang="0">
                    <a:pos x="197" y="179"/>
                  </a:cxn>
                  <a:cxn ang="0">
                    <a:pos x="206" y="201"/>
                  </a:cxn>
                  <a:cxn ang="0">
                    <a:pos x="194" y="227"/>
                  </a:cxn>
                  <a:cxn ang="0">
                    <a:pos x="184" y="211"/>
                  </a:cxn>
                  <a:cxn ang="0">
                    <a:pos x="174" y="211"/>
                  </a:cxn>
                  <a:cxn ang="0">
                    <a:pos x="156" y="210"/>
                  </a:cxn>
                  <a:cxn ang="0">
                    <a:pos x="125" y="189"/>
                  </a:cxn>
                  <a:cxn ang="0">
                    <a:pos x="119" y="171"/>
                  </a:cxn>
                  <a:cxn ang="0">
                    <a:pos x="113" y="150"/>
                  </a:cxn>
                  <a:cxn ang="0">
                    <a:pos x="125" y="126"/>
                  </a:cxn>
                  <a:cxn ang="0">
                    <a:pos x="105" y="108"/>
                  </a:cxn>
                  <a:cxn ang="0">
                    <a:pos x="89" y="104"/>
                  </a:cxn>
                  <a:cxn ang="0">
                    <a:pos x="81" y="125"/>
                  </a:cxn>
                  <a:cxn ang="0">
                    <a:pos x="68" y="121"/>
                  </a:cxn>
                  <a:cxn ang="0">
                    <a:pos x="55" y="126"/>
                  </a:cxn>
                  <a:cxn ang="0">
                    <a:pos x="50" y="123"/>
                  </a:cxn>
                  <a:cxn ang="0">
                    <a:pos x="39" y="112"/>
                  </a:cxn>
                  <a:cxn ang="0">
                    <a:pos x="16" y="153"/>
                  </a:cxn>
                  <a:cxn ang="0">
                    <a:pos x="3" y="155"/>
                  </a:cxn>
                  <a:cxn ang="0">
                    <a:pos x="7" y="121"/>
                  </a:cxn>
                  <a:cxn ang="0">
                    <a:pos x="22" y="93"/>
                  </a:cxn>
                  <a:cxn ang="0">
                    <a:pos x="56" y="76"/>
                  </a:cxn>
                  <a:cxn ang="0">
                    <a:pos x="73" y="64"/>
                  </a:cxn>
                  <a:cxn ang="0">
                    <a:pos x="99" y="64"/>
                  </a:cxn>
                  <a:cxn ang="0">
                    <a:pos x="98" y="94"/>
                  </a:cxn>
                  <a:cxn ang="0">
                    <a:pos x="127" y="69"/>
                  </a:cxn>
                  <a:cxn ang="0">
                    <a:pos x="146" y="66"/>
                  </a:cxn>
                  <a:cxn ang="0">
                    <a:pos x="153" y="49"/>
                  </a:cxn>
                  <a:cxn ang="0">
                    <a:pos x="169" y="46"/>
                  </a:cxn>
                  <a:cxn ang="0">
                    <a:pos x="189" y="43"/>
                  </a:cxn>
                  <a:cxn ang="0">
                    <a:pos x="194" y="26"/>
                  </a:cxn>
                  <a:cxn ang="0">
                    <a:pos x="191" y="1"/>
                  </a:cxn>
                </a:cxnLst>
                <a:rect l="0" t="0" r="r" b="b"/>
                <a:pathLst>
                  <a:path w="254" h="227">
                    <a:moveTo>
                      <a:pt x="191" y="1"/>
                    </a:moveTo>
                    <a:lnTo>
                      <a:pt x="190" y="0"/>
                    </a:lnTo>
                    <a:lnTo>
                      <a:pt x="200" y="0"/>
                    </a:lnTo>
                    <a:lnTo>
                      <a:pt x="207" y="10"/>
                    </a:lnTo>
                    <a:lnTo>
                      <a:pt x="215" y="13"/>
                    </a:lnTo>
                    <a:lnTo>
                      <a:pt x="224" y="26"/>
                    </a:lnTo>
                    <a:lnTo>
                      <a:pt x="229" y="26"/>
                    </a:lnTo>
                    <a:lnTo>
                      <a:pt x="233" y="33"/>
                    </a:lnTo>
                    <a:lnTo>
                      <a:pt x="240" y="46"/>
                    </a:lnTo>
                    <a:lnTo>
                      <a:pt x="240" y="51"/>
                    </a:lnTo>
                    <a:lnTo>
                      <a:pt x="231" y="64"/>
                    </a:lnTo>
                    <a:lnTo>
                      <a:pt x="242" y="70"/>
                    </a:lnTo>
                    <a:lnTo>
                      <a:pt x="242" y="81"/>
                    </a:lnTo>
                    <a:lnTo>
                      <a:pt x="246" y="86"/>
                    </a:lnTo>
                    <a:lnTo>
                      <a:pt x="248" y="104"/>
                    </a:lnTo>
                    <a:lnTo>
                      <a:pt x="250" y="110"/>
                    </a:lnTo>
                    <a:lnTo>
                      <a:pt x="254" y="124"/>
                    </a:lnTo>
                    <a:lnTo>
                      <a:pt x="254" y="142"/>
                    </a:lnTo>
                    <a:lnTo>
                      <a:pt x="249" y="150"/>
                    </a:lnTo>
                    <a:lnTo>
                      <a:pt x="243" y="152"/>
                    </a:lnTo>
                    <a:lnTo>
                      <a:pt x="238" y="161"/>
                    </a:lnTo>
                    <a:lnTo>
                      <a:pt x="238" y="185"/>
                    </a:lnTo>
                    <a:lnTo>
                      <a:pt x="231" y="179"/>
                    </a:lnTo>
                    <a:lnTo>
                      <a:pt x="227" y="167"/>
                    </a:lnTo>
                    <a:lnTo>
                      <a:pt x="227" y="151"/>
                    </a:lnTo>
                    <a:lnTo>
                      <a:pt x="221" y="142"/>
                    </a:lnTo>
                    <a:lnTo>
                      <a:pt x="217" y="134"/>
                    </a:lnTo>
                    <a:lnTo>
                      <a:pt x="212" y="131"/>
                    </a:lnTo>
                    <a:lnTo>
                      <a:pt x="207" y="135"/>
                    </a:lnTo>
                    <a:lnTo>
                      <a:pt x="192" y="158"/>
                    </a:lnTo>
                    <a:lnTo>
                      <a:pt x="191" y="172"/>
                    </a:lnTo>
                    <a:lnTo>
                      <a:pt x="197" y="179"/>
                    </a:lnTo>
                    <a:lnTo>
                      <a:pt x="202" y="189"/>
                    </a:lnTo>
                    <a:lnTo>
                      <a:pt x="206" y="201"/>
                    </a:lnTo>
                    <a:lnTo>
                      <a:pt x="206" y="207"/>
                    </a:lnTo>
                    <a:lnTo>
                      <a:pt x="194" y="227"/>
                    </a:lnTo>
                    <a:lnTo>
                      <a:pt x="186" y="223"/>
                    </a:lnTo>
                    <a:lnTo>
                      <a:pt x="184" y="211"/>
                    </a:lnTo>
                    <a:lnTo>
                      <a:pt x="183" y="205"/>
                    </a:lnTo>
                    <a:lnTo>
                      <a:pt x="174" y="211"/>
                    </a:lnTo>
                    <a:lnTo>
                      <a:pt x="164" y="212"/>
                    </a:lnTo>
                    <a:lnTo>
                      <a:pt x="156" y="210"/>
                    </a:lnTo>
                    <a:lnTo>
                      <a:pt x="133" y="199"/>
                    </a:lnTo>
                    <a:lnTo>
                      <a:pt x="125" y="189"/>
                    </a:lnTo>
                    <a:lnTo>
                      <a:pt x="120" y="182"/>
                    </a:lnTo>
                    <a:lnTo>
                      <a:pt x="119" y="171"/>
                    </a:lnTo>
                    <a:lnTo>
                      <a:pt x="116" y="162"/>
                    </a:lnTo>
                    <a:lnTo>
                      <a:pt x="113" y="150"/>
                    </a:lnTo>
                    <a:lnTo>
                      <a:pt x="125" y="134"/>
                    </a:lnTo>
                    <a:lnTo>
                      <a:pt x="125" y="126"/>
                    </a:lnTo>
                    <a:lnTo>
                      <a:pt x="116" y="116"/>
                    </a:lnTo>
                    <a:lnTo>
                      <a:pt x="105" y="108"/>
                    </a:lnTo>
                    <a:lnTo>
                      <a:pt x="97" y="104"/>
                    </a:lnTo>
                    <a:lnTo>
                      <a:pt x="89" y="104"/>
                    </a:lnTo>
                    <a:lnTo>
                      <a:pt x="81" y="119"/>
                    </a:lnTo>
                    <a:lnTo>
                      <a:pt x="81" y="125"/>
                    </a:lnTo>
                    <a:lnTo>
                      <a:pt x="73" y="121"/>
                    </a:lnTo>
                    <a:lnTo>
                      <a:pt x="68" y="121"/>
                    </a:lnTo>
                    <a:lnTo>
                      <a:pt x="68" y="114"/>
                    </a:lnTo>
                    <a:lnTo>
                      <a:pt x="55" y="126"/>
                    </a:lnTo>
                    <a:lnTo>
                      <a:pt x="54" y="132"/>
                    </a:lnTo>
                    <a:lnTo>
                      <a:pt x="50" y="123"/>
                    </a:lnTo>
                    <a:lnTo>
                      <a:pt x="47" y="112"/>
                    </a:lnTo>
                    <a:lnTo>
                      <a:pt x="39" y="112"/>
                    </a:lnTo>
                    <a:lnTo>
                      <a:pt x="28" y="124"/>
                    </a:lnTo>
                    <a:lnTo>
                      <a:pt x="16" y="153"/>
                    </a:lnTo>
                    <a:lnTo>
                      <a:pt x="9" y="156"/>
                    </a:lnTo>
                    <a:lnTo>
                      <a:pt x="3" y="155"/>
                    </a:lnTo>
                    <a:lnTo>
                      <a:pt x="0" y="144"/>
                    </a:lnTo>
                    <a:lnTo>
                      <a:pt x="7" y="121"/>
                    </a:lnTo>
                    <a:lnTo>
                      <a:pt x="12" y="104"/>
                    </a:lnTo>
                    <a:lnTo>
                      <a:pt x="22" y="93"/>
                    </a:lnTo>
                    <a:lnTo>
                      <a:pt x="52" y="85"/>
                    </a:lnTo>
                    <a:lnTo>
                      <a:pt x="56" y="76"/>
                    </a:lnTo>
                    <a:lnTo>
                      <a:pt x="63" y="69"/>
                    </a:lnTo>
                    <a:lnTo>
                      <a:pt x="73" y="64"/>
                    </a:lnTo>
                    <a:lnTo>
                      <a:pt x="79" y="56"/>
                    </a:lnTo>
                    <a:lnTo>
                      <a:pt x="99" y="64"/>
                    </a:lnTo>
                    <a:lnTo>
                      <a:pt x="104" y="76"/>
                    </a:lnTo>
                    <a:lnTo>
                      <a:pt x="98" y="94"/>
                    </a:lnTo>
                    <a:lnTo>
                      <a:pt x="120" y="85"/>
                    </a:lnTo>
                    <a:lnTo>
                      <a:pt x="127" y="69"/>
                    </a:lnTo>
                    <a:lnTo>
                      <a:pt x="138" y="64"/>
                    </a:lnTo>
                    <a:lnTo>
                      <a:pt x="146" y="66"/>
                    </a:lnTo>
                    <a:lnTo>
                      <a:pt x="151" y="60"/>
                    </a:lnTo>
                    <a:lnTo>
                      <a:pt x="153" y="49"/>
                    </a:lnTo>
                    <a:lnTo>
                      <a:pt x="158" y="43"/>
                    </a:lnTo>
                    <a:lnTo>
                      <a:pt x="169" y="46"/>
                    </a:lnTo>
                    <a:lnTo>
                      <a:pt x="181" y="40"/>
                    </a:lnTo>
                    <a:lnTo>
                      <a:pt x="189" y="43"/>
                    </a:lnTo>
                    <a:lnTo>
                      <a:pt x="192" y="39"/>
                    </a:lnTo>
                    <a:lnTo>
                      <a:pt x="194" y="26"/>
                    </a:lnTo>
                    <a:lnTo>
                      <a:pt x="191" y="7"/>
                    </a:lnTo>
                    <a:lnTo>
                      <a:pt x="191" y="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56" name="任意多边形: 形状 55"/>
            <p:cNvSpPr>
              <a:spLocks noChangeAspect="1"/>
            </p:cNvSpPr>
            <p:nvPr/>
          </p:nvSpPr>
          <p:spPr bwMode="gray">
            <a:xfrm>
              <a:off x="7884907" y="4363971"/>
              <a:ext cx="23853" cy="20954"/>
            </a:xfrm>
            <a:custGeom>
              <a:avLst/>
              <a:gdLst/>
              <a:ahLst/>
              <a:cxnLst>
                <a:cxn ang="0">
                  <a:pos x="67" y="9"/>
                </a:cxn>
                <a:cxn ang="0">
                  <a:pos x="72" y="14"/>
                </a:cxn>
                <a:cxn ang="0">
                  <a:pos x="76" y="21"/>
                </a:cxn>
                <a:cxn ang="0">
                  <a:pos x="77" y="26"/>
                </a:cxn>
                <a:cxn ang="0">
                  <a:pos x="77" y="32"/>
                </a:cxn>
                <a:cxn ang="0">
                  <a:pos x="76" y="37"/>
                </a:cxn>
                <a:cxn ang="0">
                  <a:pos x="70" y="37"/>
                </a:cxn>
                <a:cxn ang="0">
                  <a:pos x="65" y="35"/>
                </a:cxn>
                <a:cxn ang="0">
                  <a:pos x="61" y="27"/>
                </a:cxn>
                <a:cxn ang="0">
                  <a:pos x="59" y="20"/>
                </a:cxn>
                <a:cxn ang="0">
                  <a:pos x="56" y="16"/>
                </a:cxn>
                <a:cxn ang="0">
                  <a:pos x="51" y="16"/>
                </a:cxn>
                <a:cxn ang="0">
                  <a:pos x="46" y="19"/>
                </a:cxn>
                <a:cxn ang="0">
                  <a:pos x="43" y="24"/>
                </a:cxn>
                <a:cxn ang="0">
                  <a:pos x="41" y="48"/>
                </a:cxn>
                <a:cxn ang="0">
                  <a:pos x="39" y="56"/>
                </a:cxn>
                <a:cxn ang="0">
                  <a:pos x="34" y="58"/>
                </a:cxn>
                <a:cxn ang="0">
                  <a:pos x="29" y="57"/>
                </a:cxn>
                <a:cxn ang="0">
                  <a:pos x="26" y="53"/>
                </a:cxn>
                <a:cxn ang="0">
                  <a:pos x="21" y="48"/>
                </a:cxn>
                <a:cxn ang="0">
                  <a:pos x="17" y="42"/>
                </a:cxn>
                <a:cxn ang="0">
                  <a:pos x="7" y="31"/>
                </a:cxn>
                <a:cxn ang="0">
                  <a:pos x="3" y="29"/>
                </a:cxn>
                <a:cxn ang="0">
                  <a:pos x="0" y="27"/>
                </a:cxn>
                <a:cxn ang="0">
                  <a:pos x="2" y="25"/>
                </a:cxn>
                <a:cxn ang="0">
                  <a:pos x="11" y="22"/>
                </a:cxn>
                <a:cxn ang="0">
                  <a:pos x="26" y="21"/>
                </a:cxn>
                <a:cxn ang="0">
                  <a:pos x="33" y="16"/>
                </a:cxn>
                <a:cxn ang="0">
                  <a:pos x="53" y="0"/>
                </a:cxn>
                <a:cxn ang="0">
                  <a:pos x="55" y="8"/>
                </a:cxn>
                <a:cxn ang="0">
                  <a:pos x="67" y="9"/>
                </a:cxn>
              </a:cxnLst>
              <a:rect l="0" t="0" r="r" b="b"/>
              <a:pathLst>
                <a:path w="77" h="58">
                  <a:moveTo>
                    <a:pt x="67" y="9"/>
                  </a:moveTo>
                  <a:lnTo>
                    <a:pt x="72" y="14"/>
                  </a:lnTo>
                  <a:lnTo>
                    <a:pt x="76" y="21"/>
                  </a:lnTo>
                  <a:lnTo>
                    <a:pt x="77" y="26"/>
                  </a:lnTo>
                  <a:lnTo>
                    <a:pt x="77" y="32"/>
                  </a:lnTo>
                  <a:lnTo>
                    <a:pt x="76" y="37"/>
                  </a:lnTo>
                  <a:lnTo>
                    <a:pt x="70" y="37"/>
                  </a:lnTo>
                  <a:lnTo>
                    <a:pt x="65" y="35"/>
                  </a:lnTo>
                  <a:lnTo>
                    <a:pt x="61" y="27"/>
                  </a:lnTo>
                  <a:lnTo>
                    <a:pt x="59" y="20"/>
                  </a:lnTo>
                  <a:lnTo>
                    <a:pt x="56" y="16"/>
                  </a:lnTo>
                  <a:lnTo>
                    <a:pt x="51" y="16"/>
                  </a:lnTo>
                  <a:lnTo>
                    <a:pt x="46" y="19"/>
                  </a:lnTo>
                  <a:lnTo>
                    <a:pt x="43" y="24"/>
                  </a:lnTo>
                  <a:lnTo>
                    <a:pt x="41" y="48"/>
                  </a:lnTo>
                  <a:lnTo>
                    <a:pt x="39" y="56"/>
                  </a:lnTo>
                  <a:lnTo>
                    <a:pt x="34" y="58"/>
                  </a:lnTo>
                  <a:lnTo>
                    <a:pt x="29" y="57"/>
                  </a:lnTo>
                  <a:lnTo>
                    <a:pt x="26" y="53"/>
                  </a:lnTo>
                  <a:lnTo>
                    <a:pt x="21" y="48"/>
                  </a:lnTo>
                  <a:lnTo>
                    <a:pt x="17" y="42"/>
                  </a:lnTo>
                  <a:lnTo>
                    <a:pt x="7" y="31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11" y="22"/>
                  </a:lnTo>
                  <a:lnTo>
                    <a:pt x="26" y="21"/>
                  </a:lnTo>
                  <a:lnTo>
                    <a:pt x="33" y="16"/>
                  </a:lnTo>
                  <a:lnTo>
                    <a:pt x="53" y="0"/>
                  </a:lnTo>
                  <a:lnTo>
                    <a:pt x="55" y="8"/>
                  </a:lnTo>
                  <a:lnTo>
                    <a:pt x="67" y="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任意多边形: 形状 56"/>
            <p:cNvSpPr>
              <a:spLocks noChangeAspect="1"/>
            </p:cNvSpPr>
            <p:nvPr/>
          </p:nvSpPr>
          <p:spPr bwMode="gray">
            <a:xfrm>
              <a:off x="7921481" y="4522869"/>
              <a:ext cx="4771" cy="15716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9" y="0"/>
                </a:cxn>
                <a:cxn ang="0">
                  <a:pos x="11" y="10"/>
                </a:cxn>
                <a:cxn ang="0">
                  <a:pos x="13" y="26"/>
                </a:cxn>
                <a:cxn ang="0">
                  <a:pos x="15" y="33"/>
                </a:cxn>
                <a:cxn ang="0">
                  <a:pos x="9" y="41"/>
                </a:cxn>
                <a:cxn ang="0">
                  <a:pos x="4" y="42"/>
                </a:cxn>
                <a:cxn ang="0">
                  <a:pos x="0" y="27"/>
                </a:cxn>
                <a:cxn ang="0">
                  <a:pos x="0" y="13"/>
                </a:cxn>
                <a:cxn ang="0">
                  <a:pos x="3" y="4"/>
                </a:cxn>
                <a:cxn ang="0">
                  <a:pos x="8" y="0"/>
                </a:cxn>
                <a:cxn ang="0">
                  <a:pos x="8" y="1"/>
                </a:cxn>
              </a:cxnLst>
              <a:rect l="0" t="0" r="r" b="b"/>
              <a:pathLst>
                <a:path w="15" h="42">
                  <a:moveTo>
                    <a:pt x="8" y="1"/>
                  </a:moveTo>
                  <a:lnTo>
                    <a:pt x="9" y="0"/>
                  </a:lnTo>
                  <a:lnTo>
                    <a:pt x="11" y="10"/>
                  </a:lnTo>
                  <a:lnTo>
                    <a:pt x="13" y="26"/>
                  </a:lnTo>
                  <a:lnTo>
                    <a:pt x="15" y="33"/>
                  </a:lnTo>
                  <a:lnTo>
                    <a:pt x="9" y="41"/>
                  </a:lnTo>
                  <a:lnTo>
                    <a:pt x="4" y="42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3" y="4"/>
                  </a:lnTo>
                  <a:lnTo>
                    <a:pt x="8" y="0"/>
                  </a:lnTo>
                  <a:lnTo>
                    <a:pt x="8" y="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任意多边形: 形状 57"/>
            <p:cNvSpPr>
              <a:spLocks noChangeAspect="1"/>
            </p:cNvSpPr>
            <p:nvPr/>
          </p:nvSpPr>
          <p:spPr bwMode="gray">
            <a:xfrm>
              <a:off x="8072544" y="4620652"/>
              <a:ext cx="42934" cy="20954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2" y="38"/>
                </a:cxn>
                <a:cxn ang="0">
                  <a:pos x="11" y="29"/>
                </a:cxn>
                <a:cxn ang="0">
                  <a:pos x="18" y="17"/>
                </a:cxn>
                <a:cxn ang="0">
                  <a:pos x="27" y="16"/>
                </a:cxn>
                <a:cxn ang="0">
                  <a:pos x="55" y="11"/>
                </a:cxn>
                <a:cxn ang="0">
                  <a:pos x="61" y="7"/>
                </a:cxn>
                <a:cxn ang="0">
                  <a:pos x="71" y="10"/>
                </a:cxn>
                <a:cxn ang="0">
                  <a:pos x="98" y="7"/>
                </a:cxn>
                <a:cxn ang="0">
                  <a:pos x="109" y="3"/>
                </a:cxn>
                <a:cxn ang="0">
                  <a:pos x="118" y="2"/>
                </a:cxn>
                <a:cxn ang="0">
                  <a:pos x="124" y="0"/>
                </a:cxn>
                <a:cxn ang="0">
                  <a:pos x="132" y="2"/>
                </a:cxn>
                <a:cxn ang="0">
                  <a:pos x="133" y="6"/>
                </a:cxn>
                <a:cxn ang="0">
                  <a:pos x="129" y="19"/>
                </a:cxn>
                <a:cxn ang="0">
                  <a:pos x="113" y="23"/>
                </a:cxn>
                <a:cxn ang="0">
                  <a:pos x="88" y="37"/>
                </a:cxn>
                <a:cxn ang="0">
                  <a:pos x="73" y="40"/>
                </a:cxn>
                <a:cxn ang="0">
                  <a:pos x="61" y="46"/>
                </a:cxn>
                <a:cxn ang="0">
                  <a:pos x="39" y="51"/>
                </a:cxn>
                <a:cxn ang="0">
                  <a:pos x="23" y="61"/>
                </a:cxn>
                <a:cxn ang="0">
                  <a:pos x="18" y="59"/>
                </a:cxn>
                <a:cxn ang="0">
                  <a:pos x="0" y="39"/>
                </a:cxn>
              </a:cxnLst>
              <a:rect l="0" t="0" r="r" b="b"/>
              <a:pathLst>
                <a:path w="133" h="61">
                  <a:moveTo>
                    <a:pt x="0" y="39"/>
                  </a:moveTo>
                  <a:lnTo>
                    <a:pt x="2" y="38"/>
                  </a:lnTo>
                  <a:lnTo>
                    <a:pt x="11" y="29"/>
                  </a:lnTo>
                  <a:lnTo>
                    <a:pt x="18" y="17"/>
                  </a:lnTo>
                  <a:lnTo>
                    <a:pt x="27" y="16"/>
                  </a:lnTo>
                  <a:lnTo>
                    <a:pt x="55" y="11"/>
                  </a:lnTo>
                  <a:lnTo>
                    <a:pt x="61" y="7"/>
                  </a:lnTo>
                  <a:lnTo>
                    <a:pt x="71" y="10"/>
                  </a:lnTo>
                  <a:lnTo>
                    <a:pt x="98" y="7"/>
                  </a:lnTo>
                  <a:lnTo>
                    <a:pt x="109" y="3"/>
                  </a:lnTo>
                  <a:lnTo>
                    <a:pt x="118" y="2"/>
                  </a:lnTo>
                  <a:lnTo>
                    <a:pt x="124" y="0"/>
                  </a:lnTo>
                  <a:lnTo>
                    <a:pt x="132" y="2"/>
                  </a:lnTo>
                  <a:lnTo>
                    <a:pt x="133" y="6"/>
                  </a:lnTo>
                  <a:lnTo>
                    <a:pt x="129" y="19"/>
                  </a:lnTo>
                  <a:lnTo>
                    <a:pt x="113" y="23"/>
                  </a:lnTo>
                  <a:lnTo>
                    <a:pt x="88" y="37"/>
                  </a:lnTo>
                  <a:lnTo>
                    <a:pt x="73" y="40"/>
                  </a:lnTo>
                  <a:lnTo>
                    <a:pt x="61" y="46"/>
                  </a:lnTo>
                  <a:lnTo>
                    <a:pt x="39" y="51"/>
                  </a:lnTo>
                  <a:lnTo>
                    <a:pt x="23" y="61"/>
                  </a:lnTo>
                  <a:lnTo>
                    <a:pt x="18" y="5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任意多边形: 形状 58"/>
            <p:cNvSpPr>
              <a:spLocks noChangeAspect="1"/>
            </p:cNvSpPr>
            <p:nvPr/>
          </p:nvSpPr>
          <p:spPr bwMode="gray">
            <a:xfrm>
              <a:off x="8051872" y="4634622"/>
              <a:ext cx="27033" cy="24446"/>
            </a:xfrm>
            <a:custGeom>
              <a:avLst/>
              <a:gdLst/>
              <a:ahLst/>
              <a:cxnLst>
                <a:cxn ang="0">
                  <a:pos x="85" y="20"/>
                </a:cxn>
                <a:cxn ang="0">
                  <a:pos x="85" y="22"/>
                </a:cxn>
                <a:cxn ang="0">
                  <a:pos x="80" y="35"/>
                </a:cxn>
                <a:cxn ang="0">
                  <a:pos x="69" y="46"/>
                </a:cxn>
                <a:cxn ang="0">
                  <a:pos x="63" y="54"/>
                </a:cxn>
                <a:cxn ang="0">
                  <a:pos x="54" y="58"/>
                </a:cxn>
                <a:cxn ang="0">
                  <a:pos x="49" y="60"/>
                </a:cxn>
                <a:cxn ang="0">
                  <a:pos x="40" y="63"/>
                </a:cxn>
                <a:cxn ang="0">
                  <a:pos x="31" y="68"/>
                </a:cxn>
                <a:cxn ang="0">
                  <a:pos x="21" y="70"/>
                </a:cxn>
                <a:cxn ang="0">
                  <a:pos x="15" y="71"/>
                </a:cxn>
                <a:cxn ang="0">
                  <a:pos x="5" y="71"/>
                </a:cxn>
                <a:cxn ang="0">
                  <a:pos x="0" y="66"/>
                </a:cxn>
                <a:cxn ang="0">
                  <a:pos x="8" y="58"/>
                </a:cxn>
                <a:cxn ang="0">
                  <a:pos x="9" y="52"/>
                </a:cxn>
                <a:cxn ang="0">
                  <a:pos x="6" y="46"/>
                </a:cxn>
                <a:cxn ang="0">
                  <a:pos x="8" y="31"/>
                </a:cxn>
                <a:cxn ang="0">
                  <a:pos x="15" y="23"/>
                </a:cxn>
                <a:cxn ang="0">
                  <a:pos x="22" y="17"/>
                </a:cxn>
                <a:cxn ang="0">
                  <a:pos x="32" y="15"/>
                </a:cxn>
                <a:cxn ang="0">
                  <a:pos x="41" y="9"/>
                </a:cxn>
                <a:cxn ang="0">
                  <a:pos x="48" y="6"/>
                </a:cxn>
                <a:cxn ang="0">
                  <a:pos x="53" y="4"/>
                </a:cxn>
                <a:cxn ang="0">
                  <a:pos x="62" y="3"/>
                </a:cxn>
                <a:cxn ang="0">
                  <a:pos x="67" y="0"/>
                </a:cxn>
                <a:cxn ang="0">
                  <a:pos x="85" y="20"/>
                </a:cxn>
              </a:cxnLst>
              <a:rect l="0" t="0" r="r" b="b"/>
              <a:pathLst>
                <a:path w="85" h="71">
                  <a:moveTo>
                    <a:pt x="85" y="20"/>
                  </a:moveTo>
                  <a:lnTo>
                    <a:pt x="85" y="22"/>
                  </a:lnTo>
                  <a:lnTo>
                    <a:pt x="80" y="35"/>
                  </a:lnTo>
                  <a:lnTo>
                    <a:pt x="69" y="46"/>
                  </a:lnTo>
                  <a:lnTo>
                    <a:pt x="63" y="54"/>
                  </a:lnTo>
                  <a:lnTo>
                    <a:pt x="54" y="58"/>
                  </a:lnTo>
                  <a:lnTo>
                    <a:pt x="49" y="60"/>
                  </a:lnTo>
                  <a:lnTo>
                    <a:pt x="40" y="63"/>
                  </a:lnTo>
                  <a:lnTo>
                    <a:pt x="31" y="68"/>
                  </a:lnTo>
                  <a:lnTo>
                    <a:pt x="21" y="70"/>
                  </a:lnTo>
                  <a:lnTo>
                    <a:pt x="15" y="71"/>
                  </a:lnTo>
                  <a:lnTo>
                    <a:pt x="5" y="71"/>
                  </a:lnTo>
                  <a:lnTo>
                    <a:pt x="0" y="66"/>
                  </a:lnTo>
                  <a:lnTo>
                    <a:pt x="8" y="58"/>
                  </a:lnTo>
                  <a:lnTo>
                    <a:pt x="9" y="52"/>
                  </a:lnTo>
                  <a:lnTo>
                    <a:pt x="6" y="46"/>
                  </a:lnTo>
                  <a:lnTo>
                    <a:pt x="8" y="31"/>
                  </a:lnTo>
                  <a:lnTo>
                    <a:pt x="15" y="23"/>
                  </a:lnTo>
                  <a:lnTo>
                    <a:pt x="22" y="17"/>
                  </a:lnTo>
                  <a:lnTo>
                    <a:pt x="32" y="15"/>
                  </a:lnTo>
                  <a:lnTo>
                    <a:pt x="41" y="9"/>
                  </a:lnTo>
                  <a:lnTo>
                    <a:pt x="48" y="6"/>
                  </a:lnTo>
                  <a:lnTo>
                    <a:pt x="53" y="4"/>
                  </a:lnTo>
                  <a:lnTo>
                    <a:pt x="62" y="3"/>
                  </a:lnTo>
                  <a:lnTo>
                    <a:pt x="67" y="0"/>
                  </a:lnTo>
                  <a:lnTo>
                    <a:pt x="85" y="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任意多边形: 形状 59"/>
            <p:cNvSpPr>
              <a:spLocks noChangeAspect="1"/>
            </p:cNvSpPr>
            <p:nvPr/>
          </p:nvSpPr>
          <p:spPr bwMode="gray">
            <a:xfrm>
              <a:off x="8128199" y="4514139"/>
              <a:ext cx="50884" cy="20954"/>
            </a:xfrm>
            <a:custGeom>
              <a:avLst/>
              <a:gdLst/>
              <a:ahLst/>
              <a:cxnLst>
                <a:cxn ang="0">
                  <a:pos x="3" y="38"/>
                </a:cxn>
                <a:cxn ang="0">
                  <a:pos x="1" y="37"/>
                </a:cxn>
                <a:cxn ang="0">
                  <a:pos x="0" y="24"/>
                </a:cxn>
                <a:cxn ang="0">
                  <a:pos x="2" y="18"/>
                </a:cxn>
                <a:cxn ang="0">
                  <a:pos x="7" y="14"/>
                </a:cxn>
                <a:cxn ang="0">
                  <a:pos x="12" y="8"/>
                </a:cxn>
                <a:cxn ang="0">
                  <a:pos x="17" y="3"/>
                </a:cxn>
                <a:cxn ang="0">
                  <a:pos x="43" y="5"/>
                </a:cxn>
                <a:cxn ang="0">
                  <a:pos x="54" y="4"/>
                </a:cxn>
                <a:cxn ang="0">
                  <a:pos x="63" y="2"/>
                </a:cxn>
                <a:cxn ang="0">
                  <a:pos x="70" y="5"/>
                </a:cxn>
                <a:cxn ang="0">
                  <a:pos x="88" y="0"/>
                </a:cxn>
                <a:cxn ang="0">
                  <a:pos x="99" y="4"/>
                </a:cxn>
                <a:cxn ang="0">
                  <a:pos x="108" y="11"/>
                </a:cxn>
                <a:cxn ang="0">
                  <a:pos x="116" y="13"/>
                </a:cxn>
                <a:cxn ang="0">
                  <a:pos x="125" y="13"/>
                </a:cxn>
                <a:cxn ang="0">
                  <a:pos x="132" y="10"/>
                </a:cxn>
                <a:cxn ang="0">
                  <a:pos x="142" y="14"/>
                </a:cxn>
                <a:cxn ang="0">
                  <a:pos x="148" y="30"/>
                </a:cxn>
                <a:cxn ang="0">
                  <a:pos x="152" y="35"/>
                </a:cxn>
                <a:cxn ang="0">
                  <a:pos x="160" y="37"/>
                </a:cxn>
                <a:cxn ang="0">
                  <a:pos x="162" y="50"/>
                </a:cxn>
                <a:cxn ang="0">
                  <a:pos x="157" y="59"/>
                </a:cxn>
                <a:cxn ang="0">
                  <a:pos x="149" y="54"/>
                </a:cxn>
                <a:cxn ang="0">
                  <a:pos x="108" y="32"/>
                </a:cxn>
                <a:cxn ang="0">
                  <a:pos x="98" y="30"/>
                </a:cxn>
                <a:cxn ang="0">
                  <a:pos x="88" y="30"/>
                </a:cxn>
                <a:cxn ang="0">
                  <a:pos x="88" y="35"/>
                </a:cxn>
                <a:cxn ang="0">
                  <a:pos x="83" y="36"/>
                </a:cxn>
                <a:cxn ang="0">
                  <a:pos x="72" y="35"/>
                </a:cxn>
                <a:cxn ang="0">
                  <a:pos x="62" y="34"/>
                </a:cxn>
                <a:cxn ang="0">
                  <a:pos x="54" y="26"/>
                </a:cxn>
                <a:cxn ang="0">
                  <a:pos x="45" y="30"/>
                </a:cxn>
                <a:cxn ang="0">
                  <a:pos x="41" y="35"/>
                </a:cxn>
                <a:cxn ang="0">
                  <a:pos x="34" y="37"/>
                </a:cxn>
                <a:cxn ang="0">
                  <a:pos x="24" y="32"/>
                </a:cxn>
                <a:cxn ang="0">
                  <a:pos x="13" y="21"/>
                </a:cxn>
                <a:cxn ang="0">
                  <a:pos x="11" y="24"/>
                </a:cxn>
                <a:cxn ang="0">
                  <a:pos x="3" y="38"/>
                </a:cxn>
              </a:cxnLst>
              <a:rect l="0" t="0" r="r" b="b"/>
              <a:pathLst>
                <a:path w="162" h="59">
                  <a:moveTo>
                    <a:pt x="3" y="38"/>
                  </a:moveTo>
                  <a:lnTo>
                    <a:pt x="1" y="37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7" y="14"/>
                  </a:lnTo>
                  <a:lnTo>
                    <a:pt x="12" y="8"/>
                  </a:lnTo>
                  <a:lnTo>
                    <a:pt x="17" y="3"/>
                  </a:lnTo>
                  <a:lnTo>
                    <a:pt x="43" y="5"/>
                  </a:lnTo>
                  <a:lnTo>
                    <a:pt x="54" y="4"/>
                  </a:lnTo>
                  <a:lnTo>
                    <a:pt x="63" y="2"/>
                  </a:lnTo>
                  <a:lnTo>
                    <a:pt x="70" y="5"/>
                  </a:lnTo>
                  <a:lnTo>
                    <a:pt x="88" y="0"/>
                  </a:lnTo>
                  <a:lnTo>
                    <a:pt x="99" y="4"/>
                  </a:lnTo>
                  <a:lnTo>
                    <a:pt x="108" y="11"/>
                  </a:lnTo>
                  <a:lnTo>
                    <a:pt x="116" y="13"/>
                  </a:lnTo>
                  <a:lnTo>
                    <a:pt x="125" y="13"/>
                  </a:lnTo>
                  <a:lnTo>
                    <a:pt x="132" y="10"/>
                  </a:lnTo>
                  <a:lnTo>
                    <a:pt x="142" y="14"/>
                  </a:lnTo>
                  <a:lnTo>
                    <a:pt x="148" y="30"/>
                  </a:lnTo>
                  <a:lnTo>
                    <a:pt x="152" y="35"/>
                  </a:lnTo>
                  <a:lnTo>
                    <a:pt x="160" y="37"/>
                  </a:lnTo>
                  <a:lnTo>
                    <a:pt x="162" y="50"/>
                  </a:lnTo>
                  <a:lnTo>
                    <a:pt x="157" y="59"/>
                  </a:lnTo>
                  <a:lnTo>
                    <a:pt x="149" y="54"/>
                  </a:lnTo>
                  <a:lnTo>
                    <a:pt x="108" y="32"/>
                  </a:lnTo>
                  <a:lnTo>
                    <a:pt x="98" y="30"/>
                  </a:lnTo>
                  <a:lnTo>
                    <a:pt x="88" y="30"/>
                  </a:lnTo>
                  <a:lnTo>
                    <a:pt x="88" y="35"/>
                  </a:lnTo>
                  <a:lnTo>
                    <a:pt x="83" y="36"/>
                  </a:lnTo>
                  <a:lnTo>
                    <a:pt x="72" y="35"/>
                  </a:lnTo>
                  <a:lnTo>
                    <a:pt x="62" y="34"/>
                  </a:lnTo>
                  <a:lnTo>
                    <a:pt x="54" y="26"/>
                  </a:lnTo>
                  <a:lnTo>
                    <a:pt x="45" y="30"/>
                  </a:lnTo>
                  <a:lnTo>
                    <a:pt x="41" y="35"/>
                  </a:lnTo>
                  <a:lnTo>
                    <a:pt x="34" y="37"/>
                  </a:lnTo>
                  <a:lnTo>
                    <a:pt x="24" y="32"/>
                  </a:lnTo>
                  <a:lnTo>
                    <a:pt x="13" y="21"/>
                  </a:lnTo>
                  <a:lnTo>
                    <a:pt x="11" y="24"/>
                  </a:lnTo>
                  <a:lnTo>
                    <a:pt x="3" y="3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1" name="任意多边形: 形状 60"/>
            <p:cNvSpPr>
              <a:spLocks noChangeAspect="1"/>
            </p:cNvSpPr>
            <p:nvPr/>
          </p:nvSpPr>
          <p:spPr bwMode="gray">
            <a:xfrm>
              <a:off x="7970775" y="4428578"/>
              <a:ext cx="109720" cy="141437"/>
            </a:xfrm>
            <a:custGeom>
              <a:avLst/>
              <a:gdLst/>
              <a:ahLst/>
              <a:cxnLst>
                <a:cxn ang="0">
                  <a:pos x="141" y="30"/>
                </a:cxn>
                <a:cxn ang="0">
                  <a:pos x="163" y="33"/>
                </a:cxn>
                <a:cxn ang="0">
                  <a:pos x="184" y="36"/>
                </a:cxn>
                <a:cxn ang="0">
                  <a:pos x="205" y="43"/>
                </a:cxn>
                <a:cxn ang="0">
                  <a:pos x="229" y="42"/>
                </a:cxn>
                <a:cxn ang="0">
                  <a:pos x="288" y="42"/>
                </a:cxn>
                <a:cxn ang="0">
                  <a:pos x="325" y="6"/>
                </a:cxn>
                <a:cxn ang="0">
                  <a:pos x="344" y="4"/>
                </a:cxn>
                <a:cxn ang="0">
                  <a:pos x="339" y="30"/>
                </a:cxn>
                <a:cxn ang="0">
                  <a:pos x="303" y="69"/>
                </a:cxn>
                <a:cxn ang="0">
                  <a:pos x="268" y="78"/>
                </a:cxn>
                <a:cxn ang="0">
                  <a:pos x="218" y="68"/>
                </a:cxn>
                <a:cxn ang="0">
                  <a:pos x="164" y="72"/>
                </a:cxn>
                <a:cxn ang="0">
                  <a:pos x="145" y="69"/>
                </a:cxn>
                <a:cxn ang="0">
                  <a:pos x="121" y="72"/>
                </a:cxn>
                <a:cxn ang="0">
                  <a:pos x="87" y="69"/>
                </a:cxn>
                <a:cxn ang="0">
                  <a:pos x="67" y="107"/>
                </a:cxn>
                <a:cxn ang="0">
                  <a:pos x="86" y="148"/>
                </a:cxn>
                <a:cxn ang="0">
                  <a:pos x="124" y="164"/>
                </a:cxn>
                <a:cxn ang="0">
                  <a:pos x="151" y="143"/>
                </a:cxn>
                <a:cxn ang="0">
                  <a:pos x="172" y="148"/>
                </a:cxn>
                <a:cxn ang="0">
                  <a:pos x="215" y="138"/>
                </a:cxn>
                <a:cxn ang="0">
                  <a:pos x="244" y="124"/>
                </a:cxn>
                <a:cxn ang="0">
                  <a:pos x="243" y="150"/>
                </a:cxn>
                <a:cxn ang="0">
                  <a:pos x="198" y="172"/>
                </a:cxn>
                <a:cxn ang="0">
                  <a:pos x="166" y="189"/>
                </a:cxn>
                <a:cxn ang="0">
                  <a:pos x="137" y="193"/>
                </a:cxn>
                <a:cxn ang="0">
                  <a:pos x="180" y="251"/>
                </a:cxn>
                <a:cxn ang="0">
                  <a:pos x="196" y="271"/>
                </a:cxn>
                <a:cxn ang="0">
                  <a:pos x="184" y="286"/>
                </a:cxn>
                <a:cxn ang="0">
                  <a:pos x="202" y="309"/>
                </a:cxn>
                <a:cxn ang="0">
                  <a:pos x="216" y="320"/>
                </a:cxn>
                <a:cxn ang="0">
                  <a:pos x="211" y="337"/>
                </a:cxn>
                <a:cxn ang="0">
                  <a:pos x="175" y="354"/>
                </a:cxn>
                <a:cxn ang="0">
                  <a:pos x="146" y="348"/>
                </a:cxn>
                <a:cxn ang="0">
                  <a:pos x="143" y="314"/>
                </a:cxn>
                <a:cxn ang="0">
                  <a:pos x="113" y="280"/>
                </a:cxn>
                <a:cxn ang="0">
                  <a:pos x="119" y="245"/>
                </a:cxn>
                <a:cxn ang="0">
                  <a:pos x="92" y="245"/>
                </a:cxn>
                <a:cxn ang="0">
                  <a:pos x="83" y="280"/>
                </a:cxn>
                <a:cxn ang="0">
                  <a:pos x="86" y="354"/>
                </a:cxn>
                <a:cxn ang="0">
                  <a:pos x="85" y="397"/>
                </a:cxn>
                <a:cxn ang="0">
                  <a:pos x="55" y="404"/>
                </a:cxn>
                <a:cxn ang="0">
                  <a:pos x="27" y="384"/>
                </a:cxn>
                <a:cxn ang="0">
                  <a:pos x="43" y="316"/>
                </a:cxn>
                <a:cxn ang="0">
                  <a:pos x="22" y="284"/>
                </a:cxn>
                <a:cxn ang="0">
                  <a:pos x="0" y="259"/>
                </a:cxn>
                <a:cxn ang="0">
                  <a:pos x="18" y="210"/>
                </a:cxn>
                <a:cxn ang="0">
                  <a:pos x="37" y="144"/>
                </a:cxn>
                <a:cxn ang="0">
                  <a:pos x="51" y="138"/>
                </a:cxn>
                <a:cxn ang="0">
                  <a:pos x="45" y="97"/>
                </a:cxn>
                <a:cxn ang="0">
                  <a:pos x="55" y="80"/>
                </a:cxn>
                <a:cxn ang="0">
                  <a:pos x="73" y="46"/>
                </a:cxn>
                <a:cxn ang="0">
                  <a:pos x="93" y="51"/>
                </a:cxn>
                <a:cxn ang="0">
                  <a:pos x="110" y="24"/>
                </a:cxn>
              </a:cxnLst>
              <a:rect l="0" t="0" r="r" b="b"/>
              <a:pathLst>
                <a:path w="345" h="404">
                  <a:moveTo>
                    <a:pt x="120" y="22"/>
                  </a:moveTo>
                  <a:lnTo>
                    <a:pt x="139" y="24"/>
                  </a:lnTo>
                  <a:lnTo>
                    <a:pt x="141" y="30"/>
                  </a:lnTo>
                  <a:lnTo>
                    <a:pt x="147" y="35"/>
                  </a:lnTo>
                  <a:lnTo>
                    <a:pt x="155" y="36"/>
                  </a:lnTo>
                  <a:lnTo>
                    <a:pt x="163" y="33"/>
                  </a:lnTo>
                  <a:lnTo>
                    <a:pt x="169" y="33"/>
                  </a:lnTo>
                  <a:lnTo>
                    <a:pt x="178" y="35"/>
                  </a:lnTo>
                  <a:lnTo>
                    <a:pt x="184" y="36"/>
                  </a:lnTo>
                  <a:lnTo>
                    <a:pt x="193" y="36"/>
                  </a:lnTo>
                  <a:lnTo>
                    <a:pt x="201" y="38"/>
                  </a:lnTo>
                  <a:lnTo>
                    <a:pt x="205" y="43"/>
                  </a:lnTo>
                  <a:lnTo>
                    <a:pt x="216" y="47"/>
                  </a:lnTo>
                  <a:lnTo>
                    <a:pt x="222" y="46"/>
                  </a:lnTo>
                  <a:lnTo>
                    <a:pt x="229" y="42"/>
                  </a:lnTo>
                  <a:lnTo>
                    <a:pt x="237" y="41"/>
                  </a:lnTo>
                  <a:lnTo>
                    <a:pt x="274" y="46"/>
                  </a:lnTo>
                  <a:lnTo>
                    <a:pt x="288" y="42"/>
                  </a:lnTo>
                  <a:lnTo>
                    <a:pt x="309" y="21"/>
                  </a:lnTo>
                  <a:lnTo>
                    <a:pt x="317" y="16"/>
                  </a:lnTo>
                  <a:lnTo>
                    <a:pt x="325" y="6"/>
                  </a:lnTo>
                  <a:lnTo>
                    <a:pt x="335" y="0"/>
                  </a:lnTo>
                  <a:lnTo>
                    <a:pt x="341" y="2"/>
                  </a:lnTo>
                  <a:lnTo>
                    <a:pt x="344" y="4"/>
                  </a:lnTo>
                  <a:lnTo>
                    <a:pt x="345" y="13"/>
                  </a:lnTo>
                  <a:lnTo>
                    <a:pt x="344" y="20"/>
                  </a:lnTo>
                  <a:lnTo>
                    <a:pt x="339" y="30"/>
                  </a:lnTo>
                  <a:lnTo>
                    <a:pt x="323" y="47"/>
                  </a:lnTo>
                  <a:lnTo>
                    <a:pt x="313" y="60"/>
                  </a:lnTo>
                  <a:lnTo>
                    <a:pt x="303" y="69"/>
                  </a:lnTo>
                  <a:lnTo>
                    <a:pt x="293" y="75"/>
                  </a:lnTo>
                  <a:lnTo>
                    <a:pt x="280" y="75"/>
                  </a:lnTo>
                  <a:lnTo>
                    <a:pt x="268" y="78"/>
                  </a:lnTo>
                  <a:lnTo>
                    <a:pt x="245" y="78"/>
                  </a:lnTo>
                  <a:lnTo>
                    <a:pt x="234" y="70"/>
                  </a:lnTo>
                  <a:lnTo>
                    <a:pt x="218" y="68"/>
                  </a:lnTo>
                  <a:lnTo>
                    <a:pt x="201" y="68"/>
                  </a:lnTo>
                  <a:lnTo>
                    <a:pt x="178" y="69"/>
                  </a:lnTo>
                  <a:lnTo>
                    <a:pt x="164" y="72"/>
                  </a:lnTo>
                  <a:lnTo>
                    <a:pt x="156" y="68"/>
                  </a:lnTo>
                  <a:lnTo>
                    <a:pt x="148" y="68"/>
                  </a:lnTo>
                  <a:lnTo>
                    <a:pt x="145" y="69"/>
                  </a:lnTo>
                  <a:lnTo>
                    <a:pt x="135" y="67"/>
                  </a:lnTo>
                  <a:lnTo>
                    <a:pt x="130" y="68"/>
                  </a:lnTo>
                  <a:lnTo>
                    <a:pt x="121" y="72"/>
                  </a:lnTo>
                  <a:lnTo>
                    <a:pt x="109" y="72"/>
                  </a:lnTo>
                  <a:lnTo>
                    <a:pt x="98" y="69"/>
                  </a:lnTo>
                  <a:lnTo>
                    <a:pt x="87" y="69"/>
                  </a:lnTo>
                  <a:lnTo>
                    <a:pt x="77" y="80"/>
                  </a:lnTo>
                  <a:lnTo>
                    <a:pt x="70" y="94"/>
                  </a:lnTo>
                  <a:lnTo>
                    <a:pt x="67" y="107"/>
                  </a:lnTo>
                  <a:lnTo>
                    <a:pt x="67" y="137"/>
                  </a:lnTo>
                  <a:lnTo>
                    <a:pt x="75" y="144"/>
                  </a:lnTo>
                  <a:lnTo>
                    <a:pt x="86" y="148"/>
                  </a:lnTo>
                  <a:lnTo>
                    <a:pt x="100" y="171"/>
                  </a:lnTo>
                  <a:lnTo>
                    <a:pt x="121" y="170"/>
                  </a:lnTo>
                  <a:lnTo>
                    <a:pt x="124" y="164"/>
                  </a:lnTo>
                  <a:lnTo>
                    <a:pt x="132" y="156"/>
                  </a:lnTo>
                  <a:lnTo>
                    <a:pt x="140" y="146"/>
                  </a:lnTo>
                  <a:lnTo>
                    <a:pt x="151" y="143"/>
                  </a:lnTo>
                  <a:lnTo>
                    <a:pt x="159" y="145"/>
                  </a:lnTo>
                  <a:lnTo>
                    <a:pt x="163" y="145"/>
                  </a:lnTo>
                  <a:lnTo>
                    <a:pt x="172" y="148"/>
                  </a:lnTo>
                  <a:lnTo>
                    <a:pt x="177" y="140"/>
                  </a:lnTo>
                  <a:lnTo>
                    <a:pt x="193" y="138"/>
                  </a:lnTo>
                  <a:lnTo>
                    <a:pt x="215" y="138"/>
                  </a:lnTo>
                  <a:lnTo>
                    <a:pt x="217" y="129"/>
                  </a:lnTo>
                  <a:lnTo>
                    <a:pt x="233" y="124"/>
                  </a:lnTo>
                  <a:lnTo>
                    <a:pt x="244" y="124"/>
                  </a:lnTo>
                  <a:lnTo>
                    <a:pt x="250" y="133"/>
                  </a:lnTo>
                  <a:lnTo>
                    <a:pt x="249" y="144"/>
                  </a:lnTo>
                  <a:lnTo>
                    <a:pt x="243" y="150"/>
                  </a:lnTo>
                  <a:lnTo>
                    <a:pt x="231" y="144"/>
                  </a:lnTo>
                  <a:lnTo>
                    <a:pt x="218" y="146"/>
                  </a:lnTo>
                  <a:lnTo>
                    <a:pt x="198" y="172"/>
                  </a:lnTo>
                  <a:lnTo>
                    <a:pt x="189" y="180"/>
                  </a:lnTo>
                  <a:lnTo>
                    <a:pt x="173" y="187"/>
                  </a:lnTo>
                  <a:lnTo>
                    <a:pt x="166" y="189"/>
                  </a:lnTo>
                  <a:lnTo>
                    <a:pt x="155" y="196"/>
                  </a:lnTo>
                  <a:lnTo>
                    <a:pt x="150" y="197"/>
                  </a:lnTo>
                  <a:lnTo>
                    <a:pt x="137" y="193"/>
                  </a:lnTo>
                  <a:lnTo>
                    <a:pt x="139" y="203"/>
                  </a:lnTo>
                  <a:lnTo>
                    <a:pt x="152" y="212"/>
                  </a:lnTo>
                  <a:lnTo>
                    <a:pt x="180" y="251"/>
                  </a:lnTo>
                  <a:lnTo>
                    <a:pt x="185" y="252"/>
                  </a:lnTo>
                  <a:lnTo>
                    <a:pt x="190" y="263"/>
                  </a:lnTo>
                  <a:lnTo>
                    <a:pt x="196" y="271"/>
                  </a:lnTo>
                  <a:lnTo>
                    <a:pt x="193" y="277"/>
                  </a:lnTo>
                  <a:lnTo>
                    <a:pt x="185" y="279"/>
                  </a:lnTo>
                  <a:lnTo>
                    <a:pt x="184" y="286"/>
                  </a:lnTo>
                  <a:lnTo>
                    <a:pt x="185" y="293"/>
                  </a:lnTo>
                  <a:lnTo>
                    <a:pt x="198" y="301"/>
                  </a:lnTo>
                  <a:lnTo>
                    <a:pt x="202" y="309"/>
                  </a:lnTo>
                  <a:lnTo>
                    <a:pt x="202" y="317"/>
                  </a:lnTo>
                  <a:lnTo>
                    <a:pt x="209" y="321"/>
                  </a:lnTo>
                  <a:lnTo>
                    <a:pt x="216" y="320"/>
                  </a:lnTo>
                  <a:lnTo>
                    <a:pt x="218" y="328"/>
                  </a:lnTo>
                  <a:lnTo>
                    <a:pt x="215" y="332"/>
                  </a:lnTo>
                  <a:lnTo>
                    <a:pt x="211" y="337"/>
                  </a:lnTo>
                  <a:lnTo>
                    <a:pt x="196" y="337"/>
                  </a:lnTo>
                  <a:lnTo>
                    <a:pt x="182" y="341"/>
                  </a:lnTo>
                  <a:lnTo>
                    <a:pt x="175" y="354"/>
                  </a:lnTo>
                  <a:lnTo>
                    <a:pt x="166" y="360"/>
                  </a:lnTo>
                  <a:lnTo>
                    <a:pt x="150" y="359"/>
                  </a:lnTo>
                  <a:lnTo>
                    <a:pt x="146" y="348"/>
                  </a:lnTo>
                  <a:lnTo>
                    <a:pt x="145" y="333"/>
                  </a:lnTo>
                  <a:lnTo>
                    <a:pt x="148" y="321"/>
                  </a:lnTo>
                  <a:lnTo>
                    <a:pt x="143" y="314"/>
                  </a:lnTo>
                  <a:lnTo>
                    <a:pt x="131" y="305"/>
                  </a:lnTo>
                  <a:lnTo>
                    <a:pt x="120" y="294"/>
                  </a:lnTo>
                  <a:lnTo>
                    <a:pt x="113" y="280"/>
                  </a:lnTo>
                  <a:lnTo>
                    <a:pt x="121" y="264"/>
                  </a:lnTo>
                  <a:lnTo>
                    <a:pt x="121" y="253"/>
                  </a:lnTo>
                  <a:lnTo>
                    <a:pt x="119" y="245"/>
                  </a:lnTo>
                  <a:lnTo>
                    <a:pt x="116" y="239"/>
                  </a:lnTo>
                  <a:lnTo>
                    <a:pt x="105" y="237"/>
                  </a:lnTo>
                  <a:lnTo>
                    <a:pt x="92" y="245"/>
                  </a:lnTo>
                  <a:lnTo>
                    <a:pt x="81" y="253"/>
                  </a:lnTo>
                  <a:lnTo>
                    <a:pt x="76" y="267"/>
                  </a:lnTo>
                  <a:lnTo>
                    <a:pt x="83" y="280"/>
                  </a:lnTo>
                  <a:lnTo>
                    <a:pt x="83" y="294"/>
                  </a:lnTo>
                  <a:lnTo>
                    <a:pt x="82" y="344"/>
                  </a:lnTo>
                  <a:lnTo>
                    <a:pt x="86" y="354"/>
                  </a:lnTo>
                  <a:lnTo>
                    <a:pt x="80" y="368"/>
                  </a:lnTo>
                  <a:lnTo>
                    <a:pt x="81" y="384"/>
                  </a:lnTo>
                  <a:lnTo>
                    <a:pt x="85" y="397"/>
                  </a:lnTo>
                  <a:lnTo>
                    <a:pt x="82" y="400"/>
                  </a:lnTo>
                  <a:lnTo>
                    <a:pt x="67" y="401"/>
                  </a:lnTo>
                  <a:lnTo>
                    <a:pt x="55" y="404"/>
                  </a:lnTo>
                  <a:lnTo>
                    <a:pt x="42" y="403"/>
                  </a:lnTo>
                  <a:lnTo>
                    <a:pt x="33" y="398"/>
                  </a:lnTo>
                  <a:lnTo>
                    <a:pt x="27" y="384"/>
                  </a:lnTo>
                  <a:lnTo>
                    <a:pt x="34" y="363"/>
                  </a:lnTo>
                  <a:lnTo>
                    <a:pt x="35" y="350"/>
                  </a:lnTo>
                  <a:lnTo>
                    <a:pt x="43" y="316"/>
                  </a:lnTo>
                  <a:lnTo>
                    <a:pt x="39" y="310"/>
                  </a:lnTo>
                  <a:lnTo>
                    <a:pt x="34" y="284"/>
                  </a:lnTo>
                  <a:lnTo>
                    <a:pt x="22" y="284"/>
                  </a:lnTo>
                  <a:lnTo>
                    <a:pt x="11" y="285"/>
                  </a:lnTo>
                  <a:lnTo>
                    <a:pt x="2" y="273"/>
                  </a:lnTo>
                  <a:lnTo>
                    <a:pt x="0" y="259"/>
                  </a:lnTo>
                  <a:lnTo>
                    <a:pt x="1" y="240"/>
                  </a:lnTo>
                  <a:lnTo>
                    <a:pt x="12" y="226"/>
                  </a:lnTo>
                  <a:lnTo>
                    <a:pt x="18" y="210"/>
                  </a:lnTo>
                  <a:lnTo>
                    <a:pt x="26" y="196"/>
                  </a:lnTo>
                  <a:lnTo>
                    <a:pt x="24" y="166"/>
                  </a:lnTo>
                  <a:lnTo>
                    <a:pt x="37" y="144"/>
                  </a:lnTo>
                  <a:lnTo>
                    <a:pt x="44" y="137"/>
                  </a:lnTo>
                  <a:lnTo>
                    <a:pt x="49" y="128"/>
                  </a:lnTo>
                  <a:lnTo>
                    <a:pt x="51" y="138"/>
                  </a:lnTo>
                  <a:lnTo>
                    <a:pt x="54" y="126"/>
                  </a:lnTo>
                  <a:lnTo>
                    <a:pt x="53" y="105"/>
                  </a:lnTo>
                  <a:lnTo>
                    <a:pt x="45" y="97"/>
                  </a:lnTo>
                  <a:lnTo>
                    <a:pt x="48" y="97"/>
                  </a:lnTo>
                  <a:lnTo>
                    <a:pt x="55" y="86"/>
                  </a:lnTo>
                  <a:lnTo>
                    <a:pt x="55" y="80"/>
                  </a:lnTo>
                  <a:lnTo>
                    <a:pt x="57" y="69"/>
                  </a:lnTo>
                  <a:lnTo>
                    <a:pt x="62" y="58"/>
                  </a:lnTo>
                  <a:lnTo>
                    <a:pt x="73" y="46"/>
                  </a:lnTo>
                  <a:lnTo>
                    <a:pt x="78" y="46"/>
                  </a:lnTo>
                  <a:lnTo>
                    <a:pt x="86" y="52"/>
                  </a:lnTo>
                  <a:lnTo>
                    <a:pt x="93" y="51"/>
                  </a:lnTo>
                  <a:lnTo>
                    <a:pt x="102" y="40"/>
                  </a:lnTo>
                  <a:lnTo>
                    <a:pt x="104" y="27"/>
                  </a:lnTo>
                  <a:lnTo>
                    <a:pt x="110" y="24"/>
                  </a:lnTo>
                  <a:lnTo>
                    <a:pt x="120" y="2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2" name="任意多边形: 形状 61"/>
            <p:cNvSpPr>
              <a:spLocks noChangeAspect="1"/>
            </p:cNvSpPr>
            <p:nvPr/>
          </p:nvSpPr>
          <p:spPr bwMode="gray">
            <a:xfrm>
              <a:off x="8118658" y="4418101"/>
              <a:ext cx="25442" cy="59369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2" y="0"/>
                </a:cxn>
                <a:cxn ang="0">
                  <a:pos x="34" y="2"/>
                </a:cxn>
                <a:cxn ang="0">
                  <a:pos x="36" y="6"/>
                </a:cxn>
                <a:cxn ang="0">
                  <a:pos x="31" y="14"/>
                </a:cxn>
                <a:cxn ang="0">
                  <a:pos x="27" y="17"/>
                </a:cxn>
                <a:cxn ang="0">
                  <a:pos x="26" y="21"/>
                </a:cxn>
                <a:cxn ang="0">
                  <a:pos x="31" y="25"/>
                </a:cxn>
                <a:cxn ang="0">
                  <a:pos x="34" y="36"/>
                </a:cxn>
                <a:cxn ang="0">
                  <a:pos x="36" y="45"/>
                </a:cxn>
                <a:cxn ang="0">
                  <a:pos x="34" y="53"/>
                </a:cxn>
                <a:cxn ang="0">
                  <a:pos x="22" y="65"/>
                </a:cxn>
                <a:cxn ang="0">
                  <a:pos x="15" y="72"/>
                </a:cxn>
                <a:cxn ang="0">
                  <a:pos x="15" y="74"/>
                </a:cxn>
                <a:cxn ang="0">
                  <a:pos x="22" y="75"/>
                </a:cxn>
                <a:cxn ang="0">
                  <a:pos x="28" y="69"/>
                </a:cxn>
                <a:cxn ang="0">
                  <a:pos x="37" y="63"/>
                </a:cxn>
                <a:cxn ang="0">
                  <a:pos x="47" y="45"/>
                </a:cxn>
                <a:cxn ang="0">
                  <a:pos x="57" y="40"/>
                </a:cxn>
                <a:cxn ang="0">
                  <a:pos x="68" y="38"/>
                </a:cxn>
                <a:cxn ang="0">
                  <a:pos x="70" y="41"/>
                </a:cxn>
                <a:cxn ang="0">
                  <a:pos x="74" y="49"/>
                </a:cxn>
                <a:cxn ang="0">
                  <a:pos x="74" y="63"/>
                </a:cxn>
                <a:cxn ang="0">
                  <a:pos x="52" y="78"/>
                </a:cxn>
                <a:cxn ang="0">
                  <a:pos x="52" y="81"/>
                </a:cxn>
                <a:cxn ang="0">
                  <a:pos x="69" y="92"/>
                </a:cxn>
                <a:cxn ang="0">
                  <a:pos x="70" y="99"/>
                </a:cxn>
                <a:cxn ang="0">
                  <a:pos x="74" y="103"/>
                </a:cxn>
                <a:cxn ang="0">
                  <a:pos x="80" y="107"/>
                </a:cxn>
                <a:cxn ang="0">
                  <a:pos x="70" y="108"/>
                </a:cxn>
                <a:cxn ang="0">
                  <a:pos x="62" y="102"/>
                </a:cxn>
                <a:cxn ang="0">
                  <a:pos x="47" y="100"/>
                </a:cxn>
                <a:cxn ang="0">
                  <a:pos x="36" y="96"/>
                </a:cxn>
                <a:cxn ang="0">
                  <a:pos x="31" y="102"/>
                </a:cxn>
                <a:cxn ang="0">
                  <a:pos x="30" y="118"/>
                </a:cxn>
                <a:cxn ang="0">
                  <a:pos x="32" y="137"/>
                </a:cxn>
                <a:cxn ang="0">
                  <a:pos x="37" y="146"/>
                </a:cxn>
                <a:cxn ang="0">
                  <a:pos x="43" y="158"/>
                </a:cxn>
                <a:cxn ang="0">
                  <a:pos x="54" y="170"/>
                </a:cxn>
                <a:cxn ang="0">
                  <a:pos x="49" y="170"/>
                </a:cxn>
                <a:cxn ang="0">
                  <a:pos x="39" y="160"/>
                </a:cxn>
                <a:cxn ang="0">
                  <a:pos x="21" y="137"/>
                </a:cxn>
                <a:cxn ang="0">
                  <a:pos x="17" y="106"/>
                </a:cxn>
                <a:cxn ang="0">
                  <a:pos x="12" y="92"/>
                </a:cxn>
                <a:cxn ang="0">
                  <a:pos x="12" y="80"/>
                </a:cxn>
                <a:cxn ang="0">
                  <a:pos x="10" y="72"/>
                </a:cxn>
                <a:cxn ang="0">
                  <a:pos x="5" y="68"/>
                </a:cxn>
                <a:cxn ang="0">
                  <a:pos x="0" y="59"/>
                </a:cxn>
                <a:cxn ang="0">
                  <a:pos x="1" y="49"/>
                </a:cxn>
                <a:cxn ang="0">
                  <a:pos x="3" y="48"/>
                </a:cxn>
                <a:cxn ang="0">
                  <a:pos x="10" y="25"/>
                </a:cxn>
                <a:cxn ang="0">
                  <a:pos x="15" y="15"/>
                </a:cxn>
                <a:cxn ang="0">
                  <a:pos x="31" y="0"/>
                </a:cxn>
              </a:cxnLst>
              <a:rect l="0" t="0" r="r" b="b"/>
              <a:pathLst>
                <a:path w="80" h="170">
                  <a:moveTo>
                    <a:pt x="31" y="0"/>
                  </a:moveTo>
                  <a:lnTo>
                    <a:pt x="32" y="0"/>
                  </a:lnTo>
                  <a:lnTo>
                    <a:pt x="34" y="2"/>
                  </a:lnTo>
                  <a:lnTo>
                    <a:pt x="36" y="6"/>
                  </a:lnTo>
                  <a:lnTo>
                    <a:pt x="31" y="14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31" y="25"/>
                  </a:lnTo>
                  <a:lnTo>
                    <a:pt x="34" y="36"/>
                  </a:lnTo>
                  <a:lnTo>
                    <a:pt x="36" y="45"/>
                  </a:lnTo>
                  <a:lnTo>
                    <a:pt x="34" y="53"/>
                  </a:lnTo>
                  <a:lnTo>
                    <a:pt x="22" y="65"/>
                  </a:lnTo>
                  <a:lnTo>
                    <a:pt x="15" y="72"/>
                  </a:lnTo>
                  <a:lnTo>
                    <a:pt x="15" y="74"/>
                  </a:lnTo>
                  <a:lnTo>
                    <a:pt x="22" y="75"/>
                  </a:lnTo>
                  <a:lnTo>
                    <a:pt x="28" y="69"/>
                  </a:lnTo>
                  <a:lnTo>
                    <a:pt x="37" y="63"/>
                  </a:lnTo>
                  <a:lnTo>
                    <a:pt x="47" y="45"/>
                  </a:lnTo>
                  <a:lnTo>
                    <a:pt x="57" y="40"/>
                  </a:lnTo>
                  <a:lnTo>
                    <a:pt x="68" y="38"/>
                  </a:lnTo>
                  <a:lnTo>
                    <a:pt x="70" y="41"/>
                  </a:lnTo>
                  <a:lnTo>
                    <a:pt x="74" y="49"/>
                  </a:lnTo>
                  <a:lnTo>
                    <a:pt x="74" y="63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69" y="92"/>
                  </a:lnTo>
                  <a:lnTo>
                    <a:pt x="70" y="99"/>
                  </a:lnTo>
                  <a:lnTo>
                    <a:pt x="74" y="103"/>
                  </a:lnTo>
                  <a:lnTo>
                    <a:pt x="80" y="107"/>
                  </a:lnTo>
                  <a:lnTo>
                    <a:pt x="70" y="108"/>
                  </a:lnTo>
                  <a:lnTo>
                    <a:pt x="62" y="102"/>
                  </a:lnTo>
                  <a:lnTo>
                    <a:pt x="47" y="100"/>
                  </a:lnTo>
                  <a:lnTo>
                    <a:pt x="36" y="96"/>
                  </a:lnTo>
                  <a:lnTo>
                    <a:pt x="31" y="102"/>
                  </a:lnTo>
                  <a:lnTo>
                    <a:pt x="30" y="118"/>
                  </a:lnTo>
                  <a:lnTo>
                    <a:pt x="32" y="137"/>
                  </a:lnTo>
                  <a:lnTo>
                    <a:pt x="37" y="146"/>
                  </a:lnTo>
                  <a:lnTo>
                    <a:pt x="43" y="158"/>
                  </a:lnTo>
                  <a:lnTo>
                    <a:pt x="54" y="170"/>
                  </a:lnTo>
                  <a:lnTo>
                    <a:pt x="49" y="170"/>
                  </a:lnTo>
                  <a:lnTo>
                    <a:pt x="39" y="160"/>
                  </a:lnTo>
                  <a:lnTo>
                    <a:pt x="21" y="137"/>
                  </a:lnTo>
                  <a:lnTo>
                    <a:pt x="17" y="106"/>
                  </a:lnTo>
                  <a:lnTo>
                    <a:pt x="12" y="92"/>
                  </a:lnTo>
                  <a:lnTo>
                    <a:pt x="12" y="80"/>
                  </a:lnTo>
                  <a:lnTo>
                    <a:pt x="10" y="72"/>
                  </a:lnTo>
                  <a:lnTo>
                    <a:pt x="5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3" y="48"/>
                  </a:lnTo>
                  <a:lnTo>
                    <a:pt x="10" y="25"/>
                  </a:lnTo>
                  <a:lnTo>
                    <a:pt x="15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3" name="任意多边形: 形状 62"/>
            <p:cNvSpPr>
              <a:spLocks noChangeAspect="1"/>
            </p:cNvSpPr>
            <p:nvPr/>
          </p:nvSpPr>
          <p:spPr bwMode="gray">
            <a:xfrm>
              <a:off x="8180673" y="4468739"/>
              <a:ext cx="181276" cy="167629"/>
            </a:xfrm>
            <a:custGeom>
              <a:avLst/>
              <a:gdLst/>
              <a:ahLst/>
              <a:cxnLst>
                <a:cxn ang="0">
                  <a:pos x="549" y="469"/>
                </a:cxn>
                <a:cxn ang="0">
                  <a:pos x="503" y="428"/>
                </a:cxn>
                <a:cxn ang="0">
                  <a:pos x="474" y="427"/>
                </a:cxn>
                <a:cxn ang="0">
                  <a:pos x="441" y="433"/>
                </a:cxn>
                <a:cxn ang="0">
                  <a:pos x="426" y="433"/>
                </a:cxn>
                <a:cxn ang="0">
                  <a:pos x="378" y="431"/>
                </a:cxn>
                <a:cxn ang="0">
                  <a:pos x="419" y="383"/>
                </a:cxn>
                <a:cxn ang="0">
                  <a:pos x="444" y="385"/>
                </a:cxn>
                <a:cxn ang="0">
                  <a:pos x="431" y="368"/>
                </a:cxn>
                <a:cxn ang="0">
                  <a:pos x="421" y="335"/>
                </a:cxn>
                <a:cxn ang="0">
                  <a:pos x="406" y="293"/>
                </a:cxn>
                <a:cxn ang="0">
                  <a:pos x="378" y="269"/>
                </a:cxn>
                <a:cxn ang="0">
                  <a:pos x="342" y="250"/>
                </a:cxn>
                <a:cxn ang="0">
                  <a:pos x="290" y="235"/>
                </a:cxn>
                <a:cxn ang="0">
                  <a:pos x="229" y="223"/>
                </a:cxn>
                <a:cxn ang="0">
                  <a:pos x="210" y="206"/>
                </a:cxn>
                <a:cxn ang="0">
                  <a:pos x="188" y="203"/>
                </a:cxn>
                <a:cxn ang="0">
                  <a:pos x="168" y="183"/>
                </a:cxn>
                <a:cxn ang="0">
                  <a:pos x="161" y="149"/>
                </a:cxn>
                <a:cxn ang="0">
                  <a:pos x="152" y="167"/>
                </a:cxn>
                <a:cxn ang="0">
                  <a:pos x="132" y="203"/>
                </a:cxn>
                <a:cxn ang="0">
                  <a:pos x="105" y="190"/>
                </a:cxn>
                <a:cxn ang="0">
                  <a:pos x="95" y="163"/>
                </a:cxn>
                <a:cxn ang="0">
                  <a:pos x="56" y="141"/>
                </a:cxn>
                <a:cxn ang="0">
                  <a:pos x="95" y="130"/>
                </a:cxn>
                <a:cxn ang="0">
                  <a:pos x="147" y="120"/>
                </a:cxn>
                <a:cxn ang="0">
                  <a:pos x="162" y="93"/>
                </a:cxn>
                <a:cxn ang="0">
                  <a:pos x="94" y="106"/>
                </a:cxn>
                <a:cxn ang="0">
                  <a:pos x="55" y="83"/>
                </a:cxn>
                <a:cxn ang="0">
                  <a:pos x="27" y="63"/>
                </a:cxn>
                <a:cxn ang="0">
                  <a:pos x="2" y="51"/>
                </a:cxn>
                <a:cxn ang="0">
                  <a:pos x="29" y="23"/>
                </a:cxn>
                <a:cxn ang="0">
                  <a:pos x="78" y="0"/>
                </a:cxn>
                <a:cxn ang="0">
                  <a:pos x="126" y="18"/>
                </a:cxn>
                <a:cxn ang="0">
                  <a:pos x="178" y="49"/>
                </a:cxn>
                <a:cxn ang="0">
                  <a:pos x="179" y="114"/>
                </a:cxn>
                <a:cxn ang="0">
                  <a:pos x="205" y="122"/>
                </a:cxn>
                <a:cxn ang="0">
                  <a:pos x="234" y="164"/>
                </a:cxn>
                <a:cxn ang="0">
                  <a:pos x="269" y="148"/>
                </a:cxn>
                <a:cxn ang="0">
                  <a:pos x="302" y="103"/>
                </a:cxn>
                <a:cxn ang="0">
                  <a:pos x="345" y="90"/>
                </a:cxn>
                <a:cxn ang="0">
                  <a:pos x="380" y="57"/>
                </a:cxn>
                <a:cxn ang="0">
                  <a:pos x="421" y="77"/>
                </a:cxn>
                <a:cxn ang="0">
                  <a:pos x="471" y="100"/>
                </a:cxn>
                <a:cxn ang="0">
                  <a:pos x="506" y="104"/>
                </a:cxn>
                <a:cxn ang="0">
                  <a:pos x="534" y="114"/>
                </a:cxn>
                <a:cxn ang="0">
                  <a:pos x="543" y="121"/>
                </a:cxn>
                <a:cxn ang="0">
                  <a:pos x="555" y="129"/>
                </a:cxn>
                <a:cxn ang="0">
                  <a:pos x="555" y="351"/>
                </a:cxn>
                <a:cxn ang="0">
                  <a:pos x="568" y="480"/>
                </a:cxn>
              </a:cxnLst>
              <a:rect l="0" t="0" r="r" b="b"/>
              <a:pathLst>
                <a:path w="568" h="480">
                  <a:moveTo>
                    <a:pt x="568" y="480"/>
                  </a:moveTo>
                  <a:lnTo>
                    <a:pt x="568" y="479"/>
                  </a:lnTo>
                  <a:lnTo>
                    <a:pt x="556" y="475"/>
                  </a:lnTo>
                  <a:lnTo>
                    <a:pt x="549" y="469"/>
                  </a:lnTo>
                  <a:lnTo>
                    <a:pt x="532" y="455"/>
                  </a:lnTo>
                  <a:lnTo>
                    <a:pt x="523" y="444"/>
                  </a:lnTo>
                  <a:lnTo>
                    <a:pt x="513" y="433"/>
                  </a:lnTo>
                  <a:lnTo>
                    <a:pt x="503" y="428"/>
                  </a:lnTo>
                  <a:lnTo>
                    <a:pt x="501" y="425"/>
                  </a:lnTo>
                  <a:lnTo>
                    <a:pt x="497" y="421"/>
                  </a:lnTo>
                  <a:lnTo>
                    <a:pt x="484" y="423"/>
                  </a:lnTo>
                  <a:lnTo>
                    <a:pt x="474" y="427"/>
                  </a:lnTo>
                  <a:lnTo>
                    <a:pt x="455" y="423"/>
                  </a:lnTo>
                  <a:lnTo>
                    <a:pt x="447" y="431"/>
                  </a:lnTo>
                  <a:lnTo>
                    <a:pt x="442" y="426"/>
                  </a:lnTo>
                  <a:lnTo>
                    <a:pt x="441" y="433"/>
                  </a:lnTo>
                  <a:lnTo>
                    <a:pt x="441" y="436"/>
                  </a:lnTo>
                  <a:lnTo>
                    <a:pt x="438" y="437"/>
                  </a:lnTo>
                  <a:lnTo>
                    <a:pt x="431" y="437"/>
                  </a:lnTo>
                  <a:lnTo>
                    <a:pt x="426" y="433"/>
                  </a:lnTo>
                  <a:lnTo>
                    <a:pt x="405" y="439"/>
                  </a:lnTo>
                  <a:lnTo>
                    <a:pt x="385" y="440"/>
                  </a:lnTo>
                  <a:lnTo>
                    <a:pt x="378" y="440"/>
                  </a:lnTo>
                  <a:lnTo>
                    <a:pt x="378" y="431"/>
                  </a:lnTo>
                  <a:lnTo>
                    <a:pt x="384" y="421"/>
                  </a:lnTo>
                  <a:lnTo>
                    <a:pt x="390" y="405"/>
                  </a:lnTo>
                  <a:lnTo>
                    <a:pt x="406" y="386"/>
                  </a:lnTo>
                  <a:lnTo>
                    <a:pt x="419" y="383"/>
                  </a:lnTo>
                  <a:lnTo>
                    <a:pt x="427" y="384"/>
                  </a:lnTo>
                  <a:lnTo>
                    <a:pt x="437" y="390"/>
                  </a:lnTo>
                  <a:lnTo>
                    <a:pt x="444" y="393"/>
                  </a:lnTo>
                  <a:lnTo>
                    <a:pt x="444" y="385"/>
                  </a:lnTo>
                  <a:lnTo>
                    <a:pt x="433" y="377"/>
                  </a:lnTo>
                  <a:lnTo>
                    <a:pt x="435" y="373"/>
                  </a:lnTo>
                  <a:lnTo>
                    <a:pt x="442" y="372"/>
                  </a:lnTo>
                  <a:lnTo>
                    <a:pt x="431" y="368"/>
                  </a:lnTo>
                  <a:lnTo>
                    <a:pt x="420" y="359"/>
                  </a:lnTo>
                  <a:lnTo>
                    <a:pt x="426" y="357"/>
                  </a:lnTo>
                  <a:lnTo>
                    <a:pt x="430" y="341"/>
                  </a:lnTo>
                  <a:lnTo>
                    <a:pt x="421" y="335"/>
                  </a:lnTo>
                  <a:lnTo>
                    <a:pt x="414" y="321"/>
                  </a:lnTo>
                  <a:lnTo>
                    <a:pt x="410" y="300"/>
                  </a:lnTo>
                  <a:lnTo>
                    <a:pt x="410" y="297"/>
                  </a:lnTo>
                  <a:lnTo>
                    <a:pt x="406" y="293"/>
                  </a:lnTo>
                  <a:lnTo>
                    <a:pt x="395" y="277"/>
                  </a:lnTo>
                  <a:lnTo>
                    <a:pt x="389" y="277"/>
                  </a:lnTo>
                  <a:lnTo>
                    <a:pt x="383" y="275"/>
                  </a:lnTo>
                  <a:lnTo>
                    <a:pt x="378" y="269"/>
                  </a:lnTo>
                  <a:lnTo>
                    <a:pt x="377" y="269"/>
                  </a:lnTo>
                  <a:lnTo>
                    <a:pt x="372" y="262"/>
                  </a:lnTo>
                  <a:lnTo>
                    <a:pt x="361" y="260"/>
                  </a:lnTo>
                  <a:lnTo>
                    <a:pt x="342" y="250"/>
                  </a:lnTo>
                  <a:lnTo>
                    <a:pt x="334" y="251"/>
                  </a:lnTo>
                  <a:lnTo>
                    <a:pt x="313" y="240"/>
                  </a:lnTo>
                  <a:lnTo>
                    <a:pt x="299" y="237"/>
                  </a:lnTo>
                  <a:lnTo>
                    <a:pt x="290" y="235"/>
                  </a:lnTo>
                  <a:lnTo>
                    <a:pt x="270" y="228"/>
                  </a:lnTo>
                  <a:lnTo>
                    <a:pt x="260" y="227"/>
                  </a:lnTo>
                  <a:lnTo>
                    <a:pt x="243" y="224"/>
                  </a:lnTo>
                  <a:lnTo>
                    <a:pt x="229" y="223"/>
                  </a:lnTo>
                  <a:lnTo>
                    <a:pt x="228" y="219"/>
                  </a:lnTo>
                  <a:lnTo>
                    <a:pt x="224" y="218"/>
                  </a:lnTo>
                  <a:lnTo>
                    <a:pt x="215" y="213"/>
                  </a:lnTo>
                  <a:lnTo>
                    <a:pt x="210" y="206"/>
                  </a:lnTo>
                  <a:lnTo>
                    <a:pt x="207" y="199"/>
                  </a:lnTo>
                  <a:lnTo>
                    <a:pt x="199" y="199"/>
                  </a:lnTo>
                  <a:lnTo>
                    <a:pt x="189" y="197"/>
                  </a:lnTo>
                  <a:lnTo>
                    <a:pt x="188" y="203"/>
                  </a:lnTo>
                  <a:lnTo>
                    <a:pt x="184" y="197"/>
                  </a:lnTo>
                  <a:lnTo>
                    <a:pt x="175" y="191"/>
                  </a:lnTo>
                  <a:lnTo>
                    <a:pt x="170" y="189"/>
                  </a:lnTo>
                  <a:lnTo>
                    <a:pt x="168" y="183"/>
                  </a:lnTo>
                  <a:lnTo>
                    <a:pt x="158" y="179"/>
                  </a:lnTo>
                  <a:lnTo>
                    <a:pt x="156" y="171"/>
                  </a:lnTo>
                  <a:lnTo>
                    <a:pt x="157" y="162"/>
                  </a:lnTo>
                  <a:lnTo>
                    <a:pt x="161" y="149"/>
                  </a:lnTo>
                  <a:lnTo>
                    <a:pt x="159" y="142"/>
                  </a:lnTo>
                  <a:lnTo>
                    <a:pt x="157" y="148"/>
                  </a:lnTo>
                  <a:lnTo>
                    <a:pt x="156" y="159"/>
                  </a:lnTo>
                  <a:lnTo>
                    <a:pt x="152" y="167"/>
                  </a:lnTo>
                  <a:lnTo>
                    <a:pt x="145" y="181"/>
                  </a:lnTo>
                  <a:lnTo>
                    <a:pt x="142" y="189"/>
                  </a:lnTo>
                  <a:lnTo>
                    <a:pt x="138" y="196"/>
                  </a:lnTo>
                  <a:lnTo>
                    <a:pt x="132" y="203"/>
                  </a:lnTo>
                  <a:lnTo>
                    <a:pt x="113" y="206"/>
                  </a:lnTo>
                  <a:lnTo>
                    <a:pt x="108" y="203"/>
                  </a:lnTo>
                  <a:lnTo>
                    <a:pt x="105" y="200"/>
                  </a:lnTo>
                  <a:lnTo>
                    <a:pt x="105" y="190"/>
                  </a:lnTo>
                  <a:lnTo>
                    <a:pt x="102" y="179"/>
                  </a:lnTo>
                  <a:lnTo>
                    <a:pt x="103" y="174"/>
                  </a:lnTo>
                  <a:lnTo>
                    <a:pt x="103" y="163"/>
                  </a:lnTo>
                  <a:lnTo>
                    <a:pt x="95" y="163"/>
                  </a:lnTo>
                  <a:lnTo>
                    <a:pt x="88" y="149"/>
                  </a:lnTo>
                  <a:lnTo>
                    <a:pt x="78" y="143"/>
                  </a:lnTo>
                  <a:lnTo>
                    <a:pt x="65" y="143"/>
                  </a:lnTo>
                  <a:lnTo>
                    <a:pt x="56" y="141"/>
                  </a:lnTo>
                  <a:lnTo>
                    <a:pt x="57" y="132"/>
                  </a:lnTo>
                  <a:lnTo>
                    <a:pt x="67" y="127"/>
                  </a:lnTo>
                  <a:lnTo>
                    <a:pt x="81" y="127"/>
                  </a:lnTo>
                  <a:lnTo>
                    <a:pt x="95" y="130"/>
                  </a:lnTo>
                  <a:lnTo>
                    <a:pt x="115" y="119"/>
                  </a:lnTo>
                  <a:lnTo>
                    <a:pt x="125" y="115"/>
                  </a:lnTo>
                  <a:lnTo>
                    <a:pt x="135" y="119"/>
                  </a:lnTo>
                  <a:lnTo>
                    <a:pt x="147" y="120"/>
                  </a:lnTo>
                  <a:lnTo>
                    <a:pt x="156" y="116"/>
                  </a:lnTo>
                  <a:lnTo>
                    <a:pt x="157" y="105"/>
                  </a:lnTo>
                  <a:lnTo>
                    <a:pt x="161" y="99"/>
                  </a:lnTo>
                  <a:lnTo>
                    <a:pt x="162" y="93"/>
                  </a:lnTo>
                  <a:lnTo>
                    <a:pt x="152" y="97"/>
                  </a:lnTo>
                  <a:lnTo>
                    <a:pt x="132" y="101"/>
                  </a:lnTo>
                  <a:lnTo>
                    <a:pt x="110" y="106"/>
                  </a:lnTo>
                  <a:lnTo>
                    <a:pt x="94" y="106"/>
                  </a:lnTo>
                  <a:lnTo>
                    <a:pt x="86" y="104"/>
                  </a:lnTo>
                  <a:lnTo>
                    <a:pt x="77" y="106"/>
                  </a:lnTo>
                  <a:lnTo>
                    <a:pt x="62" y="99"/>
                  </a:lnTo>
                  <a:lnTo>
                    <a:pt x="55" y="83"/>
                  </a:lnTo>
                  <a:lnTo>
                    <a:pt x="52" y="72"/>
                  </a:lnTo>
                  <a:lnTo>
                    <a:pt x="46" y="67"/>
                  </a:lnTo>
                  <a:lnTo>
                    <a:pt x="36" y="62"/>
                  </a:lnTo>
                  <a:lnTo>
                    <a:pt x="27" y="63"/>
                  </a:lnTo>
                  <a:lnTo>
                    <a:pt x="19" y="60"/>
                  </a:lnTo>
                  <a:lnTo>
                    <a:pt x="17" y="66"/>
                  </a:lnTo>
                  <a:lnTo>
                    <a:pt x="0" y="58"/>
                  </a:lnTo>
                  <a:lnTo>
                    <a:pt x="2" y="51"/>
                  </a:lnTo>
                  <a:lnTo>
                    <a:pt x="7" y="45"/>
                  </a:lnTo>
                  <a:lnTo>
                    <a:pt x="16" y="28"/>
                  </a:lnTo>
                  <a:lnTo>
                    <a:pt x="19" y="25"/>
                  </a:lnTo>
                  <a:lnTo>
                    <a:pt x="29" y="23"/>
                  </a:lnTo>
                  <a:lnTo>
                    <a:pt x="38" y="23"/>
                  </a:lnTo>
                  <a:lnTo>
                    <a:pt x="48" y="19"/>
                  </a:lnTo>
                  <a:lnTo>
                    <a:pt x="66" y="3"/>
                  </a:lnTo>
                  <a:lnTo>
                    <a:pt x="78" y="0"/>
                  </a:lnTo>
                  <a:lnTo>
                    <a:pt x="93" y="0"/>
                  </a:lnTo>
                  <a:lnTo>
                    <a:pt x="107" y="2"/>
                  </a:lnTo>
                  <a:lnTo>
                    <a:pt x="119" y="11"/>
                  </a:lnTo>
                  <a:lnTo>
                    <a:pt x="126" y="18"/>
                  </a:lnTo>
                  <a:lnTo>
                    <a:pt x="135" y="23"/>
                  </a:lnTo>
                  <a:lnTo>
                    <a:pt x="168" y="23"/>
                  </a:lnTo>
                  <a:lnTo>
                    <a:pt x="172" y="39"/>
                  </a:lnTo>
                  <a:lnTo>
                    <a:pt x="178" y="49"/>
                  </a:lnTo>
                  <a:lnTo>
                    <a:pt x="179" y="65"/>
                  </a:lnTo>
                  <a:lnTo>
                    <a:pt x="175" y="77"/>
                  </a:lnTo>
                  <a:lnTo>
                    <a:pt x="174" y="90"/>
                  </a:lnTo>
                  <a:lnTo>
                    <a:pt x="179" y="114"/>
                  </a:lnTo>
                  <a:lnTo>
                    <a:pt x="193" y="132"/>
                  </a:lnTo>
                  <a:lnTo>
                    <a:pt x="194" y="127"/>
                  </a:lnTo>
                  <a:lnTo>
                    <a:pt x="195" y="119"/>
                  </a:lnTo>
                  <a:lnTo>
                    <a:pt x="205" y="122"/>
                  </a:lnTo>
                  <a:lnTo>
                    <a:pt x="210" y="138"/>
                  </a:lnTo>
                  <a:lnTo>
                    <a:pt x="213" y="142"/>
                  </a:lnTo>
                  <a:lnTo>
                    <a:pt x="218" y="153"/>
                  </a:lnTo>
                  <a:lnTo>
                    <a:pt x="234" y="164"/>
                  </a:lnTo>
                  <a:lnTo>
                    <a:pt x="242" y="164"/>
                  </a:lnTo>
                  <a:lnTo>
                    <a:pt x="255" y="163"/>
                  </a:lnTo>
                  <a:lnTo>
                    <a:pt x="261" y="151"/>
                  </a:lnTo>
                  <a:lnTo>
                    <a:pt x="269" y="148"/>
                  </a:lnTo>
                  <a:lnTo>
                    <a:pt x="275" y="143"/>
                  </a:lnTo>
                  <a:lnTo>
                    <a:pt x="276" y="135"/>
                  </a:lnTo>
                  <a:lnTo>
                    <a:pt x="296" y="120"/>
                  </a:lnTo>
                  <a:lnTo>
                    <a:pt x="302" y="103"/>
                  </a:lnTo>
                  <a:lnTo>
                    <a:pt x="310" y="100"/>
                  </a:lnTo>
                  <a:lnTo>
                    <a:pt x="318" y="100"/>
                  </a:lnTo>
                  <a:lnTo>
                    <a:pt x="336" y="97"/>
                  </a:lnTo>
                  <a:lnTo>
                    <a:pt x="345" y="90"/>
                  </a:lnTo>
                  <a:lnTo>
                    <a:pt x="344" y="81"/>
                  </a:lnTo>
                  <a:lnTo>
                    <a:pt x="349" y="77"/>
                  </a:lnTo>
                  <a:lnTo>
                    <a:pt x="361" y="67"/>
                  </a:lnTo>
                  <a:lnTo>
                    <a:pt x="380" y="57"/>
                  </a:lnTo>
                  <a:lnTo>
                    <a:pt x="387" y="60"/>
                  </a:lnTo>
                  <a:lnTo>
                    <a:pt x="390" y="65"/>
                  </a:lnTo>
                  <a:lnTo>
                    <a:pt x="410" y="72"/>
                  </a:lnTo>
                  <a:lnTo>
                    <a:pt x="421" y="77"/>
                  </a:lnTo>
                  <a:lnTo>
                    <a:pt x="427" y="78"/>
                  </a:lnTo>
                  <a:lnTo>
                    <a:pt x="432" y="83"/>
                  </a:lnTo>
                  <a:lnTo>
                    <a:pt x="455" y="90"/>
                  </a:lnTo>
                  <a:lnTo>
                    <a:pt x="471" y="100"/>
                  </a:lnTo>
                  <a:lnTo>
                    <a:pt x="479" y="104"/>
                  </a:lnTo>
                  <a:lnTo>
                    <a:pt x="491" y="108"/>
                  </a:lnTo>
                  <a:lnTo>
                    <a:pt x="501" y="106"/>
                  </a:lnTo>
                  <a:lnTo>
                    <a:pt x="506" y="104"/>
                  </a:lnTo>
                  <a:lnTo>
                    <a:pt x="514" y="108"/>
                  </a:lnTo>
                  <a:lnTo>
                    <a:pt x="519" y="106"/>
                  </a:lnTo>
                  <a:lnTo>
                    <a:pt x="523" y="108"/>
                  </a:lnTo>
                  <a:lnTo>
                    <a:pt x="534" y="114"/>
                  </a:lnTo>
                  <a:lnTo>
                    <a:pt x="539" y="114"/>
                  </a:lnTo>
                  <a:lnTo>
                    <a:pt x="541" y="116"/>
                  </a:lnTo>
                  <a:lnTo>
                    <a:pt x="541" y="119"/>
                  </a:lnTo>
                  <a:lnTo>
                    <a:pt x="543" y="121"/>
                  </a:lnTo>
                  <a:lnTo>
                    <a:pt x="549" y="121"/>
                  </a:lnTo>
                  <a:lnTo>
                    <a:pt x="551" y="120"/>
                  </a:lnTo>
                  <a:lnTo>
                    <a:pt x="556" y="120"/>
                  </a:lnTo>
                  <a:lnTo>
                    <a:pt x="555" y="129"/>
                  </a:lnTo>
                  <a:lnTo>
                    <a:pt x="560" y="254"/>
                  </a:lnTo>
                  <a:lnTo>
                    <a:pt x="560" y="326"/>
                  </a:lnTo>
                  <a:lnTo>
                    <a:pt x="556" y="347"/>
                  </a:lnTo>
                  <a:lnTo>
                    <a:pt x="555" y="351"/>
                  </a:lnTo>
                  <a:lnTo>
                    <a:pt x="562" y="368"/>
                  </a:lnTo>
                  <a:lnTo>
                    <a:pt x="562" y="409"/>
                  </a:lnTo>
                  <a:lnTo>
                    <a:pt x="565" y="466"/>
                  </a:lnTo>
                  <a:lnTo>
                    <a:pt x="568" y="48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4" name="任意多边形: 形状 63"/>
            <p:cNvSpPr>
              <a:spLocks noChangeAspect="1"/>
            </p:cNvSpPr>
            <p:nvPr/>
          </p:nvSpPr>
          <p:spPr bwMode="gray">
            <a:xfrm>
              <a:off x="8528915" y="4510647"/>
              <a:ext cx="41344" cy="41907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20" y="11"/>
                </a:cxn>
                <a:cxn ang="0">
                  <a:pos x="26" y="16"/>
                </a:cxn>
                <a:cxn ang="0">
                  <a:pos x="34" y="20"/>
                </a:cxn>
                <a:cxn ang="0">
                  <a:pos x="54" y="35"/>
                </a:cxn>
                <a:cxn ang="0">
                  <a:pos x="66" y="36"/>
                </a:cxn>
                <a:cxn ang="0">
                  <a:pos x="75" y="43"/>
                </a:cxn>
                <a:cxn ang="0">
                  <a:pos x="81" y="49"/>
                </a:cxn>
                <a:cxn ang="0">
                  <a:pos x="95" y="58"/>
                </a:cxn>
                <a:cxn ang="0">
                  <a:pos x="100" y="66"/>
                </a:cxn>
                <a:cxn ang="0">
                  <a:pos x="107" y="71"/>
                </a:cxn>
                <a:cxn ang="0">
                  <a:pos x="117" y="74"/>
                </a:cxn>
                <a:cxn ang="0">
                  <a:pos x="121" y="78"/>
                </a:cxn>
                <a:cxn ang="0">
                  <a:pos x="124" y="87"/>
                </a:cxn>
                <a:cxn ang="0">
                  <a:pos x="129" y="93"/>
                </a:cxn>
                <a:cxn ang="0">
                  <a:pos x="129" y="100"/>
                </a:cxn>
                <a:cxn ang="0">
                  <a:pos x="124" y="107"/>
                </a:cxn>
                <a:cxn ang="0">
                  <a:pos x="120" y="119"/>
                </a:cxn>
                <a:cxn ang="0">
                  <a:pos x="111" y="119"/>
                </a:cxn>
                <a:cxn ang="0">
                  <a:pos x="105" y="93"/>
                </a:cxn>
                <a:cxn ang="0">
                  <a:pos x="97" y="71"/>
                </a:cxn>
                <a:cxn ang="0">
                  <a:pos x="86" y="53"/>
                </a:cxn>
                <a:cxn ang="0">
                  <a:pos x="80" y="49"/>
                </a:cxn>
                <a:cxn ang="0">
                  <a:pos x="66" y="47"/>
                </a:cxn>
                <a:cxn ang="0">
                  <a:pos x="54" y="39"/>
                </a:cxn>
                <a:cxn ang="0">
                  <a:pos x="46" y="31"/>
                </a:cxn>
                <a:cxn ang="0">
                  <a:pos x="40" y="30"/>
                </a:cxn>
                <a:cxn ang="0">
                  <a:pos x="31" y="23"/>
                </a:cxn>
                <a:cxn ang="0">
                  <a:pos x="26" y="21"/>
                </a:cxn>
                <a:cxn ang="0">
                  <a:pos x="9" y="10"/>
                </a:cxn>
                <a:cxn ang="0">
                  <a:pos x="0" y="9"/>
                </a:cxn>
                <a:cxn ang="0">
                  <a:pos x="0" y="3"/>
                </a:cxn>
              </a:cxnLst>
              <a:rect l="0" t="0" r="r" b="b"/>
              <a:pathLst>
                <a:path w="129" h="119">
                  <a:moveTo>
                    <a:pt x="0" y="3"/>
                  </a:moveTo>
                  <a:lnTo>
                    <a:pt x="2" y="0"/>
                  </a:lnTo>
                  <a:lnTo>
                    <a:pt x="20" y="11"/>
                  </a:lnTo>
                  <a:lnTo>
                    <a:pt x="26" y="16"/>
                  </a:lnTo>
                  <a:lnTo>
                    <a:pt x="34" y="20"/>
                  </a:lnTo>
                  <a:lnTo>
                    <a:pt x="54" y="35"/>
                  </a:lnTo>
                  <a:lnTo>
                    <a:pt x="66" y="36"/>
                  </a:lnTo>
                  <a:lnTo>
                    <a:pt x="75" y="43"/>
                  </a:lnTo>
                  <a:lnTo>
                    <a:pt x="81" y="49"/>
                  </a:lnTo>
                  <a:lnTo>
                    <a:pt x="95" y="58"/>
                  </a:lnTo>
                  <a:lnTo>
                    <a:pt x="100" y="66"/>
                  </a:lnTo>
                  <a:lnTo>
                    <a:pt x="107" y="71"/>
                  </a:lnTo>
                  <a:lnTo>
                    <a:pt x="117" y="74"/>
                  </a:lnTo>
                  <a:lnTo>
                    <a:pt x="121" y="78"/>
                  </a:lnTo>
                  <a:lnTo>
                    <a:pt x="124" y="87"/>
                  </a:lnTo>
                  <a:lnTo>
                    <a:pt x="129" y="93"/>
                  </a:lnTo>
                  <a:lnTo>
                    <a:pt x="129" y="100"/>
                  </a:lnTo>
                  <a:lnTo>
                    <a:pt x="124" y="107"/>
                  </a:lnTo>
                  <a:lnTo>
                    <a:pt x="120" y="119"/>
                  </a:lnTo>
                  <a:lnTo>
                    <a:pt x="111" y="119"/>
                  </a:lnTo>
                  <a:lnTo>
                    <a:pt x="105" y="93"/>
                  </a:lnTo>
                  <a:lnTo>
                    <a:pt x="97" y="71"/>
                  </a:lnTo>
                  <a:lnTo>
                    <a:pt x="86" y="53"/>
                  </a:lnTo>
                  <a:lnTo>
                    <a:pt x="80" y="49"/>
                  </a:lnTo>
                  <a:lnTo>
                    <a:pt x="66" y="47"/>
                  </a:lnTo>
                  <a:lnTo>
                    <a:pt x="54" y="39"/>
                  </a:lnTo>
                  <a:lnTo>
                    <a:pt x="46" y="31"/>
                  </a:lnTo>
                  <a:lnTo>
                    <a:pt x="40" y="30"/>
                  </a:lnTo>
                  <a:lnTo>
                    <a:pt x="31" y="23"/>
                  </a:lnTo>
                  <a:lnTo>
                    <a:pt x="26" y="21"/>
                  </a:lnTo>
                  <a:lnTo>
                    <a:pt x="9" y="10"/>
                  </a:lnTo>
                  <a:lnTo>
                    <a:pt x="0" y="9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5" name="任意多边形: 形状 64"/>
            <p:cNvSpPr>
              <a:spLocks noChangeAspect="1"/>
            </p:cNvSpPr>
            <p:nvPr/>
          </p:nvSpPr>
          <p:spPr bwMode="gray">
            <a:xfrm>
              <a:off x="7678189" y="4007760"/>
              <a:ext cx="125622" cy="289858"/>
            </a:xfrm>
            <a:custGeom>
              <a:avLst/>
              <a:gdLst/>
              <a:ahLst/>
              <a:cxnLst>
                <a:cxn ang="0">
                  <a:pos x="237" y="758"/>
                </a:cxn>
                <a:cxn ang="0">
                  <a:pos x="250" y="749"/>
                </a:cxn>
                <a:cxn ang="0">
                  <a:pos x="270" y="727"/>
                </a:cxn>
                <a:cxn ang="0">
                  <a:pos x="321" y="713"/>
                </a:cxn>
                <a:cxn ang="0">
                  <a:pos x="376" y="679"/>
                </a:cxn>
                <a:cxn ang="0">
                  <a:pos x="387" y="654"/>
                </a:cxn>
                <a:cxn ang="0">
                  <a:pos x="388" y="643"/>
                </a:cxn>
                <a:cxn ang="0">
                  <a:pos x="388" y="607"/>
                </a:cxn>
                <a:cxn ang="0">
                  <a:pos x="395" y="596"/>
                </a:cxn>
                <a:cxn ang="0">
                  <a:pos x="389" y="557"/>
                </a:cxn>
                <a:cxn ang="0">
                  <a:pos x="382" y="507"/>
                </a:cxn>
                <a:cxn ang="0">
                  <a:pos x="336" y="409"/>
                </a:cxn>
                <a:cxn ang="0">
                  <a:pos x="323" y="401"/>
                </a:cxn>
                <a:cxn ang="0">
                  <a:pos x="281" y="372"/>
                </a:cxn>
                <a:cxn ang="0">
                  <a:pos x="255" y="344"/>
                </a:cxn>
                <a:cxn ang="0">
                  <a:pos x="228" y="297"/>
                </a:cxn>
                <a:cxn ang="0">
                  <a:pos x="194" y="245"/>
                </a:cxn>
                <a:cxn ang="0">
                  <a:pos x="239" y="171"/>
                </a:cxn>
                <a:cxn ang="0">
                  <a:pos x="258" y="140"/>
                </a:cxn>
                <a:cxn ang="0">
                  <a:pos x="307" y="105"/>
                </a:cxn>
                <a:cxn ang="0">
                  <a:pos x="312" y="97"/>
                </a:cxn>
                <a:cxn ang="0">
                  <a:pos x="255" y="77"/>
                </a:cxn>
                <a:cxn ang="0">
                  <a:pos x="244" y="26"/>
                </a:cxn>
                <a:cxn ang="0">
                  <a:pos x="184" y="5"/>
                </a:cxn>
                <a:cxn ang="0">
                  <a:pos x="142" y="19"/>
                </a:cxn>
                <a:cxn ang="0">
                  <a:pos x="104" y="33"/>
                </a:cxn>
                <a:cxn ang="0">
                  <a:pos x="71" y="31"/>
                </a:cxn>
                <a:cxn ang="0">
                  <a:pos x="36" y="33"/>
                </a:cxn>
                <a:cxn ang="0">
                  <a:pos x="13" y="37"/>
                </a:cxn>
                <a:cxn ang="0">
                  <a:pos x="12" y="60"/>
                </a:cxn>
                <a:cxn ang="0">
                  <a:pos x="41" y="112"/>
                </a:cxn>
                <a:cxn ang="0">
                  <a:pos x="97" y="134"/>
                </a:cxn>
                <a:cxn ang="0">
                  <a:pos x="129" y="162"/>
                </a:cxn>
                <a:cxn ang="0">
                  <a:pos x="146" y="192"/>
                </a:cxn>
                <a:cxn ang="0">
                  <a:pos x="107" y="208"/>
                </a:cxn>
                <a:cxn ang="0">
                  <a:pos x="107" y="231"/>
                </a:cxn>
                <a:cxn ang="0">
                  <a:pos x="165" y="280"/>
                </a:cxn>
                <a:cxn ang="0">
                  <a:pos x="213" y="332"/>
                </a:cxn>
                <a:cxn ang="0">
                  <a:pos x="238" y="371"/>
                </a:cxn>
                <a:cxn ang="0">
                  <a:pos x="265" y="396"/>
                </a:cxn>
                <a:cxn ang="0">
                  <a:pos x="292" y="457"/>
                </a:cxn>
                <a:cxn ang="0">
                  <a:pos x="299" y="558"/>
                </a:cxn>
                <a:cxn ang="0">
                  <a:pos x="281" y="625"/>
                </a:cxn>
                <a:cxn ang="0">
                  <a:pos x="238" y="646"/>
                </a:cxn>
                <a:cxn ang="0">
                  <a:pos x="206" y="674"/>
                </a:cxn>
                <a:cxn ang="0">
                  <a:pos x="194" y="697"/>
                </a:cxn>
                <a:cxn ang="0">
                  <a:pos x="158" y="705"/>
                </a:cxn>
                <a:cxn ang="0">
                  <a:pos x="134" y="726"/>
                </a:cxn>
                <a:cxn ang="0">
                  <a:pos x="161" y="752"/>
                </a:cxn>
                <a:cxn ang="0">
                  <a:pos x="148" y="797"/>
                </a:cxn>
                <a:cxn ang="0">
                  <a:pos x="153" y="832"/>
                </a:cxn>
                <a:cxn ang="0">
                  <a:pos x="195" y="797"/>
                </a:cxn>
                <a:cxn ang="0">
                  <a:pos x="228" y="773"/>
                </a:cxn>
              </a:cxnLst>
              <a:rect l="0" t="0" r="r" b="b"/>
              <a:pathLst>
                <a:path w="395" h="832">
                  <a:moveTo>
                    <a:pt x="228" y="773"/>
                  </a:moveTo>
                  <a:lnTo>
                    <a:pt x="238" y="776"/>
                  </a:lnTo>
                  <a:lnTo>
                    <a:pt x="242" y="768"/>
                  </a:lnTo>
                  <a:lnTo>
                    <a:pt x="237" y="758"/>
                  </a:lnTo>
                  <a:lnTo>
                    <a:pt x="239" y="753"/>
                  </a:lnTo>
                  <a:lnTo>
                    <a:pt x="245" y="754"/>
                  </a:lnTo>
                  <a:lnTo>
                    <a:pt x="247" y="748"/>
                  </a:lnTo>
                  <a:lnTo>
                    <a:pt x="250" y="749"/>
                  </a:lnTo>
                  <a:lnTo>
                    <a:pt x="249" y="741"/>
                  </a:lnTo>
                  <a:lnTo>
                    <a:pt x="253" y="737"/>
                  </a:lnTo>
                  <a:lnTo>
                    <a:pt x="255" y="731"/>
                  </a:lnTo>
                  <a:lnTo>
                    <a:pt x="270" y="727"/>
                  </a:lnTo>
                  <a:lnTo>
                    <a:pt x="276" y="731"/>
                  </a:lnTo>
                  <a:lnTo>
                    <a:pt x="283" y="731"/>
                  </a:lnTo>
                  <a:lnTo>
                    <a:pt x="308" y="716"/>
                  </a:lnTo>
                  <a:lnTo>
                    <a:pt x="321" y="713"/>
                  </a:lnTo>
                  <a:lnTo>
                    <a:pt x="330" y="701"/>
                  </a:lnTo>
                  <a:lnTo>
                    <a:pt x="361" y="687"/>
                  </a:lnTo>
                  <a:lnTo>
                    <a:pt x="367" y="681"/>
                  </a:lnTo>
                  <a:lnTo>
                    <a:pt x="376" y="679"/>
                  </a:lnTo>
                  <a:lnTo>
                    <a:pt x="378" y="673"/>
                  </a:lnTo>
                  <a:lnTo>
                    <a:pt x="379" y="665"/>
                  </a:lnTo>
                  <a:lnTo>
                    <a:pt x="385" y="660"/>
                  </a:lnTo>
                  <a:lnTo>
                    <a:pt x="387" y="654"/>
                  </a:lnTo>
                  <a:lnTo>
                    <a:pt x="383" y="650"/>
                  </a:lnTo>
                  <a:lnTo>
                    <a:pt x="385" y="646"/>
                  </a:lnTo>
                  <a:lnTo>
                    <a:pt x="388" y="647"/>
                  </a:lnTo>
                  <a:lnTo>
                    <a:pt x="388" y="643"/>
                  </a:lnTo>
                  <a:lnTo>
                    <a:pt x="383" y="619"/>
                  </a:lnTo>
                  <a:lnTo>
                    <a:pt x="384" y="615"/>
                  </a:lnTo>
                  <a:lnTo>
                    <a:pt x="388" y="618"/>
                  </a:lnTo>
                  <a:lnTo>
                    <a:pt x="388" y="607"/>
                  </a:lnTo>
                  <a:lnTo>
                    <a:pt x="392" y="602"/>
                  </a:lnTo>
                  <a:lnTo>
                    <a:pt x="395" y="603"/>
                  </a:lnTo>
                  <a:lnTo>
                    <a:pt x="395" y="607"/>
                  </a:lnTo>
                  <a:lnTo>
                    <a:pt x="395" y="596"/>
                  </a:lnTo>
                  <a:lnTo>
                    <a:pt x="394" y="587"/>
                  </a:lnTo>
                  <a:lnTo>
                    <a:pt x="390" y="585"/>
                  </a:lnTo>
                  <a:lnTo>
                    <a:pt x="389" y="569"/>
                  </a:lnTo>
                  <a:lnTo>
                    <a:pt x="389" y="557"/>
                  </a:lnTo>
                  <a:lnTo>
                    <a:pt x="388" y="549"/>
                  </a:lnTo>
                  <a:lnTo>
                    <a:pt x="388" y="539"/>
                  </a:lnTo>
                  <a:lnTo>
                    <a:pt x="385" y="536"/>
                  </a:lnTo>
                  <a:lnTo>
                    <a:pt x="382" y="507"/>
                  </a:lnTo>
                  <a:lnTo>
                    <a:pt x="366" y="456"/>
                  </a:lnTo>
                  <a:lnTo>
                    <a:pt x="344" y="434"/>
                  </a:lnTo>
                  <a:lnTo>
                    <a:pt x="337" y="424"/>
                  </a:lnTo>
                  <a:lnTo>
                    <a:pt x="336" y="409"/>
                  </a:lnTo>
                  <a:lnTo>
                    <a:pt x="335" y="413"/>
                  </a:lnTo>
                  <a:lnTo>
                    <a:pt x="329" y="414"/>
                  </a:lnTo>
                  <a:lnTo>
                    <a:pt x="329" y="409"/>
                  </a:lnTo>
                  <a:lnTo>
                    <a:pt x="323" y="401"/>
                  </a:lnTo>
                  <a:lnTo>
                    <a:pt x="306" y="398"/>
                  </a:lnTo>
                  <a:lnTo>
                    <a:pt x="298" y="387"/>
                  </a:lnTo>
                  <a:lnTo>
                    <a:pt x="290" y="378"/>
                  </a:lnTo>
                  <a:lnTo>
                    <a:pt x="281" y="372"/>
                  </a:lnTo>
                  <a:lnTo>
                    <a:pt x="274" y="362"/>
                  </a:lnTo>
                  <a:lnTo>
                    <a:pt x="270" y="359"/>
                  </a:lnTo>
                  <a:lnTo>
                    <a:pt x="265" y="351"/>
                  </a:lnTo>
                  <a:lnTo>
                    <a:pt x="255" y="344"/>
                  </a:lnTo>
                  <a:lnTo>
                    <a:pt x="248" y="334"/>
                  </a:lnTo>
                  <a:lnTo>
                    <a:pt x="236" y="324"/>
                  </a:lnTo>
                  <a:lnTo>
                    <a:pt x="234" y="312"/>
                  </a:lnTo>
                  <a:lnTo>
                    <a:pt x="228" y="297"/>
                  </a:lnTo>
                  <a:lnTo>
                    <a:pt x="217" y="290"/>
                  </a:lnTo>
                  <a:lnTo>
                    <a:pt x="197" y="270"/>
                  </a:lnTo>
                  <a:lnTo>
                    <a:pt x="191" y="258"/>
                  </a:lnTo>
                  <a:lnTo>
                    <a:pt x="194" y="245"/>
                  </a:lnTo>
                  <a:lnTo>
                    <a:pt x="197" y="235"/>
                  </a:lnTo>
                  <a:lnTo>
                    <a:pt x="199" y="222"/>
                  </a:lnTo>
                  <a:lnTo>
                    <a:pt x="211" y="195"/>
                  </a:lnTo>
                  <a:lnTo>
                    <a:pt x="239" y="171"/>
                  </a:lnTo>
                  <a:lnTo>
                    <a:pt x="243" y="166"/>
                  </a:lnTo>
                  <a:lnTo>
                    <a:pt x="247" y="152"/>
                  </a:lnTo>
                  <a:lnTo>
                    <a:pt x="253" y="145"/>
                  </a:lnTo>
                  <a:lnTo>
                    <a:pt x="258" y="140"/>
                  </a:lnTo>
                  <a:lnTo>
                    <a:pt x="276" y="132"/>
                  </a:lnTo>
                  <a:lnTo>
                    <a:pt x="286" y="124"/>
                  </a:lnTo>
                  <a:lnTo>
                    <a:pt x="287" y="116"/>
                  </a:lnTo>
                  <a:lnTo>
                    <a:pt x="307" y="105"/>
                  </a:lnTo>
                  <a:lnTo>
                    <a:pt x="315" y="108"/>
                  </a:lnTo>
                  <a:lnTo>
                    <a:pt x="318" y="106"/>
                  </a:lnTo>
                  <a:lnTo>
                    <a:pt x="319" y="102"/>
                  </a:lnTo>
                  <a:lnTo>
                    <a:pt x="312" y="97"/>
                  </a:lnTo>
                  <a:lnTo>
                    <a:pt x="293" y="98"/>
                  </a:lnTo>
                  <a:lnTo>
                    <a:pt x="283" y="96"/>
                  </a:lnTo>
                  <a:lnTo>
                    <a:pt x="278" y="91"/>
                  </a:lnTo>
                  <a:lnTo>
                    <a:pt x="255" y="77"/>
                  </a:lnTo>
                  <a:lnTo>
                    <a:pt x="248" y="65"/>
                  </a:lnTo>
                  <a:lnTo>
                    <a:pt x="243" y="50"/>
                  </a:lnTo>
                  <a:lnTo>
                    <a:pt x="248" y="35"/>
                  </a:lnTo>
                  <a:lnTo>
                    <a:pt x="244" y="26"/>
                  </a:lnTo>
                  <a:lnTo>
                    <a:pt x="224" y="25"/>
                  </a:lnTo>
                  <a:lnTo>
                    <a:pt x="211" y="21"/>
                  </a:lnTo>
                  <a:lnTo>
                    <a:pt x="196" y="15"/>
                  </a:lnTo>
                  <a:lnTo>
                    <a:pt x="184" y="5"/>
                  </a:lnTo>
                  <a:lnTo>
                    <a:pt x="169" y="0"/>
                  </a:lnTo>
                  <a:lnTo>
                    <a:pt x="162" y="1"/>
                  </a:lnTo>
                  <a:lnTo>
                    <a:pt x="152" y="12"/>
                  </a:lnTo>
                  <a:lnTo>
                    <a:pt x="142" y="19"/>
                  </a:lnTo>
                  <a:lnTo>
                    <a:pt x="127" y="27"/>
                  </a:lnTo>
                  <a:lnTo>
                    <a:pt x="121" y="28"/>
                  </a:lnTo>
                  <a:lnTo>
                    <a:pt x="113" y="26"/>
                  </a:lnTo>
                  <a:lnTo>
                    <a:pt x="104" y="33"/>
                  </a:lnTo>
                  <a:lnTo>
                    <a:pt x="94" y="38"/>
                  </a:lnTo>
                  <a:lnTo>
                    <a:pt x="91" y="32"/>
                  </a:lnTo>
                  <a:lnTo>
                    <a:pt x="77" y="36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0" y="42"/>
                  </a:lnTo>
                  <a:lnTo>
                    <a:pt x="44" y="41"/>
                  </a:lnTo>
                  <a:lnTo>
                    <a:pt x="36" y="33"/>
                  </a:lnTo>
                  <a:lnTo>
                    <a:pt x="23" y="31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3" y="37"/>
                  </a:lnTo>
                  <a:lnTo>
                    <a:pt x="7" y="44"/>
                  </a:lnTo>
                  <a:lnTo>
                    <a:pt x="7" y="48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29" y="80"/>
                  </a:lnTo>
                  <a:lnTo>
                    <a:pt x="39" y="90"/>
                  </a:lnTo>
                  <a:lnTo>
                    <a:pt x="44" y="100"/>
                  </a:lnTo>
                  <a:lnTo>
                    <a:pt x="41" y="112"/>
                  </a:lnTo>
                  <a:lnTo>
                    <a:pt x="43" y="120"/>
                  </a:lnTo>
                  <a:lnTo>
                    <a:pt x="57" y="135"/>
                  </a:lnTo>
                  <a:lnTo>
                    <a:pt x="77" y="139"/>
                  </a:lnTo>
                  <a:lnTo>
                    <a:pt x="97" y="134"/>
                  </a:lnTo>
                  <a:lnTo>
                    <a:pt x="113" y="135"/>
                  </a:lnTo>
                  <a:lnTo>
                    <a:pt x="122" y="146"/>
                  </a:lnTo>
                  <a:lnTo>
                    <a:pt x="127" y="155"/>
                  </a:lnTo>
                  <a:lnTo>
                    <a:pt x="129" y="162"/>
                  </a:lnTo>
                  <a:lnTo>
                    <a:pt x="137" y="168"/>
                  </a:lnTo>
                  <a:lnTo>
                    <a:pt x="141" y="177"/>
                  </a:lnTo>
                  <a:lnTo>
                    <a:pt x="147" y="183"/>
                  </a:lnTo>
                  <a:lnTo>
                    <a:pt x="146" y="192"/>
                  </a:lnTo>
                  <a:lnTo>
                    <a:pt x="130" y="208"/>
                  </a:lnTo>
                  <a:lnTo>
                    <a:pt x="125" y="208"/>
                  </a:lnTo>
                  <a:lnTo>
                    <a:pt x="114" y="205"/>
                  </a:lnTo>
                  <a:lnTo>
                    <a:pt x="107" y="208"/>
                  </a:lnTo>
                  <a:lnTo>
                    <a:pt x="103" y="213"/>
                  </a:lnTo>
                  <a:lnTo>
                    <a:pt x="99" y="222"/>
                  </a:lnTo>
                  <a:lnTo>
                    <a:pt x="100" y="229"/>
                  </a:lnTo>
                  <a:lnTo>
                    <a:pt x="107" y="231"/>
                  </a:lnTo>
                  <a:lnTo>
                    <a:pt x="115" y="237"/>
                  </a:lnTo>
                  <a:lnTo>
                    <a:pt x="134" y="247"/>
                  </a:lnTo>
                  <a:lnTo>
                    <a:pt x="161" y="267"/>
                  </a:lnTo>
                  <a:lnTo>
                    <a:pt x="165" y="280"/>
                  </a:lnTo>
                  <a:lnTo>
                    <a:pt x="188" y="301"/>
                  </a:lnTo>
                  <a:lnTo>
                    <a:pt x="191" y="311"/>
                  </a:lnTo>
                  <a:lnTo>
                    <a:pt x="208" y="331"/>
                  </a:lnTo>
                  <a:lnTo>
                    <a:pt x="213" y="332"/>
                  </a:lnTo>
                  <a:lnTo>
                    <a:pt x="231" y="344"/>
                  </a:lnTo>
                  <a:lnTo>
                    <a:pt x="236" y="358"/>
                  </a:lnTo>
                  <a:lnTo>
                    <a:pt x="239" y="370"/>
                  </a:lnTo>
                  <a:lnTo>
                    <a:pt x="238" y="371"/>
                  </a:lnTo>
                  <a:lnTo>
                    <a:pt x="239" y="372"/>
                  </a:lnTo>
                  <a:lnTo>
                    <a:pt x="243" y="386"/>
                  </a:lnTo>
                  <a:lnTo>
                    <a:pt x="251" y="386"/>
                  </a:lnTo>
                  <a:lnTo>
                    <a:pt x="265" y="396"/>
                  </a:lnTo>
                  <a:lnTo>
                    <a:pt x="274" y="404"/>
                  </a:lnTo>
                  <a:lnTo>
                    <a:pt x="278" y="421"/>
                  </a:lnTo>
                  <a:lnTo>
                    <a:pt x="291" y="450"/>
                  </a:lnTo>
                  <a:lnTo>
                    <a:pt x="292" y="457"/>
                  </a:lnTo>
                  <a:lnTo>
                    <a:pt x="292" y="490"/>
                  </a:lnTo>
                  <a:lnTo>
                    <a:pt x="290" y="527"/>
                  </a:lnTo>
                  <a:lnTo>
                    <a:pt x="292" y="543"/>
                  </a:lnTo>
                  <a:lnTo>
                    <a:pt x="299" y="558"/>
                  </a:lnTo>
                  <a:lnTo>
                    <a:pt x="298" y="607"/>
                  </a:lnTo>
                  <a:lnTo>
                    <a:pt x="296" y="619"/>
                  </a:lnTo>
                  <a:lnTo>
                    <a:pt x="290" y="628"/>
                  </a:lnTo>
                  <a:lnTo>
                    <a:pt x="281" y="625"/>
                  </a:lnTo>
                  <a:lnTo>
                    <a:pt x="271" y="634"/>
                  </a:lnTo>
                  <a:lnTo>
                    <a:pt x="264" y="638"/>
                  </a:lnTo>
                  <a:lnTo>
                    <a:pt x="256" y="638"/>
                  </a:lnTo>
                  <a:lnTo>
                    <a:pt x="238" y="646"/>
                  </a:lnTo>
                  <a:lnTo>
                    <a:pt x="237" y="656"/>
                  </a:lnTo>
                  <a:lnTo>
                    <a:pt x="218" y="657"/>
                  </a:lnTo>
                  <a:lnTo>
                    <a:pt x="208" y="661"/>
                  </a:lnTo>
                  <a:lnTo>
                    <a:pt x="206" y="674"/>
                  </a:lnTo>
                  <a:lnTo>
                    <a:pt x="207" y="683"/>
                  </a:lnTo>
                  <a:lnTo>
                    <a:pt x="208" y="692"/>
                  </a:lnTo>
                  <a:lnTo>
                    <a:pt x="202" y="694"/>
                  </a:lnTo>
                  <a:lnTo>
                    <a:pt x="194" y="697"/>
                  </a:lnTo>
                  <a:lnTo>
                    <a:pt x="183" y="704"/>
                  </a:lnTo>
                  <a:lnTo>
                    <a:pt x="173" y="708"/>
                  </a:lnTo>
                  <a:lnTo>
                    <a:pt x="165" y="705"/>
                  </a:lnTo>
                  <a:lnTo>
                    <a:pt x="158" y="705"/>
                  </a:lnTo>
                  <a:lnTo>
                    <a:pt x="157" y="715"/>
                  </a:lnTo>
                  <a:lnTo>
                    <a:pt x="152" y="720"/>
                  </a:lnTo>
                  <a:lnTo>
                    <a:pt x="145" y="724"/>
                  </a:lnTo>
                  <a:lnTo>
                    <a:pt x="134" y="726"/>
                  </a:lnTo>
                  <a:lnTo>
                    <a:pt x="129" y="727"/>
                  </a:lnTo>
                  <a:lnTo>
                    <a:pt x="136" y="738"/>
                  </a:lnTo>
                  <a:lnTo>
                    <a:pt x="154" y="746"/>
                  </a:lnTo>
                  <a:lnTo>
                    <a:pt x="161" y="752"/>
                  </a:lnTo>
                  <a:lnTo>
                    <a:pt x="157" y="760"/>
                  </a:lnTo>
                  <a:lnTo>
                    <a:pt x="150" y="770"/>
                  </a:lnTo>
                  <a:lnTo>
                    <a:pt x="148" y="786"/>
                  </a:lnTo>
                  <a:lnTo>
                    <a:pt x="148" y="797"/>
                  </a:lnTo>
                  <a:lnTo>
                    <a:pt x="151" y="810"/>
                  </a:lnTo>
                  <a:lnTo>
                    <a:pt x="156" y="822"/>
                  </a:lnTo>
                  <a:lnTo>
                    <a:pt x="151" y="827"/>
                  </a:lnTo>
                  <a:lnTo>
                    <a:pt x="153" y="832"/>
                  </a:lnTo>
                  <a:lnTo>
                    <a:pt x="162" y="830"/>
                  </a:lnTo>
                  <a:lnTo>
                    <a:pt x="175" y="821"/>
                  </a:lnTo>
                  <a:lnTo>
                    <a:pt x="186" y="807"/>
                  </a:lnTo>
                  <a:lnTo>
                    <a:pt x="195" y="797"/>
                  </a:lnTo>
                  <a:lnTo>
                    <a:pt x="216" y="789"/>
                  </a:lnTo>
                  <a:lnTo>
                    <a:pt x="220" y="785"/>
                  </a:lnTo>
                  <a:lnTo>
                    <a:pt x="220" y="778"/>
                  </a:lnTo>
                  <a:lnTo>
                    <a:pt x="228" y="7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6" name="任意多边形: 形状 65"/>
            <p:cNvSpPr>
              <a:spLocks noChangeAspect="1"/>
            </p:cNvSpPr>
            <p:nvPr/>
          </p:nvSpPr>
          <p:spPr bwMode="gray">
            <a:xfrm>
              <a:off x="7808581" y="4329049"/>
              <a:ext cx="168555" cy="115245"/>
            </a:xfrm>
            <a:custGeom>
              <a:avLst/>
              <a:gdLst/>
              <a:ahLst/>
              <a:cxnLst>
                <a:cxn ang="0">
                  <a:pos x="249" y="133"/>
                </a:cxn>
                <a:cxn ang="0">
                  <a:pos x="268" y="155"/>
                </a:cxn>
                <a:cxn ang="0">
                  <a:pos x="281" y="158"/>
                </a:cxn>
                <a:cxn ang="0">
                  <a:pos x="288" y="121"/>
                </a:cxn>
                <a:cxn ang="0">
                  <a:pos x="301" y="122"/>
                </a:cxn>
                <a:cxn ang="0">
                  <a:pos x="312" y="139"/>
                </a:cxn>
                <a:cxn ang="0">
                  <a:pos x="319" y="128"/>
                </a:cxn>
                <a:cxn ang="0">
                  <a:pos x="309" y="111"/>
                </a:cxn>
                <a:cxn ang="0">
                  <a:pos x="328" y="96"/>
                </a:cxn>
                <a:cxn ang="0">
                  <a:pos x="324" y="81"/>
                </a:cxn>
                <a:cxn ang="0">
                  <a:pos x="351" y="64"/>
                </a:cxn>
                <a:cxn ang="0">
                  <a:pos x="383" y="20"/>
                </a:cxn>
                <a:cxn ang="0">
                  <a:pos x="392" y="0"/>
                </a:cxn>
                <a:cxn ang="0">
                  <a:pos x="395" y="14"/>
                </a:cxn>
                <a:cxn ang="0">
                  <a:pos x="404" y="9"/>
                </a:cxn>
                <a:cxn ang="0">
                  <a:pos x="417" y="4"/>
                </a:cxn>
                <a:cxn ang="0">
                  <a:pos x="433" y="20"/>
                </a:cxn>
                <a:cxn ang="0">
                  <a:pos x="442" y="43"/>
                </a:cxn>
                <a:cxn ang="0">
                  <a:pos x="448" y="57"/>
                </a:cxn>
                <a:cxn ang="0">
                  <a:pos x="463" y="54"/>
                </a:cxn>
                <a:cxn ang="0">
                  <a:pos x="462" y="68"/>
                </a:cxn>
                <a:cxn ang="0">
                  <a:pos x="474" y="65"/>
                </a:cxn>
                <a:cxn ang="0">
                  <a:pos x="502" y="80"/>
                </a:cxn>
                <a:cxn ang="0">
                  <a:pos x="530" y="95"/>
                </a:cxn>
                <a:cxn ang="0">
                  <a:pos x="512" y="108"/>
                </a:cxn>
                <a:cxn ang="0">
                  <a:pos x="482" y="110"/>
                </a:cxn>
                <a:cxn ang="0">
                  <a:pos x="476" y="126"/>
                </a:cxn>
                <a:cxn ang="0">
                  <a:pos x="492" y="137"/>
                </a:cxn>
                <a:cxn ang="0">
                  <a:pos x="463" y="149"/>
                </a:cxn>
                <a:cxn ang="0">
                  <a:pos x="446" y="143"/>
                </a:cxn>
                <a:cxn ang="0">
                  <a:pos x="439" y="151"/>
                </a:cxn>
                <a:cxn ang="0">
                  <a:pos x="412" y="142"/>
                </a:cxn>
                <a:cxn ang="0">
                  <a:pos x="336" y="150"/>
                </a:cxn>
                <a:cxn ang="0">
                  <a:pos x="323" y="201"/>
                </a:cxn>
                <a:cxn ang="0">
                  <a:pos x="282" y="275"/>
                </a:cxn>
                <a:cxn ang="0">
                  <a:pos x="265" y="299"/>
                </a:cxn>
                <a:cxn ang="0">
                  <a:pos x="231" y="307"/>
                </a:cxn>
                <a:cxn ang="0">
                  <a:pos x="189" y="306"/>
                </a:cxn>
                <a:cxn ang="0">
                  <a:pos x="178" y="296"/>
                </a:cxn>
                <a:cxn ang="0">
                  <a:pos x="139" y="305"/>
                </a:cxn>
                <a:cxn ang="0">
                  <a:pos x="105" y="326"/>
                </a:cxn>
                <a:cxn ang="0">
                  <a:pos x="77" y="323"/>
                </a:cxn>
                <a:cxn ang="0">
                  <a:pos x="40" y="325"/>
                </a:cxn>
                <a:cxn ang="0">
                  <a:pos x="0" y="269"/>
                </a:cxn>
                <a:cxn ang="0">
                  <a:pos x="7" y="264"/>
                </a:cxn>
                <a:cxn ang="0">
                  <a:pos x="28" y="283"/>
                </a:cxn>
                <a:cxn ang="0">
                  <a:pos x="53" y="284"/>
                </a:cxn>
                <a:cxn ang="0">
                  <a:pos x="84" y="293"/>
                </a:cxn>
                <a:cxn ang="0">
                  <a:pos x="91" y="269"/>
                </a:cxn>
                <a:cxn ang="0">
                  <a:pos x="96" y="250"/>
                </a:cxn>
                <a:cxn ang="0">
                  <a:pos x="103" y="239"/>
                </a:cxn>
                <a:cxn ang="0">
                  <a:pos x="116" y="221"/>
                </a:cxn>
                <a:cxn ang="0">
                  <a:pos x="137" y="218"/>
                </a:cxn>
                <a:cxn ang="0">
                  <a:pos x="161" y="215"/>
                </a:cxn>
                <a:cxn ang="0">
                  <a:pos x="190" y="201"/>
                </a:cxn>
                <a:cxn ang="0">
                  <a:pos x="215" y="167"/>
                </a:cxn>
                <a:cxn ang="0">
                  <a:pos x="240" y="131"/>
                </a:cxn>
              </a:cxnLst>
              <a:rect l="0" t="0" r="r" b="b"/>
              <a:pathLst>
                <a:path w="530" h="330">
                  <a:moveTo>
                    <a:pt x="242" y="129"/>
                  </a:moveTo>
                  <a:lnTo>
                    <a:pt x="245" y="131"/>
                  </a:lnTo>
                  <a:lnTo>
                    <a:pt x="249" y="133"/>
                  </a:lnTo>
                  <a:lnTo>
                    <a:pt x="259" y="144"/>
                  </a:lnTo>
                  <a:lnTo>
                    <a:pt x="263" y="150"/>
                  </a:lnTo>
                  <a:lnTo>
                    <a:pt x="268" y="155"/>
                  </a:lnTo>
                  <a:lnTo>
                    <a:pt x="271" y="159"/>
                  </a:lnTo>
                  <a:lnTo>
                    <a:pt x="276" y="160"/>
                  </a:lnTo>
                  <a:lnTo>
                    <a:pt x="281" y="158"/>
                  </a:lnTo>
                  <a:lnTo>
                    <a:pt x="283" y="150"/>
                  </a:lnTo>
                  <a:lnTo>
                    <a:pt x="285" y="126"/>
                  </a:lnTo>
                  <a:lnTo>
                    <a:pt x="288" y="121"/>
                  </a:lnTo>
                  <a:lnTo>
                    <a:pt x="293" y="118"/>
                  </a:lnTo>
                  <a:lnTo>
                    <a:pt x="298" y="118"/>
                  </a:lnTo>
                  <a:lnTo>
                    <a:pt x="301" y="122"/>
                  </a:lnTo>
                  <a:lnTo>
                    <a:pt x="303" y="129"/>
                  </a:lnTo>
                  <a:lnTo>
                    <a:pt x="307" y="137"/>
                  </a:lnTo>
                  <a:lnTo>
                    <a:pt x="312" y="139"/>
                  </a:lnTo>
                  <a:lnTo>
                    <a:pt x="318" y="139"/>
                  </a:lnTo>
                  <a:lnTo>
                    <a:pt x="319" y="134"/>
                  </a:lnTo>
                  <a:lnTo>
                    <a:pt x="319" y="128"/>
                  </a:lnTo>
                  <a:lnTo>
                    <a:pt x="318" y="123"/>
                  </a:lnTo>
                  <a:lnTo>
                    <a:pt x="314" y="116"/>
                  </a:lnTo>
                  <a:lnTo>
                    <a:pt x="309" y="111"/>
                  </a:lnTo>
                  <a:lnTo>
                    <a:pt x="315" y="110"/>
                  </a:lnTo>
                  <a:lnTo>
                    <a:pt x="320" y="106"/>
                  </a:lnTo>
                  <a:lnTo>
                    <a:pt x="328" y="96"/>
                  </a:lnTo>
                  <a:lnTo>
                    <a:pt x="322" y="94"/>
                  </a:lnTo>
                  <a:lnTo>
                    <a:pt x="319" y="88"/>
                  </a:lnTo>
                  <a:lnTo>
                    <a:pt x="324" y="81"/>
                  </a:lnTo>
                  <a:lnTo>
                    <a:pt x="329" y="79"/>
                  </a:lnTo>
                  <a:lnTo>
                    <a:pt x="339" y="79"/>
                  </a:lnTo>
                  <a:lnTo>
                    <a:pt x="351" y="64"/>
                  </a:lnTo>
                  <a:lnTo>
                    <a:pt x="357" y="53"/>
                  </a:lnTo>
                  <a:lnTo>
                    <a:pt x="357" y="47"/>
                  </a:lnTo>
                  <a:lnTo>
                    <a:pt x="383" y="20"/>
                  </a:lnTo>
                  <a:lnTo>
                    <a:pt x="387" y="13"/>
                  </a:lnTo>
                  <a:lnTo>
                    <a:pt x="388" y="6"/>
                  </a:lnTo>
                  <a:lnTo>
                    <a:pt x="392" y="0"/>
                  </a:lnTo>
                  <a:lnTo>
                    <a:pt x="394" y="0"/>
                  </a:lnTo>
                  <a:lnTo>
                    <a:pt x="395" y="3"/>
                  </a:lnTo>
                  <a:lnTo>
                    <a:pt x="395" y="14"/>
                  </a:lnTo>
                  <a:lnTo>
                    <a:pt x="393" y="20"/>
                  </a:lnTo>
                  <a:lnTo>
                    <a:pt x="393" y="22"/>
                  </a:lnTo>
                  <a:lnTo>
                    <a:pt x="404" y="9"/>
                  </a:lnTo>
                  <a:lnTo>
                    <a:pt x="408" y="2"/>
                  </a:lnTo>
                  <a:lnTo>
                    <a:pt x="415" y="2"/>
                  </a:lnTo>
                  <a:lnTo>
                    <a:pt x="417" y="4"/>
                  </a:lnTo>
                  <a:lnTo>
                    <a:pt x="422" y="19"/>
                  </a:lnTo>
                  <a:lnTo>
                    <a:pt x="428" y="22"/>
                  </a:lnTo>
                  <a:lnTo>
                    <a:pt x="433" y="20"/>
                  </a:lnTo>
                  <a:lnTo>
                    <a:pt x="443" y="29"/>
                  </a:lnTo>
                  <a:lnTo>
                    <a:pt x="446" y="40"/>
                  </a:lnTo>
                  <a:lnTo>
                    <a:pt x="442" y="43"/>
                  </a:lnTo>
                  <a:lnTo>
                    <a:pt x="443" y="57"/>
                  </a:lnTo>
                  <a:lnTo>
                    <a:pt x="444" y="58"/>
                  </a:lnTo>
                  <a:lnTo>
                    <a:pt x="448" y="57"/>
                  </a:lnTo>
                  <a:lnTo>
                    <a:pt x="452" y="57"/>
                  </a:lnTo>
                  <a:lnTo>
                    <a:pt x="458" y="54"/>
                  </a:lnTo>
                  <a:lnTo>
                    <a:pt x="463" y="54"/>
                  </a:lnTo>
                  <a:lnTo>
                    <a:pt x="467" y="59"/>
                  </a:lnTo>
                  <a:lnTo>
                    <a:pt x="465" y="64"/>
                  </a:lnTo>
                  <a:lnTo>
                    <a:pt x="462" y="68"/>
                  </a:lnTo>
                  <a:lnTo>
                    <a:pt x="463" y="70"/>
                  </a:lnTo>
                  <a:lnTo>
                    <a:pt x="469" y="70"/>
                  </a:lnTo>
                  <a:lnTo>
                    <a:pt x="474" y="65"/>
                  </a:lnTo>
                  <a:lnTo>
                    <a:pt x="480" y="65"/>
                  </a:lnTo>
                  <a:lnTo>
                    <a:pt x="486" y="69"/>
                  </a:lnTo>
                  <a:lnTo>
                    <a:pt x="502" y="80"/>
                  </a:lnTo>
                  <a:lnTo>
                    <a:pt x="523" y="86"/>
                  </a:lnTo>
                  <a:lnTo>
                    <a:pt x="529" y="91"/>
                  </a:lnTo>
                  <a:lnTo>
                    <a:pt x="530" y="95"/>
                  </a:lnTo>
                  <a:lnTo>
                    <a:pt x="528" y="100"/>
                  </a:lnTo>
                  <a:lnTo>
                    <a:pt x="518" y="104"/>
                  </a:lnTo>
                  <a:lnTo>
                    <a:pt x="512" y="108"/>
                  </a:lnTo>
                  <a:lnTo>
                    <a:pt x="501" y="112"/>
                  </a:lnTo>
                  <a:lnTo>
                    <a:pt x="491" y="115"/>
                  </a:lnTo>
                  <a:lnTo>
                    <a:pt x="482" y="110"/>
                  </a:lnTo>
                  <a:lnTo>
                    <a:pt x="475" y="113"/>
                  </a:lnTo>
                  <a:lnTo>
                    <a:pt x="474" y="121"/>
                  </a:lnTo>
                  <a:lnTo>
                    <a:pt x="476" y="126"/>
                  </a:lnTo>
                  <a:lnTo>
                    <a:pt x="482" y="132"/>
                  </a:lnTo>
                  <a:lnTo>
                    <a:pt x="487" y="133"/>
                  </a:lnTo>
                  <a:lnTo>
                    <a:pt x="492" y="137"/>
                  </a:lnTo>
                  <a:lnTo>
                    <a:pt x="494" y="140"/>
                  </a:lnTo>
                  <a:lnTo>
                    <a:pt x="480" y="143"/>
                  </a:lnTo>
                  <a:lnTo>
                    <a:pt x="463" y="149"/>
                  </a:lnTo>
                  <a:lnTo>
                    <a:pt x="457" y="149"/>
                  </a:lnTo>
                  <a:lnTo>
                    <a:pt x="452" y="147"/>
                  </a:lnTo>
                  <a:lnTo>
                    <a:pt x="446" y="143"/>
                  </a:lnTo>
                  <a:lnTo>
                    <a:pt x="444" y="143"/>
                  </a:lnTo>
                  <a:lnTo>
                    <a:pt x="443" y="148"/>
                  </a:lnTo>
                  <a:lnTo>
                    <a:pt x="439" y="151"/>
                  </a:lnTo>
                  <a:lnTo>
                    <a:pt x="435" y="151"/>
                  </a:lnTo>
                  <a:lnTo>
                    <a:pt x="421" y="147"/>
                  </a:lnTo>
                  <a:lnTo>
                    <a:pt x="412" y="142"/>
                  </a:lnTo>
                  <a:lnTo>
                    <a:pt x="361" y="140"/>
                  </a:lnTo>
                  <a:lnTo>
                    <a:pt x="342" y="142"/>
                  </a:lnTo>
                  <a:lnTo>
                    <a:pt x="336" y="150"/>
                  </a:lnTo>
                  <a:lnTo>
                    <a:pt x="330" y="167"/>
                  </a:lnTo>
                  <a:lnTo>
                    <a:pt x="328" y="189"/>
                  </a:lnTo>
                  <a:lnTo>
                    <a:pt x="323" y="201"/>
                  </a:lnTo>
                  <a:lnTo>
                    <a:pt x="297" y="230"/>
                  </a:lnTo>
                  <a:lnTo>
                    <a:pt x="291" y="257"/>
                  </a:lnTo>
                  <a:lnTo>
                    <a:pt x="282" y="275"/>
                  </a:lnTo>
                  <a:lnTo>
                    <a:pt x="275" y="287"/>
                  </a:lnTo>
                  <a:lnTo>
                    <a:pt x="271" y="294"/>
                  </a:lnTo>
                  <a:lnTo>
                    <a:pt x="265" y="299"/>
                  </a:lnTo>
                  <a:lnTo>
                    <a:pt x="252" y="303"/>
                  </a:lnTo>
                  <a:lnTo>
                    <a:pt x="240" y="305"/>
                  </a:lnTo>
                  <a:lnTo>
                    <a:pt x="231" y="307"/>
                  </a:lnTo>
                  <a:lnTo>
                    <a:pt x="220" y="314"/>
                  </a:lnTo>
                  <a:lnTo>
                    <a:pt x="210" y="314"/>
                  </a:lnTo>
                  <a:lnTo>
                    <a:pt x="189" y="306"/>
                  </a:lnTo>
                  <a:lnTo>
                    <a:pt x="184" y="306"/>
                  </a:lnTo>
                  <a:lnTo>
                    <a:pt x="183" y="299"/>
                  </a:lnTo>
                  <a:lnTo>
                    <a:pt x="178" y="296"/>
                  </a:lnTo>
                  <a:lnTo>
                    <a:pt x="151" y="295"/>
                  </a:lnTo>
                  <a:lnTo>
                    <a:pt x="146" y="296"/>
                  </a:lnTo>
                  <a:lnTo>
                    <a:pt x="139" y="305"/>
                  </a:lnTo>
                  <a:lnTo>
                    <a:pt x="123" y="323"/>
                  </a:lnTo>
                  <a:lnTo>
                    <a:pt x="115" y="327"/>
                  </a:lnTo>
                  <a:lnTo>
                    <a:pt x="105" y="326"/>
                  </a:lnTo>
                  <a:lnTo>
                    <a:pt x="96" y="326"/>
                  </a:lnTo>
                  <a:lnTo>
                    <a:pt x="87" y="330"/>
                  </a:lnTo>
                  <a:lnTo>
                    <a:pt x="77" y="323"/>
                  </a:lnTo>
                  <a:lnTo>
                    <a:pt x="66" y="325"/>
                  </a:lnTo>
                  <a:lnTo>
                    <a:pt x="54" y="328"/>
                  </a:lnTo>
                  <a:lnTo>
                    <a:pt x="40" y="325"/>
                  </a:lnTo>
                  <a:lnTo>
                    <a:pt x="27" y="314"/>
                  </a:lnTo>
                  <a:lnTo>
                    <a:pt x="0" y="274"/>
                  </a:lnTo>
                  <a:lnTo>
                    <a:pt x="0" y="269"/>
                  </a:lnTo>
                  <a:lnTo>
                    <a:pt x="2" y="268"/>
                  </a:lnTo>
                  <a:lnTo>
                    <a:pt x="5" y="266"/>
                  </a:lnTo>
                  <a:lnTo>
                    <a:pt x="7" y="264"/>
                  </a:lnTo>
                  <a:lnTo>
                    <a:pt x="10" y="273"/>
                  </a:lnTo>
                  <a:lnTo>
                    <a:pt x="13" y="278"/>
                  </a:lnTo>
                  <a:lnTo>
                    <a:pt x="28" y="283"/>
                  </a:lnTo>
                  <a:lnTo>
                    <a:pt x="34" y="284"/>
                  </a:lnTo>
                  <a:lnTo>
                    <a:pt x="48" y="283"/>
                  </a:lnTo>
                  <a:lnTo>
                    <a:pt x="53" y="284"/>
                  </a:lnTo>
                  <a:lnTo>
                    <a:pt x="59" y="288"/>
                  </a:lnTo>
                  <a:lnTo>
                    <a:pt x="67" y="290"/>
                  </a:lnTo>
                  <a:lnTo>
                    <a:pt x="84" y="293"/>
                  </a:lnTo>
                  <a:lnTo>
                    <a:pt x="86" y="285"/>
                  </a:lnTo>
                  <a:lnTo>
                    <a:pt x="89" y="279"/>
                  </a:lnTo>
                  <a:lnTo>
                    <a:pt x="91" y="269"/>
                  </a:lnTo>
                  <a:lnTo>
                    <a:pt x="93" y="263"/>
                  </a:lnTo>
                  <a:lnTo>
                    <a:pt x="91" y="253"/>
                  </a:lnTo>
                  <a:lnTo>
                    <a:pt x="96" y="250"/>
                  </a:lnTo>
                  <a:lnTo>
                    <a:pt x="102" y="251"/>
                  </a:lnTo>
                  <a:lnTo>
                    <a:pt x="103" y="253"/>
                  </a:lnTo>
                  <a:lnTo>
                    <a:pt x="103" y="239"/>
                  </a:lnTo>
                  <a:lnTo>
                    <a:pt x="105" y="235"/>
                  </a:lnTo>
                  <a:lnTo>
                    <a:pt x="113" y="225"/>
                  </a:lnTo>
                  <a:lnTo>
                    <a:pt x="116" y="221"/>
                  </a:lnTo>
                  <a:lnTo>
                    <a:pt x="134" y="220"/>
                  </a:lnTo>
                  <a:lnTo>
                    <a:pt x="137" y="219"/>
                  </a:lnTo>
                  <a:lnTo>
                    <a:pt x="137" y="218"/>
                  </a:lnTo>
                  <a:lnTo>
                    <a:pt x="142" y="217"/>
                  </a:lnTo>
                  <a:lnTo>
                    <a:pt x="152" y="217"/>
                  </a:lnTo>
                  <a:lnTo>
                    <a:pt x="161" y="215"/>
                  </a:lnTo>
                  <a:lnTo>
                    <a:pt x="174" y="214"/>
                  </a:lnTo>
                  <a:lnTo>
                    <a:pt x="179" y="212"/>
                  </a:lnTo>
                  <a:lnTo>
                    <a:pt x="190" y="201"/>
                  </a:lnTo>
                  <a:lnTo>
                    <a:pt x="205" y="183"/>
                  </a:lnTo>
                  <a:lnTo>
                    <a:pt x="207" y="177"/>
                  </a:lnTo>
                  <a:lnTo>
                    <a:pt x="215" y="167"/>
                  </a:lnTo>
                  <a:lnTo>
                    <a:pt x="231" y="154"/>
                  </a:lnTo>
                  <a:lnTo>
                    <a:pt x="238" y="143"/>
                  </a:lnTo>
                  <a:lnTo>
                    <a:pt x="240" y="131"/>
                  </a:lnTo>
                  <a:lnTo>
                    <a:pt x="242" y="12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7" name="任意多边形: 形状 66"/>
            <p:cNvSpPr>
              <a:spLocks noChangeAspect="1"/>
            </p:cNvSpPr>
            <p:nvPr/>
          </p:nvSpPr>
          <p:spPr bwMode="gray">
            <a:xfrm>
              <a:off x="7644797" y="4332541"/>
              <a:ext cx="71557" cy="103022"/>
            </a:xfrm>
            <a:custGeom>
              <a:avLst/>
              <a:gdLst/>
              <a:ahLst/>
              <a:cxnLst>
                <a:cxn ang="0">
                  <a:pos x="5" y="16"/>
                </a:cxn>
                <a:cxn ang="0">
                  <a:pos x="2" y="16"/>
                </a:cxn>
                <a:cxn ang="0">
                  <a:pos x="7" y="24"/>
                </a:cxn>
                <a:cxn ang="0">
                  <a:pos x="10" y="43"/>
                </a:cxn>
                <a:cxn ang="0">
                  <a:pos x="14" y="55"/>
                </a:cxn>
                <a:cxn ang="0">
                  <a:pos x="15" y="87"/>
                </a:cxn>
                <a:cxn ang="0">
                  <a:pos x="18" y="98"/>
                </a:cxn>
                <a:cxn ang="0">
                  <a:pos x="26" y="104"/>
                </a:cxn>
                <a:cxn ang="0">
                  <a:pos x="27" y="115"/>
                </a:cxn>
                <a:cxn ang="0">
                  <a:pos x="26" y="130"/>
                </a:cxn>
                <a:cxn ang="0">
                  <a:pos x="32" y="141"/>
                </a:cxn>
                <a:cxn ang="0">
                  <a:pos x="33" y="148"/>
                </a:cxn>
                <a:cxn ang="0">
                  <a:pos x="52" y="173"/>
                </a:cxn>
                <a:cxn ang="0">
                  <a:pos x="60" y="183"/>
                </a:cxn>
                <a:cxn ang="0">
                  <a:pos x="66" y="196"/>
                </a:cxn>
                <a:cxn ang="0">
                  <a:pos x="68" y="208"/>
                </a:cxn>
                <a:cxn ang="0">
                  <a:pos x="77" y="218"/>
                </a:cxn>
                <a:cxn ang="0">
                  <a:pos x="93" y="229"/>
                </a:cxn>
                <a:cxn ang="0">
                  <a:pos x="114" y="248"/>
                </a:cxn>
                <a:cxn ang="0">
                  <a:pos x="129" y="253"/>
                </a:cxn>
                <a:cxn ang="0">
                  <a:pos x="144" y="265"/>
                </a:cxn>
                <a:cxn ang="0">
                  <a:pos x="152" y="269"/>
                </a:cxn>
                <a:cxn ang="0">
                  <a:pos x="166" y="276"/>
                </a:cxn>
                <a:cxn ang="0">
                  <a:pos x="178" y="287"/>
                </a:cxn>
                <a:cxn ang="0">
                  <a:pos x="182" y="285"/>
                </a:cxn>
                <a:cxn ang="0">
                  <a:pos x="185" y="291"/>
                </a:cxn>
                <a:cxn ang="0">
                  <a:pos x="189" y="287"/>
                </a:cxn>
                <a:cxn ang="0">
                  <a:pos x="192" y="281"/>
                </a:cxn>
                <a:cxn ang="0">
                  <a:pos x="198" y="277"/>
                </a:cxn>
                <a:cxn ang="0">
                  <a:pos x="211" y="280"/>
                </a:cxn>
                <a:cxn ang="0">
                  <a:pos x="220" y="288"/>
                </a:cxn>
                <a:cxn ang="0">
                  <a:pos x="224" y="281"/>
                </a:cxn>
                <a:cxn ang="0">
                  <a:pos x="226" y="265"/>
                </a:cxn>
                <a:cxn ang="0">
                  <a:pos x="210" y="237"/>
                </a:cxn>
                <a:cxn ang="0">
                  <a:pos x="205" y="222"/>
                </a:cxn>
                <a:cxn ang="0">
                  <a:pos x="188" y="210"/>
                </a:cxn>
                <a:cxn ang="0">
                  <a:pos x="182" y="191"/>
                </a:cxn>
                <a:cxn ang="0">
                  <a:pos x="179" y="151"/>
                </a:cxn>
                <a:cxn ang="0">
                  <a:pos x="183" y="126"/>
                </a:cxn>
                <a:cxn ang="0">
                  <a:pos x="183" y="108"/>
                </a:cxn>
                <a:cxn ang="0">
                  <a:pos x="181" y="95"/>
                </a:cxn>
                <a:cxn ang="0">
                  <a:pos x="174" y="83"/>
                </a:cxn>
                <a:cxn ang="0">
                  <a:pos x="158" y="60"/>
                </a:cxn>
                <a:cxn ang="0">
                  <a:pos x="136" y="44"/>
                </a:cxn>
                <a:cxn ang="0">
                  <a:pos x="123" y="28"/>
                </a:cxn>
                <a:cxn ang="0">
                  <a:pos x="111" y="29"/>
                </a:cxn>
                <a:cxn ang="0">
                  <a:pos x="103" y="41"/>
                </a:cxn>
                <a:cxn ang="0">
                  <a:pos x="92" y="43"/>
                </a:cxn>
                <a:cxn ang="0">
                  <a:pos x="81" y="41"/>
                </a:cxn>
                <a:cxn ang="0">
                  <a:pos x="58" y="56"/>
                </a:cxn>
                <a:cxn ang="0">
                  <a:pos x="54" y="45"/>
                </a:cxn>
                <a:cxn ang="0">
                  <a:pos x="57" y="29"/>
                </a:cxn>
                <a:cxn ang="0">
                  <a:pos x="47" y="14"/>
                </a:cxn>
                <a:cxn ang="0">
                  <a:pos x="37" y="12"/>
                </a:cxn>
                <a:cxn ang="0">
                  <a:pos x="20" y="9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5" y="16"/>
                </a:cxn>
              </a:cxnLst>
              <a:rect l="0" t="0" r="r" b="b"/>
              <a:pathLst>
                <a:path w="226" h="291">
                  <a:moveTo>
                    <a:pt x="5" y="16"/>
                  </a:moveTo>
                  <a:lnTo>
                    <a:pt x="2" y="16"/>
                  </a:lnTo>
                  <a:lnTo>
                    <a:pt x="7" y="24"/>
                  </a:lnTo>
                  <a:lnTo>
                    <a:pt x="10" y="43"/>
                  </a:lnTo>
                  <a:lnTo>
                    <a:pt x="14" y="55"/>
                  </a:lnTo>
                  <a:lnTo>
                    <a:pt x="15" y="87"/>
                  </a:lnTo>
                  <a:lnTo>
                    <a:pt x="18" y="98"/>
                  </a:lnTo>
                  <a:lnTo>
                    <a:pt x="26" y="104"/>
                  </a:lnTo>
                  <a:lnTo>
                    <a:pt x="27" y="115"/>
                  </a:lnTo>
                  <a:lnTo>
                    <a:pt x="26" y="130"/>
                  </a:lnTo>
                  <a:lnTo>
                    <a:pt x="32" y="141"/>
                  </a:lnTo>
                  <a:lnTo>
                    <a:pt x="33" y="148"/>
                  </a:lnTo>
                  <a:lnTo>
                    <a:pt x="52" y="173"/>
                  </a:lnTo>
                  <a:lnTo>
                    <a:pt x="60" y="183"/>
                  </a:lnTo>
                  <a:lnTo>
                    <a:pt x="66" y="196"/>
                  </a:lnTo>
                  <a:lnTo>
                    <a:pt x="68" y="208"/>
                  </a:lnTo>
                  <a:lnTo>
                    <a:pt x="77" y="218"/>
                  </a:lnTo>
                  <a:lnTo>
                    <a:pt x="93" y="229"/>
                  </a:lnTo>
                  <a:lnTo>
                    <a:pt x="114" y="248"/>
                  </a:lnTo>
                  <a:lnTo>
                    <a:pt x="129" y="253"/>
                  </a:lnTo>
                  <a:lnTo>
                    <a:pt x="144" y="265"/>
                  </a:lnTo>
                  <a:lnTo>
                    <a:pt x="152" y="269"/>
                  </a:lnTo>
                  <a:lnTo>
                    <a:pt x="166" y="276"/>
                  </a:lnTo>
                  <a:lnTo>
                    <a:pt x="178" y="287"/>
                  </a:lnTo>
                  <a:lnTo>
                    <a:pt x="182" y="285"/>
                  </a:lnTo>
                  <a:lnTo>
                    <a:pt x="185" y="291"/>
                  </a:lnTo>
                  <a:lnTo>
                    <a:pt x="189" y="287"/>
                  </a:lnTo>
                  <a:lnTo>
                    <a:pt x="192" y="281"/>
                  </a:lnTo>
                  <a:lnTo>
                    <a:pt x="198" y="277"/>
                  </a:lnTo>
                  <a:lnTo>
                    <a:pt x="211" y="280"/>
                  </a:lnTo>
                  <a:lnTo>
                    <a:pt x="220" y="288"/>
                  </a:lnTo>
                  <a:lnTo>
                    <a:pt x="224" y="281"/>
                  </a:lnTo>
                  <a:lnTo>
                    <a:pt x="226" y="265"/>
                  </a:lnTo>
                  <a:lnTo>
                    <a:pt x="210" y="237"/>
                  </a:lnTo>
                  <a:lnTo>
                    <a:pt x="205" y="222"/>
                  </a:lnTo>
                  <a:lnTo>
                    <a:pt x="188" y="210"/>
                  </a:lnTo>
                  <a:lnTo>
                    <a:pt x="182" y="191"/>
                  </a:lnTo>
                  <a:lnTo>
                    <a:pt x="179" y="151"/>
                  </a:lnTo>
                  <a:lnTo>
                    <a:pt x="183" y="126"/>
                  </a:lnTo>
                  <a:lnTo>
                    <a:pt x="183" y="108"/>
                  </a:lnTo>
                  <a:lnTo>
                    <a:pt x="181" y="95"/>
                  </a:lnTo>
                  <a:lnTo>
                    <a:pt x="174" y="83"/>
                  </a:lnTo>
                  <a:lnTo>
                    <a:pt x="158" y="60"/>
                  </a:lnTo>
                  <a:lnTo>
                    <a:pt x="136" y="44"/>
                  </a:lnTo>
                  <a:lnTo>
                    <a:pt x="123" y="28"/>
                  </a:lnTo>
                  <a:lnTo>
                    <a:pt x="111" y="29"/>
                  </a:lnTo>
                  <a:lnTo>
                    <a:pt x="103" y="41"/>
                  </a:lnTo>
                  <a:lnTo>
                    <a:pt x="92" y="43"/>
                  </a:lnTo>
                  <a:lnTo>
                    <a:pt x="81" y="41"/>
                  </a:lnTo>
                  <a:lnTo>
                    <a:pt x="58" y="56"/>
                  </a:lnTo>
                  <a:lnTo>
                    <a:pt x="54" y="45"/>
                  </a:lnTo>
                  <a:lnTo>
                    <a:pt x="57" y="29"/>
                  </a:lnTo>
                  <a:lnTo>
                    <a:pt x="47" y="14"/>
                  </a:lnTo>
                  <a:lnTo>
                    <a:pt x="37" y="12"/>
                  </a:lnTo>
                  <a:lnTo>
                    <a:pt x="20" y="9"/>
                  </a:lnTo>
                  <a:lnTo>
                    <a:pt x="12" y="0"/>
                  </a:lnTo>
                  <a:lnTo>
                    <a:pt x="0" y="0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8" name="任意多边形: 形状 67"/>
            <p:cNvSpPr>
              <a:spLocks noChangeAspect="1"/>
            </p:cNvSpPr>
            <p:nvPr/>
          </p:nvSpPr>
          <p:spPr bwMode="gray">
            <a:xfrm>
              <a:off x="7600273" y="4058397"/>
              <a:ext cx="136752" cy="295097"/>
            </a:xfrm>
            <a:custGeom>
              <a:avLst/>
              <a:gdLst/>
              <a:ahLst/>
              <a:cxnLst>
                <a:cxn ang="0">
                  <a:pos x="125" y="24"/>
                </a:cxn>
                <a:cxn ang="0">
                  <a:pos x="77" y="49"/>
                </a:cxn>
                <a:cxn ang="0">
                  <a:pos x="23" y="67"/>
                </a:cxn>
                <a:cxn ang="0">
                  <a:pos x="0" y="135"/>
                </a:cxn>
                <a:cxn ang="0">
                  <a:pos x="40" y="199"/>
                </a:cxn>
                <a:cxn ang="0">
                  <a:pos x="52" y="252"/>
                </a:cxn>
                <a:cxn ang="0">
                  <a:pos x="53" y="283"/>
                </a:cxn>
                <a:cxn ang="0">
                  <a:pos x="38" y="315"/>
                </a:cxn>
                <a:cxn ang="0">
                  <a:pos x="58" y="366"/>
                </a:cxn>
                <a:cxn ang="0">
                  <a:pos x="82" y="434"/>
                </a:cxn>
                <a:cxn ang="0">
                  <a:pos x="111" y="503"/>
                </a:cxn>
                <a:cxn ang="0">
                  <a:pos x="72" y="559"/>
                </a:cxn>
                <a:cxn ang="0">
                  <a:pos x="59" y="597"/>
                </a:cxn>
                <a:cxn ang="0">
                  <a:pos x="37" y="681"/>
                </a:cxn>
                <a:cxn ang="0">
                  <a:pos x="80" y="725"/>
                </a:cxn>
                <a:cxn ang="0">
                  <a:pos x="118" y="774"/>
                </a:cxn>
                <a:cxn ang="0">
                  <a:pos x="160" y="797"/>
                </a:cxn>
                <a:cxn ang="0">
                  <a:pos x="194" y="833"/>
                </a:cxn>
                <a:cxn ang="0">
                  <a:pos x="243" y="829"/>
                </a:cxn>
                <a:cxn ang="0">
                  <a:pos x="215" y="778"/>
                </a:cxn>
                <a:cxn ang="0">
                  <a:pos x="157" y="745"/>
                </a:cxn>
                <a:cxn ang="0">
                  <a:pos x="131" y="676"/>
                </a:cxn>
                <a:cxn ang="0">
                  <a:pos x="102" y="651"/>
                </a:cxn>
                <a:cxn ang="0">
                  <a:pos x="85" y="607"/>
                </a:cxn>
                <a:cxn ang="0">
                  <a:pos x="93" y="568"/>
                </a:cxn>
                <a:cxn ang="0">
                  <a:pos x="112" y="515"/>
                </a:cxn>
                <a:cxn ang="0">
                  <a:pos x="133" y="439"/>
                </a:cxn>
                <a:cxn ang="0">
                  <a:pos x="161" y="409"/>
                </a:cxn>
                <a:cxn ang="0">
                  <a:pos x="179" y="455"/>
                </a:cxn>
                <a:cxn ang="0">
                  <a:pos x="189" y="458"/>
                </a:cxn>
                <a:cxn ang="0">
                  <a:pos x="251" y="476"/>
                </a:cxn>
                <a:cxn ang="0">
                  <a:pos x="271" y="489"/>
                </a:cxn>
                <a:cxn ang="0">
                  <a:pos x="292" y="510"/>
                </a:cxn>
                <a:cxn ang="0">
                  <a:pos x="265" y="462"/>
                </a:cxn>
                <a:cxn ang="0">
                  <a:pos x="265" y="407"/>
                </a:cxn>
                <a:cxn ang="0">
                  <a:pos x="298" y="366"/>
                </a:cxn>
                <a:cxn ang="0">
                  <a:pos x="368" y="365"/>
                </a:cxn>
                <a:cxn ang="0">
                  <a:pos x="416" y="365"/>
                </a:cxn>
                <a:cxn ang="0">
                  <a:pos x="431" y="302"/>
                </a:cxn>
                <a:cxn ang="0">
                  <a:pos x="416" y="275"/>
                </a:cxn>
                <a:cxn ang="0">
                  <a:pos x="389" y="252"/>
                </a:cxn>
                <a:cxn ang="0">
                  <a:pos x="382" y="191"/>
                </a:cxn>
                <a:cxn ang="0">
                  <a:pos x="360" y="165"/>
                </a:cxn>
                <a:cxn ang="0">
                  <a:pos x="323" y="134"/>
                </a:cxn>
                <a:cxn ang="0">
                  <a:pos x="292" y="153"/>
                </a:cxn>
                <a:cxn ang="0">
                  <a:pos x="255" y="156"/>
                </a:cxn>
                <a:cxn ang="0">
                  <a:pos x="220" y="151"/>
                </a:cxn>
                <a:cxn ang="0">
                  <a:pos x="183" y="182"/>
                </a:cxn>
                <a:cxn ang="0">
                  <a:pos x="188" y="126"/>
                </a:cxn>
                <a:cxn ang="0">
                  <a:pos x="190" y="81"/>
                </a:cxn>
                <a:cxn ang="0">
                  <a:pos x="163" y="59"/>
                </a:cxn>
                <a:cxn ang="0">
                  <a:pos x="152" y="16"/>
                </a:cxn>
                <a:cxn ang="0">
                  <a:pos x="141" y="0"/>
                </a:cxn>
              </a:cxnLst>
              <a:rect l="0" t="0" r="r" b="b"/>
              <a:pathLst>
                <a:path w="431" h="844">
                  <a:moveTo>
                    <a:pt x="144" y="0"/>
                  </a:moveTo>
                  <a:lnTo>
                    <a:pt x="138" y="3"/>
                  </a:lnTo>
                  <a:lnTo>
                    <a:pt x="131" y="11"/>
                  </a:lnTo>
                  <a:lnTo>
                    <a:pt x="125" y="24"/>
                  </a:lnTo>
                  <a:lnTo>
                    <a:pt x="112" y="27"/>
                  </a:lnTo>
                  <a:lnTo>
                    <a:pt x="103" y="32"/>
                  </a:lnTo>
                  <a:lnTo>
                    <a:pt x="88" y="43"/>
                  </a:lnTo>
                  <a:lnTo>
                    <a:pt x="77" y="49"/>
                  </a:lnTo>
                  <a:lnTo>
                    <a:pt x="66" y="60"/>
                  </a:lnTo>
                  <a:lnTo>
                    <a:pt x="55" y="64"/>
                  </a:lnTo>
                  <a:lnTo>
                    <a:pt x="37" y="65"/>
                  </a:lnTo>
                  <a:lnTo>
                    <a:pt x="23" y="67"/>
                  </a:lnTo>
                  <a:lnTo>
                    <a:pt x="9" y="106"/>
                  </a:lnTo>
                  <a:lnTo>
                    <a:pt x="7" y="118"/>
                  </a:lnTo>
                  <a:lnTo>
                    <a:pt x="9" y="128"/>
                  </a:lnTo>
                  <a:lnTo>
                    <a:pt x="0" y="135"/>
                  </a:lnTo>
                  <a:lnTo>
                    <a:pt x="1" y="142"/>
                  </a:lnTo>
                  <a:lnTo>
                    <a:pt x="7" y="159"/>
                  </a:lnTo>
                  <a:lnTo>
                    <a:pt x="17" y="182"/>
                  </a:lnTo>
                  <a:lnTo>
                    <a:pt x="40" y="199"/>
                  </a:lnTo>
                  <a:lnTo>
                    <a:pt x="48" y="209"/>
                  </a:lnTo>
                  <a:lnTo>
                    <a:pt x="50" y="225"/>
                  </a:lnTo>
                  <a:lnTo>
                    <a:pt x="49" y="240"/>
                  </a:lnTo>
                  <a:lnTo>
                    <a:pt x="52" y="252"/>
                  </a:lnTo>
                  <a:lnTo>
                    <a:pt x="61" y="253"/>
                  </a:lnTo>
                  <a:lnTo>
                    <a:pt x="65" y="263"/>
                  </a:lnTo>
                  <a:lnTo>
                    <a:pt x="59" y="269"/>
                  </a:lnTo>
                  <a:lnTo>
                    <a:pt x="53" y="283"/>
                  </a:lnTo>
                  <a:lnTo>
                    <a:pt x="50" y="291"/>
                  </a:lnTo>
                  <a:lnTo>
                    <a:pt x="50" y="304"/>
                  </a:lnTo>
                  <a:lnTo>
                    <a:pt x="47" y="307"/>
                  </a:lnTo>
                  <a:lnTo>
                    <a:pt x="38" y="315"/>
                  </a:lnTo>
                  <a:lnTo>
                    <a:pt x="34" y="323"/>
                  </a:lnTo>
                  <a:lnTo>
                    <a:pt x="33" y="337"/>
                  </a:lnTo>
                  <a:lnTo>
                    <a:pt x="39" y="354"/>
                  </a:lnTo>
                  <a:lnTo>
                    <a:pt x="58" y="366"/>
                  </a:lnTo>
                  <a:lnTo>
                    <a:pt x="76" y="386"/>
                  </a:lnTo>
                  <a:lnTo>
                    <a:pt x="79" y="392"/>
                  </a:lnTo>
                  <a:lnTo>
                    <a:pt x="81" y="401"/>
                  </a:lnTo>
                  <a:lnTo>
                    <a:pt x="82" y="434"/>
                  </a:lnTo>
                  <a:lnTo>
                    <a:pt x="88" y="452"/>
                  </a:lnTo>
                  <a:lnTo>
                    <a:pt x="91" y="454"/>
                  </a:lnTo>
                  <a:lnTo>
                    <a:pt x="96" y="469"/>
                  </a:lnTo>
                  <a:lnTo>
                    <a:pt x="111" y="503"/>
                  </a:lnTo>
                  <a:lnTo>
                    <a:pt x="109" y="510"/>
                  </a:lnTo>
                  <a:lnTo>
                    <a:pt x="91" y="540"/>
                  </a:lnTo>
                  <a:lnTo>
                    <a:pt x="80" y="547"/>
                  </a:lnTo>
                  <a:lnTo>
                    <a:pt x="72" y="559"/>
                  </a:lnTo>
                  <a:lnTo>
                    <a:pt x="70" y="574"/>
                  </a:lnTo>
                  <a:lnTo>
                    <a:pt x="65" y="586"/>
                  </a:lnTo>
                  <a:lnTo>
                    <a:pt x="60" y="594"/>
                  </a:lnTo>
                  <a:lnTo>
                    <a:pt x="59" y="597"/>
                  </a:lnTo>
                  <a:lnTo>
                    <a:pt x="54" y="610"/>
                  </a:lnTo>
                  <a:lnTo>
                    <a:pt x="53" y="618"/>
                  </a:lnTo>
                  <a:lnTo>
                    <a:pt x="39" y="664"/>
                  </a:lnTo>
                  <a:lnTo>
                    <a:pt x="37" y="681"/>
                  </a:lnTo>
                  <a:lnTo>
                    <a:pt x="37" y="696"/>
                  </a:lnTo>
                  <a:lnTo>
                    <a:pt x="40" y="705"/>
                  </a:lnTo>
                  <a:lnTo>
                    <a:pt x="60" y="703"/>
                  </a:lnTo>
                  <a:lnTo>
                    <a:pt x="80" y="725"/>
                  </a:lnTo>
                  <a:lnTo>
                    <a:pt x="86" y="729"/>
                  </a:lnTo>
                  <a:lnTo>
                    <a:pt x="101" y="750"/>
                  </a:lnTo>
                  <a:lnTo>
                    <a:pt x="112" y="759"/>
                  </a:lnTo>
                  <a:lnTo>
                    <a:pt x="118" y="774"/>
                  </a:lnTo>
                  <a:lnTo>
                    <a:pt x="145" y="804"/>
                  </a:lnTo>
                  <a:lnTo>
                    <a:pt x="140" y="788"/>
                  </a:lnTo>
                  <a:lnTo>
                    <a:pt x="152" y="788"/>
                  </a:lnTo>
                  <a:lnTo>
                    <a:pt x="160" y="797"/>
                  </a:lnTo>
                  <a:lnTo>
                    <a:pt x="177" y="800"/>
                  </a:lnTo>
                  <a:lnTo>
                    <a:pt x="187" y="802"/>
                  </a:lnTo>
                  <a:lnTo>
                    <a:pt x="197" y="817"/>
                  </a:lnTo>
                  <a:lnTo>
                    <a:pt x="194" y="833"/>
                  </a:lnTo>
                  <a:lnTo>
                    <a:pt x="198" y="844"/>
                  </a:lnTo>
                  <a:lnTo>
                    <a:pt x="221" y="829"/>
                  </a:lnTo>
                  <a:lnTo>
                    <a:pt x="232" y="831"/>
                  </a:lnTo>
                  <a:lnTo>
                    <a:pt x="243" y="829"/>
                  </a:lnTo>
                  <a:lnTo>
                    <a:pt x="251" y="817"/>
                  </a:lnTo>
                  <a:lnTo>
                    <a:pt x="242" y="804"/>
                  </a:lnTo>
                  <a:lnTo>
                    <a:pt x="230" y="790"/>
                  </a:lnTo>
                  <a:lnTo>
                    <a:pt x="215" y="778"/>
                  </a:lnTo>
                  <a:lnTo>
                    <a:pt x="181" y="773"/>
                  </a:lnTo>
                  <a:lnTo>
                    <a:pt x="168" y="758"/>
                  </a:lnTo>
                  <a:lnTo>
                    <a:pt x="162" y="754"/>
                  </a:lnTo>
                  <a:lnTo>
                    <a:pt x="157" y="745"/>
                  </a:lnTo>
                  <a:lnTo>
                    <a:pt x="151" y="709"/>
                  </a:lnTo>
                  <a:lnTo>
                    <a:pt x="145" y="699"/>
                  </a:lnTo>
                  <a:lnTo>
                    <a:pt x="136" y="691"/>
                  </a:lnTo>
                  <a:lnTo>
                    <a:pt x="131" y="676"/>
                  </a:lnTo>
                  <a:lnTo>
                    <a:pt x="129" y="660"/>
                  </a:lnTo>
                  <a:lnTo>
                    <a:pt x="124" y="649"/>
                  </a:lnTo>
                  <a:lnTo>
                    <a:pt x="114" y="646"/>
                  </a:lnTo>
                  <a:lnTo>
                    <a:pt x="102" y="651"/>
                  </a:lnTo>
                  <a:lnTo>
                    <a:pt x="92" y="649"/>
                  </a:lnTo>
                  <a:lnTo>
                    <a:pt x="88" y="640"/>
                  </a:lnTo>
                  <a:lnTo>
                    <a:pt x="86" y="623"/>
                  </a:lnTo>
                  <a:lnTo>
                    <a:pt x="85" y="607"/>
                  </a:lnTo>
                  <a:lnTo>
                    <a:pt x="85" y="592"/>
                  </a:lnTo>
                  <a:lnTo>
                    <a:pt x="86" y="586"/>
                  </a:lnTo>
                  <a:lnTo>
                    <a:pt x="92" y="578"/>
                  </a:lnTo>
                  <a:lnTo>
                    <a:pt x="93" y="568"/>
                  </a:lnTo>
                  <a:lnTo>
                    <a:pt x="98" y="563"/>
                  </a:lnTo>
                  <a:lnTo>
                    <a:pt x="103" y="553"/>
                  </a:lnTo>
                  <a:lnTo>
                    <a:pt x="103" y="542"/>
                  </a:lnTo>
                  <a:lnTo>
                    <a:pt x="112" y="515"/>
                  </a:lnTo>
                  <a:lnTo>
                    <a:pt x="119" y="501"/>
                  </a:lnTo>
                  <a:lnTo>
                    <a:pt x="126" y="487"/>
                  </a:lnTo>
                  <a:lnTo>
                    <a:pt x="128" y="471"/>
                  </a:lnTo>
                  <a:lnTo>
                    <a:pt x="133" y="439"/>
                  </a:lnTo>
                  <a:lnTo>
                    <a:pt x="129" y="415"/>
                  </a:lnTo>
                  <a:lnTo>
                    <a:pt x="142" y="411"/>
                  </a:lnTo>
                  <a:lnTo>
                    <a:pt x="157" y="409"/>
                  </a:lnTo>
                  <a:lnTo>
                    <a:pt x="161" y="409"/>
                  </a:lnTo>
                  <a:lnTo>
                    <a:pt x="168" y="411"/>
                  </a:lnTo>
                  <a:lnTo>
                    <a:pt x="179" y="414"/>
                  </a:lnTo>
                  <a:lnTo>
                    <a:pt x="182" y="419"/>
                  </a:lnTo>
                  <a:lnTo>
                    <a:pt x="179" y="455"/>
                  </a:lnTo>
                  <a:lnTo>
                    <a:pt x="183" y="462"/>
                  </a:lnTo>
                  <a:lnTo>
                    <a:pt x="187" y="462"/>
                  </a:lnTo>
                  <a:lnTo>
                    <a:pt x="184" y="458"/>
                  </a:lnTo>
                  <a:lnTo>
                    <a:pt x="189" y="458"/>
                  </a:lnTo>
                  <a:lnTo>
                    <a:pt x="212" y="460"/>
                  </a:lnTo>
                  <a:lnTo>
                    <a:pt x="222" y="458"/>
                  </a:lnTo>
                  <a:lnTo>
                    <a:pt x="233" y="461"/>
                  </a:lnTo>
                  <a:lnTo>
                    <a:pt x="251" y="476"/>
                  </a:lnTo>
                  <a:lnTo>
                    <a:pt x="257" y="484"/>
                  </a:lnTo>
                  <a:lnTo>
                    <a:pt x="264" y="488"/>
                  </a:lnTo>
                  <a:lnTo>
                    <a:pt x="270" y="492"/>
                  </a:lnTo>
                  <a:lnTo>
                    <a:pt x="271" y="489"/>
                  </a:lnTo>
                  <a:lnTo>
                    <a:pt x="276" y="493"/>
                  </a:lnTo>
                  <a:lnTo>
                    <a:pt x="285" y="511"/>
                  </a:lnTo>
                  <a:lnTo>
                    <a:pt x="291" y="516"/>
                  </a:lnTo>
                  <a:lnTo>
                    <a:pt x="292" y="510"/>
                  </a:lnTo>
                  <a:lnTo>
                    <a:pt x="292" y="501"/>
                  </a:lnTo>
                  <a:lnTo>
                    <a:pt x="286" y="487"/>
                  </a:lnTo>
                  <a:lnTo>
                    <a:pt x="280" y="473"/>
                  </a:lnTo>
                  <a:lnTo>
                    <a:pt x="265" y="462"/>
                  </a:lnTo>
                  <a:lnTo>
                    <a:pt x="258" y="440"/>
                  </a:lnTo>
                  <a:lnTo>
                    <a:pt x="255" y="429"/>
                  </a:lnTo>
                  <a:lnTo>
                    <a:pt x="258" y="411"/>
                  </a:lnTo>
                  <a:lnTo>
                    <a:pt x="265" y="407"/>
                  </a:lnTo>
                  <a:lnTo>
                    <a:pt x="270" y="396"/>
                  </a:lnTo>
                  <a:lnTo>
                    <a:pt x="278" y="392"/>
                  </a:lnTo>
                  <a:lnTo>
                    <a:pt x="292" y="372"/>
                  </a:lnTo>
                  <a:lnTo>
                    <a:pt x="298" y="366"/>
                  </a:lnTo>
                  <a:lnTo>
                    <a:pt x="307" y="363"/>
                  </a:lnTo>
                  <a:lnTo>
                    <a:pt x="334" y="365"/>
                  </a:lnTo>
                  <a:lnTo>
                    <a:pt x="350" y="368"/>
                  </a:lnTo>
                  <a:lnTo>
                    <a:pt x="368" y="365"/>
                  </a:lnTo>
                  <a:lnTo>
                    <a:pt x="396" y="364"/>
                  </a:lnTo>
                  <a:lnTo>
                    <a:pt x="405" y="374"/>
                  </a:lnTo>
                  <a:lnTo>
                    <a:pt x="416" y="369"/>
                  </a:lnTo>
                  <a:lnTo>
                    <a:pt x="416" y="365"/>
                  </a:lnTo>
                  <a:lnTo>
                    <a:pt x="420" y="365"/>
                  </a:lnTo>
                  <a:lnTo>
                    <a:pt x="427" y="354"/>
                  </a:lnTo>
                  <a:lnTo>
                    <a:pt x="427" y="312"/>
                  </a:lnTo>
                  <a:lnTo>
                    <a:pt x="431" y="302"/>
                  </a:lnTo>
                  <a:lnTo>
                    <a:pt x="430" y="293"/>
                  </a:lnTo>
                  <a:lnTo>
                    <a:pt x="429" y="286"/>
                  </a:lnTo>
                  <a:lnTo>
                    <a:pt x="424" y="280"/>
                  </a:lnTo>
                  <a:lnTo>
                    <a:pt x="416" y="275"/>
                  </a:lnTo>
                  <a:lnTo>
                    <a:pt x="414" y="268"/>
                  </a:lnTo>
                  <a:lnTo>
                    <a:pt x="404" y="267"/>
                  </a:lnTo>
                  <a:lnTo>
                    <a:pt x="397" y="262"/>
                  </a:lnTo>
                  <a:lnTo>
                    <a:pt x="389" y="252"/>
                  </a:lnTo>
                  <a:lnTo>
                    <a:pt x="386" y="241"/>
                  </a:lnTo>
                  <a:lnTo>
                    <a:pt x="387" y="216"/>
                  </a:lnTo>
                  <a:lnTo>
                    <a:pt x="386" y="203"/>
                  </a:lnTo>
                  <a:lnTo>
                    <a:pt x="382" y="191"/>
                  </a:lnTo>
                  <a:lnTo>
                    <a:pt x="377" y="181"/>
                  </a:lnTo>
                  <a:lnTo>
                    <a:pt x="370" y="176"/>
                  </a:lnTo>
                  <a:lnTo>
                    <a:pt x="368" y="169"/>
                  </a:lnTo>
                  <a:lnTo>
                    <a:pt x="360" y="165"/>
                  </a:lnTo>
                  <a:lnTo>
                    <a:pt x="353" y="158"/>
                  </a:lnTo>
                  <a:lnTo>
                    <a:pt x="348" y="150"/>
                  </a:lnTo>
                  <a:lnTo>
                    <a:pt x="335" y="135"/>
                  </a:lnTo>
                  <a:lnTo>
                    <a:pt x="323" y="134"/>
                  </a:lnTo>
                  <a:lnTo>
                    <a:pt x="312" y="135"/>
                  </a:lnTo>
                  <a:lnTo>
                    <a:pt x="301" y="138"/>
                  </a:lnTo>
                  <a:lnTo>
                    <a:pt x="297" y="149"/>
                  </a:lnTo>
                  <a:lnTo>
                    <a:pt x="292" y="153"/>
                  </a:lnTo>
                  <a:lnTo>
                    <a:pt x="285" y="156"/>
                  </a:lnTo>
                  <a:lnTo>
                    <a:pt x="273" y="162"/>
                  </a:lnTo>
                  <a:lnTo>
                    <a:pt x="264" y="162"/>
                  </a:lnTo>
                  <a:lnTo>
                    <a:pt x="255" y="156"/>
                  </a:lnTo>
                  <a:lnTo>
                    <a:pt x="249" y="146"/>
                  </a:lnTo>
                  <a:lnTo>
                    <a:pt x="242" y="144"/>
                  </a:lnTo>
                  <a:lnTo>
                    <a:pt x="233" y="146"/>
                  </a:lnTo>
                  <a:lnTo>
                    <a:pt x="220" y="151"/>
                  </a:lnTo>
                  <a:lnTo>
                    <a:pt x="208" y="164"/>
                  </a:lnTo>
                  <a:lnTo>
                    <a:pt x="195" y="169"/>
                  </a:lnTo>
                  <a:lnTo>
                    <a:pt x="188" y="178"/>
                  </a:lnTo>
                  <a:lnTo>
                    <a:pt x="183" y="182"/>
                  </a:lnTo>
                  <a:lnTo>
                    <a:pt x="184" y="177"/>
                  </a:lnTo>
                  <a:lnTo>
                    <a:pt x="181" y="164"/>
                  </a:lnTo>
                  <a:lnTo>
                    <a:pt x="185" y="150"/>
                  </a:lnTo>
                  <a:lnTo>
                    <a:pt x="188" y="126"/>
                  </a:lnTo>
                  <a:lnTo>
                    <a:pt x="193" y="115"/>
                  </a:lnTo>
                  <a:lnTo>
                    <a:pt x="193" y="106"/>
                  </a:lnTo>
                  <a:lnTo>
                    <a:pt x="194" y="97"/>
                  </a:lnTo>
                  <a:lnTo>
                    <a:pt x="190" y="81"/>
                  </a:lnTo>
                  <a:lnTo>
                    <a:pt x="194" y="64"/>
                  </a:lnTo>
                  <a:lnTo>
                    <a:pt x="190" y="60"/>
                  </a:lnTo>
                  <a:lnTo>
                    <a:pt x="169" y="60"/>
                  </a:lnTo>
                  <a:lnTo>
                    <a:pt x="163" y="59"/>
                  </a:lnTo>
                  <a:lnTo>
                    <a:pt x="161" y="58"/>
                  </a:lnTo>
                  <a:lnTo>
                    <a:pt x="161" y="40"/>
                  </a:lnTo>
                  <a:lnTo>
                    <a:pt x="158" y="25"/>
                  </a:lnTo>
                  <a:lnTo>
                    <a:pt x="152" y="16"/>
                  </a:lnTo>
                  <a:lnTo>
                    <a:pt x="149" y="11"/>
                  </a:lnTo>
                  <a:lnTo>
                    <a:pt x="142" y="14"/>
                  </a:lnTo>
                  <a:lnTo>
                    <a:pt x="140" y="8"/>
                  </a:lnTo>
                  <a:lnTo>
                    <a:pt x="141" y="0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9" name="任意多边形: 形状 68"/>
            <p:cNvSpPr>
              <a:spLocks noChangeAspect="1"/>
            </p:cNvSpPr>
            <p:nvPr/>
          </p:nvSpPr>
          <p:spPr bwMode="gray">
            <a:xfrm>
              <a:off x="7506454" y="3899500"/>
              <a:ext cx="154244" cy="366688"/>
            </a:xfrm>
            <a:custGeom>
              <a:avLst/>
              <a:gdLst/>
              <a:ahLst/>
              <a:cxnLst>
                <a:cxn ang="0">
                  <a:pos x="125" y="657"/>
                </a:cxn>
                <a:cxn ang="0">
                  <a:pos x="116" y="592"/>
                </a:cxn>
                <a:cxn ang="0">
                  <a:pos x="89" y="559"/>
                </a:cxn>
                <a:cxn ang="0">
                  <a:pos x="85" y="536"/>
                </a:cxn>
                <a:cxn ang="0">
                  <a:pos x="78" y="512"/>
                </a:cxn>
                <a:cxn ang="0">
                  <a:pos x="22" y="470"/>
                </a:cxn>
                <a:cxn ang="0">
                  <a:pos x="0" y="443"/>
                </a:cxn>
                <a:cxn ang="0">
                  <a:pos x="19" y="416"/>
                </a:cxn>
                <a:cxn ang="0">
                  <a:pos x="27" y="376"/>
                </a:cxn>
                <a:cxn ang="0">
                  <a:pos x="47" y="365"/>
                </a:cxn>
                <a:cxn ang="0">
                  <a:pos x="42" y="326"/>
                </a:cxn>
                <a:cxn ang="0">
                  <a:pos x="59" y="276"/>
                </a:cxn>
                <a:cxn ang="0">
                  <a:pos x="101" y="268"/>
                </a:cxn>
                <a:cxn ang="0">
                  <a:pos x="134" y="197"/>
                </a:cxn>
                <a:cxn ang="0">
                  <a:pos x="160" y="155"/>
                </a:cxn>
                <a:cxn ang="0">
                  <a:pos x="194" y="92"/>
                </a:cxn>
                <a:cxn ang="0">
                  <a:pos x="242" y="63"/>
                </a:cxn>
                <a:cxn ang="0">
                  <a:pos x="264" y="33"/>
                </a:cxn>
                <a:cxn ang="0">
                  <a:pos x="290" y="5"/>
                </a:cxn>
                <a:cxn ang="0">
                  <a:pos x="322" y="20"/>
                </a:cxn>
                <a:cxn ang="0">
                  <a:pos x="354" y="79"/>
                </a:cxn>
                <a:cxn ang="0">
                  <a:pos x="342" y="163"/>
                </a:cxn>
                <a:cxn ang="0">
                  <a:pos x="311" y="198"/>
                </a:cxn>
                <a:cxn ang="0">
                  <a:pos x="304" y="256"/>
                </a:cxn>
                <a:cxn ang="0">
                  <a:pos x="323" y="258"/>
                </a:cxn>
                <a:cxn ang="0">
                  <a:pos x="366" y="281"/>
                </a:cxn>
                <a:cxn ang="0">
                  <a:pos x="391" y="346"/>
                </a:cxn>
                <a:cxn ang="0">
                  <a:pos x="423" y="387"/>
                </a:cxn>
                <a:cxn ang="0">
                  <a:pos x="488" y="391"/>
                </a:cxn>
                <a:cxn ang="0">
                  <a:pos x="456" y="427"/>
                </a:cxn>
                <a:cxn ang="0">
                  <a:pos x="445" y="443"/>
                </a:cxn>
                <a:cxn ang="0">
                  <a:pos x="426" y="464"/>
                </a:cxn>
                <a:cxn ang="0">
                  <a:pos x="383" y="496"/>
                </a:cxn>
                <a:cxn ang="0">
                  <a:pos x="332" y="518"/>
                </a:cxn>
                <a:cxn ang="0">
                  <a:pos x="304" y="581"/>
                </a:cxn>
                <a:cxn ang="0">
                  <a:pos x="312" y="635"/>
                </a:cxn>
                <a:cxn ang="0">
                  <a:pos x="344" y="693"/>
                </a:cxn>
                <a:cxn ang="0">
                  <a:pos x="354" y="722"/>
                </a:cxn>
                <a:cxn ang="0">
                  <a:pos x="342" y="760"/>
                </a:cxn>
                <a:cxn ang="0">
                  <a:pos x="334" y="807"/>
                </a:cxn>
                <a:cxn ang="0">
                  <a:pos x="376" y="854"/>
                </a:cxn>
                <a:cxn ang="0">
                  <a:pos x="391" y="922"/>
                </a:cxn>
                <a:cxn ang="0">
                  <a:pos x="375" y="1000"/>
                </a:cxn>
                <a:cxn ang="0">
                  <a:pos x="355" y="1047"/>
                </a:cxn>
                <a:cxn ang="0">
                  <a:pos x="349" y="1017"/>
                </a:cxn>
                <a:cxn ang="0">
                  <a:pos x="351" y="958"/>
                </a:cxn>
                <a:cxn ang="0">
                  <a:pos x="351" y="937"/>
                </a:cxn>
                <a:cxn ang="0">
                  <a:pos x="333" y="851"/>
                </a:cxn>
                <a:cxn ang="0">
                  <a:pos x="317" y="821"/>
                </a:cxn>
                <a:cxn ang="0">
                  <a:pos x="297" y="721"/>
                </a:cxn>
                <a:cxn ang="0">
                  <a:pos x="279" y="688"/>
                </a:cxn>
                <a:cxn ang="0">
                  <a:pos x="251" y="653"/>
                </a:cxn>
                <a:cxn ang="0">
                  <a:pos x="226" y="693"/>
                </a:cxn>
                <a:cxn ang="0">
                  <a:pos x="179" y="726"/>
                </a:cxn>
                <a:cxn ang="0">
                  <a:pos x="154" y="728"/>
                </a:cxn>
                <a:cxn ang="0">
                  <a:pos x="122" y="726"/>
                </a:cxn>
                <a:cxn ang="0">
                  <a:pos x="112" y="704"/>
                </a:cxn>
              </a:cxnLst>
              <a:rect l="0" t="0" r="r" b="b"/>
              <a:pathLst>
                <a:path w="489" h="1050">
                  <a:moveTo>
                    <a:pt x="112" y="704"/>
                  </a:moveTo>
                  <a:lnTo>
                    <a:pt x="117" y="690"/>
                  </a:lnTo>
                  <a:lnTo>
                    <a:pt x="119" y="673"/>
                  </a:lnTo>
                  <a:lnTo>
                    <a:pt x="125" y="657"/>
                  </a:lnTo>
                  <a:lnTo>
                    <a:pt x="125" y="638"/>
                  </a:lnTo>
                  <a:lnTo>
                    <a:pt x="121" y="607"/>
                  </a:lnTo>
                  <a:lnTo>
                    <a:pt x="117" y="599"/>
                  </a:lnTo>
                  <a:lnTo>
                    <a:pt x="116" y="592"/>
                  </a:lnTo>
                  <a:lnTo>
                    <a:pt x="109" y="580"/>
                  </a:lnTo>
                  <a:lnTo>
                    <a:pt x="95" y="556"/>
                  </a:lnTo>
                  <a:lnTo>
                    <a:pt x="92" y="545"/>
                  </a:lnTo>
                  <a:lnTo>
                    <a:pt x="89" y="559"/>
                  </a:lnTo>
                  <a:lnTo>
                    <a:pt x="78" y="553"/>
                  </a:lnTo>
                  <a:lnTo>
                    <a:pt x="71" y="539"/>
                  </a:lnTo>
                  <a:lnTo>
                    <a:pt x="74" y="531"/>
                  </a:lnTo>
                  <a:lnTo>
                    <a:pt x="85" y="536"/>
                  </a:lnTo>
                  <a:lnTo>
                    <a:pt x="84" y="531"/>
                  </a:lnTo>
                  <a:lnTo>
                    <a:pt x="76" y="525"/>
                  </a:lnTo>
                  <a:lnTo>
                    <a:pt x="79" y="518"/>
                  </a:lnTo>
                  <a:lnTo>
                    <a:pt x="78" y="512"/>
                  </a:lnTo>
                  <a:lnTo>
                    <a:pt x="38" y="493"/>
                  </a:lnTo>
                  <a:lnTo>
                    <a:pt x="37" y="482"/>
                  </a:lnTo>
                  <a:lnTo>
                    <a:pt x="28" y="479"/>
                  </a:lnTo>
                  <a:lnTo>
                    <a:pt x="22" y="470"/>
                  </a:lnTo>
                  <a:lnTo>
                    <a:pt x="21" y="474"/>
                  </a:lnTo>
                  <a:lnTo>
                    <a:pt x="14" y="468"/>
                  </a:lnTo>
                  <a:lnTo>
                    <a:pt x="10" y="458"/>
                  </a:lnTo>
                  <a:lnTo>
                    <a:pt x="0" y="443"/>
                  </a:lnTo>
                  <a:lnTo>
                    <a:pt x="1" y="425"/>
                  </a:lnTo>
                  <a:lnTo>
                    <a:pt x="3" y="418"/>
                  </a:lnTo>
                  <a:lnTo>
                    <a:pt x="7" y="413"/>
                  </a:lnTo>
                  <a:lnTo>
                    <a:pt x="19" y="416"/>
                  </a:lnTo>
                  <a:lnTo>
                    <a:pt x="17" y="387"/>
                  </a:lnTo>
                  <a:lnTo>
                    <a:pt x="19" y="384"/>
                  </a:lnTo>
                  <a:lnTo>
                    <a:pt x="22" y="381"/>
                  </a:lnTo>
                  <a:lnTo>
                    <a:pt x="27" y="376"/>
                  </a:lnTo>
                  <a:lnTo>
                    <a:pt x="36" y="378"/>
                  </a:lnTo>
                  <a:lnTo>
                    <a:pt x="41" y="377"/>
                  </a:lnTo>
                  <a:lnTo>
                    <a:pt x="46" y="371"/>
                  </a:lnTo>
                  <a:lnTo>
                    <a:pt x="47" y="365"/>
                  </a:lnTo>
                  <a:lnTo>
                    <a:pt x="44" y="365"/>
                  </a:lnTo>
                  <a:lnTo>
                    <a:pt x="41" y="355"/>
                  </a:lnTo>
                  <a:lnTo>
                    <a:pt x="41" y="339"/>
                  </a:lnTo>
                  <a:lnTo>
                    <a:pt x="42" y="326"/>
                  </a:lnTo>
                  <a:lnTo>
                    <a:pt x="53" y="327"/>
                  </a:lnTo>
                  <a:lnTo>
                    <a:pt x="57" y="322"/>
                  </a:lnTo>
                  <a:lnTo>
                    <a:pt x="60" y="302"/>
                  </a:lnTo>
                  <a:lnTo>
                    <a:pt x="59" y="276"/>
                  </a:lnTo>
                  <a:lnTo>
                    <a:pt x="66" y="269"/>
                  </a:lnTo>
                  <a:lnTo>
                    <a:pt x="80" y="265"/>
                  </a:lnTo>
                  <a:lnTo>
                    <a:pt x="93" y="268"/>
                  </a:lnTo>
                  <a:lnTo>
                    <a:pt x="101" y="268"/>
                  </a:lnTo>
                  <a:lnTo>
                    <a:pt x="106" y="263"/>
                  </a:lnTo>
                  <a:lnTo>
                    <a:pt x="112" y="243"/>
                  </a:lnTo>
                  <a:lnTo>
                    <a:pt x="130" y="208"/>
                  </a:lnTo>
                  <a:lnTo>
                    <a:pt x="134" y="197"/>
                  </a:lnTo>
                  <a:lnTo>
                    <a:pt x="132" y="187"/>
                  </a:lnTo>
                  <a:lnTo>
                    <a:pt x="138" y="178"/>
                  </a:lnTo>
                  <a:lnTo>
                    <a:pt x="154" y="167"/>
                  </a:lnTo>
                  <a:lnTo>
                    <a:pt x="160" y="155"/>
                  </a:lnTo>
                  <a:lnTo>
                    <a:pt x="159" y="127"/>
                  </a:lnTo>
                  <a:lnTo>
                    <a:pt x="166" y="111"/>
                  </a:lnTo>
                  <a:lnTo>
                    <a:pt x="179" y="100"/>
                  </a:lnTo>
                  <a:lnTo>
                    <a:pt x="194" y="92"/>
                  </a:lnTo>
                  <a:lnTo>
                    <a:pt x="204" y="84"/>
                  </a:lnTo>
                  <a:lnTo>
                    <a:pt x="211" y="70"/>
                  </a:lnTo>
                  <a:lnTo>
                    <a:pt x="231" y="66"/>
                  </a:lnTo>
                  <a:lnTo>
                    <a:pt x="242" y="63"/>
                  </a:lnTo>
                  <a:lnTo>
                    <a:pt x="258" y="68"/>
                  </a:lnTo>
                  <a:lnTo>
                    <a:pt x="263" y="63"/>
                  </a:lnTo>
                  <a:lnTo>
                    <a:pt x="259" y="47"/>
                  </a:lnTo>
                  <a:lnTo>
                    <a:pt x="264" y="33"/>
                  </a:lnTo>
                  <a:lnTo>
                    <a:pt x="275" y="28"/>
                  </a:lnTo>
                  <a:lnTo>
                    <a:pt x="281" y="21"/>
                  </a:lnTo>
                  <a:lnTo>
                    <a:pt x="281" y="9"/>
                  </a:lnTo>
                  <a:lnTo>
                    <a:pt x="290" y="5"/>
                  </a:lnTo>
                  <a:lnTo>
                    <a:pt x="294" y="0"/>
                  </a:lnTo>
                  <a:lnTo>
                    <a:pt x="297" y="0"/>
                  </a:lnTo>
                  <a:lnTo>
                    <a:pt x="310" y="6"/>
                  </a:lnTo>
                  <a:lnTo>
                    <a:pt x="322" y="20"/>
                  </a:lnTo>
                  <a:lnTo>
                    <a:pt x="326" y="37"/>
                  </a:lnTo>
                  <a:lnTo>
                    <a:pt x="331" y="45"/>
                  </a:lnTo>
                  <a:lnTo>
                    <a:pt x="347" y="47"/>
                  </a:lnTo>
                  <a:lnTo>
                    <a:pt x="354" y="79"/>
                  </a:lnTo>
                  <a:lnTo>
                    <a:pt x="355" y="100"/>
                  </a:lnTo>
                  <a:lnTo>
                    <a:pt x="351" y="128"/>
                  </a:lnTo>
                  <a:lnTo>
                    <a:pt x="351" y="136"/>
                  </a:lnTo>
                  <a:lnTo>
                    <a:pt x="342" y="163"/>
                  </a:lnTo>
                  <a:lnTo>
                    <a:pt x="333" y="174"/>
                  </a:lnTo>
                  <a:lnTo>
                    <a:pt x="326" y="177"/>
                  </a:lnTo>
                  <a:lnTo>
                    <a:pt x="322" y="187"/>
                  </a:lnTo>
                  <a:lnTo>
                    <a:pt x="311" y="198"/>
                  </a:lnTo>
                  <a:lnTo>
                    <a:pt x="307" y="217"/>
                  </a:lnTo>
                  <a:lnTo>
                    <a:pt x="301" y="231"/>
                  </a:lnTo>
                  <a:lnTo>
                    <a:pt x="305" y="247"/>
                  </a:lnTo>
                  <a:lnTo>
                    <a:pt x="304" y="256"/>
                  </a:lnTo>
                  <a:lnTo>
                    <a:pt x="294" y="273"/>
                  </a:lnTo>
                  <a:lnTo>
                    <a:pt x="299" y="278"/>
                  </a:lnTo>
                  <a:lnTo>
                    <a:pt x="312" y="264"/>
                  </a:lnTo>
                  <a:lnTo>
                    <a:pt x="323" y="258"/>
                  </a:lnTo>
                  <a:lnTo>
                    <a:pt x="342" y="257"/>
                  </a:lnTo>
                  <a:lnTo>
                    <a:pt x="361" y="256"/>
                  </a:lnTo>
                  <a:lnTo>
                    <a:pt x="361" y="267"/>
                  </a:lnTo>
                  <a:lnTo>
                    <a:pt x="366" y="281"/>
                  </a:lnTo>
                  <a:lnTo>
                    <a:pt x="367" y="301"/>
                  </a:lnTo>
                  <a:lnTo>
                    <a:pt x="381" y="311"/>
                  </a:lnTo>
                  <a:lnTo>
                    <a:pt x="397" y="319"/>
                  </a:lnTo>
                  <a:lnTo>
                    <a:pt x="391" y="346"/>
                  </a:lnTo>
                  <a:lnTo>
                    <a:pt x="387" y="366"/>
                  </a:lnTo>
                  <a:lnTo>
                    <a:pt x="402" y="369"/>
                  </a:lnTo>
                  <a:lnTo>
                    <a:pt x="420" y="375"/>
                  </a:lnTo>
                  <a:lnTo>
                    <a:pt x="423" y="387"/>
                  </a:lnTo>
                  <a:lnTo>
                    <a:pt x="441" y="404"/>
                  </a:lnTo>
                  <a:lnTo>
                    <a:pt x="461" y="402"/>
                  </a:lnTo>
                  <a:lnTo>
                    <a:pt x="476" y="389"/>
                  </a:lnTo>
                  <a:lnTo>
                    <a:pt x="488" y="391"/>
                  </a:lnTo>
                  <a:lnTo>
                    <a:pt x="489" y="397"/>
                  </a:lnTo>
                  <a:lnTo>
                    <a:pt x="488" y="402"/>
                  </a:lnTo>
                  <a:lnTo>
                    <a:pt x="483" y="409"/>
                  </a:lnTo>
                  <a:lnTo>
                    <a:pt x="456" y="427"/>
                  </a:lnTo>
                  <a:lnTo>
                    <a:pt x="456" y="432"/>
                  </a:lnTo>
                  <a:lnTo>
                    <a:pt x="458" y="440"/>
                  </a:lnTo>
                  <a:lnTo>
                    <a:pt x="452" y="441"/>
                  </a:lnTo>
                  <a:lnTo>
                    <a:pt x="445" y="443"/>
                  </a:lnTo>
                  <a:lnTo>
                    <a:pt x="440" y="447"/>
                  </a:lnTo>
                  <a:lnTo>
                    <a:pt x="439" y="453"/>
                  </a:lnTo>
                  <a:lnTo>
                    <a:pt x="433" y="456"/>
                  </a:lnTo>
                  <a:lnTo>
                    <a:pt x="426" y="464"/>
                  </a:lnTo>
                  <a:lnTo>
                    <a:pt x="420" y="477"/>
                  </a:lnTo>
                  <a:lnTo>
                    <a:pt x="407" y="480"/>
                  </a:lnTo>
                  <a:lnTo>
                    <a:pt x="398" y="485"/>
                  </a:lnTo>
                  <a:lnTo>
                    <a:pt x="383" y="496"/>
                  </a:lnTo>
                  <a:lnTo>
                    <a:pt x="372" y="502"/>
                  </a:lnTo>
                  <a:lnTo>
                    <a:pt x="361" y="513"/>
                  </a:lnTo>
                  <a:lnTo>
                    <a:pt x="350" y="517"/>
                  </a:lnTo>
                  <a:lnTo>
                    <a:pt x="332" y="518"/>
                  </a:lnTo>
                  <a:lnTo>
                    <a:pt x="318" y="520"/>
                  </a:lnTo>
                  <a:lnTo>
                    <a:pt x="304" y="559"/>
                  </a:lnTo>
                  <a:lnTo>
                    <a:pt x="302" y="571"/>
                  </a:lnTo>
                  <a:lnTo>
                    <a:pt x="304" y="581"/>
                  </a:lnTo>
                  <a:lnTo>
                    <a:pt x="295" y="588"/>
                  </a:lnTo>
                  <a:lnTo>
                    <a:pt x="296" y="595"/>
                  </a:lnTo>
                  <a:lnTo>
                    <a:pt x="302" y="612"/>
                  </a:lnTo>
                  <a:lnTo>
                    <a:pt x="312" y="635"/>
                  </a:lnTo>
                  <a:lnTo>
                    <a:pt x="335" y="652"/>
                  </a:lnTo>
                  <a:lnTo>
                    <a:pt x="343" y="662"/>
                  </a:lnTo>
                  <a:lnTo>
                    <a:pt x="345" y="678"/>
                  </a:lnTo>
                  <a:lnTo>
                    <a:pt x="344" y="693"/>
                  </a:lnTo>
                  <a:lnTo>
                    <a:pt x="347" y="705"/>
                  </a:lnTo>
                  <a:lnTo>
                    <a:pt x="356" y="706"/>
                  </a:lnTo>
                  <a:lnTo>
                    <a:pt x="360" y="716"/>
                  </a:lnTo>
                  <a:lnTo>
                    <a:pt x="354" y="722"/>
                  </a:lnTo>
                  <a:lnTo>
                    <a:pt x="348" y="736"/>
                  </a:lnTo>
                  <a:lnTo>
                    <a:pt x="345" y="744"/>
                  </a:lnTo>
                  <a:lnTo>
                    <a:pt x="345" y="757"/>
                  </a:lnTo>
                  <a:lnTo>
                    <a:pt x="342" y="760"/>
                  </a:lnTo>
                  <a:lnTo>
                    <a:pt x="333" y="768"/>
                  </a:lnTo>
                  <a:lnTo>
                    <a:pt x="329" y="776"/>
                  </a:lnTo>
                  <a:lnTo>
                    <a:pt x="328" y="790"/>
                  </a:lnTo>
                  <a:lnTo>
                    <a:pt x="334" y="807"/>
                  </a:lnTo>
                  <a:lnTo>
                    <a:pt x="353" y="819"/>
                  </a:lnTo>
                  <a:lnTo>
                    <a:pt x="371" y="839"/>
                  </a:lnTo>
                  <a:lnTo>
                    <a:pt x="374" y="845"/>
                  </a:lnTo>
                  <a:lnTo>
                    <a:pt x="376" y="854"/>
                  </a:lnTo>
                  <a:lnTo>
                    <a:pt x="377" y="887"/>
                  </a:lnTo>
                  <a:lnTo>
                    <a:pt x="383" y="905"/>
                  </a:lnTo>
                  <a:lnTo>
                    <a:pt x="386" y="907"/>
                  </a:lnTo>
                  <a:lnTo>
                    <a:pt x="391" y="922"/>
                  </a:lnTo>
                  <a:lnTo>
                    <a:pt x="406" y="956"/>
                  </a:lnTo>
                  <a:lnTo>
                    <a:pt x="404" y="963"/>
                  </a:lnTo>
                  <a:lnTo>
                    <a:pt x="386" y="993"/>
                  </a:lnTo>
                  <a:lnTo>
                    <a:pt x="375" y="1000"/>
                  </a:lnTo>
                  <a:lnTo>
                    <a:pt x="367" y="1012"/>
                  </a:lnTo>
                  <a:lnTo>
                    <a:pt x="365" y="1027"/>
                  </a:lnTo>
                  <a:lnTo>
                    <a:pt x="360" y="1039"/>
                  </a:lnTo>
                  <a:lnTo>
                    <a:pt x="355" y="1047"/>
                  </a:lnTo>
                  <a:lnTo>
                    <a:pt x="354" y="1050"/>
                  </a:lnTo>
                  <a:lnTo>
                    <a:pt x="344" y="1043"/>
                  </a:lnTo>
                  <a:lnTo>
                    <a:pt x="345" y="1031"/>
                  </a:lnTo>
                  <a:lnTo>
                    <a:pt x="349" y="1017"/>
                  </a:lnTo>
                  <a:lnTo>
                    <a:pt x="359" y="993"/>
                  </a:lnTo>
                  <a:lnTo>
                    <a:pt x="359" y="981"/>
                  </a:lnTo>
                  <a:lnTo>
                    <a:pt x="361" y="964"/>
                  </a:lnTo>
                  <a:lnTo>
                    <a:pt x="351" y="958"/>
                  </a:lnTo>
                  <a:lnTo>
                    <a:pt x="344" y="953"/>
                  </a:lnTo>
                  <a:lnTo>
                    <a:pt x="345" y="946"/>
                  </a:lnTo>
                  <a:lnTo>
                    <a:pt x="354" y="947"/>
                  </a:lnTo>
                  <a:lnTo>
                    <a:pt x="351" y="937"/>
                  </a:lnTo>
                  <a:lnTo>
                    <a:pt x="354" y="924"/>
                  </a:lnTo>
                  <a:lnTo>
                    <a:pt x="349" y="897"/>
                  </a:lnTo>
                  <a:lnTo>
                    <a:pt x="338" y="870"/>
                  </a:lnTo>
                  <a:lnTo>
                    <a:pt x="333" y="851"/>
                  </a:lnTo>
                  <a:lnTo>
                    <a:pt x="329" y="855"/>
                  </a:lnTo>
                  <a:lnTo>
                    <a:pt x="327" y="860"/>
                  </a:lnTo>
                  <a:lnTo>
                    <a:pt x="322" y="844"/>
                  </a:lnTo>
                  <a:lnTo>
                    <a:pt x="317" y="821"/>
                  </a:lnTo>
                  <a:lnTo>
                    <a:pt x="311" y="805"/>
                  </a:lnTo>
                  <a:lnTo>
                    <a:pt x="306" y="784"/>
                  </a:lnTo>
                  <a:lnTo>
                    <a:pt x="301" y="759"/>
                  </a:lnTo>
                  <a:lnTo>
                    <a:pt x="297" y="721"/>
                  </a:lnTo>
                  <a:lnTo>
                    <a:pt x="299" y="695"/>
                  </a:lnTo>
                  <a:lnTo>
                    <a:pt x="295" y="695"/>
                  </a:lnTo>
                  <a:lnTo>
                    <a:pt x="291" y="694"/>
                  </a:lnTo>
                  <a:lnTo>
                    <a:pt x="279" y="688"/>
                  </a:lnTo>
                  <a:lnTo>
                    <a:pt x="269" y="679"/>
                  </a:lnTo>
                  <a:lnTo>
                    <a:pt x="262" y="671"/>
                  </a:lnTo>
                  <a:lnTo>
                    <a:pt x="254" y="673"/>
                  </a:lnTo>
                  <a:lnTo>
                    <a:pt x="251" y="653"/>
                  </a:lnTo>
                  <a:lnTo>
                    <a:pt x="246" y="642"/>
                  </a:lnTo>
                  <a:lnTo>
                    <a:pt x="246" y="662"/>
                  </a:lnTo>
                  <a:lnTo>
                    <a:pt x="241" y="685"/>
                  </a:lnTo>
                  <a:lnTo>
                    <a:pt x="226" y="693"/>
                  </a:lnTo>
                  <a:lnTo>
                    <a:pt x="211" y="700"/>
                  </a:lnTo>
                  <a:lnTo>
                    <a:pt x="200" y="710"/>
                  </a:lnTo>
                  <a:lnTo>
                    <a:pt x="189" y="717"/>
                  </a:lnTo>
                  <a:lnTo>
                    <a:pt x="179" y="726"/>
                  </a:lnTo>
                  <a:lnTo>
                    <a:pt x="170" y="738"/>
                  </a:lnTo>
                  <a:lnTo>
                    <a:pt x="165" y="733"/>
                  </a:lnTo>
                  <a:lnTo>
                    <a:pt x="159" y="735"/>
                  </a:lnTo>
                  <a:lnTo>
                    <a:pt x="154" y="728"/>
                  </a:lnTo>
                  <a:lnTo>
                    <a:pt x="146" y="738"/>
                  </a:lnTo>
                  <a:lnTo>
                    <a:pt x="136" y="733"/>
                  </a:lnTo>
                  <a:lnTo>
                    <a:pt x="127" y="730"/>
                  </a:lnTo>
                  <a:lnTo>
                    <a:pt x="122" y="726"/>
                  </a:lnTo>
                  <a:lnTo>
                    <a:pt x="125" y="717"/>
                  </a:lnTo>
                  <a:lnTo>
                    <a:pt x="116" y="725"/>
                  </a:lnTo>
                  <a:lnTo>
                    <a:pt x="109" y="721"/>
                  </a:lnTo>
                  <a:lnTo>
                    <a:pt x="112" y="70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70" name="任意多边形: 形状 69"/>
            <p:cNvSpPr>
              <a:spLocks noChangeAspect="1"/>
            </p:cNvSpPr>
            <p:nvPr/>
          </p:nvSpPr>
          <p:spPr bwMode="gray">
            <a:xfrm>
              <a:off x="7681369" y="4178881"/>
              <a:ext cx="92228" cy="82069"/>
            </a:xfrm>
            <a:custGeom>
              <a:avLst/>
              <a:gdLst/>
              <a:ahLst/>
              <a:cxnLst>
                <a:cxn ang="0">
                  <a:pos x="115" y="236"/>
                </a:cxn>
                <a:cxn ang="0">
                  <a:pos x="106" y="230"/>
                </a:cxn>
                <a:cxn ang="0">
                  <a:pos x="82" y="232"/>
                </a:cxn>
                <a:cxn ang="0">
                  <a:pos x="72" y="221"/>
                </a:cxn>
                <a:cxn ang="0">
                  <a:pos x="75" y="204"/>
                </a:cxn>
                <a:cxn ang="0">
                  <a:pos x="64" y="203"/>
                </a:cxn>
                <a:cxn ang="0">
                  <a:pos x="50" y="214"/>
                </a:cxn>
                <a:cxn ang="0">
                  <a:pos x="41" y="186"/>
                </a:cxn>
                <a:cxn ang="0">
                  <a:pos x="45" y="184"/>
                </a:cxn>
                <a:cxn ang="0">
                  <a:pos x="36" y="172"/>
                </a:cxn>
                <a:cxn ang="0">
                  <a:pos x="37" y="157"/>
                </a:cxn>
                <a:cxn ang="0">
                  <a:pos x="25" y="129"/>
                </a:cxn>
                <a:cxn ang="0">
                  <a:pos x="3" y="96"/>
                </a:cxn>
                <a:cxn ang="0">
                  <a:pos x="3" y="67"/>
                </a:cxn>
                <a:cxn ang="0">
                  <a:pos x="15" y="52"/>
                </a:cxn>
                <a:cxn ang="0">
                  <a:pos x="37" y="28"/>
                </a:cxn>
                <a:cxn ang="0">
                  <a:pos x="52" y="19"/>
                </a:cxn>
                <a:cxn ang="0">
                  <a:pos x="95" y="24"/>
                </a:cxn>
                <a:cxn ang="0">
                  <a:pos x="141" y="20"/>
                </a:cxn>
                <a:cxn ang="0">
                  <a:pos x="161" y="25"/>
                </a:cxn>
                <a:cxn ang="0">
                  <a:pos x="187" y="37"/>
                </a:cxn>
                <a:cxn ang="0">
                  <a:pos x="207" y="38"/>
                </a:cxn>
                <a:cxn ang="0">
                  <a:pos x="223" y="15"/>
                </a:cxn>
                <a:cxn ang="0">
                  <a:pos x="242" y="11"/>
                </a:cxn>
                <a:cxn ang="0">
                  <a:pos x="258" y="20"/>
                </a:cxn>
                <a:cxn ang="0">
                  <a:pos x="279" y="6"/>
                </a:cxn>
                <a:cxn ang="0">
                  <a:pos x="281" y="37"/>
                </a:cxn>
                <a:cxn ang="0">
                  <a:pos x="290" y="68"/>
                </a:cxn>
                <a:cxn ang="0">
                  <a:pos x="287" y="129"/>
                </a:cxn>
                <a:cxn ang="0">
                  <a:pos x="272" y="135"/>
                </a:cxn>
                <a:cxn ang="0">
                  <a:pos x="255" y="148"/>
                </a:cxn>
                <a:cxn ang="0">
                  <a:pos x="229" y="156"/>
                </a:cxn>
                <a:cxn ang="0">
                  <a:pos x="209" y="167"/>
                </a:cxn>
                <a:cxn ang="0">
                  <a:pos x="197" y="184"/>
                </a:cxn>
                <a:cxn ang="0">
                  <a:pos x="199" y="202"/>
                </a:cxn>
                <a:cxn ang="0">
                  <a:pos x="185" y="207"/>
                </a:cxn>
                <a:cxn ang="0">
                  <a:pos x="164" y="218"/>
                </a:cxn>
                <a:cxn ang="0">
                  <a:pos x="149" y="215"/>
                </a:cxn>
                <a:cxn ang="0">
                  <a:pos x="143" y="230"/>
                </a:cxn>
                <a:cxn ang="0">
                  <a:pos x="125" y="236"/>
                </a:cxn>
              </a:cxnLst>
              <a:rect l="0" t="0" r="r" b="b"/>
              <a:pathLst>
                <a:path w="290" h="237">
                  <a:moveTo>
                    <a:pt x="120" y="237"/>
                  </a:moveTo>
                  <a:lnTo>
                    <a:pt x="115" y="236"/>
                  </a:lnTo>
                  <a:lnTo>
                    <a:pt x="112" y="234"/>
                  </a:lnTo>
                  <a:lnTo>
                    <a:pt x="106" y="230"/>
                  </a:lnTo>
                  <a:lnTo>
                    <a:pt x="89" y="229"/>
                  </a:lnTo>
                  <a:lnTo>
                    <a:pt x="82" y="232"/>
                  </a:lnTo>
                  <a:lnTo>
                    <a:pt x="72" y="232"/>
                  </a:lnTo>
                  <a:lnTo>
                    <a:pt x="72" y="221"/>
                  </a:lnTo>
                  <a:lnTo>
                    <a:pt x="77" y="214"/>
                  </a:lnTo>
                  <a:lnTo>
                    <a:pt x="75" y="204"/>
                  </a:lnTo>
                  <a:lnTo>
                    <a:pt x="69" y="202"/>
                  </a:lnTo>
                  <a:lnTo>
                    <a:pt x="64" y="203"/>
                  </a:lnTo>
                  <a:lnTo>
                    <a:pt x="59" y="211"/>
                  </a:lnTo>
                  <a:lnTo>
                    <a:pt x="50" y="214"/>
                  </a:lnTo>
                  <a:lnTo>
                    <a:pt x="41" y="188"/>
                  </a:lnTo>
                  <a:lnTo>
                    <a:pt x="41" y="186"/>
                  </a:lnTo>
                  <a:lnTo>
                    <a:pt x="45" y="189"/>
                  </a:lnTo>
                  <a:lnTo>
                    <a:pt x="45" y="184"/>
                  </a:lnTo>
                  <a:lnTo>
                    <a:pt x="36" y="173"/>
                  </a:lnTo>
                  <a:lnTo>
                    <a:pt x="36" y="172"/>
                  </a:lnTo>
                  <a:lnTo>
                    <a:pt x="37" y="166"/>
                  </a:lnTo>
                  <a:lnTo>
                    <a:pt x="37" y="157"/>
                  </a:lnTo>
                  <a:lnTo>
                    <a:pt x="31" y="143"/>
                  </a:lnTo>
                  <a:lnTo>
                    <a:pt x="25" y="129"/>
                  </a:lnTo>
                  <a:lnTo>
                    <a:pt x="10" y="118"/>
                  </a:lnTo>
                  <a:lnTo>
                    <a:pt x="3" y="96"/>
                  </a:lnTo>
                  <a:lnTo>
                    <a:pt x="0" y="85"/>
                  </a:lnTo>
                  <a:lnTo>
                    <a:pt x="3" y="67"/>
                  </a:lnTo>
                  <a:lnTo>
                    <a:pt x="10" y="63"/>
                  </a:lnTo>
                  <a:lnTo>
                    <a:pt x="15" y="52"/>
                  </a:lnTo>
                  <a:lnTo>
                    <a:pt x="23" y="48"/>
                  </a:lnTo>
                  <a:lnTo>
                    <a:pt x="37" y="28"/>
                  </a:lnTo>
                  <a:lnTo>
                    <a:pt x="43" y="22"/>
                  </a:lnTo>
                  <a:lnTo>
                    <a:pt x="52" y="19"/>
                  </a:lnTo>
                  <a:lnTo>
                    <a:pt x="79" y="21"/>
                  </a:lnTo>
                  <a:lnTo>
                    <a:pt x="95" y="24"/>
                  </a:lnTo>
                  <a:lnTo>
                    <a:pt x="113" y="21"/>
                  </a:lnTo>
                  <a:lnTo>
                    <a:pt x="141" y="20"/>
                  </a:lnTo>
                  <a:lnTo>
                    <a:pt x="150" y="30"/>
                  </a:lnTo>
                  <a:lnTo>
                    <a:pt x="161" y="25"/>
                  </a:lnTo>
                  <a:lnTo>
                    <a:pt x="169" y="33"/>
                  </a:lnTo>
                  <a:lnTo>
                    <a:pt x="187" y="37"/>
                  </a:lnTo>
                  <a:lnTo>
                    <a:pt x="198" y="41"/>
                  </a:lnTo>
                  <a:lnTo>
                    <a:pt x="207" y="38"/>
                  </a:lnTo>
                  <a:lnTo>
                    <a:pt x="207" y="24"/>
                  </a:lnTo>
                  <a:lnTo>
                    <a:pt x="223" y="15"/>
                  </a:lnTo>
                  <a:lnTo>
                    <a:pt x="234" y="11"/>
                  </a:lnTo>
                  <a:lnTo>
                    <a:pt x="242" y="11"/>
                  </a:lnTo>
                  <a:lnTo>
                    <a:pt x="251" y="20"/>
                  </a:lnTo>
                  <a:lnTo>
                    <a:pt x="258" y="20"/>
                  </a:lnTo>
                  <a:lnTo>
                    <a:pt x="268" y="15"/>
                  </a:lnTo>
                  <a:lnTo>
                    <a:pt x="279" y="6"/>
                  </a:lnTo>
                  <a:lnTo>
                    <a:pt x="283" y="0"/>
                  </a:lnTo>
                  <a:lnTo>
                    <a:pt x="281" y="37"/>
                  </a:lnTo>
                  <a:lnTo>
                    <a:pt x="283" y="53"/>
                  </a:lnTo>
                  <a:lnTo>
                    <a:pt x="290" y="68"/>
                  </a:lnTo>
                  <a:lnTo>
                    <a:pt x="289" y="117"/>
                  </a:lnTo>
                  <a:lnTo>
                    <a:pt x="287" y="129"/>
                  </a:lnTo>
                  <a:lnTo>
                    <a:pt x="281" y="138"/>
                  </a:lnTo>
                  <a:lnTo>
                    <a:pt x="272" y="135"/>
                  </a:lnTo>
                  <a:lnTo>
                    <a:pt x="262" y="144"/>
                  </a:lnTo>
                  <a:lnTo>
                    <a:pt x="255" y="148"/>
                  </a:lnTo>
                  <a:lnTo>
                    <a:pt x="247" y="148"/>
                  </a:lnTo>
                  <a:lnTo>
                    <a:pt x="229" y="156"/>
                  </a:lnTo>
                  <a:lnTo>
                    <a:pt x="228" y="166"/>
                  </a:lnTo>
                  <a:lnTo>
                    <a:pt x="209" y="167"/>
                  </a:lnTo>
                  <a:lnTo>
                    <a:pt x="199" y="171"/>
                  </a:lnTo>
                  <a:lnTo>
                    <a:pt x="197" y="184"/>
                  </a:lnTo>
                  <a:lnTo>
                    <a:pt x="198" y="193"/>
                  </a:lnTo>
                  <a:lnTo>
                    <a:pt x="199" y="202"/>
                  </a:lnTo>
                  <a:lnTo>
                    <a:pt x="193" y="204"/>
                  </a:lnTo>
                  <a:lnTo>
                    <a:pt x="185" y="207"/>
                  </a:lnTo>
                  <a:lnTo>
                    <a:pt x="174" y="214"/>
                  </a:lnTo>
                  <a:lnTo>
                    <a:pt x="164" y="218"/>
                  </a:lnTo>
                  <a:lnTo>
                    <a:pt x="156" y="215"/>
                  </a:lnTo>
                  <a:lnTo>
                    <a:pt x="149" y="215"/>
                  </a:lnTo>
                  <a:lnTo>
                    <a:pt x="148" y="225"/>
                  </a:lnTo>
                  <a:lnTo>
                    <a:pt x="143" y="230"/>
                  </a:lnTo>
                  <a:lnTo>
                    <a:pt x="136" y="234"/>
                  </a:lnTo>
                  <a:lnTo>
                    <a:pt x="125" y="236"/>
                  </a:lnTo>
                  <a:lnTo>
                    <a:pt x="120" y="23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71" name="任意多边形: 形状 70"/>
            <p:cNvSpPr>
              <a:spLocks noChangeAspect="1"/>
            </p:cNvSpPr>
            <p:nvPr/>
          </p:nvSpPr>
          <p:spPr bwMode="gray">
            <a:xfrm>
              <a:off x="7644797" y="4021729"/>
              <a:ext cx="125622" cy="171121"/>
            </a:xfrm>
            <a:custGeom>
              <a:avLst/>
              <a:gdLst/>
              <a:ahLst/>
              <a:cxnLst>
                <a:cxn ang="0">
                  <a:pos x="135" y="39"/>
                </a:cxn>
                <a:cxn ang="0">
                  <a:pos x="147" y="71"/>
                </a:cxn>
                <a:cxn ang="0">
                  <a:pos x="183" y="98"/>
                </a:cxn>
                <a:cxn ang="0">
                  <a:pos x="228" y="105"/>
                </a:cxn>
                <a:cxn ang="0">
                  <a:pos x="243" y="127"/>
                </a:cxn>
                <a:cxn ang="0">
                  <a:pos x="252" y="151"/>
                </a:cxn>
                <a:cxn ang="0">
                  <a:pos x="220" y="164"/>
                </a:cxn>
                <a:cxn ang="0">
                  <a:pos x="205" y="181"/>
                </a:cxn>
                <a:cxn ang="0">
                  <a:pos x="221" y="196"/>
                </a:cxn>
                <a:cxn ang="0">
                  <a:pos x="271" y="239"/>
                </a:cxn>
                <a:cxn ang="0">
                  <a:pos x="314" y="290"/>
                </a:cxn>
                <a:cxn ang="0">
                  <a:pos x="342" y="317"/>
                </a:cxn>
                <a:cxn ang="0">
                  <a:pos x="345" y="331"/>
                </a:cxn>
                <a:cxn ang="0">
                  <a:pos x="371" y="355"/>
                </a:cxn>
                <a:cxn ang="0">
                  <a:pos x="397" y="409"/>
                </a:cxn>
                <a:cxn ang="0">
                  <a:pos x="394" y="455"/>
                </a:cxn>
                <a:cxn ang="0">
                  <a:pos x="366" y="469"/>
                </a:cxn>
                <a:cxn ang="0">
                  <a:pos x="338" y="464"/>
                </a:cxn>
                <a:cxn ang="0">
                  <a:pos x="313" y="490"/>
                </a:cxn>
                <a:cxn ang="0">
                  <a:pos x="276" y="474"/>
                </a:cxn>
                <a:cxn ang="0">
                  <a:pos x="287" y="459"/>
                </a:cxn>
                <a:cxn ang="0">
                  <a:pos x="290" y="398"/>
                </a:cxn>
                <a:cxn ang="0">
                  <a:pos x="276" y="380"/>
                </a:cxn>
                <a:cxn ang="0">
                  <a:pos x="257" y="367"/>
                </a:cxn>
                <a:cxn ang="0">
                  <a:pos x="247" y="321"/>
                </a:cxn>
                <a:cxn ang="0">
                  <a:pos x="237" y="286"/>
                </a:cxn>
                <a:cxn ang="0">
                  <a:pos x="220" y="270"/>
                </a:cxn>
                <a:cxn ang="0">
                  <a:pos x="195" y="240"/>
                </a:cxn>
                <a:cxn ang="0">
                  <a:pos x="161" y="243"/>
                </a:cxn>
                <a:cxn ang="0">
                  <a:pos x="145" y="261"/>
                </a:cxn>
                <a:cxn ang="0">
                  <a:pos x="115" y="261"/>
                </a:cxn>
                <a:cxn ang="0">
                  <a:pos x="93" y="251"/>
                </a:cxn>
                <a:cxn ang="0">
                  <a:pos x="55" y="274"/>
                </a:cxn>
                <a:cxn ang="0">
                  <a:pos x="44" y="282"/>
                </a:cxn>
                <a:cxn ang="0">
                  <a:pos x="48" y="231"/>
                </a:cxn>
                <a:cxn ang="0">
                  <a:pos x="54" y="202"/>
                </a:cxn>
                <a:cxn ang="0">
                  <a:pos x="50" y="165"/>
                </a:cxn>
                <a:cxn ang="0">
                  <a:pos x="21" y="163"/>
                </a:cxn>
                <a:cxn ang="0">
                  <a:pos x="12" y="121"/>
                </a:cxn>
                <a:cxn ang="0">
                  <a:pos x="0" y="113"/>
                </a:cxn>
                <a:cxn ang="0">
                  <a:pos x="5" y="99"/>
                </a:cxn>
                <a:cxn ang="0">
                  <a:pos x="23" y="92"/>
                </a:cxn>
                <a:cxn ang="0">
                  <a:pos x="48" y="61"/>
                </a:cxn>
                <a:cxn ang="0">
                  <a:pos x="59" y="76"/>
                </a:cxn>
                <a:cxn ang="0">
                  <a:pos x="85" y="52"/>
                </a:cxn>
                <a:cxn ang="0">
                  <a:pos x="77" y="7"/>
                </a:cxn>
                <a:cxn ang="0">
                  <a:pos x="106" y="3"/>
                </a:cxn>
              </a:cxnLst>
              <a:rect l="0" t="0" r="r" b="b"/>
              <a:pathLst>
                <a:path w="398" h="490">
                  <a:moveTo>
                    <a:pt x="106" y="3"/>
                  </a:moveTo>
                  <a:lnTo>
                    <a:pt x="118" y="19"/>
                  </a:lnTo>
                  <a:lnTo>
                    <a:pt x="135" y="39"/>
                  </a:lnTo>
                  <a:lnTo>
                    <a:pt x="145" y="49"/>
                  </a:lnTo>
                  <a:lnTo>
                    <a:pt x="150" y="59"/>
                  </a:lnTo>
                  <a:lnTo>
                    <a:pt x="147" y="71"/>
                  </a:lnTo>
                  <a:lnTo>
                    <a:pt x="149" y="79"/>
                  </a:lnTo>
                  <a:lnTo>
                    <a:pt x="163" y="94"/>
                  </a:lnTo>
                  <a:lnTo>
                    <a:pt x="183" y="98"/>
                  </a:lnTo>
                  <a:lnTo>
                    <a:pt x="203" y="93"/>
                  </a:lnTo>
                  <a:lnTo>
                    <a:pt x="219" y="94"/>
                  </a:lnTo>
                  <a:lnTo>
                    <a:pt x="228" y="105"/>
                  </a:lnTo>
                  <a:lnTo>
                    <a:pt x="233" y="114"/>
                  </a:lnTo>
                  <a:lnTo>
                    <a:pt x="235" y="121"/>
                  </a:lnTo>
                  <a:lnTo>
                    <a:pt x="243" y="127"/>
                  </a:lnTo>
                  <a:lnTo>
                    <a:pt x="247" y="136"/>
                  </a:lnTo>
                  <a:lnTo>
                    <a:pt x="253" y="142"/>
                  </a:lnTo>
                  <a:lnTo>
                    <a:pt x="252" y="151"/>
                  </a:lnTo>
                  <a:lnTo>
                    <a:pt x="236" y="167"/>
                  </a:lnTo>
                  <a:lnTo>
                    <a:pt x="231" y="167"/>
                  </a:lnTo>
                  <a:lnTo>
                    <a:pt x="220" y="164"/>
                  </a:lnTo>
                  <a:lnTo>
                    <a:pt x="213" y="167"/>
                  </a:lnTo>
                  <a:lnTo>
                    <a:pt x="209" y="172"/>
                  </a:lnTo>
                  <a:lnTo>
                    <a:pt x="205" y="181"/>
                  </a:lnTo>
                  <a:lnTo>
                    <a:pt x="206" y="188"/>
                  </a:lnTo>
                  <a:lnTo>
                    <a:pt x="213" y="190"/>
                  </a:lnTo>
                  <a:lnTo>
                    <a:pt x="221" y="196"/>
                  </a:lnTo>
                  <a:lnTo>
                    <a:pt x="240" y="206"/>
                  </a:lnTo>
                  <a:lnTo>
                    <a:pt x="267" y="226"/>
                  </a:lnTo>
                  <a:lnTo>
                    <a:pt x="271" y="239"/>
                  </a:lnTo>
                  <a:lnTo>
                    <a:pt x="294" y="260"/>
                  </a:lnTo>
                  <a:lnTo>
                    <a:pt x="297" y="270"/>
                  </a:lnTo>
                  <a:lnTo>
                    <a:pt x="314" y="290"/>
                  </a:lnTo>
                  <a:lnTo>
                    <a:pt x="319" y="291"/>
                  </a:lnTo>
                  <a:lnTo>
                    <a:pt x="337" y="303"/>
                  </a:lnTo>
                  <a:lnTo>
                    <a:pt x="342" y="317"/>
                  </a:lnTo>
                  <a:lnTo>
                    <a:pt x="345" y="329"/>
                  </a:lnTo>
                  <a:lnTo>
                    <a:pt x="344" y="330"/>
                  </a:lnTo>
                  <a:lnTo>
                    <a:pt x="345" y="331"/>
                  </a:lnTo>
                  <a:lnTo>
                    <a:pt x="349" y="345"/>
                  </a:lnTo>
                  <a:lnTo>
                    <a:pt x="357" y="345"/>
                  </a:lnTo>
                  <a:lnTo>
                    <a:pt x="371" y="355"/>
                  </a:lnTo>
                  <a:lnTo>
                    <a:pt x="380" y="363"/>
                  </a:lnTo>
                  <a:lnTo>
                    <a:pt x="384" y="380"/>
                  </a:lnTo>
                  <a:lnTo>
                    <a:pt x="397" y="409"/>
                  </a:lnTo>
                  <a:lnTo>
                    <a:pt x="398" y="416"/>
                  </a:lnTo>
                  <a:lnTo>
                    <a:pt x="398" y="449"/>
                  </a:lnTo>
                  <a:lnTo>
                    <a:pt x="394" y="455"/>
                  </a:lnTo>
                  <a:lnTo>
                    <a:pt x="383" y="464"/>
                  </a:lnTo>
                  <a:lnTo>
                    <a:pt x="373" y="469"/>
                  </a:lnTo>
                  <a:lnTo>
                    <a:pt x="366" y="469"/>
                  </a:lnTo>
                  <a:lnTo>
                    <a:pt x="357" y="460"/>
                  </a:lnTo>
                  <a:lnTo>
                    <a:pt x="349" y="460"/>
                  </a:lnTo>
                  <a:lnTo>
                    <a:pt x="338" y="464"/>
                  </a:lnTo>
                  <a:lnTo>
                    <a:pt x="322" y="473"/>
                  </a:lnTo>
                  <a:lnTo>
                    <a:pt x="322" y="487"/>
                  </a:lnTo>
                  <a:lnTo>
                    <a:pt x="313" y="490"/>
                  </a:lnTo>
                  <a:lnTo>
                    <a:pt x="302" y="486"/>
                  </a:lnTo>
                  <a:lnTo>
                    <a:pt x="284" y="482"/>
                  </a:lnTo>
                  <a:lnTo>
                    <a:pt x="276" y="474"/>
                  </a:lnTo>
                  <a:lnTo>
                    <a:pt x="276" y="470"/>
                  </a:lnTo>
                  <a:lnTo>
                    <a:pt x="280" y="470"/>
                  </a:lnTo>
                  <a:lnTo>
                    <a:pt x="287" y="459"/>
                  </a:lnTo>
                  <a:lnTo>
                    <a:pt x="287" y="417"/>
                  </a:lnTo>
                  <a:lnTo>
                    <a:pt x="291" y="407"/>
                  </a:lnTo>
                  <a:lnTo>
                    <a:pt x="290" y="398"/>
                  </a:lnTo>
                  <a:lnTo>
                    <a:pt x="289" y="391"/>
                  </a:lnTo>
                  <a:lnTo>
                    <a:pt x="284" y="385"/>
                  </a:lnTo>
                  <a:lnTo>
                    <a:pt x="276" y="380"/>
                  </a:lnTo>
                  <a:lnTo>
                    <a:pt x="274" y="373"/>
                  </a:lnTo>
                  <a:lnTo>
                    <a:pt x="264" y="372"/>
                  </a:lnTo>
                  <a:lnTo>
                    <a:pt x="257" y="367"/>
                  </a:lnTo>
                  <a:lnTo>
                    <a:pt x="249" y="357"/>
                  </a:lnTo>
                  <a:lnTo>
                    <a:pt x="246" y="346"/>
                  </a:lnTo>
                  <a:lnTo>
                    <a:pt x="247" y="321"/>
                  </a:lnTo>
                  <a:lnTo>
                    <a:pt x="246" y="308"/>
                  </a:lnTo>
                  <a:lnTo>
                    <a:pt x="242" y="296"/>
                  </a:lnTo>
                  <a:lnTo>
                    <a:pt x="237" y="286"/>
                  </a:lnTo>
                  <a:lnTo>
                    <a:pt x="230" y="281"/>
                  </a:lnTo>
                  <a:lnTo>
                    <a:pt x="228" y="274"/>
                  </a:lnTo>
                  <a:lnTo>
                    <a:pt x="220" y="270"/>
                  </a:lnTo>
                  <a:lnTo>
                    <a:pt x="213" y="263"/>
                  </a:lnTo>
                  <a:lnTo>
                    <a:pt x="208" y="255"/>
                  </a:lnTo>
                  <a:lnTo>
                    <a:pt x="195" y="240"/>
                  </a:lnTo>
                  <a:lnTo>
                    <a:pt x="183" y="239"/>
                  </a:lnTo>
                  <a:lnTo>
                    <a:pt x="172" y="240"/>
                  </a:lnTo>
                  <a:lnTo>
                    <a:pt x="161" y="243"/>
                  </a:lnTo>
                  <a:lnTo>
                    <a:pt x="157" y="254"/>
                  </a:lnTo>
                  <a:lnTo>
                    <a:pt x="152" y="258"/>
                  </a:lnTo>
                  <a:lnTo>
                    <a:pt x="145" y="261"/>
                  </a:lnTo>
                  <a:lnTo>
                    <a:pt x="133" y="267"/>
                  </a:lnTo>
                  <a:lnTo>
                    <a:pt x="124" y="267"/>
                  </a:lnTo>
                  <a:lnTo>
                    <a:pt x="115" y="261"/>
                  </a:lnTo>
                  <a:lnTo>
                    <a:pt x="109" y="251"/>
                  </a:lnTo>
                  <a:lnTo>
                    <a:pt x="102" y="249"/>
                  </a:lnTo>
                  <a:lnTo>
                    <a:pt x="93" y="251"/>
                  </a:lnTo>
                  <a:lnTo>
                    <a:pt x="80" y="256"/>
                  </a:lnTo>
                  <a:lnTo>
                    <a:pt x="68" y="269"/>
                  </a:lnTo>
                  <a:lnTo>
                    <a:pt x="55" y="274"/>
                  </a:lnTo>
                  <a:lnTo>
                    <a:pt x="48" y="283"/>
                  </a:lnTo>
                  <a:lnTo>
                    <a:pt x="43" y="287"/>
                  </a:lnTo>
                  <a:lnTo>
                    <a:pt x="44" y="282"/>
                  </a:lnTo>
                  <a:lnTo>
                    <a:pt x="41" y="269"/>
                  </a:lnTo>
                  <a:lnTo>
                    <a:pt x="45" y="255"/>
                  </a:lnTo>
                  <a:lnTo>
                    <a:pt x="48" y="231"/>
                  </a:lnTo>
                  <a:lnTo>
                    <a:pt x="53" y="220"/>
                  </a:lnTo>
                  <a:lnTo>
                    <a:pt x="53" y="211"/>
                  </a:lnTo>
                  <a:lnTo>
                    <a:pt x="54" y="202"/>
                  </a:lnTo>
                  <a:lnTo>
                    <a:pt x="50" y="186"/>
                  </a:lnTo>
                  <a:lnTo>
                    <a:pt x="54" y="169"/>
                  </a:lnTo>
                  <a:lnTo>
                    <a:pt x="50" y="165"/>
                  </a:lnTo>
                  <a:lnTo>
                    <a:pt x="29" y="165"/>
                  </a:lnTo>
                  <a:lnTo>
                    <a:pt x="23" y="164"/>
                  </a:lnTo>
                  <a:lnTo>
                    <a:pt x="21" y="163"/>
                  </a:lnTo>
                  <a:lnTo>
                    <a:pt x="21" y="145"/>
                  </a:lnTo>
                  <a:lnTo>
                    <a:pt x="18" y="130"/>
                  </a:lnTo>
                  <a:lnTo>
                    <a:pt x="12" y="121"/>
                  </a:lnTo>
                  <a:lnTo>
                    <a:pt x="9" y="116"/>
                  </a:lnTo>
                  <a:lnTo>
                    <a:pt x="2" y="119"/>
                  </a:lnTo>
                  <a:lnTo>
                    <a:pt x="0" y="113"/>
                  </a:lnTo>
                  <a:lnTo>
                    <a:pt x="1" y="105"/>
                  </a:lnTo>
                  <a:lnTo>
                    <a:pt x="4" y="105"/>
                  </a:lnTo>
                  <a:lnTo>
                    <a:pt x="5" y="99"/>
                  </a:lnTo>
                  <a:lnTo>
                    <a:pt x="10" y="95"/>
                  </a:lnTo>
                  <a:lnTo>
                    <a:pt x="17" y="93"/>
                  </a:lnTo>
                  <a:lnTo>
                    <a:pt x="23" y="92"/>
                  </a:lnTo>
                  <a:lnTo>
                    <a:pt x="21" y="84"/>
                  </a:lnTo>
                  <a:lnTo>
                    <a:pt x="21" y="79"/>
                  </a:lnTo>
                  <a:lnTo>
                    <a:pt x="48" y="61"/>
                  </a:lnTo>
                  <a:lnTo>
                    <a:pt x="53" y="54"/>
                  </a:lnTo>
                  <a:lnTo>
                    <a:pt x="54" y="49"/>
                  </a:lnTo>
                  <a:lnTo>
                    <a:pt x="59" y="76"/>
                  </a:lnTo>
                  <a:lnTo>
                    <a:pt x="80" y="71"/>
                  </a:lnTo>
                  <a:lnTo>
                    <a:pt x="84" y="67"/>
                  </a:lnTo>
                  <a:lnTo>
                    <a:pt x="85" y="52"/>
                  </a:lnTo>
                  <a:lnTo>
                    <a:pt x="79" y="36"/>
                  </a:lnTo>
                  <a:lnTo>
                    <a:pt x="76" y="19"/>
                  </a:lnTo>
                  <a:lnTo>
                    <a:pt x="77" y="7"/>
                  </a:lnTo>
                  <a:lnTo>
                    <a:pt x="86" y="0"/>
                  </a:lnTo>
                  <a:lnTo>
                    <a:pt x="106" y="1"/>
                  </a:lnTo>
                  <a:lnTo>
                    <a:pt x="106" y="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72" name="组合 71"/>
            <p:cNvGrpSpPr>
              <a:grpSpLocks noChangeAspect="1"/>
            </p:cNvGrpSpPr>
            <p:nvPr/>
          </p:nvGrpSpPr>
          <p:grpSpPr bwMode="gray">
            <a:xfrm>
              <a:off x="6957404" y="3702325"/>
              <a:ext cx="637590" cy="646094"/>
              <a:chOff x="3183" y="2052"/>
              <a:chExt cx="401" cy="370"/>
            </a:xfrm>
            <a:solidFill>
              <a:schemeClr val="bg1">
                <a:lumMod val="75000"/>
              </a:schemeClr>
            </a:solidFill>
          </p:grpSpPr>
          <p:sp>
            <p:nvSpPr>
              <p:cNvPr id="376" name="任意多边形: 形状 375"/>
              <p:cNvSpPr>
                <a:spLocks noChangeAspect="1"/>
              </p:cNvSpPr>
              <p:nvPr/>
            </p:nvSpPr>
            <p:spPr bwMode="gray">
              <a:xfrm>
                <a:off x="3509" y="2232"/>
                <a:ext cx="3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26"/>
                  </a:cxn>
                  <a:cxn ang="0">
                    <a:pos x="9" y="27"/>
                  </a:cxn>
                  <a:cxn ang="0">
                    <a:pos x="14" y="21"/>
                  </a:cxn>
                  <a:cxn ang="0">
                    <a:pos x="14" y="12"/>
                  </a:cxn>
                  <a:cxn ang="0">
                    <a:pos x="9" y="3"/>
                  </a:cxn>
                  <a:cxn ang="0">
                    <a:pos x="5" y="0"/>
                  </a:cxn>
                  <a:cxn ang="0">
                    <a:pos x="0" y="4"/>
                  </a:cxn>
                </a:cxnLst>
                <a:rect l="0" t="0" r="r" b="b"/>
                <a:pathLst>
                  <a:path w="14" h="27">
                    <a:moveTo>
                      <a:pt x="0" y="4"/>
                    </a:moveTo>
                    <a:lnTo>
                      <a:pt x="1" y="26"/>
                    </a:lnTo>
                    <a:lnTo>
                      <a:pt x="9" y="27"/>
                    </a:lnTo>
                    <a:lnTo>
                      <a:pt x="14" y="21"/>
                    </a:lnTo>
                    <a:lnTo>
                      <a:pt x="14" y="12"/>
                    </a:lnTo>
                    <a:lnTo>
                      <a:pt x="9" y="3"/>
                    </a:lnTo>
                    <a:lnTo>
                      <a:pt x="5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7" name="任意多边形: 形状 376"/>
              <p:cNvSpPr>
                <a:spLocks noChangeAspect="1"/>
              </p:cNvSpPr>
              <p:nvPr/>
            </p:nvSpPr>
            <p:spPr bwMode="gray">
              <a:xfrm>
                <a:off x="3262" y="2066"/>
                <a:ext cx="322" cy="332"/>
              </a:xfrm>
              <a:custGeom>
                <a:avLst/>
                <a:gdLst/>
                <a:ahLst/>
                <a:cxnLst>
                  <a:cxn ang="0">
                    <a:pos x="351" y="1334"/>
                  </a:cxn>
                  <a:cxn ang="0">
                    <a:pos x="468" y="1614"/>
                  </a:cxn>
                  <a:cxn ang="0">
                    <a:pos x="594" y="1598"/>
                  </a:cxn>
                  <a:cxn ang="0">
                    <a:pos x="655" y="1431"/>
                  </a:cxn>
                  <a:cxn ang="0">
                    <a:pos x="659" y="1302"/>
                  </a:cxn>
                  <a:cxn ang="0">
                    <a:pos x="733" y="1205"/>
                  </a:cxn>
                  <a:cxn ang="0">
                    <a:pos x="880" y="1087"/>
                  </a:cxn>
                  <a:cxn ang="0">
                    <a:pos x="1036" y="913"/>
                  </a:cxn>
                  <a:cxn ang="0">
                    <a:pos x="1107" y="902"/>
                  </a:cxn>
                  <a:cxn ang="0">
                    <a:pos x="1134" y="854"/>
                  </a:cxn>
                  <a:cxn ang="0">
                    <a:pos x="1120" y="738"/>
                  </a:cxn>
                  <a:cxn ang="0">
                    <a:pos x="1122" y="669"/>
                  </a:cxn>
                  <a:cxn ang="0">
                    <a:pos x="1143" y="613"/>
                  </a:cxn>
                  <a:cxn ang="0">
                    <a:pos x="1264" y="679"/>
                  </a:cxn>
                  <a:cxn ang="0">
                    <a:pos x="1268" y="798"/>
                  </a:cxn>
                  <a:cxn ang="0">
                    <a:pos x="1346" y="881"/>
                  </a:cxn>
                  <a:cxn ang="0">
                    <a:pos x="1387" y="799"/>
                  </a:cxn>
                  <a:cxn ang="0">
                    <a:pos x="1487" y="652"/>
                  </a:cxn>
                  <a:cxn ang="0">
                    <a:pos x="1602" y="525"/>
                  </a:cxn>
                  <a:cxn ang="0">
                    <a:pos x="1532" y="422"/>
                  </a:cxn>
                  <a:cxn ang="0">
                    <a:pos x="1379" y="492"/>
                  </a:cxn>
                  <a:cxn ang="0">
                    <a:pos x="1319" y="570"/>
                  </a:cxn>
                  <a:cxn ang="0">
                    <a:pos x="1160" y="592"/>
                  </a:cxn>
                  <a:cxn ang="0">
                    <a:pos x="1133" y="551"/>
                  </a:cxn>
                  <a:cxn ang="0">
                    <a:pos x="1090" y="541"/>
                  </a:cxn>
                  <a:cxn ang="0">
                    <a:pos x="1046" y="615"/>
                  </a:cxn>
                  <a:cxn ang="0">
                    <a:pos x="873" y="555"/>
                  </a:cxn>
                  <a:cxn ang="0">
                    <a:pos x="772" y="530"/>
                  </a:cxn>
                  <a:cxn ang="0">
                    <a:pos x="676" y="480"/>
                  </a:cxn>
                  <a:cxn ang="0">
                    <a:pos x="675" y="409"/>
                  </a:cxn>
                  <a:cxn ang="0">
                    <a:pos x="690" y="367"/>
                  </a:cxn>
                  <a:cxn ang="0">
                    <a:pos x="631" y="332"/>
                  </a:cxn>
                  <a:cxn ang="0">
                    <a:pos x="589" y="304"/>
                  </a:cxn>
                  <a:cxn ang="0">
                    <a:pos x="581" y="224"/>
                  </a:cxn>
                  <a:cxn ang="0">
                    <a:pos x="617" y="223"/>
                  </a:cxn>
                  <a:cxn ang="0">
                    <a:pos x="597" y="174"/>
                  </a:cxn>
                  <a:cxn ang="0">
                    <a:pos x="628" y="126"/>
                  </a:cxn>
                  <a:cxn ang="0">
                    <a:pos x="666" y="52"/>
                  </a:cxn>
                  <a:cxn ang="0">
                    <a:pos x="642" y="22"/>
                  </a:cxn>
                  <a:cxn ang="0">
                    <a:pos x="599" y="6"/>
                  </a:cxn>
                  <a:cxn ang="0">
                    <a:pos x="489" y="68"/>
                  </a:cxn>
                  <a:cxn ang="0">
                    <a:pos x="427" y="92"/>
                  </a:cxn>
                  <a:cxn ang="0">
                    <a:pos x="333" y="79"/>
                  </a:cxn>
                  <a:cxn ang="0">
                    <a:pos x="320" y="126"/>
                  </a:cxn>
                  <a:cxn ang="0">
                    <a:pos x="321" y="181"/>
                  </a:cxn>
                  <a:cxn ang="0">
                    <a:pos x="384" y="232"/>
                  </a:cxn>
                  <a:cxn ang="0">
                    <a:pos x="362" y="267"/>
                  </a:cxn>
                  <a:cxn ang="0">
                    <a:pos x="371" y="324"/>
                  </a:cxn>
                  <a:cxn ang="0">
                    <a:pos x="314" y="388"/>
                  </a:cxn>
                  <a:cxn ang="0">
                    <a:pos x="212" y="504"/>
                  </a:cxn>
                  <a:cxn ang="0">
                    <a:pos x="132" y="513"/>
                  </a:cxn>
                  <a:cxn ang="0">
                    <a:pos x="111" y="603"/>
                  </a:cxn>
                  <a:cxn ang="0">
                    <a:pos x="142" y="669"/>
                  </a:cxn>
                  <a:cxn ang="0">
                    <a:pos x="166" y="733"/>
                  </a:cxn>
                  <a:cxn ang="0">
                    <a:pos x="127" y="734"/>
                  </a:cxn>
                  <a:cxn ang="0">
                    <a:pos x="47" y="740"/>
                  </a:cxn>
                  <a:cxn ang="0">
                    <a:pos x="0" y="773"/>
                  </a:cxn>
                  <a:cxn ang="0">
                    <a:pos x="124" y="814"/>
                  </a:cxn>
                  <a:cxn ang="0">
                    <a:pos x="131" y="945"/>
                  </a:cxn>
                  <a:cxn ang="0">
                    <a:pos x="229" y="857"/>
                  </a:cxn>
                  <a:cxn ang="0">
                    <a:pos x="246" y="924"/>
                  </a:cxn>
                  <a:cxn ang="0">
                    <a:pos x="261" y="1041"/>
                  </a:cxn>
                  <a:cxn ang="0">
                    <a:pos x="276" y="1157"/>
                  </a:cxn>
                </a:cxnLst>
                <a:rect l="0" t="0" r="r" b="b"/>
                <a:pathLst>
                  <a:path w="1608" h="1661">
                    <a:moveTo>
                      <a:pt x="304" y="1236"/>
                    </a:moveTo>
                    <a:lnTo>
                      <a:pt x="306" y="1238"/>
                    </a:lnTo>
                    <a:lnTo>
                      <a:pt x="310" y="1250"/>
                    </a:lnTo>
                    <a:lnTo>
                      <a:pt x="312" y="1252"/>
                    </a:lnTo>
                    <a:lnTo>
                      <a:pt x="315" y="1249"/>
                    </a:lnTo>
                    <a:lnTo>
                      <a:pt x="320" y="1250"/>
                    </a:lnTo>
                    <a:lnTo>
                      <a:pt x="316" y="1255"/>
                    </a:lnTo>
                    <a:lnTo>
                      <a:pt x="316" y="1260"/>
                    </a:lnTo>
                    <a:lnTo>
                      <a:pt x="322" y="1281"/>
                    </a:lnTo>
                    <a:lnTo>
                      <a:pt x="331" y="1293"/>
                    </a:lnTo>
                    <a:lnTo>
                      <a:pt x="338" y="1297"/>
                    </a:lnTo>
                    <a:lnTo>
                      <a:pt x="348" y="1319"/>
                    </a:lnTo>
                    <a:lnTo>
                      <a:pt x="351" y="1334"/>
                    </a:lnTo>
                    <a:lnTo>
                      <a:pt x="358" y="1343"/>
                    </a:lnTo>
                    <a:lnTo>
                      <a:pt x="364" y="1358"/>
                    </a:lnTo>
                    <a:lnTo>
                      <a:pt x="370" y="1388"/>
                    </a:lnTo>
                    <a:lnTo>
                      <a:pt x="382" y="1426"/>
                    </a:lnTo>
                    <a:lnTo>
                      <a:pt x="382" y="1429"/>
                    </a:lnTo>
                    <a:lnTo>
                      <a:pt x="391" y="1444"/>
                    </a:lnTo>
                    <a:lnTo>
                      <a:pt x="401" y="1453"/>
                    </a:lnTo>
                    <a:lnTo>
                      <a:pt x="418" y="1475"/>
                    </a:lnTo>
                    <a:lnTo>
                      <a:pt x="425" y="1494"/>
                    </a:lnTo>
                    <a:lnTo>
                      <a:pt x="432" y="1519"/>
                    </a:lnTo>
                    <a:lnTo>
                      <a:pt x="454" y="1572"/>
                    </a:lnTo>
                    <a:lnTo>
                      <a:pt x="461" y="1600"/>
                    </a:lnTo>
                    <a:lnTo>
                      <a:pt x="468" y="1614"/>
                    </a:lnTo>
                    <a:lnTo>
                      <a:pt x="481" y="1633"/>
                    </a:lnTo>
                    <a:lnTo>
                      <a:pt x="495" y="1650"/>
                    </a:lnTo>
                    <a:lnTo>
                      <a:pt x="508" y="1661"/>
                    </a:lnTo>
                    <a:lnTo>
                      <a:pt x="525" y="1661"/>
                    </a:lnTo>
                    <a:lnTo>
                      <a:pt x="534" y="1653"/>
                    </a:lnTo>
                    <a:lnTo>
                      <a:pt x="534" y="1650"/>
                    </a:lnTo>
                    <a:lnTo>
                      <a:pt x="540" y="1647"/>
                    </a:lnTo>
                    <a:lnTo>
                      <a:pt x="546" y="1642"/>
                    </a:lnTo>
                    <a:lnTo>
                      <a:pt x="548" y="1636"/>
                    </a:lnTo>
                    <a:lnTo>
                      <a:pt x="547" y="1632"/>
                    </a:lnTo>
                    <a:lnTo>
                      <a:pt x="554" y="1611"/>
                    </a:lnTo>
                    <a:lnTo>
                      <a:pt x="577" y="1600"/>
                    </a:lnTo>
                    <a:lnTo>
                      <a:pt x="594" y="1598"/>
                    </a:lnTo>
                    <a:lnTo>
                      <a:pt x="593" y="1588"/>
                    </a:lnTo>
                    <a:lnTo>
                      <a:pt x="594" y="1578"/>
                    </a:lnTo>
                    <a:lnTo>
                      <a:pt x="607" y="1560"/>
                    </a:lnTo>
                    <a:lnTo>
                      <a:pt x="610" y="1552"/>
                    </a:lnTo>
                    <a:lnTo>
                      <a:pt x="615" y="1541"/>
                    </a:lnTo>
                    <a:lnTo>
                      <a:pt x="628" y="1539"/>
                    </a:lnTo>
                    <a:lnTo>
                      <a:pt x="632" y="1542"/>
                    </a:lnTo>
                    <a:lnTo>
                      <a:pt x="643" y="1542"/>
                    </a:lnTo>
                    <a:lnTo>
                      <a:pt x="643" y="1525"/>
                    </a:lnTo>
                    <a:lnTo>
                      <a:pt x="640" y="1496"/>
                    </a:lnTo>
                    <a:lnTo>
                      <a:pt x="640" y="1467"/>
                    </a:lnTo>
                    <a:lnTo>
                      <a:pt x="643" y="1456"/>
                    </a:lnTo>
                    <a:lnTo>
                      <a:pt x="655" y="1431"/>
                    </a:lnTo>
                    <a:lnTo>
                      <a:pt x="660" y="1417"/>
                    </a:lnTo>
                    <a:lnTo>
                      <a:pt x="667" y="1390"/>
                    </a:lnTo>
                    <a:lnTo>
                      <a:pt x="669" y="1381"/>
                    </a:lnTo>
                    <a:lnTo>
                      <a:pt x="667" y="1368"/>
                    </a:lnTo>
                    <a:lnTo>
                      <a:pt x="661" y="1363"/>
                    </a:lnTo>
                    <a:lnTo>
                      <a:pt x="660" y="1358"/>
                    </a:lnTo>
                    <a:lnTo>
                      <a:pt x="658" y="1356"/>
                    </a:lnTo>
                    <a:lnTo>
                      <a:pt x="660" y="1352"/>
                    </a:lnTo>
                    <a:lnTo>
                      <a:pt x="664" y="1356"/>
                    </a:lnTo>
                    <a:lnTo>
                      <a:pt x="656" y="1324"/>
                    </a:lnTo>
                    <a:lnTo>
                      <a:pt x="659" y="1314"/>
                    </a:lnTo>
                    <a:lnTo>
                      <a:pt x="659" y="1304"/>
                    </a:lnTo>
                    <a:lnTo>
                      <a:pt x="659" y="1302"/>
                    </a:lnTo>
                    <a:lnTo>
                      <a:pt x="655" y="1297"/>
                    </a:lnTo>
                    <a:lnTo>
                      <a:pt x="654" y="1284"/>
                    </a:lnTo>
                    <a:lnTo>
                      <a:pt x="654" y="1262"/>
                    </a:lnTo>
                    <a:lnTo>
                      <a:pt x="661" y="1251"/>
                    </a:lnTo>
                    <a:lnTo>
                      <a:pt x="670" y="1238"/>
                    </a:lnTo>
                    <a:lnTo>
                      <a:pt x="680" y="1233"/>
                    </a:lnTo>
                    <a:lnTo>
                      <a:pt x="688" y="1232"/>
                    </a:lnTo>
                    <a:lnTo>
                      <a:pt x="698" y="1238"/>
                    </a:lnTo>
                    <a:lnTo>
                      <a:pt x="706" y="1234"/>
                    </a:lnTo>
                    <a:lnTo>
                      <a:pt x="713" y="1222"/>
                    </a:lnTo>
                    <a:lnTo>
                      <a:pt x="718" y="1208"/>
                    </a:lnTo>
                    <a:lnTo>
                      <a:pt x="720" y="1208"/>
                    </a:lnTo>
                    <a:lnTo>
                      <a:pt x="733" y="1205"/>
                    </a:lnTo>
                    <a:lnTo>
                      <a:pt x="746" y="1202"/>
                    </a:lnTo>
                    <a:lnTo>
                      <a:pt x="769" y="1193"/>
                    </a:lnTo>
                    <a:lnTo>
                      <a:pt x="776" y="1185"/>
                    </a:lnTo>
                    <a:lnTo>
                      <a:pt x="776" y="1174"/>
                    </a:lnTo>
                    <a:lnTo>
                      <a:pt x="782" y="1164"/>
                    </a:lnTo>
                    <a:lnTo>
                      <a:pt x="795" y="1155"/>
                    </a:lnTo>
                    <a:lnTo>
                      <a:pt x="820" y="1136"/>
                    </a:lnTo>
                    <a:lnTo>
                      <a:pt x="837" y="1123"/>
                    </a:lnTo>
                    <a:lnTo>
                      <a:pt x="849" y="1109"/>
                    </a:lnTo>
                    <a:lnTo>
                      <a:pt x="864" y="1098"/>
                    </a:lnTo>
                    <a:lnTo>
                      <a:pt x="875" y="1092"/>
                    </a:lnTo>
                    <a:lnTo>
                      <a:pt x="878" y="1088"/>
                    </a:lnTo>
                    <a:lnTo>
                      <a:pt x="880" y="1087"/>
                    </a:lnTo>
                    <a:lnTo>
                      <a:pt x="890" y="1077"/>
                    </a:lnTo>
                    <a:lnTo>
                      <a:pt x="925" y="1034"/>
                    </a:lnTo>
                    <a:lnTo>
                      <a:pt x="938" y="1024"/>
                    </a:lnTo>
                    <a:lnTo>
                      <a:pt x="968" y="1007"/>
                    </a:lnTo>
                    <a:lnTo>
                      <a:pt x="986" y="1001"/>
                    </a:lnTo>
                    <a:lnTo>
                      <a:pt x="995" y="996"/>
                    </a:lnTo>
                    <a:lnTo>
                      <a:pt x="998" y="996"/>
                    </a:lnTo>
                    <a:lnTo>
                      <a:pt x="1015" y="981"/>
                    </a:lnTo>
                    <a:lnTo>
                      <a:pt x="1024" y="970"/>
                    </a:lnTo>
                    <a:lnTo>
                      <a:pt x="1026" y="964"/>
                    </a:lnTo>
                    <a:lnTo>
                      <a:pt x="1036" y="953"/>
                    </a:lnTo>
                    <a:lnTo>
                      <a:pt x="1030" y="929"/>
                    </a:lnTo>
                    <a:lnTo>
                      <a:pt x="1036" y="913"/>
                    </a:lnTo>
                    <a:lnTo>
                      <a:pt x="1068" y="897"/>
                    </a:lnTo>
                    <a:lnTo>
                      <a:pt x="1078" y="894"/>
                    </a:lnTo>
                    <a:lnTo>
                      <a:pt x="1084" y="889"/>
                    </a:lnTo>
                    <a:lnTo>
                      <a:pt x="1089" y="880"/>
                    </a:lnTo>
                    <a:lnTo>
                      <a:pt x="1091" y="874"/>
                    </a:lnTo>
                    <a:lnTo>
                      <a:pt x="1096" y="868"/>
                    </a:lnTo>
                    <a:lnTo>
                      <a:pt x="1100" y="868"/>
                    </a:lnTo>
                    <a:lnTo>
                      <a:pt x="1097" y="880"/>
                    </a:lnTo>
                    <a:lnTo>
                      <a:pt x="1097" y="893"/>
                    </a:lnTo>
                    <a:lnTo>
                      <a:pt x="1099" y="894"/>
                    </a:lnTo>
                    <a:lnTo>
                      <a:pt x="1101" y="894"/>
                    </a:lnTo>
                    <a:lnTo>
                      <a:pt x="1104" y="895"/>
                    </a:lnTo>
                    <a:lnTo>
                      <a:pt x="1107" y="902"/>
                    </a:lnTo>
                    <a:lnTo>
                      <a:pt x="1116" y="901"/>
                    </a:lnTo>
                    <a:lnTo>
                      <a:pt x="1121" y="897"/>
                    </a:lnTo>
                    <a:lnTo>
                      <a:pt x="1124" y="899"/>
                    </a:lnTo>
                    <a:lnTo>
                      <a:pt x="1126" y="890"/>
                    </a:lnTo>
                    <a:lnTo>
                      <a:pt x="1128" y="886"/>
                    </a:lnTo>
                    <a:lnTo>
                      <a:pt x="1131" y="896"/>
                    </a:lnTo>
                    <a:lnTo>
                      <a:pt x="1134" y="900"/>
                    </a:lnTo>
                    <a:lnTo>
                      <a:pt x="1142" y="897"/>
                    </a:lnTo>
                    <a:lnTo>
                      <a:pt x="1135" y="884"/>
                    </a:lnTo>
                    <a:lnTo>
                      <a:pt x="1137" y="878"/>
                    </a:lnTo>
                    <a:lnTo>
                      <a:pt x="1135" y="874"/>
                    </a:lnTo>
                    <a:lnTo>
                      <a:pt x="1133" y="863"/>
                    </a:lnTo>
                    <a:lnTo>
                      <a:pt x="1134" y="854"/>
                    </a:lnTo>
                    <a:lnTo>
                      <a:pt x="1132" y="846"/>
                    </a:lnTo>
                    <a:lnTo>
                      <a:pt x="1127" y="841"/>
                    </a:lnTo>
                    <a:lnTo>
                      <a:pt x="1124" y="832"/>
                    </a:lnTo>
                    <a:lnTo>
                      <a:pt x="1124" y="823"/>
                    </a:lnTo>
                    <a:lnTo>
                      <a:pt x="1126" y="820"/>
                    </a:lnTo>
                    <a:lnTo>
                      <a:pt x="1127" y="804"/>
                    </a:lnTo>
                    <a:lnTo>
                      <a:pt x="1126" y="800"/>
                    </a:lnTo>
                    <a:lnTo>
                      <a:pt x="1122" y="799"/>
                    </a:lnTo>
                    <a:lnTo>
                      <a:pt x="1122" y="784"/>
                    </a:lnTo>
                    <a:lnTo>
                      <a:pt x="1116" y="778"/>
                    </a:lnTo>
                    <a:lnTo>
                      <a:pt x="1116" y="770"/>
                    </a:lnTo>
                    <a:lnTo>
                      <a:pt x="1118" y="759"/>
                    </a:lnTo>
                    <a:lnTo>
                      <a:pt x="1120" y="738"/>
                    </a:lnTo>
                    <a:lnTo>
                      <a:pt x="1111" y="728"/>
                    </a:lnTo>
                    <a:lnTo>
                      <a:pt x="1105" y="723"/>
                    </a:lnTo>
                    <a:lnTo>
                      <a:pt x="1094" y="718"/>
                    </a:lnTo>
                    <a:lnTo>
                      <a:pt x="1085" y="714"/>
                    </a:lnTo>
                    <a:lnTo>
                      <a:pt x="1084" y="708"/>
                    </a:lnTo>
                    <a:lnTo>
                      <a:pt x="1085" y="703"/>
                    </a:lnTo>
                    <a:lnTo>
                      <a:pt x="1090" y="695"/>
                    </a:lnTo>
                    <a:lnTo>
                      <a:pt x="1097" y="694"/>
                    </a:lnTo>
                    <a:lnTo>
                      <a:pt x="1104" y="690"/>
                    </a:lnTo>
                    <a:lnTo>
                      <a:pt x="1106" y="683"/>
                    </a:lnTo>
                    <a:lnTo>
                      <a:pt x="1126" y="681"/>
                    </a:lnTo>
                    <a:lnTo>
                      <a:pt x="1126" y="673"/>
                    </a:lnTo>
                    <a:lnTo>
                      <a:pt x="1122" y="669"/>
                    </a:lnTo>
                    <a:lnTo>
                      <a:pt x="1123" y="665"/>
                    </a:lnTo>
                    <a:lnTo>
                      <a:pt x="1108" y="667"/>
                    </a:lnTo>
                    <a:lnTo>
                      <a:pt x="1101" y="662"/>
                    </a:lnTo>
                    <a:lnTo>
                      <a:pt x="1099" y="648"/>
                    </a:lnTo>
                    <a:lnTo>
                      <a:pt x="1095" y="644"/>
                    </a:lnTo>
                    <a:lnTo>
                      <a:pt x="1110" y="620"/>
                    </a:lnTo>
                    <a:lnTo>
                      <a:pt x="1112" y="608"/>
                    </a:lnTo>
                    <a:lnTo>
                      <a:pt x="1117" y="605"/>
                    </a:lnTo>
                    <a:lnTo>
                      <a:pt x="1126" y="622"/>
                    </a:lnTo>
                    <a:lnTo>
                      <a:pt x="1132" y="630"/>
                    </a:lnTo>
                    <a:lnTo>
                      <a:pt x="1133" y="622"/>
                    </a:lnTo>
                    <a:lnTo>
                      <a:pt x="1137" y="610"/>
                    </a:lnTo>
                    <a:lnTo>
                      <a:pt x="1143" y="613"/>
                    </a:lnTo>
                    <a:lnTo>
                      <a:pt x="1145" y="627"/>
                    </a:lnTo>
                    <a:lnTo>
                      <a:pt x="1153" y="636"/>
                    </a:lnTo>
                    <a:lnTo>
                      <a:pt x="1159" y="632"/>
                    </a:lnTo>
                    <a:lnTo>
                      <a:pt x="1166" y="638"/>
                    </a:lnTo>
                    <a:lnTo>
                      <a:pt x="1175" y="624"/>
                    </a:lnTo>
                    <a:lnTo>
                      <a:pt x="1177" y="628"/>
                    </a:lnTo>
                    <a:lnTo>
                      <a:pt x="1180" y="648"/>
                    </a:lnTo>
                    <a:lnTo>
                      <a:pt x="1185" y="667"/>
                    </a:lnTo>
                    <a:lnTo>
                      <a:pt x="1192" y="675"/>
                    </a:lnTo>
                    <a:lnTo>
                      <a:pt x="1203" y="680"/>
                    </a:lnTo>
                    <a:lnTo>
                      <a:pt x="1246" y="684"/>
                    </a:lnTo>
                    <a:lnTo>
                      <a:pt x="1250" y="681"/>
                    </a:lnTo>
                    <a:lnTo>
                      <a:pt x="1264" y="679"/>
                    </a:lnTo>
                    <a:lnTo>
                      <a:pt x="1288" y="681"/>
                    </a:lnTo>
                    <a:lnTo>
                      <a:pt x="1311" y="685"/>
                    </a:lnTo>
                    <a:lnTo>
                      <a:pt x="1326" y="691"/>
                    </a:lnTo>
                    <a:lnTo>
                      <a:pt x="1325" y="696"/>
                    </a:lnTo>
                    <a:lnTo>
                      <a:pt x="1315" y="701"/>
                    </a:lnTo>
                    <a:lnTo>
                      <a:pt x="1310" y="714"/>
                    </a:lnTo>
                    <a:lnTo>
                      <a:pt x="1298" y="729"/>
                    </a:lnTo>
                    <a:lnTo>
                      <a:pt x="1288" y="739"/>
                    </a:lnTo>
                    <a:lnTo>
                      <a:pt x="1276" y="744"/>
                    </a:lnTo>
                    <a:lnTo>
                      <a:pt x="1262" y="754"/>
                    </a:lnTo>
                    <a:lnTo>
                      <a:pt x="1260" y="762"/>
                    </a:lnTo>
                    <a:lnTo>
                      <a:pt x="1261" y="778"/>
                    </a:lnTo>
                    <a:lnTo>
                      <a:pt x="1268" y="798"/>
                    </a:lnTo>
                    <a:lnTo>
                      <a:pt x="1278" y="799"/>
                    </a:lnTo>
                    <a:lnTo>
                      <a:pt x="1284" y="809"/>
                    </a:lnTo>
                    <a:lnTo>
                      <a:pt x="1292" y="814"/>
                    </a:lnTo>
                    <a:lnTo>
                      <a:pt x="1295" y="807"/>
                    </a:lnTo>
                    <a:lnTo>
                      <a:pt x="1301" y="786"/>
                    </a:lnTo>
                    <a:lnTo>
                      <a:pt x="1312" y="771"/>
                    </a:lnTo>
                    <a:lnTo>
                      <a:pt x="1319" y="772"/>
                    </a:lnTo>
                    <a:lnTo>
                      <a:pt x="1326" y="786"/>
                    </a:lnTo>
                    <a:lnTo>
                      <a:pt x="1331" y="803"/>
                    </a:lnTo>
                    <a:lnTo>
                      <a:pt x="1333" y="811"/>
                    </a:lnTo>
                    <a:lnTo>
                      <a:pt x="1336" y="819"/>
                    </a:lnTo>
                    <a:lnTo>
                      <a:pt x="1342" y="847"/>
                    </a:lnTo>
                    <a:lnTo>
                      <a:pt x="1346" y="881"/>
                    </a:lnTo>
                    <a:lnTo>
                      <a:pt x="1349" y="878"/>
                    </a:lnTo>
                    <a:lnTo>
                      <a:pt x="1354" y="873"/>
                    </a:lnTo>
                    <a:lnTo>
                      <a:pt x="1363" y="875"/>
                    </a:lnTo>
                    <a:lnTo>
                      <a:pt x="1368" y="874"/>
                    </a:lnTo>
                    <a:lnTo>
                      <a:pt x="1373" y="868"/>
                    </a:lnTo>
                    <a:lnTo>
                      <a:pt x="1374" y="862"/>
                    </a:lnTo>
                    <a:lnTo>
                      <a:pt x="1371" y="862"/>
                    </a:lnTo>
                    <a:lnTo>
                      <a:pt x="1368" y="852"/>
                    </a:lnTo>
                    <a:lnTo>
                      <a:pt x="1368" y="836"/>
                    </a:lnTo>
                    <a:lnTo>
                      <a:pt x="1369" y="823"/>
                    </a:lnTo>
                    <a:lnTo>
                      <a:pt x="1380" y="824"/>
                    </a:lnTo>
                    <a:lnTo>
                      <a:pt x="1384" y="819"/>
                    </a:lnTo>
                    <a:lnTo>
                      <a:pt x="1387" y="799"/>
                    </a:lnTo>
                    <a:lnTo>
                      <a:pt x="1386" y="773"/>
                    </a:lnTo>
                    <a:lnTo>
                      <a:pt x="1393" y="766"/>
                    </a:lnTo>
                    <a:lnTo>
                      <a:pt x="1407" y="762"/>
                    </a:lnTo>
                    <a:lnTo>
                      <a:pt x="1420" y="765"/>
                    </a:lnTo>
                    <a:lnTo>
                      <a:pt x="1428" y="765"/>
                    </a:lnTo>
                    <a:lnTo>
                      <a:pt x="1433" y="760"/>
                    </a:lnTo>
                    <a:lnTo>
                      <a:pt x="1439" y="740"/>
                    </a:lnTo>
                    <a:lnTo>
                      <a:pt x="1457" y="705"/>
                    </a:lnTo>
                    <a:lnTo>
                      <a:pt x="1461" y="694"/>
                    </a:lnTo>
                    <a:lnTo>
                      <a:pt x="1459" y="684"/>
                    </a:lnTo>
                    <a:lnTo>
                      <a:pt x="1465" y="675"/>
                    </a:lnTo>
                    <a:lnTo>
                      <a:pt x="1481" y="664"/>
                    </a:lnTo>
                    <a:lnTo>
                      <a:pt x="1487" y="652"/>
                    </a:lnTo>
                    <a:lnTo>
                      <a:pt x="1486" y="624"/>
                    </a:lnTo>
                    <a:lnTo>
                      <a:pt x="1493" y="608"/>
                    </a:lnTo>
                    <a:lnTo>
                      <a:pt x="1506" y="597"/>
                    </a:lnTo>
                    <a:lnTo>
                      <a:pt x="1521" y="589"/>
                    </a:lnTo>
                    <a:lnTo>
                      <a:pt x="1531" y="581"/>
                    </a:lnTo>
                    <a:lnTo>
                      <a:pt x="1538" y="567"/>
                    </a:lnTo>
                    <a:lnTo>
                      <a:pt x="1558" y="563"/>
                    </a:lnTo>
                    <a:lnTo>
                      <a:pt x="1569" y="560"/>
                    </a:lnTo>
                    <a:lnTo>
                      <a:pt x="1585" y="565"/>
                    </a:lnTo>
                    <a:lnTo>
                      <a:pt x="1590" y="560"/>
                    </a:lnTo>
                    <a:lnTo>
                      <a:pt x="1586" y="544"/>
                    </a:lnTo>
                    <a:lnTo>
                      <a:pt x="1591" y="530"/>
                    </a:lnTo>
                    <a:lnTo>
                      <a:pt x="1602" y="525"/>
                    </a:lnTo>
                    <a:lnTo>
                      <a:pt x="1608" y="518"/>
                    </a:lnTo>
                    <a:lnTo>
                      <a:pt x="1608" y="506"/>
                    </a:lnTo>
                    <a:lnTo>
                      <a:pt x="1604" y="493"/>
                    </a:lnTo>
                    <a:lnTo>
                      <a:pt x="1594" y="490"/>
                    </a:lnTo>
                    <a:lnTo>
                      <a:pt x="1580" y="490"/>
                    </a:lnTo>
                    <a:lnTo>
                      <a:pt x="1570" y="486"/>
                    </a:lnTo>
                    <a:lnTo>
                      <a:pt x="1552" y="486"/>
                    </a:lnTo>
                    <a:lnTo>
                      <a:pt x="1554" y="470"/>
                    </a:lnTo>
                    <a:lnTo>
                      <a:pt x="1556" y="455"/>
                    </a:lnTo>
                    <a:lnTo>
                      <a:pt x="1543" y="453"/>
                    </a:lnTo>
                    <a:lnTo>
                      <a:pt x="1541" y="442"/>
                    </a:lnTo>
                    <a:lnTo>
                      <a:pt x="1543" y="434"/>
                    </a:lnTo>
                    <a:lnTo>
                      <a:pt x="1532" y="422"/>
                    </a:lnTo>
                    <a:lnTo>
                      <a:pt x="1520" y="426"/>
                    </a:lnTo>
                    <a:lnTo>
                      <a:pt x="1505" y="436"/>
                    </a:lnTo>
                    <a:lnTo>
                      <a:pt x="1492" y="439"/>
                    </a:lnTo>
                    <a:lnTo>
                      <a:pt x="1472" y="441"/>
                    </a:lnTo>
                    <a:lnTo>
                      <a:pt x="1463" y="439"/>
                    </a:lnTo>
                    <a:lnTo>
                      <a:pt x="1457" y="434"/>
                    </a:lnTo>
                    <a:lnTo>
                      <a:pt x="1452" y="433"/>
                    </a:lnTo>
                    <a:lnTo>
                      <a:pt x="1443" y="438"/>
                    </a:lnTo>
                    <a:lnTo>
                      <a:pt x="1434" y="444"/>
                    </a:lnTo>
                    <a:lnTo>
                      <a:pt x="1428" y="455"/>
                    </a:lnTo>
                    <a:lnTo>
                      <a:pt x="1408" y="472"/>
                    </a:lnTo>
                    <a:lnTo>
                      <a:pt x="1393" y="476"/>
                    </a:lnTo>
                    <a:lnTo>
                      <a:pt x="1379" y="492"/>
                    </a:lnTo>
                    <a:lnTo>
                      <a:pt x="1369" y="499"/>
                    </a:lnTo>
                    <a:lnTo>
                      <a:pt x="1354" y="507"/>
                    </a:lnTo>
                    <a:lnTo>
                      <a:pt x="1342" y="515"/>
                    </a:lnTo>
                    <a:lnTo>
                      <a:pt x="1314" y="522"/>
                    </a:lnTo>
                    <a:lnTo>
                      <a:pt x="1296" y="527"/>
                    </a:lnTo>
                    <a:lnTo>
                      <a:pt x="1298" y="529"/>
                    </a:lnTo>
                    <a:lnTo>
                      <a:pt x="1298" y="531"/>
                    </a:lnTo>
                    <a:lnTo>
                      <a:pt x="1295" y="538"/>
                    </a:lnTo>
                    <a:lnTo>
                      <a:pt x="1295" y="540"/>
                    </a:lnTo>
                    <a:lnTo>
                      <a:pt x="1296" y="542"/>
                    </a:lnTo>
                    <a:lnTo>
                      <a:pt x="1315" y="550"/>
                    </a:lnTo>
                    <a:lnTo>
                      <a:pt x="1321" y="556"/>
                    </a:lnTo>
                    <a:lnTo>
                      <a:pt x="1319" y="570"/>
                    </a:lnTo>
                    <a:lnTo>
                      <a:pt x="1320" y="574"/>
                    </a:lnTo>
                    <a:lnTo>
                      <a:pt x="1320" y="577"/>
                    </a:lnTo>
                    <a:lnTo>
                      <a:pt x="1312" y="581"/>
                    </a:lnTo>
                    <a:lnTo>
                      <a:pt x="1292" y="584"/>
                    </a:lnTo>
                    <a:lnTo>
                      <a:pt x="1278" y="585"/>
                    </a:lnTo>
                    <a:lnTo>
                      <a:pt x="1257" y="589"/>
                    </a:lnTo>
                    <a:lnTo>
                      <a:pt x="1249" y="590"/>
                    </a:lnTo>
                    <a:lnTo>
                      <a:pt x="1240" y="590"/>
                    </a:lnTo>
                    <a:lnTo>
                      <a:pt x="1230" y="587"/>
                    </a:lnTo>
                    <a:lnTo>
                      <a:pt x="1225" y="587"/>
                    </a:lnTo>
                    <a:lnTo>
                      <a:pt x="1202" y="595"/>
                    </a:lnTo>
                    <a:lnTo>
                      <a:pt x="1183" y="595"/>
                    </a:lnTo>
                    <a:lnTo>
                      <a:pt x="1160" y="592"/>
                    </a:lnTo>
                    <a:lnTo>
                      <a:pt x="1149" y="588"/>
                    </a:lnTo>
                    <a:lnTo>
                      <a:pt x="1145" y="585"/>
                    </a:lnTo>
                    <a:lnTo>
                      <a:pt x="1142" y="585"/>
                    </a:lnTo>
                    <a:lnTo>
                      <a:pt x="1140" y="584"/>
                    </a:lnTo>
                    <a:lnTo>
                      <a:pt x="1140" y="577"/>
                    </a:lnTo>
                    <a:lnTo>
                      <a:pt x="1139" y="574"/>
                    </a:lnTo>
                    <a:lnTo>
                      <a:pt x="1134" y="573"/>
                    </a:lnTo>
                    <a:lnTo>
                      <a:pt x="1134" y="568"/>
                    </a:lnTo>
                    <a:lnTo>
                      <a:pt x="1143" y="560"/>
                    </a:lnTo>
                    <a:lnTo>
                      <a:pt x="1144" y="556"/>
                    </a:lnTo>
                    <a:lnTo>
                      <a:pt x="1139" y="556"/>
                    </a:lnTo>
                    <a:lnTo>
                      <a:pt x="1135" y="554"/>
                    </a:lnTo>
                    <a:lnTo>
                      <a:pt x="1133" y="551"/>
                    </a:lnTo>
                    <a:lnTo>
                      <a:pt x="1133" y="544"/>
                    </a:lnTo>
                    <a:lnTo>
                      <a:pt x="1137" y="531"/>
                    </a:lnTo>
                    <a:lnTo>
                      <a:pt x="1137" y="525"/>
                    </a:lnTo>
                    <a:lnTo>
                      <a:pt x="1134" y="515"/>
                    </a:lnTo>
                    <a:lnTo>
                      <a:pt x="1133" y="512"/>
                    </a:lnTo>
                    <a:lnTo>
                      <a:pt x="1128" y="509"/>
                    </a:lnTo>
                    <a:lnTo>
                      <a:pt x="1123" y="511"/>
                    </a:lnTo>
                    <a:lnTo>
                      <a:pt x="1115" y="517"/>
                    </a:lnTo>
                    <a:lnTo>
                      <a:pt x="1107" y="517"/>
                    </a:lnTo>
                    <a:lnTo>
                      <a:pt x="1099" y="520"/>
                    </a:lnTo>
                    <a:lnTo>
                      <a:pt x="1097" y="522"/>
                    </a:lnTo>
                    <a:lnTo>
                      <a:pt x="1094" y="529"/>
                    </a:lnTo>
                    <a:lnTo>
                      <a:pt x="1090" y="541"/>
                    </a:lnTo>
                    <a:lnTo>
                      <a:pt x="1091" y="556"/>
                    </a:lnTo>
                    <a:lnTo>
                      <a:pt x="1090" y="570"/>
                    </a:lnTo>
                    <a:lnTo>
                      <a:pt x="1086" y="574"/>
                    </a:lnTo>
                    <a:lnTo>
                      <a:pt x="1086" y="578"/>
                    </a:lnTo>
                    <a:lnTo>
                      <a:pt x="1094" y="582"/>
                    </a:lnTo>
                    <a:lnTo>
                      <a:pt x="1099" y="592"/>
                    </a:lnTo>
                    <a:lnTo>
                      <a:pt x="1099" y="599"/>
                    </a:lnTo>
                    <a:lnTo>
                      <a:pt x="1092" y="610"/>
                    </a:lnTo>
                    <a:lnTo>
                      <a:pt x="1092" y="613"/>
                    </a:lnTo>
                    <a:lnTo>
                      <a:pt x="1080" y="611"/>
                    </a:lnTo>
                    <a:lnTo>
                      <a:pt x="1069" y="614"/>
                    </a:lnTo>
                    <a:lnTo>
                      <a:pt x="1054" y="613"/>
                    </a:lnTo>
                    <a:lnTo>
                      <a:pt x="1046" y="615"/>
                    </a:lnTo>
                    <a:lnTo>
                      <a:pt x="1036" y="610"/>
                    </a:lnTo>
                    <a:lnTo>
                      <a:pt x="1026" y="609"/>
                    </a:lnTo>
                    <a:lnTo>
                      <a:pt x="1020" y="609"/>
                    </a:lnTo>
                    <a:lnTo>
                      <a:pt x="973" y="601"/>
                    </a:lnTo>
                    <a:lnTo>
                      <a:pt x="967" y="595"/>
                    </a:lnTo>
                    <a:lnTo>
                      <a:pt x="959" y="592"/>
                    </a:lnTo>
                    <a:lnTo>
                      <a:pt x="945" y="593"/>
                    </a:lnTo>
                    <a:lnTo>
                      <a:pt x="925" y="589"/>
                    </a:lnTo>
                    <a:lnTo>
                      <a:pt x="913" y="581"/>
                    </a:lnTo>
                    <a:lnTo>
                      <a:pt x="907" y="576"/>
                    </a:lnTo>
                    <a:lnTo>
                      <a:pt x="897" y="562"/>
                    </a:lnTo>
                    <a:lnTo>
                      <a:pt x="891" y="558"/>
                    </a:lnTo>
                    <a:lnTo>
                      <a:pt x="873" y="555"/>
                    </a:lnTo>
                    <a:lnTo>
                      <a:pt x="869" y="555"/>
                    </a:lnTo>
                    <a:lnTo>
                      <a:pt x="866" y="558"/>
                    </a:lnTo>
                    <a:lnTo>
                      <a:pt x="860" y="557"/>
                    </a:lnTo>
                    <a:lnTo>
                      <a:pt x="852" y="554"/>
                    </a:lnTo>
                    <a:lnTo>
                      <a:pt x="841" y="554"/>
                    </a:lnTo>
                    <a:lnTo>
                      <a:pt x="832" y="558"/>
                    </a:lnTo>
                    <a:lnTo>
                      <a:pt x="827" y="558"/>
                    </a:lnTo>
                    <a:lnTo>
                      <a:pt x="806" y="554"/>
                    </a:lnTo>
                    <a:lnTo>
                      <a:pt x="796" y="541"/>
                    </a:lnTo>
                    <a:lnTo>
                      <a:pt x="794" y="539"/>
                    </a:lnTo>
                    <a:lnTo>
                      <a:pt x="785" y="538"/>
                    </a:lnTo>
                    <a:lnTo>
                      <a:pt x="782" y="538"/>
                    </a:lnTo>
                    <a:lnTo>
                      <a:pt x="772" y="530"/>
                    </a:lnTo>
                    <a:lnTo>
                      <a:pt x="761" y="525"/>
                    </a:lnTo>
                    <a:lnTo>
                      <a:pt x="751" y="524"/>
                    </a:lnTo>
                    <a:lnTo>
                      <a:pt x="741" y="519"/>
                    </a:lnTo>
                    <a:lnTo>
                      <a:pt x="736" y="515"/>
                    </a:lnTo>
                    <a:lnTo>
                      <a:pt x="724" y="501"/>
                    </a:lnTo>
                    <a:lnTo>
                      <a:pt x="715" y="495"/>
                    </a:lnTo>
                    <a:lnTo>
                      <a:pt x="707" y="491"/>
                    </a:lnTo>
                    <a:lnTo>
                      <a:pt x="703" y="487"/>
                    </a:lnTo>
                    <a:lnTo>
                      <a:pt x="690" y="480"/>
                    </a:lnTo>
                    <a:lnTo>
                      <a:pt x="687" y="480"/>
                    </a:lnTo>
                    <a:lnTo>
                      <a:pt x="686" y="484"/>
                    </a:lnTo>
                    <a:lnTo>
                      <a:pt x="681" y="484"/>
                    </a:lnTo>
                    <a:lnTo>
                      <a:pt x="676" y="480"/>
                    </a:lnTo>
                    <a:lnTo>
                      <a:pt x="675" y="474"/>
                    </a:lnTo>
                    <a:lnTo>
                      <a:pt x="670" y="469"/>
                    </a:lnTo>
                    <a:lnTo>
                      <a:pt x="659" y="468"/>
                    </a:lnTo>
                    <a:lnTo>
                      <a:pt x="658" y="465"/>
                    </a:lnTo>
                    <a:lnTo>
                      <a:pt x="659" y="458"/>
                    </a:lnTo>
                    <a:lnTo>
                      <a:pt x="664" y="450"/>
                    </a:lnTo>
                    <a:lnTo>
                      <a:pt x="667" y="449"/>
                    </a:lnTo>
                    <a:lnTo>
                      <a:pt x="669" y="442"/>
                    </a:lnTo>
                    <a:lnTo>
                      <a:pt x="672" y="438"/>
                    </a:lnTo>
                    <a:lnTo>
                      <a:pt x="669" y="429"/>
                    </a:lnTo>
                    <a:lnTo>
                      <a:pt x="672" y="422"/>
                    </a:lnTo>
                    <a:lnTo>
                      <a:pt x="677" y="416"/>
                    </a:lnTo>
                    <a:lnTo>
                      <a:pt x="675" y="409"/>
                    </a:lnTo>
                    <a:lnTo>
                      <a:pt x="675" y="405"/>
                    </a:lnTo>
                    <a:lnTo>
                      <a:pt x="679" y="400"/>
                    </a:lnTo>
                    <a:lnTo>
                      <a:pt x="685" y="400"/>
                    </a:lnTo>
                    <a:lnTo>
                      <a:pt x="688" y="393"/>
                    </a:lnTo>
                    <a:lnTo>
                      <a:pt x="696" y="388"/>
                    </a:lnTo>
                    <a:lnTo>
                      <a:pt x="699" y="382"/>
                    </a:lnTo>
                    <a:lnTo>
                      <a:pt x="701" y="377"/>
                    </a:lnTo>
                    <a:lnTo>
                      <a:pt x="703" y="375"/>
                    </a:lnTo>
                    <a:lnTo>
                      <a:pt x="706" y="377"/>
                    </a:lnTo>
                    <a:lnTo>
                      <a:pt x="712" y="375"/>
                    </a:lnTo>
                    <a:lnTo>
                      <a:pt x="709" y="374"/>
                    </a:lnTo>
                    <a:lnTo>
                      <a:pt x="692" y="369"/>
                    </a:lnTo>
                    <a:lnTo>
                      <a:pt x="690" y="367"/>
                    </a:lnTo>
                    <a:lnTo>
                      <a:pt x="686" y="361"/>
                    </a:lnTo>
                    <a:lnTo>
                      <a:pt x="681" y="359"/>
                    </a:lnTo>
                    <a:lnTo>
                      <a:pt x="669" y="350"/>
                    </a:lnTo>
                    <a:lnTo>
                      <a:pt x="663" y="350"/>
                    </a:lnTo>
                    <a:lnTo>
                      <a:pt x="656" y="346"/>
                    </a:lnTo>
                    <a:lnTo>
                      <a:pt x="654" y="342"/>
                    </a:lnTo>
                    <a:lnTo>
                      <a:pt x="654" y="339"/>
                    </a:lnTo>
                    <a:lnTo>
                      <a:pt x="651" y="335"/>
                    </a:lnTo>
                    <a:lnTo>
                      <a:pt x="647" y="335"/>
                    </a:lnTo>
                    <a:lnTo>
                      <a:pt x="645" y="332"/>
                    </a:lnTo>
                    <a:lnTo>
                      <a:pt x="640" y="330"/>
                    </a:lnTo>
                    <a:lnTo>
                      <a:pt x="632" y="334"/>
                    </a:lnTo>
                    <a:lnTo>
                      <a:pt x="631" y="332"/>
                    </a:lnTo>
                    <a:lnTo>
                      <a:pt x="629" y="326"/>
                    </a:lnTo>
                    <a:lnTo>
                      <a:pt x="628" y="325"/>
                    </a:lnTo>
                    <a:lnTo>
                      <a:pt x="624" y="324"/>
                    </a:lnTo>
                    <a:lnTo>
                      <a:pt x="621" y="325"/>
                    </a:lnTo>
                    <a:lnTo>
                      <a:pt x="612" y="324"/>
                    </a:lnTo>
                    <a:lnTo>
                      <a:pt x="608" y="325"/>
                    </a:lnTo>
                    <a:lnTo>
                      <a:pt x="602" y="329"/>
                    </a:lnTo>
                    <a:lnTo>
                      <a:pt x="599" y="329"/>
                    </a:lnTo>
                    <a:lnTo>
                      <a:pt x="596" y="326"/>
                    </a:lnTo>
                    <a:lnTo>
                      <a:pt x="597" y="316"/>
                    </a:lnTo>
                    <a:lnTo>
                      <a:pt x="593" y="313"/>
                    </a:lnTo>
                    <a:lnTo>
                      <a:pt x="589" y="307"/>
                    </a:lnTo>
                    <a:lnTo>
                      <a:pt x="589" y="304"/>
                    </a:lnTo>
                    <a:lnTo>
                      <a:pt x="584" y="299"/>
                    </a:lnTo>
                    <a:lnTo>
                      <a:pt x="584" y="294"/>
                    </a:lnTo>
                    <a:lnTo>
                      <a:pt x="586" y="287"/>
                    </a:lnTo>
                    <a:lnTo>
                      <a:pt x="583" y="281"/>
                    </a:lnTo>
                    <a:lnTo>
                      <a:pt x="583" y="277"/>
                    </a:lnTo>
                    <a:lnTo>
                      <a:pt x="584" y="270"/>
                    </a:lnTo>
                    <a:lnTo>
                      <a:pt x="586" y="264"/>
                    </a:lnTo>
                    <a:lnTo>
                      <a:pt x="579" y="254"/>
                    </a:lnTo>
                    <a:lnTo>
                      <a:pt x="572" y="246"/>
                    </a:lnTo>
                    <a:lnTo>
                      <a:pt x="572" y="237"/>
                    </a:lnTo>
                    <a:lnTo>
                      <a:pt x="569" y="229"/>
                    </a:lnTo>
                    <a:lnTo>
                      <a:pt x="570" y="226"/>
                    </a:lnTo>
                    <a:lnTo>
                      <a:pt x="581" y="224"/>
                    </a:lnTo>
                    <a:lnTo>
                      <a:pt x="584" y="221"/>
                    </a:lnTo>
                    <a:lnTo>
                      <a:pt x="585" y="222"/>
                    </a:lnTo>
                    <a:lnTo>
                      <a:pt x="586" y="229"/>
                    </a:lnTo>
                    <a:lnTo>
                      <a:pt x="589" y="234"/>
                    </a:lnTo>
                    <a:lnTo>
                      <a:pt x="591" y="237"/>
                    </a:lnTo>
                    <a:lnTo>
                      <a:pt x="599" y="239"/>
                    </a:lnTo>
                    <a:lnTo>
                      <a:pt x="601" y="238"/>
                    </a:lnTo>
                    <a:lnTo>
                      <a:pt x="604" y="237"/>
                    </a:lnTo>
                    <a:lnTo>
                      <a:pt x="607" y="238"/>
                    </a:lnTo>
                    <a:lnTo>
                      <a:pt x="608" y="232"/>
                    </a:lnTo>
                    <a:lnTo>
                      <a:pt x="612" y="229"/>
                    </a:lnTo>
                    <a:lnTo>
                      <a:pt x="616" y="223"/>
                    </a:lnTo>
                    <a:lnTo>
                      <a:pt x="617" y="223"/>
                    </a:lnTo>
                    <a:lnTo>
                      <a:pt x="621" y="228"/>
                    </a:lnTo>
                    <a:lnTo>
                      <a:pt x="623" y="228"/>
                    </a:lnTo>
                    <a:lnTo>
                      <a:pt x="632" y="217"/>
                    </a:lnTo>
                    <a:lnTo>
                      <a:pt x="632" y="215"/>
                    </a:lnTo>
                    <a:lnTo>
                      <a:pt x="628" y="208"/>
                    </a:lnTo>
                    <a:lnTo>
                      <a:pt x="622" y="200"/>
                    </a:lnTo>
                    <a:lnTo>
                      <a:pt x="621" y="195"/>
                    </a:lnTo>
                    <a:lnTo>
                      <a:pt x="622" y="192"/>
                    </a:lnTo>
                    <a:lnTo>
                      <a:pt x="622" y="189"/>
                    </a:lnTo>
                    <a:lnTo>
                      <a:pt x="612" y="184"/>
                    </a:lnTo>
                    <a:lnTo>
                      <a:pt x="607" y="185"/>
                    </a:lnTo>
                    <a:lnTo>
                      <a:pt x="606" y="181"/>
                    </a:lnTo>
                    <a:lnTo>
                      <a:pt x="597" y="174"/>
                    </a:lnTo>
                    <a:lnTo>
                      <a:pt x="597" y="159"/>
                    </a:lnTo>
                    <a:lnTo>
                      <a:pt x="602" y="158"/>
                    </a:lnTo>
                    <a:lnTo>
                      <a:pt x="600" y="152"/>
                    </a:lnTo>
                    <a:lnTo>
                      <a:pt x="601" y="149"/>
                    </a:lnTo>
                    <a:lnTo>
                      <a:pt x="602" y="148"/>
                    </a:lnTo>
                    <a:lnTo>
                      <a:pt x="595" y="141"/>
                    </a:lnTo>
                    <a:lnTo>
                      <a:pt x="596" y="135"/>
                    </a:lnTo>
                    <a:lnTo>
                      <a:pt x="596" y="133"/>
                    </a:lnTo>
                    <a:lnTo>
                      <a:pt x="606" y="133"/>
                    </a:lnTo>
                    <a:lnTo>
                      <a:pt x="610" y="130"/>
                    </a:lnTo>
                    <a:lnTo>
                      <a:pt x="621" y="133"/>
                    </a:lnTo>
                    <a:lnTo>
                      <a:pt x="623" y="131"/>
                    </a:lnTo>
                    <a:lnTo>
                      <a:pt x="628" y="126"/>
                    </a:lnTo>
                    <a:lnTo>
                      <a:pt x="633" y="116"/>
                    </a:lnTo>
                    <a:lnTo>
                      <a:pt x="633" y="105"/>
                    </a:lnTo>
                    <a:lnTo>
                      <a:pt x="643" y="104"/>
                    </a:lnTo>
                    <a:lnTo>
                      <a:pt x="644" y="103"/>
                    </a:lnTo>
                    <a:lnTo>
                      <a:pt x="642" y="100"/>
                    </a:lnTo>
                    <a:lnTo>
                      <a:pt x="643" y="97"/>
                    </a:lnTo>
                    <a:lnTo>
                      <a:pt x="647" y="94"/>
                    </a:lnTo>
                    <a:lnTo>
                      <a:pt x="648" y="92"/>
                    </a:lnTo>
                    <a:lnTo>
                      <a:pt x="651" y="88"/>
                    </a:lnTo>
                    <a:lnTo>
                      <a:pt x="658" y="83"/>
                    </a:lnTo>
                    <a:lnTo>
                      <a:pt x="658" y="77"/>
                    </a:lnTo>
                    <a:lnTo>
                      <a:pt x="664" y="71"/>
                    </a:lnTo>
                    <a:lnTo>
                      <a:pt x="666" y="52"/>
                    </a:lnTo>
                    <a:lnTo>
                      <a:pt x="669" y="50"/>
                    </a:lnTo>
                    <a:lnTo>
                      <a:pt x="669" y="43"/>
                    </a:lnTo>
                    <a:lnTo>
                      <a:pt x="675" y="35"/>
                    </a:lnTo>
                    <a:lnTo>
                      <a:pt x="675" y="32"/>
                    </a:lnTo>
                    <a:lnTo>
                      <a:pt x="671" y="29"/>
                    </a:lnTo>
                    <a:lnTo>
                      <a:pt x="667" y="29"/>
                    </a:lnTo>
                    <a:lnTo>
                      <a:pt x="660" y="38"/>
                    </a:lnTo>
                    <a:lnTo>
                      <a:pt x="658" y="38"/>
                    </a:lnTo>
                    <a:lnTo>
                      <a:pt x="655" y="34"/>
                    </a:lnTo>
                    <a:lnTo>
                      <a:pt x="653" y="23"/>
                    </a:lnTo>
                    <a:lnTo>
                      <a:pt x="648" y="27"/>
                    </a:lnTo>
                    <a:lnTo>
                      <a:pt x="644" y="27"/>
                    </a:lnTo>
                    <a:lnTo>
                      <a:pt x="642" y="22"/>
                    </a:lnTo>
                    <a:lnTo>
                      <a:pt x="639" y="22"/>
                    </a:lnTo>
                    <a:lnTo>
                      <a:pt x="637" y="20"/>
                    </a:lnTo>
                    <a:lnTo>
                      <a:pt x="636" y="11"/>
                    </a:lnTo>
                    <a:lnTo>
                      <a:pt x="632" y="9"/>
                    </a:lnTo>
                    <a:lnTo>
                      <a:pt x="631" y="7"/>
                    </a:lnTo>
                    <a:lnTo>
                      <a:pt x="628" y="6"/>
                    </a:lnTo>
                    <a:lnTo>
                      <a:pt x="624" y="6"/>
                    </a:lnTo>
                    <a:lnTo>
                      <a:pt x="621" y="1"/>
                    </a:lnTo>
                    <a:lnTo>
                      <a:pt x="618" y="0"/>
                    </a:lnTo>
                    <a:lnTo>
                      <a:pt x="615" y="0"/>
                    </a:lnTo>
                    <a:lnTo>
                      <a:pt x="610" y="2"/>
                    </a:lnTo>
                    <a:lnTo>
                      <a:pt x="604" y="2"/>
                    </a:lnTo>
                    <a:lnTo>
                      <a:pt x="599" y="6"/>
                    </a:lnTo>
                    <a:lnTo>
                      <a:pt x="585" y="6"/>
                    </a:lnTo>
                    <a:lnTo>
                      <a:pt x="575" y="13"/>
                    </a:lnTo>
                    <a:lnTo>
                      <a:pt x="564" y="19"/>
                    </a:lnTo>
                    <a:lnTo>
                      <a:pt x="557" y="24"/>
                    </a:lnTo>
                    <a:lnTo>
                      <a:pt x="552" y="29"/>
                    </a:lnTo>
                    <a:lnTo>
                      <a:pt x="547" y="30"/>
                    </a:lnTo>
                    <a:lnTo>
                      <a:pt x="543" y="35"/>
                    </a:lnTo>
                    <a:lnTo>
                      <a:pt x="536" y="32"/>
                    </a:lnTo>
                    <a:lnTo>
                      <a:pt x="531" y="35"/>
                    </a:lnTo>
                    <a:lnTo>
                      <a:pt x="526" y="35"/>
                    </a:lnTo>
                    <a:lnTo>
                      <a:pt x="492" y="60"/>
                    </a:lnTo>
                    <a:lnTo>
                      <a:pt x="488" y="66"/>
                    </a:lnTo>
                    <a:lnTo>
                      <a:pt x="489" y="68"/>
                    </a:lnTo>
                    <a:lnTo>
                      <a:pt x="489" y="71"/>
                    </a:lnTo>
                    <a:lnTo>
                      <a:pt x="486" y="79"/>
                    </a:lnTo>
                    <a:lnTo>
                      <a:pt x="482" y="83"/>
                    </a:lnTo>
                    <a:lnTo>
                      <a:pt x="478" y="82"/>
                    </a:lnTo>
                    <a:lnTo>
                      <a:pt x="475" y="78"/>
                    </a:lnTo>
                    <a:lnTo>
                      <a:pt x="456" y="79"/>
                    </a:lnTo>
                    <a:lnTo>
                      <a:pt x="454" y="81"/>
                    </a:lnTo>
                    <a:lnTo>
                      <a:pt x="449" y="87"/>
                    </a:lnTo>
                    <a:lnTo>
                      <a:pt x="446" y="88"/>
                    </a:lnTo>
                    <a:lnTo>
                      <a:pt x="440" y="88"/>
                    </a:lnTo>
                    <a:lnTo>
                      <a:pt x="433" y="86"/>
                    </a:lnTo>
                    <a:lnTo>
                      <a:pt x="429" y="88"/>
                    </a:lnTo>
                    <a:lnTo>
                      <a:pt x="427" y="92"/>
                    </a:lnTo>
                    <a:lnTo>
                      <a:pt x="423" y="94"/>
                    </a:lnTo>
                    <a:lnTo>
                      <a:pt x="421" y="95"/>
                    </a:lnTo>
                    <a:lnTo>
                      <a:pt x="414" y="94"/>
                    </a:lnTo>
                    <a:lnTo>
                      <a:pt x="411" y="95"/>
                    </a:lnTo>
                    <a:lnTo>
                      <a:pt x="407" y="93"/>
                    </a:lnTo>
                    <a:lnTo>
                      <a:pt x="395" y="93"/>
                    </a:lnTo>
                    <a:lnTo>
                      <a:pt x="390" y="92"/>
                    </a:lnTo>
                    <a:lnTo>
                      <a:pt x="385" y="92"/>
                    </a:lnTo>
                    <a:lnTo>
                      <a:pt x="370" y="83"/>
                    </a:lnTo>
                    <a:lnTo>
                      <a:pt x="360" y="81"/>
                    </a:lnTo>
                    <a:lnTo>
                      <a:pt x="342" y="73"/>
                    </a:lnTo>
                    <a:lnTo>
                      <a:pt x="337" y="76"/>
                    </a:lnTo>
                    <a:lnTo>
                      <a:pt x="333" y="79"/>
                    </a:lnTo>
                    <a:lnTo>
                      <a:pt x="326" y="78"/>
                    </a:lnTo>
                    <a:lnTo>
                      <a:pt x="322" y="79"/>
                    </a:lnTo>
                    <a:lnTo>
                      <a:pt x="321" y="82"/>
                    </a:lnTo>
                    <a:lnTo>
                      <a:pt x="320" y="90"/>
                    </a:lnTo>
                    <a:lnTo>
                      <a:pt x="312" y="104"/>
                    </a:lnTo>
                    <a:lnTo>
                      <a:pt x="312" y="106"/>
                    </a:lnTo>
                    <a:lnTo>
                      <a:pt x="321" y="106"/>
                    </a:lnTo>
                    <a:lnTo>
                      <a:pt x="323" y="111"/>
                    </a:lnTo>
                    <a:lnTo>
                      <a:pt x="323" y="115"/>
                    </a:lnTo>
                    <a:lnTo>
                      <a:pt x="319" y="117"/>
                    </a:lnTo>
                    <a:lnTo>
                      <a:pt x="317" y="119"/>
                    </a:lnTo>
                    <a:lnTo>
                      <a:pt x="317" y="122"/>
                    </a:lnTo>
                    <a:lnTo>
                      <a:pt x="320" y="126"/>
                    </a:lnTo>
                    <a:lnTo>
                      <a:pt x="322" y="127"/>
                    </a:lnTo>
                    <a:lnTo>
                      <a:pt x="333" y="126"/>
                    </a:lnTo>
                    <a:lnTo>
                      <a:pt x="336" y="129"/>
                    </a:lnTo>
                    <a:lnTo>
                      <a:pt x="337" y="132"/>
                    </a:lnTo>
                    <a:lnTo>
                      <a:pt x="337" y="133"/>
                    </a:lnTo>
                    <a:lnTo>
                      <a:pt x="332" y="138"/>
                    </a:lnTo>
                    <a:lnTo>
                      <a:pt x="326" y="141"/>
                    </a:lnTo>
                    <a:lnTo>
                      <a:pt x="325" y="147"/>
                    </a:lnTo>
                    <a:lnTo>
                      <a:pt x="337" y="158"/>
                    </a:lnTo>
                    <a:lnTo>
                      <a:pt x="337" y="164"/>
                    </a:lnTo>
                    <a:lnTo>
                      <a:pt x="336" y="169"/>
                    </a:lnTo>
                    <a:lnTo>
                      <a:pt x="322" y="178"/>
                    </a:lnTo>
                    <a:lnTo>
                      <a:pt x="321" y="181"/>
                    </a:lnTo>
                    <a:lnTo>
                      <a:pt x="330" y="185"/>
                    </a:lnTo>
                    <a:lnTo>
                      <a:pt x="333" y="194"/>
                    </a:lnTo>
                    <a:lnTo>
                      <a:pt x="343" y="200"/>
                    </a:lnTo>
                    <a:lnTo>
                      <a:pt x="342" y="207"/>
                    </a:lnTo>
                    <a:lnTo>
                      <a:pt x="349" y="208"/>
                    </a:lnTo>
                    <a:lnTo>
                      <a:pt x="352" y="212"/>
                    </a:lnTo>
                    <a:lnTo>
                      <a:pt x="358" y="210"/>
                    </a:lnTo>
                    <a:lnTo>
                      <a:pt x="363" y="211"/>
                    </a:lnTo>
                    <a:lnTo>
                      <a:pt x="363" y="216"/>
                    </a:lnTo>
                    <a:lnTo>
                      <a:pt x="362" y="222"/>
                    </a:lnTo>
                    <a:lnTo>
                      <a:pt x="365" y="229"/>
                    </a:lnTo>
                    <a:lnTo>
                      <a:pt x="366" y="230"/>
                    </a:lnTo>
                    <a:lnTo>
                      <a:pt x="384" y="232"/>
                    </a:lnTo>
                    <a:lnTo>
                      <a:pt x="389" y="235"/>
                    </a:lnTo>
                    <a:lnTo>
                      <a:pt x="394" y="234"/>
                    </a:lnTo>
                    <a:lnTo>
                      <a:pt x="400" y="242"/>
                    </a:lnTo>
                    <a:lnTo>
                      <a:pt x="398" y="246"/>
                    </a:lnTo>
                    <a:lnTo>
                      <a:pt x="401" y="250"/>
                    </a:lnTo>
                    <a:lnTo>
                      <a:pt x="396" y="255"/>
                    </a:lnTo>
                    <a:lnTo>
                      <a:pt x="394" y="259"/>
                    </a:lnTo>
                    <a:lnTo>
                      <a:pt x="386" y="260"/>
                    </a:lnTo>
                    <a:lnTo>
                      <a:pt x="382" y="260"/>
                    </a:lnTo>
                    <a:lnTo>
                      <a:pt x="380" y="259"/>
                    </a:lnTo>
                    <a:lnTo>
                      <a:pt x="375" y="260"/>
                    </a:lnTo>
                    <a:lnTo>
                      <a:pt x="373" y="262"/>
                    </a:lnTo>
                    <a:lnTo>
                      <a:pt x="362" y="267"/>
                    </a:lnTo>
                    <a:lnTo>
                      <a:pt x="358" y="275"/>
                    </a:lnTo>
                    <a:lnTo>
                      <a:pt x="357" y="286"/>
                    </a:lnTo>
                    <a:lnTo>
                      <a:pt x="362" y="292"/>
                    </a:lnTo>
                    <a:lnTo>
                      <a:pt x="360" y="297"/>
                    </a:lnTo>
                    <a:lnTo>
                      <a:pt x="363" y="298"/>
                    </a:lnTo>
                    <a:lnTo>
                      <a:pt x="364" y="301"/>
                    </a:lnTo>
                    <a:lnTo>
                      <a:pt x="363" y="304"/>
                    </a:lnTo>
                    <a:lnTo>
                      <a:pt x="358" y="308"/>
                    </a:lnTo>
                    <a:lnTo>
                      <a:pt x="357" y="314"/>
                    </a:lnTo>
                    <a:lnTo>
                      <a:pt x="357" y="316"/>
                    </a:lnTo>
                    <a:lnTo>
                      <a:pt x="359" y="318"/>
                    </a:lnTo>
                    <a:lnTo>
                      <a:pt x="369" y="318"/>
                    </a:lnTo>
                    <a:lnTo>
                      <a:pt x="371" y="324"/>
                    </a:lnTo>
                    <a:lnTo>
                      <a:pt x="369" y="326"/>
                    </a:lnTo>
                    <a:lnTo>
                      <a:pt x="365" y="328"/>
                    </a:lnTo>
                    <a:lnTo>
                      <a:pt x="362" y="326"/>
                    </a:lnTo>
                    <a:lnTo>
                      <a:pt x="359" y="324"/>
                    </a:lnTo>
                    <a:lnTo>
                      <a:pt x="357" y="331"/>
                    </a:lnTo>
                    <a:lnTo>
                      <a:pt x="343" y="336"/>
                    </a:lnTo>
                    <a:lnTo>
                      <a:pt x="331" y="352"/>
                    </a:lnTo>
                    <a:lnTo>
                      <a:pt x="326" y="355"/>
                    </a:lnTo>
                    <a:lnTo>
                      <a:pt x="321" y="361"/>
                    </a:lnTo>
                    <a:lnTo>
                      <a:pt x="317" y="366"/>
                    </a:lnTo>
                    <a:lnTo>
                      <a:pt x="316" y="372"/>
                    </a:lnTo>
                    <a:lnTo>
                      <a:pt x="317" y="380"/>
                    </a:lnTo>
                    <a:lnTo>
                      <a:pt x="314" y="388"/>
                    </a:lnTo>
                    <a:lnTo>
                      <a:pt x="305" y="393"/>
                    </a:lnTo>
                    <a:lnTo>
                      <a:pt x="298" y="393"/>
                    </a:lnTo>
                    <a:lnTo>
                      <a:pt x="292" y="398"/>
                    </a:lnTo>
                    <a:lnTo>
                      <a:pt x="287" y="406"/>
                    </a:lnTo>
                    <a:lnTo>
                      <a:pt x="283" y="417"/>
                    </a:lnTo>
                    <a:lnTo>
                      <a:pt x="277" y="428"/>
                    </a:lnTo>
                    <a:lnTo>
                      <a:pt x="262" y="450"/>
                    </a:lnTo>
                    <a:lnTo>
                      <a:pt x="256" y="457"/>
                    </a:lnTo>
                    <a:lnTo>
                      <a:pt x="244" y="464"/>
                    </a:lnTo>
                    <a:lnTo>
                      <a:pt x="233" y="474"/>
                    </a:lnTo>
                    <a:lnTo>
                      <a:pt x="229" y="479"/>
                    </a:lnTo>
                    <a:lnTo>
                      <a:pt x="219" y="495"/>
                    </a:lnTo>
                    <a:lnTo>
                      <a:pt x="212" y="504"/>
                    </a:lnTo>
                    <a:lnTo>
                      <a:pt x="204" y="519"/>
                    </a:lnTo>
                    <a:lnTo>
                      <a:pt x="199" y="522"/>
                    </a:lnTo>
                    <a:lnTo>
                      <a:pt x="195" y="523"/>
                    </a:lnTo>
                    <a:lnTo>
                      <a:pt x="172" y="523"/>
                    </a:lnTo>
                    <a:lnTo>
                      <a:pt x="169" y="524"/>
                    </a:lnTo>
                    <a:lnTo>
                      <a:pt x="161" y="527"/>
                    </a:lnTo>
                    <a:lnTo>
                      <a:pt x="156" y="533"/>
                    </a:lnTo>
                    <a:lnTo>
                      <a:pt x="152" y="534"/>
                    </a:lnTo>
                    <a:lnTo>
                      <a:pt x="149" y="533"/>
                    </a:lnTo>
                    <a:lnTo>
                      <a:pt x="147" y="528"/>
                    </a:lnTo>
                    <a:lnTo>
                      <a:pt x="139" y="514"/>
                    </a:lnTo>
                    <a:lnTo>
                      <a:pt x="136" y="512"/>
                    </a:lnTo>
                    <a:lnTo>
                      <a:pt x="132" y="513"/>
                    </a:lnTo>
                    <a:lnTo>
                      <a:pt x="122" y="522"/>
                    </a:lnTo>
                    <a:lnTo>
                      <a:pt x="118" y="528"/>
                    </a:lnTo>
                    <a:lnTo>
                      <a:pt x="107" y="538"/>
                    </a:lnTo>
                    <a:lnTo>
                      <a:pt x="93" y="556"/>
                    </a:lnTo>
                    <a:lnTo>
                      <a:pt x="85" y="563"/>
                    </a:lnTo>
                    <a:lnTo>
                      <a:pt x="83" y="570"/>
                    </a:lnTo>
                    <a:lnTo>
                      <a:pt x="79" y="588"/>
                    </a:lnTo>
                    <a:lnTo>
                      <a:pt x="79" y="593"/>
                    </a:lnTo>
                    <a:lnTo>
                      <a:pt x="81" y="598"/>
                    </a:lnTo>
                    <a:lnTo>
                      <a:pt x="88" y="601"/>
                    </a:lnTo>
                    <a:lnTo>
                      <a:pt x="94" y="600"/>
                    </a:lnTo>
                    <a:lnTo>
                      <a:pt x="101" y="603"/>
                    </a:lnTo>
                    <a:lnTo>
                      <a:pt x="111" y="603"/>
                    </a:lnTo>
                    <a:lnTo>
                      <a:pt x="113" y="604"/>
                    </a:lnTo>
                    <a:lnTo>
                      <a:pt x="117" y="608"/>
                    </a:lnTo>
                    <a:lnTo>
                      <a:pt x="118" y="611"/>
                    </a:lnTo>
                    <a:lnTo>
                      <a:pt x="118" y="616"/>
                    </a:lnTo>
                    <a:lnTo>
                      <a:pt x="112" y="636"/>
                    </a:lnTo>
                    <a:lnTo>
                      <a:pt x="112" y="641"/>
                    </a:lnTo>
                    <a:lnTo>
                      <a:pt x="113" y="646"/>
                    </a:lnTo>
                    <a:lnTo>
                      <a:pt x="123" y="657"/>
                    </a:lnTo>
                    <a:lnTo>
                      <a:pt x="127" y="658"/>
                    </a:lnTo>
                    <a:lnTo>
                      <a:pt x="137" y="654"/>
                    </a:lnTo>
                    <a:lnTo>
                      <a:pt x="139" y="655"/>
                    </a:lnTo>
                    <a:lnTo>
                      <a:pt x="142" y="658"/>
                    </a:lnTo>
                    <a:lnTo>
                      <a:pt x="142" y="669"/>
                    </a:lnTo>
                    <a:lnTo>
                      <a:pt x="143" y="678"/>
                    </a:lnTo>
                    <a:lnTo>
                      <a:pt x="148" y="685"/>
                    </a:lnTo>
                    <a:lnTo>
                      <a:pt x="150" y="692"/>
                    </a:lnTo>
                    <a:lnTo>
                      <a:pt x="155" y="698"/>
                    </a:lnTo>
                    <a:lnTo>
                      <a:pt x="160" y="703"/>
                    </a:lnTo>
                    <a:lnTo>
                      <a:pt x="160" y="706"/>
                    </a:lnTo>
                    <a:lnTo>
                      <a:pt x="164" y="711"/>
                    </a:lnTo>
                    <a:lnTo>
                      <a:pt x="165" y="714"/>
                    </a:lnTo>
                    <a:lnTo>
                      <a:pt x="160" y="716"/>
                    </a:lnTo>
                    <a:lnTo>
                      <a:pt x="160" y="718"/>
                    </a:lnTo>
                    <a:lnTo>
                      <a:pt x="160" y="728"/>
                    </a:lnTo>
                    <a:lnTo>
                      <a:pt x="159" y="732"/>
                    </a:lnTo>
                    <a:lnTo>
                      <a:pt x="166" y="733"/>
                    </a:lnTo>
                    <a:lnTo>
                      <a:pt x="166" y="735"/>
                    </a:lnTo>
                    <a:lnTo>
                      <a:pt x="159" y="735"/>
                    </a:lnTo>
                    <a:lnTo>
                      <a:pt x="154" y="739"/>
                    </a:lnTo>
                    <a:lnTo>
                      <a:pt x="154" y="741"/>
                    </a:lnTo>
                    <a:lnTo>
                      <a:pt x="150" y="743"/>
                    </a:lnTo>
                    <a:lnTo>
                      <a:pt x="147" y="743"/>
                    </a:lnTo>
                    <a:lnTo>
                      <a:pt x="140" y="743"/>
                    </a:lnTo>
                    <a:lnTo>
                      <a:pt x="139" y="740"/>
                    </a:lnTo>
                    <a:lnTo>
                      <a:pt x="138" y="739"/>
                    </a:lnTo>
                    <a:lnTo>
                      <a:pt x="139" y="733"/>
                    </a:lnTo>
                    <a:lnTo>
                      <a:pt x="139" y="732"/>
                    </a:lnTo>
                    <a:lnTo>
                      <a:pt x="132" y="730"/>
                    </a:lnTo>
                    <a:lnTo>
                      <a:pt x="127" y="734"/>
                    </a:lnTo>
                    <a:lnTo>
                      <a:pt x="115" y="738"/>
                    </a:lnTo>
                    <a:lnTo>
                      <a:pt x="111" y="745"/>
                    </a:lnTo>
                    <a:lnTo>
                      <a:pt x="110" y="746"/>
                    </a:lnTo>
                    <a:lnTo>
                      <a:pt x="107" y="746"/>
                    </a:lnTo>
                    <a:lnTo>
                      <a:pt x="93" y="746"/>
                    </a:lnTo>
                    <a:lnTo>
                      <a:pt x="84" y="739"/>
                    </a:lnTo>
                    <a:lnTo>
                      <a:pt x="78" y="741"/>
                    </a:lnTo>
                    <a:lnTo>
                      <a:pt x="74" y="739"/>
                    </a:lnTo>
                    <a:lnTo>
                      <a:pt x="62" y="740"/>
                    </a:lnTo>
                    <a:lnTo>
                      <a:pt x="58" y="739"/>
                    </a:lnTo>
                    <a:lnTo>
                      <a:pt x="52" y="740"/>
                    </a:lnTo>
                    <a:lnTo>
                      <a:pt x="48" y="739"/>
                    </a:lnTo>
                    <a:lnTo>
                      <a:pt x="47" y="740"/>
                    </a:lnTo>
                    <a:lnTo>
                      <a:pt x="46" y="740"/>
                    </a:lnTo>
                    <a:lnTo>
                      <a:pt x="43" y="735"/>
                    </a:lnTo>
                    <a:lnTo>
                      <a:pt x="41" y="735"/>
                    </a:lnTo>
                    <a:lnTo>
                      <a:pt x="40" y="740"/>
                    </a:lnTo>
                    <a:lnTo>
                      <a:pt x="40" y="757"/>
                    </a:lnTo>
                    <a:lnTo>
                      <a:pt x="20" y="757"/>
                    </a:lnTo>
                    <a:lnTo>
                      <a:pt x="16" y="759"/>
                    </a:lnTo>
                    <a:lnTo>
                      <a:pt x="11" y="757"/>
                    </a:lnTo>
                    <a:lnTo>
                      <a:pt x="9" y="762"/>
                    </a:lnTo>
                    <a:lnTo>
                      <a:pt x="7" y="764"/>
                    </a:lnTo>
                    <a:lnTo>
                      <a:pt x="5" y="767"/>
                    </a:lnTo>
                    <a:lnTo>
                      <a:pt x="0" y="771"/>
                    </a:lnTo>
                    <a:lnTo>
                      <a:pt x="0" y="773"/>
                    </a:lnTo>
                    <a:lnTo>
                      <a:pt x="2" y="782"/>
                    </a:lnTo>
                    <a:lnTo>
                      <a:pt x="9" y="782"/>
                    </a:lnTo>
                    <a:lnTo>
                      <a:pt x="13" y="791"/>
                    </a:lnTo>
                    <a:lnTo>
                      <a:pt x="27" y="809"/>
                    </a:lnTo>
                    <a:lnTo>
                      <a:pt x="37" y="820"/>
                    </a:lnTo>
                    <a:lnTo>
                      <a:pt x="47" y="825"/>
                    </a:lnTo>
                    <a:lnTo>
                      <a:pt x="67" y="827"/>
                    </a:lnTo>
                    <a:lnTo>
                      <a:pt x="89" y="825"/>
                    </a:lnTo>
                    <a:lnTo>
                      <a:pt x="105" y="821"/>
                    </a:lnTo>
                    <a:lnTo>
                      <a:pt x="113" y="818"/>
                    </a:lnTo>
                    <a:lnTo>
                      <a:pt x="117" y="810"/>
                    </a:lnTo>
                    <a:lnTo>
                      <a:pt x="122" y="808"/>
                    </a:lnTo>
                    <a:lnTo>
                      <a:pt x="124" y="814"/>
                    </a:lnTo>
                    <a:lnTo>
                      <a:pt x="117" y="834"/>
                    </a:lnTo>
                    <a:lnTo>
                      <a:pt x="106" y="843"/>
                    </a:lnTo>
                    <a:lnTo>
                      <a:pt x="96" y="850"/>
                    </a:lnTo>
                    <a:lnTo>
                      <a:pt x="84" y="852"/>
                    </a:lnTo>
                    <a:lnTo>
                      <a:pt x="70" y="854"/>
                    </a:lnTo>
                    <a:lnTo>
                      <a:pt x="59" y="857"/>
                    </a:lnTo>
                    <a:lnTo>
                      <a:pt x="51" y="850"/>
                    </a:lnTo>
                    <a:lnTo>
                      <a:pt x="47" y="854"/>
                    </a:lnTo>
                    <a:lnTo>
                      <a:pt x="50" y="870"/>
                    </a:lnTo>
                    <a:lnTo>
                      <a:pt x="90" y="911"/>
                    </a:lnTo>
                    <a:lnTo>
                      <a:pt x="104" y="926"/>
                    </a:lnTo>
                    <a:lnTo>
                      <a:pt x="124" y="944"/>
                    </a:lnTo>
                    <a:lnTo>
                      <a:pt x="131" y="945"/>
                    </a:lnTo>
                    <a:lnTo>
                      <a:pt x="156" y="947"/>
                    </a:lnTo>
                    <a:lnTo>
                      <a:pt x="167" y="944"/>
                    </a:lnTo>
                    <a:lnTo>
                      <a:pt x="174" y="943"/>
                    </a:lnTo>
                    <a:lnTo>
                      <a:pt x="183" y="936"/>
                    </a:lnTo>
                    <a:lnTo>
                      <a:pt x="190" y="936"/>
                    </a:lnTo>
                    <a:lnTo>
                      <a:pt x="207" y="924"/>
                    </a:lnTo>
                    <a:lnTo>
                      <a:pt x="213" y="916"/>
                    </a:lnTo>
                    <a:lnTo>
                      <a:pt x="218" y="906"/>
                    </a:lnTo>
                    <a:lnTo>
                      <a:pt x="219" y="879"/>
                    </a:lnTo>
                    <a:lnTo>
                      <a:pt x="222" y="867"/>
                    </a:lnTo>
                    <a:lnTo>
                      <a:pt x="224" y="852"/>
                    </a:lnTo>
                    <a:lnTo>
                      <a:pt x="226" y="856"/>
                    </a:lnTo>
                    <a:lnTo>
                      <a:pt x="229" y="857"/>
                    </a:lnTo>
                    <a:lnTo>
                      <a:pt x="258" y="858"/>
                    </a:lnTo>
                    <a:lnTo>
                      <a:pt x="260" y="859"/>
                    </a:lnTo>
                    <a:lnTo>
                      <a:pt x="253" y="866"/>
                    </a:lnTo>
                    <a:lnTo>
                      <a:pt x="242" y="866"/>
                    </a:lnTo>
                    <a:lnTo>
                      <a:pt x="239" y="879"/>
                    </a:lnTo>
                    <a:lnTo>
                      <a:pt x="241" y="880"/>
                    </a:lnTo>
                    <a:lnTo>
                      <a:pt x="240" y="891"/>
                    </a:lnTo>
                    <a:lnTo>
                      <a:pt x="242" y="894"/>
                    </a:lnTo>
                    <a:lnTo>
                      <a:pt x="249" y="897"/>
                    </a:lnTo>
                    <a:lnTo>
                      <a:pt x="242" y="911"/>
                    </a:lnTo>
                    <a:lnTo>
                      <a:pt x="242" y="922"/>
                    </a:lnTo>
                    <a:lnTo>
                      <a:pt x="242" y="924"/>
                    </a:lnTo>
                    <a:lnTo>
                      <a:pt x="246" y="924"/>
                    </a:lnTo>
                    <a:lnTo>
                      <a:pt x="249" y="928"/>
                    </a:lnTo>
                    <a:lnTo>
                      <a:pt x="249" y="934"/>
                    </a:lnTo>
                    <a:lnTo>
                      <a:pt x="255" y="952"/>
                    </a:lnTo>
                    <a:lnTo>
                      <a:pt x="256" y="963"/>
                    </a:lnTo>
                    <a:lnTo>
                      <a:pt x="256" y="971"/>
                    </a:lnTo>
                    <a:lnTo>
                      <a:pt x="250" y="987"/>
                    </a:lnTo>
                    <a:lnTo>
                      <a:pt x="247" y="998"/>
                    </a:lnTo>
                    <a:lnTo>
                      <a:pt x="247" y="1009"/>
                    </a:lnTo>
                    <a:lnTo>
                      <a:pt x="251" y="1028"/>
                    </a:lnTo>
                    <a:lnTo>
                      <a:pt x="253" y="1031"/>
                    </a:lnTo>
                    <a:lnTo>
                      <a:pt x="253" y="1047"/>
                    </a:lnTo>
                    <a:lnTo>
                      <a:pt x="257" y="1044"/>
                    </a:lnTo>
                    <a:lnTo>
                      <a:pt x="261" y="1041"/>
                    </a:lnTo>
                    <a:lnTo>
                      <a:pt x="262" y="1045"/>
                    </a:lnTo>
                    <a:lnTo>
                      <a:pt x="263" y="1052"/>
                    </a:lnTo>
                    <a:lnTo>
                      <a:pt x="261" y="1056"/>
                    </a:lnTo>
                    <a:lnTo>
                      <a:pt x="261" y="1060"/>
                    </a:lnTo>
                    <a:lnTo>
                      <a:pt x="260" y="1065"/>
                    </a:lnTo>
                    <a:lnTo>
                      <a:pt x="257" y="1084"/>
                    </a:lnTo>
                    <a:lnTo>
                      <a:pt x="263" y="1093"/>
                    </a:lnTo>
                    <a:lnTo>
                      <a:pt x="262" y="1096"/>
                    </a:lnTo>
                    <a:lnTo>
                      <a:pt x="265" y="1114"/>
                    </a:lnTo>
                    <a:lnTo>
                      <a:pt x="266" y="1114"/>
                    </a:lnTo>
                    <a:lnTo>
                      <a:pt x="273" y="1139"/>
                    </a:lnTo>
                    <a:lnTo>
                      <a:pt x="276" y="1147"/>
                    </a:lnTo>
                    <a:lnTo>
                      <a:pt x="276" y="1157"/>
                    </a:lnTo>
                    <a:lnTo>
                      <a:pt x="278" y="1163"/>
                    </a:lnTo>
                    <a:lnTo>
                      <a:pt x="282" y="1192"/>
                    </a:lnTo>
                    <a:lnTo>
                      <a:pt x="284" y="1201"/>
                    </a:lnTo>
                    <a:lnTo>
                      <a:pt x="289" y="1212"/>
                    </a:lnTo>
                    <a:lnTo>
                      <a:pt x="293" y="1214"/>
                    </a:lnTo>
                    <a:lnTo>
                      <a:pt x="295" y="1225"/>
                    </a:lnTo>
                    <a:lnTo>
                      <a:pt x="304" y="123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8" name="任意多边形: 形状 377"/>
              <p:cNvSpPr>
                <a:spLocks noChangeAspect="1"/>
              </p:cNvSpPr>
              <p:nvPr/>
            </p:nvSpPr>
            <p:spPr bwMode="gray">
              <a:xfrm>
                <a:off x="3183" y="2052"/>
                <a:ext cx="184" cy="168"/>
              </a:xfrm>
              <a:custGeom>
                <a:avLst/>
                <a:gdLst/>
                <a:ahLst/>
                <a:cxnLst>
                  <a:cxn ang="0">
                    <a:pos x="106" y="668"/>
                  </a:cxn>
                  <a:cxn ang="0">
                    <a:pos x="108" y="599"/>
                  </a:cxn>
                  <a:cxn ang="0">
                    <a:pos x="0" y="475"/>
                  </a:cxn>
                  <a:cxn ang="0">
                    <a:pos x="109" y="492"/>
                  </a:cxn>
                  <a:cxn ang="0">
                    <a:pos x="187" y="487"/>
                  </a:cxn>
                  <a:cxn ang="0">
                    <a:pos x="302" y="458"/>
                  </a:cxn>
                  <a:cxn ang="0">
                    <a:pos x="325" y="378"/>
                  </a:cxn>
                  <a:cxn ang="0">
                    <a:pos x="379" y="373"/>
                  </a:cxn>
                  <a:cxn ang="0">
                    <a:pos x="405" y="346"/>
                  </a:cxn>
                  <a:cxn ang="0">
                    <a:pos x="435" y="356"/>
                  </a:cxn>
                  <a:cxn ang="0">
                    <a:pos x="464" y="297"/>
                  </a:cxn>
                  <a:cxn ang="0">
                    <a:pos x="490" y="258"/>
                  </a:cxn>
                  <a:cxn ang="0">
                    <a:pos x="506" y="218"/>
                  </a:cxn>
                  <a:cxn ang="0">
                    <a:pos x="549" y="202"/>
                  </a:cxn>
                  <a:cxn ang="0">
                    <a:pos x="561" y="163"/>
                  </a:cxn>
                  <a:cxn ang="0">
                    <a:pos x="588" y="114"/>
                  </a:cxn>
                  <a:cxn ang="0">
                    <a:pos x="570" y="60"/>
                  </a:cxn>
                  <a:cxn ang="0">
                    <a:pos x="604" y="34"/>
                  </a:cxn>
                  <a:cxn ang="0">
                    <a:pos x="645" y="12"/>
                  </a:cxn>
                  <a:cxn ang="0">
                    <a:pos x="731" y="11"/>
                  </a:cxn>
                  <a:cxn ang="0">
                    <a:pos x="780" y="2"/>
                  </a:cxn>
                  <a:cxn ang="0">
                    <a:pos x="811" y="16"/>
                  </a:cxn>
                  <a:cxn ang="0">
                    <a:pos x="830" y="59"/>
                  </a:cxn>
                  <a:cxn ang="0">
                    <a:pos x="852" y="78"/>
                  </a:cxn>
                  <a:cxn ang="0">
                    <a:pos x="903" y="99"/>
                  </a:cxn>
                  <a:cxn ang="0">
                    <a:pos x="877" y="153"/>
                  </a:cxn>
                  <a:cxn ang="0">
                    <a:pos x="828" y="156"/>
                  </a:cxn>
                  <a:cxn ang="0">
                    <a:pos x="790" y="163"/>
                  </a:cxn>
                  <a:cxn ang="0">
                    <a:pos x="721" y="148"/>
                  </a:cxn>
                  <a:cxn ang="0">
                    <a:pos x="718" y="185"/>
                  </a:cxn>
                  <a:cxn ang="0">
                    <a:pos x="732" y="202"/>
                  </a:cxn>
                  <a:cxn ang="0">
                    <a:pos x="717" y="248"/>
                  </a:cxn>
                  <a:cxn ang="0">
                    <a:pos x="753" y="280"/>
                  </a:cxn>
                  <a:cxn ang="0">
                    <a:pos x="789" y="304"/>
                  </a:cxn>
                  <a:cxn ang="0">
                    <a:pos x="775" y="329"/>
                  </a:cxn>
                  <a:cxn ang="0">
                    <a:pos x="758" y="368"/>
                  </a:cxn>
                  <a:cxn ang="0">
                    <a:pos x="766" y="394"/>
                  </a:cxn>
                  <a:cxn ang="0">
                    <a:pos x="721" y="425"/>
                  </a:cxn>
                  <a:cxn ang="0">
                    <a:pos x="687" y="468"/>
                  </a:cxn>
                  <a:cxn ang="0">
                    <a:pos x="624" y="549"/>
                  </a:cxn>
                  <a:cxn ang="0">
                    <a:pos x="556" y="597"/>
                  </a:cxn>
                  <a:cxn ang="0">
                    <a:pos x="517" y="592"/>
                  </a:cxn>
                  <a:cxn ang="0">
                    <a:pos x="476" y="668"/>
                  </a:cxn>
                  <a:cxn ang="0">
                    <a:pos x="513" y="686"/>
                  </a:cxn>
                  <a:cxn ang="0">
                    <a:pos x="537" y="728"/>
                  </a:cxn>
                  <a:cxn ang="0">
                    <a:pos x="559" y="781"/>
                  </a:cxn>
                  <a:cxn ang="0">
                    <a:pos x="554" y="805"/>
                  </a:cxn>
                  <a:cxn ang="0">
                    <a:pos x="534" y="803"/>
                  </a:cxn>
                  <a:cxn ang="0">
                    <a:pos x="488" y="816"/>
                  </a:cxn>
                  <a:cxn ang="0">
                    <a:pos x="442" y="810"/>
                  </a:cxn>
                  <a:cxn ang="0">
                    <a:pos x="406" y="827"/>
                  </a:cxn>
                  <a:cxn ang="0">
                    <a:pos x="363" y="834"/>
                  </a:cxn>
                  <a:cxn ang="0">
                    <a:pos x="329" y="781"/>
                  </a:cxn>
                  <a:cxn ang="0">
                    <a:pos x="250" y="744"/>
                  </a:cxn>
                  <a:cxn ang="0">
                    <a:pos x="164" y="746"/>
                  </a:cxn>
                  <a:cxn ang="0">
                    <a:pos x="61" y="761"/>
                  </a:cxn>
                </a:cxnLst>
                <a:rect l="0" t="0" r="r" b="b"/>
                <a:pathLst>
                  <a:path w="921" h="842">
                    <a:moveTo>
                      <a:pt x="42" y="757"/>
                    </a:moveTo>
                    <a:lnTo>
                      <a:pt x="42" y="743"/>
                    </a:lnTo>
                    <a:lnTo>
                      <a:pt x="44" y="730"/>
                    </a:lnTo>
                    <a:lnTo>
                      <a:pt x="55" y="701"/>
                    </a:lnTo>
                    <a:lnTo>
                      <a:pt x="64" y="689"/>
                    </a:lnTo>
                    <a:lnTo>
                      <a:pt x="77" y="679"/>
                    </a:lnTo>
                    <a:lnTo>
                      <a:pt x="91" y="674"/>
                    </a:lnTo>
                    <a:lnTo>
                      <a:pt x="106" y="668"/>
                    </a:lnTo>
                    <a:lnTo>
                      <a:pt x="118" y="665"/>
                    </a:lnTo>
                    <a:lnTo>
                      <a:pt x="131" y="653"/>
                    </a:lnTo>
                    <a:lnTo>
                      <a:pt x="134" y="647"/>
                    </a:lnTo>
                    <a:lnTo>
                      <a:pt x="133" y="637"/>
                    </a:lnTo>
                    <a:lnTo>
                      <a:pt x="128" y="632"/>
                    </a:lnTo>
                    <a:lnTo>
                      <a:pt x="108" y="628"/>
                    </a:lnTo>
                    <a:lnTo>
                      <a:pt x="109" y="614"/>
                    </a:lnTo>
                    <a:lnTo>
                      <a:pt x="108" y="599"/>
                    </a:lnTo>
                    <a:lnTo>
                      <a:pt x="103" y="573"/>
                    </a:lnTo>
                    <a:lnTo>
                      <a:pt x="98" y="567"/>
                    </a:lnTo>
                    <a:lnTo>
                      <a:pt x="71" y="558"/>
                    </a:lnTo>
                    <a:lnTo>
                      <a:pt x="55" y="550"/>
                    </a:lnTo>
                    <a:lnTo>
                      <a:pt x="43" y="540"/>
                    </a:lnTo>
                    <a:lnTo>
                      <a:pt x="22" y="497"/>
                    </a:lnTo>
                    <a:lnTo>
                      <a:pt x="8" y="485"/>
                    </a:lnTo>
                    <a:lnTo>
                      <a:pt x="0" y="475"/>
                    </a:lnTo>
                    <a:lnTo>
                      <a:pt x="4" y="470"/>
                    </a:lnTo>
                    <a:lnTo>
                      <a:pt x="63" y="486"/>
                    </a:lnTo>
                    <a:lnTo>
                      <a:pt x="81" y="496"/>
                    </a:lnTo>
                    <a:lnTo>
                      <a:pt x="88" y="497"/>
                    </a:lnTo>
                    <a:lnTo>
                      <a:pt x="92" y="496"/>
                    </a:lnTo>
                    <a:lnTo>
                      <a:pt x="96" y="493"/>
                    </a:lnTo>
                    <a:lnTo>
                      <a:pt x="99" y="492"/>
                    </a:lnTo>
                    <a:lnTo>
                      <a:pt x="109" y="492"/>
                    </a:lnTo>
                    <a:lnTo>
                      <a:pt x="118" y="491"/>
                    </a:lnTo>
                    <a:lnTo>
                      <a:pt x="130" y="491"/>
                    </a:lnTo>
                    <a:lnTo>
                      <a:pt x="144" y="490"/>
                    </a:lnTo>
                    <a:lnTo>
                      <a:pt x="161" y="490"/>
                    </a:lnTo>
                    <a:lnTo>
                      <a:pt x="177" y="497"/>
                    </a:lnTo>
                    <a:lnTo>
                      <a:pt x="180" y="495"/>
                    </a:lnTo>
                    <a:lnTo>
                      <a:pt x="184" y="490"/>
                    </a:lnTo>
                    <a:lnTo>
                      <a:pt x="187" y="487"/>
                    </a:lnTo>
                    <a:lnTo>
                      <a:pt x="194" y="485"/>
                    </a:lnTo>
                    <a:lnTo>
                      <a:pt x="206" y="485"/>
                    </a:lnTo>
                    <a:lnTo>
                      <a:pt x="232" y="486"/>
                    </a:lnTo>
                    <a:lnTo>
                      <a:pt x="248" y="482"/>
                    </a:lnTo>
                    <a:lnTo>
                      <a:pt x="268" y="475"/>
                    </a:lnTo>
                    <a:lnTo>
                      <a:pt x="293" y="470"/>
                    </a:lnTo>
                    <a:lnTo>
                      <a:pt x="302" y="464"/>
                    </a:lnTo>
                    <a:lnTo>
                      <a:pt x="302" y="458"/>
                    </a:lnTo>
                    <a:lnTo>
                      <a:pt x="298" y="454"/>
                    </a:lnTo>
                    <a:lnTo>
                      <a:pt x="298" y="450"/>
                    </a:lnTo>
                    <a:lnTo>
                      <a:pt x="302" y="431"/>
                    </a:lnTo>
                    <a:lnTo>
                      <a:pt x="301" y="418"/>
                    </a:lnTo>
                    <a:lnTo>
                      <a:pt x="305" y="404"/>
                    </a:lnTo>
                    <a:lnTo>
                      <a:pt x="308" y="398"/>
                    </a:lnTo>
                    <a:lnTo>
                      <a:pt x="319" y="389"/>
                    </a:lnTo>
                    <a:lnTo>
                      <a:pt x="325" y="378"/>
                    </a:lnTo>
                    <a:lnTo>
                      <a:pt x="333" y="374"/>
                    </a:lnTo>
                    <a:lnTo>
                      <a:pt x="336" y="377"/>
                    </a:lnTo>
                    <a:lnTo>
                      <a:pt x="336" y="380"/>
                    </a:lnTo>
                    <a:lnTo>
                      <a:pt x="348" y="382"/>
                    </a:lnTo>
                    <a:lnTo>
                      <a:pt x="359" y="379"/>
                    </a:lnTo>
                    <a:lnTo>
                      <a:pt x="370" y="377"/>
                    </a:lnTo>
                    <a:lnTo>
                      <a:pt x="377" y="375"/>
                    </a:lnTo>
                    <a:lnTo>
                      <a:pt x="379" y="373"/>
                    </a:lnTo>
                    <a:lnTo>
                      <a:pt x="379" y="371"/>
                    </a:lnTo>
                    <a:lnTo>
                      <a:pt x="372" y="368"/>
                    </a:lnTo>
                    <a:lnTo>
                      <a:pt x="371" y="366"/>
                    </a:lnTo>
                    <a:lnTo>
                      <a:pt x="375" y="362"/>
                    </a:lnTo>
                    <a:lnTo>
                      <a:pt x="392" y="353"/>
                    </a:lnTo>
                    <a:lnTo>
                      <a:pt x="394" y="348"/>
                    </a:lnTo>
                    <a:lnTo>
                      <a:pt x="399" y="346"/>
                    </a:lnTo>
                    <a:lnTo>
                      <a:pt x="405" y="346"/>
                    </a:lnTo>
                    <a:lnTo>
                      <a:pt x="421" y="351"/>
                    </a:lnTo>
                    <a:lnTo>
                      <a:pt x="421" y="348"/>
                    </a:lnTo>
                    <a:lnTo>
                      <a:pt x="418" y="347"/>
                    </a:lnTo>
                    <a:lnTo>
                      <a:pt x="420" y="343"/>
                    </a:lnTo>
                    <a:lnTo>
                      <a:pt x="424" y="343"/>
                    </a:lnTo>
                    <a:lnTo>
                      <a:pt x="431" y="348"/>
                    </a:lnTo>
                    <a:lnTo>
                      <a:pt x="432" y="352"/>
                    </a:lnTo>
                    <a:lnTo>
                      <a:pt x="435" y="356"/>
                    </a:lnTo>
                    <a:lnTo>
                      <a:pt x="441" y="358"/>
                    </a:lnTo>
                    <a:lnTo>
                      <a:pt x="443" y="358"/>
                    </a:lnTo>
                    <a:lnTo>
                      <a:pt x="463" y="337"/>
                    </a:lnTo>
                    <a:lnTo>
                      <a:pt x="463" y="334"/>
                    </a:lnTo>
                    <a:lnTo>
                      <a:pt x="461" y="323"/>
                    </a:lnTo>
                    <a:lnTo>
                      <a:pt x="459" y="305"/>
                    </a:lnTo>
                    <a:lnTo>
                      <a:pt x="461" y="302"/>
                    </a:lnTo>
                    <a:lnTo>
                      <a:pt x="464" y="297"/>
                    </a:lnTo>
                    <a:lnTo>
                      <a:pt x="467" y="292"/>
                    </a:lnTo>
                    <a:lnTo>
                      <a:pt x="469" y="292"/>
                    </a:lnTo>
                    <a:lnTo>
                      <a:pt x="470" y="288"/>
                    </a:lnTo>
                    <a:lnTo>
                      <a:pt x="469" y="282"/>
                    </a:lnTo>
                    <a:lnTo>
                      <a:pt x="470" y="277"/>
                    </a:lnTo>
                    <a:lnTo>
                      <a:pt x="476" y="275"/>
                    </a:lnTo>
                    <a:lnTo>
                      <a:pt x="478" y="261"/>
                    </a:lnTo>
                    <a:lnTo>
                      <a:pt x="490" y="258"/>
                    </a:lnTo>
                    <a:lnTo>
                      <a:pt x="497" y="259"/>
                    </a:lnTo>
                    <a:lnTo>
                      <a:pt x="507" y="251"/>
                    </a:lnTo>
                    <a:lnTo>
                      <a:pt x="515" y="249"/>
                    </a:lnTo>
                    <a:lnTo>
                      <a:pt x="519" y="243"/>
                    </a:lnTo>
                    <a:lnTo>
                      <a:pt x="519" y="239"/>
                    </a:lnTo>
                    <a:lnTo>
                      <a:pt x="515" y="234"/>
                    </a:lnTo>
                    <a:lnTo>
                      <a:pt x="510" y="218"/>
                    </a:lnTo>
                    <a:lnTo>
                      <a:pt x="506" y="218"/>
                    </a:lnTo>
                    <a:lnTo>
                      <a:pt x="500" y="208"/>
                    </a:lnTo>
                    <a:lnTo>
                      <a:pt x="499" y="205"/>
                    </a:lnTo>
                    <a:lnTo>
                      <a:pt x="500" y="200"/>
                    </a:lnTo>
                    <a:lnTo>
                      <a:pt x="504" y="197"/>
                    </a:lnTo>
                    <a:lnTo>
                      <a:pt x="508" y="199"/>
                    </a:lnTo>
                    <a:lnTo>
                      <a:pt x="527" y="203"/>
                    </a:lnTo>
                    <a:lnTo>
                      <a:pt x="538" y="205"/>
                    </a:lnTo>
                    <a:lnTo>
                      <a:pt x="549" y="202"/>
                    </a:lnTo>
                    <a:lnTo>
                      <a:pt x="555" y="199"/>
                    </a:lnTo>
                    <a:lnTo>
                      <a:pt x="562" y="189"/>
                    </a:lnTo>
                    <a:lnTo>
                      <a:pt x="562" y="181"/>
                    </a:lnTo>
                    <a:lnTo>
                      <a:pt x="566" y="178"/>
                    </a:lnTo>
                    <a:lnTo>
                      <a:pt x="562" y="175"/>
                    </a:lnTo>
                    <a:lnTo>
                      <a:pt x="558" y="173"/>
                    </a:lnTo>
                    <a:lnTo>
                      <a:pt x="558" y="167"/>
                    </a:lnTo>
                    <a:lnTo>
                      <a:pt x="561" y="163"/>
                    </a:lnTo>
                    <a:lnTo>
                      <a:pt x="565" y="156"/>
                    </a:lnTo>
                    <a:lnTo>
                      <a:pt x="572" y="147"/>
                    </a:lnTo>
                    <a:lnTo>
                      <a:pt x="581" y="141"/>
                    </a:lnTo>
                    <a:lnTo>
                      <a:pt x="587" y="133"/>
                    </a:lnTo>
                    <a:lnTo>
                      <a:pt x="591" y="126"/>
                    </a:lnTo>
                    <a:lnTo>
                      <a:pt x="591" y="120"/>
                    </a:lnTo>
                    <a:lnTo>
                      <a:pt x="588" y="116"/>
                    </a:lnTo>
                    <a:lnTo>
                      <a:pt x="588" y="114"/>
                    </a:lnTo>
                    <a:lnTo>
                      <a:pt x="593" y="105"/>
                    </a:lnTo>
                    <a:lnTo>
                      <a:pt x="593" y="104"/>
                    </a:lnTo>
                    <a:lnTo>
                      <a:pt x="588" y="94"/>
                    </a:lnTo>
                    <a:lnTo>
                      <a:pt x="585" y="81"/>
                    </a:lnTo>
                    <a:lnTo>
                      <a:pt x="578" y="73"/>
                    </a:lnTo>
                    <a:lnTo>
                      <a:pt x="570" y="67"/>
                    </a:lnTo>
                    <a:lnTo>
                      <a:pt x="569" y="66"/>
                    </a:lnTo>
                    <a:lnTo>
                      <a:pt x="570" y="60"/>
                    </a:lnTo>
                    <a:lnTo>
                      <a:pt x="574" y="56"/>
                    </a:lnTo>
                    <a:lnTo>
                      <a:pt x="591" y="43"/>
                    </a:lnTo>
                    <a:lnTo>
                      <a:pt x="591" y="38"/>
                    </a:lnTo>
                    <a:lnTo>
                      <a:pt x="592" y="36"/>
                    </a:lnTo>
                    <a:lnTo>
                      <a:pt x="597" y="36"/>
                    </a:lnTo>
                    <a:lnTo>
                      <a:pt x="602" y="39"/>
                    </a:lnTo>
                    <a:lnTo>
                      <a:pt x="605" y="38"/>
                    </a:lnTo>
                    <a:lnTo>
                      <a:pt x="604" y="34"/>
                    </a:lnTo>
                    <a:lnTo>
                      <a:pt x="605" y="32"/>
                    </a:lnTo>
                    <a:lnTo>
                      <a:pt x="615" y="29"/>
                    </a:lnTo>
                    <a:lnTo>
                      <a:pt x="619" y="25"/>
                    </a:lnTo>
                    <a:lnTo>
                      <a:pt x="619" y="23"/>
                    </a:lnTo>
                    <a:lnTo>
                      <a:pt x="624" y="22"/>
                    </a:lnTo>
                    <a:lnTo>
                      <a:pt x="628" y="19"/>
                    </a:lnTo>
                    <a:lnTo>
                      <a:pt x="636" y="18"/>
                    </a:lnTo>
                    <a:lnTo>
                      <a:pt x="645" y="12"/>
                    </a:lnTo>
                    <a:lnTo>
                      <a:pt x="652" y="12"/>
                    </a:lnTo>
                    <a:lnTo>
                      <a:pt x="662" y="7"/>
                    </a:lnTo>
                    <a:lnTo>
                      <a:pt x="666" y="8"/>
                    </a:lnTo>
                    <a:lnTo>
                      <a:pt x="701" y="6"/>
                    </a:lnTo>
                    <a:lnTo>
                      <a:pt x="705" y="7"/>
                    </a:lnTo>
                    <a:lnTo>
                      <a:pt x="712" y="6"/>
                    </a:lnTo>
                    <a:lnTo>
                      <a:pt x="726" y="11"/>
                    </a:lnTo>
                    <a:lnTo>
                      <a:pt x="731" y="11"/>
                    </a:lnTo>
                    <a:lnTo>
                      <a:pt x="737" y="6"/>
                    </a:lnTo>
                    <a:lnTo>
                      <a:pt x="741" y="6"/>
                    </a:lnTo>
                    <a:lnTo>
                      <a:pt x="746" y="2"/>
                    </a:lnTo>
                    <a:lnTo>
                      <a:pt x="755" y="4"/>
                    </a:lnTo>
                    <a:lnTo>
                      <a:pt x="757" y="0"/>
                    </a:lnTo>
                    <a:lnTo>
                      <a:pt x="755" y="1"/>
                    </a:lnTo>
                    <a:lnTo>
                      <a:pt x="766" y="4"/>
                    </a:lnTo>
                    <a:lnTo>
                      <a:pt x="780" y="2"/>
                    </a:lnTo>
                    <a:lnTo>
                      <a:pt x="784" y="3"/>
                    </a:lnTo>
                    <a:lnTo>
                      <a:pt x="789" y="6"/>
                    </a:lnTo>
                    <a:lnTo>
                      <a:pt x="796" y="4"/>
                    </a:lnTo>
                    <a:lnTo>
                      <a:pt x="798" y="7"/>
                    </a:lnTo>
                    <a:lnTo>
                      <a:pt x="798" y="19"/>
                    </a:lnTo>
                    <a:lnTo>
                      <a:pt x="800" y="20"/>
                    </a:lnTo>
                    <a:lnTo>
                      <a:pt x="806" y="16"/>
                    </a:lnTo>
                    <a:lnTo>
                      <a:pt x="811" y="16"/>
                    </a:lnTo>
                    <a:lnTo>
                      <a:pt x="822" y="23"/>
                    </a:lnTo>
                    <a:lnTo>
                      <a:pt x="828" y="29"/>
                    </a:lnTo>
                    <a:lnTo>
                      <a:pt x="830" y="35"/>
                    </a:lnTo>
                    <a:lnTo>
                      <a:pt x="830" y="41"/>
                    </a:lnTo>
                    <a:lnTo>
                      <a:pt x="828" y="47"/>
                    </a:lnTo>
                    <a:lnTo>
                      <a:pt x="830" y="50"/>
                    </a:lnTo>
                    <a:lnTo>
                      <a:pt x="832" y="55"/>
                    </a:lnTo>
                    <a:lnTo>
                      <a:pt x="830" y="59"/>
                    </a:lnTo>
                    <a:lnTo>
                      <a:pt x="825" y="60"/>
                    </a:lnTo>
                    <a:lnTo>
                      <a:pt x="825" y="62"/>
                    </a:lnTo>
                    <a:lnTo>
                      <a:pt x="827" y="66"/>
                    </a:lnTo>
                    <a:lnTo>
                      <a:pt x="834" y="67"/>
                    </a:lnTo>
                    <a:lnTo>
                      <a:pt x="840" y="78"/>
                    </a:lnTo>
                    <a:lnTo>
                      <a:pt x="844" y="79"/>
                    </a:lnTo>
                    <a:lnTo>
                      <a:pt x="849" y="78"/>
                    </a:lnTo>
                    <a:lnTo>
                      <a:pt x="852" y="78"/>
                    </a:lnTo>
                    <a:lnTo>
                      <a:pt x="857" y="74"/>
                    </a:lnTo>
                    <a:lnTo>
                      <a:pt x="861" y="73"/>
                    </a:lnTo>
                    <a:lnTo>
                      <a:pt x="862" y="77"/>
                    </a:lnTo>
                    <a:lnTo>
                      <a:pt x="862" y="83"/>
                    </a:lnTo>
                    <a:lnTo>
                      <a:pt x="872" y="89"/>
                    </a:lnTo>
                    <a:lnTo>
                      <a:pt x="889" y="95"/>
                    </a:lnTo>
                    <a:lnTo>
                      <a:pt x="897" y="100"/>
                    </a:lnTo>
                    <a:lnTo>
                      <a:pt x="903" y="99"/>
                    </a:lnTo>
                    <a:lnTo>
                      <a:pt x="910" y="104"/>
                    </a:lnTo>
                    <a:lnTo>
                      <a:pt x="921" y="105"/>
                    </a:lnTo>
                    <a:lnTo>
                      <a:pt x="887" y="130"/>
                    </a:lnTo>
                    <a:lnTo>
                      <a:pt x="883" y="136"/>
                    </a:lnTo>
                    <a:lnTo>
                      <a:pt x="884" y="138"/>
                    </a:lnTo>
                    <a:lnTo>
                      <a:pt x="884" y="141"/>
                    </a:lnTo>
                    <a:lnTo>
                      <a:pt x="881" y="149"/>
                    </a:lnTo>
                    <a:lnTo>
                      <a:pt x="877" y="153"/>
                    </a:lnTo>
                    <a:lnTo>
                      <a:pt x="873" y="152"/>
                    </a:lnTo>
                    <a:lnTo>
                      <a:pt x="870" y="148"/>
                    </a:lnTo>
                    <a:lnTo>
                      <a:pt x="851" y="149"/>
                    </a:lnTo>
                    <a:lnTo>
                      <a:pt x="849" y="151"/>
                    </a:lnTo>
                    <a:lnTo>
                      <a:pt x="844" y="157"/>
                    </a:lnTo>
                    <a:lnTo>
                      <a:pt x="841" y="158"/>
                    </a:lnTo>
                    <a:lnTo>
                      <a:pt x="835" y="158"/>
                    </a:lnTo>
                    <a:lnTo>
                      <a:pt x="828" y="156"/>
                    </a:lnTo>
                    <a:lnTo>
                      <a:pt x="824" y="158"/>
                    </a:lnTo>
                    <a:lnTo>
                      <a:pt x="822" y="162"/>
                    </a:lnTo>
                    <a:lnTo>
                      <a:pt x="818" y="164"/>
                    </a:lnTo>
                    <a:lnTo>
                      <a:pt x="816" y="165"/>
                    </a:lnTo>
                    <a:lnTo>
                      <a:pt x="809" y="164"/>
                    </a:lnTo>
                    <a:lnTo>
                      <a:pt x="806" y="165"/>
                    </a:lnTo>
                    <a:lnTo>
                      <a:pt x="802" y="163"/>
                    </a:lnTo>
                    <a:lnTo>
                      <a:pt x="790" y="163"/>
                    </a:lnTo>
                    <a:lnTo>
                      <a:pt x="785" y="162"/>
                    </a:lnTo>
                    <a:lnTo>
                      <a:pt x="780" y="162"/>
                    </a:lnTo>
                    <a:lnTo>
                      <a:pt x="765" y="153"/>
                    </a:lnTo>
                    <a:lnTo>
                      <a:pt x="755" y="151"/>
                    </a:lnTo>
                    <a:lnTo>
                      <a:pt x="737" y="143"/>
                    </a:lnTo>
                    <a:lnTo>
                      <a:pt x="732" y="146"/>
                    </a:lnTo>
                    <a:lnTo>
                      <a:pt x="728" y="149"/>
                    </a:lnTo>
                    <a:lnTo>
                      <a:pt x="721" y="148"/>
                    </a:lnTo>
                    <a:lnTo>
                      <a:pt x="717" y="149"/>
                    </a:lnTo>
                    <a:lnTo>
                      <a:pt x="716" y="152"/>
                    </a:lnTo>
                    <a:lnTo>
                      <a:pt x="715" y="160"/>
                    </a:lnTo>
                    <a:lnTo>
                      <a:pt x="707" y="174"/>
                    </a:lnTo>
                    <a:lnTo>
                      <a:pt x="707" y="176"/>
                    </a:lnTo>
                    <a:lnTo>
                      <a:pt x="716" y="176"/>
                    </a:lnTo>
                    <a:lnTo>
                      <a:pt x="718" y="181"/>
                    </a:lnTo>
                    <a:lnTo>
                      <a:pt x="718" y="185"/>
                    </a:lnTo>
                    <a:lnTo>
                      <a:pt x="714" y="187"/>
                    </a:lnTo>
                    <a:lnTo>
                      <a:pt x="712" y="189"/>
                    </a:lnTo>
                    <a:lnTo>
                      <a:pt x="712" y="192"/>
                    </a:lnTo>
                    <a:lnTo>
                      <a:pt x="715" y="196"/>
                    </a:lnTo>
                    <a:lnTo>
                      <a:pt x="717" y="197"/>
                    </a:lnTo>
                    <a:lnTo>
                      <a:pt x="728" y="196"/>
                    </a:lnTo>
                    <a:lnTo>
                      <a:pt x="731" y="199"/>
                    </a:lnTo>
                    <a:lnTo>
                      <a:pt x="732" y="202"/>
                    </a:lnTo>
                    <a:lnTo>
                      <a:pt x="732" y="203"/>
                    </a:lnTo>
                    <a:lnTo>
                      <a:pt x="727" y="208"/>
                    </a:lnTo>
                    <a:lnTo>
                      <a:pt x="721" y="211"/>
                    </a:lnTo>
                    <a:lnTo>
                      <a:pt x="720" y="217"/>
                    </a:lnTo>
                    <a:lnTo>
                      <a:pt x="732" y="228"/>
                    </a:lnTo>
                    <a:lnTo>
                      <a:pt x="732" y="234"/>
                    </a:lnTo>
                    <a:lnTo>
                      <a:pt x="731" y="239"/>
                    </a:lnTo>
                    <a:lnTo>
                      <a:pt x="717" y="248"/>
                    </a:lnTo>
                    <a:lnTo>
                      <a:pt x="716" y="251"/>
                    </a:lnTo>
                    <a:lnTo>
                      <a:pt x="725" y="255"/>
                    </a:lnTo>
                    <a:lnTo>
                      <a:pt x="728" y="264"/>
                    </a:lnTo>
                    <a:lnTo>
                      <a:pt x="738" y="270"/>
                    </a:lnTo>
                    <a:lnTo>
                      <a:pt x="737" y="277"/>
                    </a:lnTo>
                    <a:lnTo>
                      <a:pt x="744" y="278"/>
                    </a:lnTo>
                    <a:lnTo>
                      <a:pt x="747" y="282"/>
                    </a:lnTo>
                    <a:lnTo>
                      <a:pt x="753" y="280"/>
                    </a:lnTo>
                    <a:lnTo>
                      <a:pt x="758" y="281"/>
                    </a:lnTo>
                    <a:lnTo>
                      <a:pt x="758" y="286"/>
                    </a:lnTo>
                    <a:lnTo>
                      <a:pt x="757" y="292"/>
                    </a:lnTo>
                    <a:lnTo>
                      <a:pt x="760" y="299"/>
                    </a:lnTo>
                    <a:lnTo>
                      <a:pt x="761" y="300"/>
                    </a:lnTo>
                    <a:lnTo>
                      <a:pt x="779" y="302"/>
                    </a:lnTo>
                    <a:lnTo>
                      <a:pt x="784" y="305"/>
                    </a:lnTo>
                    <a:lnTo>
                      <a:pt x="789" y="304"/>
                    </a:lnTo>
                    <a:lnTo>
                      <a:pt x="795" y="312"/>
                    </a:lnTo>
                    <a:lnTo>
                      <a:pt x="793" y="316"/>
                    </a:lnTo>
                    <a:lnTo>
                      <a:pt x="796" y="320"/>
                    </a:lnTo>
                    <a:lnTo>
                      <a:pt x="791" y="325"/>
                    </a:lnTo>
                    <a:lnTo>
                      <a:pt x="789" y="329"/>
                    </a:lnTo>
                    <a:lnTo>
                      <a:pt x="781" y="330"/>
                    </a:lnTo>
                    <a:lnTo>
                      <a:pt x="777" y="330"/>
                    </a:lnTo>
                    <a:lnTo>
                      <a:pt x="775" y="329"/>
                    </a:lnTo>
                    <a:lnTo>
                      <a:pt x="770" y="330"/>
                    </a:lnTo>
                    <a:lnTo>
                      <a:pt x="768" y="332"/>
                    </a:lnTo>
                    <a:lnTo>
                      <a:pt x="757" y="337"/>
                    </a:lnTo>
                    <a:lnTo>
                      <a:pt x="753" y="345"/>
                    </a:lnTo>
                    <a:lnTo>
                      <a:pt x="752" y="356"/>
                    </a:lnTo>
                    <a:lnTo>
                      <a:pt x="757" y="362"/>
                    </a:lnTo>
                    <a:lnTo>
                      <a:pt x="755" y="367"/>
                    </a:lnTo>
                    <a:lnTo>
                      <a:pt x="758" y="368"/>
                    </a:lnTo>
                    <a:lnTo>
                      <a:pt x="759" y="371"/>
                    </a:lnTo>
                    <a:lnTo>
                      <a:pt x="758" y="374"/>
                    </a:lnTo>
                    <a:lnTo>
                      <a:pt x="753" y="378"/>
                    </a:lnTo>
                    <a:lnTo>
                      <a:pt x="752" y="384"/>
                    </a:lnTo>
                    <a:lnTo>
                      <a:pt x="752" y="386"/>
                    </a:lnTo>
                    <a:lnTo>
                      <a:pt x="754" y="388"/>
                    </a:lnTo>
                    <a:lnTo>
                      <a:pt x="764" y="388"/>
                    </a:lnTo>
                    <a:lnTo>
                      <a:pt x="766" y="394"/>
                    </a:lnTo>
                    <a:lnTo>
                      <a:pt x="764" y="396"/>
                    </a:lnTo>
                    <a:lnTo>
                      <a:pt x="760" y="398"/>
                    </a:lnTo>
                    <a:lnTo>
                      <a:pt x="757" y="396"/>
                    </a:lnTo>
                    <a:lnTo>
                      <a:pt x="754" y="394"/>
                    </a:lnTo>
                    <a:lnTo>
                      <a:pt x="752" y="401"/>
                    </a:lnTo>
                    <a:lnTo>
                      <a:pt x="738" y="406"/>
                    </a:lnTo>
                    <a:lnTo>
                      <a:pt x="726" y="422"/>
                    </a:lnTo>
                    <a:lnTo>
                      <a:pt x="721" y="425"/>
                    </a:lnTo>
                    <a:lnTo>
                      <a:pt x="716" y="431"/>
                    </a:lnTo>
                    <a:lnTo>
                      <a:pt x="712" y="436"/>
                    </a:lnTo>
                    <a:lnTo>
                      <a:pt x="711" y="442"/>
                    </a:lnTo>
                    <a:lnTo>
                      <a:pt x="712" y="450"/>
                    </a:lnTo>
                    <a:lnTo>
                      <a:pt x="709" y="458"/>
                    </a:lnTo>
                    <a:lnTo>
                      <a:pt x="700" y="463"/>
                    </a:lnTo>
                    <a:lnTo>
                      <a:pt x="693" y="463"/>
                    </a:lnTo>
                    <a:lnTo>
                      <a:pt x="687" y="468"/>
                    </a:lnTo>
                    <a:lnTo>
                      <a:pt x="682" y="476"/>
                    </a:lnTo>
                    <a:lnTo>
                      <a:pt x="678" y="487"/>
                    </a:lnTo>
                    <a:lnTo>
                      <a:pt x="672" y="498"/>
                    </a:lnTo>
                    <a:lnTo>
                      <a:pt x="657" y="520"/>
                    </a:lnTo>
                    <a:lnTo>
                      <a:pt x="651" y="527"/>
                    </a:lnTo>
                    <a:lnTo>
                      <a:pt x="639" y="534"/>
                    </a:lnTo>
                    <a:lnTo>
                      <a:pt x="628" y="544"/>
                    </a:lnTo>
                    <a:lnTo>
                      <a:pt x="624" y="549"/>
                    </a:lnTo>
                    <a:lnTo>
                      <a:pt x="614" y="565"/>
                    </a:lnTo>
                    <a:lnTo>
                      <a:pt x="607" y="574"/>
                    </a:lnTo>
                    <a:lnTo>
                      <a:pt x="599" y="589"/>
                    </a:lnTo>
                    <a:lnTo>
                      <a:pt x="594" y="592"/>
                    </a:lnTo>
                    <a:lnTo>
                      <a:pt x="590" y="593"/>
                    </a:lnTo>
                    <a:lnTo>
                      <a:pt x="567" y="593"/>
                    </a:lnTo>
                    <a:lnTo>
                      <a:pt x="564" y="594"/>
                    </a:lnTo>
                    <a:lnTo>
                      <a:pt x="556" y="597"/>
                    </a:lnTo>
                    <a:lnTo>
                      <a:pt x="551" y="603"/>
                    </a:lnTo>
                    <a:lnTo>
                      <a:pt x="547" y="604"/>
                    </a:lnTo>
                    <a:lnTo>
                      <a:pt x="544" y="603"/>
                    </a:lnTo>
                    <a:lnTo>
                      <a:pt x="542" y="598"/>
                    </a:lnTo>
                    <a:lnTo>
                      <a:pt x="534" y="584"/>
                    </a:lnTo>
                    <a:lnTo>
                      <a:pt x="531" y="582"/>
                    </a:lnTo>
                    <a:lnTo>
                      <a:pt x="527" y="583"/>
                    </a:lnTo>
                    <a:lnTo>
                      <a:pt x="517" y="592"/>
                    </a:lnTo>
                    <a:lnTo>
                      <a:pt x="513" y="598"/>
                    </a:lnTo>
                    <a:lnTo>
                      <a:pt x="502" y="608"/>
                    </a:lnTo>
                    <a:lnTo>
                      <a:pt x="488" y="626"/>
                    </a:lnTo>
                    <a:lnTo>
                      <a:pt x="480" y="633"/>
                    </a:lnTo>
                    <a:lnTo>
                      <a:pt x="478" y="640"/>
                    </a:lnTo>
                    <a:lnTo>
                      <a:pt x="474" y="658"/>
                    </a:lnTo>
                    <a:lnTo>
                      <a:pt x="474" y="663"/>
                    </a:lnTo>
                    <a:lnTo>
                      <a:pt x="476" y="668"/>
                    </a:lnTo>
                    <a:lnTo>
                      <a:pt x="483" y="671"/>
                    </a:lnTo>
                    <a:lnTo>
                      <a:pt x="489" y="670"/>
                    </a:lnTo>
                    <a:lnTo>
                      <a:pt x="496" y="673"/>
                    </a:lnTo>
                    <a:lnTo>
                      <a:pt x="506" y="673"/>
                    </a:lnTo>
                    <a:lnTo>
                      <a:pt x="508" y="674"/>
                    </a:lnTo>
                    <a:lnTo>
                      <a:pt x="512" y="678"/>
                    </a:lnTo>
                    <a:lnTo>
                      <a:pt x="513" y="681"/>
                    </a:lnTo>
                    <a:lnTo>
                      <a:pt x="513" y="686"/>
                    </a:lnTo>
                    <a:lnTo>
                      <a:pt x="507" y="706"/>
                    </a:lnTo>
                    <a:lnTo>
                      <a:pt x="507" y="711"/>
                    </a:lnTo>
                    <a:lnTo>
                      <a:pt x="508" y="716"/>
                    </a:lnTo>
                    <a:lnTo>
                      <a:pt x="518" y="727"/>
                    </a:lnTo>
                    <a:lnTo>
                      <a:pt x="522" y="728"/>
                    </a:lnTo>
                    <a:lnTo>
                      <a:pt x="532" y="724"/>
                    </a:lnTo>
                    <a:lnTo>
                      <a:pt x="534" y="725"/>
                    </a:lnTo>
                    <a:lnTo>
                      <a:pt x="537" y="728"/>
                    </a:lnTo>
                    <a:lnTo>
                      <a:pt x="537" y="739"/>
                    </a:lnTo>
                    <a:lnTo>
                      <a:pt x="538" y="748"/>
                    </a:lnTo>
                    <a:lnTo>
                      <a:pt x="543" y="755"/>
                    </a:lnTo>
                    <a:lnTo>
                      <a:pt x="545" y="762"/>
                    </a:lnTo>
                    <a:lnTo>
                      <a:pt x="550" y="768"/>
                    </a:lnTo>
                    <a:lnTo>
                      <a:pt x="555" y="773"/>
                    </a:lnTo>
                    <a:lnTo>
                      <a:pt x="555" y="776"/>
                    </a:lnTo>
                    <a:lnTo>
                      <a:pt x="559" y="781"/>
                    </a:lnTo>
                    <a:lnTo>
                      <a:pt x="560" y="784"/>
                    </a:lnTo>
                    <a:lnTo>
                      <a:pt x="555" y="786"/>
                    </a:lnTo>
                    <a:lnTo>
                      <a:pt x="555" y="788"/>
                    </a:lnTo>
                    <a:lnTo>
                      <a:pt x="555" y="798"/>
                    </a:lnTo>
                    <a:lnTo>
                      <a:pt x="554" y="802"/>
                    </a:lnTo>
                    <a:lnTo>
                      <a:pt x="561" y="803"/>
                    </a:lnTo>
                    <a:lnTo>
                      <a:pt x="561" y="805"/>
                    </a:lnTo>
                    <a:lnTo>
                      <a:pt x="554" y="805"/>
                    </a:lnTo>
                    <a:lnTo>
                      <a:pt x="549" y="809"/>
                    </a:lnTo>
                    <a:lnTo>
                      <a:pt x="549" y="811"/>
                    </a:lnTo>
                    <a:lnTo>
                      <a:pt x="545" y="813"/>
                    </a:lnTo>
                    <a:lnTo>
                      <a:pt x="542" y="813"/>
                    </a:lnTo>
                    <a:lnTo>
                      <a:pt x="535" y="813"/>
                    </a:lnTo>
                    <a:lnTo>
                      <a:pt x="534" y="810"/>
                    </a:lnTo>
                    <a:lnTo>
                      <a:pt x="533" y="809"/>
                    </a:lnTo>
                    <a:lnTo>
                      <a:pt x="534" y="803"/>
                    </a:lnTo>
                    <a:lnTo>
                      <a:pt x="534" y="802"/>
                    </a:lnTo>
                    <a:lnTo>
                      <a:pt x="527" y="800"/>
                    </a:lnTo>
                    <a:lnTo>
                      <a:pt x="522" y="804"/>
                    </a:lnTo>
                    <a:lnTo>
                      <a:pt x="510" y="808"/>
                    </a:lnTo>
                    <a:lnTo>
                      <a:pt x="506" y="815"/>
                    </a:lnTo>
                    <a:lnTo>
                      <a:pt x="505" y="816"/>
                    </a:lnTo>
                    <a:lnTo>
                      <a:pt x="502" y="816"/>
                    </a:lnTo>
                    <a:lnTo>
                      <a:pt x="488" y="816"/>
                    </a:lnTo>
                    <a:lnTo>
                      <a:pt x="479" y="809"/>
                    </a:lnTo>
                    <a:lnTo>
                      <a:pt x="473" y="811"/>
                    </a:lnTo>
                    <a:lnTo>
                      <a:pt x="469" y="809"/>
                    </a:lnTo>
                    <a:lnTo>
                      <a:pt x="457" y="810"/>
                    </a:lnTo>
                    <a:lnTo>
                      <a:pt x="453" y="809"/>
                    </a:lnTo>
                    <a:lnTo>
                      <a:pt x="447" y="810"/>
                    </a:lnTo>
                    <a:lnTo>
                      <a:pt x="443" y="809"/>
                    </a:lnTo>
                    <a:lnTo>
                      <a:pt x="442" y="810"/>
                    </a:lnTo>
                    <a:lnTo>
                      <a:pt x="441" y="810"/>
                    </a:lnTo>
                    <a:lnTo>
                      <a:pt x="438" y="805"/>
                    </a:lnTo>
                    <a:lnTo>
                      <a:pt x="436" y="805"/>
                    </a:lnTo>
                    <a:lnTo>
                      <a:pt x="435" y="810"/>
                    </a:lnTo>
                    <a:lnTo>
                      <a:pt x="435" y="827"/>
                    </a:lnTo>
                    <a:lnTo>
                      <a:pt x="415" y="827"/>
                    </a:lnTo>
                    <a:lnTo>
                      <a:pt x="411" y="829"/>
                    </a:lnTo>
                    <a:lnTo>
                      <a:pt x="406" y="827"/>
                    </a:lnTo>
                    <a:lnTo>
                      <a:pt x="404" y="832"/>
                    </a:lnTo>
                    <a:lnTo>
                      <a:pt x="402" y="834"/>
                    </a:lnTo>
                    <a:lnTo>
                      <a:pt x="400" y="837"/>
                    </a:lnTo>
                    <a:lnTo>
                      <a:pt x="395" y="841"/>
                    </a:lnTo>
                    <a:lnTo>
                      <a:pt x="391" y="842"/>
                    </a:lnTo>
                    <a:lnTo>
                      <a:pt x="378" y="837"/>
                    </a:lnTo>
                    <a:lnTo>
                      <a:pt x="367" y="836"/>
                    </a:lnTo>
                    <a:lnTo>
                      <a:pt x="363" y="834"/>
                    </a:lnTo>
                    <a:lnTo>
                      <a:pt x="362" y="827"/>
                    </a:lnTo>
                    <a:lnTo>
                      <a:pt x="360" y="824"/>
                    </a:lnTo>
                    <a:lnTo>
                      <a:pt x="355" y="820"/>
                    </a:lnTo>
                    <a:lnTo>
                      <a:pt x="350" y="808"/>
                    </a:lnTo>
                    <a:lnTo>
                      <a:pt x="344" y="791"/>
                    </a:lnTo>
                    <a:lnTo>
                      <a:pt x="344" y="784"/>
                    </a:lnTo>
                    <a:lnTo>
                      <a:pt x="340" y="784"/>
                    </a:lnTo>
                    <a:lnTo>
                      <a:pt x="329" y="781"/>
                    </a:lnTo>
                    <a:lnTo>
                      <a:pt x="322" y="776"/>
                    </a:lnTo>
                    <a:lnTo>
                      <a:pt x="318" y="756"/>
                    </a:lnTo>
                    <a:lnTo>
                      <a:pt x="316" y="751"/>
                    </a:lnTo>
                    <a:lnTo>
                      <a:pt x="308" y="745"/>
                    </a:lnTo>
                    <a:lnTo>
                      <a:pt x="302" y="741"/>
                    </a:lnTo>
                    <a:lnTo>
                      <a:pt x="292" y="740"/>
                    </a:lnTo>
                    <a:lnTo>
                      <a:pt x="271" y="744"/>
                    </a:lnTo>
                    <a:lnTo>
                      <a:pt x="250" y="744"/>
                    </a:lnTo>
                    <a:lnTo>
                      <a:pt x="236" y="750"/>
                    </a:lnTo>
                    <a:lnTo>
                      <a:pt x="227" y="748"/>
                    </a:lnTo>
                    <a:lnTo>
                      <a:pt x="212" y="746"/>
                    </a:lnTo>
                    <a:lnTo>
                      <a:pt x="205" y="759"/>
                    </a:lnTo>
                    <a:lnTo>
                      <a:pt x="200" y="753"/>
                    </a:lnTo>
                    <a:lnTo>
                      <a:pt x="188" y="753"/>
                    </a:lnTo>
                    <a:lnTo>
                      <a:pt x="178" y="745"/>
                    </a:lnTo>
                    <a:lnTo>
                      <a:pt x="164" y="746"/>
                    </a:lnTo>
                    <a:lnTo>
                      <a:pt x="151" y="745"/>
                    </a:lnTo>
                    <a:lnTo>
                      <a:pt x="144" y="753"/>
                    </a:lnTo>
                    <a:lnTo>
                      <a:pt x="130" y="755"/>
                    </a:lnTo>
                    <a:lnTo>
                      <a:pt x="102" y="751"/>
                    </a:lnTo>
                    <a:lnTo>
                      <a:pt x="91" y="751"/>
                    </a:lnTo>
                    <a:lnTo>
                      <a:pt x="76" y="759"/>
                    </a:lnTo>
                    <a:lnTo>
                      <a:pt x="69" y="755"/>
                    </a:lnTo>
                    <a:lnTo>
                      <a:pt x="61" y="761"/>
                    </a:lnTo>
                    <a:lnTo>
                      <a:pt x="53" y="761"/>
                    </a:lnTo>
                    <a:lnTo>
                      <a:pt x="48" y="765"/>
                    </a:lnTo>
                    <a:lnTo>
                      <a:pt x="45" y="759"/>
                    </a:lnTo>
                    <a:lnTo>
                      <a:pt x="42" y="75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9" name="任意多边形: 形状 378"/>
              <p:cNvSpPr>
                <a:spLocks noChangeAspect="1"/>
              </p:cNvSpPr>
              <p:nvPr/>
            </p:nvSpPr>
            <p:spPr bwMode="gray">
              <a:xfrm>
                <a:off x="3489" y="2165"/>
                <a:ext cx="37" cy="20"/>
              </a:xfrm>
              <a:custGeom>
                <a:avLst/>
                <a:gdLst/>
                <a:ahLst/>
                <a:cxnLst>
                  <a:cxn ang="0">
                    <a:pos x="164" y="32"/>
                  </a:cxn>
                  <a:cxn ang="0">
                    <a:pos x="164" y="30"/>
                  </a:cxn>
                  <a:cxn ang="0">
                    <a:pos x="150" y="22"/>
                  </a:cxn>
                  <a:cxn ang="0">
                    <a:pos x="148" y="18"/>
                  </a:cxn>
                  <a:cxn ang="0">
                    <a:pos x="145" y="17"/>
                  </a:cxn>
                  <a:cxn ang="0">
                    <a:pos x="130" y="21"/>
                  </a:cxn>
                  <a:cxn ang="0">
                    <a:pos x="126" y="21"/>
                  </a:cxn>
                  <a:cxn ang="0">
                    <a:pos x="112" y="16"/>
                  </a:cxn>
                  <a:cxn ang="0">
                    <a:pos x="96" y="15"/>
                  </a:cxn>
                  <a:cxn ang="0">
                    <a:pos x="89" y="10"/>
                  </a:cxn>
                  <a:cxn ang="0">
                    <a:pos x="89" y="7"/>
                  </a:cxn>
                  <a:cxn ang="0">
                    <a:pos x="85" y="1"/>
                  </a:cxn>
                  <a:cxn ang="0">
                    <a:pos x="79" y="0"/>
                  </a:cxn>
                  <a:cxn ang="0">
                    <a:pos x="65" y="1"/>
                  </a:cxn>
                  <a:cxn ang="0">
                    <a:pos x="53" y="6"/>
                  </a:cxn>
                  <a:cxn ang="0">
                    <a:pos x="42" y="17"/>
                  </a:cxn>
                  <a:cxn ang="0">
                    <a:pos x="32" y="33"/>
                  </a:cxn>
                  <a:cxn ang="0">
                    <a:pos x="11" y="53"/>
                  </a:cxn>
                  <a:cxn ang="0">
                    <a:pos x="10" y="59"/>
                  </a:cxn>
                  <a:cxn ang="0">
                    <a:pos x="9" y="63"/>
                  </a:cxn>
                  <a:cxn ang="0">
                    <a:pos x="0" y="71"/>
                  </a:cxn>
                  <a:cxn ang="0">
                    <a:pos x="0" y="76"/>
                  </a:cxn>
                  <a:cxn ang="0">
                    <a:pos x="5" y="77"/>
                  </a:cxn>
                  <a:cxn ang="0">
                    <a:pos x="6" y="80"/>
                  </a:cxn>
                  <a:cxn ang="0">
                    <a:pos x="6" y="87"/>
                  </a:cxn>
                  <a:cxn ang="0">
                    <a:pos x="8" y="88"/>
                  </a:cxn>
                  <a:cxn ang="0">
                    <a:pos x="11" y="88"/>
                  </a:cxn>
                  <a:cxn ang="0">
                    <a:pos x="15" y="91"/>
                  </a:cxn>
                  <a:cxn ang="0">
                    <a:pos x="26" y="95"/>
                  </a:cxn>
                  <a:cxn ang="0">
                    <a:pos x="49" y="98"/>
                  </a:cxn>
                  <a:cxn ang="0">
                    <a:pos x="68" y="98"/>
                  </a:cxn>
                  <a:cxn ang="0">
                    <a:pos x="91" y="90"/>
                  </a:cxn>
                  <a:cxn ang="0">
                    <a:pos x="96" y="90"/>
                  </a:cxn>
                  <a:cxn ang="0">
                    <a:pos x="106" y="93"/>
                  </a:cxn>
                  <a:cxn ang="0">
                    <a:pos x="115" y="93"/>
                  </a:cxn>
                  <a:cxn ang="0">
                    <a:pos x="123" y="92"/>
                  </a:cxn>
                  <a:cxn ang="0">
                    <a:pos x="144" y="88"/>
                  </a:cxn>
                  <a:cxn ang="0">
                    <a:pos x="158" y="87"/>
                  </a:cxn>
                  <a:cxn ang="0">
                    <a:pos x="178" y="84"/>
                  </a:cxn>
                  <a:cxn ang="0">
                    <a:pos x="186" y="80"/>
                  </a:cxn>
                  <a:cxn ang="0">
                    <a:pos x="186" y="77"/>
                  </a:cxn>
                  <a:cxn ang="0">
                    <a:pos x="185" y="73"/>
                  </a:cxn>
                  <a:cxn ang="0">
                    <a:pos x="187" y="59"/>
                  </a:cxn>
                  <a:cxn ang="0">
                    <a:pos x="181" y="53"/>
                  </a:cxn>
                  <a:cxn ang="0">
                    <a:pos x="162" y="45"/>
                  </a:cxn>
                  <a:cxn ang="0">
                    <a:pos x="161" y="43"/>
                  </a:cxn>
                  <a:cxn ang="0">
                    <a:pos x="161" y="41"/>
                  </a:cxn>
                  <a:cxn ang="0">
                    <a:pos x="164" y="34"/>
                  </a:cxn>
                  <a:cxn ang="0">
                    <a:pos x="164" y="32"/>
                  </a:cxn>
                </a:cxnLst>
                <a:rect l="0" t="0" r="r" b="b"/>
                <a:pathLst>
                  <a:path w="187" h="98">
                    <a:moveTo>
                      <a:pt x="164" y="32"/>
                    </a:moveTo>
                    <a:lnTo>
                      <a:pt x="164" y="30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5" y="17"/>
                    </a:lnTo>
                    <a:lnTo>
                      <a:pt x="130" y="21"/>
                    </a:lnTo>
                    <a:lnTo>
                      <a:pt x="126" y="21"/>
                    </a:lnTo>
                    <a:lnTo>
                      <a:pt x="112" y="16"/>
                    </a:lnTo>
                    <a:lnTo>
                      <a:pt x="96" y="15"/>
                    </a:lnTo>
                    <a:lnTo>
                      <a:pt x="89" y="10"/>
                    </a:lnTo>
                    <a:lnTo>
                      <a:pt x="89" y="7"/>
                    </a:lnTo>
                    <a:lnTo>
                      <a:pt x="85" y="1"/>
                    </a:lnTo>
                    <a:lnTo>
                      <a:pt x="79" y="0"/>
                    </a:lnTo>
                    <a:lnTo>
                      <a:pt x="65" y="1"/>
                    </a:lnTo>
                    <a:lnTo>
                      <a:pt x="53" y="6"/>
                    </a:lnTo>
                    <a:lnTo>
                      <a:pt x="42" y="17"/>
                    </a:lnTo>
                    <a:lnTo>
                      <a:pt x="32" y="33"/>
                    </a:lnTo>
                    <a:lnTo>
                      <a:pt x="11" y="53"/>
                    </a:lnTo>
                    <a:lnTo>
                      <a:pt x="10" y="59"/>
                    </a:lnTo>
                    <a:lnTo>
                      <a:pt x="9" y="63"/>
                    </a:lnTo>
                    <a:lnTo>
                      <a:pt x="0" y="71"/>
                    </a:lnTo>
                    <a:lnTo>
                      <a:pt x="0" y="76"/>
                    </a:lnTo>
                    <a:lnTo>
                      <a:pt x="5" y="77"/>
                    </a:lnTo>
                    <a:lnTo>
                      <a:pt x="6" y="80"/>
                    </a:lnTo>
                    <a:lnTo>
                      <a:pt x="6" y="87"/>
                    </a:lnTo>
                    <a:lnTo>
                      <a:pt x="8" y="88"/>
                    </a:lnTo>
                    <a:lnTo>
                      <a:pt x="11" y="88"/>
                    </a:lnTo>
                    <a:lnTo>
                      <a:pt x="15" y="91"/>
                    </a:lnTo>
                    <a:lnTo>
                      <a:pt x="26" y="95"/>
                    </a:lnTo>
                    <a:lnTo>
                      <a:pt x="49" y="98"/>
                    </a:lnTo>
                    <a:lnTo>
                      <a:pt x="68" y="98"/>
                    </a:lnTo>
                    <a:lnTo>
                      <a:pt x="91" y="90"/>
                    </a:lnTo>
                    <a:lnTo>
                      <a:pt x="96" y="90"/>
                    </a:lnTo>
                    <a:lnTo>
                      <a:pt x="106" y="93"/>
                    </a:lnTo>
                    <a:lnTo>
                      <a:pt x="115" y="93"/>
                    </a:lnTo>
                    <a:lnTo>
                      <a:pt x="123" y="92"/>
                    </a:lnTo>
                    <a:lnTo>
                      <a:pt x="144" y="88"/>
                    </a:lnTo>
                    <a:lnTo>
                      <a:pt x="158" y="87"/>
                    </a:lnTo>
                    <a:lnTo>
                      <a:pt x="178" y="84"/>
                    </a:lnTo>
                    <a:lnTo>
                      <a:pt x="186" y="80"/>
                    </a:lnTo>
                    <a:lnTo>
                      <a:pt x="186" y="77"/>
                    </a:lnTo>
                    <a:lnTo>
                      <a:pt x="185" y="73"/>
                    </a:lnTo>
                    <a:lnTo>
                      <a:pt x="187" y="59"/>
                    </a:lnTo>
                    <a:lnTo>
                      <a:pt x="181" y="53"/>
                    </a:lnTo>
                    <a:lnTo>
                      <a:pt x="162" y="45"/>
                    </a:lnTo>
                    <a:lnTo>
                      <a:pt x="161" y="43"/>
                    </a:lnTo>
                    <a:lnTo>
                      <a:pt x="161" y="41"/>
                    </a:lnTo>
                    <a:lnTo>
                      <a:pt x="164" y="34"/>
                    </a:lnTo>
                    <a:lnTo>
                      <a:pt x="164" y="3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0" name="任意多边形: 形状 379"/>
              <p:cNvSpPr>
                <a:spLocks noChangeAspect="1"/>
              </p:cNvSpPr>
              <p:nvPr/>
            </p:nvSpPr>
            <p:spPr bwMode="gray">
              <a:xfrm>
                <a:off x="3394" y="2140"/>
                <a:ext cx="88" cy="49"/>
              </a:xfrm>
              <a:custGeom>
                <a:avLst/>
                <a:gdLst/>
                <a:ahLst/>
                <a:cxnLst>
                  <a:cxn ang="0">
                    <a:pos x="432" y="170"/>
                  </a:cxn>
                  <a:cxn ang="0">
                    <a:pos x="428" y="203"/>
                  </a:cxn>
                  <a:cxn ang="0">
                    <a:pos x="441" y="221"/>
                  </a:cxn>
                  <a:cxn ang="0">
                    <a:pos x="434" y="242"/>
                  </a:cxn>
                  <a:cxn ang="0">
                    <a:pos x="396" y="242"/>
                  </a:cxn>
                  <a:cxn ang="0">
                    <a:pos x="368" y="238"/>
                  </a:cxn>
                  <a:cxn ang="0">
                    <a:pos x="308" y="224"/>
                  </a:cxn>
                  <a:cxn ang="0">
                    <a:pos x="267" y="218"/>
                  </a:cxn>
                  <a:cxn ang="0">
                    <a:pos x="239" y="191"/>
                  </a:cxn>
                  <a:cxn ang="0">
                    <a:pos x="211" y="184"/>
                  </a:cxn>
                  <a:cxn ang="0">
                    <a:pos x="192" y="184"/>
                  </a:cxn>
                  <a:cxn ang="0">
                    <a:pos x="168" y="187"/>
                  </a:cxn>
                  <a:cxn ang="0">
                    <a:pos x="136" y="168"/>
                  </a:cxn>
                  <a:cxn ang="0">
                    <a:pos x="114" y="159"/>
                  </a:cxn>
                  <a:cxn ang="0">
                    <a:pos x="83" y="148"/>
                  </a:cxn>
                  <a:cxn ang="0">
                    <a:pos x="57" y="124"/>
                  </a:cxn>
                  <a:cxn ang="0">
                    <a:pos x="32" y="109"/>
                  </a:cxn>
                  <a:cxn ang="0">
                    <a:pos x="23" y="113"/>
                  </a:cxn>
                  <a:cxn ang="0">
                    <a:pos x="12" y="98"/>
                  </a:cxn>
                  <a:cxn ang="0">
                    <a:pos x="1" y="87"/>
                  </a:cxn>
                  <a:cxn ang="0">
                    <a:pos x="11" y="71"/>
                  </a:cxn>
                  <a:cxn ang="0">
                    <a:pos x="14" y="51"/>
                  </a:cxn>
                  <a:cxn ang="0">
                    <a:pos x="17" y="34"/>
                  </a:cxn>
                  <a:cxn ang="0">
                    <a:pos x="30" y="22"/>
                  </a:cxn>
                  <a:cxn ang="0">
                    <a:pos x="43" y="6"/>
                  </a:cxn>
                  <a:cxn ang="0">
                    <a:pos x="54" y="4"/>
                  </a:cxn>
                  <a:cxn ang="0">
                    <a:pos x="67" y="18"/>
                  </a:cxn>
                  <a:cxn ang="0">
                    <a:pos x="71" y="8"/>
                  </a:cxn>
                  <a:cxn ang="0">
                    <a:pos x="73" y="0"/>
                  </a:cxn>
                  <a:cxn ang="0">
                    <a:pos x="110" y="7"/>
                  </a:cxn>
                  <a:cxn ang="0">
                    <a:pos x="141" y="24"/>
                  </a:cxn>
                  <a:cxn ang="0">
                    <a:pos x="174" y="46"/>
                  </a:cxn>
                  <a:cxn ang="0">
                    <a:pos x="186" y="77"/>
                  </a:cxn>
                  <a:cxn ang="0">
                    <a:pos x="200" y="74"/>
                  </a:cxn>
                  <a:cxn ang="0">
                    <a:pos x="207" y="67"/>
                  </a:cxn>
                  <a:cxn ang="0">
                    <a:pos x="221" y="63"/>
                  </a:cxn>
                  <a:cxn ang="0">
                    <a:pos x="226" y="73"/>
                  </a:cxn>
                  <a:cxn ang="0">
                    <a:pos x="226" y="95"/>
                  </a:cxn>
                  <a:cxn ang="0">
                    <a:pos x="235" y="101"/>
                  </a:cxn>
                  <a:cxn ang="0">
                    <a:pos x="251" y="104"/>
                  </a:cxn>
                  <a:cxn ang="0">
                    <a:pos x="272" y="106"/>
                  </a:cxn>
                  <a:cxn ang="0">
                    <a:pos x="277" y="117"/>
                  </a:cxn>
                  <a:cxn ang="0">
                    <a:pos x="301" y="131"/>
                  </a:cxn>
                  <a:cxn ang="0">
                    <a:pos x="315" y="142"/>
                  </a:cxn>
                  <a:cxn ang="0">
                    <a:pos x="329" y="149"/>
                  </a:cxn>
                  <a:cxn ang="0">
                    <a:pos x="344" y="149"/>
                  </a:cxn>
                  <a:cxn ang="0">
                    <a:pos x="356" y="144"/>
                  </a:cxn>
                  <a:cxn ang="0">
                    <a:pos x="377" y="151"/>
                  </a:cxn>
                  <a:cxn ang="0">
                    <a:pos x="398" y="158"/>
                  </a:cxn>
                  <a:cxn ang="0">
                    <a:pos x="422" y="159"/>
                  </a:cxn>
                  <a:cxn ang="0">
                    <a:pos x="439" y="151"/>
                  </a:cxn>
                </a:cxnLst>
                <a:rect l="0" t="0" r="r" b="b"/>
                <a:pathLst>
                  <a:path w="441" h="244">
                    <a:moveTo>
                      <a:pt x="439" y="151"/>
                    </a:moveTo>
                    <a:lnTo>
                      <a:pt x="436" y="158"/>
                    </a:lnTo>
                    <a:lnTo>
                      <a:pt x="432" y="170"/>
                    </a:lnTo>
                    <a:lnTo>
                      <a:pt x="433" y="185"/>
                    </a:lnTo>
                    <a:lnTo>
                      <a:pt x="432" y="199"/>
                    </a:lnTo>
                    <a:lnTo>
                      <a:pt x="428" y="203"/>
                    </a:lnTo>
                    <a:lnTo>
                      <a:pt x="428" y="207"/>
                    </a:lnTo>
                    <a:lnTo>
                      <a:pt x="436" y="211"/>
                    </a:lnTo>
                    <a:lnTo>
                      <a:pt x="441" y="221"/>
                    </a:lnTo>
                    <a:lnTo>
                      <a:pt x="441" y="228"/>
                    </a:lnTo>
                    <a:lnTo>
                      <a:pt x="434" y="239"/>
                    </a:lnTo>
                    <a:lnTo>
                      <a:pt x="434" y="242"/>
                    </a:lnTo>
                    <a:lnTo>
                      <a:pt x="422" y="240"/>
                    </a:lnTo>
                    <a:lnTo>
                      <a:pt x="411" y="243"/>
                    </a:lnTo>
                    <a:lnTo>
                      <a:pt x="396" y="242"/>
                    </a:lnTo>
                    <a:lnTo>
                      <a:pt x="388" y="244"/>
                    </a:lnTo>
                    <a:lnTo>
                      <a:pt x="378" y="239"/>
                    </a:lnTo>
                    <a:lnTo>
                      <a:pt x="368" y="238"/>
                    </a:lnTo>
                    <a:lnTo>
                      <a:pt x="362" y="238"/>
                    </a:lnTo>
                    <a:lnTo>
                      <a:pt x="315" y="230"/>
                    </a:lnTo>
                    <a:lnTo>
                      <a:pt x="308" y="224"/>
                    </a:lnTo>
                    <a:lnTo>
                      <a:pt x="299" y="221"/>
                    </a:lnTo>
                    <a:lnTo>
                      <a:pt x="287" y="222"/>
                    </a:lnTo>
                    <a:lnTo>
                      <a:pt x="267" y="218"/>
                    </a:lnTo>
                    <a:lnTo>
                      <a:pt x="255" y="210"/>
                    </a:lnTo>
                    <a:lnTo>
                      <a:pt x="249" y="205"/>
                    </a:lnTo>
                    <a:lnTo>
                      <a:pt x="239" y="191"/>
                    </a:lnTo>
                    <a:lnTo>
                      <a:pt x="232" y="187"/>
                    </a:lnTo>
                    <a:lnTo>
                      <a:pt x="213" y="184"/>
                    </a:lnTo>
                    <a:lnTo>
                      <a:pt x="211" y="184"/>
                    </a:lnTo>
                    <a:lnTo>
                      <a:pt x="208" y="187"/>
                    </a:lnTo>
                    <a:lnTo>
                      <a:pt x="202" y="186"/>
                    </a:lnTo>
                    <a:lnTo>
                      <a:pt x="192" y="184"/>
                    </a:lnTo>
                    <a:lnTo>
                      <a:pt x="183" y="183"/>
                    </a:lnTo>
                    <a:lnTo>
                      <a:pt x="173" y="187"/>
                    </a:lnTo>
                    <a:lnTo>
                      <a:pt x="168" y="187"/>
                    </a:lnTo>
                    <a:lnTo>
                      <a:pt x="148" y="183"/>
                    </a:lnTo>
                    <a:lnTo>
                      <a:pt x="138" y="170"/>
                    </a:lnTo>
                    <a:lnTo>
                      <a:pt x="136" y="168"/>
                    </a:lnTo>
                    <a:lnTo>
                      <a:pt x="127" y="167"/>
                    </a:lnTo>
                    <a:lnTo>
                      <a:pt x="124" y="167"/>
                    </a:lnTo>
                    <a:lnTo>
                      <a:pt x="114" y="159"/>
                    </a:lnTo>
                    <a:lnTo>
                      <a:pt x="103" y="154"/>
                    </a:lnTo>
                    <a:lnTo>
                      <a:pt x="93" y="153"/>
                    </a:lnTo>
                    <a:lnTo>
                      <a:pt x="83" y="148"/>
                    </a:lnTo>
                    <a:lnTo>
                      <a:pt x="78" y="144"/>
                    </a:lnTo>
                    <a:lnTo>
                      <a:pt x="66" y="130"/>
                    </a:lnTo>
                    <a:lnTo>
                      <a:pt x="57" y="124"/>
                    </a:lnTo>
                    <a:lnTo>
                      <a:pt x="49" y="120"/>
                    </a:lnTo>
                    <a:lnTo>
                      <a:pt x="45" y="116"/>
                    </a:lnTo>
                    <a:lnTo>
                      <a:pt x="32" y="109"/>
                    </a:lnTo>
                    <a:lnTo>
                      <a:pt x="28" y="109"/>
                    </a:lnTo>
                    <a:lnTo>
                      <a:pt x="28" y="113"/>
                    </a:lnTo>
                    <a:lnTo>
                      <a:pt x="23" y="113"/>
                    </a:lnTo>
                    <a:lnTo>
                      <a:pt x="18" y="109"/>
                    </a:lnTo>
                    <a:lnTo>
                      <a:pt x="17" y="103"/>
                    </a:lnTo>
                    <a:lnTo>
                      <a:pt x="12" y="98"/>
                    </a:lnTo>
                    <a:lnTo>
                      <a:pt x="1" y="97"/>
                    </a:lnTo>
                    <a:lnTo>
                      <a:pt x="0" y="94"/>
                    </a:lnTo>
                    <a:lnTo>
                      <a:pt x="1" y="87"/>
                    </a:lnTo>
                    <a:lnTo>
                      <a:pt x="6" y="79"/>
                    </a:lnTo>
                    <a:lnTo>
                      <a:pt x="9" y="78"/>
                    </a:lnTo>
                    <a:lnTo>
                      <a:pt x="11" y="71"/>
                    </a:lnTo>
                    <a:lnTo>
                      <a:pt x="14" y="67"/>
                    </a:lnTo>
                    <a:lnTo>
                      <a:pt x="11" y="58"/>
                    </a:lnTo>
                    <a:lnTo>
                      <a:pt x="14" y="51"/>
                    </a:lnTo>
                    <a:lnTo>
                      <a:pt x="19" y="45"/>
                    </a:lnTo>
                    <a:lnTo>
                      <a:pt x="17" y="38"/>
                    </a:lnTo>
                    <a:lnTo>
                      <a:pt x="17" y="34"/>
                    </a:lnTo>
                    <a:lnTo>
                      <a:pt x="21" y="29"/>
                    </a:lnTo>
                    <a:lnTo>
                      <a:pt x="27" y="29"/>
                    </a:lnTo>
                    <a:lnTo>
                      <a:pt x="30" y="22"/>
                    </a:lnTo>
                    <a:lnTo>
                      <a:pt x="38" y="17"/>
                    </a:lnTo>
                    <a:lnTo>
                      <a:pt x="41" y="11"/>
                    </a:lnTo>
                    <a:lnTo>
                      <a:pt x="43" y="6"/>
                    </a:lnTo>
                    <a:lnTo>
                      <a:pt x="45" y="4"/>
                    </a:lnTo>
                    <a:lnTo>
                      <a:pt x="48" y="7"/>
                    </a:lnTo>
                    <a:lnTo>
                      <a:pt x="54" y="4"/>
                    </a:lnTo>
                    <a:lnTo>
                      <a:pt x="56" y="6"/>
                    </a:lnTo>
                    <a:lnTo>
                      <a:pt x="59" y="11"/>
                    </a:lnTo>
                    <a:lnTo>
                      <a:pt x="67" y="18"/>
                    </a:lnTo>
                    <a:lnTo>
                      <a:pt x="68" y="14"/>
                    </a:lnTo>
                    <a:lnTo>
                      <a:pt x="67" y="12"/>
                    </a:lnTo>
                    <a:lnTo>
                      <a:pt x="71" y="8"/>
                    </a:lnTo>
                    <a:lnTo>
                      <a:pt x="71" y="2"/>
                    </a:lnTo>
                    <a:lnTo>
                      <a:pt x="71" y="1"/>
                    </a:lnTo>
                    <a:lnTo>
                      <a:pt x="73" y="0"/>
                    </a:lnTo>
                    <a:lnTo>
                      <a:pt x="89" y="2"/>
                    </a:lnTo>
                    <a:lnTo>
                      <a:pt x="92" y="3"/>
                    </a:lnTo>
                    <a:lnTo>
                      <a:pt x="110" y="7"/>
                    </a:lnTo>
                    <a:lnTo>
                      <a:pt x="130" y="13"/>
                    </a:lnTo>
                    <a:lnTo>
                      <a:pt x="135" y="15"/>
                    </a:lnTo>
                    <a:lnTo>
                      <a:pt x="141" y="24"/>
                    </a:lnTo>
                    <a:lnTo>
                      <a:pt x="151" y="33"/>
                    </a:lnTo>
                    <a:lnTo>
                      <a:pt x="163" y="36"/>
                    </a:lnTo>
                    <a:lnTo>
                      <a:pt x="174" y="46"/>
                    </a:lnTo>
                    <a:lnTo>
                      <a:pt x="181" y="55"/>
                    </a:lnTo>
                    <a:lnTo>
                      <a:pt x="184" y="72"/>
                    </a:lnTo>
                    <a:lnTo>
                      <a:pt x="186" y="77"/>
                    </a:lnTo>
                    <a:lnTo>
                      <a:pt x="192" y="79"/>
                    </a:lnTo>
                    <a:lnTo>
                      <a:pt x="196" y="79"/>
                    </a:lnTo>
                    <a:lnTo>
                      <a:pt x="200" y="74"/>
                    </a:lnTo>
                    <a:lnTo>
                      <a:pt x="204" y="73"/>
                    </a:lnTo>
                    <a:lnTo>
                      <a:pt x="207" y="70"/>
                    </a:lnTo>
                    <a:lnTo>
                      <a:pt x="207" y="67"/>
                    </a:lnTo>
                    <a:lnTo>
                      <a:pt x="211" y="63"/>
                    </a:lnTo>
                    <a:lnTo>
                      <a:pt x="215" y="65"/>
                    </a:lnTo>
                    <a:lnTo>
                      <a:pt x="221" y="63"/>
                    </a:lnTo>
                    <a:lnTo>
                      <a:pt x="227" y="65"/>
                    </a:lnTo>
                    <a:lnTo>
                      <a:pt x="229" y="67"/>
                    </a:lnTo>
                    <a:lnTo>
                      <a:pt x="226" y="73"/>
                    </a:lnTo>
                    <a:lnTo>
                      <a:pt x="227" y="79"/>
                    </a:lnTo>
                    <a:lnTo>
                      <a:pt x="224" y="92"/>
                    </a:lnTo>
                    <a:lnTo>
                      <a:pt x="226" y="95"/>
                    </a:lnTo>
                    <a:lnTo>
                      <a:pt x="231" y="93"/>
                    </a:lnTo>
                    <a:lnTo>
                      <a:pt x="233" y="98"/>
                    </a:lnTo>
                    <a:lnTo>
                      <a:pt x="235" y="101"/>
                    </a:lnTo>
                    <a:lnTo>
                      <a:pt x="240" y="101"/>
                    </a:lnTo>
                    <a:lnTo>
                      <a:pt x="245" y="105"/>
                    </a:lnTo>
                    <a:lnTo>
                      <a:pt x="251" y="104"/>
                    </a:lnTo>
                    <a:lnTo>
                      <a:pt x="259" y="106"/>
                    </a:lnTo>
                    <a:lnTo>
                      <a:pt x="267" y="108"/>
                    </a:lnTo>
                    <a:lnTo>
                      <a:pt x="272" y="106"/>
                    </a:lnTo>
                    <a:lnTo>
                      <a:pt x="277" y="103"/>
                    </a:lnTo>
                    <a:lnTo>
                      <a:pt x="280" y="104"/>
                    </a:lnTo>
                    <a:lnTo>
                      <a:pt x="277" y="117"/>
                    </a:lnTo>
                    <a:lnTo>
                      <a:pt x="278" y="124"/>
                    </a:lnTo>
                    <a:lnTo>
                      <a:pt x="293" y="133"/>
                    </a:lnTo>
                    <a:lnTo>
                      <a:pt x="301" y="131"/>
                    </a:lnTo>
                    <a:lnTo>
                      <a:pt x="308" y="132"/>
                    </a:lnTo>
                    <a:lnTo>
                      <a:pt x="314" y="138"/>
                    </a:lnTo>
                    <a:lnTo>
                      <a:pt x="315" y="142"/>
                    </a:lnTo>
                    <a:lnTo>
                      <a:pt x="319" y="148"/>
                    </a:lnTo>
                    <a:lnTo>
                      <a:pt x="323" y="151"/>
                    </a:lnTo>
                    <a:lnTo>
                      <a:pt x="329" y="149"/>
                    </a:lnTo>
                    <a:lnTo>
                      <a:pt x="333" y="147"/>
                    </a:lnTo>
                    <a:lnTo>
                      <a:pt x="339" y="151"/>
                    </a:lnTo>
                    <a:lnTo>
                      <a:pt x="344" y="149"/>
                    </a:lnTo>
                    <a:lnTo>
                      <a:pt x="350" y="152"/>
                    </a:lnTo>
                    <a:lnTo>
                      <a:pt x="352" y="151"/>
                    </a:lnTo>
                    <a:lnTo>
                      <a:pt x="356" y="144"/>
                    </a:lnTo>
                    <a:lnTo>
                      <a:pt x="361" y="143"/>
                    </a:lnTo>
                    <a:lnTo>
                      <a:pt x="369" y="144"/>
                    </a:lnTo>
                    <a:lnTo>
                      <a:pt x="377" y="151"/>
                    </a:lnTo>
                    <a:lnTo>
                      <a:pt x="387" y="153"/>
                    </a:lnTo>
                    <a:lnTo>
                      <a:pt x="394" y="157"/>
                    </a:lnTo>
                    <a:lnTo>
                      <a:pt x="398" y="158"/>
                    </a:lnTo>
                    <a:lnTo>
                      <a:pt x="405" y="156"/>
                    </a:lnTo>
                    <a:lnTo>
                      <a:pt x="419" y="159"/>
                    </a:lnTo>
                    <a:lnTo>
                      <a:pt x="422" y="159"/>
                    </a:lnTo>
                    <a:lnTo>
                      <a:pt x="428" y="151"/>
                    </a:lnTo>
                    <a:lnTo>
                      <a:pt x="436" y="149"/>
                    </a:lnTo>
                    <a:lnTo>
                      <a:pt x="439" y="15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1" name="任意多边形: 形状 380"/>
              <p:cNvSpPr>
                <a:spLocks noChangeAspect="1"/>
              </p:cNvSpPr>
              <p:nvPr/>
            </p:nvSpPr>
            <p:spPr bwMode="gray">
              <a:xfrm>
                <a:off x="3479" y="2187"/>
                <a:ext cx="52" cy="67"/>
              </a:xfrm>
              <a:custGeom>
                <a:avLst/>
                <a:gdLst/>
                <a:ahLst/>
                <a:cxnLst>
                  <a:cxn ang="0">
                    <a:pos x="241" y="337"/>
                  </a:cxn>
                  <a:cxn ang="0">
                    <a:pos x="226" y="291"/>
                  </a:cxn>
                  <a:cxn ang="0">
                    <a:pos x="221" y="257"/>
                  </a:cxn>
                  <a:cxn ang="0">
                    <a:pos x="198" y="225"/>
                  </a:cxn>
                  <a:cxn ang="0">
                    <a:pos x="174" y="230"/>
                  </a:cxn>
                  <a:cxn ang="0">
                    <a:pos x="161" y="215"/>
                  </a:cxn>
                  <a:cxn ang="0">
                    <a:pos x="153" y="227"/>
                  </a:cxn>
                  <a:cxn ang="0">
                    <a:pos x="149" y="246"/>
                  </a:cxn>
                  <a:cxn ang="0">
                    <a:pos x="129" y="283"/>
                  </a:cxn>
                  <a:cxn ang="0">
                    <a:pos x="115" y="267"/>
                  </a:cxn>
                  <a:cxn ang="0">
                    <a:pos x="108" y="279"/>
                  </a:cxn>
                  <a:cxn ang="0">
                    <a:pos x="96" y="280"/>
                  </a:cxn>
                  <a:cxn ang="0">
                    <a:pos x="80" y="284"/>
                  </a:cxn>
                  <a:cxn ang="0">
                    <a:pos x="75" y="286"/>
                  </a:cxn>
                  <a:cxn ang="0">
                    <a:pos x="69" y="291"/>
                  </a:cxn>
                  <a:cxn ang="0">
                    <a:pos x="58" y="292"/>
                  </a:cxn>
                  <a:cxn ang="0">
                    <a:pos x="53" y="273"/>
                  </a:cxn>
                  <a:cxn ang="0">
                    <a:pos x="49" y="258"/>
                  </a:cxn>
                  <a:cxn ang="0">
                    <a:pos x="48" y="241"/>
                  </a:cxn>
                  <a:cxn ang="0">
                    <a:pos x="40" y="227"/>
                  </a:cxn>
                  <a:cxn ang="0">
                    <a:pos x="42" y="215"/>
                  </a:cxn>
                  <a:cxn ang="0">
                    <a:pos x="42" y="195"/>
                  </a:cxn>
                  <a:cxn ang="0">
                    <a:pos x="38" y="179"/>
                  </a:cxn>
                  <a:cxn ang="0">
                    <a:pos x="32" y="165"/>
                  </a:cxn>
                  <a:cxn ang="0">
                    <a:pos x="36" y="133"/>
                  </a:cxn>
                  <a:cxn ang="0">
                    <a:pos x="21" y="118"/>
                  </a:cxn>
                  <a:cxn ang="0">
                    <a:pos x="1" y="109"/>
                  </a:cxn>
                  <a:cxn ang="0">
                    <a:pos x="1" y="98"/>
                  </a:cxn>
                  <a:cxn ang="0">
                    <a:pos x="13" y="89"/>
                  </a:cxn>
                  <a:cxn ang="0">
                    <a:pos x="22" y="78"/>
                  </a:cxn>
                  <a:cxn ang="0">
                    <a:pos x="42" y="68"/>
                  </a:cxn>
                  <a:cxn ang="0">
                    <a:pos x="39" y="60"/>
                  </a:cxn>
                  <a:cxn ang="0">
                    <a:pos x="17" y="57"/>
                  </a:cxn>
                  <a:cxn ang="0">
                    <a:pos x="11" y="39"/>
                  </a:cxn>
                  <a:cxn ang="0">
                    <a:pos x="28" y="3"/>
                  </a:cxn>
                  <a:cxn ang="0">
                    <a:pos x="42" y="17"/>
                  </a:cxn>
                  <a:cxn ang="0">
                    <a:pos x="49" y="17"/>
                  </a:cxn>
                  <a:cxn ang="0">
                    <a:pos x="59" y="8"/>
                  </a:cxn>
                  <a:cxn ang="0">
                    <a:pos x="69" y="31"/>
                  </a:cxn>
                  <a:cxn ang="0">
                    <a:pos x="82" y="33"/>
                  </a:cxn>
                  <a:cxn ang="0">
                    <a:pos x="93" y="23"/>
                  </a:cxn>
                  <a:cxn ang="0">
                    <a:pos x="101" y="62"/>
                  </a:cxn>
                  <a:cxn ang="0">
                    <a:pos x="118" y="75"/>
                  </a:cxn>
                  <a:cxn ang="0">
                    <a:pos x="166" y="76"/>
                  </a:cxn>
                  <a:cxn ang="0">
                    <a:pos x="203" y="76"/>
                  </a:cxn>
                  <a:cxn ang="0">
                    <a:pos x="242" y="86"/>
                  </a:cxn>
                  <a:cxn ang="0">
                    <a:pos x="231" y="96"/>
                  </a:cxn>
                  <a:cxn ang="0">
                    <a:pos x="214" y="124"/>
                  </a:cxn>
                  <a:cxn ang="0">
                    <a:pos x="192" y="140"/>
                  </a:cxn>
                  <a:cxn ang="0">
                    <a:pos x="176" y="157"/>
                  </a:cxn>
                  <a:cxn ang="0">
                    <a:pos x="184" y="193"/>
                  </a:cxn>
                  <a:cxn ang="0">
                    <a:pos x="199" y="204"/>
                  </a:cxn>
                  <a:cxn ang="0">
                    <a:pos x="211" y="202"/>
                  </a:cxn>
                  <a:cxn ang="0">
                    <a:pos x="228" y="166"/>
                  </a:cxn>
                  <a:cxn ang="0">
                    <a:pos x="241" y="181"/>
                  </a:cxn>
                  <a:cxn ang="0">
                    <a:pos x="249" y="206"/>
                  </a:cxn>
                  <a:cxn ang="0">
                    <a:pos x="258" y="243"/>
                  </a:cxn>
                  <a:cxn ang="0">
                    <a:pos x="260" y="279"/>
                  </a:cxn>
                  <a:cxn ang="0">
                    <a:pos x="250" y="305"/>
                  </a:cxn>
                  <a:cxn ang="0">
                    <a:pos x="243" y="318"/>
                  </a:cxn>
                </a:cxnLst>
                <a:rect l="0" t="0" r="r" b="b"/>
                <a:pathLst>
                  <a:path w="262" h="337">
                    <a:moveTo>
                      <a:pt x="243" y="335"/>
                    </a:moveTo>
                    <a:lnTo>
                      <a:pt x="241" y="337"/>
                    </a:lnTo>
                    <a:lnTo>
                      <a:pt x="233" y="319"/>
                    </a:lnTo>
                    <a:lnTo>
                      <a:pt x="226" y="291"/>
                    </a:lnTo>
                    <a:lnTo>
                      <a:pt x="225" y="276"/>
                    </a:lnTo>
                    <a:lnTo>
                      <a:pt x="221" y="257"/>
                    </a:lnTo>
                    <a:lnTo>
                      <a:pt x="204" y="230"/>
                    </a:lnTo>
                    <a:lnTo>
                      <a:pt x="198" y="225"/>
                    </a:lnTo>
                    <a:lnTo>
                      <a:pt x="187" y="229"/>
                    </a:lnTo>
                    <a:lnTo>
                      <a:pt x="174" y="230"/>
                    </a:lnTo>
                    <a:lnTo>
                      <a:pt x="166" y="225"/>
                    </a:lnTo>
                    <a:lnTo>
                      <a:pt x="161" y="215"/>
                    </a:lnTo>
                    <a:lnTo>
                      <a:pt x="157" y="218"/>
                    </a:lnTo>
                    <a:lnTo>
                      <a:pt x="153" y="227"/>
                    </a:lnTo>
                    <a:lnTo>
                      <a:pt x="146" y="234"/>
                    </a:lnTo>
                    <a:lnTo>
                      <a:pt x="149" y="246"/>
                    </a:lnTo>
                    <a:lnTo>
                      <a:pt x="149" y="257"/>
                    </a:lnTo>
                    <a:lnTo>
                      <a:pt x="129" y="283"/>
                    </a:lnTo>
                    <a:lnTo>
                      <a:pt x="125" y="280"/>
                    </a:lnTo>
                    <a:lnTo>
                      <a:pt x="115" y="267"/>
                    </a:lnTo>
                    <a:lnTo>
                      <a:pt x="110" y="274"/>
                    </a:lnTo>
                    <a:lnTo>
                      <a:pt x="108" y="279"/>
                    </a:lnTo>
                    <a:lnTo>
                      <a:pt x="99" y="288"/>
                    </a:lnTo>
                    <a:lnTo>
                      <a:pt x="96" y="280"/>
                    </a:lnTo>
                    <a:lnTo>
                      <a:pt x="91" y="285"/>
                    </a:lnTo>
                    <a:lnTo>
                      <a:pt x="80" y="284"/>
                    </a:lnTo>
                    <a:lnTo>
                      <a:pt x="79" y="289"/>
                    </a:lnTo>
                    <a:lnTo>
                      <a:pt x="75" y="286"/>
                    </a:lnTo>
                    <a:lnTo>
                      <a:pt x="71" y="288"/>
                    </a:lnTo>
                    <a:lnTo>
                      <a:pt x="69" y="291"/>
                    </a:lnTo>
                    <a:lnTo>
                      <a:pt x="65" y="294"/>
                    </a:lnTo>
                    <a:lnTo>
                      <a:pt x="58" y="292"/>
                    </a:lnTo>
                    <a:lnTo>
                      <a:pt x="51" y="279"/>
                    </a:lnTo>
                    <a:lnTo>
                      <a:pt x="53" y="273"/>
                    </a:lnTo>
                    <a:lnTo>
                      <a:pt x="51" y="269"/>
                    </a:lnTo>
                    <a:lnTo>
                      <a:pt x="49" y="258"/>
                    </a:lnTo>
                    <a:lnTo>
                      <a:pt x="50" y="251"/>
                    </a:lnTo>
                    <a:lnTo>
                      <a:pt x="48" y="241"/>
                    </a:lnTo>
                    <a:lnTo>
                      <a:pt x="43" y="236"/>
                    </a:lnTo>
                    <a:lnTo>
                      <a:pt x="40" y="227"/>
                    </a:lnTo>
                    <a:lnTo>
                      <a:pt x="40" y="218"/>
                    </a:lnTo>
                    <a:lnTo>
                      <a:pt x="42" y="215"/>
                    </a:lnTo>
                    <a:lnTo>
                      <a:pt x="43" y="199"/>
                    </a:lnTo>
                    <a:lnTo>
                      <a:pt x="42" y="195"/>
                    </a:lnTo>
                    <a:lnTo>
                      <a:pt x="38" y="194"/>
                    </a:lnTo>
                    <a:lnTo>
                      <a:pt x="38" y="179"/>
                    </a:lnTo>
                    <a:lnTo>
                      <a:pt x="32" y="173"/>
                    </a:lnTo>
                    <a:lnTo>
                      <a:pt x="32" y="165"/>
                    </a:lnTo>
                    <a:lnTo>
                      <a:pt x="34" y="154"/>
                    </a:lnTo>
                    <a:lnTo>
                      <a:pt x="36" y="133"/>
                    </a:lnTo>
                    <a:lnTo>
                      <a:pt x="27" y="123"/>
                    </a:lnTo>
                    <a:lnTo>
                      <a:pt x="21" y="118"/>
                    </a:lnTo>
                    <a:lnTo>
                      <a:pt x="10" y="113"/>
                    </a:lnTo>
                    <a:lnTo>
                      <a:pt x="1" y="109"/>
                    </a:lnTo>
                    <a:lnTo>
                      <a:pt x="0" y="103"/>
                    </a:lnTo>
                    <a:lnTo>
                      <a:pt x="1" y="98"/>
                    </a:lnTo>
                    <a:lnTo>
                      <a:pt x="6" y="90"/>
                    </a:lnTo>
                    <a:lnTo>
                      <a:pt x="13" y="89"/>
                    </a:lnTo>
                    <a:lnTo>
                      <a:pt x="20" y="85"/>
                    </a:lnTo>
                    <a:lnTo>
                      <a:pt x="22" y="78"/>
                    </a:lnTo>
                    <a:lnTo>
                      <a:pt x="42" y="76"/>
                    </a:lnTo>
                    <a:lnTo>
                      <a:pt x="42" y="68"/>
                    </a:lnTo>
                    <a:lnTo>
                      <a:pt x="38" y="64"/>
                    </a:lnTo>
                    <a:lnTo>
                      <a:pt x="39" y="60"/>
                    </a:lnTo>
                    <a:lnTo>
                      <a:pt x="24" y="62"/>
                    </a:lnTo>
                    <a:lnTo>
                      <a:pt x="17" y="57"/>
                    </a:lnTo>
                    <a:lnTo>
                      <a:pt x="15" y="43"/>
                    </a:lnTo>
                    <a:lnTo>
                      <a:pt x="11" y="39"/>
                    </a:lnTo>
                    <a:lnTo>
                      <a:pt x="26" y="15"/>
                    </a:lnTo>
                    <a:lnTo>
                      <a:pt x="28" y="3"/>
                    </a:lnTo>
                    <a:lnTo>
                      <a:pt x="32" y="0"/>
                    </a:lnTo>
                    <a:lnTo>
                      <a:pt x="42" y="17"/>
                    </a:lnTo>
                    <a:lnTo>
                      <a:pt x="48" y="25"/>
                    </a:lnTo>
                    <a:lnTo>
                      <a:pt x="49" y="17"/>
                    </a:lnTo>
                    <a:lnTo>
                      <a:pt x="53" y="5"/>
                    </a:lnTo>
                    <a:lnTo>
                      <a:pt x="59" y="8"/>
                    </a:lnTo>
                    <a:lnTo>
                      <a:pt x="61" y="22"/>
                    </a:lnTo>
                    <a:lnTo>
                      <a:pt x="69" y="31"/>
                    </a:lnTo>
                    <a:lnTo>
                      <a:pt x="74" y="27"/>
                    </a:lnTo>
                    <a:lnTo>
                      <a:pt x="82" y="33"/>
                    </a:lnTo>
                    <a:lnTo>
                      <a:pt x="91" y="19"/>
                    </a:lnTo>
                    <a:lnTo>
                      <a:pt x="93" y="23"/>
                    </a:lnTo>
                    <a:lnTo>
                      <a:pt x="96" y="43"/>
                    </a:lnTo>
                    <a:lnTo>
                      <a:pt x="101" y="62"/>
                    </a:lnTo>
                    <a:lnTo>
                      <a:pt x="107" y="70"/>
                    </a:lnTo>
                    <a:lnTo>
                      <a:pt x="118" y="75"/>
                    </a:lnTo>
                    <a:lnTo>
                      <a:pt x="162" y="79"/>
                    </a:lnTo>
                    <a:lnTo>
                      <a:pt x="166" y="76"/>
                    </a:lnTo>
                    <a:lnTo>
                      <a:pt x="180" y="74"/>
                    </a:lnTo>
                    <a:lnTo>
                      <a:pt x="203" y="76"/>
                    </a:lnTo>
                    <a:lnTo>
                      <a:pt x="227" y="80"/>
                    </a:lnTo>
                    <a:lnTo>
                      <a:pt x="242" y="86"/>
                    </a:lnTo>
                    <a:lnTo>
                      <a:pt x="239" y="91"/>
                    </a:lnTo>
                    <a:lnTo>
                      <a:pt x="231" y="96"/>
                    </a:lnTo>
                    <a:lnTo>
                      <a:pt x="226" y="109"/>
                    </a:lnTo>
                    <a:lnTo>
                      <a:pt x="214" y="124"/>
                    </a:lnTo>
                    <a:lnTo>
                      <a:pt x="203" y="134"/>
                    </a:lnTo>
                    <a:lnTo>
                      <a:pt x="192" y="140"/>
                    </a:lnTo>
                    <a:lnTo>
                      <a:pt x="178" y="149"/>
                    </a:lnTo>
                    <a:lnTo>
                      <a:pt x="176" y="157"/>
                    </a:lnTo>
                    <a:lnTo>
                      <a:pt x="177" y="173"/>
                    </a:lnTo>
                    <a:lnTo>
                      <a:pt x="184" y="193"/>
                    </a:lnTo>
                    <a:lnTo>
                      <a:pt x="194" y="194"/>
                    </a:lnTo>
                    <a:lnTo>
                      <a:pt x="199" y="204"/>
                    </a:lnTo>
                    <a:lnTo>
                      <a:pt x="206" y="210"/>
                    </a:lnTo>
                    <a:lnTo>
                      <a:pt x="211" y="202"/>
                    </a:lnTo>
                    <a:lnTo>
                      <a:pt x="217" y="181"/>
                    </a:lnTo>
                    <a:lnTo>
                      <a:pt x="228" y="166"/>
                    </a:lnTo>
                    <a:lnTo>
                      <a:pt x="233" y="167"/>
                    </a:lnTo>
                    <a:lnTo>
                      <a:pt x="241" y="181"/>
                    </a:lnTo>
                    <a:lnTo>
                      <a:pt x="246" y="198"/>
                    </a:lnTo>
                    <a:lnTo>
                      <a:pt x="249" y="206"/>
                    </a:lnTo>
                    <a:lnTo>
                      <a:pt x="252" y="215"/>
                    </a:lnTo>
                    <a:lnTo>
                      <a:pt x="258" y="243"/>
                    </a:lnTo>
                    <a:lnTo>
                      <a:pt x="262" y="276"/>
                    </a:lnTo>
                    <a:lnTo>
                      <a:pt x="260" y="279"/>
                    </a:lnTo>
                    <a:lnTo>
                      <a:pt x="262" y="308"/>
                    </a:lnTo>
                    <a:lnTo>
                      <a:pt x="250" y="305"/>
                    </a:lnTo>
                    <a:lnTo>
                      <a:pt x="244" y="310"/>
                    </a:lnTo>
                    <a:lnTo>
                      <a:pt x="243" y="318"/>
                    </a:lnTo>
                    <a:lnTo>
                      <a:pt x="243" y="33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2" name="任意多边形: 形状 381"/>
              <p:cNvSpPr>
                <a:spLocks noChangeAspect="1"/>
              </p:cNvSpPr>
              <p:nvPr/>
            </p:nvSpPr>
            <p:spPr bwMode="gray">
              <a:xfrm>
                <a:off x="3390" y="2379"/>
                <a:ext cx="23" cy="4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3" y="4"/>
                  </a:cxn>
                  <a:cxn ang="0">
                    <a:pos x="19" y="9"/>
                  </a:cxn>
                  <a:cxn ang="0">
                    <a:pos x="28" y="12"/>
                  </a:cxn>
                  <a:cxn ang="0">
                    <a:pos x="33" y="19"/>
                  </a:cxn>
                  <a:cxn ang="0">
                    <a:pos x="28" y="19"/>
                  </a:cxn>
                  <a:cxn ang="0">
                    <a:pos x="22" y="25"/>
                  </a:cxn>
                  <a:cxn ang="0">
                    <a:pos x="19" y="38"/>
                  </a:cxn>
                  <a:cxn ang="0">
                    <a:pos x="13" y="47"/>
                  </a:cxn>
                  <a:cxn ang="0">
                    <a:pos x="7" y="95"/>
                  </a:cxn>
                  <a:cxn ang="0">
                    <a:pos x="2" y="91"/>
                  </a:cxn>
                  <a:cxn ang="0">
                    <a:pos x="0" y="95"/>
                  </a:cxn>
                  <a:cxn ang="0">
                    <a:pos x="0" y="111"/>
                  </a:cxn>
                  <a:cxn ang="0">
                    <a:pos x="7" y="166"/>
                  </a:cxn>
                  <a:cxn ang="0">
                    <a:pos x="11" y="182"/>
                  </a:cxn>
                  <a:cxn ang="0">
                    <a:pos x="19" y="198"/>
                  </a:cxn>
                  <a:cxn ang="0">
                    <a:pos x="29" y="209"/>
                  </a:cxn>
                  <a:cxn ang="0">
                    <a:pos x="45" y="211"/>
                  </a:cxn>
                  <a:cxn ang="0">
                    <a:pos x="59" y="211"/>
                  </a:cxn>
                  <a:cxn ang="0">
                    <a:pos x="86" y="197"/>
                  </a:cxn>
                  <a:cxn ang="0">
                    <a:pos x="100" y="187"/>
                  </a:cxn>
                  <a:cxn ang="0">
                    <a:pos x="113" y="170"/>
                  </a:cxn>
                  <a:cxn ang="0">
                    <a:pos x="115" y="145"/>
                  </a:cxn>
                  <a:cxn ang="0">
                    <a:pos x="116" y="125"/>
                  </a:cxn>
                  <a:cxn ang="0">
                    <a:pos x="115" y="117"/>
                  </a:cxn>
                  <a:cxn ang="0">
                    <a:pos x="108" y="114"/>
                  </a:cxn>
                  <a:cxn ang="0">
                    <a:pos x="98" y="87"/>
                  </a:cxn>
                  <a:cxn ang="0">
                    <a:pos x="92" y="75"/>
                  </a:cxn>
                  <a:cxn ang="0">
                    <a:pos x="86" y="69"/>
                  </a:cxn>
                  <a:cxn ang="0">
                    <a:pos x="83" y="62"/>
                  </a:cxn>
                  <a:cxn ang="0">
                    <a:pos x="80" y="55"/>
                  </a:cxn>
                  <a:cxn ang="0">
                    <a:pos x="67" y="44"/>
                  </a:cxn>
                  <a:cxn ang="0">
                    <a:pos x="64" y="33"/>
                  </a:cxn>
                  <a:cxn ang="0">
                    <a:pos x="45" y="12"/>
                  </a:cxn>
                  <a:cxn ang="0">
                    <a:pos x="35" y="4"/>
                  </a:cxn>
                  <a:cxn ang="0">
                    <a:pos x="27" y="0"/>
                  </a:cxn>
                  <a:cxn ang="0">
                    <a:pos x="18" y="0"/>
                  </a:cxn>
                </a:cxnLst>
                <a:rect l="0" t="0" r="r" b="b"/>
                <a:pathLst>
                  <a:path w="116" h="211">
                    <a:moveTo>
                      <a:pt x="18" y="0"/>
                    </a:moveTo>
                    <a:lnTo>
                      <a:pt x="13" y="4"/>
                    </a:lnTo>
                    <a:lnTo>
                      <a:pt x="19" y="9"/>
                    </a:lnTo>
                    <a:lnTo>
                      <a:pt x="28" y="12"/>
                    </a:lnTo>
                    <a:lnTo>
                      <a:pt x="33" y="19"/>
                    </a:lnTo>
                    <a:lnTo>
                      <a:pt x="28" y="19"/>
                    </a:lnTo>
                    <a:lnTo>
                      <a:pt x="22" y="25"/>
                    </a:lnTo>
                    <a:lnTo>
                      <a:pt x="19" y="38"/>
                    </a:lnTo>
                    <a:lnTo>
                      <a:pt x="13" y="47"/>
                    </a:lnTo>
                    <a:lnTo>
                      <a:pt x="7" y="95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111"/>
                    </a:lnTo>
                    <a:lnTo>
                      <a:pt x="7" y="166"/>
                    </a:lnTo>
                    <a:lnTo>
                      <a:pt x="11" y="182"/>
                    </a:lnTo>
                    <a:lnTo>
                      <a:pt x="19" y="198"/>
                    </a:lnTo>
                    <a:lnTo>
                      <a:pt x="29" y="209"/>
                    </a:lnTo>
                    <a:lnTo>
                      <a:pt x="45" y="211"/>
                    </a:lnTo>
                    <a:lnTo>
                      <a:pt x="59" y="211"/>
                    </a:lnTo>
                    <a:lnTo>
                      <a:pt x="86" y="197"/>
                    </a:lnTo>
                    <a:lnTo>
                      <a:pt x="100" y="187"/>
                    </a:lnTo>
                    <a:lnTo>
                      <a:pt x="113" y="170"/>
                    </a:lnTo>
                    <a:lnTo>
                      <a:pt x="115" y="145"/>
                    </a:lnTo>
                    <a:lnTo>
                      <a:pt x="116" y="125"/>
                    </a:lnTo>
                    <a:lnTo>
                      <a:pt x="115" y="117"/>
                    </a:lnTo>
                    <a:lnTo>
                      <a:pt x="108" y="114"/>
                    </a:lnTo>
                    <a:lnTo>
                      <a:pt x="98" y="87"/>
                    </a:lnTo>
                    <a:lnTo>
                      <a:pt x="92" y="75"/>
                    </a:lnTo>
                    <a:lnTo>
                      <a:pt x="86" y="69"/>
                    </a:lnTo>
                    <a:lnTo>
                      <a:pt x="83" y="62"/>
                    </a:lnTo>
                    <a:lnTo>
                      <a:pt x="80" y="55"/>
                    </a:lnTo>
                    <a:lnTo>
                      <a:pt x="67" y="44"/>
                    </a:lnTo>
                    <a:lnTo>
                      <a:pt x="64" y="33"/>
                    </a:lnTo>
                    <a:lnTo>
                      <a:pt x="45" y="12"/>
                    </a:lnTo>
                    <a:lnTo>
                      <a:pt x="35" y="4"/>
                    </a:lnTo>
                    <a:lnTo>
                      <a:pt x="27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73" name="任意多边形: 形状 72"/>
            <p:cNvSpPr>
              <a:spLocks noChangeAspect="1"/>
            </p:cNvSpPr>
            <p:nvPr/>
          </p:nvSpPr>
          <p:spPr bwMode="gray">
            <a:xfrm>
              <a:off x="7991447" y="3964106"/>
              <a:ext cx="30213" cy="69845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82" y="4"/>
                </a:cxn>
                <a:cxn ang="0">
                  <a:pos x="87" y="9"/>
                </a:cxn>
                <a:cxn ang="0">
                  <a:pos x="92" y="9"/>
                </a:cxn>
                <a:cxn ang="0">
                  <a:pos x="94" y="10"/>
                </a:cxn>
                <a:cxn ang="0">
                  <a:pos x="97" y="15"/>
                </a:cxn>
                <a:cxn ang="0">
                  <a:pos x="97" y="18"/>
                </a:cxn>
                <a:cxn ang="0">
                  <a:pos x="93" y="26"/>
                </a:cxn>
                <a:cxn ang="0">
                  <a:pos x="93" y="32"/>
                </a:cxn>
                <a:cxn ang="0">
                  <a:pos x="94" y="41"/>
                </a:cxn>
                <a:cxn ang="0">
                  <a:pos x="92" y="50"/>
                </a:cxn>
                <a:cxn ang="0">
                  <a:pos x="83" y="69"/>
                </a:cxn>
                <a:cxn ang="0">
                  <a:pos x="79" y="95"/>
                </a:cxn>
                <a:cxn ang="0">
                  <a:pos x="76" y="114"/>
                </a:cxn>
                <a:cxn ang="0">
                  <a:pos x="68" y="131"/>
                </a:cxn>
                <a:cxn ang="0">
                  <a:pos x="57" y="150"/>
                </a:cxn>
                <a:cxn ang="0">
                  <a:pos x="51" y="159"/>
                </a:cxn>
                <a:cxn ang="0">
                  <a:pos x="48" y="168"/>
                </a:cxn>
                <a:cxn ang="0">
                  <a:pos x="40" y="199"/>
                </a:cxn>
                <a:cxn ang="0">
                  <a:pos x="36" y="195"/>
                </a:cxn>
                <a:cxn ang="0">
                  <a:pos x="33" y="182"/>
                </a:cxn>
                <a:cxn ang="0">
                  <a:pos x="25" y="170"/>
                </a:cxn>
                <a:cxn ang="0">
                  <a:pos x="16" y="163"/>
                </a:cxn>
                <a:cxn ang="0">
                  <a:pos x="6" y="147"/>
                </a:cxn>
                <a:cxn ang="0">
                  <a:pos x="1" y="122"/>
                </a:cxn>
                <a:cxn ang="0">
                  <a:pos x="0" y="102"/>
                </a:cxn>
                <a:cxn ang="0">
                  <a:pos x="2" y="92"/>
                </a:cxn>
                <a:cxn ang="0">
                  <a:pos x="9" y="76"/>
                </a:cxn>
                <a:cxn ang="0">
                  <a:pos x="48" y="17"/>
                </a:cxn>
                <a:cxn ang="0">
                  <a:pos x="65" y="7"/>
                </a:cxn>
                <a:cxn ang="0">
                  <a:pos x="68" y="3"/>
                </a:cxn>
                <a:cxn ang="0">
                  <a:pos x="75" y="0"/>
                </a:cxn>
              </a:cxnLst>
              <a:rect l="0" t="0" r="r" b="b"/>
              <a:pathLst>
                <a:path w="97" h="199">
                  <a:moveTo>
                    <a:pt x="75" y="0"/>
                  </a:moveTo>
                  <a:lnTo>
                    <a:pt x="82" y="4"/>
                  </a:lnTo>
                  <a:lnTo>
                    <a:pt x="87" y="9"/>
                  </a:lnTo>
                  <a:lnTo>
                    <a:pt x="92" y="9"/>
                  </a:lnTo>
                  <a:lnTo>
                    <a:pt x="94" y="10"/>
                  </a:lnTo>
                  <a:lnTo>
                    <a:pt x="97" y="15"/>
                  </a:lnTo>
                  <a:lnTo>
                    <a:pt x="97" y="18"/>
                  </a:lnTo>
                  <a:lnTo>
                    <a:pt x="93" y="26"/>
                  </a:lnTo>
                  <a:lnTo>
                    <a:pt x="93" y="32"/>
                  </a:lnTo>
                  <a:lnTo>
                    <a:pt x="94" y="41"/>
                  </a:lnTo>
                  <a:lnTo>
                    <a:pt x="92" y="50"/>
                  </a:lnTo>
                  <a:lnTo>
                    <a:pt x="83" y="69"/>
                  </a:lnTo>
                  <a:lnTo>
                    <a:pt x="79" y="95"/>
                  </a:lnTo>
                  <a:lnTo>
                    <a:pt x="76" y="114"/>
                  </a:lnTo>
                  <a:lnTo>
                    <a:pt x="68" y="131"/>
                  </a:lnTo>
                  <a:lnTo>
                    <a:pt x="57" y="150"/>
                  </a:lnTo>
                  <a:lnTo>
                    <a:pt x="51" y="159"/>
                  </a:lnTo>
                  <a:lnTo>
                    <a:pt x="48" y="168"/>
                  </a:lnTo>
                  <a:lnTo>
                    <a:pt x="40" y="199"/>
                  </a:lnTo>
                  <a:lnTo>
                    <a:pt x="36" y="195"/>
                  </a:lnTo>
                  <a:lnTo>
                    <a:pt x="33" y="182"/>
                  </a:lnTo>
                  <a:lnTo>
                    <a:pt x="25" y="170"/>
                  </a:lnTo>
                  <a:lnTo>
                    <a:pt x="16" y="163"/>
                  </a:lnTo>
                  <a:lnTo>
                    <a:pt x="6" y="147"/>
                  </a:lnTo>
                  <a:lnTo>
                    <a:pt x="1" y="122"/>
                  </a:lnTo>
                  <a:lnTo>
                    <a:pt x="0" y="102"/>
                  </a:lnTo>
                  <a:lnTo>
                    <a:pt x="2" y="92"/>
                  </a:lnTo>
                  <a:lnTo>
                    <a:pt x="9" y="76"/>
                  </a:lnTo>
                  <a:lnTo>
                    <a:pt x="48" y="17"/>
                  </a:lnTo>
                  <a:lnTo>
                    <a:pt x="65" y="7"/>
                  </a:lnTo>
                  <a:lnTo>
                    <a:pt x="68" y="3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74" name="组合 73"/>
            <p:cNvGrpSpPr>
              <a:grpSpLocks noChangeAspect="1"/>
            </p:cNvGrpSpPr>
            <p:nvPr/>
          </p:nvGrpSpPr>
          <p:grpSpPr bwMode="gray">
            <a:xfrm>
              <a:off x="8158389" y="3487403"/>
              <a:ext cx="283044" cy="352718"/>
              <a:chOff x="3938" y="1929"/>
              <a:chExt cx="178" cy="202"/>
            </a:xfrm>
            <a:solidFill>
              <a:schemeClr val="bg1">
                <a:lumMod val="75000"/>
              </a:schemeClr>
            </a:solidFill>
          </p:grpSpPr>
          <p:sp>
            <p:nvSpPr>
              <p:cNvPr id="372" name="任意多边形: 形状 371"/>
              <p:cNvSpPr>
                <a:spLocks noChangeAspect="1"/>
              </p:cNvSpPr>
              <p:nvPr/>
            </p:nvSpPr>
            <p:spPr bwMode="gray">
              <a:xfrm>
                <a:off x="4050" y="1929"/>
                <a:ext cx="66" cy="61"/>
              </a:xfrm>
              <a:custGeom>
                <a:avLst/>
                <a:gdLst/>
                <a:ahLst/>
                <a:cxnLst>
                  <a:cxn ang="0">
                    <a:pos x="301" y="94"/>
                  </a:cxn>
                  <a:cxn ang="0">
                    <a:pos x="299" y="113"/>
                  </a:cxn>
                  <a:cxn ang="0">
                    <a:pos x="294" y="141"/>
                  </a:cxn>
                  <a:cxn ang="0">
                    <a:pos x="304" y="164"/>
                  </a:cxn>
                  <a:cxn ang="0">
                    <a:pos x="330" y="159"/>
                  </a:cxn>
                  <a:cxn ang="0">
                    <a:pos x="308" y="177"/>
                  </a:cxn>
                  <a:cxn ang="0">
                    <a:pos x="283" y="191"/>
                  </a:cxn>
                  <a:cxn ang="0">
                    <a:pos x="271" y="195"/>
                  </a:cxn>
                  <a:cxn ang="0">
                    <a:pos x="238" y="195"/>
                  </a:cxn>
                  <a:cxn ang="0">
                    <a:pos x="208" y="223"/>
                  </a:cxn>
                  <a:cxn ang="0">
                    <a:pos x="195" y="259"/>
                  </a:cxn>
                  <a:cxn ang="0">
                    <a:pos x="162" y="248"/>
                  </a:cxn>
                  <a:cxn ang="0">
                    <a:pos x="114" y="224"/>
                  </a:cxn>
                  <a:cxn ang="0">
                    <a:pos x="84" y="227"/>
                  </a:cxn>
                  <a:cxn ang="0">
                    <a:pos x="63" y="235"/>
                  </a:cxn>
                  <a:cxn ang="0">
                    <a:pos x="36" y="226"/>
                  </a:cxn>
                  <a:cxn ang="0">
                    <a:pos x="34" y="251"/>
                  </a:cxn>
                  <a:cxn ang="0">
                    <a:pos x="74" y="277"/>
                  </a:cxn>
                  <a:cxn ang="0">
                    <a:pos x="59" y="283"/>
                  </a:cxn>
                  <a:cxn ang="0">
                    <a:pos x="40" y="289"/>
                  </a:cxn>
                  <a:cxn ang="0">
                    <a:pos x="22" y="307"/>
                  </a:cxn>
                  <a:cxn ang="0">
                    <a:pos x="11" y="295"/>
                  </a:cxn>
                  <a:cxn ang="0">
                    <a:pos x="0" y="247"/>
                  </a:cxn>
                  <a:cxn ang="0">
                    <a:pos x="11" y="214"/>
                  </a:cxn>
                  <a:cxn ang="0">
                    <a:pos x="34" y="195"/>
                  </a:cxn>
                  <a:cxn ang="0">
                    <a:pos x="31" y="176"/>
                  </a:cxn>
                  <a:cxn ang="0">
                    <a:pos x="47" y="171"/>
                  </a:cxn>
                  <a:cxn ang="0">
                    <a:pos x="81" y="175"/>
                  </a:cxn>
                  <a:cxn ang="0">
                    <a:pos x="87" y="146"/>
                  </a:cxn>
                  <a:cxn ang="0">
                    <a:pos x="94" y="127"/>
                  </a:cxn>
                  <a:cxn ang="0">
                    <a:pos x="102" y="90"/>
                  </a:cxn>
                  <a:cxn ang="0">
                    <a:pos x="99" y="25"/>
                  </a:cxn>
                  <a:cxn ang="0">
                    <a:pos x="110" y="3"/>
                  </a:cxn>
                  <a:cxn ang="0">
                    <a:pos x="122" y="8"/>
                  </a:cxn>
                  <a:cxn ang="0">
                    <a:pos x="135" y="22"/>
                  </a:cxn>
                  <a:cxn ang="0">
                    <a:pos x="179" y="75"/>
                  </a:cxn>
                  <a:cxn ang="0">
                    <a:pos x="222" y="103"/>
                  </a:cxn>
                  <a:cxn ang="0">
                    <a:pos x="250" y="116"/>
                  </a:cxn>
                  <a:cxn ang="0">
                    <a:pos x="272" y="118"/>
                  </a:cxn>
                </a:cxnLst>
                <a:rect l="0" t="0" r="r" b="b"/>
                <a:pathLst>
                  <a:path w="330" h="307">
                    <a:moveTo>
                      <a:pt x="285" y="108"/>
                    </a:moveTo>
                    <a:lnTo>
                      <a:pt x="301" y="94"/>
                    </a:lnTo>
                    <a:lnTo>
                      <a:pt x="305" y="97"/>
                    </a:lnTo>
                    <a:lnTo>
                      <a:pt x="299" y="113"/>
                    </a:lnTo>
                    <a:lnTo>
                      <a:pt x="291" y="129"/>
                    </a:lnTo>
                    <a:lnTo>
                      <a:pt x="294" y="141"/>
                    </a:lnTo>
                    <a:lnTo>
                      <a:pt x="304" y="148"/>
                    </a:lnTo>
                    <a:lnTo>
                      <a:pt x="304" y="164"/>
                    </a:lnTo>
                    <a:lnTo>
                      <a:pt x="315" y="164"/>
                    </a:lnTo>
                    <a:lnTo>
                      <a:pt x="330" y="159"/>
                    </a:lnTo>
                    <a:lnTo>
                      <a:pt x="325" y="170"/>
                    </a:lnTo>
                    <a:lnTo>
                      <a:pt x="308" y="177"/>
                    </a:lnTo>
                    <a:lnTo>
                      <a:pt x="293" y="188"/>
                    </a:lnTo>
                    <a:lnTo>
                      <a:pt x="283" y="191"/>
                    </a:lnTo>
                    <a:lnTo>
                      <a:pt x="277" y="187"/>
                    </a:lnTo>
                    <a:lnTo>
                      <a:pt x="271" y="195"/>
                    </a:lnTo>
                    <a:lnTo>
                      <a:pt x="254" y="193"/>
                    </a:lnTo>
                    <a:lnTo>
                      <a:pt x="238" y="195"/>
                    </a:lnTo>
                    <a:lnTo>
                      <a:pt x="223" y="204"/>
                    </a:lnTo>
                    <a:lnTo>
                      <a:pt x="208" y="223"/>
                    </a:lnTo>
                    <a:lnTo>
                      <a:pt x="199" y="241"/>
                    </a:lnTo>
                    <a:lnTo>
                      <a:pt x="195" y="259"/>
                    </a:lnTo>
                    <a:lnTo>
                      <a:pt x="189" y="268"/>
                    </a:lnTo>
                    <a:lnTo>
                      <a:pt x="162" y="248"/>
                    </a:lnTo>
                    <a:lnTo>
                      <a:pt x="142" y="241"/>
                    </a:lnTo>
                    <a:lnTo>
                      <a:pt x="114" y="224"/>
                    </a:lnTo>
                    <a:lnTo>
                      <a:pt x="97" y="221"/>
                    </a:lnTo>
                    <a:lnTo>
                      <a:pt x="84" y="227"/>
                    </a:lnTo>
                    <a:lnTo>
                      <a:pt x="74" y="236"/>
                    </a:lnTo>
                    <a:lnTo>
                      <a:pt x="63" y="235"/>
                    </a:lnTo>
                    <a:lnTo>
                      <a:pt x="52" y="225"/>
                    </a:lnTo>
                    <a:lnTo>
                      <a:pt x="36" y="226"/>
                    </a:lnTo>
                    <a:lnTo>
                      <a:pt x="28" y="240"/>
                    </a:lnTo>
                    <a:lnTo>
                      <a:pt x="34" y="251"/>
                    </a:lnTo>
                    <a:lnTo>
                      <a:pt x="57" y="262"/>
                    </a:lnTo>
                    <a:lnTo>
                      <a:pt x="74" y="277"/>
                    </a:lnTo>
                    <a:lnTo>
                      <a:pt x="71" y="284"/>
                    </a:lnTo>
                    <a:lnTo>
                      <a:pt x="59" y="283"/>
                    </a:lnTo>
                    <a:lnTo>
                      <a:pt x="50" y="283"/>
                    </a:lnTo>
                    <a:lnTo>
                      <a:pt x="40" y="289"/>
                    </a:lnTo>
                    <a:lnTo>
                      <a:pt x="35" y="297"/>
                    </a:lnTo>
                    <a:lnTo>
                      <a:pt x="22" y="307"/>
                    </a:lnTo>
                    <a:lnTo>
                      <a:pt x="14" y="305"/>
                    </a:lnTo>
                    <a:lnTo>
                      <a:pt x="11" y="295"/>
                    </a:lnTo>
                    <a:lnTo>
                      <a:pt x="18" y="264"/>
                    </a:lnTo>
                    <a:lnTo>
                      <a:pt x="0" y="247"/>
                    </a:lnTo>
                    <a:lnTo>
                      <a:pt x="2" y="224"/>
                    </a:lnTo>
                    <a:lnTo>
                      <a:pt x="11" y="214"/>
                    </a:lnTo>
                    <a:lnTo>
                      <a:pt x="24" y="207"/>
                    </a:lnTo>
                    <a:lnTo>
                      <a:pt x="34" y="195"/>
                    </a:lnTo>
                    <a:lnTo>
                      <a:pt x="38" y="184"/>
                    </a:lnTo>
                    <a:lnTo>
                      <a:pt x="31" y="176"/>
                    </a:lnTo>
                    <a:lnTo>
                      <a:pt x="34" y="167"/>
                    </a:lnTo>
                    <a:lnTo>
                      <a:pt x="47" y="171"/>
                    </a:lnTo>
                    <a:lnTo>
                      <a:pt x="60" y="175"/>
                    </a:lnTo>
                    <a:lnTo>
                      <a:pt x="81" y="175"/>
                    </a:lnTo>
                    <a:lnTo>
                      <a:pt x="88" y="160"/>
                    </a:lnTo>
                    <a:lnTo>
                      <a:pt x="87" y="146"/>
                    </a:lnTo>
                    <a:lnTo>
                      <a:pt x="87" y="135"/>
                    </a:lnTo>
                    <a:lnTo>
                      <a:pt x="94" y="127"/>
                    </a:lnTo>
                    <a:lnTo>
                      <a:pt x="100" y="110"/>
                    </a:lnTo>
                    <a:lnTo>
                      <a:pt x="102" y="90"/>
                    </a:lnTo>
                    <a:lnTo>
                      <a:pt x="109" y="58"/>
                    </a:lnTo>
                    <a:lnTo>
                      <a:pt x="99" y="25"/>
                    </a:lnTo>
                    <a:lnTo>
                      <a:pt x="99" y="15"/>
                    </a:lnTo>
                    <a:lnTo>
                      <a:pt x="110" y="3"/>
                    </a:lnTo>
                    <a:lnTo>
                      <a:pt x="115" y="0"/>
                    </a:lnTo>
                    <a:lnTo>
                      <a:pt x="122" y="8"/>
                    </a:lnTo>
                    <a:lnTo>
                      <a:pt x="126" y="15"/>
                    </a:lnTo>
                    <a:lnTo>
                      <a:pt x="135" y="22"/>
                    </a:lnTo>
                    <a:lnTo>
                      <a:pt x="158" y="54"/>
                    </a:lnTo>
                    <a:lnTo>
                      <a:pt x="179" y="75"/>
                    </a:lnTo>
                    <a:lnTo>
                      <a:pt x="199" y="92"/>
                    </a:lnTo>
                    <a:lnTo>
                      <a:pt x="222" y="103"/>
                    </a:lnTo>
                    <a:lnTo>
                      <a:pt x="244" y="108"/>
                    </a:lnTo>
                    <a:lnTo>
                      <a:pt x="250" y="116"/>
                    </a:lnTo>
                    <a:lnTo>
                      <a:pt x="261" y="121"/>
                    </a:lnTo>
                    <a:lnTo>
                      <a:pt x="272" y="118"/>
                    </a:lnTo>
                    <a:lnTo>
                      <a:pt x="285" y="1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3" name="任意多边形: 形状 372"/>
              <p:cNvSpPr>
                <a:spLocks noChangeAspect="1"/>
              </p:cNvSpPr>
              <p:nvPr/>
            </p:nvSpPr>
            <p:spPr bwMode="gray">
              <a:xfrm>
                <a:off x="3952" y="1989"/>
                <a:ext cx="123" cy="110"/>
              </a:xfrm>
              <a:custGeom>
                <a:avLst/>
                <a:gdLst/>
                <a:ahLst/>
                <a:cxnLst>
                  <a:cxn ang="0">
                    <a:pos x="578" y="13"/>
                  </a:cxn>
                  <a:cxn ang="0">
                    <a:pos x="582" y="69"/>
                  </a:cxn>
                  <a:cxn ang="0">
                    <a:pos x="607" y="118"/>
                  </a:cxn>
                  <a:cxn ang="0">
                    <a:pos x="608" y="160"/>
                  </a:cxn>
                  <a:cxn ang="0">
                    <a:pos x="593" y="180"/>
                  </a:cxn>
                  <a:cxn ang="0">
                    <a:pos x="571" y="223"/>
                  </a:cxn>
                  <a:cxn ang="0">
                    <a:pos x="554" y="268"/>
                  </a:cxn>
                  <a:cxn ang="0">
                    <a:pos x="558" y="317"/>
                  </a:cxn>
                  <a:cxn ang="0">
                    <a:pos x="535" y="365"/>
                  </a:cxn>
                  <a:cxn ang="0">
                    <a:pos x="545" y="404"/>
                  </a:cxn>
                  <a:cxn ang="0">
                    <a:pos x="521" y="439"/>
                  </a:cxn>
                  <a:cxn ang="0">
                    <a:pos x="495" y="425"/>
                  </a:cxn>
                  <a:cxn ang="0">
                    <a:pos x="491" y="408"/>
                  </a:cxn>
                  <a:cxn ang="0">
                    <a:pos x="483" y="440"/>
                  </a:cxn>
                  <a:cxn ang="0">
                    <a:pos x="456" y="443"/>
                  </a:cxn>
                  <a:cxn ang="0">
                    <a:pos x="437" y="474"/>
                  </a:cxn>
                  <a:cxn ang="0">
                    <a:pos x="427" y="446"/>
                  </a:cxn>
                  <a:cxn ang="0">
                    <a:pos x="404" y="478"/>
                  </a:cxn>
                  <a:cxn ang="0">
                    <a:pos x="356" y="476"/>
                  </a:cxn>
                  <a:cxn ang="0">
                    <a:pos x="351" y="470"/>
                  </a:cxn>
                  <a:cxn ang="0">
                    <a:pos x="333" y="470"/>
                  </a:cxn>
                  <a:cxn ang="0">
                    <a:pos x="320" y="451"/>
                  </a:cxn>
                  <a:cxn ang="0">
                    <a:pos x="328" y="504"/>
                  </a:cxn>
                  <a:cxn ang="0">
                    <a:pos x="307" y="503"/>
                  </a:cxn>
                  <a:cxn ang="0">
                    <a:pos x="295" y="517"/>
                  </a:cxn>
                  <a:cxn ang="0">
                    <a:pos x="252" y="546"/>
                  </a:cxn>
                  <a:cxn ang="0">
                    <a:pos x="233" y="517"/>
                  </a:cxn>
                  <a:cxn ang="0">
                    <a:pos x="248" y="479"/>
                  </a:cxn>
                  <a:cxn ang="0">
                    <a:pos x="228" y="476"/>
                  </a:cxn>
                  <a:cxn ang="0">
                    <a:pos x="190" y="468"/>
                  </a:cxn>
                  <a:cxn ang="0">
                    <a:pos x="156" y="483"/>
                  </a:cxn>
                  <a:cxn ang="0">
                    <a:pos x="133" y="492"/>
                  </a:cxn>
                  <a:cxn ang="0">
                    <a:pos x="92" y="503"/>
                  </a:cxn>
                  <a:cxn ang="0">
                    <a:pos x="69" y="524"/>
                  </a:cxn>
                  <a:cxn ang="0">
                    <a:pos x="43" y="515"/>
                  </a:cxn>
                  <a:cxn ang="0">
                    <a:pos x="20" y="521"/>
                  </a:cxn>
                  <a:cxn ang="0">
                    <a:pos x="0" y="503"/>
                  </a:cxn>
                  <a:cxn ang="0">
                    <a:pos x="35" y="478"/>
                  </a:cxn>
                  <a:cxn ang="0">
                    <a:pos x="74" y="446"/>
                  </a:cxn>
                  <a:cxn ang="0">
                    <a:pos x="106" y="417"/>
                  </a:cxn>
                  <a:cxn ang="0">
                    <a:pos x="155" y="416"/>
                  </a:cxn>
                  <a:cxn ang="0">
                    <a:pos x="219" y="407"/>
                  </a:cxn>
                  <a:cxn ang="0">
                    <a:pos x="237" y="412"/>
                  </a:cxn>
                  <a:cxn ang="0">
                    <a:pos x="270" y="412"/>
                  </a:cxn>
                  <a:cxn ang="0">
                    <a:pos x="300" y="357"/>
                  </a:cxn>
                  <a:cxn ang="0">
                    <a:pos x="322" y="305"/>
                  </a:cxn>
                  <a:cxn ang="0">
                    <a:pos x="351" y="284"/>
                  </a:cxn>
                  <a:cxn ang="0">
                    <a:pos x="333" y="306"/>
                  </a:cxn>
                  <a:cxn ang="0">
                    <a:pos x="336" y="333"/>
                  </a:cxn>
                  <a:cxn ang="0">
                    <a:pos x="363" y="321"/>
                  </a:cxn>
                  <a:cxn ang="0">
                    <a:pos x="410" y="295"/>
                  </a:cxn>
                  <a:cxn ang="0">
                    <a:pos x="440" y="257"/>
                  </a:cxn>
                  <a:cxn ang="0">
                    <a:pos x="467" y="235"/>
                  </a:cxn>
                  <a:cxn ang="0">
                    <a:pos x="486" y="188"/>
                  </a:cxn>
                  <a:cxn ang="0">
                    <a:pos x="499" y="154"/>
                  </a:cxn>
                  <a:cxn ang="0">
                    <a:pos x="495" y="117"/>
                  </a:cxn>
                  <a:cxn ang="0">
                    <a:pos x="499" y="92"/>
                  </a:cxn>
                  <a:cxn ang="0">
                    <a:pos x="512" y="49"/>
                  </a:cxn>
                  <a:cxn ang="0">
                    <a:pos x="524" y="20"/>
                  </a:cxn>
                  <a:cxn ang="0">
                    <a:pos x="539" y="48"/>
                  </a:cxn>
                  <a:cxn ang="0">
                    <a:pos x="560" y="41"/>
                  </a:cxn>
                  <a:cxn ang="0">
                    <a:pos x="559" y="22"/>
                  </a:cxn>
                  <a:cxn ang="0">
                    <a:pos x="547" y="3"/>
                  </a:cxn>
                </a:cxnLst>
                <a:rect l="0" t="0" r="r" b="b"/>
                <a:pathLst>
                  <a:path w="613" h="552">
                    <a:moveTo>
                      <a:pt x="560" y="6"/>
                    </a:moveTo>
                    <a:lnTo>
                      <a:pt x="576" y="6"/>
                    </a:lnTo>
                    <a:lnTo>
                      <a:pt x="578" y="13"/>
                    </a:lnTo>
                    <a:lnTo>
                      <a:pt x="576" y="37"/>
                    </a:lnTo>
                    <a:lnTo>
                      <a:pt x="577" y="53"/>
                    </a:lnTo>
                    <a:lnTo>
                      <a:pt x="582" y="69"/>
                    </a:lnTo>
                    <a:lnTo>
                      <a:pt x="592" y="83"/>
                    </a:lnTo>
                    <a:lnTo>
                      <a:pt x="598" y="96"/>
                    </a:lnTo>
                    <a:lnTo>
                      <a:pt x="607" y="118"/>
                    </a:lnTo>
                    <a:lnTo>
                      <a:pt x="613" y="143"/>
                    </a:lnTo>
                    <a:lnTo>
                      <a:pt x="612" y="153"/>
                    </a:lnTo>
                    <a:lnTo>
                      <a:pt x="608" y="160"/>
                    </a:lnTo>
                    <a:lnTo>
                      <a:pt x="607" y="171"/>
                    </a:lnTo>
                    <a:lnTo>
                      <a:pt x="599" y="180"/>
                    </a:lnTo>
                    <a:lnTo>
                      <a:pt x="593" y="180"/>
                    </a:lnTo>
                    <a:lnTo>
                      <a:pt x="585" y="208"/>
                    </a:lnTo>
                    <a:lnTo>
                      <a:pt x="583" y="224"/>
                    </a:lnTo>
                    <a:lnTo>
                      <a:pt x="571" y="223"/>
                    </a:lnTo>
                    <a:lnTo>
                      <a:pt x="556" y="232"/>
                    </a:lnTo>
                    <a:lnTo>
                      <a:pt x="551" y="251"/>
                    </a:lnTo>
                    <a:lnTo>
                      <a:pt x="554" y="268"/>
                    </a:lnTo>
                    <a:lnTo>
                      <a:pt x="556" y="284"/>
                    </a:lnTo>
                    <a:lnTo>
                      <a:pt x="556" y="305"/>
                    </a:lnTo>
                    <a:lnTo>
                      <a:pt x="558" y="317"/>
                    </a:lnTo>
                    <a:lnTo>
                      <a:pt x="548" y="327"/>
                    </a:lnTo>
                    <a:lnTo>
                      <a:pt x="539" y="347"/>
                    </a:lnTo>
                    <a:lnTo>
                      <a:pt x="535" y="365"/>
                    </a:lnTo>
                    <a:lnTo>
                      <a:pt x="535" y="386"/>
                    </a:lnTo>
                    <a:lnTo>
                      <a:pt x="543" y="397"/>
                    </a:lnTo>
                    <a:lnTo>
                      <a:pt x="545" y="404"/>
                    </a:lnTo>
                    <a:lnTo>
                      <a:pt x="537" y="409"/>
                    </a:lnTo>
                    <a:lnTo>
                      <a:pt x="527" y="425"/>
                    </a:lnTo>
                    <a:lnTo>
                      <a:pt x="521" y="439"/>
                    </a:lnTo>
                    <a:lnTo>
                      <a:pt x="494" y="459"/>
                    </a:lnTo>
                    <a:lnTo>
                      <a:pt x="491" y="449"/>
                    </a:lnTo>
                    <a:lnTo>
                      <a:pt x="495" y="425"/>
                    </a:lnTo>
                    <a:lnTo>
                      <a:pt x="502" y="417"/>
                    </a:lnTo>
                    <a:lnTo>
                      <a:pt x="505" y="408"/>
                    </a:lnTo>
                    <a:lnTo>
                      <a:pt x="491" y="408"/>
                    </a:lnTo>
                    <a:lnTo>
                      <a:pt x="489" y="419"/>
                    </a:lnTo>
                    <a:lnTo>
                      <a:pt x="484" y="429"/>
                    </a:lnTo>
                    <a:lnTo>
                      <a:pt x="483" y="440"/>
                    </a:lnTo>
                    <a:lnTo>
                      <a:pt x="475" y="434"/>
                    </a:lnTo>
                    <a:lnTo>
                      <a:pt x="462" y="433"/>
                    </a:lnTo>
                    <a:lnTo>
                      <a:pt x="456" y="443"/>
                    </a:lnTo>
                    <a:lnTo>
                      <a:pt x="451" y="468"/>
                    </a:lnTo>
                    <a:lnTo>
                      <a:pt x="445" y="476"/>
                    </a:lnTo>
                    <a:lnTo>
                      <a:pt x="437" y="474"/>
                    </a:lnTo>
                    <a:lnTo>
                      <a:pt x="435" y="459"/>
                    </a:lnTo>
                    <a:lnTo>
                      <a:pt x="436" y="447"/>
                    </a:lnTo>
                    <a:lnTo>
                      <a:pt x="427" y="446"/>
                    </a:lnTo>
                    <a:lnTo>
                      <a:pt x="419" y="455"/>
                    </a:lnTo>
                    <a:lnTo>
                      <a:pt x="410" y="466"/>
                    </a:lnTo>
                    <a:lnTo>
                      <a:pt x="404" y="478"/>
                    </a:lnTo>
                    <a:lnTo>
                      <a:pt x="402" y="479"/>
                    </a:lnTo>
                    <a:lnTo>
                      <a:pt x="384" y="476"/>
                    </a:lnTo>
                    <a:lnTo>
                      <a:pt x="356" y="476"/>
                    </a:lnTo>
                    <a:lnTo>
                      <a:pt x="341" y="479"/>
                    </a:lnTo>
                    <a:lnTo>
                      <a:pt x="345" y="474"/>
                    </a:lnTo>
                    <a:lnTo>
                      <a:pt x="351" y="470"/>
                    </a:lnTo>
                    <a:lnTo>
                      <a:pt x="339" y="467"/>
                    </a:lnTo>
                    <a:lnTo>
                      <a:pt x="336" y="463"/>
                    </a:lnTo>
                    <a:lnTo>
                      <a:pt x="333" y="470"/>
                    </a:lnTo>
                    <a:lnTo>
                      <a:pt x="327" y="462"/>
                    </a:lnTo>
                    <a:lnTo>
                      <a:pt x="325" y="449"/>
                    </a:lnTo>
                    <a:lnTo>
                      <a:pt x="320" y="451"/>
                    </a:lnTo>
                    <a:lnTo>
                      <a:pt x="309" y="476"/>
                    </a:lnTo>
                    <a:lnTo>
                      <a:pt x="328" y="488"/>
                    </a:lnTo>
                    <a:lnTo>
                      <a:pt x="328" y="504"/>
                    </a:lnTo>
                    <a:lnTo>
                      <a:pt x="320" y="498"/>
                    </a:lnTo>
                    <a:lnTo>
                      <a:pt x="314" y="501"/>
                    </a:lnTo>
                    <a:lnTo>
                      <a:pt x="307" y="503"/>
                    </a:lnTo>
                    <a:lnTo>
                      <a:pt x="300" y="508"/>
                    </a:lnTo>
                    <a:lnTo>
                      <a:pt x="296" y="514"/>
                    </a:lnTo>
                    <a:lnTo>
                      <a:pt x="295" y="517"/>
                    </a:lnTo>
                    <a:lnTo>
                      <a:pt x="279" y="546"/>
                    </a:lnTo>
                    <a:lnTo>
                      <a:pt x="268" y="552"/>
                    </a:lnTo>
                    <a:lnTo>
                      <a:pt x="252" y="546"/>
                    </a:lnTo>
                    <a:lnTo>
                      <a:pt x="247" y="536"/>
                    </a:lnTo>
                    <a:lnTo>
                      <a:pt x="236" y="529"/>
                    </a:lnTo>
                    <a:lnTo>
                      <a:pt x="233" y="517"/>
                    </a:lnTo>
                    <a:lnTo>
                      <a:pt x="233" y="499"/>
                    </a:lnTo>
                    <a:lnTo>
                      <a:pt x="238" y="494"/>
                    </a:lnTo>
                    <a:lnTo>
                      <a:pt x="248" y="479"/>
                    </a:lnTo>
                    <a:lnTo>
                      <a:pt x="249" y="474"/>
                    </a:lnTo>
                    <a:lnTo>
                      <a:pt x="247" y="472"/>
                    </a:lnTo>
                    <a:lnTo>
                      <a:pt x="228" y="476"/>
                    </a:lnTo>
                    <a:lnTo>
                      <a:pt x="216" y="471"/>
                    </a:lnTo>
                    <a:lnTo>
                      <a:pt x="203" y="468"/>
                    </a:lnTo>
                    <a:lnTo>
                      <a:pt x="190" y="468"/>
                    </a:lnTo>
                    <a:lnTo>
                      <a:pt x="179" y="478"/>
                    </a:lnTo>
                    <a:lnTo>
                      <a:pt x="163" y="488"/>
                    </a:lnTo>
                    <a:lnTo>
                      <a:pt x="156" y="483"/>
                    </a:lnTo>
                    <a:lnTo>
                      <a:pt x="147" y="487"/>
                    </a:lnTo>
                    <a:lnTo>
                      <a:pt x="142" y="487"/>
                    </a:lnTo>
                    <a:lnTo>
                      <a:pt x="133" y="492"/>
                    </a:lnTo>
                    <a:lnTo>
                      <a:pt x="126" y="492"/>
                    </a:lnTo>
                    <a:lnTo>
                      <a:pt x="119" y="495"/>
                    </a:lnTo>
                    <a:lnTo>
                      <a:pt x="92" y="503"/>
                    </a:lnTo>
                    <a:lnTo>
                      <a:pt x="85" y="497"/>
                    </a:lnTo>
                    <a:lnTo>
                      <a:pt x="78" y="498"/>
                    </a:lnTo>
                    <a:lnTo>
                      <a:pt x="69" y="524"/>
                    </a:lnTo>
                    <a:lnTo>
                      <a:pt x="64" y="525"/>
                    </a:lnTo>
                    <a:lnTo>
                      <a:pt x="51" y="520"/>
                    </a:lnTo>
                    <a:lnTo>
                      <a:pt x="43" y="515"/>
                    </a:lnTo>
                    <a:lnTo>
                      <a:pt x="32" y="519"/>
                    </a:lnTo>
                    <a:lnTo>
                      <a:pt x="24" y="519"/>
                    </a:lnTo>
                    <a:lnTo>
                      <a:pt x="20" y="521"/>
                    </a:lnTo>
                    <a:lnTo>
                      <a:pt x="10" y="517"/>
                    </a:lnTo>
                    <a:lnTo>
                      <a:pt x="0" y="516"/>
                    </a:lnTo>
                    <a:lnTo>
                      <a:pt x="0" y="503"/>
                    </a:lnTo>
                    <a:lnTo>
                      <a:pt x="1" y="495"/>
                    </a:lnTo>
                    <a:lnTo>
                      <a:pt x="26" y="488"/>
                    </a:lnTo>
                    <a:lnTo>
                      <a:pt x="35" y="478"/>
                    </a:lnTo>
                    <a:lnTo>
                      <a:pt x="45" y="471"/>
                    </a:lnTo>
                    <a:lnTo>
                      <a:pt x="63" y="461"/>
                    </a:lnTo>
                    <a:lnTo>
                      <a:pt x="74" y="446"/>
                    </a:lnTo>
                    <a:lnTo>
                      <a:pt x="87" y="438"/>
                    </a:lnTo>
                    <a:lnTo>
                      <a:pt x="94" y="424"/>
                    </a:lnTo>
                    <a:lnTo>
                      <a:pt x="106" y="417"/>
                    </a:lnTo>
                    <a:lnTo>
                      <a:pt x="118" y="413"/>
                    </a:lnTo>
                    <a:lnTo>
                      <a:pt x="136" y="418"/>
                    </a:lnTo>
                    <a:lnTo>
                      <a:pt x="155" y="416"/>
                    </a:lnTo>
                    <a:lnTo>
                      <a:pt x="169" y="417"/>
                    </a:lnTo>
                    <a:lnTo>
                      <a:pt x="209" y="408"/>
                    </a:lnTo>
                    <a:lnTo>
                      <a:pt x="219" y="407"/>
                    </a:lnTo>
                    <a:lnTo>
                      <a:pt x="228" y="403"/>
                    </a:lnTo>
                    <a:lnTo>
                      <a:pt x="238" y="403"/>
                    </a:lnTo>
                    <a:lnTo>
                      <a:pt x="237" y="412"/>
                    </a:lnTo>
                    <a:lnTo>
                      <a:pt x="260" y="418"/>
                    </a:lnTo>
                    <a:lnTo>
                      <a:pt x="265" y="417"/>
                    </a:lnTo>
                    <a:lnTo>
                      <a:pt x="270" y="412"/>
                    </a:lnTo>
                    <a:lnTo>
                      <a:pt x="282" y="403"/>
                    </a:lnTo>
                    <a:lnTo>
                      <a:pt x="284" y="371"/>
                    </a:lnTo>
                    <a:lnTo>
                      <a:pt x="300" y="357"/>
                    </a:lnTo>
                    <a:lnTo>
                      <a:pt x="312" y="339"/>
                    </a:lnTo>
                    <a:lnTo>
                      <a:pt x="320" y="320"/>
                    </a:lnTo>
                    <a:lnTo>
                      <a:pt x="322" y="305"/>
                    </a:lnTo>
                    <a:lnTo>
                      <a:pt x="324" y="294"/>
                    </a:lnTo>
                    <a:lnTo>
                      <a:pt x="343" y="283"/>
                    </a:lnTo>
                    <a:lnTo>
                      <a:pt x="351" y="284"/>
                    </a:lnTo>
                    <a:lnTo>
                      <a:pt x="350" y="294"/>
                    </a:lnTo>
                    <a:lnTo>
                      <a:pt x="341" y="298"/>
                    </a:lnTo>
                    <a:lnTo>
                      <a:pt x="333" y="306"/>
                    </a:lnTo>
                    <a:lnTo>
                      <a:pt x="332" y="309"/>
                    </a:lnTo>
                    <a:lnTo>
                      <a:pt x="336" y="321"/>
                    </a:lnTo>
                    <a:lnTo>
                      <a:pt x="336" y="333"/>
                    </a:lnTo>
                    <a:lnTo>
                      <a:pt x="341" y="333"/>
                    </a:lnTo>
                    <a:lnTo>
                      <a:pt x="354" y="332"/>
                    </a:lnTo>
                    <a:lnTo>
                      <a:pt x="363" y="321"/>
                    </a:lnTo>
                    <a:lnTo>
                      <a:pt x="377" y="314"/>
                    </a:lnTo>
                    <a:lnTo>
                      <a:pt x="393" y="309"/>
                    </a:lnTo>
                    <a:lnTo>
                      <a:pt x="410" y="295"/>
                    </a:lnTo>
                    <a:lnTo>
                      <a:pt x="422" y="284"/>
                    </a:lnTo>
                    <a:lnTo>
                      <a:pt x="430" y="269"/>
                    </a:lnTo>
                    <a:lnTo>
                      <a:pt x="440" y="257"/>
                    </a:lnTo>
                    <a:lnTo>
                      <a:pt x="453" y="247"/>
                    </a:lnTo>
                    <a:lnTo>
                      <a:pt x="459" y="247"/>
                    </a:lnTo>
                    <a:lnTo>
                      <a:pt x="467" y="235"/>
                    </a:lnTo>
                    <a:lnTo>
                      <a:pt x="468" y="225"/>
                    </a:lnTo>
                    <a:lnTo>
                      <a:pt x="470" y="215"/>
                    </a:lnTo>
                    <a:lnTo>
                      <a:pt x="486" y="188"/>
                    </a:lnTo>
                    <a:lnTo>
                      <a:pt x="490" y="176"/>
                    </a:lnTo>
                    <a:lnTo>
                      <a:pt x="492" y="165"/>
                    </a:lnTo>
                    <a:lnTo>
                      <a:pt x="499" y="154"/>
                    </a:lnTo>
                    <a:lnTo>
                      <a:pt x="502" y="139"/>
                    </a:lnTo>
                    <a:lnTo>
                      <a:pt x="502" y="123"/>
                    </a:lnTo>
                    <a:lnTo>
                      <a:pt x="495" y="117"/>
                    </a:lnTo>
                    <a:lnTo>
                      <a:pt x="484" y="112"/>
                    </a:lnTo>
                    <a:lnTo>
                      <a:pt x="489" y="107"/>
                    </a:lnTo>
                    <a:lnTo>
                      <a:pt x="499" y="92"/>
                    </a:lnTo>
                    <a:lnTo>
                      <a:pt x="497" y="62"/>
                    </a:lnTo>
                    <a:lnTo>
                      <a:pt x="502" y="53"/>
                    </a:lnTo>
                    <a:lnTo>
                      <a:pt x="512" y="49"/>
                    </a:lnTo>
                    <a:lnTo>
                      <a:pt x="513" y="32"/>
                    </a:lnTo>
                    <a:lnTo>
                      <a:pt x="517" y="24"/>
                    </a:lnTo>
                    <a:lnTo>
                      <a:pt x="524" y="20"/>
                    </a:lnTo>
                    <a:lnTo>
                      <a:pt x="531" y="29"/>
                    </a:lnTo>
                    <a:lnTo>
                      <a:pt x="535" y="42"/>
                    </a:lnTo>
                    <a:lnTo>
                      <a:pt x="539" y="48"/>
                    </a:lnTo>
                    <a:lnTo>
                      <a:pt x="547" y="38"/>
                    </a:lnTo>
                    <a:lnTo>
                      <a:pt x="553" y="42"/>
                    </a:lnTo>
                    <a:lnTo>
                      <a:pt x="560" y="41"/>
                    </a:lnTo>
                    <a:lnTo>
                      <a:pt x="566" y="27"/>
                    </a:lnTo>
                    <a:lnTo>
                      <a:pt x="567" y="15"/>
                    </a:lnTo>
                    <a:lnTo>
                      <a:pt x="559" y="22"/>
                    </a:lnTo>
                    <a:lnTo>
                      <a:pt x="547" y="26"/>
                    </a:lnTo>
                    <a:lnTo>
                      <a:pt x="543" y="14"/>
                    </a:lnTo>
                    <a:lnTo>
                      <a:pt x="547" y="3"/>
                    </a:lnTo>
                    <a:lnTo>
                      <a:pt x="551" y="0"/>
                    </a:lnTo>
                    <a:lnTo>
                      <a:pt x="560" y="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4" name="任意多边形: 形状 373"/>
              <p:cNvSpPr>
                <a:spLocks noChangeAspect="1"/>
              </p:cNvSpPr>
              <p:nvPr/>
            </p:nvSpPr>
            <p:spPr bwMode="gray">
              <a:xfrm>
                <a:off x="3966" y="2088"/>
                <a:ext cx="28" cy="21"/>
              </a:xfrm>
              <a:custGeom>
                <a:avLst/>
                <a:gdLst/>
                <a:ahLst/>
                <a:cxnLst>
                  <a:cxn ang="0">
                    <a:pos x="113" y="70"/>
                  </a:cxn>
                  <a:cxn ang="0">
                    <a:pos x="102" y="63"/>
                  </a:cxn>
                  <a:cxn ang="0">
                    <a:pos x="88" y="58"/>
                  </a:cxn>
                  <a:cxn ang="0">
                    <a:pos x="74" y="62"/>
                  </a:cxn>
                  <a:cxn ang="0">
                    <a:pos x="66" y="68"/>
                  </a:cxn>
                  <a:cxn ang="0">
                    <a:pos x="59" y="80"/>
                  </a:cxn>
                  <a:cxn ang="0">
                    <a:pos x="50" y="95"/>
                  </a:cxn>
                  <a:cxn ang="0">
                    <a:pos x="48" y="106"/>
                  </a:cxn>
                  <a:cxn ang="0">
                    <a:pos x="39" y="107"/>
                  </a:cxn>
                  <a:cxn ang="0">
                    <a:pos x="30" y="100"/>
                  </a:cxn>
                  <a:cxn ang="0">
                    <a:pos x="26" y="95"/>
                  </a:cxn>
                  <a:cxn ang="0">
                    <a:pos x="19" y="82"/>
                  </a:cxn>
                  <a:cxn ang="0">
                    <a:pos x="20" y="76"/>
                  </a:cxn>
                  <a:cxn ang="0">
                    <a:pos x="16" y="69"/>
                  </a:cxn>
                  <a:cxn ang="0">
                    <a:pos x="10" y="64"/>
                  </a:cxn>
                  <a:cxn ang="0">
                    <a:pos x="0" y="64"/>
                  </a:cxn>
                  <a:cxn ang="0">
                    <a:pos x="15" y="53"/>
                  </a:cxn>
                  <a:cxn ang="0">
                    <a:pos x="37" y="23"/>
                  </a:cxn>
                  <a:cxn ang="0">
                    <a:pos x="50" y="25"/>
                  </a:cxn>
                  <a:cxn ang="0">
                    <a:pos x="57" y="28"/>
                  </a:cxn>
                  <a:cxn ang="0">
                    <a:pos x="68" y="26"/>
                  </a:cxn>
                  <a:cxn ang="0">
                    <a:pos x="78" y="21"/>
                  </a:cxn>
                  <a:cxn ang="0">
                    <a:pos x="82" y="14"/>
                  </a:cxn>
                  <a:cxn ang="0">
                    <a:pos x="95" y="1"/>
                  </a:cxn>
                  <a:cxn ang="0">
                    <a:pos x="102" y="0"/>
                  </a:cxn>
                  <a:cxn ang="0">
                    <a:pos x="112" y="3"/>
                  </a:cxn>
                  <a:cxn ang="0">
                    <a:pos x="123" y="9"/>
                  </a:cxn>
                  <a:cxn ang="0">
                    <a:pos x="132" y="10"/>
                  </a:cxn>
                  <a:cxn ang="0">
                    <a:pos x="138" y="33"/>
                  </a:cxn>
                  <a:cxn ang="0">
                    <a:pos x="140" y="36"/>
                  </a:cxn>
                  <a:cxn ang="0">
                    <a:pos x="134" y="44"/>
                  </a:cxn>
                  <a:cxn ang="0">
                    <a:pos x="128" y="47"/>
                  </a:cxn>
                  <a:cxn ang="0">
                    <a:pos x="123" y="54"/>
                  </a:cxn>
                  <a:cxn ang="0">
                    <a:pos x="118" y="63"/>
                  </a:cxn>
                  <a:cxn ang="0">
                    <a:pos x="113" y="70"/>
                  </a:cxn>
                </a:cxnLst>
                <a:rect l="0" t="0" r="r" b="b"/>
                <a:pathLst>
                  <a:path w="140" h="107">
                    <a:moveTo>
                      <a:pt x="113" y="70"/>
                    </a:moveTo>
                    <a:lnTo>
                      <a:pt x="102" y="63"/>
                    </a:lnTo>
                    <a:lnTo>
                      <a:pt x="88" y="58"/>
                    </a:lnTo>
                    <a:lnTo>
                      <a:pt x="74" y="62"/>
                    </a:lnTo>
                    <a:lnTo>
                      <a:pt x="66" y="68"/>
                    </a:lnTo>
                    <a:lnTo>
                      <a:pt x="59" y="80"/>
                    </a:lnTo>
                    <a:lnTo>
                      <a:pt x="50" y="95"/>
                    </a:lnTo>
                    <a:lnTo>
                      <a:pt x="48" y="106"/>
                    </a:lnTo>
                    <a:lnTo>
                      <a:pt x="39" y="107"/>
                    </a:lnTo>
                    <a:lnTo>
                      <a:pt x="30" y="100"/>
                    </a:lnTo>
                    <a:lnTo>
                      <a:pt x="26" y="95"/>
                    </a:lnTo>
                    <a:lnTo>
                      <a:pt x="19" y="82"/>
                    </a:lnTo>
                    <a:lnTo>
                      <a:pt x="20" y="76"/>
                    </a:lnTo>
                    <a:lnTo>
                      <a:pt x="16" y="69"/>
                    </a:lnTo>
                    <a:lnTo>
                      <a:pt x="10" y="64"/>
                    </a:lnTo>
                    <a:lnTo>
                      <a:pt x="0" y="64"/>
                    </a:lnTo>
                    <a:lnTo>
                      <a:pt x="15" y="53"/>
                    </a:lnTo>
                    <a:lnTo>
                      <a:pt x="37" y="23"/>
                    </a:lnTo>
                    <a:lnTo>
                      <a:pt x="50" y="25"/>
                    </a:lnTo>
                    <a:lnTo>
                      <a:pt x="57" y="28"/>
                    </a:lnTo>
                    <a:lnTo>
                      <a:pt x="68" y="26"/>
                    </a:lnTo>
                    <a:lnTo>
                      <a:pt x="78" y="21"/>
                    </a:lnTo>
                    <a:lnTo>
                      <a:pt x="82" y="14"/>
                    </a:lnTo>
                    <a:lnTo>
                      <a:pt x="95" y="1"/>
                    </a:lnTo>
                    <a:lnTo>
                      <a:pt x="102" y="0"/>
                    </a:lnTo>
                    <a:lnTo>
                      <a:pt x="112" y="3"/>
                    </a:lnTo>
                    <a:lnTo>
                      <a:pt x="123" y="9"/>
                    </a:lnTo>
                    <a:lnTo>
                      <a:pt x="132" y="10"/>
                    </a:lnTo>
                    <a:lnTo>
                      <a:pt x="138" y="33"/>
                    </a:lnTo>
                    <a:lnTo>
                      <a:pt x="140" y="36"/>
                    </a:lnTo>
                    <a:lnTo>
                      <a:pt x="134" y="44"/>
                    </a:lnTo>
                    <a:lnTo>
                      <a:pt x="128" y="47"/>
                    </a:lnTo>
                    <a:lnTo>
                      <a:pt x="123" y="54"/>
                    </a:lnTo>
                    <a:lnTo>
                      <a:pt x="118" y="63"/>
                    </a:lnTo>
                    <a:lnTo>
                      <a:pt x="113" y="7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5" name="任意多边形: 形状 374"/>
              <p:cNvSpPr>
                <a:spLocks noChangeAspect="1"/>
              </p:cNvSpPr>
              <p:nvPr/>
            </p:nvSpPr>
            <p:spPr bwMode="gray">
              <a:xfrm>
                <a:off x="3938" y="2093"/>
                <a:ext cx="26" cy="38"/>
              </a:xfrm>
              <a:custGeom>
                <a:avLst/>
                <a:gdLst/>
                <a:ahLst/>
                <a:cxnLst>
                  <a:cxn ang="0">
                    <a:pos x="69" y="2"/>
                  </a:cxn>
                  <a:cxn ang="0">
                    <a:pos x="56" y="4"/>
                  </a:cxn>
                  <a:cxn ang="0">
                    <a:pos x="42" y="22"/>
                  </a:cxn>
                  <a:cxn ang="0">
                    <a:pos x="29" y="29"/>
                  </a:cxn>
                  <a:cxn ang="0">
                    <a:pos x="18" y="29"/>
                  </a:cxn>
                  <a:cxn ang="0">
                    <a:pos x="0" y="48"/>
                  </a:cxn>
                  <a:cxn ang="0">
                    <a:pos x="16" y="64"/>
                  </a:cxn>
                  <a:cxn ang="0">
                    <a:pos x="11" y="62"/>
                  </a:cxn>
                  <a:cxn ang="0">
                    <a:pos x="9" y="88"/>
                  </a:cxn>
                  <a:cxn ang="0">
                    <a:pos x="27" y="78"/>
                  </a:cxn>
                  <a:cxn ang="0">
                    <a:pos x="41" y="75"/>
                  </a:cxn>
                  <a:cxn ang="0">
                    <a:pos x="32" y="65"/>
                  </a:cxn>
                  <a:cxn ang="0">
                    <a:pos x="37" y="50"/>
                  </a:cxn>
                  <a:cxn ang="0">
                    <a:pos x="51" y="74"/>
                  </a:cxn>
                  <a:cxn ang="0">
                    <a:pos x="53" y="86"/>
                  </a:cxn>
                  <a:cxn ang="0">
                    <a:pos x="47" y="112"/>
                  </a:cxn>
                  <a:cxn ang="0">
                    <a:pos x="36" y="128"/>
                  </a:cxn>
                  <a:cxn ang="0">
                    <a:pos x="38" y="159"/>
                  </a:cxn>
                  <a:cxn ang="0">
                    <a:pos x="41" y="174"/>
                  </a:cxn>
                  <a:cxn ang="0">
                    <a:pos x="58" y="166"/>
                  </a:cxn>
                  <a:cxn ang="0">
                    <a:pos x="57" y="145"/>
                  </a:cxn>
                  <a:cxn ang="0">
                    <a:pos x="62" y="151"/>
                  </a:cxn>
                  <a:cxn ang="0">
                    <a:pos x="63" y="172"/>
                  </a:cxn>
                  <a:cxn ang="0">
                    <a:pos x="70" y="185"/>
                  </a:cxn>
                  <a:cxn ang="0">
                    <a:pos x="79" y="169"/>
                  </a:cxn>
                  <a:cxn ang="0">
                    <a:pos x="94" y="164"/>
                  </a:cxn>
                  <a:cxn ang="0">
                    <a:pos x="107" y="117"/>
                  </a:cxn>
                  <a:cxn ang="0">
                    <a:pos x="120" y="89"/>
                  </a:cxn>
                  <a:cxn ang="0">
                    <a:pos x="131" y="69"/>
                  </a:cxn>
                  <a:cxn ang="0">
                    <a:pos x="124" y="48"/>
                  </a:cxn>
                  <a:cxn ang="0">
                    <a:pos x="110" y="40"/>
                  </a:cxn>
                  <a:cxn ang="0">
                    <a:pos x="112" y="19"/>
                  </a:cxn>
                  <a:cxn ang="0">
                    <a:pos x="86" y="22"/>
                  </a:cxn>
                  <a:cxn ang="0">
                    <a:pos x="77" y="3"/>
                  </a:cxn>
                </a:cxnLst>
                <a:rect l="0" t="0" r="r" b="b"/>
                <a:pathLst>
                  <a:path w="131" h="187">
                    <a:moveTo>
                      <a:pt x="67" y="2"/>
                    </a:moveTo>
                    <a:lnTo>
                      <a:pt x="69" y="2"/>
                    </a:lnTo>
                    <a:lnTo>
                      <a:pt x="64" y="0"/>
                    </a:lnTo>
                    <a:lnTo>
                      <a:pt x="56" y="4"/>
                    </a:lnTo>
                    <a:lnTo>
                      <a:pt x="47" y="13"/>
                    </a:lnTo>
                    <a:lnTo>
                      <a:pt x="42" y="22"/>
                    </a:lnTo>
                    <a:lnTo>
                      <a:pt x="35" y="22"/>
                    </a:lnTo>
                    <a:lnTo>
                      <a:pt x="29" y="29"/>
                    </a:lnTo>
                    <a:lnTo>
                      <a:pt x="21" y="32"/>
                    </a:lnTo>
                    <a:lnTo>
                      <a:pt x="18" y="29"/>
                    </a:lnTo>
                    <a:lnTo>
                      <a:pt x="11" y="34"/>
                    </a:lnTo>
                    <a:lnTo>
                      <a:pt x="0" y="48"/>
                    </a:lnTo>
                    <a:lnTo>
                      <a:pt x="10" y="56"/>
                    </a:lnTo>
                    <a:lnTo>
                      <a:pt x="16" y="64"/>
                    </a:lnTo>
                    <a:lnTo>
                      <a:pt x="16" y="72"/>
                    </a:lnTo>
                    <a:lnTo>
                      <a:pt x="11" y="62"/>
                    </a:lnTo>
                    <a:lnTo>
                      <a:pt x="5" y="62"/>
                    </a:lnTo>
                    <a:lnTo>
                      <a:pt x="9" y="88"/>
                    </a:lnTo>
                    <a:lnTo>
                      <a:pt x="14" y="81"/>
                    </a:lnTo>
                    <a:lnTo>
                      <a:pt x="27" y="78"/>
                    </a:lnTo>
                    <a:lnTo>
                      <a:pt x="37" y="84"/>
                    </a:lnTo>
                    <a:lnTo>
                      <a:pt x="41" y="75"/>
                    </a:lnTo>
                    <a:lnTo>
                      <a:pt x="35" y="72"/>
                    </a:lnTo>
                    <a:lnTo>
                      <a:pt x="32" y="65"/>
                    </a:lnTo>
                    <a:lnTo>
                      <a:pt x="32" y="54"/>
                    </a:lnTo>
                    <a:lnTo>
                      <a:pt x="37" y="50"/>
                    </a:lnTo>
                    <a:lnTo>
                      <a:pt x="43" y="63"/>
                    </a:lnTo>
                    <a:lnTo>
                      <a:pt x="51" y="74"/>
                    </a:lnTo>
                    <a:lnTo>
                      <a:pt x="51" y="85"/>
                    </a:lnTo>
                    <a:lnTo>
                      <a:pt x="53" y="86"/>
                    </a:lnTo>
                    <a:lnTo>
                      <a:pt x="53" y="100"/>
                    </a:lnTo>
                    <a:lnTo>
                      <a:pt x="47" y="112"/>
                    </a:lnTo>
                    <a:lnTo>
                      <a:pt x="41" y="118"/>
                    </a:lnTo>
                    <a:lnTo>
                      <a:pt x="36" y="128"/>
                    </a:lnTo>
                    <a:lnTo>
                      <a:pt x="35" y="143"/>
                    </a:lnTo>
                    <a:lnTo>
                      <a:pt x="38" y="159"/>
                    </a:lnTo>
                    <a:lnTo>
                      <a:pt x="35" y="167"/>
                    </a:lnTo>
                    <a:lnTo>
                      <a:pt x="41" y="174"/>
                    </a:lnTo>
                    <a:lnTo>
                      <a:pt x="54" y="180"/>
                    </a:lnTo>
                    <a:lnTo>
                      <a:pt x="58" y="166"/>
                    </a:lnTo>
                    <a:lnTo>
                      <a:pt x="53" y="155"/>
                    </a:lnTo>
                    <a:lnTo>
                      <a:pt x="57" y="145"/>
                    </a:lnTo>
                    <a:lnTo>
                      <a:pt x="65" y="148"/>
                    </a:lnTo>
                    <a:lnTo>
                      <a:pt x="62" y="151"/>
                    </a:lnTo>
                    <a:lnTo>
                      <a:pt x="61" y="160"/>
                    </a:lnTo>
                    <a:lnTo>
                      <a:pt x="63" y="172"/>
                    </a:lnTo>
                    <a:lnTo>
                      <a:pt x="63" y="187"/>
                    </a:lnTo>
                    <a:lnTo>
                      <a:pt x="70" y="185"/>
                    </a:lnTo>
                    <a:lnTo>
                      <a:pt x="79" y="177"/>
                    </a:lnTo>
                    <a:lnTo>
                      <a:pt x="79" y="169"/>
                    </a:lnTo>
                    <a:lnTo>
                      <a:pt x="88" y="160"/>
                    </a:lnTo>
                    <a:lnTo>
                      <a:pt x="94" y="164"/>
                    </a:lnTo>
                    <a:lnTo>
                      <a:pt x="100" y="148"/>
                    </a:lnTo>
                    <a:lnTo>
                      <a:pt x="107" y="117"/>
                    </a:lnTo>
                    <a:lnTo>
                      <a:pt x="113" y="100"/>
                    </a:lnTo>
                    <a:lnTo>
                      <a:pt x="120" y="89"/>
                    </a:lnTo>
                    <a:lnTo>
                      <a:pt x="127" y="78"/>
                    </a:lnTo>
                    <a:lnTo>
                      <a:pt x="131" y="69"/>
                    </a:lnTo>
                    <a:lnTo>
                      <a:pt x="129" y="59"/>
                    </a:lnTo>
                    <a:lnTo>
                      <a:pt x="124" y="48"/>
                    </a:lnTo>
                    <a:lnTo>
                      <a:pt x="111" y="45"/>
                    </a:lnTo>
                    <a:lnTo>
                      <a:pt x="110" y="40"/>
                    </a:lnTo>
                    <a:lnTo>
                      <a:pt x="115" y="26"/>
                    </a:lnTo>
                    <a:lnTo>
                      <a:pt x="112" y="19"/>
                    </a:lnTo>
                    <a:lnTo>
                      <a:pt x="104" y="21"/>
                    </a:lnTo>
                    <a:lnTo>
                      <a:pt x="86" y="22"/>
                    </a:lnTo>
                    <a:lnTo>
                      <a:pt x="77" y="9"/>
                    </a:lnTo>
                    <a:lnTo>
                      <a:pt x="77" y="3"/>
                    </a:lnTo>
                    <a:lnTo>
                      <a:pt x="67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75" name="任意多边形: 形状 74"/>
            <p:cNvSpPr>
              <a:spLocks noChangeAspect="1"/>
            </p:cNvSpPr>
            <p:nvPr/>
          </p:nvSpPr>
          <p:spPr bwMode="gray">
            <a:xfrm>
              <a:off x="8096396" y="3665518"/>
              <a:ext cx="60425" cy="99530"/>
            </a:xfrm>
            <a:custGeom>
              <a:avLst/>
              <a:gdLst/>
              <a:ahLst/>
              <a:cxnLst>
                <a:cxn ang="0">
                  <a:pos x="130" y="5"/>
                </a:cxn>
                <a:cxn ang="0">
                  <a:pos x="156" y="46"/>
                </a:cxn>
                <a:cxn ang="0">
                  <a:pos x="173" y="73"/>
                </a:cxn>
                <a:cxn ang="0">
                  <a:pos x="184" y="113"/>
                </a:cxn>
                <a:cxn ang="0">
                  <a:pos x="184" y="170"/>
                </a:cxn>
                <a:cxn ang="0">
                  <a:pos x="181" y="201"/>
                </a:cxn>
                <a:cxn ang="0">
                  <a:pos x="163" y="228"/>
                </a:cxn>
                <a:cxn ang="0">
                  <a:pos x="142" y="233"/>
                </a:cxn>
                <a:cxn ang="0">
                  <a:pos x="131" y="235"/>
                </a:cxn>
                <a:cxn ang="0">
                  <a:pos x="120" y="252"/>
                </a:cxn>
                <a:cxn ang="0">
                  <a:pos x="111" y="245"/>
                </a:cxn>
                <a:cxn ang="0">
                  <a:pos x="95" y="241"/>
                </a:cxn>
                <a:cxn ang="0">
                  <a:pos x="88" y="252"/>
                </a:cxn>
                <a:cxn ang="0">
                  <a:pos x="79" y="263"/>
                </a:cxn>
                <a:cxn ang="0">
                  <a:pos x="72" y="252"/>
                </a:cxn>
                <a:cxn ang="0">
                  <a:pos x="66" y="272"/>
                </a:cxn>
                <a:cxn ang="0">
                  <a:pos x="57" y="269"/>
                </a:cxn>
                <a:cxn ang="0">
                  <a:pos x="66" y="257"/>
                </a:cxn>
                <a:cxn ang="0">
                  <a:pos x="51" y="264"/>
                </a:cxn>
                <a:cxn ang="0">
                  <a:pos x="38" y="276"/>
                </a:cxn>
                <a:cxn ang="0">
                  <a:pos x="31" y="274"/>
                </a:cxn>
                <a:cxn ang="0">
                  <a:pos x="20" y="274"/>
                </a:cxn>
                <a:cxn ang="0">
                  <a:pos x="8" y="285"/>
                </a:cxn>
                <a:cxn ang="0">
                  <a:pos x="9" y="273"/>
                </a:cxn>
                <a:cxn ang="0">
                  <a:pos x="22" y="267"/>
                </a:cxn>
                <a:cxn ang="0">
                  <a:pos x="24" y="253"/>
                </a:cxn>
                <a:cxn ang="0">
                  <a:pos x="13" y="256"/>
                </a:cxn>
                <a:cxn ang="0">
                  <a:pos x="15" y="235"/>
                </a:cxn>
                <a:cxn ang="0">
                  <a:pos x="20" y="212"/>
                </a:cxn>
                <a:cxn ang="0">
                  <a:pos x="23" y="199"/>
                </a:cxn>
                <a:cxn ang="0">
                  <a:pos x="34" y="186"/>
                </a:cxn>
                <a:cxn ang="0">
                  <a:pos x="30" y="174"/>
                </a:cxn>
                <a:cxn ang="0">
                  <a:pos x="23" y="155"/>
                </a:cxn>
                <a:cxn ang="0">
                  <a:pos x="19" y="129"/>
                </a:cxn>
                <a:cxn ang="0">
                  <a:pos x="15" y="139"/>
                </a:cxn>
                <a:cxn ang="0">
                  <a:pos x="4" y="132"/>
                </a:cxn>
                <a:cxn ang="0">
                  <a:pos x="1" y="123"/>
                </a:cxn>
                <a:cxn ang="0">
                  <a:pos x="17" y="115"/>
                </a:cxn>
                <a:cxn ang="0">
                  <a:pos x="39" y="117"/>
                </a:cxn>
                <a:cxn ang="0">
                  <a:pos x="38" y="108"/>
                </a:cxn>
                <a:cxn ang="0">
                  <a:pos x="34" y="95"/>
                </a:cxn>
                <a:cxn ang="0">
                  <a:pos x="38" y="86"/>
                </a:cxn>
                <a:cxn ang="0">
                  <a:pos x="29" y="83"/>
                </a:cxn>
                <a:cxn ang="0">
                  <a:pos x="24" y="72"/>
                </a:cxn>
                <a:cxn ang="0">
                  <a:pos x="22" y="64"/>
                </a:cxn>
                <a:cxn ang="0">
                  <a:pos x="19" y="53"/>
                </a:cxn>
                <a:cxn ang="0">
                  <a:pos x="36" y="45"/>
                </a:cxn>
                <a:cxn ang="0">
                  <a:pos x="76" y="21"/>
                </a:cxn>
                <a:cxn ang="0">
                  <a:pos x="108" y="16"/>
                </a:cxn>
              </a:cxnLst>
              <a:rect l="0" t="0" r="r" b="b"/>
              <a:pathLst>
                <a:path w="190" h="285">
                  <a:moveTo>
                    <a:pt x="125" y="0"/>
                  </a:moveTo>
                  <a:lnTo>
                    <a:pt x="130" y="5"/>
                  </a:lnTo>
                  <a:lnTo>
                    <a:pt x="146" y="36"/>
                  </a:lnTo>
                  <a:lnTo>
                    <a:pt x="156" y="46"/>
                  </a:lnTo>
                  <a:lnTo>
                    <a:pt x="165" y="58"/>
                  </a:lnTo>
                  <a:lnTo>
                    <a:pt x="173" y="73"/>
                  </a:lnTo>
                  <a:lnTo>
                    <a:pt x="180" y="91"/>
                  </a:lnTo>
                  <a:lnTo>
                    <a:pt x="184" y="113"/>
                  </a:lnTo>
                  <a:lnTo>
                    <a:pt x="183" y="150"/>
                  </a:lnTo>
                  <a:lnTo>
                    <a:pt x="184" y="170"/>
                  </a:lnTo>
                  <a:lnTo>
                    <a:pt x="190" y="171"/>
                  </a:lnTo>
                  <a:lnTo>
                    <a:pt x="181" y="201"/>
                  </a:lnTo>
                  <a:lnTo>
                    <a:pt x="174" y="217"/>
                  </a:lnTo>
                  <a:lnTo>
                    <a:pt x="163" y="228"/>
                  </a:lnTo>
                  <a:lnTo>
                    <a:pt x="154" y="230"/>
                  </a:lnTo>
                  <a:lnTo>
                    <a:pt x="142" y="233"/>
                  </a:lnTo>
                  <a:lnTo>
                    <a:pt x="135" y="230"/>
                  </a:lnTo>
                  <a:lnTo>
                    <a:pt x="131" y="235"/>
                  </a:lnTo>
                  <a:lnTo>
                    <a:pt x="127" y="242"/>
                  </a:lnTo>
                  <a:lnTo>
                    <a:pt x="120" y="252"/>
                  </a:lnTo>
                  <a:lnTo>
                    <a:pt x="116" y="245"/>
                  </a:lnTo>
                  <a:lnTo>
                    <a:pt x="111" y="245"/>
                  </a:lnTo>
                  <a:lnTo>
                    <a:pt x="101" y="240"/>
                  </a:lnTo>
                  <a:lnTo>
                    <a:pt x="95" y="241"/>
                  </a:lnTo>
                  <a:lnTo>
                    <a:pt x="83" y="246"/>
                  </a:lnTo>
                  <a:lnTo>
                    <a:pt x="88" y="252"/>
                  </a:lnTo>
                  <a:lnTo>
                    <a:pt x="86" y="260"/>
                  </a:lnTo>
                  <a:lnTo>
                    <a:pt x="79" y="263"/>
                  </a:lnTo>
                  <a:lnTo>
                    <a:pt x="76" y="256"/>
                  </a:lnTo>
                  <a:lnTo>
                    <a:pt x="72" y="252"/>
                  </a:lnTo>
                  <a:lnTo>
                    <a:pt x="71" y="268"/>
                  </a:lnTo>
                  <a:lnTo>
                    <a:pt x="66" y="272"/>
                  </a:lnTo>
                  <a:lnTo>
                    <a:pt x="61" y="273"/>
                  </a:lnTo>
                  <a:lnTo>
                    <a:pt x="57" y="269"/>
                  </a:lnTo>
                  <a:lnTo>
                    <a:pt x="65" y="263"/>
                  </a:lnTo>
                  <a:lnTo>
                    <a:pt x="66" y="257"/>
                  </a:lnTo>
                  <a:lnTo>
                    <a:pt x="60" y="260"/>
                  </a:lnTo>
                  <a:lnTo>
                    <a:pt x="51" y="264"/>
                  </a:lnTo>
                  <a:lnTo>
                    <a:pt x="41" y="276"/>
                  </a:lnTo>
                  <a:lnTo>
                    <a:pt x="38" y="276"/>
                  </a:lnTo>
                  <a:lnTo>
                    <a:pt x="35" y="269"/>
                  </a:lnTo>
                  <a:lnTo>
                    <a:pt x="31" y="274"/>
                  </a:lnTo>
                  <a:lnTo>
                    <a:pt x="22" y="283"/>
                  </a:lnTo>
                  <a:lnTo>
                    <a:pt x="20" y="274"/>
                  </a:lnTo>
                  <a:lnTo>
                    <a:pt x="12" y="277"/>
                  </a:lnTo>
                  <a:lnTo>
                    <a:pt x="8" y="285"/>
                  </a:lnTo>
                  <a:lnTo>
                    <a:pt x="4" y="282"/>
                  </a:lnTo>
                  <a:lnTo>
                    <a:pt x="9" y="273"/>
                  </a:lnTo>
                  <a:lnTo>
                    <a:pt x="11" y="263"/>
                  </a:lnTo>
                  <a:lnTo>
                    <a:pt x="22" y="267"/>
                  </a:lnTo>
                  <a:lnTo>
                    <a:pt x="20" y="261"/>
                  </a:lnTo>
                  <a:lnTo>
                    <a:pt x="24" y="253"/>
                  </a:lnTo>
                  <a:lnTo>
                    <a:pt x="19" y="250"/>
                  </a:lnTo>
                  <a:lnTo>
                    <a:pt x="13" y="256"/>
                  </a:lnTo>
                  <a:lnTo>
                    <a:pt x="11" y="247"/>
                  </a:lnTo>
                  <a:lnTo>
                    <a:pt x="15" y="235"/>
                  </a:lnTo>
                  <a:lnTo>
                    <a:pt x="15" y="225"/>
                  </a:lnTo>
                  <a:lnTo>
                    <a:pt x="20" y="212"/>
                  </a:lnTo>
                  <a:lnTo>
                    <a:pt x="27" y="203"/>
                  </a:lnTo>
                  <a:lnTo>
                    <a:pt x="23" y="199"/>
                  </a:lnTo>
                  <a:lnTo>
                    <a:pt x="31" y="193"/>
                  </a:lnTo>
                  <a:lnTo>
                    <a:pt x="34" y="186"/>
                  </a:lnTo>
                  <a:lnTo>
                    <a:pt x="30" y="180"/>
                  </a:lnTo>
                  <a:lnTo>
                    <a:pt x="30" y="174"/>
                  </a:lnTo>
                  <a:lnTo>
                    <a:pt x="24" y="167"/>
                  </a:lnTo>
                  <a:lnTo>
                    <a:pt x="23" y="155"/>
                  </a:lnTo>
                  <a:lnTo>
                    <a:pt x="20" y="143"/>
                  </a:lnTo>
                  <a:lnTo>
                    <a:pt x="19" y="129"/>
                  </a:lnTo>
                  <a:lnTo>
                    <a:pt x="13" y="127"/>
                  </a:lnTo>
                  <a:lnTo>
                    <a:pt x="15" y="139"/>
                  </a:lnTo>
                  <a:lnTo>
                    <a:pt x="11" y="142"/>
                  </a:lnTo>
                  <a:lnTo>
                    <a:pt x="4" y="132"/>
                  </a:lnTo>
                  <a:lnTo>
                    <a:pt x="0" y="132"/>
                  </a:lnTo>
                  <a:lnTo>
                    <a:pt x="1" y="123"/>
                  </a:lnTo>
                  <a:lnTo>
                    <a:pt x="8" y="115"/>
                  </a:lnTo>
                  <a:lnTo>
                    <a:pt x="17" y="115"/>
                  </a:lnTo>
                  <a:lnTo>
                    <a:pt x="29" y="110"/>
                  </a:lnTo>
                  <a:lnTo>
                    <a:pt x="39" y="117"/>
                  </a:lnTo>
                  <a:lnTo>
                    <a:pt x="43" y="118"/>
                  </a:lnTo>
                  <a:lnTo>
                    <a:pt x="38" y="108"/>
                  </a:lnTo>
                  <a:lnTo>
                    <a:pt x="38" y="100"/>
                  </a:lnTo>
                  <a:lnTo>
                    <a:pt x="34" y="95"/>
                  </a:lnTo>
                  <a:lnTo>
                    <a:pt x="35" y="89"/>
                  </a:lnTo>
                  <a:lnTo>
                    <a:pt x="38" y="86"/>
                  </a:lnTo>
                  <a:lnTo>
                    <a:pt x="31" y="81"/>
                  </a:lnTo>
                  <a:lnTo>
                    <a:pt x="29" y="83"/>
                  </a:lnTo>
                  <a:lnTo>
                    <a:pt x="25" y="77"/>
                  </a:lnTo>
                  <a:lnTo>
                    <a:pt x="24" y="72"/>
                  </a:lnTo>
                  <a:lnTo>
                    <a:pt x="28" y="72"/>
                  </a:lnTo>
                  <a:lnTo>
                    <a:pt x="22" y="64"/>
                  </a:lnTo>
                  <a:lnTo>
                    <a:pt x="19" y="58"/>
                  </a:lnTo>
                  <a:lnTo>
                    <a:pt x="19" y="53"/>
                  </a:lnTo>
                  <a:lnTo>
                    <a:pt x="23" y="56"/>
                  </a:lnTo>
                  <a:lnTo>
                    <a:pt x="36" y="45"/>
                  </a:lnTo>
                  <a:lnTo>
                    <a:pt x="58" y="22"/>
                  </a:lnTo>
                  <a:lnTo>
                    <a:pt x="76" y="21"/>
                  </a:lnTo>
                  <a:lnTo>
                    <a:pt x="93" y="22"/>
                  </a:lnTo>
                  <a:lnTo>
                    <a:pt x="108" y="16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76" name="任意多边形: 形状 75"/>
            <p:cNvSpPr>
              <a:spLocks noChangeAspect="1"/>
            </p:cNvSpPr>
            <p:nvPr/>
          </p:nvSpPr>
          <p:spPr bwMode="gray">
            <a:xfrm>
              <a:off x="7428538" y="3291845"/>
              <a:ext cx="551779" cy="296843"/>
            </a:xfrm>
            <a:custGeom>
              <a:avLst/>
              <a:gdLst/>
              <a:ahLst/>
              <a:cxnLst>
                <a:cxn ang="0">
                  <a:pos x="46" y="227"/>
                </a:cxn>
                <a:cxn ang="0">
                  <a:pos x="129" y="180"/>
                </a:cxn>
                <a:cxn ang="0">
                  <a:pos x="243" y="132"/>
                </a:cxn>
                <a:cxn ang="0">
                  <a:pos x="313" y="149"/>
                </a:cxn>
                <a:cxn ang="0">
                  <a:pos x="387" y="187"/>
                </a:cxn>
                <a:cxn ang="0">
                  <a:pos x="508" y="190"/>
                </a:cxn>
                <a:cxn ang="0">
                  <a:pos x="552" y="160"/>
                </a:cxn>
                <a:cxn ang="0">
                  <a:pos x="554" y="99"/>
                </a:cxn>
                <a:cxn ang="0">
                  <a:pos x="582" y="33"/>
                </a:cxn>
                <a:cxn ang="0">
                  <a:pos x="645" y="6"/>
                </a:cxn>
                <a:cxn ang="0">
                  <a:pos x="731" y="47"/>
                </a:cxn>
                <a:cxn ang="0">
                  <a:pos x="787" y="103"/>
                </a:cxn>
                <a:cxn ang="0">
                  <a:pos x="830" y="154"/>
                </a:cxn>
                <a:cxn ang="0">
                  <a:pos x="944" y="132"/>
                </a:cxn>
                <a:cxn ang="0">
                  <a:pos x="1034" y="169"/>
                </a:cxn>
                <a:cxn ang="0">
                  <a:pos x="1104" y="201"/>
                </a:cxn>
                <a:cxn ang="0">
                  <a:pos x="1200" y="249"/>
                </a:cxn>
                <a:cxn ang="0">
                  <a:pos x="1317" y="237"/>
                </a:cxn>
                <a:cxn ang="0">
                  <a:pos x="1439" y="179"/>
                </a:cxn>
                <a:cxn ang="0">
                  <a:pos x="1528" y="199"/>
                </a:cxn>
                <a:cxn ang="0">
                  <a:pos x="1565" y="195"/>
                </a:cxn>
                <a:cxn ang="0">
                  <a:pos x="1525" y="255"/>
                </a:cxn>
                <a:cxn ang="0">
                  <a:pos x="1517" y="325"/>
                </a:cxn>
                <a:cxn ang="0">
                  <a:pos x="1570" y="391"/>
                </a:cxn>
                <a:cxn ang="0">
                  <a:pos x="1667" y="348"/>
                </a:cxn>
                <a:cxn ang="0">
                  <a:pos x="1721" y="415"/>
                </a:cxn>
                <a:cxn ang="0">
                  <a:pos x="1734" y="458"/>
                </a:cxn>
                <a:cxn ang="0">
                  <a:pos x="1663" y="461"/>
                </a:cxn>
                <a:cxn ang="0">
                  <a:pos x="1576" y="482"/>
                </a:cxn>
                <a:cxn ang="0">
                  <a:pos x="1489" y="551"/>
                </a:cxn>
                <a:cxn ang="0">
                  <a:pos x="1411" y="611"/>
                </a:cxn>
                <a:cxn ang="0">
                  <a:pos x="1344" y="588"/>
                </a:cxn>
                <a:cxn ang="0">
                  <a:pos x="1298" y="646"/>
                </a:cxn>
                <a:cxn ang="0">
                  <a:pos x="1255" y="752"/>
                </a:cxn>
                <a:cxn ang="0">
                  <a:pos x="1163" y="789"/>
                </a:cxn>
                <a:cxn ang="0">
                  <a:pos x="1088" y="788"/>
                </a:cxn>
                <a:cxn ang="0">
                  <a:pos x="1014" y="815"/>
                </a:cxn>
                <a:cxn ang="0">
                  <a:pos x="942" y="847"/>
                </a:cxn>
                <a:cxn ang="0">
                  <a:pos x="903" y="834"/>
                </a:cxn>
                <a:cxn ang="0">
                  <a:pos x="801" y="805"/>
                </a:cxn>
                <a:cxn ang="0">
                  <a:pos x="744" y="767"/>
                </a:cxn>
                <a:cxn ang="0">
                  <a:pos x="527" y="766"/>
                </a:cxn>
                <a:cxn ang="0">
                  <a:pos x="463" y="730"/>
                </a:cxn>
                <a:cxn ang="0">
                  <a:pos x="421" y="659"/>
                </a:cxn>
                <a:cxn ang="0">
                  <a:pos x="353" y="625"/>
                </a:cxn>
                <a:cxn ang="0">
                  <a:pos x="280" y="590"/>
                </a:cxn>
                <a:cxn ang="0">
                  <a:pos x="211" y="584"/>
                </a:cxn>
                <a:cxn ang="0">
                  <a:pos x="158" y="552"/>
                </a:cxn>
                <a:cxn ang="0">
                  <a:pos x="163" y="470"/>
                </a:cxn>
                <a:cxn ang="0">
                  <a:pos x="124" y="372"/>
                </a:cxn>
                <a:cxn ang="0">
                  <a:pos x="70" y="369"/>
                </a:cxn>
                <a:cxn ang="0">
                  <a:pos x="3" y="288"/>
                </a:cxn>
              </a:cxnLst>
              <a:rect l="0" t="0" r="r" b="b"/>
              <a:pathLst>
                <a:path w="1734" h="848">
                  <a:moveTo>
                    <a:pt x="0" y="273"/>
                  </a:moveTo>
                  <a:lnTo>
                    <a:pt x="12" y="251"/>
                  </a:lnTo>
                  <a:lnTo>
                    <a:pt x="28" y="234"/>
                  </a:lnTo>
                  <a:lnTo>
                    <a:pt x="46" y="227"/>
                  </a:lnTo>
                  <a:lnTo>
                    <a:pt x="65" y="221"/>
                  </a:lnTo>
                  <a:lnTo>
                    <a:pt x="84" y="208"/>
                  </a:lnTo>
                  <a:lnTo>
                    <a:pt x="104" y="192"/>
                  </a:lnTo>
                  <a:lnTo>
                    <a:pt x="129" y="180"/>
                  </a:lnTo>
                  <a:lnTo>
                    <a:pt x="154" y="158"/>
                  </a:lnTo>
                  <a:lnTo>
                    <a:pt x="195" y="146"/>
                  </a:lnTo>
                  <a:lnTo>
                    <a:pt x="220" y="135"/>
                  </a:lnTo>
                  <a:lnTo>
                    <a:pt x="243" y="132"/>
                  </a:lnTo>
                  <a:lnTo>
                    <a:pt x="265" y="136"/>
                  </a:lnTo>
                  <a:lnTo>
                    <a:pt x="281" y="142"/>
                  </a:lnTo>
                  <a:lnTo>
                    <a:pt x="294" y="153"/>
                  </a:lnTo>
                  <a:lnTo>
                    <a:pt x="313" y="149"/>
                  </a:lnTo>
                  <a:lnTo>
                    <a:pt x="334" y="148"/>
                  </a:lnTo>
                  <a:lnTo>
                    <a:pt x="351" y="151"/>
                  </a:lnTo>
                  <a:lnTo>
                    <a:pt x="382" y="180"/>
                  </a:lnTo>
                  <a:lnTo>
                    <a:pt x="387" y="187"/>
                  </a:lnTo>
                  <a:lnTo>
                    <a:pt x="404" y="190"/>
                  </a:lnTo>
                  <a:lnTo>
                    <a:pt x="451" y="183"/>
                  </a:lnTo>
                  <a:lnTo>
                    <a:pt x="464" y="189"/>
                  </a:lnTo>
                  <a:lnTo>
                    <a:pt x="508" y="190"/>
                  </a:lnTo>
                  <a:lnTo>
                    <a:pt x="546" y="185"/>
                  </a:lnTo>
                  <a:lnTo>
                    <a:pt x="556" y="180"/>
                  </a:lnTo>
                  <a:lnTo>
                    <a:pt x="556" y="172"/>
                  </a:lnTo>
                  <a:lnTo>
                    <a:pt x="552" y="160"/>
                  </a:lnTo>
                  <a:lnTo>
                    <a:pt x="555" y="146"/>
                  </a:lnTo>
                  <a:lnTo>
                    <a:pt x="565" y="130"/>
                  </a:lnTo>
                  <a:lnTo>
                    <a:pt x="565" y="114"/>
                  </a:lnTo>
                  <a:lnTo>
                    <a:pt x="554" y="99"/>
                  </a:lnTo>
                  <a:lnTo>
                    <a:pt x="550" y="81"/>
                  </a:lnTo>
                  <a:lnTo>
                    <a:pt x="552" y="63"/>
                  </a:lnTo>
                  <a:lnTo>
                    <a:pt x="568" y="49"/>
                  </a:lnTo>
                  <a:lnTo>
                    <a:pt x="582" y="33"/>
                  </a:lnTo>
                  <a:lnTo>
                    <a:pt x="600" y="18"/>
                  </a:lnTo>
                  <a:lnTo>
                    <a:pt x="611" y="1"/>
                  </a:lnTo>
                  <a:lnTo>
                    <a:pt x="625" y="0"/>
                  </a:lnTo>
                  <a:lnTo>
                    <a:pt x="645" y="6"/>
                  </a:lnTo>
                  <a:lnTo>
                    <a:pt x="659" y="17"/>
                  </a:lnTo>
                  <a:lnTo>
                    <a:pt x="696" y="27"/>
                  </a:lnTo>
                  <a:lnTo>
                    <a:pt x="707" y="41"/>
                  </a:lnTo>
                  <a:lnTo>
                    <a:pt x="731" y="47"/>
                  </a:lnTo>
                  <a:lnTo>
                    <a:pt x="755" y="50"/>
                  </a:lnTo>
                  <a:lnTo>
                    <a:pt x="772" y="57"/>
                  </a:lnTo>
                  <a:lnTo>
                    <a:pt x="782" y="73"/>
                  </a:lnTo>
                  <a:lnTo>
                    <a:pt x="787" y="103"/>
                  </a:lnTo>
                  <a:lnTo>
                    <a:pt x="787" y="124"/>
                  </a:lnTo>
                  <a:lnTo>
                    <a:pt x="792" y="124"/>
                  </a:lnTo>
                  <a:lnTo>
                    <a:pt x="807" y="138"/>
                  </a:lnTo>
                  <a:lnTo>
                    <a:pt x="830" y="154"/>
                  </a:lnTo>
                  <a:lnTo>
                    <a:pt x="864" y="165"/>
                  </a:lnTo>
                  <a:lnTo>
                    <a:pt x="892" y="159"/>
                  </a:lnTo>
                  <a:lnTo>
                    <a:pt x="919" y="144"/>
                  </a:lnTo>
                  <a:lnTo>
                    <a:pt x="944" y="132"/>
                  </a:lnTo>
                  <a:lnTo>
                    <a:pt x="975" y="140"/>
                  </a:lnTo>
                  <a:lnTo>
                    <a:pt x="1023" y="157"/>
                  </a:lnTo>
                  <a:lnTo>
                    <a:pt x="1033" y="169"/>
                  </a:lnTo>
                  <a:lnTo>
                    <a:pt x="1034" y="169"/>
                  </a:lnTo>
                  <a:lnTo>
                    <a:pt x="1040" y="174"/>
                  </a:lnTo>
                  <a:lnTo>
                    <a:pt x="1062" y="186"/>
                  </a:lnTo>
                  <a:lnTo>
                    <a:pt x="1083" y="192"/>
                  </a:lnTo>
                  <a:lnTo>
                    <a:pt x="1104" y="201"/>
                  </a:lnTo>
                  <a:lnTo>
                    <a:pt x="1118" y="221"/>
                  </a:lnTo>
                  <a:lnTo>
                    <a:pt x="1145" y="237"/>
                  </a:lnTo>
                  <a:lnTo>
                    <a:pt x="1177" y="242"/>
                  </a:lnTo>
                  <a:lnTo>
                    <a:pt x="1200" y="249"/>
                  </a:lnTo>
                  <a:lnTo>
                    <a:pt x="1218" y="250"/>
                  </a:lnTo>
                  <a:lnTo>
                    <a:pt x="1243" y="248"/>
                  </a:lnTo>
                  <a:lnTo>
                    <a:pt x="1261" y="256"/>
                  </a:lnTo>
                  <a:lnTo>
                    <a:pt x="1317" y="237"/>
                  </a:lnTo>
                  <a:lnTo>
                    <a:pt x="1351" y="229"/>
                  </a:lnTo>
                  <a:lnTo>
                    <a:pt x="1378" y="224"/>
                  </a:lnTo>
                  <a:lnTo>
                    <a:pt x="1415" y="195"/>
                  </a:lnTo>
                  <a:lnTo>
                    <a:pt x="1439" y="179"/>
                  </a:lnTo>
                  <a:lnTo>
                    <a:pt x="1464" y="170"/>
                  </a:lnTo>
                  <a:lnTo>
                    <a:pt x="1489" y="180"/>
                  </a:lnTo>
                  <a:lnTo>
                    <a:pt x="1507" y="195"/>
                  </a:lnTo>
                  <a:lnTo>
                    <a:pt x="1528" y="199"/>
                  </a:lnTo>
                  <a:lnTo>
                    <a:pt x="1545" y="195"/>
                  </a:lnTo>
                  <a:lnTo>
                    <a:pt x="1559" y="187"/>
                  </a:lnTo>
                  <a:lnTo>
                    <a:pt x="1565" y="190"/>
                  </a:lnTo>
                  <a:lnTo>
                    <a:pt x="1565" y="195"/>
                  </a:lnTo>
                  <a:lnTo>
                    <a:pt x="1556" y="203"/>
                  </a:lnTo>
                  <a:lnTo>
                    <a:pt x="1540" y="232"/>
                  </a:lnTo>
                  <a:lnTo>
                    <a:pt x="1529" y="246"/>
                  </a:lnTo>
                  <a:lnTo>
                    <a:pt x="1525" y="255"/>
                  </a:lnTo>
                  <a:lnTo>
                    <a:pt x="1525" y="271"/>
                  </a:lnTo>
                  <a:lnTo>
                    <a:pt x="1528" y="288"/>
                  </a:lnTo>
                  <a:lnTo>
                    <a:pt x="1525" y="308"/>
                  </a:lnTo>
                  <a:lnTo>
                    <a:pt x="1517" y="325"/>
                  </a:lnTo>
                  <a:lnTo>
                    <a:pt x="1517" y="347"/>
                  </a:lnTo>
                  <a:lnTo>
                    <a:pt x="1520" y="367"/>
                  </a:lnTo>
                  <a:lnTo>
                    <a:pt x="1529" y="382"/>
                  </a:lnTo>
                  <a:lnTo>
                    <a:pt x="1570" y="391"/>
                  </a:lnTo>
                  <a:lnTo>
                    <a:pt x="1595" y="389"/>
                  </a:lnTo>
                  <a:lnTo>
                    <a:pt x="1620" y="382"/>
                  </a:lnTo>
                  <a:lnTo>
                    <a:pt x="1638" y="369"/>
                  </a:lnTo>
                  <a:lnTo>
                    <a:pt x="1667" y="348"/>
                  </a:lnTo>
                  <a:lnTo>
                    <a:pt x="1673" y="362"/>
                  </a:lnTo>
                  <a:lnTo>
                    <a:pt x="1686" y="377"/>
                  </a:lnTo>
                  <a:lnTo>
                    <a:pt x="1715" y="401"/>
                  </a:lnTo>
                  <a:lnTo>
                    <a:pt x="1721" y="415"/>
                  </a:lnTo>
                  <a:lnTo>
                    <a:pt x="1719" y="428"/>
                  </a:lnTo>
                  <a:lnTo>
                    <a:pt x="1719" y="437"/>
                  </a:lnTo>
                  <a:lnTo>
                    <a:pt x="1733" y="445"/>
                  </a:lnTo>
                  <a:lnTo>
                    <a:pt x="1734" y="458"/>
                  </a:lnTo>
                  <a:lnTo>
                    <a:pt x="1724" y="464"/>
                  </a:lnTo>
                  <a:lnTo>
                    <a:pt x="1707" y="461"/>
                  </a:lnTo>
                  <a:lnTo>
                    <a:pt x="1688" y="456"/>
                  </a:lnTo>
                  <a:lnTo>
                    <a:pt x="1663" y="461"/>
                  </a:lnTo>
                  <a:lnTo>
                    <a:pt x="1638" y="465"/>
                  </a:lnTo>
                  <a:lnTo>
                    <a:pt x="1613" y="464"/>
                  </a:lnTo>
                  <a:lnTo>
                    <a:pt x="1592" y="468"/>
                  </a:lnTo>
                  <a:lnTo>
                    <a:pt x="1576" y="482"/>
                  </a:lnTo>
                  <a:lnTo>
                    <a:pt x="1525" y="538"/>
                  </a:lnTo>
                  <a:lnTo>
                    <a:pt x="1507" y="550"/>
                  </a:lnTo>
                  <a:lnTo>
                    <a:pt x="1500" y="552"/>
                  </a:lnTo>
                  <a:lnTo>
                    <a:pt x="1489" y="551"/>
                  </a:lnTo>
                  <a:lnTo>
                    <a:pt x="1477" y="551"/>
                  </a:lnTo>
                  <a:lnTo>
                    <a:pt x="1457" y="573"/>
                  </a:lnTo>
                  <a:lnTo>
                    <a:pt x="1438" y="594"/>
                  </a:lnTo>
                  <a:lnTo>
                    <a:pt x="1411" y="611"/>
                  </a:lnTo>
                  <a:lnTo>
                    <a:pt x="1393" y="611"/>
                  </a:lnTo>
                  <a:lnTo>
                    <a:pt x="1372" y="606"/>
                  </a:lnTo>
                  <a:lnTo>
                    <a:pt x="1360" y="593"/>
                  </a:lnTo>
                  <a:lnTo>
                    <a:pt x="1344" y="588"/>
                  </a:lnTo>
                  <a:lnTo>
                    <a:pt x="1323" y="594"/>
                  </a:lnTo>
                  <a:lnTo>
                    <a:pt x="1314" y="611"/>
                  </a:lnTo>
                  <a:lnTo>
                    <a:pt x="1301" y="631"/>
                  </a:lnTo>
                  <a:lnTo>
                    <a:pt x="1298" y="646"/>
                  </a:lnTo>
                  <a:lnTo>
                    <a:pt x="1320" y="675"/>
                  </a:lnTo>
                  <a:lnTo>
                    <a:pt x="1323" y="689"/>
                  </a:lnTo>
                  <a:lnTo>
                    <a:pt x="1265" y="738"/>
                  </a:lnTo>
                  <a:lnTo>
                    <a:pt x="1255" y="752"/>
                  </a:lnTo>
                  <a:lnTo>
                    <a:pt x="1235" y="767"/>
                  </a:lnTo>
                  <a:lnTo>
                    <a:pt x="1221" y="776"/>
                  </a:lnTo>
                  <a:lnTo>
                    <a:pt x="1191" y="787"/>
                  </a:lnTo>
                  <a:lnTo>
                    <a:pt x="1163" y="789"/>
                  </a:lnTo>
                  <a:lnTo>
                    <a:pt x="1158" y="792"/>
                  </a:lnTo>
                  <a:lnTo>
                    <a:pt x="1130" y="783"/>
                  </a:lnTo>
                  <a:lnTo>
                    <a:pt x="1114" y="789"/>
                  </a:lnTo>
                  <a:lnTo>
                    <a:pt x="1088" y="788"/>
                  </a:lnTo>
                  <a:lnTo>
                    <a:pt x="1070" y="795"/>
                  </a:lnTo>
                  <a:lnTo>
                    <a:pt x="1033" y="802"/>
                  </a:lnTo>
                  <a:lnTo>
                    <a:pt x="1022" y="805"/>
                  </a:lnTo>
                  <a:lnTo>
                    <a:pt x="1014" y="815"/>
                  </a:lnTo>
                  <a:lnTo>
                    <a:pt x="1003" y="819"/>
                  </a:lnTo>
                  <a:lnTo>
                    <a:pt x="990" y="821"/>
                  </a:lnTo>
                  <a:lnTo>
                    <a:pt x="960" y="832"/>
                  </a:lnTo>
                  <a:lnTo>
                    <a:pt x="942" y="847"/>
                  </a:lnTo>
                  <a:lnTo>
                    <a:pt x="932" y="848"/>
                  </a:lnTo>
                  <a:lnTo>
                    <a:pt x="920" y="845"/>
                  </a:lnTo>
                  <a:lnTo>
                    <a:pt x="909" y="836"/>
                  </a:lnTo>
                  <a:lnTo>
                    <a:pt x="903" y="834"/>
                  </a:lnTo>
                  <a:lnTo>
                    <a:pt x="874" y="832"/>
                  </a:lnTo>
                  <a:lnTo>
                    <a:pt x="852" y="825"/>
                  </a:lnTo>
                  <a:lnTo>
                    <a:pt x="834" y="815"/>
                  </a:lnTo>
                  <a:lnTo>
                    <a:pt x="801" y="805"/>
                  </a:lnTo>
                  <a:lnTo>
                    <a:pt x="778" y="795"/>
                  </a:lnTo>
                  <a:lnTo>
                    <a:pt x="763" y="782"/>
                  </a:lnTo>
                  <a:lnTo>
                    <a:pt x="754" y="771"/>
                  </a:lnTo>
                  <a:lnTo>
                    <a:pt x="744" y="767"/>
                  </a:lnTo>
                  <a:lnTo>
                    <a:pt x="710" y="756"/>
                  </a:lnTo>
                  <a:lnTo>
                    <a:pt x="693" y="754"/>
                  </a:lnTo>
                  <a:lnTo>
                    <a:pt x="675" y="756"/>
                  </a:lnTo>
                  <a:lnTo>
                    <a:pt x="527" y="766"/>
                  </a:lnTo>
                  <a:lnTo>
                    <a:pt x="506" y="766"/>
                  </a:lnTo>
                  <a:lnTo>
                    <a:pt x="492" y="760"/>
                  </a:lnTo>
                  <a:lnTo>
                    <a:pt x="476" y="746"/>
                  </a:lnTo>
                  <a:lnTo>
                    <a:pt x="463" y="730"/>
                  </a:lnTo>
                  <a:lnTo>
                    <a:pt x="451" y="716"/>
                  </a:lnTo>
                  <a:lnTo>
                    <a:pt x="439" y="696"/>
                  </a:lnTo>
                  <a:lnTo>
                    <a:pt x="432" y="676"/>
                  </a:lnTo>
                  <a:lnTo>
                    <a:pt x="421" y="659"/>
                  </a:lnTo>
                  <a:lnTo>
                    <a:pt x="410" y="644"/>
                  </a:lnTo>
                  <a:lnTo>
                    <a:pt x="398" y="643"/>
                  </a:lnTo>
                  <a:lnTo>
                    <a:pt x="385" y="633"/>
                  </a:lnTo>
                  <a:lnTo>
                    <a:pt x="353" y="625"/>
                  </a:lnTo>
                  <a:lnTo>
                    <a:pt x="337" y="616"/>
                  </a:lnTo>
                  <a:lnTo>
                    <a:pt x="322" y="606"/>
                  </a:lnTo>
                  <a:lnTo>
                    <a:pt x="292" y="596"/>
                  </a:lnTo>
                  <a:lnTo>
                    <a:pt x="280" y="590"/>
                  </a:lnTo>
                  <a:lnTo>
                    <a:pt x="267" y="590"/>
                  </a:lnTo>
                  <a:lnTo>
                    <a:pt x="254" y="595"/>
                  </a:lnTo>
                  <a:lnTo>
                    <a:pt x="245" y="595"/>
                  </a:lnTo>
                  <a:lnTo>
                    <a:pt x="211" y="584"/>
                  </a:lnTo>
                  <a:lnTo>
                    <a:pt x="180" y="581"/>
                  </a:lnTo>
                  <a:lnTo>
                    <a:pt x="164" y="574"/>
                  </a:lnTo>
                  <a:lnTo>
                    <a:pt x="157" y="567"/>
                  </a:lnTo>
                  <a:lnTo>
                    <a:pt x="158" y="552"/>
                  </a:lnTo>
                  <a:lnTo>
                    <a:pt x="166" y="536"/>
                  </a:lnTo>
                  <a:lnTo>
                    <a:pt x="167" y="517"/>
                  </a:lnTo>
                  <a:lnTo>
                    <a:pt x="163" y="498"/>
                  </a:lnTo>
                  <a:lnTo>
                    <a:pt x="163" y="470"/>
                  </a:lnTo>
                  <a:lnTo>
                    <a:pt x="151" y="427"/>
                  </a:lnTo>
                  <a:lnTo>
                    <a:pt x="141" y="410"/>
                  </a:lnTo>
                  <a:lnTo>
                    <a:pt x="134" y="388"/>
                  </a:lnTo>
                  <a:lnTo>
                    <a:pt x="124" y="372"/>
                  </a:lnTo>
                  <a:lnTo>
                    <a:pt x="108" y="369"/>
                  </a:lnTo>
                  <a:lnTo>
                    <a:pt x="93" y="361"/>
                  </a:lnTo>
                  <a:lnTo>
                    <a:pt x="77" y="358"/>
                  </a:lnTo>
                  <a:lnTo>
                    <a:pt x="70" y="369"/>
                  </a:lnTo>
                  <a:lnTo>
                    <a:pt x="55" y="358"/>
                  </a:lnTo>
                  <a:lnTo>
                    <a:pt x="44" y="337"/>
                  </a:lnTo>
                  <a:lnTo>
                    <a:pt x="14" y="314"/>
                  </a:lnTo>
                  <a:lnTo>
                    <a:pt x="3" y="288"/>
                  </a:lnTo>
                  <a:lnTo>
                    <a:pt x="0" y="277"/>
                  </a:lnTo>
                  <a:lnTo>
                    <a:pt x="0" y="2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77" name="任意多边形: 形状 76"/>
            <p:cNvSpPr>
              <a:spLocks noChangeAspect="1"/>
            </p:cNvSpPr>
            <p:nvPr/>
          </p:nvSpPr>
          <p:spPr bwMode="gray">
            <a:xfrm>
              <a:off x="7791090" y="4068874"/>
              <a:ext cx="41344" cy="40162"/>
            </a:xfrm>
            <a:custGeom>
              <a:avLst/>
              <a:gdLst/>
              <a:ahLst/>
              <a:cxnLst>
                <a:cxn ang="0">
                  <a:pos x="102" y="5"/>
                </a:cxn>
                <a:cxn ang="0">
                  <a:pos x="100" y="5"/>
                </a:cxn>
                <a:cxn ang="0">
                  <a:pos x="105" y="0"/>
                </a:cxn>
                <a:cxn ang="0">
                  <a:pos x="112" y="5"/>
                </a:cxn>
                <a:cxn ang="0">
                  <a:pos x="123" y="8"/>
                </a:cxn>
                <a:cxn ang="0">
                  <a:pos x="127" y="20"/>
                </a:cxn>
                <a:cxn ang="0">
                  <a:pos x="127" y="27"/>
                </a:cxn>
                <a:cxn ang="0">
                  <a:pos x="117" y="37"/>
                </a:cxn>
                <a:cxn ang="0">
                  <a:pos x="105" y="61"/>
                </a:cxn>
                <a:cxn ang="0">
                  <a:pos x="100" y="79"/>
                </a:cxn>
                <a:cxn ang="0">
                  <a:pos x="91" y="85"/>
                </a:cxn>
                <a:cxn ang="0">
                  <a:pos x="78" y="99"/>
                </a:cxn>
                <a:cxn ang="0">
                  <a:pos x="66" y="101"/>
                </a:cxn>
                <a:cxn ang="0">
                  <a:pos x="59" y="113"/>
                </a:cxn>
                <a:cxn ang="0">
                  <a:pos x="53" y="112"/>
                </a:cxn>
                <a:cxn ang="0">
                  <a:pos x="48" y="109"/>
                </a:cxn>
                <a:cxn ang="0">
                  <a:pos x="11" y="97"/>
                </a:cxn>
                <a:cxn ang="0">
                  <a:pos x="3" y="86"/>
                </a:cxn>
                <a:cxn ang="0">
                  <a:pos x="0" y="50"/>
                </a:cxn>
                <a:cxn ang="0">
                  <a:pos x="6" y="45"/>
                </a:cxn>
                <a:cxn ang="0">
                  <a:pos x="19" y="31"/>
                </a:cxn>
                <a:cxn ang="0">
                  <a:pos x="28" y="24"/>
                </a:cxn>
                <a:cxn ang="0">
                  <a:pos x="30" y="20"/>
                </a:cxn>
                <a:cxn ang="0">
                  <a:pos x="37" y="15"/>
                </a:cxn>
                <a:cxn ang="0">
                  <a:pos x="49" y="10"/>
                </a:cxn>
                <a:cxn ang="0">
                  <a:pos x="78" y="9"/>
                </a:cxn>
                <a:cxn ang="0">
                  <a:pos x="85" y="4"/>
                </a:cxn>
                <a:cxn ang="0">
                  <a:pos x="92" y="5"/>
                </a:cxn>
                <a:cxn ang="0">
                  <a:pos x="97" y="4"/>
                </a:cxn>
                <a:cxn ang="0">
                  <a:pos x="102" y="5"/>
                </a:cxn>
              </a:cxnLst>
              <a:rect l="0" t="0" r="r" b="b"/>
              <a:pathLst>
                <a:path w="127" h="113">
                  <a:moveTo>
                    <a:pt x="102" y="5"/>
                  </a:moveTo>
                  <a:lnTo>
                    <a:pt x="100" y="5"/>
                  </a:lnTo>
                  <a:lnTo>
                    <a:pt x="105" y="0"/>
                  </a:lnTo>
                  <a:lnTo>
                    <a:pt x="112" y="5"/>
                  </a:lnTo>
                  <a:lnTo>
                    <a:pt x="123" y="8"/>
                  </a:lnTo>
                  <a:lnTo>
                    <a:pt x="127" y="20"/>
                  </a:lnTo>
                  <a:lnTo>
                    <a:pt x="127" y="27"/>
                  </a:lnTo>
                  <a:lnTo>
                    <a:pt x="117" y="37"/>
                  </a:lnTo>
                  <a:lnTo>
                    <a:pt x="105" y="61"/>
                  </a:lnTo>
                  <a:lnTo>
                    <a:pt x="100" y="79"/>
                  </a:lnTo>
                  <a:lnTo>
                    <a:pt x="91" y="85"/>
                  </a:lnTo>
                  <a:lnTo>
                    <a:pt x="78" y="99"/>
                  </a:lnTo>
                  <a:lnTo>
                    <a:pt x="66" y="101"/>
                  </a:lnTo>
                  <a:lnTo>
                    <a:pt x="59" y="113"/>
                  </a:lnTo>
                  <a:lnTo>
                    <a:pt x="53" y="112"/>
                  </a:lnTo>
                  <a:lnTo>
                    <a:pt x="48" y="109"/>
                  </a:lnTo>
                  <a:lnTo>
                    <a:pt x="11" y="97"/>
                  </a:lnTo>
                  <a:lnTo>
                    <a:pt x="3" y="86"/>
                  </a:lnTo>
                  <a:lnTo>
                    <a:pt x="0" y="50"/>
                  </a:lnTo>
                  <a:lnTo>
                    <a:pt x="6" y="45"/>
                  </a:lnTo>
                  <a:lnTo>
                    <a:pt x="19" y="31"/>
                  </a:lnTo>
                  <a:lnTo>
                    <a:pt x="28" y="24"/>
                  </a:lnTo>
                  <a:lnTo>
                    <a:pt x="30" y="20"/>
                  </a:lnTo>
                  <a:lnTo>
                    <a:pt x="37" y="15"/>
                  </a:lnTo>
                  <a:lnTo>
                    <a:pt x="49" y="10"/>
                  </a:lnTo>
                  <a:lnTo>
                    <a:pt x="78" y="9"/>
                  </a:lnTo>
                  <a:lnTo>
                    <a:pt x="85" y="4"/>
                  </a:lnTo>
                  <a:lnTo>
                    <a:pt x="92" y="5"/>
                  </a:lnTo>
                  <a:lnTo>
                    <a:pt x="97" y="4"/>
                  </a:lnTo>
                  <a:lnTo>
                    <a:pt x="102" y="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78" name="任意多边形: 形状 77"/>
            <p:cNvSpPr>
              <a:spLocks noChangeAspect="1"/>
            </p:cNvSpPr>
            <p:nvPr/>
          </p:nvSpPr>
          <p:spPr bwMode="gray">
            <a:xfrm>
              <a:off x="7180476" y="3251684"/>
              <a:ext cx="1068574" cy="815445"/>
            </a:xfrm>
            <a:custGeom>
              <a:avLst/>
              <a:gdLst/>
              <a:ahLst/>
              <a:cxnLst>
                <a:cxn ang="0">
                  <a:pos x="2191" y="2191"/>
                </a:cxn>
                <a:cxn ang="0">
                  <a:pos x="2134" y="2244"/>
                </a:cxn>
                <a:cxn ang="0">
                  <a:pos x="2015" y="2329"/>
                </a:cxn>
                <a:cxn ang="0">
                  <a:pos x="1898" y="2261"/>
                </a:cxn>
                <a:cxn ang="0">
                  <a:pos x="1746" y="2168"/>
                </a:cxn>
                <a:cxn ang="0">
                  <a:pos x="1585" y="2194"/>
                </a:cxn>
                <a:cxn ang="0">
                  <a:pos x="1509" y="2247"/>
                </a:cxn>
                <a:cxn ang="0">
                  <a:pos x="1333" y="2120"/>
                </a:cxn>
                <a:cxn ang="0">
                  <a:pos x="1352" y="1901"/>
                </a:cxn>
                <a:cxn ang="0">
                  <a:pos x="1237" y="1793"/>
                </a:cxn>
                <a:cxn ang="0">
                  <a:pos x="1036" y="1874"/>
                </a:cxn>
                <a:cxn ang="0">
                  <a:pos x="881" y="1862"/>
                </a:cxn>
                <a:cxn ang="0">
                  <a:pos x="793" y="1879"/>
                </a:cxn>
                <a:cxn ang="0">
                  <a:pos x="691" y="1881"/>
                </a:cxn>
                <a:cxn ang="0">
                  <a:pos x="603" y="1834"/>
                </a:cxn>
                <a:cxn ang="0">
                  <a:pos x="556" y="1803"/>
                </a:cxn>
                <a:cxn ang="0">
                  <a:pos x="423" y="1731"/>
                </a:cxn>
                <a:cxn ang="0">
                  <a:pos x="348" y="1701"/>
                </a:cxn>
                <a:cxn ang="0">
                  <a:pos x="291" y="1675"/>
                </a:cxn>
                <a:cxn ang="0">
                  <a:pos x="278" y="1580"/>
                </a:cxn>
                <a:cxn ang="0">
                  <a:pos x="322" y="1567"/>
                </a:cxn>
                <a:cxn ang="0">
                  <a:pos x="300" y="1492"/>
                </a:cxn>
                <a:cxn ang="0">
                  <a:pos x="360" y="1411"/>
                </a:cxn>
                <a:cxn ang="0">
                  <a:pos x="326" y="1368"/>
                </a:cxn>
                <a:cxn ang="0">
                  <a:pos x="230" y="1391"/>
                </a:cxn>
                <a:cxn ang="0">
                  <a:pos x="126" y="1355"/>
                </a:cxn>
                <a:cxn ang="0">
                  <a:pos x="88" y="1295"/>
                </a:cxn>
                <a:cxn ang="0">
                  <a:pos x="63" y="1212"/>
                </a:cxn>
                <a:cxn ang="0">
                  <a:pos x="105" y="1043"/>
                </a:cxn>
                <a:cxn ang="0">
                  <a:pos x="364" y="920"/>
                </a:cxn>
                <a:cxn ang="0">
                  <a:pos x="471" y="693"/>
                </a:cxn>
                <a:cxn ang="0">
                  <a:pos x="656" y="507"/>
                </a:cxn>
                <a:cxn ang="0">
                  <a:pos x="854" y="474"/>
                </a:cxn>
                <a:cxn ang="0">
                  <a:pos x="1031" y="711"/>
                </a:cxn>
                <a:cxn ang="0">
                  <a:pos x="1283" y="882"/>
                </a:cxn>
                <a:cxn ang="0">
                  <a:pos x="1719" y="963"/>
                </a:cxn>
                <a:cxn ang="0">
                  <a:pos x="2042" y="854"/>
                </a:cxn>
                <a:cxn ang="0">
                  <a:pos x="2284" y="666"/>
                </a:cxn>
                <a:cxn ang="0">
                  <a:pos x="2450" y="478"/>
                </a:cxn>
                <a:cxn ang="0">
                  <a:pos x="2342" y="311"/>
                </a:cxn>
                <a:cxn ang="0">
                  <a:pos x="2557" y="161"/>
                </a:cxn>
                <a:cxn ang="0">
                  <a:pos x="2738" y="0"/>
                </a:cxn>
                <a:cxn ang="0">
                  <a:pos x="2901" y="155"/>
                </a:cxn>
                <a:cxn ang="0">
                  <a:pos x="3109" y="394"/>
                </a:cxn>
                <a:cxn ang="0">
                  <a:pos x="3323" y="441"/>
                </a:cxn>
                <a:cxn ang="0">
                  <a:pos x="3195" y="693"/>
                </a:cxn>
                <a:cxn ang="0">
                  <a:pos x="2994" y="941"/>
                </a:cxn>
                <a:cxn ang="0">
                  <a:pos x="2729" y="1097"/>
                </a:cxn>
                <a:cxn ang="0">
                  <a:pos x="2616" y="1118"/>
                </a:cxn>
                <a:cxn ang="0">
                  <a:pos x="2542" y="1082"/>
                </a:cxn>
                <a:cxn ang="0">
                  <a:pos x="2444" y="1221"/>
                </a:cxn>
                <a:cxn ang="0">
                  <a:pos x="2611" y="1254"/>
                </a:cxn>
                <a:cxn ang="0">
                  <a:pos x="2643" y="1301"/>
                </a:cxn>
                <a:cxn ang="0">
                  <a:pos x="2521" y="1404"/>
                </a:cxn>
                <a:cxn ang="0">
                  <a:pos x="2646" y="1642"/>
                </a:cxn>
                <a:cxn ang="0">
                  <a:pos x="2640" y="1677"/>
                </a:cxn>
                <a:cxn ang="0">
                  <a:pos x="2624" y="1743"/>
                </a:cxn>
                <a:cxn ang="0">
                  <a:pos x="2628" y="1814"/>
                </a:cxn>
                <a:cxn ang="0">
                  <a:pos x="2555" y="1933"/>
                </a:cxn>
                <a:cxn ang="0">
                  <a:pos x="2512" y="2028"/>
                </a:cxn>
                <a:cxn ang="0">
                  <a:pos x="2435" y="2097"/>
                </a:cxn>
                <a:cxn ang="0">
                  <a:pos x="2344" y="2177"/>
                </a:cxn>
                <a:cxn ang="0">
                  <a:pos x="2245" y="2202"/>
                </a:cxn>
              </a:cxnLst>
              <a:rect l="0" t="0" r="r" b="b"/>
              <a:pathLst>
                <a:path w="3356" h="2335">
                  <a:moveTo>
                    <a:pt x="2243" y="2202"/>
                  </a:moveTo>
                  <a:lnTo>
                    <a:pt x="2240" y="2209"/>
                  </a:lnTo>
                  <a:lnTo>
                    <a:pt x="2239" y="2206"/>
                  </a:lnTo>
                  <a:lnTo>
                    <a:pt x="2239" y="2202"/>
                  </a:lnTo>
                  <a:lnTo>
                    <a:pt x="2235" y="2199"/>
                  </a:lnTo>
                  <a:lnTo>
                    <a:pt x="2226" y="2201"/>
                  </a:lnTo>
                  <a:lnTo>
                    <a:pt x="2225" y="2202"/>
                  </a:lnTo>
                  <a:lnTo>
                    <a:pt x="2224" y="2202"/>
                  </a:lnTo>
                  <a:lnTo>
                    <a:pt x="2224" y="2205"/>
                  </a:lnTo>
                  <a:lnTo>
                    <a:pt x="2229" y="2211"/>
                  </a:lnTo>
                  <a:lnTo>
                    <a:pt x="2224" y="2212"/>
                  </a:lnTo>
                  <a:lnTo>
                    <a:pt x="2211" y="2213"/>
                  </a:lnTo>
                  <a:lnTo>
                    <a:pt x="2210" y="2209"/>
                  </a:lnTo>
                  <a:lnTo>
                    <a:pt x="2211" y="2206"/>
                  </a:lnTo>
                  <a:lnTo>
                    <a:pt x="2209" y="2202"/>
                  </a:lnTo>
                  <a:lnTo>
                    <a:pt x="2199" y="2194"/>
                  </a:lnTo>
                  <a:lnTo>
                    <a:pt x="2191" y="2191"/>
                  </a:lnTo>
                  <a:lnTo>
                    <a:pt x="2188" y="2185"/>
                  </a:lnTo>
                  <a:lnTo>
                    <a:pt x="2186" y="2198"/>
                  </a:lnTo>
                  <a:lnTo>
                    <a:pt x="2186" y="2209"/>
                  </a:lnTo>
                  <a:lnTo>
                    <a:pt x="2187" y="2216"/>
                  </a:lnTo>
                  <a:lnTo>
                    <a:pt x="2187" y="2218"/>
                  </a:lnTo>
                  <a:lnTo>
                    <a:pt x="2183" y="2220"/>
                  </a:lnTo>
                  <a:lnTo>
                    <a:pt x="2180" y="2220"/>
                  </a:lnTo>
                  <a:lnTo>
                    <a:pt x="2171" y="2209"/>
                  </a:lnTo>
                  <a:lnTo>
                    <a:pt x="2164" y="2204"/>
                  </a:lnTo>
                  <a:lnTo>
                    <a:pt x="2161" y="2198"/>
                  </a:lnTo>
                  <a:lnTo>
                    <a:pt x="2155" y="2215"/>
                  </a:lnTo>
                  <a:lnTo>
                    <a:pt x="2155" y="2222"/>
                  </a:lnTo>
                  <a:lnTo>
                    <a:pt x="2156" y="2227"/>
                  </a:lnTo>
                  <a:lnTo>
                    <a:pt x="2156" y="2236"/>
                  </a:lnTo>
                  <a:lnTo>
                    <a:pt x="2153" y="2239"/>
                  </a:lnTo>
                  <a:lnTo>
                    <a:pt x="2149" y="2237"/>
                  </a:lnTo>
                  <a:lnTo>
                    <a:pt x="2134" y="2244"/>
                  </a:lnTo>
                  <a:lnTo>
                    <a:pt x="2123" y="2245"/>
                  </a:lnTo>
                  <a:lnTo>
                    <a:pt x="2116" y="2249"/>
                  </a:lnTo>
                  <a:lnTo>
                    <a:pt x="2107" y="2249"/>
                  </a:lnTo>
                  <a:lnTo>
                    <a:pt x="2105" y="2247"/>
                  </a:lnTo>
                  <a:lnTo>
                    <a:pt x="2094" y="2249"/>
                  </a:lnTo>
                  <a:lnTo>
                    <a:pt x="2084" y="2258"/>
                  </a:lnTo>
                  <a:lnTo>
                    <a:pt x="2073" y="2261"/>
                  </a:lnTo>
                  <a:lnTo>
                    <a:pt x="2059" y="2263"/>
                  </a:lnTo>
                  <a:lnTo>
                    <a:pt x="2051" y="2261"/>
                  </a:lnTo>
                  <a:lnTo>
                    <a:pt x="2048" y="2265"/>
                  </a:lnTo>
                  <a:lnTo>
                    <a:pt x="2038" y="2270"/>
                  </a:lnTo>
                  <a:lnTo>
                    <a:pt x="2024" y="2274"/>
                  </a:lnTo>
                  <a:lnTo>
                    <a:pt x="2015" y="2271"/>
                  </a:lnTo>
                  <a:lnTo>
                    <a:pt x="2004" y="2297"/>
                  </a:lnTo>
                  <a:lnTo>
                    <a:pt x="2011" y="2309"/>
                  </a:lnTo>
                  <a:lnTo>
                    <a:pt x="2015" y="2317"/>
                  </a:lnTo>
                  <a:lnTo>
                    <a:pt x="2015" y="2329"/>
                  </a:lnTo>
                  <a:lnTo>
                    <a:pt x="1999" y="2335"/>
                  </a:lnTo>
                  <a:lnTo>
                    <a:pt x="1988" y="2329"/>
                  </a:lnTo>
                  <a:lnTo>
                    <a:pt x="1973" y="2298"/>
                  </a:lnTo>
                  <a:lnTo>
                    <a:pt x="1971" y="2291"/>
                  </a:lnTo>
                  <a:lnTo>
                    <a:pt x="1972" y="2288"/>
                  </a:lnTo>
                  <a:lnTo>
                    <a:pt x="1978" y="2266"/>
                  </a:lnTo>
                  <a:lnTo>
                    <a:pt x="1974" y="2259"/>
                  </a:lnTo>
                  <a:lnTo>
                    <a:pt x="1968" y="2261"/>
                  </a:lnTo>
                  <a:lnTo>
                    <a:pt x="1958" y="2269"/>
                  </a:lnTo>
                  <a:lnTo>
                    <a:pt x="1947" y="2269"/>
                  </a:lnTo>
                  <a:lnTo>
                    <a:pt x="1942" y="2264"/>
                  </a:lnTo>
                  <a:lnTo>
                    <a:pt x="1941" y="2259"/>
                  </a:lnTo>
                  <a:lnTo>
                    <a:pt x="1923" y="2254"/>
                  </a:lnTo>
                  <a:lnTo>
                    <a:pt x="1915" y="2252"/>
                  </a:lnTo>
                  <a:lnTo>
                    <a:pt x="1911" y="2252"/>
                  </a:lnTo>
                  <a:lnTo>
                    <a:pt x="1907" y="2260"/>
                  </a:lnTo>
                  <a:lnTo>
                    <a:pt x="1898" y="2261"/>
                  </a:lnTo>
                  <a:lnTo>
                    <a:pt x="1898" y="2269"/>
                  </a:lnTo>
                  <a:lnTo>
                    <a:pt x="1895" y="2258"/>
                  </a:lnTo>
                  <a:lnTo>
                    <a:pt x="1890" y="2261"/>
                  </a:lnTo>
                  <a:lnTo>
                    <a:pt x="1881" y="2265"/>
                  </a:lnTo>
                  <a:lnTo>
                    <a:pt x="1874" y="2260"/>
                  </a:lnTo>
                  <a:lnTo>
                    <a:pt x="1855" y="2261"/>
                  </a:lnTo>
                  <a:lnTo>
                    <a:pt x="1845" y="2259"/>
                  </a:lnTo>
                  <a:lnTo>
                    <a:pt x="1840" y="2254"/>
                  </a:lnTo>
                  <a:lnTo>
                    <a:pt x="1817" y="2240"/>
                  </a:lnTo>
                  <a:lnTo>
                    <a:pt x="1810" y="2228"/>
                  </a:lnTo>
                  <a:lnTo>
                    <a:pt x="1805" y="2213"/>
                  </a:lnTo>
                  <a:lnTo>
                    <a:pt x="1810" y="2198"/>
                  </a:lnTo>
                  <a:lnTo>
                    <a:pt x="1806" y="2189"/>
                  </a:lnTo>
                  <a:lnTo>
                    <a:pt x="1786" y="2188"/>
                  </a:lnTo>
                  <a:lnTo>
                    <a:pt x="1773" y="2184"/>
                  </a:lnTo>
                  <a:lnTo>
                    <a:pt x="1758" y="2178"/>
                  </a:lnTo>
                  <a:lnTo>
                    <a:pt x="1746" y="2168"/>
                  </a:lnTo>
                  <a:lnTo>
                    <a:pt x="1731" y="2163"/>
                  </a:lnTo>
                  <a:lnTo>
                    <a:pt x="1724" y="2164"/>
                  </a:lnTo>
                  <a:lnTo>
                    <a:pt x="1714" y="2175"/>
                  </a:lnTo>
                  <a:lnTo>
                    <a:pt x="1704" y="2182"/>
                  </a:lnTo>
                  <a:lnTo>
                    <a:pt x="1689" y="2190"/>
                  </a:lnTo>
                  <a:lnTo>
                    <a:pt x="1683" y="2191"/>
                  </a:lnTo>
                  <a:lnTo>
                    <a:pt x="1675" y="2189"/>
                  </a:lnTo>
                  <a:lnTo>
                    <a:pt x="1666" y="2196"/>
                  </a:lnTo>
                  <a:lnTo>
                    <a:pt x="1656" y="2201"/>
                  </a:lnTo>
                  <a:lnTo>
                    <a:pt x="1653" y="2195"/>
                  </a:lnTo>
                  <a:lnTo>
                    <a:pt x="1639" y="2199"/>
                  </a:lnTo>
                  <a:lnTo>
                    <a:pt x="1633" y="2194"/>
                  </a:lnTo>
                  <a:lnTo>
                    <a:pt x="1627" y="2195"/>
                  </a:lnTo>
                  <a:lnTo>
                    <a:pt x="1612" y="2205"/>
                  </a:lnTo>
                  <a:lnTo>
                    <a:pt x="1606" y="2204"/>
                  </a:lnTo>
                  <a:lnTo>
                    <a:pt x="1598" y="2196"/>
                  </a:lnTo>
                  <a:lnTo>
                    <a:pt x="1585" y="2194"/>
                  </a:lnTo>
                  <a:lnTo>
                    <a:pt x="1583" y="2191"/>
                  </a:lnTo>
                  <a:lnTo>
                    <a:pt x="1579" y="2194"/>
                  </a:lnTo>
                  <a:lnTo>
                    <a:pt x="1575" y="2200"/>
                  </a:lnTo>
                  <a:lnTo>
                    <a:pt x="1569" y="2207"/>
                  </a:lnTo>
                  <a:lnTo>
                    <a:pt x="1569" y="2211"/>
                  </a:lnTo>
                  <a:lnTo>
                    <a:pt x="1562" y="2207"/>
                  </a:lnTo>
                  <a:lnTo>
                    <a:pt x="1562" y="2205"/>
                  </a:lnTo>
                  <a:lnTo>
                    <a:pt x="1542" y="2204"/>
                  </a:lnTo>
                  <a:lnTo>
                    <a:pt x="1533" y="2211"/>
                  </a:lnTo>
                  <a:lnTo>
                    <a:pt x="1532" y="2223"/>
                  </a:lnTo>
                  <a:lnTo>
                    <a:pt x="1535" y="2240"/>
                  </a:lnTo>
                  <a:lnTo>
                    <a:pt x="1541" y="2256"/>
                  </a:lnTo>
                  <a:lnTo>
                    <a:pt x="1540" y="2271"/>
                  </a:lnTo>
                  <a:lnTo>
                    <a:pt x="1536" y="2275"/>
                  </a:lnTo>
                  <a:lnTo>
                    <a:pt x="1515" y="2280"/>
                  </a:lnTo>
                  <a:lnTo>
                    <a:pt x="1510" y="2253"/>
                  </a:lnTo>
                  <a:lnTo>
                    <a:pt x="1509" y="2247"/>
                  </a:lnTo>
                  <a:lnTo>
                    <a:pt x="1497" y="2245"/>
                  </a:lnTo>
                  <a:lnTo>
                    <a:pt x="1482" y="2258"/>
                  </a:lnTo>
                  <a:lnTo>
                    <a:pt x="1462" y="2260"/>
                  </a:lnTo>
                  <a:lnTo>
                    <a:pt x="1444" y="2243"/>
                  </a:lnTo>
                  <a:lnTo>
                    <a:pt x="1441" y="2231"/>
                  </a:lnTo>
                  <a:lnTo>
                    <a:pt x="1423" y="2225"/>
                  </a:lnTo>
                  <a:lnTo>
                    <a:pt x="1408" y="2222"/>
                  </a:lnTo>
                  <a:lnTo>
                    <a:pt x="1412" y="2202"/>
                  </a:lnTo>
                  <a:lnTo>
                    <a:pt x="1418" y="2175"/>
                  </a:lnTo>
                  <a:lnTo>
                    <a:pt x="1402" y="2167"/>
                  </a:lnTo>
                  <a:lnTo>
                    <a:pt x="1388" y="2157"/>
                  </a:lnTo>
                  <a:lnTo>
                    <a:pt x="1387" y="2137"/>
                  </a:lnTo>
                  <a:lnTo>
                    <a:pt x="1382" y="2123"/>
                  </a:lnTo>
                  <a:lnTo>
                    <a:pt x="1382" y="2112"/>
                  </a:lnTo>
                  <a:lnTo>
                    <a:pt x="1363" y="2113"/>
                  </a:lnTo>
                  <a:lnTo>
                    <a:pt x="1344" y="2114"/>
                  </a:lnTo>
                  <a:lnTo>
                    <a:pt x="1333" y="2120"/>
                  </a:lnTo>
                  <a:lnTo>
                    <a:pt x="1320" y="2134"/>
                  </a:lnTo>
                  <a:lnTo>
                    <a:pt x="1315" y="2129"/>
                  </a:lnTo>
                  <a:lnTo>
                    <a:pt x="1325" y="2112"/>
                  </a:lnTo>
                  <a:lnTo>
                    <a:pt x="1326" y="2103"/>
                  </a:lnTo>
                  <a:lnTo>
                    <a:pt x="1322" y="2087"/>
                  </a:lnTo>
                  <a:lnTo>
                    <a:pt x="1328" y="2073"/>
                  </a:lnTo>
                  <a:lnTo>
                    <a:pt x="1332" y="2054"/>
                  </a:lnTo>
                  <a:lnTo>
                    <a:pt x="1343" y="2043"/>
                  </a:lnTo>
                  <a:lnTo>
                    <a:pt x="1347" y="2033"/>
                  </a:lnTo>
                  <a:lnTo>
                    <a:pt x="1354" y="2030"/>
                  </a:lnTo>
                  <a:lnTo>
                    <a:pt x="1363" y="2019"/>
                  </a:lnTo>
                  <a:lnTo>
                    <a:pt x="1372" y="1992"/>
                  </a:lnTo>
                  <a:lnTo>
                    <a:pt x="1372" y="1984"/>
                  </a:lnTo>
                  <a:lnTo>
                    <a:pt x="1376" y="1956"/>
                  </a:lnTo>
                  <a:lnTo>
                    <a:pt x="1375" y="1935"/>
                  </a:lnTo>
                  <a:lnTo>
                    <a:pt x="1368" y="1903"/>
                  </a:lnTo>
                  <a:lnTo>
                    <a:pt x="1352" y="1901"/>
                  </a:lnTo>
                  <a:lnTo>
                    <a:pt x="1347" y="1893"/>
                  </a:lnTo>
                  <a:lnTo>
                    <a:pt x="1343" y="1876"/>
                  </a:lnTo>
                  <a:lnTo>
                    <a:pt x="1331" y="1862"/>
                  </a:lnTo>
                  <a:lnTo>
                    <a:pt x="1318" y="1856"/>
                  </a:lnTo>
                  <a:lnTo>
                    <a:pt x="1315" y="1856"/>
                  </a:lnTo>
                  <a:lnTo>
                    <a:pt x="1311" y="1861"/>
                  </a:lnTo>
                  <a:lnTo>
                    <a:pt x="1302" y="1865"/>
                  </a:lnTo>
                  <a:lnTo>
                    <a:pt x="1298" y="1852"/>
                  </a:lnTo>
                  <a:lnTo>
                    <a:pt x="1288" y="1849"/>
                  </a:lnTo>
                  <a:lnTo>
                    <a:pt x="1274" y="1849"/>
                  </a:lnTo>
                  <a:lnTo>
                    <a:pt x="1264" y="1845"/>
                  </a:lnTo>
                  <a:lnTo>
                    <a:pt x="1246" y="1845"/>
                  </a:lnTo>
                  <a:lnTo>
                    <a:pt x="1248" y="1829"/>
                  </a:lnTo>
                  <a:lnTo>
                    <a:pt x="1250" y="1814"/>
                  </a:lnTo>
                  <a:lnTo>
                    <a:pt x="1237" y="1812"/>
                  </a:lnTo>
                  <a:lnTo>
                    <a:pt x="1235" y="1801"/>
                  </a:lnTo>
                  <a:lnTo>
                    <a:pt x="1237" y="1793"/>
                  </a:lnTo>
                  <a:lnTo>
                    <a:pt x="1226" y="1781"/>
                  </a:lnTo>
                  <a:lnTo>
                    <a:pt x="1214" y="1785"/>
                  </a:lnTo>
                  <a:lnTo>
                    <a:pt x="1199" y="1795"/>
                  </a:lnTo>
                  <a:lnTo>
                    <a:pt x="1186" y="1798"/>
                  </a:lnTo>
                  <a:lnTo>
                    <a:pt x="1166" y="1800"/>
                  </a:lnTo>
                  <a:lnTo>
                    <a:pt x="1157" y="1798"/>
                  </a:lnTo>
                  <a:lnTo>
                    <a:pt x="1151" y="1793"/>
                  </a:lnTo>
                  <a:lnTo>
                    <a:pt x="1146" y="1792"/>
                  </a:lnTo>
                  <a:lnTo>
                    <a:pt x="1137" y="1797"/>
                  </a:lnTo>
                  <a:lnTo>
                    <a:pt x="1128" y="1803"/>
                  </a:lnTo>
                  <a:lnTo>
                    <a:pt x="1122" y="1814"/>
                  </a:lnTo>
                  <a:lnTo>
                    <a:pt x="1102" y="1831"/>
                  </a:lnTo>
                  <a:lnTo>
                    <a:pt x="1087" y="1835"/>
                  </a:lnTo>
                  <a:lnTo>
                    <a:pt x="1073" y="1851"/>
                  </a:lnTo>
                  <a:lnTo>
                    <a:pt x="1063" y="1858"/>
                  </a:lnTo>
                  <a:lnTo>
                    <a:pt x="1048" y="1866"/>
                  </a:lnTo>
                  <a:lnTo>
                    <a:pt x="1036" y="1874"/>
                  </a:lnTo>
                  <a:lnTo>
                    <a:pt x="1008" y="1881"/>
                  </a:lnTo>
                  <a:lnTo>
                    <a:pt x="990" y="1886"/>
                  </a:lnTo>
                  <a:lnTo>
                    <a:pt x="992" y="1888"/>
                  </a:lnTo>
                  <a:lnTo>
                    <a:pt x="992" y="1886"/>
                  </a:lnTo>
                  <a:lnTo>
                    <a:pt x="978" y="1878"/>
                  </a:lnTo>
                  <a:lnTo>
                    <a:pt x="976" y="1874"/>
                  </a:lnTo>
                  <a:lnTo>
                    <a:pt x="973" y="1873"/>
                  </a:lnTo>
                  <a:lnTo>
                    <a:pt x="958" y="1877"/>
                  </a:lnTo>
                  <a:lnTo>
                    <a:pt x="954" y="1877"/>
                  </a:lnTo>
                  <a:lnTo>
                    <a:pt x="940" y="1872"/>
                  </a:lnTo>
                  <a:lnTo>
                    <a:pt x="924" y="1871"/>
                  </a:lnTo>
                  <a:lnTo>
                    <a:pt x="917" y="1866"/>
                  </a:lnTo>
                  <a:lnTo>
                    <a:pt x="917" y="1863"/>
                  </a:lnTo>
                  <a:lnTo>
                    <a:pt x="913" y="1857"/>
                  </a:lnTo>
                  <a:lnTo>
                    <a:pt x="907" y="1856"/>
                  </a:lnTo>
                  <a:lnTo>
                    <a:pt x="893" y="1857"/>
                  </a:lnTo>
                  <a:lnTo>
                    <a:pt x="881" y="1862"/>
                  </a:lnTo>
                  <a:lnTo>
                    <a:pt x="870" y="1873"/>
                  </a:lnTo>
                  <a:lnTo>
                    <a:pt x="860" y="1889"/>
                  </a:lnTo>
                  <a:lnTo>
                    <a:pt x="839" y="1909"/>
                  </a:lnTo>
                  <a:lnTo>
                    <a:pt x="838" y="1915"/>
                  </a:lnTo>
                  <a:lnTo>
                    <a:pt x="833" y="1915"/>
                  </a:lnTo>
                  <a:lnTo>
                    <a:pt x="829" y="1913"/>
                  </a:lnTo>
                  <a:lnTo>
                    <a:pt x="827" y="1910"/>
                  </a:lnTo>
                  <a:lnTo>
                    <a:pt x="827" y="1903"/>
                  </a:lnTo>
                  <a:lnTo>
                    <a:pt x="831" y="1890"/>
                  </a:lnTo>
                  <a:lnTo>
                    <a:pt x="831" y="1884"/>
                  </a:lnTo>
                  <a:lnTo>
                    <a:pt x="828" y="1874"/>
                  </a:lnTo>
                  <a:lnTo>
                    <a:pt x="827" y="1871"/>
                  </a:lnTo>
                  <a:lnTo>
                    <a:pt x="822" y="1868"/>
                  </a:lnTo>
                  <a:lnTo>
                    <a:pt x="817" y="1870"/>
                  </a:lnTo>
                  <a:lnTo>
                    <a:pt x="809" y="1876"/>
                  </a:lnTo>
                  <a:lnTo>
                    <a:pt x="801" y="1876"/>
                  </a:lnTo>
                  <a:lnTo>
                    <a:pt x="793" y="1879"/>
                  </a:lnTo>
                  <a:lnTo>
                    <a:pt x="791" y="1881"/>
                  </a:lnTo>
                  <a:lnTo>
                    <a:pt x="788" y="1879"/>
                  </a:lnTo>
                  <a:lnTo>
                    <a:pt x="780" y="1881"/>
                  </a:lnTo>
                  <a:lnTo>
                    <a:pt x="774" y="1889"/>
                  </a:lnTo>
                  <a:lnTo>
                    <a:pt x="771" y="1889"/>
                  </a:lnTo>
                  <a:lnTo>
                    <a:pt x="757" y="1886"/>
                  </a:lnTo>
                  <a:lnTo>
                    <a:pt x="750" y="1888"/>
                  </a:lnTo>
                  <a:lnTo>
                    <a:pt x="746" y="1887"/>
                  </a:lnTo>
                  <a:lnTo>
                    <a:pt x="739" y="1883"/>
                  </a:lnTo>
                  <a:lnTo>
                    <a:pt x="729" y="1881"/>
                  </a:lnTo>
                  <a:lnTo>
                    <a:pt x="723" y="1873"/>
                  </a:lnTo>
                  <a:lnTo>
                    <a:pt x="713" y="1873"/>
                  </a:lnTo>
                  <a:lnTo>
                    <a:pt x="708" y="1874"/>
                  </a:lnTo>
                  <a:lnTo>
                    <a:pt x="704" y="1881"/>
                  </a:lnTo>
                  <a:lnTo>
                    <a:pt x="702" y="1882"/>
                  </a:lnTo>
                  <a:lnTo>
                    <a:pt x="696" y="1879"/>
                  </a:lnTo>
                  <a:lnTo>
                    <a:pt x="691" y="1881"/>
                  </a:lnTo>
                  <a:lnTo>
                    <a:pt x="685" y="1877"/>
                  </a:lnTo>
                  <a:lnTo>
                    <a:pt x="681" y="1879"/>
                  </a:lnTo>
                  <a:lnTo>
                    <a:pt x="675" y="1881"/>
                  </a:lnTo>
                  <a:lnTo>
                    <a:pt x="671" y="1878"/>
                  </a:lnTo>
                  <a:lnTo>
                    <a:pt x="667" y="1872"/>
                  </a:lnTo>
                  <a:lnTo>
                    <a:pt x="666" y="1868"/>
                  </a:lnTo>
                  <a:lnTo>
                    <a:pt x="661" y="1862"/>
                  </a:lnTo>
                  <a:lnTo>
                    <a:pt x="653" y="1861"/>
                  </a:lnTo>
                  <a:lnTo>
                    <a:pt x="645" y="1863"/>
                  </a:lnTo>
                  <a:lnTo>
                    <a:pt x="630" y="1854"/>
                  </a:lnTo>
                  <a:lnTo>
                    <a:pt x="629" y="1847"/>
                  </a:lnTo>
                  <a:lnTo>
                    <a:pt x="632" y="1834"/>
                  </a:lnTo>
                  <a:lnTo>
                    <a:pt x="629" y="1833"/>
                  </a:lnTo>
                  <a:lnTo>
                    <a:pt x="624" y="1836"/>
                  </a:lnTo>
                  <a:lnTo>
                    <a:pt x="619" y="1838"/>
                  </a:lnTo>
                  <a:lnTo>
                    <a:pt x="611" y="1836"/>
                  </a:lnTo>
                  <a:lnTo>
                    <a:pt x="603" y="1834"/>
                  </a:lnTo>
                  <a:lnTo>
                    <a:pt x="599" y="1835"/>
                  </a:lnTo>
                  <a:lnTo>
                    <a:pt x="592" y="1831"/>
                  </a:lnTo>
                  <a:lnTo>
                    <a:pt x="589" y="1831"/>
                  </a:lnTo>
                  <a:lnTo>
                    <a:pt x="585" y="1828"/>
                  </a:lnTo>
                  <a:lnTo>
                    <a:pt x="583" y="1823"/>
                  </a:lnTo>
                  <a:lnTo>
                    <a:pt x="578" y="1825"/>
                  </a:lnTo>
                  <a:lnTo>
                    <a:pt x="576" y="1822"/>
                  </a:lnTo>
                  <a:lnTo>
                    <a:pt x="579" y="1809"/>
                  </a:lnTo>
                  <a:lnTo>
                    <a:pt x="578" y="1803"/>
                  </a:lnTo>
                  <a:lnTo>
                    <a:pt x="581" y="1797"/>
                  </a:lnTo>
                  <a:lnTo>
                    <a:pt x="579" y="1795"/>
                  </a:lnTo>
                  <a:lnTo>
                    <a:pt x="573" y="1793"/>
                  </a:lnTo>
                  <a:lnTo>
                    <a:pt x="567" y="1795"/>
                  </a:lnTo>
                  <a:lnTo>
                    <a:pt x="563" y="1793"/>
                  </a:lnTo>
                  <a:lnTo>
                    <a:pt x="560" y="1797"/>
                  </a:lnTo>
                  <a:lnTo>
                    <a:pt x="559" y="1800"/>
                  </a:lnTo>
                  <a:lnTo>
                    <a:pt x="556" y="1803"/>
                  </a:lnTo>
                  <a:lnTo>
                    <a:pt x="553" y="1804"/>
                  </a:lnTo>
                  <a:lnTo>
                    <a:pt x="548" y="1809"/>
                  </a:lnTo>
                  <a:lnTo>
                    <a:pt x="544" y="1808"/>
                  </a:lnTo>
                  <a:lnTo>
                    <a:pt x="538" y="1807"/>
                  </a:lnTo>
                  <a:lnTo>
                    <a:pt x="536" y="1802"/>
                  </a:lnTo>
                  <a:lnTo>
                    <a:pt x="533" y="1785"/>
                  </a:lnTo>
                  <a:lnTo>
                    <a:pt x="527" y="1776"/>
                  </a:lnTo>
                  <a:lnTo>
                    <a:pt x="515" y="1766"/>
                  </a:lnTo>
                  <a:lnTo>
                    <a:pt x="503" y="1763"/>
                  </a:lnTo>
                  <a:lnTo>
                    <a:pt x="493" y="1754"/>
                  </a:lnTo>
                  <a:lnTo>
                    <a:pt x="487" y="1745"/>
                  </a:lnTo>
                  <a:lnTo>
                    <a:pt x="482" y="1743"/>
                  </a:lnTo>
                  <a:lnTo>
                    <a:pt x="462" y="1737"/>
                  </a:lnTo>
                  <a:lnTo>
                    <a:pt x="444" y="1733"/>
                  </a:lnTo>
                  <a:lnTo>
                    <a:pt x="441" y="1732"/>
                  </a:lnTo>
                  <a:lnTo>
                    <a:pt x="425" y="1730"/>
                  </a:lnTo>
                  <a:lnTo>
                    <a:pt x="423" y="1731"/>
                  </a:lnTo>
                  <a:lnTo>
                    <a:pt x="423" y="1732"/>
                  </a:lnTo>
                  <a:lnTo>
                    <a:pt x="423" y="1737"/>
                  </a:lnTo>
                  <a:lnTo>
                    <a:pt x="419" y="1742"/>
                  </a:lnTo>
                  <a:lnTo>
                    <a:pt x="420" y="1744"/>
                  </a:lnTo>
                  <a:lnTo>
                    <a:pt x="419" y="1748"/>
                  </a:lnTo>
                  <a:lnTo>
                    <a:pt x="411" y="1741"/>
                  </a:lnTo>
                  <a:lnTo>
                    <a:pt x="408" y="1736"/>
                  </a:lnTo>
                  <a:lnTo>
                    <a:pt x="406" y="1734"/>
                  </a:lnTo>
                  <a:lnTo>
                    <a:pt x="403" y="1733"/>
                  </a:lnTo>
                  <a:lnTo>
                    <a:pt x="386" y="1728"/>
                  </a:lnTo>
                  <a:lnTo>
                    <a:pt x="384" y="1726"/>
                  </a:lnTo>
                  <a:lnTo>
                    <a:pt x="380" y="1720"/>
                  </a:lnTo>
                  <a:lnTo>
                    <a:pt x="375" y="1718"/>
                  </a:lnTo>
                  <a:lnTo>
                    <a:pt x="363" y="1709"/>
                  </a:lnTo>
                  <a:lnTo>
                    <a:pt x="357" y="1709"/>
                  </a:lnTo>
                  <a:lnTo>
                    <a:pt x="350" y="1705"/>
                  </a:lnTo>
                  <a:lnTo>
                    <a:pt x="348" y="1701"/>
                  </a:lnTo>
                  <a:lnTo>
                    <a:pt x="348" y="1698"/>
                  </a:lnTo>
                  <a:lnTo>
                    <a:pt x="345" y="1694"/>
                  </a:lnTo>
                  <a:lnTo>
                    <a:pt x="341" y="1694"/>
                  </a:lnTo>
                  <a:lnTo>
                    <a:pt x="339" y="1691"/>
                  </a:lnTo>
                  <a:lnTo>
                    <a:pt x="334" y="1689"/>
                  </a:lnTo>
                  <a:lnTo>
                    <a:pt x="326" y="1693"/>
                  </a:lnTo>
                  <a:lnTo>
                    <a:pt x="325" y="1691"/>
                  </a:lnTo>
                  <a:lnTo>
                    <a:pt x="323" y="1685"/>
                  </a:lnTo>
                  <a:lnTo>
                    <a:pt x="322" y="1684"/>
                  </a:lnTo>
                  <a:lnTo>
                    <a:pt x="318" y="1683"/>
                  </a:lnTo>
                  <a:lnTo>
                    <a:pt x="315" y="1684"/>
                  </a:lnTo>
                  <a:lnTo>
                    <a:pt x="306" y="1683"/>
                  </a:lnTo>
                  <a:lnTo>
                    <a:pt x="302" y="1684"/>
                  </a:lnTo>
                  <a:lnTo>
                    <a:pt x="296" y="1688"/>
                  </a:lnTo>
                  <a:lnTo>
                    <a:pt x="293" y="1688"/>
                  </a:lnTo>
                  <a:lnTo>
                    <a:pt x="290" y="1685"/>
                  </a:lnTo>
                  <a:lnTo>
                    <a:pt x="291" y="1675"/>
                  </a:lnTo>
                  <a:lnTo>
                    <a:pt x="287" y="1672"/>
                  </a:lnTo>
                  <a:lnTo>
                    <a:pt x="283" y="1666"/>
                  </a:lnTo>
                  <a:lnTo>
                    <a:pt x="283" y="1663"/>
                  </a:lnTo>
                  <a:lnTo>
                    <a:pt x="278" y="1658"/>
                  </a:lnTo>
                  <a:lnTo>
                    <a:pt x="278" y="1653"/>
                  </a:lnTo>
                  <a:lnTo>
                    <a:pt x="280" y="1646"/>
                  </a:lnTo>
                  <a:lnTo>
                    <a:pt x="277" y="1640"/>
                  </a:lnTo>
                  <a:lnTo>
                    <a:pt x="277" y="1636"/>
                  </a:lnTo>
                  <a:lnTo>
                    <a:pt x="278" y="1629"/>
                  </a:lnTo>
                  <a:lnTo>
                    <a:pt x="280" y="1623"/>
                  </a:lnTo>
                  <a:lnTo>
                    <a:pt x="273" y="1613"/>
                  </a:lnTo>
                  <a:lnTo>
                    <a:pt x="266" y="1605"/>
                  </a:lnTo>
                  <a:lnTo>
                    <a:pt x="266" y="1596"/>
                  </a:lnTo>
                  <a:lnTo>
                    <a:pt x="263" y="1588"/>
                  </a:lnTo>
                  <a:lnTo>
                    <a:pt x="264" y="1585"/>
                  </a:lnTo>
                  <a:lnTo>
                    <a:pt x="275" y="1583"/>
                  </a:lnTo>
                  <a:lnTo>
                    <a:pt x="278" y="1580"/>
                  </a:lnTo>
                  <a:lnTo>
                    <a:pt x="279" y="1581"/>
                  </a:lnTo>
                  <a:lnTo>
                    <a:pt x="280" y="1588"/>
                  </a:lnTo>
                  <a:lnTo>
                    <a:pt x="283" y="1593"/>
                  </a:lnTo>
                  <a:lnTo>
                    <a:pt x="285" y="1596"/>
                  </a:lnTo>
                  <a:lnTo>
                    <a:pt x="293" y="1598"/>
                  </a:lnTo>
                  <a:lnTo>
                    <a:pt x="295" y="1597"/>
                  </a:lnTo>
                  <a:lnTo>
                    <a:pt x="298" y="1596"/>
                  </a:lnTo>
                  <a:lnTo>
                    <a:pt x="301" y="1597"/>
                  </a:lnTo>
                  <a:lnTo>
                    <a:pt x="302" y="1591"/>
                  </a:lnTo>
                  <a:lnTo>
                    <a:pt x="306" y="1588"/>
                  </a:lnTo>
                  <a:lnTo>
                    <a:pt x="310" y="1582"/>
                  </a:lnTo>
                  <a:lnTo>
                    <a:pt x="311" y="1582"/>
                  </a:lnTo>
                  <a:lnTo>
                    <a:pt x="315" y="1587"/>
                  </a:lnTo>
                  <a:lnTo>
                    <a:pt x="317" y="1587"/>
                  </a:lnTo>
                  <a:lnTo>
                    <a:pt x="326" y="1576"/>
                  </a:lnTo>
                  <a:lnTo>
                    <a:pt x="326" y="1574"/>
                  </a:lnTo>
                  <a:lnTo>
                    <a:pt x="322" y="1567"/>
                  </a:lnTo>
                  <a:lnTo>
                    <a:pt x="316" y="1559"/>
                  </a:lnTo>
                  <a:lnTo>
                    <a:pt x="315" y="1554"/>
                  </a:lnTo>
                  <a:lnTo>
                    <a:pt x="316" y="1551"/>
                  </a:lnTo>
                  <a:lnTo>
                    <a:pt x="316" y="1548"/>
                  </a:lnTo>
                  <a:lnTo>
                    <a:pt x="306" y="1543"/>
                  </a:lnTo>
                  <a:lnTo>
                    <a:pt x="301" y="1544"/>
                  </a:lnTo>
                  <a:lnTo>
                    <a:pt x="300" y="1540"/>
                  </a:lnTo>
                  <a:lnTo>
                    <a:pt x="291" y="1533"/>
                  </a:lnTo>
                  <a:lnTo>
                    <a:pt x="291" y="1518"/>
                  </a:lnTo>
                  <a:lnTo>
                    <a:pt x="296" y="1517"/>
                  </a:lnTo>
                  <a:lnTo>
                    <a:pt x="294" y="1511"/>
                  </a:lnTo>
                  <a:lnTo>
                    <a:pt x="295" y="1508"/>
                  </a:lnTo>
                  <a:lnTo>
                    <a:pt x="296" y="1507"/>
                  </a:lnTo>
                  <a:lnTo>
                    <a:pt x="289" y="1500"/>
                  </a:lnTo>
                  <a:lnTo>
                    <a:pt x="290" y="1494"/>
                  </a:lnTo>
                  <a:lnTo>
                    <a:pt x="290" y="1492"/>
                  </a:lnTo>
                  <a:lnTo>
                    <a:pt x="300" y="1492"/>
                  </a:lnTo>
                  <a:lnTo>
                    <a:pt x="304" y="1489"/>
                  </a:lnTo>
                  <a:lnTo>
                    <a:pt x="315" y="1492"/>
                  </a:lnTo>
                  <a:lnTo>
                    <a:pt x="317" y="1490"/>
                  </a:lnTo>
                  <a:lnTo>
                    <a:pt x="322" y="1485"/>
                  </a:lnTo>
                  <a:lnTo>
                    <a:pt x="327" y="1475"/>
                  </a:lnTo>
                  <a:lnTo>
                    <a:pt x="327" y="1464"/>
                  </a:lnTo>
                  <a:lnTo>
                    <a:pt x="337" y="1463"/>
                  </a:lnTo>
                  <a:lnTo>
                    <a:pt x="338" y="1462"/>
                  </a:lnTo>
                  <a:lnTo>
                    <a:pt x="336" y="1459"/>
                  </a:lnTo>
                  <a:lnTo>
                    <a:pt x="337" y="1456"/>
                  </a:lnTo>
                  <a:lnTo>
                    <a:pt x="341" y="1453"/>
                  </a:lnTo>
                  <a:lnTo>
                    <a:pt x="342" y="1451"/>
                  </a:lnTo>
                  <a:lnTo>
                    <a:pt x="345" y="1447"/>
                  </a:lnTo>
                  <a:lnTo>
                    <a:pt x="352" y="1442"/>
                  </a:lnTo>
                  <a:lnTo>
                    <a:pt x="352" y="1436"/>
                  </a:lnTo>
                  <a:lnTo>
                    <a:pt x="358" y="1430"/>
                  </a:lnTo>
                  <a:lnTo>
                    <a:pt x="360" y="1411"/>
                  </a:lnTo>
                  <a:lnTo>
                    <a:pt x="363" y="1409"/>
                  </a:lnTo>
                  <a:lnTo>
                    <a:pt x="363" y="1402"/>
                  </a:lnTo>
                  <a:lnTo>
                    <a:pt x="369" y="1394"/>
                  </a:lnTo>
                  <a:lnTo>
                    <a:pt x="369" y="1391"/>
                  </a:lnTo>
                  <a:lnTo>
                    <a:pt x="365" y="1388"/>
                  </a:lnTo>
                  <a:lnTo>
                    <a:pt x="361" y="1388"/>
                  </a:lnTo>
                  <a:lnTo>
                    <a:pt x="354" y="1397"/>
                  </a:lnTo>
                  <a:lnTo>
                    <a:pt x="352" y="1397"/>
                  </a:lnTo>
                  <a:lnTo>
                    <a:pt x="349" y="1393"/>
                  </a:lnTo>
                  <a:lnTo>
                    <a:pt x="347" y="1382"/>
                  </a:lnTo>
                  <a:lnTo>
                    <a:pt x="342" y="1386"/>
                  </a:lnTo>
                  <a:lnTo>
                    <a:pt x="338" y="1386"/>
                  </a:lnTo>
                  <a:lnTo>
                    <a:pt x="336" y="1381"/>
                  </a:lnTo>
                  <a:lnTo>
                    <a:pt x="333" y="1381"/>
                  </a:lnTo>
                  <a:lnTo>
                    <a:pt x="331" y="1379"/>
                  </a:lnTo>
                  <a:lnTo>
                    <a:pt x="330" y="1370"/>
                  </a:lnTo>
                  <a:lnTo>
                    <a:pt x="326" y="1368"/>
                  </a:lnTo>
                  <a:lnTo>
                    <a:pt x="325" y="1366"/>
                  </a:lnTo>
                  <a:lnTo>
                    <a:pt x="322" y="1365"/>
                  </a:lnTo>
                  <a:lnTo>
                    <a:pt x="318" y="1365"/>
                  </a:lnTo>
                  <a:lnTo>
                    <a:pt x="315" y="1360"/>
                  </a:lnTo>
                  <a:lnTo>
                    <a:pt x="312" y="1359"/>
                  </a:lnTo>
                  <a:lnTo>
                    <a:pt x="309" y="1359"/>
                  </a:lnTo>
                  <a:lnTo>
                    <a:pt x="304" y="1361"/>
                  </a:lnTo>
                  <a:lnTo>
                    <a:pt x="298" y="1361"/>
                  </a:lnTo>
                  <a:lnTo>
                    <a:pt x="293" y="1365"/>
                  </a:lnTo>
                  <a:lnTo>
                    <a:pt x="279" y="1365"/>
                  </a:lnTo>
                  <a:lnTo>
                    <a:pt x="269" y="1372"/>
                  </a:lnTo>
                  <a:lnTo>
                    <a:pt x="258" y="1378"/>
                  </a:lnTo>
                  <a:lnTo>
                    <a:pt x="251" y="1383"/>
                  </a:lnTo>
                  <a:lnTo>
                    <a:pt x="246" y="1388"/>
                  </a:lnTo>
                  <a:lnTo>
                    <a:pt x="241" y="1389"/>
                  </a:lnTo>
                  <a:lnTo>
                    <a:pt x="237" y="1394"/>
                  </a:lnTo>
                  <a:lnTo>
                    <a:pt x="230" y="1391"/>
                  </a:lnTo>
                  <a:lnTo>
                    <a:pt x="225" y="1394"/>
                  </a:lnTo>
                  <a:lnTo>
                    <a:pt x="220" y="1394"/>
                  </a:lnTo>
                  <a:lnTo>
                    <a:pt x="209" y="1393"/>
                  </a:lnTo>
                  <a:lnTo>
                    <a:pt x="202" y="1388"/>
                  </a:lnTo>
                  <a:lnTo>
                    <a:pt x="196" y="1389"/>
                  </a:lnTo>
                  <a:lnTo>
                    <a:pt x="188" y="1384"/>
                  </a:lnTo>
                  <a:lnTo>
                    <a:pt x="171" y="1378"/>
                  </a:lnTo>
                  <a:lnTo>
                    <a:pt x="161" y="1372"/>
                  </a:lnTo>
                  <a:lnTo>
                    <a:pt x="161" y="1366"/>
                  </a:lnTo>
                  <a:lnTo>
                    <a:pt x="160" y="1362"/>
                  </a:lnTo>
                  <a:lnTo>
                    <a:pt x="156" y="1363"/>
                  </a:lnTo>
                  <a:lnTo>
                    <a:pt x="151" y="1367"/>
                  </a:lnTo>
                  <a:lnTo>
                    <a:pt x="148" y="1367"/>
                  </a:lnTo>
                  <a:lnTo>
                    <a:pt x="143" y="1368"/>
                  </a:lnTo>
                  <a:lnTo>
                    <a:pt x="139" y="1367"/>
                  </a:lnTo>
                  <a:lnTo>
                    <a:pt x="133" y="1356"/>
                  </a:lnTo>
                  <a:lnTo>
                    <a:pt x="126" y="1355"/>
                  </a:lnTo>
                  <a:lnTo>
                    <a:pt x="124" y="1351"/>
                  </a:lnTo>
                  <a:lnTo>
                    <a:pt x="124" y="1349"/>
                  </a:lnTo>
                  <a:lnTo>
                    <a:pt x="129" y="1348"/>
                  </a:lnTo>
                  <a:lnTo>
                    <a:pt x="131" y="1344"/>
                  </a:lnTo>
                  <a:lnTo>
                    <a:pt x="129" y="1339"/>
                  </a:lnTo>
                  <a:lnTo>
                    <a:pt x="127" y="1336"/>
                  </a:lnTo>
                  <a:lnTo>
                    <a:pt x="129" y="1330"/>
                  </a:lnTo>
                  <a:lnTo>
                    <a:pt x="129" y="1324"/>
                  </a:lnTo>
                  <a:lnTo>
                    <a:pt x="127" y="1318"/>
                  </a:lnTo>
                  <a:lnTo>
                    <a:pt x="121" y="1312"/>
                  </a:lnTo>
                  <a:lnTo>
                    <a:pt x="110" y="1305"/>
                  </a:lnTo>
                  <a:lnTo>
                    <a:pt x="105" y="1305"/>
                  </a:lnTo>
                  <a:lnTo>
                    <a:pt x="99" y="1309"/>
                  </a:lnTo>
                  <a:lnTo>
                    <a:pt x="97" y="1308"/>
                  </a:lnTo>
                  <a:lnTo>
                    <a:pt x="97" y="1296"/>
                  </a:lnTo>
                  <a:lnTo>
                    <a:pt x="95" y="1293"/>
                  </a:lnTo>
                  <a:lnTo>
                    <a:pt x="88" y="1295"/>
                  </a:lnTo>
                  <a:lnTo>
                    <a:pt x="83" y="1292"/>
                  </a:lnTo>
                  <a:lnTo>
                    <a:pt x="79" y="1291"/>
                  </a:lnTo>
                  <a:lnTo>
                    <a:pt x="65" y="1293"/>
                  </a:lnTo>
                  <a:lnTo>
                    <a:pt x="54" y="1290"/>
                  </a:lnTo>
                  <a:lnTo>
                    <a:pt x="56" y="1289"/>
                  </a:lnTo>
                  <a:lnTo>
                    <a:pt x="53" y="1284"/>
                  </a:lnTo>
                  <a:lnTo>
                    <a:pt x="47" y="1281"/>
                  </a:lnTo>
                  <a:lnTo>
                    <a:pt x="46" y="1278"/>
                  </a:lnTo>
                  <a:lnTo>
                    <a:pt x="53" y="1270"/>
                  </a:lnTo>
                  <a:lnTo>
                    <a:pt x="57" y="1269"/>
                  </a:lnTo>
                  <a:lnTo>
                    <a:pt x="62" y="1271"/>
                  </a:lnTo>
                  <a:lnTo>
                    <a:pt x="65" y="1271"/>
                  </a:lnTo>
                  <a:lnTo>
                    <a:pt x="62" y="1271"/>
                  </a:lnTo>
                  <a:lnTo>
                    <a:pt x="70" y="1274"/>
                  </a:lnTo>
                  <a:lnTo>
                    <a:pt x="73" y="1273"/>
                  </a:lnTo>
                  <a:lnTo>
                    <a:pt x="73" y="1237"/>
                  </a:lnTo>
                  <a:lnTo>
                    <a:pt x="63" y="1212"/>
                  </a:lnTo>
                  <a:lnTo>
                    <a:pt x="63" y="1193"/>
                  </a:lnTo>
                  <a:lnTo>
                    <a:pt x="56" y="1182"/>
                  </a:lnTo>
                  <a:lnTo>
                    <a:pt x="37" y="1180"/>
                  </a:lnTo>
                  <a:lnTo>
                    <a:pt x="17" y="1187"/>
                  </a:lnTo>
                  <a:lnTo>
                    <a:pt x="6" y="1179"/>
                  </a:lnTo>
                  <a:lnTo>
                    <a:pt x="2" y="1162"/>
                  </a:lnTo>
                  <a:lnTo>
                    <a:pt x="0" y="1142"/>
                  </a:lnTo>
                  <a:lnTo>
                    <a:pt x="11" y="1108"/>
                  </a:lnTo>
                  <a:lnTo>
                    <a:pt x="10" y="1097"/>
                  </a:lnTo>
                  <a:lnTo>
                    <a:pt x="19" y="1079"/>
                  </a:lnTo>
                  <a:lnTo>
                    <a:pt x="51" y="1064"/>
                  </a:lnTo>
                  <a:lnTo>
                    <a:pt x="56" y="1059"/>
                  </a:lnTo>
                  <a:lnTo>
                    <a:pt x="63" y="1059"/>
                  </a:lnTo>
                  <a:lnTo>
                    <a:pt x="69" y="1044"/>
                  </a:lnTo>
                  <a:lnTo>
                    <a:pt x="79" y="1048"/>
                  </a:lnTo>
                  <a:lnTo>
                    <a:pt x="94" y="1042"/>
                  </a:lnTo>
                  <a:lnTo>
                    <a:pt x="105" y="1043"/>
                  </a:lnTo>
                  <a:lnTo>
                    <a:pt x="111" y="1056"/>
                  </a:lnTo>
                  <a:lnTo>
                    <a:pt x="122" y="1058"/>
                  </a:lnTo>
                  <a:lnTo>
                    <a:pt x="138" y="1054"/>
                  </a:lnTo>
                  <a:lnTo>
                    <a:pt x="148" y="1055"/>
                  </a:lnTo>
                  <a:lnTo>
                    <a:pt x="161" y="1045"/>
                  </a:lnTo>
                  <a:lnTo>
                    <a:pt x="167" y="1027"/>
                  </a:lnTo>
                  <a:lnTo>
                    <a:pt x="176" y="1016"/>
                  </a:lnTo>
                  <a:lnTo>
                    <a:pt x="193" y="1011"/>
                  </a:lnTo>
                  <a:lnTo>
                    <a:pt x="212" y="1010"/>
                  </a:lnTo>
                  <a:lnTo>
                    <a:pt x="239" y="1005"/>
                  </a:lnTo>
                  <a:lnTo>
                    <a:pt x="251" y="1000"/>
                  </a:lnTo>
                  <a:lnTo>
                    <a:pt x="259" y="986"/>
                  </a:lnTo>
                  <a:lnTo>
                    <a:pt x="274" y="973"/>
                  </a:lnTo>
                  <a:lnTo>
                    <a:pt x="310" y="953"/>
                  </a:lnTo>
                  <a:lnTo>
                    <a:pt x="348" y="941"/>
                  </a:lnTo>
                  <a:lnTo>
                    <a:pt x="358" y="934"/>
                  </a:lnTo>
                  <a:lnTo>
                    <a:pt x="364" y="920"/>
                  </a:lnTo>
                  <a:lnTo>
                    <a:pt x="364" y="892"/>
                  </a:lnTo>
                  <a:lnTo>
                    <a:pt x="366" y="881"/>
                  </a:lnTo>
                  <a:lnTo>
                    <a:pt x="374" y="871"/>
                  </a:lnTo>
                  <a:lnTo>
                    <a:pt x="373" y="859"/>
                  </a:lnTo>
                  <a:lnTo>
                    <a:pt x="386" y="849"/>
                  </a:lnTo>
                  <a:lnTo>
                    <a:pt x="386" y="834"/>
                  </a:lnTo>
                  <a:lnTo>
                    <a:pt x="377" y="807"/>
                  </a:lnTo>
                  <a:lnTo>
                    <a:pt x="370" y="795"/>
                  </a:lnTo>
                  <a:lnTo>
                    <a:pt x="366" y="780"/>
                  </a:lnTo>
                  <a:lnTo>
                    <a:pt x="361" y="742"/>
                  </a:lnTo>
                  <a:lnTo>
                    <a:pt x="354" y="727"/>
                  </a:lnTo>
                  <a:lnTo>
                    <a:pt x="347" y="720"/>
                  </a:lnTo>
                  <a:lnTo>
                    <a:pt x="355" y="712"/>
                  </a:lnTo>
                  <a:lnTo>
                    <a:pt x="375" y="705"/>
                  </a:lnTo>
                  <a:lnTo>
                    <a:pt x="393" y="703"/>
                  </a:lnTo>
                  <a:lnTo>
                    <a:pt x="416" y="695"/>
                  </a:lnTo>
                  <a:lnTo>
                    <a:pt x="471" y="693"/>
                  </a:lnTo>
                  <a:lnTo>
                    <a:pt x="478" y="688"/>
                  </a:lnTo>
                  <a:lnTo>
                    <a:pt x="472" y="670"/>
                  </a:lnTo>
                  <a:lnTo>
                    <a:pt x="470" y="655"/>
                  </a:lnTo>
                  <a:lnTo>
                    <a:pt x="473" y="635"/>
                  </a:lnTo>
                  <a:lnTo>
                    <a:pt x="479" y="611"/>
                  </a:lnTo>
                  <a:lnTo>
                    <a:pt x="492" y="584"/>
                  </a:lnTo>
                  <a:lnTo>
                    <a:pt x="500" y="558"/>
                  </a:lnTo>
                  <a:lnTo>
                    <a:pt x="511" y="537"/>
                  </a:lnTo>
                  <a:lnTo>
                    <a:pt x="535" y="537"/>
                  </a:lnTo>
                  <a:lnTo>
                    <a:pt x="544" y="544"/>
                  </a:lnTo>
                  <a:lnTo>
                    <a:pt x="563" y="550"/>
                  </a:lnTo>
                  <a:lnTo>
                    <a:pt x="597" y="547"/>
                  </a:lnTo>
                  <a:lnTo>
                    <a:pt x="606" y="556"/>
                  </a:lnTo>
                  <a:lnTo>
                    <a:pt x="616" y="563"/>
                  </a:lnTo>
                  <a:lnTo>
                    <a:pt x="630" y="552"/>
                  </a:lnTo>
                  <a:lnTo>
                    <a:pt x="653" y="544"/>
                  </a:lnTo>
                  <a:lnTo>
                    <a:pt x="656" y="507"/>
                  </a:lnTo>
                  <a:lnTo>
                    <a:pt x="654" y="484"/>
                  </a:lnTo>
                  <a:lnTo>
                    <a:pt x="659" y="459"/>
                  </a:lnTo>
                  <a:lnTo>
                    <a:pt x="670" y="439"/>
                  </a:lnTo>
                  <a:lnTo>
                    <a:pt x="686" y="440"/>
                  </a:lnTo>
                  <a:lnTo>
                    <a:pt x="705" y="434"/>
                  </a:lnTo>
                  <a:lnTo>
                    <a:pt x="721" y="418"/>
                  </a:lnTo>
                  <a:lnTo>
                    <a:pt x="731" y="398"/>
                  </a:lnTo>
                  <a:lnTo>
                    <a:pt x="756" y="405"/>
                  </a:lnTo>
                  <a:lnTo>
                    <a:pt x="772" y="389"/>
                  </a:lnTo>
                  <a:lnTo>
                    <a:pt x="777" y="389"/>
                  </a:lnTo>
                  <a:lnTo>
                    <a:pt x="777" y="393"/>
                  </a:lnTo>
                  <a:lnTo>
                    <a:pt x="780" y="404"/>
                  </a:lnTo>
                  <a:lnTo>
                    <a:pt x="791" y="430"/>
                  </a:lnTo>
                  <a:lnTo>
                    <a:pt x="821" y="453"/>
                  </a:lnTo>
                  <a:lnTo>
                    <a:pt x="832" y="474"/>
                  </a:lnTo>
                  <a:lnTo>
                    <a:pt x="847" y="485"/>
                  </a:lnTo>
                  <a:lnTo>
                    <a:pt x="854" y="474"/>
                  </a:lnTo>
                  <a:lnTo>
                    <a:pt x="870" y="477"/>
                  </a:lnTo>
                  <a:lnTo>
                    <a:pt x="885" y="485"/>
                  </a:lnTo>
                  <a:lnTo>
                    <a:pt x="901" y="488"/>
                  </a:lnTo>
                  <a:lnTo>
                    <a:pt x="911" y="504"/>
                  </a:lnTo>
                  <a:lnTo>
                    <a:pt x="918" y="526"/>
                  </a:lnTo>
                  <a:lnTo>
                    <a:pt x="928" y="543"/>
                  </a:lnTo>
                  <a:lnTo>
                    <a:pt x="940" y="586"/>
                  </a:lnTo>
                  <a:lnTo>
                    <a:pt x="940" y="614"/>
                  </a:lnTo>
                  <a:lnTo>
                    <a:pt x="944" y="633"/>
                  </a:lnTo>
                  <a:lnTo>
                    <a:pt x="943" y="652"/>
                  </a:lnTo>
                  <a:lnTo>
                    <a:pt x="935" y="668"/>
                  </a:lnTo>
                  <a:lnTo>
                    <a:pt x="934" y="683"/>
                  </a:lnTo>
                  <a:lnTo>
                    <a:pt x="941" y="690"/>
                  </a:lnTo>
                  <a:lnTo>
                    <a:pt x="957" y="697"/>
                  </a:lnTo>
                  <a:lnTo>
                    <a:pt x="988" y="700"/>
                  </a:lnTo>
                  <a:lnTo>
                    <a:pt x="1022" y="711"/>
                  </a:lnTo>
                  <a:lnTo>
                    <a:pt x="1031" y="711"/>
                  </a:lnTo>
                  <a:lnTo>
                    <a:pt x="1044" y="706"/>
                  </a:lnTo>
                  <a:lnTo>
                    <a:pt x="1057" y="706"/>
                  </a:lnTo>
                  <a:lnTo>
                    <a:pt x="1069" y="712"/>
                  </a:lnTo>
                  <a:lnTo>
                    <a:pt x="1099" y="722"/>
                  </a:lnTo>
                  <a:lnTo>
                    <a:pt x="1114" y="732"/>
                  </a:lnTo>
                  <a:lnTo>
                    <a:pt x="1130" y="741"/>
                  </a:lnTo>
                  <a:lnTo>
                    <a:pt x="1162" y="749"/>
                  </a:lnTo>
                  <a:lnTo>
                    <a:pt x="1175" y="759"/>
                  </a:lnTo>
                  <a:lnTo>
                    <a:pt x="1187" y="760"/>
                  </a:lnTo>
                  <a:lnTo>
                    <a:pt x="1198" y="775"/>
                  </a:lnTo>
                  <a:lnTo>
                    <a:pt x="1209" y="792"/>
                  </a:lnTo>
                  <a:lnTo>
                    <a:pt x="1216" y="812"/>
                  </a:lnTo>
                  <a:lnTo>
                    <a:pt x="1228" y="832"/>
                  </a:lnTo>
                  <a:lnTo>
                    <a:pt x="1240" y="846"/>
                  </a:lnTo>
                  <a:lnTo>
                    <a:pt x="1253" y="862"/>
                  </a:lnTo>
                  <a:lnTo>
                    <a:pt x="1269" y="876"/>
                  </a:lnTo>
                  <a:lnTo>
                    <a:pt x="1283" y="882"/>
                  </a:lnTo>
                  <a:lnTo>
                    <a:pt x="1304" y="882"/>
                  </a:lnTo>
                  <a:lnTo>
                    <a:pt x="1452" y="872"/>
                  </a:lnTo>
                  <a:lnTo>
                    <a:pt x="1470" y="870"/>
                  </a:lnTo>
                  <a:lnTo>
                    <a:pt x="1487" y="872"/>
                  </a:lnTo>
                  <a:lnTo>
                    <a:pt x="1521" y="883"/>
                  </a:lnTo>
                  <a:lnTo>
                    <a:pt x="1531" y="887"/>
                  </a:lnTo>
                  <a:lnTo>
                    <a:pt x="1540" y="898"/>
                  </a:lnTo>
                  <a:lnTo>
                    <a:pt x="1555" y="911"/>
                  </a:lnTo>
                  <a:lnTo>
                    <a:pt x="1578" y="921"/>
                  </a:lnTo>
                  <a:lnTo>
                    <a:pt x="1611" y="931"/>
                  </a:lnTo>
                  <a:lnTo>
                    <a:pt x="1629" y="941"/>
                  </a:lnTo>
                  <a:lnTo>
                    <a:pt x="1651" y="948"/>
                  </a:lnTo>
                  <a:lnTo>
                    <a:pt x="1680" y="950"/>
                  </a:lnTo>
                  <a:lnTo>
                    <a:pt x="1686" y="952"/>
                  </a:lnTo>
                  <a:lnTo>
                    <a:pt x="1697" y="961"/>
                  </a:lnTo>
                  <a:lnTo>
                    <a:pt x="1709" y="964"/>
                  </a:lnTo>
                  <a:lnTo>
                    <a:pt x="1719" y="963"/>
                  </a:lnTo>
                  <a:lnTo>
                    <a:pt x="1737" y="948"/>
                  </a:lnTo>
                  <a:lnTo>
                    <a:pt x="1767" y="937"/>
                  </a:lnTo>
                  <a:lnTo>
                    <a:pt x="1780" y="935"/>
                  </a:lnTo>
                  <a:lnTo>
                    <a:pt x="1791" y="931"/>
                  </a:lnTo>
                  <a:lnTo>
                    <a:pt x="1799" y="921"/>
                  </a:lnTo>
                  <a:lnTo>
                    <a:pt x="1810" y="918"/>
                  </a:lnTo>
                  <a:lnTo>
                    <a:pt x="1847" y="911"/>
                  </a:lnTo>
                  <a:lnTo>
                    <a:pt x="1865" y="904"/>
                  </a:lnTo>
                  <a:lnTo>
                    <a:pt x="1891" y="905"/>
                  </a:lnTo>
                  <a:lnTo>
                    <a:pt x="1907" y="899"/>
                  </a:lnTo>
                  <a:lnTo>
                    <a:pt x="1935" y="908"/>
                  </a:lnTo>
                  <a:lnTo>
                    <a:pt x="1940" y="905"/>
                  </a:lnTo>
                  <a:lnTo>
                    <a:pt x="1968" y="903"/>
                  </a:lnTo>
                  <a:lnTo>
                    <a:pt x="1998" y="892"/>
                  </a:lnTo>
                  <a:lnTo>
                    <a:pt x="2012" y="883"/>
                  </a:lnTo>
                  <a:lnTo>
                    <a:pt x="2032" y="868"/>
                  </a:lnTo>
                  <a:lnTo>
                    <a:pt x="2042" y="854"/>
                  </a:lnTo>
                  <a:lnTo>
                    <a:pt x="2100" y="805"/>
                  </a:lnTo>
                  <a:lnTo>
                    <a:pt x="2097" y="791"/>
                  </a:lnTo>
                  <a:lnTo>
                    <a:pt x="2075" y="762"/>
                  </a:lnTo>
                  <a:lnTo>
                    <a:pt x="2078" y="747"/>
                  </a:lnTo>
                  <a:lnTo>
                    <a:pt x="2091" y="727"/>
                  </a:lnTo>
                  <a:lnTo>
                    <a:pt x="2100" y="710"/>
                  </a:lnTo>
                  <a:lnTo>
                    <a:pt x="2121" y="704"/>
                  </a:lnTo>
                  <a:lnTo>
                    <a:pt x="2137" y="709"/>
                  </a:lnTo>
                  <a:lnTo>
                    <a:pt x="2149" y="722"/>
                  </a:lnTo>
                  <a:lnTo>
                    <a:pt x="2170" y="727"/>
                  </a:lnTo>
                  <a:lnTo>
                    <a:pt x="2188" y="727"/>
                  </a:lnTo>
                  <a:lnTo>
                    <a:pt x="2215" y="710"/>
                  </a:lnTo>
                  <a:lnTo>
                    <a:pt x="2234" y="689"/>
                  </a:lnTo>
                  <a:lnTo>
                    <a:pt x="2254" y="667"/>
                  </a:lnTo>
                  <a:lnTo>
                    <a:pt x="2266" y="667"/>
                  </a:lnTo>
                  <a:lnTo>
                    <a:pt x="2277" y="668"/>
                  </a:lnTo>
                  <a:lnTo>
                    <a:pt x="2284" y="666"/>
                  </a:lnTo>
                  <a:lnTo>
                    <a:pt x="2302" y="654"/>
                  </a:lnTo>
                  <a:lnTo>
                    <a:pt x="2353" y="598"/>
                  </a:lnTo>
                  <a:lnTo>
                    <a:pt x="2369" y="584"/>
                  </a:lnTo>
                  <a:lnTo>
                    <a:pt x="2390" y="580"/>
                  </a:lnTo>
                  <a:lnTo>
                    <a:pt x="2415" y="581"/>
                  </a:lnTo>
                  <a:lnTo>
                    <a:pt x="2440" y="577"/>
                  </a:lnTo>
                  <a:lnTo>
                    <a:pt x="2465" y="572"/>
                  </a:lnTo>
                  <a:lnTo>
                    <a:pt x="2484" y="577"/>
                  </a:lnTo>
                  <a:lnTo>
                    <a:pt x="2501" y="580"/>
                  </a:lnTo>
                  <a:lnTo>
                    <a:pt x="2511" y="574"/>
                  </a:lnTo>
                  <a:lnTo>
                    <a:pt x="2510" y="561"/>
                  </a:lnTo>
                  <a:lnTo>
                    <a:pt x="2496" y="553"/>
                  </a:lnTo>
                  <a:lnTo>
                    <a:pt x="2496" y="544"/>
                  </a:lnTo>
                  <a:lnTo>
                    <a:pt x="2498" y="531"/>
                  </a:lnTo>
                  <a:lnTo>
                    <a:pt x="2492" y="517"/>
                  </a:lnTo>
                  <a:lnTo>
                    <a:pt x="2463" y="493"/>
                  </a:lnTo>
                  <a:lnTo>
                    <a:pt x="2450" y="478"/>
                  </a:lnTo>
                  <a:lnTo>
                    <a:pt x="2444" y="464"/>
                  </a:lnTo>
                  <a:lnTo>
                    <a:pt x="2415" y="485"/>
                  </a:lnTo>
                  <a:lnTo>
                    <a:pt x="2397" y="498"/>
                  </a:lnTo>
                  <a:lnTo>
                    <a:pt x="2372" y="505"/>
                  </a:lnTo>
                  <a:lnTo>
                    <a:pt x="2347" y="507"/>
                  </a:lnTo>
                  <a:lnTo>
                    <a:pt x="2306" y="498"/>
                  </a:lnTo>
                  <a:lnTo>
                    <a:pt x="2297" y="483"/>
                  </a:lnTo>
                  <a:lnTo>
                    <a:pt x="2294" y="463"/>
                  </a:lnTo>
                  <a:lnTo>
                    <a:pt x="2294" y="441"/>
                  </a:lnTo>
                  <a:lnTo>
                    <a:pt x="2302" y="424"/>
                  </a:lnTo>
                  <a:lnTo>
                    <a:pt x="2305" y="404"/>
                  </a:lnTo>
                  <a:lnTo>
                    <a:pt x="2302" y="387"/>
                  </a:lnTo>
                  <a:lnTo>
                    <a:pt x="2302" y="371"/>
                  </a:lnTo>
                  <a:lnTo>
                    <a:pt x="2306" y="362"/>
                  </a:lnTo>
                  <a:lnTo>
                    <a:pt x="2317" y="348"/>
                  </a:lnTo>
                  <a:lnTo>
                    <a:pt x="2333" y="319"/>
                  </a:lnTo>
                  <a:lnTo>
                    <a:pt x="2342" y="311"/>
                  </a:lnTo>
                  <a:lnTo>
                    <a:pt x="2342" y="306"/>
                  </a:lnTo>
                  <a:lnTo>
                    <a:pt x="2353" y="308"/>
                  </a:lnTo>
                  <a:lnTo>
                    <a:pt x="2366" y="318"/>
                  </a:lnTo>
                  <a:lnTo>
                    <a:pt x="2398" y="328"/>
                  </a:lnTo>
                  <a:lnTo>
                    <a:pt x="2423" y="340"/>
                  </a:lnTo>
                  <a:lnTo>
                    <a:pt x="2434" y="338"/>
                  </a:lnTo>
                  <a:lnTo>
                    <a:pt x="2449" y="327"/>
                  </a:lnTo>
                  <a:lnTo>
                    <a:pt x="2499" y="296"/>
                  </a:lnTo>
                  <a:lnTo>
                    <a:pt x="2500" y="289"/>
                  </a:lnTo>
                  <a:lnTo>
                    <a:pt x="2498" y="276"/>
                  </a:lnTo>
                  <a:lnTo>
                    <a:pt x="2501" y="264"/>
                  </a:lnTo>
                  <a:lnTo>
                    <a:pt x="2512" y="251"/>
                  </a:lnTo>
                  <a:lnTo>
                    <a:pt x="2519" y="240"/>
                  </a:lnTo>
                  <a:lnTo>
                    <a:pt x="2526" y="210"/>
                  </a:lnTo>
                  <a:lnTo>
                    <a:pt x="2531" y="188"/>
                  </a:lnTo>
                  <a:lnTo>
                    <a:pt x="2538" y="171"/>
                  </a:lnTo>
                  <a:lnTo>
                    <a:pt x="2557" y="161"/>
                  </a:lnTo>
                  <a:lnTo>
                    <a:pt x="2581" y="134"/>
                  </a:lnTo>
                  <a:lnTo>
                    <a:pt x="2581" y="129"/>
                  </a:lnTo>
                  <a:lnTo>
                    <a:pt x="2576" y="118"/>
                  </a:lnTo>
                  <a:lnTo>
                    <a:pt x="2578" y="91"/>
                  </a:lnTo>
                  <a:lnTo>
                    <a:pt x="2571" y="87"/>
                  </a:lnTo>
                  <a:lnTo>
                    <a:pt x="2560" y="87"/>
                  </a:lnTo>
                  <a:lnTo>
                    <a:pt x="2542" y="92"/>
                  </a:lnTo>
                  <a:lnTo>
                    <a:pt x="2538" y="87"/>
                  </a:lnTo>
                  <a:lnTo>
                    <a:pt x="2543" y="74"/>
                  </a:lnTo>
                  <a:lnTo>
                    <a:pt x="2567" y="50"/>
                  </a:lnTo>
                  <a:lnTo>
                    <a:pt x="2575" y="38"/>
                  </a:lnTo>
                  <a:lnTo>
                    <a:pt x="2591" y="26"/>
                  </a:lnTo>
                  <a:lnTo>
                    <a:pt x="2625" y="20"/>
                  </a:lnTo>
                  <a:lnTo>
                    <a:pt x="2666" y="5"/>
                  </a:lnTo>
                  <a:lnTo>
                    <a:pt x="2691" y="6"/>
                  </a:lnTo>
                  <a:lnTo>
                    <a:pt x="2726" y="0"/>
                  </a:lnTo>
                  <a:lnTo>
                    <a:pt x="2738" y="0"/>
                  </a:lnTo>
                  <a:lnTo>
                    <a:pt x="2757" y="9"/>
                  </a:lnTo>
                  <a:lnTo>
                    <a:pt x="2774" y="21"/>
                  </a:lnTo>
                  <a:lnTo>
                    <a:pt x="2785" y="33"/>
                  </a:lnTo>
                  <a:lnTo>
                    <a:pt x="2801" y="37"/>
                  </a:lnTo>
                  <a:lnTo>
                    <a:pt x="2820" y="34"/>
                  </a:lnTo>
                  <a:lnTo>
                    <a:pt x="2836" y="38"/>
                  </a:lnTo>
                  <a:lnTo>
                    <a:pt x="2850" y="44"/>
                  </a:lnTo>
                  <a:lnTo>
                    <a:pt x="2858" y="58"/>
                  </a:lnTo>
                  <a:lnTo>
                    <a:pt x="2870" y="76"/>
                  </a:lnTo>
                  <a:lnTo>
                    <a:pt x="2871" y="89"/>
                  </a:lnTo>
                  <a:lnTo>
                    <a:pt x="2879" y="96"/>
                  </a:lnTo>
                  <a:lnTo>
                    <a:pt x="2888" y="102"/>
                  </a:lnTo>
                  <a:lnTo>
                    <a:pt x="2890" y="111"/>
                  </a:lnTo>
                  <a:lnTo>
                    <a:pt x="2891" y="106"/>
                  </a:lnTo>
                  <a:lnTo>
                    <a:pt x="2893" y="119"/>
                  </a:lnTo>
                  <a:lnTo>
                    <a:pt x="2898" y="134"/>
                  </a:lnTo>
                  <a:lnTo>
                    <a:pt x="2901" y="155"/>
                  </a:lnTo>
                  <a:lnTo>
                    <a:pt x="2909" y="172"/>
                  </a:lnTo>
                  <a:lnTo>
                    <a:pt x="2914" y="189"/>
                  </a:lnTo>
                  <a:lnTo>
                    <a:pt x="2935" y="229"/>
                  </a:lnTo>
                  <a:lnTo>
                    <a:pt x="2941" y="270"/>
                  </a:lnTo>
                  <a:lnTo>
                    <a:pt x="2950" y="289"/>
                  </a:lnTo>
                  <a:lnTo>
                    <a:pt x="2949" y="294"/>
                  </a:lnTo>
                  <a:lnTo>
                    <a:pt x="2950" y="295"/>
                  </a:lnTo>
                  <a:lnTo>
                    <a:pt x="2952" y="313"/>
                  </a:lnTo>
                  <a:lnTo>
                    <a:pt x="2952" y="334"/>
                  </a:lnTo>
                  <a:lnTo>
                    <a:pt x="2965" y="345"/>
                  </a:lnTo>
                  <a:lnTo>
                    <a:pt x="2988" y="348"/>
                  </a:lnTo>
                  <a:lnTo>
                    <a:pt x="3009" y="340"/>
                  </a:lnTo>
                  <a:lnTo>
                    <a:pt x="3025" y="348"/>
                  </a:lnTo>
                  <a:lnTo>
                    <a:pt x="3044" y="350"/>
                  </a:lnTo>
                  <a:lnTo>
                    <a:pt x="3062" y="359"/>
                  </a:lnTo>
                  <a:lnTo>
                    <a:pt x="3094" y="387"/>
                  </a:lnTo>
                  <a:lnTo>
                    <a:pt x="3109" y="394"/>
                  </a:lnTo>
                  <a:lnTo>
                    <a:pt x="3121" y="396"/>
                  </a:lnTo>
                  <a:lnTo>
                    <a:pt x="3125" y="403"/>
                  </a:lnTo>
                  <a:lnTo>
                    <a:pt x="3125" y="408"/>
                  </a:lnTo>
                  <a:lnTo>
                    <a:pt x="3127" y="407"/>
                  </a:lnTo>
                  <a:lnTo>
                    <a:pt x="3128" y="423"/>
                  </a:lnTo>
                  <a:lnTo>
                    <a:pt x="3135" y="432"/>
                  </a:lnTo>
                  <a:lnTo>
                    <a:pt x="3134" y="448"/>
                  </a:lnTo>
                  <a:lnTo>
                    <a:pt x="3135" y="466"/>
                  </a:lnTo>
                  <a:lnTo>
                    <a:pt x="3145" y="482"/>
                  </a:lnTo>
                  <a:lnTo>
                    <a:pt x="3151" y="495"/>
                  </a:lnTo>
                  <a:lnTo>
                    <a:pt x="3170" y="494"/>
                  </a:lnTo>
                  <a:lnTo>
                    <a:pt x="3189" y="500"/>
                  </a:lnTo>
                  <a:lnTo>
                    <a:pt x="3207" y="498"/>
                  </a:lnTo>
                  <a:lnTo>
                    <a:pt x="3238" y="483"/>
                  </a:lnTo>
                  <a:lnTo>
                    <a:pt x="3272" y="461"/>
                  </a:lnTo>
                  <a:lnTo>
                    <a:pt x="3290" y="459"/>
                  </a:lnTo>
                  <a:lnTo>
                    <a:pt x="3323" y="441"/>
                  </a:lnTo>
                  <a:lnTo>
                    <a:pt x="3355" y="432"/>
                  </a:lnTo>
                  <a:lnTo>
                    <a:pt x="3356" y="435"/>
                  </a:lnTo>
                  <a:lnTo>
                    <a:pt x="3348" y="448"/>
                  </a:lnTo>
                  <a:lnTo>
                    <a:pt x="3348" y="468"/>
                  </a:lnTo>
                  <a:lnTo>
                    <a:pt x="3353" y="484"/>
                  </a:lnTo>
                  <a:lnTo>
                    <a:pt x="3350" y="504"/>
                  </a:lnTo>
                  <a:lnTo>
                    <a:pt x="3338" y="514"/>
                  </a:lnTo>
                  <a:lnTo>
                    <a:pt x="3324" y="527"/>
                  </a:lnTo>
                  <a:lnTo>
                    <a:pt x="3322" y="548"/>
                  </a:lnTo>
                  <a:lnTo>
                    <a:pt x="3308" y="581"/>
                  </a:lnTo>
                  <a:lnTo>
                    <a:pt x="3300" y="623"/>
                  </a:lnTo>
                  <a:lnTo>
                    <a:pt x="3281" y="661"/>
                  </a:lnTo>
                  <a:lnTo>
                    <a:pt x="3268" y="679"/>
                  </a:lnTo>
                  <a:lnTo>
                    <a:pt x="3263" y="699"/>
                  </a:lnTo>
                  <a:lnTo>
                    <a:pt x="3251" y="709"/>
                  </a:lnTo>
                  <a:lnTo>
                    <a:pt x="3246" y="705"/>
                  </a:lnTo>
                  <a:lnTo>
                    <a:pt x="3195" y="693"/>
                  </a:lnTo>
                  <a:lnTo>
                    <a:pt x="3182" y="700"/>
                  </a:lnTo>
                  <a:lnTo>
                    <a:pt x="3146" y="735"/>
                  </a:lnTo>
                  <a:lnTo>
                    <a:pt x="3154" y="748"/>
                  </a:lnTo>
                  <a:lnTo>
                    <a:pt x="3160" y="775"/>
                  </a:lnTo>
                  <a:lnTo>
                    <a:pt x="3160" y="834"/>
                  </a:lnTo>
                  <a:lnTo>
                    <a:pt x="3144" y="859"/>
                  </a:lnTo>
                  <a:lnTo>
                    <a:pt x="3124" y="876"/>
                  </a:lnTo>
                  <a:lnTo>
                    <a:pt x="3124" y="894"/>
                  </a:lnTo>
                  <a:lnTo>
                    <a:pt x="3116" y="893"/>
                  </a:lnTo>
                  <a:lnTo>
                    <a:pt x="3108" y="878"/>
                  </a:lnTo>
                  <a:lnTo>
                    <a:pt x="3097" y="867"/>
                  </a:lnTo>
                  <a:lnTo>
                    <a:pt x="3086" y="876"/>
                  </a:lnTo>
                  <a:lnTo>
                    <a:pt x="3079" y="896"/>
                  </a:lnTo>
                  <a:lnTo>
                    <a:pt x="3069" y="911"/>
                  </a:lnTo>
                  <a:lnTo>
                    <a:pt x="3038" y="935"/>
                  </a:lnTo>
                  <a:lnTo>
                    <a:pt x="3014" y="941"/>
                  </a:lnTo>
                  <a:lnTo>
                    <a:pt x="2994" y="941"/>
                  </a:lnTo>
                  <a:lnTo>
                    <a:pt x="2989" y="950"/>
                  </a:lnTo>
                  <a:lnTo>
                    <a:pt x="2995" y="981"/>
                  </a:lnTo>
                  <a:lnTo>
                    <a:pt x="2953" y="985"/>
                  </a:lnTo>
                  <a:lnTo>
                    <a:pt x="2939" y="975"/>
                  </a:lnTo>
                  <a:lnTo>
                    <a:pt x="2920" y="970"/>
                  </a:lnTo>
                  <a:lnTo>
                    <a:pt x="2908" y="980"/>
                  </a:lnTo>
                  <a:lnTo>
                    <a:pt x="2883" y="1009"/>
                  </a:lnTo>
                  <a:lnTo>
                    <a:pt x="2865" y="1024"/>
                  </a:lnTo>
                  <a:lnTo>
                    <a:pt x="2826" y="1045"/>
                  </a:lnTo>
                  <a:lnTo>
                    <a:pt x="2811" y="1052"/>
                  </a:lnTo>
                  <a:lnTo>
                    <a:pt x="2783" y="1087"/>
                  </a:lnTo>
                  <a:lnTo>
                    <a:pt x="2781" y="1091"/>
                  </a:lnTo>
                  <a:lnTo>
                    <a:pt x="2774" y="1094"/>
                  </a:lnTo>
                  <a:lnTo>
                    <a:pt x="2767" y="1097"/>
                  </a:lnTo>
                  <a:lnTo>
                    <a:pt x="2756" y="1097"/>
                  </a:lnTo>
                  <a:lnTo>
                    <a:pt x="2734" y="1104"/>
                  </a:lnTo>
                  <a:lnTo>
                    <a:pt x="2729" y="1097"/>
                  </a:lnTo>
                  <a:lnTo>
                    <a:pt x="2724" y="1102"/>
                  </a:lnTo>
                  <a:lnTo>
                    <a:pt x="2709" y="1113"/>
                  </a:lnTo>
                  <a:lnTo>
                    <a:pt x="2673" y="1128"/>
                  </a:lnTo>
                  <a:lnTo>
                    <a:pt x="2665" y="1136"/>
                  </a:lnTo>
                  <a:lnTo>
                    <a:pt x="2657" y="1149"/>
                  </a:lnTo>
                  <a:lnTo>
                    <a:pt x="2646" y="1157"/>
                  </a:lnTo>
                  <a:lnTo>
                    <a:pt x="2638" y="1157"/>
                  </a:lnTo>
                  <a:lnTo>
                    <a:pt x="2632" y="1163"/>
                  </a:lnTo>
                  <a:lnTo>
                    <a:pt x="2613" y="1172"/>
                  </a:lnTo>
                  <a:lnTo>
                    <a:pt x="2607" y="1168"/>
                  </a:lnTo>
                  <a:lnTo>
                    <a:pt x="2616" y="1156"/>
                  </a:lnTo>
                  <a:lnTo>
                    <a:pt x="2630" y="1151"/>
                  </a:lnTo>
                  <a:lnTo>
                    <a:pt x="2635" y="1140"/>
                  </a:lnTo>
                  <a:lnTo>
                    <a:pt x="2638" y="1129"/>
                  </a:lnTo>
                  <a:lnTo>
                    <a:pt x="2630" y="1126"/>
                  </a:lnTo>
                  <a:lnTo>
                    <a:pt x="2622" y="1119"/>
                  </a:lnTo>
                  <a:lnTo>
                    <a:pt x="2616" y="1118"/>
                  </a:lnTo>
                  <a:lnTo>
                    <a:pt x="2625" y="1112"/>
                  </a:lnTo>
                  <a:lnTo>
                    <a:pt x="2627" y="1101"/>
                  </a:lnTo>
                  <a:lnTo>
                    <a:pt x="2638" y="1093"/>
                  </a:lnTo>
                  <a:lnTo>
                    <a:pt x="2660" y="1063"/>
                  </a:lnTo>
                  <a:lnTo>
                    <a:pt x="2667" y="1050"/>
                  </a:lnTo>
                  <a:lnTo>
                    <a:pt x="2665" y="1042"/>
                  </a:lnTo>
                  <a:lnTo>
                    <a:pt x="2652" y="1028"/>
                  </a:lnTo>
                  <a:lnTo>
                    <a:pt x="2649" y="1016"/>
                  </a:lnTo>
                  <a:lnTo>
                    <a:pt x="2644" y="1010"/>
                  </a:lnTo>
                  <a:lnTo>
                    <a:pt x="2639" y="1016"/>
                  </a:lnTo>
                  <a:lnTo>
                    <a:pt x="2616" y="1017"/>
                  </a:lnTo>
                  <a:lnTo>
                    <a:pt x="2606" y="1021"/>
                  </a:lnTo>
                  <a:lnTo>
                    <a:pt x="2590" y="1038"/>
                  </a:lnTo>
                  <a:lnTo>
                    <a:pt x="2578" y="1053"/>
                  </a:lnTo>
                  <a:lnTo>
                    <a:pt x="2571" y="1065"/>
                  </a:lnTo>
                  <a:lnTo>
                    <a:pt x="2568" y="1070"/>
                  </a:lnTo>
                  <a:lnTo>
                    <a:pt x="2542" y="1082"/>
                  </a:lnTo>
                  <a:lnTo>
                    <a:pt x="2524" y="1096"/>
                  </a:lnTo>
                  <a:lnTo>
                    <a:pt x="2516" y="1098"/>
                  </a:lnTo>
                  <a:lnTo>
                    <a:pt x="2509" y="1112"/>
                  </a:lnTo>
                  <a:lnTo>
                    <a:pt x="2506" y="1126"/>
                  </a:lnTo>
                  <a:lnTo>
                    <a:pt x="2498" y="1135"/>
                  </a:lnTo>
                  <a:lnTo>
                    <a:pt x="2488" y="1141"/>
                  </a:lnTo>
                  <a:lnTo>
                    <a:pt x="2473" y="1144"/>
                  </a:lnTo>
                  <a:lnTo>
                    <a:pt x="2462" y="1147"/>
                  </a:lnTo>
                  <a:lnTo>
                    <a:pt x="2451" y="1147"/>
                  </a:lnTo>
                  <a:lnTo>
                    <a:pt x="2445" y="1144"/>
                  </a:lnTo>
                  <a:lnTo>
                    <a:pt x="2433" y="1142"/>
                  </a:lnTo>
                  <a:lnTo>
                    <a:pt x="2423" y="1152"/>
                  </a:lnTo>
                  <a:lnTo>
                    <a:pt x="2417" y="1172"/>
                  </a:lnTo>
                  <a:lnTo>
                    <a:pt x="2414" y="1189"/>
                  </a:lnTo>
                  <a:lnTo>
                    <a:pt x="2431" y="1207"/>
                  </a:lnTo>
                  <a:lnTo>
                    <a:pt x="2435" y="1216"/>
                  </a:lnTo>
                  <a:lnTo>
                    <a:pt x="2444" y="1221"/>
                  </a:lnTo>
                  <a:lnTo>
                    <a:pt x="2451" y="1221"/>
                  </a:lnTo>
                  <a:lnTo>
                    <a:pt x="2456" y="1228"/>
                  </a:lnTo>
                  <a:lnTo>
                    <a:pt x="2465" y="1228"/>
                  </a:lnTo>
                  <a:lnTo>
                    <a:pt x="2469" y="1239"/>
                  </a:lnTo>
                  <a:lnTo>
                    <a:pt x="2479" y="1247"/>
                  </a:lnTo>
                  <a:lnTo>
                    <a:pt x="2482" y="1255"/>
                  </a:lnTo>
                  <a:lnTo>
                    <a:pt x="2482" y="1265"/>
                  </a:lnTo>
                  <a:lnTo>
                    <a:pt x="2490" y="1276"/>
                  </a:lnTo>
                  <a:lnTo>
                    <a:pt x="2517" y="1286"/>
                  </a:lnTo>
                  <a:lnTo>
                    <a:pt x="2531" y="1285"/>
                  </a:lnTo>
                  <a:lnTo>
                    <a:pt x="2543" y="1269"/>
                  </a:lnTo>
                  <a:lnTo>
                    <a:pt x="2554" y="1260"/>
                  </a:lnTo>
                  <a:lnTo>
                    <a:pt x="2562" y="1249"/>
                  </a:lnTo>
                  <a:lnTo>
                    <a:pt x="2584" y="1239"/>
                  </a:lnTo>
                  <a:lnTo>
                    <a:pt x="2591" y="1238"/>
                  </a:lnTo>
                  <a:lnTo>
                    <a:pt x="2602" y="1249"/>
                  </a:lnTo>
                  <a:lnTo>
                    <a:pt x="2611" y="1254"/>
                  </a:lnTo>
                  <a:lnTo>
                    <a:pt x="2622" y="1255"/>
                  </a:lnTo>
                  <a:lnTo>
                    <a:pt x="2629" y="1264"/>
                  </a:lnTo>
                  <a:lnTo>
                    <a:pt x="2637" y="1265"/>
                  </a:lnTo>
                  <a:lnTo>
                    <a:pt x="2649" y="1263"/>
                  </a:lnTo>
                  <a:lnTo>
                    <a:pt x="2657" y="1258"/>
                  </a:lnTo>
                  <a:lnTo>
                    <a:pt x="2671" y="1264"/>
                  </a:lnTo>
                  <a:lnTo>
                    <a:pt x="2683" y="1266"/>
                  </a:lnTo>
                  <a:lnTo>
                    <a:pt x="2687" y="1268"/>
                  </a:lnTo>
                  <a:lnTo>
                    <a:pt x="2684" y="1281"/>
                  </a:lnTo>
                  <a:lnTo>
                    <a:pt x="2680" y="1290"/>
                  </a:lnTo>
                  <a:lnTo>
                    <a:pt x="2680" y="1295"/>
                  </a:lnTo>
                  <a:lnTo>
                    <a:pt x="2670" y="1307"/>
                  </a:lnTo>
                  <a:lnTo>
                    <a:pt x="2666" y="1303"/>
                  </a:lnTo>
                  <a:lnTo>
                    <a:pt x="2662" y="1293"/>
                  </a:lnTo>
                  <a:lnTo>
                    <a:pt x="2656" y="1297"/>
                  </a:lnTo>
                  <a:lnTo>
                    <a:pt x="2650" y="1295"/>
                  </a:lnTo>
                  <a:lnTo>
                    <a:pt x="2643" y="1301"/>
                  </a:lnTo>
                  <a:lnTo>
                    <a:pt x="2637" y="1311"/>
                  </a:lnTo>
                  <a:lnTo>
                    <a:pt x="2614" y="1313"/>
                  </a:lnTo>
                  <a:lnTo>
                    <a:pt x="2602" y="1319"/>
                  </a:lnTo>
                  <a:lnTo>
                    <a:pt x="2591" y="1319"/>
                  </a:lnTo>
                  <a:lnTo>
                    <a:pt x="2594" y="1333"/>
                  </a:lnTo>
                  <a:lnTo>
                    <a:pt x="2590" y="1333"/>
                  </a:lnTo>
                  <a:lnTo>
                    <a:pt x="2585" y="1338"/>
                  </a:lnTo>
                  <a:lnTo>
                    <a:pt x="2578" y="1355"/>
                  </a:lnTo>
                  <a:lnTo>
                    <a:pt x="2568" y="1356"/>
                  </a:lnTo>
                  <a:lnTo>
                    <a:pt x="2564" y="1345"/>
                  </a:lnTo>
                  <a:lnTo>
                    <a:pt x="2555" y="1345"/>
                  </a:lnTo>
                  <a:lnTo>
                    <a:pt x="2548" y="1354"/>
                  </a:lnTo>
                  <a:lnTo>
                    <a:pt x="2555" y="1362"/>
                  </a:lnTo>
                  <a:lnTo>
                    <a:pt x="2552" y="1371"/>
                  </a:lnTo>
                  <a:lnTo>
                    <a:pt x="2544" y="1381"/>
                  </a:lnTo>
                  <a:lnTo>
                    <a:pt x="2526" y="1391"/>
                  </a:lnTo>
                  <a:lnTo>
                    <a:pt x="2521" y="1404"/>
                  </a:lnTo>
                  <a:lnTo>
                    <a:pt x="2509" y="1421"/>
                  </a:lnTo>
                  <a:lnTo>
                    <a:pt x="2500" y="1437"/>
                  </a:lnTo>
                  <a:lnTo>
                    <a:pt x="2503" y="1446"/>
                  </a:lnTo>
                  <a:lnTo>
                    <a:pt x="2514" y="1448"/>
                  </a:lnTo>
                  <a:lnTo>
                    <a:pt x="2522" y="1456"/>
                  </a:lnTo>
                  <a:lnTo>
                    <a:pt x="2555" y="1473"/>
                  </a:lnTo>
                  <a:lnTo>
                    <a:pt x="2562" y="1483"/>
                  </a:lnTo>
                  <a:lnTo>
                    <a:pt x="2567" y="1499"/>
                  </a:lnTo>
                  <a:lnTo>
                    <a:pt x="2574" y="1508"/>
                  </a:lnTo>
                  <a:lnTo>
                    <a:pt x="2584" y="1548"/>
                  </a:lnTo>
                  <a:lnTo>
                    <a:pt x="2590" y="1561"/>
                  </a:lnTo>
                  <a:lnTo>
                    <a:pt x="2594" y="1578"/>
                  </a:lnTo>
                  <a:lnTo>
                    <a:pt x="2603" y="1592"/>
                  </a:lnTo>
                  <a:lnTo>
                    <a:pt x="2617" y="1598"/>
                  </a:lnTo>
                  <a:lnTo>
                    <a:pt x="2618" y="1608"/>
                  </a:lnTo>
                  <a:lnTo>
                    <a:pt x="2635" y="1625"/>
                  </a:lnTo>
                  <a:lnTo>
                    <a:pt x="2646" y="1642"/>
                  </a:lnTo>
                  <a:lnTo>
                    <a:pt x="2646" y="1646"/>
                  </a:lnTo>
                  <a:lnTo>
                    <a:pt x="2628" y="1637"/>
                  </a:lnTo>
                  <a:lnTo>
                    <a:pt x="2613" y="1632"/>
                  </a:lnTo>
                  <a:lnTo>
                    <a:pt x="2602" y="1632"/>
                  </a:lnTo>
                  <a:lnTo>
                    <a:pt x="2590" y="1624"/>
                  </a:lnTo>
                  <a:lnTo>
                    <a:pt x="2576" y="1620"/>
                  </a:lnTo>
                  <a:lnTo>
                    <a:pt x="2551" y="1625"/>
                  </a:lnTo>
                  <a:lnTo>
                    <a:pt x="2551" y="1631"/>
                  </a:lnTo>
                  <a:lnTo>
                    <a:pt x="2576" y="1626"/>
                  </a:lnTo>
                  <a:lnTo>
                    <a:pt x="2581" y="1630"/>
                  </a:lnTo>
                  <a:lnTo>
                    <a:pt x="2584" y="1637"/>
                  </a:lnTo>
                  <a:lnTo>
                    <a:pt x="2595" y="1639"/>
                  </a:lnTo>
                  <a:lnTo>
                    <a:pt x="2607" y="1647"/>
                  </a:lnTo>
                  <a:lnTo>
                    <a:pt x="2618" y="1660"/>
                  </a:lnTo>
                  <a:lnTo>
                    <a:pt x="2627" y="1664"/>
                  </a:lnTo>
                  <a:lnTo>
                    <a:pt x="2632" y="1667"/>
                  </a:lnTo>
                  <a:lnTo>
                    <a:pt x="2640" y="1677"/>
                  </a:lnTo>
                  <a:lnTo>
                    <a:pt x="2648" y="1690"/>
                  </a:lnTo>
                  <a:lnTo>
                    <a:pt x="2646" y="1695"/>
                  </a:lnTo>
                  <a:lnTo>
                    <a:pt x="2633" y="1696"/>
                  </a:lnTo>
                  <a:lnTo>
                    <a:pt x="2622" y="1706"/>
                  </a:lnTo>
                  <a:lnTo>
                    <a:pt x="2611" y="1710"/>
                  </a:lnTo>
                  <a:lnTo>
                    <a:pt x="2603" y="1715"/>
                  </a:lnTo>
                  <a:lnTo>
                    <a:pt x="2600" y="1720"/>
                  </a:lnTo>
                  <a:lnTo>
                    <a:pt x="2589" y="1727"/>
                  </a:lnTo>
                  <a:lnTo>
                    <a:pt x="2573" y="1727"/>
                  </a:lnTo>
                  <a:lnTo>
                    <a:pt x="2562" y="1730"/>
                  </a:lnTo>
                  <a:lnTo>
                    <a:pt x="2551" y="1734"/>
                  </a:lnTo>
                  <a:lnTo>
                    <a:pt x="2563" y="1733"/>
                  </a:lnTo>
                  <a:lnTo>
                    <a:pt x="2575" y="1737"/>
                  </a:lnTo>
                  <a:lnTo>
                    <a:pt x="2586" y="1742"/>
                  </a:lnTo>
                  <a:lnTo>
                    <a:pt x="2607" y="1733"/>
                  </a:lnTo>
                  <a:lnTo>
                    <a:pt x="2616" y="1736"/>
                  </a:lnTo>
                  <a:lnTo>
                    <a:pt x="2624" y="1743"/>
                  </a:lnTo>
                  <a:lnTo>
                    <a:pt x="2628" y="1749"/>
                  </a:lnTo>
                  <a:lnTo>
                    <a:pt x="2633" y="1753"/>
                  </a:lnTo>
                  <a:lnTo>
                    <a:pt x="2640" y="1755"/>
                  </a:lnTo>
                  <a:lnTo>
                    <a:pt x="2648" y="1755"/>
                  </a:lnTo>
                  <a:lnTo>
                    <a:pt x="2652" y="1758"/>
                  </a:lnTo>
                  <a:lnTo>
                    <a:pt x="2646" y="1761"/>
                  </a:lnTo>
                  <a:lnTo>
                    <a:pt x="2633" y="1776"/>
                  </a:lnTo>
                  <a:lnTo>
                    <a:pt x="2623" y="1781"/>
                  </a:lnTo>
                  <a:lnTo>
                    <a:pt x="2627" y="1782"/>
                  </a:lnTo>
                  <a:lnTo>
                    <a:pt x="2643" y="1775"/>
                  </a:lnTo>
                  <a:lnTo>
                    <a:pt x="2643" y="1788"/>
                  </a:lnTo>
                  <a:lnTo>
                    <a:pt x="2641" y="1798"/>
                  </a:lnTo>
                  <a:lnTo>
                    <a:pt x="2640" y="1795"/>
                  </a:lnTo>
                  <a:lnTo>
                    <a:pt x="2635" y="1798"/>
                  </a:lnTo>
                  <a:lnTo>
                    <a:pt x="2623" y="1802"/>
                  </a:lnTo>
                  <a:lnTo>
                    <a:pt x="2623" y="1804"/>
                  </a:lnTo>
                  <a:lnTo>
                    <a:pt x="2628" y="1814"/>
                  </a:lnTo>
                  <a:lnTo>
                    <a:pt x="2625" y="1829"/>
                  </a:lnTo>
                  <a:lnTo>
                    <a:pt x="2622" y="1833"/>
                  </a:lnTo>
                  <a:lnTo>
                    <a:pt x="2622" y="1850"/>
                  </a:lnTo>
                  <a:lnTo>
                    <a:pt x="2616" y="1865"/>
                  </a:lnTo>
                  <a:lnTo>
                    <a:pt x="2611" y="1862"/>
                  </a:lnTo>
                  <a:lnTo>
                    <a:pt x="2606" y="1856"/>
                  </a:lnTo>
                  <a:lnTo>
                    <a:pt x="2601" y="1860"/>
                  </a:lnTo>
                  <a:lnTo>
                    <a:pt x="2594" y="1871"/>
                  </a:lnTo>
                  <a:lnTo>
                    <a:pt x="2587" y="1879"/>
                  </a:lnTo>
                  <a:lnTo>
                    <a:pt x="2582" y="1887"/>
                  </a:lnTo>
                  <a:lnTo>
                    <a:pt x="2578" y="1890"/>
                  </a:lnTo>
                  <a:lnTo>
                    <a:pt x="2574" y="1897"/>
                  </a:lnTo>
                  <a:lnTo>
                    <a:pt x="2571" y="1904"/>
                  </a:lnTo>
                  <a:lnTo>
                    <a:pt x="2571" y="1911"/>
                  </a:lnTo>
                  <a:lnTo>
                    <a:pt x="2567" y="1921"/>
                  </a:lnTo>
                  <a:lnTo>
                    <a:pt x="2560" y="1930"/>
                  </a:lnTo>
                  <a:lnTo>
                    <a:pt x="2555" y="1933"/>
                  </a:lnTo>
                  <a:lnTo>
                    <a:pt x="2546" y="1943"/>
                  </a:lnTo>
                  <a:lnTo>
                    <a:pt x="2543" y="1957"/>
                  </a:lnTo>
                  <a:lnTo>
                    <a:pt x="2537" y="1964"/>
                  </a:lnTo>
                  <a:lnTo>
                    <a:pt x="2535" y="1962"/>
                  </a:lnTo>
                  <a:lnTo>
                    <a:pt x="2533" y="1948"/>
                  </a:lnTo>
                  <a:lnTo>
                    <a:pt x="2525" y="1949"/>
                  </a:lnTo>
                  <a:lnTo>
                    <a:pt x="2517" y="1956"/>
                  </a:lnTo>
                  <a:lnTo>
                    <a:pt x="2526" y="1973"/>
                  </a:lnTo>
                  <a:lnTo>
                    <a:pt x="2526" y="1976"/>
                  </a:lnTo>
                  <a:lnTo>
                    <a:pt x="2521" y="1992"/>
                  </a:lnTo>
                  <a:lnTo>
                    <a:pt x="2521" y="1997"/>
                  </a:lnTo>
                  <a:lnTo>
                    <a:pt x="2520" y="2003"/>
                  </a:lnTo>
                  <a:lnTo>
                    <a:pt x="2517" y="2010"/>
                  </a:lnTo>
                  <a:lnTo>
                    <a:pt x="2515" y="2013"/>
                  </a:lnTo>
                  <a:lnTo>
                    <a:pt x="2511" y="2014"/>
                  </a:lnTo>
                  <a:lnTo>
                    <a:pt x="2511" y="2021"/>
                  </a:lnTo>
                  <a:lnTo>
                    <a:pt x="2512" y="2028"/>
                  </a:lnTo>
                  <a:lnTo>
                    <a:pt x="2511" y="2030"/>
                  </a:lnTo>
                  <a:lnTo>
                    <a:pt x="2506" y="2028"/>
                  </a:lnTo>
                  <a:lnTo>
                    <a:pt x="2500" y="2028"/>
                  </a:lnTo>
                  <a:lnTo>
                    <a:pt x="2495" y="2033"/>
                  </a:lnTo>
                  <a:lnTo>
                    <a:pt x="2498" y="2040"/>
                  </a:lnTo>
                  <a:lnTo>
                    <a:pt x="2494" y="2046"/>
                  </a:lnTo>
                  <a:lnTo>
                    <a:pt x="2490" y="2044"/>
                  </a:lnTo>
                  <a:lnTo>
                    <a:pt x="2484" y="2045"/>
                  </a:lnTo>
                  <a:lnTo>
                    <a:pt x="2478" y="2060"/>
                  </a:lnTo>
                  <a:lnTo>
                    <a:pt x="2471" y="2065"/>
                  </a:lnTo>
                  <a:lnTo>
                    <a:pt x="2469" y="2075"/>
                  </a:lnTo>
                  <a:lnTo>
                    <a:pt x="2465" y="2081"/>
                  </a:lnTo>
                  <a:lnTo>
                    <a:pt x="2447" y="2083"/>
                  </a:lnTo>
                  <a:lnTo>
                    <a:pt x="2440" y="2081"/>
                  </a:lnTo>
                  <a:lnTo>
                    <a:pt x="2431" y="2088"/>
                  </a:lnTo>
                  <a:lnTo>
                    <a:pt x="2433" y="2091"/>
                  </a:lnTo>
                  <a:lnTo>
                    <a:pt x="2435" y="2097"/>
                  </a:lnTo>
                  <a:lnTo>
                    <a:pt x="2433" y="2105"/>
                  </a:lnTo>
                  <a:lnTo>
                    <a:pt x="2418" y="2119"/>
                  </a:lnTo>
                  <a:lnTo>
                    <a:pt x="2413" y="2119"/>
                  </a:lnTo>
                  <a:lnTo>
                    <a:pt x="2410" y="2131"/>
                  </a:lnTo>
                  <a:lnTo>
                    <a:pt x="2408" y="2123"/>
                  </a:lnTo>
                  <a:lnTo>
                    <a:pt x="2402" y="2127"/>
                  </a:lnTo>
                  <a:lnTo>
                    <a:pt x="2401" y="2135"/>
                  </a:lnTo>
                  <a:lnTo>
                    <a:pt x="2398" y="2134"/>
                  </a:lnTo>
                  <a:lnTo>
                    <a:pt x="2395" y="2134"/>
                  </a:lnTo>
                  <a:lnTo>
                    <a:pt x="2385" y="2141"/>
                  </a:lnTo>
                  <a:lnTo>
                    <a:pt x="2380" y="2140"/>
                  </a:lnTo>
                  <a:lnTo>
                    <a:pt x="2372" y="2141"/>
                  </a:lnTo>
                  <a:lnTo>
                    <a:pt x="2365" y="2152"/>
                  </a:lnTo>
                  <a:lnTo>
                    <a:pt x="2361" y="2159"/>
                  </a:lnTo>
                  <a:lnTo>
                    <a:pt x="2356" y="2164"/>
                  </a:lnTo>
                  <a:lnTo>
                    <a:pt x="2354" y="2170"/>
                  </a:lnTo>
                  <a:lnTo>
                    <a:pt x="2344" y="2177"/>
                  </a:lnTo>
                  <a:lnTo>
                    <a:pt x="2328" y="2183"/>
                  </a:lnTo>
                  <a:lnTo>
                    <a:pt x="2316" y="2189"/>
                  </a:lnTo>
                  <a:lnTo>
                    <a:pt x="2309" y="2186"/>
                  </a:lnTo>
                  <a:lnTo>
                    <a:pt x="2302" y="2184"/>
                  </a:lnTo>
                  <a:lnTo>
                    <a:pt x="2299" y="2189"/>
                  </a:lnTo>
                  <a:lnTo>
                    <a:pt x="2297" y="2193"/>
                  </a:lnTo>
                  <a:lnTo>
                    <a:pt x="2291" y="2195"/>
                  </a:lnTo>
                  <a:lnTo>
                    <a:pt x="2285" y="2193"/>
                  </a:lnTo>
                  <a:lnTo>
                    <a:pt x="2285" y="2188"/>
                  </a:lnTo>
                  <a:lnTo>
                    <a:pt x="2277" y="2184"/>
                  </a:lnTo>
                  <a:lnTo>
                    <a:pt x="2268" y="2190"/>
                  </a:lnTo>
                  <a:lnTo>
                    <a:pt x="2263" y="2199"/>
                  </a:lnTo>
                  <a:lnTo>
                    <a:pt x="2256" y="2199"/>
                  </a:lnTo>
                  <a:lnTo>
                    <a:pt x="2253" y="2193"/>
                  </a:lnTo>
                  <a:lnTo>
                    <a:pt x="2253" y="2189"/>
                  </a:lnTo>
                  <a:lnTo>
                    <a:pt x="2245" y="2191"/>
                  </a:lnTo>
                  <a:lnTo>
                    <a:pt x="2245" y="2202"/>
                  </a:lnTo>
                  <a:lnTo>
                    <a:pt x="2243" y="220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79" name="任意多边形: 形状 78"/>
            <p:cNvSpPr>
              <a:spLocks noChangeAspect="1"/>
            </p:cNvSpPr>
            <p:nvPr/>
          </p:nvSpPr>
          <p:spPr bwMode="gray">
            <a:xfrm>
              <a:off x="8066183" y="3553765"/>
              <a:ext cx="109720" cy="132706"/>
            </a:xfrm>
            <a:custGeom>
              <a:avLst/>
              <a:gdLst/>
              <a:ahLst/>
              <a:cxnLst>
                <a:cxn ang="0">
                  <a:pos x="220" y="310"/>
                </a:cxn>
                <a:cxn ang="0">
                  <a:pos x="185" y="277"/>
                </a:cxn>
                <a:cxn ang="0">
                  <a:pos x="169" y="266"/>
                </a:cxn>
                <a:cxn ang="0">
                  <a:pos x="174" y="262"/>
                </a:cxn>
                <a:cxn ang="0">
                  <a:pos x="174" y="236"/>
                </a:cxn>
                <a:cxn ang="0">
                  <a:pos x="186" y="226"/>
                </a:cxn>
                <a:cxn ang="0">
                  <a:pos x="199" y="212"/>
                </a:cxn>
                <a:cxn ang="0">
                  <a:pos x="235" y="200"/>
                </a:cxn>
                <a:cxn ang="0">
                  <a:pos x="257" y="181"/>
                </a:cxn>
                <a:cxn ang="0">
                  <a:pos x="289" y="155"/>
                </a:cxn>
                <a:cxn ang="0">
                  <a:pos x="297" y="121"/>
                </a:cxn>
                <a:cxn ang="0">
                  <a:pos x="295" y="101"/>
                </a:cxn>
                <a:cxn ang="0">
                  <a:pos x="308" y="80"/>
                </a:cxn>
                <a:cxn ang="0">
                  <a:pos x="342" y="46"/>
                </a:cxn>
                <a:cxn ang="0">
                  <a:pos x="347" y="41"/>
                </a:cxn>
                <a:cxn ang="0">
                  <a:pos x="343" y="27"/>
                </a:cxn>
                <a:cxn ang="0">
                  <a:pos x="327" y="11"/>
                </a:cxn>
                <a:cxn ang="0">
                  <a:pos x="305" y="9"/>
                </a:cxn>
                <a:cxn ang="0">
                  <a:pos x="288" y="44"/>
                </a:cxn>
                <a:cxn ang="0">
                  <a:pos x="233" y="74"/>
                </a:cxn>
                <a:cxn ang="0">
                  <a:pos x="208" y="83"/>
                </a:cxn>
                <a:cxn ang="0">
                  <a:pos x="172" y="118"/>
                </a:cxn>
                <a:cxn ang="0">
                  <a:pos x="139" y="103"/>
                </a:cxn>
                <a:cxn ang="0">
                  <a:pos x="102" y="142"/>
                </a:cxn>
                <a:cxn ang="0">
                  <a:pos x="45" y="178"/>
                </a:cxn>
                <a:cxn ang="0">
                  <a:pos x="2" y="220"/>
                </a:cxn>
                <a:cxn ang="0">
                  <a:pos x="13" y="235"/>
                </a:cxn>
                <a:cxn ang="0">
                  <a:pos x="30" y="239"/>
                </a:cxn>
                <a:cxn ang="0">
                  <a:pos x="57" y="245"/>
                </a:cxn>
                <a:cxn ang="0">
                  <a:pos x="59" y="258"/>
                </a:cxn>
                <a:cxn ang="0">
                  <a:pos x="50" y="301"/>
                </a:cxn>
                <a:cxn ang="0">
                  <a:pos x="59" y="307"/>
                </a:cxn>
                <a:cxn ang="0">
                  <a:pos x="43" y="320"/>
                </a:cxn>
                <a:cxn ang="0">
                  <a:pos x="32" y="339"/>
                </a:cxn>
                <a:cxn ang="0">
                  <a:pos x="40" y="353"/>
                </a:cxn>
                <a:cxn ang="0">
                  <a:pos x="48" y="355"/>
                </a:cxn>
                <a:cxn ang="0">
                  <a:pos x="40" y="361"/>
                </a:cxn>
                <a:cxn ang="0">
                  <a:pos x="47" y="366"/>
                </a:cxn>
                <a:cxn ang="0">
                  <a:pos x="53" y="377"/>
                </a:cxn>
                <a:cxn ang="0">
                  <a:pos x="64" y="372"/>
                </a:cxn>
                <a:cxn ang="0">
                  <a:pos x="74" y="360"/>
                </a:cxn>
                <a:cxn ang="0">
                  <a:pos x="78" y="356"/>
                </a:cxn>
                <a:cxn ang="0">
                  <a:pos x="91" y="368"/>
                </a:cxn>
                <a:cxn ang="0">
                  <a:pos x="102" y="369"/>
                </a:cxn>
                <a:cxn ang="0">
                  <a:pos x="121" y="374"/>
                </a:cxn>
                <a:cxn ang="0">
                  <a:pos x="156" y="340"/>
                </a:cxn>
                <a:cxn ang="0">
                  <a:pos x="191" y="340"/>
                </a:cxn>
                <a:cxn ang="0">
                  <a:pos x="223" y="318"/>
                </a:cxn>
              </a:cxnLst>
              <a:rect l="0" t="0" r="r" b="b"/>
              <a:pathLst>
                <a:path w="349" h="377">
                  <a:moveTo>
                    <a:pt x="223" y="318"/>
                  </a:moveTo>
                  <a:lnTo>
                    <a:pt x="220" y="310"/>
                  </a:lnTo>
                  <a:lnTo>
                    <a:pt x="196" y="290"/>
                  </a:lnTo>
                  <a:lnTo>
                    <a:pt x="185" y="277"/>
                  </a:lnTo>
                  <a:lnTo>
                    <a:pt x="171" y="272"/>
                  </a:lnTo>
                  <a:lnTo>
                    <a:pt x="169" y="266"/>
                  </a:lnTo>
                  <a:lnTo>
                    <a:pt x="174" y="253"/>
                  </a:lnTo>
                  <a:lnTo>
                    <a:pt x="174" y="262"/>
                  </a:lnTo>
                  <a:lnTo>
                    <a:pt x="175" y="255"/>
                  </a:lnTo>
                  <a:lnTo>
                    <a:pt x="174" y="236"/>
                  </a:lnTo>
                  <a:lnTo>
                    <a:pt x="175" y="229"/>
                  </a:lnTo>
                  <a:lnTo>
                    <a:pt x="186" y="226"/>
                  </a:lnTo>
                  <a:lnTo>
                    <a:pt x="196" y="220"/>
                  </a:lnTo>
                  <a:lnTo>
                    <a:pt x="199" y="212"/>
                  </a:lnTo>
                  <a:lnTo>
                    <a:pt x="223" y="209"/>
                  </a:lnTo>
                  <a:lnTo>
                    <a:pt x="235" y="200"/>
                  </a:lnTo>
                  <a:lnTo>
                    <a:pt x="239" y="194"/>
                  </a:lnTo>
                  <a:lnTo>
                    <a:pt x="257" y="181"/>
                  </a:lnTo>
                  <a:lnTo>
                    <a:pt x="274" y="162"/>
                  </a:lnTo>
                  <a:lnTo>
                    <a:pt x="289" y="155"/>
                  </a:lnTo>
                  <a:lnTo>
                    <a:pt x="295" y="150"/>
                  </a:lnTo>
                  <a:lnTo>
                    <a:pt x="297" y="121"/>
                  </a:lnTo>
                  <a:lnTo>
                    <a:pt x="293" y="112"/>
                  </a:lnTo>
                  <a:lnTo>
                    <a:pt x="295" y="101"/>
                  </a:lnTo>
                  <a:lnTo>
                    <a:pt x="304" y="87"/>
                  </a:lnTo>
                  <a:lnTo>
                    <a:pt x="308" y="80"/>
                  </a:lnTo>
                  <a:lnTo>
                    <a:pt x="335" y="49"/>
                  </a:lnTo>
                  <a:lnTo>
                    <a:pt x="342" y="46"/>
                  </a:lnTo>
                  <a:lnTo>
                    <a:pt x="349" y="48"/>
                  </a:lnTo>
                  <a:lnTo>
                    <a:pt x="347" y="41"/>
                  </a:lnTo>
                  <a:lnTo>
                    <a:pt x="343" y="33"/>
                  </a:lnTo>
                  <a:lnTo>
                    <a:pt x="343" y="27"/>
                  </a:lnTo>
                  <a:lnTo>
                    <a:pt x="335" y="26"/>
                  </a:lnTo>
                  <a:lnTo>
                    <a:pt x="327" y="11"/>
                  </a:lnTo>
                  <a:lnTo>
                    <a:pt x="316" y="0"/>
                  </a:lnTo>
                  <a:lnTo>
                    <a:pt x="305" y="9"/>
                  </a:lnTo>
                  <a:lnTo>
                    <a:pt x="298" y="29"/>
                  </a:lnTo>
                  <a:lnTo>
                    <a:pt x="288" y="44"/>
                  </a:lnTo>
                  <a:lnTo>
                    <a:pt x="257" y="68"/>
                  </a:lnTo>
                  <a:lnTo>
                    <a:pt x="233" y="74"/>
                  </a:lnTo>
                  <a:lnTo>
                    <a:pt x="213" y="74"/>
                  </a:lnTo>
                  <a:lnTo>
                    <a:pt x="208" y="83"/>
                  </a:lnTo>
                  <a:lnTo>
                    <a:pt x="214" y="114"/>
                  </a:lnTo>
                  <a:lnTo>
                    <a:pt x="172" y="118"/>
                  </a:lnTo>
                  <a:lnTo>
                    <a:pt x="158" y="108"/>
                  </a:lnTo>
                  <a:lnTo>
                    <a:pt x="139" y="103"/>
                  </a:lnTo>
                  <a:lnTo>
                    <a:pt x="127" y="113"/>
                  </a:lnTo>
                  <a:lnTo>
                    <a:pt x="102" y="142"/>
                  </a:lnTo>
                  <a:lnTo>
                    <a:pt x="84" y="157"/>
                  </a:lnTo>
                  <a:lnTo>
                    <a:pt x="45" y="178"/>
                  </a:lnTo>
                  <a:lnTo>
                    <a:pt x="30" y="185"/>
                  </a:lnTo>
                  <a:lnTo>
                    <a:pt x="2" y="220"/>
                  </a:lnTo>
                  <a:lnTo>
                    <a:pt x="0" y="224"/>
                  </a:lnTo>
                  <a:lnTo>
                    <a:pt x="13" y="235"/>
                  </a:lnTo>
                  <a:lnTo>
                    <a:pt x="16" y="246"/>
                  </a:lnTo>
                  <a:lnTo>
                    <a:pt x="30" y="239"/>
                  </a:lnTo>
                  <a:lnTo>
                    <a:pt x="42" y="243"/>
                  </a:lnTo>
                  <a:lnTo>
                    <a:pt x="57" y="245"/>
                  </a:lnTo>
                  <a:lnTo>
                    <a:pt x="63" y="248"/>
                  </a:lnTo>
                  <a:lnTo>
                    <a:pt x="59" y="258"/>
                  </a:lnTo>
                  <a:lnTo>
                    <a:pt x="56" y="278"/>
                  </a:lnTo>
                  <a:lnTo>
                    <a:pt x="50" y="301"/>
                  </a:lnTo>
                  <a:lnTo>
                    <a:pt x="52" y="307"/>
                  </a:lnTo>
                  <a:lnTo>
                    <a:pt x="59" y="307"/>
                  </a:lnTo>
                  <a:lnTo>
                    <a:pt x="45" y="315"/>
                  </a:lnTo>
                  <a:lnTo>
                    <a:pt x="43" y="320"/>
                  </a:lnTo>
                  <a:lnTo>
                    <a:pt x="37" y="323"/>
                  </a:lnTo>
                  <a:lnTo>
                    <a:pt x="32" y="339"/>
                  </a:lnTo>
                  <a:lnTo>
                    <a:pt x="24" y="352"/>
                  </a:lnTo>
                  <a:lnTo>
                    <a:pt x="40" y="353"/>
                  </a:lnTo>
                  <a:lnTo>
                    <a:pt x="50" y="350"/>
                  </a:lnTo>
                  <a:lnTo>
                    <a:pt x="48" y="355"/>
                  </a:lnTo>
                  <a:lnTo>
                    <a:pt x="45" y="361"/>
                  </a:lnTo>
                  <a:lnTo>
                    <a:pt x="40" y="361"/>
                  </a:lnTo>
                  <a:lnTo>
                    <a:pt x="41" y="368"/>
                  </a:lnTo>
                  <a:lnTo>
                    <a:pt x="47" y="366"/>
                  </a:lnTo>
                  <a:lnTo>
                    <a:pt x="51" y="376"/>
                  </a:lnTo>
                  <a:lnTo>
                    <a:pt x="53" y="377"/>
                  </a:lnTo>
                  <a:lnTo>
                    <a:pt x="61" y="377"/>
                  </a:lnTo>
                  <a:lnTo>
                    <a:pt x="64" y="372"/>
                  </a:lnTo>
                  <a:lnTo>
                    <a:pt x="71" y="370"/>
                  </a:lnTo>
                  <a:lnTo>
                    <a:pt x="74" y="360"/>
                  </a:lnTo>
                  <a:lnTo>
                    <a:pt x="72" y="355"/>
                  </a:lnTo>
                  <a:lnTo>
                    <a:pt x="78" y="356"/>
                  </a:lnTo>
                  <a:lnTo>
                    <a:pt x="84" y="365"/>
                  </a:lnTo>
                  <a:lnTo>
                    <a:pt x="91" y="368"/>
                  </a:lnTo>
                  <a:lnTo>
                    <a:pt x="99" y="374"/>
                  </a:lnTo>
                  <a:lnTo>
                    <a:pt x="102" y="369"/>
                  </a:lnTo>
                  <a:lnTo>
                    <a:pt x="113" y="365"/>
                  </a:lnTo>
                  <a:lnTo>
                    <a:pt x="121" y="374"/>
                  </a:lnTo>
                  <a:lnTo>
                    <a:pt x="134" y="363"/>
                  </a:lnTo>
                  <a:lnTo>
                    <a:pt x="156" y="340"/>
                  </a:lnTo>
                  <a:lnTo>
                    <a:pt x="174" y="339"/>
                  </a:lnTo>
                  <a:lnTo>
                    <a:pt x="191" y="340"/>
                  </a:lnTo>
                  <a:lnTo>
                    <a:pt x="206" y="334"/>
                  </a:lnTo>
                  <a:lnTo>
                    <a:pt x="223" y="31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80" name="组合 79"/>
            <p:cNvGrpSpPr>
              <a:grpSpLocks noChangeAspect="1"/>
            </p:cNvGrpSpPr>
            <p:nvPr/>
          </p:nvGrpSpPr>
          <p:grpSpPr bwMode="gray">
            <a:xfrm>
              <a:off x="6237521" y="1795409"/>
              <a:ext cx="2978333" cy="1802010"/>
              <a:chOff x="2730" y="960"/>
              <a:chExt cx="1873" cy="1032"/>
            </a:xfrm>
            <a:solidFill>
              <a:schemeClr val="bg1">
                <a:lumMod val="75000"/>
              </a:schemeClr>
            </a:solidFill>
          </p:grpSpPr>
          <p:grpSp>
            <p:nvGrpSpPr>
              <p:cNvPr id="355" name="组合 354"/>
              <p:cNvGrpSpPr>
                <a:grpSpLocks noChangeAspect="1"/>
              </p:cNvGrpSpPr>
              <p:nvPr/>
            </p:nvGrpSpPr>
            <p:grpSpPr bwMode="gray">
              <a:xfrm>
                <a:off x="3044" y="960"/>
                <a:ext cx="1473" cy="481"/>
                <a:chOff x="3044" y="960"/>
                <a:chExt cx="1473" cy="481"/>
              </a:xfrm>
              <a:grpFill/>
            </p:grpSpPr>
            <p:sp>
              <p:nvSpPr>
                <p:cNvPr id="359" name="任意多边形: 形状 358"/>
                <p:cNvSpPr>
                  <a:spLocks noChangeAspect="1"/>
                </p:cNvSpPr>
                <p:nvPr/>
              </p:nvSpPr>
              <p:spPr bwMode="gray">
                <a:xfrm>
                  <a:off x="3044" y="1416"/>
                  <a:ext cx="23" cy="25"/>
                </a:xfrm>
                <a:custGeom>
                  <a:avLst/>
                  <a:gdLst/>
                  <a:ahLst/>
                  <a:cxnLst>
                    <a:cxn ang="0">
                      <a:pos x="27" y="8"/>
                    </a:cxn>
                    <a:cxn ang="0">
                      <a:pos x="29" y="5"/>
                    </a:cxn>
                    <a:cxn ang="0">
                      <a:pos x="34" y="3"/>
                    </a:cxn>
                    <a:cxn ang="0">
                      <a:pos x="38" y="7"/>
                    </a:cxn>
                    <a:cxn ang="0">
                      <a:pos x="49" y="0"/>
                    </a:cxn>
                    <a:cxn ang="0">
                      <a:pos x="54" y="0"/>
                    </a:cxn>
                    <a:cxn ang="0">
                      <a:pos x="94" y="37"/>
                    </a:cxn>
                    <a:cxn ang="0">
                      <a:pos x="100" y="51"/>
                    </a:cxn>
                    <a:cxn ang="0">
                      <a:pos x="105" y="53"/>
                    </a:cxn>
                    <a:cxn ang="0">
                      <a:pos x="105" y="34"/>
                    </a:cxn>
                    <a:cxn ang="0">
                      <a:pos x="109" y="49"/>
                    </a:cxn>
                    <a:cxn ang="0">
                      <a:pos x="116" y="65"/>
                    </a:cxn>
                    <a:cxn ang="0">
                      <a:pos x="115" y="78"/>
                    </a:cxn>
                    <a:cxn ang="0">
                      <a:pos x="109" y="64"/>
                    </a:cxn>
                    <a:cxn ang="0">
                      <a:pos x="97" y="76"/>
                    </a:cxn>
                    <a:cxn ang="0">
                      <a:pos x="77" y="105"/>
                    </a:cxn>
                    <a:cxn ang="0">
                      <a:pos x="63" y="113"/>
                    </a:cxn>
                    <a:cxn ang="0">
                      <a:pos x="55" y="113"/>
                    </a:cxn>
                    <a:cxn ang="0">
                      <a:pos x="45" y="124"/>
                    </a:cxn>
                    <a:cxn ang="0">
                      <a:pos x="35" y="125"/>
                    </a:cxn>
                    <a:cxn ang="0">
                      <a:pos x="30" y="118"/>
                    </a:cxn>
                    <a:cxn ang="0">
                      <a:pos x="28" y="126"/>
                    </a:cxn>
                    <a:cxn ang="0">
                      <a:pos x="19" y="118"/>
                    </a:cxn>
                    <a:cxn ang="0">
                      <a:pos x="12" y="105"/>
                    </a:cxn>
                    <a:cxn ang="0">
                      <a:pos x="6" y="105"/>
                    </a:cxn>
                    <a:cxn ang="0">
                      <a:pos x="4" y="118"/>
                    </a:cxn>
                    <a:cxn ang="0">
                      <a:pos x="8" y="125"/>
                    </a:cxn>
                    <a:cxn ang="0">
                      <a:pos x="2" y="115"/>
                    </a:cxn>
                    <a:cxn ang="0">
                      <a:pos x="0" y="104"/>
                    </a:cxn>
                    <a:cxn ang="0">
                      <a:pos x="2" y="91"/>
                    </a:cxn>
                    <a:cxn ang="0">
                      <a:pos x="3" y="56"/>
                    </a:cxn>
                    <a:cxn ang="0">
                      <a:pos x="7" y="41"/>
                    </a:cxn>
                    <a:cxn ang="0">
                      <a:pos x="19" y="17"/>
                    </a:cxn>
                    <a:cxn ang="0">
                      <a:pos x="27" y="8"/>
                    </a:cxn>
                  </a:cxnLst>
                  <a:rect l="0" t="0" r="r" b="b"/>
                  <a:pathLst>
                    <a:path w="116" h="126">
                      <a:moveTo>
                        <a:pt x="27" y="8"/>
                      </a:moveTo>
                      <a:lnTo>
                        <a:pt x="29" y="5"/>
                      </a:lnTo>
                      <a:lnTo>
                        <a:pt x="34" y="3"/>
                      </a:lnTo>
                      <a:lnTo>
                        <a:pt x="38" y="7"/>
                      </a:lnTo>
                      <a:lnTo>
                        <a:pt x="49" y="0"/>
                      </a:lnTo>
                      <a:lnTo>
                        <a:pt x="54" y="0"/>
                      </a:lnTo>
                      <a:lnTo>
                        <a:pt x="94" y="37"/>
                      </a:lnTo>
                      <a:lnTo>
                        <a:pt x="100" y="51"/>
                      </a:lnTo>
                      <a:lnTo>
                        <a:pt x="105" y="53"/>
                      </a:lnTo>
                      <a:lnTo>
                        <a:pt x="105" y="34"/>
                      </a:lnTo>
                      <a:lnTo>
                        <a:pt x="109" y="49"/>
                      </a:lnTo>
                      <a:lnTo>
                        <a:pt x="116" y="65"/>
                      </a:lnTo>
                      <a:lnTo>
                        <a:pt x="115" y="78"/>
                      </a:lnTo>
                      <a:lnTo>
                        <a:pt x="109" y="64"/>
                      </a:lnTo>
                      <a:lnTo>
                        <a:pt x="97" y="76"/>
                      </a:lnTo>
                      <a:lnTo>
                        <a:pt x="77" y="105"/>
                      </a:lnTo>
                      <a:lnTo>
                        <a:pt x="63" y="113"/>
                      </a:lnTo>
                      <a:lnTo>
                        <a:pt x="55" y="113"/>
                      </a:lnTo>
                      <a:lnTo>
                        <a:pt x="45" y="124"/>
                      </a:lnTo>
                      <a:lnTo>
                        <a:pt x="35" y="125"/>
                      </a:lnTo>
                      <a:lnTo>
                        <a:pt x="30" y="118"/>
                      </a:lnTo>
                      <a:lnTo>
                        <a:pt x="28" y="126"/>
                      </a:lnTo>
                      <a:lnTo>
                        <a:pt x="19" y="118"/>
                      </a:lnTo>
                      <a:lnTo>
                        <a:pt x="12" y="105"/>
                      </a:lnTo>
                      <a:lnTo>
                        <a:pt x="6" y="105"/>
                      </a:lnTo>
                      <a:lnTo>
                        <a:pt x="4" y="118"/>
                      </a:lnTo>
                      <a:lnTo>
                        <a:pt x="8" y="125"/>
                      </a:lnTo>
                      <a:lnTo>
                        <a:pt x="2" y="115"/>
                      </a:lnTo>
                      <a:lnTo>
                        <a:pt x="0" y="104"/>
                      </a:lnTo>
                      <a:lnTo>
                        <a:pt x="2" y="91"/>
                      </a:lnTo>
                      <a:lnTo>
                        <a:pt x="3" y="56"/>
                      </a:lnTo>
                      <a:lnTo>
                        <a:pt x="7" y="41"/>
                      </a:lnTo>
                      <a:lnTo>
                        <a:pt x="19" y="17"/>
                      </a:lnTo>
                      <a:lnTo>
                        <a:pt x="27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0" name="任意多边形: 形状 359"/>
                <p:cNvSpPr>
                  <a:spLocks noChangeAspect="1"/>
                </p:cNvSpPr>
                <p:nvPr/>
              </p:nvSpPr>
              <p:spPr bwMode="gray">
                <a:xfrm>
                  <a:off x="3605" y="995"/>
                  <a:ext cx="67" cy="84"/>
                </a:xfrm>
                <a:custGeom>
                  <a:avLst/>
                  <a:gdLst/>
                  <a:ahLst/>
                  <a:cxnLst>
                    <a:cxn ang="0">
                      <a:pos x="42" y="277"/>
                    </a:cxn>
                    <a:cxn ang="0">
                      <a:pos x="52" y="238"/>
                    </a:cxn>
                    <a:cxn ang="0">
                      <a:pos x="66" y="185"/>
                    </a:cxn>
                    <a:cxn ang="0">
                      <a:pos x="96" y="201"/>
                    </a:cxn>
                    <a:cxn ang="0">
                      <a:pos x="80" y="149"/>
                    </a:cxn>
                    <a:cxn ang="0">
                      <a:pos x="92" y="119"/>
                    </a:cxn>
                    <a:cxn ang="0">
                      <a:pos x="93" y="115"/>
                    </a:cxn>
                    <a:cxn ang="0">
                      <a:pos x="100" y="94"/>
                    </a:cxn>
                    <a:cxn ang="0">
                      <a:pos x="105" y="88"/>
                    </a:cxn>
                    <a:cxn ang="0">
                      <a:pos x="124" y="52"/>
                    </a:cxn>
                    <a:cxn ang="0">
                      <a:pos x="124" y="29"/>
                    </a:cxn>
                    <a:cxn ang="0">
                      <a:pos x="136" y="39"/>
                    </a:cxn>
                    <a:cxn ang="0">
                      <a:pos x="155" y="62"/>
                    </a:cxn>
                    <a:cxn ang="0">
                      <a:pos x="155" y="16"/>
                    </a:cxn>
                    <a:cxn ang="0">
                      <a:pos x="194" y="12"/>
                    </a:cxn>
                    <a:cxn ang="0">
                      <a:pos x="195" y="29"/>
                    </a:cxn>
                    <a:cxn ang="0">
                      <a:pos x="208" y="30"/>
                    </a:cxn>
                    <a:cxn ang="0">
                      <a:pos x="195" y="73"/>
                    </a:cxn>
                    <a:cxn ang="0">
                      <a:pos x="194" y="108"/>
                    </a:cxn>
                    <a:cxn ang="0">
                      <a:pos x="209" y="103"/>
                    </a:cxn>
                    <a:cxn ang="0">
                      <a:pos x="219" y="66"/>
                    </a:cxn>
                    <a:cxn ang="0">
                      <a:pos x="233" y="79"/>
                    </a:cxn>
                    <a:cxn ang="0">
                      <a:pos x="238" y="99"/>
                    </a:cxn>
                    <a:cxn ang="0">
                      <a:pos x="249" y="72"/>
                    </a:cxn>
                    <a:cxn ang="0">
                      <a:pos x="262" y="95"/>
                    </a:cxn>
                    <a:cxn ang="0">
                      <a:pos x="261" y="119"/>
                    </a:cxn>
                    <a:cxn ang="0">
                      <a:pos x="273" y="131"/>
                    </a:cxn>
                    <a:cxn ang="0">
                      <a:pos x="279" y="110"/>
                    </a:cxn>
                    <a:cxn ang="0">
                      <a:pos x="292" y="163"/>
                    </a:cxn>
                    <a:cxn ang="0">
                      <a:pos x="334" y="195"/>
                    </a:cxn>
                    <a:cxn ang="0">
                      <a:pos x="337" y="234"/>
                    </a:cxn>
                    <a:cxn ang="0">
                      <a:pos x="337" y="259"/>
                    </a:cxn>
                    <a:cxn ang="0">
                      <a:pos x="318" y="312"/>
                    </a:cxn>
                    <a:cxn ang="0">
                      <a:pos x="301" y="317"/>
                    </a:cxn>
                    <a:cxn ang="0">
                      <a:pos x="242" y="344"/>
                    </a:cxn>
                    <a:cxn ang="0">
                      <a:pos x="216" y="347"/>
                    </a:cxn>
                    <a:cxn ang="0">
                      <a:pos x="200" y="346"/>
                    </a:cxn>
                    <a:cxn ang="0">
                      <a:pos x="190" y="360"/>
                    </a:cxn>
                    <a:cxn ang="0">
                      <a:pos x="149" y="352"/>
                    </a:cxn>
                    <a:cxn ang="0">
                      <a:pos x="133" y="352"/>
                    </a:cxn>
                    <a:cxn ang="0">
                      <a:pos x="92" y="368"/>
                    </a:cxn>
                    <a:cxn ang="0">
                      <a:pos x="77" y="385"/>
                    </a:cxn>
                    <a:cxn ang="0">
                      <a:pos x="41" y="409"/>
                    </a:cxn>
                    <a:cxn ang="0">
                      <a:pos x="6" y="416"/>
                    </a:cxn>
                    <a:cxn ang="0">
                      <a:pos x="12" y="398"/>
                    </a:cxn>
                    <a:cxn ang="0">
                      <a:pos x="0" y="393"/>
                    </a:cxn>
                    <a:cxn ang="0">
                      <a:pos x="9" y="355"/>
                    </a:cxn>
                    <a:cxn ang="0">
                      <a:pos x="33" y="297"/>
                    </a:cxn>
                  </a:cxnLst>
                  <a:rect l="0" t="0" r="r" b="b"/>
                  <a:pathLst>
                    <a:path w="337" h="418">
                      <a:moveTo>
                        <a:pt x="33" y="286"/>
                      </a:moveTo>
                      <a:lnTo>
                        <a:pt x="42" y="277"/>
                      </a:lnTo>
                      <a:lnTo>
                        <a:pt x="42" y="269"/>
                      </a:lnTo>
                      <a:lnTo>
                        <a:pt x="52" y="238"/>
                      </a:lnTo>
                      <a:lnTo>
                        <a:pt x="49" y="228"/>
                      </a:lnTo>
                      <a:lnTo>
                        <a:pt x="66" y="185"/>
                      </a:lnTo>
                      <a:lnTo>
                        <a:pt x="85" y="202"/>
                      </a:lnTo>
                      <a:lnTo>
                        <a:pt x="96" y="201"/>
                      </a:lnTo>
                      <a:lnTo>
                        <a:pt x="80" y="183"/>
                      </a:lnTo>
                      <a:lnTo>
                        <a:pt x="80" y="149"/>
                      </a:lnTo>
                      <a:lnTo>
                        <a:pt x="81" y="131"/>
                      </a:lnTo>
                      <a:lnTo>
                        <a:pt x="92" y="119"/>
                      </a:lnTo>
                      <a:lnTo>
                        <a:pt x="100" y="118"/>
                      </a:lnTo>
                      <a:lnTo>
                        <a:pt x="93" y="115"/>
                      </a:lnTo>
                      <a:lnTo>
                        <a:pt x="93" y="103"/>
                      </a:lnTo>
                      <a:lnTo>
                        <a:pt x="100" y="94"/>
                      </a:lnTo>
                      <a:lnTo>
                        <a:pt x="109" y="92"/>
                      </a:lnTo>
                      <a:lnTo>
                        <a:pt x="105" y="88"/>
                      </a:lnTo>
                      <a:lnTo>
                        <a:pt x="105" y="73"/>
                      </a:lnTo>
                      <a:lnTo>
                        <a:pt x="124" y="52"/>
                      </a:lnTo>
                      <a:lnTo>
                        <a:pt x="125" y="44"/>
                      </a:lnTo>
                      <a:lnTo>
                        <a:pt x="124" y="29"/>
                      </a:lnTo>
                      <a:lnTo>
                        <a:pt x="130" y="24"/>
                      </a:lnTo>
                      <a:lnTo>
                        <a:pt x="136" y="39"/>
                      </a:lnTo>
                      <a:lnTo>
                        <a:pt x="139" y="56"/>
                      </a:lnTo>
                      <a:lnTo>
                        <a:pt x="155" y="62"/>
                      </a:lnTo>
                      <a:lnTo>
                        <a:pt x="157" y="48"/>
                      </a:lnTo>
                      <a:lnTo>
                        <a:pt x="155" y="16"/>
                      </a:lnTo>
                      <a:lnTo>
                        <a:pt x="166" y="0"/>
                      </a:lnTo>
                      <a:lnTo>
                        <a:pt x="194" y="12"/>
                      </a:lnTo>
                      <a:lnTo>
                        <a:pt x="194" y="36"/>
                      </a:lnTo>
                      <a:lnTo>
                        <a:pt x="195" y="29"/>
                      </a:lnTo>
                      <a:lnTo>
                        <a:pt x="200" y="23"/>
                      </a:lnTo>
                      <a:lnTo>
                        <a:pt x="208" y="30"/>
                      </a:lnTo>
                      <a:lnTo>
                        <a:pt x="208" y="43"/>
                      </a:lnTo>
                      <a:lnTo>
                        <a:pt x="195" y="73"/>
                      </a:lnTo>
                      <a:lnTo>
                        <a:pt x="197" y="94"/>
                      </a:lnTo>
                      <a:lnTo>
                        <a:pt x="194" y="108"/>
                      </a:lnTo>
                      <a:lnTo>
                        <a:pt x="194" y="122"/>
                      </a:lnTo>
                      <a:lnTo>
                        <a:pt x="209" y="103"/>
                      </a:lnTo>
                      <a:lnTo>
                        <a:pt x="219" y="84"/>
                      </a:lnTo>
                      <a:lnTo>
                        <a:pt x="219" y="66"/>
                      </a:lnTo>
                      <a:lnTo>
                        <a:pt x="224" y="65"/>
                      </a:lnTo>
                      <a:lnTo>
                        <a:pt x="233" y="79"/>
                      </a:lnTo>
                      <a:lnTo>
                        <a:pt x="236" y="94"/>
                      </a:lnTo>
                      <a:lnTo>
                        <a:pt x="238" y="99"/>
                      </a:lnTo>
                      <a:lnTo>
                        <a:pt x="245" y="88"/>
                      </a:lnTo>
                      <a:lnTo>
                        <a:pt x="249" y="72"/>
                      </a:lnTo>
                      <a:lnTo>
                        <a:pt x="258" y="77"/>
                      </a:lnTo>
                      <a:lnTo>
                        <a:pt x="262" y="95"/>
                      </a:lnTo>
                      <a:lnTo>
                        <a:pt x="259" y="110"/>
                      </a:lnTo>
                      <a:lnTo>
                        <a:pt x="261" y="119"/>
                      </a:lnTo>
                      <a:lnTo>
                        <a:pt x="267" y="131"/>
                      </a:lnTo>
                      <a:lnTo>
                        <a:pt x="273" y="131"/>
                      </a:lnTo>
                      <a:lnTo>
                        <a:pt x="272" y="118"/>
                      </a:lnTo>
                      <a:lnTo>
                        <a:pt x="279" y="110"/>
                      </a:lnTo>
                      <a:lnTo>
                        <a:pt x="284" y="137"/>
                      </a:lnTo>
                      <a:lnTo>
                        <a:pt x="292" y="163"/>
                      </a:lnTo>
                      <a:lnTo>
                        <a:pt x="326" y="184"/>
                      </a:lnTo>
                      <a:lnTo>
                        <a:pt x="334" y="195"/>
                      </a:lnTo>
                      <a:lnTo>
                        <a:pt x="337" y="217"/>
                      </a:lnTo>
                      <a:lnTo>
                        <a:pt x="337" y="234"/>
                      </a:lnTo>
                      <a:lnTo>
                        <a:pt x="333" y="245"/>
                      </a:lnTo>
                      <a:lnTo>
                        <a:pt x="337" y="259"/>
                      </a:lnTo>
                      <a:lnTo>
                        <a:pt x="337" y="276"/>
                      </a:lnTo>
                      <a:lnTo>
                        <a:pt x="318" y="312"/>
                      </a:lnTo>
                      <a:lnTo>
                        <a:pt x="307" y="323"/>
                      </a:lnTo>
                      <a:lnTo>
                        <a:pt x="301" y="317"/>
                      </a:lnTo>
                      <a:lnTo>
                        <a:pt x="280" y="321"/>
                      </a:lnTo>
                      <a:lnTo>
                        <a:pt x="242" y="344"/>
                      </a:lnTo>
                      <a:lnTo>
                        <a:pt x="226" y="341"/>
                      </a:lnTo>
                      <a:lnTo>
                        <a:pt x="216" y="347"/>
                      </a:lnTo>
                      <a:lnTo>
                        <a:pt x="205" y="344"/>
                      </a:lnTo>
                      <a:lnTo>
                        <a:pt x="200" y="346"/>
                      </a:lnTo>
                      <a:lnTo>
                        <a:pt x="199" y="355"/>
                      </a:lnTo>
                      <a:lnTo>
                        <a:pt x="190" y="360"/>
                      </a:lnTo>
                      <a:lnTo>
                        <a:pt x="176" y="342"/>
                      </a:lnTo>
                      <a:lnTo>
                        <a:pt x="149" y="352"/>
                      </a:lnTo>
                      <a:lnTo>
                        <a:pt x="143" y="346"/>
                      </a:lnTo>
                      <a:lnTo>
                        <a:pt x="133" y="352"/>
                      </a:lnTo>
                      <a:lnTo>
                        <a:pt x="98" y="350"/>
                      </a:lnTo>
                      <a:lnTo>
                        <a:pt x="92" y="368"/>
                      </a:lnTo>
                      <a:lnTo>
                        <a:pt x="86" y="371"/>
                      </a:lnTo>
                      <a:lnTo>
                        <a:pt x="77" y="385"/>
                      </a:lnTo>
                      <a:lnTo>
                        <a:pt x="53" y="396"/>
                      </a:lnTo>
                      <a:lnTo>
                        <a:pt x="41" y="409"/>
                      </a:lnTo>
                      <a:lnTo>
                        <a:pt x="33" y="418"/>
                      </a:lnTo>
                      <a:lnTo>
                        <a:pt x="6" y="416"/>
                      </a:lnTo>
                      <a:lnTo>
                        <a:pt x="7" y="409"/>
                      </a:lnTo>
                      <a:lnTo>
                        <a:pt x="12" y="398"/>
                      </a:lnTo>
                      <a:lnTo>
                        <a:pt x="11" y="387"/>
                      </a:lnTo>
                      <a:lnTo>
                        <a:pt x="0" y="393"/>
                      </a:lnTo>
                      <a:lnTo>
                        <a:pt x="4" y="366"/>
                      </a:lnTo>
                      <a:lnTo>
                        <a:pt x="9" y="355"/>
                      </a:lnTo>
                      <a:lnTo>
                        <a:pt x="38" y="302"/>
                      </a:lnTo>
                      <a:lnTo>
                        <a:pt x="33" y="297"/>
                      </a:lnTo>
                      <a:lnTo>
                        <a:pt x="33" y="2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1" name="任意多边形: 形状 360"/>
                <p:cNvSpPr>
                  <a:spLocks noChangeAspect="1"/>
                </p:cNvSpPr>
                <p:nvPr/>
              </p:nvSpPr>
              <p:spPr bwMode="gray">
                <a:xfrm>
                  <a:off x="4015" y="1163"/>
                  <a:ext cx="73" cy="67"/>
                </a:xfrm>
                <a:custGeom>
                  <a:avLst/>
                  <a:gdLst/>
                  <a:ahLst/>
                  <a:cxnLst>
                    <a:cxn ang="0">
                      <a:pos x="179" y="89"/>
                    </a:cxn>
                    <a:cxn ang="0">
                      <a:pos x="185" y="89"/>
                    </a:cxn>
                    <a:cxn ang="0">
                      <a:pos x="200" y="103"/>
                    </a:cxn>
                    <a:cxn ang="0">
                      <a:pos x="194" y="120"/>
                    </a:cxn>
                    <a:cxn ang="0">
                      <a:pos x="195" y="127"/>
                    </a:cxn>
                    <a:cxn ang="0">
                      <a:pos x="205" y="132"/>
                    </a:cxn>
                    <a:cxn ang="0">
                      <a:pos x="216" y="133"/>
                    </a:cxn>
                    <a:cxn ang="0">
                      <a:pos x="228" y="133"/>
                    </a:cxn>
                    <a:cxn ang="0">
                      <a:pos x="233" y="103"/>
                    </a:cxn>
                    <a:cxn ang="0">
                      <a:pos x="225" y="60"/>
                    </a:cxn>
                    <a:cxn ang="0">
                      <a:pos x="235" y="34"/>
                    </a:cxn>
                    <a:cxn ang="0">
                      <a:pos x="268" y="49"/>
                    </a:cxn>
                    <a:cxn ang="0">
                      <a:pos x="290" y="89"/>
                    </a:cxn>
                    <a:cxn ang="0">
                      <a:pos x="307" y="109"/>
                    </a:cxn>
                    <a:cxn ang="0">
                      <a:pos x="314" y="127"/>
                    </a:cxn>
                    <a:cxn ang="0">
                      <a:pos x="309" y="151"/>
                    </a:cxn>
                    <a:cxn ang="0">
                      <a:pos x="300" y="170"/>
                    </a:cxn>
                    <a:cxn ang="0">
                      <a:pos x="296" y="191"/>
                    </a:cxn>
                    <a:cxn ang="0">
                      <a:pos x="309" y="234"/>
                    </a:cxn>
                    <a:cxn ang="0">
                      <a:pos x="344" y="259"/>
                    </a:cxn>
                    <a:cxn ang="0">
                      <a:pos x="365" y="280"/>
                    </a:cxn>
                    <a:cxn ang="0">
                      <a:pos x="343" y="289"/>
                    </a:cxn>
                    <a:cxn ang="0">
                      <a:pos x="314" y="287"/>
                    </a:cxn>
                    <a:cxn ang="0">
                      <a:pos x="305" y="302"/>
                    </a:cxn>
                    <a:cxn ang="0">
                      <a:pos x="287" y="272"/>
                    </a:cxn>
                    <a:cxn ang="0">
                      <a:pos x="279" y="253"/>
                    </a:cxn>
                    <a:cxn ang="0">
                      <a:pos x="238" y="280"/>
                    </a:cxn>
                    <a:cxn ang="0">
                      <a:pos x="211" y="301"/>
                    </a:cxn>
                    <a:cxn ang="0">
                      <a:pos x="174" y="310"/>
                    </a:cxn>
                    <a:cxn ang="0">
                      <a:pos x="172" y="303"/>
                    </a:cxn>
                    <a:cxn ang="0">
                      <a:pos x="169" y="289"/>
                    </a:cxn>
                    <a:cxn ang="0">
                      <a:pos x="162" y="256"/>
                    </a:cxn>
                    <a:cxn ang="0">
                      <a:pos x="146" y="288"/>
                    </a:cxn>
                    <a:cxn ang="0">
                      <a:pos x="150" y="298"/>
                    </a:cxn>
                    <a:cxn ang="0">
                      <a:pos x="140" y="331"/>
                    </a:cxn>
                    <a:cxn ang="0">
                      <a:pos x="113" y="324"/>
                    </a:cxn>
                    <a:cxn ang="0">
                      <a:pos x="70" y="307"/>
                    </a:cxn>
                    <a:cxn ang="0">
                      <a:pos x="54" y="260"/>
                    </a:cxn>
                    <a:cxn ang="0">
                      <a:pos x="15" y="242"/>
                    </a:cxn>
                    <a:cxn ang="0">
                      <a:pos x="0" y="196"/>
                    </a:cxn>
                    <a:cxn ang="0">
                      <a:pos x="20" y="196"/>
                    </a:cxn>
                    <a:cxn ang="0">
                      <a:pos x="27" y="179"/>
                    </a:cxn>
                    <a:cxn ang="0">
                      <a:pos x="15" y="176"/>
                    </a:cxn>
                    <a:cxn ang="0">
                      <a:pos x="26" y="173"/>
                    </a:cxn>
                    <a:cxn ang="0">
                      <a:pos x="13" y="152"/>
                    </a:cxn>
                    <a:cxn ang="0">
                      <a:pos x="8" y="140"/>
                    </a:cxn>
                    <a:cxn ang="0">
                      <a:pos x="21" y="143"/>
                    </a:cxn>
                    <a:cxn ang="0">
                      <a:pos x="17" y="122"/>
                    </a:cxn>
                    <a:cxn ang="0">
                      <a:pos x="26" y="99"/>
                    </a:cxn>
                    <a:cxn ang="0">
                      <a:pos x="44" y="95"/>
                    </a:cxn>
                    <a:cxn ang="0">
                      <a:pos x="33" y="88"/>
                    </a:cxn>
                    <a:cxn ang="0">
                      <a:pos x="26" y="67"/>
                    </a:cxn>
                    <a:cxn ang="0">
                      <a:pos x="36" y="51"/>
                    </a:cxn>
                    <a:cxn ang="0">
                      <a:pos x="67" y="43"/>
                    </a:cxn>
                    <a:cxn ang="0">
                      <a:pos x="80" y="22"/>
                    </a:cxn>
                    <a:cxn ang="0">
                      <a:pos x="119" y="0"/>
                    </a:cxn>
                    <a:cxn ang="0">
                      <a:pos x="117" y="13"/>
                    </a:cxn>
                    <a:cxn ang="0">
                      <a:pos x="146" y="54"/>
                    </a:cxn>
                    <a:cxn ang="0">
                      <a:pos x="160" y="54"/>
                    </a:cxn>
                    <a:cxn ang="0">
                      <a:pos x="169" y="68"/>
                    </a:cxn>
                    <a:cxn ang="0">
                      <a:pos x="168" y="87"/>
                    </a:cxn>
                  </a:cxnLst>
                  <a:rect l="0" t="0" r="r" b="b"/>
                  <a:pathLst>
                    <a:path w="365" h="334">
                      <a:moveTo>
                        <a:pt x="178" y="86"/>
                      </a:moveTo>
                      <a:lnTo>
                        <a:pt x="179" y="89"/>
                      </a:lnTo>
                      <a:lnTo>
                        <a:pt x="180" y="95"/>
                      </a:lnTo>
                      <a:lnTo>
                        <a:pt x="185" y="89"/>
                      </a:lnTo>
                      <a:lnTo>
                        <a:pt x="201" y="94"/>
                      </a:lnTo>
                      <a:lnTo>
                        <a:pt x="200" y="103"/>
                      </a:lnTo>
                      <a:lnTo>
                        <a:pt x="201" y="106"/>
                      </a:lnTo>
                      <a:lnTo>
                        <a:pt x="194" y="120"/>
                      </a:lnTo>
                      <a:lnTo>
                        <a:pt x="196" y="121"/>
                      </a:lnTo>
                      <a:lnTo>
                        <a:pt x="195" y="127"/>
                      </a:lnTo>
                      <a:lnTo>
                        <a:pt x="198" y="135"/>
                      </a:lnTo>
                      <a:lnTo>
                        <a:pt x="205" y="132"/>
                      </a:lnTo>
                      <a:lnTo>
                        <a:pt x="210" y="138"/>
                      </a:lnTo>
                      <a:lnTo>
                        <a:pt x="216" y="133"/>
                      </a:lnTo>
                      <a:lnTo>
                        <a:pt x="226" y="137"/>
                      </a:lnTo>
                      <a:lnTo>
                        <a:pt x="228" y="133"/>
                      </a:lnTo>
                      <a:lnTo>
                        <a:pt x="228" y="109"/>
                      </a:lnTo>
                      <a:lnTo>
                        <a:pt x="233" y="103"/>
                      </a:lnTo>
                      <a:lnTo>
                        <a:pt x="226" y="92"/>
                      </a:lnTo>
                      <a:lnTo>
                        <a:pt x="225" y="60"/>
                      </a:lnTo>
                      <a:lnTo>
                        <a:pt x="225" y="47"/>
                      </a:lnTo>
                      <a:lnTo>
                        <a:pt x="235" y="34"/>
                      </a:lnTo>
                      <a:lnTo>
                        <a:pt x="242" y="30"/>
                      </a:lnTo>
                      <a:lnTo>
                        <a:pt x="268" y="49"/>
                      </a:lnTo>
                      <a:lnTo>
                        <a:pt x="287" y="78"/>
                      </a:lnTo>
                      <a:lnTo>
                        <a:pt x="290" y="89"/>
                      </a:lnTo>
                      <a:lnTo>
                        <a:pt x="297" y="109"/>
                      </a:lnTo>
                      <a:lnTo>
                        <a:pt x="307" y="109"/>
                      </a:lnTo>
                      <a:lnTo>
                        <a:pt x="314" y="115"/>
                      </a:lnTo>
                      <a:lnTo>
                        <a:pt x="314" y="127"/>
                      </a:lnTo>
                      <a:lnTo>
                        <a:pt x="311" y="138"/>
                      </a:lnTo>
                      <a:lnTo>
                        <a:pt x="309" y="151"/>
                      </a:lnTo>
                      <a:lnTo>
                        <a:pt x="305" y="163"/>
                      </a:lnTo>
                      <a:lnTo>
                        <a:pt x="300" y="170"/>
                      </a:lnTo>
                      <a:lnTo>
                        <a:pt x="296" y="181"/>
                      </a:lnTo>
                      <a:lnTo>
                        <a:pt x="296" y="191"/>
                      </a:lnTo>
                      <a:lnTo>
                        <a:pt x="298" y="201"/>
                      </a:lnTo>
                      <a:lnTo>
                        <a:pt x="309" y="234"/>
                      </a:lnTo>
                      <a:lnTo>
                        <a:pt x="323" y="254"/>
                      </a:lnTo>
                      <a:lnTo>
                        <a:pt x="344" y="259"/>
                      </a:lnTo>
                      <a:lnTo>
                        <a:pt x="361" y="272"/>
                      </a:lnTo>
                      <a:lnTo>
                        <a:pt x="365" y="280"/>
                      </a:lnTo>
                      <a:lnTo>
                        <a:pt x="364" y="283"/>
                      </a:lnTo>
                      <a:lnTo>
                        <a:pt x="343" y="289"/>
                      </a:lnTo>
                      <a:lnTo>
                        <a:pt x="317" y="277"/>
                      </a:lnTo>
                      <a:lnTo>
                        <a:pt x="314" y="287"/>
                      </a:lnTo>
                      <a:lnTo>
                        <a:pt x="314" y="296"/>
                      </a:lnTo>
                      <a:lnTo>
                        <a:pt x="305" y="302"/>
                      </a:lnTo>
                      <a:lnTo>
                        <a:pt x="281" y="273"/>
                      </a:lnTo>
                      <a:lnTo>
                        <a:pt x="287" y="272"/>
                      </a:lnTo>
                      <a:lnTo>
                        <a:pt x="289" y="261"/>
                      </a:lnTo>
                      <a:lnTo>
                        <a:pt x="279" y="253"/>
                      </a:lnTo>
                      <a:lnTo>
                        <a:pt x="265" y="272"/>
                      </a:lnTo>
                      <a:lnTo>
                        <a:pt x="238" y="280"/>
                      </a:lnTo>
                      <a:lnTo>
                        <a:pt x="225" y="287"/>
                      </a:lnTo>
                      <a:lnTo>
                        <a:pt x="211" y="301"/>
                      </a:lnTo>
                      <a:lnTo>
                        <a:pt x="183" y="312"/>
                      </a:lnTo>
                      <a:lnTo>
                        <a:pt x="174" y="310"/>
                      </a:lnTo>
                      <a:lnTo>
                        <a:pt x="165" y="302"/>
                      </a:lnTo>
                      <a:lnTo>
                        <a:pt x="172" y="303"/>
                      </a:lnTo>
                      <a:lnTo>
                        <a:pt x="179" y="296"/>
                      </a:lnTo>
                      <a:lnTo>
                        <a:pt x="169" y="289"/>
                      </a:lnTo>
                      <a:lnTo>
                        <a:pt x="162" y="276"/>
                      </a:lnTo>
                      <a:lnTo>
                        <a:pt x="162" y="256"/>
                      </a:lnTo>
                      <a:lnTo>
                        <a:pt x="149" y="265"/>
                      </a:lnTo>
                      <a:lnTo>
                        <a:pt x="146" y="288"/>
                      </a:lnTo>
                      <a:lnTo>
                        <a:pt x="155" y="285"/>
                      </a:lnTo>
                      <a:lnTo>
                        <a:pt x="150" y="298"/>
                      </a:lnTo>
                      <a:lnTo>
                        <a:pt x="146" y="320"/>
                      </a:lnTo>
                      <a:lnTo>
                        <a:pt x="140" y="331"/>
                      </a:lnTo>
                      <a:lnTo>
                        <a:pt x="130" y="334"/>
                      </a:lnTo>
                      <a:lnTo>
                        <a:pt x="113" y="324"/>
                      </a:lnTo>
                      <a:lnTo>
                        <a:pt x="90" y="320"/>
                      </a:lnTo>
                      <a:lnTo>
                        <a:pt x="70" y="307"/>
                      </a:lnTo>
                      <a:lnTo>
                        <a:pt x="61" y="289"/>
                      </a:lnTo>
                      <a:lnTo>
                        <a:pt x="54" y="260"/>
                      </a:lnTo>
                      <a:lnTo>
                        <a:pt x="42" y="262"/>
                      </a:lnTo>
                      <a:lnTo>
                        <a:pt x="15" y="242"/>
                      </a:lnTo>
                      <a:lnTo>
                        <a:pt x="10" y="223"/>
                      </a:lnTo>
                      <a:lnTo>
                        <a:pt x="0" y="196"/>
                      </a:lnTo>
                      <a:lnTo>
                        <a:pt x="10" y="190"/>
                      </a:lnTo>
                      <a:lnTo>
                        <a:pt x="20" y="196"/>
                      </a:lnTo>
                      <a:lnTo>
                        <a:pt x="32" y="190"/>
                      </a:lnTo>
                      <a:lnTo>
                        <a:pt x="27" y="179"/>
                      </a:lnTo>
                      <a:lnTo>
                        <a:pt x="17" y="181"/>
                      </a:lnTo>
                      <a:lnTo>
                        <a:pt x="15" y="176"/>
                      </a:lnTo>
                      <a:lnTo>
                        <a:pt x="17" y="173"/>
                      </a:lnTo>
                      <a:lnTo>
                        <a:pt x="26" y="173"/>
                      </a:lnTo>
                      <a:lnTo>
                        <a:pt x="24" y="159"/>
                      </a:lnTo>
                      <a:lnTo>
                        <a:pt x="13" y="152"/>
                      </a:lnTo>
                      <a:lnTo>
                        <a:pt x="7" y="141"/>
                      </a:lnTo>
                      <a:lnTo>
                        <a:pt x="8" y="140"/>
                      </a:lnTo>
                      <a:lnTo>
                        <a:pt x="17" y="151"/>
                      </a:lnTo>
                      <a:lnTo>
                        <a:pt x="21" y="143"/>
                      </a:lnTo>
                      <a:lnTo>
                        <a:pt x="22" y="132"/>
                      </a:lnTo>
                      <a:lnTo>
                        <a:pt x="17" y="122"/>
                      </a:lnTo>
                      <a:lnTo>
                        <a:pt x="17" y="106"/>
                      </a:lnTo>
                      <a:lnTo>
                        <a:pt x="26" y="99"/>
                      </a:lnTo>
                      <a:lnTo>
                        <a:pt x="39" y="103"/>
                      </a:lnTo>
                      <a:lnTo>
                        <a:pt x="44" y="95"/>
                      </a:lnTo>
                      <a:lnTo>
                        <a:pt x="38" y="83"/>
                      </a:lnTo>
                      <a:lnTo>
                        <a:pt x="33" y="88"/>
                      </a:lnTo>
                      <a:lnTo>
                        <a:pt x="29" y="82"/>
                      </a:lnTo>
                      <a:lnTo>
                        <a:pt x="26" y="67"/>
                      </a:lnTo>
                      <a:lnTo>
                        <a:pt x="28" y="62"/>
                      </a:lnTo>
                      <a:lnTo>
                        <a:pt x="36" y="51"/>
                      </a:lnTo>
                      <a:lnTo>
                        <a:pt x="42" y="55"/>
                      </a:lnTo>
                      <a:lnTo>
                        <a:pt x="67" y="43"/>
                      </a:lnTo>
                      <a:lnTo>
                        <a:pt x="77" y="18"/>
                      </a:lnTo>
                      <a:lnTo>
                        <a:pt x="80" y="22"/>
                      </a:lnTo>
                      <a:lnTo>
                        <a:pt x="103" y="4"/>
                      </a:lnTo>
                      <a:lnTo>
                        <a:pt x="119" y="0"/>
                      </a:lnTo>
                      <a:lnTo>
                        <a:pt x="123" y="1"/>
                      </a:lnTo>
                      <a:lnTo>
                        <a:pt x="117" y="13"/>
                      </a:lnTo>
                      <a:lnTo>
                        <a:pt x="119" y="24"/>
                      </a:lnTo>
                      <a:lnTo>
                        <a:pt x="146" y="54"/>
                      </a:lnTo>
                      <a:lnTo>
                        <a:pt x="151" y="57"/>
                      </a:lnTo>
                      <a:lnTo>
                        <a:pt x="160" y="54"/>
                      </a:lnTo>
                      <a:lnTo>
                        <a:pt x="162" y="62"/>
                      </a:lnTo>
                      <a:lnTo>
                        <a:pt x="169" y="68"/>
                      </a:lnTo>
                      <a:lnTo>
                        <a:pt x="163" y="78"/>
                      </a:lnTo>
                      <a:lnTo>
                        <a:pt x="168" y="87"/>
                      </a:lnTo>
                      <a:lnTo>
                        <a:pt x="178" y="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2" name="任意多边形: 形状 361"/>
                <p:cNvSpPr>
                  <a:spLocks noChangeAspect="1"/>
                </p:cNvSpPr>
                <p:nvPr/>
              </p:nvSpPr>
              <p:spPr bwMode="gray">
                <a:xfrm>
                  <a:off x="4066" y="1166"/>
                  <a:ext cx="44" cy="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6" y="8"/>
                    </a:cxn>
                    <a:cxn ang="0">
                      <a:pos x="32" y="30"/>
                    </a:cxn>
                    <a:cxn ang="0">
                      <a:pos x="42" y="38"/>
                    </a:cxn>
                    <a:cxn ang="0">
                      <a:pos x="56" y="59"/>
                    </a:cxn>
                    <a:cxn ang="0">
                      <a:pos x="64" y="66"/>
                    </a:cxn>
                    <a:cxn ang="0">
                      <a:pos x="89" y="71"/>
                    </a:cxn>
                    <a:cxn ang="0">
                      <a:pos x="106" y="59"/>
                    </a:cxn>
                    <a:cxn ang="0">
                      <a:pos x="116" y="56"/>
                    </a:cxn>
                    <a:cxn ang="0">
                      <a:pos x="138" y="64"/>
                    </a:cxn>
                    <a:cxn ang="0">
                      <a:pos x="152" y="89"/>
                    </a:cxn>
                    <a:cxn ang="0">
                      <a:pos x="169" y="97"/>
                    </a:cxn>
                    <a:cxn ang="0">
                      <a:pos x="182" y="110"/>
                    </a:cxn>
                    <a:cxn ang="0">
                      <a:pos x="201" y="120"/>
                    </a:cxn>
                    <a:cxn ang="0">
                      <a:pos x="215" y="136"/>
                    </a:cxn>
                    <a:cxn ang="0">
                      <a:pos x="222" y="136"/>
                    </a:cxn>
                    <a:cxn ang="0">
                      <a:pos x="224" y="145"/>
                    </a:cxn>
                    <a:cxn ang="0">
                      <a:pos x="206" y="142"/>
                    </a:cxn>
                    <a:cxn ang="0">
                      <a:pos x="197" y="146"/>
                    </a:cxn>
                    <a:cxn ang="0">
                      <a:pos x="193" y="155"/>
                    </a:cxn>
                    <a:cxn ang="0">
                      <a:pos x="181" y="156"/>
                    </a:cxn>
                    <a:cxn ang="0">
                      <a:pos x="185" y="161"/>
                    </a:cxn>
                    <a:cxn ang="0">
                      <a:pos x="182" y="169"/>
                    </a:cxn>
                    <a:cxn ang="0">
                      <a:pos x="182" y="183"/>
                    </a:cxn>
                    <a:cxn ang="0">
                      <a:pos x="188" y="194"/>
                    </a:cxn>
                    <a:cxn ang="0">
                      <a:pos x="183" y="200"/>
                    </a:cxn>
                    <a:cxn ang="0">
                      <a:pos x="180" y="217"/>
                    </a:cxn>
                    <a:cxn ang="0">
                      <a:pos x="167" y="226"/>
                    </a:cxn>
                    <a:cxn ang="0">
                      <a:pos x="163" y="232"/>
                    </a:cxn>
                    <a:cxn ang="0">
                      <a:pos x="138" y="248"/>
                    </a:cxn>
                    <a:cxn ang="0">
                      <a:pos x="128" y="241"/>
                    </a:cxn>
                    <a:cxn ang="0">
                      <a:pos x="91" y="233"/>
                    </a:cxn>
                    <a:cxn ang="0">
                      <a:pos x="77" y="222"/>
                    </a:cxn>
                    <a:cxn ang="0">
                      <a:pos x="54" y="164"/>
                    </a:cxn>
                    <a:cxn ang="0">
                      <a:pos x="56" y="147"/>
                    </a:cxn>
                    <a:cxn ang="0">
                      <a:pos x="69" y="108"/>
                    </a:cxn>
                    <a:cxn ang="0">
                      <a:pos x="73" y="85"/>
                    </a:cxn>
                    <a:cxn ang="0">
                      <a:pos x="64" y="85"/>
                    </a:cxn>
                    <a:cxn ang="0">
                      <a:pos x="61" y="73"/>
                    </a:cxn>
                    <a:cxn ang="0">
                      <a:pos x="16" y="19"/>
                    </a:cxn>
                    <a:cxn ang="0">
                      <a:pos x="8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4" h="248">
                      <a:moveTo>
                        <a:pt x="0" y="0"/>
                      </a:moveTo>
                      <a:lnTo>
                        <a:pt x="16" y="8"/>
                      </a:lnTo>
                      <a:lnTo>
                        <a:pt x="32" y="30"/>
                      </a:lnTo>
                      <a:lnTo>
                        <a:pt x="42" y="38"/>
                      </a:lnTo>
                      <a:lnTo>
                        <a:pt x="56" y="59"/>
                      </a:lnTo>
                      <a:lnTo>
                        <a:pt x="64" y="66"/>
                      </a:lnTo>
                      <a:lnTo>
                        <a:pt x="89" y="71"/>
                      </a:lnTo>
                      <a:lnTo>
                        <a:pt x="106" y="59"/>
                      </a:lnTo>
                      <a:lnTo>
                        <a:pt x="116" y="56"/>
                      </a:lnTo>
                      <a:lnTo>
                        <a:pt x="138" y="64"/>
                      </a:lnTo>
                      <a:lnTo>
                        <a:pt x="152" y="89"/>
                      </a:lnTo>
                      <a:lnTo>
                        <a:pt x="169" y="97"/>
                      </a:lnTo>
                      <a:lnTo>
                        <a:pt x="182" y="110"/>
                      </a:lnTo>
                      <a:lnTo>
                        <a:pt x="201" y="120"/>
                      </a:lnTo>
                      <a:lnTo>
                        <a:pt x="215" y="136"/>
                      </a:lnTo>
                      <a:lnTo>
                        <a:pt x="222" y="136"/>
                      </a:lnTo>
                      <a:lnTo>
                        <a:pt x="224" y="145"/>
                      </a:lnTo>
                      <a:lnTo>
                        <a:pt x="206" y="142"/>
                      </a:lnTo>
                      <a:lnTo>
                        <a:pt x="197" y="146"/>
                      </a:lnTo>
                      <a:lnTo>
                        <a:pt x="193" y="155"/>
                      </a:lnTo>
                      <a:lnTo>
                        <a:pt x="181" y="156"/>
                      </a:lnTo>
                      <a:lnTo>
                        <a:pt x="185" y="161"/>
                      </a:lnTo>
                      <a:lnTo>
                        <a:pt x="182" y="169"/>
                      </a:lnTo>
                      <a:lnTo>
                        <a:pt x="182" y="183"/>
                      </a:lnTo>
                      <a:lnTo>
                        <a:pt x="188" y="194"/>
                      </a:lnTo>
                      <a:lnTo>
                        <a:pt x="183" y="200"/>
                      </a:lnTo>
                      <a:lnTo>
                        <a:pt x="180" y="217"/>
                      </a:lnTo>
                      <a:lnTo>
                        <a:pt x="167" y="226"/>
                      </a:lnTo>
                      <a:lnTo>
                        <a:pt x="163" y="232"/>
                      </a:lnTo>
                      <a:lnTo>
                        <a:pt x="138" y="248"/>
                      </a:lnTo>
                      <a:lnTo>
                        <a:pt x="128" y="241"/>
                      </a:lnTo>
                      <a:lnTo>
                        <a:pt x="91" y="233"/>
                      </a:lnTo>
                      <a:lnTo>
                        <a:pt x="77" y="222"/>
                      </a:lnTo>
                      <a:lnTo>
                        <a:pt x="54" y="164"/>
                      </a:lnTo>
                      <a:lnTo>
                        <a:pt x="56" y="147"/>
                      </a:lnTo>
                      <a:lnTo>
                        <a:pt x="69" y="108"/>
                      </a:lnTo>
                      <a:lnTo>
                        <a:pt x="73" y="85"/>
                      </a:lnTo>
                      <a:lnTo>
                        <a:pt x="64" y="85"/>
                      </a:lnTo>
                      <a:lnTo>
                        <a:pt x="61" y="73"/>
                      </a:lnTo>
                      <a:lnTo>
                        <a:pt x="16" y="19"/>
                      </a:lnTo>
                      <a:lnTo>
                        <a:pt x="8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3" name="任意多边形: 形状 362"/>
                <p:cNvSpPr>
                  <a:spLocks noChangeAspect="1"/>
                </p:cNvSpPr>
                <p:nvPr/>
              </p:nvSpPr>
              <p:spPr bwMode="gray">
                <a:xfrm>
                  <a:off x="4119" y="1193"/>
                  <a:ext cx="54" cy="36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9" y="6"/>
                    </a:cxn>
                    <a:cxn ang="0">
                      <a:pos x="19" y="10"/>
                    </a:cxn>
                    <a:cxn ang="0">
                      <a:pos x="24" y="15"/>
                    </a:cxn>
                    <a:cxn ang="0">
                      <a:pos x="26" y="25"/>
                    </a:cxn>
                    <a:cxn ang="0">
                      <a:pos x="36" y="30"/>
                    </a:cxn>
                    <a:cxn ang="0">
                      <a:pos x="51" y="33"/>
                    </a:cxn>
                    <a:cxn ang="0">
                      <a:pos x="66" y="35"/>
                    </a:cxn>
                    <a:cxn ang="0">
                      <a:pos x="73" y="31"/>
                    </a:cxn>
                    <a:cxn ang="0">
                      <a:pos x="127" y="41"/>
                    </a:cxn>
                    <a:cxn ang="0">
                      <a:pos x="129" y="49"/>
                    </a:cxn>
                    <a:cxn ang="0">
                      <a:pos x="122" y="49"/>
                    </a:cxn>
                    <a:cxn ang="0">
                      <a:pos x="121" y="55"/>
                    </a:cxn>
                    <a:cxn ang="0">
                      <a:pos x="109" y="67"/>
                    </a:cxn>
                    <a:cxn ang="0">
                      <a:pos x="132" y="64"/>
                    </a:cxn>
                    <a:cxn ang="0">
                      <a:pos x="154" y="68"/>
                    </a:cxn>
                    <a:cxn ang="0">
                      <a:pos x="163" y="62"/>
                    </a:cxn>
                    <a:cxn ang="0">
                      <a:pos x="172" y="62"/>
                    </a:cxn>
                    <a:cxn ang="0">
                      <a:pos x="182" y="68"/>
                    </a:cxn>
                    <a:cxn ang="0">
                      <a:pos x="188" y="79"/>
                    </a:cxn>
                    <a:cxn ang="0">
                      <a:pos x="207" y="75"/>
                    </a:cxn>
                    <a:cxn ang="0">
                      <a:pos x="218" y="79"/>
                    </a:cxn>
                    <a:cxn ang="0">
                      <a:pos x="225" y="91"/>
                    </a:cxn>
                    <a:cxn ang="0">
                      <a:pos x="266" y="100"/>
                    </a:cxn>
                    <a:cxn ang="0">
                      <a:pos x="256" y="108"/>
                    </a:cxn>
                    <a:cxn ang="0">
                      <a:pos x="257" y="135"/>
                    </a:cxn>
                    <a:cxn ang="0">
                      <a:pos x="245" y="154"/>
                    </a:cxn>
                    <a:cxn ang="0">
                      <a:pos x="208" y="176"/>
                    </a:cxn>
                    <a:cxn ang="0">
                      <a:pos x="198" y="180"/>
                    </a:cxn>
                    <a:cxn ang="0">
                      <a:pos x="191" y="171"/>
                    </a:cxn>
                    <a:cxn ang="0">
                      <a:pos x="186" y="176"/>
                    </a:cxn>
                    <a:cxn ang="0">
                      <a:pos x="179" y="173"/>
                    </a:cxn>
                    <a:cxn ang="0">
                      <a:pos x="174" y="164"/>
                    </a:cxn>
                    <a:cxn ang="0">
                      <a:pos x="171" y="175"/>
                    </a:cxn>
                    <a:cxn ang="0">
                      <a:pos x="160" y="175"/>
                    </a:cxn>
                    <a:cxn ang="0">
                      <a:pos x="144" y="170"/>
                    </a:cxn>
                    <a:cxn ang="0">
                      <a:pos x="133" y="156"/>
                    </a:cxn>
                    <a:cxn ang="0">
                      <a:pos x="117" y="156"/>
                    </a:cxn>
                    <a:cxn ang="0">
                      <a:pos x="104" y="151"/>
                    </a:cxn>
                    <a:cxn ang="0">
                      <a:pos x="95" y="140"/>
                    </a:cxn>
                    <a:cxn ang="0">
                      <a:pos x="85" y="135"/>
                    </a:cxn>
                    <a:cxn ang="0">
                      <a:pos x="75" y="123"/>
                    </a:cxn>
                    <a:cxn ang="0">
                      <a:pos x="57" y="118"/>
                    </a:cxn>
                    <a:cxn ang="0">
                      <a:pos x="46" y="110"/>
                    </a:cxn>
                    <a:cxn ang="0">
                      <a:pos x="45" y="81"/>
                    </a:cxn>
                    <a:cxn ang="0">
                      <a:pos x="31" y="67"/>
                    </a:cxn>
                    <a:cxn ang="0">
                      <a:pos x="26" y="47"/>
                    </a:cxn>
                    <a:cxn ang="0">
                      <a:pos x="5" y="20"/>
                    </a:cxn>
                    <a:cxn ang="0">
                      <a:pos x="0" y="3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66" h="180">
                      <a:moveTo>
                        <a:pt x="3" y="0"/>
                      </a:moveTo>
                      <a:lnTo>
                        <a:pt x="9" y="6"/>
                      </a:lnTo>
                      <a:lnTo>
                        <a:pt x="19" y="10"/>
                      </a:lnTo>
                      <a:lnTo>
                        <a:pt x="24" y="15"/>
                      </a:lnTo>
                      <a:lnTo>
                        <a:pt x="26" y="25"/>
                      </a:lnTo>
                      <a:lnTo>
                        <a:pt x="36" y="30"/>
                      </a:lnTo>
                      <a:lnTo>
                        <a:pt x="51" y="33"/>
                      </a:lnTo>
                      <a:lnTo>
                        <a:pt x="66" y="35"/>
                      </a:lnTo>
                      <a:lnTo>
                        <a:pt x="73" y="31"/>
                      </a:lnTo>
                      <a:lnTo>
                        <a:pt x="127" y="41"/>
                      </a:lnTo>
                      <a:lnTo>
                        <a:pt x="129" y="49"/>
                      </a:lnTo>
                      <a:lnTo>
                        <a:pt x="122" y="49"/>
                      </a:lnTo>
                      <a:lnTo>
                        <a:pt x="121" y="55"/>
                      </a:lnTo>
                      <a:lnTo>
                        <a:pt x="109" y="67"/>
                      </a:lnTo>
                      <a:lnTo>
                        <a:pt x="132" y="64"/>
                      </a:lnTo>
                      <a:lnTo>
                        <a:pt x="154" y="68"/>
                      </a:lnTo>
                      <a:lnTo>
                        <a:pt x="163" y="62"/>
                      </a:lnTo>
                      <a:lnTo>
                        <a:pt x="172" y="62"/>
                      </a:lnTo>
                      <a:lnTo>
                        <a:pt x="182" y="68"/>
                      </a:lnTo>
                      <a:lnTo>
                        <a:pt x="188" y="79"/>
                      </a:lnTo>
                      <a:lnTo>
                        <a:pt x="207" y="75"/>
                      </a:lnTo>
                      <a:lnTo>
                        <a:pt x="218" y="79"/>
                      </a:lnTo>
                      <a:lnTo>
                        <a:pt x="225" y="91"/>
                      </a:lnTo>
                      <a:lnTo>
                        <a:pt x="266" y="100"/>
                      </a:lnTo>
                      <a:lnTo>
                        <a:pt x="256" y="108"/>
                      </a:lnTo>
                      <a:lnTo>
                        <a:pt x="257" y="135"/>
                      </a:lnTo>
                      <a:lnTo>
                        <a:pt x="245" y="154"/>
                      </a:lnTo>
                      <a:lnTo>
                        <a:pt x="208" y="176"/>
                      </a:lnTo>
                      <a:lnTo>
                        <a:pt x="198" y="180"/>
                      </a:lnTo>
                      <a:lnTo>
                        <a:pt x="191" y="171"/>
                      </a:lnTo>
                      <a:lnTo>
                        <a:pt x="186" y="176"/>
                      </a:lnTo>
                      <a:lnTo>
                        <a:pt x="179" y="173"/>
                      </a:lnTo>
                      <a:lnTo>
                        <a:pt x="174" y="164"/>
                      </a:lnTo>
                      <a:lnTo>
                        <a:pt x="171" y="175"/>
                      </a:lnTo>
                      <a:lnTo>
                        <a:pt x="160" y="175"/>
                      </a:lnTo>
                      <a:lnTo>
                        <a:pt x="144" y="170"/>
                      </a:lnTo>
                      <a:lnTo>
                        <a:pt x="133" y="156"/>
                      </a:lnTo>
                      <a:lnTo>
                        <a:pt x="117" y="156"/>
                      </a:lnTo>
                      <a:lnTo>
                        <a:pt x="104" y="151"/>
                      </a:lnTo>
                      <a:lnTo>
                        <a:pt x="95" y="140"/>
                      </a:lnTo>
                      <a:lnTo>
                        <a:pt x="85" y="135"/>
                      </a:lnTo>
                      <a:lnTo>
                        <a:pt x="75" y="123"/>
                      </a:lnTo>
                      <a:lnTo>
                        <a:pt x="57" y="118"/>
                      </a:lnTo>
                      <a:lnTo>
                        <a:pt x="46" y="110"/>
                      </a:lnTo>
                      <a:lnTo>
                        <a:pt x="45" y="81"/>
                      </a:lnTo>
                      <a:lnTo>
                        <a:pt x="31" y="67"/>
                      </a:lnTo>
                      <a:lnTo>
                        <a:pt x="26" y="47"/>
                      </a:lnTo>
                      <a:lnTo>
                        <a:pt x="5" y="20"/>
                      </a:lnTo>
                      <a:lnTo>
                        <a:pt x="0" y="3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4" name="任意多边形: 形状 363"/>
                <p:cNvSpPr>
                  <a:spLocks noChangeAspect="1"/>
                </p:cNvSpPr>
                <p:nvPr/>
              </p:nvSpPr>
              <p:spPr bwMode="gray">
                <a:xfrm>
                  <a:off x="4047" y="1261"/>
                  <a:ext cx="43" cy="27"/>
                </a:xfrm>
                <a:custGeom>
                  <a:avLst/>
                  <a:gdLst/>
                  <a:ahLst/>
                  <a:cxnLst>
                    <a:cxn ang="0">
                      <a:pos x="92" y="7"/>
                    </a:cxn>
                    <a:cxn ang="0">
                      <a:pos x="110" y="0"/>
                    </a:cxn>
                    <a:cxn ang="0">
                      <a:pos x="126" y="2"/>
                    </a:cxn>
                    <a:cxn ang="0">
                      <a:pos x="137" y="5"/>
                    </a:cxn>
                    <a:cxn ang="0">
                      <a:pos x="148" y="16"/>
                    </a:cxn>
                    <a:cxn ang="0">
                      <a:pos x="156" y="18"/>
                    </a:cxn>
                    <a:cxn ang="0">
                      <a:pos x="169" y="36"/>
                    </a:cxn>
                    <a:cxn ang="0">
                      <a:pos x="187" y="51"/>
                    </a:cxn>
                    <a:cxn ang="0">
                      <a:pos x="203" y="78"/>
                    </a:cxn>
                    <a:cxn ang="0">
                      <a:pos x="207" y="93"/>
                    </a:cxn>
                    <a:cxn ang="0">
                      <a:pos x="207" y="112"/>
                    </a:cxn>
                    <a:cxn ang="0">
                      <a:pos x="212" y="126"/>
                    </a:cxn>
                    <a:cxn ang="0">
                      <a:pos x="212" y="136"/>
                    </a:cxn>
                    <a:cxn ang="0">
                      <a:pos x="202" y="132"/>
                    </a:cxn>
                    <a:cxn ang="0">
                      <a:pos x="193" y="136"/>
                    </a:cxn>
                    <a:cxn ang="0">
                      <a:pos x="181" y="134"/>
                    </a:cxn>
                    <a:cxn ang="0">
                      <a:pos x="167" y="127"/>
                    </a:cxn>
                    <a:cxn ang="0">
                      <a:pos x="139" y="128"/>
                    </a:cxn>
                    <a:cxn ang="0">
                      <a:pos x="122" y="120"/>
                    </a:cxn>
                    <a:cxn ang="0">
                      <a:pos x="115" y="112"/>
                    </a:cxn>
                    <a:cxn ang="0">
                      <a:pos x="102" y="115"/>
                    </a:cxn>
                    <a:cxn ang="0">
                      <a:pos x="85" y="110"/>
                    </a:cxn>
                    <a:cxn ang="0">
                      <a:pos x="68" y="99"/>
                    </a:cxn>
                    <a:cxn ang="0">
                      <a:pos x="48" y="95"/>
                    </a:cxn>
                    <a:cxn ang="0">
                      <a:pos x="21" y="110"/>
                    </a:cxn>
                    <a:cxn ang="0">
                      <a:pos x="10" y="109"/>
                    </a:cxn>
                    <a:cxn ang="0">
                      <a:pos x="0" y="95"/>
                    </a:cxn>
                    <a:cxn ang="0">
                      <a:pos x="8" y="89"/>
                    </a:cxn>
                    <a:cxn ang="0">
                      <a:pos x="37" y="86"/>
                    </a:cxn>
                    <a:cxn ang="0">
                      <a:pos x="41" y="79"/>
                    </a:cxn>
                    <a:cxn ang="0">
                      <a:pos x="48" y="62"/>
                    </a:cxn>
                    <a:cxn ang="0">
                      <a:pos x="60" y="31"/>
                    </a:cxn>
                    <a:cxn ang="0">
                      <a:pos x="60" y="19"/>
                    </a:cxn>
                    <a:cxn ang="0">
                      <a:pos x="65" y="10"/>
                    </a:cxn>
                    <a:cxn ang="0">
                      <a:pos x="92" y="7"/>
                    </a:cxn>
                  </a:cxnLst>
                  <a:rect l="0" t="0" r="r" b="b"/>
                  <a:pathLst>
                    <a:path w="212" h="136">
                      <a:moveTo>
                        <a:pt x="92" y="7"/>
                      </a:moveTo>
                      <a:lnTo>
                        <a:pt x="110" y="0"/>
                      </a:lnTo>
                      <a:lnTo>
                        <a:pt x="126" y="2"/>
                      </a:lnTo>
                      <a:lnTo>
                        <a:pt x="137" y="5"/>
                      </a:lnTo>
                      <a:lnTo>
                        <a:pt x="148" y="16"/>
                      </a:lnTo>
                      <a:lnTo>
                        <a:pt x="156" y="18"/>
                      </a:lnTo>
                      <a:lnTo>
                        <a:pt x="169" y="36"/>
                      </a:lnTo>
                      <a:lnTo>
                        <a:pt x="187" y="51"/>
                      </a:lnTo>
                      <a:lnTo>
                        <a:pt x="203" y="78"/>
                      </a:lnTo>
                      <a:lnTo>
                        <a:pt x="207" y="93"/>
                      </a:lnTo>
                      <a:lnTo>
                        <a:pt x="207" y="112"/>
                      </a:lnTo>
                      <a:lnTo>
                        <a:pt x="212" y="126"/>
                      </a:lnTo>
                      <a:lnTo>
                        <a:pt x="212" y="136"/>
                      </a:lnTo>
                      <a:lnTo>
                        <a:pt x="202" y="132"/>
                      </a:lnTo>
                      <a:lnTo>
                        <a:pt x="193" y="136"/>
                      </a:lnTo>
                      <a:lnTo>
                        <a:pt x="181" y="134"/>
                      </a:lnTo>
                      <a:lnTo>
                        <a:pt x="167" y="127"/>
                      </a:lnTo>
                      <a:lnTo>
                        <a:pt x="139" y="128"/>
                      </a:lnTo>
                      <a:lnTo>
                        <a:pt x="122" y="120"/>
                      </a:lnTo>
                      <a:lnTo>
                        <a:pt x="115" y="112"/>
                      </a:lnTo>
                      <a:lnTo>
                        <a:pt x="102" y="115"/>
                      </a:lnTo>
                      <a:lnTo>
                        <a:pt x="85" y="110"/>
                      </a:lnTo>
                      <a:lnTo>
                        <a:pt x="68" y="99"/>
                      </a:lnTo>
                      <a:lnTo>
                        <a:pt x="48" y="95"/>
                      </a:lnTo>
                      <a:lnTo>
                        <a:pt x="21" y="110"/>
                      </a:lnTo>
                      <a:lnTo>
                        <a:pt x="10" y="109"/>
                      </a:lnTo>
                      <a:lnTo>
                        <a:pt x="0" y="95"/>
                      </a:lnTo>
                      <a:lnTo>
                        <a:pt x="8" y="89"/>
                      </a:lnTo>
                      <a:lnTo>
                        <a:pt x="37" y="86"/>
                      </a:lnTo>
                      <a:lnTo>
                        <a:pt x="41" y="79"/>
                      </a:lnTo>
                      <a:lnTo>
                        <a:pt x="48" y="62"/>
                      </a:lnTo>
                      <a:lnTo>
                        <a:pt x="60" y="31"/>
                      </a:lnTo>
                      <a:lnTo>
                        <a:pt x="60" y="19"/>
                      </a:lnTo>
                      <a:lnTo>
                        <a:pt x="65" y="10"/>
                      </a:lnTo>
                      <a:lnTo>
                        <a:pt x="92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5" name="任意多边形: 形状 364"/>
                <p:cNvSpPr>
                  <a:spLocks noChangeAspect="1"/>
                </p:cNvSpPr>
                <p:nvPr/>
              </p:nvSpPr>
              <p:spPr bwMode="gray">
                <a:xfrm>
                  <a:off x="3080" y="1282"/>
                  <a:ext cx="68" cy="102"/>
                </a:xfrm>
                <a:custGeom>
                  <a:avLst/>
                  <a:gdLst/>
                  <a:ahLst/>
                  <a:cxnLst>
                    <a:cxn ang="0">
                      <a:pos x="152" y="22"/>
                    </a:cxn>
                    <a:cxn ang="0">
                      <a:pos x="199" y="0"/>
                    </a:cxn>
                    <a:cxn ang="0">
                      <a:pos x="234" y="15"/>
                    </a:cxn>
                    <a:cxn ang="0">
                      <a:pos x="277" y="45"/>
                    </a:cxn>
                    <a:cxn ang="0">
                      <a:pos x="272" y="68"/>
                    </a:cxn>
                    <a:cxn ang="0">
                      <a:pos x="234" y="86"/>
                    </a:cxn>
                    <a:cxn ang="0">
                      <a:pos x="267" y="94"/>
                    </a:cxn>
                    <a:cxn ang="0">
                      <a:pos x="245" y="114"/>
                    </a:cxn>
                    <a:cxn ang="0">
                      <a:pos x="238" y="119"/>
                    </a:cxn>
                    <a:cxn ang="0">
                      <a:pos x="232" y="158"/>
                    </a:cxn>
                    <a:cxn ang="0">
                      <a:pos x="226" y="165"/>
                    </a:cxn>
                    <a:cxn ang="0">
                      <a:pos x="219" y="189"/>
                    </a:cxn>
                    <a:cxn ang="0">
                      <a:pos x="224" y="226"/>
                    </a:cxn>
                    <a:cxn ang="0">
                      <a:pos x="218" y="267"/>
                    </a:cxn>
                    <a:cxn ang="0">
                      <a:pos x="230" y="331"/>
                    </a:cxn>
                    <a:cxn ang="0">
                      <a:pos x="250" y="373"/>
                    </a:cxn>
                    <a:cxn ang="0">
                      <a:pos x="278" y="426"/>
                    </a:cxn>
                    <a:cxn ang="0">
                      <a:pos x="306" y="450"/>
                    </a:cxn>
                    <a:cxn ang="0">
                      <a:pos x="338" y="472"/>
                    </a:cxn>
                    <a:cxn ang="0">
                      <a:pos x="322" y="490"/>
                    </a:cxn>
                    <a:cxn ang="0">
                      <a:pos x="320" y="498"/>
                    </a:cxn>
                    <a:cxn ang="0">
                      <a:pos x="301" y="502"/>
                    </a:cxn>
                    <a:cxn ang="0">
                      <a:pos x="284" y="470"/>
                    </a:cxn>
                    <a:cxn ang="0">
                      <a:pos x="261" y="481"/>
                    </a:cxn>
                    <a:cxn ang="0">
                      <a:pos x="273" y="487"/>
                    </a:cxn>
                    <a:cxn ang="0">
                      <a:pos x="251" y="491"/>
                    </a:cxn>
                    <a:cxn ang="0">
                      <a:pos x="243" y="495"/>
                    </a:cxn>
                    <a:cxn ang="0">
                      <a:pos x="220" y="476"/>
                    </a:cxn>
                    <a:cxn ang="0">
                      <a:pos x="210" y="488"/>
                    </a:cxn>
                    <a:cxn ang="0">
                      <a:pos x="182" y="480"/>
                    </a:cxn>
                    <a:cxn ang="0">
                      <a:pos x="189" y="466"/>
                    </a:cxn>
                    <a:cxn ang="0">
                      <a:pos x="144" y="470"/>
                    </a:cxn>
                    <a:cxn ang="0">
                      <a:pos x="127" y="461"/>
                    </a:cxn>
                    <a:cxn ang="0">
                      <a:pos x="125" y="438"/>
                    </a:cxn>
                    <a:cxn ang="0">
                      <a:pos x="124" y="421"/>
                    </a:cxn>
                    <a:cxn ang="0">
                      <a:pos x="135" y="413"/>
                    </a:cxn>
                    <a:cxn ang="0">
                      <a:pos x="157" y="412"/>
                    </a:cxn>
                    <a:cxn ang="0">
                      <a:pos x="143" y="400"/>
                    </a:cxn>
                    <a:cxn ang="0">
                      <a:pos x="116" y="380"/>
                    </a:cxn>
                    <a:cxn ang="0">
                      <a:pos x="138" y="348"/>
                    </a:cxn>
                    <a:cxn ang="0">
                      <a:pos x="109" y="380"/>
                    </a:cxn>
                    <a:cxn ang="0">
                      <a:pos x="107" y="345"/>
                    </a:cxn>
                    <a:cxn ang="0">
                      <a:pos x="90" y="342"/>
                    </a:cxn>
                    <a:cxn ang="0">
                      <a:pos x="76" y="353"/>
                    </a:cxn>
                    <a:cxn ang="0">
                      <a:pos x="65" y="319"/>
                    </a:cxn>
                    <a:cxn ang="0">
                      <a:pos x="51" y="331"/>
                    </a:cxn>
                    <a:cxn ang="0">
                      <a:pos x="32" y="347"/>
                    </a:cxn>
                    <a:cxn ang="0">
                      <a:pos x="16" y="340"/>
                    </a:cxn>
                    <a:cxn ang="0">
                      <a:pos x="1" y="294"/>
                    </a:cxn>
                    <a:cxn ang="0">
                      <a:pos x="3" y="255"/>
                    </a:cxn>
                    <a:cxn ang="0">
                      <a:pos x="27" y="242"/>
                    </a:cxn>
                    <a:cxn ang="0">
                      <a:pos x="42" y="244"/>
                    </a:cxn>
                    <a:cxn ang="0">
                      <a:pos x="53" y="230"/>
                    </a:cxn>
                    <a:cxn ang="0">
                      <a:pos x="64" y="206"/>
                    </a:cxn>
                    <a:cxn ang="0">
                      <a:pos x="70" y="186"/>
                    </a:cxn>
                    <a:cxn ang="0">
                      <a:pos x="79" y="162"/>
                    </a:cxn>
                    <a:cxn ang="0">
                      <a:pos x="75" y="158"/>
                    </a:cxn>
                    <a:cxn ang="0">
                      <a:pos x="68" y="141"/>
                    </a:cxn>
                    <a:cxn ang="0">
                      <a:pos x="73" y="97"/>
                    </a:cxn>
                    <a:cxn ang="0">
                      <a:pos x="103" y="87"/>
                    </a:cxn>
                    <a:cxn ang="0">
                      <a:pos x="94" y="74"/>
                    </a:cxn>
                    <a:cxn ang="0">
                      <a:pos x="92" y="61"/>
                    </a:cxn>
                    <a:cxn ang="0">
                      <a:pos x="124" y="20"/>
                    </a:cxn>
                  </a:cxnLst>
                  <a:rect l="0" t="0" r="r" b="b"/>
                  <a:pathLst>
                    <a:path w="338" h="508">
                      <a:moveTo>
                        <a:pt x="124" y="20"/>
                      </a:moveTo>
                      <a:lnTo>
                        <a:pt x="128" y="17"/>
                      </a:lnTo>
                      <a:lnTo>
                        <a:pt x="152" y="22"/>
                      </a:lnTo>
                      <a:lnTo>
                        <a:pt x="161" y="12"/>
                      </a:lnTo>
                      <a:lnTo>
                        <a:pt x="187" y="0"/>
                      </a:lnTo>
                      <a:lnTo>
                        <a:pt x="199" y="0"/>
                      </a:lnTo>
                      <a:lnTo>
                        <a:pt x="210" y="9"/>
                      </a:lnTo>
                      <a:lnTo>
                        <a:pt x="219" y="14"/>
                      </a:lnTo>
                      <a:lnTo>
                        <a:pt x="234" y="15"/>
                      </a:lnTo>
                      <a:lnTo>
                        <a:pt x="256" y="33"/>
                      </a:lnTo>
                      <a:lnTo>
                        <a:pt x="268" y="34"/>
                      </a:lnTo>
                      <a:lnTo>
                        <a:pt x="277" y="45"/>
                      </a:lnTo>
                      <a:lnTo>
                        <a:pt x="279" y="55"/>
                      </a:lnTo>
                      <a:lnTo>
                        <a:pt x="245" y="63"/>
                      </a:lnTo>
                      <a:lnTo>
                        <a:pt x="272" y="68"/>
                      </a:lnTo>
                      <a:lnTo>
                        <a:pt x="268" y="74"/>
                      </a:lnTo>
                      <a:lnTo>
                        <a:pt x="256" y="73"/>
                      </a:lnTo>
                      <a:lnTo>
                        <a:pt x="234" y="86"/>
                      </a:lnTo>
                      <a:lnTo>
                        <a:pt x="246" y="88"/>
                      </a:lnTo>
                      <a:lnTo>
                        <a:pt x="265" y="82"/>
                      </a:lnTo>
                      <a:lnTo>
                        <a:pt x="267" y="94"/>
                      </a:lnTo>
                      <a:lnTo>
                        <a:pt x="262" y="103"/>
                      </a:lnTo>
                      <a:lnTo>
                        <a:pt x="253" y="111"/>
                      </a:lnTo>
                      <a:lnTo>
                        <a:pt x="245" y="114"/>
                      </a:lnTo>
                      <a:lnTo>
                        <a:pt x="225" y="111"/>
                      </a:lnTo>
                      <a:lnTo>
                        <a:pt x="222" y="121"/>
                      </a:lnTo>
                      <a:lnTo>
                        <a:pt x="238" y="119"/>
                      </a:lnTo>
                      <a:lnTo>
                        <a:pt x="242" y="131"/>
                      </a:lnTo>
                      <a:lnTo>
                        <a:pt x="235" y="143"/>
                      </a:lnTo>
                      <a:lnTo>
                        <a:pt x="232" y="158"/>
                      </a:lnTo>
                      <a:lnTo>
                        <a:pt x="226" y="156"/>
                      </a:lnTo>
                      <a:lnTo>
                        <a:pt x="222" y="160"/>
                      </a:lnTo>
                      <a:lnTo>
                        <a:pt x="226" y="165"/>
                      </a:lnTo>
                      <a:lnTo>
                        <a:pt x="225" y="176"/>
                      </a:lnTo>
                      <a:lnTo>
                        <a:pt x="219" y="178"/>
                      </a:lnTo>
                      <a:lnTo>
                        <a:pt x="219" y="189"/>
                      </a:lnTo>
                      <a:lnTo>
                        <a:pt x="218" y="201"/>
                      </a:lnTo>
                      <a:lnTo>
                        <a:pt x="219" y="214"/>
                      </a:lnTo>
                      <a:lnTo>
                        <a:pt x="224" y="226"/>
                      </a:lnTo>
                      <a:lnTo>
                        <a:pt x="224" y="235"/>
                      </a:lnTo>
                      <a:lnTo>
                        <a:pt x="216" y="255"/>
                      </a:lnTo>
                      <a:lnTo>
                        <a:pt x="218" y="267"/>
                      </a:lnTo>
                      <a:lnTo>
                        <a:pt x="222" y="273"/>
                      </a:lnTo>
                      <a:lnTo>
                        <a:pt x="226" y="313"/>
                      </a:lnTo>
                      <a:lnTo>
                        <a:pt x="230" y="331"/>
                      </a:lnTo>
                      <a:lnTo>
                        <a:pt x="234" y="341"/>
                      </a:lnTo>
                      <a:lnTo>
                        <a:pt x="242" y="353"/>
                      </a:lnTo>
                      <a:lnTo>
                        <a:pt x="250" y="373"/>
                      </a:lnTo>
                      <a:lnTo>
                        <a:pt x="253" y="382"/>
                      </a:lnTo>
                      <a:lnTo>
                        <a:pt x="254" y="394"/>
                      </a:lnTo>
                      <a:lnTo>
                        <a:pt x="278" y="426"/>
                      </a:lnTo>
                      <a:lnTo>
                        <a:pt x="288" y="436"/>
                      </a:lnTo>
                      <a:lnTo>
                        <a:pt x="296" y="439"/>
                      </a:lnTo>
                      <a:lnTo>
                        <a:pt x="306" y="450"/>
                      </a:lnTo>
                      <a:lnTo>
                        <a:pt x="322" y="464"/>
                      </a:lnTo>
                      <a:lnTo>
                        <a:pt x="327" y="463"/>
                      </a:lnTo>
                      <a:lnTo>
                        <a:pt x="338" y="472"/>
                      </a:lnTo>
                      <a:lnTo>
                        <a:pt x="332" y="475"/>
                      </a:lnTo>
                      <a:lnTo>
                        <a:pt x="332" y="485"/>
                      </a:lnTo>
                      <a:lnTo>
                        <a:pt x="322" y="490"/>
                      </a:lnTo>
                      <a:lnTo>
                        <a:pt x="301" y="486"/>
                      </a:lnTo>
                      <a:lnTo>
                        <a:pt x="296" y="491"/>
                      </a:lnTo>
                      <a:lnTo>
                        <a:pt x="320" y="498"/>
                      </a:lnTo>
                      <a:lnTo>
                        <a:pt x="311" y="499"/>
                      </a:lnTo>
                      <a:lnTo>
                        <a:pt x="310" y="508"/>
                      </a:lnTo>
                      <a:lnTo>
                        <a:pt x="301" y="502"/>
                      </a:lnTo>
                      <a:lnTo>
                        <a:pt x="286" y="486"/>
                      </a:lnTo>
                      <a:lnTo>
                        <a:pt x="281" y="482"/>
                      </a:lnTo>
                      <a:lnTo>
                        <a:pt x="284" y="470"/>
                      </a:lnTo>
                      <a:lnTo>
                        <a:pt x="274" y="475"/>
                      </a:lnTo>
                      <a:lnTo>
                        <a:pt x="265" y="475"/>
                      </a:lnTo>
                      <a:lnTo>
                        <a:pt x="261" y="481"/>
                      </a:lnTo>
                      <a:lnTo>
                        <a:pt x="262" y="487"/>
                      </a:lnTo>
                      <a:lnTo>
                        <a:pt x="268" y="491"/>
                      </a:lnTo>
                      <a:lnTo>
                        <a:pt x="273" y="487"/>
                      </a:lnTo>
                      <a:lnTo>
                        <a:pt x="275" y="498"/>
                      </a:lnTo>
                      <a:lnTo>
                        <a:pt x="261" y="499"/>
                      </a:lnTo>
                      <a:lnTo>
                        <a:pt x="251" y="491"/>
                      </a:lnTo>
                      <a:lnTo>
                        <a:pt x="246" y="491"/>
                      </a:lnTo>
                      <a:lnTo>
                        <a:pt x="248" y="498"/>
                      </a:lnTo>
                      <a:lnTo>
                        <a:pt x="243" y="495"/>
                      </a:lnTo>
                      <a:lnTo>
                        <a:pt x="237" y="481"/>
                      </a:lnTo>
                      <a:lnTo>
                        <a:pt x="229" y="482"/>
                      </a:lnTo>
                      <a:lnTo>
                        <a:pt x="220" y="476"/>
                      </a:lnTo>
                      <a:lnTo>
                        <a:pt x="216" y="487"/>
                      </a:lnTo>
                      <a:lnTo>
                        <a:pt x="213" y="483"/>
                      </a:lnTo>
                      <a:lnTo>
                        <a:pt x="210" y="488"/>
                      </a:lnTo>
                      <a:lnTo>
                        <a:pt x="209" y="499"/>
                      </a:lnTo>
                      <a:lnTo>
                        <a:pt x="204" y="499"/>
                      </a:lnTo>
                      <a:lnTo>
                        <a:pt x="182" y="480"/>
                      </a:lnTo>
                      <a:lnTo>
                        <a:pt x="178" y="471"/>
                      </a:lnTo>
                      <a:lnTo>
                        <a:pt x="191" y="471"/>
                      </a:lnTo>
                      <a:lnTo>
                        <a:pt x="189" y="466"/>
                      </a:lnTo>
                      <a:lnTo>
                        <a:pt x="173" y="465"/>
                      </a:lnTo>
                      <a:lnTo>
                        <a:pt x="151" y="472"/>
                      </a:lnTo>
                      <a:lnTo>
                        <a:pt x="144" y="470"/>
                      </a:lnTo>
                      <a:lnTo>
                        <a:pt x="139" y="461"/>
                      </a:lnTo>
                      <a:lnTo>
                        <a:pt x="134" y="465"/>
                      </a:lnTo>
                      <a:lnTo>
                        <a:pt x="127" y="461"/>
                      </a:lnTo>
                      <a:lnTo>
                        <a:pt x="125" y="458"/>
                      </a:lnTo>
                      <a:lnTo>
                        <a:pt x="124" y="449"/>
                      </a:lnTo>
                      <a:lnTo>
                        <a:pt x="125" y="438"/>
                      </a:lnTo>
                      <a:lnTo>
                        <a:pt x="125" y="431"/>
                      </a:lnTo>
                      <a:lnTo>
                        <a:pt x="122" y="423"/>
                      </a:lnTo>
                      <a:lnTo>
                        <a:pt x="124" y="421"/>
                      </a:lnTo>
                      <a:lnTo>
                        <a:pt x="137" y="427"/>
                      </a:lnTo>
                      <a:lnTo>
                        <a:pt x="139" y="422"/>
                      </a:lnTo>
                      <a:lnTo>
                        <a:pt x="135" y="413"/>
                      </a:lnTo>
                      <a:lnTo>
                        <a:pt x="144" y="418"/>
                      </a:lnTo>
                      <a:lnTo>
                        <a:pt x="156" y="416"/>
                      </a:lnTo>
                      <a:lnTo>
                        <a:pt x="157" y="412"/>
                      </a:lnTo>
                      <a:lnTo>
                        <a:pt x="145" y="410"/>
                      </a:lnTo>
                      <a:lnTo>
                        <a:pt x="150" y="404"/>
                      </a:lnTo>
                      <a:lnTo>
                        <a:pt x="143" y="400"/>
                      </a:lnTo>
                      <a:lnTo>
                        <a:pt x="124" y="397"/>
                      </a:lnTo>
                      <a:lnTo>
                        <a:pt x="116" y="388"/>
                      </a:lnTo>
                      <a:lnTo>
                        <a:pt x="116" y="380"/>
                      </a:lnTo>
                      <a:lnTo>
                        <a:pt x="119" y="382"/>
                      </a:lnTo>
                      <a:lnTo>
                        <a:pt x="121" y="372"/>
                      </a:lnTo>
                      <a:lnTo>
                        <a:pt x="138" y="348"/>
                      </a:lnTo>
                      <a:lnTo>
                        <a:pt x="124" y="357"/>
                      </a:lnTo>
                      <a:lnTo>
                        <a:pt x="116" y="373"/>
                      </a:lnTo>
                      <a:lnTo>
                        <a:pt x="109" y="380"/>
                      </a:lnTo>
                      <a:lnTo>
                        <a:pt x="109" y="364"/>
                      </a:lnTo>
                      <a:lnTo>
                        <a:pt x="107" y="356"/>
                      </a:lnTo>
                      <a:lnTo>
                        <a:pt x="107" y="345"/>
                      </a:lnTo>
                      <a:lnTo>
                        <a:pt x="109" y="336"/>
                      </a:lnTo>
                      <a:lnTo>
                        <a:pt x="97" y="348"/>
                      </a:lnTo>
                      <a:lnTo>
                        <a:pt x="90" y="342"/>
                      </a:lnTo>
                      <a:lnTo>
                        <a:pt x="86" y="352"/>
                      </a:lnTo>
                      <a:lnTo>
                        <a:pt x="80" y="348"/>
                      </a:lnTo>
                      <a:lnTo>
                        <a:pt x="76" y="353"/>
                      </a:lnTo>
                      <a:lnTo>
                        <a:pt x="73" y="341"/>
                      </a:lnTo>
                      <a:lnTo>
                        <a:pt x="73" y="325"/>
                      </a:lnTo>
                      <a:lnTo>
                        <a:pt x="65" y="319"/>
                      </a:lnTo>
                      <a:lnTo>
                        <a:pt x="57" y="335"/>
                      </a:lnTo>
                      <a:lnTo>
                        <a:pt x="55" y="346"/>
                      </a:lnTo>
                      <a:lnTo>
                        <a:pt x="51" y="331"/>
                      </a:lnTo>
                      <a:lnTo>
                        <a:pt x="46" y="336"/>
                      </a:lnTo>
                      <a:lnTo>
                        <a:pt x="44" y="347"/>
                      </a:lnTo>
                      <a:lnTo>
                        <a:pt x="32" y="347"/>
                      </a:lnTo>
                      <a:lnTo>
                        <a:pt x="26" y="346"/>
                      </a:lnTo>
                      <a:lnTo>
                        <a:pt x="22" y="341"/>
                      </a:lnTo>
                      <a:lnTo>
                        <a:pt x="16" y="340"/>
                      </a:lnTo>
                      <a:lnTo>
                        <a:pt x="10" y="330"/>
                      </a:lnTo>
                      <a:lnTo>
                        <a:pt x="3" y="309"/>
                      </a:lnTo>
                      <a:lnTo>
                        <a:pt x="1" y="294"/>
                      </a:lnTo>
                      <a:lnTo>
                        <a:pt x="0" y="280"/>
                      </a:lnTo>
                      <a:lnTo>
                        <a:pt x="3" y="269"/>
                      </a:lnTo>
                      <a:lnTo>
                        <a:pt x="3" y="255"/>
                      </a:lnTo>
                      <a:lnTo>
                        <a:pt x="6" y="246"/>
                      </a:lnTo>
                      <a:lnTo>
                        <a:pt x="21" y="234"/>
                      </a:lnTo>
                      <a:lnTo>
                        <a:pt x="27" y="242"/>
                      </a:lnTo>
                      <a:lnTo>
                        <a:pt x="33" y="235"/>
                      </a:lnTo>
                      <a:lnTo>
                        <a:pt x="43" y="234"/>
                      </a:lnTo>
                      <a:lnTo>
                        <a:pt x="42" y="244"/>
                      </a:lnTo>
                      <a:lnTo>
                        <a:pt x="48" y="249"/>
                      </a:lnTo>
                      <a:lnTo>
                        <a:pt x="52" y="240"/>
                      </a:lnTo>
                      <a:lnTo>
                        <a:pt x="53" y="230"/>
                      </a:lnTo>
                      <a:lnTo>
                        <a:pt x="57" y="228"/>
                      </a:lnTo>
                      <a:lnTo>
                        <a:pt x="58" y="206"/>
                      </a:lnTo>
                      <a:lnTo>
                        <a:pt x="64" y="206"/>
                      </a:lnTo>
                      <a:lnTo>
                        <a:pt x="65" y="199"/>
                      </a:lnTo>
                      <a:lnTo>
                        <a:pt x="62" y="189"/>
                      </a:lnTo>
                      <a:lnTo>
                        <a:pt x="70" y="186"/>
                      </a:lnTo>
                      <a:lnTo>
                        <a:pt x="70" y="174"/>
                      </a:lnTo>
                      <a:lnTo>
                        <a:pt x="74" y="171"/>
                      </a:lnTo>
                      <a:lnTo>
                        <a:pt x="79" y="162"/>
                      </a:lnTo>
                      <a:lnTo>
                        <a:pt x="85" y="156"/>
                      </a:lnTo>
                      <a:lnTo>
                        <a:pt x="86" y="149"/>
                      </a:lnTo>
                      <a:lnTo>
                        <a:pt x="75" y="158"/>
                      </a:lnTo>
                      <a:lnTo>
                        <a:pt x="71" y="152"/>
                      </a:lnTo>
                      <a:lnTo>
                        <a:pt x="76" y="140"/>
                      </a:lnTo>
                      <a:lnTo>
                        <a:pt x="68" y="141"/>
                      </a:lnTo>
                      <a:lnTo>
                        <a:pt x="52" y="126"/>
                      </a:lnTo>
                      <a:lnTo>
                        <a:pt x="55" y="111"/>
                      </a:lnTo>
                      <a:lnTo>
                        <a:pt x="73" y="97"/>
                      </a:lnTo>
                      <a:lnTo>
                        <a:pt x="85" y="90"/>
                      </a:lnTo>
                      <a:lnTo>
                        <a:pt x="91" y="95"/>
                      </a:lnTo>
                      <a:lnTo>
                        <a:pt x="103" y="87"/>
                      </a:lnTo>
                      <a:lnTo>
                        <a:pt x="95" y="87"/>
                      </a:lnTo>
                      <a:lnTo>
                        <a:pt x="90" y="81"/>
                      </a:lnTo>
                      <a:lnTo>
                        <a:pt x="94" y="74"/>
                      </a:lnTo>
                      <a:lnTo>
                        <a:pt x="100" y="72"/>
                      </a:lnTo>
                      <a:lnTo>
                        <a:pt x="97" y="66"/>
                      </a:lnTo>
                      <a:lnTo>
                        <a:pt x="92" y="61"/>
                      </a:lnTo>
                      <a:lnTo>
                        <a:pt x="91" y="52"/>
                      </a:lnTo>
                      <a:lnTo>
                        <a:pt x="109" y="30"/>
                      </a:lnTo>
                      <a:lnTo>
                        <a:pt x="124" y="2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6" name="任意多边形: 形状 365"/>
                <p:cNvSpPr>
                  <a:spLocks noChangeAspect="1"/>
                </p:cNvSpPr>
                <p:nvPr/>
              </p:nvSpPr>
              <p:spPr bwMode="gray">
                <a:xfrm>
                  <a:off x="3104" y="1129"/>
                  <a:ext cx="169" cy="159"/>
                </a:xfrm>
                <a:custGeom>
                  <a:avLst/>
                  <a:gdLst/>
                  <a:ahLst/>
                  <a:cxnLst>
                    <a:cxn ang="0">
                      <a:pos x="31" y="669"/>
                    </a:cxn>
                    <a:cxn ang="0">
                      <a:pos x="88" y="629"/>
                    </a:cxn>
                    <a:cxn ang="0">
                      <a:pos x="84" y="616"/>
                    </a:cxn>
                    <a:cxn ang="0">
                      <a:pos x="83" y="578"/>
                    </a:cxn>
                    <a:cxn ang="0">
                      <a:pos x="109" y="554"/>
                    </a:cxn>
                    <a:cxn ang="0">
                      <a:pos x="106" y="527"/>
                    </a:cxn>
                    <a:cxn ang="0">
                      <a:pos x="144" y="509"/>
                    </a:cxn>
                    <a:cxn ang="0">
                      <a:pos x="113" y="481"/>
                    </a:cxn>
                    <a:cxn ang="0">
                      <a:pos x="103" y="457"/>
                    </a:cxn>
                    <a:cxn ang="0">
                      <a:pos x="105" y="410"/>
                    </a:cxn>
                    <a:cxn ang="0">
                      <a:pos x="163" y="404"/>
                    </a:cxn>
                    <a:cxn ang="0">
                      <a:pos x="230" y="351"/>
                    </a:cxn>
                    <a:cxn ang="0">
                      <a:pos x="259" y="310"/>
                    </a:cxn>
                    <a:cxn ang="0">
                      <a:pos x="302" y="253"/>
                    </a:cxn>
                    <a:cxn ang="0">
                      <a:pos x="372" y="196"/>
                    </a:cxn>
                    <a:cxn ang="0">
                      <a:pos x="385" y="219"/>
                    </a:cxn>
                    <a:cxn ang="0">
                      <a:pos x="398" y="169"/>
                    </a:cxn>
                    <a:cxn ang="0">
                      <a:pos x="426" y="161"/>
                    </a:cxn>
                    <a:cxn ang="0">
                      <a:pos x="502" y="184"/>
                    </a:cxn>
                    <a:cxn ang="0">
                      <a:pos x="572" y="161"/>
                    </a:cxn>
                    <a:cxn ang="0">
                      <a:pos x="615" y="124"/>
                    </a:cxn>
                    <a:cxn ang="0">
                      <a:pos x="660" y="105"/>
                    </a:cxn>
                    <a:cxn ang="0">
                      <a:pos x="689" y="39"/>
                    </a:cxn>
                    <a:cxn ang="0">
                      <a:pos x="750" y="0"/>
                    </a:cxn>
                    <a:cxn ang="0">
                      <a:pos x="832" y="36"/>
                    </a:cxn>
                    <a:cxn ang="0">
                      <a:pos x="829" y="110"/>
                    </a:cxn>
                    <a:cxn ang="0">
                      <a:pos x="799" y="176"/>
                    </a:cxn>
                    <a:cxn ang="0">
                      <a:pos x="733" y="221"/>
                    </a:cxn>
                    <a:cxn ang="0">
                      <a:pos x="648" y="244"/>
                    </a:cxn>
                    <a:cxn ang="0">
                      <a:pos x="614" y="276"/>
                    </a:cxn>
                    <a:cxn ang="0">
                      <a:pos x="540" y="304"/>
                    </a:cxn>
                    <a:cxn ang="0">
                      <a:pos x="472" y="372"/>
                    </a:cxn>
                    <a:cxn ang="0">
                      <a:pos x="391" y="442"/>
                    </a:cxn>
                    <a:cxn ang="0">
                      <a:pos x="374" y="453"/>
                    </a:cxn>
                    <a:cxn ang="0">
                      <a:pos x="358" y="511"/>
                    </a:cxn>
                    <a:cxn ang="0">
                      <a:pos x="331" y="520"/>
                    </a:cxn>
                    <a:cxn ang="0">
                      <a:pos x="294" y="530"/>
                    </a:cxn>
                    <a:cxn ang="0">
                      <a:pos x="297" y="562"/>
                    </a:cxn>
                    <a:cxn ang="0">
                      <a:pos x="249" y="547"/>
                    </a:cxn>
                    <a:cxn ang="0">
                      <a:pos x="273" y="603"/>
                    </a:cxn>
                    <a:cxn ang="0">
                      <a:pos x="262" y="625"/>
                    </a:cxn>
                    <a:cxn ang="0">
                      <a:pos x="251" y="651"/>
                    </a:cxn>
                    <a:cxn ang="0">
                      <a:pos x="213" y="601"/>
                    </a:cxn>
                    <a:cxn ang="0">
                      <a:pos x="221" y="652"/>
                    </a:cxn>
                    <a:cxn ang="0">
                      <a:pos x="228" y="687"/>
                    </a:cxn>
                    <a:cxn ang="0">
                      <a:pos x="179" y="679"/>
                    </a:cxn>
                    <a:cxn ang="0">
                      <a:pos x="211" y="723"/>
                    </a:cxn>
                    <a:cxn ang="0">
                      <a:pos x="185" y="718"/>
                    </a:cxn>
                    <a:cxn ang="0">
                      <a:pos x="192" y="760"/>
                    </a:cxn>
                    <a:cxn ang="0">
                      <a:pos x="159" y="794"/>
                    </a:cxn>
                    <a:cxn ang="0">
                      <a:pos x="82" y="761"/>
                    </a:cxn>
                    <a:cxn ang="0">
                      <a:pos x="39" y="757"/>
                    </a:cxn>
                    <a:cxn ang="0">
                      <a:pos x="63" y="724"/>
                    </a:cxn>
                    <a:cxn ang="0">
                      <a:pos x="52" y="713"/>
                    </a:cxn>
                    <a:cxn ang="0">
                      <a:pos x="0" y="692"/>
                    </a:cxn>
                  </a:cxnLst>
                  <a:rect l="0" t="0" r="r" b="b"/>
                  <a:pathLst>
                    <a:path w="843" h="796">
                      <a:moveTo>
                        <a:pt x="0" y="692"/>
                      </a:moveTo>
                      <a:lnTo>
                        <a:pt x="0" y="687"/>
                      </a:lnTo>
                      <a:lnTo>
                        <a:pt x="4" y="692"/>
                      </a:lnTo>
                      <a:lnTo>
                        <a:pt x="17" y="689"/>
                      </a:lnTo>
                      <a:lnTo>
                        <a:pt x="31" y="669"/>
                      </a:lnTo>
                      <a:lnTo>
                        <a:pt x="60" y="659"/>
                      </a:lnTo>
                      <a:lnTo>
                        <a:pt x="55" y="653"/>
                      </a:lnTo>
                      <a:lnTo>
                        <a:pt x="60" y="636"/>
                      </a:lnTo>
                      <a:lnTo>
                        <a:pt x="77" y="621"/>
                      </a:lnTo>
                      <a:lnTo>
                        <a:pt x="88" y="629"/>
                      </a:lnTo>
                      <a:lnTo>
                        <a:pt x="101" y="631"/>
                      </a:lnTo>
                      <a:lnTo>
                        <a:pt x="116" y="641"/>
                      </a:lnTo>
                      <a:lnTo>
                        <a:pt x="133" y="644"/>
                      </a:lnTo>
                      <a:lnTo>
                        <a:pt x="124" y="631"/>
                      </a:lnTo>
                      <a:lnTo>
                        <a:pt x="84" y="616"/>
                      </a:lnTo>
                      <a:lnTo>
                        <a:pt x="77" y="604"/>
                      </a:lnTo>
                      <a:lnTo>
                        <a:pt x="86" y="606"/>
                      </a:lnTo>
                      <a:lnTo>
                        <a:pt x="103" y="604"/>
                      </a:lnTo>
                      <a:lnTo>
                        <a:pt x="108" y="593"/>
                      </a:lnTo>
                      <a:lnTo>
                        <a:pt x="83" y="578"/>
                      </a:lnTo>
                      <a:lnTo>
                        <a:pt x="86" y="572"/>
                      </a:lnTo>
                      <a:lnTo>
                        <a:pt x="120" y="570"/>
                      </a:lnTo>
                      <a:lnTo>
                        <a:pt x="127" y="565"/>
                      </a:lnTo>
                      <a:lnTo>
                        <a:pt x="121" y="556"/>
                      </a:lnTo>
                      <a:lnTo>
                        <a:pt x="109" y="554"/>
                      </a:lnTo>
                      <a:lnTo>
                        <a:pt x="103" y="545"/>
                      </a:lnTo>
                      <a:lnTo>
                        <a:pt x="98" y="536"/>
                      </a:lnTo>
                      <a:lnTo>
                        <a:pt x="98" y="523"/>
                      </a:lnTo>
                      <a:lnTo>
                        <a:pt x="100" y="519"/>
                      </a:lnTo>
                      <a:lnTo>
                        <a:pt x="106" y="527"/>
                      </a:lnTo>
                      <a:lnTo>
                        <a:pt x="129" y="513"/>
                      </a:lnTo>
                      <a:lnTo>
                        <a:pt x="151" y="519"/>
                      </a:lnTo>
                      <a:lnTo>
                        <a:pt x="163" y="511"/>
                      </a:lnTo>
                      <a:lnTo>
                        <a:pt x="152" y="513"/>
                      </a:lnTo>
                      <a:lnTo>
                        <a:pt x="144" y="509"/>
                      </a:lnTo>
                      <a:lnTo>
                        <a:pt x="138" y="496"/>
                      </a:lnTo>
                      <a:lnTo>
                        <a:pt x="127" y="493"/>
                      </a:lnTo>
                      <a:lnTo>
                        <a:pt x="108" y="498"/>
                      </a:lnTo>
                      <a:lnTo>
                        <a:pt x="105" y="490"/>
                      </a:lnTo>
                      <a:lnTo>
                        <a:pt x="113" y="481"/>
                      </a:lnTo>
                      <a:lnTo>
                        <a:pt x="122" y="455"/>
                      </a:lnTo>
                      <a:lnTo>
                        <a:pt x="117" y="457"/>
                      </a:lnTo>
                      <a:lnTo>
                        <a:pt x="116" y="452"/>
                      </a:lnTo>
                      <a:lnTo>
                        <a:pt x="113" y="443"/>
                      </a:lnTo>
                      <a:lnTo>
                        <a:pt x="103" y="457"/>
                      </a:lnTo>
                      <a:lnTo>
                        <a:pt x="103" y="442"/>
                      </a:lnTo>
                      <a:lnTo>
                        <a:pt x="97" y="437"/>
                      </a:lnTo>
                      <a:lnTo>
                        <a:pt x="103" y="426"/>
                      </a:lnTo>
                      <a:lnTo>
                        <a:pt x="100" y="421"/>
                      </a:lnTo>
                      <a:lnTo>
                        <a:pt x="105" y="410"/>
                      </a:lnTo>
                      <a:lnTo>
                        <a:pt x="124" y="410"/>
                      </a:lnTo>
                      <a:lnTo>
                        <a:pt x="124" y="426"/>
                      </a:lnTo>
                      <a:lnTo>
                        <a:pt x="131" y="431"/>
                      </a:lnTo>
                      <a:lnTo>
                        <a:pt x="153" y="418"/>
                      </a:lnTo>
                      <a:lnTo>
                        <a:pt x="163" y="404"/>
                      </a:lnTo>
                      <a:lnTo>
                        <a:pt x="165" y="387"/>
                      </a:lnTo>
                      <a:lnTo>
                        <a:pt x="184" y="378"/>
                      </a:lnTo>
                      <a:lnTo>
                        <a:pt x="208" y="383"/>
                      </a:lnTo>
                      <a:lnTo>
                        <a:pt x="229" y="362"/>
                      </a:lnTo>
                      <a:lnTo>
                        <a:pt x="230" y="351"/>
                      </a:lnTo>
                      <a:lnTo>
                        <a:pt x="226" y="340"/>
                      </a:lnTo>
                      <a:lnTo>
                        <a:pt x="237" y="332"/>
                      </a:lnTo>
                      <a:lnTo>
                        <a:pt x="234" y="320"/>
                      </a:lnTo>
                      <a:lnTo>
                        <a:pt x="249" y="308"/>
                      </a:lnTo>
                      <a:lnTo>
                        <a:pt x="259" y="310"/>
                      </a:lnTo>
                      <a:lnTo>
                        <a:pt x="269" y="304"/>
                      </a:lnTo>
                      <a:lnTo>
                        <a:pt x="265" y="298"/>
                      </a:lnTo>
                      <a:lnTo>
                        <a:pt x="271" y="277"/>
                      </a:lnTo>
                      <a:lnTo>
                        <a:pt x="278" y="269"/>
                      </a:lnTo>
                      <a:lnTo>
                        <a:pt x="302" y="253"/>
                      </a:lnTo>
                      <a:lnTo>
                        <a:pt x="334" y="240"/>
                      </a:lnTo>
                      <a:lnTo>
                        <a:pt x="341" y="233"/>
                      </a:lnTo>
                      <a:lnTo>
                        <a:pt x="343" y="222"/>
                      </a:lnTo>
                      <a:lnTo>
                        <a:pt x="348" y="211"/>
                      </a:lnTo>
                      <a:lnTo>
                        <a:pt x="372" y="196"/>
                      </a:lnTo>
                      <a:lnTo>
                        <a:pt x="383" y="201"/>
                      </a:lnTo>
                      <a:lnTo>
                        <a:pt x="377" y="212"/>
                      </a:lnTo>
                      <a:lnTo>
                        <a:pt x="371" y="229"/>
                      </a:lnTo>
                      <a:lnTo>
                        <a:pt x="380" y="232"/>
                      </a:lnTo>
                      <a:lnTo>
                        <a:pt x="385" y="219"/>
                      </a:lnTo>
                      <a:lnTo>
                        <a:pt x="404" y="212"/>
                      </a:lnTo>
                      <a:lnTo>
                        <a:pt x="409" y="201"/>
                      </a:lnTo>
                      <a:lnTo>
                        <a:pt x="401" y="195"/>
                      </a:lnTo>
                      <a:lnTo>
                        <a:pt x="398" y="184"/>
                      </a:lnTo>
                      <a:lnTo>
                        <a:pt x="398" y="169"/>
                      </a:lnTo>
                      <a:lnTo>
                        <a:pt x="404" y="170"/>
                      </a:lnTo>
                      <a:lnTo>
                        <a:pt x="407" y="162"/>
                      </a:lnTo>
                      <a:lnTo>
                        <a:pt x="402" y="157"/>
                      </a:lnTo>
                      <a:lnTo>
                        <a:pt x="423" y="152"/>
                      </a:lnTo>
                      <a:lnTo>
                        <a:pt x="426" y="161"/>
                      </a:lnTo>
                      <a:lnTo>
                        <a:pt x="470" y="165"/>
                      </a:lnTo>
                      <a:lnTo>
                        <a:pt x="470" y="185"/>
                      </a:lnTo>
                      <a:lnTo>
                        <a:pt x="481" y="190"/>
                      </a:lnTo>
                      <a:lnTo>
                        <a:pt x="488" y="178"/>
                      </a:lnTo>
                      <a:lnTo>
                        <a:pt x="502" y="184"/>
                      </a:lnTo>
                      <a:lnTo>
                        <a:pt x="546" y="152"/>
                      </a:lnTo>
                      <a:lnTo>
                        <a:pt x="557" y="152"/>
                      </a:lnTo>
                      <a:lnTo>
                        <a:pt x="560" y="161"/>
                      </a:lnTo>
                      <a:lnTo>
                        <a:pt x="562" y="162"/>
                      </a:lnTo>
                      <a:lnTo>
                        <a:pt x="572" y="161"/>
                      </a:lnTo>
                      <a:lnTo>
                        <a:pt x="577" y="154"/>
                      </a:lnTo>
                      <a:lnTo>
                        <a:pt x="583" y="156"/>
                      </a:lnTo>
                      <a:lnTo>
                        <a:pt x="588" y="147"/>
                      </a:lnTo>
                      <a:lnTo>
                        <a:pt x="595" y="146"/>
                      </a:lnTo>
                      <a:lnTo>
                        <a:pt x="615" y="124"/>
                      </a:lnTo>
                      <a:lnTo>
                        <a:pt x="633" y="124"/>
                      </a:lnTo>
                      <a:lnTo>
                        <a:pt x="638" y="118"/>
                      </a:lnTo>
                      <a:lnTo>
                        <a:pt x="643" y="102"/>
                      </a:lnTo>
                      <a:lnTo>
                        <a:pt x="653" y="109"/>
                      </a:lnTo>
                      <a:lnTo>
                        <a:pt x="660" y="105"/>
                      </a:lnTo>
                      <a:lnTo>
                        <a:pt x="667" y="97"/>
                      </a:lnTo>
                      <a:lnTo>
                        <a:pt x="663" y="70"/>
                      </a:lnTo>
                      <a:lnTo>
                        <a:pt x="668" y="56"/>
                      </a:lnTo>
                      <a:lnTo>
                        <a:pt x="680" y="51"/>
                      </a:lnTo>
                      <a:lnTo>
                        <a:pt x="689" y="39"/>
                      </a:lnTo>
                      <a:lnTo>
                        <a:pt x="697" y="39"/>
                      </a:lnTo>
                      <a:lnTo>
                        <a:pt x="708" y="25"/>
                      </a:lnTo>
                      <a:lnTo>
                        <a:pt x="713" y="14"/>
                      </a:lnTo>
                      <a:lnTo>
                        <a:pt x="726" y="20"/>
                      </a:lnTo>
                      <a:lnTo>
                        <a:pt x="750" y="0"/>
                      </a:lnTo>
                      <a:lnTo>
                        <a:pt x="782" y="1"/>
                      </a:lnTo>
                      <a:lnTo>
                        <a:pt x="812" y="12"/>
                      </a:lnTo>
                      <a:lnTo>
                        <a:pt x="820" y="20"/>
                      </a:lnTo>
                      <a:lnTo>
                        <a:pt x="825" y="29"/>
                      </a:lnTo>
                      <a:lnTo>
                        <a:pt x="832" y="36"/>
                      </a:lnTo>
                      <a:lnTo>
                        <a:pt x="831" y="46"/>
                      </a:lnTo>
                      <a:lnTo>
                        <a:pt x="842" y="76"/>
                      </a:lnTo>
                      <a:lnTo>
                        <a:pt x="842" y="87"/>
                      </a:lnTo>
                      <a:lnTo>
                        <a:pt x="834" y="93"/>
                      </a:lnTo>
                      <a:lnTo>
                        <a:pt x="829" y="110"/>
                      </a:lnTo>
                      <a:lnTo>
                        <a:pt x="843" y="111"/>
                      </a:lnTo>
                      <a:lnTo>
                        <a:pt x="841" y="119"/>
                      </a:lnTo>
                      <a:lnTo>
                        <a:pt x="829" y="127"/>
                      </a:lnTo>
                      <a:lnTo>
                        <a:pt x="819" y="141"/>
                      </a:lnTo>
                      <a:lnTo>
                        <a:pt x="799" y="176"/>
                      </a:lnTo>
                      <a:lnTo>
                        <a:pt x="807" y="189"/>
                      </a:lnTo>
                      <a:lnTo>
                        <a:pt x="789" y="180"/>
                      </a:lnTo>
                      <a:lnTo>
                        <a:pt x="781" y="180"/>
                      </a:lnTo>
                      <a:lnTo>
                        <a:pt x="772" y="184"/>
                      </a:lnTo>
                      <a:lnTo>
                        <a:pt x="733" y="221"/>
                      </a:lnTo>
                      <a:lnTo>
                        <a:pt x="712" y="229"/>
                      </a:lnTo>
                      <a:lnTo>
                        <a:pt x="702" y="229"/>
                      </a:lnTo>
                      <a:lnTo>
                        <a:pt x="680" y="240"/>
                      </a:lnTo>
                      <a:lnTo>
                        <a:pt x="669" y="238"/>
                      </a:lnTo>
                      <a:lnTo>
                        <a:pt x="648" y="244"/>
                      </a:lnTo>
                      <a:lnTo>
                        <a:pt x="641" y="251"/>
                      </a:lnTo>
                      <a:lnTo>
                        <a:pt x="638" y="261"/>
                      </a:lnTo>
                      <a:lnTo>
                        <a:pt x="628" y="271"/>
                      </a:lnTo>
                      <a:lnTo>
                        <a:pt x="624" y="260"/>
                      </a:lnTo>
                      <a:lnTo>
                        <a:pt x="614" y="276"/>
                      </a:lnTo>
                      <a:lnTo>
                        <a:pt x="558" y="310"/>
                      </a:lnTo>
                      <a:lnTo>
                        <a:pt x="552" y="309"/>
                      </a:lnTo>
                      <a:lnTo>
                        <a:pt x="545" y="289"/>
                      </a:lnTo>
                      <a:lnTo>
                        <a:pt x="539" y="294"/>
                      </a:lnTo>
                      <a:lnTo>
                        <a:pt x="540" y="304"/>
                      </a:lnTo>
                      <a:lnTo>
                        <a:pt x="538" y="308"/>
                      </a:lnTo>
                      <a:lnTo>
                        <a:pt x="534" y="318"/>
                      </a:lnTo>
                      <a:lnTo>
                        <a:pt x="506" y="350"/>
                      </a:lnTo>
                      <a:lnTo>
                        <a:pt x="481" y="356"/>
                      </a:lnTo>
                      <a:lnTo>
                        <a:pt x="472" y="372"/>
                      </a:lnTo>
                      <a:lnTo>
                        <a:pt x="469" y="363"/>
                      </a:lnTo>
                      <a:lnTo>
                        <a:pt x="449" y="398"/>
                      </a:lnTo>
                      <a:lnTo>
                        <a:pt x="422" y="431"/>
                      </a:lnTo>
                      <a:lnTo>
                        <a:pt x="395" y="436"/>
                      </a:lnTo>
                      <a:lnTo>
                        <a:pt x="391" y="442"/>
                      </a:lnTo>
                      <a:lnTo>
                        <a:pt x="389" y="434"/>
                      </a:lnTo>
                      <a:lnTo>
                        <a:pt x="378" y="436"/>
                      </a:lnTo>
                      <a:lnTo>
                        <a:pt x="373" y="430"/>
                      </a:lnTo>
                      <a:lnTo>
                        <a:pt x="367" y="445"/>
                      </a:lnTo>
                      <a:lnTo>
                        <a:pt x="374" y="453"/>
                      </a:lnTo>
                      <a:lnTo>
                        <a:pt x="383" y="454"/>
                      </a:lnTo>
                      <a:lnTo>
                        <a:pt x="385" y="465"/>
                      </a:lnTo>
                      <a:lnTo>
                        <a:pt x="359" y="491"/>
                      </a:lnTo>
                      <a:lnTo>
                        <a:pt x="362" y="501"/>
                      </a:lnTo>
                      <a:lnTo>
                        <a:pt x="358" y="511"/>
                      </a:lnTo>
                      <a:lnTo>
                        <a:pt x="340" y="514"/>
                      </a:lnTo>
                      <a:lnTo>
                        <a:pt x="331" y="504"/>
                      </a:lnTo>
                      <a:lnTo>
                        <a:pt x="316" y="498"/>
                      </a:lnTo>
                      <a:lnTo>
                        <a:pt x="319" y="506"/>
                      </a:lnTo>
                      <a:lnTo>
                        <a:pt x="331" y="520"/>
                      </a:lnTo>
                      <a:lnTo>
                        <a:pt x="341" y="543"/>
                      </a:lnTo>
                      <a:lnTo>
                        <a:pt x="304" y="517"/>
                      </a:lnTo>
                      <a:lnTo>
                        <a:pt x="294" y="520"/>
                      </a:lnTo>
                      <a:lnTo>
                        <a:pt x="296" y="524"/>
                      </a:lnTo>
                      <a:lnTo>
                        <a:pt x="294" y="530"/>
                      </a:lnTo>
                      <a:lnTo>
                        <a:pt x="299" y="544"/>
                      </a:lnTo>
                      <a:lnTo>
                        <a:pt x="304" y="549"/>
                      </a:lnTo>
                      <a:lnTo>
                        <a:pt x="293" y="541"/>
                      </a:lnTo>
                      <a:lnTo>
                        <a:pt x="291" y="547"/>
                      </a:lnTo>
                      <a:lnTo>
                        <a:pt x="297" y="562"/>
                      </a:lnTo>
                      <a:lnTo>
                        <a:pt x="293" y="570"/>
                      </a:lnTo>
                      <a:lnTo>
                        <a:pt x="285" y="571"/>
                      </a:lnTo>
                      <a:lnTo>
                        <a:pt x="280" y="561"/>
                      </a:lnTo>
                      <a:lnTo>
                        <a:pt x="251" y="538"/>
                      </a:lnTo>
                      <a:lnTo>
                        <a:pt x="249" y="547"/>
                      </a:lnTo>
                      <a:lnTo>
                        <a:pt x="262" y="561"/>
                      </a:lnTo>
                      <a:lnTo>
                        <a:pt x="270" y="574"/>
                      </a:lnTo>
                      <a:lnTo>
                        <a:pt x="278" y="593"/>
                      </a:lnTo>
                      <a:lnTo>
                        <a:pt x="278" y="604"/>
                      </a:lnTo>
                      <a:lnTo>
                        <a:pt x="273" y="603"/>
                      </a:lnTo>
                      <a:lnTo>
                        <a:pt x="271" y="610"/>
                      </a:lnTo>
                      <a:lnTo>
                        <a:pt x="270" y="620"/>
                      </a:lnTo>
                      <a:lnTo>
                        <a:pt x="264" y="613"/>
                      </a:lnTo>
                      <a:lnTo>
                        <a:pt x="261" y="613"/>
                      </a:lnTo>
                      <a:lnTo>
                        <a:pt x="262" y="625"/>
                      </a:lnTo>
                      <a:lnTo>
                        <a:pt x="265" y="629"/>
                      </a:lnTo>
                      <a:lnTo>
                        <a:pt x="260" y="633"/>
                      </a:lnTo>
                      <a:lnTo>
                        <a:pt x="251" y="625"/>
                      </a:lnTo>
                      <a:lnTo>
                        <a:pt x="249" y="636"/>
                      </a:lnTo>
                      <a:lnTo>
                        <a:pt x="251" y="651"/>
                      </a:lnTo>
                      <a:lnTo>
                        <a:pt x="244" y="653"/>
                      </a:lnTo>
                      <a:lnTo>
                        <a:pt x="239" y="644"/>
                      </a:lnTo>
                      <a:lnTo>
                        <a:pt x="232" y="643"/>
                      </a:lnTo>
                      <a:lnTo>
                        <a:pt x="228" y="630"/>
                      </a:lnTo>
                      <a:lnTo>
                        <a:pt x="213" y="601"/>
                      </a:lnTo>
                      <a:lnTo>
                        <a:pt x="207" y="621"/>
                      </a:lnTo>
                      <a:lnTo>
                        <a:pt x="210" y="633"/>
                      </a:lnTo>
                      <a:lnTo>
                        <a:pt x="197" y="640"/>
                      </a:lnTo>
                      <a:lnTo>
                        <a:pt x="213" y="646"/>
                      </a:lnTo>
                      <a:lnTo>
                        <a:pt x="221" y="652"/>
                      </a:lnTo>
                      <a:lnTo>
                        <a:pt x="221" y="663"/>
                      </a:lnTo>
                      <a:lnTo>
                        <a:pt x="230" y="668"/>
                      </a:lnTo>
                      <a:lnTo>
                        <a:pt x="226" y="671"/>
                      </a:lnTo>
                      <a:lnTo>
                        <a:pt x="228" y="678"/>
                      </a:lnTo>
                      <a:lnTo>
                        <a:pt x="228" y="687"/>
                      </a:lnTo>
                      <a:lnTo>
                        <a:pt x="226" y="700"/>
                      </a:lnTo>
                      <a:lnTo>
                        <a:pt x="216" y="701"/>
                      </a:lnTo>
                      <a:lnTo>
                        <a:pt x="211" y="686"/>
                      </a:lnTo>
                      <a:lnTo>
                        <a:pt x="205" y="684"/>
                      </a:lnTo>
                      <a:lnTo>
                        <a:pt x="179" y="679"/>
                      </a:lnTo>
                      <a:lnTo>
                        <a:pt x="170" y="681"/>
                      </a:lnTo>
                      <a:lnTo>
                        <a:pt x="179" y="689"/>
                      </a:lnTo>
                      <a:lnTo>
                        <a:pt x="194" y="691"/>
                      </a:lnTo>
                      <a:lnTo>
                        <a:pt x="207" y="712"/>
                      </a:lnTo>
                      <a:lnTo>
                        <a:pt x="211" y="723"/>
                      </a:lnTo>
                      <a:lnTo>
                        <a:pt x="207" y="730"/>
                      </a:lnTo>
                      <a:lnTo>
                        <a:pt x="202" y="733"/>
                      </a:lnTo>
                      <a:lnTo>
                        <a:pt x="200" y="739"/>
                      </a:lnTo>
                      <a:lnTo>
                        <a:pt x="190" y="730"/>
                      </a:lnTo>
                      <a:lnTo>
                        <a:pt x="185" y="718"/>
                      </a:lnTo>
                      <a:lnTo>
                        <a:pt x="174" y="714"/>
                      </a:lnTo>
                      <a:lnTo>
                        <a:pt x="179" y="732"/>
                      </a:lnTo>
                      <a:lnTo>
                        <a:pt x="184" y="744"/>
                      </a:lnTo>
                      <a:lnTo>
                        <a:pt x="191" y="751"/>
                      </a:lnTo>
                      <a:lnTo>
                        <a:pt x="192" y="760"/>
                      </a:lnTo>
                      <a:lnTo>
                        <a:pt x="185" y="769"/>
                      </a:lnTo>
                      <a:lnTo>
                        <a:pt x="180" y="781"/>
                      </a:lnTo>
                      <a:lnTo>
                        <a:pt x="174" y="782"/>
                      </a:lnTo>
                      <a:lnTo>
                        <a:pt x="167" y="796"/>
                      </a:lnTo>
                      <a:lnTo>
                        <a:pt x="159" y="794"/>
                      </a:lnTo>
                      <a:lnTo>
                        <a:pt x="152" y="788"/>
                      </a:lnTo>
                      <a:lnTo>
                        <a:pt x="133" y="789"/>
                      </a:lnTo>
                      <a:lnTo>
                        <a:pt x="115" y="777"/>
                      </a:lnTo>
                      <a:lnTo>
                        <a:pt x="97" y="776"/>
                      </a:lnTo>
                      <a:lnTo>
                        <a:pt x="82" y="761"/>
                      </a:lnTo>
                      <a:lnTo>
                        <a:pt x="61" y="764"/>
                      </a:lnTo>
                      <a:lnTo>
                        <a:pt x="39" y="777"/>
                      </a:lnTo>
                      <a:lnTo>
                        <a:pt x="24" y="776"/>
                      </a:lnTo>
                      <a:lnTo>
                        <a:pt x="35" y="766"/>
                      </a:lnTo>
                      <a:lnTo>
                        <a:pt x="39" y="757"/>
                      </a:lnTo>
                      <a:lnTo>
                        <a:pt x="33" y="757"/>
                      </a:lnTo>
                      <a:lnTo>
                        <a:pt x="34" y="745"/>
                      </a:lnTo>
                      <a:lnTo>
                        <a:pt x="39" y="738"/>
                      </a:lnTo>
                      <a:lnTo>
                        <a:pt x="56" y="723"/>
                      </a:lnTo>
                      <a:lnTo>
                        <a:pt x="63" y="724"/>
                      </a:lnTo>
                      <a:lnTo>
                        <a:pt x="78" y="713"/>
                      </a:lnTo>
                      <a:lnTo>
                        <a:pt x="77" y="711"/>
                      </a:lnTo>
                      <a:lnTo>
                        <a:pt x="68" y="703"/>
                      </a:lnTo>
                      <a:lnTo>
                        <a:pt x="63" y="711"/>
                      </a:lnTo>
                      <a:lnTo>
                        <a:pt x="52" y="713"/>
                      </a:lnTo>
                      <a:lnTo>
                        <a:pt x="40" y="727"/>
                      </a:lnTo>
                      <a:lnTo>
                        <a:pt x="18" y="724"/>
                      </a:lnTo>
                      <a:lnTo>
                        <a:pt x="17" y="714"/>
                      </a:lnTo>
                      <a:lnTo>
                        <a:pt x="4" y="706"/>
                      </a:lnTo>
                      <a:lnTo>
                        <a:pt x="0" y="69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7" name="任意多边形: 形状 366"/>
                <p:cNvSpPr>
                  <a:spLocks noChangeAspect="1"/>
                </p:cNvSpPr>
                <p:nvPr/>
              </p:nvSpPr>
              <p:spPr bwMode="gray">
                <a:xfrm>
                  <a:off x="3090" y="1355"/>
                  <a:ext cx="9" cy="16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0" y="8"/>
                    </a:cxn>
                    <a:cxn ang="0">
                      <a:pos x="13" y="0"/>
                    </a:cxn>
                    <a:cxn ang="0">
                      <a:pos x="23" y="5"/>
                    </a:cxn>
                    <a:cxn ang="0">
                      <a:pos x="33" y="16"/>
                    </a:cxn>
                    <a:cxn ang="0">
                      <a:pos x="35" y="10"/>
                    </a:cxn>
                    <a:cxn ang="0">
                      <a:pos x="47" y="30"/>
                    </a:cxn>
                    <a:cxn ang="0">
                      <a:pos x="48" y="40"/>
                    </a:cxn>
                    <a:cxn ang="0">
                      <a:pos x="47" y="53"/>
                    </a:cxn>
                    <a:cxn ang="0">
                      <a:pos x="44" y="57"/>
                    </a:cxn>
                    <a:cxn ang="0">
                      <a:pos x="45" y="68"/>
                    </a:cxn>
                    <a:cxn ang="0">
                      <a:pos x="48" y="78"/>
                    </a:cxn>
                    <a:cxn ang="0">
                      <a:pos x="44" y="81"/>
                    </a:cxn>
                    <a:cxn ang="0">
                      <a:pos x="38" y="59"/>
                    </a:cxn>
                    <a:cxn ang="0">
                      <a:pos x="31" y="46"/>
                    </a:cxn>
                    <a:cxn ang="0">
                      <a:pos x="24" y="27"/>
                    </a:cxn>
                    <a:cxn ang="0">
                      <a:pos x="4" y="19"/>
                    </a:cxn>
                    <a:cxn ang="0">
                      <a:pos x="0" y="11"/>
                    </a:cxn>
                  </a:cxnLst>
                  <a:rect l="0" t="0" r="r" b="b"/>
                  <a:pathLst>
                    <a:path w="48" h="8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13" y="0"/>
                      </a:lnTo>
                      <a:lnTo>
                        <a:pt x="23" y="5"/>
                      </a:lnTo>
                      <a:lnTo>
                        <a:pt x="33" y="16"/>
                      </a:lnTo>
                      <a:lnTo>
                        <a:pt x="35" y="10"/>
                      </a:lnTo>
                      <a:lnTo>
                        <a:pt x="47" y="30"/>
                      </a:lnTo>
                      <a:lnTo>
                        <a:pt x="48" y="40"/>
                      </a:lnTo>
                      <a:lnTo>
                        <a:pt x="47" y="53"/>
                      </a:lnTo>
                      <a:lnTo>
                        <a:pt x="44" y="57"/>
                      </a:lnTo>
                      <a:lnTo>
                        <a:pt x="45" y="68"/>
                      </a:lnTo>
                      <a:lnTo>
                        <a:pt x="48" y="78"/>
                      </a:lnTo>
                      <a:lnTo>
                        <a:pt x="44" y="81"/>
                      </a:lnTo>
                      <a:lnTo>
                        <a:pt x="38" y="59"/>
                      </a:lnTo>
                      <a:lnTo>
                        <a:pt x="31" y="46"/>
                      </a:lnTo>
                      <a:lnTo>
                        <a:pt x="24" y="27"/>
                      </a:lnTo>
                      <a:lnTo>
                        <a:pt x="4" y="19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8" name="任意多边形: 形状 367"/>
                <p:cNvSpPr>
                  <a:spLocks noChangeAspect="1"/>
                </p:cNvSpPr>
                <p:nvPr/>
              </p:nvSpPr>
              <p:spPr bwMode="gray">
                <a:xfrm>
                  <a:off x="4042" y="1314"/>
                  <a:ext cx="17" cy="13"/>
                </a:xfrm>
                <a:custGeom>
                  <a:avLst/>
                  <a:gdLst/>
                  <a:ahLst/>
                  <a:cxnLst>
                    <a:cxn ang="0">
                      <a:pos x="44" y="7"/>
                    </a:cxn>
                    <a:cxn ang="0">
                      <a:pos x="57" y="9"/>
                    </a:cxn>
                    <a:cxn ang="0">
                      <a:pos x="84" y="4"/>
                    </a:cxn>
                    <a:cxn ang="0">
                      <a:pos x="85" y="7"/>
                    </a:cxn>
                    <a:cxn ang="0">
                      <a:pos x="84" y="14"/>
                    </a:cxn>
                    <a:cxn ang="0">
                      <a:pos x="79" y="27"/>
                    </a:cxn>
                    <a:cxn ang="0">
                      <a:pos x="76" y="37"/>
                    </a:cxn>
                    <a:cxn ang="0">
                      <a:pos x="71" y="45"/>
                    </a:cxn>
                    <a:cxn ang="0">
                      <a:pos x="70" y="40"/>
                    </a:cxn>
                    <a:cxn ang="0">
                      <a:pos x="70" y="26"/>
                    </a:cxn>
                    <a:cxn ang="0">
                      <a:pos x="62" y="51"/>
                    </a:cxn>
                    <a:cxn ang="0">
                      <a:pos x="54" y="50"/>
                    </a:cxn>
                    <a:cxn ang="0">
                      <a:pos x="44" y="42"/>
                    </a:cxn>
                    <a:cxn ang="0">
                      <a:pos x="36" y="52"/>
                    </a:cxn>
                    <a:cxn ang="0">
                      <a:pos x="20" y="51"/>
                    </a:cxn>
                    <a:cxn ang="0">
                      <a:pos x="17" y="57"/>
                    </a:cxn>
                    <a:cxn ang="0">
                      <a:pos x="13" y="61"/>
                    </a:cxn>
                    <a:cxn ang="0">
                      <a:pos x="0" y="46"/>
                    </a:cxn>
                    <a:cxn ang="0">
                      <a:pos x="4" y="40"/>
                    </a:cxn>
                    <a:cxn ang="0">
                      <a:pos x="11" y="37"/>
                    </a:cxn>
                    <a:cxn ang="0">
                      <a:pos x="10" y="29"/>
                    </a:cxn>
                    <a:cxn ang="0">
                      <a:pos x="13" y="23"/>
                    </a:cxn>
                    <a:cxn ang="0">
                      <a:pos x="19" y="20"/>
                    </a:cxn>
                    <a:cxn ang="0">
                      <a:pos x="19" y="14"/>
                    </a:cxn>
                    <a:cxn ang="0">
                      <a:pos x="16" y="4"/>
                    </a:cxn>
                    <a:cxn ang="0">
                      <a:pos x="25" y="0"/>
                    </a:cxn>
                    <a:cxn ang="0">
                      <a:pos x="41" y="2"/>
                    </a:cxn>
                    <a:cxn ang="0">
                      <a:pos x="44" y="3"/>
                    </a:cxn>
                    <a:cxn ang="0">
                      <a:pos x="44" y="7"/>
                    </a:cxn>
                  </a:cxnLst>
                  <a:rect l="0" t="0" r="r" b="b"/>
                  <a:pathLst>
                    <a:path w="85" h="61">
                      <a:moveTo>
                        <a:pt x="44" y="7"/>
                      </a:moveTo>
                      <a:lnTo>
                        <a:pt x="57" y="9"/>
                      </a:lnTo>
                      <a:lnTo>
                        <a:pt x="84" y="4"/>
                      </a:lnTo>
                      <a:lnTo>
                        <a:pt x="85" y="7"/>
                      </a:lnTo>
                      <a:lnTo>
                        <a:pt x="84" y="14"/>
                      </a:lnTo>
                      <a:lnTo>
                        <a:pt x="79" y="27"/>
                      </a:lnTo>
                      <a:lnTo>
                        <a:pt x="76" y="37"/>
                      </a:lnTo>
                      <a:lnTo>
                        <a:pt x="71" y="45"/>
                      </a:lnTo>
                      <a:lnTo>
                        <a:pt x="70" y="40"/>
                      </a:lnTo>
                      <a:lnTo>
                        <a:pt x="70" y="26"/>
                      </a:lnTo>
                      <a:lnTo>
                        <a:pt x="62" y="51"/>
                      </a:lnTo>
                      <a:lnTo>
                        <a:pt x="54" y="50"/>
                      </a:lnTo>
                      <a:lnTo>
                        <a:pt x="44" y="42"/>
                      </a:lnTo>
                      <a:lnTo>
                        <a:pt x="36" y="52"/>
                      </a:lnTo>
                      <a:lnTo>
                        <a:pt x="20" y="51"/>
                      </a:lnTo>
                      <a:lnTo>
                        <a:pt x="17" y="57"/>
                      </a:lnTo>
                      <a:lnTo>
                        <a:pt x="13" y="61"/>
                      </a:lnTo>
                      <a:lnTo>
                        <a:pt x="0" y="46"/>
                      </a:lnTo>
                      <a:lnTo>
                        <a:pt x="4" y="40"/>
                      </a:lnTo>
                      <a:lnTo>
                        <a:pt x="11" y="37"/>
                      </a:lnTo>
                      <a:lnTo>
                        <a:pt x="10" y="29"/>
                      </a:lnTo>
                      <a:lnTo>
                        <a:pt x="13" y="23"/>
                      </a:lnTo>
                      <a:lnTo>
                        <a:pt x="19" y="20"/>
                      </a:lnTo>
                      <a:lnTo>
                        <a:pt x="19" y="14"/>
                      </a:lnTo>
                      <a:lnTo>
                        <a:pt x="16" y="4"/>
                      </a:lnTo>
                      <a:lnTo>
                        <a:pt x="25" y="0"/>
                      </a:lnTo>
                      <a:lnTo>
                        <a:pt x="41" y="2"/>
                      </a:lnTo>
                      <a:lnTo>
                        <a:pt x="44" y="3"/>
                      </a:lnTo>
                      <a:lnTo>
                        <a:pt x="44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9" name="任意多边形: 形状 368"/>
                <p:cNvSpPr>
                  <a:spLocks noChangeAspect="1"/>
                </p:cNvSpPr>
                <p:nvPr/>
              </p:nvSpPr>
              <p:spPr bwMode="gray">
                <a:xfrm>
                  <a:off x="3158" y="1386"/>
                  <a:ext cx="22" cy="25"/>
                </a:xfrm>
                <a:custGeom>
                  <a:avLst/>
                  <a:gdLst/>
                  <a:ahLst/>
                  <a:cxnLst>
                    <a:cxn ang="0">
                      <a:pos x="15" y="75"/>
                    </a:cxn>
                    <a:cxn ang="0">
                      <a:pos x="12" y="75"/>
                    </a:cxn>
                    <a:cxn ang="0">
                      <a:pos x="7" y="57"/>
                    </a:cxn>
                    <a:cxn ang="0">
                      <a:pos x="7" y="49"/>
                    </a:cxn>
                    <a:cxn ang="0">
                      <a:pos x="3" y="47"/>
                    </a:cxn>
                    <a:cxn ang="0">
                      <a:pos x="0" y="36"/>
                    </a:cxn>
                    <a:cxn ang="0">
                      <a:pos x="10" y="41"/>
                    </a:cxn>
                    <a:cxn ang="0">
                      <a:pos x="19" y="38"/>
                    </a:cxn>
                    <a:cxn ang="0">
                      <a:pos x="6" y="25"/>
                    </a:cxn>
                    <a:cxn ang="0">
                      <a:pos x="10" y="23"/>
                    </a:cxn>
                    <a:cxn ang="0">
                      <a:pos x="15" y="15"/>
                    </a:cxn>
                    <a:cxn ang="0">
                      <a:pos x="19" y="3"/>
                    </a:cxn>
                    <a:cxn ang="0">
                      <a:pos x="27" y="0"/>
                    </a:cxn>
                    <a:cxn ang="0">
                      <a:pos x="37" y="16"/>
                    </a:cxn>
                    <a:cxn ang="0">
                      <a:pos x="46" y="23"/>
                    </a:cxn>
                    <a:cxn ang="0">
                      <a:pos x="52" y="38"/>
                    </a:cxn>
                    <a:cxn ang="0">
                      <a:pos x="68" y="46"/>
                    </a:cxn>
                    <a:cxn ang="0">
                      <a:pos x="82" y="62"/>
                    </a:cxn>
                    <a:cxn ang="0">
                      <a:pos x="109" y="98"/>
                    </a:cxn>
                    <a:cxn ang="0">
                      <a:pos x="112" y="108"/>
                    </a:cxn>
                    <a:cxn ang="0">
                      <a:pos x="103" y="123"/>
                    </a:cxn>
                    <a:cxn ang="0">
                      <a:pos x="96" y="118"/>
                    </a:cxn>
                    <a:cxn ang="0">
                      <a:pos x="89" y="117"/>
                    </a:cxn>
                    <a:cxn ang="0">
                      <a:pos x="85" y="122"/>
                    </a:cxn>
                    <a:cxn ang="0">
                      <a:pos x="74" y="122"/>
                    </a:cxn>
                    <a:cxn ang="0">
                      <a:pos x="60" y="112"/>
                    </a:cxn>
                    <a:cxn ang="0">
                      <a:pos x="64" y="103"/>
                    </a:cxn>
                    <a:cxn ang="0">
                      <a:pos x="54" y="96"/>
                    </a:cxn>
                    <a:cxn ang="0">
                      <a:pos x="44" y="95"/>
                    </a:cxn>
                    <a:cxn ang="0">
                      <a:pos x="26" y="82"/>
                    </a:cxn>
                    <a:cxn ang="0">
                      <a:pos x="31" y="95"/>
                    </a:cxn>
                    <a:cxn ang="0">
                      <a:pos x="39" y="106"/>
                    </a:cxn>
                    <a:cxn ang="0">
                      <a:pos x="37" y="113"/>
                    </a:cxn>
                    <a:cxn ang="0">
                      <a:pos x="28" y="95"/>
                    </a:cxn>
                    <a:cxn ang="0">
                      <a:pos x="15" y="75"/>
                    </a:cxn>
                  </a:cxnLst>
                  <a:rect l="0" t="0" r="r" b="b"/>
                  <a:pathLst>
                    <a:path w="112" h="123">
                      <a:moveTo>
                        <a:pt x="15" y="75"/>
                      </a:moveTo>
                      <a:lnTo>
                        <a:pt x="12" y="75"/>
                      </a:lnTo>
                      <a:lnTo>
                        <a:pt x="7" y="57"/>
                      </a:lnTo>
                      <a:lnTo>
                        <a:pt x="7" y="49"/>
                      </a:lnTo>
                      <a:lnTo>
                        <a:pt x="3" y="47"/>
                      </a:lnTo>
                      <a:lnTo>
                        <a:pt x="0" y="36"/>
                      </a:lnTo>
                      <a:lnTo>
                        <a:pt x="10" y="41"/>
                      </a:lnTo>
                      <a:lnTo>
                        <a:pt x="19" y="38"/>
                      </a:lnTo>
                      <a:lnTo>
                        <a:pt x="6" y="25"/>
                      </a:lnTo>
                      <a:lnTo>
                        <a:pt x="10" y="23"/>
                      </a:lnTo>
                      <a:lnTo>
                        <a:pt x="15" y="15"/>
                      </a:lnTo>
                      <a:lnTo>
                        <a:pt x="19" y="3"/>
                      </a:lnTo>
                      <a:lnTo>
                        <a:pt x="27" y="0"/>
                      </a:lnTo>
                      <a:lnTo>
                        <a:pt x="37" y="16"/>
                      </a:lnTo>
                      <a:lnTo>
                        <a:pt x="46" y="23"/>
                      </a:lnTo>
                      <a:lnTo>
                        <a:pt x="52" y="38"/>
                      </a:lnTo>
                      <a:lnTo>
                        <a:pt x="68" y="46"/>
                      </a:lnTo>
                      <a:lnTo>
                        <a:pt x="82" y="62"/>
                      </a:lnTo>
                      <a:lnTo>
                        <a:pt x="109" y="98"/>
                      </a:lnTo>
                      <a:lnTo>
                        <a:pt x="112" y="108"/>
                      </a:lnTo>
                      <a:lnTo>
                        <a:pt x="103" y="123"/>
                      </a:lnTo>
                      <a:lnTo>
                        <a:pt x="96" y="118"/>
                      </a:lnTo>
                      <a:lnTo>
                        <a:pt x="89" y="117"/>
                      </a:lnTo>
                      <a:lnTo>
                        <a:pt x="85" y="122"/>
                      </a:lnTo>
                      <a:lnTo>
                        <a:pt x="74" y="122"/>
                      </a:lnTo>
                      <a:lnTo>
                        <a:pt x="60" y="112"/>
                      </a:lnTo>
                      <a:lnTo>
                        <a:pt x="64" y="103"/>
                      </a:lnTo>
                      <a:lnTo>
                        <a:pt x="54" y="96"/>
                      </a:lnTo>
                      <a:lnTo>
                        <a:pt x="44" y="95"/>
                      </a:lnTo>
                      <a:lnTo>
                        <a:pt x="26" y="82"/>
                      </a:lnTo>
                      <a:lnTo>
                        <a:pt x="31" y="95"/>
                      </a:lnTo>
                      <a:lnTo>
                        <a:pt x="39" y="106"/>
                      </a:lnTo>
                      <a:lnTo>
                        <a:pt x="37" y="113"/>
                      </a:lnTo>
                      <a:lnTo>
                        <a:pt x="28" y="95"/>
                      </a:lnTo>
                      <a:lnTo>
                        <a:pt x="15" y="7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70" name="任意多边形: 形状 369"/>
                <p:cNvSpPr>
                  <a:spLocks noChangeAspect="1"/>
                </p:cNvSpPr>
                <p:nvPr/>
              </p:nvSpPr>
              <p:spPr bwMode="gray">
                <a:xfrm>
                  <a:off x="3534" y="960"/>
                  <a:ext cx="81" cy="75"/>
                </a:xfrm>
                <a:custGeom>
                  <a:avLst/>
                  <a:gdLst/>
                  <a:ahLst/>
                  <a:cxnLst>
                    <a:cxn ang="0">
                      <a:pos x="81" y="49"/>
                    </a:cxn>
                    <a:cxn ang="0">
                      <a:pos x="90" y="63"/>
                    </a:cxn>
                    <a:cxn ang="0">
                      <a:pos x="54" y="79"/>
                    </a:cxn>
                    <a:cxn ang="0">
                      <a:pos x="47" y="106"/>
                    </a:cxn>
                    <a:cxn ang="0">
                      <a:pos x="0" y="138"/>
                    </a:cxn>
                    <a:cxn ang="0">
                      <a:pos x="17" y="168"/>
                    </a:cxn>
                    <a:cxn ang="0">
                      <a:pos x="19" y="154"/>
                    </a:cxn>
                    <a:cxn ang="0">
                      <a:pos x="31" y="142"/>
                    </a:cxn>
                    <a:cxn ang="0">
                      <a:pos x="45" y="154"/>
                    </a:cxn>
                    <a:cxn ang="0">
                      <a:pos x="51" y="168"/>
                    </a:cxn>
                    <a:cxn ang="0">
                      <a:pos x="71" y="160"/>
                    </a:cxn>
                    <a:cxn ang="0">
                      <a:pos x="75" y="181"/>
                    </a:cxn>
                    <a:cxn ang="0">
                      <a:pos x="76" y="220"/>
                    </a:cxn>
                    <a:cxn ang="0">
                      <a:pos x="83" y="247"/>
                    </a:cxn>
                    <a:cxn ang="0">
                      <a:pos x="103" y="276"/>
                    </a:cxn>
                    <a:cxn ang="0">
                      <a:pos x="120" y="302"/>
                    </a:cxn>
                    <a:cxn ang="0">
                      <a:pos x="157" y="255"/>
                    </a:cxn>
                    <a:cxn ang="0">
                      <a:pos x="161" y="298"/>
                    </a:cxn>
                    <a:cxn ang="0">
                      <a:pos x="176" y="300"/>
                    </a:cxn>
                    <a:cxn ang="0">
                      <a:pos x="185" y="313"/>
                    </a:cxn>
                    <a:cxn ang="0">
                      <a:pos x="233" y="338"/>
                    </a:cxn>
                    <a:cxn ang="0">
                      <a:pos x="260" y="354"/>
                    </a:cxn>
                    <a:cxn ang="0">
                      <a:pos x="327" y="373"/>
                    </a:cxn>
                    <a:cxn ang="0">
                      <a:pos x="350" y="366"/>
                    </a:cxn>
                    <a:cxn ang="0">
                      <a:pos x="365" y="348"/>
                    </a:cxn>
                    <a:cxn ang="0">
                      <a:pos x="375" y="322"/>
                    </a:cxn>
                    <a:cxn ang="0">
                      <a:pos x="377" y="295"/>
                    </a:cxn>
                    <a:cxn ang="0">
                      <a:pos x="366" y="262"/>
                    </a:cxn>
                    <a:cxn ang="0">
                      <a:pos x="339" y="232"/>
                    </a:cxn>
                    <a:cxn ang="0">
                      <a:pos x="371" y="232"/>
                    </a:cxn>
                    <a:cxn ang="0">
                      <a:pos x="376" y="190"/>
                    </a:cxn>
                    <a:cxn ang="0">
                      <a:pos x="377" y="160"/>
                    </a:cxn>
                    <a:cxn ang="0">
                      <a:pos x="383" y="139"/>
                    </a:cxn>
                    <a:cxn ang="0">
                      <a:pos x="405" y="107"/>
                    </a:cxn>
                    <a:cxn ang="0">
                      <a:pos x="386" y="103"/>
                    </a:cxn>
                    <a:cxn ang="0">
                      <a:pos x="390" y="72"/>
                    </a:cxn>
                    <a:cxn ang="0">
                      <a:pos x="384" y="65"/>
                    </a:cxn>
                    <a:cxn ang="0">
                      <a:pos x="367" y="18"/>
                    </a:cxn>
                    <a:cxn ang="0">
                      <a:pos x="359" y="0"/>
                    </a:cxn>
                    <a:cxn ang="0">
                      <a:pos x="335" y="2"/>
                    </a:cxn>
                    <a:cxn ang="0">
                      <a:pos x="306" y="0"/>
                    </a:cxn>
                    <a:cxn ang="0">
                      <a:pos x="306" y="32"/>
                    </a:cxn>
                    <a:cxn ang="0">
                      <a:pos x="269" y="75"/>
                    </a:cxn>
                    <a:cxn ang="0">
                      <a:pos x="237" y="95"/>
                    </a:cxn>
                    <a:cxn ang="0">
                      <a:pos x="255" y="66"/>
                    </a:cxn>
                    <a:cxn ang="0">
                      <a:pos x="265" y="45"/>
                    </a:cxn>
                    <a:cxn ang="0">
                      <a:pos x="291" y="2"/>
                    </a:cxn>
                    <a:cxn ang="0">
                      <a:pos x="97" y="0"/>
                    </a:cxn>
                    <a:cxn ang="0">
                      <a:pos x="77" y="32"/>
                    </a:cxn>
                  </a:cxnLst>
                  <a:rect l="0" t="0" r="r" b="b"/>
                  <a:pathLst>
                    <a:path w="405" h="373">
                      <a:moveTo>
                        <a:pt x="77" y="32"/>
                      </a:moveTo>
                      <a:lnTo>
                        <a:pt x="81" y="49"/>
                      </a:lnTo>
                      <a:lnTo>
                        <a:pt x="91" y="55"/>
                      </a:lnTo>
                      <a:lnTo>
                        <a:pt x="90" y="63"/>
                      </a:lnTo>
                      <a:lnTo>
                        <a:pt x="80" y="72"/>
                      </a:lnTo>
                      <a:lnTo>
                        <a:pt x="54" y="79"/>
                      </a:lnTo>
                      <a:lnTo>
                        <a:pt x="49" y="91"/>
                      </a:lnTo>
                      <a:lnTo>
                        <a:pt x="47" y="106"/>
                      </a:lnTo>
                      <a:lnTo>
                        <a:pt x="16" y="141"/>
                      </a:lnTo>
                      <a:lnTo>
                        <a:pt x="0" y="138"/>
                      </a:lnTo>
                      <a:lnTo>
                        <a:pt x="13" y="149"/>
                      </a:lnTo>
                      <a:lnTo>
                        <a:pt x="17" y="168"/>
                      </a:lnTo>
                      <a:lnTo>
                        <a:pt x="21" y="163"/>
                      </a:lnTo>
                      <a:lnTo>
                        <a:pt x="19" y="154"/>
                      </a:lnTo>
                      <a:lnTo>
                        <a:pt x="21" y="146"/>
                      </a:lnTo>
                      <a:lnTo>
                        <a:pt x="31" y="142"/>
                      </a:lnTo>
                      <a:lnTo>
                        <a:pt x="38" y="160"/>
                      </a:lnTo>
                      <a:lnTo>
                        <a:pt x="45" y="154"/>
                      </a:lnTo>
                      <a:lnTo>
                        <a:pt x="50" y="158"/>
                      </a:lnTo>
                      <a:lnTo>
                        <a:pt x="51" y="168"/>
                      </a:lnTo>
                      <a:lnTo>
                        <a:pt x="64" y="160"/>
                      </a:lnTo>
                      <a:lnTo>
                        <a:pt x="71" y="160"/>
                      </a:lnTo>
                      <a:lnTo>
                        <a:pt x="71" y="168"/>
                      </a:lnTo>
                      <a:lnTo>
                        <a:pt x="75" y="181"/>
                      </a:lnTo>
                      <a:lnTo>
                        <a:pt x="76" y="192"/>
                      </a:lnTo>
                      <a:lnTo>
                        <a:pt x="76" y="220"/>
                      </a:lnTo>
                      <a:lnTo>
                        <a:pt x="77" y="236"/>
                      </a:lnTo>
                      <a:lnTo>
                        <a:pt x="83" y="247"/>
                      </a:lnTo>
                      <a:lnTo>
                        <a:pt x="97" y="257"/>
                      </a:lnTo>
                      <a:lnTo>
                        <a:pt x="103" y="276"/>
                      </a:lnTo>
                      <a:lnTo>
                        <a:pt x="115" y="289"/>
                      </a:lnTo>
                      <a:lnTo>
                        <a:pt x="120" y="302"/>
                      </a:lnTo>
                      <a:lnTo>
                        <a:pt x="144" y="278"/>
                      </a:lnTo>
                      <a:lnTo>
                        <a:pt x="157" y="255"/>
                      </a:lnTo>
                      <a:lnTo>
                        <a:pt x="160" y="269"/>
                      </a:lnTo>
                      <a:lnTo>
                        <a:pt x="161" y="298"/>
                      </a:lnTo>
                      <a:lnTo>
                        <a:pt x="166" y="306"/>
                      </a:lnTo>
                      <a:lnTo>
                        <a:pt x="176" y="300"/>
                      </a:lnTo>
                      <a:lnTo>
                        <a:pt x="187" y="303"/>
                      </a:lnTo>
                      <a:lnTo>
                        <a:pt x="185" y="313"/>
                      </a:lnTo>
                      <a:lnTo>
                        <a:pt x="228" y="327"/>
                      </a:lnTo>
                      <a:lnTo>
                        <a:pt x="233" y="338"/>
                      </a:lnTo>
                      <a:lnTo>
                        <a:pt x="254" y="348"/>
                      </a:lnTo>
                      <a:lnTo>
                        <a:pt x="260" y="354"/>
                      </a:lnTo>
                      <a:lnTo>
                        <a:pt x="265" y="366"/>
                      </a:lnTo>
                      <a:lnTo>
                        <a:pt x="327" y="373"/>
                      </a:lnTo>
                      <a:lnTo>
                        <a:pt x="338" y="365"/>
                      </a:lnTo>
                      <a:lnTo>
                        <a:pt x="350" y="366"/>
                      </a:lnTo>
                      <a:lnTo>
                        <a:pt x="351" y="351"/>
                      </a:lnTo>
                      <a:lnTo>
                        <a:pt x="365" y="348"/>
                      </a:lnTo>
                      <a:lnTo>
                        <a:pt x="376" y="338"/>
                      </a:lnTo>
                      <a:lnTo>
                        <a:pt x="375" y="322"/>
                      </a:lnTo>
                      <a:lnTo>
                        <a:pt x="377" y="313"/>
                      </a:lnTo>
                      <a:lnTo>
                        <a:pt x="377" y="295"/>
                      </a:lnTo>
                      <a:lnTo>
                        <a:pt x="365" y="275"/>
                      </a:lnTo>
                      <a:lnTo>
                        <a:pt x="366" y="262"/>
                      </a:lnTo>
                      <a:lnTo>
                        <a:pt x="356" y="259"/>
                      </a:lnTo>
                      <a:lnTo>
                        <a:pt x="339" y="232"/>
                      </a:lnTo>
                      <a:lnTo>
                        <a:pt x="336" y="212"/>
                      </a:lnTo>
                      <a:lnTo>
                        <a:pt x="371" y="232"/>
                      </a:lnTo>
                      <a:lnTo>
                        <a:pt x="376" y="216"/>
                      </a:lnTo>
                      <a:lnTo>
                        <a:pt x="376" y="190"/>
                      </a:lnTo>
                      <a:lnTo>
                        <a:pt x="375" y="163"/>
                      </a:lnTo>
                      <a:lnTo>
                        <a:pt x="377" y="160"/>
                      </a:lnTo>
                      <a:lnTo>
                        <a:pt x="378" y="147"/>
                      </a:lnTo>
                      <a:lnTo>
                        <a:pt x="383" y="139"/>
                      </a:lnTo>
                      <a:lnTo>
                        <a:pt x="388" y="113"/>
                      </a:lnTo>
                      <a:lnTo>
                        <a:pt x="405" y="107"/>
                      </a:lnTo>
                      <a:lnTo>
                        <a:pt x="399" y="102"/>
                      </a:lnTo>
                      <a:lnTo>
                        <a:pt x="386" y="103"/>
                      </a:lnTo>
                      <a:lnTo>
                        <a:pt x="384" y="90"/>
                      </a:lnTo>
                      <a:lnTo>
                        <a:pt x="390" y="72"/>
                      </a:lnTo>
                      <a:lnTo>
                        <a:pt x="392" y="60"/>
                      </a:lnTo>
                      <a:lnTo>
                        <a:pt x="384" y="65"/>
                      </a:lnTo>
                      <a:lnTo>
                        <a:pt x="386" y="53"/>
                      </a:lnTo>
                      <a:lnTo>
                        <a:pt x="367" y="18"/>
                      </a:lnTo>
                      <a:lnTo>
                        <a:pt x="366" y="6"/>
                      </a:lnTo>
                      <a:lnTo>
                        <a:pt x="359" y="0"/>
                      </a:lnTo>
                      <a:lnTo>
                        <a:pt x="344" y="0"/>
                      </a:lnTo>
                      <a:lnTo>
                        <a:pt x="335" y="2"/>
                      </a:lnTo>
                      <a:lnTo>
                        <a:pt x="330" y="0"/>
                      </a:lnTo>
                      <a:lnTo>
                        <a:pt x="306" y="0"/>
                      </a:lnTo>
                      <a:lnTo>
                        <a:pt x="308" y="2"/>
                      </a:lnTo>
                      <a:lnTo>
                        <a:pt x="306" y="32"/>
                      </a:lnTo>
                      <a:lnTo>
                        <a:pt x="282" y="50"/>
                      </a:lnTo>
                      <a:lnTo>
                        <a:pt x="269" y="75"/>
                      </a:lnTo>
                      <a:lnTo>
                        <a:pt x="253" y="77"/>
                      </a:lnTo>
                      <a:lnTo>
                        <a:pt x="237" y="95"/>
                      </a:lnTo>
                      <a:lnTo>
                        <a:pt x="223" y="92"/>
                      </a:lnTo>
                      <a:lnTo>
                        <a:pt x="255" y="66"/>
                      </a:lnTo>
                      <a:lnTo>
                        <a:pt x="265" y="68"/>
                      </a:lnTo>
                      <a:lnTo>
                        <a:pt x="265" y="45"/>
                      </a:lnTo>
                      <a:lnTo>
                        <a:pt x="290" y="33"/>
                      </a:lnTo>
                      <a:lnTo>
                        <a:pt x="291" y="2"/>
                      </a:lnTo>
                      <a:lnTo>
                        <a:pt x="290" y="0"/>
                      </a:lnTo>
                      <a:lnTo>
                        <a:pt x="97" y="0"/>
                      </a:lnTo>
                      <a:lnTo>
                        <a:pt x="83" y="15"/>
                      </a:lnTo>
                      <a:lnTo>
                        <a:pt x="77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71" name="任意多边形: 形状 370"/>
                <p:cNvSpPr>
                  <a:spLocks noChangeAspect="1"/>
                </p:cNvSpPr>
                <p:nvPr/>
              </p:nvSpPr>
              <p:spPr bwMode="gray">
                <a:xfrm>
                  <a:off x="4473" y="1348"/>
                  <a:ext cx="44" cy="25"/>
                </a:xfrm>
                <a:custGeom>
                  <a:avLst/>
                  <a:gdLst/>
                  <a:ahLst/>
                  <a:cxnLst>
                    <a:cxn ang="0">
                      <a:pos x="82" y="99"/>
                    </a:cxn>
                    <a:cxn ang="0">
                      <a:pos x="78" y="98"/>
                    </a:cxn>
                    <a:cxn ang="0">
                      <a:pos x="69" y="103"/>
                    </a:cxn>
                    <a:cxn ang="0">
                      <a:pos x="63" y="110"/>
                    </a:cxn>
                    <a:cxn ang="0">
                      <a:pos x="60" y="119"/>
                    </a:cxn>
                    <a:cxn ang="0">
                      <a:pos x="38" y="121"/>
                    </a:cxn>
                    <a:cxn ang="0">
                      <a:pos x="36" y="118"/>
                    </a:cxn>
                    <a:cxn ang="0">
                      <a:pos x="16" y="125"/>
                    </a:cxn>
                    <a:cxn ang="0">
                      <a:pos x="15" y="116"/>
                    </a:cxn>
                    <a:cxn ang="0">
                      <a:pos x="4" y="100"/>
                    </a:cxn>
                    <a:cxn ang="0">
                      <a:pos x="0" y="91"/>
                    </a:cxn>
                    <a:cxn ang="0">
                      <a:pos x="4" y="78"/>
                    </a:cxn>
                    <a:cxn ang="0">
                      <a:pos x="12" y="72"/>
                    </a:cxn>
                    <a:cxn ang="0">
                      <a:pos x="16" y="60"/>
                    </a:cxn>
                    <a:cxn ang="0">
                      <a:pos x="36" y="43"/>
                    </a:cxn>
                    <a:cxn ang="0">
                      <a:pos x="42" y="33"/>
                    </a:cxn>
                    <a:cxn ang="0">
                      <a:pos x="55" y="19"/>
                    </a:cxn>
                    <a:cxn ang="0">
                      <a:pos x="63" y="19"/>
                    </a:cxn>
                    <a:cxn ang="0">
                      <a:pos x="66" y="10"/>
                    </a:cxn>
                    <a:cxn ang="0">
                      <a:pos x="82" y="5"/>
                    </a:cxn>
                    <a:cxn ang="0">
                      <a:pos x="82" y="3"/>
                    </a:cxn>
                    <a:cxn ang="0">
                      <a:pos x="82" y="5"/>
                    </a:cxn>
                    <a:cxn ang="0">
                      <a:pos x="84" y="3"/>
                    </a:cxn>
                    <a:cxn ang="0">
                      <a:pos x="84" y="5"/>
                    </a:cxn>
                    <a:cxn ang="0">
                      <a:pos x="90" y="6"/>
                    </a:cxn>
                    <a:cxn ang="0">
                      <a:pos x="101" y="1"/>
                    </a:cxn>
                    <a:cxn ang="0">
                      <a:pos x="114" y="10"/>
                    </a:cxn>
                    <a:cxn ang="0">
                      <a:pos x="127" y="1"/>
                    </a:cxn>
                    <a:cxn ang="0">
                      <a:pos x="133" y="3"/>
                    </a:cxn>
                    <a:cxn ang="0">
                      <a:pos x="135" y="0"/>
                    </a:cxn>
                    <a:cxn ang="0">
                      <a:pos x="156" y="11"/>
                    </a:cxn>
                    <a:cxn ang="0">
                      <a:pos x="184" y="19"/>
                    </a:cxn>
                    <a:cxn ang="0">
                      <a:pos x="188" y="24"/>
                    </a:cxn>
                    <a:cxn ang="0">
                      <a:pos x="186" y="28"/>
                    </a:cxn>
                    <a:cxn ang="0">
                      <a:pos x="186" y="32"/>
                    </a:cxn>
                    <a:cxn ang="0">
                      <a:pos x="214" y="55"/>
                    </a:cxn>
                    <a:cxn ang="0">
                      <a:pos x="218" y="67"/>
                    </a:cxn>
                    <a:cxn ang="0">
                      <a:pos x="214" y="77"/>
                    </a:cxn>
                    <a:cxn ang="0">
                      <a:pos x="193" y="91"/>
                    </a:cxn>
                    <a:cxn ang="0">
                      <a:pos x="143" y="107"/>
                    </a:cxn>
                    <a:cxn ang="0">
                      <a:pos x="133" y="113"/>
                    </a:cxn>
                    <a:cxn ang="0">
                      <a:pos x="113" y="109"/>
                    </a:cxn>
                    <a:cxn ang="0">
                      <a:pos x="107" y="104"/>
                    </a:cxn>
                    <a:cxn ang="0">
                      <a:pos x="82" y="100"/>
                    </a:cxn>
                    <a:cxn ang="0">
                      <a:pos x="82" y="99"/>
                    </a:cxn>
                  </a:cxnLst>
                  <a:rect l="0" t="0" r="r" b="b"/>
                  <a:pathLst>
                    <a:path w="218" h="125">
                      <a:moveTo>
                        <a:pt x="82" y="99"/>
                      </a:moveTo>
                      <a:lnTo>
                        <a:pt x="78" y="98"/>
                      </a:lnTo>
                      <a:lnTo>
                        <a:pt x="69" y="103"/>
                      </a:lnTo>
                      <a:lnTo>
                        <a:pt x="63" y="110"/>
                      </a:lnTo>
                      <a:lnTo>
                        <a:pt x="60" y="119"/>
                      </a:lnTo>
                      <a:lnTo>
                        <a:pt x="38" y="121"/>
                      </a:lnTo>
                      <a:lnTo>
                        <a:pt x="36" y="118"/>
                      </a:lnTo>
                      <a:lnTo>
                        <a:pt x="16" y="125"/>
                      </a:lnTo>
                      <a:lnTo>
                        <a:pt x="15" y="116"/>
                      </a:lnTo>
                      <a:lnTo>
                        <a:pt x="4" y="100"/>
                      </a:lnTo>
                      <a:lnTo>
                        <a:pt x="0" y="91"/>
                      </a:lnTo>
                      <a:lnTo>
                        <a:pt x="4" y="78"/>
                      </a:lnTo>
                      <a:lnTo>
                        <a:pt x="12" y="72"/>
                      </a:lnTo>
                      <a:lnTo>
                        <a:pt x="16" y="60"/>
                      </a:lnTo>
                      <a:lnTo>
                        <a:pt x="36" y="43"/>
                      </a:lnTo>
                      <a:lnTo>
                        <a:pt x="42" y="33"/>
                      </a:lnTo>
                      <a:lnTo>
                        <a:pt x="55" y="19"/>
                      </a:lnTo>
                      <a:lnTo>
                        <a:pt x="63" y="19"/>
                      </a:lnTo>
                      <a:lnTo>
                        <a:pt x="66" y="10"/>
                      </a:lnTo>
                      <a:lnTo>
                        <a:pt x="82" y="5"/>
                      </a:lnTo>
                      <a:lnTo>
                        <a:pt x="82" y="3"/>
                      </a:lnTo>
                      <a:lnTo>
                        <a:pt x="82" y="5"/>
                      </a:lnTo>
                      <a:lnTo>
                        <a:pt x="84" y="3"/>
                      </a:lnTo>
                      <a:lnTo>
                        <a:pt x="84" y="5"/>
                      </a:lnTo>
                      <a:lnTo>
                        <a:pt x="90" y="6"/>
                      </a:lnTo>
                      <a:lnTo>
                        <a:pt x="101" y="1"/>
                      </a:lnTo>
                      <a:lnTo>
                        <a:pt x="114" y="10"/>
                      </a:lnTo>
                      <a:lnTo>
                        <a:pt x="127" y="1"/>
                      </a:lnTo>
                      <a:lnTo>
                        <a:pt x="133" y="3"/>
                      </a:lnTo>
                      <a:lnTo>
                        <a:pt x="135" y="0"/>
                      </a:lnTo>
                      <a:lnTo>
                        <a:pt x="156" y="11"/>
                      </a:lnTo>
                      <a:lnTo>
                        <a:pt x="184" y="19"/>
                      </a:lnTo>
                      <a:lnTo>
                        <a:pt x="188" y="24"/>
                      </a:lnTo>
                      <a:lnTo>
                        <a:pt x="186" y="28"/>
                      </a:lnTo>
                      <a:lnTo>
                        <a:pt x="186" y="32"/>
                      </a:lnTo>
                      <a:lnTo>
                        <a:pt x="214" y="55"/>
                      </a:lnTo>
                      <a:lnTo>
                        <a:pt x="218" y="67"/>
                      </a:lnTo>
                      <a:lnTo>
                        <a:pt x="214" y="77"/>
                      </a:lnTo>
                      <a:lnTo>
                        <a:pt x="193" y="91"/>
                      </a:lnTo>
                      <a:lnTo>
                        <a:pt x="143" y="107"/>
                      </a:lnTo>
                      <a:lnTo>
                        <a:pt x="133" y="113"/>
                      </a:lnTo>
                      <a:lnTo>
                        <a:pt x="113" y="109"/>
                      </a:lnTo>
                      <a:lnTo>
                        <a:pt x="107" y="104"/>
                      </a:lnTo>
                      <a:lnTo>
                        <a:pt x="82" y="100"/>
                      </a:lnTo>
                      <a:lnTo>
                        <a:pt x="82" y="9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56" name="任意多边形: 形状 355"/>
              <p:cNvSpPr>
                <a:spLocks noChangeAspect="1"/>
              </p:cNvSpPr>
              <p:nvPr/>
            </p:nvSpPr>
            <p:spPr bwMode="gray">
              <a:xfrm>
                <a:off x="4071" y="1777"/>
                <a:ext cx="34" cy="144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69" y="22"/>
                  </a:cxn>
                  <a:cxn ang="0">
                    <a:pos x="76" y="79"/>
                  </a:cxn>
                  <a:cxn ang="0">
                    <a:pos x="92" y="144"/>
                  </a:cxn>
                  <a:cxn ang="0">
                    <a:pos x="90" y="187"/>
                  </a:cxn>
                  <a:cxn ang="0">
                    <a:pos x="84" y="210"/>
                  </a:cxn>
                  <a:cxn ang="0">
                    <a:pos x="90" y="243"/>
                  </a:cxn>
                  <a:cxn ang="0">
                    <a:pos x="92" y="257"/>
                  </a:cxn>
                  <a:cxn ang="0">
                    <a:pos x="102" y="289"/>
                  </a:cxn>
                  <a:cxn ang="0">
                    <a:pos x="116" y="344"/>
                  </a:cxn>
                  <a:cxn ang="0">
                    <a:pos x="139" y="425"/>
                  </a:cxn>
                  <a:cxn ang="0">
                    <a:pos x="150" y="459"/>
                  </a:cxn>
                  <a:cxn ang="0">
                    <a:pos x="168" y="487"/>
                  </a:cxn>
                  <a:cxn ang="0">
                    <a:pos x="149" y="466"/>
                  </a:cxn>
                  <a:cxn ang="0">
                    <a:pos x="119" y="448"/>
                  </a:cxn>
                  <a:cxn ang="0">
                    <a:pos x="92" y="447"/>
                  </a:cxn>
                  <a:cxn ang="0">
                    <a:pos x="75" y="475"/>
                  </a:cxn>
                  <a:cxn ang="0">
                    <a:pos x="65" y="509"/>
                  </a:cxn>
                  <a:cxn ang="0">
                    <a:pos x="53" y="566"/>
                  </a:cxn>
                  <a:cxn ang="0">
                    <a:pos x="61" y="602"/>
                  </a:cxn>
                  <a:cxn ang="0">
                    <a:pos x="80" y="635"/>
                  </a:cxn>
                  <a:cxn ang="0">
                    <a:pos x="89" y="651"/>
                  </a:cxn>
                  <a:cxn ang="0">
                    <a:pos x="100" y="654"/>
                  </a:cxn>
                  <a:cxn ang="0">
                    <a:pos x="108" y="684"/>
                  </a:cxn>
                  <a:cxn ang="0">
                    <a:pos x="102" y="713"/>
                  </a:cxn>
                  <a:cxn ang="0">
                    <a:pos x="69" y="663"/>
                  </a:cxn>
                  <a:cxn ang="0">
                    <a:pos x="46" y="673"/>
                  </a:cxn>
                  <a:cxn ang="0">
                    <a:pos x="31" y="721"/>
                  </a:cxn>
                  <a:cxn ang="0">
                    <a:pos x="15" y="689"/>
                  </a:cxn>
                  <a:cxn ang="0">
                    <a:pos x="21" y="623"/>
                  </a:cxn>
                  <a:cxn ang="0">
                    <a:pos x="32" y="554"/>
                  </a:cxn>
                  <a:cxn ang="0">
                    <a:pos x="23" y="522"/>
                  </a:cxn>
                  <a:cxn ang="0">
                    <a:pos x="17" y="479"/>
                  </a:cxn>
                  <a:cxn ang="0">
                    <a:pos x="28" y="425"/>
                  </a:cxn>
                  <a:cxn ang="0">
                    <a:pos x="32" y="392"/>
                  </a:cxn>
                  <a:cxn ang="0">
                    <a:pos x="30" y="375"/>
                  </a:cxn>
                  <a:cxn ang="0">
                    <a:pos x="25" y="348"/>
                  </a:cxn>
                  <a:cxn ang="0">
                    <a:pos x="31" y="297"/>
                  </a:cxn>
                  <a:cxn ang="0">
                    <a:pos x="21" y="260"/>
                  </a:cxn>
                  <a:cxn ang="0">
                    <a:pos x="4" y="243"/>
                  </a:cxn>
                  <a:cxn ang="0">
                    <a:pos x="3" y="226"/>
                  </a:cxn>
                  <a:cxn ang="0">
                    <a:pos x="0" y="188"/>
                  </a:cxn>
                  <a:cxn ang="0">
                    <a:pos x="12" y="125"/>
                  </a:cxn>
                  <a:cxn ang="0">
                    <a:pos x="9" y="96"/>
                  </a:cxn>
                  <a:cxn ang="0">
                    <a:pos x="25" y="79"/>
                  </a:cxn>
                  <a:cxn ang="0">
                    <a:pos x="37" y="87"/>
                  </a:cxn>
                  <a:cxn ang="0">
                    <a:pos x="50" y="81"/>
                  </a:cxn>
                  <a:cxn ang="0">
                    <a:pos x="50" y="66"/>
                  </a:cxn>
                  <a:cxn ang="0">
                    <a:pos x="59" y="64"/>
                  </a:cxn>
                  <a:cxn ang="0">
                    <a:pos x="49" y="33"/>
                  </a:cxn>
                  <a:cxn ang="0">
                    <a:pos x="38" y="9"/>
                  </a:cxn>
                  <a:cxn ang="0">
                    <a:pos x="47" y="6"/>
                  </a:cxn>
                </a:cxnLst>
                <a:rect l="0" t="0" r="r" b="b"/>
                <a:pathLst>
                  <a:path w="170" h="721">
                    <a:moveTo>
                      <a:pt x="52" y="3"/>
                    </a:moveTo>
                    <a:lnTo>
                      <a:pt x="55" y="0"/>
                    </a:lnTo>
                    <a:lnTo>
                      <a:pt x="63" y="4"/>
                    </a:lnTo>
                    <a:lnTo>
                      <a:pt x="69" y="22"/>
                    </a:lnTo>
                    <a:lnTo>
                      <a:pt x="73" y="59"/>
                    </a:lnTo>
                    <a:lnTo>
                      <a:pt x="76" y="79"/>
                    </a:lnTo>
                    <a:lnTo>
                      <a:pt x="87" y="113"/>
                    </a:lnTo>
                    <a:lnTo>
                      <a:pt x="92" y="144"/>
                    </a:lnTo>
                    <a:lnTo>
                      <a:pt x="93" y="166"/>
                    </a:lnTo>
                    <a:lnTo>
                      <a:pt x="90" y="187"/>
                    </a:lnTo>
                    <a:lnTo>
                      <a:pt x="82" y="192"/>
                    </a:lnTo>
                    <a:lnTo>
                      <a:pt x="84" y="210"/>
                    </a:lnTo>
                    <a:lnTo>
                      <a:pt x="89" y="229"/>
                    </a:lnTo>
                    <a:lnTo>
                      <a:pt x="90" y="243"/>
                    </a:lnTo>
                    <a:lnTo>
                      <a:pt x="89" y="258"/>
                    </a:lnTo>
                    <a:lnTo>
                      <a:pt x="92" y="257"/>
                    </a:lnTo>
                    <a:lnTo>
                      <a:pt x="98" y="272"/>
                    </a:lnTo>
                    <a:lnTo>
                      <a:pt x="102" y="289"/>
                    </a:lnTo>
                    <a:lnTo>
                      <a:pt x="103" y="292"/>
                    </a:lnTo>
                    <a:lnTo>
                      <a:pt x="116" y="344"/>
                    </a:lnTo>
                    <a:lnTo>
                      <a:pt x="135" y="407"/>
                    </a:lnTo>
                    <a:lnTo>
                      <a:pt x="139" y="425"/>
                    </a:lnTo>
                    <a:lnTo>
                      <a:pt x="144" y="445"/>
                    </a:lnTo>
                    <a:lnTo>
                      <a:pt x="150" y="459"/>
                    </a:lnTo>
                    <a:lnTo>
                      <a:pt x="157" y="474"/>
                    </a:lnTo>
                    <a:lnTo>
                      <a:pt x="168" y="487"/>
                    </a:lnTo>
                    <a:lnTo>
                      <a:pt x="170" y="496"/>
                    </a:lnTo>
                    <a:lnTo>
                      <a:pt x="149" y="466"/>
                    </a:lnTo>
                    <a:lnTo>
                      <a:pt x="135" y="456"/>
                    </a:lnTo>
                    <a:lnTo>
                      <a:pt x="119" y="448"/>
                    </a:lnTo>
                    <a:lnTo>
                      <a:pt x="104" y="445"/>
                    </a:lnTo>
                    <a:lnTo>
                      <a:pt x="92" y="447"/>
                    </a:lnTo>
                    <a:lnTo>
                      <a:pt x="80" y="457"/>
                    </a:lnTo>
                    <a:lnTo>
                      <a:pt x="75" y="475"/>
                    </a:lnTo>
                    <a:lnTo>
                      <a:pt x="73" y="491"/>
                    </a:lnTo>
                    <a:lnTo>
                      <a:pt x="65" y="509"/>
                    </a:lnTo>
                    <a:lnTo>
                      <a:pt x="55" y="549"/>
                    </a:lnTo>
                    <a:lnTo>
                      <a:pt x="53" y="566"/>
                    </a:lnTo>
                    <a:lnTo>
                      <a:pt x="53" y="586"/>
                    </a:lnTo>
                    <a:lnTo>
                      <a:pt x="61" y="602"/>
                    </a:lnTo>
                    <a:lnTo>
                      <a:pt x="77" y="623"/>
                    </a:lnTo>
                    <a:lnTo>
                      <a:pt x="80" y="635"/>
                    </a:lnTo>
                    <a:lnTo>
                      <a:pt x="84" y="645"/>
                    </a:lnTo>
                    <a:lnTo>
                      <a:pt x="89" y="651"/>
                    </a:lnTo>
                    <a:lnTo>
                      <a:pt x="97" y="656"/>
                    </a:lnTo>
                    <a:lnTo>
                      <a:pt x="100" y="654"/>
                    </a:lnTo>
                    <a:lnTo>
                      <a:pt x="103" y="657"/>
                    </a:lnTo>
                    <a:lnTo>
                      <a:pt x="108" y="684"/>
                    </a:lnTo>
                    <a:lnTo>
                      <a:pt x="107" y="700"/>
                    </a:lnTo>
                    <a:lnTo>
                      <a:pt x="102" y="713"/>
                    </a:lnTo>
                    <a:lnTo>
                      <a:pt x="95" y="674"/>
                    </a:lnTo>
                    <a:lnTo>
                      <a:pt x="69" y="663"/>
                    </a:lnTo>
                    <a:lnTo>
                      <a:pt x="55" y="662"/>
                    </a:lnTo>
                    <a:lnTo>
                      <a:pt x="46" y="673"/>
                    </a:lnTo>
                    <a:lnTo>
                      <a:pt x="36" y="706"/>
                    </a:lnTo>
                    <a:lnTo>
                      <a:pt x="31" y="721"/>
                    </a:lnTo>
                    <a:lnTo>
                      <a:pt x="18" y="714"/>
                    </a:lnTo>
                    <a:lnTo>
                      <a:pt x="15" y="689"/>
                    </a:lnTo>
                    <a:lnTo>
                      <a:pt x="15" y="666"/>
                    </a:lnTo>
                    <a:lnTo>
                      <a:pt x="21" y="623"/>
                    </a:lnTo>
                    <a:lnTo>
                      <a:pt x="26" y="565"/>
                    </a:lnTo>
                    <a:lnTo>
                      <a:pt x="32" y="554"/>
                    </a:lnTo>
                    <a:lnTo>
                      <a:pt x="31" y="539"/>
                    </a:lnTo>
                    <a:lnTo>
                      <a:pt x="23" y="522"/>
                    </a:lnTo>
                    <a:lnTo>
                      <a:pt x="17" y="499"/>
                    </a:lnTo>
                    <a:lnTo>
                      <a:pt x="17" y="479"/>
                    </a:lnTo>
                    <a:lnTo>
                      <a:pt x="22" y="463"/>
                    </a:lnTo>
                    <a:lnTo>
                      <a:pt x="28" y="425"/>
                    </a:lnTo>
                    <a:lnTo>
                      <a:pt x="28" y="394"/>
                    </a:lnTo>
                    <a:lnTo>
                      <a:pt x="32" y="392"/>
                    </a:lnTo>
                    <a:lnTo>
                      <a:pt x="30" y="386"/>
                    </a:lnTo>
                    <a:lnTo>
                      <a:pt x="30" y="375"/>
                    </a:lnTo>
                    <a:lnTo>
                      <a:pt x="28" y="360"/>
                    </a:lnTo>
                    <a:lnTo>
                      <a:pt x="25" y="348"/>
                    </a:lnTo>
                    <a:lnTo>
                      <a:pt x="25" y="331"/>
                    </a:lnTo>
                    <a:lnTo>
                      <a:pt x="31" y="297"/>
                    </a:lnTo>
                    <a:lnTo>
                      <a:pt x="31" y="284"/>
                    </a:lnTo>
                    <a:lnTo>
                      <a:pt x="21" y="260"/>
                    </a:lnTo>
                    <a:lnTo>
                      <a:pt x="11" y="249"/>
                    </a:lnTo>
                    <a:lnTo>
                      <a:pt x="4" y="243"/>
                    </a:lnTo>
                    <a:lnTo>
                      <a:pt x="6" y="237"/>
                    </a:lnTo>
                    <a:lnTo>
                      <a:pt x="3" y="226"/>
                    </a:lnTo>
                    <a:lnTo>
                      <a:pt x="0" y="205"/>
                    </a:lnTo>
                    <a:lnTo>
                      <a:pt x="0" y="188"/>
                    </a:lnTo>
                    <a:lnTo>
                      <a:pt x="10" y="160"/>
                    </a:lnTo>
                    <a:lnTo>
                      <a:pt x="12" y="125"/>
                    </a:lnTo>
                    <a:lnTo>
                      <a:pt x="11" y="108"/>
                    </a:lnTo>
                    <a:lnTo>
                      <a:pt x="9" y="96"/>
                    </a:lnTo>
                    <a:lnTo>
                      <a:pt x="14" y="85"/>
                    </a:lnTo>
                    <a:lnTo>
                      <a:pt x="25" y="79"/>
                    </a:lnTo>
                    <a:lnTo>
                      <a:pt x="31" y="81"/>
                    </a:lnTo>
                    <a:lnTo>
                      <a:pt x="37" y="87"/>
                    </a:lnTo>
                    <a:lnTo>
                      <a:pt x="48" y="86"/>
                    </a:lnTo>
                    <a:lnTo>
                      <a:pt x="50" y="81"/>
                    </a:lnTo>
                    <a:lnTo>
                      <a:pt x="48" y="75"/>
                    </a:lnTo>
                    <a:lnTo>
                      <a:pt x="50" y="66"/>
                    </a:lnTo>
                    <a:lnTo>
                      <a:pt x="57" y="66"/>
                    </a:lnTo>
                    <a:lnTo>
                      <a:pt x="59" y="64"/>
                    </a:lnTo>
                    <a:lnTo>
                      <a:pt x="54" y="52"/>
                    </a:lnTo>
                    <a:lnTo>
                      <a:pt x="49" y="33"/>
                    </a:lnTo>
                    <a:lnTo>
                      <a:pt x="39" y="16"/>
                    </a:lnTo>
                    <a:lnTo>
                      <a:pt x="38" y="9"/>
                    </a:lnTo>
                    <a:lnTo>
                      <a:pt x="41" y="6"/>
                    </a:lnTo>
                    <a:lnTo>
                      <a:pt x="47" y="6"/>
                    </a:lnTo>
                    <a:lnTo>
                      <a:pt x="52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7" name="任意多边形: 形状 356"/>
              <p:cNvSpPr>
                <a:spLocks noChangeAspect="1"/>
              </p:cNvSpPr>
              <p:nvPr/>
            </p:nvSpPr>
            <p:spPr bwMode="gray">
              <a:xfrm>
                <a:off x="2817" y="1091"/>
                <a:ext cx="1786" cy="901"/>
              </a:xfrm>
              <a:custGeom>
                <a:avLst/>
                <a:gdLst/>
                <a:ahLst/>
                <a:cxnLst>
                  <a:cxn ang="0">
                    <a:pos x="3264" y="3913"/>
                  </a:cxn>
                  <a:cxn ang="0">
                    <a:pos x="4333" y="3788"/>
                  </a:cxn>
                  <a:cxn ang="0">
                    <a:pos x="5307" y="3536"/>
                  </a:cxn>
                  <a:cxn ang="0">
                    <a:pos x="5833" y="4138"/>
                  </a:cxn>
                  <a:cxn ang="0">
                    <a:pos x="6066" y="4138"/>
                  </a:cxn>
                  <a:cxn ang="0">
                    <a:pos x="6189" y="3482"/>
                  </a:cxn>
                  <a:cxn ang="0">
                    <a:pos x="5968" y="3336"/>
                  </a:cxn>
                  <a:cxn ang="0">
                    <a:pos x="6672" y="2912"/>
                  </a:cxn>
                  <a:cxn ang="0">
                    <a:pos x="6999" y="2815"/>
                  </a:cxn>
                  <a:cxn ang="0">
                    <a:pos x="7448" y="2593"/>
                  </a:cxn>
                  <a:cxn ang="0">
                    <a:pos x="7045" y="3206"/>
                  </a:cxn>
                  <a:cxn ang="0">
                    <a:pos x="7368" y="3293"/>
                  </a:cxn>
                  <a:cxn ang="0">
                    <a:pos x="7505" y="2864"/>
                  </a:cxn>
                  <a:cxn ang="0">
                    <a:pos x="7925" y="2760"/>
                  </a:cxn>
                  <a:cxn ang="0">
                    <a:pos x="8227" y="2553"/>
                  </a:cxn>
                  <a:cxn ang="0">
                    <a:pos x="8363" y="2256"/>
                  </a:cxn>
                  <a:cxn ang="0">
                    <a:pos x="8646" y="2287"/>
                  </a:cxn>
                  <a:cxn ang="0">
                    <a:pos x="8841" y="2201"/>
                  </a:cxn>
                  <a:cxn ang="0">
                    <a:pos x="8685" y="1981"/>
                  </a:cxn>
                  <a:cxn ang="0">
                    <a:pos x="8538" y="1863"/>
                  </a:cxn>
                  <a:cxn ang="0">
                    <a:pos x="7819" y="1608"/>
                  </a:cxn>
                  <a:cxn ang="0">
                    <a:pos x="7284" y="1590"/>
                  </a:cxn>
                  <a:cxn ang="0">
                    <a:pos x="6685" y="1267"/>
                  </a:cxn>
                  <a:cxn ang="0">
                    <a:pos x="6173" y="1286"/>
                  </a:cxn>
                  <a:cxn ang="0">
                    <a:pos x="5674" y="1395"/>
                  </a:cxn>
                  <a:cxn ang="0">
                    <a:pos x="5597" y="1031"/>
                  </a:cxn>
                  <a:cxn ang="0">
                    <a:pos x="5210" y="1036"/>
                  </a:cxn>
                  <a:cxn ang="0">
                    <a:pos x="4698" y="872"/>
                  </a:cxn>
                  <a:cxn ang="0">
                    <a:pos x="4354" y="1003"/>
                  </a:cxn>
                  <a:cxn ang="0">
                    <a:pos x="4584" y="721"/>
                  </a:cxn>
                  <a:cxn ang="0">
                    <a:pos x="4684" y="394"/>
                  </a:cxn>
                  <a:cxn ang="0">
                    <a:pos x="4372" y="204"/>
                  </a:cxn>
                  <a:cxn ang="0">
                    <a:pos x="4025" y="232"/>
                  </a:cxn>
                  <a:cxn ang="0">
                    <a:pos x="3791" y="419"/>
                  </a:cxn>
                  <a:cxn ang="0">
                    <a:pos x="3374" y="550"/>
                  </a:cxn>
                  <a:cxn ang="0">
                    <a:pos x="3254" y="832"/>
                  </a:cxn>
                  <a:cxn ang="0">
                    <a:pos x="2949" y="1149"/>
                  </a:cxn>
                  <a:cxn ang="0">
                    <a:pos x="2945" y="1235"/>
                  </a:cxn>
                  <a:cxn ang="0">
                    <a:pos x="2627" y="1222"/>
                  </a:cxn>
                  <a:cxn ang="0">
                    <a:pos x="2758" y="1734"/>
                  </a:cxn>
                  <a:cxn ang="0">
                    <a:pos x="2590" y="1842"/>
                  </a:cxn>
                  <a:cxn ang="0">
                    <a:pos x="2499" y="1888"/>
                  </a:cxn>
                  <a:cxn ang="0">
                    <a:pos x="2297" y="1040"/>
                  </a:cxn>
                  <a:cxn ang="0">
                    <a:pos x="2235" y="1800"/>
                  </a:cxn>
                  <a:cxn ang="0">
                    <a:pos x="1570" y="1757"/>
                  </a:cxn>
                  <a:cxn ang="0">
                    <a:pos x="1175" y="1897"/>
                  </a:cxn>
                  <a:cxn ang="0">
                    <a:pos x="933" y="2056"/>
                  </a:cxn>
                  <a:cxn ang="0">
                    <a:pos x="501" y="2289"/>
                  </a:cxn>
                  <a:cxn ang="0">
                    <a:pos x="306" y="2013"/>
                  </a:cxn>
                  <a:cxn ang="0">
                    <a:pos x="589" y="1783"/>
                  </a:cxn>
                  <a:cxn ang="0">
                    <a:pos x="191" y="1600"/>
                  </a:cxn>
                  <a:cxn ang="0">
                    <a:pos x="215" y="2548"/>
                  </a:cxn>
                  <a:cxn ang="0">
                    <a:pos x="14" y="3054"/>
                  </a:cxn>
                  <a:cxn ang="0">
                    <a:pos x="241" y="3470"/>
                  </a:cxn>
                  <a:cxn ang="0">
                    <a:pos x="440" y="3762"/>
                  </a:cxn>
                  <a:cxn ang="0">
                    <a:pos x="644" y="4043"/>
                  </a:cxn>
                  <a:cxn ang="0">
                    <a:pos x="898" y="4398"/>
                  </a:cxn>
                  <a:cxn ang="0">
                    <a:pos x="1107" y="4133"/>
                  </a:cxn>
                  <a:cxn ang="0">
                    <a:pos x="1169" y="3800"/>
                  </a:cxn>
                  <a:cxn ang="0">
                    <a:pos x="1520" y="3752"/>
                  </a:cxn>
                  <a:cxn ang="0">
                    <a:pos x="1831" y="3572"/>
                  </a:cxn>
                  <a:cxn ang="0">
                    <a:pos x="2183" y="3384"/>
                  </a:cxn>
                  <a:cxn ang="0">
                    <a:pos x="2523" y="3466"/>
                  </a:cxn>
                </a:cxnLst>
                <a:rect l="0" t="0" r="r" b="b"/>
                <a:pathLst>
                  <a:path w="8931" h="4504">
                    <a:moveTo>
                      <a:pt x="2688" y="3454"/>
                    </a:moveTo>
                    <a:lnTo>
                      <a:pt x="2691" y="3461"/>
                    </a:lnTo>
                    <a:lnTo>
                      <a:pt x="2695" y="3463"/>
                    </a:lnTo>
                    <a:lnTo>
                      <a:pt x="2768" y="3530"/>
                    </a:lnTo>
                    <a:lnTo>
                      <a:pt x="2887" y="3748"/>
                    </a:lnTo>
                    <a:lnTo>
                      <a:pt x="2902" y="3737"/>
                    </a:lnTo>
                    <a:lnTo>
                      <a:pt x="2904" y="3730"/>
                    </a:lnTo>
                    <a:lnTo>
                      <a:pt x="2904" y="3723"/>
                    </a:lnTo>
                    <a:lnTo>
                      <a:pt x="2915" y="3709"/>
                    </a:lnTo>
                    <a:lnTo>
                      <a:pt x="2923" y="3708"/>
                    </a:lnTo>
                    <a:lnTo>
                      <a:pt x="2928" y="3714"/>
                    </a:lnTo>
                    <a:lnTo>
                      <a:pt x="2936" y="3717"/>
                    </a:lnTo>
                    <a:lnTo>
                      <a:pt x="2950" y="3725"/>
                    </a:lnTo>
                    <a:lnTo>
                      <a:pt x="2946" y="3732"/>
                    </a:lnTo>
                    <a:lnTo>
                      <a:pt x="2951" y="3739"/>
                    </a:lnTo>
                    <a:lnTo>
                      <a:pt x="2956" y="3740"/>
                    </a:lnTo>
                    <a:lnTo>
                      <a:pt x="2961" y="3753"/>
                    </a:lnTo>
                    <a:lnTo>
                      <a:pt x="2985" y="3751"/>
                    </a:lnTo>
                    <a:lnTo>
                      <a:pt x="3003" y="3756"/>
                    </a:lnTo>
                    <a:lnTo>
                      <a:pt x="3010" y="3753"/>
                    </a:lnTo>
                    <a:lnTo>
                      <a:pt x="3026" y="3753"/>
                    </a:lnTo>
                    <a:lnTo>
                      <a:pt x="3028" y="3746"/>
                    </a:lnTo>
                    <a:lnTo>
                      <a:pt x="3033" y="3740"/>
                    </a:lnTo>
                    <a:lnTo>
                      <a:pt x="3042" y="3741"/>
                    </a:lnTo>
                    <a:lnTo>
                      <a:pt x="3049" y="3741"/>
                    </a:lnTo>
                    <a:lnTo>
                      <a:pt x="3053" y="3734"/>
                    </a:lnTo>
                    <a:lnTo>
                      <a:pt x="3060" y="3729"/>
                    </a:lnTo>
                    <a:lnTo>
                      <a:pt x="3075" y="3734"/>
                    </a:lnTo>
                    <a:lnTo>
                      <a:pt x="3082" y="3737"/>
                    </a:lnTo>
                    <a:lnTo>
                      <a:pt x="3086" y="3745"/>
                    </a:lnTo>
                    <a:lnTo>
                      <a:pt x="3093" y="3748"/>
                    </a:lnTo>
                    <a:lnTo>
                      <a:pt x="3103" y="3761"/>
                    </a:lnTo>
                    <a:lnTo>
                      <a:pt x="3112" y="3764"/>
                    </a:lnTo>
                    <a:lnTo>
                      <a:pt x="3114" y="3772"/>
                    </a:lnTo>
                    <a:lnTo>
                      <a:pt x="3112" y="3779"/>
                    </a:lnTo>
                    <a:lnTo>
                      <a:pt x="3113" y="3788"/>
                    </a:lnTo>
                    <a:lnTo>
                      <a:pt x="3117" y="3795"/>
                    </a:lnTo>
                    <a:lnTo>
                      <a:pt x="3125" y="3796"/>
                    </a:lnTo>
                    <a:lnTo>
                      <a:pt x="3146" y="3807"/>
                    </a:lnTo>
                    <a:lnTo>
                      <a:pt x="3150" y="3815"/>
                    </a:lnTo>
                    <a:lnTo>
                      <a:pt x="3150" y="3822"/>
                    </a:lnTo>
                    <a:lnTo>
                      <a:pt x="3157" y="3826"/>
                    </a:lnTo>
                    <a:lnTo>
                      <a:pt x="3162" y="3831"/>
                    </a:lnTo>
                    <a:lnTo>
                      <a:pt x="3170" y="3845"/>
                    </a:lnTo>
                    <a:lnTo>
                      <a:pt x="3176" y="3849"/>
                    </a:lnTo>
                    <a:lnTo>
                      <a:pt x="3193" y="3852"/>
                    </a:lnTo>
                    <a:lnTo>
                      <a:pt x="3199" y="3857"/>
                    </a:lnTo>
                    <a:lnTo>
                      <a:pt x="3208" y="3859"/>
                    </a:lnTo>
                    <a:lnTo>
                      <a:pt x="3215" y="3860"/>
                    </a:lnTo>
                    <a:lnTo>
                      <a:pt x="3224" y="3860"/>
                    </a:lnTo>
                    <a:lnTo>
                      <a:pt x="3226" y="3853"/>
                    </a:lnTo>
                    <a:lnTo>
                      <a:pt x="3231" y="3847"/>
                    </a:lnTo>
                    <a:lnTo>
                      <a:pt x="3246" y="3841"/>
                    </a:lnTo>
                    <a:lnTo>
                      <a:pt x="3248" y="3849"/>
                    </a:lnTo>
                    <a:lnTo>
                      <a:pt x="3252" y="3857"/>
                    </a:lnTo>
                    <a:lnTo>
                      <a:pt x="3259" y="3861"/>
                    </a:lnTo>
                    <a:lnTo>
                      <a:pt x="3267" y="3875"/>
                    </a:lnTo>
                    <a:lnTo>
                      <a:pt x="3273" y="3880"/>
                    </a:lnTo>
                    <a:lnTo>
                      <a:pt x="3277" y="3887"/>
                    </a:lnTo>
                    <a:lnTo>
                      <a:pt x="3264" y="3913"/>
                    </a:lnTo>
                    <a:lnTo>
                      <a:pt x="3289" y="3920"/>
                    </a:lnTo>
                    <a:lnTo>
                      <a:pt x="3305" y="3904"/>
                    </a:lnTo>
                    <a:lnTo>
                      <a:pt x="3310" y="3904"/>
                    </a:lnTo>
                    <a:lnTo>
                      <a:pt x="3322" y="3882"/>
                    </a:lnTo>
                    <a:lnTo>
                      <a:pt x="3338" y="3865"/>
                    </a:lnTo>
                    <a:lnTo>
                      <a:pt x="3356" y="3858"/>
                    </a:lnTo>
                    <a:lnTo>
                      <a:pt x="3375" y="3852"/>
                    </a:lnTo>
                    <a:lnTo>
                      <a:pt x="3394" y="3839"/>
                    </a:lnTo>
                    <a:lnTo>
                      <a:pt x="3414" y="3823"/>
                    </a:lnTo>
                    <a:lnTo>
                      <a:pt x="3439" y="3811"/>
                    </a:lnTo>
                    <a:lnTo>
                      <a:pt x="3464" y="3789"/>
                    </a:lnTo>
                    <a:lnTo>
                      <a:pt x="3505" y="3777"/>
                    </a:lnTo>
                    <a:lnTo>
                      <a:pt x="3530" y="3766"/>
                    </a:lnTo>
                    <a:lnTo>
                      <a:pt x="3553" y="3763"/>
                    </a:lnTo>
                    <a:lnTo>
                      <a:pt x="3575" y="3767"/>
                    </a:lnTo>
                    <a:lnTo>
                      <a:pt x="3591" y="3773"/>
                    </a:lnTo>
                    <a:lnTo>
                      <a:pt x="3604" y="3784"/>
                    </a:lnTo>
                    <a:lnTo>
                      <a:pt x="3623" y="3780"/>
                    </a:lnTo>
                    <a:lnTo>
                      <a:pt x="3644" y="3779"/>
                    </a:lnTo>
                    <a:lnTo>
                      <a:pt x="3661" y="3782"/>
                    </a:lnTo>
                    <a:lnTo>
                      <a:pt x="3692" y="3811"/>
                    </a:lnTo>
                    <a:lnTo>
                      <a:pt x="3697" y="3818"/>
                    </a:lnTo>
                    <a:lnTo>
                      <a:pt x="3714" y="3821"/>
                    </a:lnTo>
                    <a:lnTo>
                      <a:pt x="3761" y="3814"/>
                    </a:lnTo>
                    <a:lnTo>
                      <a:pt x="3774" y="3820"/>
                    </a:lnTo>
                    <a:lnTo>
                      <a:pt x="3818" y="3821"/>
                    </a:lnTo>
                    <a:lnTo>
                      <a:pt x="3856" y="3816"/>
                    </a:lnTo>
                    <a:lnTo>
                      <a:pt x="3866" y="3811"/>
                    </a:lnTo>
                    <a:lnTo>
                      <a:pt x="3866" y="3803"/>
                    </a:lnTo>
                    <a:lnTo>
                      <a:pt x="3862" y="3791"/>
                    </a:lnTo>
                    <a:lnTo>
                      <a:pt x="3865" y="3777"/>
                    </a:lnTo>
                    <a:lnTo>
                      <a:pt x="3875" y="3761"/>
                    </a:lnTo>
                    <a:lnTo>
                      <a:pt x="3875" y="3745"/>
                    </a:lnTo>
                    <a:lnTo>
                      <a:pt x="3864" y="3730"/>
                    </a:lnTo>
                    <a:lnTo>
                      <a:pt x="3860" y="3712"/>
                    </a:lnTo>
                    <a:lnTo>
                      <a:pt x="3862" y="3694"/>
                    </a:lnTo>
                    <a:lnTo>
                      <a:pt x="3878" y="3680"/>
                    </a:lnTo>
                    <a:lnTo>
                      <a:pt x="3892" y="3664"/>
                    </a:lnTo>
                    <a:lnTo>
                      <a:pt x="3910" y="3649"/>
                    </a:lnTo>
                    <a:lnTo>
                      <a:pt x="3921" y="3632"/>
                    </a:lnTo>
                    <a:lnTo>
                      <a:pt x="3935" y="3631"/>
                    </a:lnTo>
                    <a:lnTo>
                      <a:pt x="3955" y="3637"/>
                    </a:lnTo>
                    <a:lnTo>
                      <a:pt x="3969" y="3648"/>
                    </a:lnTo>
                    <a:lnTo>
                      <a:pt x="4006" y="3658"/>
                    </a:lnTo>
                    <a:lnTo>
                      <a:pt x="4017" y="3672"/>
                    </a:lnTo>
                    <a:lnTo>
                      <a:pt x="4041" y="3678"/>
                    </a:lnTo>
                    <a:lnTo>
                      <a:pt x="4065" y="3681"/>
                    </a:lnTo>
                    <a:lnTo>
                      <a:pt x="4082" y="3688"/>
                    </a:lnTo>
                    <a:lnTo>
                      <a:pt x="4092" y="3704"/>
                    </a:lnTo>
                    <a:lnTo>
                      <a:pt x="4097" y="3734"/>
                    </a:lnTo>
                    <a:lnTo>
                      <a:pt x="4097" y="3755"/>
                    </a:lnTo>
                    <a:lnTo>
                      <a:pt x="4102" y="3755"/>
                    </a:lnTo>
                    <a:lnTo>
                      <a:pt x="4117" y="3769"/>
                    </a:lnTo>
                    <a:lnTo>
                      <a:pt x="4140" y="3785"/>
                    </a:lnTo>
                    <a:lnTo>
                      <a:pt x="4174" y="3796"/>
                    </a:lnTo>
                    <a:lnTo>
                      <a:pt x="4202" y="3790"/>
                    </a:lnTo>
                    <a:lnTo>
                      <a:pt x="4229" y="3775"/>
                    </a:lnTo>
                    <a:lnTo>
                      <a:pt x="4254" y="3763"/>
                    </a:lnTo>
                    <a:lnTo>
                      <a:pt x="4285" y="3771"/>
                    </a:lnTo>
                    <a:lnTo>
                      <a:pt x="4333" y="3788"/>
                    </a:lnTo>
                    <a:lnTo>
                      <a:pt x="4343" y="3800"/>
                    </a:lnTo>
                    <a:lnTo>
                      <a:pt x="4344" y="3800"/>
                    </a:lnTo>
                    <a:lnTo>
                      <a:pt x="4350" y="3805"/>
                    </a:lnTo>
                    <a:lnTo>
                      <a:pt x="4372" y="3817"/>
                    </a:lnTo>
                    <a:lnTo>
                      <a:pt x="4393" y="3823"/>
                    </a:lnTo>
                    <a:lnTo>
                      <a:pt x="4414" y="3832"/>
                    </a:lnTo>
                    <a:lnTo>
                      <a:pt x="4428" y="3852"/>
                    </a:lnTo>
                    <a:lnTo>
                      <a:pt x="4455" y="3868"/>
                    </a:lnTo>
                    <a:lnTo>
                      <a:pt x="4487" y="3873"/>
                    </a:lnTo>
                    <a:lnTo>
                      <a:pt x="4510" y="3880"/>
                    </a:lnTo>
                    <a:lnTo>
                      <a:pt x="4528" y="3881"/>
                    </a:lnTo>
                    <a:lnTo>
                      <a:pt x="4553" y="3879"/>
                    </a:lnTo>
                    <a:lnTo>
                      <a:pt x="4571" y="3887"/>
                    </a:lnTo>
                    <a:lnTo>
                      <a:pt x="4627" y="3868"/>
                    </a:lnTo>
                    <a:lnTo>
                      <a:pt x="4661" y="3860"/>
                    </a:lnTo>
                    <a:lnTo>
                      <a:pt x="4688" y="3855"/>
                    </a:lnTo>
                    <a:lnTo>
                      <a:pt x="4725" y="3826"/>
                    </a:lnTo>
                    <a:lnTo>
                      <a:pt x="4749" y="3810"/>
                    </a:lnTo>
                    <a:lnTo>
                      <a:pt x="4774" y="3801"/>
                    </a:lnTo>
                    <a:lnTo>
                      <a:pt x="4799" y="3811"/>
                    </a:lnTo>
                    <a:lnTo>
                      <a:pt x="4817" y="3826"/>
                    </a:lnTo>
                    <a:lnTo>
                      <a:pt x="4838" y="3830"/>
                    </a:lnTo>
                    <a:lnTo>
                      <a:pt x="4855" y="3826"/>
                    </a:lnTo>
                    <a:lnTo>
                      <a:pt x="4869" y="3818"/>
                    </a:lnTo>
                    <a:lnTo>
                      <a:pt x="4875" y="3821"/>
                    </a:lnTo>
                    <a:lnTo>
                      <a:pt x="4886" y="3823"/>
                    </a:lnTo>
                    <a:lnTo>
                      <a:pt x="4899" y="3833"/>
                    </a:lnTo>
                    <a:lnTo>
                      <a:pt x="4931" y="3843"/>
                    </a:lnTo>
                    <a:lnTo>
                      <a:pt x="4956" y="3855"/>
                    </a:lnTo>
                    <a:lnTo>
                      <a:pt x="4967" y="3853"/>
                    </a:lnTo>
                    <a:lnTo>
                      <a:pt x="4982" y="3842"/>
                    </a:lnTo>
                    <a:lnTo>
                      <a:pt x="5032" y="3811"/>
                    </a:lnTo>
                    <a:lnTo>
                      <a:pt x="5033" y="3804"/>
                    </a:lnTo>
                    <a:lnTo>
                      <a:pt x="5031" y="3791"/>
                    </a:lnTo>
                    <a:lnTo>
                      <a:pt x="5034" y="3779"/>
                    </a:lnTo>
                    <a:lnTo>
                      <a:pt x="5045" y="3766"/>
                    </a:lnTo>
                    <a:lnTo>
                      <a:pt x="5052" y="3755"/>
                    </a:lnTo>
                    <a:lnTo>
                      <a:pt x="5059" y="3725"/>
                    </a:lnTo>
                    <a:lnTo>
                      <a:pt x="5064" y="3703"/>
                    </a:lnTo>
                    <a:lnTo>
                      <a:pt x="5071" y="3686"/>
                    </a:lnTo>
                    <a:lnTo>
                      <a:pt x="5090" y="3676"/>
                    </a:lnTo>
                    <a:lnTo>
                      <a:pt x="5114" y="3649"/>
                    </a:lnTo>
                    <a:lnTo>
                      <a:pt x="5114" y="3644"/>
                    </a:lnTo>
                    <a:lnTo>
                      <a:pt x="5109" y="3633"/>
                    </a:lnTo>
                    <a:lnTo>
                      <a:pt x="5111" y="3606"/>
                    </a:lnTo>
                    <a:lnTo>
                      <a:pt x="5104" y="3602"/>
                    </a:lnTo>
                    <a:lnTo>
                      <a:pt x="5093" y="3602"/>
                    </a:lnTo>
                    <a:lnTo>
                      <a:pt x="5075" y="3607"/>
                    </a:lnTo>
                    <a:lnTo>
                      <a:pt x="5071" y="3602"/>
                    </a:lnTo>
                    <a:lnTo>
                      <a:pt x="5076" y="3589"/>
                    </a:lnTo>
                    <a:lnTo>
                      <a:pt x="5100" y="3565"/>
                    </a:lnTo>
                    <a:lnTo>
                      <a:pt x="5108" y="3553"/>
                    </a:lnTo>
                    <a:lnTo>
                      <a:pt x="5124" y="3541"/>
                    </a:lnTo>
                    <a:lnTo>
                      <a:pt x="5158" y="3535"/>
                    </a:lnTo>
                    <a:lnTo>
                      <a:pt x="5199" y="3520"/>
                    </a:lnTo>
                    <a:lnTo>
                      <a:pt x="5224" y="3521"/>
                    </a:lnTo>
                    <a:lnTo>
                      <a:pt x="5259" y="3515"/>
                    </a:lnTo>
                    <a:lnTo>
                      <a:pt x="5271" y="3515"/>
                    </a:lnTo>
                    <a:lnTo>
                      <a:pt x="5290" y="3524"/>
                    </a:lnTo>
                    <a:lnTo>
                      <a:pt x="5307" y="3536"/>
                    </a:lnTo>
                    <a:lnTo>
                      <a:pt x="5318" y="3548"/>
                    </a:lnTo>
                    <a:lnTo>
                      <a:pt x="5334" y="3552"/>
                    </a:lnTo>
                    <a:lnTo>
                      <a:pt x="5353" y="3549"/>
                    </a:lnTo>
                    <a:lnTo>
                      <a:pt x="5369" y="3553"/>
                    </a:lnTo>
                    <a:lnTo>
                      <a:pt x="5383" y="3559"/>
                    </a:lnTo>
                    <a:lnTo>
                      <a:pt x="5391" y="3573"/>
                    </a:lnTo>
                    <a:lnTo>
                      <a:pt x="5403" y="3591"/>
                    </a:lnTo>
                    <a:lnTo>
                      <a:pt x="5404" y="3604"/>
                    </a:lnTo>
                    <a:lnTo>
                      <a:pt x="5412" y="3611"/>
                    </a:lnTo>
                    <a:lnTo>
                      <a:pt x="5421" y="3617"/>
                    </a:lnTo>
                    <a:lnTo>
                      <a:pt x="5423" y="3626"/>
                    </a:lnTo>
                    <a:lnTo>
                      <a:pt x="5424" y="3621"/>
                    </a:lnTo>
                    <a:lnTo>
                      <a:pt x="5426" y="3634"/>
                    </a:lnTo>
                    <a:lnTo>
                      <a:pt x="5431" y="3649"/>
                    </a:lnTo>
                    <a:lnTo>
                      <a:pt x="5434" y="3670"/>
                    </a:lnTo>
                    <a:lnTo>
                      <a:pt x="5442" y="3687"/>
                    </a:lnTo>
                    <a:lnTo>
                      <a:pt x="5447" y="3704"/>
                    </a:lnTo>
                    <a:lnTo>
                      <a:pt x="5468" y="3744"/>
                    </a:lnTo>
                    <a:lnTo>
                      <a:pt x="5474" y="3785"/>
                    </a:lnTo>
                    <a:lnTo>
                      <a:pt x="5483" y="3804"/>
                    </a:lnTo>
                    <a:lnTo>
                      <a:pt x="5482" y="3809"/>
                    </a:lnTo>
                    <a:lnTo>
                      <a:pt x="5483" y="3810"/>
                    </a:lnTo>
                    <a:lnTo>
                      <a:pt x="5485" y="3828"/>
                    </a:lnTo>
                    <a:lnTo>
                      <a:pt x="5485" y="3849"/>
                    </a:lnTo>
                    <a:lnTo>
                      <a:pt x="5498" y="3860"/>
                    </a:lnTo>
                    <a:lnTo>
                      <a:pt x="5521" y="3863"/>
                    </a:lnTo>
                    <a:lnTo>
                      <a:pt x="5542" y="3855"/>
                    </a:lnTo>
                    <a:lnTo>
                      <a:pt x="5558" y="3863"/>
                    </a:lnTo>
                    <a:lnTo>
                      <a:pt x="5577" y="3865"/>
                    </a:lnTo>
                    <a:lnTo>
                      <a:pt x="5595" y="3874"/>
                    </a:lnTo>
                    <a:lnTo>
                      <a:pt x="5627" y="3902"/>
                    </a:lnTo>
                    <a:lnTo>
                      <a:pt x="5642" y="3909"/>
                    </a:lnTo>
                    <a:lnTo>
                      <a:pt x="5654" y="3911"/>
                    </a:lnTo>
                    <a:lnTo>
                      <a:pt x="5658" y="3918"/>
                    </a:lnTo>
                    <a:lnTo>
                      <a:pt x="5658" y="3923"/>
                    </a:lnTo>
                    <a:lnTo>
                      <a:pt x="5660" y="3922"/>
                    </a:lnTo>
                    <a:lnTo>
                      <a:pt x="5661" y="3938"/>
                    </a:lnTo>
                    <a:lnTo>
                      <a:pt x="5668" y="3947"/>
                    </a:lnTo>
                    <a:lnTo>
                      <a:pt x="5667" y="3963"/>
                    </a:lnTo>
                    <a:lnTo>
                      <a:pt x="5668" y="3981"/>
                    </a:lnTo>
                    <a:lnTo>
                      <a:pt x="5678" y="3997"/>
                    </a:lnTo>
                    <a:lnTo>
                      <a:pt x="5684" y="4010"/>
                    </a:lnTo>
                    <a:lnTo>
                      <a:pt x="5703" y="4009"/>
                    </a:lnTo>
                    <a:lnTo>
                      <a:pt x="5722" y="4015"/>
                    </a:lnTo>
                    <a:lnTo>
                      <a:pt x="5740" y="4013"/>
                    </a:lnTo>
                    <a:lnTo>
                      <a:pt x="5771" y="3998"/>
                    </a:lnTo>
                    <a:lnTo>
                      <a:pt x="5805" y="3976"/>
                    </a:lnTo>
                    <a:lnTo>
                      <a:pt x="5823" y="3974"/>
                    </a:lnTo>
                    <a:lnTo>
                      <a:pt x="5856" y="3956"/>
                    </a:lnTo>
                    <a:lnTo>
                      <a:pt x="5888" y="3947"/>
                    </a:lnTo>
                    <a:lnTo>
                      <a:pt x="5889" y="3950"/>
                    </a:lnTo>
                    <a:lnTo>
                      <a:pt x="5881" y="3963"/>
                    </a:lnTo>
                    <a:lnTo>
                      <a:pt x="5881" y="3983"/>
                    </a:lnTo>
                    <a:lnTo>
                      <a:pt x="5886" y="3999"/>
                    </a:lnTo>
                    <a:lnTo>
                      <a:pt x="5883" y="4019"/>
                    </a:lnTo>
                    <a:lnTo>
                      <a:pt x="5871" y="4029"/>
                    </a:lnTo>
                    <a:lnTo>
                      <a:pt x="5857" y="4042"/>
                    </a:lnTo>
                    <a:lnTo>
                      <a:pt x="5855" y="4063"/>
                    </a:lnTo>
                    <a:lnTo>
                      <a:pt x="5841" y="4096"/>
                    </a:lnTo>
                    <a:lnTo>
                      <a:pt x="5833" y="4138"/>
                    </a:lnTo>
                    <a:lnTo>
                      <a:pt x="5814" y="4176"/>
                    </a:lnTo>
                    <a:lnTo>
                      <a:pt x="5801" y="4194"/>
                    </a:lnTo>
                    <a:lnTo>
                      <a:pt x="5796" y="4214"/>
                    </a:lnTo>
                    <a:lnTo>
                      <a:pt x="5784" y="4224"/>
                    </a:lnTo>
                    <a:lnTo>
                      <a:pt x="5779" y="4220"/>
                    </a:lnTo>
                    <a:lnTo>
                      <a:pt x="5728" y="4208"/>
                    </a:lnTo>
                    <a:lnTo>
                      <a:pt x="5715" y="4215"/>
                    </a:lnTo>
                    <a:lnTo>
                      <a:pt x="5679" y="4250"/>
                    </a:lnTo>
                    <a:lnTo>
                      <a:pt x="5687" y="4263"/>
                    </a:lnTo>
                    <a:lnTo>
                      <a:pt x="5693" y="4290"/>
                    </a:lnTo>
                    <a:lnTo>
                      <a:pt x="5693" y="4349"/>
                    </a:lnTo>
                    <a:lnTo>
                      <a:pt x="5677" y="4374"/>
                    </a:lnTo>
                    <a:lnTo>
                      <a:pt x="5657" y="4391"/>
                    </a:lnTo>
                    <a:lnTo>
                      <a:pt x="5657" y="4409"/>
                    </a:lnTo>
                    <a:lnTo>
                      <a:pt x="5657" y="4415"/>
                    </a:lnTo>
                    <a:lnTo>
                      <a:pt x="5661" y="4423"/>
                    </a:lnTo>
                    <a:lnTo>
                      <a:pt x="5669" y="4419"/>
                    </a:lnTo>
                    <a:lnTo>
                      <a:pt x="5667" y="4412"/>
                    </a:lnTo>
                    <a:lnTo>
                      <a:pt x="5665" y="4407"/>
                    </a:lnTo>
                    <a:lnTo>
                      <a:pt x="5673" y="4404"/>
                    </a:lnTo>
                    <a:lnTo>
                      <a:pt x="5693" y="4406"/>
                    </a:lnTo>
                    <a:lnTo>
                      <a:pt x="5699" y="4396"/>
                    </a:lnTo>
                    <a:lnTo>
                      <a:pt x="5705" y="4390"/>
                    </a:lnTo>
                    <a:lnTo>
                      <a:pt x="5709" y="4382"/>
                    </a:lnTo>
                    <a:lnTo>
                      <a:pt x="5721" y="4369"/>
                    </a:lnTo>
                    <a:lnTo>
                      <a:pt x="5728" y="4345"/>
                    </a:lnTo>
                    <a:lnTo>
                      <a:pt x="5730" y="4354"/>
                    </a:lnTo>
                    <a:lnTo>
                      <a:pt x="5737" y="4355"/>
                    </a:lnTo>
                    <a:lnTo>
                      <a:pt x="5732" y="4365"/>
                    </a:lnTo>
                    <a:lnTo>
                      <a:pt x="5736" y="4370"/>
                    </a:lnTo>
                    <a:lnTo>
                      <a:pt x="5748" y="4361"/>
                    </a:lnTo>
                    <a:lnTo>
                      <a:pt x="5754" y="4359"/>
                    </a:lnTo>
                    <a:lnTo>
                      <a:pt x="5754" y="4366"/>
                    </a:lnTo>
                    <a:lnTo>
                      <a:pt x="5753" y="4374"/>
                    </a:lnTo>
                    <a:lnTo>
                      <a:pt x="5753" y="4385"/>
                    </a:lnTo>
                    <a:lnTo>
                      <a:pt x="5755" y="4387"/>
                    </a:lnTo>
                    <a:lnTo>
                      <a:pt x="5764" y="4387"/>
                    </a:lnTo>
                    <a:lnTo>
                      <a:pt x="5774" y="4390"/>
                    </a:lnTo>
                    <a:lnTo>
                      <a:pt x="5784" y="4396"/>
                    </a:lnTo>
                    <a:lnTo>
                      <a:pt x="5787" y="4395"/>
                    </a:lnTo>
                    <a:lnTo>
                      <a:pt x="5794" y="4398"/>
                    </a:lnTo>
                    <a:lnTo>
                      <a:pt x="5806" y="4401"/>
                    </a:lnTo>
                    <a:lnTo>
                      <a:pt x="5828" y="4393"/>
                    </a:lnTo>
                    <a:lnTo>
                      <a:pt x="5835" y="4393"/>
                    </a:lnTo>
                    <a:lnTo>
                      <a:pt x="5846" y="4387"/>
                    </a:lnTo>
                    <a:lnTo>
                      <a:pt x="5860" y="4376"/>
                    </a:lnTo>
                    <a:lnTo>
                      <a:pt x="5903" y="4347"/>
                    </a:lnTo>
                    <a:lnTo>
                      <a:pt x="5916" y="4332"/>
                    </a:lnTo>
                    <a:lnTo>
                      <a:pt x="5925" y="4318"/>
                    </a:lnTo>
                    <a:lnTo>
                      <a:pt x="5939" y="4299"/>
                    </a:lnTo>
                    <a:lnTo>
                      <a:pt x="5940" y="4290"/>
                    </a:lnTo>
                    <a:lnTo>
                      <a:pt x="5947" y="4279"/>
                    </a:lnTo>
                    <a:lnTo>
                      <a:pt x="5957" y="4269"/>
                    </a:lnTo>
                    <a:lnTo>
                      <a:pt x="5968" y="4263"/>
                    </a:lnTo>
                    <a:lnTo>
                      <a:pt x="5982" y="4240"/>
                    </a:lnTo>
                    <a:lnTo>
                      <a:pt x="5989" y="4232"/>
                    </a:lnTo>
                    <a:lnTo>
                      <a:pt x="6000" y="4215"/>
                    </a:lnTo>
                    <a:lnTo>
                      <a:pt x="6050" y="4161"/>
                    </a:lnTo>
                    <a:lnTo>
                      <a:pt x="6055" y="4148"/>
                    </a:lnTo>
                    <a:lnTo>
                      <a:pt x="6066" y="4138"/>
                    </a:lnTo>
                    <a:lnTo>
                      <a:pt x="6069" y="4134"/>
                    </a:lnTo>
                    <a:lnTo>
                      <a:pt x="6083" y="4106"/>
                    </a:lnTo>
                    <a:lnTo>
                      <a:pt x="6095" y="4070"/>
                    </a:lnTo>
                    <a:lnTo>
                      <a:pt x="6102" y="4056"/>
                    </a:lnTo>
                    <a:lnTo>
                      <a:pt x="6123" y="4031"/>
                    </a:lnTo>
                    <a:lnTo>
                      <a:pt x="6140" y="4001"/>
                    </a:lnTo>
                    <a:lnTo>
                      <a:pt x="6160" y="3979"/>
                    </a:lnTo>
                    <a:lnTo>
                      <a:pt x="6169" y="3967"/>
                    </a:lnTo>
                    <a:lnTo>
                      <a:pt x="6172" y="3961"/>
                    </a:lnTo>
                    <a:lnTo>
                      <a:pt x="6179" y="3957"/>
                    </a:lnTo>
                    <a:lnTo>
                      <a:pt x="6188" y="3949"/>
                    </a:lnTo>
                    <a:lnTo>
                      <a:pt x="6192" y="3924"/>
                    </a:lnTo>
                    <a:lnTo>
                      <a:pt x="6194" y="3912"/>
                    </a:lnTo>
                    <a:lnTo>
                      <a:pt x="6193" y="3902"/>
                    </a:lnTo>
                    <a:lnTo>
                      <a:pt x="6195" y="3890"/>
                    </a:lnTo>
                    <a:lnTo>
                      <a:pt x="6204" y="3871"/>
                    </a:lnTo>
                    <a:lnTo>
                      <a:pt x="6205" y="3861"/>
                    </a:lnTo>
                    <a:lnTo>
                      <a:pt x="6201" y="3827"/>
                    </a:lnTo>
                    <a:lnTo>
                      <a:pt x="6210" y="3816"/>
                    </a:lnTo>
                    <a:lnTo>
                      <a:pt x="6209" y="3810"/>
                    </a:lnTo>
                    <a:lnTo>
                      <a:pt x="6205" y="3806"/>
                    </a:lnTo>
                    <a:lnTo>
                      <a:pt x="6199" y="3778"/>
                    </a:lnTo>
                    <a:lnTo>
                      <a:pt x="6199" y="3757"/>
                    </a:lnTo>
                    <a:lnTo>
                      <a:pt x="6205" y="3747"/>
                    </a:lnTo>
                    <a:lnTo>
                      <a:pt x="6208" y="3734"/>
                    </a:lnTo>
                    <a:lnTo>
                      <a:pt x="6209" y="3713"/>
                    </a:lnTo>
                    <a:lnTo>
                      <a:pt x="6214" y="3712"/>
                    </a:lnTo>
                    <a:lnTo>
                      <a:pt x="6214" y="3705"/>
                    </a:lnTo>
                    <a:lnTo>
                      <a:pt x="6219" y="3702"/>
                    </a:lnTo>
                    <a:lnTo>
                      <a:pt x="6216" y="3696"/>
                    </a:lnTo>
                    <a:lnTo>
                      <a:pt x="6228" y="3676"/>
                    </a:lnTo>
                    <a:lnTo>
                      <a:pt x="6236" y="3671"/>
                    </a:lnTo>
                    <a:lnTo>
                      <a:pt x="6241" y="3661"/>
                    </a:lnTo>
                    <a:lnTo>
                      <a:pt x="6247" y="3653"/>
                    </a:lnTo>
                    <a:lnTo>
                      <a:pt x="6248" y="3643"/>
                    </a:lnTo>
                    <a:lnTo>
                      <a:pt x="6253" y="3631"/>
                    </a:lnTo>
                    <a:lnTo>
                      <a:pt x="6233" y="3610"/>
                    </a:lnTo>
                    <a:lnTo>
                      <a:pt x="6241" y="3591"/>
                    </a:lnTo>
                    <a:lnTo>
                      <a:pt x="6238" y="3578"/>
                    </a:lnTo>
                    <a:lnTo>
                      <a:pt x="6235" y="3565"/>
                    </a:lnTo>
                    <a:lnTo>
                      <a:pt x="6225" y="3559"/>
                    </a:lnTo>
                    <a:lnTo>
                      <a:pt x="6214" y="3549"/>
                    </a:lnTo>
                    <a:lnTo>
                      <a:pt x="6203" y="3551"/>
                    </a:lnTo>
                    <a:lnTo>
                      <a:pt x="6190" y="3542"/>
                    </a:lnTo>
                    <a:lnTo>
                      <a:pt x="6176" y="3537"/>
                    </a:lnTo>
                    <a:lnTo>
                      <a:pt x="6168" y="3538"/>
                    </a:lnTo>
                    <a:lnTo>
                      <a:pt x="6174" y="3532"/>
                    </a:lnTo>
                    <a:lnTo>
                      <a:pt x="6188" y="3532"/>
                    </a:lnTo>
                    <a:lnTo>
                      <a:pt x="6200" y="3542"/>
                    </a:lnTo>
                    <a:lnTo>
                      <a:pt x="6209" y="3543"/>
                    </a:lnTo>
                    <a:lnTo>
                      <a:pt x="6219" y="3542"/>
                    </a:lnTo>
                    <a:lnTo>
                      <a:pt x="6237" y="3554"/>
                    </a:lnTo>
                    <a:lnTo>
                      <a:pt x="6241" y="3551"/>
                    </a:lnTo>
                    <a:lnTo>
                      <a:pt x="6249" y="3540"/>
                    </a:lnTo>
                    <a:lnTo>
                      <a:pt x="6248" y="3529"/>
                    </a:lnTo>
                    <a:lnTo>
                      <a:pt x="6241" y="3526"/>
                    </a:lnTo>
                    <a:lnTo>
                      <a:pt x="6215" y="3508"/>
                    </a:lnTo>
                    <a:lnTo>
                      <a:pt x="6203" y="3495"/>
                    </a:lnTo>
                    <a:lnTo>
                      <a:pt x="6192" y="3487"/>
                    </a:lnTo>
                    <a:lnTo>
                      <a:pt x="6189" y="3482"/>
                    </a:lnTo>
                    <a:lnTo>
                      <a:pt x="6189" y="3468"/>
                    </a:lnTo>
                    <a:lnTo>
                      <a:pt x="6182" y="3461"/>
                    </a:lnTo>
                    <a:lnTo>
                      <a:pt x="6173" y="3454"/>
                    </a:lnTo>
                    <a:lnTo>
                      <a:pt x="6163" y="3450"/>
                    </a:lnTo>
                    <a:lnTo>
                      <a:pt x="6161" y="3445"/>
                    </a:lnTo>
                    <a:lnTo>
                      <a:pt x="6161" y="3440"/>
                    </a:lnTo>
                    <a:lnTo>
                      <a:pt x="6158" y="3440"/>
                    </a:lnTo>
                    <a:lnTo>
                      <a:pt x="6150" y="3440"/>
                    </a:lnTo>
                    <a:lnTo>
                      <a:pt x="6135" y="3446"/>
                    </a:lnTo>
                    <a:lnTo>
                      <a:pt x="6124" y="3446"/>
                    </a:lnTo>
                    <a:lnTo>
                      <a:pt x="6103" y="3438"/>
                    </a:lnTo>
                    <a:lnTo>
                      <a:pt x="6103" y="3457"/>
                    </a:lnTo>
                    <a:lnTo>
                      <a:pt x="6106" y="3459"/>
                    </a:lnTo>
                    <a:lnTo>
                      <a:pt x="6103" y="3467"/>
                    </a:lnTo>
                    <a:lnTo>
                      <a:pt x="6101" y="3483"/>
                    </a:lnTo>
                    <a:lnTo>
                      <a:pt x="6093" y="3504"/>
                    </a:lnTo>
                    <a:lnTo>
                      <a:pt x="6082" y="3510"/>
                    </a:lnTo>
                    <a:lnTo>
                      <a:pt x="6086" y="3495"/>
                    </a:lnTo>
                    <a:lnTo>
                      <a:pt x="6095" y="3481"/>
                    </a:lnTo>
                    <a:lnTo>
                      <a:pt x="6090" y="3471"/>
                    </a:lnTo>
                    <a:lnTo>
                      <a:pt x="6071" y="3493"/>
                    </a:lnTo>
                    <a:lnTo>
                      <a:pt x="6058" y="3500"/>
                    </a:lnTo>
                    <a:lnTo>
                      <a:pt x="6038" y="3505"/>
                    </a:lnTo>
                    <a:lnTo>
                      <a:pt x="6023" y="3504"/>
                    </a:lnTo>
                    <a:lnTo>
                      <a:pt x="6023" y="3499"/>
                    </a:lnTo>
                    <a:lnTo>
                      <a:pt x="6032" y="3495"/>
                    </a:lnTo>
                    <a:lnTo>
                      <a:pt x="6038" y="3488"/>
                    </a:lnTo>
                    <a:lnTo>
                      <a:pt x="6045" y="3477"/>
                    </a:lnTo>
                    <a:lnTo>
                      <a:pt x="6043" y="3470"/>
                    </a:lnTo>
                    <a:lnTo>
                      <a:pt x="6033" y="3465"/>
                    </a:lnTo>
                    <a:lnTo>
                      <a:pt x="6028" y="3455"/>
                    </a:lnTo>
                    <a:lnTo>
                      <a:pt x="6034" y="3452"/>
                    </a:lnTo>
                    <a:lnTo>
                      <a:pt x="6043" y="3443"/>
                    </a:lnTo>
                    <a:lnTo>
                      <a:pt x="6044" y="3438"/>
                    </a:lnTo>
                    <a:lnTo>
                      <a:pt x="6028" y="3439"/>
                    </a:lnTo>
                    <a:lnTo>
                      <a:pt x="6018" y="3445"/>
                    </a:lnTo>
                    <a:lnTo>
                      <a:pt x="6015" y="3454"/>
                    </a:lnTo>
                    <a:lnTo>
                      <a:pt x="6021" y="3462"/>
                    </a:lnTo>
                    <a:lnTo>
                      <a:pt x="6018" y="3470"/>
                    </a:lnTo>
                    <a:lnTo>
                      <a:pt x="6010" y="3479"/>
                    </a:lnTo>
                    <a:lnTo>
                      <a:pt x="6001" y="3479"/>
                    </a:lnTo>
                    <a:lnTo>
                      <a:pt x="5996" y="3487"/>
                    </a:lnTo>
                    <a:lnTo>
                      <a:pt x="5994" y="3484"/>
                    </a:lnTo>
                    <a:lnTo>
                      <a:pt x="5993" y="3466"/>
                    </a:lnTo>
                    <a:lnTo>
                      <a:pt x="5995" y="3455"/>
                    </a:lnTo>
                    <a:lnTo>
                      <a:pt x="5996" y="3444"/>
                    </a:lnTo>
                    <a:lnTo>
                      <a:pt x="5997" y="3434"/>
                    </a:lnTo>
                    <a:lnTo>
                      <a:pt x="5996" y="3430"/>
                    </a:lnTo>
                    <a:lnTo>
                      <a:pt x="5997" y="3417"/>
                    </a:lnTo>
                    <a:lnTo>
                      <a:pt x="5995" y="3408"/>
                    </a:lnTo>
                    <a:lnTo>
                      <a:pt x="5985" y="3406"/>
                    </a:lnTo>
                    <a:lnTo>
                      <a:pt x="5962" y="3412"/>
                    </a:lnTo>
                    <a:lnTo>
                      <a:pt x="5939" y="3413"/>
                    </a:lnTo>
                    <a:lnTo>
                      <a:pt x="5929" y="3405"/>
                    </a:lnTo>
                    <a:lnTo>
                      <a:pt x="5910" y="3396"/>
                    </a:lnTo>
                    <a:lnTo>
                      <a:pt x="5910" y="3390"/>
                    </a:lnTo>
                    <a:lnTo>
                      <a:pt x="5915" y="3376"/>
                    </a:lnTo>
                    <a:lnTo>
                      <a:pt x="5942" y="3354"/>
                    </a:lnTo>
                    <a:lnTo>
                      <a:pt x="5950" y="3350"/>
                    </a:lnTo>
                    <a:lnTo>
                      <a:pt x="5968" y="3336"/>
                    </a:lnTo>
                    <a:lnTo>
                      <a:pt x="5977" y="3320"/>
                    </a:lnTo>
                    <a:lnTo>
                      <a:pt x="5983" y="3314"/>
                    </a:lnTo>
                    <a:lnTo>
                      <a:pt x="5989" y="3312"/>
                    </a:lnTo>
                    <a:lnTo>
                      <a:pt x="5999" y="3305"/>
                    </a:lnTo>
                    <a:lnTo>
                      <a:pt x="6047" y="3260"/>
                    </a:lnTo>
                    <a:lnTo>
                      <a:pt x="6056" y="3241"/>
                    </a:lnTo>
                    <a:lnTo>
                      <a:pt x="6065" y="3235"/>
                    </a:lnTo>
                    <a:lnTo>
                      <a:pt x="6069" y="3226"/>
                    </a:lnTo>
                    <a:lnTo>
                      <a:pt x="6070" y="3218"/>
                    </a:lnTo>
                    <a:lnTo>
                      <a:pt x="6076" y="3212"/>
                    </a:lnTo>
                    <a:lnTo>
                      <a:pt x="6083" y="3202"/>
                    </a:lnTo>
                    <a:lnTo>
                      <a:pt x="6087" y="3194"/>
                    </a:lnTo>
                    <a:lnTo>
                      <a:pt x="6093" y="3196"/>
                    </a:lnTo>
                    <a:lnTo>
                      <a:pt x="6099" y="3182"/>
                    </a:lnTo>
                    <a:lnTo>
                      <a:pt x="6114" y="3169"/>
                    </a:lnTo>
                    <a:lnTo>
                      <a:pt x="6130" y="3145"/>
                    </a:lnTo>
                    <a:lnTo>
                      <a:pt x="6140" y="3147"/>
                    </a:lnTo>
                    <a:lnTo>
                      <a:pt x="6158" y="3127"/>
                    </a:lnTo>
                    <a:lnTo>
                      <a:pt x="6166" y="3111"/>
                    </a:lnTo>
                    <a:lnTo>
                      <a:pt x="6169" y="3112"/>
                    </a:lnTo>
                    <a:lnTo>
                      <a:pt x="6182" y="3101"/>
                    </a:lnTo>
                    <a:lnTo>
                      <a:pt x="6193" y="3095"/>
                    </a:lnTo>
                    <a:lnTo>
                      <a:pt x="6201" y="3078"/>
                    </a:lnTo>
                    <a:lnTo>
                      <a:pt x="6204" y="3063"/>
                    </a:lnTo>
                    <a:lnTo>
                      <a:pt x="6219" y="3043"/>
                    </a:lnTo>
                    <a:lnTo>
                      <a:pt x="6258" y="3011"/>
                    </a:lnTo>
                    <a:lnTo>
                      <a:pt x="6270" y="2994"/>
                    </a:lnTo>
                    <a:lnTo>
                      <a:pt x="6280" y="2976"/>
                    </a:lnTo>
                    <a:lnTo>
                      <a:pt x="6298" y="2960"/>
                    </a:lnTo>
                    <a:lnTo>
                      <a:pt x="6316" y="2946"/>
                    </a:lnTo>
                    <a:lnTo>
                      <a:pt x="6345" y="2932"/>
                    </a:lnTo>
                    <a:lnTo>
                      <a:pt x="6400" y="2927"/>
                    </a:lnTo>
                    <a:lnTo>
                      <a:pt x="6436" y="2927"/>
                    </a:lnTo>
                    <a:lnTo>
                      <a:pt x="6456" y="2924"/>
                    </a:lnTo>
                    <a:lnTo>
                      <a:pt x="6464" y="2927"/>
                    </a:lnTo>
                    <a:lnTo>
                      <a:pt x="6475" y="2925"/>
                    </a:lnTo>
                    <a:lnTo>
                      <a:pt x="6488" y="2929"/>
                    </a:lnTo>
                    <a:lnTo>
                      <a:pt x="6495" y="2929"/>
                    </a:lnTo>
                    <a:lnTo>
                      <a:pt x="6495" y="2941"/>
                    </a:lnTo>
                    <a:lnTo>
                      <a:pt x="6500" y="2950"/>
                    </a:lnTo>
                    <a:lnTo>
                      <a:pt x="6507" y="2951"/>
                    </a:lnTo>
                    <a:lnTo>
                      <a:pt x="6518" y="2949"/>
                    </a:lnTo>
                    <a:lnTo>
                      <a:pt x="6521" y="2944"/>
                    </a:lnTo>
                    <a:lnTo>
                      <a:pt x="6522" y="2923"/>
                    </a:lnTo>
                    <a:lnTo>
                      <a:pt x="6527" y="2919"/>
                    </a:lnTo>
                    <a:lnTo>
                      <a:pt x="6585" y="2943"/>
                    </a:lnTo>
                    <a:lnTo>
                      <a:pt x="6602" y="2940"/>
                    </a:lnTo>
                    <a:lnTo>
                      <a:pt x="6602" y="2932"/>
                    </a:lnTo>
                    <a:lnTo>
                      <a:pt x="6610" y="2927"/>
                    </a:lnTo>
                    <a:lnTo>
                      <a:pt x="6630" y="2928"/>
                    </a:lnTo>
                    <a:lnTo>
                      <a:pt x="6638" y="2937"/>
                    </a:lnTo>
                    <a:lnTo>
                      <a:pt x="6641" y="2944"/>
                    </a:lnTo>
                    <a:lnTo>
                      <a:pt x="6646" y="2945"/>
                    </a:lnTo>
                    <a:lnTo>
                      <a:pt x="6660" y="2941"/>
                    </a:lnTo>
                    <a:lnTo>
                      <a:pt x="6660" y="2932"/>
                    </a:lnTo>
                    <a:lnTo>
                      <a:pt x="6656" y="2932"/>
                    </a:lnTo>
                    <a:lnTo>
                      <a:pt x="6651" y="2923"/>
                    </a:lnTo>
                    <a:lnTo>
                      <a:pt x="6660" y="2918"/>
                    </a:lnTo>
                    <a:lnTo>
                      <a:pt x="6673" y="2918"/>
                    </a:lnTo>
                    <a:lnTo>
                      <a:pt x="6672" y="2912"/>
                    </a:lnTo>
                    <a:lnTo>
                      <a:pt x="6667" y="2905"/>
                    </a:lnTo>
                    <a:lnTo>
                      <a:pt x="6668" y="2898"/>
                    </a:lnTo>
                    <a:lnTo>
                      <a:pt x="6679" y="2891"/>
                    </a:lnTo>
                    <a:lnTo>
                      <a:pt x="6692" y="2890"/>
                    </a:lnTo>
                    <a:lnTo>
                      <a:pt x="6705" y="2892"/>
                    </a:lnTo>
                    <a:lnTo>
                      <a:pt x="6737" y="2905"/>
                    </a:lnTo>
                    <a:lnTo>
                      <a:pt x="6747" y="2905"/>
                    </a:lnTo>
                    <a:lnTo>
                      <a:pt x="6760" y="2913"/>
                    </a:lnTo>
                    <a:lnTo>
                      <a:pt x="6762" y="2918"/>
                    </a:lnTo>
                    <a:lnTo>
                      <a:pt x="6770" y="2921"/>
                    </a:lnTo>
                    <a:lnTo>
                      <a:pt x="6775" y="2908"/>
                    </a:lnTo>
                    <a:lnTo>
                      <a:pt x="6785" y="2906"/>
                    </a:lnTo>
                    <a:lnTo>
                      <a:pt x="6798" y="2910"/>
                    </a:lnTo>
                    <a:lnTo>
                      <a:pt x="6808" y="2916"/>
                    </a:lnTo>
                    <a:lnTo>
                      <a:pt x="6817" y="2927"/>
                    </a:lnTo>
                    <a:lnTo>
                      <a:pt x="6822" y="2937"/>
                    </a:lnTo>
                    <a:lnTo>
                      <a:pt x="6841" y="2940"/>
                    </a:lnTo>
                    <a:lnTo>
                      <a:pt x="6845" y="2948"/>
                    </a:lnTo>
                    <a:lnTo>
                      <a:pt x="6833" y="2953"/>
                    </a:lnTo>
                    <a:lnTo>
                      <a:pt x="6817" y="2954"/>
                    </a:lnTo>
                    <a:lnTo>
                      <a:pt x="6795" y="2954"/>
                    </a:lnTo>
                    <a:lnTo>
                      <a:pt x="6784" y="2959"/>
                    </a:lnTo>
                    <a:lnTo>
                      <a:pt x="6785" y="2965"/>
                    </a:lnTo>
                    <a:lnTo>
                      <a:pt x="6800" y="2984"/>
                    </a:lnTo>
                    <a:lnTo>
                      <a:pt x="6816" y="2986"/>
                    </a:lnTo>
                    <a:lnTo>
                      <a:pt x="6829" y="2984"/>
                    </a:lnTo>
                    <a:lnTo>
                      <a:pt x="6843" y="2981"/>
                    </a:lnTo>
                    <a:lnTo>
                      <a:pt x="6849" y="2971"/>
                    </a:lnTo>
                    <a:lnTo>
                      <a:pt x="6859" y="2966"/>
                    </a:lnTo>
                    <a:lnTo>
                      <a:pt x="6866" y="2973"/>
                    </a:lnTo>
                    <a:lnTo>
                      <a:pt x="6878" y="2978"/>
                    </a:lnTo>
                    <a:lnTo>
                      <a:pt x="6886" y="2972"/>
                    </a:lnTo>
                    <a:lnTo>
                      <a:pt x="6892" y="2962"/>
                    </a:lnTo>
                    <a:lnTo>
                      <a:pt x="6905" y="2960"/>
                    </a:lnTo>
                    <a:lnTo>
                      <a:pt x="6907" y="2953"/>
                    </a:lnTo>
                    <a:lnTo>
                      <a:pt x="6919" y="2946"/>
                    </a:lnTo>
                    <a:lnTo>
                      <a:pt x="6935" y="2951"/>
                    </a:lnTo>
                    <a:lnTo>
                      <a:pt x="6942" y="2962"/>
                    </a:lnTo>
                    <a:lnTo>
                      <a:pt x="6951" y="2962"/>
                    </a:lnTo>
                    <a:lnTo>
                      <a:pt x="6963" y="2959"/>
                    </a:lnTo>
                    <a:lnTo>
                      <a:pt x="6967" y="2950"/>
                    </a:lnTo>
                    <a:lnTo>
                      <a:pt x="6981" y="2951"/>
                    </a:lnTo>
                    <a:lnTo>
                      <a:pt x="6988" y="2956"/>
                    </a:lnTo>
                    <a:lnTo>
                      <a:pt x="6991" y="2950"/>
                    </a:lnTo>
                    <a:lnTo>
                      <a:pt x="7001" y="2950"/>
                    </a:lnTo>
                    <a:lnTo>
                      <a:pt x="7002" y="2943"/>
                    </a:lnTo>
                    <a:lnTo>
                      <a:pt x="7000" y="2933"/>
                    </a:lnTo>
                    <a:lnTo>
                      <a:pt x="6993" y="2922"/>
                    </a:lnTo>
                    <a:lnTo>
                      <a:pt x="6972" y="2913"/>
                    </a:lnTo>
                    <a:lnTo>
                      <a:pt x="6951" y="2917"/>
                    </a:lnTo>
                    <a:lnTo>
                      <a:pt x="6952" y="2910"/>
                    </a:lnTo>
                    <a:lnTo>
                      <a:pt x="6958" y="2902"/>
                    </a:lnTo>
                    <a:lnTo>
                      <a:pt x="6950" y="2879"/>
                    </a:lnTo>
                    <a:lnTo>
                      <a:pt x="6953" y="2875"/>
                    </a:lnTo>
                    <a:lnTo>
                      <a:pt x="6959" y="2879"/>
                    </a:lnTo>
                    <a:lnTo>
                      <a:pt x="6962" y="2879"/>
                    </a:lnTo>
                    <a:lnTo>
                      <a:pt x="6975" y="2849"/>
                    </a:lnTo>
                    <a:lnTo>
                      <a:pt x="6983" y="2837"/>
                    </a:lnTo>
                    <a:lnTo>
                      <a:pt x="6986" y="2827"/>
                    </a:lnTo>
                    <a:lnTo>
                      <a:pt x="6999" y="2815"/>
                    </a:lnTo>
                    <a:lnTo>
                      <a:pt x="7011" y="2809"/>
                    </a:lnTo>
                    <a:lnTo>
                      <a:pt x="7047" y="2776"/>
                    </a:lnTo>
                    <a:lnTo>
                      <a:pt x="7047" y="2767"/>
                    </a:lnTo>
                    <a:lnTo>
                      <a:pt x="7051" y="2757"/>
                    </a:lnTo>
                    <a:lnTo>
                      <a:pt x="7074" y="2731"/>
                    </a:lnTo>
                    <a:lnTo>
                      <a:pt x="7083" y="2723"/>
                    </a:lnTo>
                    <a:lnTo>
                      <a:pt x="7088" y="2697"/>
                    </a:lnTo>
                    <a:lnTo>
                      <a:pt x="7099" y="2690"/>
                    </a:lnTo>
                    <a:lnTo>
                      <a:pt x="7118" y="2670"/>
                    </a:lnTo>
                    <a:lnTo>
                      <a:pt x="7128" y="2666"/>
                    </a:lnTo>
                    <a:lnTo>
                      <a:pt x="7137" y="2659"/>
                    </a:lnTo>
                    <a:lnTo>
                      <a:pt x="7165" y="2661"/>
                    </a:lnTo>
                    <a:lnTo>
                      <a:pt x="7205" y="2653"/>
                    </a:lnTo>
                    <a:lnTo>
                      <a:pt x="7211" y="2648"/>
                    </a:lnTo>
                    <a:lnTo>
                      <a:pt x="7215" y="2642"/>
                    </a:lnTo>
                    <a:lnTo>
                      <a:pt x="7221" y="2643"/>
                    </a:lnTo>
                    <a:lnTo>
                      <a:pt x="7235" y="2652"/>
                    </a:lnTo>
                    <a:lnTo>
                      <a:pt x="7241" y="2659"/>
                    </a:lnTo>
                    <a:lnTo>
                      <a:pt x="7244" y="2670"/>
                    </a:lnTo>
                    <a:lnTo>
                      <a:pt x="7260" y="2669"/>
                    </a:lnTo>
                    <a:lnTo>
                      <a:pt x="7270" y="2658"/>
                    </a:lnTo>
                    <a:lnTo>
                      <a:pt x="7290" y="2638"/>
                    </a:lnTo>
                    <a:lnTo>
                      <a:pt x="7281" y="2685"/>
                    </a:lnTo>
                    <a:lnTo>
                      <a:pt x="7273" y="2693"/>
                    </a:lnTo>
                    <a:lnTo>
                      <a:pt x="7269" y="2703"/>
                    </a:lnTo>
                    <a:lnTo>
                      <a:pt x="7263" y="2712"/>
                    </a:lnTo>
                    <a:lnTo>
                      <a:pt x="7263" y="2725"/>
                    </a:lnTo>
                    <a:lnTo>
                      <a:pt x="7269" y="2733"/>
                    </a:lnTo>
                    <a:lnTo>
                      <a:pt x="7268" y="2741"/>
                    </a:lnTo>
                    <a:lnTo>
                      <a:pt x="7263" y="2745"/>
                    </a:lnTo>
                    <a:lnTo>
                      <a:pt x="7260" y="2752"/>
                    </a:lnTo>
                    <a:lnTo>
                      <a:pt x="7265" y="2756"/>
                    </a:lnTo>
                    <a:lnTo>
                      <a:pt x="7280" y="2749"/>
                    </a:lnTo>
                    <a:lnTo>
                      <a:pt x="7292" y="2746"/>
                    </a:lnTo>
                    <a:lnTo>
                      <a:pt x="7281" y="2771"/>
                    </a:lnTo>
                    <a:lnTo>
                      <a:pt x="7278" y="2787"/>
                    </a:lnTo>
                    <a:lnTo>
                      <a:pt x="7279" y="2797"/>
                    </a:lnTo>
                    <a:lnTo>
                      <a:pt x="7286" y="2793"/>
                    </a:lnTo>
                    <a:lnTo>
                      <a:pt x="7300" y="2781"/>
                    </a:lnTo>
                    <a:lnTo>
                      <a:pt x="7309" y="2781"/>
                    </a:lnTo>
                    <a:lnTo>
                      <a:pt x="7345" y="2734"/>
                    </a:lnTo>
                    <a:lnTo>
                      <a:pt x="7355" y="2728"/>
                    </a:lnTo>
                    <a:lnTo>
                      <a:pt x="7367" y="2713"/>
                    </a:lnTo>
                    <a:lnTo>
                      <a:pt x="7378" y="2704"/>
                    </a:lnTo>
                    <a:lnTo>
                      <a:pt x="7399" y="2680"/>
                    </a:lnTo>
                    <a:lnTo>
                      <a:pt x="7414" y="2679"/>
                    </a:lnTo>
                    <a:lnTo>
                      <a:pt x="7420" y="2675"/>
                    </a:lnTo>
                    <a:lnTo>
                      <a:pt x="7422" y="2666"/>
                    </a:lnTo>
                    <a:lnTo>
                      <a:pt x="7430" y="2671"/>
                    </a:lnTo>
                    <a:lnTo>
                      <a:pt x="7429" y="2680"/>
                    </a:lnTo>
                    <a:lnTo>
                      <a:pt x="7431" y="2688"/>
                    </a:lnTo>
                    <a:lnTo>
                      <a:pt x="7438" y="2687"/>
                    </a:lnTo>
                    <a:lnTo>
                      <a:pt x="7447" y="2669"/>
                    </a:lnTo>
                    <a:lnTo>
                      <a:pt x="7437" y="2666"/>
                    </a:lnTo>
                    <a:lnTo>
                      <a:pt x="7434" y="2656"/>
                    </a:lnTo>
                    <a:lnTo>
                      <a:pt x="7437" y="2642"/>
                    </a:lnTo>
                    <a:lnTo>
                      <a:pt x="7438" y="2627"/>
                    </a:lnTo>
                    <a:lnTo>
                      <a:pt x="7438" y="2618"/>
                    </a:lnTo>
                    <a:lnTo>
                      <a:pt x="7448" y="2601"/>
                    </a:lnTo>
                    <a:lnTo>
                      <a:pt x="7448" y="2593"/>
                    </a:lnTo>
                    <a:lnTo>
                      <a:pt x="7452" y="2583"/>
                    </a:lnTo>
                    <a:lnTo>
                      <a:pt x="7467" y="2569"/>
                    </a:lnTo>
                    <a:lnTo>
                      <a:pt x="7511" y="2553"/>
                    </a:lnTo>
                    <a:lnTo>
                      <a:pt x="7526" y="2557"/>
                    </a:lnTo>
                    <a:lnTo>
                      <a:pt x="7542" y="2572"/>
                    </a:lnTo>
                    <a:lnTo>
                      <a:pt x="7535" y="2585"/>
                    </a:lnTo>
                    <a:lnTo>
                      <a:pt x="7524" y="2582"/>
                    </a:lnTo>
                    <a:lnTo>
                      <a:pt x="7506" y="2596"/>
                    </a:lnTo>
                    <a:lnTo>
                      <a:pt x="7496" y="2607"/>
                    </a:lnTo>
                    <a:lnTo>
                      <a:pt x="7494" y="2623"/>
                    </a:lnTo>
                    <a:lnTo>
                      <a:pt x="7490" y="2631"/>
                    </a:lnTo>
                    <a:lnTo>
                      <a:pt x="7489" y="2644"/>
                    </a:lnTo>
                    <a:lnTo>
                      <a:pt x="7489" y="2670"/>
                    </a:lnTo>
                    <a:lnTo>
                      <a:pt x="7478" y="2681"/>
                    </a:lnTo>
                    <a:lnTo>
                      <a:pt x="7477" y="2688"/>
                    </a:lnTo>
                    <a:lnTo>
                      <a:pt x="7478" y="2699"/>
                    </a:lnTo>
                    <a:lnTo>
                      <a:pt x="7480" y="2706"/>
                    </a:lnTo>
                    <a:lnTo>
                      <a:pt x="7479" y="2718"/>
                    </a:lnTo>
                    <a:lnTo>
                      <a:pt x="7472" y="2728"/>
                    </a:lnTo>
                    <a:lnTo>
                      <a:pt x="7465" y="2731"/>
                    </a:lnTo>
                    <a:lnTo>
                      <a:pt x="7464" y="2738"/>
                    </a:lnTo>
                    <a:lnTo>
                      <a:pt x="7463" y="2749"/>
                    </a:lnTo>
                    <a:lnTo>
                      <a:pt x="7472" y="2755"/>
                    </a:lnTo>
                    <a:lnTo>
                      <a:pt x="7472" y="2762"/>
                    </a:lnTo>
                    <a:lnTo>
                      <a:pt x="7462" y="2771"/>
                    </a:lnTo>
                    <a:lnTo>
                      <a:pt x="7451" y="2777"/>
                    </a:lnTo>
                    <a:lnTo>
                      <a:pt x="7440" y="2774"/>
                    </a:lnTo>
                    <a:lnTo>
                      <a:pt x="7427" y="2779"/>
                    </a:lnTo>
                    <a:lnTo>
                      <a:pt x="7415" y="2797"/>
                    </a:lnTo>
                    <a:lnTo>
                      <a:pt x="7402" y="2798"/>
                    </a:lnTo>
                    <a:lnTo>
                      <a:pt x="7376" y="2809"/>
                    </a:lnTo>
                    <a:lnTo>
                      <a:pt x="7372" y="2814"/>
                    </a:lnTo>
                    <a:lnTo>
                      <a:pt x="7372" y="2826"/>
                    </a:lnTo>
                    <a:lnTo>
                      <a:pt x="7367" y="2838"/>
                    </a:lnTo>
                    <a:lnTo>
                      <a:pt x="7356" y="2848"/>
                    </a:lnTo>
                    <a:lnTo>
                      <a:pt x="7343" y="2864"/>
                    </a:lnTo>
                    <a:lnTo>
                      <a:pt x="7318" y="2897"/>
                    </a:lnTo>
                    <a:lnTo>
                      <a:pt x="7293" y="2911"/>
                    </a:lnTo>
                    <a:lnTo>
                      <a:pt x="7286" y="2929"/>
                    </a:lnTo>
                    <a:lnTo>
                      <a:pt x="7276" y="2934"/>
                    </a:lnTo>
                    <a:lnTo>
                      <a:pt x="7258" y="2960"/>
                    </a:lnTo>
                    <a:lnTo>
                      <a:pt x="7255" y="2978"/>
                    </a:lnTo>
                    <a:lnTo>
                      <a:pt x="7236" y="3002"/>
                    </a:lnTo>
                    <a:lnTo>
                      <a:pt x="7225" y="3019"/>
                    </a:lnTo>
                    <a:lnTo>
                      <a:pt x="7210" y="3031"/>
                    </a:lnTo>
                    <a:lnTo>
                      <a:pt x="7195" y="3047"/>
                    </a:lnTo>
                    <a:lnTo>
                      <a:pt x="7182" y="3066"/>
                    </a:lnTo>
                    <a:lnTo>
                      <a:pt x="7162" y="3075"/>
                    </a:lnTo>
                    <a:lnTo>
                      <a:pt x="7144" y="3075"/>
                    </a:lnTo>
                    <a:lnTo>
                      <a:pt x="7137" y="3085"/>
                    </a:lnTo>
                    <a:lnTo>
                      <a:pt x="7128" y="3096"/>
                    </a:lnTo>
                    <a:lnTo>
                      <a:pt x="7108" y="3091"/>
                    </a:lnTo>
                    <a:lnTo>
                      <a:pt x="7098" y="3093"/>
                    </a:lnTo>
                    <a:lnTo>
                      <a:pt x="7103" y="3105"/>
                    </a:lnTo>
                    <a:lnTo>
                      <a:pt x="7106" y="3124"/>
                    </a:lnTo>
                    <a:lnTo>
                      <a:pt x="7093" y="3164"/>
                    </a:lnTo>
                    <a:lnTo>
                      <a:pt x="7077" y="3174"/>
                    </a:lnTo>
                    <a:lnTo>
                      <a:pt x="7065" y="3186"/>
                    </a:lnTo>
                    <a:lnTo>
                      <a:pt x="7051" y="3193"/>
                    </a:lnTo>
                    <a:lnTo>
                      <a:pt x="7045" y="3206"/>
                    </a:lnTo>
                    <a:lnTo>
                      <a:pt x="7040" y="3229"/>
                    </a:lnTo>
                    <a:lnTo>
                      <a:pt x="7028" y="3279"/>
                    </a:lnTo>
                    <a:lnTo>
                      <a:pt x="7027" y="3328"/>
                    </a:lnTo>
                    <a:lnTo>
                      <a:pt x="7028" y="3352"/>
                    </a:lnTo>
                    <a:lnTo>
                      <a:pt x="7031" y="3374"/>
                    </a:lnTo>
                    <a:lnTo>
                      <a:pt x="7032" y="3403"/>
                    </a:lnTo>
                    <a:lnTo>
                      <a:pt x="7036" y="3418"/>
                    </a:lnTo>
                    <a:lnTo>
                      <a:pt x="7040" y="3459"/>
                    </a:lnTo>
                    <a:lnTo>
                      <a:pt x="7042" y="3463"/>
                    </a:lnTo>
                    <a:lnTo>
                      <a:pt x="7044" y="3467"/>
                    </a:lnTo>
                    <a:lnTo>
                      <a:pt x="7051" y="3503"/>
                    </a:lnTo>
                    <a:lnTo>
                      <a:pt x="7056" y="3524"/>
                    </a:lnTo>
                    <a:lnTo>
                      <a:pt x="7058" y="3551"/>
                    </a:lnTo>
                    <a:lnTo>
                      <a:pt x="7061" y="3573"/>
                    </a:lnTo>
                    <a:lnTo>
                      <a:pt x="7066" y="3596"/>
                    </a:lnTo>
                    <a:lnTo>
                      <a:pt x="7075" y="3617"/>
                    </a:lnTo>
                    <a:lnTo>
                      <a:pt x="7081" y="3640"/>
                    </a:lnTo>
                    <a:lnTo>
                      <a:pt x="7081" y="3685"/>
                    </a:lnTo>
                    <a:lnTo>
                      <a:pt x="7082" y="3705"/>
                    </a:lnTo>
                    <a:lnTo>
                      <a:pt x="7092" y="3729"/>
                    </a:lnTo>
                    <a:lnTo>
                      <a:pt x="7094" y="3742"/>
                    </a:lnTo>
                    <a:lnTo>
                      <a:pt x="7108" y="3728"/>
                    </a:lnTo>
                    <a:lnTo>
                      <a:pt x="7120" y="3718"/>
                    </a:lnTo>
                    <a:lnTo>
                      <a:pt x="7131" y="3704"/>
                    </a:lnTo>
                    <a:lnTo>
                      <a:pt x="7139" y="3691"/>
                    </a:lnTo>
                    <a:lnTo>
                      <a:pt x="7150" y="3682"/>
                    </a:lnTo>
                    <a:lnTo>
                      <a:pt x="7172" y="3656"/>
                    </a:lnTo>
                    <a:lnTo>
                      <a:pt x="7184" y="3626"/>
                    </a:lnTo>
                    <a:lnTo>
                      <a:pt x="7185" y="3613"/>
                    </a:lnTo>
                    <a:lnTo>
                      <a:pt x="7184" y="3595"/>
                    </a:lnTo>
                    <a:lnTo>
                      <a:pt x="7188" y="3589"/>
                    </a:lnTo>
                    <a:lnTo>
                      <a:pt x="7192" y="3573"/>
                    </a:lnTo>
                    <a:lnTo>
                      <a:pt x="7187" y="3569"/>
                    </a:lnTo>
                    <a:lnTo>
                      <a:pt x="7192" y="3561"/>
                    </a:lnTo>
                    <a:lnTo>
                      <a:pt x="7198" y="3562"/>
                    </a:lnTo>
                    <a:lnTo>
                      <a:pt x="7203" y="3567"/>
                    </a:lnTo>
                    <a:lnTo>
                      <a:pt x="7212" y="3556"/>
                    </a:lnTo>
                    <a:lnTo>
                      <a:pt x="7228" y="3545"/>
                    </a:lnTo>
                    <a:lnTo>
                      <a:pt x="7252" y="3536"/>
                    </a:lnTo>
                    <a:lnTo>
                      <a:pt x="7269" y="3542"/>
                    </a:lnTo>
                    <a:lnTo>
                      <a:pt x="7268" y="3536"/>
                    </a:lnTo>
                    <a:lnTo>
                      <a:pt x="7264" y="3529"/>
                    </a:lnTo>
                    <a:lnTo>
                      <a:pt x="7262" y="3516"/>
                    </a:lnTo>
                    <a:lnTo>
                      <a:pt x="7262" y="3479"/>
                    </a:lnTo>
                    <a:lnTo>
                      <a:pt x="7263" y="3463"/>
                    </a:lnTo>
                    <a:lnTo>
                      <a:pt x="7273" y="3450"/>
                    </a:lnTo>
                    <a:lnTo>
                      <a:pt x="7301" y="3423"/>
                    </a:lnTo>
                    <a:lnTo>
                      <a:pt x="7319" y="3413"/>
                    </a:lnTo>
                    <a:lnTo>
                      <a:pt x="7335" y="3409"/>
                    </a:lnTo>
                    <a:lnTo>
                      <a:pt x="7341" y="3418"/>
                    </a:lnTo>
                    <a:lnTo>
                      <a:pt x="7354" y="3418"/>
                    </a:lnTo>
                    <a:lnTo>
                      <a:pt x="7366" y="3414"/>
                    </a:lnTo>
                    <a:lnTo>
                      <a:pt x="7382" y="3398"/>
                    </a:lnTo>
                    <a:lnTo>
                      <a:pt x="7384" y="3390"/>
                    </a:lnTo>
                    <a:lnTo>
                      <a:pt x="7365" y="3362"/>
                    </a:lnTo>
                    <a:lnTo>
                      <a:pt x="7360" y="3347"/>
                    </a:lnTo>
                    <a:lnTo>
                      <a:pt x="7357" y="3335"/>
                    </a:lnTo>
                    <a:lnTo>
                      <a:pt x="7359" y="3322"/>
                    </a:lnTo>
                    <a:lnTo>
                      <a:pt x="7362" y="3305"/>
                    </a:lnTo>
                    <a:lnTo>
                      <a:pt x="7368" y="3293"/>
                    </a:lnTo>
                    <a:lnTo>
                      <a:pt x="7372" y="3279"/>
                    </a:lnTo>
                    <a:lnTo>
                      <a:pt x="7381" y="3267"/>
                    </a:lnTo>
                    <a:lnTo>
                      <a:pt x="7397" y="3256"/>
                    </a:lnTo>
                    <a:lnTo>
                      <a:pt x="7394" y="3247"/>
                    </a:lnTo>
                    <a:lnTo>
                      <a:pt x="7391" y="3242"/>
                    </a:lnTo>
                    <a:lnTo>
                      <a:pt x="7389" y="3237"/>
                    </a:lnTo>
                    <a:lnTo>
                      <a:pt x="7405" y="3231"/>
                    </a:lnTo>
                    <a:lnTo>
                      <a:pt x="7422" y="3229"/>
                    </a:lnTo>
                    <a:lnTo>
                      <a:pt x="7429" y="3222"/>
                    </a:lnTo>
                    <a:lnTo>
                      <a:pt x="7431" y="3226"/>
                    </a:lnTo>
                    <a:lnTo>
                      <a:pt x="7424" y="3237"/>
                    </a:lnTo>
                    <a:lnTo>
                      <a:pt x="7416" y="3242"/>
                    </a:lnTo>
                    <a:lnTo>
                      <a:pt x="7413" y="3251"/>
                    </a:lnTo>
                    <a:lnTo>
                      <a:pt x="7422" y="3271"/>
                    </a:lnTo>
                    <a:lnTo>
                      <a:pt x="7431" y="3274"/>
                    </a:lnTo>
                    <a:lnTo>
                      <a:pt x="7435" y="3274"/>
                    </a:lnTo>
                    <a:lnTo>
                      <a:pt x="7445" y="3258"/>
                    </a:lnTo>
                    <a:lnTo>
                      <a:pt x="7447" y="3247"/>
                    </a:lnTo>
                    <a:lnTo>
                      <a:pt x="7442" y="3212"/>
                    </a:lnTo>
                    <a:lnTo>
                      <a:pt x="7437" y="3203"/>
                    </a:lnTo>
                    <a:lnTo>
                      <a:pt x="7421" y="3206"/>
                    </a:lnTo>
                    <a:lnTo>
                      <a:pt x="7419" y="3202"/>
                    </a:lnTo>
                    <a:lnTo>
                      <a:pt x="7419" y="3180"/>
                    </a:lnTo>
                    <a:lnTo>
                      <a:pt x="7416" y="3159"/>
                    </a:lnTo>
                    <a:lnTo>
                      <a:pt x="7418" y="3147"/>
                    </a:lnTo>
                    <a:lnTo>
                      <a:pt x="7421" y="3137"/>
                    </a:lnTo>
                    <a:lnTo>
                      <a:pt x="7434" y="3126"/>
                    </a:lnTo>
                    <a:lnTo>
                      <a:pt x="7445" y="3106"/>
                    </a:lnTo>
                    <a:lnTo>
                      <a:pt x="7443" y="3097"/>
                    </a:lnTo>
                    <a:lnTo>
                      <a:pt x="7413" y="3079"/>
                    </a:lnTo>
                    <a:lnTo>
                      <a:pt x="7400" y="3083"/>
                    </a:lnTo>
                    <a:lnTo>
                      <a:pt x="7397" y="3096"/>
                    </a:lnTo>
                    <a:lnTo>
                      <a:pt x="7394" y="3100"/>
                    </a:lnTo>
                    <a:lnTo>
                      <a:pt x="7387" y="3097"/>
                    </a:lnTo>
                    <a:lnTo>
                      <a:pt x="7381" y="3093"/>
                    </a:lnTo>
                    <a:lnTo>
                      <a:pt x="7377" y="3081"/>
                    </a:lnTo>
                    <a:lnTo>
                      <a:pt x="7377" y="3063"/>
                    </a:lnTo>
                    <a:lnTo>
                      <a:pt x="7381" y="3051"/>
                    </a:lnTo>
                    <a:lnTo>
                      <a:pt x="7386" y="3032"/>
                    </a:lnTo>
                    <a:lnTo>
                      <a:pt x="7393" y="3019"/>
                    </a:lnTo>
                    <a:lnTo>
                      <a:pt x="7407" y="2999"/>
                    </a:lnTo>
                    <a:lnTo>
                      <a:pt x="7420" y="2983"/>
                    </a:lnTo>
                    <a:lnTo>
                      <a:pt x="7427" y="2970"/>
                    </a:lnTo>
                    <a:lnTo>
                      <a:pt x="7426" y="2960"/>
                    </a:lnTo>
                    <a:lnTo>
                      <a:pt x="7430" y="2954"/>
                    </a:lnTo>
                    <a:lnTo>
                      <a:pt x="7440" y="2957"/>
                    </a:lnTo>
                    <a:lnTo>
                      <a:pt x="7437" y="2950"/>
                    </a:lnTo>
                    <a:lnTo>
                      <a:pt x="7437" y="2943"/>
                    </a:lnTo>
                    <a:lnTo>
                      <a:pt x="7446" y="2938"/>
                    </a:lnTo>
                    <a:lnTo>
                      <a:pt x="7450" y="2932"/>
                    </a:lnTo>
                    <a:lnTo>
                      <a:pt x="7446" y="2918"/>
                    </a:lnTo>
                    <a:lnTo>
                      <a:pt x="7447" y="2905"/>
                    </a:lnTo>
                    <a:lnTo>
                      <a:pt x="7454" y="2892"/>
                    </a:lnTo>
                    <a:lnTo>
                      <a:pt x="7456" y="2881"/>
                    </a:lnTo>
                    <a:lnTo>
                      <a:pt x="7462" y="2875"/>
                    </a:lnTo>
                    <a:lnTo>
                      <a:pt x="7472" y="2871"/>
                    </a:lnTo>
                    <a:lnTo>
                      <a:pt x="7485" y="2862"/>
                    </a:lnTo>
                    <a:lnTo>
                      <a:pt x="7492" y="2867"/>
                    </a:lnTo>
                    <a:lnTo>
                      <a:pt x="7496" y="2876"/>
                    </a:lnTo>
                    <a:lnTo>
                      <a:pt x="7505" y="2864"/>
                    </a:lnTo>
                    <a:lnTo>
                      <a:pt x="7517" y="2855"/>
                    </a:lnTo>
                    <a:lnTo>
                      <a:pt x="7527" y="2865"/>
                    </a:lnTo>
                    <a:lnTo>
                      <a:pt x="7532" y="2879"/>
                    </a:lnTo>
                    <a:lnTo>
                      <a:pt x="7542" y="2881"/>
                    </a:lnTo>
                    <a:lnTo>
                      <a:pt x="7547" y="2864"/>
                    </a:lnTo>
                    <a:lnTo>
                      <a:pt x="7547" y="2852"/>
                    </a:lnTo>
                    <a:lnTo>
                      <a:pt x="7556" y="2840"/>
                    </a:lnTo>
                    <a:lnTo>
                      <a:pt x="7563" y="2836"/>
                    </a:lnTo>
                    <a:lnTo>
                      <a:pt x="7581" y="2830"/>
                    </a:lnTo>
                    <a:lnTo>
                      <a:pt x="7588" y="2824"/>
                    </a:lnTo>
                    <a:lnTo>
                      <a:pt x="7598" y="2809"/>
                    </a:lnTo>
                    <a:lnTo>
                      <a:pt x="7604" y="2803"/>
                    </a:lnTo>
                    <a:lnTo>
                      <a:pt x="7609" y="2806"/>
                    </a:lnTo>
                    <a:lnTo>
                      <a:pt x="7612" y="2814"/>
                    </a:lnTo>
                    <a:lnTo>
                      <a:pt x="7607" y="2821"/>
                    </a:lnTo>
                    <a:lnTo>
                      <a:pt x="7610" y="2841"/>
                    </a:lnTo>
                    <a:lnTo>
                      <a:pt x="7606" y="2855"/>
                    </a:lnTo>
                    <a:lnTo>
                      <a:pt x="7606" y="2864"/>
                    </a:lnTo>
                    <a:lnTo>
                      <a:pt x="7604" y="2870"/>
                    </a:lnTo>
                    <a:lnTo>
                      <a:pt x="7602" y="2875"/>
                    </a:lnTo>
                    <a:lnTo>
                      <a:pt x="7602" y="2880"/>
                    </a:lnTo>
                    <a:lnTo>
                      <a:pt x="7606" y="2880"/>
                    </a:lnTo>
                    <a:lnTo>
                      <a:pt x="7618" y="2863"/>
                    </a:lnTo>
                    <a:lnTo>
                      <a:pt x="7647" y="2835"/>
                    </a:lnTo>
                    <a:lnTo>
                      <a:pt x="7649" y="2828"/>
                    </a:lnTo>
                    <a:lnTo>
                      <a:pt x="7647" y="2819"/>
                    </a:lnTo>
                    <a:lnTo>
                      <a:pt x="7650" y="2815"/>
                    </a:lnTo>
                    <a:lnTo>
                      <a:pt x="7658" y="2822"/>
                    </a:lnTo>
                    <a:lnTo>
                      <a:pt x="7667" y="2814"/>
                    </a:lnTo>
                    <a:lnTo>
                      <a:pt x="7678" y="2812"/>
                    </a:lnTo>
                    <a:lnTo>
                      <a:pt x="7694" y="2800"/>
                    </a:lnTo>
                    <a:lnTo>
                      <a:pt x="7706" y="2799"/>
                    </a:lnTo>
                    <a:lnTo>
                      <a:pt x="7714" y="2790"/>
                    </a:lnTo>
                    <a:lnTo>
                      <a:pt x="7720" y="2795"/>
                    </a:lnTo>
                    <a:lnTo>
                      <a:pt x="7726" y="2794"/>
                    </a:lnTo>
                    <a:lnTo>
                      <a:pt x="7755" y="2795"/>
                    </a:lnTo>
                    <a:lnTo>
                      <a:pt x="7770" y="2799"/>
                    </a:lnTo>
                    <a:lnTo>
                      <a:pt x="7781" y="2804"/>
                    </a:lnTo>
                    <a:lnTo>
                      <a:pt x="7795" y="2815"/>
                    </a:lnTo>
                    <a:lnTo>
                      <a:pt x="7800" y="2827"/>
                    </a:lnTo>
                    <a:lnTo>
                      <a:pt x="7819" y="2857"/>
                    </a:lnTo>
                    <a:lnTo>
                      <a:pt x="7820" y="2863"/>
                    </a:lnTo>
                    <a:lnTo>
                      <a:pt x="7833" y="2865"/>
                    </a:lnTo>
                    <a:lnTo>
                      <a:pt x="7836" y="2863"/>
                    </a:lnTo>
                    <a:lnTo>
                      <a:pt x="7836" y="2846"/>
                    </a:lnTo>
                    <a:lnTo>
                      <a:pt x="7848" y="2820"/>
                    </a:lnTo>
                    <a:lnTo>
                      <a:pt x="7848" y="2814"/>
                    </a:lnTo>
                    <a:lnTo>
                      <a:pt x="7845" y="2811"/>
                    </a:lnTo>
                    <a:lnTo>
                      <a:pt x="7852" y="2809"/>
                    </a:lnTo>
                    <a:lnTo>
                      <a:pt x="7865" y="2800"/>
                    </a:lnTo>
                    <a:lnTo>
                      <a:pt x="7871" y="2799"/>
                    </a:lnTo>
                    <a:lnTo>
                      <a:pt x="7875" y="2792"/>
                    </a:lnTo>
                    <a:lnTo>
                      <a:pt x="7879" y="2795"/>
                    </a:lnTo>
                    <a:lnTo>
                      <a:pt x="7886" y="2795"/>
                    </a:lnTo>
                    <a:lnTo>
                      <a:pt x="7899" y="2778"/>
                    </a:lnTo>
                    <a:lnTo>
                      <a:pt x="7903" y="2777"/>
                    </a:lnTo>
                    <a:lnTo>
                      <a:pt x="7903" y="2772"/>
                    </a:lnTo>
                    <a:lnTo>
                      <a:pt x="7913" y="2765"/>
                    </a:lnTo>
                    <a:lnTo>
                      <a:pt x="7921" y="2763"/>
                    </a:lnTo>
                    <a:lnTo>
                      <a:pt x="7925" y="2760"/>
                    </a:lnTo>
                    <a:lnTo>
                      <a:pt x="7931" y="2758"/>
                    </a:lnTo>
                    <a:lnTo>
                      <a:pt x="7932" y="2754"/>
                    </a:lnTo>
                    <a:lnTo>
                      <a:pt x="7931" y="2749"/>
                    </a:lnTo>
                    <a:lnTo>
                      <a:pt x="7926" y="2744"/>
                    </a:lnTo>
                    <a:lnTo>
                      <a:pt x="7927" y="2739"/>
                    </a:lnTo>
                    <a:lnTo>
                      <a:pt x="7936" y="2746"/>
                    </a:lnTo>
                    <a:lnTo>
                      <a:pt x="7941" y="2749"/>
                    </a:lnTo>
                    <a:lnTo>
                      <a:pt x="7946" y="2745"/>
                    </a:lnTo>
                    <a:lnTo>
                      <a:pt x="7948" y="2733"/>
                    </a:lnTo>
                    <a:lnTo>
                      <a:pt x="7946" y="2727"/>
                    </a:lnTo>
                    <a:lnTo>
                      <a:pt x="7957" y="2727"/>
                    </a:lnTo>
                    <a:lnTo>
                      <a:pt x="7968" y="2719"/>
                    </a:lnTo>
                    <a:lnTo>
                      <a:pt x="7970" y="2719"/>
                    </a:lnTo>
                    <a:lnTo>
                      <a:pt x="7973" y="2714"/>
                    </a:lnTo>
                    <a:lnTo>
                      <a:pt x="7968" y="2703"/>
                    </a:lnTo>
                    <a:lnTo>
                      <a:pt x="7972" y="2701"/>
                    </a:lnTo>
                    <a:lnTo>
                      <a:pt x="7978" y="2706"/>
                    </a:lnTo>
                    <a:lnTo>
                      <a:pt x="7981" y="2706"/>
                    </a:lnTo>
                    <a:lnTo>
                      <a:pt x="7988" y="2702"/>
                    </a:lnTo>
                    <a:lnTo>
                      <a:pt x="7992" y="2696"/>
                    </a:lnTo>
                    <a:lnTo>
                      <a:pt x="7996" y="2688"/>
                    </a:lnTo>
                    <a:lnTo>
                      <a:pt x="8000" y="2688"/>
                    </a:lnTo>
                    <a:lnTo>
                      <a:pt x="8002" y="2684"/>
                    </a:lnTo>
                    <a:lnTo>
                      <a:pt x="8004" y="2671"/>
                    </a:lnTo>
                    <a:lnTo>
                      <a:pt x="8006" y="2664"/>
                    </a:lnTo>
                    <a:lnTo>
                      <a:pt x="8012" y="2665"/>
                    </a:lnTo>
                    <a:lnTo>
                      <a:pt x="8017" y="2674"/>
                    </a:lnTo>
                    <a:lnTo>
                      <a:pt x="8022" y="2675"/>
                    </a:lnTo>
                    <a:lnTo>
                      <a:pt x="8027" y="2672"/>
                    </a:lnTo>
                    <a:lnTo>
                      <a:pt x="8040" y="2660"/>
                    </a:lnTo>
                    <a:lnTo>
                      <a:pt x="8067" y="2652"/>
                    </a:lnTo>
                    <a:lnTo>
                      <a:pt x="8075" y="2644"/>
                    </a:lnTo>
                    <a:lnTo>
                      <a:pt x="8090" y="2637"/>
                    </a:lnTo>
                    <a:lnTo>
                      <a:pt x="8093" y="2629"/>
                    </a:lnTo>
                    <a:lnTo>
                      <a:pt x="8094" y="2623"/>
                    </a:lnTo>
                    <a:lnTo>
                      <a:pt x="8094" y="2616"/>
                    </a:lnTo>
                    <a:lnTo>
                      <a:pt x="8103" y="2614"/>
                    </a:lnTo>
                    <a:lnTo>
                      <a:pt x="8102" y="2618"/>
                    </a:lnTo>
                    <a:lnTo>
                      <a:pt x="8099" y="2625"/>
                    </a:lnTo>
                    <a:lnTo>
                      <a:pt x="8103" y="2625"/>
                    </a:lnTo>
                    <a:lnTo>
                      <a:pt x="8126" y="2612"/>
                    </a:lnTo>
                    <a:lnTo>
                      <a:pt x="8133" y="2612"/>
                    </a:lnTo>
                    <a:lnTo>
                      <a:pt x="8146" y="2605"/>
                    </a:lnTo>
                    <a:lnTo>
                      <a:pt x="8182" y="2579"/>
                    </a:lnTo>
                    <a:lnTo>
                      <a:pt x="8209" y="2569"/>
                    </a:lnTo>
                    <a:lnTo>
                      <a:pt x="8212" y="2566"/>
                    </a:lnTo>
                    <a:lnTo>
                      <a:pt x="8210" y="2563"/>
                    </a:lnTo>
                    <a:lnTo>
                      <a:pt x="8205" y="2559"/>
                    </a:lnTo>
                    <a:lnTo>
                      <a:pt x="8199" y="2543"/>
                    </a:lnTo>
                    <a:lnTo>
                      <a:pt x="8196" y="2534"/>
                    </a:lnTo>
                    <a:lnTo>
                      <a:pt x="8200" y="2530"/>
                    </a:lnTo>
                    <a:lnTo>
                      <a:pt x="8204" y="2536"/>
                    </a:lnTo>
                    <a:lnTo>
                      <a:pt x="8209" y="2548"/>
                    </a:lnTo>
                    <a:lnTo>
                      <a:pt x="8215" y="2557"/>
                    </a:lnTo>
                    <a:lnTo>
                      <a:pt x="8219" y="2557"/>
                    </a:lnTo>
                    <a:lnTo>
                      <a:pt x="8219" y="2563"/>
                    </a:lnTo>
                    <a:lnTo>
                      <a:pt x="8221" y="2566"/>
                    </a:lnTo>
                    <a:lnTo>
                      <a:pt x="8232" y="2567"/>
                    </a:lnTo>
                    <a:lnTo>
                      <a:pt x="8231" y="2559"/>
                    </a:lnTo>
                    <a:lnTo>
                      <a:pt x="8227" y="2553"/>
                    </a:lnTo>
                    <a:lnTo>
                      <a:pt x="8233" y="2553"/>
                    </a:lnTo>
                    <a:lnTo>
                      <a:pt x="8237" y="2561"/>
                    </a:lnTo>
                    <a:lnTo>
                      <a:pt x="8243" y="2568"/>
                    </a:lnTo>
                    <a:lnTo>
                      <a:pt x="8253" y="2568"/>
                    </a:lnTo>
                    <a:lnTo>
                      <a:pt x="8266" y="2573"/>
                    </a:lnTo>
                    <a:lnTo>
                      <a:pt x="8275" y="2582"/>
                    </a:lnTo>
                    <a:lnTo>
                      <a:pt x="8290" y="2591"/>
                    </a:lnTo>
                    <a:lnTo>
                      <a:pt x="8306" y="2596"/>
                    </a:lnTo>
                    <a:lnTo>
                      <a:pt x="8309" y="2594"/>
                    </a:lnTo>
                    <a:lnTo>
                      <a:pt x="8313" y="2582"/>
                    </a:lnTo>
                    <a:lnTo>
                      <a:pt x="8320" y="2580"/>
                    </a:lnTo>
                    <a:lnTo>
                      <a:pt x="8334" y="2558"/>
                    </a:lnTo>
                    <a:lnTo>
                      <a:pt x="8338" y="2545"/>
                    </a:lnTo>
                    <a:lnTo>
                      <a:pt x="8334" y="2535"/>
                    </a:lnTo>
                    <a:lnTo>
                      <a:pt x="8324" y="2526"/>
                    </a:lnTo>
                    <a:lnTo>
                      <a:pt x="8311" y="2521"/>
                    </a:lnTo>
                    <a:lnTo>
                      <a:pt x="8308" y="2518"/>
                    </a:lnTo>
                    <a:lnTo>
                      <a:pt x="8307" y="2512"/>
                    </a:lnTo>
                    <a:lnTo>
                      <a:pt x="8309" y="2512"/>
                    </a:lnTo>
                    <a:lnTo>
                      <a:pt x="8316" y="2509"/>
                    </a:lnTo>
                    <a:lnTo>
                      <a:pt x="8327" y="2510"/>
                    </a:lnTo>
                    <a:lnTo>
                      <a:pt x="8332" y="2507"/>
                    </a:lnTo>
                    <a:lnTo>
                      <a:pt x="8324" y="2491"/>
                    </a:lnTo>
                    <a:lnTo>
                      <a:pt x="8317" y="2491"/>
                    </a:lnTo>
                    <a:lnTo>
                      <a:pt x="8308" y="2478"/>
                    </a:lnTo>
                    <a:lnTo>
                      <a:pt x="8301" y="2464"/>
                    </a:lnTo>
                    <a:lnTo>
                      <a:pt x="8297" y="2443"/>
                    </a:lnTo>
                    <a:lnTo>
                      <a:pt x="8295" y="2435"/>
                    </a:lnTo>
                    <a:lnTo>
                      <a:pt x="8291" y="2396"/>
                    </a:lnTo>
                    <a:lnTo>
                      <a:pt x="8280" y="2402"/>
                    </a:lnTo>
                    <a:lnTo>
                      <a:pt x="8271" y="2390"/>
                    </a:lnTo>
                    <a:lnTo>
                      <a:pt x="8270" y="2384"/>
                    </a:lnTo>
                    <a:lnTo>
                      <a:pt x="8280" y="2381"/>
                    </a:lnTo>
                    <a:lnTo>
                      <a:pt x="8284" y="2384"/>
                    </a:lnTo>
                    <a:lnTo>
                      <a:pt x="8280" y="2369"/>
                    </a:lnTo>
                    <a:lnTo>
                      <a:pt x="8273" y="2347"/>
                    </a:lnTo>
                    <a:lnTo>
                      <a:pt x="8266" y="2359"/>
                    </a:lnTo>
                    <a:lnTo>
                      <a:pt x="8260" y="2363"/>
                    </a:lnTo>
                    <a:lnTo>
                      <a:pt x="8249" y="2358"/>
                    </a:lnTo>
                    <a:lnTo>
                      <a:pt x="8242" y="2349"/>
                    </a:lnTo>
                    <a:lnTo>
                      <a:pt x="8231" y="2346"/>
                    </a:lnTo>
                    <a:lnTo>
                      <a:pt x="8222" y="2335"/>
                    </a:lnTo>
                    <a:lnTo>
                      <a:pt x="8221" y="2321"/>
                    </a:lnTo>
                    <a:lnTo>
                      <a:pt x="8221" y="2311"/>
                    </a:lnTo>
                    <a:lnTo>
                      <a:pt x="8222" y="2300"/>
                    </a:lnTo>
                    <a:lnTo>
                      <a:pt x="8230" y="2292"/>
                    </a:lnTo>
                    <a:lnTo>
                      <a:pt x="8239" y="2300"/>
                    </a:lnTo>
                    <a:lnTo>
                      <a:pt x="8258" y="2305"/>
                    </a:lnTo>
                    <a:lnTo>
                      <a:pt x="8268" y="2298"/>
                    </a:lnTo>
                    <a:lnTo>
                      <a:pt x="8266" y="2302"/>
                    </a:lnTo>
                    <a:lnTo>
                      <a:pt x="8271" y="2309"/>
                    </a:lnTo>
                    <a:lnTo>
                      <a:pt x="8289" y="2305"/>
                    </a:lnTo>
                    <a:lnTo>
                      <a:pt x="8285" y="2314"/>
                    </a:lnTo>
                    <a:lnTo>
                      <a:pt x="8286" y="2319"/>
                    </a:lnTo>
                    <a:lnTo>
                      <a:pt x="8298" y="2310"/>
                    </a:lnTo>
                    <a:lnTo>
                      <a:pt x="8306" y="2299"/>
                    </a:lnTo>
                    <a:lnTo>
                      <a:pt x="8320" y="2292"/>
                    </a:lnTo>
                    <a:lnTo>
                      <a:pt x="8335" y="2288"/>
                    </a:lnTo>
                    <a:lnTo>
                      <a:pt x="8355" y="2263"/>
                    </a:lnTo>
                    <a:lnTo>
                      <a:pt x="8363" y="2256"/>
                    </a:lnTo>
                    <a:lnTo>
                      <a:pt x="8363" y="2254"/>
                    </a:lnTo>
                    <a:lnTo>
                      <a:pt x="8377" y="2243"/>
                    </a:lnTo>
                    <a:lnTo>
                      <a:pt x="8393" y="2219"/>
                    </a:lnTo>
                    <a:lnTo>
                      <a:pt x="8395" y="2204"/>
                    </a:lnTo>
                    <a:lnTo>
                      <a:pt x="8404" y="2193"/>
                    </a:lnTo>
                    <a:lnTo>
                      <a:pt x="8403" y="2179"/>
                    </a:lnTo>
                    <a:lnTo>
                      <a:pt x="8390" y="2170"/>
                    </a:lnTo>
                    <a:lnTo>
                      <a:pt x="8373" y="2149"/>
                    </a:lnTo>
                    <a:lnTo>
                      <a:pt x="8372" y="2130"/>
                    </a:lnTo>
                    <a:lnTo>
                      <a:pt x="8370" y="2115"/>
                    </a:lnTo>
                    <a:lnTo>
                      <a:pt x="8378" y="2115"/>
                    </a:lnTo>
                    <a:lnTo>
                      <a:pt x="8384" y="2111"/>
                    </a:lnTo>
                    <a:lnTo>
                      <a:pt x="8389" y="2119"/>
                    </a:lnTo>
                    <a:lnTo>
                      <a:pt x="8402" y="2112"/>
                    </a:lnTo>
                    <a:lnTo>
                      <a:pt x="8400" y="2088"/>
                    </a:lnTo>
                    <a:lnTo>
                      <a:pt x="8408" y="2095"/>
                    </a:lnTo>
                    <a:lnTo>
                      <a:pt x="8410" y="2085"/>
                    </a:lnTo>
                    <a:lnTo>
                      <a:pt x="8413" y="2096"/>
                    </a:lnTo>
                    <a:lnTo>
                      <a:pt x="8424" y="2110"/>
                    </a:lnTo>
                    <a:lnTo>
                      <a:pt x="8431" y="2107"/>
                    </a:lnTo>
                    <a:lnTo>
                      <a:pt x="8437" y="2095"/>
                    </a:lnTo>
                    <a:lnTo>
                      <a:pt x="8440" y="2085"/>
                    </a:lnTo>
                    <a:lnTo>
                      <a:pt x="8446" y="2084"/>
                    </a:lnTo>
                    <a:lnTo>
                      <a:pt x="8447" y="2087"/>
                    </a:lnTo>
                    <a:lnTo>
                      <a:pt x="8443" y="2106"/>
                    </a:lnTo>
                    <a:lnTo>
                      <a:pt x="8445" y="2120"/>
                    </a:lnTo>
                    <a:lnTo>
                      <a:pt x="8436" y="2126"/>
                    </a:lnTo>
                    <a:lnTo>
                      <a:pt x="8430" y="2126"/>
                    </a:lnTo>
                    <a:lnTo>
                      <a:pt x="8422" y="2123"/>
                    </a:lnTo>
                    <a:lnTo>
                      <a:pt x="8427" y="2137"/>
                    </a:lnTo>
                    <a:lnTo>
                      <a:pt x="8432" y="2147"/>
                    </a:lnTo>
                    <a:lnTo>
                      <a:pt x="8437" y="2158"/>
                    </a:lnTo>
                    <a:lnTo>
                      <a:pt x="8443" y="2159"/>
                    </a:lnTo>
                    <a:lnTo>
                      <a:pt x="8448" y="2173"/>
                    </a:lnTo>
                    <a:lnTo>
                      <a:pt x="8448" y="2190"/>
                    </a:lnTo>
                    <a:lnTo>
                      <a:pt x="8459" y="2195"/>
                    </a:lnTo>
                    <a:lnTo>
                      <a:pt x="8473" y="2195"/>
                    </a:lnTo>
                    <a:lnTo>
                      <a:pt x="8491" y="2200"/>
                    </a:lnTo>
                    <a:lnTo>
                      <a:pt x="8511" y="2193"/>
                    </a:lnTo>
                    <a:lnTo>
                      <a:pt x="8516" y="2185"/>
                    </a:lnTo>
                    <a:lnTo>
                      <a:pt x="8526" y="2184"/>
                    </a:lnTo>
                    <a:lnTo>
                      <a:pt x="8546" y="2187"/>
                    </a:lnTo>
                    <a:lnTo>
                      <a:pt x="8556" y="2185"/>
                    </a:lnTo>
                    <a:lnTo>
                      <a:pt x="8564" y="2192"/>
                    </a:lnTo>
                    <a:lnTo>
                      <a:pt x="8569" y="2200"/>
                    </a:lnTo>
                    <a:lnTo>
                      <a:pt x="8578" y="2200"/>
                    </a:lnTo>
                    <a:lnTo>
                      <a:pt x="8589" y="2204"/>
                    </a:lnTo>
                    <a:lnTo>
                      <a:pt x="8588" y="2222"/>
                    </a:lnTo>
                    <a:lnTo>
                      <a:pt x="8593" y="2233"/>
                    </a:lnTo>
                    <a:lnTo>
                      <a:pt x="8593" y="2247"/>
                    </a:lnTo>
                    <a:lnTo>
                      <a:pt x="8591" y="2259"/>
                    </a:lnTo>
                    <a:lnTo>
                      <a:pt x="8613" y="2278"/>
                    </a:lnTo>
                    <a:lnTo>
                      <a:pt x="8618" y="2286"/>
                    </a:lnTo>
                    <a:lnTo>
                      <a:pt x="8619" y="2293"/>
                    </a:lnTo>
                    <a:lnTo>
                      <a:pt x="8630" y="2294"/>
                    </a:lnTo>
                    <a:lnTo>
                      <a:pt x="8640" y="2299"/>
                    </a:lnTo>
                    <a:lnTo>
                      <a:pt x="8645" y="2298"/>
                    </a:lnTo>
                    <a:lnTo>
                      <a:pt x="8637" y="2292"/>
                    </a:lnTo>
                    <a:lnTo>
                      <a:pt x="8644" y="2281"/>
                    </a:lnTo>
                    <a:lnTo>
                      <a:pt x="8646" y="2287"/>
                    </a:lnTo>
                    <a:lnTo>
                      <a:pt x="8656" y="2288"/>
                    </a:lnTo>
                    <a:lnTo>
                      <a:pt x="8656" y="2272"/>
                    </a:lnTo>
                    <a:lnTo>
                      <a:pt x="8660" y="2266"/>
                    </a:lnTo>
                    <a:lnTo>
                      <a:pt x="8661" y="2270"/>
                    </a:lnTo>
                    <a:lnTo>
                      <a:pt x="8660" y="2286"/>
                    </a:lnTo>
                    <a:lnTo>
                      <a:pt x="8652" y="2295"/>
                    </a:lnTo>
                    <a:lnTo>
                      <a:pt x="8668" y="2309"/>
                    </a:lnTo>
                    <a:lnTo>
                      <a:pt x="8678" y="2309"/>
                    </a:lnTo>
                    <a:lnTo>
                      <a:pt x="8684" y="2313"/>
                    </a:lnTo>
                    <a:lnTo>
                      <a:pt x="8682" y="2319"/>
                    </a:lnTo>
                    <a:lnTo>
                      <a:pt x="8693" y="2329"/>
                    </a:lnTo>
                    <a:lnTo>
                      <a:pt x="8693" y="2340"/>
                    </a:lnTo>
                    <a:lnTo>
                      <a:pt x="8705" y="2340"/>
                    </a:lnTo>
                    <a:lnTo>
                      <a:pt x="8709" y="2330"/>
                    </a:lnTo>
                    <a:lnTo>
                      <a:pt x="8707" y="2345"/>
                    </a:lnTo>
                    <a:lnTo>
                      <a:pt x="8718" y="2348"/>
                    </a:lnTo>
                    <a:lnTo>
                      <a:pt x="8727" y="2343"/>
                    </a:lnTo>
                    <a:lnTo>
                      <a:pt x="8731" y="2331"/>
                    </a:lnTo>
                    <a:lnTo>
                      <a:pt x="8732" y="2317"/>
                    </a:lnTo>
                    <a:lnTo>
                      <a:pt x="8737" y="2324"/>
                    </a:lnTo>
                    <a:lnTo>
                      <a:pt x="8736" y="2332"/>
                    </a:lnTo>
                    <a:lnTo>
                      <a:pt x="8728" y="2351"/>
                    </a:lnTo>
                    <a:lnTo>
                      <a:pt x="8736" y="2358"/>
                    </a:lnTo>
                    <a:lnTo>
                      <a:pt x="8744" y="2360"/>
                    </a:lnTo>
                    <a:lnTo>
                      <a:pt x="8749" y="2359"/>
                    </a:lnTo>
                    <a:lnTo>
                      <a:pt x="8757" y="2352"/>
                    </a:lnTo>
                    <a:lnTo>
                      <a:pt x="8757" y="2335"/>
                    </a:lnTo>
                    <a:lnTo>
                      <a:pt x="8747" y="2333"/>
                    </a:lnTo>
                    <a:lnTo>
                      <a:pt x="8746" y="2329"/>
                    </a:lnTo>
                    <a:lnTo>
                      <a:pt x="8755" y="2326"/>
                    </a:lnTo>
                    <a:lnTo>
                      <a:pt x="8764" y="2331"/>
                    </a:lnTo>
                    <a:lnTo>
                      <a:pt x="8773" y="2341"/>
                    </a:lnTo>
                    <a:lnTo>
                      <a:pt x="8785" y="2337"/>
                    </a:lnTo>
                    <a:lnTo>
                      <a:pt x="8776" y="2319"/>
                    </a:lnTo>
                    <a:lnTo>
                      <a:pt x="8776" y="2315"/>
                    </a:lnTo>
                    <a:lnTo>
                      <a:pt x="8770" y="2309"/>
                    </a:lnTo>
                    <a:lnTo>
                      <a:pt x="8758" y="2311"/>
                    </a:lnTo>
                    <a:lnTo>
                      <a:pt x="8758" y="2309"/>
                    </a:lnTo>
                    <a:lnTo>
                      <a:pt x="8752" y="2305"/>
                    </a:lnTo>
                    <a:lnTo>
                      <a:pt x="8750" y="2300"/>
                    </a:lnTo>
                    <a:lnTo>
                      <a:pt x="8761" y="2299"/>
                    </a:lnTo>
                    <a:lnTo>
                      <a:pt x="8764" y="2293"/>
                    </a:lnTo>
                    <a:lnTo>
                      <a:pt x="8758" y="2287"/>
                    </a:lnTo>
                    <a:lnTo>
                      <a:pt x="8744" y="2290"/>
                    </a:lnTo>
                    <a:lnTo>
                      <a:pt x="8753" y="2283"/>
                    </a:lnTo>
                    <a:lnTo>
                      <a:pt x="8765" y="2283"/>
                    </a:lnTo>
                    <a:lnTo>
                      <a:pt x="8770" y="2278"/>
                    </a:lnTo>
                    <a:lnTo>
                      <a:pt x="8769" y="2270"/>
                    </a:lnTo>
                    <a:lnTo>
                      <a:pt x="8779" y="2276"/>
                    </a:lnTo>
                    <a:lnTo>
                      <a:pt x="8801" y="2256"/>
                    </a:lnTo>
                    <a:lnTo>
                      <a:pt x="8796" y="2249"/>
                    </a:lnTo>
                    <a:lnTo>
                      <a:pt x="8790" y="2236"/>
                    </a:lnTo>
                    <a:lnTo>
                      <a:pt x="8780" y="2238"/>
                    </a:lnTo>
                    <a:lnTo>
                      <a:pt x="8769" y="2233"/>
                    </a:lnTo>
                    <a:lnTo>
                      <a:pt x="8795" y="2232"/>
                    </a:lnTo>
                    <a:lnTo>
                      <a:pt x="8792" y="2220"/>
                    </a:lnTo>
                    <a:lnTo>
                      <a:pt x="8796" y="2209"/>
                    </a:lnTo>
                    <a:lnTo>
                      <a:pt x="8811" y="2197"/>
                    </a:lnTo>
                    <a:lnTo>
                      <a:pt x="8824" y="2195"/>
                    </a:lnTo>
                    <a:lnTo>
                      <a:pt x="8841" y="2201"/>
                    </a:lnTo>
                    <a:lnTo>
                      <a:pt x="8852" y="2201"/>
                    </a:lnTo>
                    <a:lnTo>
                      <a:pt x="8857" y="2195"/>
                    </a:lnTo>
                    <a:lnTo>
                      <a:pt x="8854" y="2186"/>
                    </a:lnTo>
                    <a:lnTo>
                      <a:pt x="8839" y="2176"/>
                    </a:lnTo>
                    <a:lnTo>
                      <a:pt x="8835" y="2160"/>
                    </a:lnTo>
                    <a:lnTo>
                      <a:pt x="8840" y="2153"/>
                    </a:lnTo>
                    <a:lnTo>
                      <a:pt x="8850" y="2166"/>
                    </a:lnTo>
                    <a:lnTo>
                      <a:pt x="8861" y="2173"/>
                    </a:lnTo>
                    <a:lnTo>
                      <a:pt x="8867" y="2182"/>
                    </a:lnTo>
                    <a:lnTo>
                      <a:pt x="8881" y="2184"/>
                    </a:lnTo>
                    <a:lnTo>
                      <a:pt x="8883" y="2174"/>
                    </a:lnTo>
                    <a:lnTo>
                      <a:pt x="8882" y="2164"/>
                    </a:lnTo>
                    <a:lnTo>
                      <a:pt x="8886" y="2142"/>
                    </a:lnTo>
                    <a:lnTo>
                      <a:pt x="8898" y="2137"/>
                    </a:lnTo>
                    <a:lnTo>
                      <a:pt x="8906" y="2126"/>
                    </a:lnTo>
                    <a:lnTo>
                      <a:pt x="8916" y="2125"/>
                    </a:lnTo>
                    <a:lnTo>
                      <a:pt x="8926" y="2127"/>
                    </a:lnTo>
                    <a:lnTo>
                      <a:pt x="8931" y="2116"/>
                    </a:lnTo>
                    <a:lnTo>
                      <a:pt x="8921" y="2114"/>
                    </a:lnTo>
                    <a:lnTo>
                      <a:pt x="8917" y="2116"/>
                    </a:lnTo>
                    <a:lnTo>
                      <a:pt x="8909" y="2110"/>
                    </a:lnTo>
                    <a:lnTo>
                      <a:pt x="8902" y="2109"/>
                    </a:lnTo>
                    <a:lnTo>
                      <a:pt x="8904" y="2101"/>
                    </a:lnTo>
                    <a:lnTo>
                      <a:pt x="8895" y="2091"/>
                    </a:lnTo>
                    <a:lnTo>
                      <a:pt x="8883" y="2104"/>
                    </a:lnTo>
                    <a:lnTo>
                      <a:pt x="8878" y="2098"/>
                    </a:lnTo>
                    <a:lnTo>
                      <a:pt x="8886" y="2093"/>
                    </a:lnTo>
                    <a:lnTo>
                      <a:pt x="8886" y="2089"/>
                    </a:lnTo>
                    <a:lnTo>
                      <a:pt x="8874" y="2078"/>
                    </a:lnTo>
                    <a:lnTo>
                      <a:pt x="8862" y="2071"/>
                    </a:lnTo>
                    <a:lnTo>
                      <a:pt x="8856" y="2058"/>
                    </a:lnTo>
                    <a:lnTo>
                      <a:pt x="8841" y="2046"/>
                    </a:lnTo>
                    <a:lnTo>
                      <a:pt x="8834" y="2035"/>
                    </a:lnTo>
                    <a:lnTo>
                      <a:pt x="8834" y="2026"/>
                    </a:lnTo>
                    <a:lnTo>
                      <a:pt x="8823" y="2020"/>
                    </a:lnTo>
                    <a:lnTo>
                      <a:pt x="8819" y="2013"/>
                    </a:lnTo>
                    <a:lnTo>
                      <a:pt x="8817" y="2002"/>
                    </a:lnTo>
                    <a:lnTo>
                      <a:pt x="8769" y="1992"/>
                    </a:lnTo>
                    <a:lnTo>
                      <a:pt x="8759" y="1996"/>
                    </a:lnTo>
                    <a:lnTo>
                      <a:pt x="8781" y="2002"/>
                    </a:lnTo>
                    <a:lnTo>
                      <a:pt x="8777" y="2009"/>
                    </a:lnTo>
                    <a:lnTo>
                      <a:pt x="8766" y="2010"/>
                    </a:lnTo>
                    <a:lnTo>
                      <a:pt x="8755" y="2008"/>
                    </a:lnTo>
                    <a:lnTo>
                      <a:pt x="8737" y="1997"/>
                    </a:lnTo>
                    <a:lnTo>
                      <a:pt x="8741" y="2010"/>
                    </a:lnTo>
                    <a:lnTo>
                      <a:pt x="8737" y="2019"/>
                    </a:lnTo>
                    <a:lnTo>
                      <a:pt x="8732" y="2019"/>
                    </a:lnTo>
                    <a:lnTo>
                      <a:pt x="8728" y="2009"/>
                    </a:lnTo>
                    <a:lnTo>
                      <a:pt x="8723" y="2002"/>
                    </a:lnTo>
                    <a:lnTo>
                      <a:pt x="8726" y="1992"/>
                    </a:lnTo>
                    <a:lnTo>
                      <a:pt x="8734" y="1990"/>
                    </a:lnTo>
                    <a:lnTo>
                      <a:pt x="8723" y="1983"/>
                    </a:lnTo>
                    <a:lnTo>
                      <a:pt x="8717" y="1983"/>
                    </a:lnTo>
                    <a:lnTo>
                      <a:pt x="8715" y="1977"/>
                    </a:lnTo>
                    <a:lnTo>
                      <a:pt x="8707" y="1975"/>
                    </a:lnTo>
                    <a:lnTo>
                      <a:pt x="8709" y="1982"/>
                    </a:lnTo>
                    <a:lnTo>
                      <a:pt x="8704" y="1993"/>
                    </a:lnTo>
                    <a:lnTo>
                      <a:pt x="8700" y="1991"/>
                    </a:lnTo>
                    <a:lnTo>
                      <a:pt x="8698" y="1985"/>
                    </a:lnTo>
                    <a:lnTo>
                      <a:pt x="8685" y="1981"/>
                    </a:lnTo>
                    <a:lnTo>
                      <a:pt x="8674" y="1982"/>
                    </a:lnTo>
                    <a:lnTo>
                      <a:pt x="8663" y="1987"/>
                    </a:lnTo>
                    <a:lnTo>
                      <a:pt x="8668" y="1994"/>
                    </a:lnTo>
                    <a:lnTo>
                      <a:pt x="8671" y="1987"/>
                    </a:lnTo>
                    <a:lnTo>
                      <a:pt x="8683" y="1983"/>
                    </a:lnTo>
                    <a:lnTo>
                      <a:pt x="8684" y="1988"/>
                    </a:lnTo>
                    <a:lnTo>
                      <a:pt x="8677" y="1992"/>
                    </a:lnTo>
                    <a:lnTo>
                      <a:pt x="8690" y="1997"/>
                    </a:lnTo>
                    <a:lnTo>
                      <a:pt x="8690" y="2023"/>
                    </a:lnTo>
                    <a:lnTo>
                      <a:pt x="8685" y="2046"/>
                    </a:lnTo>
                    <a:lnTo>
                      <a:pt x="8693" y="2048"/>
                    </a:lnTo>
                    <a:lnTo>
                      <a:pt x="8696" y="2044"/>
                    </a:lnTo>
                    <a:lnTo>
                      <a:pt x="8700" y="2047"/>
                    </a:lnTo>
                    <a:lnTo>
                      <a:pt x="8706" y="2060"/>
                    </a:lnTo>
                    <a:lnTo>
                      <a:pt x="8706" y="2069"/>
                    </a:lnTo>
                    <a:lnTo>
                      <a:pt x="8704" y="2079"/>
                    </a:lnTo>
                    <a:lnTo>
                      <a:pt x="8696" y="2080"/>
                    </a:lnTo>
                    <a:lnTo>
                      <a:pt x="8693" y="2088"/>
                    </a:lnTo>
                    <a:lnTo>
                      <a:pt x="8693" y="2080"/>
                    </a:lnTo>
                    <a:lnTo>
                      <a:pt x="8695" y="2076"/>
                    </a:lnTo>
                    <a:lnTo>
                      <a:pt x="8695" y="2061"/>
                    </a:lnTo>
                    <a:lnTo>
                      <a:pt x="8683" y="2056"/>
                    </a:lnTo>
                    <a:lnTo>
                      <a:pt x="8673" y="2057"/>
                    </a:lnTo>
                    <a:lnTo>
                      <a:pt x="8671" y="2047"/>
                    </a:lnTo>
                    <a:lnTo>
                      <a:pt x="8672" y="2041"/>
                    </a:lnTo>
                    <a:lnTo>
                      <a:pt x="8660" y="2034"/>
                    </a:lnTo>
                    <a:lnTo>
                      <a:pt x="8655" y="2025"/>
                    </a:lnTo>
                    <a:lnTo>
                      <a:pt x="8657" y="2013"/>
                    </a:lnTo>
                    <a:lnTo>
                      <a:pt x="8656" y="2002"/>
                    </a:lnTo>
                    <a:lnTo>
                      <a:pt x="8650" y="1987"/>
                    </a:lnTo>
                    <a:lnTo>
                      <a:pt x="8647" y="1971"/>
                    </a:lnTo>
                    <a:lnTo>
                      <a:pt x="8642" y="1949"/>
                    </a:lnTo>
                    <a:lnTo>
                      <a:pt x="8637" y="1940"/>
                    </a:lnTo>
                    <a:lnTo>
                      <a:pt x="8640" y="1932"/>
                    </a:lnTo>
                    <a:lnTo>
                      <a:pt x="8647" y="1940"/>
                    </a:lnTo>
                    <a:lnTo>
                      <a:pt x="8648" y="1951"/>
                    </a:lnTo>
                    <a:lnTo>
                      <a:pt x="8651" y="1947"/>
                    </a:lnTo>
                    <a:lnTo>
                      <a:pt x="8647" y="1938"/>
                    </a:lnTo>
                    <a:lnTo>
                      <a:pt x="8623" y="1920"/>
                    </a:lnTo>
                    <a:lnTo>
                      <a:pt x="8619" y="1906"/>
                    </a:lnTo>
                    <a:lnTo>
                      <a:pt x="8618" y="1897"/>
                    </a:lnTo>
                    <a:lnTo>
                      <a:pt x="8592" y="1884"/>
                    </a:lnTo>
                    <a:lnTo>
                      <a:pt x="8588" y="1886"/>
                    </a:lnTo>
                    <a:lnTo>
                      <a:pt x="8592" y="1897"/>
                    </a:lnTo>
                    <a:lnTo>
                      <a:pt x="8599" y="1910"/>
                    </a:lnTo>
                    <a:lnTo>
                      <a:pt x="8605" y="1916"/>
                    </a:lnTo>
                    <a:lnTo>
                      <a:pt x="8610" y="1916"/>
                    </a:lnTo>
                    <a:lnTo>
                      <a:pt x="8615" y="1923"/>
                    </a:lnTo>
                    <a:lnTo>
                      <a:pt x="8617" y="1932"/>
                    </a:lnTo>
                    <a:lnTo>
                      <a:pt x="8608" y="1928"/>
                    </a:lnTo>
                    <a:lnTo>
                      <a:pt x="8578" y="1906"/>
                    </a:lnTo>
                    <a:lnTo>
                      <a:pt x="8569" y="1904"/>
                    </a:lnTo>
                    <a:lnTo>
                      <a:pt x="8559" y="1897"/>
                    </a:lnTo>
                    <a:lnTo>
                      <a:pt x="8564" y="1891"/>
                    </a:lnTo>
                    <a:lnTo>
                      <a:pt x="8574" y="1889"/>
                    </a:lnTo>
                    <a:lnTo>
                      <a:pt x="8575" y="1879"/>
                    </a:lnTo>
                    <a:lnTo>
                      <a:pt x="8577" y="1874"/>
                    </a:lnTo>
                    <a:lnTo>
                      <a:pt x="8556" y="1869"/>
                    </a:lnTo>
                    <a:lnTo>
                      <a:pt x="8545" y="1869"/>
                    </a:lnTo>
                    <a:lnTo>
                      <a:pt x="8538" y="1863"/>
                    </a:lnTo>
                    <a:lnTo>
                      <a:pt x="8527" y="1859"/>
                    </a:lnTo>
                    <a:lnTo>
                      <a:pt x="8532" y="1852"/>
                    </a:lnTo>
                    <a:lnTo>
                      <a:pt x="8537" y="1851"/>
                    </a:lnTo>
                    <a:lnTo>
                      <a:pt x="8534" y="1845"/>
                    </a:lnTo>
                    <a:lnTo>
                      <a:pt x="8532" y="1836"/>
                    </a:lnTo>
                    <a:lnTo>
                      <a:pt x="8515" y="1836"/>
                    </a:lnTo>
                    <a:lnTo>
                      <a:pt x="8517" y="1829"/>
                    </a:lnTo>
                    <a:lnTo>
                      <a:pt x="8510" y="1818"/>
                    </a:lnTo>
                    <a:lnTo>
                      <a:pt x="8501" y="1820"/>
                    </a:lnTo>
                    <a:lnTo>
                      <a:pt x="8501" y="1816"/>
                    </a:lnTo>
                    <a:lnTo>
                      <a:pt x="8489" y="1808"/>
                    </a:lnTo>
                    <a:lnTo>
                      <a:pt x="8470" y="1816"/>
                    </a:lnTo>
                    <a:lnTo>
                      <a:pt x="8469" y="1810"/>
                    </a:lnTo>
                    <a:lnTo>
                      <a:pt x="8472" y="1802"/>
                    </a:lnTo>
                    <a:lnTo>
                      <a:pt x="8470" y="1795"/>
                    </a:lnTo>
                    <a:lnTo>
                      <a:pt x="8465" y="1787"/>
                    </a:lnTo>
                    <a:lnTo>
                      <a:pt x="8453" y="1776"/>
                    </a:lnTo>
                    <a:lnTo>
                      <a:pt x="8463" y="1789"/>
                    </a:lnTo>
                    <a:lnTo>
                      <a:pt x="8448" y="1782"/>
                    </a:lnTo>
                    <a:lnTo>
                      <a:pt x="8442" y="1782"/>
                    </a:lnTo>
                    <a:lnTo>
                      <a:pt x="8433" y="1773"/>
                    </a:lnTo>
                    <a:lnTo>
                      <a:pt x="8431" y="1752"/>
                    </a:lnTo>
                    <a:lnTo>
                      <a:pt x="8425" y="1740"/>
                    </a:lnTo>
                    <a:lnTo>
                      <a:pt x="8419" y="1740"/>
                    </a:lnTo>
                    <a:lnTo>
                      <a:pt x="8394" y="1729"/>
                    </a:lnTo>
                    <a:lnTo>
                      <a:pt x="8387" y="1721"/>
                    </a:lnTo>
                    <a:lnTo>
                      <a:pt x="8375" y="1722"/>
                    </a:lnTo>
                    <a:lnTo>
                      <a:pt x="8363" y="1716"/>
                    </a:lnTo>
                    <a:lnTo>
                      <a:pt x="8363" y="1716"/>
                    </a:lnTo>
                    <a:lnTo>
                      <a:pt x="8317" y="1666"/>
                    </a:lnTo>
                    <a:lnTo>
                      <a:pt x="8295" y="1652"/>
                    </a:lnTo>
                    <a:lnTo>
                      <a:pt x="8282" y="1648"/>
                    </a:lnTo>
                    <a:lnTo>
                      <a:pt x="8276" y="1637"/>
                    </a:lnTo>
                    <a:lnTo>
                      <a:pt x="8271" y="1641"/>
                    </a:lnTo>
                    <a:lnTo>
                      <a:pt x="8234" y="1622"/>
                    </a:lnTo>
                    <a:lnTo>
                      <a:pt x="8220" y="1606"/>
                    </a:lnTo>
                    <a:lnTo>
                      <a:pt x="8212" y="1609"/>
                    </a:lnTo>
                    <a:lnTo>
                      <a:pt x="8191" y="1599"/>
                    </a:lnTo>
                    <a:lnTo>
                      <a:pt x="8179" y="1598"/>
                    </a:lnTo>
                    <a:lnTo>
                      <a:pt x="8150" y="1569"/>
                    </a:lnTo>
                    <a:lnTo>
                      <a:pt x="8137" y="1567"/>
                    </a:lnTo>
                    <a:lnTo>
                      <a:pt x="8086" y="1566"/>
                    </a:lnTo>
                    <a:lnTo>
                      <a:pt x="8081" y="1571"/>
                    </a:lnTo>
                    <a:lnTo>
                      <a:pt x="8066" y="1574"/>
                    </a:lnTo>
                    <a:lnTo>
                      <a:pt x="8056" y="1568"/>
                    </a:lnTo>
                    <a:lnTo>
                      <a:pt x="8042" y="1563"/>
                    </a:lnTo>
                    <a:lnTo>
                      <a:pt x="8028" y="1567"/>
                    </a:lnTo>
                    <a:lnTo>
                      <a:pt x="8005" y="1565"/>
                    </a:lnTo>
                    <a:lnTo>
                      <a:pt x="7992" y="1571"/>
                    </a:lnTo>
                    <a:lnTo>
                      <a:pt x="7978" y="1568"/>
                    </a:lnTo>
                    <a:lnTo>
                      <a:pt x="7952" y="1553"/>
                    </a:lnTo>
                    <a:lnTo>
                      <a:pt x="7945" y="1556"/>
                    </a:lnTo>
                    <a:lnTo>
                      <a:pt x="7877" y="1539"/>
                    </a:lnTo>
                    <a:lnTo>
                      <a:pt x="7850" y="1539"/>
                    </a:lnTo>
                    <a:lnTo>
                      <a:pt x="7840" y="1545"/>
                    </a:lnTo>
                    <a:lnTo>
                      <a:pt x="7839" y="1557"/>
                    </a:lnTo>
                    <a:lnTo>
                      <a:pt x="7843" y="1567"/>
                    </a:lnTo>
                    <a:lnTo>
                      <a:pt x="7841" y="1589"/>
                    </a:lnTo>
                    <a:lnTo>
                      <a:pt x="7824" y="1595"/>
                    </a:lnTo>
                    <a:lnTo>
                      <a:pt x="7819" y="1608"/>
                    </a:lnTo>
                    <a:lnTo>
                      <a:pt x="7849" y="1615"/>
                    </a:lnTo>
                    <a:lnTo>
                      <a:pt x="7860" y="1651"/>
                    </a:lnTo>
                    <a:lnTo>
                      <a:pt x="7866" y="1657"/>
                    </a:lnTo>
                    <a:lnTo>
                      <a:pt x="7866" y="1666"/>
                    </a:lnTo>
                    <a:lnTo>
                      <a:pt x="7871" y="1689"/>
                    </a:lnTo>
                    <a:lnTo>
                      <a:pt x="7840" y="1725"/>
                    </a:lnTo>
                    <a:lnTo>
                      <a:pt x="7820" y="1739"/>
                    </a:lnTo>
                    <a:lnTo>
                      <a:pt x="7797" y="1738"/>
                    </a:lnTo>
                    <a:lnTo>
                      <a:pt x="7790" y="1733"/>
                    </a:lnTo>
                    <a:lnTo>
                      <a:pt x="7782" y="1711"/>
                    </a:lnTo>
                    <a:lnTo>
                      <a:pt x="7777" y="1700"/>
                    </a:lnTo>
                    <a:lnTo>
                      <a:pt x="7762" y="1690"/>
                    </a:lnTo>
                    <a:lnTo>
                      <a:pt x="7760" y="1684"/>
                    </a:lnTo>
                    <a:lnTo>
                      <a:pt x="7750" y="1678"/>
                    </a:lnTo>
                    <a:lnTo>
                      <a:pt x="7727" y="1675"/>
                    </a:lnTo>
                    <a:lnTo>
                      <a:pt x="7721" y="1670"/>
                    </a:lnTo>
                    <a:lnTo>
                      <a:pt x="7719" y="1663"/>
                    </a:lnTo>
                    <a:lnTo>
                      <a:pt x="7717" y="1655"/>
                    </a:lnTo>
                    <a:lnTo>
                      <a:pt x="7720" y="1625"/>
                    </a:lnTo>
                    <a:lnTo>
                      <a:pt x="7716" y="1614"/>
                    </a:lnTo>
                    <a:lnTo>
                      <a:pt x="7698" y="1608"/>
                    </a:lnTo>
                    <a:lnTo>
                      <a:pt x="7700" y="1598"/>
                    </a:lnTo>
                    <a:lnTo>
                      <a:pt x="7707" y="1595"/>
                    </a:lnTo>
                    <a:lnTo>
                      <a:pt x="7706" y="1590"/>
                    </a:lnTo>
                    <a:lnTo>
                      <a:pt x="7693" y="1582"/>
                    </a:lnTo>
                    <a:lnTo>
                      <a:pt x="7685" y="1584"/>
                    </a:lnTo>
                    <a:lnTo>
                      <a:pt x="7679" y="1590"/>
                    </a:lnTo>
                    <a:lnTo>
                      <a:pt x="7650" y="1627"/>
                    </a:lnTo>
                    <a:lnTo>
                      <a:pt x="7641" y="1628"/>
                    </a:lnTo>
                    <a:lnTo>
                      <a:pt x="7635" y="1626"/>
                    </a:lnTo>
                    <a:lnTo>
                      <a:pt x="7613" y="1626"/>
                    </a:lnTo>
                    <a:lnTo>
                      <a:pt x="7591" y="1614"/>
                    </a:lnTo>
                    <a:lnTo>
                      <a:pt x="7559" y="1610"/>
                    </a:lnTo>
                    <a:lnTo>
                      <a:pt x="7547" y="1614"/>
                    </a:lnTo>
                    <a:lnTo>
                      <a:pt x="7544" y="1617"/>
                    </a:lnTo>
                    <a:lnTo>
                      <a:pt x="7542" y="1614"/>
                    </a:lnTo>
                    <a:lnTo>
                      <a:pt x="7518" y="1616"/>
                    </a:lnTo>
                    <a:lnTo>
                      <a:pt x="7504" y="1606"/>
                    </a:lnTo>
                    <a:lnTo>
                      <a:pt x="7489" y="1582"/>
                    </a:lnTo>
                    <a:lnTo>
                      <a:pt x="7469" y="1594"/>
                    </a:lnTo>
                    <a:lnTo>
                      <a:pt x="7438" y="1590"/>
                    </a:lnTo>
                    <a:lnTo>
                      <a:pt x="7420" y="1600"/>
                    </a:lnTo>
                    <a:lnTo>
                      <a:pt x="7405" y="1594"/>
                    </a:lnTo>
                    <a:lnTo>
                      <a:pt x="7398" y="1594"/>
                    </a:lnTo>
                    <a:lnTo>
                      <a:pt x="7393" y="1599"/>
                    </a:lnTo>
                    <a:lnTo>
                      <a:pt x="7389" y="1606"/>
                    </a:lnTo>
                    <a:lnTo>
                      <a:pt x="7382" y="1606"/>
                    </a:lnTo>
                    <a:lnTo>
                      <a:pt x="7378" y="1623"/>
                    </a:lnTo>
                    <a:lnTo>
                      <a:pt x="7362" y="1622"/>
                    </a:lnTo>
                    <a:lnTo>
                      <a:pt x="7356" y="1635"/>
                    </a:lnTo>
                    <a:lnTo>
                      <a:pt x="7346" y="1646"/>
                    </a:lnTo>
                    <a:lnTo>
                      <a:pt x="7338" y="1643"/>
                    </a:lnTo>
                    <a:lnTo>
                      <a:pt x="7339" y="1626"/>
                    </a:lnTo>
                    <a:lnTo>
                      <a:pt x="7336" y="1616"/>
                    </a:lnTo>
                    <a:lnTo>
                      <a:pt x="7327" y="1620"/>
                    </a:lnTo>
                    <a:lnTo>
                      <a:pt x="7322" y="1617"/>
                    </a:lnTo>
                    <a:lnTo>
                      <a:pt x="7314" y="1605"/>
                    </a:lnTo>
                    <a:lnTo>
                      <a:pt x="7306" y="1596"/>
                    </a:lnTo>
                    <a:lnTo>
                      <a:pt x="7293" y="1590"/>
                    </a:lnTo>
                    <a:lnTo>
                      <a:pt x="7284" y="1590"/>
                    </a:lnTo>
                    <a:lnTo>
                      <a:pt x="7273" y="1590"/>
                    </a:lnTo>
                    <a:lnTo>
                      <a:pt x="7268" y="1582"/>
                    </a:lnTo>
                    <a:lnTo>
                      <a:pt x="7250" y="1578"/>
                    </a:lnTo>
                    <a:lnTo>
                      <a:pt x="7250" y="1569"/>
                    </a:lnTo>
                    <a:lnTo>
                      <a:pt x="7270" y="1509"/>
                    </a:lnTo>
                    <a:lnTo>
                      <a:pt x="7270" y="1497"/>
                    </a:lnTo>
                    <a:lnTo>
                      <a:pt x="7268" y="1486"/>
                    </a:lnTo>
                    <a:lnTo>
                      <a:pt x="7268" y="1480"/>
                    </a:lnTo>
                    <a:lnTo>
                      <a:pt x="7258" y="1459"/>
                    </a:lnTo>
                    <a:lnTo>
                      <a:pt x="7258" y="1455"/>
                    </a:lnTo>
                    <a:lnTo>
                      <a:pt x="7247" y="1444"/>
                    </a:lnTo>
                    <a:lnTo>
                      <a:pt x="7238" y="1431"/>
                    </a:lnTo>
                    <a:lnTo>
                      <a:pt x="7232" y="1426"/>
                    </a:lnTo>
                    <a:lnTo>
                      <a:pt x="7222" y="1409"/>
                    </a:lnTo>
                    <a:lnTo>
                      <a:pt x="7212" y="1402"/>
                    </a:lnTo>
                    <a:lnTo>
                      <a:pt x="7204" y="1393"/>
                    </a:lnTo>
                    <a:lnTo>
                      <a:pt x="7192" y="1388"/>
                    </a:lnTo>
                    <a:lnTo>
                      <a:pt x="7152" y="1384"/>
                    </a:lnTo>
                    <a:lnTo>
                      <a:pt x="7139" y="1379"/>
                    </a:lnTo>
                    <a:lnTo>
                      <a:pt x="7112" y="1378"/>
                    </a:lnTo>
                    <a:lnTo>
                      <a:pt x="7090" y="1382"/>
                    </a:lnTo>
                    <a:lnTo>
                      <a:pt x="7064" y="1380"/>
                    </a:lnTo>
                    <a:lnTo>
                      <a:pt x="7051" y="1383"/>
                    </a:lnTo>
                    <a:lnTo>
                      <a:pt x="7047" y="1388"/>
                    </a:lnTo>
                    <a:lnTo>
                      <a:pt x="7024" y="1385"/>
                    </a:lnTo>
                    <a:lnTo>
                      <a:pt x="7017" y="1393"/>
                    </a:lnTo>
                    <a:lnTo>
                      <a:pt x="7006" y="1393"/>
                    </a:lnTo>
                    <a:lnTo>
                      <a:pt x="6979" y="1386"/>
                    </a:lnTo>
                    <a:lnTo>
                      <a:pt x="6973" y="1388"/>
                    </a:lnTo>
                    <a:lnTo>
                      <a:pt x="6964" y="1396"/>
                    </a:lnTo>
                    <a:lnTo>
                      <a:pt x="6951" y="1400"/>
                    </a:lnTo>
                    <a:lnTo>
                      <a:pt x="6941" y="1395"/>
                    </a:lnTo>
                    <a:lnTo>
                      <a:pt x="6920" y="1396"/>
                    </a:lnTo>
                    <a:lnTo>
                      <a:pt x="6913" y="1400"/>
                    </a:lnTo>
                    <a:lnTo>
                      <a:pt x="6905" y="1397"/>
                    </a:lnTo>
                    <a:lnTo>
                      <a:pt x="6881" y="1410"/>
                    </a:lnTo>
                    <a:lnTo>
                      <a:pt x="6870" y="1410"/>
                    </a:lnTo>
                    <a:lnTo>
                      <a:pt x="6861" y="1417"/>
                    </a:lnTo>
                    <a:lnTo>
                      <a:pt x="6855" y="1409"/>
                    </a:lnTo>
                    <a:lnTo>
                      <a:pt x="6837" y="1393"/>
                    </a:lnTo>
                    <a:lnTo>
                      <a:pt x="6823" y="1391"/>
                    </a:lnTo>
                    <a:lnTo>
                      <a:pt x="6817" y="1386"/>
                    </a:lnTo>
                    <a:lnTo>
                      <a:pt x="6840" y="1379"/>
                    </a:lnTo>
                    <a:lnTo>
                      <a:pt x="6848" y="1368"/>
                    </a:lnTo>
                    <a:lnTo>
                      <a:pt x="6850" y="1354"/>
                    </a:lnTo>
                    <a:lnTo>
                      <a:pt x="6814" y="1323"/>
                    </a:lnTo>
                    <a:lnTo>
                      <a:pt x="6811" y="1315"/>
                    </a:lnTo>
                    <a:lnTo>
                      <a:pt x="6808" y="1307"/>
                    </a:lnTo>
                    <a:lnTo>
                      <a:pt x="6786" y="1310"/>
                    </a:lnTo>
                    <a:lnTo>
                      <a:pt x="6769" y="1316"/>
                    </a:lnTo>
                    <a:lnTo>
                      <a:pt x="6759" y="1316"/>
                    </a:lnTo>
                    <a:lnTo>
                      <a:pt x="6755" y="1307"/>
                    </a:lnTo>
                    <a:lnTo>
                      <a:pt x="6755" y="1299"/>
                    </a:lnTo>
                    <a:lnTo>
                      <a:pt x="6737" y="1288"/>
                    </a:lnTo>
                    <a:lnTo>
                      <a:pt x="6732" y="1276"/>
                    </a:lnTo>
                    <a:lnTo>
                      <a:pt x="6725" y="1275"/>
                    </a:lnTo>
                    <a:lnTo>
                      <a:pt x="6706" y="1264"/>
                    </a:lnTo>
                    <a:lnTo>
                      <a:pt x="6701" y="1271"/>
                    </a:lnTo>
                    <a:lnTo>
                      <a:pt x="6692" y="1272"/>
                    </a:lnTo>
                    <a:lnTo>
                      <a:pt x="6685" y="1267"/>
                    </a:lnTo>
                    <a:lnTo>
                      <a:pt x="6671" y="1264"/>
                    </a:lnTo>
                    <a:lnTo>
                      <a:pt x="6665" y="1266"/>
                    </a:lnTo>
                    <a:lnTo>
                      <a:pt x="6665" y="1260"/>
                    </a:lnTo>
                    <a:lnTo>
                      <a:pt x="6684" y="1232"/>
                    </a:lnTo>
                    <a:lnTo>
                      <a:pt x="6690" y="1227"/>
                    </a:lnTo>
                    <a:lnTo>
                      <a:pt x="6703" y="1237"/>
                    </a:lnTo>
                    <a:lnTo>
                      <a:pt x="6709" y="1245"/>
                    </a:lnTo>
                    <a:lnTo>
                      <a:pt x="6722" y="1237"/>
                    </a:lnTo>
                    <a:lnTo>
                      <a:pt x="6722" y="1226"/>
                    </a:lnTo>
                    <a:lnTo>
                      <a:pt x="6721" y="1217"/>
                    </a:lnTo>
                    <a:lnTo>
                      <a:pt x="6708" y="1181"/>
                    </a:lnTo>
                    <a:lnTo>
                      <a:pt x="6689" y="1169"/>
                    </a:lnTo>
                    <a:lnTo>
                      <a:pt x="6678" y="1162"/>
                    </a:lnTo>
                    <a:lnTo>
                      <a:pt x="6662" y="1159"/>
                    </a:lnTo>
                    <a:lnTo>
                      <a:pt x="6656" y="1153"/>
                    </a:lnTo>
                    <a:lnTo>
                      <a:pt x="6636" y="1143"/>
                    </a:lnTo>
                    <a:lnTo>
                      <a:pt x="6617" y="1147"/>
                    </a:lnTo>
                    <a:lnTo>
                      <a:pt x="6615" y="1151"/>
                    </a:lnTo>
                    <a:lnTo>
                      <a:pt x="6612" y="1144"/>
                    </a:lnTo>
                    <a:lnTo>
                      <a:pt x="6603" y="1143"/>
                    </a:lnTo>
                    <a:lnTo>
                      <a:pt x="6575" y="1143"/>
                    </a:lnTo>
                    <a:lnTo>
                      <a:pt x="6565" y="1148"/>
                    </a:lnTo>
                    <a:lnTo>
                      <a:pt x="6540" y="1142"/>
                    </a:lnTo>
                    <a:lnTo>
                      <a:pt x="6528" y="1131"/>
                    </a:lnTo>
                    <a:lnTo>
                      <a:pt x="6512" y="1131"/>
                    </a:lnTo>
                    <a:lnTo>
                      <a:pt x="6490" y="1109"/>
                    </a:lnTo>
                    <a:lnTo>
                      <a:pt x="6484" y="1111"/>
                    </a:lnTo>
                    <a:lnTo>
                      <a:pt x="6443" y="1106"/>
                    </a:lnTo>
                    <a:lnTo>
                      <a:pt x="6419" y="1092"/>
                    </a:lnTo>
                    <a:lnTo>
                      <a:pt x="6378" y="1089"/>
                    </a:lnTo>
                    <a:lnTo>
                      <a:pt x="6365" y="1084"/>
                    </a:lnTo>
                    <a:lnTo>
                      <a:pt x="6319" y="1086"/>
                    </a:lnTo>
                    <a:lnTo>
                      <a:pt x="6264" y="1079"/>
                    </a:lnTo>
                    <a:lnTo>
                      <a:pt x="6257" y="1073"/>
                    </a:lnTo>
                    <a:lnTo>
                      <a:pt x="6252" y="1066"/>
                    </a:lnTo>
                    <a:lnTo>
                      <a:pt x="6242" y="1060"/>
                    </a:lnTo>
                    <a:lnTo>
                      <a:pt x="6232" y="1058"/>
                    </a:lnTo>
                    <a:lnTo>
                      <a:pt x="6225" y="1057"/>
                    </a:lnTo>
                    <a:lnTo>
                      <a:pt x="6217" y="1068"/>
                    </a:lnTo>
                    <a:lnTo>
                      <a:pt x="6216" y="1074"/>
                    </a:lnTo>
                    <a:lnTo>
                      <a:pt x="6226" y="1084"/>
                    </a:lnTo>
                    <a:lnTo>
                      <a:pt x="6227" y="1093"/>
                    </a:lnTo>
                    <a:lnTo>
                      <a:pt x="6235" y="1105"/>
                    </a:lnTo>
                    <a:lnTo>
                      <a:pt x="6227" y="1109"/>
                    </a:lnTo>
                    <a:lnTo>
                      <a:pt x="6216" y="1119"/>
                    </a:lnTo>
                    <a:lnTo>
                      <a:pt x="6211" y="1127"/>
                    </a:lnTo>
                    <a:lnTo>
                      <a:pt x="6206" y="1152"/>
                    </a:lnTo>
                    <a:lnTo>
                      <a:pt x="6199" y="1167"/>
                    </a:lnTo>
                    <a:lnTo>
                      <a:pt x="6192" y="1176"/>
                    </a:lnTo>
                    <a:lnTo>
                      <a:pt x="6179" y="1179"/>
                    </a:lnTo>
                    <a:lnTo>
                      <a:pt x="6166" y="1191"/>
                    </a:lnTo>
                    <a:lnTo>
                      <a:pt x="6158" y="1205"/>
                    </a:lnTo>
                    <a:lnTo>
                      <a:pt x="6157" y="1212"/>
                    </a:lnTo>
                    <a:lnTo>
                      <a:pt x="6163" y="1226"/>
                    </a:lnTo>
                    <a:lnTo>
                      <a:pt x="6165" y="1234"/>
                    </a:lnTo>
                    <a:lnTo>
                      <a:pt x="6155" y="1235"/>
                    </a:lnTo>
                    <a:lnTo>
                      <a:pt x="6156" y="1255"/>
                    </a:lnTo>
                    <a:lnTo>
                      <a:pt x="6161" y="1269"/>
                    </a:lnTo>
                    <a:lnTo>
                      <a:pt x="6171" y="1280"/>
                    </a:lnTo>
                    <a:lnTo>
                      <a:pt x="6173" y="1286"/>
                    </a:lnTo>
                    <a:lnTo>
                      <a:pt x="6173" y="1298"/>
                    </a:lnTo>
                    <a:lnTo>
                      <a:pt x="6171" y="1307"/>
                    </a:lnTo>
                    <a:lnTo>
                      <a:pt x="6161" y="1307"/>
                    </a:lnTo>
                    <a:lnTo>
                      <a:pt x="6141" y="1294"/>
                    </a:lnTo>
                    <a:lnTo>
                      <a:pt x="6135" y="1313"/>
                    </a:lnTo>
                    <a:lnTo>
                      <a:pt x="6120" y="1307"/>
                    </a:lnTo>
                    <a:lnTo>
                      <a:pt x="6115" y="1314"/>
                    </a:lnTo>
                    <a:lnTo>
                      <a:pt x="6113" y="1309"/>
                    </a:lnTo>
                    <a:lnTo>
                      <a:pt x="6093" y="1325"/>
                    </a:lnTo>
                    <a:lnTo>
                      <a:pt x="6088" y="1334"/>
                    </a:lnTo>
                    <a:lnTo>
                      <a:pt x="6080" y="1340"/>
                    </a:lnTo>
                    <a:lnTo>
                      <a:pt x="6076" y="1352"/>
                    </a:lnTo>
                    <a:lnTo>
                      <a:pt x="6065" y="1351"/>
                    </a:lnTo>
                    <a:lnTo>
                      <a:pt x="6060" y="1357"/>
                    </a:lnTo>
                    <a:lnTo>
                      <a:pt x="6054" y="1350"/>
                    </a:lnTo>
                    <a:lnTo>
                      <a:pt x="6047" y="1348"/>
                    </a:lnTo>
                    <a:lnTo>
                      <a:pt x="6042" y="1343"/>
                    </a:lnTo>
                    <a:lnTo>
                      <a:pt x="6042" y="1334"/>
                    </a:lnTo>
                    <a:lnTo>
                      <a:pt x="6033" y="1331"/>
                    </a:lnTo>
                    <a:lnTo>
                      <a:pt x="6029" y="1320"/>
                    </a:lnTo>
                    <a:lnTo>
                      <a:pt x="6021" y="1314"/>
                    </a:lnTo>
                    <a:lnTo>
                      <a:pt x="6013" y="1314"/>
                    </a:lnTo>
                    <a:lnTo>
                      <a:pt x="5985" y="1293"/>
                    </a:lnTo>
                    <a:lnTo>
                      <a:pt x="5972" y="1294"/>
                    </a:lnTo>
                    <a:lnTo>
                      <a:pt x="5956" y="1288"/>
                    </a:lnTo>
                    <a:lnTo>
                      <a:pt x="5950" y="1281"/>
                    </a:lnTo>
                    <a:lnTo>
                      <a:pt x="5941" y="1280"/>
                    </a:lnTo>
                    <a:lnTo>
                      <a:pt x="5929" y="1272"/>
                    </a:lnTo>
                    <a:lnTo>
                      <a:pt x="5898" y="1276"/>
                    </a:lnTo>
                    <a:lnTo>
                      <a:pt x="5887" y="1294"/>
                    </a:lnTo>
                    <a:lnTo>
                      <a:pt x="5886" y="1304"/>
                    </a:lnTo>
                    <a:lnTo>
                      <a:pt x="5888" y="1318"/>
                    </a:lnTo>
                    <a:lnTo>
                      <a:pt x="5887" y="1324"/>
                    </a:lnTo>
                    <a:lnTo>
                      <a:pt x="5877" y="1309"/>
                    </a:lnTo>
                    <a:lnTo>
                      <a:pt x="5872" y="1314"/>
                    </a:lnTo>
                    <a:lnTo>
                      <a:pt x="5845" y="1309"/>
                    </a:lnTo>
                    <a:lnTo>
                      <a:pt x="5834" y="1314"/>
                    </a:lnTo>
                    <a:lnTo>
                      <a:pt x="5824" y="1312"/>
                    </a:lnTo>
                    <a:lnTo>
                      <a:pt x="5811" y="1292"/>
                    </a:lnTo>
                    <a:lnTo>
                      <a:pt x="5802" y="1287"/>
                    </a:lnTo>
                    <a:lnTo>
                      <a:pt x="5792" y="1264"/>
                    </a:lnTo>
                    <a:lnTo>
                      <a:pt x="5783" y="1254"/>
                    </a:lnTo>
                    <a:lnTo>
                      <a:pt x="5775" y="1232"/>
                    </a:lnTo>
                    <a:lnTo>
                      <a:pt x="5774" y="1217"/>
                    </a:lnTo>
                    <a:lnTo>
                      <a:pt x="5773" y="1214"/>
                    </a:lnTo>
                    <a:lnTo>
                      <a:pt x="5767" y="1218"/>
                    </a:lnTo>
                    <a:lnTo>
                      <a:pt x="5762" y="1232"/>
                    </a:lnTo>
                    <a:lnTo>
                      <a:pt x="5744" y="1275"/>
                    </a:lnTo>
                    <a:lnTo>
                      <a:pt x="5737" y="1289"/>
                    </a:lnTo>
                    <a:lnTo>
                      <a:pt x="5736" y="1307"/>
                    </a:lnTo>
                    <a:lnTo>
                      <a:pt x="5733" y="1319"/>
                    </a:lnTo>
                    <a:lnTo>
                      <a:pt x="5735" y="1353"/>
                    </a:lnTo>
                    <a:lnTo>
                      <a:pt x="5727" y="1358"/>
                    </a:lnTo>
                    <a:lnTo>
                      <a:pt x="5719" y="1380"/>
                    </a:lnTo>
                    <a:lnTo>
                      <a:pt x="5712" y="1388"/>
                    </a:lnTo>
                    <a:lnTo>
                      <a:pt x="5710" y="1406"/>
                    </a:lnTo>
                    <a:lnTo>
                      <a:pt x="5700" y="1418"/>
                    </a:lnTo>
                    <a:lnTo>
                      <a:pt x="5697" y="1433"/>
                    </a:lnTo>
                    <a:lnTo>
                      <a:pt x="5684" y="1427"/>
                    </a:lnTo>
                    <a:lnTo>
                      <a:pt x="5674" y="1395"/>
                    </a:lnTo>
                    <a:lnTo>
                      <a:pt x="5671" y="1393"/>
                    </a:lnTo>
                    <a:lnTo>
                      <a:pt x="5669" y="1405"/>
                    </a:lnTo>
                    <a:lnTo>
                      <a:pt x="5662" y="1406"/>
                    </a:lnTo>
                    <a:lnTo>
                      <a:pt x="5656" y="1397"/>
                    </a:lnTo>
                    <a:lnTo>
                      <a:pt x="5649" y="1399"/>
                    </a:lnTo>
                    <a:lnTo>
                      <a:pt x="5641" y="1394"/>
                    </a:lnTo>
                    <a:lnTo>
                      <a:pt x="5636" y="1386"/>
                    </a:lnTo>
                    <a:lnTo>
                      <a:pt x="5636" y="1379"/>
                    </a:lnTo>
                    <a:lnTo>
                      <a:pt x="5627" y="1368"/>
                    </a:lnTo>
                    <a:lnTo>
                      <a:pt x="5620" y="1375"/>
                    </a:lnTo>
                    <a:lnTo>
                      <a:pt x="5618" y="1369"/>
                    </a:lnTo>
                    <a:lnTo>
                      <a:pt x="5613" y="1364"/>
                    </a:lnTo>
                    <a:lnTo>
                      <a:pt x="5609" y="1354"/>
                    </a:lnTo>
                    <a:lnTo>
                      <a:pt x="5607" y="1340"/>
                    </a:lnTo>
                    <a:lnTo>
                      <a:pt x="5599" y="1336"/>
                    </a:lnTo>
                    <a:lnTo>
                      <a:pt x="5596" y="1340"/>
                    </a:lnTo>
                    <a:lnTo>
                      <a:pt x="5596" y="1332"/>
                    </a:lnTo>
                    <a:lnTo>
                      <a:pt x="5588" y="1318"/>
                    </a:lnTo>
                    <a:lnTo>
                      <a:pt x="5586" y="1303"/>
                    </a:lnTo>
                    <a:lnTo>
                      <a:pt x="5582" y="1299"/>
                    </a:lnTo>
                    <a:lnTo>
                      <a:pt x="5582" y="1288"/>
                    </a:lnTo>
                    <a:lnTo>
                      <a:pt x="5579" y="1282"/>
                    </a:lnTo>
                    <a:lnTo>
                      <a:pt x="5576" y="1270"/>
                    </a:lnTo>
                    <a:lnTo>
                      <a:pt x="5575" y="1273"/>
                    </a:lnTo>
                    <a:lnTo>
                      <a:pt x="5565" y="1280"/>
                    </a:lnTo>
                    <a:lnTo>
                      <a:pt x="5559" y="1272"/>
                    </a:lnTo>
                    <a:lnTo>
                      <a:pt x="5561" y="1264"/>
                    </a:lnTo>
                    <a:lnTo>
                      <a:pt x="5559" y="1255"/>
                    </a:lnTo>
                    <a:lnTo>
                      <a:pt x="5555" y="1251"/>
                    </a:lnTo>
                    <a:lnTo>
                      <a:pt x="5554" y="1245"/>
                    </a:lnTo>
                    <a:lnTo>
                      <a:pt x="5553" y="1229"/>
                    </a:lnTo>
                    <a:lnTo>
                      <a:pt x="5572" y="1200"/>
                    </a:lnTo>
                    <a:lnTo>
                      <a:pt x="5577" y="1205"/>
                    </a:lnTo>
                    <a:lnTo>
                      <a:pt x="5582" y="1203"/>
                    </a:lnTo>
                    <a:lnTo>
                      <a:pt x="5579" y="1199"/>
                    </a:lnTo>
                    <a:lnTo>
                      <a:pt x="5580" y="1192"/>
                    </a:lnTo>
                    <a:lnTo>
                      <a:pt x="5591" y="1187"/>
                    </a:lnTo>
                    <a:lnTo>
                      <a:pt x="5597" y="1180"/>
                    </a:lnTo>
                    <a:lnTo>
                      <a:pt x="5591" y="1181"/>
                    </a:lnTo>
                    <a:lnTo>
                      <a:pt x="5591" y="1178"/>
                    </a:lnTo>
                    <a:lnTo>
                      <a:pt x="5596" y="1173"/>
                    </a:lnTo>
                    <a:lnTo>
                      <a:pt x="5593" y="1169"/>
                    </a:lnTo>
                    <a:lnTo>
                      <a:pt x="5593" y="1159"/>
                    </a:lnTo>
                    <a:lnTo>
                      <a:pt x="5603" y="1141"/>
                    </a:lnTo>
                    <a:lnTo>
                      <a:pt x="5581" y="1125"/>
                    </a:lnTo>
                    <a:lnTo>
                      <a:pt x="5582" y="1120"/>
                    </a:lnTo>
                    <a:lnTo>
                      <a:pt x="5590" y="1111"/>
                    </a:lnTo>
                    <a:lnTo>
                      <a:pt x="5580" y="1104"/>
                    </a:lnTo>
                    <a:lnTo>
                      <a:pt x="5582" y="1094"/>
                    </a:lnTo>
                    <a:lnTo>
                      <a:pt x="5588" y="1090"/>
                    </a:lnTo>
                    <a:lnTo>
                      <a:pt x="5588" y="1077"/>
                    </a:lnTo>
                    <a:lnTo>
                      <a:pt x="5591" y="1074"/>
                    </a:lnTo>
                    <a:lnTo>
                      <a:pt x="5587" y="1072"/>
                    </a:lnTo>
                    <a:lnTo>
                      <a:pt x="5586" y="1066"/>
                    </a:lnTo>
                    <a:lnTo>
                      <a:pt x="5587" y="1058"/>
                    </a:lnTo>
                    <a:lnTo>
                      <a:pt x="5585" y="1050"/>
                    </a:lnTo>
                    <a:lnTo>
                      <a:pt x="5592" y="1049"/>
                    </a:lnTo>
                    <a:lnTo>
                      <a:pt x="5593" y="1045"/>
                    </a:lnTo>
                    <a:lnTo>
                      <a:pt x="5595" y="1038"/>
                    </a:lnTo>
                    <a:lnTo>
                      <a:pt x="5597" y="1031"/>
                    </a:lnTo>
                    <a:lnTo>
                      <a:pt x="5593" y="1028"/>
                    </a:lnTo>
                    <a:lnTo>
                      <a:pt x="5593" y="1022"/>
                    </a:lnTo>
                    <a:lnTo>
                      <a:pt x="5577" y="1012"/>
                    </a:lnTo>
                    <a:lnTo>
                      <a:pt x="5572" y="1001"/>
                    </a:lnTo>
                    <a:lnTo>
                      <a:pt x="5565" y="992"/>
                    </a:lnTo>
                    <a:lnTo>
                      <a:pt x="5565" y="985"/>
                    </a:lnTo>
                    <a:lnTo>
                      <a:pt x="5541" y="971"/>
                    </a:lnTo>
                    <a:lnTo>
                      <a:pt x="5542" y="964"/>
                    </a:lnTo>
                    <a:lnTo>
                      <a:pt x="5541" y="957"/>
                    </a:lnTo>
                    <a:lnTo>
                      <a:pt x="5528" y="955"/>
                    </a:lnTo>
                    <a:lnTo>
                      <a:pt x="5523" y="952"/>
                    </a:lnTo>
                    <a:lnTo>
                      <a:pt x="5527" y="948"/>
                    </a:lnTo>
                    <a:lnTo>
                      <a:pt x="5521" y="939"/>
                    </a:lnTo>
                    <a:lnTo>
                      <a:pt x="5504" y="932"/>
                    </a:lnTo>
                    <a:lnTo>
                      <a:pt x="5494" y="936"/>
                    </a:lnTo>
                    <a:lnTo>
                      <a:pt x="5478" y="933"/>
                    </a:lnTo>
                    <a:lnTo>
                      <a:pt x="5461" y="925"/>
                    </a:lnTo>
                    <a:lnTo>
                      <a:pt x="5457" y="930"/>
                    </a:lnTo>
                    <a:lnTo>
                      <a:pt x="5455" y="938"/>
                    </a:lnTo>
                    <a:lnTo>
                      <a:pt x="5447" y="938"/>
                    </a:lnTo>
                    <a:lnTo>
                      <a:pt x="5437" y="950"/>
                    </a:lnTo>
                    <a:lnTo>
                      <a:pt x="5435" y="947"/>
                    </a:lnTo>
                    <a:lnTo>
                      <a:pt x="5434" y="941"/>
                    </a:lnTo>
                    <a:lnTo>
                      <a:pt x="5415" y="918"/>
                    </a:lnTo>
                    <a:lnTo>
                      <a:pt x="5408" y="925"/>
                    </a:lnTo>
                    <a:lnTo>
                      <a:pt x="5399" y="920"/>
                    </a:lnTo>
                    <a:lnTo>
                      <a:pt x="5392" y="922"/>
                    </a:lnTo>
                    <a:lnTo>
                      <a:pt x="5385" y="912"/>
                    </a:lnTo>
                    <a:lnTo>
                      <a:pt x="5380" y="916"/>
                    </a:lnTo>
                    <a:lnTo>
                      <a:pt x="5373" y="910"/>
                    </a:lnTo>
                    <a:lnTo>
                      <a:pt x="5370" y="918"/>
                    </a:lnTo>
                    <a:lnTo>
                      <a:pt x="5361" y="910"/>
                    </a:lnTo>
                    <a:lnTo>
                      <a:pt x="5361" y="904"/>
                    </a:lnTo>
                    <a:lnTo>
                      <a:pt x="5359" y="895"/>
                    </a:lnTo>
                    <a:lnTo>
                      <a:pt x="5354" y="891"/>
                    </a:lnTo>
                    <a:lnTo>
                      <a:pt x="5350" y="896"/>
                    </a:lnTo>
                    <a:lnTo>
                      <a:pt x="5339" y="883"/>
                    </a:lnTo>
                    <a:lnTo>
                      <a:pt x="5333" y="885"/>
                    </a:lnTo>
                    <a:lnTo>
                      <a:pt x="5323" y="879"/>
                    </a:lnTo>
                    <a:lnTo>
                      <a:pt x="5305" y="875"/>
                    </a:lnTo>
                    <a:lnTo>
                      <a:pt x="5292" y="866"/>
                    </a:lnTo>
                    <a:lnTo>
                      <a:pt x="5286" y="866"/>
                    </a:lnTo>
                    <a:lnTo>
                      <a:pt x="5285" y="873"/>
                    </a:lnTo>
                    <a:lnTo>
                      <a:pt x="5285" y="880"/>
                    </a:lnTo>
                    <a:lnTo>
                      <a:pt x="5286" y="890"/>
                    </a:lnTo>
                    <a:lnTo>
                      <a:pt x="5284" y="895"/>
                    </a:lnTo>
                    <a:lnTo>
                      <a:pt x="5268" y="893"/>
                    </a:lnTo>
                    <a:lnTo>
                      <a:pt x="5258" y="877"/>
                    </a:lnTo>
                    <a:lnTo>
                      <a:pt x="5257" y="883"/>
                    </a:lnTo>
                    <a:lnTo>
                      <a:pt x="5256" y="900"/>
                    </a:lnTo>
                    <a:lnTo>
                      <a:pt x="5247" y="942"/>
                    </a:lnTo>
                    <a:lnTo>
                      <a:pt x="5252" y="944"/>
                    </a:lnTo>
                    <a:lnTo>
                      <a:pt x="5249" y="950"/>
                    </a:lnTo>
                    <a:lnTo>
                      <a:pt x="5248" y="955"/>
                    </a:lnTo>
                    <a:lnTo>
                      <a:pt x="5251" y="970"/>
                    </a:lnTo>
                    <a:lnTo>
                      <a:pt x="5264" y="1003"/>
                    </a:lnTo>
                    <a:lnTo>
                      <a:pt x="5260" y="1011"/>
                    </a:lnTo>
                    <a:lnTo>
                      <a:pt x="5252" y="1019"/>
                    </a:lnTo>
                    <a:lnTo>
                      <a:pt x="5225" y="1024"/>
                    </a:lnTo>
                    <a:lnTo>
                      <a:pt x="5210" y="1036"/>
                    </a:lnTo>
                    <a:lnTo>
                      <a:pt x="5204" y="1031"/>
                    </a:lnTo>
                    <a:lnTo>
                      <a:pt x="5200" y="1038"/>
                    </a:lnTo>
                    <a:lnTo>
                      <a:pt x="5195" y="1034"/>
                    </a:lnTo>
                    <a:lnTo>
                      <a:pt x="5179" y="1038"/>
                    </a:lnTo>
                    <a:lnTo>
                      <a:pt x="5168" y="1033"/>
                    </a:lnTo>
                    <a:lnTo>
                      <a:pt x="5161" y="1033"/>
                    </a:lnTo>
                    <a:lnTo>
                      <a:pt x="5136" y="1038"/>
                    </a:lnTo>
                    <a:lnTo>
                      <a:pt x="5131" y="1041"/>
                    </a:lnTo>
                    <a:lnTo>
                      <a:pt x="5112" y="1030"/>
                    </a:lnTo>
                    <a:lnTo>
                      <a:pt x="5082" y="1023"/>
                    </a:lnTo>
                    <a:lnTo>
                      <a:pt x="5074" y="1022"/>
                    </a:lnTo>
                    <a:lnTo>
                      <a:pt x="5074" y="1030"/>
                    </a:lnTo>
                    <a:lnTo>
                      <a:pt x="5071" y="1035"/>
                    </a:lnTo>
                    <a:lnTo>
                      <a:pt x="5042" y="1015"/>
                    </a:lnTo>
                    <a:lnTo>
                      <a:pt x="5023" y="1011"/>
                    </a:lnTo>
                    <a:lnTo>
                      <a:pt x="4994" y="995"/>
                    </a:lnTo>
                    <a:lnTo>
                      <a:pt x="4989" y="987"/>
                    </a:lnTo>
                    <a:lnTo>
                      <a:pt x="4989" y="980"/>
                    </a:lnTo>
                    <a:lnTo>
                      <a:pt x="4989" y="974"/>
                    </a:lnTo>
                    <a:lnTo>
                      <a:pt x="4990" y="969"/>
                    </a:lnTo>
                    <a:lnTo>
                      <a:pt x="4988" y="955"/>
                    </a:lnTo>
                    <a:lnTo>
                      <a:pt x="4990" y="948"/>
                    </a:lnTo>
                    <a:lnTo>
                      <a:pt x="4996" y="944"/>
                    </a:lnTo>
                    <a:lnTo>
                      <a:pt x="5007" y="944"/>
                    </a:lnTo>
                    <a:lnTo>
                      <a:pt x="5009" y="938"/>
                    </a:lnTo>
                    <a:lnTo>
                      <a:pt x="5015" y="938"/>
                    </a:lnTo>
                    <a:lnTo>
                      <a:pt x="5012" y="931"/>
                    </a:lnTo>
                    <a:lnTo>
                      <a:pt x="5005" y="925"/>
                    </a:lnTo>
                    <a:lnTo>
                      <a:pt x="4978" y="926"/>
                    </a:lnTo>
                    <a:lnTo>
                      <a:pt x="4967" y="920"/>
                    </a:lnTo>
                    <a:lnTo>
                      <a:pt x="4948" y="925"/>
                    </a:lnTo>
                    <a:lnTo>
                      <a:pt x="4924" y="920"/>
                    </a:lnTo>
                    <a:lnTo>
                      <a:pt x="4912" y="912"/>
                    </a:lnTo>
                    <a:lnTo>
                      <a:pt x="4900" y="912"/>
                    </a:lnTo>
                    <a:lnTo>
                      <a:pt x="4888" y="907"/>
                    </a:lnTo>
                    <a:lnTo>
                      <a:pt x="4875" y="907"/>
                    </a:lnTo>
                    <a:lnTo>
                      <a:pt x="4858" y="899"/>
                    </a:lnTo>
                    <a:lnTo>
                      <a:pt x="4837" y="895"/>
                    </a:lnTo>
                    <a:lnTo>
                      <a:pt x="4818" y="900"/>
                    </a:lnTo>
                    <a:lnTo>
                      <a:pt x="4818" y="909"/>
                    </a:lnTo>
                    <a:lnTo>
                      <a:pt x="4792" y="918"/>
                    </a:lnTo>
                    <a:lnTo>
                      <a:pt x="4779" y="921"/>
                    </a:lnTo>
                    <a:lnTo>
                      <a:pt x="4756" y="918"/>
                    </a:lnTo>
                    <a:lnTo>
                      <a:pt x="4721" y="932"/>
                    </a:lnTo>
                    <a:lnTo>
                      <a:pt x="4736" y="957"/>
                    </a:lnTo>
                    <a:lnTo>
                      <a:pt x="4738" y="969"/>
                    </a:lnTo>
                    <a:lnTo>
                      <a:pt x="4735" y="974"/>
                    </a:lnTo>
                    <a:lnTo>
                      <a:pt x="4713" y="990"/>
                    </a:lnTo>
                    <a:lnTo>
                      <a:pt x="4698" y="984"/>
                    </a:lnTo>
                    <a:lnTo>
                      <a:pt x="4700" y="976"/>
                    </a:lnTo>
                    <a:lnTo>
                      <a:pt x="4715" y="979"/>
                    </a:lnTo>
                    <a:lnTo>
                      <a:pt x="4719" y="969"/>
                    </a:lnTo>
                    <a:lnTo>
                      <a:pt x="4703" y="964"/>
                    </a:lnTo>
                    <a:lnTo>
                      <a:pt x="4705" y="955"/>
                    </a:lnTo>
                    <a:lnTo>
                      <a:pt x="4700" y="947"/>
                    </a:lnTo>
                    <a:lnTo>
                      <a:pt x="4711" y="922"/>
                    </a:lnTo>
                    <a:lnTo>
                      <a:pt x="4710" y="907"/>
                    </a:lnTo>
                    <a:lnTo>
                      <a:pt x="4705" y="894"/>
                    </a:lnTo>
                    <a:lnTo>
                      <a:pt x="4700" y="889"/>
                    </a:lnTo>
                    <a:lnTo>
                      <a:pt x="4698" y="872"/>
                    </a:lnTo>
                    <a:lnTo>
                      <a:pt x="4690" y="858"/>
                    </a:lnTo>
                    <a:lnTo>
                      <a:pt x="4678" y="832"/>
                    </a:lnTo>
                    <a:lnTo>
                      <a:pt x="4684" y="861"/>
                    </a:lnTo>
                    <a:lnTo>
                      <a:pt x="4682" y="878"/>
                    </a:lnTo>
                    <a:lnTo>
                      <a:pt x="4674" y="891"/>
                    </a:lnTo>
                    <a:lnTo>
                      <a:pt x="4658" y="896"/>
                    </a:lnTo>
                    <a:lnTo>
                      <a:pt x="4628" y="894"/>
                    </a:lnTo>
                    <a:lnTo>
                      <a:pt x="4619" y="896"/>
                    </a:lnTo>
                    <a:lnTo>
                      <a:pt x="4617" y="891"/>
                    </a:lnTo>
                    <a:lnTo>
                      <a:pt x="4596" y="874"/>
                    </a:lnTo>
                    <a:lnTo>
                      <a:pt x="4592" y="862"/>
                    </a:lnTo>
                    <a:lnTo>
                      <a:pt x="4591" y="848"/>
                    </a:lnTo>
                    <a:lnTo>
                      <a:pt x="4596" y="837"/>
                    </a:lnTo>
                    <a:lnTo>
                      <a:pt x="4598" y="847"/>
                    </a:lnTo>
                    <a:lnTo>
                      <a:pt x="4607" y="832"/>
                    </a:lnTo>
                    <a:lnTo>
                      <a:pt x="4608" y="826"/>
                    </a:lnTo>
                    <a:lnTo>
                      <a:pt x="4584" y="834"/>
                    </a:lnTo>
                    <a:lnTo>
                      <a:pt x="4576" y="842"/>
                    </a:lnTo>
                    <a:lnTo>
                      <a:pt x="4574" y="851"/>
                    </a:lnTo>
                    <a:lnTo>
                      <a:pt x="4570" y="855"/>
                    </a:lnTo>
                    <a:lnTo>
                      <a:pt x="4565" y="845"/>
                    </a:lnTo>
                    <a:lnTo>
                      <a:pt x="4553" y="840"/>
                    </a:lnTo>
                    <a:lnTo>
                      <a:pt x="4542" y="831"/>
                    </a:lnTo>
                    <a:lnTo>
                      <a:pt x="4527" y="834"/>
                    </a:lnTo>
                    <a:lnTo>
                      <a:pt x="4515" y="839"/>
                    </a:lnTo>
                    <a:lnTo>
                      <a:pt x="4512" y="852"/>
                    </a:lnTo>
                    <a:lnTo>
                      <a:pt x="4496" y="875"/>
                    </a:lnTo>
                    <a:lnTo>
                      <a:pt x="4495" y="884"/>
                    </a:lnTo>
                    <a:lnTo>
                      <a:pt x="4500" y="899"/>
                    </a:lnTo>
                    <a:lnTo>
                      <a:pt x="4507" y="911"/>
                    </a:lnTo>
                    <a:lnTo>
                      <a:pt x="4514" y="907"/>
                    </a:lnTo>
                    <a:lnTo>
                      <a:pt x="4509" y="905"/>
                    </a:lnTo>
                    <a:lnTo>
                      <a:pt x="4509" y="896"/>
                    </a:lnTo>
                    <a:lnTo>
                      <a:pt x="4515" y="902"/>
                    </a:lnTo>
                    <a:lnTo>
                      <a:pt x="4534" y="902"/>
                    </a:lnTo>
                    <a:lnTo>
                      <a:pt x="4542" y="893"/>
                    </a:lnTo>
                    <a:lnTo>
                      <a:pt x="4552" y="888"/>
                    </a:lnTo>
                    <a:lnTo>
                      <a:pt x="4557" y="879"/>
                    </a:lnTo>
                    <a:lnTo>
                      <a:pt x="4565" y="884"/>
                    </a:lnTo>
                    <a:lnTo>
                      <a:pt x="4573" y="901"/>
                    </a:lnTo>
                    <a:lnTo>
                      <a:pt x="4542" y="916"/>
                    </a:lnTo>
                    <a:lnTo>
                      <a:pt x="4536" y="930"/>
                    </a:lnTo>
                    <a:lnTo>
                      <a:pt x="4531" y="927"/>
                    </a:lnTo>
                    <a:lnTo>
                      <a:pt x="4506" y="948"/>
                    </a:lnTo>
                    <a:lnTo>
                      <a:pt x="4495" y="948"/>
                    </a:lnTo>
                    <a:lnTo>
                      <a:pt x="4478" y="926"/>
                    </a:lnTo>
                    <a:lnTo>
                      <a:pt x="4490" y="949"/>
                    </a:lnTo>
                    <a:lnTo>
                      <a:pt x="4487" y="952"/>
                    </a:lnTo>
                    <a:lnTo>
                      <a:pt x="4480" y="945"/>
                    </a:lnTo>
                    <a:lnTo>
                      <a:pt x="4482" y="953"/>
                    </a:lnTo>
                    <a:lnTo>
                      <a:pt x="4479" y="960"/>
                    </a:lnTo>
                    <a:lnTo>
                      <a:pt x="4444" y="971"/>
                    </a:lnTo>
                    <a:lnTo>
                      <a:pt x="4432" y="970"/>
                    </a:lnTo>
                    <a:lnTo>
                      <a:pt x="4430" y="979"/>
                    </a:lnTo>
                    <a:lnTo>
                      <a:pt x="4432" y="986"/>
                    </a:lnTo>
                    <a:lnTo>
                      <a:pt x="4414" y="982"/>
                    </a:lnTo>
                    <a:lnTo>
                      <a:pt x="4394" y="1001"/>
                    </a:lnTo>
                    <a:lnTo>
                      <a:pt x="4389" y="998"/>
                    </a:lnTo>
                    <a:lnTo>
                      <a:pt x="4361" y="996"/>
                    </a:lnTo>
                    <a:lnTo>
                      <a:pt x="4354" y="1003"/>
                    </a:lnTo>
                    <a:lnTo>
                      <a:pt x="4326" y="996"/>
                    </a:lnTo>
                    <a:lnTo>
                      <a:pt x="4315" y="1004"/>
                    </a:lnTo>
                    <a:lnTo>
                      <a:pt x="4316" y="1018"/>
                    </a:lnTo>
                    <a:lnTo>
                      <a:pt x="4323" y="1036"/>
                    </a:lnTo>
                    <a:lnTo>
                      <a:pt x="4358" y="1054"/>
                    </a:lnTo>
                    <a:lnTo>
                      <a:pt x="4350" y="1056"/>
                    </a:lnTo>
                    <a:lnTo>
                      <a:pt x="4340" y="1054"/>
                    </a:lnTo>
                    <a:lnTo>
                      <a:pt x="4317" y="1044"/>
                    </a:lnTo>
                    <a:lnTo>
                      <a:pt x="4308" y="1038"/>
                    </a:lnTo>
                    <a:lnTo>
                      <a:pt x="4301" y="1047"/>
                    </a:lnTo>
                    <a:lnTo>
                      <a:pt x="4294" y="1052"/>
                    </a:lnTo>
                    <a:lnTo>
                      <a:pt x="4288" y="1065"/>
                    </a:lnTo>
                    <a:lnTo>
                      <a:pt x="4278" y="1071"/>
                    </a:lnTo>
                    <a:lnTo>
                      <a:pt x="4267" y="1072"/>
                    </a:lnTo>
                    <a:lnTo>
                      <a:pt x="4253" y="1082"/>
                    </a:lnTo>
                    <a:lnTo>
                      <a:pt x="4242" y="1090"/>
                    </a:lnTo>
                    <a:lnTo>
                      <a:pt x="4229" y="1109"/>
                    </a:lnTo>
                    <a:lnTo>
                      <a:pt x="4232" y="1104"/>
                    </a:lnTo>
                    <a:lnTo>
                      <a:pt x="4229" y="1101"/>
                    </a:lnTo>
                    <a:lnTo>
                      <a:pt x="4215" y="1105"/>
                    </a:lnTo>
                    <a:lnTo>
                      <a:pt x="4213" y="1111"/>
                    </a:lnTo>
                    <a:lnTo>
                      <a:pt x="4206" y="1110"/>
                    </a:lnTo>
                    <a:lnTo>
                      <a:pt x="4205" y="1103"/>
                    </a:lnTo>
                    <a:lnTo>
                      <a:pt x="4227" y="1083"/>
                    </a:lnTo>
                    <a:lnTo>
                      <a:pt x="4236" y="1078"/>
                    </a:lnTo>
                    <a:lnTo>
                      <a:pt x="4240" y="1072"/>
                    </a:lnTo>
                    <a:lnTo>
                      <a:pt x="4252" y="1063"/>
                    </a:lnTo>
                    <a:lnTo>
                      <a:pt x="4263" y="1067"/>
                    </a:lnTo>
                    <a:lnTo>
                      <a:pt x="4276" y="1055"/>
                    </a:lnTo>
                    <a:lnTo>
                      <a:pt x="4285" y="1044"/>
                    </a:lnTo>
                    <a:lnTo>
                      <a:pt x="4301" y="1008"/>
                    </a:lnTo>
                    <a:lnTo>
                      <a:pt x="4306" y="1002"/>
                    </a:lnTo>
                    <a:lnTo>
                      <a:pt x="4306" y="997"/>
                    </a:lnTo>
                    <a:lnTo>
                      <a:pt x="4310" y="987"/>
                    </a:lnTo>
                    <a:lnTo>
                      <a:pt x="4316" y="972"/>
                    </a:lnTo>
                    <a:lnTo>
                      <a:pt x="4326" y="974"/>
                    </a:lnTo>
                    <a:lnTo>
                      <a:pt x="4349" y="965"/>
                    </a:lnTo>
                    <a:lnTo>
                      <a:pt x="4351" y="952"/>
                    </a:lnTo>
                    <a:lnTo>
                      <a:pt x="4365" y="928"/>
                    </a:lnTo>
                    <a:lnTo>
                      <a:pt x="4369" y="911"/>
                    </a:lnTo>
                    <a:lnTo>
                      <a:pt x="4409" y="910"/>
                    </a:lnTo>
                    <a:lnTo>
                      <a:pt x="4419" y="907"/>
                    </a:lnTo>
                    <a:lnTo>
                      <a:pt x="4425" y="915"/>
                    </a:lnTo>
                    <a:lnTo>
                      <a:pt x="4445" y="875"/>
                    </a:lnTo>
                    <a:lnTo>
                      <a:pt x="4452" y="864"/>
                    </a:lnTo>
                    <a:lnTo>
                      <a:pt x="4456" y="848"/>
                    </a:lnTo>
                    <a:lnTo>
                      <a:pt x="4484" y="820"/>
                    </a:lnTo>
                    <a:lnTo>
                      <a:pt x="4500" y="813"/>
                    </a:lnTo>
                    <a:lnTo>
                      <a:pt x="4511" y="802"/>
                    </a:lnTo>
                    <a:lnTo>
                      <a:pt x="4520" y="788"/>
                    </a:lnTo>
                    <a:lnTo>
                      <a:pt x="4526" y="767"/>
                    </a:lnTo>
                    <a:lnTo>
                      <a:pt x="4547" y="748"/>
                    </a:lnTo>
                    <a:lnTo>
                      <a:pt x="4545" y="743"/>
                    </a:lnTo>
                    <a:lnTo>
                      <a:pt x="4548" y="735"/>
                    </a:lnTo>
                    <a:lnTo>
                      <a:pt x="4559" y="733"/>
                    </a:lnTo>
                    <a:lnTo>
                      <a:pt x="4566" y="727"/>
                    </a:lnTo>
                    <a:lnTo>
                      <a:pt x="4563" y="724"/>
                    </a:lnTo>
                    <a:lnTo>
                      <a:pt x="4569" y="722"/>
                    </a:lnTo>
                    <a:lnTo>
                      <a:pt x="4573" y="726"/>
                    </a:lnTo>
                    <a:lnTo>
                      <a:pt x="4584" y="721"/>
                    </a:lnTo>
                    <a:lnTo>
                      <a:pt x="4587" y="707"/>
                    </a:lnTo>
                    <a:lnTo>
                      <a:pt x="4592" y="708"/>
                    </a:lnTo>
                    <a:lnTo>
                      <a:pt x="4607" y="692"/>
                    </a:lnTo>
                    <a:lnTo>
                      <a:pt x="4625" y="703"/>
                    </a:lnTo>
                    <a:lnTo>
                      <a:pt x="4627" y="695"/>
                    </a:lnTo>
                    <a:lnTo>
                      <a:pt x="4630" y="686"/>
                    </a:lnTo>
                    <a:lnTo>
                      <a:pt x="4625" y="678"/>
                    </a:lnTo>
                    <a:lnTo>
                      <a:pt x="4657" y="665"/>
                    </a:lnTo>
                    <a:lnTo>
                      <a:pt x="4643" y="662"/>
                    </a:lnTo>
                    <a:lnTo>
                      <a:pt x="4645" y="656"/>
                    </a:lnTo>
                    <a:lnTo>
                      <a:pt x="4667" y="645"/>
                    </a:lnTo>
                    <a:lnTo>
                      <a:pt x="4665" y="656"/>
                    </a:lnTo>
                    <a:lnTo>
                      <a:pt x="4672" y="645"/>
                    </a:lnTo>
                    <a:lnTo>
                      <a:pt x="4678" y="643"/>
                    </a:lnTo>
                    <a:lnTo>
                      <a:pt x="4684" y="636"/>
                    </a:lnTo>
                    <a:lnTo>
                      <a:pt x="4679" y="631"/>
                    </a:lnTo>
                    <a:lnTo>
                      <a:pt x="4688" y="622"/>
                    </a:lnTo>
                    <a:lnTo>
                      <a:pt x="4698" y="624"/>
                    </a:lnTo>
                    <a:lnTo>
                      <a:pt x="4704" y="611"/>
                    </a:lnTo>
                    <a:lnTo>
                      <a:pt x="4708" y="599"/>
                    </a:lnTo>
                    <a:lnTo>
                      <a:pt x="4708" y="595"/>
                    </a:lnTo>
                    <a:lnTo>
                      <a:pt x="4719" y="582"/>
                    </a:lnTo>
                    <a:lnTo>
                      <a:pt x="4722" y="573"/>
                    </a:lnTo>
                    <a:lnTo>
                      <a:pt x="4729" y="567"/>
                    </a:lnTo>
                    <a:lnTo>
                      <a:pt x="4729" y="549"/>
                    </a:lnTo>
                    <a:lnTo>
                      <a:pt x="4726" y="548"/>
                    </a:lnTo>
                    <a:lnTo>
                      <a:pt x="4722" y="534"/>
                    </a:lnTo>
                    <a:lnTo>
                      <a:pt x="4731" y="538"/>
                    </a:lnTo>
                    <a:lnTo>
                      <a:pt x="4730" y="518"/>
                    </a:lnTo>
                    <a:lnTo>
                      <a:pt x="4716" y="518"/>
                    </a:lnTo>
                    <a:lnTo>
                      <a:pt x="4703" y="506"/>
                    </a:lnTo>
                    <a:lnTo>
                      <a:pt x="4701" y="491"/>
                    </a:lnTo>
                    <a:lnTo>
                      <a:pt x="4692" y="492"/>
                    </a:lnTo>
                    <a:lnTo>
                      <a:pt x="4689" y="502"/>
                    </a:lnTo>
                    <a:lnTo>
                      <a:pt x="4686" y="507"/>
                    </a:lnTo>
                    <a:lnTo>
                      <a:pt x="4681" y="497"/>
                    </a:lnTo>
                    <a:lnTo>
                      <a:pt x="4681" y="493"/>
                    </a:lnTo>
                    <a:lnTo>
                      <a:pt x="4676" y="481"/>
                    </a:lnTo>
                    <a:lnTo>
                      <a:pt x="4679" y="475"/>
                    </a:lnTo>
                    <a:lnTo>
                      <a:pt x="4666" y="464"/>
                    </a:lnTo>
                    <a:lnTo>
                      <a:pt x="4660" y="454"/>
                    </a:lnTo>
                    <a:lnTo>
                      <a:pt x="4662" y="447"/>
                    </a:lnTo>
                    <a:lnTo>
                      <a:pt x="4670" y="449"/>
                    </a:lnTo>
                    <a:lnTo>
                      <a:pt x="4687" y="470"/>
                    </a:lnTo>
                    <a:lnTo>
                      <a:pt x="4717" y="490"/>
                    </a:lnTo>
                    <a:lnTo>
                      <a:pt x="4711" y="507"/>
                    </a:lnTo>
                    <a:lnTo>
                      <a:pt x="4717" y="505"/>
                    </a:lnTo>
                    <a:lnTo>
                      <a:pt x="4724" y="493"/>
                    </a:lnTo>
                    <a:lnTo>
                      <a:pt x="4736" y="455"/>
                    </a:lnTo>
                    <a:lnTo>
                      <a:pt x="4736" y="441"/>
                    </a:lnTo>
                    <a:lnTo>
                      <a:pt x="4732" y="428"/>
                    </a:lnTo>
                    <a:lnTo>
                      <a:pt x="4726" y="432"/>
                    </a:lnTo>
                    <a:lnTo>
                      <a:pt x="4717" y="428"/>
                    </a:lnTo>
                    <a:lnTo>
                      <a:pt x="4713" y="400"/>
                    </a:lnTo>
                    <a:lnTo>
                      <a:pt x="4714" y="389"/>
                    </a:lnTo>
                    <a:lnTo>
                      <a:pt x="4698" y="360"/>
                    </a:lnTo>
                    <a:lnTo>
                      <a:pt x="4689" y="364"/>
                    </a:lnTo>
                    <a:lnTo>
                      <a:pt x="4695" y="378"/>
                    </a:lnTo>
                    <a:lnTo>
                      <a:pt x="4686" y="387"/>
                    </a:lnTo>
                    <a:lnTo>
                      <a:pt x="4684" y="394"/>
                    </a:lnTo>
                    <a:lnTo>
                      <a:pt x="4679" y="394"/>
                    </a:lnTo>
                    <a:lnTo>
                      <a:pt x="4672" y="374"/>
                    </a:lnTo>
                    <a:lnTo>
                      <a:pt x="4662" y="362"/>
                    </a:lnTo>
                    <a:lnTo>
                      <a:pt x="4670" y="358"/>
                    </a:lnTo>
                    <a:lnTo>
                      <a:pt x="4671" y="349"/>
                    </a:lnTo>
                    <a:lnTo>
                      <a:pt x="4673" y="341"/>
                    </a:lnTo>
                    <a:lnTo>
                      <a:pt x="4647" y="315"/>
                    </a:lnTo>
                    <a:lnTo>
                      <a:pt x="4640" y="318"/>
                    </a:lnTo>
                    <a:lnTo>
                      <a:pt x="4639" y="306"/>
                    </a:lnTo>
                    <a:lnTo>
                      <a:pt x="4624" y="283"/>
                    </a:lnTo>
                    <a:lnTo>
                      <a:pt x="4603" y="271"/>
                    </a:lnTo>
                    <a:lnTo>
                      <a:pt x="4607" y="266"/>
                    </a:lnTo>
                    <a:lnTo>
                      <a:pt x="4603" y="258"/>
                    </a:lnTo>
                    <a:lnTo>
                      <a:pt x="4593" y="255"/>
                    </a:lnTo>
                    <a:lnTo>
                      <a:pt x="4588" y="261"/>
                    </a:lnTo>
                    <a:lnTo>
                      <a:pt x="4585" y="255"/>
                    </a:lnTo>
                    <a:lnTo>
                      <a:pt x="4586" y="244"/>
                    </a:lnTo>
                    <a:lnTo>
                      <a:pt x="4569" y="248"/>
                    </a:lnTo>
                    <a:lnTo>
                      <a:pt x="4539" y="242"/>
                    </a:lnTo>
                    <a:lnTo>
                      <a:pt x="4523" y="255"/>
                    </a:lnTo>
                    <a:lnTo>
                      <a:pt x="4518" y="253"/>
                    </a:lnTo>
                    <a:lnTo>
                      <a:pt x="4509" y="255"/>
                    </a:lnTo>
                    <a:lnTo>
                      <a:pt x="4489" y="238"/>
                    </a:lnTo>
                    <a:lnTo>
                      <a:pt x="4477" y="248"/>
                    </a:lnTo>
                    <a:lnTo>
                      <a:pt x="4469" y="247"/>
                    </a:lnTo>
                    <a:lnTo>
                      <a:pt x="4441" y="253"/>
                    </a:lnTo>
                    <a:lnTo>
                      <a:pt x="4435" y="247"/>
                    </a:lnTo>
                    <a:lnTo>
                      <a:pt x="4426" y="255"/>
                    </a:lnTo>
                    <a:lnTo>
                      <a:pt x="4428" y="248"/>
                    </a:lnTo>
                    <a:lnTo>
                      <a:pt x="4432" y="242"/>
                    </a:lnTo>
                    <a:lnTo>
                      <a:pt x="4430" y="238"/>
                    </a:lnTo>
                    <a:lnTo>
                      <a:pt x="4424" y="237"/>
                    </a:lnTo>
                    <a:lnTo>
                      <a:pt x="4421" y="244"/>
                    </a:lnTo>
                    <a:lnTo>
                      <a:pt x="4410" y="247"/>
                    </a:lnTo>
                    <a:lnTo>
                      <a:pt x="4409" y="258"/>
                    </a:lnTo>
                    <a:lnTo>
                      <a:pt x="4405" y="264"/>
                    </a:lnTo>
                    <a:lnTo>
                      <a:pt x="4416" y="261"/>
                    </a:lnTo>
                    <a:lnTo>
                      <a:pt x="4409" y="272"/>
                    </a:lnTo>
                    <a:lnTo>
                      <a:pt x="4403" y="272"/>
                    </a:lnTo>
                    <a:lnTo>
                      <a:pt x="4402" y="283"/>
                    </a:lnTo>
                    <a:lnTo>
                      <a:pt x="4397" y="294"/>
                    </a:lnTo>
                    <a:lnTo>
                      <a:pt x="4386" y="299"/>
                    </a:lnTo>
                    <a:lnTo>
                      <a:pt x="4382" y="296"/>
                    </a:lnTo>
                    <a:lnTo>
                      <a:pt x="4380" y="307"/>
                    </a:lnTo>
                    <a:lnTo>
                      <a:pt x="4356" y="306"/>
                    </a:lnTo>
                    <a:lnTo>
                      <a:pt x="4349" y="312"/>
                    </a:lnTo>
                    <a:lnTo>
                      <a:pt x="4334" y="306"/>
                    </a:lnTo>
                    <a:lnTo>
                      <a:pt x="4313" y="306"/>
                    </a:lnTo>
                    <a:lnTo>
                      <a:pt x="4313" y="301"/>
                    </a:lnTo>
                    <a:lnTo>
                      <a:pt x="4311" y="299"/>
                    </a:lnTo>
                    <a:lnTo>
                      <a:pt x="4329" y="288"/>
                    </a:lnTo>
                    <a:lnTo>
                      <a:pt x="4333" y="292"/>
                    </a:lnTo>
                    <a:lnTo>
                      <a:pt x="4343" y="264"/>
                    </a:lnTo>
                    <a:lnTo>
                      <a:pt x="4349" y="253"/>
                    </a:lnTo>
                    <a:lnTo>
                      <a:pt x="4353" y="242"/>
                    </a:lnTo>
                    <a:lnTo>
                      <a:pt x="4367" y="238"/>
                    </a:lnTo>
                    <a:lnTo>
                      <a:pt x="4377" y="216"/>
                    </a:lnTo>
                    <a:lnTo>
                      <a:pt x="4373" y="213"/>
                    </a:lnTo>
                    <a:lnTo>
                      <a:pt x="4370" y="207"/>
                    </a:lnTo>
                    <a:lnTo>
                      <a:pt x="4372" y="204"/>
                    </a:lnTo>
                    <a:lnTo>
                      <a:pt x="4380" y="204"/>
                    </a:lnTo>
                    <a:lnTo>
                      <a:pt x="4380" y="197"/>
                    </a:lnTo>
                    <a:lnTo>
                      <a:pt x="4373" y="195"/>
                    </a:lnTo>
                    <a:lnTo>
                      <a:pt x="4373" y="188"/>
                    </a:lnTo>
                    <a:lnTo>
                      <a:pt x="4375" y="183"/>
                    </a:lnTo>
                    <a:lnTo>
                      <a:pt x="4349" y="175"/>
                    </a:lnTo>
                    <a:lnTo>
                      <a:pt x="4344" y="178"/>
                    </a:lnTo>
                    <a:lnTo>
                      <a:pt x="4338" y="168"/>
                    </a:lnTo>
                    <a:lnTo>
                      <a:pt x="4329" y="166"/>
                    </a:lnTo>
                    <a:lnTo>
                      <a:pt x="4321" y="166"/>
                    </a:lnTo>
                    <a:lnTo>
                      <a:pt x="4312" y="173"/>
                    </a:lnTo>
                    <a:lnTo>
                      <a:pt x="4306" y="164"/>
                    </a:lnTo>
                    <a:lnTo>
                      <a:pt x="4289" y="173"/>
                    </a:lnTo>
                    <a:lnTo>
                      <a:pt x="4294" y="157"/>
                    </a:lnTo>
                    <a:lnTo>
                      <a:pt x="4292" y="143"/>
                    </a:lnTo>
                    <a:lnTo>
                      <a:pt x="4286" y="162"/>
                    </a:lnTo>
                    <a:lnTo>
                      <a:pt x="4268" y="161"/>
                    </a:lnTo>
                    <a:lnTo>
                      <a:pt x="4211" y="189"/>
                    </a:lnTo>
                    <a:lnTo>
                      <a:pt x="4224" y="169"/>
                    </a:lnTo>
                    <a:lnTo>
                      <a:pt x="4231" y="166"/>
                    </a:lnTo>
                    <a:lnTo>
                      <a:pt x="4256" y="126"/>
                    </a:lnTo>
                    <a:lnTo>
                      <a:pt x="4268" y="116"/>
                    </a:lnTo>
                    <a:lnTo>
                      <a:pt x="4276" y="115"/>
                    </a:lnTo>
                    <a:lnTo>
                      <a:pt x="4286" y="98"/>
                    </a:lnTo>
                    <a:lnTo>
                      <a:pt x="4286" y="91"/>
                    </a:lnTo>
                    <a:lnTo>
                      <a:pt x="4301" y="88"/>
                    </a:lnTo>
                    <a:lnTo>
                      <a:pt x="4310" y="95"/>
                    </a:lnTo>
                    <a:lnTo>
                      <a:pt x="4301" y="82"/>
                    </a:lnTo>
                    <a:lnTo>
                      <a:pt x="4290" y="43"/>
                    </a:lnTo>
                    <a:lnTo>
                      <a:pt x="4281" y="39"/>
                    </a:lnTo>
                    <a:lnTo>
                      <a:pt x="4276" y="48"/>
                    </a:lnTo>
                    <a:lnTo>
                      <a:pt x="4259" y="45"/>
                    </a:lnTo>
                    <a:lnTo>
                      <a:pt x="4242" y="34"/>
                    </a:lnTo>
                    <a:lnTo>
                      <a:pt x="4226" y="7"/>
                    </a:lnTo>
                    <a:lnTo>
                      <a:pt x="4219" y="17"/>
                    </a:lnTo>
                    <a:lnTo>
                      <a:pt x="4213" y="14"/>
                    </a:lnTo>
                    <a:lnTo>
                      <a:pt x="4211" y="12"/>
                    </a:lnTo>
                    <a:lnTo>
                      <a:pt x="4211" y="5"/>
                    </a:lnTo>
                    <a:lnTo>
                      <a:pt x="4203" y="0"/>
                    </a:lnTo>
                    <a:lnTo>
                      <a:pt x="4193" y="2"/>
                    </a:lnTo>
                    <a:lnTo>
                      <a:pt x="4178" y="14"/>
                    </a:lnTo>
                    <a:lnTo>
                      <a:pt x="4172" y="24"/>
                    </a:lnTo>
                    <a:lnTo>
                      <a:pt x="4166" y="27"/>
                    </a:lnTo>
                    <a:lnTo>
                      <a:pt x="4143" y="22"/>
                    </a:lnTo>
                    <a:lnTo>
                      <a:pt x="4139" y="35"/>
                    </a:lnTo>
                    <a:lnTo>
                      <a:pt x="4122" y="51"/>
                    </a:lnTo>
                    <a:lnTo>
                      <a:pt x="4098" y="88"/>
                    </a:lnTo>
                    <a:lnTo>
                      <a:pt x="4093" y="102"/>
                    </a:lnTo>
                    <a:lnTo>
                      <a:pt x="4073" y="120"/>
                    </a:lnTo>
                    <a:lnTo>
                      <a:pt x="4070" y="126"/>
                    </a:lnTo>
                    <a:lnTo>
                      <a:pt x="4049" y="157"/>
                    </a:lnTo>
                    <a:lnTo>
                      <a:pt x="4043" y="168"/>
                    </a:lnTo>
                    <a:lnTo>
                      <a:pt x="4042" y="178"/>
                    </a:lnTo>
                    <a:lnTo>
                      <a:pt x="4042" y="185"/>
                    </a:lnTo>
                    <a:lnTo>
                      <a:pt x="4039" y="194"/>
                    </a:lnTo>
                    <a:lnTo>
                      <a:pt x="4033" y="194"/>
                    </a:lnTo>
                    <a:lnTo>
                      <a:pt x="4032" y="201"/>
                    </a:lnTo>
                    <a:lnTo>
                      <a:pt x="4023" y="220"/>
                    </a:lnTo>
                    <a:lnTo>
                      <a:pt x="4025" y="222"/>
                    </a:lnTo>
                    <a:lnTo>
                      <a:pt x="4025" y="232"/>
                    </a:lnTo>
                    <a:lnTo>
                      <a:pt x="4030" y="238"/>
                    </a:lnTo>
                    <a:lnTo>
                      <a:pt x="4043" y="244"/>
                    </a:lnTo>
                    <a:lnTo>
                      <a:pt x="4046" y="258"/>
                    </a:lnTo>
                    <a:lnTo>
                      <a:pt x="4052" y="263"/>
                    </a:lnTo>
                    <a:lnTo>
                      <a:pt x="4050" y="267"/>
                    </a:lnTo>
                    <a:lnTo>
                      <a:pt x="4039" y="265"/>
                    </a:lnTo>
                    <a:lnTo>
                      <a:pt x="4037" y="258"/>
                    </a:lnTo>
                    <a:lnTo>
                      <a:pt x="4037" y="282"/>
                    </a:lnTo>
                    <a:lnTo>
                      <a:pt x="4041" y="285"/>
                    </a:lnTo>
                    <a:lnTo>
                      <a:pt x="4039" y="286"/>
                    </a:lnTo>
                    <a:lnTo>
                      <a:pt x="4010" y="303"/>
                    </a:lnTo>
                    <a:lnTo>
                      <a:pt x="3995" y="307"/>
                    </a:lnTo>
                    <a:lnTo>
                      <a:pt x="3975" y="306"/>
                    </a:lnTo>
                    <a:lnTo>
                      <a:pt x="3962" y="312"/>
                    </a:lnTo>
                    <a:lnTo>
                      <a:pt x="3913" y="302"/>
                    </a:lnTo>
                    <a:lnTo>
                      <a:pt x="3915" y="310"/>
                    </a:lnTo>
                    <a:lnTo>
                      <a:pt x="3915" y="315"/>
                    </a:lnTo>
                    <a:lnTo>
                      <a:pt x="3921" y="321"/>
                    </a:lnTo>
                    <a:lnTo>
                      <a:pt x="3923" y="334"/>
                    </a:lnTo>
                    <a:lnTo>
                      <a:pt x="3934" y="335"/>
                    </a:lnTo>
                    <a:lnTo>
                      <a:pt x="3941" y="344"/>
                    </a:lnTo>
                    <a:lnTo>
                      <a:pt x="3941" y="351"/>
                    </a:lnTo>
                    <a:lnTo>
                      <a:pt x="3960" y="351"/>
                    </a:lnTo>
                    <a:lnTo>
                      <a:pt x="3967" y="356"/>
                    </a:lnTo>
                    <a:lnTo>
                      <a:pt x="3968" y="364"/>
                    </a:lnTo>
                    <a:lnTo>
                      <a:pt x="3963" y="377"/>
                    </a:lnTo>
                    <a:lnTo>
                      <a:pt x="3963" y="396"/>
                    </a:lnTo>
                    <a:lnTo>
                      <a:pt x="3960" y="406"/>
                    </a:lnTo>
                    <a:lnTo>
                      <a:pt x="3947" y="401"/>
                    </a:lnTo>
                    <a:lnTo>
                      <a:pt x="3947" y="389"/>
                    </a:lnTo>
                    <a:lnTo>
                      <a:pt x="3944" y="384"/>
                    </a:lnTo>
                    <a:lnTo>
                      <a:pt x="3923" y="380"/>
                    </a:lnTo>
                    <a:lnTo>
                      <a:pt x="3923" y="377"/>
                    </a:lnTo>
                    <a:lnTo>
                      <a:pt x="3926" y="366"/>
                    </a:lnTo>
                    <a:lnTo>
                      <a:pt x="3924" y="361"/>
                    </a:lnTo>
                    <a:lnTo>
                      <a:pt x="3907" y="364"/>
                    </a:lnTo>
                    <a:lnTo>
                      <a:pt x="3908" y="353"/>
                    </a:lnTo>
                    <a:lnTo>
                      <a:pt x="3902" y="352"/>
                    </a:lnTo>
                    <a:lnTo>
                      <a:pt x="3865" y="379"/>
                    </a:lnTo>
                    <a:lnTo>
                      <a:pt x="3869" y="389"/>
                    </a:lnTo>
                    <a:lnTo>
                      <a:pt x="3869" y="396"/>
                    </a:lnTo>
                    <a:lnTo>
                      <a:pt x="3864" y="396"/>
                    </a:lnTo>
                    <a:lnTo>
                      <a:pt x="3860" y="390"/>
                    </a:lnTo>
                    <a:lnTo>
                      <a:pt x="3849" y="393"/>
                    </a:lnTo>
                    <a:lnTo>
                      <a:pt x="3844" y="404"/>
                    </a:lnTo>
                    <a:lnTo>
                      <a:pt x="3851" y="405"/>
                    </a:lnTo>
                    <a:lnTo>
                      <a:pt x="3854" y="409"/>
                    </a:lnTo>
                    <a:lnTo>
                      <a:pt x="3855" y="417"/>
                    </a:lnTo>
                    <a:lnTo>
                      <a:pt x="3850" y="419"/>
                    </a:lnTo>
                    <a:lnTo>
                      <a:pt x="3838" y="415"/>
                    </a:lnTo>
                    <a:lnTo>
                      <a:pt x="3821" y="428"/>
                    </a:lnTo>
                    <a:lnTo>
                      <a:pt x="3821" y="415"/>
                    </a:lnTo>
                    <a:lnTo>
                      <a:pt x="3819" y="411"/>
                    </a:lnTo>
                    <a:lnTo>
                      <a:pt x="3815" y="415"/>
                    </a:lnTo>
                    <a:lnTo>
                      <a:pt x="3805" y="431"/>
                    </a:lnTo>
                    <a:lnTo>
                      <a:pt x="3797" y="431"/>
                    </a:lnTo>
                    <a:lnTo>
                      <a:pt x="3784" y="442"/>
                    </a:lnTo>
                    <a:lnTo>
                      <a:pt x="3780" y="439"/>
                    </a:lnTo>
                    <a:lnTo>
                      <a:pt x="3790" y="427"/>
                    </a:lnTo>
                    <a:lnTo>
                      <a:pt x="3791" y="419"/>
                    </a:lnTo>
                    <a:lnTo>
                      <a:pt x="3780" y="417"/>
                    </a:lnTo>
                    <a:lnTo>
                      <a:pt x="3779" y="411"/>
                    </a:lnTo>
                    <a:lnTo>
                      <a:pt x="3774" y="419"/>
                    </a:lnTo>
                    <a:lnTo>
                      <a:pt x="3756" y="423"/>
                    </a:lnTo>
                    <a:lnTo>
                      <a:pt x="3748" y="438"/>
                    </a:lnTo>
                    <a:lnTo>
                      <a:pt x="3740" y="442"/>
                    </a:lnTo>
                    <a:lnTo>
                      <a:pt x="3736" y="436"/>
                    </a:lnTo>
                    <a:lnTo>
                      <a:pt x="3756" y="414"/>
                    </a:lnTo>
                    <a:lnTo>
                      <a:pt x="3761" y="393"/>
                    </a:lnTo>
                    <a:lnTo>
                      <a:pt x="3745" y="380"/>
                    </a:lnTo>
                    <a:lnTo>
                      <a:pt x="3716" y="382"/>
                    </a:lnTo>
                    <a:lnTo>
                      <a:pt x="3711" y="385"/>
                    </a:lnTo>
                    <a:lnTo>
                      <a:pt x="3710" y="393"/>
                    </a:lnTo>
                    <a:lnTo>
                      <a:pt x="3678" y="383"/>
                    </a:lnTo>
                    <a:lnTo>
                      <a:pt x="3676" y="390"/>
                    </a:lnTo>
                    <a:lnTo>
                      <a:pt x="3665" y="399"/>
                    </a:lnTo>
                    <a:lnTo>
                      <a:pt x="3657" y="389"/>
                    </a:lnTo>
                    <a:lnTo>
                      <a:pt x="3629" y="390"/>
                    </a:lnTo>
                    <a:lnTo>
                      <a:pt x="3628" y="394"/>
                    </a:lnTo>
                    <a:lnTo>
                      <a:pt x="3635" y="399"/>
                    </a:lnTo>
                    <a:lnTo>
                      <a:pt x="3635" y="403"/>
                    </a:lnTo>
                    <a:lnTo>
                      <a:pt x="3609" y="409"/>
                    </a:lnTo>
                    <a:lnTo>
                      <a:pt x="3608" y="405"/>
                    </a:lnTo>
                    <a:lnTo>
                      <a:pt x="3611" y="398"/>
                    </a:lnTo>
                    <a:lnTo>
                      <a:pt x="3604" y="399"/>
                    </a:lnTo>
                    <a:lnTo>
                      <a:pt x="3590" y="412"/>
                    </a:lnTo>
                    <a:lnTo>
                      <a:pt x="3586" y="401"/>
                    </a:lnTo>
                    <a:lnTo>
                      <a:pt x="3581" y="405"/>
                    </a:lnTo>
                    <a:lnTo>
                      <a:pt x="3581" y="423"/>
                    </a:lnTo>
                    <a:lnTo>
                      <a:pt x="3585" y="427"/>
                    </a:lnTo>
                    <a:lnTo>
                      <a:pt x="3604" y="417"/>
                    </a:lnTo>
                    <a:lnTo>
                      <a:pt x="3607" y="428"/>
                    </a:lnTo>
                    <a:lnTo>
                      <a:pt x="3611" y="435"/>
                    </a:lnTo>
                    <a:lnTo>
                      <a:pt x="3612" y="432"/>
                    </a:lnTo>
                    <a:lnTo>
                      <a:pt x="3612" y="426"/>
                    </a:lnTo>
                    <a:lnTo>
                      <a:pt x="3619" y="423"/>
                    </a:lnTo>
                    <a:lnTo>
                      <a:pt x="3618" y="428"/>
                    </a:lnTo>
                    <a:lnTo>
                      <a:pt x="3620" y="435"/>
                    </a:lnTo>
                    <a:lnTo>
                      <a:pt x="3614" y="446"/>
                    </a:lnTo>
                    <a:lnTo>
                      <a:pt x="3549" y="471"/>
                    </a:lnTo>
                    <a:lnTo>
                      <a:pt x="3520" y="475"/>
                    </a:lnTo>
                    <a:lnTo>
                      <a:pt x="3516" y="473"/>
                    </a:lnTo>
                    <a:lnTo>
                      <a:pt x="3514" y="481"/>
                    </a:lnTo>
                    <a:lnTo>
                      <a:pt x="3514" y="492"/>
                    </a:lnTo>
                    <a:lnTo>
                      <a:pt x="3514" y="489"/>
                    </a:lnTo>
                    <a:lnTo>
                      <a:pt x="3501" y="487"/>
                    </a:lnTo>
                    <a:lnTo>
                      <a:pt x="3488" y="496"/>
                    </a:lnTo>
                    <a:lnTo>
                      <a:pt x="3473" y="490"/>
                    </a:lnTo>
                    <a:lnTo>
                      <a:pt x="3455" y="502"/>
                    </a:lnTo>
                    <a:lnTo>
                      <a:pt x="3436" y="502"/>
                    </a:lnTo>
                    <a:lnTo>
                      <a:pt x="3420" y="516"/>
                    </a:lnTo>
                    <a:lnTo>
                      <a:pt x="3434" y="524"/>
                    </a:lnTo>
                    <a:lnTo>
                      <a:pt x="3415" y="529"/>
                    </a:lnTo>
                    <a:lnTo>
                      <a:pt x="3401" y="541"/>
                    </a:lnTo>
                    <a:lnTo>
                      <a:pt x="3385" y="528"/>
                    </a:lnTo>
                    <a:lnTo>
                      <a:pt x="3378" y="536"/>
                    </a:lnTo>
                    <a:lnTo>
                      <a:pt x="3366" y="539"/>
                    </a:lnTo>
                    <a:lnTo>
                      <a:pt x="3365" y="544"/>
                    </a:lnTo>
                    <a:lnTo>
                      <a:pt x="3371" y="544"/>
                    </a:lnTo>
                    <a:lnTo>
                      <a:pt x="3374" y="550"/>
                    </a:lnTo>
                    <a:lnTo>
                      <a:pt x="3355" y="555"/>
                    </a:lnTo>
                    <a:lnTo>
                      <a:pt x="3354" y="562"/>
                    </a:lnTo>
                    <a:lnTo>
                      <a:pt x="3344" y="566"/>
                    </a:lnTo>
                    <a:lnTo>
                      <a:pt x="3333" y="584"/>
                    </a:lnTo>
                    <a:lnTo>
                      <a:pt x="3322" y="593"/>
                    </a:lnTo>
                    <a:lnTo>
                      <a:pt x="3321" y="598"/>
                    </a:lnTo>
                    <a:lnTo>
                      <a:pt x="3322" y="604"/>
                    </a:lnTo>
                    <a:lnTo>
                      <a:pt x="3319" y="608"/>
                    </a:lnTo>
                    <a:lnTo>
                      <a:pt x="3305" y="614"/>
                    </a:lnTo>
                    <a:lnTo>
                      <a:pt x="3300" y="605"/>
                    </a:lnTo>
                    <a:lnTo>
                      <a:pt x="3292" y="604"/>
                    </a:lnTo>
                    <a:lnTo>
                      <a:pt x="3269" y="602"/>
                    </a:lnTo>
                    <a:lnTo>
                      <a:pt x="3261" y="606"/>
                    </a:lnTo>
                    <a:lnTo>
                      <a:pt x="3256" y="611"/>
                    </a:lnTo>
                    <a:lnTo>
                      <a:pt x="3262" y="618"/>
                    </a:lnTo>
                    <a:lnTo>
                      <a:pt x="3279" y="625"/>
                    </a:lnTo>
                    <a:lnTo>
                      <a:pt x="3301" y="626"/>
                    </a:lnTo>
                    <a:lnTo>
                      <a:pt x="3297" y="633"/>
                    </a:lnTo>
                    <a:lnTo>
                      <a:pt x="3288" y="642"/>
                    </a:lnTo>
                    <a:lnTo>
                      <a:pt x="3281" y="640"/>
                    </a:lnTo>
                    <a:lnTo>
                      <a:pt x="3279" y="633"/>
                    </a:lnTo>
                    <a:lnTo>
                      <a:pt x="3272" y="640"/>
                    </a:lnTo>
                    <a:lnTo>
                      <a:pt x="3274" y="645"/>
                    </a:lnTo>
                    <a:lnTo>
                      <a:pt x="3268" y="659"/>
                    </a:lnTo>
                    <a:lnTo>
                      <a:pt x="3262" y="667"/>
                    </a:lnTo>
                    <a:lnTo>
                      <a:pt x="3256" y="683"/>
                    </a:lnTo>
                    <a:lnTo>
                      <a:pt x="3249" y="683"/>
                    </a:lnTo>
                    <a:lnTo>
                      <a:pt x="3247" y="694"/>
                    </a:lnTo>
                    <a:lnTo>
                      <a:pt x="3253" y="702"/>
                    </a:lnTo>
                    <a:lnTo>
                      <a:pt x="3246" y="708"/>
                    </a:lnTo>
                    <a:lnTo>
                      <a:pt x="3236" y="691"/>
                    </a:lnTo>
                    <a:lnTo>
                      <a:pt x="3222" y="684"/>
                    </a:lnTo>
                    <a:lnTo>
                      <a:pt x="3221" y="674"/>
                    </a:lnTo>
                    <a:lnTo>
                      <a:pt x="3204" y="667"/>
                    </a:lnTo>
                    <a:lnTo>
                      <a:pt x="3203" y="668"/>
                    </a:lnTo>
                    <a:lnTo>
                      <a:pt x="3209" y="681"/>
                    </a:lnTo>
                    <a:lnTo>
                      <a:pt x="3194" y="690"/>
                    </a:lnTo>
                    <a:lnTo>
                      <a:pt x="3197" y="699"/>
                    </a:lnTo>
                    <a:lnTo>
                      <a:pt x="3192" y="701"/>
                    </a:lnTo>
                    <a:lnTo>
                      <a:pt x="3193" y="707"/>
                    </a:lnTo>
                    <a:lnTo>
                      <a:pt x="3222" y="711"/>
                    </a:lnTo>
                    <a:lnTo>
                      <a:pt x="3229" y="717"/>
                    </a:lnTo>
                    <a:lnTo>
                      <a:pt x="3242" y="724"/>
                    </a:lnTo>
                    <a:lnTo>
                      <a:pt x="3238" y="728"/>
                    </a:lnTo>
                    <a:lnTo>
                      <a:pt x="3238" y="735"/>
                    </a:lnTo>
                    <a:lnTo>
                      <a:pt x="3242" y="739"/>
                    </a:lnTo>
                    <a:lnTo>
                      <a:pt x="3240" y="743"/>
                    </a:lnTo>
                    <a:lnTo>
                      <a:pt x="3227" y="740"/>
                    </a:lnTo>
                    <a:lnTo>
                      <a:pt x="3224" y="744"/>
                    </a:lnTo>
                    <a:lnTo>
                      <a:pt x="3211" y="750"/>
                    </a:lnTo>
                    <a:lnTo>
                      <a:pt x="3215" y="756"/>
                    </a:lnTo>
                    <a:lnTo>
                      <a:pt x="3204" y="756"/>
                    </a:lnTo>
                    <a:lnTo>
                      <a:pt x="3202" y="761"/>
                    </a:lnTo>
                    <a:lnTo>
                      <a:pt x="3203" y="771"/>
                    </a:lnTo>
                    <a:lnTo>
                      <a:pt x="3209" y="777"/>
                    </a:lnTo>
                    <a:lnTo>
                      <a:pt x="3246" y="788"/>
                    </a:lnTo>
                    <a:lnTo>
                      <a:pt x="3249" y="814"/>
                    </a:lnTo>
                    <a:lnTo>
                      <a:pt x="3253" y="821"/>
                    </a:lnTo>
                    <a:lnTo>
                      <a:pt x="3259" y="826"/>
                    </a:lnTo>
                    <a:lnTo>
                      <a:pt x="3254" y="832"/>
                    </a:lnTo>
                    <a:lnTo>
                      <a:pt x="3242" y="828"/>
                    </a:lnTo>
                    <a:lnTo>
                      <a:pt x="3242" y="831"/>
                    </a:lnTo>
                    <a:lnTo>
                      <a:pt x="3245" y="839"/>
                    </a:lnTo>
                    <a:lnTo>
                      <a:pt x="3240" y="841"/>
                    </a:lnTo>
                    <a:lnTo>
                      <a:pt x="3242" y="847"/>
                    </a:lnTo>
                    <a:lnTo>
                      <a:pt x="3247" y="850"/>
                    </a:lnTo>
                    <a:lnTo>
                      <a:pt x="3247" y="856"/>
                    </a:lnTo>
                    <a:lnTo>
                      <a:pt x="3237" y="861"/>
                    </a:lnTo>
                    <a:lnTo>
                      <a:pt x="3215" y="863"/>
                    </a:lnTo>
                    <a:lnTo>
                      <a:pt x="3202" y="872"/>
                    </a:lnTo>
                    <a:lnTo>
                      <a:pt x="3189" y="871"/>
                    </a:lnTo>
                    <a:lnTo>
                      <a:pt x="3182" y="874"/>
                    </a:lnTo>
                    <a:lnTo>
                      <a:pt x="3179" y="883"/>
                    </a:lnTo>
                    <a:lnTo>
                      <a:pt x="3166" y="894"/>
                    </a:lnTo>
                    <a:lnTo>
                      <a:pt x="3148" y="889"/>
                    </a:lnTo>
                    <a:lnTo>
                      <a:pt x="3145" y="883"/>
                    </a:lnTo>
                    <a:lnTo>
                      <a:pt x="3143" y="883"/>
                    </a:lnTo>
                    <a:lnTo>
                      <a:pt x="3130" y="888"/>
                    </a:lnTo>
                    <a:lnTo>
                      <a:pt x="3105" y="893"/>
                    </a:lnTo>
                    <a:lnTo>
                      <a:pt x="3082" y="900"/>
                    </a:lnTo>
                    <a:lnTo>
                      <a:pt x="3035" y="906"/>
                    </a:lnTo>
                    <a:lnTo>
                      <a:pt x="3026" y="900"/>
                    </a:lnTo>
                    <a:lnTo>
                      <a:pt x="3007" y="904"/>
                    </a:lnTo>
                    <a:lnTo>
                      <a:pt x="2989" y="901"/>
                    </a:lnTo>
                    <a:lnTo>
                      <a:pt x="2952" y="912"/>
                    </a:lnTo>
                    <a:lnTo>
                      <a:pt x="2952" y="917"/>
                    </a:lnTo>
                    <a:lnTo>
                      <a:pt x="2950" y="920"/>
                    </a:lnTo>
                    <a:lnTo>
                      <a:pt x="2939" y="914"/>
                    </a:lnTo>
                    <a:lnTo>
                      <a:pt x="2929" y="918"/>
                    </a:lnTo>
                    <a:lnTo>
                      <a:pt x="2928" y="922"/>
                    </a:lnTo>
                    <a:lnTo>
                      <a:pt x="2912" y="926"/>
                    </a:lnTo>
                    <a:lnTo>
                      <a:pt x="2913" y="936"/>
                    </a:lnTo>
                    <a:lnTo>
                      <a:pt x="2917" y="944"/>
                    </a:lnTo>
                    <a:lnTo>
                      <a:pt x="2920" y="943"/>
                    </a:lnTo>
                    <a:lnTo>
                      <a:pt x="2921" y="938"/>
                    </a:lnTo>
                    <a:lnTo>
                      <a:pt x="2926" y="939"/>
                    </a:lnTo>
                    <a:lnTo>
                      <a:pt x="2924" y="947"/>
                    </a:lnTo>
                    <a:lnTo>
                      <a:pt x="2912" y="958"/>
                    </a:lnTo>
                    <a:lnTo>
                      <a:pt x="2912" y="964"/>
                    </a:lnTo>
                    <a:lnTo>
                      <a:pt x="2904" y="960"/>
                    </a:lnTo>
                    <a:lnTo>
                      <a:pt x="2901" y="966"/>
                    </a:lnTo>
                    <a:lnTo>
                      <a:pt x="2904" y="975"/>
                    </a:lnTo>
                    <a:lnTo>
                      <a:pt x="2913" y="977"/>
                    </a:lnTo>
                    <a:lnTo>
                      <a:pt x="2913" y="987"/>
                    </a:lnTo>
                    <a:lnTo>
                      <a:pt x="2901" y="996"/>
                    </a:lnTo>
                    <a:lnTo>
                      <a:pt x="2918" y="1009"/>
                    </a:lnTo>
                    <a:lnTo>
                      <a:pt x="2917" y="1014"/>
                    </a:lnTo>
                    <a:lnTo>
                      <a:pt x="2923" y="1019"/>
                    </a:lnTo>
                    <a:lnTo>
                      <a:pt x="2926" y="1018"/>
                    </a:lnTo>
                    <a:lnTo>
                      <a:pt x="2931" y="1040"/>
                    </a:lnTo>
                    <a:lnTo>
                      <a:pt x="2937" y="1046"/>
                    </a:lnTo>
                    <a:lnTo>
                      <a:pt x="2934" y="1052"/>
                    </a:lnTo>
                    <a:lnTo>
                      <a:pt x="2933" y="1058"/>
                    </a:lnTo>
                    <a:lnTo>
                      <a:pt x="2929" y="1066"/>
                    </a:lnTo>
                    <a:lnTo>
                      <a:pt x="2924" y="1082"/>
                    </a:lnTo>
                    <a:lnTo>
                      <a:pt x="2925" y="1097"/>
                    </a:lnTo>
                    <a:lnTo>
                      <a:pt x="2930" y="1105"/>
                    </a:lnTo>
                    <a:lnTo>
                      <a:pt x="2930" y="1122"/>
                    </a:lnTo>
                    <a:lnTo>
                      <a:pt x="2935" y="1133"/>
                    </a:lnTo>
                    <a:lnTo>
                      <a:pt x="2949" y="1149"/>
                    </a:lnTo>
                    <a:lnTo>
                      <a:pt x="2962" y="1153"/>
                    </a:lnTo>
                    <a:lnTo>
                      <a:pt x="2987" y="1157"/>
                    </a:lnTo>
                    <a:lnTo>
                      <a:pt x="3001" y="1168"/>
                    </a:lnTo>
                    <a:lnTo>
                      <a:pt x="3009" y="1168"/>
                    </a:lnTo>
                    <a:lnTo>
                      <a:pt x="3015" y="1184"/>
                    </a:lnTo>
                    <a:lnTo>
                      <a:pt x="3010" y="1196"/>
                    </a:lnTo>
                    <a:lnTo>
                      <a:pt x="3006" y="1200"/>
                    </a:lnTo>
                    <a:lnTo>
                      <a:pt x="3017" y="1203"/>
                    </a:lnTo>
                    <a:lnTo>
                      <a:pt x="3023" y="1211"/>
                    </a:lnTo>
                    <a:lnTo>
                      <a:pt x="3031" y="1227"/>
                    </a:lnTo>
                    <a:lnTo>
                      <a:pt x="3041" y="1233"/>
                    </a:lnTo>
                    <a:lnTo>
                      <a:pt x="3060" y="1239"/>
                    </a:lnTo>
                    <a:lnTo>
                      <a:pt x="3069" y="1246"/>
                    </a:lnTo>
                    <a:lnTo>
                      <a:pt x="3073" y="1239"/>
                    </a:lnTo>
                    <a:lnTo>
                      <a:pt x="3076" y="1254"/>
                    </a:lnTo>
                    <a:lnTo>
                      <a:pt x="3084" y="1272"/>
                    </a:lnTo>
                    <a:lnTo>
                      <a:pt x="3084" y="1282"/>
                    </a:lnTo>
                    <a:lnTo>
                      <a:pt x="3080" y="1302"/>
                    </a:lnTo>
                    <a:lnTo>
                      <a:pt x="3069" y="1312"/>
                    </a:lnTo>
                    <a:lnTo>
                      <a:pt x="3068" y="1329"/>
                    </a:lnTo>
                    <a:lnTo>
                      <a:pt x="3060" y="1343"/>
                    </a:lnTo>
                    <a:lnTo>
                      <a:pt x="3064" y="1358"/>
                    </a:lnTo>
                    <a:lnTo>
                      <a:pt x="3063" y="1372"/>
                    </a:lnTo>
                    <a:lnTo>
                      <a:pt x="3079" y="1394"/>
                    </a:lnTo>
                    <a:lnTo>
                      <a:pt x="3082" y="1426"/>
                    </a:lnTo>
                    <a:lnTo>
                      <a:pt x="3087" y="1440"/>
                    </a:lnTo>
                    <a:lnTo>
                      <a:pt x="3090" y="1459"/>
                    </a:lnTo>
                    <a:lnTo>
                      <a:pt x="3090" y="1474"/>
                    </a:lnTo>
                    <a:lnTo>
                      <a:pt x="3085" y="1487"/>
                    </a:lnTo>
                    <a:lnTo>
                      <a:pt x="3075" y="1501"/>
                    </a:lnTo>
                    <a:lnTo>
                      <a:pt x="3063" y="1504"/>
                    </a:lnTo>
                    <a:lnTo>
                      <a:pt x="3055" y="1501"/>
                    </a:lnTo>
                    <a:lnTo>
                      <a:pt x="3054" y="1509"/>
                    </a:lnTo>
                    <a:lnTo>
                      <a:pt x="3063" y="1530"/>
                    </a:lnTo>
                    <a:lnTo>
                      <a:pt x="3059" y="1539"/>
                    </a:lnTo>
                    <a:lnTo>
                      <a:pt x="3035" y="1529"/>
                    </a:lnTo>
                    <a:lnTo>
                      <a:pt x="3017" y="1528"/>
                    </a:lnTo>
                    <a:lnTo>
                      <a:pt x="3006" y="1517"/>
                    </a:lnTo>
                    <a:lnTo>
                      <a:pt x="3004" y="1504"/>
                    </a:lnTo>
                    <a:lnTo>
                      <a:pt x="3004" y="1458"/>
                    </a:lnTo>
                    <a:lnTo>
                      <a:pt x="3012" y="1428"/>
                    </a:lnTo>
                    <a:lnTo>
                      <a:pt x="3009" y="1422"/>
                    </a:lnTo>
                    <a:lnTo>
                      <a:pt x="3007" y="1393"/>
                    </a:lnTo>
                    <a:lnTo>
                      <a:pt x="3010" y="1379"/>
                    </a:lnTo>
                    <a:lnTo>
                      <a:pt x="3009" y="1362"/>
                    </a:lnTo>
                    <a:lnTo>
                      <a:pt x="3007" y="1352"/>
                    </a:lnTo>
                    <a:lnTo>
                      <a:pt x="3015" y="1340"/>
                    </a:lnTo>
                    <a:lnTo>
                      <a:pt x="3047" y="1319"/>
                    </a:lnTo>
                    <a:lnTo>
                      <a:pt x="3049" y="1313"/>
                    </a:lnTo>
                    <a:lnTo>
                      <a:pt x="3049" y="1300"/>
                    </a:lnTo>
                    <a:lnTo>
                      <a:pt x="3052" y="1288"/>
                    </a:lnTo>
                    <a:lnTo>
                      <a:pt x="3060" y="1287"/>
                    </a:lnTo>
                    <a:lnTo>
                      <a:pt x="3063" y="1270"/>
                    </a:lnTo>
                    <a:lnTo>
                      <a:pt x="3039" y="1254"/>
                    </a:lnTo>
                    <a:lnTo>
                      <a:pt x="3010" y="1264"/>
                    </a:lnTo>
                    <a:lnTo>
                      <a:pt x="2982" y="1267"/>
                    </a:lnTo>
                    <a:lnTo>
                      <a:pt x="2966" y="1260"/>
                    </a:lnTo>
                    <a:lnTo>
                      <a:pt x="2955" y="1248"/>
                    </a:lnTo>
                    <a:lnTo>
                      <a:pt x="2952" y="1250"/>
                    </a:lnTo>
                    <a:lnTo>
                      <a:pt x="2945" y="1235"/>
                    </a:lnTo>
                    <a:lnTo>
                      <a:pt x="2931" y="1219"/>
                    </a:lnTo>
                    <a:lnTo>
                      <a:pt x="2928" y="1212"/>
                    </a:lnTo>
                    <a:lnTo>
                      <a:pt x="2928" y="1203"/>
                    </a:lnTo>
                    <a:lnTo>
                      <a:pt x="2902" y="1191"/>
                    </a:lnTo>
                    <a:lnTo>
                      <a:pt x="2880" y="1174"/>
                    </a:lnTo>
                    <a:lnTo>
                      <a:pt x="2871" y="1163"/>
                    </a:lnTo>
                    <a:lnTo>
                      <a:pt x="2844" y="1149"/>
                    </a:lnTo>
                    <a:lnTo>
                      <a:pt x="2792" y="1148"/>
                    </a:lnTo>
                    <a:lnTo>
                      <a:pt x="2777" y="1151"/>
                    </a:lnTo>
                    <a:lnTo>
                      <a:pt x="2763" y="1171"/>
                    </a:lnTo>
                    <a:lnTo>
                      <a:pt x="2741" y="1181"/>
                    </a:lnTo>
                    <a:lnTo>
                      <a:pt x="2737" y="1201"/>
                    </a:lnTo>
                    <a:lnTo>
                      <a:pt x="2764" y="1202"/>
                    </a:lnTo>
                    <a:lnTo>
                      <a:pt x="2778" y="1213"/>
                    </a:lnTo>
                    <a:lnTo>
                      <a:pt x="2773" y="1227"/>
                    </a:lnTo>
                    <a:lnTo>
                      <a:pt x="2763" y="1240"/>
                    </a:lnTo>
                    <a:lnTo>
                      <a:pt x="2743" y="1246"/>
                    </a:lnTo>
                    <a:lnTo>
                      <a:pt x="2729" y="1259"/>
                    </a:lnTo>
                    <a:lnTo>
                      <a:pt x="2708" y="1265"/>
                    </a:lnTo>
                    <a:lnTo>
                      <a:pt x="2708" y="1249"/>
                    </a:lnTo>
                    <a:lnTo>
                      <a:pt x="2692" y="1233"/>
                    </a:lnTo>
                    <a:lnTo>
                      <a:pt x="2683" y="1217"/>
                    </a:lnTo>
                    <a:lnTo>
                      <a:pt x="2672" y="1218"/>
                    </a:lnTo>
                    <a:lnTo>
                      <a:pt x="2662" y="1232"/>
                    </a:lnTo>
                    <a:lnTo>
                      <a:pt x="2668" y="1239"/>
                    </a:lnTo>
                    <a:lnTo>
                      <a:pt x="2673" y="1260"/>
                    </a:lnTo>
                    <a:lnTo>
                      <a:pt x="2678" y="1275"/>
                    </a:lnTo>
                    <a:lnTo>
                      <a:pt x="2681" y="1287"/>
                    </a:lnTo>
                    <a:lnTo>
                      <a:pt x="2687" y="1289"/>
                    </a:lnTo>
                    <a:lnTo>
                      <a:pt x="2709" y="1308"/>
                    </a:lnTo>
                    <a:lnTo>
                      <a:pt x="2724" y="1314"/>
                    </a:lnTo>
                    <a:lnTo>
                      <a:pt x="2732" y="1326"/>
                    </a:lnTo>
                    <a:lnTo>
                      <a:pt x="2741" y="1327"/>
                    </a:lnTo>
                    <a:lnTo>
                      <a:pt x="2747" y="1335"/>
                    </a:lnTo>
                    <a:lnTo>
                      <a:pt x="2757" y="1329"/>
                    </a:lnTo>
                    <a:lnTo>
                      <a:pt x="2767" y="1319"/>
                    </a:lnTo>
                    <a:lnTo>
                      <a:pt x="2764" y="1334"/>
                    </a:lnTo>
                    <a:lnTo>
                      <a:pt x="2769" y="1341"/>
                    </a:lnTo>
                    <a:lnTo>
                      <a:pt x="2780" y="1337"/>
                    </a:lnTo>
                    <a:lnTo>
                      <a:pt x="2781" y="1367"/>
                    </a:lnTo>
                    <a:lnTo>
                      <a:pt x="2795" y="1383"/>
                    </a:lnTo>
                    <a:lnTo>
                      <a:pt x="2795" y="1393"/>
                    </a:lnTo>
                    <a:lnTo>
                      <a:pt x="2779" y="1390"/>
                    </a:lnTo>
                    <a:lnTo>
                      <a:pt x="2769" y="1384"/>
                    </a:lnTo>
                    <a:lnTo>
                      <a:pt x="2762" y="1377"/>
                    </a:lnTo>
                    <a:lnTo>
                      <a:pt x="2758" y="1367"/>
                    </a:lnTo>
                    <a:lnTo>
                      <a:pt x="2748" y="1358"/>
                    </a:lnTo>
                    <a:lnTo>
                      <a:pt x="2713" y="1354"/>
                    </a:lnTo>
                    <a:lnTo>
                      <a:pt x="2702" y="1348"/>
                    </a:lnTo>
                    <a:lnTo>
                      <a:pt x="2668" y="1345"/>
                    </a:lnTo>
                    <a:lnTo>
                      <a:pt x="2636" y="1332"/>
                    </a:lnTo>
                    <a:lnTo>
                      <a:pt x="2627" y="1325"/>
                    </a:lnTo>
                    <a:lnTo>
                      <a:pt x="2617" y="1310"/>
                    </a:lnTo>
                    <a:lnTo>
                      <a:pt x="2619" y="1307"/>
                    </a:lnTo>
                    <a:lnTo>
                      <a:pt x="2633" y="1304"/>
                    </a:lnTo>
                    <a:lnTo>
                      <a:pt x="2634" y="1299"/>
                    </a:lnTo>
                    <a:lnTo>
                      <a:pt x="2633" y="1278"/>
                    </a:lnTo>
                    <a:lnTo>
                      <a:pt x="2622" y="1256"/>
                    </a:lnTo>
                    <a:lnTo>
                      <a:pt x="2621" y="1246"/>
                    </a:lnTo>
                    <a:lnTo>
                      <a:pt x="2627" y="1222"/>
                    </a:lnTo>
                    <a:lnTo>
                      <a:pt x="2618" y="1211"/>
                    </a:lnTo>
                    <a:lnTo>
                      <a:pt x="2627" y="1202"/>
                    </a:lnTo>
                    <a:lnTo>
                      <a:pt x="2641" y="1163"/>
                    </a:lnTo>
                    <a:lnTo>
                      <a:pt x="2634" y="1137"/>
                    </a:lnTo>
                    <a:lnTo>
                      <a:pt x="2632" y="1120"/>
                    </a:lnTo>
                    <a:lnTo>
                      <a:pt x="2640" y="1115"/>
                    </a:lnTo>
                    <a:lnTo>
                      <a:pt x="2630" y="1100"/>
                    </a:lnTo>
                    <a:lnTo>
                      <a:pt x="2628" y="1090"/>
                    </a:lnTo>
                    <a:lnTo>
                      <a:pt x="2629" y="1082"/>
                    </a:lnTo>
                    <a:lnTo>
                      <a:pt x="2613" y="1066"/>
                    </a:lnTo>
                    <a:lnTo>
                      <a:pt x="2608" y="1055"/>
                    </a:lnTo>
                    <a:lnTo>
                      <a:pt x="2593" y="1063"/>
                    </a:lnTo>
                    <a:lnTo>
                      <a:pt x="2595" y="1074"/>
                    </a:lnTo>
                    <a:lnTo>
                      <a:pt x="2602" y="1094"/>
                    </a:lnTo>
                    <a:lnTo>
                      <a:pt x="2607" y="1115"/>
                    </a:lnTo>
                    <a:lnTo>
                      <a:pt x="2607" y="1160"/>
                    </a:lnTo>
                    <a:lnTo>
                      <a:pt x="2598" y="1176"/>
                    </a:lnTo>
                    <a:lnTo>
                      <a:pt x="2566" y="1207"/>
                    </a:lnTo>
                    <a:lnTo>
                      <a:pt x="2546" y="1217"/>
                    </a:lnTo>
                    <a:lnTo>
                      <a:pt x="2516" y="1239"/>
                    </a:lnTo>
                    <a:lnTo>
                      <a:pt x="2517" y="1253"/>
                    </a:lnTo>
                    <a:lnTo>
                      <a:pt x="2517" y="1261"/>
                    </a:lnTo>
                    <a:lnTo>
                      <a:pt x="2514" y="1272"/>
                    </a:lnTo>
                    <a:lnTo>
                      <a:pt x="2498" y="1289"/>
                    </a:lnTo>
                    <a:lnTo>
                      <a:pt x="2498" y="1298"/>
                    </a:lnTo>
                    <a:lnTo>
                      <a:pt x="2519" y="1321"/>
                    </a:lnTo>
                    <a:lnTo>
                      <a:pt x="2532" y="1343"/>
                    </a:lnTo>
                    <a:lnTo>
                      <a:pt x="2541" y="1362"/>
                    </a:lnTo>
                    <a:lnTo>
                      <a:pt x="2547" y="1395"/>
                    </a:lnTo>
                    <a:lnTo>
                      <a:pt x="2560" y="1417"/>
                    </a:lnTo>
                    <a:lnTo>
                      <a:pt x="2569" y="1438"/>
                    </a:lnTo>
                    <a:lnTo>
                      <a:pt x="2569" y="1448"/>
                    </a:lnTo>
                    <a:lnTo>
                      <a:pt x="2565" y="1468"/>
                    </a:lnTo>
                    <a:lnTo>
                      <a:pt x="2557" y="1488"/>
                    </a:lnTo>
                    <a:lnTo>
                      <a:pt x="2555" y="1496"/>
                    </a:lnTo>
                    <a:lnTo>
                      <a:pt x="2541" y="1514"/>
                    </a:lnTo>
                    <a:lnTo>
                      <a:pt x="2538" y="1528"/>
                    </a:lnTo>
                    <a:lnTo>
                      <a:pt x="2539" y="1545"/>
                    </a:lnTo>
                    <a:lnTo>
                      <a:pt x="2532" y="1555"/>
                    </a:lnTo>
                    <a:lnTo>
                      <a:pt x="2530" y="1568"/>
                    </a:lnTo>
                    <a:lnTo>
                      <a:pt x="2527" y="1588"/>
                    </a:lnTo>
                    <a:lnTo>
                      <a:pt x="2541" y="1611"/>
                    </a:lnTo>
                    <a:lnTo>
                      <a:pt x="2548" y="1632"/>
                    </a:lnTo>
                    <a:lnTo>
                      <a:pt x="2546" y="1647"/>
                    </a:lnTo>
                    <a:lnTo>
                      <a:pt x="2539" y="1664"/>
                    </a:lnTo>
                    <a:lnTo>
                      <a:pt x="2538" y="1673"/>
                    </a:lnTo>
                    <a:lnTo>
                      <a:pt x="2547" y="1689"/>
                    </a:lnTo>
                    <a:lnTo>
                      <a:pt x="2559" y="1691"/>
                    </a:lnTo>
                    <a:lnTo>
                      <a:pt x="2575" y="1686"/>
                    </a:lnTo>
                    <a:lnTo>
                      <a:pt x="2586" y="1686"/>
                    </a:lnTo>
                    <a:lnTo>
                      <a:pt x="2600" y="1691"/>
                    </a:lnTo>
                    <a:lnTo>
                      <a:pt x="2616" y="1694"/>
                    </a:lnTo>
                    <a:lnTo>
                      <a:pt x="2618" y="1685"/>
                    </a:lnTo>
                    <a:lnTo>
                      <a:pt x="2641" y="1670"/>
                    </a:lnTo>
                    <a:lnTo>
                      <a:pt x="2665" y="1670"/>
                    </a:lnTo>
                    <a:lnTo>
                      <a:pt x="2698" y="1690"/>
                    </a:lnTo>
                    <a:lnTo>
                      <a:pt x="2708" y="1700"/>
                    </a:lnTo>
                    <a:lnTo>
                      <a:pt x="2734" y="1716"/>
                    </a:lnTo>
                    <a:lnTo>
                      <a:pt x="2753" y="1724"/>
                    </a:lnTo>
                    <a:lnTo>
                      <a:pt x="2758" y="1734"/>
                    </a:lnTo>
                    <a:lnTo>
                      <a:pt x="2758" y="1750"/>
                    </a:lnTo>
                    <a:lnTo>
                      <a:pt x="2757" y="1761"/>
                    </a:lnTo>
                    <a:lnTo>
                      <a:pt x="2775" y="1802"/>
                    </a:lnTo>
                    <a:lnTo>
                      <a:pt x="2779" y="1802"/>
                    </a:lnTo>
                    <a:lnTo>
                      <a:pt x="2780" y="1814"/>
                    </a:lnTo>
                    <a:lnTo>
                      <a:pt x="2774" y="1822"/>
                    </a:lnTo>
                    <a:lnTo>
                      <a:pt x="2761" y="1824"/>
                    </a:lnTo>
                    <a:lnTo>
                      <a:pt x="2750" y="1832"/>
                    </a:lnTo>
                    <a:lnTo>
                      <a:pt x="2746" y="1845"/>
                    </a:lnTo>
                    <a:lnTo>
                      <a:pt x="2745" y="1868"/>
                    </a:lnTo>
                    <a:lnTo>
                      <a:pt x="2747" y="1886"/>
                    </a:lnTo>
                    <a:lnTo>
                      <a:pt x="2751" y="1896"/>
                    </a:lnTo>
                    <a:lnTo>
                      <a:pt x="2763" y="1894"/>
                    </a:lnTo>
                    <a:lnTo>
                      <a:pt x="2781" y="1904"/>
                    </a:lnTo>
                    <a:lnTo>
                      <a:pt x="2800" y="1902"/>
                    </a:lnTo>
                    <a:lnTo>
                      <a:pt x="2820" y="1915"/>
                    </a:lnTo>
                    <a:lnTo>
                      <a:pt x="2817" y="1918"/>
                    </a:lnTo>
                    <a:lnTo>
                      <a:pt x="2792" y="1923"/>
                    </a:lnTo>
                    <a:lnTo>
                      <a:pt x="2779" y="1920"/>
                    </a:lnTo>
                    <a:lnTo>
                      <a:pt x="2754" y="1921"/>
                    </a:lnTo>
                    <a:lnTo>
                      <a:pt x="2752" y="1912"/>
                    </a:lnTo>
                    <a:lnTo>
                      <a:pt x="2748" y="1905"/>
                    </a:lnTo>
                    <a:lnTo>
                      <a:pt x="2727" y="1894"/>
                    </a:lnTo>
                    <a:lnTo>
                      <a:pt x="2726" y="1883"/>
                    </a:lnTo>
                    <a:lnTo>
                      <a:pt x="2730" y="1878"/>
                    </a:lnTo>
                    <a:lnTo>
                      <a:pt x="2732" y="1868"/>
                    </a:lnTo>
                    <a:lnTo>
                      <a:pt x="2731" y="1857"/>
                    </a:lnTo>
                    <a:lnTo>
                      <a:pt x="2732" y="1842"/>
                    </a:lnTo>
                    <a:lnTo>
                      <a:pt x="2740" y="1825"/>
                    </a:lnTo>
                    <a:lnTo>
                      <a:pt x="2736" y="1821"/>
                    </a:lnTo>
                    <a:lnTo>
                      <a:pt x="2730" y="1824"/>
                    </a:lnTo>
                    <a:lnTo>
                      <a:pt x="2729" y="1814"/>
                    </a:lnTo>
                    <a:lnTo>
                      <a:pt x="2732" y="1800"/>
                    </a:lnTo>
                    <a:lnTo>
                      <a:pt x="2734" y="1798"/>
                    </a:lnTo>
                    <a:lnTo>
                      <a:pt x="2732" y="1791"/>
                    </a:lnTo>
                    <a:lnTo>
                      <a:pt x="2735" y="1783"/>
                    </a:lnTo>
                    <a:lnTo>
                      <a:pt x="2732" y="1776"/>
                    </a:lnTo>
                    <a:lnTo>
                      <a:pt x="2726" y="1767"/>
                    </a:lnTo>
                    <a:lnTo>
                      <a:pt x="2718" y="1762"/>
                    </a:lnTo>
                    <a:lnTo>
                      <a:pt x="2713" y="1754"/>
                    </a:lnTo>
                    <a:lnTo>
                      <a:pt x="2703" y="1749"/>
                    </a:lnTo>
                    <a:lnTo>
                      <a:pt x="2699" y="1739"/>
                    </a:lnTo>
                    <a:lnTo>
                      <a:pt x="2700" y="1727"/>
                    </a:lnTo>
                    <a:lnTo>
                      <a:pt x="2694" y="1708"/>
                    </a:lnTo>
                    <a:lnTo>
                      <a:pt x="2667" y="1712"/>
                    </a:lnTo>
                    <a:lnTo>
                      <a:pt x="2652" y="1718"/>
                    </a:lnTo>
                    <a:lnTo>
                      <a:pt x="2621" y="1724"/>
                    </a:lnTo>
                    <a:lnTo>
                      <a:pt x="2602" y="1737"/>
                    </a:lnTo>
                    <a:lnTo>
                      <a:pt x="2582" y="1744"/>
                    </a:lnTo>
                    <a:lnTo>
                      <a:pt x="2574" y="1750"/>
                    </a:lnTo>
                    <a:lnTo>
                      <a:pt x="2574" y="1760"/>
                    </a:lnTo>
                    <a:lnTo>
                      <a:pt x="2576" y="1772"/>
                    </a:lnTo>
                    <a:lnTo>
                      <a:pt x="2573" y="1786"/>
                    </a:lnTo>
                    <a:lnTo>
                      <a:pt x="2566" y="1794"/>
                    </a:lnTo>
                    <a:lnTo>
                      <a:pt x="2570" y="1805"/>
                    </a:lnTo>
                    <a:lnTo>
                      <a:pt x="2575" y="1808"/>
                    </a:lnTo>
                    <a:lnTo>
                      <a:pt x="2579" y="1818"/>
                    </a:lnTo>
                    <a:lnTo>
                      <a:pt x="2585" y="1825"/>
                    </a:lnTo>
                    <a:lnTo>
                      <a:pt x="2584" y="1835"/>
                    </a:lnTo>
                    <a:lnTo>
                      <a:pt x="2590" y="1842"/>
                    </a:lnTo>
                    <a:lnTo>
                      <a:pt x="2593" y="1854"/>
                    </a:lnTo>
                    <a:lnTo>
                      <a:pt x="2595" y="1873"/>
                    </a:lnTo>
                    <a:lnTo>
                      <a:pt x="2590" y="1900"/>
                    </a:lnTo>
                    <a:lnTo>
                      <a:pt x="2576" y="1911"/>
                    </a:lnTo>
                    <a:lnTo>
                      <a:pt x="2547" y="1948"/>
                    </a:lnTo>
                    <a:lnTo>
                      <a:pt x="2544" y="1954"/>
                    </a:lnTo>
                    <a:lnTo>
                      <a:pt x="2544" y="1969"/>
                    </a:lnTo>
                    <a:lnTo>
                      <a:pt x="2541" y="1988"/>
                    </a:lnTo>
                    <a:lnTo>
                      <a:pt x="2525" y="2013"/>
                    </a:lnTo>
                    <a:lnTo>
                      <a:pt x="2515" y="2023"/>
                    </a:lnTo>
                    <a:lnTo>
                      <a:pt x="2499" y="2031"/>
                    </a:lnTo>
                    <a:lnTo>
                      <a:pt x="2490" y="2042"/>
                    </a:lnTo>
                    <a:lnTo>
                      <a:pt x="2462" y="2053"/>
                    </a:lnTo>
                    <a:lnTo>
                      <a:pt x="2457" y="2061"/>
                    </a:lnTo>
                    <a:lnTo>
                      <a:pt x="2465" y="2078"/>
                    </a:lnTo>
                    <a:lnTo>
                      <a:pt x="2458" y="2098"/>
                    </a:lnTo>
                    <a:lnTo>
                      <a:pt x="2445" y="2103"/>
                    </a:lnTo>
                    <a:lnTo>
                      <a:pt x="2407" y="2085"/>
                    </a:lnTo>
                    <a:lnTo>
                      <a:pt x="2387" y="2083"/>
                    </a:lnTo>
                    <a:lnTo>
                      <a:pt x="2374" y="2087"/>
                    </a:lnTo>
                    <a:lnTo>
                      <a:pt x="2363" y="2088"/>
                    </a:lnTo>
                    <a:lnTo>
                      <a:pt x="2338" y="2083"/>
                    </a:lnTo>
                    <a:lnTo>
                      <a:pt x="2334" y="2080"/>
                    </a:lnTo>
                    <a:lnTo>
                      <a:pt x="2334" y="2071"/>
                    </a:lnTo>
                    <a:lnTo>
                      <a:pt x="2337" y="2064"/>
                    </a:lnTo>
                    <a:lnTo>
                      <a:pt x="2334" y="2040"/>
                    </a:lnTo>
                    <a:lnTo>
                      <a:pt x="2321" y="2037"/>
                    </a:lnTo>
                    <a:lnTo>
                      <a:pt x="2318" y="2030"/>
                    </a:lnTo>
                    <a:lnTo>
                      <a:pt x="2321" y="2026"/>
                    </a:lnTo>
                    <a:lnTo>
                      <a:pt x="2332" y="2021"/>
                    </a:lnTo>
                    <a:lnTo>
                      <a:pt x="2343" y="2030"/>
                    </a:lnTo>
                    <a:lnTo>
                      <a:pt x="2347" y="2037"/>
                    </a:lnTo>
                    <a:lnTo>
                      <a:pt x="2360" y="2037"/>
                    </a:lnTo>
                    <a:lnTo>
                      <a:pt x="2366" y="2028"/>
                    </a:lnTo>
                    <a:lnTo>
                      <a:pt x="2375" y="2028"/>
                    </a:lnTo>
                    <a:lnTo>
                      <a:pt x="2385" y="2012"/>
                    </a:lnTo>
                    <a:lnTo>
                      <a:pt x="2393" y="2018"/>
                    </a:lnTo>
                    <a:lnTo>
                      <a:pt x="2407" y="2012"/>
                    </a:lnTo>
                    <a:lnTo>
                      <a:pt x="2409" y="2005"/>
                    </a:lnTo>
                    <a:lnTo>
                      <a:pt x="2415" y="2003"/>
                    </a:lnTo>
                    <a:lnTo>
                      <a:pt x="2424" y="2004"/>
                    </a:lnTo>
                    <a:lnTo>
                      <a:pt x="2439" y="2001"/>
                    </a:lnTo>
                    <a:lnTo>
                      <a:pt x="2445" y="1992"/>
                    </a:lnTo>
                    <a:lnTo>
                      <a:pt x="2439" y="1983"/>
                    </a:lnTo>
                    <a:lnTo>
                      <a:pt x="2422" y="1983"/>
                    </a:lnTo>
                    <a:lnTo>
                      <a:pt x="2415" y="1988"/>
                    </a:lnTo>
                    <a:lnTo>
                      <a:pt x="2407" y="1982"/>
                    </a:lnTo>
                    <a:lnTo>
                      <a:pt x="2408" y="1969"/>
                    </a:lnTo>
                    <a:lnTo>
                      <a:pt x="2428" y="1981"/>
                    </a:lnTo>
                    <a:lnTo>
                      <a:pt x="2449" y="1977"/>
                    </a:lnTo>
                    <a:lnTo>
                      <a:pt x="2451" y="1974"/>
                    </a:lnTo>
                    <a:lnTo>
                      <a:pt x="2452" y="1956"/>
                    </a:lnTo>
                    <a:lnTo>
                      <a:pt x="2461" y="1956"/>
                    </a:lnTo>
                    <a:lnTo>
                      <a:pt x="2468" y="1947"/>
                    </a:lnTo>
                    <a:lnTo>
                      <a:pt x="2469" y="1937"/>
                    </a:lnTo>
                    <a:lnTo>
                      <a:pt x="2474" y="1924"/>
                    </a:lnTo>
                    <a:lnTo>
                      <a:pt x="2477" y="1915"/>
                    </a:lnTo>
                    <a:lnTo>
                      <a:pt x="2494" y="1906"/>
                    </a:lnTo>
                    <a:lnTo>
                      <a:pt x="2503" y="1895"/>
                    </a:lnTo>
                    <a:lnTo>
                      <a:pt x="2499" y="1888"/>
                    </a:lnTo>
                    <a:lnTo>
                      <a:pt x="2504" y="1878"/>
                    </a:lnTo>
                    <a:lnTo>
                      <a:pt x="2501" y="1843"/>
                    </a:lnTo>
                    <a:lnTo>
                      <a:pt x="2501" y="1832"/>
                    </a:lnTo>
                    <a:lnTo>
                      <a:pt x="2506" y="1815"/>
                    </a:lnTo>
                    <a:lnTo>
                      <a:pt x="2521" y="1792"/>
                    </a:lnTo>
                    <a:lnTo>
                      <a:pt x="2520" y="1762"/>
                    </a:lnTo>
                    <a:lnTo>
                      <a:pt x="2490" y="1735"/>
                    </a:lnTo>
                    <a:lnTo>
                      <a:pt x="2468" y="1701"/>
                    </a:lnTo>
                    <a:lnTo>
                      <a:pt x="2468" y="1684"/>
                    </a:lnTo>
                    <a:lnTo>
                      <a:pt x="2472" y="1670"/>
                    </a:lnTo>
                    <a:lnTo>
                      <a:pt x="2473" y="1657"/>
                    </a:lnTo>
                    <a:lnTo>
                      <a:pt x="2471" y="1643"/>
                    </a:lnTo>
                    <a:lnTo>
                      <a:pt x="2478" y="1630"/>
                    </a:lnTo>
                    <a:lnTo>
                      <a:pt x="2473" y="1606"/>
                    </a:lnTo>
                    <a:lnTo>
                      <a:pt x="2479" y="1592"/>
                    </a:lnTo>
                    <a:lnTo>
                      <a:pt x="2479" y="1571"/>
                    </a:lnTo>
                    <a:lnTo>
                      <a:pt x="2476" y="1565"/>
                    </a:lnTo>
                    <a:lnTo>
                      <a:pt x="2476" y="1558"/>
                    </a:lnTo>
                    <a:lnTo>
                      <a:pt x="2473" y="1555"/>
                    </a:lnTo>
                    <a:lnTo>
                      <a:pt x="2472" y="1545"/>
                    </a:lnTo>
                    <a:lnTo>
                      <a:pt x="2474" y="1530"/>
                    </a:lnTo>
                    <a:lnTo>
                      <a:pt x="2473" y="1524"/>
                    </a:lnTo>
                    <a:lnTo>
                      <a:pt x="2467" y="1518"/>
                    </a:lnTo>
                    <a:lnTo>
                      <a:pt x="2465" y="1504"/>
                    </a:lnTo>
                    <a:lnTo>
                      <a:pt x="2469" y="1492"/>
                    </a:lnTo>
                    <a:lnTo>
                      <a:pt x="2482" y="1482"/>
                    </a:lnTo>
                    <a:lnTo>
                      <a:pt x="2483" y="1475"/>
                    </a:lnTo>
                    <a:lnTo>
                      <a:pt x="2480" y="1442"/>
                    </a:lnTo>
                    <a:lnTo>
                      <a:pt x="2485" y="1427"/>
                    </a:lnTo>
                    <a:lnTo>
                      <a:pt x="2485" y="1406"/>
                    </a:lnTo>
                    <a:lnTo>
                      <a:pt x="2471" y="1373"/>
                    </a:lnTo>
                    <a:lnTo>
                      <a:pt x="2473" y="1350"/>
                    </a:lnTo>
                    <a:lnTo>
                      <a:pt x="2453" y="1334"/>
                    </a:lnTo>
                    <a:lnTo>
                      <a:pt x="2442" y="1321"/>
                    </a:lnTo>
                    <a:lnTo>
                      <a:pt x="2429" y="1297"/>
                    </a:lnTo>
                    <a:lnTo>
                      <a:pt x="2430" y="1283"/>
                    </a:lnTo>
                    <a:lnTo>
                      <a:pt x="2431" y="1281"/>
                    </a:lnTo>
                    <a:lnTo>
                      <a:pt x="2447" y="1271"/>
                    </a:lnTo>
                    <a:lnTo>
                      <a:pt x="2450" y="1260"/>
                    </a:lnTo>
                    <a:lnTo>
                      <a:pt x="2457" y="1250"/>
                    </a:lnTo>
                    <a:lnTo>
                      <a:pt x="2457" y="1243"/>
                    </a:lnTo>
                    <a:lnTo>
                      <a:pt x="2456" y="1233"/>
                    </a:lnTo>
                    <a:lnTo>
                      <a:pt x="2465" y="1217"/>
                    </a:lnTo>
                    <a:lnTo>
                      <a:pt x="2472" y="1187"/>
                    </a:lnTo>
                    <a:lnTo>
                      <a:pt x="2478" y="1173"/>
                    </a:lnTo>
                    <a:lnTo>
                      <a:pt x="2480" y="1147"/>
                    </a:lnTo>
                    <a:lnTo>
                      <a:pt x="2477" y="1132"/>
                    </a:lnTo>
                    <a:lnTo>
                      <a:pt x="2476" y="1114"/>
                    </a:lnTo>
                    <a:lnTo>
                      <a:pt x="2477" y="1092"/>
                    </a:lnTo>
                    <a:lnTo>
                      <a:pt x="2473" y="1084"/>
                    </a:lnTo>
                    <a:lnTo>
                      <a:pt x="2477" y="1079"/>
                    </a:lnTo>
                    <a:lnTo>
                      <a:pt x="2476" y="1078"/>
                    </a:lnTo>
                    <a:lnTo>
                      <a:pt x="2434" y="1058"/>
                    </a:lnTo>
                    <a:lnTo>
                      <a:pt x="2419" y="1046"/>
                    </a:lnTo>
                    <a:lnTo>
                      <a:pt x="2376" y="1052"/>
                    </a:lnTo>
                    <a:lnTo>
                      <a:pt x="2359" y="1050"/>
                    </a:lnTo>
                    <a:lnTo>
                      <a:pt x="2331" y="1051"/>
                    </a:lnTo>
                    <a:lnTo>
                      <a:pt x="2318" y="1045"/>
                    </a:lnTo>
                    <a:lnTo>
                      <a:pt x="2326" y="1038"/>
                    </a:lnTo>
                    <a:lnTo>
                      <a:pt x="2297" y="1040"/>
                    </a:lnTo>
                    <a:lnTo>
                      <a:pt x="2293" y="1050"/>
                    </a:lnTo>
                    <a:lnTo>
                      <a:pt x="2293" y="1056"/>
                    </a:lnTo>
                    <a:lnTo>
                      <a:pt x="2288" y="1071"/>
                    </a:lnTo>
                    <a:lnTo>
                      <a:pt x="2279" y="1084"/>
                    </a:lnTo>
                    <a:lnTo>
                      <a:pt x="2273" y="1103"/>
                    </a:lnTo>
                    <a:lnTo>
                      <a:pt x="2265" y="1143"/>
                    </a:lnTo>
                    <a:lnTo>
                      <a:pt x="2261" y="1164"/>
                    </a:lnTo>
                    <a:lnTo>
                      <a:pt x="2254" y="1176"/>
                    </a:lnTo>
                    <a:lnTo>
                      <a:pt x="2248" y="1228"/>
                    </a:lnTo>
                    <a:lnTo>
                      <a:pt x="2243" y="1246"/>
                    </a:lnTo>
                    <a:lnTo>
                      <a:pt x="2225" y="1282"/>
                    </a:lnTo>
                    <a:lnTo>
                      <a:pt x="2204" y="1305"/>
                    </a:lnTo>
                    <a:lnTo>
                      <a:pt x="2186" y="1323"/>
                    </a:lnTo>
                    <a:lnTo>
                      <a:pt x="2159" y="1336"/>
                    </a:lnTo>
                    <a:lnTo>
                      <a:pt x="2152" y="1369"/>
                    </a:lnTo>
                    <a:lnTo>
                      <a:pt x="2152" y="1374"/>
                    </a:lnTo>
                    <a:lnTo>
                      <a:pt x="2156" y="1375"/>
                    </a:lnTo>
                    <a:lnTo>
                      <a:pt x="2167" y="1358"/>
                    </a:lnTo>
                    <a:lnTo>
                      <a:pt x="2171" y="1361"/>
                    </a:lnTo>
                    <a:lnTo>
                      <a:pt x="2171" y="1375"/>
                    </a:lnTo>
                    <a:lnTo>
                      <a:pt x="2166" y="1385"/>
                    </a:lnTo>
                    <a:lnTo>
                      <a:pt x="2148" y="1397"/>
                    </a:lnTo>
                    <a:lnTo>
                      <a:pt x="2143" y="1415"/>
                    </a:lnTo>
                    <a:lnTo>
                      <a:pt x="2149" y="1428"/>
                    </a:lnTo>
                    <a:lnTo>
                      <a:pt x="2162" y="1422"/>
                    </a:lnTo>
                    <a:lnTo>
                      <a:pt x="2171" y="1415"/>
                    </a:lnTo>
                    <a:lnTo>
                      <a:pt x="2186" y="1416"/>
                    </a:lnTo>
                    <a:lnTo>
                      <a:pt x="2192" y="1432"/>
                    </a:lnTo>
                    <a:lnTo>
                      <a:pt x="2187" y="1445"/>
                    </a:lnTo>
                    <a:lnTo>
                      <a:pt x="2187" y="1487"/>
                    </a:lnTo>
                    <a:lnTo>
                      <a:pt x="2178" y="1499"/>
                    </a:lnTo>
                    <a:lnTo>
                      <a:pt x="2181" y="1522"/>
                    </a:lnTo>
                    <a:lnTo>
                      <a:pt x="2187" y="1534"/>
                    </a:lnTo>
                    <a:lnTo>
                      <a:pt x="2181" y="1550"/>
                    </a:lnTo>
                    <a:lnTo>
                      <a:pt x="2170" y="1550"/>
                    </a:lnTo>
                    <a:lnTo>
                      <a:pt x="2164" y="1540"/>
                    </a:lnTo>
                    <a:lnTo>
                      <a:pt x="2161" y="1563"/>
                    </a:lnTo>
                    <a:lnTo>
                      <a:pt x="2161" y="1606"/>
                    </a:lnTo>
                    <a:lnTo>
                      <a:pt x="2168" y="1621"/>
                    </a:lnTo>
                    <a:lnTo>
                      <a:pt x="2168" y="1606"/>
                    </a:lnTo>
                    <a:lnTo>
                      <a:pt x="2182" y="1601"/>
                    </a:lnTo>
                    <a:lnTo>
                      <a:pt x="2205" y="1616"/>
                    </a:lnTo>
                    <a:lnTo>
                      <a:pt x="2218" y="1628"/>
                    </a:lnTo>
                    <a:lnTo>
                      <a:pt x="2225" y="1625"/>
                    </a:lnTo>
                    <a:lnTo>
                      <a:pt x="2230" y="1625"/>
                    </a:lnTo>
                    <a:lnTo>
                      <a:pt x="2227" y="1647"/>
                    </a:lnTo>
                    <a:lnTo>
                      <a:pt x="2236" y="1671"/>
                    </a:lnTo>
                    <a:lnTo>
                      <a:pt x="2243" y="1686"/>
                    </a:lnTo>
                    <a:lnTo>
                      <a:pt x="2251" y="1706"/>
                    </a:lnTo>
                    <a:lnTo>
                      <a:pt x="2267" y="1717"/>
                    </a:lnTo>
                    <a:lnTo>
                      <a:pt x="2279" y="1713"/>
                    </a:lnTo>
                    <a:lnTo>
                      <a:pt x="2279" y="1719"/>
                    </a:lnTo>
                    <a:lnTo>
                      <a:pt x="2285" y="1727"/>
                    </a:lnTo>
                    <a:lnTo>
                      <a:pt x="2274" y="1743"/>
                    </a:lnTo>
                    <a:lnTo>
                      <a:pt x="2264" y="1776"/>
                    </a:lnTo>
                    <a:lnTo>
                      <a:pt x="2256" y="1799"/>
                    </a:lnTo>
                    <a:lnTo>
                      <a:pt x="2253" y="1811"/>
                    </a:lnTo>
                    <a:lnTo>
                      <a:pt x="2238" y="1822"/>
                    </a:lnTo>
                    <a:lnTo>
                      <a:pt x="2234" y="1814"/>
                    </a:lnTo>
                    <a:lnTo>
                      <a:pt x="2235" y="1800"/>
                    </a:lnTo>
                    <a:lnTo>
                      <a:pt x="2225" y="1787"/>
                    </a:lnTo>
                    <a:lnTo>
                      <a:pt x="2207" y="1776"/>
                    </a:lnTo>
                    <a:lnTo>
                      <a:pt x="2172" y="1733"/>
                    </a:lnTo>
                    <a:lnTo>
                      <a:pt x="2161" y="1724"/>
                    </a:lnTo>
                    <a:lnTo>
                      <a:pt x="2144" y="1721"/>
                    </a:lnTo>
                    <a:lnTo>
                      <a:pt x="2119" y="1701"/>
                    </a:lnTo>
                    <a:lnTo>
                      <a:pt x="2092" y="1691"/>
                    </a:lnTo>
                    <a:lnTo>
                      <a:pt x="2094" y="1682"/>
                    </a:lnTo>
                    <a:lnTo>
                      <a:pt x="2101" y="1682"/>
                    </a:lnTo>
                    <a:lnTo>
                      <a:pt x="2097" y="1679"/>
                    </a:lnTo>
                    <a:lnTo>
                      <a:pt x="2079" y="1675"/>
                    </a:lnTo>
                    <a:lnTo>
                      <a:pt x="2057" y="1658"/>
                    </a:lnTo>
                    <a:lnTo>
                      <a:pt x="2043" y="1652"/>
                    </a:lnTo>
                    <a:lnTo>
                      <a:pt x="2011" y="1622"/>
                    </a:lnTo>
                    <a:lnTo>
                      <a:pt x="1993" y="1617"/>
                    </a:lnTo>
                    <a:lnTo>
                      <a:pt x="1965" y="1603"/>
                    </a:lnTo>
                    <a:lnTo>
                      <a:pt x="1956" y="1603"/>
                    </a:lnTo>
                    <a:lnTo>
                      <a:pt x="1936" y="1589"/>
                    </a:lnTo>
                    <a:lnTo>
                      <a:pt x="1922" y="1590"/>
                    </a:lnTo>
                    <a:lnTo>
                      <a:pt x="1869" y="1587"/>
                    </a:lnTo>
                    <a:lnTo>
                      <a:pt x="1865" y="1581"/>
                    </a:lnTo>
                    <a:lnTo>
                      <a:pt x="1848" y="1573"/>
                    </a:lnTo>
                    <a:lnTo>
                      <a:pt x="1834" y="1573"/>
                    </a:lnTo>
                    <a:lnTo>
                      <a:pt x="1829" y="1577"/>
                    </a:lnTo>
                    <a:lnTo>
                      <a:pt x="1828" y="1587"/>
                    </a:lnTo>
                    <a:lnTo>
                      <a:pt x="1823" y="1595"/>
                    </a:lnTo>
                    <a:lnTo>
                      <a:pt x="1802" y="1609"/>
                    </a:lnTo>
                    <a:lnTo>
                      <a:pt x="1804" y="1617"/>
                    </a:lnTo>
                    <a:lnTo>
                      <a:pt x="1810" y="1635"/>
                    </a:lnTo>
                    <a:lnTo>
                      <a:pt x="1823" y="1655"/>
                    </a:lnTo>
                    <a:lnTo>
                      <a:pt x="1833" y="1690"/>
                    </a:lnTo>
                    <a:lnTo>
                      <a:pt x="1832" y="1682"/>
                    </a:lnTo>
                    <a:lnTo>
                      <a:pt x="1837" y="1684"/>
                    </a:lnTo>
                    <a:lnTo>
                      <a:pt x="1832" y="1718"/>
                    </a:lnTo>
                    <a:lnTo>
                      <a:pt x="1829" y="1724"/>
                    </a:lnTo>
                    <a:lnTo>
                      <a:pt x="1810" y="1746"/>
                    </a:lnTo>
                    <a:lnTo>
                      <a:pt x="1779" y="1750"/>
                    </a:lnTo>
                    <a:lnTo>
                      <a:pt x="1778" y="1765"/>
                    </a:lnTo>
                    <a:lnTo>
                      <a:pt x="1783" y="1773"/>
                    </a:lnTo>
                    <a:lnTo>
                      <a:pt x="1784" y="1783"/>
                    </a:lnTo>
                    <a:lnTo>
                      <a:pt x="1773" y="1799"/>
                    </a:lnTo>
                    <a:lnTo>
                      <a:pt x="1761" y="1805"/>
                    </a:lnTo>
                    <a:lnTo>
                      <a:pt x="1747" y="1798"/>
                    </a:lnTo>
                    <a:lnTo>
                      <a:pt x="1736" y="1787"/>
                    </a:lnTo>
                    <a:lnTo>
                      <a:pt x="1736" y="1770"/>
                    </a:lnTo>
                    <a:lnTo>
                      <a:pt x="1741" y="1759"/>
                    </a:lnTo>
                    <a:lnTo>
                      <a:pt x="1747" y="1750"/>
                    </a:lnTo>
                    <a:lnTo>
                      <a:pt x="1754" y="1745"/>
                    </a:lnTo>
                    <a:lnTo>
                      <a:pt x="1732" y="1713"/>
                    </a:lnTo>
                    <a:lnTo>
                      <a:pt x="1735" y="1705"/>
                    </a:lnTo>
                    <a:lnTo>
                      <a:pt x="1724" y="1703"/>
                    </a:lnTo>
                    <a:lnTo>
                      <a:pt x="1684" y="1721"/>
                    </a:lnTo>
                    <a:lnTo>
                      <a:pt x="1675" y="1737"/>
                    </a:lnTo>
                    <a:lnTo>
                      <a:pt x="1660" y="1743"/>
                    </a:lnTo>
                    <a:lnTo>
                      <a:pt x="1640" y="1773"/>
                    </a:lnTo>
                    <a:lnTo>
                      <a:pt x="1628" y="1775"/>
                    </a:lnTo>
                    <a:lnTo>
                      <a:pt x="1622" y="1766"/>
                    </a:lnTo>
                    <a:lnTo>
                      <a:pt x="1606" y="1762"/>
                    </a:lnTo>
                    <a:lnTo>
                      <a:pt x="1587" y="1767"/>
                    </a:lnTo>
                    <a:lnTo>
                      <a:pt x="1570" y="1757"/>
                    </a:lnTo>
                    <a:lnTo>
                      <a:pt x="1547" y="1772"/>
                    </a:lnTo>
                    <a:lnTo>
                      <a:pt x="1536" y="1771"/>
                    </a:lnTo>
                    <a:lnTo>
                      <a:pt x="1512" y="1792"/>
                    </a:lnTo>
                    <a:lnTo>
                      <a:pt x="1508" y="1802"/>
                    </a:lnTo>
                    <a:lnTo>
                      <a:pt x="1506" y="1822"/>
                    </a:lnTo>
                    <a:lnTo>
                      <a:pt x="1504" y="1831"/>
                    </a:lnTo>
                    <a:lnTo>
                      <a:pt x="1495" y="1831"/>
                    </a:lnTo>
                    <a:lnTo>
                      <a:pt x="1487" y="1824"/>
                    </a:lnTo>
                    <a:lnTo>
                      <a:pt x="1478" y="1813"/>
                    </a:lnTo>
                    <a:lnTo>
                      <a:pt x="1474" y="1816"/>
                    </a:lnTo>
                    <a:lnTo>
                      <a:pt x="1467" y="1821"/>
                    </a:lnTo>
                    <a:lnTo>
                      <a:pt x="1456" y="1807"/>
                    </a:lnTo>
                    <a:lnTo>
                      <a:pt x="1456" y="1779"/>
                    </a:lnTo>
                    <a:lnTo>
                      <a:pt x="1450" y="1773"/>
                    </a:lnTo>
                    <a:lnTo>
                      <a:pt x="1450" y="1766"/>
                    </a:lnTo>
                    <a:lnTo>
                      <a:pt x="1457" y="1751"/>
                    </a:lnTo>
                    <a:lnTo>
                      <a:pt x="1458" y="1737"/>
                    </a:lnTo>
                    <a:lnTo>
                      <a:pt x="1452" y="1724"/>
                    </a:lnTo>
                    <a:lnTo>
                      <a:pt x="1447" y="1722"/>
                    </a:lnTo>
                    <a:lnTo>
                      <a:pt x="1446" y="1730"/>
                    </a:lnTo>
                    <a:lnTo>
                      <a:pt x="1442" y="1730"/>
                    </a:lnTo>
                    <a:lnTo>
                      <a:pt x="1444" y="1721"/>
                    </a:lnTo>
                    <a:lnTo>
                      <a:pt x="1451" y="1716"/>
                    </a:lnTo>
                    <a:lnTo>
                      <a:pt x="1477" y="1713"/>
                    </a:lnTo>
                    <a:lnTo>
                      <a:pt x="1488" y="1707"/>
                    </a:lnTo>
                    <a:lnTo>
                      <a:pt x="1490" y="1705"/>
                    </a:lnTo>
                    <a:lnTo>
                      <a:pt x="1484" y="1707"/>
                    </a:lnTo>
                    <a:lnTo>
                      <a:pt x="1467" y="1712"/>
                    </a:lnTo>
                    <a:lnTo>
                      <a:pt x="1460" y="1711"/>
                    </a:lnTo>
                    <a:lnTo>
                      <a:pt x="1445" y="1712"/>
                    </a:lnTo>
                    <a:lnTo>
                      <a:pt x="1423" y="1723"/>
                    </a:lnTo>
                    <a:lnTo>
                      <a:pt x="1424" y="1730"/>
                    </a:lnTo>
                    <a:lnTo>
                      <a:pt x="1415" y="1734"/>
                    </a:lnTo>
                    <a:lnTo>
                      <a:pt x="1413" y="1738"/>
                    </a:lnTo>
                    <a:lnTo>
                      <a:pt x="1417" y="1751"/>
                    </a:lnTo>
                    <a:lnTo>
                      <a:pt x="1417" y="1759"/>
                    </a:lnTo>
                    <a:lnTo>
                      <a:pt x="1406" y="1765"/>
                    </a:lnTo>
                    <a:lnTo>
                      <a:pt x="1397" y="1760"/>
                    </a:lnTo>
                    <a:lnTo>
                      <a:pt x="1393" y="1751"/>
                    </a:lnTo>
                    <a:lnTo>
                      <a:pt x="1398" y="1743"/>
                    </a:lnTo>
                    <a:lnTo>
                      <a:pt x="1391" y="1743"/>
                    </a:lnTo>
                    <a:lnTo>
                      <a:pt x="1369" y="1767"/>
                    </a:lnTo>
                    <a:lnTo>
                      <a:pt x="1377" y="1766"/>
                    </a:lnTo>
                    <a:lnTo>
                      <a:pt x="1381" y="1775"/>
                    </a:lnTo>
                    <a:lnTo>
                      <a:pt x="1381" y="1783"/>
                    </a:lnTo>
                    <a:lnTo>
                      <a:pt x="1380" y="1793"/>
                    </a:lnTo>
                    <a:lnTo>
                      <a:pt x="1371" y="1800"/>
                    </a:lnTo>
                    <a:lnTo>
                      <a:pt x="1366" y="1803"/>
                    </a:lnTo>
                    <a:lnTo>
                      <a:pt x="1361" y="1789"/>
                    </a:lnTo>
                    <a:lnTo>
                      <a:pt x="1354" y="1777"/>
                    </a:lnTo>
                    <a:lnTo>
                      <a:pt x="1326" y="1786"/>
                    </a:lnTo>
                    <a:lnTo>
                      <a:pt x="1328" y="1789"/>
                    </a:lnTo>
                    <a:lnTo>
                      <a:pt x="1291" y="1807"/>
                    </a:lnTo>
                    <a:lnTo>
                      <a:pt x="1288" y="1804"/>
                    </a:lnTo>
                    <a:lnTo>
                      <a:pt x="1282" y="1807"/>
                    </a:lnTo>
                    <a:lnTo>
                      <a:pt x="1254" y="1832"/>
                    </a:lnTo>
                    <a:lnTo>
                      <a:pt x="1181" y="1880"/>
                    </a:lnTo>
                    <a:lnTo>
                      <a:pt x="1172" y="1880"/>
                    </a:lnTo>
                    <a:lnTo>
                      <a:pt x="1171" y="1895"/>
                    </a:lnTo>
                    <a:lnTo>
                      <a:pt x="1175" y="1897"/>
                    </a:lnTo>
                    <a:lnTo>
                      <a:pt x="1166" y="1905"/>
                    </a:lnTo>
                    <a:lnTo>
                      <a:pt x="1144" y="1908"/>
                    </a:lnTo>
                    <a:lnTo>
                      <a:pt x="1135" y="1916"/>
                    </a:lnTo>
                    <a:lnTo>
                      <a:pt x="1129" y="1913"/>
                    </a:lnTo>
                    <a:lnTo>
                      <a:pt x="1123" y="1927"/>
                    </a:lnTo>
                    <a:lnTo>
                      <a:pt x="1114" y="1958"/>
                    </a:lnTo>
                    <a:lnTo>
                      <a:pt x="1111" y="1970"/>
                    </a:lnTo>
                    <a:lnTo>
                      <a:pt x="1113" y="1996"/>
                    </a:lnTo>
                    <a:lnTo>
                      <a:pt x="1106" y="2008"/>
                    </a:lnTo>
                    <a:lnTo>
                      <a:pt x="1090" y="2017"/>
                    </a:lnTo>
                    <a:lnTo>
                      <a:pt x="1079" y="2015"/>
                    </a:lnTo>
                    <a:lnTo>
                      <a:pt x="1058" y="2024"/>
                    </a:lnTo>
                    <a:lnTo>
                      <a:pt x="1053" y="2044"/>
                    </a:lnTo>
                    <a:lnTo>
                      <a:pt x="1048" y="2030"/>
                    </a:lnTo>
                    <a:lnTo>
                      <a:pt x="1047" y="2015"/>
                    </a:lnTo>
                    <a:lnTo>
                      <a:pt x="1033" y="2023"/>
                    </a:lnTo>
                    <a:lnTo>
                      <a:pt x="1024" y="2023"/>
                    </a:lnTo>
                    <a:lnTo>
                      <a:pt x="1015" y="2017"/>
                    </a:lnTo>
                    <a:lnTo>
                      <a:pt x="1004" y="1997"/>
                    </a:lnTo>
                    <a:lnTo>
                      <a:pt x="1000" y="1985"/>
                    </a:lnTo>
                    <a:lnTo>
                      <a:pt x="978" y="1960"/>
                    </a:lnTo>
                    <a:lnTo>
                      <a:pt x="968" y="1950"/>
                    </a:lnTo>
                    <a:lnTo>
                      <a:pt x="963" y="1935"/>
                    </a:lnTo>
                    <a:lnTo>
                      <a:pt x="962" y="1921"/>
                    </a:lnTo>
                    <a:lnTo>
                      <a:pt x="973" y="1920"/>
                    </a:lnTo>
                    <a:lnTo>
                      <a:pt x="981" y="1910"/>
                    </a:lnTo>
                    <a:lnTo>
                      <a:pt x="984" y="1896"/>
                    </a:lnTo>
                    <a:lnTo>
                      <a:pt x="999" y="1891"/>
                    </a:lnTo>
                    <a:lnTo>
                      <a:pt x="1054" y="1880"/>
                    </a:lnTo>
                    <a:lnTo>
                      <a:pt x="1046" y="1863"/>
                    </a:lnTo>
                    <a:lnTo>
                      <a:pt x="1044" y="1845"/>
                    </a:lnTo>
                    <a:lnTo>
                      <a:pt x="1041" y="1826"/>
                    </a:lnTo>
                    <a:lnTo>
                      <a:pt x="1031" y="1832"/>
                    </a:lnTo>
                    <a:lnTo>
                      <a:pt x="1021" y="1814"/>
                    </a:lnTo>
                    <a:lnTo>
                      <a:pt x="1015" y="1809"/>
                    </a:lnTo>
                    <a:lnTo>
                      <a:pt x="1015" y="1792"/>
                    </a:lnTo>
                    <a:lnTo>
                      <a:pt x="1004" y="1783"/>
                    </a:lnTo>
                    <a:lnTo>
                      <a:pt x="978" y="1776"/>
                    </a:lnTo>
                    <a:lnTo>
                      <a:pt x="955" y="1776"/>
                    </a:lnTo>
                    <a:lnTo>
                      <a:pt x="930" y="1773"/>
                    </a:lnTo>
                    <a:lnTo>
                      <a:pt x="919" y="1777"/>
                    </a:lnTo>
                    <a:lnTo>
                      <a:pt x="909" y="1775"/>
                    </a:lnTo>
                    <a:lnTo>
                      <a:pt x="868" y="1754"/>
                    </a:lnTo>
                    <a:lnTo>
                      <a:pt x="870" y="1764"/>
                    </a:lnTo>
                    <a:lnTo>
                      <a:pt x="917" y="1805"/>
                    </a:lnTo>
                    <a:lnTo>
                      <a:pt x="917" y="1838"/>
                    </a:lnTo>
                    <a:lnTo>
                      <a:pt x="919" y="1853"/>
                    </a:lnTo>
                    <a:lnTo>
                      <a:pt x="914" y="1873"/>
                    </a:lnTo>
                    <a:lnTo>
                      <a:pt x="915" y="1890"/>
                    </a:lnTo>
                    <a:lnTo>
                      <a:pt x="901" y="1939"/>
                    </a:lnTo>
                    <a:lnTo>
                      <a:pt x="901" y="1953"/>
                    </a:lnTo>
                    <a:lnTo>
                      <a:pt x="902" y="1970"/>
                    </a:lnTo>
                    <a:lnTo>
                      <a:pt x="907" y="1975"/>
                    </a:lnTo>
                    <a:lnTo>
                      <a:pt x="919" y="1975"/>
                    </a:lnTo>
                    <a:lnTo>
                      <a:pt x="929" y="1982"/>
                    </a:lnTo>
                    <a:lnTo>
                      <a:pt x="938" y="2002"/>
                    </a:lnTo>
                    <a:lnTo>
                      <a:pt x="938" y="2013"/>
                    </a:lnTo>
                    <a:lnTo>
                      <a:pt x="933" y="2026"/>
                    </a:lnTo>
                    <a:lnTo>
                      <a:pt x="936" y="2037"/>
                    </a:lnTo>
                    <a:lnTo>
                      <a:pt x="933" y="2056"/>
                    </a:lnTo>
                    <a:lnTo>
                      <a:pt x="922" y="2072"/>
                    </a:lnTo>
                    <a:lnTo>
                      <a:pt x="915" y="2096"/>
                    </a:lnTo>
                    <a:lnTo>
                      <a:pt x="922" y="2114"/>
                    </a:lnTo>
                    <a:lnTo>
                      <a:pt x="918" y="2149"/>
                    </a:lnTo>
                    <a:lnTo>
                      <a:pt x="908" y="2134"/>
                    </a:lnTo>
                    <a:lnTo>
                      <a:pt x="906" y="2123"/>
                    </a:lnTo>
                    <a:lnTo>
                      <a:pt x="898" y="2114"/>
                    </a:lnTo>
                    <a:lnTo>
                      <a:pt x="890" y="2115"/>
                    </a:lnTo>
                    <a:lnTo>
                      <a:pt x="877" y="2126"/>
                    </a:lnTo>
                    <a:lnTo>
                      <a:pt x="885" y="2111"/>
                    </a:lnTo>
                    <a:lnTo>
                      <a:pt x="886" y="2099"/>
                    </a:lnTo>
                    <a:lnTo>
                      <a:pt x="869" y="2085"/>
                    </a:lnTo>
                    <a:lnTo>
                      <a:pt x="860" y="2080"/>
                    </a:lnTo>
                    <a:lnTo>
                      <a:pt x="837" y="2080"/>
                    </a:lnTo>
                    <a:lnTo>
                      <a:pt x="816" y="2062"/>
                    </a:lnTo>
                    <a:lnTo>
                      <a:pt x="807" y="2072"/>
                    </a:lnTo>
                    <a:lnTo>
                      <a:pt x="804" y="2083"/>
                    </a:lnTo>
                    <a:lnTo>
                      <a:pt x="788" y="2099"/>
                    </a:lnTo>
                    <a:lnTo>
                      <a:pt x="779" y="2114"/>
                    </a:lnTo>
                    <a:lnTo>
                      <a:pt x="768" y="2126"/>
                    </a:lnTo>
                    <a:lnTo>
                      <a:pt x="743" y="2136"/>
                    </a:lnTo>
                    <a:lnTo>
                      <a:pt x="735" y="2136"/>
                    </a:lnTo>
                    <a:lnTo>
                      <a:pt x="723" y="2144"/>
                    </a:lnTo>
                    <a:lnTo>
                      <a:pt x="716" y="2159"/>
                    </a:lnTo>
                    <a:lnTo>
                      <a:pt x="704" y="2170"/>
                    </a:lnTo>
                    <a:lnTo>
                      <a:pt x="693" y="2180"/>
                    </a:lnTo>
                    <a:lnTo>
                      <a:pt x="681" y="2184"/>
                    </a:lnTo>
                    <a:lnTo>
                      <a:pt x="681" y="2197"/>
                    </a:lnTo>
                    <a:lnTo>
                      <a:pt x="683" y="2223"/>
                    </a:lnTo>
                    <a:lnTo>
                      <a:pt x="696" y="2246"/>
                    </a:lnTo>
                    <a:lnTo>
                      <a:pt x="707" y="2261"/>
                    </a:lnTo>
                    <a:lnTo>
                      <a:pt x="714" y="2276"/>
                    </a:lnTo>
                    <a:lnTo>
                      <a:pt x="727" y="2308"/>
                    </a:lnTo>
                    <a:lnTo>
                      <a:pt x="730" y="2316"/>
                    </a:lnTo>
                    <a:lnTo>
                      <a:pt x="739" y="2330"/>
                    </a:lnTo>
                    <a:lnTo>
                      <a:pt x="739" y="2336"/>
                    </a:lnTo>
                    <a:lnTo>
                      <a:pt x="720" y="2324"/>
                    </a:lnTo>
                    <a:lnTo>
                      <a:pt x="714" y="2326"/>
                    </a:lnTo>
                    <a:lnTo>
                      <a:pt x="686" y="2315"/>
                    </a:lnTo>
                    <a:lnTo>
                      <a:pt x="687" y="2321"/>
                    </a:lnTo>
                    <a:lnTo>
                      <a:pt x="684" y="2325"/>
                    </a:lnTo>
                    <a:lnTo>
                      <a:pt x="671" y="2322"/>
                    </a:lnTo>
                    <a:lnTo>
                      <a:pt x="653" y="2314"/>
                    </a:lnTo>
                    <a:lnTo>
                      <a:pt x="634" y="2300"/>
                    </a:lnTo>
                    <a:lnTo>
                      <a:pt x="619" y="2298"/>
                    </a:lnTo>
                    <a:lnTo>
                      <a:pt x="610" y="2290"/>
                    </a:lnTo>
                    <a:lnTo>
                      <a:pt x="595" y="2304"/>
                    </a:lnTo>
                    <a:lnTo>
                      <a:pt x="587" y="2317"/>
                    </a:lnTo>
                    <a:lnTo>
                      <a:pt x="584" y="2297"/>
                    </a:lnTo>
                    <a:lnTo>
                      <a:pt x="599" y="2288"/>
                    </a:lnTo>
                    <a:lnTo>
                      <a:pt x="586" y="2283"/>
                    </a:lnTo>
                    <a:lnTo>
                      <a:pt x="570" y="2279"/>
                    </a:lnTo>
                    <a:lnTo>
                      <a:pt x="567" y="2266"/>
                    </a:lnTo>
                    <a:lnTo>
                      <a:pt x="549" y="2255"/>
                    </a:lnTo>
                    <a:lnTo>
                      <a:pt x="531" y="2246"/>
                    </a:lnTo>
                    <a:lnTo>
                      <a:pt x="520" y="2244"/>
                    </a:lnTo>
                    <a:lnTo>
                      <a:pt x="517" y="2265"/>
                    </a:lnTo>
                    <a:lnTo>
                      <a:pt x="509" y="2276"/>
                    </a:lnTo>
                    <a:lnTo>
                      <a:pt x="499" y="2279"/>
                    </a:lnTo>
                    <a:lnTo>
                      <a:pt x="501" y="2289"/>
                    </a:lnTo>
                    <a:lnTo>
                      <a:pt x="508" y="2304"/>
                    </a:lnTo>
                    <a:lnTo>
                      <a:pt x="516" y="2309"/>
                    </a:lnTo>
                    <a:lnTo>
                      <a:pt x="527" y="2332"/>
                    </a:lnTo>
                    <a:lnTo>
                      <a:pt x="543" y="2349"/>
                    </a:lnTo>
                    <a:lnTo>
                      <a:pt x="574" y="2336"/>
                    </a:lnTo>
                    <a:lnTo>
                      <a:pt x="580" y="2352"/>
                    </a:lnTo>
                    <a:lnTo>
                      <a:pt x="587" y="2399"/>
                    </a:lnTo>
                    <a:lnTo>
                      <a:pt x="592" y="2407"/>
                    </a:lnTo>
                    <a:lnTo>
                      <a:pt x="575" y="2400"/>
                    </a:lnTo>
                    <a:lnTo>
                      <a:pt x="560" y="2410"/>
                    </a:lnTo>
                    <a:lnTo>
                      <a:pt x="557" y="2417"/>
                    </a:lnTo>
                    <a:lnTo>
                      <a:pt x="557" y="2421"/>
                    </a:lnTo>
                    <a:lnTo>
                      <a:pt x="543" y="2413"/>
                    </a:lnTo>
                    <a:lnTo>
                      <a:pt x="533" y="2411"/>
                    </a:lnTo>
                    <a:lnTo>
                      <a:pt x="501" y="2395"/>
                    </a:lnTo>
                    <a:lnTo>
                      <a:pt x="484" y="2390"/>
                    </a:lnTo>
                    <a:lnTo>
                      <a:pt x="482" y="2383"/>
                    </a:lnTo>
                    <a:lnTo>
                      <a:pt x="474" y="2372"/>
                    </a:lnTo>
                    <a:lnTo>
                      <a:pt x="466" y="2364"/>
                    </a:lnTo>
                    <a:lnTo>
                      <a:pt x="460" y="2354"/>
                    </a:lnTo>
                    <a:lnTo>
                      <a:pt x="450" y="2348"/>
                    </a:lnTo>
                    <a:lnTo>
                      <a:pt x="444" y="2354"/>
                    </a:lnTo>
                    <a:lnTo>
                      <a:pt x="433" y="2356"/>
                    </a:lnTo>
                    <a:lnTo>
                      <a:pt x="415" y="2342"/>
                    </a:lnTo>
                    <a:lnTo>
                      <a:pt x="409" y="2330"/>
                    </a:lnTo>
                    <a:lnTo>
                      <a:pt x="396" y="2337"/>
                    </a:lnTo>
                    <a:lnTo>
                      <a:pt x="398" y="2329"/>
                    </a:lnTo>
                    <a:lnTo>
                      <a:pt x="408" y="2319"/>
                    </a:lnTo>
                    <a:lnTo>
                      <a:pt x="406" y="2299"/>
                    </a:lnTo>
                    <a:lnTo>
                      <a:pt x="408" y="2282"/>
                    </a:lnTo>
                    <a:lnTo>
                      <a:pt x="397" y="2272"/>
                    </a:lnTo>
                    <a:lnTo>
                      <a:pt x="398" y="2257"/>
                    </a:lnTo>
                    <a:lnTo>
                      <a:pt x="380" y="2222"/>
                    </a:lnTo>
                    <a:lnTo>
                      <a:pt x="385" y="2213"/>
                    </a:lnTo>
                    <a:lnTo>
                      <a:pt x="398" y="2209"/>
                    </a:lnTo>
                    <a:lnTo>
                      <a:pt x="402" y="2187"/>
                    </a:lnTo>
                    <a:lnTo>
                      <a:pt x="404" y="2161"/>
                    </a:lnTo>
                    <a:lnTo>
                      <a:pt x="402" y="2150"/>
                    </a:lnTo>
                    <a:lnTo>
                      <a:pt x="395" y="2142"/>
                    </a:lnTo>
                    <a:lnTo>
                      <a:pt x="388" y="2122"/>
                    </a:lnTo>
                    <a:lnTo>
                      <a:pt x="384" y="2116"/>
                    </a:lnTo>
                    <a:lnTo>
                      <a:pt x="368" y="2114"/>
                    </a:lnTo>
                    <a:lnTo>
                      <a:pt x="363" y="2101"/>
                    </a:lnTo>
                    <a:lnTo>
                      <a:pt x="353" y="2100"/>
                    </a:lnTo>
                    <a:lnTo>
                      <a:pt x="336" y="2094"/>
                    </a:lnTo>
                    <a:lnTo>
                      <a:pt x="336" y="2087"/>
                    </a:lnTo>
                    <a:lnTo>
                      <a:pt x="338" y="2078"/>
                    </a:lnTo>
                    <a:lnTo>
                      <a:pt x="336" y="2073"/>
                    </a:lnTo>
                    <a:lnTo>
                      <a:pt x="318" y="2071"/>
                    </a:lnTo>
                    <a:lnTo>
                      <a:pt x="285" y="2041"/>
                    </a:lnTo>
                    <a:lnTo>
                      <a:pt x="291" y="2035"/>
                    </a:lnTo>
                    <a:lnTo>
                      <a:pt x="275" y="2020"/>
                    </a:lnTo>
                    <a:lnTo>
                      <a:pt x="272" y="2004"/>
                    </a:lnTo>
                    <a:lnTo>
                      <a:pt x="264" y="1992"/>
                    </a:lnTo>
                    <a:lnTo>
                      <a:pt x="248" y="1987"/>
                    </a:lnTo>
                    <a:lnTo>
                      <a:pt x="256" y="1980"/>
                    </a:lnTo>
                    <a:lnTo>
                      <a:pt x="275" y="1976"/>
                    </a:lnTo>
                    <a:lnTo>
                      <a:pt x="295" y="1987"/>
                    </a:lnTo>
                    <a:lnTo>
                      <a:pt x="296" y="1999"/>
                    </a:lnTo>
                    <a:lnTo>
                      <a:pt x="306" y="2013"/>
                    </a:lnTo>
                    <a:lnTo>
                      <a:pt x="334" y="2033"/>
                    </a:lnTo>
                    <a:lnTo>
                      <a:pt x="338" y="2030"/>
                    </a:lnTo>
                    <a:lnTo>
                      <a:pt x="342" y="2020"/>
                    </a:lnTo>
                    <a:lnTo>
                      <a:pt x="350" y="2035"/>
                    </a:lnTo>
                    <a:lnTo>
                      <a:pt x="359" y="2042"/>
                    </a:lnTo>
                    <a:lnTo>
                      <a:pt x="365" y="2036"/>
                    </a:lnTo>
                    <a:lnTo>
                      <a:pt x="370" y="2039"/>
                    </a:lnTo>
                    <a:lnTo>
                      <a:pt x="375" y="2033"/>
                    </a:lnTo>
                    <a:lnTo>
                      <a:pt x="381" y="2034"/>
                    </a:lnTo>
                    <a:lnTo>
                      <a:pt x="384" y="2047"/>
                    </a:lnTo>
                    <a:lnTo>
                      <a:pt x="387" y="2060"/>
                    </a:lnTo>
                    <a:lnTo>
                      <a:pt x="402" y="2053"/>
                    </a:lnTo>
                    <a:lnTo>
                      <a:pt x="420" y="2058"/>
                    </a:lnTo>
                    <a:lnTo>
                      <a:pt x="427" y="2068"/>
                    </a:lnTo>
                    <a:lnTo>
                      <a:pt x="439" y="2068"/>
                    </a:lnTo>
                    <a:lnTo>
                      <a:pt x="447" y="2078"/>
                    </a:lnTo>
                    <a:lnTo>
                      <a:pt x="479" y="2087"/>
                    </a:lnTo>
                    <a:lnTo>
                      <a:pt x="494" y="2094"/>
                    </a:lnTo>
                    <a:lnTo>
                      <a:pt x="522" y="2096"/>
                    </a:lnTo>
                    <a:lnTo>
                      <a:pt x="548" y="2106"/>
                    </a:lnTo>
                    <a:lnTo>
                      <a:pt x="557" y="2116"/>
                    </a:lnTo>
                    <a:lnTo>
                      <a:pt x="576" y="2120"/>
                    </a:lnTo>
                    <a:lnTo>
                      <a:pt x="624" y="2123"/>
                    </a:lnTo>
                    <a:lnTo>
                      <a:pt x="637" y="2117"/>
                    </a:lnTo>
                    <a:lnTo>
                      <a:pt x="649" y="2115"/>
                    </a:lnTo>
                    <a:lnTo>
                      <a:pt x="693" y="2095"/>
                    </a:lnTo>
                    <a:lnTo>
                      <a:pt x="703" y="2085"/>
                    </a:lnTo>
                    <a:lnTo>
                      <a:pt x="712" y="2079"/>
                    </a:lnTo>
                    <a:lnTo>
                      <a:pt x="731" y="2057"/>
                    </a:lnTo>
                    <a:lnTo>
                      <a:pt x="752" y="2023"/>
                    </a:lnTo>
                    <a:lnTo>
                      <a:pt x="761" y="1998"/>
                    </a:lnTo>
                    <a:lnTo>
                      <a:pt x="764" y="1975"/>
                    </a:lnTo>
                    <a:lnTo>
                      <a:pt x="755" y="1970"/>
                    </a:lnTo>
                    <a:lnTo>
                      <a:pt x="752" y="1966"/>
                    </a:lnTo>
                    <a:lnTo>
                      <a:pt x="751" y="1944"/>
                    </a:lnTo>
                    <a:lnTo>
                      <a:pt x="746" y="1929"/>
                    </a:lnTo>
                    <a:lnTo>
                      <a:pt x="746" y="1907"/>
                    </a:lnTo>
                    <a:lnTo>
                      <a:pt x="735" y="1892"/>
                    </a:lnTo>
                    <a:lnTo>
                      <a:pt x="724" y="1886"/>
                    </a:lnTo>
                    <a:lnTo>
                      <a:pt x="718" y="1890"/>
                    </a:lnTo>
                    <a:lnTo>
                      <a:pt x="709" y="1883"/>
                    </a:lnTo>
                    <a:lnTo>
                      <a:pt x="710" y="1873"/>
                    </a:lnTo>
                    <a:lnTo>
                      <a:pt x="704" y="1869"/>
                    </a:lnTo>
                    <a:lnTo>
                      <a:pt x="693" y="1854"/>
                    </a:lnTo>
                    <a:lnTo>
                      <a:pt x="689" y="1845"/>
                    </a:lnTo>
                    <a:lnTo>
                      <a:pt x="683" y="1841"/>
                    </a:lnTo>
                    <a:lnTo>
                      <a:pt x="676" y="1835"/>
                    </a:lnTo>
                    <a:lnTo>
                      <a:pt x="681" y="1848"/>
                    </a:lnTo>
                    <a:lnTo>
                      <a:pt x="672" y="1851"/>
                    </a:lnTo>
                    <a:lnTo>
                      <a:pt x="650" y="1835"/>
                    </a:lnTo>
                    <a:lnTo>
                      <a:pt x="642" y="1825"/>
                    </a:lnTo>
                    <a:lnTo>
                      <a:pt x="639" y="1834"/>
                    </a:lnTo>
                    <a:lnTo>
                      <a:pt x="635" y="1827"/>
                    </a:lnTo>
                    <a:lnTo>
                      <a:pt x="632" y="1815"/>
                    </a:lnTo>
                    <a:lnTo>
                      <a:pt x="619" y="1800"/>
                    </a:lnTo>
                    <a:lnTo>
                      <a:pt x="627" y="1818"/>
                    </a:lnTo>
                    <a:lnTo>
                      <a:pt x="606" y="1811"/>
                    </a:lnTo>
                    <a:lnTo>
                      <a:pt x="599" y="1800"/>
                    </a:lnTo>
                    <a:lnTo>
                      <a:pt x="596" y="1793"/>
                    </a:lnTo>
                    <a:lnTo>
                      <a:pt x="589" y="1783"/>
                    </a:lnTo>
                    <a:lnTo>
                      <a:pt x="558" y="1751"/>
                    </a:lnTo>
                    <a:lnTo>
                      <a:pt x="542" y="1739"/>
                    </a:lnTo>
                    <a:lnTo>
                      <a:pt x="535" y="1730"/>
                    </a:lnTo>
                    <a:lnTo>
                      <a:pt x="509" y="1712"/>
                    </a:lnTo>
                    <a:lnTo>
                      <a:pt x="500" y="1701"/>
                    </a:lnTo>
                    <a:lnTo>
                      <a:pt x="466" y="1682"/>
                    </a:lnTo>
                    <a:lnTo>
                      <a:pt x="461" y="1678"/>
                    </a:lnTo>
                    <a:lnTo>
                      <a:pt x="427" y="1669"/>
                    </a:lnTo>
                    <a:lnTo>
                      <a:pt x="429" y="1675"/>
                    </a:lnTo>
                    <a:lnTo>
                      <a:pt x="427" y="1679"/>
                    </a:lnTo>
                    <a:lnTo>
                      <a:pt x="420" y="1679"/>
                    </a:lnTo>
                    <a:lnTo>
                      <a:pt x="403" y="1670"/>
                    </a:lnTo>
                    <a:lnTo>
                      <a:pt x="369" y="1662"/>
                    </a:lnTo>
                    <a:lnTo>
                      <a:pt x="354" y="1655"/>
                    </a:lnTo>
                    <a:lnTo>
                      <a:pt x="350" y="1662"/>
                    </a:lnTo>
                    <a:lnTo>
                      <a:pt x="333" y="1664"/>
                    </a:lnTo>
                    <a:lnTo>
                      <a:pt x="326" y="1670"/>
                    </a:lnTo>
                    <a:lnTo>
                      <a:pt x="322" y="1660"/>
                    </a:lnTo>
                    <a:lnTo>
                      <a:pt x="317" y="1657"/>
                    </a:lnTo>
                    <a:lnTo>
                      <a:pt x="320" y="1644"/>
                    </a:lnTo>
                    <a:lnTo>
                      <a:pt x="317" y="1641"/>
                    </a:lnTo>
                    <a:lnTo>
                      <a:pt x="299" y="1657"/>
                    </a:lnTo>
                    <a:lnTo>
                      <a:pt x="302" y="1637"/>
                    </a:lnTo>
                    <a:lnTo>
                      <a:pt x="293" y="1644"/>
                    </a:lnTo>
                    <a:lnTo>
                      <a:pt x="294" y="1633"/>
                    </a:lnTo>
                    <a:lnTo>
                      <a:pt x="291" y="1632"/>
                    </a:lnTo>
                    <a:lnTo>
                      <a:pt x="283" y="1632"/>
                    </a:lnTo>
                    <a:lnTo>
                      <a:pt x="268" y="1638"/>
                    </a:lnTo>
                    <a:lnTo>
                      <a:pt x="271" y="1631"/>
                    </a:lnTo>
                    <a:lnTo>
                      <a:pt x="269" y="1625"/>
                    </a:lnTo>
                    <a:lnTo>
                      <a:pt x="267" y="1617"/>
                    </a:lnTo>
                    <a:lnTo>
                      <a:pt x="251" y="1619"/>
                    </a:lnTo>
                    <a:lnTo>
                      <a:pt x="257" y="1589"/>
                    </a:lnTo>
                    <a:lnTo>
                      <a:pt x="261" y="1603"/>
                    </a:lnTo>
                    <a:lnTo>
                      <a:pt x="267" y="1606"/>
                    </a:lnTo>
                    <a:lnTo>
                      <a:pt x="273" y="1606"/>
                    </a:lnTo>
                    <a:lnTo>
                      <a:pt x="279" y="1614"/>
                    </a:lnTo>
                    <a:lnTo>
                      <a:pt x="290" y="1612"/>
                    </a:lnTo>
                    <a:lnTo>
                      <a:pt x="299" y="1616"/>
                    </a:lnTo>
                    <a:lnTo>
                      <a:pt x="307" y="1600"/>
                    </a:lnTo>
                    <a:lnTo>
                      <a:pt x="309" y="1589"/>
                    </a:lnTo>
                    <a:lnTo>
                      <a:pt x="290" y="1583"/>
                    </a:lnTo>
                    <a:lnTo>
                      <a:pt x="283" y="1585"/>
                    </a:lnTo>
                    <a:lnTo>
                      <a:pt x="275" y="1579"/>
                    </a:lnTo>
                    <a:lnTo>
                      <a:pt x="274" y="1573"/>
                    </a:lnTo>
                    <a:lnTo>
                      <a:pt x="259" y="1565"/>
                    </a:lnTo>
                    <a:lnTo>
                      <a:pt x="242" y="1558"/>
                    </a:lnTo>
                    <a:lnTo>
                      <a:pt x="248" y="1567"/>
                    </a:lnTo>
                    <a:lnTo>
                      <a:pt x="247" y="1582"/>
                    </a:lnTo>
                    <a:lnTo>
                      <a:pt x="239" y="1583"/>
                    </a:lnTo>
                    <a:lnTo>
                      <a:pt x="235" y="1579"/>
                    </a:lnTo>
                    <a:lnTo>
                      <a:pt x="232" y="1587"/>
                    </a:lnTo>
                    <a:lnTo>
                      <a:pt x="235" y="1598"/>
                    </a:lnTo>
                    <a:lnTo>
                      <a:pt x="231" y="1604"/>
                    </a:lnTo>
                    <a:lnTo>
                      <a:pt x="221" y="1604"/>
                    </a:lnTo>
                    <a:lnTo>
                      <a:pt x="210" y="1593"/>
                    </a:lnTo>
                    <a:lnTo>
                      <a:pt x="191" y="1583"/>
                    </a:lnTo>
                    <a:lnTo>
                      <a:pt x="189" y="1584"/>
                    </a:lnTo>
                    <a:lnTo>
                      <a:pt x="192" y="1589"/>
                    </a:lnTo>
                    <a:lnTo>
                      <a:pt x="191" y="1600"/>
                    </a:lnTo>
                    <a:lnTo>
                      <a:pt x="187" y="1612"/>
                    </a:lnTo>
                    <a:lnTo>
                      <a:pt x="185" y="1617"/>
                    </a:lnTo>
                    <a:lnTo>
                      <a:pt x="172" y="1621"/>
                    </a:lnTo>
                    <a:lnTo>
                      <a:pt x="150" y="1606"/>
                    </a:lnTo>
                    <a:lnTo>
                      <a:pt x="144" y="1637"/>
                    </a:lnTo>
                    <a:lnTo>
                      <a:pt x="138" y="1644"/>
                    </a:lnTo>
                    <a:lnTo>
                      <a:pt x="106" y="1664"/>
                    </a:lnTo>
                    <a:lnTo>
                      <a:pt x="103" y="1669"/>
                    </a:lnTo>
                    <a:lnTo>
                      <a:pt x="102" y="1680"/>
                    </a:lnTo>
                    <a:lnTo>
                      <a:pt x="101" y="1684"/>
                    </a:lnTo>
                    <a:lnTo>
                      <a:pt x="92" y="1692"/>
                    </a:lnTo>
                    <a:lnTo>
                      <a:pt x="90" y="1694"/>
                    </a:lnTo>
                    <a:lnTo>
                      <a:pt x="59" y="1721"/>
                    </a:lnTo>
                    <a:lnTo>
                      <a:pt x="69" y="1725"/>
                    </a:lnTo>
                    <a:lnTo>
                      <a:pt x="69" y="1730"/>
                    </a:lnTo>
                    <a:lnTo>
                      <a:pt x="58" y="1759"/>
                    </a:lnTo>
                    <a:lnTo>
                      <a:pt x="57" y="1768"/>
                    </a:lnTo>
                    <a:lnTo>
                      <a:pt x="59" y="1794"/>
                    </a:lnTo>
                    <a:lnTo>
                      <a:pt x="64" y="1814"/>
                    </a:lnTo>
                    <a:lnTo>
                      <a:pt x="69" y="1821"/>
                    </a:lnTo>
                    <a:lnTo>
                      <a:pt x="79" y="1827"/>
                    </a:lnTo>
                    <a:lnTo>
                      <a:pt x="92" y="1830"/>
                    </a:lnTo>
                    <a:lnTo>
                      <a:pt x="107" y="1837"/>
                    </a:lnTo>
                    <a:lnTo>
                      <a:pt x="127" y="1875"/>
                    </a:lnTo>
                    <a:lnTo>
                      <a:pt x="137" y="1890"/>
                    </a:lnTo>
                    <a:lnTo>
                      <a:pt x="140" y="1912"/>
                    </a:lnTo>
                    <a:lnTo>
                      <a:pt x="122" y="1949"/>
                    </a:lnTo>
                    <a:lnTo>
                      <a:pt x="103" y="1992"/>
                    </a:lnTo>
                    <a:lnTo>
                      <a:pt x="97" y="2005"/>
                    </a:lnTo>
                    <a:lnTo>
                      <a:pt x="99" y="2026"/>
                    </a:lnTo>
                    <a:lnTo>
                      <a:pt x="108" y="2046"/>
                    </a:lnTo>
                    <a:lnTo>
                      <a:pt x="116" y="2063"/>
                    </a:lnTo>
                    <a:lnTo>
                      <a:pt x="118" y="2082"/>
                    </a:lnTo>
                    <a:lnTo>
                      <a:pt x="133" y="2109"/>
                    </a:lnTo>
                    <a:lnTo>
                      <a:pt x="144" y="2143"/>
                    </a:lnTo>
                    <a:lnTo>
                      <a:pt x="146" y="2160"/>
                    </a:lnTo>
                    <a:lnTo>
                      <a:pt x="148" y="2175"/>
                    </a:lnTo>
                    <a:lnTo>
                      <a:pt x="134" y="2187"/>
                    </a:lnTo>
                    <a:lnTo>
                      <a:pt x="132" y="2209"/>
                    </a:lnTo>
                    <a:lnTo>
                      <a:pt x="127" y="2225"/>
                    </a:lnTo>
                    <a:lnTo>
                      <a:pt x="130" y="2235"/>
                    </a:lnTo>
                    <a:lnTo>
                      <a:pt x="132" y="2254"/>
                    </a:lnTo>
                    <a:lnTo>
                      <a:pt x="126" y="2265"/>
                    </a:lnTo>
                    <a:lnTo>
                      <a:pt x="127" y="2286"/>
                    </a:lnTo>
                    <a:lnTo>
                      <a:pt x="143" y="2289"/>
                    </a:lnTo>
                    <a:lnTo>
                      <a:pt x="151" y="2306"/>
                    </a:lnTo>
                    <a:lnTo>
                      <a:pt x="149" y="2327"/>
                    </a:lnTo>
                    <a:lnTo>
                      <a:pt x="156" y="2343"/>
                    </a:lnTo>
                    <a:lnTo>
                      <a:pt x="172" y="2358"/>
                    </a:lnTo>
                    <a:lnTo>
                      <a:pt x="173" y="2378"/>
                    </a:lnTo>
                    <a:lnTo>
                      <a:pt x="167" y="2396"/>
                    </a:lnTo>
                    <a:lnTo>
                      <a:pt x="157" y="2411"/>
                    </a:lnTo>
                    <a:lnTo>
                      <a:pt x="153" y="2427"/>
                    </a:lnTo>
                    <a:lnTo>
                      <a:pt x="159" y="2445"/>
                    </a:lnTo>
                    <a:lnTo>
                      <a:pt x="167" y="2458"/>
                    </a:lnTo>
                    <a:lnTo>
                      <a:pt x="197" y="2481"/>
                    </a:lnTo>
                    <a:lnTo>
                      <a:pt x="202" y="2498"/>
                    </a:lnTo>
                    <a:lnTo>
                      <a:pt x="212" y="2515"/>
                    </a:lnTo>
                    <a:lnTo>
                      <a:pt x="216" y="2509"/>
                    </a:lnTo>
                    <a:lnTo>
                      <a:pt x="215" y="2548"/>
                    </a:lnTo>
                    <a:lnTo>
                      <a:pt x="199" y="2586"/>
                    </a:lnTo>
                    <a:lnTo>
                      <a:pt x="186" y="2606"/>
                    </a:lnTo>
                    <a:lnTo>
                      <a:pt x="134" y="2675"/>
                    </a:lnTo>
                    <a:lnTo>
                      <a:pt x="96" y="2718"/>
                    </a:lnTo>
                    <a:lnTo>
                      <a:pt x="46" y="2767"/>
                    </a:lnTo>
                    <a:lnTo>
                      <a:pt x="10" y="2794"/>
                    </a:lnTo>
                    <a:lnTo>
                      <a:pt x="33" y="2798"/>
                    </a:lnTo>
                    <a:lnTo>
                      <a:pt x="44" y="2785"/>
                    </a:lnTo>
                    <a:lnTo>
                      <a:pt x="63" y="2776"/>
                    </a:lnTo>
                    <a:lnTo>
                      <a:pt x="64" y="2783"/>
                    </a:lnTo>
                    <a:lnTo>
                      <a:pt x="63" y="2788"/>
                    </a:lnTo>
                    <a:lnTo>
                      <a:pt x="63" y="2805"/>
                    </a:lnTo>
                    <a:lnTo>
                      <a:pt x="58" y="2798"/>
                    </a:lnTo>
                    <a:lnTo>
                      <a:pt x="54" y="2797"/>
                    </a:lnTo>
                    <a:lnTo>
                      <a:pt x="54" y="2811"/>
                    </a:lnTo>
                    <a:lnTo>
                      <a:pt x="59" y="2820"/>
                    </a:lnTo>
                    <a:lnTo>
                      <a:pt x="64" y="2821"/>
                    </a:lnTo>
                    <a:lnTo>
                      <a:pt x="70" y="2824"/>
                    </a:lnTo>
                    <a:lnTo>
                      <a:pt x="87" y="2838"/>
                    </a:lnTo>
                    <a:lnTo>
                      <a:pt x="99" y="2838"/>
                    </a:lnTo>
                    <a:lnTo>
                      <a:pt x="117" y="2833"/>
                    </a:lnTo>
                    <a:lnTo>
                      <a:pt x="128" y="2837"/>
                    </a:lnTo>
                    <a:lnTo>
                      <a:pt x="137" y="2844"/>
                    </a:lnTo>
                    <a:lnTo>
                      <a:pt x="137" y="2854"/>
                    </a:lnTo>
                    <a:lnTo>
                      <a:pt x="143" y="2858"/>
                    </a:lnTo>
                    <a:lnTo>
                      <a:pt x="150" y="2859"/>
                    </a:lnTo>
                    <a:lnTo>
                      <a:pt x="151" y="2863"/>
                    </a:lnTo>
                    <a:lnTo>
                      <a:pt x="145" y="2868"/>
                    </a:lnTo>
                    <a:lnTo>
                      <a:pt x="137" y="2868"/>
                    </a:lnTo>
                    <a:lnTo>
                      <a:pt x="110" y="2860"/>
                    </a:lnTo>
                    <a:lnTo>
                      <a:pt x="91" y="2859"/>
                    </a:lnTo>
                    <a:lnTo>
                      <a:pt x="85" y="2865"/>
                    </a:lnTo>
                    <a:lnTo>
                      <a:pt x="83" y="2873"/>
                    </a:lnTo>
                    <a:lnTo>
                      <a:pt x="68" y="2881"/>
                    </a:lnTo>
                    <a:lnTo>
                      <a:pt x="60" y="2876"/>
                    </a:lnTo>
                    <a:lnTo>
                      <a:pt x="54" y="2879"/>
                    </a:lnTo>
                    <a:lnTo>
                      <a:pt x="51" y="2889"/>
                    </a:lnTo>
                    <a:lnTo>
                      <a:pt x="44" y="2892"/>
                    </a:lnTo>
                    <a:lnTo>
                      <a:pt x="38" y="2886"/>
                    </a:lnTo>
                    <a:lnTo>
                      <a:pt x="31" y="2883"/>
                    </a:lnTo>
                    <a:lnTo>
                      <a:pt x="27" y="2891"/>
                    </a:lnTo>
                    <a:lnTo>
                      <a:pt x="30" y="2907"/>
                    </a:lnTo>
                    <a:lnTo>
                      <a:pt x="37" y="2908"/>
                    </a:lnTo>
                    <a:lnTo>
                      <a:pt x="42" y="2914"/>
                    </a:lnTo>
                    <a:lnTo>
                      <a:pt x="44" y="2922"/>
                    </a:lnTo>
                    <a:lnTo>
                      <a:pt x="41" y="2930"/>
                    </a:lnTo>
                    <a:lnTo>
                      <a:pt x="30" y="2941"/>
                    </a:lnTo>
                    <a:lnTo>
                      <a:pt x="21" y="2956"/>
                    </a:lnTo>
                    <a:lnTo>
                      <a:pt x="15" y="2970"/>
                    </a:lnTo>
                    <a:lnTo>
                      <a:pt x="19" y="2983"/>
                    </a:lnTo>
                    <a:lnTo>
                      <a:pt x="16" y="3002"/>
                    </a:lnTo>
                    <a:lnTo>
                      <a:pt x="17" y="3008"/>
                    </a:lnTo>
                    <a:lnTo>
                      <a:pt x="20" y="3013"/>
                    </a:lnTo>
                    <a:lnTo>
                      <a:pt x="20" y="3019"/>
                    </a:lnTo>
                    <a:lnTo>
                      <a:pt x="17" y="3026"/>
                    </a:lnTo>
                    <a:lnTo>
                      <a:pt x="9" y="3035"/>
                    </a:lnTo>
                    <a:lnTo>
                      <a:pt x="4" y="3038"/>
                    </a:lnTo>
                    <a:lnTo>
                      <a:pt x="1" y="3046"/>
                    </a:lnTo>
                    <a:lnTo>
                      <a:pt x="5" y="3053"/>
                    </a:lnTo>
                    <a:lnTo>
                      <a:pt x="14" y="3054"/>
                    </a:lnTo>
                    <a:lnTo>
                      <a:pt x="27" y="3053"/>
                    </a:lnTo>
                    <a:lnTo>
                      <a:pt x="38" y="3070"/>
                    </a:lnTo>
                    <a:lnTo>
                      <a:pt x="37" y="3086"/>
                    </a:lnTo>
                    <a:lnTo>
                      <a:pt x="27" y="3086"/>
                    </a:lnTo>
                    <a:lnTo>
                      <a:pt x="19" y="3075"/>
                    </a:lnTo>
                    <a:lnTo>
                      <a:pt x="10" y="3068"/>
                    </a:lnTo>
                    <a:lnTo>
                      <a:pt x="10" y="3083"/>
                    </a:lnTo>
                    <a:lnTo>
                      <a:pt x="6" y="3090"/>
                    </a:lnTo>
                    <a:lnTo>
                      <a:pt x="0" y="3105"/>
                    </a:lnTo>
                    <a:lnTo>
                      <a:pt x="1" y="3112"/>
                    </a:lnTo>
                    <a:lnTo>
                      <a:pt x="6" y="3118"/>
                    </a:lnTo>
                    <a:lnTo>
                      <a:pt x="10" y="3126"/>
                    </a:lnTo>
                    <a:lnTo>
                      <a:pt x="17" y="3129"/>
                    </a:lnTo>
                    <a:lnTo>
                      <a:pt x="21" y="3137"/>
                    </a:lnTo>
                    <a:lnTo>
                      <a:pt x="22" y="3145"/>
                    </a:lnTo>
                    <a:lnTo>
                      <a:pt x="17" y="3169"/>
                    </a:lnTo>
                    <a:lnTo>
                      <a:pt x="14" y="3176"/>
                    </a:lnTo>
                    <a:lnTo>
                      <a:pt x="22" y="3179"/>
                    </a:lnTo>
                    <a:lnTo>
                      <a:pt x="29" y="3183"/>
                    </a:lnTo>
                    <a:lnTo>
                      <a:pt x="29" y="3191"/>
                    </a:lnTo>
                    <a:lnTo>
                      <a:pt x="42" y="3213"/>
                    </a:lnTo>
                    <a:lnTo>
                      <a:pt x="44" y="3222"/>
                    </a:lnTo>
                    <a:lnTo>
                      <a:pt x="48" y="3229"/>
                    </a:lnTo>
                    <a:lnTo>
                      <a:pt x="48" y="3245"/>
                    </a:lnTo>
                    <a:lnTo>
                      <a:pt x="47" y="3252"/>
                    </a:lnTo>
                    <a:lnTo>
                      <a:pt x="49" y="3260"/>
                    </a:lnTo>
                    <a:lnTo>
                      <a:pt x="65" y="3257"/>
                    </a:lnTo>
                    <a:lnTo>
                      <a:pt x="73" y="3261"/>
                    </a:lnTo>
                    <a:lnTo>
                      <a:pt x="76" y="3268"/>
                    </a:lnTo>
                    <a:lnTo>
                      <a:pt x="92" y="3266"/>
                    </a:lnTo>
                    <a:lnTo>
                      <a:pt x="101" y="3267"/>
                    </a:lnTo>
                    <a:lnTo>
                      <a:pt x="113" y="3276"/>
                    </a:lnTo>
                    <a:lnTo>
                      <a:pt x="111" y="3296"/>
                    </a:lnTo>
                    <a:lnTo>
                      <a:pt x="126" y="3288"/>
                    </a:lnTo>
                    <a:lnTo>
                      <a:pt x="133" y="3287"/>
                    </a:lnTo>
                    <a:lnTo>
                      <a:pt x="139" y="3282"/>
                    </a:lnTo>
                    <a:lnTo>
                      <a:pt x="155" y="3280"/>
                    </a:lnTo>
                    <a:lnTo>
                      <a:pt x="162" y="3282"/>
                    </a:lnTo>
                    <a:lnTo>
                      <a:pt x="170" y="3287"/>
                    </a:lnTo>
                    <a:lnTo>
                      <a:pt x="176" y="3292"/>
                    </a:lnTo>
                    <a:lnTo>
                      <a:pt x="185" y="3305"/>
                    </a:lnTo>
                    <a:lnTo>
                      <a:pt x="193" y="3306"/>
                    </a:lnTo>
                    <a:lnTo>
                      <a:pt x="194" y="3317"/>
                    </a:lnTo>
                    <a:lnTo>
                      <a:pt x="192" y="3325"/>
                    </a:lnTo>
                    <a:lnTo>
                      <a:pt x="192" y="3333"/>
                    </a:lnTo>
                    <a:lnTo>
                      <a:pt x="197" y="3341"/>
                    </a:lnTo>
                    <a:lnTo>
                      <a:pt x="199" y="3348"/>
                    </a:lnTo>
                    <a:lnTo>
                      <a:pt x="198" y="3355"/>
                    </a:lnTo>
                    <a:lnTo>
                      <a:pt x="196" y="3363"/>
                    </a:lnTo>
                    <a:lnTo>
                      <a:pt x="189" y="3368"/>
                    </a:lnTo>
                    <a:lnTo>
                      <a:pt x="187" y="3376"/>
                    </a:lnTo>
                    <a:lnTo>
                      <a:pt x="189" y="3384"/>
                    </a:lnTo>
                    <a:lnTo>
                      <a:pt x="202" y="3395"/>
                    </a:lnTo>
                    <a:lnTo>
                      <a:pt x="205" y="3411"/>
                    </a:lnTo>
                    <a:lnTo>
                      <a:pt x="216" y="3433"/>
                    </a:lnTo>
                    <a:lnTo>
                      <a:pt x="221" y="3439"/>
                    </a:lnTo>
                    <a:lnTo>
                      <a:pt x="236" y="3448"/>
                    </a:lnTo>
                    <a:lnTo>
                      <a:pt x="241" y="3454"/>
                    </a:lnTo>
                    <a:lnTo>
                      <a:pt x="242" y="3462"/>
                    </a:lnTo>
                    <a:lnTo>
                      <a:pt x="241" y="3470"/>
                    </a:lnTo>
                    <a:lnTo>
                      <a:pt x="245" y="3477"/>
                    </a:lnTo>
                    <a:lnTo>
                      <a:pt x="268" y="3475"/>
                    </a:lnTo>
                    <a:lnTo>
                      <a:pt x="274" y="3479"/>
                    </a:lnTo>
                    <a:lnTo>
                      <a:pt x="282" y="3482"/>
                    </a:lnTo>
                    <a:lnTo>
                      <a:pt x="279" y="3489"/>
                    </a:lnTo>
                    <a:lnTo>
                      <a:pt x="284" y="3495"/>
                    </a:lnTo>
                    <a:lnTo>
                      <a:pt x="294" y="3497"/>
                    </a:lnTo>
                    <a:lnTo>
                      <a:pt x="295" y="3510"/>
                    </a:lnTo>
                    <a:lnTo>
                      <a:pt x="288" y="3515"/>
                    </a:lnTo>
                    <a:lnTo>
                      <a:pt x="284" y="3522"/>
                    </a:lnTo>
                    <a:lnTo>
                      <a:pt x="272" y="3532"/>
                    </a:lnTo>
                    <a:lnTo>
                      <a:pt x="264" y="3537"/>
                    </a:lnTo>
                    <a:lnTo>
                      <a:pt x="247" y="3535"/>
                    </a:lnTo>
                    <a:lnTo>
                      <a:pt x="235" y="3524"/>
                    </a:lnTo>
                    <a:lnTo>
                      <a:pt x="228" y="3524"/>
                    </a:lnTo>
                    <a:lnTo>
                      <a:pt x="220" y="3527"/>
                    </a:lnTo>
                    <a:lnTo>
                      <a:pt x="219" y="3535"/>
                    </a:lnTo>
                    <a:lnTo>
                      <a:pt x="212" y="3538"/>
                    </a:lnTo>
                    <a:lnTo>
                      <a:pt x="213" y="3546"/>
                    </a:lnTo>
                    <a:lnTo>
                      <a:pt x="224" y="3557"/>
                    </a:lnTo>
                    <a:lnTo>
                      <a:pt x="226" y="3564"/>
                    </a:lnTo>
                    <a:lnTo>
                      <a:pt x="224" y="3573"/>
                    </a:lnTo>
                    <a:lnTo>
                      <a:pt x="229" y="3578"/>
                    </a:lnTo>
                    <a:lnTo>
                      <a:pt x="228" y="3586"/>
                    </a:lnTo>
                    <a:lnTo>
                      <a:pt x="235" y="3590"/>
                    </a:lnTo>
                    <a:lnTo>
                      <a:pt x="237" y="3597"/>
                    </a:lnTo>
                    <a:lnTo>
                      <a:pt x="236" y="3606"/>
                    </a:lnTo>
                    <a:lnTo>
                      <a:pt x="241" y="3627"/>
                    </a:lnTo>
                    <a:lnTo>
                      <a:pt x="241" y="3627"/>
                    </a:lnTo>
                    <a:lnTo>
                      <a:pt x="247" y="3633"/>
                    </a:lnTo>
                    <a:lnTo>
                      <a:pt x="255" y="3635"/>
                    </a:lnTo>
                    <a:lnTo>
                      <a:pt x="262" y="3632"/>
                    </a:lnTo>
                    <a:lnTo>
                      <a:pt x="267" y="3626"/>
                    </a:lnTo>
                    <a:lnTo>
                      <a:pt x="269" y="3617"/>
                    </a:lnTo>
                    <a:lnTo>
                      <a:pt x="277" y="3612"/>
                    </a:lnTo>
                    <a:lnTo>
                      <a:pt x="293" y="3616"/>
                    </a:lnTo>
                    <a:lnTo>
                      <a:pt x="301" y="3616"/>
                    </a:lnTo>
                    <a:lnTo>
                      <a:pt x="317" y="3611"/>
                    </a:lnTo>
                    <a:lnTo>
                      <a:pt x="333" y="3613"/>
                    </a:lnTo>
                    <a:lnTo>
                      <a:pt x="349" y="3610"/>
                    </a:lnTo>
                    <a:lnTo>
                      <a:pt x="361" y="3619"/>
                    </a:lnTo>
                    <a:lnTo>
                      <a:pt x="366" y="3627"/>
                    </a:lnTo>
                    <a:lnTo>
                      <a:pt x="366" y="3635"/>
                    </a:lnTo>
                    <a:lnTo>
                      <a:pt x="379" y="3647"/>
                    </a:lnTo>
                    <a:lnTo>
                      <a:pt x="384" y="3653"/>
                    </a:lnTo>
                    <a:lnTo>
                      <a:pt x="384" y="3662"/>
                    </a:lnTo>
                    <a:lnTo>
                      <a:pt x="375" y="3666"/>
                    </a:lnTo>
                    <a:lnTo>
                      <a:pt x="368" y="3667"/>
                    </a:lnTo>
                    <a:lnTo>
                      <a:pt x="371" y="3675"/>
                    </a:lnTo>
                    <a:lnTo>
                      <a:pt x="371" y="3682"/>
                    </a:lnTo>
                    <a:lnTo>
                      <a:pt x="375" y="3698"/>
                    </a:lnTo>
                    <a:lnTo>
                      <a:pt x="382" y="3703"/>
                    </a:lnTo>
                    <a:lnTo>
                      <a:pt x="390" y="3705"/>
                    </a:lnTo>
                    <a:lnTo>
                      <a:pt x="406" y="3710"/>
                    </a:lnTo>
                    <a:lnTo>
                      <a:pt x="413" y="3707"/>
                    </a:lnTo>
                    <a:lnTo>
                      <a:pt x="422" y="3707"/>
                    </a:lnTo>
                    <a:lnTo>
                      <a:pt x="424" y="3715"/>
                    </a:lnTo>
                    <a:lnTo>
                      <a:pt x="435" y="3726"/>
                    </a:lnTo>
                    <a:lnTo>
                      <a:pt x="442" y="3753"/>
                    </a:lnTo>
                    <a:lnTo>
                      <a:pt x="440" y="3762"/>
                    </a:lnTo>
                    <a:lnTo>
                      <a:pt x="442" y="3769"/>
                    </a:lnTo>
                    <a:lnTo>
                      <a:pt x="449" y="3774"/>
                    </a:lnTo>
                    <a:lnTo>
                      <a:pt x="456" y="3779"/>
                    </a:lnTo>
                    <a:lnTo>
                      <a:pt x="463" y="3775"/>
                    </a:lnTo>
                    <a:lnTo>
                      <a:pt x="471" y="3774"/>
                    </a:lnTo>
                    <a:lnTo>
                      <a:pt x="479" y="3775"/>
                    </a:lnTo>
                    <a:lnTo>
                      <a:pt x="490" y="3787"/>
                    </a:lnTo>
                    <a:lnTo>
                      <a:pt x="499" y="3784"/>
                    </a:lnTo>
                    <a:lnTo>
                      <a:pt x="506" y="3788"/>
                    </a:lnTo>
                    <a:lnTo>
                      <a:pt x="531" y="3780"/>
                    </a:lnTo>
                    <a:lnTo>
                      <a:pt x="546" y="3773"/>
                    </a:lnTo>
                    <a:lnTo>
                      <a:pt x="553" y="3775"/>
                    </a:lnTo>
                    <a:lnTo>
                      <a:pt x="558" y="3782"/>
                    </a:lnTo>
                    <a:lnTo>
                      <a:pt x="569" y="3804"/>
                    </a:lnTo>
                    <a:lnTo>
                      <a:pt x="580" y="3816"/>
                    </a:lnTo>
                    <a:lnTo>
                      <a:pt x="587" y="3816"/>
                    </a:lnTo>
                    <a:lnTo>
                      <a:pt x="591" y="3809"/>
                    </a:lnTo>
                    <a:lnTo>
                      <a:pt x="600" y="3809"/>
                    </a:lnTo>
                    <a:lnTo>
                      <a:pt x="605" y="3815"/>
                    </a:lnTo>
                    <a:lnTo>
                      <a:pt x="612" y="3816"/>
                    </a:lnTo>
                    <a:lnTo>
                      <a:pt x="619" y="3820"/>
                    </a:lnTo>
                    <a:lnTo>
                      <a:pt x="626" y="3826"/>
                    </a:lnTo>
                    <a:lnTo>
                      <a:pt x="642" y="3825"/>
                    </a:lnTo>
                    <a:lnTo>
                      <a:pt x="655" y="3834"/>
                    </a:lnTo>
                    <a:lnTo>
                      <a:pt x="662" y="3833"/>
                    </a:lnTo>
                    <a:lnTo>
                      <a:pt x="675" y="3844"/>
                    </a:lnTo>
                    <a:lnTo>
                      <a:pt x="683" y="3845"/>
                    </a:lnTo>
                    <a:lnTo>
                      <a:pt x="692" y="3845"/>
                    </a:lnTo>
                    <a:lnTo>
                      <a:pt x="698" y="3850"/>
                    </a:lnTo>
                    <a:lnTo>
                      <a:pt x="691" y="3854"/>
                    </a:lnTo>
                    <a:lnTo>
                      <a:pt x="699" y="3877"/>
                    </a:lnTo>
                    <a:lnTo>
                      <a:pt x="691" y="3892"/>
                    </a:lnTo>
                    <a:lnTo>
                      <a:pt x="675" y="3896"/>
                    </a:lnTo>
                    <a:lnTo>
                      <a:pt x="680" y="3902"/>
                    </a:lnTo>
                    <a:lnTo>
                      <a:pt x="688" y="3904"/>
                    </a:lnTo>
                    <a:lnTo>
                      <a:pt x="693" y="3911"/>
                    </a:lnTo>
                    <a:lnTo>
                      <a:pt x="676" y="3916"/>
                    </a:lnTo>
                    <a:lnTo>
                      <a:pt x="673" y="3922"/>
                    </a:lnTo>
                    <a:lnTo>
                      <a:pt x="672" y="3930"/>
                    </a:lnTo>
                    <a:lnTo>
                      <a:pt x="677" y="3936"/>
                    </a:lnTo>
                    <a:lnTo>
                      <a:pt x="680" y="3944"/>
                    </a:lnTo>
                    <a:lnTo>
                      <a:pt x="678" y="3952"/>
                    </a:lnTo>
                    <a:lnTo>
                      <a:pt x="686" y="3956"/>
                    </a:lnTo>
                    <a:lnTo>
                      <a:pt x="682" y="3972"/>
                    </a:lnTo>
                    <a:lnTo>
                      <a:pt x="675" y="3995"/>
                    </a:lnTo>
                    <a:lnTo>
                      <a:pt x="667" y="3999"/>
                    </a:lnTo>
                    <a:lnTo>
                      <a:pt x="653" y="3995"/>
                    </a:lnTo>
                    <a:lnTo>
                      <a:pt x="644" y="3997"/>
                    </a:lnTo>
                    <a:lnTo>
                      <a:pt x="629" y="3989"/>
                    </a:lnTo>
                    <a:lnTo>
                      <a:pt x="623" y="3994"/>
                    </a:lnTo>
                    <a:lnTo>
                      <a:pt x="614" y="4008"/>
                    </a:lnTo>
                    <a:lnTo>
                      <a:pt x="600" y="4014"/>
                    </a:lnTo>
                    <a:lnTo>
                      <a:pt x="592" y="4029"/>
                    </a:lnTo>
                    <a:lnTo>
                      <a:pt x="594" y="4037"/>
                    </a:lnTo>
                    <a:lnTo>
                      <a:pt x="594" y="4052"/>
                    </a:lnTo>
                    <a:lnTo>
                      <a:pt x="607" y="4047"/>
                    </a:lnTo>
                    <a:lnTo>
                      <a:pt x="617" y="4048"/>
                    </a:lnTo>
                    <a:lnTo>
                      <a:pt x="623" y="4043"/>
                    </a:lnTo>
                    <a:lnTo>
                      <a:pt x="638" y="4041"/>
                    </a:lnTo>
                    <a:lnTo>
                      <a:pt x="644" y="4043"/>
                    </a:lnTo>
                    <a:lnTo>
                      <a:pt x="645" y="4049"/>
                    </a:lnTo>
                    <a:lnTo>
                      <a:pt x="653" y="4051"/>
                    </a:lnTo>
                    <a:lnTo>
                      <a:pt x="655" y="4053"/>
                    </a:lnTo>
                    <a:lnTo>
                      <a:pt x="654" y="4058"/>
                    </a:lnTo>
                    <a:lnTo>
                      <a:pt x="644" y="4058"/>
                    </a:lnTo>
                    <a:lnTo>
                      <a:pt x="632" y="4063"/>
                    </a:lnTo>
                    <a:lnTo>
                      <a:pt x="616" y="4073"/>
                    </a:lnTo>
                    <a:lnTo>
                      <a:pt x="605" y="4076"/>
                    </a:lnTo>
                    <a:lnTo>
                      <a:pt x="605" y="4081"/>
                    </a:lnTo>
                    <a:lnTo>
                      <a:pt x="610" y="4086"/>
                    </a:lnTo>
                    <a:lnTo>
                      <a:pt x="605" y="4089"/>
                    </a:lnTo>
                    <a:lnTo>
                      <a:pt x="594" y="4086"/>
                    </a:lnTo>
                    <a:lnTo>
                      <a:pt x="569" y="4090"/>
                    </a:lnTo>
                    <a:lnTo>
                      <a:pt x="567" y="4100"/>
                    </a:lnTo>
                    <a:lnTo>
                      <a:pt x="575" y="4107"/>
                    </a:lnTo>
                    <a:lnTo>
                      <a:pt x="587" y="4112"/>
                    </a:lnTo>
                    <a:lnTo>
                      <a:pt x="597" y="4126"/>
                    </a:lnTo>
                    <a:lnTo>
                      <a:pt x="607" y="4135"/>
                    </a:lnTo>
                    <a:lnTo>
                      <a:pt x="605" y="4137"/>
                    </a:lnTo>
                    <a:lnTo>
                      <a:pt x="591" y="4133"/>
                    </a:lnTo>
                    <a:lnTo>
                      <a:pt x="585" y="4143"/>
                    </a:lnTo>
                    <a:lnTo>
                      <a:pt x="579" y="4143"/>
                    </a:lnTo>
                    <a:lnTo>
                      <a:pt x="567" y="4160"/>
                    </a:lnTo>
                    <a:lnTo>
                      <a:pt x="557" y="4172"/>
                    </a:lnTo>
                    <a:lnTo>
                      <a:pt x="548" y="4191"/>
                    </a:lnTo>
                    <a:lnTo>
                      <a:pt x="535" y="4192"/>
                    </a:lnTo>
                    <a:lnTo>
                      <a:pt x="519" y="4189"/>
                    </a:lnTo>
                    <a:lnTo>
                      <a:pt x="516" y="4194"/>
                    </a:lnTo>
                    <a:lnTo>
                      <a:pt x="516" y="4200"/>
                    </a:lnTo>
                    <a:lnTo>
                      <a:pt x="506" y="4205"/>
                    </a:lnTo>
                    <a:lnTo>
                      <a:pt x="519" y="4210"/>
                    </a:lnTo>
                    <a:lnTo>
                      <a:pt x="531" y="4220"/>
                    </a:lnTo>
                    <a:lnTo>
                      <a:pt x="536" y="4235"/>
                    </a:lnTo>
                    <a:lnTo>
                      <a:pt x="546" y="4246"/>
                    </a:lnTo>
                    <a:lnTo>
                      <a:pt x="556" y="4247"/>
                    </a:lnTo>
                    <a:lnTo>
                      <a:pt x="560" y="4242"/>
                    </a:lnTo>
                    <a:lnTo>
                      <a:pt x="565" y="4250"/>
                    </a:lnTo>
                    <a:lnTo>
                      <a:pt x="580" y="4262"/>
                    </a:lnTo>
                    <a:lnTo>
                      <a:pt x="623" y="4280"/>
                    </a:lnTo>
                    <a:lnTo>
                      <a:pt x="649" y="4301"/>
                    </a:lnTo>
                    <a:lnTo>
                      <a:pt x="656" y="4313"/>
                    </a:lnTo>
                    <a:lnTo>
                      <a:pt x="662" y="4321"/>
                    </a:lnTo>
                    <a:lnTo>
                      <a:pt x="671" y="4323"/>
                    </a:lnTo>
                    <a:lnTo>
                      <a:pt x="683" y="4336"/>
                    </a:lnTo>
                    <a:lnTo>
                      <a:pt x="698" y="4331"/>
                    </a:lnTo>
                    <a:lnTo>
                      <a:pt x="707" y="4329"/>
                    </a:lnTo>
                    <a:lnTo>
                      <a:pt x="714" y="4332"/>
                    </a:lnTo>
                    <a:lnTo>
                      <a:pt x="723" y="4331"/>
                    </a:lnTo>
                    <a:lnTo>
                      <a:pt x="737" y="4336"/>
                    </a:lnTo>
                    <a:lnTo>
                      <a:pt x="743" y="4342"/>
                    </a:lnTo>
                    <a:lnTo>
                      <a:pt x="759" y="4344"/>
                    </a:lnTo>
                    <a:lnTo>
                      <a:pt x="782" y="4354"/>
                    </a:lnTo>
                    <a:lnTo>
                      <a:pt x="791" y="4355"/>
                    </a:lnTo>
                    <a:lnTo>
                      <a:pt x="815" y="4353"/>
                    </a:lnTo>
                    <a:lnTo>
                      <a:pt x="831" y="4358"/>
                    </a:lnTo>
                    <a:lnTo>
                      <a:pt x="847" y="4358"/>
                    </a:lnTo>
                    <a:lnTo>
                      <a:pt x="854" y="4363"/>
                    </a:lnTo>
                    <a:lnTo>
                      <a:pt x="858" y="4368"/>
                    </a:lnTo>
                    <a:lnTo>
                      <a:pt x="896" y="4390"/>
                    </a:lnTo>
                    <a:lnTo>
                      <a:pt x="898" y="4398"/>
                    </a:lnTo>
                    <a:lnTo>
                      <a:pt x="906" y="4402"/>
                    </a:lnTo>
                    <a:lnTo>
                      <a:pt x="914" y="4399"/>
                    </a:lnTo>
                    <a:lnTo>
                      <a:pt x="920" y="4395"/>
                    </a:lnTo>
                    <a:lnTo>
                      <a:pt x="935" y="4388"/>
                    </a:lnTo>
                    <a:lnTo>
                      <a:pt x="944" y="4388"/>
                    </a:lnTo>
                    <a:lnTo>
                      <a:pt x="950" y="4393"/>
                    </a:lnTo>
                    <a:lnTo>
                      <a:pt x="957" y="4392"/>
                    </a:lnTo>
                    <a:lnTo>
                      <a:pt x="973" y="4395"/>
                    </a:lnTo>
                    <a:lnTo>
                      <a:pt x="978" y="4401"/>
                    </a:lnTo>
                    <a:lnTo>
                      <a:pt x="985" y="4404"/>
                    </a:lnTo>
                    <a:lnTo>
                      <a:pt x="993" y="4404"/>
                    </a:lnTo>
                    <a:lnTo>
                      <a:pt x="1000" y="4408"/>
                    </a:lnTo>
                    <a:lnTo>
                      <a:pt x="1004" y="4415"/>
                    </a:lnTo>
                    <a:lnTo>
                      <a:pt x="1000" y="4430"/>
                    </a:lnTo>
                    <a:lnTo>
                      <a:pt x="1012" y="4440"/>
                    </a:lnTo>
                    <a:lnTo>
                      <a:pt x="1028" y="4445"/>
                    </a:lnTo>
                    <a:lnTo>
                      <a:pt x="1035" y="4450"/>
                    </a:lnTo>
                    <a:lnTo>
                      <a:pt x="1040" y="4453"/>
                    </a:lnTo>
                    <a:lnTo>
                      <a:pt x="1048" y="4458"/>
                    </a:lnTo>
                    <a:lnTo>
                      <a:pt x="1055" y="4458"/>
                    </a:lnTo>
                    <a:lnTo>
                      <a:pt x="1067" y="4469"/>
                    </a:lnTo>
                    <a:lnTo>
                      <a:pt x="1071" y="4477"/>
                    </a:lnTo>
                    <a:lnTo>
                      <a:pt x="1079" y="4477"/>
                    </a:lnTo>
                    <a:lnTo>
                      <a:pt x="1084" y="4493"/>
                    </a:lnTo>
                    <a:lnTo>
                      <a:pt x="1087" y="4500"/>
                    </a:lnTo>
                    <a:lnTo>
                      <a:pt x="1095" y="4500"/>
                    </a:lnTo>
                    <a:lnTo>
                      <a:pt x="1111" y="4504"/>
                    </a:lnTo>
                    <a:lnTo>
                      <a:pt x="1119" y="4501"/>
                    </a:lnTo>
                    <a:lnTo>
                      <a:pt x="1124" y="4496"/>
                    </a:lnTo>
                    <a:lnTo>
                      <a:pt x="1130" y="4481"/>
                    </a:lnTo>
                    <a:lnTo>
                      <a:pt x="1138" y="4477"/>
                    </a:lnTo>
                    <a:lnTo>
                      <a:pt x="1145" y="4473"/>
                    </a:lnTo>
                    <a:lnTo>
                      <a:pt x="1148" y="4466"/>
                    </a:lnTo>
                    <a:lnTo>
                      <a:pt x="1154" y="4456"/>
                    </a:lnTo>
                    <a:lnTo>
                      <a:pt x="1144" y="4451"/>
                    </a:lnTo>
                    <a:lnTo>
                      <a:pt x="1132" y="4423"/>
                    </a:lnTo>
                    <a:lnTo>
                      <a:pt x="1113" y="4391"/>
                    </a:lnTo>
                    <a:lnTo>
                      <a:pt x="1105" y="4380"/>
                    </a:lnTo>
                    <a:lnTo>
                      <a:pt x="1101" y="4366"/>
                    </a:lnTo>
                    <a:lnTo>
                      <a:pt x="1101" y="4344"/>
                    </a:lnTo>
                    <a:lnTo>
                      <a:pt x="1108" y="4317"/>
                    </a:lnTo>
                    <a:lnTo>
                      <a:pt x="1106" y="4305"/>
                    </a:lnTo>
                    <a:lnTo>
                      <a:pt x="1097" y="4326"/>
                    </a:lnTo>
                    <a:lnTo>
                      <a:pt x="1094" y="4320"/>
                    </a:lnTo>
                    <a:lnTo>
                      <a:pt x="1091" y="4302"/>
                    </a:lnTo>
                    <a:lnTo>
                      <a:pt x="1081" y="4285"/>
                    </a:lnTo>
                    <a:lnTo>
                      <a:pt x="1069" y="4268"/>
                    </a:lnTo>
                    <a:lnTo>
                      <a:pt x="1059" y="4268"/>
                    </a:lnTo>
                    <a:lnTo>
                      <a:pt x="1054" y="4253"/>
                    </a:lnTo>
                    <a:lnTo>
                      <a:pt x="1063" y="4240"/>
                    </a:lnTo>
                    <a:lnTo>
                      <a:pt x="1064" y="4229"/>
                    </a:lnTo>
                    <a:lnTo>
                      <a:pt x="1071" y="4218"/>
                    </a:lnTo>
                    <a:lnTo>
                      <a:pt x="1075" y="4218"/>
                    </a:lnTo>
                    <a:lnTo>
                      <a:pt x="1076" y="4215"/>
                    </a:lnTo>
                    <a:lnTo>
                      <a:pt x="1079" y="4207"/>
                    </a:lnTo>
                    <a:lnTo>
                      <a:pt x="1089" y="4198"/>
                    </a:lnTo>
                    <a:lnTo>
                      <a:pt x="1095" y="4162"/>
                    </a:lnTo>
                    <a:lnTo>
                      <a:pt x="1102" y="4165"/>
                    </a:lnTo>
                    <a:lnTo>
                      <a:pt x="1106" y="4144"/>
                    </a:lnTo>
                    <a:lnTo>
                      <a:pt x="1107" y="4133"/>
                    </a:lnTo>
                    <a:lnTo>
                      <a:pt x="1098" y="4117"/>
                    </a:lnTo>
                    <a:lnTo>
                      <a:pt x="1110" y="4121"/>
                    </a:lnTo>
                    <a:lnTo>
                      <a:pt x="1121" y="4121"/>
                    </a:lnTo>
                    <a:lnTo>
                      <a:pt x="1119" y="4128"/>
                    </a:lnTo>
                    <a:lnTo>
                      <a:pt x="1126" y="4139"/>
                    </a:lnTo>
                    <a:lnTo>
                      <a:pt x="1130" y="4154"/>
                    </a:lnTo>
                    <a:lnTo>
                      <a:pt x="1138" y="4154"/>
                    </a:lnTo>
                    <a:lnTo>
                      <a:pt x="1143" y="4151"/>
                    </a:lnTo>
                    <a:lnTo>
                      <a:pt x="1148" y="4151"/>
                    </a:lnTo>
                    <a:lnTo>
                      <a:pt x="1160" y="4123"/>
                    </a:lnTo>
                    <a:lnTo>
                      <a:pt x="1166" y="4119"/>
                    </a:lnTo>
                    <a:lnTo>
                      <a:pt x="1159" y="4117"/>
                    </a:lnTo>
                    <a:lnTo>
                      <a:pt x="1155" y="4111"/>
                    </a:lnTo>
                    <a:lnTo>
                      <a:pt x="1149" y="4107"/>
                    </a:lnTo>
                    <a:lnTo>
                      <a:pt x="1140" y="4107"/>
                    </a:lnTo>
                    <a:lnTo>
                      <a:pt x="1133" y="4105"/>
                    </a:lnTo>
                    <a:lnTo>
                      <a:pt x="1130" y="4099"/>
                    </a:lnTo>
                    <a:lnTo>
                      <a:pt x="1137" y="4091"/>
                    </a:lnTo>
                    <a:lnTo>
                      <a:pt x="1138" y="4084"/>
                    </a:lnTo>
                    <a:lnTo>
                      <a:pt x="1145" y="4081"/>
                    </a:lnTo>
                    <a:lnTo>
                      <a:pt x="1154" y="4087"/>
                    </a:lnTo>
                    <a:lnTo>
                      <a:pt x="1166" y="4084"/>
                    </a:lnTo>
                    <a:lnTo>
                      <a:pt x="1157" y="4027"/>
                    </a:lnTo>
                    <a:lnTo>
                      <a:pt x="1150" y="4025"/>
                    </a:lnTo>
                    <a:lnTo>
                      <a:pt x="1145" y="4019"/>
                    </a:lnTo>
                    <a:lnTo>
                      <a:pt x="1143" y="4010"/>
                    </a:lnTo>
                    <a:lnTo>
                      <a:pt x="1139" y="4004"/>
                    </a:lnTo>
                    <a:lnTo>
                      <a:pt x="1133" y="3998"/>
                    </a:lnTo>
                    <a:lnTo>
                      <a:pt x="1126" y="3998"/>
                    </a:lnTo>
                    <a:lnTo>
                      <a:pt x="1108" y="4000"/>
                    </a:lnTo>
                    <a:lnTo>
                      <a:pt x="1095" y="3997"/>
                    </a:lnTo>
                    <a:lnTo>
                      <a:pt x="1094" y="4005"/>
                    </a:lnTo>
                    <a:lnTo>
                      <a:pt x="1081" y="3993"/>
                    </a:lnTo>
                    <a:lnTo>
                      <a:pt x="1081" y="3986"/>
                    </a:lnTo>
                    <a:lnTo>
                      <a:pt x="1076" y="3978"/>
                    </a:lnTo>
                    <a:lnTo>
                      <a:pt x="1081" y="3971"/>
                    </a:lnTo>
                    <a:lnTo>
                      <a:pt x="1076" y="3965"/>
                    </a:lnTo>
                    <a:lnTo>
                      <a:pt x="1076" y="3957"/>
                    </a:lnTo>
                    <a:lnTo>
                      <a:pt x="1047" y="3947"/>
                    </a:lnTo>
                    <a:lnTo>
                      <a:pt x="1058" y="3903"/>
                    </a:lnTo>
                    <a:lnTo>
                      <a:pt x="1071" y="3896"/>
                    </a:lnTo>
                    <a:lnTo>
                      <a:pt x="1076" y="3888"/>
                    </a:lnTo>
                    <a:lnTo>
                      <a:pt x="1074" y="3881"/>
                    </a:lnTo>
                    <a:lnTo>
                      <a:pt x="1063" y="3870"/>
                    </a:lnTo>
                    <a:lnTo>
                      <a:pt x="1073" y="3825"/>
                    </a:lnTo>
                    <a:lnTo>
                      <a:pt x="1086" y="3816"/>
                    </a:lnTo>
                    <a:lnTo>
                      <a:pt x="1091" y="3810"/>
                    </a:lnTo>
                    <a:lnTo>
                      <a:pt x="1090" y="3801"/>
                    </a:lnTo>
                    <a:lnTo>
                      <a:pt x="1092" y="3794"/>
                    </a:lnTo>
                    <a:lnTo>
                      <a:pt x="1092" y="3787"/>
                    </a:lnTo>
                    <a:lnTo>
                      <a:pt x="1096" y="3778"/>
                    </a:lnTo>
                    <a:lnTo>
                      <a:pt x="1101" y="3772"/>
                    </a:lnTo>
                    <a:lnTo>
                      <a:pt x="1107" y="3777"/>
                    </a:lnTo>
                    <a:lnTo>
                      <a:pt x="1111" y="3784"/>
                    </a:lnTo>
                    <a:lnTo>
                      <a:pt x="1123" y="3794"/>
                    </a:lnTo>
                    <a:lnTo>
                      <a:pt x="1140" y="3831"/>
                    </a:lnTo>
                    <a:lnTo>
                      <a:pt x="1149" y="3833"/>
                    </a:lnTo>
                    <a:lnTo>
                      <a:pt x="1175" y="3816"/>
                    </a:lnTo>
                    <a:lnTo>
                      <a:pt x="1172" y="3807"/>
                    </a:lnTo>
                    <a:lnTo>
                      <a:pt x="1169" y="3800"/>
                    </a:lnTo>
                    <a:lnTo>
                      <a:pt x="1165" y="3775"/>
                    </a:lnTo>
                    <a:lnTo>
                      <a:pt x="1157" y="3762"/>
                    </a:lnTo>
                    <a:lnTo>
                      <a:pt x="1166" y="3763"/>
                    </a:lnTo>
                    <a:lnTo>
                      <a:pt x="1173" y="3760"/>
                    </a:lnTo>
                    <a:lnTo>
                      <a:pt x="1193" y="3746"/>
                    </a:lnTo>
                    <a:lnTo>
                      <a:pt x="1200" y="3742"/>
                    </a:lnTo>
                    <a:lnTo>
                      <a:pt x="1205" y="3736"/>
                    </a:lnTo>
                    <a:lnTo>
                      <a:pt x="1205" y="3728"/>
                    </a:lnTo>
                    <a:lnTo>
                      <a:pt x="1205" y="3719"/>
                    </a:lnTo>
                    <a:lnTo>
                      <a:pt x="1213" y="3718"/>
                    </a:lnTo>
                    <a:lnTo>
                      <a:pt x="1221" y="3719"/>
                    </a:lnTo>
                    <a:lnTo>
                      <a:pt x="1229" y="3715"/>
                    </a:lnTo>
                    <a:lnTo>
                      <a:pt x="1234" y="3709"/>
                    </a:lnTo>
                    <a:lnTo>
                      <a:pt x="1241" y="3705"/>
                    </a:lnTo>
                    <a:lnTo>
                      <a:pt x="1248" y="3703"/>
                    </a:lnTo>
                    <a:lnTo>
                      <a:pt x="1253" y="3697"/>
                    </a:lnTo>
                    <a:lnTo>
                      <a:pt x="1261" y="3692"/>
                    </a:lnTo>
                    <a:lnTo>
                      <a:pt x="1266" y="3686"/>
                    </a:lnTo>
                    <a:lnTo>
                      <a:pt x="1267" y="3678"/>
                    </a:lnTo>
                    <a:lnTo>
                      <a:pt x="1274" y="3672"/>
                    </a:lnTo>
                    <a:lnTo>
                      <a:pt x="1289" y="3669"/>
                    </a:lnTo>
                    <a:lnTo>
                      <a:pt x="1305" y="3669"/>
                    </a:lnTo>
                    <a:lnTo>
                      <a:pt x="1306" y="3677"/>
                    </a:lnTo>
                    <a:lnTo>
                      <a:pt x="1310" y="3685"/>
                    </a:lnTo>
                    <a:lnTo>
                      <a:pt x="1326" y="3681"/>
                    </a:lnTo>
                    <a:lnTo>
                      <a:pt x="1331" y="3687"/>
                    </a:lnTo>
                    <a:lnTo>
                      <a:pt x="1336" y="3680"/>
                    </a:lnTo>
                    <a:lnTo>
                      <a:pt x="1338" y="3671"/>
                    </a:lnTo>
                    <a:lnTo>
                      <a:pt x="1343" y="3665"/>
                    </a:lnTo>
                    <a:lnTo>
                      <a:pt x="1350" y="3665"/>
                    </a:lnTo>
                    <a:lnTo>
                      <a:pt x="1358" y="3662"/>
                    </a:lnTo>
                    <a:lnTo>
                      <a:pt x="1366" y="3662"/>
                    </a:lnTo>
                    <a:lnTo>
                      <a:pt x="1371" y="3678"/>
                    </a:lnTo>
                    <a:lnTo>
                      <a:pt x="1376" y="3685"/>
                    </a:lnTo>
                    <a:lnTo>
                      <a:pt x="1385" y="3681"/>
                    </a:lnTo>
                    <a:lnTo>
                      <a:pt x="1392" y="3681"/>
                    </a:lnTo>
                    <a:lnTo>
                      <a:pt x="1399" y="3683"/>
                    </a:lnTo>
                    <a:lnTo>
                      <a:pt x="1415" y="3680"/>
                    </a:lnTo>
                    <a:lnTo>
                      <a:pt x="1423" y="3681"/>
                    </a:lnTo>
                    <a:lnTo>
                      <a:pt x="1430" y="3685"/>
                    </a:lnTo>
                    <a:lnTo>
                      <a:pt x="1436" y="3691"/>
                    </a:lnTo>
                    <a:lnTo>
                      <a:pt x="1442" y="3705"/>
                    </a:lnTo>
                    <a:lnTo>
                      <a:pt x="1463" y="3718"/>
                    </a:lnTo>
                    <a:lnTo>
                      <a:pt x="1468" y="3724"/>
                    </a:lnTo>
                    <a:lnTo>
                      <a:pt x="1471" y="3732"/>
                    </a:lnTo>
                    <a:lnTo>
                      <a:pt x="1482" y="3745"/>
                    </a:lnTo>
                    <a:lnTo>
                      <a:pt x="1481" y="3752"/>
                    </a:lnTo>
                    <a:lnTo>
                      <a:pt x="1482" y="3761"/>
                    </a:lnTo>
                    <a:lnTo>
                      <a:pt x="1487" y="3767"/>
                    </a:lnTo>
                    <a:lnTo>
                      <a:pt x="1494" y="3764"/>
                    </a:lnTo>
                    <a:lnTo>
                      <a:pt x="1494" y="3757"/>
                    </a:lnTo>
                    <a:lnTo>
                      <a:pt x="1493" y="3748"/>
                    </a:lnTo>
                    <a:lnTo>
                      <a:pt x="1494" y="3741"/>
                    </a:lnTo>
                    <a:lnTo>
                      <a:pt x="1489" y="3734"/>
                    </a:lnTo>
                    <a:lnTo>
                      <a:pt x="1494" y="3728"/>
                    </a:lnTo>
                    <a:lnTo>
                      <a:pt x="1503" y="3726"/>
                    </a:lnTo>
                    <a:lnTo>
                      <a:pt x="1505" y="3734"/>
                    </a:lnTo>
                    <a:lnTo>
                      <a:pt x="1511" y="3739"/>
                    </a:lnTo>
                    <a:lnTo>
                      <a:pt x="1514" y="3747"/>
                    </a:lnTo>
                    <a:lnTo>
                      <a:pt x="1520" y="3752"/>
                    </a:lnTo>
                    <a:lnTo>
                      <a:pt x="1536" y="3757"/>
                    </a:lnTo>
                    <a:lnTo>
                      <a:pt x="1549" y="3766"/>
                    </a:lnTo>
                    <a:lnTo>
                      <a:pt x="1558" y="3763"/>
                    </a:lnTo>
                    <a:lnTo>
                      <a:pt x="1578" y="3750"/>
                    </a:lnTo>
                    <a:lnTo>
                      <a:pt x="1578" y="3741"/>
                    </a:lnTo>
                    <a:lnTo>
                      <a:pt x="1584" y="3737"/>
                    </a:lnTo>
                    <a:lnTo>
                      <a:pt x="1590" y="3732"/>
                    </a:lnTo>
                    <a:lnTo>
                      <a:pt x="1598" y="3731"/>
                    </a:lnTo>
                    <a:lnTo>
                      <a:pt x="1606" y="3734"/>
                    </a:lnTo>
                    <a:lnTo>
                      <a:pt x="1606" y="3725"/>
                    </a:lnTo>
                    <a:lnTo>
                      <a:pt x="1614" y="3725"/>
                    </a:lnTo>
                    <a:lnTo>
                      <a:pt x="1622" y="3728"/>
                    </a:lnTo>
                    <a:lnTo>
                      <a:pt x="1629" y="3723"/>
                    </a:lnTo>
                    <a:lnTo>
                      <a:pt x="1637" y="3728"/>
                    </a:lnTo>
                    <a:lnTo>
                      <a:pt x="1648" y="3739"/>
                    </a:lnTo>
                    <a:lnTo>
                      <a:pt x="1662" y="3730"/>
                    </a:lnTo>
                    <a:lnTo>
                      <a:pt x="1666" y="3723"/>
                    </a:lnTo>
                    <a:lnTo>
                      <a:pt x="1682" y="3723"/>
                    </a:lnTo>
                    <a:lnTo>
                      <a:pt x="1689" y="3719"/>
                    </a:lnTo>
                    <a:lnTo>
                      <a:pt x="1704" y="3725"/>
                    </a:lnTo>
                    <a:lnTo>
                      <a:pt x="1709" y="3731"/>
                    </a:lnTo>
                    <a:lnTo>
                      <a:pt x="1710" y="3747"/>
                    </a:lnTo>
                    <a:lnTo>
                      <a:pt x="1716" y="3753"/>
                    </a:lnTo>
                    <a:lnTo>
                      <a:pt x="1721" y="3760"/>
                    </a:lnTo>
                    <a:lnTo>
                      <a:pt x="1737" y="3757"/>
                    </a:lnTo>
                    <a:lnTo>
                      <a:pt x="1752" y="3761"/>
                    </a:lnTo>
                    <a:lnTo>
                      <a:pt x="1752" y="3761"/>
                    </a:lnTo>
                    <a:lnTo>
                      <a:pt x="1754" y="3772"/>
                    </a:lnTo>
                    <a:lnTo>
                      <a:pt x="1772" y="3771"/>
                    </a:lnTo>
                    <a:lnTo>
                      <a:pt x="1778" y="3766"/>
                    </a:lnTo>
                    <a:lnTo>
                      <a:pt x="1785" y="3751"/>
                    </a:lnTo>
                    <a:lnTo>
                      <a:pt x="1790" y="3745"/>
                    </a:lnTo>
                    <a:lnTo>
                      <a:pt x="1796" y="3747"/>
                    </a:lnTo>
                    <a:lnTo>
                      <a:pt x="1807" y="3760"/>
                    </a:lnTo>
                    <a:lnTo>
                      <a:pt x="1824" y="3761"/>
                    </a:lnTo>
                    <a:lnTo>
                      <a:pt x="1839" y="3757"/>
                    </a:lnTo>
                    <a:lnTo>
                      <a:pt x="1847" y="3752"/>
                    </a:lnTo>
                    <a:lnTo>
                      <a:pt x="1863" y="3747"/>
                    </a:lnTo>
                    <a:lnTo>
                      <a:pt x="1874" y="3709"/>
                    </a:lnTo>
                    <a:lnTo>
                      <a:pt x="1877" y="3702"/>
                    </a:lnTo>
                    <a:lnTo>
                      <a:pt x="1872" y="3696"/>
                    </a:lnTo>
                    <a:lnTo>
                      <a:pt x="1870" y="3692"/>
                    </a:lnTo>
                    <a:lnTo>
                      <a:pt x="1856" y="3691"/>
                    </a:lnTo>
                    <a:lnTo>
                      <a:pt x="1840" y="3689"/>
                    </a:lnTo>
                    <a:lnTo>
                      <a:pt x="1834" y="3682"/>
                    </a:lnTo>
                    <a:lnTo>
                      <a:pt x="1831" y="3677"/>
                    </a:lnTo>
                    <a:lnTo>
                      <a:pt x="1813" y="3674"/>
                    </a:lnTo>
                    <a:lnTo>
                      <a:pt x="1806" y="3671"/>
                    </a:lnTo>
                    <a:lnTo>
                      <a:pt x="1807" y="3662"/>
                    </a:lnTo>
                    <a:lnTo>
                      <a:pt x="1802" y="3655"/>
                    </a:lnTo>
                    <a:lnTo>
                      <a:pt x="1786" y="3653"/>
                    </a:lnTo>
                    <a:lnTo>
                      <a:pt x="1788" y="3644"/>
                    </a:lnTo>
                    <a:lnTo>
                      <a:pt x="1795" y="3642"/>
                    </a:lnTo>
                    <a:lnTo>
                      <a:pt x="1807" y="3632"/>
                    </a:lnTo>
                    <a:lnTo>
                      <a:pt x="1823" y="3626"/>
                    </a:lnTo>
                    <a:lnTo>
                      <a:pt x="1837" y="3617"/>
                    </a:lnTo>
                    <a:lnTo>
                      <a:pt x="1840" y="3611"/>
                    </a:lnTo>
                    <a:lnTo>
                      <a:pt x="1842" y="3602"/>
                    </a:lnTo>
                    <a:lnTo>
                      <a:pt x="1823" y="3575"/>
                    </a:lnTo>
                    <a:lnTo>
                      <a:pt x="1831" y="3572"/>
                    </a:lnTo>
                    <a:lnTo>
                      <a:pt x="1838" y="3565"/>
                    </a:lnTo>
                    <a:lnTo>
                      <a:pt x="1839" y="3558"/>
                    </a:lnTo>
                    <a:lnTo>
                      <a:pt x="1845" y="3553"/>
                    </a:lnTo>
                    <a:lnTo>
                      <a:pt x="1854" y="3552"/>
                    </a:lnTo>
                    <a:lnTo>
                      <a:pt x="1863" y="3553"/>
                    </a:lnTo>
                    <a:lnTo>
                      <a:pt x="1870" y="3552"/>
                    </a:lnTo>
                    <a:lnTo>
                      <a:pt x="1877" y="3554"/>
                    </a:lnTo>
                    <a:lnTo>
                      <a:pt x="1893" y="3554"/>
                    </a:lnTo>
                    <a:lnTo>
                      <a:pt x="1902" y="3551"/>
                    </a:lnTo>
                    <a:lnTo>
                      <a:pt x="1904" y="3543"/>
                    </a:lnTo>
                    <a:lnTo>
                      <a:pt x="1901" y="3537"/>
                    </a:lnTo>
                    <a:lnTo>
                      <a:pt x="1886" y="3529"/>
                    </a:lnTo>
                    <a:lnTo>
                      <a:pt x="1854" y="3524"/>
                    </a:lnTo>
                    <a:lnTo>
                      <a:pt x="1850" y="3518"/>
                    </a:lnTo>
                    <a:lnTo>
                      <a:pt x="1852" y="3509"/>
                    </a:lnTo>
                    <a:lnTo>
                      <a:pt x="1859" y="3509"/>
                    </a:lnTo>
                    <a:lnTo>
                      <a:pt x="1866" y="3506"/>
                    </a:lnTo>
                    <a:lnTo>
                      <a:pt x="1871" y="3499"/>
                    </a:lnTo>
                    <a:lnTo>
                      <a:pt x="1865" y="3494"/>
                    </a:lnTo>
                    <a:lnTo>
                      <a:pt x="1858" y="3498"/>
                    </a:lnTo>
                    <a:lnTo>
                      <a:pt x="1842" y="3498"/>
                    </a:lnTo>
                    <a:lnTo>
                      <a:pt x="1842" y="3489"/>
                    </a:lnTo>
                    <a:lnTo>
                      <a:pt x="1844" y="3482"/>
                    </a:lnTo>
                    <a:lnTo>
                      <a:pt x="1849" y="3476"/>
                    </a:lnTo>
                    <a:lnTo>
                      <a:pt x="1838" y="3463"/>
                    </a:lnTo>
                    <a:lnTo>
                      <a:pt x="1854" y="3463"/>
                    </a:lnTo>
                    <a:lnTo>
                      <a:pt x="1859" y="3457"/>
                    </a:lnTo>
                    <a:lnTo>
                      <a:pt x="1867" y="3457"/>
                    </a:lnTo>
                    <a:lnTo>
                      <a:pt x="1872" y="3463"/>
                    </a:lnTo>
                    <a:lnTo>
                      <a:pt x="1880" y="3462"/>
                    </a:lnTo>
                    <a:lnTo>
                      <a:pt x="1888" y="3463"/>
                    </a:lnTo>
                    <a:lnTo>
                      <a:pt x="1896" y="3461"/>
                    </a:lnTo>
                    <a:lnTo>
                      <a:pt x="1920" y="3461"/>
                    </a:lnTo>
                    <a:lnTo>
                      <a:pt x="1925" y="3468"/>
                    </a:lnTo>
                    <a:lnTo>
                      <a:pt x="1935" y="3456"/>
                    </a:lnTo>
                    <a:lnTo>
                      <a:pt x="1942" y="3452"/>
                    </a:lnTo>
                    <a:lnTo>
                      <a:pt x="1958" y="3454"/>
                    </a:lnTo>
                    <a:lnTo>
                      <a:pt x="1966" y="3449"/>
                    </a:lnTo>
                    <a:lnTo>
                      <a:pt x="1973" y="3446"/>
                    </a:lnTo>
                    <a:lnTo>
                      <a:pt x="1987" y="3436"/>
                    </a:lnTo>
                    <a:lnTo>
                      <a:pt x="1994" y="3439"/>
                    </a:lnTo>
                    <a:lnTo>
                      <a:pt x="2000" y="3444"/>
                    </a:lnTo>
                    <a:lnTo>
                      <a:pt x="2008" y="3444"/>
                    </a:lnTo>
                    <a:lnTo>
                      <a:pt x="2010" y="3436"/>
                    </a:lnTo>
                    <a:lnTo>
                      <a:pt x="2027" y="3432"/>
                    </a:lnTo>
                    <a:lnTo>
                      <a:pt x="2033" y="3428"/>
                    </a:lnTo>
                    <a:lnTo>
                      <a:pt x="2042" y="3427"/>
                    </a:lnTo>
                    <a:lnTo>
                      <a:pt x="2049" y="3424"/>
                    </a:lnTo>
                    <a:lnTo>
                      <a:pt x="2057" y="3424"/>
                    </a:lnTo>
                    <a:lnTo>
                      <a:pt x="2064" y="3427"/>
                    </a:lnTo>
                    <a:lnTo>
                      <a:pt x="2069" y="3419"/>
                    </a:lnTo>
                    <a:lnTo>
                      <a:pt x="2070" y="3412"/>
                    </a:lnTo>
                    <a:lnTo>
                      <a:pt x="2074" y="3403"/>
                    </a:lnTo>
                    <a:lnTo>
                      <a:pt x="2081" y="3400"/>
                    </a:lnTo>
                    <a:lnTo>
                      <a:pt x="2089" y="3398"/>
                    </a:lnTo>
                    <a:lnTo>
                      <a:pt x="2096" y="3402"/>
                    </a:lnTo>
                    <a:lnTo>
                      <a:pt x="2114" y="3396"/>
                    </a:lnTo>
                    <a:lnTo>
                      <a:pt x="2114" y="3397"/>
                    </a:lnTo>
                    <a:lnTo>
                      <a:pt x="2151" y="3387"/>
                    </a:lnTo>
                    <a:lnTo>
                      <a:pt x="2183" y="3384"/>
                    </a:lnTo>
                    <a:lnTo>
                      <a:pt x="2211" y="3375"/>
                    </a:lnTo>
                    <a:lnTo>
                      <a:pt x="2218" y="3369"/>
                    </a:lnTo>
                    <a:lnTo>
                      <a:pt x="2226" y="3370"/>
                    </a:lnTo>
                    <a:lnTo>
                      <a:pt x="2234" y="3368"/>
                    </a:lnTo>
                    <a:lnTo>
                      <a:pt x="2238" y="3362"/>
                    </a:lnTo>
                    <a:lnTo>
                      <a:pt x="2238" y="3353"/>
                    </a:lnTo>
                    <a:lnTo>
                      <a:pt x="2238" y="3346"/>
                    </a:lnTo>
                    <a:lnTo>
                      <a:pt x="2247" y="3347"/>
                    </a:lnTo>
                    <a:lnTo>
                      <a:pt x="2254" y="3344"/>
                    </a:lnTo>
                    <a:lnTo>
                      <a:pt x="2259" y="3338"/>
                    </a:lnTo>
                    <a:lnTo>
                      <a:pt x="2265" y="3333"/>
                    </a:lnTo>
                    <a:lnTo>
                      <a:pt x="2274" y="3333"/>
                    </a:lnTo>
                    <a:lnTo>
                      <a:pt x="2279" y="3326"/>
                    </a:lnTo>
                    <a:lnTo>
                      <a:pt x="2286" y="3326"/>
                    </a:lnTo>
                    <a:lnTo>
                      <a:pt x="2293" y="3332"/>
                    </a:lnTo>
                    <a:lnTo>
                      <a:pt x="2300" y="3330"/>
                    </a:lnTo>
                    <a:lnTo>
                      <a:pt x="2307" y="3333"/>
                    </a:lnTo>
                    <a:lnTo>
                      <a:pt x="2316" y="3331"/>
                    </a:lnTo>
                    <a:lnTo>
                      <a:pt x="2323" y="3335"/>
                    </a:lnTo>
                    <a:lnTo>
                      <a:pt x="2328" y="3341"/>
                    </a:lnTo>
                    <a:lnTo>
                      <a:pt x="2342" y="3349"/>
                    </a:lnTo>
                    <a:lnTo>
                      <a:pt x="2349" y="3346"/>
                    </a:lnTo>
                    <a:lnTo>
                      <a:pt x="2355" y="3341"/>
                    </a:lnTo>
                    <a:lnTo>
                      <a:pt x="2371" y="3338"/>
                    </a:lnTo>
                    <a:lnTo>
                      <a:pt x="2379" y="3341"/>
                    </a:lnTo>
                    <a:lnTo>
                      <a:pt x="2385" y="3347"/>
                    </a:lnTo>
                    <a:lnTo>
                      <a:pt x="2388" y="3354"/>
                    </a:lnTo>
                    <a:lnTo>
                      <a:pt x="2390" y="3370"/>
                    </a:lnTo>
                    <a:lnTo>
                      <a:pt x="2388" y="3379"/>
                    </a:lnTo>
                    <a:lnTo>
                      <a:pt x="2391" y="3386"/>
                    </a:lnTo>
                    <a:lnTo>
                      <a:pt x="2403" y="3397"/>
                    </a:lnTo>
                    <a:lnTo>
                      <a:pt x="2399" y="3403"/>
                    </a:lnTo>
                    <a:lnTo>
                      <a:pt x="2401" y="3420"/>
                    </a:lnTo>
                    <a:lnTo>
                      <a:pt x="2396" y="3427"/>
                    </a:lnTo>
                    <a:lnTo>
                      <a:pt x="2391" y="3433"/>
                    </a:lnTo>
                    <a:lnTo>
                      <a:pt x="2394" y="3440"/>
                    </a:lnTo>
                    <a:lnTo>
                      <a:pt x="2397" y="3448"/>
                    </a:lnTo>
                    <a:lnTo>
                      <a:pt x="2413" y="3444"/>
                    </a:lnTo>
                    <a:lnTo>
                      <a:pt x="2420" y="3449"/>
                    </a:lnTo>
                    <a:lnTo>
                      <a:pt x="2428" y="3448"/>
                    </a:lnTo>
                    <a:lnTo>
                      <a:pt x="2431" y="3439"/>
                    </a:lnTo>
                    <a:lnTo>
                      <a:pt x="2439" y="3439"/>
                    </a:lnTo>
                    <a:lnTo>
                      <a:pt x="2446" y="3441"/>
                    </a:lnTo>
                    <a:lnTo>
                      <a:pt x="2449" y="3433"/>
                    </a:lnTo>
                    <a:lnTo>
                      <a:pt x="2449" y="3425"/>
                    </a:lnTo>
                    <a:lnTo>
                      <a:pt x="2456" y="3427"/>
                    </a:lnTo>
                    <a:lnTo>
                      <a:pt x="2460" y="3434"/>
                    </a:lnTo>
                    <a:lnTo>
                      <a:pt x="2462" y="3443"/>
                    </a:lnTo>
                    <a:lnTo>
                      <a:pt x="2467" y="3448"/>
                    </a:lnTo>
                    <a:lnTo>
                      <a:pt x="2465" y="3455"/>
                    </a:lnTo>
                    <a:lnTo>
                      <a:pt x="2463" y="3463"/>
                    </a:lnTo>
                    <a:lnTo>
                      <a:pt x="2479" y="3465"/>
                    </a:lnTo>
                    <a:lnTo>
                      <a:pt x="2477" y="3457"/>
                    </a:lnTo>
                    <a:lnTo>
                      <a:pt x="2472" y="3451"/>
                    </a:lnTo>
                    <a:lnTo>
                      <a:pt x="2479" y="3448"/>
                    </a:lnTo>
                    <a:lnTo>
                      <a:pt x="2495" y="3451"/>
                    </a:lnTo>
                    <a:lnTo>
                      <a:pt x="2503" y="3456"/>
                    </a:lnTo>
                    <a:lnTo>
                      <a:pt x="2508" y="3462"/>
                    </a:lnTo>
                    <a:lnTo>
                      <a:pt x="2516" y="3466"/>
                    </a:lnTo>
                    <a:lnTo>
                      <a:pt x="2523" y="3466"/>
                    </a:lnTo>
                    <a:lnTo>
                      <a:pt x="2527" y="3459"/>
                    </a:lnTo>
                    <a:lnTo>
                      <a:pt x="2535" y="3455"/>
                    </a:lnTo>
                    <a:lnTo>
                      <a:pt x="2537" y="3463"/>
                    </a:lnTo>
                    <a:lnTo>
                      <a:pt x="2537" y="3471"/>
                    </a:lnTo>
                    <a:lnTo>
                      <a:pt x="2528" y="3473"/>
                    </a:lnTo>
                    <a:lnTo>
                      <a:pt x="2522" y="3478"/>
                    </a:lnTo>
                    <a:lnTo>
                      <a:pt x="2517" y="3486"/>
                    </a:lnTo>
                    <a:lnTo>
                      <a:pt x="2515" y="3493"/>
                    </a:lnTo>
                    <a:lnTo>
                      <a:pt x="2516" y="3502"/>
                    </a:lnTo>
                    <a:lnTo>
                      <a:pt x="2521" y="3508"/>
                    </a:lnTo>
                    <a:lnTo>
                      <a:pt x="2528" y="3508"/>
                    </a:lnTo>
                    <a:lnTo>
                      <a:pt x="2533" y="3502"/>
                    </a:lnTo>
                    <a:lnTo>
                      <a:pt x="2548" y="3495"/>
                    </a:lnTo>
                    <a:lnTo>
                      <a:pt x="2555" y="3498"/>
                    </a:lnTo>
                    <a:lnTo>
                      <a:pt x="2564" y="3498"/>
                    </a:lnTo>
                    <a:lnTo>
                      <a:pt x="2570" y="3503"/>
                    </a:lnTo>
                    <a:lnTo>
                      <a:pt x="2578" y="3503"/>
                    </a:lnTo>
                    <a:lnTo>
                      <a:pt x="2575" y="3495"/>
                    </a:lnTo>
                    <a:lnTo>
                      <a:pt x="2580" y="3489"/>
                    </a:lnTo>
                    <a:lnTo>
                      <a:pt x="2589" y="3488"/>
                    </a:lnTo>
                    <a:lnTo>
                      <a:pt x="2598" y="3477"/>
                    </a:lnTo>
                    <a:lnTo>
                      <a:pt x="2614" y="3475"/>
                    </a:lnTo>
                    <a:lnTo>
                      <a:pt x="2627" y="3463"/>
                    </a:lnTo>
                    <a:lnTo>
                      <a:pt x="2633" y="3449"/>
                    </a:lnTo>
                    <a:lnTo>
                      <a:pt x="2639" y="3444"/>
                    </a:lnTo>
                    <a:lnTo>
                      <a:pt x="2648" y="3445"/>
                    </a:lnTo>
                    <a:lnTo>
                      <a:pt x="2664" y="3441"/>
                    </a:lnTo>
                    <a:lnTo>
                      <a:pt x="2671" y="3439"/>
                    </a:lnTo>
                    <a:lnTo>
                      <a:pt x="2675" y="3432"/>
                    </a:lnTo>
                    <a:lnTo>
                      <a:pt x="2691" y="3430"/>
                    </a:lnTo>
                    <a:lnTo>
                      <a:pt x="2704" y="3422"/>
                    </a:lnTo>
                    <a:lnTo>
                      <a:pt x="2708" y="3429"/>
                    </a:lnTo>
                    <a:lnTo>
                      <a:pt x="2709" y="3436"/>
                    </a:lnTo>
                    <a:lnTo>
                      <a:pt x="2704" y="3444"/>
                    </a:lnTo>
                    <a:lnTo>
                      <a:pt x="2697" y="3446"/>
                    </a:lnTo>
                    <a:lnTo>
                      <a:pt x="2689" y="3446"/>
                    </a:lnTo>
                    <a:lnTo>
                      <a:pt x="2688" y="3454"/>
                    </a:lnTo>
                    <a:close/>
                  </a:path>
                </a:pathLst>
              </a:custGeom>
              <a:solidFill>
                <a:schemeClr val="dk2">
                  <a:lumMod val="100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8" name="任意多边形: 形状 357"/>
              <p:cNvSpPr>
                <a:spLocks noChangeAspect="1"/>
              </p:cNvSpPr>
              <p:nvPr/>
            </p:nvSpPr>
            <p:spPr bwMode="gray">
              <a:xfrm>
                <a:off x="2730" y="1750"/>
                <a:ext cx="36" cy="27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" y="114"/>
                  </a:cxn>
                  <a:cxn ang="0">
                    <a:pos x="12" y="107"/>
                  </a:cxn>
                  <a:cxn ang="0">
                    <a:pos x="14" y="102"/>
                  </a:cxn>
                  <a:cxn ang="0">
                    <a:pos x="19" y="87"/>
                  </a:cxn>
                  <a:cxn ang="0">
                    <a:pos x="21" y="76"/>
                  </a:cxn>
                  <a:cxn ang="0">
                    <a:pos x="25" y="70"/>
                  </a:cxn>
                  <a:cxn ang="0">
                    <a:pos x="46" y="69"/>
                  </a:cxn>
                  <a:cxn ang="0">
                    <a:pos x="55" y="63"/>
                  </a:cxn>
                  <a:cxn ang="0">
                    <a:pos x="67" y="48"/>
                  </a:cxn>
                  <a:cxn ang="0">
                    <a:pos x="77" y="32"/>
                  </a:cxn>
                  <a:cxn ang="0">
                    <a:pos x="82" y="15"/>
                  </a:cxn>
                  <a:cxn ang="0">
                    <a:pos x="83" y="0"/>
                  </a:cxn>
                  <a:cxn ang="0">
                    <a:pos x="79" y="27"/>
                  </a:cxn>
                  <a:cxn ang="0">
                    <a:pos x="71" y="46"/>
                  </a:cxn>
                  <a:cxn ang="0">
                    <a:pos x="65" y="55"/>
                  </a:cxn>
                  <a:cxn ang="0">
                    <a:pos x="57" y="64"/>
                  </a:cxn>
                  <a:cxn ang="0">
                    <a:pos x="61" y="71"/>
                  </a:cxn>
                  <a:cxn ang="0">
                    <a:pos x="67" y="70"/>
                  </a:cxn>
                  <a:cxn ang="0">
                    <a:pos x="76" y="75"/>
                  </a:cxn>
                  <a:cxn ang="0">
                    <a:pos x="87" y="75"/>
                  </a:cxn>
                  <a:cxn ang="0">
                    <a:pos x="89" y="66"/>
                  </a:cxn>
                  <a:cxn ang="0">
                    <a:pos x="89" y="49"/>
                  </a:cxn>
                  <a:cxn ang="0">
                    <a:pos x="93" y="44"/>
                  </a:cxn>
                  <a:cxn ang="0">
                    <a:pos x="93" y="41"/>
                  </a:cxn>
                  <a:cxn ang="0">
                    <a:pos x="103" y="38"/>
                  </a:cxn>
                  <a:cxn ang="0">
                    <a:pos x="109" y="43"/>
                  </a:cxn>
                  <a:cxn ang="0">
                    <a:pos x="116" y="46"/>
                  </a:cxn>
                  <a:cxn ang="0">
                    <a:pos x="122" y="50"/>
                  </a:cxn>
                  <a:cxn ang="0">
                    <a:pos x="130" y="54"/>
                  </a:cxn>
                  <a:cxn ang="0">
                    <a:pos x="147" y="57"/>
                  </a:cxn>
                  <a:cxn ang="0">
                    <a:pos x="163" y="55"/>
                  </a:cxn>
                  <a:cxn ang="0">
                    <a:pos x="169" y="59"/>
                  </a:cxn>
                  <a:cxn ang="0">
                    <a:pos x="180" y="82"/>
                  </a:cxn>
                  <a:cxn ang="0">
                    <a:pos x="174" y="97"/>
                  </a:cxn>
                  <a:cxn ang="0">
                    <a:pos x="174" y="114"/>
                  </a:cxn>
                  <a:cxn ang="0">
                    <a:pos x="177" y="124"/>
                  </a:cxn>
                  <a:cxn ang="0">
                    <a:pos x="153" y="127"/>
                  </a:cxn>
                  <a:cxn ang="0">
                    <a:pos x="126" y="133"/>
                  </a:cxn>
                  <a:cxn ang="0">
                    <a:pos x="78" y="134"/>
                  </a:cxn>
                  <a:cxn ang="0">
                    <a:pos x="14" y="123"/>
                  </a:cxn>
                  <a:cxn ang="0">
                    <a:pos x="0" y="118"/>
                  </a:cxn>
                </a:cxnLst>
                <a:rect l="0" t="0" r="r" b="b"/>
                <a:pathLst>
                  <a:path w="180" h="134">
                    <a:moveTo>
                      <a:pt x="0" y="118"/>
                    </a:moveTo>
                    <a:lnTo>
                      <a:pt x="2" y="114"/>
                    </a:lnTo>
                    <a:lnTo>
                      <a:pt x="12" y="107"/>
                    </a:lnTo>
                    <a:lnTo>
                      <a:pt x="14" y="102"/>
                    </a:lnTo>
                    <a:lnTo>
                      <a:pt x="19" y="87"/>
                    </a:lnTo>
                    <a:lnTo>
                      <a:pt x="21" y="76"/>
                    </a:lnTo>
                    <a:lnTo>
                      <a:pt x="25" y="70"/>
                    </a:lnTo>
                    <a:lnTo>
                      <a:pt x="46" y="69"/>
                    </a:lnTo>
                    <a:lnTo>
                      <a:pt x="55" y="63"/>
                    </a:lnTo>
                    <a:lnTo>
                      <a:pt x="67" y="48"/>
                    </a:lnTo>
                    <a:lnTo>
                      <a:pt x="77" y="32"/>
                    </a:lnTo>
                    <a:lnTo>
                      <a:pt x="82" y="15"/>
                    </a:lnTo>
                    <a:lnTo>
                      <a:pt x="83" y="0"/>
                    </a:lnTo>
                    <a:lnTo>
                      <a:pt x="79" y="27"/>
                    </a:lnTo>
                    <a:lnTo>
                      <a:pt x="71" y="46"/>
                    </a:lnTo>
                    <a:lnTo>
                      <a:pt x="65" y="55"/>
                    </a:lnTo>
                    <a:lnTo>
                      <a:pt x="57" y="64"/>
                    </a:lnTo>
                    <a:lnTo>
                      <a:pt x="61" y="71"/>
                    </a:lnTo>
                    <a:lnTo>
                      <a:pt x="67" y="70"/>
                    </a:lnTo>
                    <a:lnTo>
                      <a:pt x="76" y="75"/>
                    </a:lnTo>
                    <a:lnTo>
                      <a:pt x="87" y="75"/>
                    </a:lnTo>
                    <a:lnTo>
                      <a:pt x="89" y="66"/>
                    </a:lnTo>
                    <a:lnTo>
                      <a:pt x="89" y="49"/>
                    </a:lnTo>
                    <a:lnTo>
                      <a:pt x="93" y="44"/>
                    </a:lnTo>
                    <a:lnTo>
                      <a:pt x="93" y="41"/>
                    </a:lnTo>
                    <a:lnTo>
                      <a:pt x="103" y="38"/>
                    </a:lnTo>
                    <a:lnTo>
                      <a:pt x="109" y="43"/>
                    </a:lnTo>
                    <a:lnTo>
                      <a:pt x="116" y="46"/>
                    </a:lnTo>
                    <a:lnTo>
                      <a:pt x="122" y="50"/>
                    </a:lnTo>
                    <a:lnTo>
                      <a:pt x="130" y="54"/>
                    </a:lnTo>
                    <a:lnTo>
                      <a:pt x="147" y="57"/>
                    </a:lnTo>
                    <a:lnTo>
                      <a:pt x="163" y="55"/>
                    </a:lnTo>
                    <a:lnTo>
                      <a:pt x="169" y="59"/>
                    </a:lnTo>
                    <a:lnTo>
                      <a:pt x="180" y="82"/>
                    </a:lnTo>
                    <a:lnTo>
                      <a:pt x="174" y="97"/>
                    </a:lnTo>
                    <a:lnTo>
                      <a:pt x="174" y="114"/>
                    </a:lnTo>
                    <a:lnTo>
                      <a:pt x="177" y="124"/>
                    </a:lnTo>
                    <a:lnTo>
                      <a:pt x="153" y="127"/>
                    </a:lnTo>
                    <a:lnTo>
                      <a:pt x="126" y="133"/>
                    </a:lnTo>
                    <a:lnTo>
                      <a:pt x="78" y="134"/>
                    </a:lnTo>
                    <a:lnTo>
                      <a:pt x="14" y="123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81" name="组合 80"/>
            <p:cNvGrpSpPr>
              <a:grpSpLocks noChangeAspect="1"/>
            </p:cNvGrpSpPr>
            <p:nvPr/>
          </p:nvGrpSpPr>
          <p:grpSpPr bwMode="gray">
            <a:xfrm>
              <a:off x="6352108" y="3574697"/>
              <a:ext cx="648791" cy="644320"/>
              <a:chOff x="2802" y="1979"/>
              <a:chExt cx="408" cy="369"/>
            </a:xfrm>
            <a:solidFill>
              <a:schemeClr val="bg1">
                <a:lumMod val="75000"/>
              </a:schemeClr>
            </a:solidFill>
          </p:grpSpPr>
          <p:sp>
            <p:nvSpPr>
              <p:cNvPr id="326" name="任意多边形: 形状 325"/>
              <p:cNvSpPr>
                <a:spLocks noChangeAspect="1"/>
              </p:cNvSpPr>
              <p:nvPr/>
            </p:nvSpPr>
            <p:spPr bwMode="gray">
              <a:xfrm>
                <a:off x="2899" y="2082"/>
                <a:ext cx="19" cy="23"/>
              </a:xfrm>
              <a:custGeom>
                <a:avLst/>
                <a:gdLst/>
                <a:ahLst/>
                <a:cxnLst>
                  <a:cxn ang="0">
                    <a:pos x="39" y="96"/>
                  </a:cxn>
                  <a:cxn ang="0">
                    <a:pos x="45" y="93"/>
                  </a:cxn>
                  <a:cxn ang="0">
                    <a:pos x="55" y="83"/>
                  </a:cxn>
                  <a:cxn ang="0">
                    <a:pos x="58" y="78"/>
                  </a:cxn>
                  <a:cxn ang="0">
                    <a:pos x="53" y="75"/>
                  </a:cxn>
                  <a:cxn ang="0">
                    <a:pos x="58" y="68"/>
                  </a:cxn>
                  <a:cxn ang="0">
                    <a:pos x="72" y="62"/>
                  </a:cxn>
                  <a:cxn ang="0">
                    <a:pos x="79" y="62"/>
                  </a:cxn>
                  <a:cxn ang="0">
                    <a:pos x="77" y="59"/>
                  </a:cxn>
                  <a:cxn ang="0">
                    <a:pos x="74" y="53"/>
                  </a:cxn>
                  <a:cxn ang="0">
                    <a:pos x="77" y="48"/>
                  </a:cxn>
                  <a:cxn ang="0">
                    <a:pos x="87" y="42"/>
                  </a:cxn>
                  <a:cxn ang="0">
                    <a:pos x="91" y="38"/>
                  </a:cxn>
                  <a:cxn ang="0">
                    <a:pos x="91" y="34"/>
                  </a:cxn>
                  <a:cxn ang="0">
                    <a:pos x="88" y="25"/>
                  </a:cxn>
                  <a:cxn ang="0">
                    <a:pos x="85" y="19"/>
                  </a:cxn>
                  <a:cxn ang="0">
                    <a:pos x="77" y="15"/>
                  </a:cxn>
                  <a:cxn ang="0">
                    <a:pos x="81" y="10"/>
                  </a:cxn>
                  <a:cxn ang="0">
                    <a:pos x="85" y="9"/>
                  </a:cxn>
                  <a:cxn ang="0">
                    <a:pos x="84" y="4"/>
                  </a:cxn>
                  <a:cxn ang="0">
                    <a:pos x="77" y="0"/>
                  </a:cxn>
                  <a:cxn ang="0">
                    <a:pos x="72" y="4"/>
                  </a:cxn>
                  <a:cxn ang="0">
                    <a:pos x="58" y="14"/>
                  </a:cxn>
                  <a:cxn ang="0">
                    <a:pos x="41" y="29"/>
                  </a:cxn>
                  <a:cxn ang="0">
                    <a:pos x="27" y="54"/>
                  </a:cxn>
                  <a:cxn ang="0">
                    <a:pos x="25" y="58"/>
                  </a:cxn>
                  <a:cxn ang="0">
                    <a:pos x="17" y="73"/>
                  </a:cxn>
                  <a:cxn ang="0">
                    <a:pos x="11" y="85"/>
                  </a:cxn>
                  <a:cxn ang="0">
                    <a:pos x="1" y="106"/>
                  </a:cxn>
                  <a:cxn ang="0">
                    <a:pos x="2" y="113"/>
                  </a:cxn>
                  <a:cxn ang="0">
                    <a:pos x="16" y="116"/>
                  </a:cxn>
                  <a:cxn ang="0">
                    <a:pos x="21" y="113"/>
                  </a:cxn>
                  <a:cxn ang="0">
                    <a:pos x="27" y="101"/>
                  </a:cxn>
                  <a:cxn ang="0">
                    <a:pos x="31" y="100"/>
                  </a:cxn>
                </a:cxnLst>
                <a:rect l="0" t="0" r="r" b="b"/>
                <a:pathLst>
                  <a:path w="95" h="116">
                    <a:moveTo>
                      <a:pt x="32" y="102"/>
                    </a:moveTo>
                    <a:lnTo>
                      <a:pt x="39" y="96"/>
                    </a:lnTo>
                    <a:lnTo>
                      <a:pt x="44" y="95"/>
                    </a:lnTo>
                    <a:lnTo>
                      <a:pt x="45" y="93"/>
                    </a:lnTo>
                    <a:lnTo>
                      <a:pt x="52" y="88"/>
                    </a:lnTo>
                    <a:lnTo>
                      <a:pt x="55" y="83"/>
                    </a:lnTo>
                    <a:lnTo>
                      <a:pt x="58" y="83"/>
                    </a:lnTo>
                    <a:lnTo>
                      <a:pt x="58" y="78"/>
                    </a:lnTo>
                    <a:lnTo>
                      <a:pt x="53" y="75"/>
                    </a:lnTo>
                    <a:lnTo>
                      <a:pt x="53" y="75"/>
                    </a:lnTo>
                    <a:lnTo>
                      <a:pt x="55" y="69"/>
                    </a:lnTo>
                    <a:lnTo>
                      <a:pt x="58" y="68"/>
                    </a:lnTo>
                    <a:lnTo>
                      <a:pt x="59" y="63"/>
                    </a:lnTo>
                    <a:lnTo>
                      <a:pt x="72" y="62"/>
                    </a:lnTo>
                    <a:lnTo>
                      <a:pt x="77" y="63"/>
                    </a:lnTo>
                    <a:lnTo>
                      <a:pt x="79" y="62"/>
                    </a:lnTo>
                    <a:lnTo>
                      <a:pt x="80" y="62"/>
                    </a:lnTo>
                    <a:lnTo>
                      <a:pt x="77" y="59"/>
                    </a:lnTo>
                    <a:lnTo>
                      <a:pt x="72" y="56"/>
                    </a:lnTo>
                    <a:lnTo>
                      <a:pt x="74" y="53"/>
                    </a:lnTo>
                    <a:lnTo>
                      <a:pt x="77" y="52"/>
                    </a:lnTo>
                    <a:lnTo>
                      <a:pt x="77" y="48"/>
                    </a:lnTo>
                    <a:lnTo>
                      <a:pt x="82" y="47"/>
                    </a:lnTo>
                    <a:lnTo>
                      <a:pt x="87" y="42"/>
                    </a:lnTo>
                    <a:lnTo>
                      <a:pt x="90" y="42"/>
                    </a:lnTo>
                    <a:lnTo>
                      <a:pt x="91" y="38"/>
                    </a:lnTo>
                    <a:lnTo>
                      <a:pt x="95" y="36"/>
                    </a:lnTo>
                    <a:lnTo>
                      <a:pt x="91" y="34"/>
                    </a:lnTo>
                    <a:lnTo>
                      <a:pt x="92" y="30"/>
                    </a:lnTo>
                    <a:lnTo>
                      <a:pt x="88" y="25"/>
                    </a:lnTo>
                    <a:lnTo>
                      <a:pt x="90" y="21"/>
                    </a:lnTo>
                    <a:lnTo>
                      <a:pt x="85" y="19"/>
                    </a:lnTo>
                    <a:lnTo>
                      <a:pt x="84" y="15"/>
                    </a:lnTo>
                    <a:lnTo>
                      <a:pt x="77" y="15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9"/>
                    </a:lnTo>
                    <a:lnTo>
                      <a:pt x="85" y="9"/>
                    </a:lnTo>
                    <a:lnTo>
                      <a:pt x="85" y="7"/>
                    </a:lnTo>
                    <a:lnTo>
                      <a:pt x="84" y="4"/>
                    </a:lnTo>
                    <a:lnTo>
                      <a:pt x="79" y="4"/>
                    </a:lnTo>
                    <a:lnTo>
                      <a:pt x="77" y="0"/>
                    </a:lnTo>
                    <a:lnTo>
                      <a:pt x="75" y="0"/>
                    </a:lnTo>
                    <a:lnTo>
                      <a:pt x="72" y="4"/>
                    </a:lnTo>
                    <a:lnTo>
                      <a:pt x="55" y="4"/>
                    </a:lnTo>
                    <a:lnTo>
                      <a:pt x="58" y="14"/>
                    </a:lnTo>
                    <a:lnTo>
                      <a:pt x="48" y="21"/>
                    </a:lnTo>
                    <a:lnTo>
                      <a:pt x="41" y="29"/>
                    </a:lnTo>
                    <a:lnTo>
                      <a:pt x="33" y="53"/>
                    </a:lnTo>
                    <a:lnTo>
                      <a:pt x="27" y="54"/>
                    </a:lnTo>
                    <a:lnTo>
                      <a:pt x="27" y="58"/>
                    </a:lnTo>
                    <a:lnTo>
                      <a:pt x="25" y="58"/>
                    </a:lnTo>
                    <a:lnTo>
                      <a:pt x="22" y="63"/>
                    </a:lnTo>
                    <a:lnTo>
                      <a:pt x="17" y="73"/>
                    </a:lnTo>
                    <a:lnTo>
                      <a:pt x="16" y="77"/>
                    </a:lnTo>
                    <a:lnTo>
                      <a:pt x="11" y="85"/>
                    </a:lnTo>
                    <a:lnTo>
                      <a:pt x="6" y="99"/>
                    </a:lnTo>
                    <a:lnTo>
                      <a:pt x="1" y="106"/>
                    </a:lnTo>
                    <a:lnTo>
                      <a:pt x="0" y="111"/>
                    </a:lnTo>
                    <a:lnTo>
                      <a:pt x="2" y="113"/>
                    </a:lnTo>
                    <a:lnTo>
                      <a:pt x="14" y="112"/>
                    </a:lnTo>
                    <a:lnTo>
                      <a:pt x="16" y="116"/>
                    </a:lnTo>
                    <a:lnTo>
                      <a:pt x="18" y="116"/>
                    </a:lnTo>
                    <a:lnTo>
                      <a:pt x="21" y="113"/>
                    </a:lnTo>
                    <a:lnTo>
                      <a:pt x="26" y="115"/>
                    </a:lnTo>
                    <a:lnTo>
                      <a:pt x="27" y="101"/>
                    </a:lnTo>
                    <a:lnTo>
                      <a:pt x="29" y="99"/>
                    </a:lnTo>
                    <a:lnTo>
                      <a:pt x="31" y="100"/>
                    </a:lnTo>
                    <a:lnTo>
                      <a:pt x="32" y="10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27" name="组合 326"/>
              <p:cNvGrpSpPr>
                <a:grpSpLocks noChangeAspect="1"/>
              </p:cNvGrpSpPr>
              <p:nvPr/>
            </p:nvGrpSpPr>
            <p:grpSpPr bwMode="gray">
              <a:xfrm>
                <a:off x="2889" y="2101"/>
                <a:ext cx="17" cy="51"/>
                <a:chOff x="2889" y="2101"/>
                <a:chExt cx="17" cy="51"/>
              </a:xfrm>
              <a:grpFill/>
            </p:grpSpPr>
            <p:sp>
              <p:nvSpPr>
                <p:cNvPr id="352" name="任意多边形: 形状 351"/>
                <p:cNvSpPr>
                  <a:spLocks noChangeAspect="1"/>
                </p:cNvSpPr>
                <p:nvPr/>
              </p:nvSpPr>
              <p:spPr bwMode="gray">
                <a:xfrm>
                  <a:off x="2897" y="2111"/>
                  <a:ext cx="8" cy="16"/>
                </a:xfrm>
                <a:custGeom>
                  <a:avLst/>
                  <a:gdLst/>
                  <a:ahLst/>
                  <a:cxnLst>
                    <a:cxn ang="0">
                      <a:pos x="30" y="66"/>
                    </a:cxn>
                    <a:cxn ang="0">
                      <a:pos x="32" y="64"/>
                    </a:cxn>
                    <a:cxn ang="0">
                      <a:pos x="33" y="55"/>
                    </a:cxn>
                    <a:cxn ang="0">
                      <a:pos x="36" y="49"/>
                    </a:cxn>
                    <a:cxn ang="0">
                      <a:pos x="33" y="40"/>
                    </a:cxn>
                    <a:cxn ang="0">
                      <a:pos x="35" y="29"/>
                    </a:cxn>
                    <a:cxn ang="0">
                      <a:pos x="36" y="21"/>
                    </a:cxn>
                    <a:cxn ang="0">
                      <a:pos x="37" y="12"/>
                    </a:cxn>
                    <a:cxn ang="0">
                      <a:pos x="37" y="10"/>
                    </a:cxn>
                    <a:cxn ang="0">
                      <a:pos x="37" y="10"/>
                    </a:cxn>
                    <a:cxn ang="0">
                      <a:pos x="33" y="10"/>
                    </a:cxn>
                    <a:cxn ang="0">
                      <a:pos x="30" y="7"/>
                    </a:cxn>
                    <a:cxn ang="0">
                      <a:pos x="28" y="0"/>
                    </a:cxn>
                    <a:cxn ang="0">
                      <a:pos x="24" y="1"/>
                    </a:cxn>
                    <a:cxn ang="0">
                      <a:pos x="16" y="0"/>
                    </a:cxn>
                    <a:cxn ang="0">
                      <a:pos x="12" y="1"/>
                    </a:cxn>
                    <a:cxn ang="0">
                      <a:pos x="10" y="3"/>
                    </a:cxn>
                    <a:cxn ang="0">
                      <a:pos x="10" y="13"/>
                    </a:cxn>
                    <a:cxn ang="0">
                      <a:pos x="4" y="19"/>
                    </a:cxn>
                    <a:cxn ang="0">
                      <a:pos x="4" y="34"/>
                    </a:cxn>
                    <a:cxn ang="0">
                      <a:pos x="6" y="39"/>
                    </a:cxn>
                    <a:cxn ang="0">
                      <a:pos x="5" y="45"/>
                    </a:cxn>
                    <a:cxn ang="0">
                      <a:pos x="15" y="44"/>
                    </a:cxn>
                    <a:cxn ang="0">
                      <a:pos x="19" y="45"/>
                    </a:cxn>
                    <a:cxn ang="0">
                      <a:pos x="19" y="48"/>
                    </a:cxn>
                    <a:cxn ang="0">
                      <a:pos x="17" y="49"/>
                    </a:cxn>
                    <a:cxn ang="0">
                      <a:pos x="11" y="50"/>
                    </a:cxn>
                    <a:cxn ang="0">
                      <a:pos x="8" y="53"/>
                    </a:cxn>
                    <a:cxn ang="0">
                      <a:pos x="6" y="56"/>
                    </a:cxn>
                    <a:cxn ang="0">
                      <a:pos x="4" y="65"/>
                    </a:cxn>
                    <a:cxn ang="0">
                      <a:pos x="0" y="69"/>
                    </a:cxn>
                    <a:cxn ang="0">
                      <a:pos x="0" y="75"/>
                    </a:cxn>
                    <a:cxn ang="0">
                      <a:pos x="4" y="80"/>
                    </a:cxn>
                    <a:cxn ang="0">
                      <a:pos x="4" y="76"/>
                    </a:cxn>
                    <a:cxn ang="0">
                      <a:pos x="16" y="75"/>
                    </a:cxn>
                    <a:cxn ang="0">
                      <a:pos x="26" y="66"/>
                    </a:cxn>
                    <a:cxn ang="0">
                      <a:pos x="30" y="66"/>
                    </a:cxn>
                  </a:cxnLst>
                  <a:rect l="0" t="0" r="r" b="b"/>
                  <a:pathLst>
                    <a:path w="37" h="80">
                      <a:moveTo>
                        <a:pt x="30" y="66"/>
                      </a:moveTo>
                      <a:lnTo>
                        <a:pt x="32" y="64"/>
                      </a:lnTo>
                      <a:lnTo>
                        <a:pt x="33" y="55"/>
                      </a:lnTo>
                      <a:lnTo>
                        <a:pt x="36" y="49"/>
                      </a:lnTo>
                      <a:lnTo>
                        <a:pt x="33" y="40"/>
                      </a:lnTo>
                      <a:lnTo>
                        <a:pt x="35" y="29"/>
                      </a:lnTo>
                      <a:lnTo>
                        <a:pt x="36" y="21"/>
                      </a:lnTo>
                      <a:lnTo>
                        <a:pt x="37" y="12"/>
                      </a:lnTo>
                      <a:lnTo>
                        <a:pt x="37" y="10"/>
                      </a:lnTo>
                      <a:lnTo>
                        <a:pt x="37" y="10"/>
                      </a:lnTo>
                      <a:lnTo>
                        <a:pt x="33" y="10"/>
                      </a:lnTo>
                      <a:lnTo>
                        <a:pt x="30" y="7"/>
                      </a:lnTo>
                      <a:lnTo>
                        <a:pt x="28" y="0"/>
                      </a:lnTo>
                      <a:lnTo>
                        <a:pt x="24" y="1"/>
                      </a:lnTo>
                      <a:lnTo>
                        <a:pt x="16" y="0"/>
                      </a:lnTo>
                      <a:lnTo>
                        <a:pt x="12" y="1"/>
                      </a:lnTo>
                      <a:lnTo>
                        <a:pt x="10" y="3"/>
                      </a:lnTo>
                      <a:lnTo>
                        <a:pt x="10" y="13"/>
                      </a:lnTo>
                      <a:lnTo>
                        <a:pt x="4" y="19"/>
                      </a:lnTo>
                      <a:lnTo>
                        <a:pt x="4" y="34"/>
                      </a:lnTo>
                      <a:lnTo>
                        <a:pt x="6" y="39"/>
                      </a:lnTo>
                      <a:lnTo>
                        <a:pt x="5" y="45"/>
                      </a:lnTo>
                      <a:lnTo>
                        <a:pt x="15" y="44"/>
                      </a:lnTo>
                      <a:lnTo>
                        <a:pt x="19" y="45"/>
                      </a:lnTo>
                      <a:lnTo>
                        <a:pt x="19" y="48"/>
                      </a:lnTo>
                      <a:lnTo>
                        <a:pt x="17" y="49"/>
                      </a:lnTo>
                      <a:lnTo>
                        <a:pt x="11" y="50"/>
                      </a:lnTo>
                      <a:lnTo>
                        <a:pt x="8" y="53"/>
                      </a:lnTo>
                      <a:lnTo>
                        <a:pt x="6" y="56"/>
                      </a:lnTo>
                      <a:lnTo>
                        <a:pt x="4" y="65"/>
                      </a:lnTo>
                      <a:lnTo>
                        <a:pt x="0" y="69"/>
                      </a:lnTo>
                      <a:lnTo>
                        <a:pt x="0" y="75"/>
                      </a:lnTo>
                      <a:lnTo>
                        <a:pt x="4" y="80"/>
                      </a:lnTo>
                      <a:lnTo>
                        <a:pt x="4" y="76"/>
                      </a:lnTo>
                      <a:lnTo>
                        <a:pt x="16" y="75"/>
                      </a:lnTo>
                      <a:lnTo>
                        <a:pt x="26" y="66"/>
                      </a:lnTo>
                      <a:lnTo>
                        <a:pt x="30" y="6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3" name="任意多边形: 形状 352"/>
                <p:cNvSpPr>
                  <a:spLocks noChangeAspect="1"/>
                </p:cNvSpPr>
                <p:nvPr/>
              </p:nvSpPr>
              <p:spPr bwMode="gray">
                <a:xfrm>
                  <a:off x="2889" y="2124"/>
                  <a:ext cx="4" cy="5"/>
                </a:xfrm>
                <a:custGeom>
                  <a:avLst/>
                  <a:gdLst/>
                  <a:ahLst/>
                  <a:cxnLst>
                    <a:cxn ang="0">
                      <a:pos x="1" y="24"/>
                    </a:cxn>
                    <a:cxn ang="0">
                      <a:pos x="8" y="21"/>
                    </a:cxn>
                    <a:cxn ang="0">
                      <a:pos x="7" y="16"/>
                    </a:cxn>
                    <a:cxn ang="0">
                      <a:pos x="18" y="5"/>
                    </a:cxn>
                    <a:cxn ang="0">
                      <a:pos x="14" y="0"/>
                    </a:cxn>
                    <a:cxn ang="0">
                      <a:pos x="0" y="14"/>
                    </a:cxn>
                    <a:cxn ang="0">
                      <a:pos x="1" y="24"/>
                    </a:cxn>
                  </a:cxnLst>
                  <a:rect l="0" t="0" r="r" b="b"/>
                  <a:pathLst>
                    <a:path w="18" h="24">
                      <a:moveTo>
                        <a:pt x="1" y="24"/>
                      </a:moveTo>
                      <a:lnTo>
                        <a:pt x="8" y="21"/>
                      </a:lnTo>
                      <a:lnTo>
                        <a:pt x="7" y="16"/>
                      </a:lnTo>
                      <a:lnTo>
                        <a:pt x="18" y="5"/>
                      </a:lnTo>
                      <a:lnTo>
                        <a:pt x="14" y="0"/>
                      </a:lnTo>
                      <a:lnTo>
                        <a:pt x="0" y="14"/>
                      </a:lnTo>
                      <a:lnTo>
                        <a:pt x="1" y="2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4" name="任意多边形: 形状 353"/>
                <p:cNvSpPr>
                  <a:spLocks noChangeAspect="1"/>
                </p:cNvSpPr>
                <p:nvPr/>
              </p:nvSpPr>
              <p:spPr bwMode="gray">
                <a:xfrm>
                  <a:off x="2890" y="2101"/>
                  <a:ext cx="16" cy="51"/>
                </a:xfrm>
                <a:custGeom>
                  <a:avLst/>
                  <a:gdLst/>
                  <a:ahLst/>
                  <a:cxnLst>
                    <a:cxn ang="0">
                      <a:pos x="45" y="242"/>
                    </a:cxn>
                    <a:cxn ang="0">
                      <a:pos x="55" y="178"/>
                    </a:cxn>
                    <a:cxn ang="0">
                      <a:pos x="70" y="140"/>
                    </a:cxn>
                    <a:cxn ang="0">
                      <a:pos x="71" y="119"/>
                    </a:cxn>
                    <a:cxn ang="0">
                      <a:pos x="65" y="115"/>
                    </a:cxn>
                    <a:cxn ang="0">
                      <a:pos x="43" y="125"/>
                    </a:cxn>
                    <a:cxn ang="0">
                      <a:pos x="39" y="124"/>
                    </a:cxn>
                    <a:cxn ang="0">
                      <a:pos x="43" y="114"/>
                    </a:cxn>
                    <a:cxn ang="0">
                      <a:pos x="47" y="102"/>
                    </a:cxn>
                    <a:cxn ang="0">
                      <a:pos x="56" y="98"/>
                    </a:cxn>
                    <a:cxn ang="0">
                      <a:pos x="58" y="94"/>
                    </a:cxn>
                    <a:cxn ang="0">
                      <a:pos x="44" y="94"/>
                    </a:cxn>
                    <a:cxn ang="0">
                      <a:pos x="43" y="83"/>
                    </a:cxn>
                    <a:cxn ang="0">
                      <a:pos x="49" y="62"/>
                    </a:cxn>
                    <a:cxn ang="0">
                      <a:pos x="51" y="50"/>
                    </a:cxn>
                    <a:cxn ang="0">
                      <a:pos x="63" y="50"/>
                    </a:cxn>
                    <a:cxn ang="0">
                      <a:pos x="69" y="56"/>
                    </a:cxn>
                    <a:cxn ang="0">
                      <a:pos x="76" y="59"/>
                    </a:cxn>
                    <a:cxn ang="0">
                      <a:pos x="81" y="33"/>
                    </a:cxn>
                    <a:cxn ang="0">
                      <a:pos x="80" y="22"/>
                    </a:cxn>
                    <a:cxn ang="0">
                      <a:pos x="81" y="13"/>
                    </a:cxn>
                    <a:cxn ang="0">
                      <a:pos x="80" y="1"/>
                    </a:cxn>
                    <a:cxn ang="0">
                      <a:pos x="76" y="2"/>
                    </a:cxn>
                    <a:cxn ang="0">
                      <a:pos x="70" y="14"/>
                    </a:cxn>
                    <a:cxn ang="0">
                      <a:pos x="65" y="17"/>
                    </a:cxn>
                    <a:cxn ang="0">
                      <a:pos x="51" y="14"/>
                    </a:cxn>
                    <a:cxn ang="0">
                      <a:pos x="47" y="17"/>
                    </a:cxn>
                    <a:cxn ang="0">
                      <a:pos x="39" y="41"/>
                    </a:cxn>
                    <a:cxn ang="0">
                      <a:pos x="29" y="80"/>
                    </a:cxn>
                    <a:cxn ang="0">
                      <a:pos x="13" y="113"/>
                    </a:cxn>
                    <a:cxn ang="0">
                      <a:pos x="6" y="129"/>
                    </a:cxn>
                    <a:cxn ang="0">
                      <a:pos x="0" y="137"/>
                    </a:cxn>
                    <a:cxn ang="0">
                      <a:pos x="4" y="148"/>
                    </a:cxn>
                    <a:cxn ang="0">
                      <a:pos x="39" y="251"/>
                    </a:cxn>
                  </a:cxnLst>
                  <a:rect l="0" t="0" r="r" b="b"/>
                  <a:pathLst>
                    <a:path w="81" h="251">
                      <a:moveTo>
                        <a:pt x="44" y="248"/>
                      </a:moveTo>
                      <a:lnTo>
                        <a:pt x="45" y="242"/>
                      </a:lnTo>
                      <a:lnTo>
                        <a:pt x="49" y="232"/>
                      </a:lnTo>
                      <a:lnTo>
                        <a:pt x="55" y="178"/>
                      </a:lnTo>
                      <a:lnTo>
                        <a:pt x="61" y="158"/>
                      </a:lnTo>
                      <a:lnTo>
                        <a:pt x="70" y="140"/>
                      </a:lnTo>
                      <a:lnTo>
                        <a:pt x="67" y="132"/>
                      </a:lnTo>
                      <a:lnTo>
                        <a:pt x="71" y="119"/>
                      </a:lnTo>
                      <a:lnTo>
                        <a:pt x="69" y="115"/>
                      </a:lnTo>
                      <a:lnTo>
                        <a:pt x="65" y="115"/>
                      </a:lnTo>
                      <a:lnTo>
                        <a:pt x="55" y="124"/>
                      </a:lnTo>
                      <a:lnTo>
                        <a:pt x="43" y="125"/>
                      </a:lnTo>
                      <a:lnTo>
                        <a:pt x="43" y="129"/>
                      </a:lnTo>
                      <a:lnTo>
                        <a:pt x="39" y="124"/>
                      </a:lnTo>
                      <a:lnTo>
                        <a:pt x="39" y="118"/>
                      </a:lnTo>
                      <a:lnTo>
                        <a:pt x="43" y="114"/>
                      </a:lnTo>
                      <a:lnTo>
                        <a:pt x="45" y="105"/>
                      </a:lnTo>
                      <a:lnTo>
                        <a:pt x="47" y="102"/>
                      </a:lnTo>
                      <a:lnTo>
                        <a:pt x="50" y="99"/>
                      </a:lnTo>
                      <a:lnTo>
                        <a:pt x="56" y="98"/>
                      </a:lnTo>
                      <a:lnTo>
                        <a:pt x="58" y="97"/>
                      </a:lnTo>
                      <a:lnTo>
                        <a:pt x="58" y="94"/>
                      </a:lnTo>
                      <a:lnTo>
                        <a:pt x="54" y="93"/>
                      </a:lnTo>
                      <a:lnTo>
                        <a:pt x="44" y="94"/>
                      </a:lnTo>
                      <a:lnTo>
                        <a:pt x="45" y="88"/>
                      </a:lnTo>
                      <a:lnTo>
                        <a:pt x="43" y="83"/>
                      </a:lnTo>
                      <a:lnTo>
                        <a:pt x="43" y="68"/>
                      </a:lnTo>
                      <a:lnTo>
                        <a:pt x="49" y="62"/>
                      </a:lnTo>
                      <a:lnTo>
                        <a:pt x="49" y="52"/>
                      </a:lnTo>
                      <a:lnTo>
                        <a:pt x="51" y="50"/>
                      </a:lnTo>
                      <a:lnTo>
                        <a:pt x="55" y="49"/>
                      </a:lnTo>
                      <a:lnTo>
                        <a:pt x="63" y="50"/>
                      </a:lnTo>
                      <a:lnTo>
                        <a:pt x="67" y="49"/>
                      </a:lnTo>
                      <a:lnTo>
                        <a:pt x="69" y="56"/>
                      </a:lnTo>
                      <a:lnTo>
                        <a:pt x="72" y="59"/>
                      </a:lnTo>
                      <a:lnTo>
                        <a:pt x="76" y="59"/>
                      </a:lnTo>
                      <a:lnTo>
                        <a:pt x="76" y="39"/>
                      </a:lnTo>
                      <a:lnTo>
                        <a:pt x="81" y="33"/>
                      </a:lnTo>
                      <a:lnTo>
                        <a:pt x="78" y="27"/>
                      </a:lnTo>
                      <a:lnTo>
                        <a:pt x="80" y="22"/>
                      </a:lnTo>
                      <a:lnTo>
                        <a:pt x="78" y="17"/>
                      </a:lnTo>
                      <a:lnTo>
                        <a:pt x="81" y="13"/>
                      </a:lnTo>
                      <a:lnTo>
                        <a:pt x="81" y="3"/>
                      </a:lnTo>
                      <a:lnTo>
                        <a:pt x="80" y="1"/>
                      </a:lnTo>
                      <a:lnTo>
                        <a:pt x="78" y="0"/>
                      </a:lnTo>
                      <a:lnTo>
                        <a:pt x="76" y="2"/>
                      </a:lnTo>
                      <a:lnTo>
                        <a:pt x="75" y="16"/>
                      </a:lnTo>
                      <a:lnTo>
                        <a:pt x="70" y="14"/>
                      </a:lnTo>
                      <a:lnTo>
                        <a:pt x="67" y="17"/>
                      </a:lnTo>
                      <a:lnTo>
                        <a:pt x="65" y="17"/>
                      </a:lnTo>
                      <a:lnTo>
                        <a:pt x="63" y="13"/>
                      </a:lnTo>
                      <a:lnTo>
                        <a:pt x="51" y="14"/>
                      </a:lnTo>
                      <a:lnTo>
                        <a:pt x="49" y="12"/>
                      </a:lnTo>
                      <a:lnTo>
                        <a:pt x="47" y="17"/>
                      </a:lnTo>
                      <a:lnTo>
                        <a:pt x="47" y="27"/>
                      </a:lnTo>
                      <a:lnTo>
                        <a:pt x="39" y="41"/>
                      </a:lnTo>
                      <a:lnTo>
                        <a:pt x="38" y="49"/>
                      </a:lnTo>
                      <a:lnTo>
                        <a:pt x="29" y="80"/>
                      </a:lnTo>
                      <a:lnTo>
                        <a:pt x="22" y="104"/>
                      </a:lnTo>
                      <a:lnTo>
                        <a:pt x="13" y="113"/>
                      </a:lnTo>
                      <a:lnTo>
                        <a:pt x="17" y="118"/>
                      </a:lnTo>
                      <a:lnTo>
                        <a:pt x="6" y="129"/>
                      </a:lnTo>
                      <a:lnTo>
                        <a:pt x="7" y="134"/>
                      </a:lnTo>
                      <a:lnTo>
                        <a:pt x="0" y="137"/>
                      </a:lnTo>
                      <a:lnTo>
                        <a:pt x="1" y="142"/>
                      </a:lnTo>
                      <a:lnTo>
                        <a:pt x="4" y="148"/>
                      </a:lnTo>
                      <a:lnTo>
                        <a:pt x="23" y="206"/>
                      </a:lnTo>
                      <a:lnTo>
                        <a:pt x="39" y="251"/>
                      </a:lnTo>
                      <a:lnTo>
                        <a:pt x="44" y="24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28" name="任意多边形: 形状 327"/>
              <p:cNvSpPr>
                <a:spLocks noChangeAspect="1"/>
              </p:cNvSpPr>
              <p:nvPr/>
            </p:nvSpPr>
            <p:spPr bwMode="gray">
              <a:xfrm>
                <a:off x="3027" y="2143"/>
                <a:ext cx="19" cy="19"/>
              </a:xfrm>
              <a:custGeom>
                <a:avLst/>
                <a:gdLst/>
                <a:ahLst/>
                <a:cxnLst>
                  <a:cxn ang="0">
                    <a:pos x="96" y="95"/>
                  </a:cxn>
                  <a:cxn ang="0">
                    <a:pos x="94" y="84"/>
                  </a:cxn>
                  <a:cxn ang="0">
                    <a:pos x="90" y="81"/>
                  </a:cxn>
                  <a:cxn ang="0">
                    <a:pos x="86" y="73"/>
                  </a:cxn>
                  <a:cxn ang="0">
                    <a:pos x="81" y="52"/>
                  </a:cxn>
                  <a:cxn ang="0">
                    <a:pos x="73" y="48"/>
                  </a:cxn>
                  <a:cxn ang="0">
                    <a:pos x="62" y="47"/>
                  </a:cxn>
                  <a:cxn ang="0">
                    <a:pos x="64" y="42"/>
                  </a:cxn>
                  <a:cxn ang="0">
                    <a:pos x="67" y="39"/>
                  </a:cxn>
                  <a:cxn ang="0">
                    <a:pos x="73" y="36"/>
                  </a:cxn>
                  <a:cxn ang="0">
                    <a:pos x="85" y="33"/>
                  </a:cxn>
                  <a:cxn ang="0">
                    <a:pos x="92" y="26"/>
                  </a:cxn>
                  <a:cxn ang="0">
                    <a:pos x="92" y="22"/>
                  </a:cxn>
                  <a:cxn ang="0">
                    <a:pos x="90" y="18"/>
                  </a:cxn>
                  <a:cxn ang="0">
                    <a:pos x="79" y="11"/>
                  </a:cxn>
                  <a:cxn ang="0">
                    <a:pos x="78" y="6"/>
                  </a:cxn>
                  <a:cxn ang="0">
                    <a:pos x="79" y="5"/>
                  </a:cxn>
                  <a:cxn ang="0">
                    <a:pos x="67" y="1"/>
                  </a:cxn>
                  <a:cxn ang="0">
                    <a:pos x="53" y="0"/>
                  </a:cxn>
                  <a:cxn ang="0">
                    <a:pos x="38" y="6"/>
                  </a:cxn>
                  <a:cxn ang="0">
                    <a:pos x="26" y="23"/>
                  </a:cxn>
                  <a:cxn ang="0">
                    <a:pos x="16" y="43"/>
                  </a:cxn>
                  <a:cxn ang="0">
                    <a:pos x="0" y="59"/>
                  </a:cxn>
                  <a:cxn ang="0">
                    <a:pos x="4" y="61"/>
                  </a:cxn>
                  <a:cxn ang="0">
                    <a:pos x="26" y="65"/>
                  </a:cxn>
                  <a:cxn ang="0">
                    <a:pos x="46" y="73"/>
                  </a:cxn>
                  <a:cxn ang="0">
                    <a:pos x="53" y="80"/>
                  </a:cxn>
                  <a:cxn ang="0">
                    <a:pos x="63" y="95"/>
                  </a:cxn>
                  <a:cxn ang="0">
                    <a:pos x="96" y="95"/>
                  </a:cxn>
                </a:cxnLst>
                <a:rect l="0" t="0" r="r" b="b"/>
                <a:pathLst>
                  <a:path w="96" h="95">
                    <a:moveTo>
                      <a:pt x="96" y="95"/>
                    </a:moveTo>
                    <a:lnTo>
                      <a:pt x="94" y="84"/>
                    </a:lnTo>
                    <a:lnTo>
                      <a:pt x="90" y="81"/>
                    </a:lnTo>
                    <a:lnTo>
                      <a:pt x="86" y="73"/>
                    </a:lnTo>
                    <a:lnTo>
                      <a:pt x="81" y="52"/>
                    </a:lnTo>
                    <a:lnTo>
                      <a:pt x="73" y="48"/>
                    </a:lnTo>
                    <a:lnTo>
                      <a:pt x="62" y="47"/>
                    </a:lnTo>
                    <a:lnTo>
                      <a:pt x="64" y="42"/>
                    </a:lnTo>
                    <a:lnTo>
                      <a:pt x="67" y="39"/>
                    </a:lnTo>
                    <a:lnTo>
                      <a:pt x="73" y="36"/>
                    </a:lnTo>
                    <a:lnTo>
                      <a:pt x="85" y="33"/>
                    </a:lnTo>
                    <a:lnTo>
                      <a:pt x="92" y="26"/>
                    </a:lnTo>
                    <a:lnTo>
                      <a:pt x="92" y="22"/>
                    </a:lnTo>
                    <a:lnTo>
                      <a:pt x="90" y="18"/>
                    </a:lnTo>
                    <a:lnTo>
                      <a:pt x="79" y="11"/>
                    </a:lnTo>
                    <a:lnTo>
                      <a:pt x="78" y="6"/>
                    </a:lnTo>
                    <a:lnTo>
                      <a:pt x="79" y="5"/>
                    </a:lnTo>
                    <a:lnTo>
                      <a:pt x="67" y="1"/>
                    </a:lnTo>
                    <a:lnTo>
                      <a:pt x="53" y="0"/>
                    </a:lnTo>
                    <a:lnTo>
                      <a:pt x="38" y="6"/>
                    </a:lnTo>
                    <a:lnTo>
                      <a:pt x="26" y="23"/>
                    </a:lnTo>
                    <a:lnTo>
                      <a:pt x="16" y="43"/>
                    </a:lnTo>
                    <a:lnTo>
                      <a:pt x="0" y="59"/>
                    </a:lnTo>
                    <a:lnTo>
                      <a:pt x="4" y="61"/>
                    </a:lnTo>
                    <a:lnTo>
                      <a:pt x="26" y="65"/>
                    </a:lnTo>
                    <a:lnTo>
                      <a:pt x="46" y="73"/>
                    </a:lnTo>
                    <a:lnTo>
                      <a:pt x="53" y="80"/>
                    </a:lnTo>
                    <a:lnTo>
                      <a:pt x="63" y="95"/>
                    </a:lnTo>
                    <a:lnTo>
                      <a:pt x="96" y="9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29" name="组合 328"/>
              <p:cNvGrpSpPr>
                <a:grpSpLocks noChangeAspect="1"/>
              </p:cNvGrpSpPr>
              <p:nvPr/>
            </p:nvGrpSpPr>
            <p:grpSpPr bwMode="gray">
              <a:xfrm>
                <a:off x="2896" y="2116"/>
                <a:ext cx="231" cy="189"/>
                <a:chOff x="2896" y="2116"/>
                <a:chExt cx="231" cy="189"/>
              </a:xfrm>
              <a:grpFill/>
            </p:grpSpPr>
            <p:sp>
              <p:nvSpPr>
                <p:cNvPr id="350" name="任意多边形: 形状 349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1" name="任意多边形: 形状 350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330" name="组合 329"/>
              <p:cNvGrpSpPr>
                <a:grpSpLocks noChangeAspect="1"/>
              </p:cNvGrpSpPr>
              <p:nvPr/>
            </p:nvGrpSpPr>
            <p:grpSpPr bwMode="gray">
              <a:xfrm>
                <a:off x="2984" y="2276"/>
                <a:ext cx="114" cy="72"/>
                <a:chOff x="2984" y="2276"/>
                <a:chExt cx="114" cy="72"/>
              </a:xfrm>
              <a:grpFill/>
            </p:grpSpPr>
            <p:sp>
              <p:nvSpPr>
                <p:cNvPr id="348" name="任意多边形: 形状 347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49" name="任意多边形: 形状 348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31" name="任意多边形: 形状 330"/>
              <p:cNvSpPr>
                <a:spLocks noChangeAspect="1"/>
              </p:cNvSpPr>
              <p:nvPr/>
            </p:nvSpPr>
            <p:spPr bwMode="gray">
              <a:xfrm>
                <a:off x="3104" y="2214"/>
                <a:ext cx="3" cy="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7" y="9"/>
                  </a:cxn>
                  <a:cxn ang="0">
                    <a:pos x="10" y="6"/>
                  </a:cxn>
                  <a:cxn ang="0">
                    <a:pos x="12" y="9"/>
                  </a:cxn>
                  <a:cxn ang="0">
                    <a:pos x="16" y="5"/>
                  </a:cxn>
                  <a:cxn ang="0">
                    <a:pos x="14" y="4"/>
                  </a:cxn>
                  <a:cxn ang="0">
                    <a:pos x="11" y="4"/>
                  </a:cxn>
                  <a:cxn ang="0">
                    <a:pos x="10" y="1"/>
                  </a:cxn>
                  <a:cxn ang="0">
                    <a:pos x="7" y="0"/>
                  </a:cxn>
                  <a:cxn ang="0">
                    <a:pos x="3" y="1"/>
                  </a:cxn>
                  <a:cxn ang="0">
                    <a:pos x="0" y="8"/>
                  </a:cxn>
                </a:cxnLst>
                <a:rect l="0" t="0" r="r" b="b"/>
                <a:pathLst>
                  <a:path w="16" h="9">
                    <a:moveTo>
                      <a:pt x="0" y="8"/>
                    </a:moveTo>
                    <a:lnTo>
                      <a:pt x="7" y="9"/>
                    </a:lnTo>
                    <a:lnTo>
                      <a:pt x="10" y="6"/>
                    </a:lnTo>
                    <a:lnTo>
                      <a:pt x="12" y="9"/>
                    </a:lnTo>
                    <a:lnTo>
                      <a:pt x="16" y="5"/>
                    </a:lnTo>
                    <a:lnTo>
                      <a:pt x="14" y="4"/>
                    </a:lnTo>
                    <a:lnTo>
                      <a:pt x="11" y="4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3" y="1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32" name="组合 331"/>
              <p:cNvGrpSpPr>
                <a:grpSpLocks noChangeAspect="1"/>
              </p:cNvGrpSpPr>
              <p:nvPr/>
            </p:nvGrpSpPr>
            <p:grpSpPr bwMode="gray">
              <a:xfrm>
                <a:off x="3086" y="2189"/>
                <a:ext cx="85" cy="114"/>
                <a:chOff x="3086" y="2189"/>
                <a:chExt cx="85" cy="114"/>
              </a:xfrm>
              <a:grpFill/>
            </p:grpSpPr>
            <p:sp>
              <p:nvSpPr>
                <p:cNvPr id="346" name="任意多边形: 形状 345"/>
                <p:cNvSpPr>
                  <a:spLocks noChangeAspect="1"/>
                </p:cNvSpPr>
                <p:nvPr/>
              </p:nvSpPr>
              <p:spPr bwMode="gray">
                <a:xfrm>
                  <a:off x="3130" y="2189"/>
                  <a:ext cx="4" cy="8"/>
                </a:xfrm>
                <a:custGeom>
                  <a:avLst/>
                  <a:gdLst/>
                  <a:ahLst/>
                  <a:cxnLst>
                    <a:cxn ang="0">
                      <a:pos x="0" y="15"/>
                    </a:cxn>
                    <a:cxn ang="0">
                      <a:pos x="1" y="19"/>
                    </a:cxn>
                    <a:cxn ang="0">
                      <a:pos x="3" y="25"/>
                    </a:cxn>
                    <a:cxn ang="0">
                      <a:pos x="2" y="27"/>
                    </a:cxn>
                    <a:cxn ang="0">
                      <a:pos x="3" y="31"/>
                    </a:cxn>
                    <a:cxn ang="0">
                      <a:pos x="1" y="36"/>
                    </a:cxn>
                    <a:cxn ang="0">
                      <a:pos x="3" y="37"/>
                    </a:cxn>
                    <a:cxn ang="0">
                      <a:pos x="11" y="40"/>
                    </a:cxn>
                    <a:cxn ang="0">
                      <a:pos x="12" y="36"/>
                    </a:cxn>
                    <a:cxn ang="0">
                      <a:pos x="17" y="27"/>
                    </a:cxn>
                    <a:cxn ang="0">
                      <a:pos x="17" y="18"/>
                    </a:cxn>
                    <a:cxn ang="0">
                      <a:pos x="15" y="15"/>
                    </a:cxn>
                    <a:cxn ang="0">
                      <a:pos x="15" y="11"/>
                    </a:cxn>
                    <a:cxn ang="0">
                      <a:pos x="18" y="9"/>
                    </a:cxn>
                    <a:cxn ang="0">
                      <a:pos x="19" y="4"/>
                    </a:cxn>
                    <a:cxn ang="0">
                      <a:pos x="15" y="0"/>
                    </a:cxn>
                    <a:cxn ang="0">
                      <a:pos x="9" y="4"/>
                    </a:cxn>
                    <a:cxn ang="0">
                      <a:pos x="7" y="4"/>
                    </a:cxn>
                    <a:cxn ang="0">
                      <a:pos x="0" y="15"/>
                    </a:cxn>
                  </a:cxnLst>
                  <a:rect l="0" t="0" r="r" b="b"/>
                  <a:pathLst>
                    <a:path w="19" h="40">
                      <a:moveTo>
                        <a:pt x="0" y="15"/>
                      </a:moveTo>
                      <a:lnTo>
                        <a:pt x="1" y="19"/>
                      </a:lnTo>
                      <a:lnTo>
                        <a:pt x="3" y="25"/>
                      </a:lnTo>
                      <a:lnTo>
                        <a:pt x="2" y="27"/>
                      </a:lnTo>
                      <a:lnTo>
                        <a:pt x="3" y="31"/>
                      </a:lnTo>
                      <a:lnTo>
                        <a:pt x="1" y="36"/>
                      </a:lnTo>
                      <a:lnTo>
                        <a:pt x="3" y="37"/>
                      </a:lnTo>
                      <a:lnTo>
                        <a:pt x="11" y="40"/>
                      </a:lnTo>
                      <a:lnTo>
                        <a:pt x="12" y="36"/>
                      </a:lnTo>
                      <a:lnTo>
                        <a:pt x="17" y="27"/>
                      </a:lnTo>
                      <a:lnTo>
                        <a:pt x="17" y="18"/>
                      </a:lnTo>
                      <a:lnTo>
                        <a:pt x="15" y="15"/>
                      </a:lnTo>
                      <a:lnTo>
                        <a:pt x="15" y="11"/>
                      </a:lnTo>
                      <a:lnTo>
                        <a:pt x="18" y="9"/>
                      </a:lnTo>
                      <a:lnTo>
                        <a:pt x="19" y="4"/>
                      </a:lnTo>
                      <a:lnTo>
                        <a:pt x="15" y="0"/>
                      </a:lnTo>
                      <a:lnTo>
                        <a:pt x="9" y="4"/>
                      </a:lnTo>
                      <a:lnTo>
                        <a:pt x="7" y="4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47" name="任意多边形: 形状 346"/>
                <p:cNvSpPr>
                  <a:spLocks noChangeAspect="1"/>
                </p:cNvSpPr>
                <p:nvPr/>
              </p:nvSpPr>
              <p:spPr bwMode="gray">
                <a:xfrm>
                  <a:off x="3086" y="2207"/>
                  <a:ext cx="85" cy="96"/>
                </a:xfrm>
                <a:custGeom>
                  <a:avLst/>
                  <a:gdLst/>
                  <a:ahLst/>
                  <a:cxnLst>
                    <a:cxn ang="0">
                      <a:pos x="203" y="0"/>
                    </a:cxn>
                    <a:cxn ang="0">
                      <a:pos x="187" y="59"/>
                    </a:cxn>
                    <a:cxn ang="0">
                      <a:pos x="203" y="170"/>
                    </a:cxn>
                    <a:cxn ang="0">
                      <a:pos x="0" y="345"/>
                    </a:cxn>
                    <a:cxn ang="0">
                      <a:pos x="83" y="474"/>
                    </a:cxn>
                    <a:cxn ang="0">
                      <a:pos x="107" y="466"/>
                    </a:cxn>
                    <a:cxn ang="0">
                      <a:pos x="137" y="459"/>
                    </a:cxn>
                    <a:cxn ang="0">
                      <a:pos x="154" y="464"/>
                    </a:cxn>
                    <a:cxn ang="0">
                      <a:pos x="165" y="460"/>
                    </a:cxn>
                    <a:cxn ang="0">
                      <a:pos x="179" y="447"/>
                    </a:cxn>
                    <a:cxn ang="0">
                      <a:pos x="180" y="436"/>
                    </a:cxn>
                    <a:cxn ang="0">
                      <a:pos x="186" y="425"/>
                    </a:cxn>
                    <a:cxn ang="0">
                      <a:pos x="224" y="407"/>
                    </a:cxn>
                    <a:cxn ang="0">
                      <a:pos x="241" y="404"/>
                    </a:cxn>
                    <a:cxn ang="0">
                      <a:pos x="253" y="382"/>
                    </a:cxn>
                    <a:cxn ang="0">
                      <a:pos x="262" y="361"/>
                    </a:cxn>
                    <a:cxn ang="0">
                      <a:pos x="278" y="352"/>
                    </a:cxn>
                    <a:cxn ang="0">
                      <a:pos x="289" y="348"/>
                    </a:cxn>
                    <a:cxn ang="0">
                      <a:pos x="309" y="346"/>
                    </a:cxn>
                    <a:cxn ang="0">
                      <a:pos x="319" y="337"/>
                    </a:cxn>
                    <a:cxn ang="0">
                      <a:pos x="314" y="325"/>
                    </a:cxn>
                    <a:cxn ang="0">
                      <a:pos x="312" y="303"/>
                    </a:cxn>
                    <a:cxn ang="0">
                      <a:pos x="314" y="285"/>
                    </a:cxn>
                    <a:cxn ang="0">
                      <a:pos x="335" y="256"/>
                    </a:cxn>
                    <a:cxn ang="0">
                      <a:pos x="342" y="255"/>
                    </a:cxn>
                    <a:cxn ang="0">
                      <a:pos x="347" y="262"/>
                    </a:cxn>
                    <a:cxn ang="0">
                      <a:pos x="355" y="261"/>
                    </a:cxn>
                    <a:cxn ang="0">
                      <a:pos x="369" y="239"/>
                    </a:cxn>
                    <a:cxn ang="0">
                      <a:pos x="382" y="216"/>
                    </a:cxn>
                    <a:cxn ang="0">
                      <a:pos x="416" y="178"/>
                    </a:cxn>
                    <a:cxn ang="0">
                      <a:pos x="422" y="161"/>
                    </a:cxn>
                    <a:cxn ang="0">
                      <a:pos x="427" y="143"/>
                    </a:cxn>
                    <a:cxn ang="0">
                      <a:pos x="419" y="137"/>
                    </a:cxn>
                    <a:cxn ang="0">
                      <a:pos x="406" y="131"/>
                    </a:cxn>
                    <a:cxn ang="0">
                      <a:pos x="391" y="111"/>
                    </a:cxn>
                    <a:cxn ang="0">
                      <a:pos x="382" y="103"/>
                    </a:cxn>
                    <a:cxn ang="0">
                      <a:pos x="375" y="92"/>
                    </a:cxn>
                    <a:cxn ang="0">
                      <a:pos x="366" y="79"/>
                    </a:cxn>
                    <a:cxn ang="0">
                      <a:pos x="347" y="73"/>
                    </a:cxn>
                    <a:cxn ang="0">
                      <a:pos x="315" y="63"/>
                    </a:cxn>
                    <a:cxn ang="0">
                      <a:pos x="285" y="51"/>
                    </a:cxn>
                    <a:cxn ang="0">
                      <a:pos x="266" y="40"/>
                    </a:cxn>
                    <a:cxn ang="0">
                      <a:pos x="252" y="23"/>
                    </a:cxn>
                    <a:cxn ang="0">
                      <a:pos x="241" y="12"/>
                    </a:cxn>
                  </a:cxnLst>
                  <a:rect l="0" t="0" r="r" b="b"/>
                  <a:pathLst>
                    <a:path w="427" h="482">
                      <a:moveTo>
                        <a:pt x="236" y="0"/>
                      </a:moveTo>
                      <a:lnTo>
                        <a:pt x="203" y="0"/>
                      </a:lnTo>
                      <a:lnTo>
                        <a:pt x="220" y="46"/>
                      </a:lnTo>
                      <a:lnTo>
                        <a:pt x="187" y="59"/>
                      </a:lnTo>
                      <a:lnTo>
                        <a:pt x="176" y="130"/>
                      </a:lnTo>
                      <a:lnTo>
                        <a:pt x="203" y="170"/>
                      </a:lnTo>
                      <a:lnTo>
                        <a:pt x="165" y="287"/>
                      </a:lnTo>
                      <a:lnTo>
                        <a:pt x="0" y="345"/>
                      </a:lnTo>
                      <a:lnTo>
                        <a:pt x="57" y="482"/>
                      </a:lnTo>
                      <a:lnTo>
                        <a:pt x="83" y="474"/>
                      </a:lnTo>
                      <a:lnTo>
                        <a:pt x="94" y="473"/>
                      </a:lnTo>
                      <a:lnTo>
                        <a:pt x="107" y="466"/>
                      </a:lnTo>
                      <a:lnTo>
                        <a:pt x="117" y="460"/>
                      </a:lnTo>
                      <a:lnTo>
                        <a:pt x="137" y="459"/>
                      </a:lnTo>
                      <a:lnTo>
                        <a:pt x="150" y="461"/>
                      </a:lnTo>
                      <a:lnTo>
                        <a:pt x="154" y="464"/>
                      </a:lnTo>
                      <a:lnTo>
                        <a:pt x="161" y="464"/>
                      </a:lnTo>
                      <a:lnTo>
                        <a:pt x="165" y="460"/>
                      </a:lnTo>
                      <a:lnTo>
                        <a:pt x="172" y="455"/>
                      </a:lnTo>
                      <a:lnTo>
                        <a:pt x="179" y="447"/>
                      </a:lnTo>
                      <a:lnTo>
                        <a:pt x="180" y="443"/>
                      </a:lnTo>
                      <a:lnTo>
                        <a:pt x="180" y="436"/>
                      </a:lnTo>
                      <a:lnTo>
                        <a:pt x="180" y="430"/>
                      </a:lnTo>
                      <a:lnTo>
                        <a:pt x="186" y="425"/>
                      </a:lnTo>
                      <a:lnTo>
                        <a:pt x="194" y="414"/>
                      </a:lnTo>
                      <a:lnTo>
                        <a:pt x="224" y="407"/>
                      </a:lnTo>
                      <a:lnTo>
                        <a:pt x="234" y="407"/>
                      </a:lnTo>
                      <a:lnTo>
                        <a:pt x="241" y="404"/>
                      </a:lnTo>
                      <a:lnTo>
                        <a:pt x="250" y="394"/>
                      </a:lnTo>
                      <a:lnTo>
                        <a:pt x="253" y="382"/>
                      </a:lnTo>
                      <a:lnTo>
                        <a:pt x="256" y="371"/>
                      </a:lnTo>
                      <a:lnTo>
                        <a:pt x="262" y="361"/>
                      </a:lnTo>
                      <a:lnTo>
                        <a:pt x="269" y="355"/>
                      </a:lnTo>
                      <a:lnTo>
                        <a:pt x="278" y="352"/>
                      </a:lnTo>
                      <a:lnTo>
                        <a:pt x="282" y="347"/>
                      </a:lnTo>
                      <a:lnTo>
                        <a:pt x="289" y="348"/>
                      </a:lnTo>
                      <a:lnTo>
                        <a:pt x="301" y="346"/>
                      </a:lnTo>
                      <a:lnTo>
                        <a:pt x="309" y="346"/>
                      </a:lnTo>
                      <a:lnTo>
                        <a:pt x="316" y="342"/>
                      </a:lnTo>
                      <a:lnTo>
                        <a:pt x="319" y="337"/>
                      </a:lnTo>
                      <a:lnTo>
                        <a:pt x="316" y="328"/>
                      </a:lnTo>
                      <a:lnTo>
                        <a:pt x="314" y="325"/>
                      </a:lnTo>
                      <a:lnTo>
                        <a:pt x="312" y="312"/>
                      </a:lnTo>
                      <a:lnTo>
                        <a:pt x="312" y="303"/>
                      </a:lnTo>
                      <a:lnTo>
                        <a:pt x="315" y="293"/>
                      </a:lnTo>
                      <a:lnTo>
                        <a:pt x="314" y="285"/>
                      </a:lnTo>
                      <a:lnTo>
                        <a:pt x="327" y="265"/>
                      </a:lnTo>
                      <a:lnTo>
                        <a:pt x="335" y="256"/>
                      </a:lnTo>
                      <a:lnTo>
                        <a:pt x="339" y="253"/>
                      </a:lnTo>
                      <a:lnTo>
                        <a:pt x="342" y="255"/>
                      </a:lnTo>
                      <a:lnTo>
                        <a:pt x="344" y="260"/>
                      </a:lnTo>
                      <a:lnTo>
                        <a:pt x="347" y="262"/>
                      </a:lnTo>
                      <a:lnTo>
                        <a:pt x="353" y="264"/>
                      </a:lnTo>
                      <a:lnTo>
                        <a:pt x="355" y="261"/>
                      </a:lnTo>
                      <a:lnTo>
                        <a:pt x="365" y="244"/>
                      </a:lnTo>
                      <a:lnTo>
                        <a:pt x="369" y="239"/>
                      </a:lnTo>
                      <a:lnTo>
                        <a:pt x="376" y="224"/>
                      </a:lnTo>
                      <a:lnTo>
                        <a:pt x="382" y="216"/>
                      </a:lnTo>
                      <a:lnTo>
                        <a:pt x="396" y="206"/>
                      </a:lnTo>
                      <a:lnTo>
                        <a:pt x="416" y="178"/>
                      </a:lnTo>
                      <a:lnTo>
                        <a:pt x="421" y="167"/>
                      </a:lnTo>
                      <a:lnTo>
                        <a:pt x="422" y="161"/>
                      </a:lnTo>
                      <a:lnTo>
                        <a:pt x="427" y="147"/>
                      </a:lnTo>
                      <a:lnTo>
                        <a:pt x="427" y="143"/>
                      </a:lnTo>
                      <a:lnTo>
                        <a:pt x="423" y="140"/>
                      </a:lnTo>
                      <a:lnTo>
                        <a:pt x="419" y="137"/>
                      </a:lnTo>
                      <a:lnTo>
                        <a:pt x="418" y="134"/>
                      </a:lnTo>
                      <a:lnTo>
                        <a:pt x="406" y="131"/>
                      </a:lnTo>
                      <a:lnTo>
                        <a:pt x="396" y="124"/>
                      </a:lnTo>
                      <a:lnTo>
                        <a:pt x="391" y="111"/>
                      </a:lnTo>
                      <a:lnTo>
                        <a:pt x="386" y="108"/>
                      </a:lnTo>
                      <a:lnTo>
                        <a:pt x="382" y="103"/>
                      </a:lnTo>
                      <a:lnTo>
                        <a:pt x="381" y="98"/>
                      </a:lnTo>
                      <a:lnTo>
                        <a:pt x="375" y="92"/>
                      </a:lnTo>
                      <a:lnTo>
                        <a:pt x="373" y="88"/>
                      </a:lnTo>
                      <a:lnTo>
                        <a:pt x="366" y="79"/>
                      </a:lnTo>
                      <a:lnTo>
                        <a:pt x="354" y="73"/>
                      </a:lnTo>
                      <a:lnTo>
                        <a:pt x="347" y="73"/>
                      </a:lnTo>
                      <a:lnTo>
                        <a:pt x="332" y="66"/>
                      </a:lnTo>
                      <a:lnTo>
                        <a:pt x="315" y="63"/>
                      </a:lnTo>
                      <a:lnTo>
                        <a:pt x="309" y="61"/>
                      </a:lnTo>
                      <a:lnTo>
                        <a:pt x="285" y="51"/>
                      </a:lnTo>
                      <a:lnTo>
                        <a:pt x="274" y="43"/>
                      </a:lnTo>
                      <a:lnTo>
                        <a:pt x="266" y="40"/>
                      </a:lnTo>
                      <a:lnTo>
                        <a:pt x="260" y="30"/>
                      </a:lnTo>
                      <a:lnTo>
                        <a:pt x="252" y="23"/>
                      </a:lnTo>
                      <a:lnTo>
                        <a:pt x="250" y="19"/>
                      </a:lnTo>
                      <a:lnTo>
                        <a:pt x="241" y="12"/>
                      </a:lnTo>
                      <a:lnTo>
                        <a:pt x="236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33" name="任意多边形: 形状 332"/>
              <p:cNvSpPr>
                <a:spLocks noChangeAspect="1"/>
              </p:cNvSpPr>
              <p:nvPr/>
            </p:nvSpPr>
            <p:spPr bwMode="gray">
              <a:xfrm>
                <a:off x="3069" y="2190"/>
                <a:ext cx="1" cy="3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3" y="19"/>
                  </a:cxn>
                  <a:cxn ang="0">
                    <a:pos x="8" y="17"/>
                  </a:cxn>
                  <a:cxn ang="0">
                    <a:pos x="8" y="3"/>
                  </a:cxn>
                </a:cxnLst>
                <a:rect l="0" t="0" r="r" b="b"/>
                <a:pathLst>
                  <a:path w="8" h="19">
                    <a:moveTo>
                      <a:pt x="8" y="3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3" y="19"/>
                    </a:lnTo>
                    <a:lnTo>
                      <a:pt x="8" y="17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34" name="组合 333"/>
              <p:cNvGrpSpPr>
                <a:grpSpLocks noChangeAspect="1"/>
              </p:cNvGrpSpPr>
              <p:nvPr/>
            </p:nvGrpSpPr>
            <p:grpSpPr bwMode="gray">
              <a:xfrm>
                <a:off x="3000" y="2012"/>
                <a:ext cx="210" cy="192"/>
                <a:chOff x="3000" y="2012"/>
                <a:chExt cx="210" cy="192"/>
              </a:xfrm>
              <a:grpFill/>
            </p:grpSpPr>
            <p:sp>
              <p:nvSpPr>
                <p:cNvPr id="344" name="任意多边形: 形状 343"/>
                <p:cNvSpPr>
                  <a:spLocks noChangeAspect="1"/>
                </p:cNvSpPr>
                <p:nvPr/>
              </p:nvSpPr>
              <p:spPr bwMode="gray">
                <a:xfrm>
                  <a:off x="3122" y="2182"/>
                  <a:ext cx="10" cy="5"/>
                </a:xfrm>
                <a:custGeom>
                  <a:avLst/>
                  <a:gdLst/>
                  <a:ahLst/>
                  <a:cxnLst>
                    <a:cxn ang="0">
                      <a:pos x="50" y="2"/>
                    </a:cxn>
                    <a:cxn ang="0">
                      <a:pos x="45" y="0"/>
                    </a:cxn>
                    <a:cxn ang="0">
                      <a:pos x="27" y="2"/>
                    </a:cxn>
                    <a:cxn ang="0">
                      <a:pos x="23" y="10"/>
                    </a:cxn>
                    <a:cxn ang="0">
                      <a:pos x="12" y="18"/>
                    </a:cxn>
                    <a:cxn ang="0">
                      <a:pos x="0" y="22"/>
                    </a:cxn>
                    <a:cxn ang="0">
                      <a:pos x="1" y="26"/>
                    </a:cxn>
                    <a:cxn ang="0">
                      <a:pos x="27" y="19"/>
                    </a:cxn>
                    <a:cxn ang="0">
                      <a:pos x="50" y="2"/>
                    </a:cxn>
                  </a:cxnLst>
                  <a:rect l="0" t="0" r="r" b="b"/>
                  <a:pathLst>
                    <a:path w="50" h="26">
                      <a:moveTo>
                        <a:pt x="50" y="2"/>
                      </a:moveTo>
                      <a:lnTo>
                        <a:pt x="45" y="0"/>
                      </a:lnTo>
                      <a:lnTo>
                        <a:pt x="27" y="2"/>
                      </a:lnTo>
                      <a:lnTo>
                        <a:pt x="23" y="10"/>
                      </a:lnTo>
                      <a:lnTo>
                        <a:pt x="12" y="18"/>
                      </a:lnTo>
                      <a:lnTo>
                        <a:pt x="0" y="22"/>
                      </a:lnTo>
                      <a:lnTo>
                        <a:pt x="1" y="26"/>
                      </a:lnTo>
                      <a:lnTo>
                        <a:pt x="27" y="19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45" name="任意多边形: 形状 344"/>
                <p:cNvSpPr>
                  <a:spLocks noChangeAspect="1"/>
                </p:cNvSpPr>
                <p:nvPr/>
              </p:nvSpPr>
              <p:spPr bwMode="gray">
                <a:xfrm>
                  <a:off x="3000" y="2012"/>
                  <a:ext cx="210" cy="192"/>
                </a:xfrm>
                <a:custGeom>
                  <a:avLst/>
                  <a:gdLst/>
                  <a:ahLst/>
                  <a:cxnLst>
                    <a:cxn ang="0">
                      <a:pos x="920" y="957"/>
                    </a:cxn>
                    <a:cxn ang="0">
                      <a:pos x="836" y="944"/>
                    </a:cxn>
                    <a:cxn ang="0">
                      <a:pos x="792" y="933"/>
                    </a:cxn>
                    <a:cxn ang="0">
                      <a:pos x="717" y="912"/>
                    </a:cxn>
                    <a:cxn ang="0">
                      <a:pos x="673" y="839"/>
                    </a:cxn>
                    <a:cxn ang="0">
                      <a:pos x="610" y="865"/>
                    </a:cxn>
                    <a:cxn ang="0">
                      <a:pos x="551" y="868"/>
                    </a:cxn>
                    <a:cxn ang="0">
                      <a:pos x="511" y="859"/>
                    </a:cxn>
                    <a:cxn ang="0">
                      <a:pos x="462" y="822"/>
                    </a:cxn>
                    <a:cxn ang="0">
                      <a:pos x="400" y="794"/>
                    </a:cxn>
                    <a:cxn ang="0">
                      <a:pos x="351" y="713"/>
                    </a:cxn>
                    <a:cxn ang="0">
                      <a:pos x="323" y="661"/>
                    </a:cxn>
                    <a:cxn ang="0">
                      <a:pos x="292" y="661"/>
                    </a:cxn>
                    <a:cxn ang="0">
                      <a:pos x="270" y="632"/>
                    </a:cxn>
                    <a:cxn ang="0">
                      <a:pos x="252" y="640"/>
                    </a:cxn>
                    <a:cxn ang="0">
                      <a:pos x="237" y="653"/>
                    </a:cxn>
                    <a:cxn ang="0">
                      <a:pos x="188" y="595"/>
                    </a:cxn>
                    <a:cxn ang="0">
                      <a:pos x="172" y="506"/>
                    </a:cxn>
                    <a:cxn ang="0">
                      <a:pos x="111" y="466"/>
                    </a:cxn>
                    <a:cxn ang="0">
                      <a:pos x="82" y="422"/>
                    </a:cxn>
                    <a:cxn ang="0">
                      <a:pos x="72" y="393"/>
                    </a:cxn>
                    <a:cxn ang="0">
                      <a:pos x="100" y="328"/>
                    </a:cxn>
                    <a:cxn ang="0">
                      <a:pos x="102" y="278"/>
                    </a:cxn>
                    <a:cxn ang="0">
                      <a:pos x="40" y="213"/>
                    </a:cxn>
                    <a:cxn ang="0">
                      <a:pos x="12" y="118"/>
                    </a:cxn>
                    <a:cxn ang="0">
                      <a:pos x="0" y="34"/>
                    </a:cxn>
                    <a:cxn ang="0">
                      <a:pos x="38" y="16"/>
                    </a:cxn>
                    <a:cxn ang="0">
                      <a:pos x="121" y="68"/>
                    </a:cxn>
                    <a:cxn ang="0">
                      <a:pos x="166" y="27"/>
                    </a:cxn>
                    <a:cxn ang="0">
                      <a:pos x="227" y="57"/>
                    </a:cxn>
                    <a:cxn ang="0">
                      <a:pos x="232" y="85"/>
                    </a:cxn>
                    <a:cxn ang="0">
                      <a:pos x="260" y="123"/>
                    </a:cxn>
                    <a:cxn ang="0">
                      <a:pos x="303" y="171"/>
                    </a:cxn>
                    <a:cxn ang="0">
                      <a:pos x="357" y="203"/>
                    </a:cxn>
                    <a:cxn ang="0">
                      <a:pos x="497" y="207"/>
                    </a:cxn>
                    <a:cxn ang="0">
                      <a:pos x="543" y="207"/>
                    </a:cxn>
                    <a:cxn ang="0">
                      <a:pos x="600" y="135"/>
                    </a:cxn>
                    <a:cxn ang="0">
                      <a:pos x="664" y="121"/>
                    </a:cxn>
                    <a:cxn ang="0">
                      <a:pos x="722" y="119"/>
                    </a:cxn>
                    <a:cxn ang="0">
                      <a:pos x="804" y="150"/>
                    </a:cxn>
                    <a:cxn ang="0">
                      <a:pos x="851" y="187"/>
                    </a:cxn>
                    <a:cxn ang="0">
                      <a:pos x="936" y="230"/>
                    </a:cxn>
                    <a:cxn ang="0">
                      <a:pos x="935" y="321"/>
                    </a:cxn>
                    <a:cxn ang="0">
                      <a:pos x="895" y="398"/>
                    </a:cxn>
                    <a:cxn ang="0">
                      <a:pos x="899" y="470"/>
                    </a:cxn>
                    <a:cxn ang="0">
                      <a:pos x="909" y="546"/>
                    </a:cxn>
                    <a:cxn ang="0">
                      <a:pos x="960" y="586"/>
                    </a:cxn>
                    <a:cxn ang="0">
                      <a:pos x="915" y="676"/>
                    </a:cxn>
                    <a:cxn ang="0">
                      <a:pos x="986" y="759"/>
                    </a:cxn>
                    <a:cxn ang="0">
                      <a:pos x="1023" y="829"/>
                    </a:cxn>
                    <a:cxn ang="0">
                      <a:pos x="1033" y="866"/>
                    </a:cxn>
                    <a:cxn ang="0">
                      <a:pos x="970" y="902"/>
                    </a:cxn>
                  </a:cxnLst>
                  <a:rect l="0" t="0" r="r" b="b"/>
                  <a:pathLst>
                    <a:path w="1049" h="961">
                      <a:moveTo>
                        <a:pt x="957" y="958"/>
                      </a:moveTo>
                      <a:lnTo>
                        <a:pt x="954" y="957"/>
                      </a:lnTo>
                      <a:lnTo>
                        <a:pt x="947" y="961"/>
                      </a:lnTo>
                      <a:lnTo>
                        <a:pt x="932" y="960"/>
                      </a:lnTo>
                      <a:lnTo>
                        <a:pt x="920" y="957"/>
                      </a:lnTo>
                      <a:lnTo>
                        <a:pt x="903" y="951"/>
                      </a:lnTo>
                      <a:lnTo>
                        <a:pt x="895" y="944"/>
                      </a:lnTo>
                      <a:lnTo>
                        <a:pt x="889" y="949"/>
                      </a:lnTo>
                      <a:lnTo>
                        <a:pt x="855" y="947"/>
                      </a:lnTo>
                      <a:lnTo>
                        <a:pt x="836" y="944"/>
                      </a:lnTo>
                      <a:lnTo>
                        <a:pt x="825" y="939"/>
                      </a:lnTo>
                      <a:lnTo>
                        <a:pt x="820" y="941"/>
                      </a:lnTo>
                      <a:lnTo>
                        <a:pt x="818" y="945"/>
                      </a:lnTo>
                      <a:lnTo>
                        <a:pt x="806" y="938"/>
                      </a:lnTo>
                      <a:lnTo>
                        <a:pt x="792" y="933"/>
                      </a:lnTo>
                      <a:lnTo>
                        <a:pt x="775" y="933"/>
                      </a:lnTo>
                      <a:lnTo>
                        <a:pt x="755" y="930"/>
                      </a:lnTo>
                      <a:lnTo>
                        <a:pt x="744" y="926"/>
                      </a:lnTo>
                      <a:lnTo>
                        <a:pt x="726" y="925"/>
                      </a:lnTo>
                      <a:lnTo>
                        <a:pt x="717" y="912"/>
                      </a:lnTo>
                      <a:lnTo>
                        <a:pt x="710" y="893"/>
                      </a:lnTo>
                      <a:lnTo>
                        <a:pt x="705" y="869"/>
                      </a:lnTo>
                      <a:lnTo>
                        <a:pt x="697" y="852"/>
                      </a:lnTo>
                      <a:lnTo>
                        <a:pt x="683" y="843"/>
                      </a:lnTo>
                      <a:lnTo>
                        <a:pt x="673" y="839"/>
                      </a:lnTo>
                      <a:lnTo>
                        <a:pt x="665" y="838"/>
                      </a:lnTo>
                      <a:lnTo>
                        <a:pt x="645" y="847"/>
                      </a:lnTo>
                      <a:lnTo>
                        <a:pt x="625" y="853"/>
                      </a:lnTo>
                      <a:lnTo>
                        <a:pt x="619" y="860"/>
                      </a:lnTo>
                      <a:lnTo>
                        <a:pt x="610" y="865"/>
                      </a:lnTo>
                      <a:lnTo>
                        <a:pt x="600" y="865"/>
                      </a:lnTo>
                      <a:lnTo>
                        <a:pt x="584" y="875"/>
                      </a:lnTo>
                      <a:lnTo>
                        <a:pt x="573" y="877"/>
                      </a:lnTo>
                      <a:lnTo>
                        <a:pt x="559" y="874"/>
                      </a:lnTo>
                      <a:lnTo>
                        <a:pt x="551" y="868"/>
                      </a:lnTo>
                      <a:lnTo>
                        <a:pt x="537" y="865"/>
                      </a:lnTo>
                      <a:lnTo>
                        <a:pt x="523" y="868"/>
                      </a:lnTo>
                      <a:lnTo>
                        <a:pt x="516" y="868"/>
                      </a:lnTo>
                      <a:lnTo>
                        <a:pt x="507" y="856"/>
                      </a:lnTo>
                      <a:lnTo>
                        <a:pt x="511" y="859"/>
                      </a:lnTo>
                      <a:lnTo>
                        <a:pt x="509" y="854"/>
                      </a:lnTo>
                      <a:lnTo>
                        <a:pt x="502" y="849"/>
                      </a:lnTo>
                      <a:lnTo>
                        <a:pt x="470" y="838"/>
                      </a:lnTo>
                      <a:lnTo>
                        <a:pt x="462" y="826"/>
                      </a:lnTo>
                      <a:lnTo>
                        <a:pt x="462" y="822"/>
                      </a:lnTo>
                      <a:lnTo>
                        <a:pt x="453" y="812"/>
                      </a:lnTo>
                      <a:lnTo>
                        <a:pt x="438" y="805"/>
                      </a:lnTo>
                      <a:lnTo>
                        <a:pt x="425" y="800"/>
                      </a:lnTo>
                      <a:lnTo>
                        <a:pt x="409" y="799"/>
                      </a:lnTo>
                      <a:lnTo>
                        <a:pt x="400" y="794"/>
                      </a:lnTo>
                      <a:lnTo>
                        <a:pt x="392" y="785"/>
                      </a:lnTo>
                      <a:lnTo>
                        <a:pt x="384" y="762"/>
                      </a:lnTo>
                      <a:lnTo>
                        <a:pt x="374" y="745"/>
                      </a:lnTo>
                      <a:lnTo>
                        <a:pt x="371" y="730"/>
                      </a:lnTo>
                      <a:lnTo>
                        <a:pt x="351" y="713"/>
                      </a:lnTo>
                      <a:lnTo>
                        <a:pt x="347" y="699"/>
                      </a:lnTo>
                      <a:lnTo>
                        <a:pt x="342" y="689"/>
                      </a:lnTo>
                      <a:lnTo>
                        <a:pt x="334" y="685"/>
                      </a:lnTo>
                      <a:lnTo>
                        <a:pt x="324" y="669"/>
                      </a:lnTo>
                      <a:lnTo>
                        <a:pt x="323" y="661"/>
                      </a:lnTo>
                      <a:lnTo>
                        <a:pt x="319" y="655"/>
                      </a:lnTo>
                      <a:lnTo>
                        <a:pt x="313" y="651"/>
                      </a:lnTo>
                      <a:lnTo>
                        <a:pt x="301" y="656"/>
                      </a:lnTo>
                      <a:lnTo>
                        <a:pt x="293" y="664"/>
                      </a:lnTo>
                      <a:lnTo>
                        <a:pt x="292" y="661"/>
                      </a:lnTo>
                      <a:lnTo>
                        <a:pt x="286" y="659"/>
                      </a:lnTo>
                      <a:lnTo>
                        <a:pt x="283" y="654"/>
                      </a:lnTo>
                      <a:lnTo>
                        <a:pt x="276" y="649"/>
                      </a:lnTo>
                      <a:lnTo>
                        <a:pt x="271" y="642"/>
                      </a:lnTo>
                      <a:lnTo>
                        <a:pt x="270" y="632"/>
                      </a:lnTo>
                      <a:lnTo>
                        <a:pt x="265" y="627"/>
                      </a:lnTo>
                      <a:lnTo>
                        <a:pt x="256" y="624"/>
                      </a:lnTo>
                      <a:lnTo>
                        <a:pt x="252" y="628"/>
                      </a:lnTo>
                      <a:lnTo>
                        <a:pt x="254" y="634"/>
                      </a:lnTo>
                      <a:lnTo>
                        <a:pt x="252" y="640"/>
                      </a:lnTo>
                      <a:lnTo>
                        <a:pt x="253" y="646"/>
                      </a:lnTo>
                      <a:lnTo>
                        <a:pt x="244" y="646"/>
                      </a:lnTo>
                      <a:lnTo>
                        <a:pt x="243" y="656"/>
                      </a:lnTo>
                      <a:lnTo>
                        <a:pt x="240" y="655"/>
                      </a:lnTo>
                      <a:lnTo>
                        <a:pt x="237" y="653"/>
                      </a:lnTo>
                      <a:lnTo>
                        <a:pt x="217" y="638"/>
                      </a:lnTo>
                      <a:lnTo>
                        <a:pt x="210" y="630"/>
                      </a:lnTo>
                      <a:lnTo>
                        <a:pt x="205" y="622"/>
                      </a:lnTo>
                      <a:lnTo>
                        <a:pt x="201" y="602"/>
                      </a:lnTo>
                      <a:lnTo>
                        <a:pt x="188" y="595"/>
                      </a:lnTo>
                      <a:lnTo>
                        <a:pt x="189" y="574"/>
                      </a:lnTo>
                      <a:lnTo>
                        <a:pt x="193" y="547"/>
                      </a:lnTo>
                      <a:lnTo>
                        <a:pt x="186" y="533"/>
                      </a:lnTo>
                      <a:lnTo>
                        <a:pt x="179" y="521"/>
                      </a:lnTo>
                      <a:lnTo>
                        <a:pt x="172" y="506"/>
                      </a:lnTo>
                      <a:lnTo>
                        <a:pt x="163" y="497"/>
                      </a:lnTo>
                      <a:lnTo>
                        <a:pt x="150" y="493"/>
                      </a:lnTo>
                      <a:lnTo>
                        <a:pt x="140" y="488"/>
                      </a:lnTo>
                      <a:lnTo>
                        <a:pt x="126" y="477"/>
                      </a:lnTo>
                      <a:lnTo>
                        <a:pt x="111" y="466"/>
                      </a:lnTo>
                      <a:lnTo>
                        <a:pt x="99" y="460"/>
                      </a:lnTo>
                      <a:lnTo>
                        <a:pt x="99" y="449"/>
                      </a:lnTo>
                      <a:lnTo>
                        <a:pt x="93" y="435"/>
                      </a:lnTo>
                      <a:lnTo>
                        <a:pt x="86" y="429"/>
                      </a:lnTo>
                      <a:lnTo>
                        <a:pt x="82" y="422"/>
                      </a:lnTo>
                      <a:lnTo>
                        <a:pt x="73" y="422"/>
                      </a:lnTo>
                      <a:lnTo>
                        <a:pt x="67" y="417"/>
                      </a:lnTo>
                      <a:lnTo>
                        <a:pt x="65" y="401"/>
                      </a:lnTo>
                      <a:lnTo>
                        <a:pt x="68" y="400"/>
                      </a:lnTo>
                      <a:lnTo>
                        <a:pt x="72" y="393"/>
                      </a:lnTo>
                      <a:lnTo>
                        <a:pt x="76" y="368"/>
                      </a:lnTo>
                      <a:lnTo>
                        <a:pt x="80" y="360"/>
                      </a:lnTo>
                      <a:lnTo>
                        <a:pt x="88" y="358"/>
                      </a:lnTo>
                      <a:lnTo>
                        <a:pt x="87" y="349"/>
                      </a:lnTo>
                      <a:lnTo>
                        <a:pt x="100" y="328"/>
                      </a:lnTo>
                      <a:lnTo>
                        <a:pt x="109" y="317"/>
                      </a:lnTo>
                      <a:lnTo>
                        <a:pt x="104" y="299"/>
                      </a:lnTo>
                      <a:lnTo>
                        <a:pt x="110" y="285"/>
                      </a:lnTo>
                      <a:lnTo>
                        <a:pt x="116" y="278"/>
                      </a:lnTo>
                      <a:lnTo>
                        <a:pt x="102" y="278"/>
                      </a:lnTo>
                      <a:lnTo>
                        <a:pt x="80" y="273"/>
                      </a:lnTo>
                      <a:lnTo>
                        <a:pt x="68" y="262"/>
                      </a:lnTo>
                      <a:lnTo>
                        <a:pt x="62" y="240"/>
                      </a:lnTo>
                      <a:lnTo>
                        <a:pt x="50" y="230"/>
                      </a:lnTo>
                      <a:lnTo>
                        <a:pt x="40" y="213"/>
                      </a:lnTo>
                      <a:lnTo>
                        <a:pt x="35" y="180"/>
                      </a:lnTo>
                      <a:lnTo>
                        <a:pt x="34" y="164"/>
                      </a:lnTo>
                      <a:lnTo>
                        <a:pt x="22" y="147"/>
                      </a:lnTo>
                      <a:lnTo>
                        <a:pt x="8" y="139"/>
                      </a:lnTo>
                      <a:lnTo>
                        <a:pt x="12" y="118"/>
                      </a:lnTo>
                      <a:lnTo>
                        <a:pt x="10" y="102"/>
                      </a:lnTo>
                      <a:lnTo>
                        <a:pt x="10" y="85"/>
                      </a:lnTo>
                      <a:lnTo>
                        <a:pt x="8" y="58"/>
                      </a:lnTo>
                      <a:lnTo>
                        <a:pt x="1" y="41"/>
                      </a:lnTo>
                      <a:lnTo>
                        <a:pt x="0" y="34"/>
                      </a:lnTo>
                      <a:lnTo>
                        <a:pt x="14" y="25"/>
                      </a:lnTo>
                      <a:lnTo>
                        <a:pt x="16" y="18"/>
                      </a:lnTo>
                      <a:lnTo>
                        <a:pt x="25" y="0"/>
                      </a:lnTo>
                      <a:lnTo>
                        <a:pt x="34" y="11"/>
                      </a:lnTo>
                      <a:lnTo>
                        <a:pt x="38" y="16"/>
                      </a:lnTo>
                      <a:lnTo>
                        <a:pt x="70" y="62"/>
                      </a:lnTo>
                      <a:lnTo>
                        <a:pt x="86" y="65"/>
                      </a:lnTo>
                      <a:lnTo>
                        <a:pt x="99" y="68"/>
                      </a:lnTo>
                      <a:lnTo>
                        <a:pt x="104" y="68"/>
                      </a:lnTo>
                      <a:lnTo>
                        <a:pt x="121" y="68"/>
                      </a:lnTo>
                      <a:lnTo>
                        <a:pt x="127" y="68"/>
                      </a:lnTo>
                      <a:lnTo>
                        <a:pt x="138" y="65"/>
                      </a:lnTo>
                      <a:lnTo>
                        <a:pt x="150" y="53"/>
                      </a:lnTo>
                      <a:lnTo>
                        <a:pt x="156" y="37"/>
                      </a:lnTo>
                      <a:lnTo>
                        <a:pt x="166" y="27"/>
                      </a:lnTo>
                      <a:lnTo>
                        <a:pt x="178" y="19"/>
                      </a:lnTo>
                      <a:lnTo>
                        <a:pt x="204" y="13"/>
                      </a:lnTo>
                      <a:lnTo>
                        <a:pt x="221" y="22"/>
                      </a:lnTo>
                      <a:lnTo>
                        <a:pt x="220" y="36"/>
                      </a:lnTo>
                      <a:lnTo>
                        <a:pt x="227" y="57"/>
                      </a:lnTo>
                      <a:lnTo>
                        <a:pt x="212" y="65"/>
                      </a:lnTo>
                      <a:lnTo>
                        <a:pt x="209" y="70"/>
                      </a:lnTo>
                      <a:lnTo>
                        <a:pt x="220" y="77"/>
                      </a:lnTo>
                      <a:lnTo>
                        <a:pt x="224" y="81"/>
                      </a:lnTo>
                      <a:lnTo>
                        <a:pt x="232" y="85"/>
                      </a:lnTo>
                      <a:lnTo>
                        <a:pt x="240" y="92"/>
                      </a:lnTo>
                      <a:lnTo>
                        <a:pt x="247" y="95"/>
                      </a:lnTo>
                      <a:lnTo>
                        <a:pt x="254" y="95"/>
                      </a:lnTo>
                      <a:lnTo>
                        <a:pt x="258" y="94"/>
                      </a:lnTo>
                      <a:lnTo>
                        <a:pt x="260" y="123"/>
                      </a:lnTo>
                      <a:lnTo>
                        <a:pt x="265" y="142"/>
                      </a:lnTo>
                      <a:lnTo>
                        <a:pt x="270" y="155"/>
                      </a:lnTo>
                      <a:lnTo>
                        <a:pt x="282" y="165"/>
                      </a:lnTo>
                      <a:lnTo>
                        <a:pt x="293" y="167"/>
                      </a:lnTo>
                      <a:lnTo>
                        <a:pt x="303" y="171"/>
                      </a:lnTo>
                      <a:lnTo>
                        <a:pt x="318" y="170"/>
                      </a:lnTo>
                      <a:lnTo>
                        <a:pt x="329" y="171"/>
                      </a:lnTo>
                      <a:lnTo>
                        <a:pt x="336" y="176"/>
                      </a:lnTo>
                      <a:lnTo>
                        <a:pt x="344" y="192"/>
                      </a:lnTo>
                      <a:lnTo>
                        <a:pt x="357" y="203"/>
                      </a:lnTo>
                      <a:lnTo>
                        <a:pt x="377" y="214"/>
                      </a:lnTo>
                      <a:lnTo>
                        <a:pt x="411" y="225"/>
                      </a:lnTo>
                      <a:lnTo>
                        <a:pt x="423" y="226"/>
                      </a:lnTo>
                      <a:lnTo>
                        <a:pt x="479" y="209"/>
                      </a:lnTo>
                      <a:lnTo>
                        <a:pt x="497" y="207"/>
                      </a:lnTo>
                      <a:lnTo>
                        <a:pt x="519" y="202"/>
                      </a:lnTo>
                      <a:lnTo>
                        <a:pt x="516" y="205"/>
                      </a:lnTo>
                      <a:lnTo>
                        <a:pt x="502" y="208"/>
                      </a:lnTo>
                      <a:lnTo>
                        <a:pt x="519" y="210"/>
                      </a:lnTo>
                      <a:lnTo>
                        <a:pt x="543" y="207"/>
                      </a:lnTo>
                      <a:lnTo>
                        <a:pt x="543" y="187"/>
                      </a:lnTo>
                      <a:lnTo>
                        <a:pt x="534" y="166"/>
                      </a:lnTo>
                      <a:lnTo>
                        <a:pt x="548" y="166"/>
                      </a:lnTo>
                      <a:lnTo>
                        <a:pt x="566" y="162"/>
                      </a:lnTo>
                      <a:lnTo>
                        <a:pt x="600" y="135"/>
                      </a:lnTo>
                      <a:lnTo>
                        <a:pt x="615" y="121"/>
                      </a:lnTo>
                      <a:lnTo>
                        <a:pt x="631" y="117"/>
                      </a:lnTo>
                      <a:lnTo>
                        <a:pt x="642" y="117"/>
                      </a:lnTo>
                      <a:lnTo>
                        <a:pt x="653" y="121"/>
                      </a:lnTo>
                      <a:lnTo>
                        <a:pt x="664" y="121"/>
                      </a:lnTo>
                      <a:lnTo>
                        <a:pt x="669" y="116"/>
                      </a:lnTo>
                      <a:lnTo>
                        <a:pt x="672" y="107"/>
                      </a:lnTo>
                      <a:lnTo>
                        <a:pt x="686" y="105"/>
                      </a:lnTo>
                      <a:lnTo>
                        <a:pt x="707" y="107"/>
                      </a:lnTo>
                      <a:lnTo>
                        <a:pt x="722" y="119"/>
                      </a:lnTo>
                      <a:lnTo>
                        <a:pt x="731" y="131"/>
                      </a:lnTo>
                      <a:lnTo>
                        <a:pt x="769" y="143"/>
                      </a:lnTo>
                      <a:lnTo>
                        <a:pt x="782" y="150"/>
                      </a:lnTo>
                      <a:lnTo>
                        <a:pt x="793" y="153"/>
                      </a:lnTo>
                      <a:lnTo>
                        <a:pt x="804" y="150"/>
                      </a:lnTo>
                      <a:lnTo>
                        <a:pt x="819" y="153"/>
                      </a:lnTo>
                      <a:lnTo>
                        <a:pt x="828" y="158"/>
                      </a:lnTo>
                      <a:lnTo>
                        <a:pt x="837" y="171"/>
                      </a:lnTo>
                      <a:lnTo>
                        <a:pt x="841" y="183"/>
                      </a:lnTo>
                      <a:lnTo>
                        <a:pt x="851" y="187"/>
                      </a:lnTo>
                      <a:lnTo>
                        <a:pt x="867" y="197"/>
                      </a:lnTo>
                      <a:lnTo>
                        <a:pt x="889" y="215"/>
                      </a:lnTo>
                      <a:lnTo>
                        <a:pt x="905" y="225"/>
                      </a:lnTo>
                      <a:lnTo>
                        <a:pt x="931" y="225"/>
                      </a:lnTo>
                      <a:lnTo>
                        <a:pt x="936" y="230"/>
                      </a:lnTo>
                      <a:lnTo>
                        <a:pt x="936" y="267"/>
                      </a:lnTo>
                      <a:lnTo>
                        <a:pt x="939" y="278"/>
                      </a:lnTo>
                      <a:lnTo>
                        <a:pt x="937" y="291"/>
                      </a:lnTo>
                      <a:lnTo>
                        <a:pt x="935" y="305"/>
                      </a:lnTo>
                      <a:lnTo>
                        <a:pt x="935" y="321"/>
                      </a:lnTo>
                      <a:lnTo>
                        <a:pt x="930" y="343"/>
                      </a:lnTo>
                      <a:lnTo>
                        <a:pt x="916" y="365"/>
                      </a:lnTo>
                      <a:lnTo>
                        <a:pt x="916" y="380"/>
                      </a:lnTo>
                      <a:lnTo>
                        <a:pt x="895" y="388"/>
                      </a:lnTo>
                      <a:lnTo>
                        <a:pt x="895" y="398"/>
                      </a:lnTo>
                      <a:lnTo>
                        <a:pt x="895" y="418"/>
                      </a:lnTo>
                      <a:lnTo>
                        <a:pt x="909" y="423"/>
                      </a:lnTo>
                      <a:lnTo>
                        <a:pt x="910" y="434"/>
                      </a:lnTo>
                      <a:lnTo>
                        <a:pt x="903" y="452"/>
                      </a:lnTo>
                      <a:lnTo>
                        <a:pt x="899" y="470"/>
                      </a:lnTo>
                      <a:lnTo>
                        <a:pt x="901" y="482"/>
                      </a:lnTo>
                      <a:lnTo>
                        <a:pt x="907" y="498"/>
                      </a:lnTo>
                      <a:lnTo>
                        <a:pt x="910" y="516"/>
                      </a:lnTo>
                      <a:lnTo>
                        <a:pt x="907" y="533"/>
                      </a:lnTo>
                      <a:lnTo>
                        <a:pt x="909" y="546"/>
                      </a:lnTo>
                      <a:lnTo>
                        <a:pt x="919" y="557"/>
                      </a:lnTo>
                      <a:lnTo>
                        <a:pt x="931" y="560"/>
                      </a:lnTo>
                      <a:lnTo>
                        <a:pt x="943" y="560"/>
                      </a:lnTo>
                      <a:lnTo>
                        <a:pt x="954" y="570"/>
                      </a:lnTo>
                      <a:lnTo>
                        <a:pt x="960" y="586"/>
                      </a:lnTo>
                      <a:lnTo>
                        <a:pt x="960" y="601"/>
                      </a:lnTo>
                      <a:lnTo>
                        <a:pt x="954" y="618"/>
                      </a:lnTo>
                      <a:lnTo>
                        <a:pt x="931" y="646"/>
                      </a:lnTo>
                      <a:lnTo>
                        <a:pt x="919" y="671"/>
                      </a:lnTo>
                      <a:lnTo>
                        <a:pt x="915" y="676"/>
                      </a:lnTo>
                      <a:lnTo>
                        <a:pt x="923" y="686"/>
                      </a:lnTo>
                      <a:lnTo>
                        <a:pt x="937" y="698"/>
                      </a:lnTo>
                      <a:lnTo>
                        <a:pt x="958" y="741"/>
                      </a:lnTo>
                      <a:lnTo>
                        <a:pt x="970" y="751"/>
                      </a:lnTo>
                      <a:lnTo>
                        <a:pt x="986" y="759"/>
                      </a:lnTo>
                      <a:lnTo>
                        <a:pt x="1013" y="768"/>
                      </a:lnTo>
                      <a:lnTo>
                        <a:pt x="1018" y="774"/>
                      </a:lnTo>
                      <a:lnTo>
                        <a:pt x="1023" y="800"/>
                      </a:lnTo>
                      <a:lnTo>
                        <a:pt x="1024" y="815"/>
                      </a:lnTo>
                      <a:lnTo>
                        <a:pt x="1023" y="829"/>
                      </a:lnTo>
                      <a:lnTo>
                        <a:pt x="1043" y="833"/>
                      </a:lnTo>
                      <a:lnTo>
                        <a:pt x="1048" y="838"/>
                      </a:lnTo>
                      <a:lnTo>
                        <a:pt x="1049" y="848"/>
                      </a:lnTo>
                      <a:lnTo>
                        <a:pt x="1046" y="854"/>
                      </a:lnTo>
                      <a:lnTo>
                        <a:pt x="1033" y="866"/>
                      </a:lnTo>
                      <a:lnTo>
                        <a:pt x="1021" y="869"/>
                      </a:lnTo>
                      <a:lnTo>
                        <a:pt x="1006" y="875"/>
                      </a:lnTo>
                      <a:lnTo>
                        <a:pt x="992" y="880"/>
                      </a:lnTo>
                      <a:lnTo>
                        <a:pt x="979" y="890"/>
                      </a:lnTo>
                      <a:lnTo>
                        <a:pt x="970" y="902"/>
                      </a:lnTo>
                      <a:lnTo>
                        <a:pt x="959" y="931"/>
                      </a:lnTo>
                      <a:lnTo>
                        <a:pt x="957" y="944"/>
                      </a:lnTo>
                      <a:lnTo>
                        <a:pt x="957" y="95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35" name="任意多边形: 形状 334"/>
              <p:cNvSpPr>
                <a:spLocks noChangeAspect="1"/>
              </p:cNvSpPr>
              <p:nvPr/>
            </p:nvSpPr>
            <p:spPr bwMode="gray">
              <a:xfrm>
                <a:off x="2941" y="2045"/>
                <a:ext cx="107" cy="109"/>
              </a:xfrm>
              <a:custGeom>
                <a:avLst/>
                <a:gdLst/>
                <a:ahLst/>
                <a:cxnLst>
                  <a:cxn ang="0">
                    <a:pos x="527" y="500"/>
                  </a:cxn>
                  <a:cxn ang="0">
                    <a:pos x="510" y="490"/>
                  </a:cxn>
                  <a:cxn ang="0">
                    <a:pos x="505" y="494"/>
                  </a:cxn>
                  <a:cxn ang="0">
                    <a:pos x="479" y="489"/>
                  </a:cxn>
                  <a:cxn ang="0">
                    <a:pos x="452" y="512"/>
                  </a:cxn>
                  <a:cxn ang="0">
                    <a:pos x="426" y="548"/>
                  </a:cxn>
                  <a:cxn ang="0">
                    <a:pos x="265" y="515"/>
                  </a:cxn>
                  <a:cxn ang="0">
                    <a:pos x="263" y="472"/>
                  </a:cxn>
                  <a:cxn ang="0">
                    <a:pos x="232" y="467"/>
                  </a:cxn>
                  <a:cxn ang="0">
                    <a:pos x="218" y="444"/>
                  </a:cxn>
                  <a:cxn ang="0">
                    <a:pos x="100" y="376"/>
                  </a:cxn>
                  <a:cxn ang="0">
                    <a:pos x="0" y="278"/>
                  </a:cxn>
                  <a:cxn ang="0">
                    <a:pos x="58" y="237"/>
                  </a:cxn>
                  <a:cxn ang="0">
                    <a:pos x="95" y="220"/>
                  </a:cxn>
                  <a:cxn ang="0">
                    <a:pos x="111" y="209"/>
                  </a:cxn>
                  <a:cxn ang="0">
                    <a:pos x="133" y="180"/>
                  </a:cxn>
                  <a:cxn ang="0">
                    <a:pos x="140" y="73"/>
                  </a:cxn>
                  <a:cxn ang="0">
                    <a:pos x="189" y="31"/>
                  </a:cxn>
                  <a:cxn ang="0">
                    <a:pos x="229" y="0"/>
                  </a:cxn>
                  <a:cxn ang="0">
                    <a:pos x="279" y="10"/>
                  </a:cxn>
                  <a:cxn ang="0">
                    <a:pos x="306" y="20"/>
                  </a:cxn>
                  <a:cxn ang="0">
                    <a:pos x="329" y="14"/>
                  </a:cxn>
                  <a:cxn ang="0">
                    <a:pos x="344" y="64"/>
                  </a:cxn>
                  <a:cxn ang="0">
                    <a:pos x="362" y="96"/>
                  </a:cxn>
                  <a:cxn ang="0">
                    <a:pos x="396" y="112"/>
                  </a:cxn>
                  <a:cxn ang="0">
                    <a:pos x="404" y="119"/>
                  </a:cxn>
                  <a:cxn ang="0">
                    <a:pos x="403" y="152"/>
                  </a:cxn>
                  <a:cxn ang="0">
                    <a:pos x="381" y="184"/>
                  </a:cxn>
                  <a:cxn ang="0">
                    <a:pos x="374" y="195"/>
                  </a:cxn>
                  <a:cxn ang="0">
                    <a:pos x="366" y="227"/>
                  </a:cxn>
                  <a:cxn ang="0">
                    <a:pos x="359" y="236"/>
                  </a:cxn>
                  <a:cxn ang="0">
                    <a:pos x="367" y="256"/>
                  </a:cxn>
                  <a:cxn ang="0">
                    <a:pos x="380" y="264"/>
                  </a:cxn>
                  <a:cxn ang="0">
                    <a:pos x="393" y="283"/>
                  </a:cxn>
                  <a:cxn ang="0">
                    <a:pos x="405" y="301"/>
                  </a:cxn>
                  <a:cxn ang="0">
                    <a:pos x="432" y="322"/>
                  </a:cxn>
                  <a:cxn ang="0">
                    <a:pos x="457" y="331"/>
                  </a:cxn>
                  <a:cxn ang="0">
                    <a:pos x="473" y="355"/>
                  </a:cxn>
                  <a:cxn ang="0">
                    <a:pos x="487" y="381"/>
                  </a:cxn>
                  <a:cxn ang="0">
                    <a:pos x="482" y="429"/>
                  </a:cxn>
                  <a:cxn ang="0">
                    <a:pos x="499" y="456"/>
                  </a:cxn>
                  <a:cxn ang="0">
                    <a:pos x="511" y="472"/>
                  </a:cxn>
                  <a:cxn ang="0">
                    <a:pos x="534" y="489"/>
                  </a:cxn>
                </a:cxnLst>
                <a:rect l="0" t="0" r="r" b="b"/>
                <a:pathLst>
                  <a:path w="534" h="548">
                    <a:moveTo>
                      <a:pt x="534" y="489"/>
                    </a:moveTo>
                    <a:lnTo>
                      <a:pt x="527" y="500"/>
                    </a:lnTo>
                    <a:lnTo>
                      <a:pt x="520" y="495"/>
                    </a:lnTo>
                    <a:lnTo>
                      <a:pt x="510" y="490"/>
                    </a:lnTo>
                    <a:lnTo>
                      <a:pt x="507" y="491"/>
                    </a:lnTo>
                    <a:lnTo>
                      <a:pt x="505" y="494"/>
                    </a:lnTo>
                    <a:lnTo>
                      <a:pt x="493" y="490"/>
                    </a:lnTo>
                    <a:lnTo>
                      <a:pt x="479" y="489"/>
                    </a:lnTo>
                    <a:lnTo>
                      <a:pt x="463" y="495"/>
                    </a:lnTo>
                    <a:lnTo>
                      <a:pt x="452" y="512"/>
                    </a:lnTo>
                    <a:lnTo>
                      <a:pt x="442" y="532"/>
                    </a:lnTo>
                    <a:lnTo>
                      <a:pt x="426" y="548"/>
                    </a:lnTo>
                    <a:lnTo>
                      <a:pt x="328" y="543"/>
                    </a:lnTo>
                    <a:lnTo>
                      <a:pt x="265" y="515"/>
                    </a:lnTo>
                    <a:lnTo>
                      <a:pt x="263" y="511"/>
                    </a:lnTo>
                    <a:lnTo>
                      <a:pt x="263" y="472"/>
                    </a:lnTo>
                    <a:lnTo>
                      <a:pt x="261" y="469"/>
                    </a:lnTo>
                    <a:lnTo>
                      <a:pt x="232" y="467"/>
                    </a:lnTo>
                    <a:lnTo>
                      <a:pt x="224" y="449"/>
                    </a:lnTo>
                    <a:lnTo>
                      <a:pt x="218" y="444"/>
                    </a:lnTo>
                    <a:lnTo>
                      <a:pt x="162" y="423"/>
                    </a:lnTo>
                    <a:lnTo>
                      <a:pt x="100" y="376"/>
                    </a:lnTo>
                    <a:lnTo>
                      <a:pt x="16" y="353"/>
                    </a:lnTo>
                    <a:lnTo>
                      <a:pt x="0" y="278"/>
                    </a:lnTo>
                    <a:lnTo>
                      <a:pt x="43" y="248"/>
                    </a:lnTo>
                    <a:lnTo>
                      <a:pt x="58" y="237"/>
                    </a:lnTo>
                    <a:lnTo>
                      <a:pt x="73" y="232"/>
                    </a:lnTo>
                    <a:lnTo>
                      <a:pt x="95" y="220"/>
                    </a:lnTo>
                    <a:lnTo>
                      <a:pt x="107" y="213"/>
                    </a:lnTo>
                    <a:lnTo>
                      <a:pt x="111" y="209"/>
                    </a:lnTo>
                    <a:lnTo>
                      <a:pt x="123" y="204"/>
                    </a:lnTo>
                    <a:lnTo>
                      <a:pt x="133" y="180"/>
                    </a:lnTo>
                    <a:lnTo>
                      <a:pt x="136" y="143"/>
                    </a:lnTo>
                    <a:lnTo>
                      <a:pt x="140" y="73"/>
                    </a:lnTo>
                    <a:lnTo>
                      <a:pt x="171" y="60"/>
                    </a:lnTo>
                    <a:lnTo>
                      <a:pt x="189" y="31"/>
                    </a:lnTo>
                    <a:lnTo>
                      <a:pt x="204" y="22"/>
                    </a:lnTo>
                    <a:lnTo>
                      <a:pt x="229" y="0"/>
                    </a:lnTo>
                    <a:lnTo>
                      <a:pt x="249" y="9"/>
                    </a:lnTo>
                    <a:lnTo>
                      <a:pt x="279" y="10"/>
                    </a:lnTo>
                    <a:lnTo>
                      <a:pt x="297" y="9"/>
                    </a:lnTo>
                    <a:lnTo>
                      <a:pt x="306" y="20"/>
                    </a:lnTo>
                    <a:lnTo>
                      <a:pt x="322" y="22"/>
                    </a:lnTo>
                    <a:lnTo>
                      <a:pt x="329" y="14"/>
                    </a:lnTo>
                    <a:lnTo>
                      <a:pt x="334" y="47"/>
                    </a:lnTo>
                    <a:lnTo>
                      <a:pt x="344" y="64"/>
                    </a:lnTo>
                    <a:lnTo>
                      <a:pt x="356" y="74"/>
                    </a:lnTo>
                    <a:lnTo>
                      <a:pt x="362" y="96"/>
                    </a:lnTo>
                    <a:lnTo>
                      <a:pt x="374" y="107"/>
                    </a:lnTo>
                    <a:lnTo>
                      <a:pt x="396" y="112"/>
                    </a:lnTo>
                    <a:lnTo>
                      <a:pt x="410" y="112"/>
                    </a:lnTo>
                    <a:lnTo>
                      <a:pt x="404" y="119"/>
                    </a:lnTo>
                    <a:lnTo>
                      <a:pt x="398" y="133"/>
                    </a:lnTo>
                    <a:lnTo>
                      <a:pt x="403" y="152"/>
                    </a:lnTo>
                    <a:lnTo>
                      <a:pt x="394" y="162"/>
                    </a:lnTo>
                    <a:lnTo>
                      <a:pt x="381" y="184"/>
                    </a:lnTo>
                    <a:lnTo>
                      <a:pt x="382" y="192"/>
                    </a:lnTo>
                    <a:lnTo>
                      <a:pt x="374" y="195"/>
                    </a:lnTo>
                    <a:lnTo>
                      <a:pt x="370" y="202"/>
                    </a:lnTo>
                    <a:lnTo>
                      <a:pt x="366" y="227"/>
                    </a:lnTo>
                    <a:lnTo>
                      <a:pt x="362" y="234"/>
                    </a:lnTo>
                    <a:lnTo>
                      <a:pt x="359" y="236"/>
                    </a:lnTo>
                    <a:lnTo>
                      <a:pt x="361" y="251"/>
                    </a:lnTo>
                    <a:lnTo>
                      <a:pt x="367" y="256"/>
                    </a:lnTo>
                    <a:lnTo>
                      <a:pt x="376" y="256"/>
                    </a:lnTo>
                    <a:lnTo>
                      <a:pt x="380" y="264"/>
                    </a:lnTo>
                    <a:lnTo>
                      <a:pt x="387" y="269"/>
                    </a:lnTo>
                    <a:lnTo>
                      <a:pt x="393" y="283"/>
                    </a:lnTo>
                    <a:lnTo>
                      <a:pt x="393" y="294"/>
                    </a:lnTo>
                    <a:lnTo>
                      <a:pt x="405" y="301"/>
                    </a:lnTo>
                    <a:lnTo>
                      <a:pt x="420" y="311"/>
                    </a:lnTo>
                    <a:lnTo>
                      <a:pt x="432" y="322"/>
                    </a:lnTo>
                    <a:lnTo>
                      <a:pt x="444" y="327"/>
                    </a:lnTo>
                    <a:lnTo>
                      <a:pt x="457" y="331"/>
                    </a:lnTo>
                    <a:lnTo>
                      <a:pt x="466" y="340"/>
                    </a:lnTo>
                    <a:lnTo>
                      <a:pt x="473" y="355"/>
                    </a:lnTo>
                    <a:lnTo>
                      <a:pt x="480" y="367"/>
                    </a:lnTo>
                    <a:lnTo>
                      <a:pt x="487" y="381"/>
                    </a:lnTo>
                    <a:lnTo>
                      <a:pt x="483" y="408"/>
                    </a:lnTo>
                    <a:lnTo>
                      <a:pt x="482" y="429"/>
                    </a:lnTo>
                    <a:lnTo>
                      <a:pt x="495" y="436"/>
                    </a:lnTo>
                    <a:lnTo>
                      <a:pt x="499" y="456"/>
                    </a:lnTo>
                    <a:lnTo>
                      <a:pt x="504" y="464"/>
                    </a:lnTo>
                    <a:lnTo>
                      <a:pt x="511" y="472"/>
                    </a:lnTo>
                    <a:lnTo>
                      <a:pt x="531" y="487"/>
                    </a:lnTo>
                    <a:lnTo>
                      <a:pt x="534" y="48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6" name="任意多边形: 形状 335"/>
              <p:cNvSpPr>
                <a:spLocks noChangeAspect="1"/>
              </p:cNvSpPr>
              <p:nvPr/>
            </p:nvSpPr>
            <p:spPr bwMode="gray">
              <a:xfrm>
                <a:off x="3072" y="2191"/>
                <a:ext cx="9" cy="20"/>
              </a:xfrm>
              <a:custGeom>
                <a:avLst/>
                <a:gdLst/>
                <a:ahLst/>
                <a:cxnLst>
                  <a:cxn ang="0">
                    <a:pos x="16" y="98"/>
                  </a:cxn>
                  <a:cxn ang="0">
                    <a:pos x="35" y="90"/>
                  </a:cxn>
                  <a:cxn ang="0">
                    <a:pos x="38" y="87"/>
                  </a:cxn>
                  <a:cxn ang="0">
                    <a:pos x="39" y="81"/>
                  </a:cxn>
                  <a:cxn ang="0">
                    <a:pos x="43" y="74"/>
                  </a:cxn>
                  <a:cxn ang="0">
                    <a:pos x="44" y="70"/>
                  </a:cxn>
                  <a:cxn ang="0">
                    <a:pos x="44" y="55"/>
                  </a:cxn>
                  <a:cxn ang="0">
                    <a:pos x="40" y="50"/>
                  </a:cxn>
                  <a:cxn ang="0">
                    <a:pos x="40" y="42"/>
                  </a:cxn>
                  <a:cxn ang="0">
                    <a:pos x="40" y="33"/>
                  </a:cxn>
                  <a:cxn ang="0">
                    <a:pos x="43" y="32"/>
                  </a:cxn>
                  <a:cxn ang="0">
                    <a:pos x="41" y="29"/>
                  </a:cxn>
                  <a:cxn ang="0">
                    <a:pos x="44" y="25"/>
                  </a:cxn>
                  <a:cxn ang="0">
                    <a:pos x="44" y="21"/>
                  </a:cxn>
                  <a:cxn ang="0">
                    <a:pos x="45" y="16"/>
                  </a:cxn>
                  <a:cxn ang="0">
                    <a:pos x="43" y="15"/>
                  </a:cxn>
                  <a:cxn ang="0">
                    <a:pos x="36" y="12"/>
                  </a:cxn>
                  <a:cxn ang="0">
                    <a:pos x="34" y="10"/>
                  </a:cxn>
                  <a:cxn ang="0">
                    <a:pos x="34" y="6"/>
                  </a:cxn>
                  <a:cxn ang="0">
                    <a:pos x="30" y="4"/>
                  </a:cxn>
                  <a:cxn ang="0">
                    <a:pos x="24" y="0"/>
                  </a:cxn>
                  <a:cxn ang="0">
                    <a:pos x="18" y="4"/>
                  </a:cxn>
                  <a:cxn ang="0">
                    <a:pos x="13" y="12"/>
                  </a:cxn>
                  <a:cxn ang="0">
                    <a:pos x="11" y="26"/>
                  </a:cxn>
                  <a:cxn ang="0">
                    <a:pos x="7" y="36"/>
                  </a:cxn>
                  <a:cxn ang="0">
                    <a:pos x="1" y="43"/>
                  </a:cxn>
                  <a:cxn ang="0">
                    <a:pos x="1" y="50"/>
                  </a:cxn>
                  <a:cxn ang="0">
                    <a:pos x="0" y="55"/>
                  </a:cxn>
                  <a:cxn ang="0">
                    <a:pos x="2" y="58"/>
                  </a:cxn>
                  <a:cxn ang="0">
                    <a:pos x="0" y="63"/>
                  </a:cxn>
                  <a:cxn ang="0">
                    <a:pos x="1" y="66"/>
                  </a:cxn>
                  <a:cxn ang="0">
                    <a:pos x="5" y="74"/>
                  </a:cxn>
                  <a:cxn ang="0">
                    <a:pos x="2" y="77"/>
                  </a:cxn>
                  <a:cxn ang="0">
                    <a:pos x="5" y="80"/>
                  </a:cxn>
                  <a:cxn ang="0">
                    <a:pos x="3" y="84"/>
                  </a:cxn>
                  <a:cxn ang="0">
                    <a:pos x="2" y="85"/>
                  </a:cxn>
                  <a:cxn ang="0">
                    <a:pos x="9" y="97"/>
                  </a:cxn>
                  <a:cxn ang="0">
                    <a:pos x="16" y="98"/>
                  </a:cxn>
                </a:cxnLst>
                <a:rect l="0" t="0" r="r" b="b"/>
                <a:pathLst>
                  <a:path w="45" h="98">
                    <a:moveTo>
                      <a:pt x="16" y="98"/>
                    </a:moveTo>
                    <a:lnTo>
                      <a:pt x="35" y="90"/>
                    </a:lnTo>
                    <a:lnTo>
                      <a:pt x="38" y="87"/>
                    </a:lnTo>
                    <a:lnTo>
                      <a:pt x="39" y="81"/>
                    </a:lnTo>
                    <a:lnTo>
                      <a:pt x="43" y="74"/>
                    </a:lnTo>
                    <a:lnTo>
                      <a:pt x="44" y="70"/>
                    </a:lnTo>
                    <a:lnTo>
                      <a:pt x="44" y="55"/>
                    </a:lnTo>
                    <a:lnTo>
                      <a:pt x="40" y="50"/>
                    </a:lnTo>
                    <a:lnTo>
                      <a:pt x="40" y="42"/>
                    </a:lnTo>
                    <a:lnTo>
                      <a:pt x="40" y="33"/>
                    </a:lnTo>
                    <a:lnTo>
                      <a:pt x="43" y="32"/>
                    </a:lnTo>
                    <a:lnTo>
                      <a:pt x="41" y="29"/>
                    </a:lnTo>
                    <a:lnTo>
                      <a:pt x="44" y="25"/>
                    </a:lnTo>
                    <a:lnTo>
                      <a:pt x="44" y="21"/>
                    </a:lnTo>
                    <a:lnTo>
                      <a:pt x="45" y="16"/>
                    </a:lnTo>
                    <a:lnTo>
                      <a:pt x="43" y="15"/>
                    </a:lnTo>
                    <a:lnTo>
                      <a:pt x="36" y="12"/>
                    </a:lnTo>
                    <a:lnTo>
                      <a:pt x="34" y="10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4" y="0"/>
                    </a:lnTo>
                    <a:lnTo>
                      <a:pt x="18" y="4"/>
                    </a:lnTo>
                    <a:lnTo>
                      <a:pt x="13" y="12"/>
                    </a:lnTo>
                    <a:lnTo>
                      <a:pt x="11" y="26"/>
                    </a:lnTo>
                    <a:lnTo>
                      <a:pt x="7" y="36"/>
                    </a:lnTo>
                    <a:lnTo>
                      <a:pt x="1" y="43"/>
                    </a:lnTo>
                    <a:lnTo>
                      <a:pt x="1" y="50"/>
                    </a:lnTo>
                    <a:lnTo>
                      <a:pt x="0" y="55"/>
                    </a:lnTo>
                    <a:lnTo>
                      <a:pt x="2" y="58"/>
                    </a:lnTo>
                    <a:lnTo>
                      <a:pt x="0" y="63"/>
                    </a:lnTo>
                    <a:lnTo>
                      <a:pt x="1" y="66"/>
                    </a:lnTo>
                    <a:lnTo>
                      <a:pt x="5" y="74"/>
                    </a:lnTo>
                    <a:lnTo>
                      <a:pt x="2" y="77"/>
                    </a:lnTo>
                    <a:lnTo>
                      <a:pt x="5" y="80"/>
                    </a:lnTo>
                    <a:lnTo>
                      <a:pt x="3" y="84"/>
                    </a:lnTo>
                    <a:lnTo>
                      <a:pt x="2" y="85"/>
                    </a:lnTo>
                    <a:lnTo>
                      <a:pt x="9" y="97"/>
                    </a:lnTo>
                    <a:lnTo>
                      <a:pt x="16" y="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7" name="任意多边形: 形状 336"/>
              <p:cNvSpPr>
                <a:spLocks noChangeAspect="1"/>
              </p:cNvSpPr>
              <p:nvPr/>
            </p:nvSpPr>
            <p:spPr bwMode="gray">
              <a:xfrm>
                <a:off x="3075" y="2192"/>
                <a:ext cx="58" cy="43"/>
              </a:xfrm>
              <a:custGeom>
                <a:avLst/>
                <a:gdLst/>
                <a:ahLst/>
                <a:cxnLst>
                  <a:cxn ang="0">
                    <a:pos x="217" y="215"/>
                  </a:cxn>
                  <a:cxn ang="0">
                    <a:pos x="36" y="136"/>
                  </a:cxn>
                  <a:cxn ang="0">
                    <a:pos x="0" y="92"/>
                  </a:cxn>
                  <a:cxn ang="0">
                    <a:pos x="17" y="89"/>
                  </a:cxn>
                  <a:cxn ang="0">
                    <a:pos x="20" y="95"/>
                  </a:cxn>
                  <a:cxn ang="0">
                    <a:pos x="17" y="107"/>
                  </a:cxn>
                  <a:cxn ang="0">
                    <a:pos x="30" y="109"/>
                  </a:cxn>
                  <a:cxn ang="0">
                    <a:pos x="35" y="107"/>
                  </a:cxn>
                  <a:cxn ang="0">
                    <a:pos x="41" y="122"/>
                  </a:cxn>
                  <a:cxn ang="0">
                    <a:pos x="70" y="124"/>
                  </a:cxn>
                  <a:cxn ang="0">
                    <a:pos x="79" y="118"/>
                  </a:cxn>
                  <a:cxn ang="0">
                    <a:pos x="110" y="114"/>
                  </a:cxn>
                  <a:cxn ang="0">
                    <a:pos x="125" y="118"/>
                  </a:cxn>
                  <a:cxn ang="0">
                    <a:pos x="159" y="119"/>
                  </a:cxn>
                  <a:cxn ang="0">
                    <a:pos x="169" y="109"/>
                  </a:cxn>
                  <a:cxn ang="0">
                    <a:pos x="180" y="106"/>
                  </a:cxn>
                  <a:cxn ang="0">
                    <a:pos x="186" y="102"/>
                  </a:cxn>
                  <a:cxn ang="0">
                    <a:pos x="184" y="97"/>
                  </a:cxn>
                  <a:cxn ang="0">
                    <a:pos x="192" y="95"/>
                  </a:cxn>
                  <a:cxn ang="0">
                    <a:pos x="195" y="91"/>
                  </a:cxn>
                  <a:cxn ang="0">
                    <a:pos x="197" y="84"/>
                  </a:cxn>
                  <a:cxn ang="0">
                    <a:pos x="201" y="76"/>
                  </a:cxn>
                  <a:cxn ang="0">
                    <a:pos x="213" y="65"/>
                  </a:cxn>
                  <a:cxn ang="0">
                    <a:pos x="219" y="59"/>
                  </a:cxn>
                  <a:cxn ang="0">
                    <a:pos x="233" y="48"/>
                  </a:cxn>
                  <a:cxn ang="0">
                    <a:pos x="238" y="43"/>
                  </a:cxn>
                  <a:cxn ang="0">
                    <a:pos x="240" y="39"/>
                  </a:cxn>
                  <a:cxn ang="0">
                    <a:pos x="245" y="32"/>
                  </a:cxn>
                  <a:cxn ang="0">
                    <a:pos x="249" y="27"/>
                  </a:cxn>
                  <a:cxn ang="0">
                    <a:pos x="270" y="10"/>
                  </a:cxn>
                  <a:cxn ang="0">
                    <a:pos x="275" y="4"/>
                  </a:cxn>
                  <a:cxn ang="0">
                    <a:pos x="276" y="12"/>
                  </a:cxn>
                  <a:cxn ang="0">
                    <a:pos x="275" y="21"/>
                  </a:cxn>
                  <a:cxn ang="0">
                    <a:pos x="285" y="25"/>
                  </a:cxn>
                  <a:cxn ang="0">
                    <a:pos x="287" y="64"/>
                  </a:cxn>
                  <a:cxn ang="0">
                    <a:pos x="255" y="73"/>
                  </a:cxn>
                  <a:cxn ang="0">
                    <a:pos x="239" y="132"/>
                  </a:cxn>
                </a:cxnLst>
                <a:rect l="0" t="0" r="r" b="b"/>
                <a:pathLst>
                  <a:path w="288" h="215">
                    <a:moveTo>
                      <a:pt x="228" y="203"/>
                    </a:moveTo>
                    <a:lnTo>
                      <a:pt x="217" y="215"/>
                    </a:lnTo>
                    <a:lnTo>
                      <a:pt x="52" y="184"/>
                    </a:lnTo>
                    <a:lnTo>
                      <a:pt x="36" y="136"/>
                    </a:lnTo>
                    <a:lnTo>
                      <a:pt x="3" y="107"/>
                    </a:lnTo>
                    <a:lnTo>
                      <a:pt x="0" y="92"/>
                    </a:lnTo>
                    <a:lnTo>
                      <a:pt x="19" y="84"/>
                    </a:lnTo>
                    <a:lnTo>
                      <a:pt x="17" y="89"/>
                    </a:lnTo>
                    <a:lnTo>
                      <a:pt x="17" y="92"/>
                    </a:lnTo>
                    <a:lnTo>
                      <a:pt x="20" y="95"/>
                    </a:lnTo>
                    <a:lnTo>
                      <a:pt x="17" y="100"/>
                    </a:lnTo>
                    <a:lnTo>
                      <a:pt x="17" y="107"/>
                    </a:lnTo>
                    <a:lnTo>
                      <a:pt x="24" y="107"/>
                    </a:lnTo>
                    <a:lnTo>
                      <a:pt x="30" y="109"/>
                    </a:lnTo>
                    <a:lnTo>
                      <a:pt x="34" y="107"/>
                    </a:lnTo>
                    <a:lnTo>
                      <a:pt x="35" y="107"/>
                    </a:lnTo>
                    <a:lnTo>
                      <a:pt x="36" y="118"/>
                    </a:lnTo>
                    <a:lnTo>
                      <a:pt x="41" y="122"/>
                    </a:lnTo>
                    <a:lnTo>
                      <a:pt x="55" y="124"/>
                    </a:lnTo>
                    <a:lnTo>
                      <a:pt x="70" y="124"/>
                    </a:lnTo>
                    <a:lnTo>
                      <a:pt x="73" y="123"/>
                    </a:lnTo>
                    <a:lnTo>
                      <a:pt x="79" y="118"/>
                    </a:lnTo>
                    <a:lnTo>
                      <a:pt x="88" y="112"/>
                    </a:lnTo>
                    <a:lnTo>
                      <a:pt x="110" y="114"/>
                    </a:lnTo>
                    <a:lnTo>
                      <a:pt x="119" y="118"/>
                    </a:lnTo>
                    <a:lnTo>
                      <a:pt x="125" y="118"/>
                    </a:lnTo>
                    <a:lnTo>
                      <a:pt x="135" y="121"/>
                    </a:lnTo>
                    <a:lnTo>
                      <a:pt x="159" y="119"/>
                    </a:lnTo>
                    <a:lnTo>
                      <a:pt x="164" y="116"/>
                    </a:lnTo>
                    <a:lnTo>
                      <a:pt x="169" y="109"/>
                    </a:lnTo>
                    <a:lnTo>
                      <a:pt x="178" y="107"/>
                    </a:lnTo>
                    <a:lnTo>
                      <a:pt x="180" y="106"/>
                    </a:lnTo>
                    <a:lnTo>
                      <a:pt x="185" y="103"/>
                    </a:lnTo>
                    <a:lnTo>
                      <a:pt x="186" y="102"/>
                    </a:lnTo>
                    <a:lnTo>
                      <a:pt x="184" y="98"/>
                    </a:lnTo>
                    <a:lnTo>
                      <a:pt x="184" y="97"/>
                    </a:lnTo>
                    <a:lnTo>
                      <a:pt x="184" y="96"/>
                    </a:lnTo>
                    <a:lnTo>
                      <a:pt x="192" y="95"/>
                    </a:lnTo>
                    <a:lnTo>
                      <a:pt x="191" y="92"/>
                    </a:lnTo>
                    <a:lnTo>
                      <a:pt x="195" y="91"/>
                    </a:lnTo>
                    <a:lnTo>
                      <a:pt x="194" y="87"/>
                    </a:lnTo>
                    <a:lnTo>
                      <a:pt x="197" y="84"/>
                    </a:lnTo>
                    <a:lnTo>
                      <a:pt x="197" y="80"/>
                    </a:lnTo>
                    <a:lnTo>
                      <a:pt x="201" y="76"/>
                    </a:lnTo>
                    <a:lnTo>
                      <a:pt x="211" y="73"/>
                    </a:lnTo>
                    <a:lnTo>
                      <a:pt x="213" y="65"/>
                    </a:lnTo>
                    <a:lnTo>
                      <a:pt x="217" y="63"/>
                    </a:lnTo>
                    <a:lnTo>
                      <a:pt x="219" y="59"/>
                    </a:lnTo>
                    <a:lnTo>
                      <a:pt x="228" y="53"/>
                    </a:lnTo>
                    <a:lnTo>
                      <a:pt x="233" y="48"/>
                    </a:lnTo>
                    <a:lnTo>
                      <a:pt x="237" y="46"/>
                    </a:lnTo>
                    <a:lnTo>
                      <a:pt x="238" y="43"/>
                    </a:lnTo>
                    <a:lnTo>
                      <a:pt x="239" y="42"/>
                    </a:lnTo>
                    <a:lnTo>
                      <a:pt x="240" y="39"/>
                    </a:lnTo>
                    <a:lnTo>
                      <a:pt x="245" y="35"/>
                    </a:lnTo>
                    <a:lnTo>
                      <a:pt x="245" y="32"/>
                    </a:lnTo>
                    <a:lnTo>
                      <a:pt x="248" y="31"/>
                    </a:lnTo>
                    <a:lnTo>
                      <a:pt x="249" y="27"/>
                    </a:lnTo>
                    <a:lnTo>
                      <a:pt x="259" y="21"/>
                    </a:lnTo>
                    <a:lnTo>
                      <a:pt x="270" y="10"/>
                    </a:lnTo>
                    <a:lnTo>
                      <a:pt x="274" y="0"/>
                    </a:lnTo>
                    <a:lnTo>
                      <a:pt x="275" y="4"/>
                    </a:lnTo>
                    <a:lnTo>
                      <a:pt x="277" y="10"/>
                    </a:lnTo>
                    <a:lnTo>
                      <a:pt x="276" y="12"/>
                    </a:lnTo>
                    <a:lnTo>
                      <a:pt x="277" y="16"/>
                    </a:lnTo>
                    <a:lnTo>
                      <a:pt x="275" y="21"/>
                    </a:lnTo>
                    <a:lnTo>
                      <a:pt x="277" y="22"/>
                    </a:lnTo>
                    <a:lnTo>
                      <a:pt x="285" y="25"/>
                    </a:lnTo>
                    <a:lnTo>
                      <a:pt x="288" y="31"/>
                    </a:lnTo>
                    <a:lnTo>
                      <a:pt x="287" y="64"/>
                    </a:lnTo>
                    <a:lnTo>
                      <a:pt x="288" y="73"/>
                    </a:lnTo>
                    <a:lnTo>
                      <a:pt x="255" y="73"/>
                    </a:lnTo>
                    <a:lnTo>
                      <a:pt x="272" y="119"/>
                    </a:lnTo>
                    <a:lnTo>
                      <a:pt x="239" y="132"/>
                    </a:lnTo>
                    <a:lnTo>
                      <a:pt x="228" y="20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38" name="组合 337"/>
              <p:cNvGrpSpPr>
                <a:grpSpLocks noChangeAspect="1"/>
              </p:cNvGrpSpPr>
              <p:nvPr/>
            </p:nvGrpSpPr>
            <p:grpSpPr bwMode="gray">
              <a:xfrm>
                <a:off x="2802" y="1979"/>
                <a:ext cx="205" cy="88"/>
                <a:chOff x="2802" y="1979"/>
                <a:chExt cx="205" cy="88"/>
              </a:xfrm>
              <a:grpFill/>
            </p:grpSpPr>
            <p:sp>
              <p:nvSpPr>
                <p:cNvPr id="342" name="任意多边形: 形状 341"/>
                <p:cNvSpPr>
                  <a:spLocks noChangeAspect="1"/>
                </p:cNvSpPr>
                <p:nvPr/>
              </p:nvSpPr>
              <p:spPr bwMode="gray">
                <a:xfrm>
                  <a:off x="2803" y="1979"/>
                  <a:ext cx="204" cy="88"/>
                </a:xfrm>
                <a:custGeom>
                  <a:avLst/>
                  <a:gdLst/>
                  <a:ahLst/>
                  <a:cxnLst>
                    <a:cxn ang="0">
                      <a:pos x="552" y="379"/>
                    </a:cxn>
                    <a:cxn ang="0">
                      <a:pos x="503" y="390"/>
                    </a:cxn>
                    <a:cxn ang="0">
                      <a:pos x="460" y="379"/>
                    </a:cxn>
                    <a:cxn ang="0">
                      <a:pos x="408" y="418"/>
                    </a:cxn>
                    <a:cxn ang="0">
                      <a:pos x="341" y="409"/>
                    </a:cxn>
                    <a:cxn ang="0">
                      <a:pos x="283" y="370"/>
                    </a:cxn>
                    <a:cxn ang="0">
                      <a:pos x="245" y="391"/>
                    </a:cxn>
                    <a:cxn ang="0">
                      <a:pos x="196" y="417"/>
                    </a:cxn>
                    <a:cxn ang="0">
                      <a:pos x="164" y="381"/>
                    </a:cxn>
                    <a:cxn ang="0">
                      <a:pos x="143" y="380"/>
                    </a:cxn>
                    <a:cxn ang="0">
                      <a:pos x="107" y="386"/>
                    </a:cxn>
                    <a:cxn ang="0">
                      <a:pos x="79" y="378"/>
                    </a:cxn>
                    <a:cxn ang="0">
                      <a:pos x="118" y="362"/>
                    </a:cxn>
                    <a:cxn ang="0">
                      <a:pos x="67" y="355"/>
                    </a:cxn>
                    <a:cxn ang="0">
                      <a:pos x="64" y="325"/>
                    </a:cxn>
                    <a:cxn ang="0">
                      <a:pos x="52" y="312"/>
                    </a:cxn>
                    <a:cxn ang="0">
                      <a:pos x="37" y="283"/>
                    </a:cxn>
                    <a:cxn ang="0">
                      <a:pos x="10" y="268"/>
                    </a:cxn>
                    <a:cxn ang="0">
                      <a:pos x="22" y="246"/>
                    </a:cxn>
                    <a:cxn ang="0">
                      <a:pos x="52" y="260"/>
                    </a:cxn>
                    <a:cxn ang="0">
                      <a:pos x="44" y="226"/>
                    </a:cxn>
                    <a:cxn ang="0">
                      <a:pos x="43" y="186"/>
                    </a:cxn>
                    <a:cxn ang="0">
                      <a:pos x="3" y="160"/>
                    </a:cxn>
                    <a:cxn ang="0">
                      <a:pos x="35" y="122"/>
                    </a:cxn>
                    <a:cxn ang="0">
                      <a:pos x="91" y="126"/>
                    </a:cxn>
                    <a:cxn ang="0">
                      <a:pos x="108" y="123"/>
                    </a:cxn>
                    <a:cxn ang="0">
                      <a:pos x="151" y="111"/>
                    </a:cxn>
                    <a:cxn ang="0">
                      <a:pos x="196" y="94"/>
                    </a:cxn>
                    <a:cxn ang="0">
                      <a:pos x="167" y="83"/>
                    </a:cxn>
                    <a:cxn ang="0">
                      <a:pos x="180" y="66"/>
                    </a:cxn>
                    <a:cxn ang="0">
                      <a:pos x="253" y="74"/>
                    </a:cxn>
                    <a:cxn ang="0">
                      <a:pos x="318" y="41"/>
                    </a:cxn>
                    <a:cxn ang="0">
                      <a:pos x="398" y="7"/>
                    </a:cxn>
                    <a:cxn ang="0">
                      <a:pos x="493" y="0"/>
                    </a:cxn>
                    <a:cxn ang="0">
                      <a:pos x="533" y="35"/>
                    </a:cxn>
                    <a:cxn ang="0">
                      <a:pos x="623" y="80"/>
                    </a:cxn>
                    <a:cxn ang="0">
                      <a:pos x="693" y="77"/>
                    </a:cxn>
                    <a:cxn ang="0">
                      <a:pos x="838" y="40"/>
                    </a:cxn>
                    <a:cxn ang="0">
                      <a:pos x="887" y="43"/>
                    </a:cxn>
                    <a:cxn ang="0">
                      <a:pos x="919" y="42"/>
                    </a:cxn>
                    <a:cxn ang="0">
                      <a:pos x="958" y="89"/>
                    </a:cxn>
                    <a:cxn ang="0">
                      <a:pos x="990" y="143"/>
                    </a:cxn>
                    <a:cxn ang="0">
                      <a:pos x="1001" y="186"/>
                    </a:cxn>
                    <a:cxn ang="0">
                      <a:pos x="997" y="263"/>
                    </a:cxn>
                    <a:cxn ang="0">
                      <a:pos x="1022" y="341"/>
                    </a:cxn>
                    <a:cxn ang="0">
                      <a:pos x="942" y="336"/>
                    </a:cxn>
                    <a:cxn ang="0">
                      <a:pos x="887" y="342"/>
                    </a:cxn>
                    <a:cxn ang="0">
                      <a:pos x="820" y="354"/>
                    </a:cxn>
                    <a:cxn ang="0">
                      <a:pos x="767" y="368"/>
                    </a:cxn>
                    <a:cxn ang="0">
                      <a:pos x="678" y="366"/>
                    </a:cxn>
                    <a:cxn ang="0">
                      <a:pos x="626" y="380"/>
                    </a:cxn>
                    <a:cxn ang="0">
                      <a:pos x="597" y="379"/>
                    </a:cxn>
                    <a:cxn ang="0">
                      <a:pos x="578" y="370"/>
                    </a:cxn>
                    <a:cxn ang="0">
                      <a:pos x="579" y="408"/>
                    </a:cxn>
                    <a:cxn ang="0">
                      <a:pos x="560" y="418"/>
                    </a:cxn>
                    <a:cxn ang="0">
                      <a:pos x="542" y="435"/>
                    </a:cxn>
                  </a:cxnLst>
                  <a:rect l="0" t="0" r="r" b="b"/>
                  <a:pathLst>
                    <a:path w="1022" h="439">
                      <a:moveTo>
                        <a:pt x="538" y="424"/>
                      </a:moveTo>
                      <a:lnTo>
                        <a:pt x="535" y="411"/>
                      </a:lnTo>
                      <a:lnTo>
                        <a:pt x="538" y="395"/>
                      </a:lnTo>
                      <a:lnTo>
                        <a:pt x="548" y="389"/>
                      </a:lnTo>
                      <a:lnTo>
                        <a:pt x="552" y="379"/>
                      </a:lnTo>
                      <a:lnTo>
                        <a:pt x="543" y="370"/>
                      </a:lnTo>
                      <a:lnTo>
                        <a:pt x="526" y="378"/>
                      </a:lnTo>
                      <a:lnTo>
                        <a:pt x="524" y="389"/>
                      </a:lnTo>
                      <a:lnTo>
                        <a:pt x="516" y="391"/>
                      </a:lnTo>
                      <a:lnTo>
                        <a:pt x="503" y="390"/>
                      </a:lnTo>
                      <a:lnTo>
                        <a:pt x="493" y="381"/>
                      </a:lnTo>
                      <a:lnTo>
                        <a:pt x="484" y="376"/>
                      </a:lnTo>
                      <a:lnTo>
                        <a:pt x="477" y="374"/>
                      </a:lnTo>
                      <a:lnTo>
                        <a:pt x="471" y="374"/>
                      </a:lnTo>
                      <a:lnTo>
                        <a:pt x="460" y="379"/>
                      </a:lnTo>
                      <a:lnTo>
                        <a:pt x="441" y="397"/>
                      </a:lnTo>
                      <a:lnTo>
                        <a:pt x="436" y="406"/>
                      </a:lnTo>
                      <a:lnTo>
                        <a:pt x="427" y="407"/>
                      </a:lnTo>
                      <a:lnTo>
                        <a:pt x="419" y="414"/>
                      </a:lnTo>
                      <a:lnTo>
                        <a:pt x="408" y="418"/>
                      </a:lnTo>
                      <a:lnTo>
                        <a:pt x="397" y="417"/>
                      </a:lnTo>
                      <a:lnTo>
                        <a:pt x="379" y="422"/>
                      </a:lnTo>
                      <a:lnTo>
                        <a:pt x="369" y="427"/>
                      </a:lnTo>
                      <a:lnTo>
                        <a:pt x="350" y="421"/>
                      </a:lnTo>
                      <a:lnTo>
                        <a:pt x="341" y="409"/>
                      </a:lnTo>
                      <a:lnTo>
                        <a:pt x="337" y="402"/>
                      </a:lnTo>
                      <a:lnTo>
                        <a:pt x="331" y="397"/>
                      </a:lnTo>
                      <a:lnTo>
                        <a:pt x="321" y="391"/>
                      </a:lnTo>
                      <a:lnTo>
                        <a:pt x="295" y="379"/>
                      </a:lnTo>
                      <a:lnTo>
                        <a:pt x="283" y="370"/>
                      </a:lnTo>
                      <a:lnTo>
                        <a:pt x="267" y="368"/>
                      </a:lnTo>
                      <a:lnTo>
                        <a:pt x="257" y="370"/>
                      </a:lnTo>
                      <a:lnTo>
                        <a:pt x="248" y="370"/>
                      </a:lnTo>
                      <a:lnTo>
                        <a:pt x="245" y="379"/>
                      </a:lnTo>
                      <a:lnTo>
                        <a:pt x="245" y="391"/>
                      </a:lnTo>
                      <a:lnTo>
                        <a:pt x="242" y="396"/>
                      </a:lnTo>
                      <a:lnTo>
                        <a:pt x="240" y="407"/>
                      </a:lnTo>
                      <a:lnTo>
                        <a:pt x="220" y="412"/>
                      </a:lnTo>
                      <a:lnTo>
                        <a:pt x="207" y="417"/>
                      </a:lnTo>
                      <a:lnTo>
                        <a:pt x="196" y="417"/>
                      </a:lnTo>
                      <a:lnTo>
                        <a:pt x="186" y="414"/>
                      </a:lnTo>
                      <a:lnTo>
                        <a:pt x="176" y="409"/>
                      </a:lnTo>
                      <a:lnTo>
                        <a:pt x="167" y="401"/>
                      </a:lnTo>
                      <a:lnTo>
                        <a:pt x="164" y="386"/>
                      </a:lnTo>
                      <a:lnTo>
                        <a:pt x="164" y="381"/>
                      </a:lnTo>
                      <a:lnTo>
                        <a:pt x="156" y="378"/>
                      </a:lnTo>
                      <a:lnTo>
                        <a:pt x="154" y="382"/>
                      </a:lnTo>
                      <a:lnTo>
                        <a:pt x="155" y="386"/>
                      </a:lnTo>
                      <a:lnTo>
                        <a:pt x="151" y="386"/>
                      </a:lnTo>
                      <a:lnTo>
                        <a:pt x="143" y="380"/>
                      </a:lnTo>
                      <a:lnTo>
                        <a:pt x="137" y="374"/>
                      </a:lnTo>
                      <a:lnTo>
                        <a:pt x="134" y="373"/>
                      </a:lnTo>
                      <a:lnTo>
                        <a:pt x="119" y="374"/>
                      </a:lnTo>
                      <a:lnTo>
                        <a:pt x="117" y="380"/>
                      </a:lnTo>
                      <a:lnTo>
                        <a:pt x="107" y="386"/>
                      </a:lnTo>
                      <a:lnTo>
                        <a:pt x="105" y="386"/>
                      </a:lnTo>
                      <a:lnTo>
                        <a:pt x="108" y="379"/>
                      </a:lnTo>
                      <a:lnTo>
                        <a:pt x="107" y="375"/>
                      </a:lnTo>
                      <a:lnTo>
                        <a:pt x="73" y="385"/>
                      </a:lnTo>
                      <a:lnTo>
                        <a:pt x="79" y="378"/>
                      </a:lnTo>
                      <a:lnTo>
                        <a:pt x="87" y="371"/>
                      </a:lnTo>
                      <a:lnTo>
                        <a:pt x="101" y="371"/>
                      </a:lnTo>
                      <a:lnTo>
                        <a:pt x="108" y="368"/>
                      </a:lnTo>
                      <a:lnTo>
                        <a:pt x="110" y="366"/>
                      </a:lnTo>
                      <a:lnTo>
                        <a:pt x="118" y="362"/>
                      </a:lnTo>
                      <a:lnTo>
                        <a:pt x="122" y="357"/>
                      </a:lnTo>
                      <a:lnTo>
                        <a:pt x="113" y="355"/>
                      </a:lnTo>
                      <a:lnTo>
                        <a:pt x="92" y="360"/>
                      </a:lnTo>
                      <a:lnTo>
                        <a:pt x="69" y="360"/>
                      </a:lnTo>
                      <a:lnTo>
                        <a:pt x="67" y="355"/>
                      </a:lnTo>
                      <a:lnTo>
                        <a:pt x="79" y="344"/>
                      </a:lnTo>
                      <a:lnTo>
                        <a:pt x="71" y="336"/>
                      </a:lnTo>
                      <a:lnTo>
                        <a:pt x="68" y="333"/>
                      </a:lnTo>
                      <a:lnTo>
                        <a:pt x="63" y="333"/>
                      </a:lnTo>
                      <a:lnTo>
                        <a:pt x="64" y="325"/>
                      </a:lnTo>
                      <a:lnTo>
                        <a:pt x="69" y="321"/>
                      </a:lnTo>
                      <a:lnTo>
                        <a:pt x="71" y="316"/>
                      </a:lnTo>
                      <a:lnTo>
                        <a:pt x="64" y="317"/>
                      </a:lnTo>
                      <a:lnTo>
                        <a:pt x="57" y="320"/>
                      </a:lnTo>
                      <a:lnTo>
                        <a:pt x="52" y="312"/>
                      </a:lnTo>
                      <a:lnTo>
                        <a:pt x="59" y="309"/>
                      </a:lnTo>
                      <a:lnTo>
                        <a:pt x="60" y="300"/>
                      </a:lnTo>
                      <a:lnTo>
                        <a:pt x="56" y="290"/>
                      </a:lnTo>
                      <a:lnTo>
                        <a:pt x="51" y="287"/>
                      </a:lnTo>
                      <a:lnTo>
                        <a:pt x="37" y="283"/>
                      </a:lnTo>
                      <a:lnTo>
                        <a:pt x="30" y="277"/>
                      </a:lnTo>
                      <a:lnTo>
                        <a:pt x="20" y="279"/>
                      </a:lnTo>
                      <a:lnTo>
                        <a:pt x="16" y="277"/>
                      </a:lnTo>
                      <a:lnTo>
                        <a:pt x="10" y="271"/>
                      </a:lnTo>
                      <a:lnTo>
                        <a:pt x="10" y="268"/>
                      </a:lnTo>
                      <a:lnTo>
                        <a:pt x="16" y="266"/>
                      </a:lnTo>
                      <a:lnTo>
                        <a:pt x="17" y="256"/>
                      </a:lnTo>
                      <a:lnTo>
                        <a:pt x="16" y="251"/>
                      </a:lnTo>
                      <a:lnTo>
                        <a:pt x="19" y="245"/>
                      </a:lnTo>
                      <a:lnTo>
                        <a:pt x="22" y="246"/>
                      </a:lnTo>
                      <a:lnTo>
                        <a:pt x="28" y="262"/>
                      </a:lnTo>
                      <a:lnTo>
                        <a:pt x="35" y="263"/>
                      </a:lnTo>
                      <a:lnTo>
                        <a:pt x="43" y="262"/>
                      </a:lnTo>
                      <a:lnTo>
                        <a:pt x="54" y="262"/>
                      </a:lnTo>
                      <a:lnTo>
                        <a:pt x="52" y="260"/>
                      </a:lnTo>
                      <a:lnTo>
                        <a:pt x="42" y="255"/>
                      </a:lnTo>
                      <a:lnTo>
                        <a:pt x="37" y="246"/>
                      </a:lnTo>
                      <a:lnTo>
                        <a:pt x="38" y="239"/>
                      </a:lnTo>
                      <a:lnTo>
                        <a:pt x="47" y="231"/>
                      </a:lnTo>
                      <a:lnTo>
                        <a:pt x="44" y="226"/>
                      </a:lnTo>
                      <a:lnTo>
                        <a:pt x="38" y="220"/>
                      </a:lnTo>
                      <a:lnTo>
                        <a:pt x="38" y="214"/>
                      </a:lnTo>
                      <a:lnTo>
                        <a:pt x="32" y="206"/>
                      </a:lnTo>
                      <a:lnTo>
                        <a:pt x="33" y="195"/>
                      </a:lnTo>
                      <a:lnTo>
                        <a:pt x="43" y="186"/>
                      </a:lnTo>
                      <a:lnTo>
                        <a:pt x="41" y="182"/>
                      </a:lnTo>
                      <a:lnTo>
                        <a:pt x="25" y="186"/>
                      </a:lnTo>
                      <a:lnTo>
                        <a:pt x="0" y="186"/>
                      </a:lnTo>
                      <a:lnTo>
                        <a:pt x="0" y="181"/>
                      </a:lnTo>
                      <a:lnTo>
                        <a:pt x="3" y="160"/>
                      </a:lnTo>
                      <a:lnTo>
                        <a:pt x="8" y="150"/>
                      </a:lnTo>
                      <a:lnTo>
                        <a:pt x="14" y="149"/>
                      </a:lnTo>
                      <a:lnTo>
                        <a:pt x="20" y="138"/>
                      </a:lnTo>
                      <a:lnTo>
                        <a:pt x="27" y="132"/>
                      </a:lnTo>
                      <a:lnTo>
                        <a:pt x="35" y="122"/>
                      </a:lnTo>
                      <a:lnTo>
                        <a:pt x="48" y="123"/>
                      </a:lnTo>
                      <a:lnTo>
                        <a:pt x="63" y="118"/>
                      </a:lnTo>
                      <a:lnTo>
                        <a:pt x="68" y="123"/>
                      </a:lnTo>
                      <a:lnTo>
                        <a:pt x="80" y="127"/>
                      </a:lnTo>
                      <a:lnTo>
                        <a:pt x="91" y="126"/>
                      </a:lnTo>
                      <a:lnTo>
                        <a:pt x="87" y="112"/>
                      </a:lnTo>
                      <a:lnTo>
                        <a:pt x="96" y="113"/>
                      </a:lnTo>
                      <a:lnTo>
                        <a:pt x="102" y="117"/>
                      </a:lnTo>
                      <a:lnTo>
                        <a:pt x="101" y="122"/>
                      </a:lnTo>
                      <a:lnTo>
                        <a:pt x="108" y="123"/>
                      </a:lnTo>
                      <a:lnTo>
                        <a:pt x="122" y="121"/>
                      </a:lnTo>
                      <a:lnTo>
                        <a:pt x="149" y="121"/>
                      </a:lnTo>
                      <a:lnTo>
                        <a:pt x="161" y="120"/>
                      </a:lnTo>
                      <a:lnTo>
                        <a:pt x="160" y="113"/>
                      </a:lnTo>
                      <a:lnTo>
                        <a:pt x="151" y="111"/>
                      </a:lnTo>
                      <a:lnTo>
                        <a:pt x="150" y="107"/>
                      </a:lnTo>
                      <a:lnTo>
                        <a:pt x="160" y="104"/>
                      </a:lnTo>
                      <a:lnTo>
                        <a:pt x="204" y="100"/>
                      </a:lnTo>
                      <a:lnTo>
                        <a:pt x="204" y="96"/>
                      </a:lnTo>
                      <a:lnTo>
                        <a:pt x="196" y="94"/>
                      </a:lnTo>
                      <a:lnTo>
                        <a:pt x="189" y="96"/>
                      </a:lnTo>
                      <a:lnTo>
                        <a:pt x="176" y="94"/>
                      </a:lnTo>
                      <a:lnTo>
                        <a:pt x="173" y="90"/>
                      </a:lnTo>
                      <a:lnTo>
                        <a:pt x="170" y="89"/>
                      </a:lnTo>
                      <a:lnTo>
                        <a:pt x="167" y="83"/>
                      </a:lnTo>
                      <a:lnTo>
                        <a:pt x="161" y="79"/>
                      </a:lnTo>
                      <a:lnTo>
                        <a:pt x="164" y="73"/>
                      </a:lnTo>
                      <a:lnTo>
                        <a:pt x="170" y="62"/>
                      </a:lnTo>
                      <a:lnTo>
                        <a:pt x="171" y="66"/>
                      </a:lnTo>
                      <a:lnTo>
                        <a:pt x="180" y="66"/>
                      </a:lnTo>
                      <a:lnTo>
                        <a:pt x="193" y="69"/>
                      </a:lnTo>
                      <a:lnTo>
                        <a:pt x="231" y="68"/>
                      </a:lnTo>
                      <a:lnTo>
                        <a:pt x="242" y="72"/>
                      </a:lnTo>
                      <a:lnTo>
                        <a:pt x="248" y="75"/>
                      </a:lnTo>
                      <a:lnTo>
                        <a:pt x="253" y="74"/>
                      </a:lnTo>
                      <a:lnTo>
                        <a:pt x="274" y="77"/>
                      </a:lnTo>
                      <a:lnTo>
                        <a:pt x="288" y="70"/>
                      </a:lnTo>
                      <a:lnTo>
                        <a:pt x="295" y="57"/>
                      </a:lnTo>
                      <a:lnTo>
                        <a:pt x="307" y="51"/>
                      </a:lnTo>
                      <a:lnTo>
                        <a:pt x="318" y="41"/>
                      </a:lnTo>
                      <a:lnTo>
                        <a:pt x="332" y="36"/>
                      </a:lnTo>
                      <a:lnTo>
                        <a:pt x="343" y="26"/>
                      </a:lnTo>
                      <a:lnTo>
                        <a:pt x="355" y="19"/>
                      </a:lnTo>
                      <a:lnTo>
                        <a:pt x="381" y="9"/>
                      </a:lnTo>
                      <a:lnTo>
                        <a:pt x="398" y="7"/>
                      </a:lnTo>
                      <a:lnTo>
                        <a:pt x="414" y="5"/>
                      </a:lnTo>
                      <a:lnTo>
                        <a:pt x="436" y="8"/>
                      </a:lnTo>
                      <a:lnTo>
                        <a:pt x="473" y="8"/>
                      </a:lnTo>
                      <a:lnTo>
                        <a:pt x="485" y="2"/>
                      </a:lnTo>
                      <a:lnTo>
                        <a:pt x="493" y="0"/>
                      </a:lnTo>
                      <a:lnTo>
                        <a:pt x="499" y="3"/>
                      </a:lnTo>
                      <a:lnTo>
                        <a:pt x="499" y="10"/>
                      </a:lnTo>
                      <a:lnTo>
                        <a:pt x="506" y="21"/>
                      </a:lnTo>
                      <a:lnTo>
                        <a:pt x="520" y="29"/>
                      </a:lnTo>
                      <a:lnTo>
                        <a:pt x="533" y="35"/>
                      </a:lnTo>
                      <a:lnTo>
                        <a:pt x="546" y="26"/>
                      </a:lnTo>
                      <a:lnTo>
                        <a:pt x="553" y="37"/>
                      </a:lnTo>
                      <a:lnTo>
                        <a:pt x="560" y="58"/>
                      </a:lnTo>
                      <a:lnTo>
                        <a:pt x="587" y="61"/>
                      </a:lnTo>
                      <a:lnTo>
                        <a:pt x="623" y="80"/>
                      </a:lnTo>
                      <a:lnTo>
                        <a:pt x="629" y="77"/>
                      </a:lnTo>
                      <a:lnTo>
                        <a:pt x="635" y="74"/>
                      </a:lnTo>
                      <a:lnTo>
                        <a:pt x="656" y="84"/>
                      </a:lnTo>
                      <a:lnTo>
                        <a:pt x="677" y="83"/>
                      </a:lnTo>
                      <a:lnTo>
                        <a:pt x="693" y="77"/>
                      </a:lnTo>
                      <a:lnTo>
                        <a:pt x="724" y="72"/>
                      </a:lnTo>
                      <a:lnTo>
                        <a:pt x="758" y="80"/>
                      </a:lnTo>
                      <a:lnTo>
                        <a:pt x="779" y="79"/>
                      </a:lnTo>
                      <a:lnTo>
                        <a:pt x="820" y="51"/>
                      </a:lnTo>
                      <a:lnTo>
                        <a:pt x="838" y="40"/>
                      </a:lnTo>
                      <a:lnTo>
                        <a:pt x="840" y="35"/>
                      </a:lnTo>
                      <a:lnTo>
                        <a:pt x="847" y="41"/>
                      </a:lnTo>
                      <a:lnTo>
                        <a:pt x="855" y="41"/>
                      </a:lnTo>
                      <a:lnTo>
                        <a:pt x="868" y="37"/>
                      </a:lnTo>
                      <a:lnTo>
                        <a:pt x="887" y="43"/>
                      </a:lnTo>
                      <a:lnTo>
                        <a:pt x="893" y="43"/>
                      </a:lnTo>
                      <a:lnTo>
                        <a:pt x="898" y="36"/>
                      </a:lnTo>
                      <a:lnTo>
                        <a:pt x="903" y="32"/>
                      </a:lnTo>
                      <a:lnTo>
                        <a:pt x="911" y="35"/>
                      </a:lnTo>
                      <a:lnTo>
                        <a:pt x="919" y="42"/>
                      </a:lnTo>
                      <a:lnTo>
                        <a:pt x="930" y="58"/>
                      </a:lnTo>
                      <a:lnTo>
                        <a:pt x="935" y="59"/>
                      </a:lnTo>
                      <a:lnTo>
                        <a:pt x="944" y="69"/>
                      </a:lnTo>
                      <a:lnTo>
                        <a:pt x="951" y="75"/>
                      </a:lnTo>
                      <a:lnTo>
                        <a:pt x="958" y="89"/>
                      </a:lnTo>
                      <a:lnTo>
                        <a:pt x="960" y="109"/>
                      </a:lnTo>
                      <a:lnTo>
                        <a:pt x="963" y="123"/>
                      </a:lnTo>
                      <a:lnTo>
                        <a:pt x="971" y="133"/>
                      </a:lnTo>
                      <a:lnTo>
                        <a:pt x="982" y="137"/>
                      </a:lnTo>
                      <a:lnTo>
                        <a:pt x="990" y="143"/>
                      </a:lnTo>
                      <a:lnTo>
                        <a:pt x="1000" y="153"/>
                      </a:lnTo>
                      <a:lnTo>
                        <a:pt x="1008" y="156"/>
                      </a:lnTo>
                      <a:lnTo>
                        <a:pt x="1012" y="161"/>
                      </a:lnTo>
                      <a:lnTo>
                        <a:pt x="1003" y="179"/>
                      </a:lnTo>
                      <a:lnTo>
                        <a:pt x="1001" y="186"/>
                      </a:lnTo>
                      <a:lnTo>
                        <a:pt x="987" y="195"/>
                      </a:lnTo>
                      <a:lnTo>
                        <a:pt x="988" y="202"/>
                      </a:lnTo>
                      <a:lnTo>
                        <a:pt x="995" y="219"/>
                      </a:lnTo>
                      <a:lnTo>
                        <a:pt x="997" y="246"/>
                      </a:lnTo>
                      <a:lnTo>
                        <a:pt x="997" y="263"/>
                      </a:lnTo>
                      <a:lnTo>
                        <a:pt x="999" y="279"/>
                      </a:lnTo>
                      <a:lnTo>
                        <a:pt x="995" y="300"/>
                      </a:lnTo>
                      <a:lnTo>
                        <a:pt x="1009" y="308"/>
                      </a:lnTo>
                      <a:lnTo>
                        <a:pt x="1021" y="325"/>
                      </a:lnTo>
                      <a:lnTo>
                        <a:pt x="1022" y="341"/>
                      </a:lnTo>
                      <a:lnTo>
                        <a:pt x="1015" y="348"/>
                      </a:lnTo>
                      <a:lnTo>
                        <a:pt x="1000" y="347"/>
                      </a:lnTo>
                      <a:lnTo>
                        <a:pt x="990" y="336"/>
                      </a:lnTo>
                      <a:lnTo>
                        <a:pt x="973" y="337"/>
                      </a:lnTo>
                      <a:lnTo>
                        <a:pt x="942" y="336"/>
                      </a:lnTo>
                      <a:lnTo>
                        <a:pt x="922" y="327"/>
                      </a:lnTo>
                      <a:lnTo>
                        <a:pt x="897" y="348"/>
                      </a:lnTo>
                      <a:lnTo>
                        <a:pt x="888" y="349"/>
                      </a:lnTo>
                      <a:lnTo>
                        <a:pt x="887" y="347"/>
                      </a:lnTo>
                      <a:lnTo>
                        <a:pt x="887" y="342"/>
                      </a:lnTo>
                      <a:lnTo>
                        <a:pt x="883" y="339"/>
                      </a:lnTo>
                      <a:lnTo>
                        <a:pt x="881" y="337"/>
                      </a:lnTo>
                      <a:lnTo>
                        <a:pt x="872" y="344"/>
                      </a:lnTo>
                      <a:lnTo>
                        <a:pt x="855" y="352"/>
                      </a:lnTo>
                      <a:lnTo>
                        <a:pt x="820" y="354"/>
                      </a:lnTo>
                      <a:lnTo>
                        <a:pt x="810" y="351"/>
                      </a:lnTo>
                      <a:lnTo>
                        <a:pt x="801" y="351"/>
                      </a:lnTo>
                      <a:lnTo>
                        <a:pt x="785" y="355"/>
                      </a:lnTo>
                      <a:lnTo>
                        <a:pt x="775" y="364"/>
                      </a:lnTo>
                      <a:lnTo>
                        <a:pt x="767" y="368"/>
                      </a:lnTo>
                      <a:lnTo>
                        <a:pt x="754" y="371"/>
                      </a:lnTo>
                      <a:lnTo>
                        <a:pt x="750" y="375"/>
                      </a:lnTo>
                      <a:lnTo>
                        <a:pt x="716" y="381"/>
                      </a:lnTo>
                      <a:lnTo>
                        <a:pt x="689" y="378"/>
                      </a:lnTo>
                      <a:lnTo>
                        <a:pt x="678" y="366"/>
                      </a:lnTo>
                      <a:lnTo>
                        <a:pt x="671" y="365"/>
                      </a:lnTo>
                      <a:lnTo>
                        <a:pt x="657" y="366"/>
                      </a:lnTo>
                      <a:lnTo>
                        <a:pt x="648" y="373"/>
                      </a:lnTo>
                      <a:lnTo>
                        <a:pt x="634" y="378"/>
                      </a:lnTo>
                      <a:lnTo>
                        <a:pt x="626" y="380"/>
                      </a:lnTo>
                      <a:lnTo>
                        <a:pt x="622" y="384"/>
                      </a:lnTo>
                      <a:lnTo>
                        <a:pt x="607" y="381"/>
                      </a:lnTo>
                      <a:lnTo>
                        <a:pt x="598" y="384"/>
                      </a:lnTo>
                      <a:lnTo>
                        <a:pt x="597" y="381"/>
                      </a:lnTo>
                      <a:lnTo>
                        <a:pt x="597" y="379"/>
                      </a:lnTo>
                      <a:lnTo>
                        <a:pt x="597" y="378"/>
                      </a:lnTo>
                      <a:lnTo>
                        <a:pt x="597" y="378"/>
                      </a:lnTo>
                      <a:lnTo>
                        <a:pt x="592" y="374"/>
                      </a:lnTo>
                      <a:lnTo>
                        <a:pt x="583" y="373"/>
                      </a:lnTo>
                      <a:lnTo>
                        <a:pt x="578" y="370"/>
                      </a:lnTo>
                      <a:lnTo>
                        <a:pt x="573" y="381"/>
                      </a:lnTo>
                      <a:lnTo>
                        <a:pt x="571" y="382"/>
                      </a:lnTo>
                      <a:lnTo>
                        <a:pt x="571" y="387"/>
                      </a:lnTo>
                      <a:lnTo>
                        <a:pt x="569" y="396"/>
                      </a:lnTo>
                      <a:lnTo>
                        <a:pt x="579" y="408"/>
                      </a:lnTo>
                      <a:lnTo>
                        <a:pt x="579" y="411"/>
                      </a:lnTo>
                      <a:lnTo>
                        <a:pt x="576" y="412"/>
                      </a:lnTo>
                      <a:lnTo>
                        <a:pt x="569" y="412"/>
                      </a:lnTo>
                      <a:lnTo>
                        <a:pt x="560" y="414"/>
                      </a:lnTo>
                      <a:lnTo>
                        <a:pt x="560" y="418"/>
                      </a:lnTo>
                      <a:lnTo>
                        <a:pt x="560" y="427"/>
                      </a:lnTo>
                      <a:lnTo>
                        <a:pt x="554" y="432"/>
                      </a:lnTo>
                      <a:lnTo>
                        <a:pt x="551" y="433"/>
                      </a:lnTo>
                      <a:lnTo>
                        <a:pt x="548" y="439"/>
                      </a:lnTo>
                      <a:lnTo>
                        <a:pt x="542" y="435"/>
                      </a:lnTo>
                      <a:lnTo>
                        <a:pt x="540" y="432"/>
                      </a:lnTo>
                      <a:lnTo>
                        <a:pt x="536" y="432"/>
                      </a:lnTo>
                      <a:lnTo>
                        <a:pt x="538" y="42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43" name="任意多边形: 形状 342"/>
                <p:cNvSpPr>
                  <a:spLocks noChangeAspect="1"/>
                </p:cNvSpPr>
                <p:nvPr/>
              </p:nvSpPr>
              <p:spPr bwMode="gray">
                <a:xfrm>
                  <a:off x="2802" y="1980"/>
                  <a:ext cx="33" cy="28"/>
                </a:xfrm>
                <a:custGeom>
                  <a:avLst/>
                  <a:gdLst/>
                  <a:ahLst/>
                  <a:cxnLst>
                    <a:cxn ang="0">
                      <a:pos x="108" y="8"/>
                    </a:cxn>
                    <a:cxn ang="0">
                      <a:pos x="100" y="6"/>
                    </a:cxn>
                    <a:cxn ang="0">
                      <a:pos x="77" y="10"/>
                    </a:cxn>
                    <a:cxn ang="0">
                      <a:pos x="59" y="0"/>
                    </a:cxn>
                    <a:cxn ang="0">
                      <a:pos x="39" y="8"/>
                    </a:cxn>
                    <a:cxn ang="0">
                      <a:pos x="25" y="10"/>
                    </a:cxn>
                    <a:cxn ang="0">
                      <a:pos x="16" y="18"/>
                    </a:cxn>
                    <a:cxn ang="0">
                      <a:pos x="19" y="24"/>
                    </a:cxn>
                    <a:cxn ang="0">
                      <a:pos x="28" y="31"/>
                    </a:cxn>
                    <a:cxn ang="0">
                      <a:pos x="27" y="42"/>
                    </a:cxn>
                    <a:cxn ang="0">
                      <a:pos x="16" y="51"/>
                    </a:cxn>
                    <a:cxn ang="0">
                      <a:pos x="14" y="67"/>
                    </a:cxn>
                    <a:cxn ang="0">
                      <a:pos x="10" y="81"/>
                    </a:cxn>
                    <a:cxn ang="0">
                      <a:pos x="0" y="96"/>
                    </a:cxn>
                    <a:cxn ang="0">
                      <a:pos x="3" y="100"/>
                    </a:cxn>
                    <a:cxn ang="0">
                      <a:pos x="10" y="104"/>
                    </a:cxn>
                    <a:cxn ang="0">
                      <a:pos x="43" y="100"/>
                    </a:cxn>
                    <a:cxn ang="0">
                      <a:pos x="36" y="107"/>
                    </a:cxn>
                    <a:cxn ang="0">
                      <a:pos x="21" y="113"/>
                    </a:cxn>
                    <a:cxn ang="0">
                      <a:pos x="10" y="120"/>
                    </a:cxn>
                    <a:cxn ang="0">
                      <a:pos x="9" y="127"/>
                    </a:cxn>
                    <a:cxn ang="0">
                      <a:pos x="9" y="140"/>
                    </a:cxn>
                    <a:cxn ang="0">
                      <a:pos x="17" y="137"/>
                    </a:cxn>
                    <a:cxn ang="0">
                      <a:pos x="23" y="127"/>
                    </a:cxn>
                    <a:cxn ang="0">
                      <a:pos x="33" y="118"/>
                    </a:cxn>
                    <a:cxn ang="0">
                      <a:pos x="58" y="101"/>
                    </a:cxn>
                    <a:cxn ang="0">
                      <a:pos x="76" y="86"/>
                    </a:cxn>
                    <a:cxn ang="0">
                      <a:pos x="85" y="75"/>
                    </a:cxn>
                    <a:cxn ang="0">
                      <a:pos x="97" y="75"/>
                    </a:cxn>
                    <a:cxn ang="0">
                      <a:pos x="108" y="73"/>
                    </a:cxn>
                    <a:cxn ang="0">
                      <a:pos x="124" y="73"/>
                    </a:cxn>
                    <a:cxn ang="0">
                      <a:pos x="138" y="74"/>
                    </a:cxn>
                    <a:cxn ang="0">
                      <a:pos x="145" y="78"/>
                    </a:cxn>
                    <a:cxn ang="0">
                      <a:pos x="160" y="73"/>
                    </a:cxn>
                    <a:cxn ang="0">
                      <a:pos x="166" y="64"/>
                    </a:cxn>
                    <a:cxn ang="0">
                      <a:pos x="166" y="56"/>
                    </a:cxn>
                    <a:cxn ang="0">
                      <a:pos x="156" y="54"/>
                    </a:cxn>
                    <a:cxn ang="0">
                      <a:pos x="139" y="48"/>
                    </a:cxn>
                    <a:cxn ang="0">
                      <a:pos x="125" y="42"/>
                    </a:cxn>
                    <a:cxn ang="0">
                      <a:pos x="117" y="36"/>
                    </a:cxn>
                    <a:cxn ang="0">
                      <a:pos x="109" y="27"/>
                    </a:cxn>
                    <a:cxn ang="0">
                      <a:pos x="107" y="16"/>
                    </a:cxn>
                    <a:cxn ang="0">
                      <a:pos x="108" y="8"/>
                    </a:cxn>
                  </a:cxnLst>
                  <a:rect l="0" t="0" r="r" b="b"/>
                  <a:pathLst>
                    <a:path w="166" h="140">
                      <a:moveTo>
                        <a:pt x="108" y="8"/>
                      </a:moveTo>
                      <a:lnTo>
                        <a:pt x="100" y="6"/>
                      </a:lnTo>
                      <a:lnTo>
                        <a:pt x="77" y="10"/>
                      </a:lnTo>
                      <a:lnTo>
                        <a:pt x="59" y="0"/>
                      </a:lnTo>
                      <a:lnTo>
                        <a:pt x="39" y="8"/>
                      </a:lnTo>
                      <a:lnTo>
                        <a:pt x="25" y="10"/>
                      </a:lnTo>
                      <a:lnTo>
                        <a:pt x="16" y="18"/>
                      </a:lnTo>
                      <a:lnTo>
                        <a:pt x="19" y="24"/>
                      </a:lnTo>
                      <a:lnTo>
                        <a:pt x="28" y="31"/>
                      </a:lnTo>
                      <a:lnTo>
                        <a:pt x="27" y="42"/>
                      </a:lnTo>
                      <a:lnTo>
                        <a:pt x="16" y="51"/>
                      </a:lnTo>
                      <a:lnTo>
                        <a:pt x="14" y="67"/>
                      </a:lnTo>
                      <a:lnTo>
                        <a:pt x="10" y="81"/>
                      </a:lnTo>
                      <a:lnTo>
                        <a:pt x="0" y="96"/>
                      </a:lnTo>
                      <a:lnTo>
                        <a:pt x="3" y="100"/>
                      </a:lnTo>
                      <a:lnTo>
                        <a:pt x="10" y="104"/>
                      </a:lnTo>
                      <a:lnTo>
                        <a:pt x="43" y="100"/>
                      </a:lnTo>
                      <a:lnTo>
                        <a:pt x="36" y="107"/>
                      </a:lnTo>
                      <a:lnTo>
                        <a:pt x="21" y="113"/>
                      </a:lnTo>
                      <a:lnTo>
                        <a:pt x="10" y="120"/>
                      </a:lnTo>
                      <a:lnTo>
                        <a:pt x="9" y="127"/>
                      </a:lnTo>
                      <a:lnTo>
                        <a:pt x="9" y="140"/>
                      </a:lnTo>
                      <a:lnTo>
                        <a:pt x="17" y="137"/>
                      </a:lnTo>
                      <a:lnTo>
                        <a:pt x="23" y="127"/>
                      </a:lnTo>
                      <a:lnTo>
                        <a:pt x="33" y="118"/>
                      </a:lnTo>
                      <a:lnTo>
                        <a:pt x="58" y="101"/>
                      </a:lnTo>
                      <a:lnTo>
                        <a:pt x="76" y="86"/>
                      </a:lnTo>
                      <a:lnTo>
                        <a:pt x="85" y="75"/>
                      </a:lnTo>
                      <a:lnTo>
                        <a:pt x="97" y="75"/>
                      </a:lnTo>
                      <a:lnTo>
                        <a:pt x="108" y="73"/>
                      </a:lnTo>
                      <a:lnTo>
                        <a:pt x="124" y="73"/>
                      </a:lnTo>
                      <a:lnTo>
                        <a:pt x="138" y="74"/>
                      </a:lnTo>
                      <a:lnTo>
                        <a:pt x="145" y="78"/>
                      </a:lnTo>
                      <a:lnTo>
                        <a:pt x="160" y="73"/>
                      </a:lnTo>
                      <a:lnTo>
                        <a:pt x="166" y="64"/>
                      </a:lnTo>
                      <a:lnTo>
                        <a:pt x="166" y="56"/>
                      </a:lnTo>
                      <a:lnTo>
                        <a:pt x="156" y="54"/>
                      </a:lnTo>
                      <a:lnTo>
                        <a:pt x="139" y="48"/>
                      </a:lnTo>
                      <a:lnTo>
                        <a:pt x="125" y="42"/>
                      </a:lnTo>
                      <a:lnTo>
                        <a:pt x="117" y="36"/>
                      </a:lnTo>
                      <a:lnTo>
                        <a:pt x="109" y="27"/>
                      </a:lnTo>
                      <a:lnTo>
                        <a:pt x="107" y="16"/>
                      </a:lnTo>
                      <a:lnTo>
                        <a:pt x="108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39" name="任意多边形: 形状 338"/>
              <p:cNvSpPr>
                <a:spLocks noChangeAspect="1"/>
              </p:cNvSpPr>
              <p:nvPr/>
            </p:nvSpPr>
            <p:spPr bwMode="gray">
              <a:xfrm>
                <a:off x="2898" y="2100"/>
                <a:ext cx="47" cy="54"/>
              </a:xfrm>
              <a:custGeom>
                <a:avLst/>
                <a:gdLst/>
                <a:ahLst/>
                <a:cxnLst>
                  <a:cxn ang="0">
                    <a:pos x="215" y="94"/>
                  </a:cxn>
                  <a:cxn ang="0">
                    <a:pos x="231" y="75"/>
                  </a:cxn>
                  <a:cxn ang="0">
                    <a:pos x="215" y="0"/>
                  </a:cxn>
                  <a:cxn ang="0">
                    <a:pos x="165" y="26"/>
                  </a:cxn>
                  <a:cxn ang="0">
                    <a:pos x="141" y="39"/>
                  </a:cxn>
                  <a:cxn ang="0">
                    <a:pos x="96" y="67"/>
                  </a:cxn>
                  <a:cxn ang="0">
                    <a:pos x="87" y="69"/>
                  </a:cxn>
                  <a:cxn ang="0">
                    <a:pos x="75" y="67"/>
                  </a:cxn>
                  <a:cxn ang="0">
                    <a:pos x="70" y="65"/>
                  </a:cxn>
                  <a:cxn ang="0">
                    <a:pos x="62" y="55"/>
                  </a:cxn>
                  <a:cxn ang="0">
                    <a:pos x="54" y="51"/>
                  </a:cxn>
                  <a:cxn ang="0">
                    <a:pos x="48" y="43"/>
                  </a:cxn>
                  <a:cxn ang="0">
                    <a:pos x="44" y="42"/>
                  </a:cxn>
                  <a:cxn ang="0">
                    <a:pos x="32" y="44"/>
                  </a:cxn>
                  <a:cxn ang="0">
                    <a:pos x="32" y="64"/>
                  </a:cxn>
                  <a:cxn ang="0">
                    <a:pos x="32" y="66"/>
                  </a:cxn>
                  <a:cxn ang="0">
                    <a:pos x="31" y="75"/>
                  </a:cxn>
                  <a:cxn ang="0">
                    <a:pos x="30" y="82"/>
                  </a:cxn>
                  <a:cxn ang="0">
                    <a:pos x="28" y="94"/>
                  </a:cxn>
                  <a:cxn ang="0">
                    <a:pos x="31" y="103"/>
                  </a:cxn>
                  <a:cxn ang="0">
                    <a:pos x="28" y="109"/>
                  </a:cxn>
                  <a:cxn ang="0">
                    <a:pos x="27" y="118"/>
                  </a:cxn>
                  <a:cxn ang="0">
                    <a:pos x="25" y="120"/>
                  </a:cxn>
                  <a:cxn ang="0">
                    <a:pos x="27" y="124"/>
                  </a:cxn>
                  <a:cxn ang="0">
                    <a:pos x="23" y="137"/>
                  </a:cxn>
                  <a:cxn ang="0">
                    <a:pos x="26" y="145"/>
                  </a:cxn>
                  <a:cxn ang="0">
                    <a:pos x="17" y="163"/>
                  </a:cxn>
                  <a:cxn ang="0">
                    <a:pos x="11" y="183"/>
                  </a:cxn>
                  <a:cxn ang="0">
                    <a:pos x="5" y="236"/>
                  </a:cxn>
                  <a:cxn ang="0">
                    <a:pos x="1" y="247"/>
                  </a:cxn>
                  <a:cxn ang="0">
                    <a:pos x="0" y="253"/>
                  </a:cxn>
                  <a:cxn ang="0">
                    <a:pos x="0" y="253"/>
                  </a:cxn>
                  <a:cxn ang="0">
                    <a:pos x="3" y="261"/>
                  </a:cxn>
                  <a:cxn ang="0">
                    <a:pos x="64" y="269"/>
                  </a:cxn>
                  <a:cxn ang="0">
                    <a:pos x="81" y="252"/>
                  </a:cxn>
                  <a:cxn ang="0">
                    <a:pos x="82" y="248"/>
                  </a:cxn>
                  <a:cxn ang="0">
                    <a:pos x="97" y="223"/>
                  </a:cxn>
                  <a:cxn ang="0">
                    <a:pos x="139" y="217"/>
                  </a:cxn>
                  <a:cxn ang="0">
                    <a:pos x="140" y="207"/>
                  </a:cxn>
                  <a:cxn ang="0">
                    <a:pos x="146" y="191"/>
                  </a:cxn>
                  <a:cxn ang="0">
                    <a:pos x="168" y="179"/>
                  </a:cxn>
                  <a:cxn ang="0">
                    <a:pos x="170" y="178"/>
                  </a:cxn>
                  <a:cxn ang="0">
                    <a:pos x="117" y="124"/>
                  </a:cxn>
                  <a:cxn ang="0">
                    <a:pos x="108" y="118"/>
                  </a:cxn>
                  <a:cxn ang="0">
                    <a:pos x="149" y="108"/>
                  </a:cxn>
                  <a:cxn ang="0">
                    <a:pos x="215" y="94"/>
                  </a:cxn>
                </a:cxnLst>
                <a:rect l="0" t="0" r="r" b="b"/>
                <a:pathLst>
                  <a:path w="231" h="269">
                    <a:moveTo>
                      <a:pt x="215" y="94"/>
                    </a:moveTo>
                    <a:lnTo>
                      <a:pt x="231" y="75"/>
                    </a:lnTo>
                    <a:lnTo>
                      <a:pt x="215" y="0"/>
                    </a:lnTo>
                    <a:lnTo>
                      <a:pt x="165" y="26"/>
                    </a:lnTo>
                    <a:lnTo>
                      <a:pt x="141" y="39"/>
                    </a:lnTo>
                    <a:lnTo>
                      <a:pt x="96" y="67"/>
                    </a:lnTo>
                    <a:lnTo>
                      <a:pt x="87" y="69"/>
                    </a:lnTo>
                    <a:lnTo>
                      <a:pt x="75" y="67"/>
                    </a:lnTo>
                    <a:lnTo>
                      <a:pt x="70" y="65"/>
                    </a:lnTo>
                    <a:lnTo>
                      <a:pt x="62" y="55"/>
                    </a:lnTo>
                    <a:lnTo>
                      <a:pt x="54" y="51"/>
                    </a:lnTo>
                    <a:lnTo>
                      <a:pt x="48" y="43"/>
                    </a:lnTo>
                    <a:lnTo>
                      <a:pt x="44" y="42"/>
                    </a:lnTo>
                    <a:lnTo>
                      <a:pt x="32" y="44"/>
                    </a:lnTo>
                    <a:lnTo>
                      <a:pt x="32" y="64"/>
                    </a:lnTo>
                    <a:lnTo>
                      <a:pt x="32" y="66"/>
                    </a:lnTo>
                    <a:lnTo>
                      <a:pt x="31" y="75"/>
                    </a:lnTo>
                    <a:lnTo>
                      <a:pt x="30" y="82"/>
                    </a:lnTo>
                    <a:lnTo>
                      <a:pt x="28" y="94"/>
                    </a:lnTo>
                    <a:lnTo>
                      <a:pt x="31" y="103"/>
                    </a:lnTo>
                    <a:lnTo>
                      <a:pt x="28" y="109"/>
                    </a:lnTo>
                    <a:lnTo>
                      <a:pt x="27" y="118"/>
                    </a:lnTo>
                    <a:lnTo>
                      <a:pt x="25" y="120"/>
                    </a:lnTo>
                    <a:lnTo>
                      <a:pt x="27" y="124"/>
                    </a:lnTo>
                    <a:lnTo>
                      <a:pt x="23" y="137"/>
                    </a:lnTo>
                    <a:lnTo>
                      <a:pt x="26" y="145"/>
                    </a:lnTo>
                    <a:lnTo>
                      <a:pt x="17" y="163"/>
                    </a:lnTo>
                    <a:lnTo>
                      <a:pt x="11" y="183"/>
                    </a:lnTo>
                    <a:lnTo>
                      <a:pt x="5" y="236"/>
                    </a:lnTo>
                    <a:lnTo>
                      <a:pt x="1" y="247"/>
                    </a:lnTo>
                    <a:lnTo>
                      <a:pt x="0" y="253"/>
                    </a:lnTo>
                    <a:lnTo>
                      <a:pt x="0" y="253"/>
                    </a:lnTo>
                    <a:lnTo>
                      <a:pt x="3" y="261"/>
                    </a:lnTo>
                    <a:lnTo>
                      <a:pt x="64" y="269"/>
                    </a:lnTo>
                    <a:lnTo>
                      <a:pt x="81" y="252"/>
                    </a:lnTo>
                    <a:lnTo>
                      <a:pt x="82" y="248"/>
                    </a:lnTo>
                    <a:lnTo>
                      <a:pt x="97" y="223"/>
                    </a:lnTo>
                    <a:lnTo>
                      <a:pt x="139" y="217"/>
                    </a:lnTo>
                    <a:lnTo>
                      <a:pt x="140" y="207"/>
                    </a:lnTo>
                    <a:lnTo>
                      <a:pt x="146" y="191"/>
                    </a:lnTo>
                    <a:lnTo>
                      <a:pt x="168" y="179"/>
                    </a:lnTo>
                    <a:lnTo>
                      <a:pt x="170" y="178"/>
                    </a:lnTo>
                    <a:lnTo>
                      <a:pt x="117" y="124"/>
                    </a:lnTo>
                    <a:lnTo>
                      <a:pt x="108" y="118"/>
                    </a:lnTo>
                    <a:lnTo>
                      <a:pt x="149" y="108"/>
                    </a:lnTo>
                    <a:lnTo>
                      <a:pt x="215" y="9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0" name="任意多边形: 形状 339"/>
              <p:cNvSpPr>
                <a:spLocks noChangeAspect="1"/>
              </p:cNvSpPr>
              <p:nvPr/>
            </p:nvSpPr>
            <p:spPr bwMode="gray">
              <a:xfrm>
                <a:off x="2905" y="2047"/>
                <a:ext cx="77" cy="67"/>
              </a:xfrm>
              <a:custGeom>
                <a:avLst/>
                <a:gdLst/>
                <a:ahLst/>
                <a:cxnLst>
                  <a:cxn ang="0">
                    <a:pos x="241" y="227"/>
                  </a:cxn>
                  <a:cxn ang="0">
                    <a:pos x="290" y="203"/>
                  </a:cxn>
                  <a:cxn ang="0">
                    <a:pos x="316" y="170"/>
                  </a:cxn>
                  <a:cxn ang="0">
                    <a:pos x="354" y="50"/>
                  </a:cxn>
                  <a:cxn ang="0">
                    <a:pos x="378" y="12"/>
                  </a:cxn>
                  <a:cxn ang="0">
                    <a:pos x="373" y="2"/>
                  </a:cxn>
                  <a:cxn ang="0">
                    <a:pos x="345" y="15"/>
                  </a:cxn>
                  <a:cxn ang="0">
                    <a:pos x="291" y="14"/>
                  </a:cxn>
                  <a:cxn ang="0">
                    <a:pos x="257" y="31"/>
                  </a:cxn>
                  <a:cxn ang="0">
                    <a:pos x="206" y="45"/>
                  </a:cxn>
                  <a:cxn ang="0">
                    <a:pos x="161" y="28"/>
                  </a:cxn>
                  <a:cxn ang="0">
                    <a:pos x="124" y="41"/>
                  </a:cxn>
                  <a:cxn ang="0">
                    <a:pos x="97" y="44"/>
                  </a:cxn>
                  <a:cxn ang="0">
                    <a:pos x="87" y="42"/>
                  </a:cxn>
                  <a:cxn ang="0">
                    <a:pos x="73" y="36"/>
                  </a:cxn>
                  <a:cxn ang="0">
                    <a:pos x="61" y="45"/>
                  </a:cxn>
                  <a:cxn ang="0">
                    <a:pos x="68" y="71"/>
                  </a:cxn>
                  <a:cxn ang="0">
                    <a:pos x="59" y="75"/>
                  </a:cxn>
                  <a:cxn ang="0">
                    <a:pos x="50" y="90"/>
                  </a:cxn>
                  <a:cxn ang="0">
                    <a:pos x="38" y="102"/>
                  </a:cxn>
                  <a:cxn ang="0">
                    <a:pos x="26" y="95"/>
                  </a:cxn>
                  <a:cxn ang="0">
                    <a:pos x="23" y="123"/>
                  </a:cxn>
                  <a:cxn ang="0">
                    <a:pos x="26" y="167"/>
                  </a:cxn>
                  <a:cxn ang="0">
                    <a:pos x="48" y="174"/>
                  </a:cxn>
                  <a:cxn ang="0">
                    <a:pos x="57" y="179"/>
                  </a:cxn>
                  <a:cxn ang="0">
                    <a:pos x="53" y="183"/>
                  </a:cxn>
                  <a:cxn ang="0">
                    <a:pos x="50" y="189"/>
                  </a:cxn>
                  <a:cxn ang="0">
                    <a:pos x="63" y="195"/>
                  </a:cxn>
                  <a:cxn ang="0">
                    <a:pos x="64" y="208"/>
                  </a:cxn>
                  <a:cxn ang="0">
                    <a:pos x="63" y="216"/>
                  </a:cxn>
                  <a:cxn ang="0">
                    <a:pos x="50" y="222"/>
                  </a:cxn>
                  <a:cxn ang="0">
                    <a:pos x="45" y="230"/>
                  </a:cxn>
                  <a:cxn ang="0">
                    <a:pos x="52" y="236"/>
                  </a:cxn>
                  <a:cxn ang="0">
                    <a:pos x="32" y="237"/>
                  </a:cxn>
                  <a:cxn ang="0">
                    <a:pos x="26" y="249"/>
                  </a:cxn>
                  <a:cxn ang="0">
                    <a:pos x="31" y="257"/>
                  </a:cxn>
                  <a:cxn ang="0">
                    <a:pos x="18" y="267"/>
                  </a:cxn>
                  <a:cxn ang="0">
                    <a:pos x="5" y="276"/>
                  </a:cxn>
                  <a:cxn ang="0">
                    <a:pos x="4" y="295"/>
                  </a:cxn>
                  <a:cxn ang="0">
                    <a:pos x="0" y="312"/>
                  </a:cxn>
                  <a:cxn ang="0">
                    <a:pos x="22" y="319"/>
                  </a:cxn>
                  <a:cxn ang="0">
                    <a:pos x="43" y="335"/>
                  </a:cxn>
                  <a:cxn ang="0">
                    <a:pos x="109" y="307"/>
                  </a:cxn>
                </a:cxnLst>
                <a:rect l="0" t="0" r="r" b="b"/>
                <a:pathLst>
                  <a:path w="387" h="337">
                    <a:moveTo>
                      <a:pt x="183" y="268"/>
                    </a:moveTo>
                    <a:lnTo>
                      <a:pt x="226" y="238"/>
                    </a:lnTo>
                    <a:lnTo>
                      <a:pt x="241" y="227"/>
                    </a:lnTo>
                    <a:lnTo>
                      <a:pt x="256" y="222"/>
                    </a:lnTo>
                    <a:lnTo>
                      <a:pt x="278" y="210"/>
                    </a:lnTo>
                    <a:lnTo>
                      <a:pt x="290" y="203"/>
                    </a:lnTo>
                    <a:lnTo>
                      <a:pt x="294" y="199"/>
                    </a:lnTo>
                    <a:lnTo>
                      <a:pt x="306" y="194"/>
                    </a:lnTo>
                    <a:lnTo>
                      <a:pt x="316" y="170"/>
                    </a:lnTo>
                    <a:lnTo>
                      <a:pt x="319" y="133"/>
                    </a:lnTo>
                    <a:lnTo>
                      <a:pt x="323" y="63"/>
                    </a:lnTo>
                    <a:lnTo>
                      <a:pt x="354" y="50"/>
                    </a:lnTo>
                    <a:lnTo>
                      <a:pt x="372" y="21"/>
                    </a:lnTo>
                    <a:lnTo>
                      <a:pt x="387" y="12"/>
                    </a:lnTo>
                    <a:lnTo>
                      <a:pt x="378" y="12"/>
                    </a:lnTo>
                    <a:lnTo>
                      <a:pt x="377" y="10"/>
                    </a:lnTo>
                    <a:lnTo>
                      <a:pt x="377" y="5"/>
                    </a:lnTo>
                    <a:lnTo>
                      <a:pt x="373" y="2"/>
                    </a:lnTo>
                    <a:lnTo>
                      <a:pt x="371" y="0"/>
                    </a:lnTo>
                    <a:lnTo>
                      <a:pt x="362" y="7"/>
                    </a:lnTo>
                    <a:lnTo>
                      <a:pt x="345" y="15"/>
                    </a:lnTo>
                    <a:lnTo>
                      <a:pt x="310" y="17"/>
                    </a:lnTo>
                    <a:lnTo>
                      <a:pt x="300" y="14"/>
                    </a:lnTo>
                    <a:lnTo>
                      <a:pt x="291" y="14"/>
                    </a:lnTo>
                    <a:lnTo>
                      <a:pt x="275" y="18"/>
                    </a:lnTo>
                    <a:lnTo>
                      <a:pt x="265" y="27"/>
                    </a:lnTo>
                    <a:lnTo>
                      <a:pt x="257" y="31"/>
                    </a:lnTo>
                    <a:lnTo>
                      <a:pt x="244" y="34"/>
                    </a:lnTo>
                    <a:lnTo>
                      <a:pt x="238" y="38"/>
                    </a:lnTo>
                    <a:lnTo>
                      <a:pt x="206" y="45"/>
                    </a:lnTo>
                    <a:lnTo>
                      <a:pt x="179" y="41"/>
                    </a:lnTo>
                    <a:lnTo>
                      <a:pt x="168" y="31"/>
                    </a:lnTo>
                    <a:lnTo>
                      <a:pt x="161" y="28"/>
                    </a:lnTo>
                    <a:lnTo>
                      <a:pt x="147" y="29"/>
                    </a:lnTo>
                    <a:lnTo>
                      <a:pt x="138" y="36"/>
                    </a:lnTo>
                    <a:lnTo>
                      <a:pt x="124" y="41"/>
                    </a:lnTo>
                    <a:lnTo>
                      <a:pt x="116" y="43"/>
                    </a:lnTo>
                    <a:lnTo>
                      <a:pt x="112" y="47"/>
                    </a:lnTo>
                    <a:lnTo>
                      <a:pt x="97" y="44"/>
                    </a:lnTo>
                    <a:lnTo>
                      <a:pt x="88" y="47"/>
                    </a:lnTo>
                    <a:lnTo>
                      <a:pt x="87" y="44"/>
                    </a:lnTo>
                    <a:lnTo>
                      <a:pt x="87" y="42"/>
                    </a:lnTo>
                    <a:lnTo>
                      <a:pt x="87" y="41"/>
                    </a:lnTo>
                    <a:lnTo>
                      <a:pt x="82" y="37"/>
                    </a:lnTo>
                    <a:lnTo>
                      <a:pt x="73" y="36"/>
                    </a:lnTo>
                    <a:lnTo>
                      <a:pt x="68" y="33"/>
                    </a:lnTo>
                    <a:lnTo>
                      <a:pt x="63" y="44"/>
                    </a:lnTo>
                    <a:lnTo>
                      <a:pt x="61" y="45"/>
                    </a:lnTo>
                    <a:lnTo>
                      <a:pt x="61" y="50"/>
                    </a:lnTo>
                    <a:lnTo>
                      <a:pt x="59" y="59"/>
                    </a:lnTo>
                    <a:lnTo>
                      <a:pt x="68" y="71"/>
                    </a:lnTo>
                    <a:lnTo>
                      <a:pt x="69" y="74"/>
                    </a:lnTo>
                    <a:lnTo>
                      <a:pt x="66" y="75"/>
                    </a:lnTo>
                    <a:lnTo>
                      <a:pt x="59" y="75"/>
                    </a:lnTo>
                    <a:lnTo>
                      <a:pt x="50" y="77"/>
                    </a:lnTo>
                    <a:lnTo>
                      <a:pt x="50" y="81"/>
                    </a:lnTo>
                    <a:lnTo>
                      <a:pt x="50" y="90"/>
                    </a:lnTo>
                    <a:lnTo>
                      <a:pt x="44" y="95"/>
                    </a:lnTo>
                    <a:lnTo>
                      <a:pt x="41" y="96"/>
                    </a:lnTo>
                    <a:lnTo>
                      <a:pt x="38" y="102"/>
                    </a:lnTo>
                    <a:lnTo>
                      <a:pt x="32" y="98"/>
                    </a:lnTo>
                    <a:lnTo>
                      <a:pt x="30" y="95"/>
                    </a:lnTo>
                    <a:lnTo>
                      <a:pt x="26" y="95"/>
                    </a:lnTo>
                    <a:lnTo>
                      <a:pt x="26" y="106"/>
                    </a:lnTo>
                    <a:lnTo>
                      <a:pt x="21" y="119"/>
                    </a:lnTo>
                    <a:lnTo>
                      <a:pt x="23" y="123"/>
                    </a:lnTo>
                    <a:lnTo>
                      <a:pt x="28" y="136"/>
                    </a:lnTo>
                    <a:lnTo>
                      <a:pt x="28" y="155"/>
                    </a:lnTo>
                    <a:lnTo>
                      <a:pt x="26" y="167"/>
                    </a:lnTo>
                    <a:lnTo>
                      <a:pt x="28" y="178"/>
                    </a:lnTo>
                    <a:lnTo>
                      <a:pt x="45" y="178"/>
                    </a:lnTo>
                    <a:lnTo>
                      <a:pt x="48" y="174"/>
                    </a:lnTo>
                    <a:lnTo>
                      <a:pt x="50" y="174"/>
                    </a:lnTo>
                    <a:lnTo>
                      <a:pt x="52" y="179"/>
                    </a:lnTo>
                    <a:lnTo>
                      <a:pt x="57" y="179"/>
                    </a:lnTo>
                    <a:lnTo>
                      <a:pt x="58" y="181"/>
                    </a:lnTo>
                    <a:lnTo>
                      <a:pt x="58" y="183"/>
                    </a:lnTo>
                    <a:lnTo>
                      <a:pt x="53" y="183"/>
                    </a:lnTo>
                    <a:lnTo>
                      <a:pt x="53" y="185"/>
                    </a:lnTo>
                    <a:lnTo>
                      <a:pt x="50" y="187"/>
                    </a:lnTo>
                    <a:lnTo>
                      <a:pt x="50" y="189"/>
                    </a:lnTo>
                    <a:lnTo>
                      <a:pt x="57" y="189"/>
                    </a:lnTo>
                    <a:lnTo>
                      <a:pt x="58" y="193"/>
                    </a:lnTo>
                    <a:lnTo>
                      <a:pt x="63" y="195"/>
                    </a:lnTo>
                    <a:lnTo>
                      <a:pt x="61" y="199"/>
                    </a:lnTo>
                    <a:lnTo>
                      <a:pt x="65" y="204"/>
                    </a:lnTo>
                    <a:lnTo>
                      <a:pt x="64" y="208"/>
                    </a:lnTo>
                    <a:lnTo>
                      <a:pt x="66" y="210"/>
                    </a:lnTo>
                    <a:lnTo>
                      <a:pt x="64" y="212"/>
                    </a:lnTo>
                    <a:lnTo>
                      <a:pt x="63" y="216"/>
                    </a:lnTo>
                    <a:lnTo>
                      <a:pt x="60" y="216"/>
                    </a:lnTo>
                    <a:lnTo>
                      <a:pt x="55" y="221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7" y="227"/>
                    </a:lnTo>
                    <a:lnTo>
                      <a:pt x="45" y="230"/>
                    </a:lnTo>
                    <a:lnTo>
                      <a:pt x="50" y="233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0" y="237"/>
                    </a:lnTo>
                    <a:lnTo>
                      <a:pt x="45" y="236"/>
                    </a:lnTo>
                    <a:lnTo>
                      <a:pt x="32" y="237"/>
                    </a:lnTo>
                    <a:lnTo>
                      <a:pt x="31" y="242"/>
                    </a:lnTo>
                    <a:lnTo>
                      <a:pt x="28" y="243"/>
                    </a:lnTo>
                    <a:lnTo>
                      <a:pt x="26" y="249"/>
                    </a:lnTo>
                    <a:lnTo>
                      <a:pt x="26" y="249"/>
                    </a:lnTo>
                    <a:lnTo>
                      <a:pt x="31" y="252"/>
                    </a:lnTo>
                    <a:lnTo>
                      <a:pt x="31" y="257"/>
                    </a:lnTo>
                    <a:lnTo>
                      <a:pt x="28" y="257"/>
                    </a:lnTo>
                    <a:lnTo>
                      <a:pt x="25" y="263"/>
                    </a:lnTo>
                    <a:lnTo>
                      <a:pt x="18" y="267"/>
                    </a:lnTo>
                    <a:lnTo>
                      <a:pt x="17" y="270"/>
                    </a:lnTo>
                    <a:lnTo>
                      <a:pt x="12" y="270"/>
                    </a:lnTo>
                    <a:lnTo>
                      <a:pt x="5" y="276"/>
                    </a:lnTo>
                    <a:lnTo>
                      <a:pt x="5" y="286"/>
                    </a:lnTo>
                    <a:lnTo>
                      <a:pt x="2" y="290"/>
                    </a:lnTo>
                    <a:lnTo>
                      <a:pt x="4" y="295"/>
                    </a:lnTo>
                    <a:lnTo>
                      <a:pt x="2" y="300"/>
                    </a:lnTo>
                    <a:lnTo>
                      <a:pt x="5" y="306"/>
                    </a:lnTo>
                    <a:lnTo>
                      <a:pt x="0" y="312"/>
                    </a:lnTo>
                    <a:lnTo>
                      <a:pt x="12" y="310"/>
                    </a:lnTo>
                    <a:lnTo>
                      <a:pt x="16" y="311"/>
                    </a:lnTo>
                    <a:lnTo>
                      <a:pt x="22" y="319"/>
                    </a:lnTo>
                    <a:lnTo>
                      <a:pt x="30" y="324"/>
                    </a:lnTo>
                    <a:lnTo>
                      <a:pt x="38" y="333"/>
                    </a:lnTo>
                    <a:lnTo>
                      <a:pt x="43" y="335"/>
                    </a:lnTo>
                    <a:lnTo>
                      <a:pt x="55" y="337"/>
                    </a:lnTo>
                    <a:lnTo>
                      <a:pt x="63" y="335"/>
                    </a:lnTo>
                    <a:lnTo>
                      <a:pt x="109" y="307"/>
                    </a:lnTo>
                    <a:lnTo>
                      <a:pt x="133" y="294"/>
                    </a:lnTo>
                    <a:lnTo>
                      <a:pt x="183" y="2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1" name="任意多边形: 形状 340"/>
              <p:cNvSpPr>
                <a:spLocks noChangeAspect="1"/>
              </p:cNvSpPr>
              <p:nvPr/>
            </p:nvSpPr>
            <p:spPr bwMode="gray">
              <a:xfrm>
                <a:off x="2871" y="2069"/>
                <a:ext cx="25" cy="15"/>
              </a:xfrm>
              <a:custGeom>
                <a:avLst/>
                <a:gdLst/>
                <a:ahLst/>
                <a:cxnLst>
                  <a:cxn ang="0">
                    <a:pos x="92" y="16"/>
                  </a:cxn>
                  <a:cxn ang="0">
                    <a:pos x="106" y="11"/>
                  </a:cxn>
                  <a:cxn ang="0">
                    <a:pos x="112" y="5"/>
                  </a:cxn>
                  <a:cxn ang="0">
                    <a:pos x="122" y="0"/>
                  </a:cxn>
                  <a:cxn ang="0">
                    <a:pos x="126" y="0"/>
                  </a:cxn>
                  <a:cxn ang="0">
                    <a:pos x="123" y="9"/>
                  </a:cxn>
                  <a:cxn ang="0">
                    <a:pos x="115" y="17"/>
                  </a:cxn>
                  <a:cxn ang="0">
                    <a:pos x="107" y="21"/>
                  </a:cxn>
                  <a:cxn ang="0">
                    <a:pos x="96" y="37"/>
                  </a:cxn>
                  <a:cxn ang="0">
                    <a:pos x="99" y="43"/>
                  </a:cxn>
                  <a:cxn ang="0">
                    <a:pos x="92" y="52"/>
                  </a:cxn>
                  <a:cxn ang="0">
                    <a:pos x="80" y="54"/>
                  </a:cxn>
                  <a:cxn ang="0">
                    <a:pos x="69" y="64"/>
                  </a:cxn>
                  <a:cxn ang="0">
                    <a:pos x="53" y="68"/>
                  </a:cxn>
                  <a:cxn ang="0">
                    <a:pos x="43" y="75"/>
                  </a:cxn>
                  <a:cxn ang="0">
                    <a:pos x="25" y="72"/>
                  </a:cxn>
                  <a:cxn ang="0">
                    <a:pos x="13" y="66"/>
                  </a:cxn>
                  <a:cxn ang="0">
                    <a:pos x="5" y="57"/>
                  </a:cxn>
                  <a:cxn ang="0">
                    <a:pos x="0" y="45"/>
                  </a:cxn>
                  <a:cxn ang="0">
                    <a:pos x="13" y="42"/>
                  </a:cxn>
                  <a:cxn ang="0">
                    <a:pos x="21" y="37"/>
                  </a:cxn>
                  <a:cxn ang="0">
                    <a:pos x="31" y="36"/>
                  </a:cxn>
                  <a:cxn ang="0">
                    <a:pos x="38" y="33"/>
                  </a:cxn>
                  <a:cxn ang="0">
                    <a:pos x="40" y="25"/>
                  </a:cxn>
                  <a:cxn ang="0">
                    <a:pos x="43" y="26"/>
                  </a:cxn>
                  <a:cxn ang="0">
                    <a:pos x="63" y="25"/>
                  </a:cxn>
                  <a:cxn ang="0">
                    <a:pos x="92" y="16"/>
                  </a:cxn>
                </a:cxnLst>
                <a:rect l="0" t="0" r="r" b="b"/>
                <a:pathLst>
                  <a:path w="126" h="75">
                    <a:moveTo>
                      <a:pt x="92" y="16"/>
                    </a:moveTo>
                    <a:lnTo>
                      <a:pt x="106" y="11"/>
                    </a:lnTo>
                    <a:lnTo>
                      <a:pt x="112" y="5"/>
                    </a:lnTo>
                    <a:lnTo>
                      <a:pt x="122" y="0"/>
                    </a:lnTo>
                    <a:lnTo>
                      <a:pt x="126" y="0"/>
                    </a:lnTo>
                    <a:lnTo>
                      <a:pt x="123" y="9"/>
                    </a:lnTo>
                    <a:lnTo>
                      <a:pt x="115" y="17"/>
                    </a:lnTo>
                    <a:lnTo>
                      <a:pt x="107" y="21"/>
                    </a:lnTo>
                    <a:lnTo>
                      <a:pt x="96" y="37"/>
                    </a:lnTo>
                    <a:lnTo>
                      <a:pt x="99" y="43"/>
                    </a:lnTo>
                    <a:lnTo>
                      <a:pt x="92" y="52"/>
                    </a:lnTo>
                    <a:lnTo>
                      <a:pt x="80" y="54"/>
                    </a:lnTo>
                    <a:lnTo>
                      <a:pt x="69" y="64"/>
                    </a:lnTo>
                    <a:lnTo>
                      <a:pt x="53" y="68"/>
                    </a:lnTo>
                    <a:lnTo>
                      <a:pt x="43" y="75"/>
                    </a:lnTo>
                    <a:lnTo>
                      <a:pt x="25" y="72"/>
                    </a:lnTo>
                    <a:lnTo>
                      <a:pt x="13" y="66"/>
                    </a:lnTo>
                    <a:lnTo>
                      <a:pt x="5" y="57"/>
                    </a:lnTo>
                    <a:lnTo>
                      <a:pt x="0" y="45"/>
                    </a:lnTo>
                    <a:lnTo>
                      <a:pt x="13" y="42"/>
                    </a:lnTo>
                    <a:lnTo>
                      <a:pt x="21" y="37"/>
                    </a:lnTo>
                    <a:lnTo>
                      <a:pt x="31" y="36"/>
                    </a:lnTo>
                    <a:lnTo>
                      <a:pt x="38" y="33"/>
                    </a:lnTo>
                    <a:lnTo>
                      <a:pt x="40" y="25"/>
                    </a:lnTo>
                    <a:lnTo>
                      <a:pt x="43" y="26"/>
                    </a:lnTo>
                    <a:lnTo>
                      <a:pt x="63" y="25"/>
                    </a:lnTo>
                    <a:lnTo>
                      <a:pt x="92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82" name="任意多边形: 形状 81"/>
            <p:cNvSpPr>
              <a:spLocks noChangeAspect="1"/>
            </p:cNvSpPr>
            <p:nvPr/>
          </p:nvSpPr>
          <p:spPr bwMode="gray">
            <a:xfrm>
              <a:off x="6654139" y="3593926"/>
              <a:ext cx="54065" cy="61115"/>
            </a:xfrm>
            <a:custGeom>
              <a:avLst/>
              <a:gdLst/>
              <a:ahLst/>
              <a:cxnLst>
                <a:cxn ang="0">
                  <a:pos x="77" y="118"/>
                </a:cxn>
                <a:cxn ang="0">
                  <a:pos x="68" y="107"/>
                </a:cxn>
                <a:cxn ang="0">
                  <a:pos x="64" y="102"/>
                </a:cxn>
                <a:cxn ang="0">
                  <a:pos x="56" y="99"/>
                </a:cxn>
                <a:cxn ang="0">
                  <a:pos x="46" y="89"/>
                </a:cxn>
                <a:cxn ang="0">
                  <a:pos x="38" y="83"/>
                </a:cxn>
                <a:cxn ang="0">
                  <a:pos x="27" y="79"/>
                </a:cxn>
                <a:cxn ang="0">
                  <a:pos x="19" y="69"/>
                </a:cxn>
                <a:cxn ang="0">
                  <a:pos x="16" y="55"/>
                </a:cxn>
                <a:cxn ang="0">
                  <a:pos x="14" y="35"/>
                </a:cxn>
                <a:cxn ang="0">
                  <a:pos x="7" y="21"/>
                </a:cxn>
                <a:cxn ang="0">
                  <a:pos x="0" y="15"/>
                </a:cxn>
                <a:cxn ang="0">
                  <a:pos x="21" y="14"/>
                </a:cxn>
                <a:cxn ang="0">
                  <a:pos x="28" y="9"/>
                </a:cxn>
                <a:cxn ang="0">
                  <a:pos x="44" y="8"/>
                </a:cxn>
                <a:cxn ang="0">
                  <a:pos x="51" y="4"/>
                </a:cxn>
                <a:cxn ang="0">
                  <a:pos x="67" y="7"/>
                </a:cxn>
                <a:cxn ang="0">
                  <a:pos x="76" y="5"/>
                </a:cxn>
                <a:cxn ang="0">
                  <a:pos x="86" y="0"/>
                </a:cxn>
                <a:cxn ang="0">
                  <a:pos x="87" y="0"/>
                </a:cxn>
                <a:cxn ang="0">
                  <a:pos x="89" y="8"/>
                </a:cxn>
                <a:cxn ang="0">
                  <a:pos x="99" y="20"/>
                </a:cxn>
                <a:cxn ang="0">
                  <a:pos x="107" y="21"/>
                </a:cxn>
                <a:cxn ang="0">
                  <a:pos x="114" y="26"/>
                </a:cxn>
                <a:cxn ang="0">
                  <a:pos x="115" y="34"/>
                </a:cxn>
                <a:cxn ang="0">
                  <a:pos x="110" y="40"/>
                </a:cxn>
                <a:cxn ang="0">
                  <a:pos x="110" y="48"/>
                </a:cxn>
                <a:cxn ang="0">
                  <a:pos x="113" y="56"/>
                </a:cxn>
                <a:cxn ang="0">
                  <a:pos x="118" y="63"/>
                </a:cxn>
                <a:cxn ang="0">
                  <a:pos x="123" y="68"/>
                </a:cxn>
                <a:cxn ang="0">
                  <a:pos x="137" y="77"/>
                </a:cxn>
                <a:cxn ang="0">
                  <a:pos x="138" y="84"/>
                </a:cxn>
                <a:cxn ang="0">
                  <a:pos x="135" y="93"/>
                </a:cxn>
                <a:cxn ang="0">
                  <a:pos x="126" y="94"/>
                </a:cxn>
                <a:cxn ang="0">
                  <a:pos x="129" y="101"/>
                </a:cxn>
                <a:cxn ang="0">
                  <a:pos x="138" y="113"/>
                </a:cxn>
                <a:cxn ang="0">
                  <a:pos x="153" y="122"/>
                </a:cxn>
                <a:cxn ang="0">
                  <a:pos x="161" y="122"/>
                </a:cxn>
                <a:cxn ang="0">
                  <a:pos x="168" y="123"/>
                </a:cxn>
                <a:cxn ang="0">
                  <a:pos x="164" y="131"/>
                </a:cxn>
                <a:cxn ang="0">
                  <a:pos x="163" y="139"/>
                </a:cxn>
                <a:cxn ang="0">
                  <a:pos x="169" y="144"/>
                </a:cxn>
                <a:cxn ang="0">
                  <a:pos x="168" y="152"/>
                </a:cxn>
                <a:cxn ang="0">
                  <a:pos x="161" y="154"/>
                </a:cxn>
                <a:cxn ang="0">
                  <a:pos x="166" y="160"/>
                </a:cxn>
                <a:cxn ang="0">
                  <a:pos x="169" y="168"/>
                </a:cxn>
                <a:cxn ang="0">
                  <a:pos x="170" y="175"/>
                </a:cxn>
                <a:cxn ang="0">
                  <a:pos x="164" y="175"/>
                </a:cxn>
                <a:cxn ang="0">
                  <a:pos x="147" y="175"/>
                </a:cxn>
                <a:cxn ang="0">
                  <a:pos x="142" y="175"/>
                </a:cxn>
                <a:cxn ang="0">
                  <a:pos x="141" y="150"/>
                </a:cxn>
                <a:cxn ang="0">
                  <a:pos x="137" y="143"/>
                </a:cxn>
                <a:cxn ang="0">
                  <a:pos x="132" y="136"/>
                </a:cxn>
                <a:cxn ang="0">
                  <a:pos x="129" y="128"/>
                </a:cxn>
                <a:cxn ang="0">
                  <a:pos x="121" y="126"/>
                </a:cxn>
                <a:cxn ang="0">
                  <a:pos x="114" y="128"/>
                </a:cxn>
                <a:cxn ang="0">
                  <a:pos x="107" y="128"/>
                </a:cxn>
                <a:cxn ang="0">
                  <a:pos x="99" y="125"/>
                </a:cxn>
                <a:cxn ang="0">
                  <a:pos x="94" y="117"/>
                </a:cxn>
                <a:cxn ang="0">
                  <a:pos x="87" y="116"/>
                </a:cxn>
                <a:cxn ang="0">
                  <a:pos x="77" y="118"/>
                </a:cxn>
              </a:cxnLst>
              <a:rect l="0" t="0" r="r" b="b"/>
              <a:pathLst>
                <a:path w="170" h="175">
                  <a:moveTo>
                    <a:pt x="77" y="118"/>
                  </a:moveTo>
                  <a:lnTo>
                    <a:pt x="68" y="107"/>
                  </a:lnTo>
                  <a:lnTo>
                    <a:pt x="64" y="102"/>
                  </a:lnTo>
                  <a:lnTo>
                    <a:pt x="56" y="99"/>
                  </a:lnTo>
                  <a:lnTo>
                    <a:pt x="46" y="89"/>
                  </a:lnTo>
                  <a:lnTo>
                    <a:pt x="38" y="83"/>
                  </a:lnTo>
                  <a:lnTo>
                    <a:pt x="27" y="79"/>
                  </a:lnTo>
                  <a:lnTo>
                    <a:pt x="19" y="69"/>
                  </a:lnTo>
                  <a:lnTo>
                    <a:pt x="16" y="55"/>
                  </a:lnTo>
                  <a:lnTo>
                    <a:pt x="14" y="35"/>
                  </a:lnTo>
                  <a:lnTo>
                    <a:pt x="7" y="21"/>
                  </a:lnTo>
                  <a:lnTo>
                    <a:pt x="0" y="15"/>
                  </a:lnTo>
                  <a:lnTo>
                    <a:pt x="21" y="14"/>
                  </a:lnTo>
                  <a:lnTo>
                    <a:pt x="28" y="9"/>
                  </a:lnTo>
                  <a:lnTo>
                    <a:pt x="44" y="8"/>
                  </a:lnTo>
                  <a:lnTo>
                    <a:pt x="51" y="4"/>
                  </a:lnTo>
                  <a:lnTo>
                    <a:pt x="67" y="7"/>
                  </a:lnTo>
                  <a:lnTo>
                    <a:pt x="76" y="5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89" y="8"/>
                  </a:lnTo>
                  <a:lnTo>
                    <a:pt x="99" y="20"/>
                  </a:lnTo>
                  <a:lnTo>
                    <a:pt x="107" y="21"/>
                  </a:lnTo>
                  <a:lnTo>
                    <a:pt x="114" y="26"/>
                  </a:lnTo>
                  <a:lnTo>
                    <a:pt x="115" y="34"/>
                  </a:lnTo>
                  <a:lnTo>
                    <a:pt x="110" y="40"/>
                  </a:lnTo>
                  <a:lnTo>
                    <a:pt x="110" y="48"/>
                  </a:lnTo>
                  <a:lnTo>
                    <a:pt x="113" y="56"/>
                  </a:lnTo>
                  <a:lnTo>
                    <a:pt x="118" y="63"/>
                  </a:lnTo>
                  <a:lnTo>
                    <a:pt x="123" y="68"/>
                  </a:lnTo>
                  <a:lnTo>
                    <a:pt x="137" y="77"/>
                  </a:lnTo>
                  <a:lnTo>
                    <a:pt x="138" y="84"/>
                  </a:lnTo>
                  <a:lnTo>
                    <a:pt x="135" y="93"/>
                  </a:lnTo>
                  <a:lnTo>
                    <a:pt x="126" y="94"/>
                  </a:lnTo>
                  <a:lnTo>
                    <a:pt x="129" y="101"/>
                  </a:lnTo>
                  <a:lnTo>
                    <a:pt x="138" y="113"/>
                  </a:lnTo>
                  <a:lnTo>
                    <a:pt x="153" y="122"/>
                  </a:lnTo>
                  <a:lnTo>
                    <a:pt x="161" y="122"/>
                  </a:lnTo>
                  <a:lnTo>
                    <a:pt x="168" y="123"/>
                  </a:lnTo>
                  <a:lnTo>
                    <a:pt x="164" y="131"/>
                  </a:lnTo>
                  <a:lnTo>
                    <a:pt x="163" y="139"/>
                  </a:lnTo>
                  <a:lnTo>
                    <a:pt x="169" y="144"/>
                  </a:lnTo>
                  <a:lnTo>
                    <a:pt x="168" y="152"/>
                  </a:lnTo>
                  <a:lnTo>
                    <a:pt x="161" y="154"/>
                  </a:lnTo>
                  <a:lnTo>
                    <a:pt x="166" y="160"/>
                  </a:lnTo>
                  <a:lnTo>
                    <a:pt x="169" y="168"/>
                  </a:lnTo>
                  <a:lnTo>
                    <a:pt x="170" y="175"/>
                  </a:lnTo>
                  <a:lnTo>
                    <a:pt x="164" y="175"/>
                  </a:lnTo>
                  <a:lnTo>
                    <a:pt x="147" y="175"/>
                  </a:lnTo>
                  <a:lnTo>
                    <a:pt x="142" y="175"/>
                  </a:lnTo>
                  <a:lnTo>
                    <a:pt x="141" y="150"/>
                  </a:lnTo>
                  <a:lnTo>
                    <a:pt x="137" y="143"/>
                  </a:lnTo>
                  <a:lnTo>
                    <a:pt x="132" y="136"/>
                  </a:lnTo>
                  <a:lnTo>
                    <a:pt x="129" y="128"/>
                  </a:lnTo>
                  <a:lnTo>
                    <a:pt x="121" y="126"/>
                  </a:lnTo>
                  <a:lnTo>
                    <a:pt x="114" y="128"/>
                  </a:lnTo>
                  <a:lnTo>
                    <a:pt x="107" y="128"/>
                  </a:lnTo>
                  <a:lnTo>
                    <a:pt x="99" y="125"/>
                  </a:lnTo>
                  <a:lnTo>
                    <a:pt x="94" y="117"/>
                  </a:lnTo>
                  <a:lnTo>
                    <a:pt x="87" y="116"/>
                  </a:lnTo>
                  <a:lnTo>
                    <a:pt x="77" y="11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83" name="任意多边形: 形状 82"/>
            <p:cNvSpPr>
              <a:spLocks noChangeAspect="1"/>
            </p:cNvSpPr>
            <p:nvPr/>
          </p:nvSpPr>
          <p:spPr bwMode="gray">
            <a:xfrm>
              <a:off x="6708204" y="3185330"/>
              <a:ext cx="709202" cy="415580"/>
            </a:xfrm>
            <a:custGeom>
              <a:avLst/>
              <a:gdLst/>
              <a:ahLst/>
              <a:cxnLst>
                <a:cxn ang="0">
                  <a:pos x="464" y="1136"/>
                </a:cxn>
                <a:cxn ang="0">
                  <a:pos x="355" y="1109"/>
                </a:cxn>
                <a:cxn ang="0">
                  <a:pos x="262" y="1035"/>
                </a:cxn>
                <a:cxn ang="0">
                  <a:pos x="250" y="932"/>
                </a:cxn>
                <a:cxn ang="0">
                  <a:pos x="298" y="882"/>
                </a:cxn>
                <a:cxn ang="0">
                  <a:pos x="413" y="881"/>
                </a:cxn>
                <a:cxn ang="0">
                  <a:pos x="420" y="823"/>
                </a:cxn>
                <a:cxn ang="0">
                  <a:pos x="336" y="731"/>
                </a:cxn>
                <a:cxn ang="0">
                  <a:pos x="242" y="718"/>
                </a:cxn>
                <a:cxn ang="0">
                  <a:pos x="102" y="781"/>
                </a:cxn>
                <a:cxn ang="0">
                  <a:pos x="103" y="699"/>
                </a:cxn>
                <a:cxn ang="0">
                  <a:pos x="33" y="660"/>
                </a:cxn>
                <a:cxn ang="0">
                  <a:pos x="16" y="544"/>
                </a:cxn>
                <a:cxn ang="0">
                  <a:pos x="64" y="458"/>
                </a:cxn>
                <a:cxn ang="0">
                  <a:pos x="126" y="435"/>
                </a:cxn>
                <a:cxn ang="0">
                  <a:pos x="193" y="379"/>
                </a:cxn>
                <a:cxn ang="0">
                  <a:pos x="263" y="359"/>
                </a:cxn>
                <a:cxn ang="0">
                  <a:pos x="329" y="359"/>
                </a:cxn>
                <a:cxn ang="0">
                  <a:pos x="421" y="398"/>
                </a:cxn>
                <a:cxn ang="0">
                  <a:pos x="442" y="408"/>
                </a:cxn>
                <a:cxn ang="0">
                  <a:pos x="531" y="424"/>
                </a:cxn>
                <a:cxn ang="0">
                  <a:pos x="590" y="402"/>
                </a:cxn>
                <a:cxn ang="0">
                  <a:pos x="674" y="434"/>
                </a:cxn>
                <a:cxn ang="0">
                  <a:pos x="760" y="434"/>
                </a:cxn>
                <a:cxn ang="0">
                  <a:pos x="793" y="363"/>
                </a:cxn>
                <a:cxn ang="0">
                  <a:pos x="760" y="306"/>
                </a:cxn>
                <a:cxn ang="0">
                  <a:pos x="807" y="226"/>
                </a:cxn>
                <a:cxn ang="0">
                  <a:pos x="803" y="192"/>
                </a:cxn>
                <a:cxn ang="0">
                  <a:pos x="802" y="150"/>
                </a:cxn>
                <a:cxn ang="0">
                  <a:pos x="878" y="142"/>
                </a:cxn>
                <a:cxn ang="0">
                  <a:pos x="963" y="110"/>
                </a:cxn>
                <a:cxn ang="0">
                  <a:pos x="1034" y="74"/>
                </a:cxn>
                <a:cxn ang="0">
                  <a:pos x="1187" y="42"/>
                </a:cxn>
                <a:cxn ang="0">
                  <a:pos x="1239" y="0"/>
                </a:cxn>
                <a:cxn ang="0">
                  <a:pos x="1324" y="12"/>
                </a:cxn>
                <a:cxn ang="0">
                  <a:pos x="1349" y="102"/>
                </a:cxn>
                <a:cxn ang="0">
                  <a:pos x="1402" y="107"/>
                </a:cxn>
                <a:cxn ang="0">
                  <a:pos x="1425" y="125"/>
                </a:cxn>
                <a:cxn ang="0">
                  <a:pos x="1490" y="145"/>
                </a:cxn>
                <a:cxn ang="0">
                  <a:pos x="1508" y="173"/>
                </a:cxn>
                <a:cxn ang="0">
                  <a:pos x="1586" y="123"/>
                </a:cxn>
                <a:cxn ang="0">
                  <a:pos x="1657" y="118"/>
                </a:cxn>
                <a:cxn ang="0">
                  <a:pos x="1857" y="397"/>
                </a:cxn>
                <a:cxn ang="0">
                  <a:pos x="1938" y="425"/>
                </a:cxn>
                <a:cxn ang="0">
                  <a:pos x="2028" y="408"/>
                </a:cxn>
                <a:cxn ang="0">
                  <a:pos x="2078" y="470"/>
                </a:cxn>
                <a:cxn ang="0">
                  <a:pos x="2159" y="533"/>
                </a:cxn>
                <a:cxn ang="0">
                  <a:pos x="2226" y="554"/>
                </a:cxn>
                <a:cxn ang="0">
                  <a:pos x="2139" y="733"/>
                </a:cxn>
                <a:cxn ang="0">
                  <a:pos x="1978" y="773"/>
                </a:cxn>
                <a:cxn ang="0">
                  <a:pos x="1841" y="901"/>
                </a:cxn>
                <a:cxn ang="0">
                  <a:pos x="1860" y="1061"/>
                </a:cxn>
                <a:cxn ang="0">
                  <a:pos x="1768" y="1061"/>
                </a:cxn>
                <a:cxn ang="0">
                  <a:pos x="1620" y="1050"/>
                </a:cxn>
                <a:cxn ang="0">
                  <a:pos x="1506" y="1034"/>
                </a:cxn>
                <a:cxn ang="0">
                  <a:pos x="1421" y="1070"/>
                </a:cxn>
                <a:cxn ang="0">
                  <a:pos x="1343" y="1081"/>
                </a:cxn>
                <a:cxn ang="0">
                  <a:pos x="1257" y="1153"/>
                </a:cxn>
                <a:cxn ang="0">
                  <a:pos x="1185" y="1180"/>
                </a:cxn>
                <a:cxn ang="0">
                  <a:pos x="1048" y="1021"/>
                </a:cxn>
                <a:cxn ang="0">
                  <a:pos x="742" y="899"/>
                </a:cxn>
              </a:cxnLst>
              <a:rect l="0" t="0" r="r" b="b"/>
              <a:pathLst>
                <a:path w="2230" h="1190">
                  <a:moveTo>
                    <a:pt x="518" y="898"/>
                  </a:moveTo>
                  <a:lnTo>
                    <a:pt x="518" y="968"/>
                  </a:lnTo>
                  <a:lnTo>
                    <a:pt x="518" y="1042"/>
                  </a:lnTo>
                  <a:lnTo>
                    <a:pt x="518" y="1107"/>
                  </a:lnTo>
                  <a:lnTo>
                    <a:pt x="518" y="1168"/>
                  </a:lnTo>
                  <a:lnTo>
                    <a:pt x="506" y="1174"/>
                  </a:lnTo>
                  <a:lnTo>
                    <a:pt x="486" y="1173"/>
                  </a:lnTo>
                  <a:lnTo>
                    <a:pt x="477" y="1166"/>
                  </a:lnTo>
                  <a:lnTo>
                    <a:pt x="468" y="1143"/>
                  </a:lnTo>
                  <a:lnTo>
                    <a:pt x="464" y="1136"/>
                  </a:lnTo>
                  <a:lnTo>
                    <a:pt x="458" y="1130"/>
                  </a:lnTo>
                  <a:lnTo>
                    <a:pt x="452" y="1115"/>
                  </a:lnTo>
                  <a:lnTo>
                    <a:pt x="447" y="1108"/>
                  </a:lnTo>
                  <a:lnTo>
                    <a:pt x="432" y="1102"/>
                  </a:lnTo>
                  <a:lnTo>
                    <a:pt x="425" y="1097"/>
                  </a:lnTo>
                  <a:lnTo>
                    <a:pt x="418" y="1092"/>
                  </a:lnTo>
                  <a:lnTo>
                    <a:pt x="410" y="1092"/>
                  </a:lnTo>
                  <a:lnTo>
                    <a:pt x="402" y="1093"/>
                  </a:lnTo>
                  <a:lnTo>
                    <a:pt x="378" y="1100"/>
                  </a:lnTo>
                  <a:lnTo>
                    <a:pt x="355" y="1109"/>
                  </a:lnTo>
                  <a:lnTo>
                    <a:pt x="325" y="1135"/>
                  </a:lnTo>
                  <a:lnTo>
                    <a:pt x="324" y="1096"/>
                  </a:lnTo>
                  <a:lnTo>
                    <a:pt x="333" y="1085"/>
                  </a:lnTo>
                  <a:lnTo>
                    <a:pt x="335" y="1065"/>
                  </a:lnTo>
                  <a:lnTo>
                    <a:pt x="323" y="1060"/>
                  </a:lnTo>
                  <a:lnTo>
                    <a:pt x="311" y="1059"/>
                  </a:lnTo>
                  <a:lnTo>
                    <a:pt x="291" y="1050"/>
                  </a:lnTo>
                  <a:lnTo>
                    <a:pt x="281" y="1037"/>
                  </a:lnTo>
                  <a:lnTo>
                    <a:pt x="274" y="1037"/>
                  </a:lnTo>
                  <a:lnTo>
                    <a:pt x="262" y="1035"/>
                  </a:lnTo>
                  <a:lnTo>
                    <a:pt x="259" y="996"/>
                  </a:lnTo>
                  <a:lnTo>
                    <a:pt x="247" y="976"/>
                  </a:lnTo>
                  <a:lnTo>
                    <a:pt x="239" y="970"/>
                  </a:lnTo>
                  <a:lnTo>
                    <a:pt x="232" y="956"/>
                  </a:lnTo>
                  <a:lnTo>
                    <a:pt x="209" y="947"/>
                  </a:lnTo>
                  <a:lnTo>
                    <a:pt x="198" y="930"/>
                  </a:lnTo>
                  <a:lnTo>
                    <a:pt x="205" y="924"/>
                  </a:lnTo>
                  <a:lnTo>
                    <a:pt x="223" y="924"/>
                  </a:lnTo>
                  <a:lnTo>
                    <a:pt x="241" y="927"/>
                  </a:lnTo>
                  <a:lnTo>
                    <a:pt x="250" y="932"/>
                  </a:lnTo>
                  <a:lnTo>
                    <a:pt x="258" y="930"/>
                  </a:lnTo>
                  <a:lnTo>
                    <a:pt x="271" y="931"/>
                  </a:lnTo>
                  <a:lnTo>
                    <a:pt x="268" y="924"/>
                  </a:lnTo>
                  <a:lnTo>
                    <a:pt x="264" y="913"/>
                  </a:lnTo>
                  <a:lnTo>
                    <a:pt x="262" y="894"/>
                  </a:lnTo>
                  <a:lnTo>
                    <a:pt x="266" y="883"/>
                  </a:lnTo>
                  <a:lnTo>
                    <a:pt x="276" y="878"/>
                  </a:lnTo>
                  <a:lnTo>
                    <a:pt x="276" y="886"/>
                  </a:lnTo>
                  <a:lnTo>
                    <a:pt x="287" y="887"/>
                  </a:lnTo>
                  <a:lnTo>
                    <a:pt x="298" y="882"/>
                  </a:lnTo>
                  <a:lnTo>
                    <a:pt x="301" y="873"/>
                  </a:lnTo>
                  <a:lnTo>
                    <a:pt x="311" y="865"/>
                  </a:lnTo>
                  <a:lnTo>
                    <a:pt x="328" y="863"/>
                  </a:lnTo>
                  <a:lnTo>
                    <a:pt x="344" y="873"/>
                  </a:lnTo>
                  <a:lnTo>
                    <a:pt x="360" y="879"/>
                  </a:lnTo>
                  <a:lnTo>
                    <a:pt x="376" y="876"/>
                  </a:lnTo>
                  <a:lnTo>
                    <a:pt x="386" y="868"/>
                  </a:lnTo>
                  <a:lnTo>
                    <a:pt x="389" y="870"/>
                  </a:lnTo>
                  <a:lnTo>
                    <a:pt x="394" y="874"/>
                  </a:lnTo>
                  <a:lnTo>
                    <a:pt x="413" y="881"/>
                  </a:lnTo>
                  <a:lnTo>
                    <a:pt x="424" y="887"/>
                  </a:lnTo>
                  <a:lnTo>
                    <a:pt x="435" y="884"/>
                  </a:lnTo>
                  <a:lnTo>
                    <a:pt x="447" y="887"/>
                  </a:lnTo>
                  <a:lnTo>
                    <a:pt x="451" y="879"/>
                  </a:lnTo>
                  <a:lnTo>
                    <a:pt x="443" y="867"/>
                  </a:lnTo>
                  <a:lnTo>
                    <a:pt x="453" y="867"/>
                  </a:lnTo>
                  <a:lnTo>
                    <a:pt x="446" y="855"/>
                  </a:lnTo>
                  <a:lnTo>
                    <a:pt x="435" y="841"/>
                  </a:lnTo>
                  <a:lnTo>
                    <a:pt x="425" y="834"/>
                  </a:lnTo>
                  <a:lnTo>
                    <a:pt x="420" y="823"/>
                  </a:lnTo>
                  <a:lnTo>
                    <a:pt x="409" y="823"/>
                  </a:lnTo>
                  <a:lnTo>
                    <a:pt x="398" y="806"/>
                  </a:lnTo>
                  <a:lnTo>
                    <a:pt x="392" y="782"/>
                  </a:lnTo>
                  <a:lnTo>
                    <a:pt x="384" y="771"/>
                  </a:lnTo>
                  <a:lnTo>
                    <a:pt x="382" y="777"/>
                  </a:lnTo>
                  <a:lnTo>
                    <a:pt x="375" y="760"/>
                  </a:lnTo>
                  <a:lnTo>
                    <a:pt x="370" y="760"/>
                  </a:lnTo>
                  <a:lnTo>
                    <a:pt x="367" y="749"/>
                  </a:lnTo>
                  <a:lnTo>
                    <a:pt x="348" y="732"/>
                  </a:lnTo>
                  <a:lnTo>
                    <a:pt x="336" y="731"/>
                  </a:lnTo>
                  <a:lnTo>
                    <a:pt x="336" y="725"/>
                  </a:lnTo>
                  <a:lnTo>
                    <a:pt x="323" y="723"/>
                  </a:lnTo>
                  <a:lnTo>
                    <a:pt x="312" y="728"/>
                  </a:lnTo>
                  <a:lnTo>
                    <a:pt x="303" y="730"/>
                  </a:lnTo>
                  <a:lnTo>
                    <a:pt x="292" y="736"/>
                  </a:lnTo>
                  <a:lnTo>
                    <a:pt x="289" y="725"/>
                  </a:lnTo>
                  <a:lnTo>
                    <a:pt x="274" y="725"/>
                  </a:lnTo>
                  <a:lnTo>
                    <a:pt x="270" y="722"/>
                  </a:lnTo>
                  <a:lnTo>
                    <a:pt x="257" y="720"/>
                  </a:lnTo>
                  <a:lnTo>
                    <a:pt x="242" y="718"/>
                  </a:lnTo>
                  <a:lnTo>
                    <a:pt x="207" y="752"/>
                  </a:lnTo>
                  <a:lnTo>
                    <a:pt x="188" y="753"/>
                  </a:lnTo>
                  <a:lnTo>
                    <a:pt x="162" y="761"/>
                  </a:lnTo>
                  <a:lnTo>
                    <a:pt x="136" y="765"/>
                  </a:lnTo>
                  <a:lnTo>
                    <a:pt x="114" y="771"/>
                  </a:lnTo>
                  <a:lnTo>
                    <a:pt x="136" y="786"/>
                  </a:lnTo>
                  <a:lnTo>
                    <a:pt x="119" y="793"/>
                  </a:lnTo>
                  <a:lnTo>
                    <a:pt x="112" y="791"/>
                  </a:lnTo>
                  <a:lnTo>
                    <a:pt x="108" y="785"/>
                  </a:lnTo>
                  <a:lnTo>
                    <a:pt x="102" y="781"/>
                  </a:lnTo>
                  <a:lnTo>
                    <a:pt x="93" y="781"/>
                  </a:lnTo>
                  <a:lnTo>
                    <a:pt x="86" y="779"/>
                  </a:lnTo>
                  <a:lnTo>
                    <a:pt x="83" y="773"/>
                  </a:lnTo>
                  <a:lnTo>
                    <a:pt x="90" y="766"/>
                  </a:lnTo>
                  <a:lnTo>
                    <a:pt x="91" y="758"/>
                  </a:lnTo>
                  <a:lnTo>
                    <a:pt x="98" y="755"/>
                  </a:lnTo>
                  <a:lnTo>
                    <a:pt x="107" y="761"/>
                  </a:lnTo>
                  <a:lnTo>
                    <a:pt x="119" y="758"/>
                  </a:lnTo>
                  <a:lnTo>
                    <a:pt x="110" y="701"/>
                  </a:lnTo>
                  <a:lnTo>
                    <a:pt x="103" y="699"/>
                  </a:lnTo>
                  <a:lnTo>
                    <a:pt x="98" y="693"/>
                  </a:lnTo>
                  <a:lnTo>
                    <a:pt x="96" y="684"/>
                  </a:lnTo>
                  <a:lnTo>
                    <a:pt x="92" y="678"/>
                  </a:lnTo>
                  <a:lnTo>
                    <a:pt x="86" y="672"/>
                  </a:lnTo>
                  <a:lnTo>
                    <a:pt x="79" y="672"/>
                  </a:lnTo>
                  <a:lnTo>
                    <a:pt x="61" y="674"/>
                  </a:lnTo>
                  <a:lnTo>
                    <a:pt x="48" y="671"/>
                  </a:lnTo>
                  <a:lnTo>
                    <a:pt x="47" y="679"/>
                  </a:lnTo>
                  <a:lnTo>
                    <a:pt x="34" y="667"/>
                  </a:lnTo>
                  <a:lnTo>
                    <a:pt x="33" y="660"/>
                  </a:lnTo>
                  <a:lnTo>
                    <a:pt x="29" y="652"/>
                  </a:lnTo>
                  <a:lnTo>
                    <a:pt x="34" y="646"/>
                  </a:lnTo>
                  <a:lnTo>
                    <a:pt x="29" y="639"/>
                  </a:lnTo>
                  <a:lnTo>
                    <a:pt x="28" y="631"/>
                  </a:lnTo>
                  <a:lnTo>
                    <a:pt x="0" y="621"/>
                  </a:lnTo>
                  <a:lnTo>
                    <a:pt x="11" y="577"/>
                  </a:lnTo>
                  <a:lnTo>
                    <a:pt x="24" y="570"/>
                  </a:lnTo>
                  <a:lnTo>
                    <a:pt x="29" y="562"/>
                  </a:lnTo>
                  <a:lnTo>
                    <a:pt x="27" y="555"/>
                  </a:lnTo>
                  <a:lnTo>
                    <a:pt x="16" y="544"/>
                  </a:lnTo>
                  <a:lnTo>
                    <a:pt x="26" y="499"/>
                  </a:lnTo>
                  <a:lnTo>
                    <a:pt x="39" y="490"/>
                  </a:lnTo>
                  <a:lnTo>
                    <a:pt x="44" y="484"/>
                  </a:lnTo>
                  <a:lnTo>
                    <a:pt x="42" y="475"/>
                  </a:lnTo>
                  <a:lnTo>
                    <a:pt x="45" y="468"/>
                  </a:lnTo>
                  <a:lnTo>
                    <a:pt x="45" y="461"/>
                  </a:lnTo>
                  <a:lnTo>
                    <a:pt x="49" y="452"/>
                  </a:lnTo>
                  <a:lnTo>
                    <a:pt x="54" y="446"/>
                  </a:lnTo>
                  <a:lnTo>
                    <a:pt x="60" y="451"/>
                  </a:lnTo>
                  <a:lnTo>
                    <a:pt x="64" y="458"/>
                  </a:lnTo>
                  <a:lnTo>
                    <a:pt x="76" y="468"/>
                  </a:lnTo>
                  <a:lnTo>
                    <a:pt x="93" y="505"/>
                  </a:lnTo>
                  <a:lnTo>
                    <a:pt x="102" y="507"/>
                  </a:lnTo>
                  <a:lnTo>
                    <a:pt x="128" y="490"/>
                  </a:lnTo>
                  <a:lnTo>
                    <a:pt x="125" y="481"/>
                  </a:lnTo>
                  <a:lnTo>
                    <a:pt x="122" y="474"/>
                  </a:lnTo>
                  <a:lnTo>
                    <a:pt x="118" y="449"/>
                  </a:lnTo>
                  <a:lnTo>
                    <a:pt x="110" y="436"/>
                  </a:lnTo>
                  <a:lnTo>
                    <a:pt x="119" y="437"/>
                  </a:lnTo>
                  <a:lnTo>
                    <a:pt x="126" y="435"/>
                  </a:lnTo>
                  <a:lnTo>
                    <a:pt x="146" y="420"/>
                  </a:lnTo>
                  <a:lnTo>
                    <a:pt x="153" y="416"/>
                  </a:lnTo>
                  <a:lnTo>
                    <a:pt x="158" y="410"/>
                  </a:lnTo>
                  <a:lnTo>
                    <a:pt x="158" y="402"/>
                  </a:lnTo>
                  <a:lnTo>
                    <a:pt x="158" y="393"/>
                  </a:lnTo>
                  <a:lnTo>
                    <a:pt x="166" y="392"/>
                  </a:lnTo>
                  <a:lnTo>
                    <a:pt x="174" y="393"/>
                  </a:lnTo>
                  <a:lnTo>
                    <a:pt x="182" y="391"/>
                  </a:lnTo>
                  <a:lnTo>
                    <a:pt x="187" y="383"/>
                  </a:lnTo>
                  <a:lnTo>
                    <a:pt x="193" y="379"/>
                  </a:lnTo>
                  <a:lnTo>
                    <a:pt x="201" y="377"/>
                  </a:lnTo>
                  <a:lnTo>
                    <a:pt x="206" y="371"/>
                  </a:lnTo>
                  <a:lnTo>
                    <a:pt x="214" y="366"/>
                  </a:lnTo>
                  <a:lnTo>
                    <a:pt x="219" y="360"/>
                  </a:lnTo>
                  <a:lnTo>
                    <a:pt x="220" y="352"/>
                  </a:lnTo>
                  <a:lnTo>
                    <a:pt x="227" y="348"/>
                  </a:lnTo>
                  <a:lnTo>
                    <a:pt x="242" y="343"/>
                  </a:lnTo>
                  <a:lnTo>
                    <a:pt x="258" y="343"/>
                  </a:lnTo>
                  <a:lnTo>
                    <a:pt x="259" y="351"/>
                  </a:lnTo>
                  <a:lnTo>
                    <a:pt x="263" y="359"/>
                  </a:lnTo>
                  <a:lnTo>
                    <a:pt x="279" y="355"/>
                  </a:lnTo>
                  <a:lnTo>
                    <a:pt x="284" y="361"/>
                  </a:lnTo>
                  <a:lnTo>
                    <a:pt x="289" y="354"/>
                  </a:lnTo>
                  <a:lnTo>
                    <a:pt x="291" y="345"/>
                  </a:lnTo>
                  <a:lnTo>
                    <a:pt x="296" y="339"/>
                  </a:lnTo>
                  <a:lnTo>
                    <a:pt x="303" y="340"/>
                  </a:lnTo>
                  <a:lnTo>
                    <a:pt x="311" y="336"/>
                  </a:lnTo>
                  <a:lnTo>
                    <a:pt x="318" y="336"/>
                  </a:lnTo>
                  <a:lnTo>
                    <a:pt x="324" y="352"/>
                  </a:lnTo>
                  <a:lnTo>
                    <a:pt x="329" y="359"/>
                  </a:lnTo>
                  <a:lnTo>
                    <a:pt x="338" y="355"/>
                  </a:lnTo>
                  <a:lnTo>
                    <a:pt x="345" y="355"/>
                  </a:lnTo>
                  <a:lnTo>
                    <a:pt x="352" y="357"/>
                  </a:lnTo>
                  <a:lnTo>
                    <a:pt x="368" y="354"/>
                  </a:lnTo>
                  <a:lnTo>
                    <a:pt x="376" y="355"/>
                  </a:lnTo>
                  <a:lnTo>
                    <a:pt x="383" y="360"/>
                  </a:lnTo>
                  <a:lnTo>
                    <a:pt x="389" y="365"/>
                  </a:lnTo>
                  <a:lnTo>
                    <a:pt x="395" y="379"/>
                  </a:lnTo>
                  <a:lnTo>
                    <a:pt x="416" y="392"/>
                  </a:lnTo>
                  <a:lnTo>
                    <a:pt x="421" y="398"/>
                  </a:lnTo>
                  <a:lnTo>
                    <a:pt x="424" y="406"/>
                  </a:lnTo>
                  <a:lnTo>
                    <a:pt x="435" y="419"/>
                  </a:lnTo>
                  <a:lnTo>
                    <a:pt x="434" y="426"/>
                  </a:lnTo>
                  <a:lnTo>
                    <a:pt x="435" y="435"/>
                  </a:lnTo>
                  <a:lnTo>
                    <a:pt x="440" y="441"/>
                  </a:lnTo>
                  <a:lnTo>
                    <a:pt x="447" y="438"/>
                  </a:lnTo>
                  <a:lnTo>
                    <a:pt x="447" y="431"/>
                  </a:lnTo>
                  <a:lnTo>
                    <a:pt x="446" y="422"/>
                  </a:lnTo>
                  <a:lnTo>
                    <a:pt x="447" y="415"/>
                  </a:lnTo>
                  <a:lnTo>
                    <a:pt x="442" y="408"/>
                  </a:lnTo>
                  <a:lnTo>
                    <a:pt x="447" y="402"/>
                  </a:lnTo>
                  <a:lnTo>
                    <a:pt x="456" y="400"/>
                  </a:lnTo>
                  <a:lnTo>
                    <a:pt x="458" y="408"/>
                  </a:lnTo>
                  <a:lnTo>
                    <a:pt x="464" y="414"/>
                  </a:lnTo>
                  <a:lnTo>
                    <a:pt x="467" y="421"/>
                  </a:lnTo>
                  <a:lnTo>
                    <a:pt x="473" y="426"/>
                  </a:lnTo>
                  <a:lnTo>
                    <a:pt x="488" y="432"/>
                  </a:lnTo>
                  <a:lnTo>
                    <a:pt x="502" y="440"/>
                  </a:lnTo>
                  <a:lnTo>
                    <a:pt x="511" y="437"/>
                  </a:lnTo>
                  <a:lnTo>
                    <a:pt x="531" y="424"/>
                  </a:lnTo>
                  <a:lnTo>
                    <a:pt x="531" y="415"/>
                  </a:lnTo>
                  <a:lnTo>
                    <a:pt x="537" y="411"/>
                  </a:lnTo>
                  <a:lnTo>
                    <a:pt x="543" y="406"/>
                  </a:lnTo>
                  <a:lnTo>
                    <a:pt x="551" y="405"/>
                  </a:lnTo>
                  <a:lnTo>
                    <a:pt x="559" y="408"/>
                  </a:lnTo>
                  <a:lnTo>
                    <a:pt x="559" y="400"/>
                  </a:lnTo>
                  <a:lnTo>
                    <a:pt x="567" y="399"/>
                  </a:lnTo>
                  <a:lnTo>
                    <a:pt x="575" y="402"/>
                  </a:lnTo>
                  <a:lnTo>
                    <a:pt x="582" y="397"/>
                  </a:lnTo>
                  <a:lnTo>
                    <a:pt x="590" y="402"/>
                  </a:lnTo>
                  <a:lnTo>
                    <a:pt x="601" y="413"/>
                  </a:lnTo>
                  <a:lnTo>
                    <a:pt x="615" y="404"/>
                  </a:lnTo>
                  <a:lnTo>
                    <a:pt x="619" y="397"/>
                  </a:lnTo>
                  <a:lnTo>
                    <a:pt x="634" y="397"/>
                  </a:lnTo>
                  <a:lnTo>
                    <a:pt x="641" y="393"/>
                  </a:lnTo>
                  <a:lnTo>
                    <a:pt x="657" y="399"/>
                  </a:lnTo>
                  <a:lnTo>
                    <a:pt x="662" y="405"/>
                  </a:lnTo>
                  <a:lnTo>
                    <a:pt x="663" y="421"/>
                  </a:lnTo>
                  <a:lnTo>
                    <a:pt x="669" y="427"/>
                  </a:lnTo>
                  <a:lnTo>
                    <a:pt x="674" y="434"/>
                  </a:lnTo>
                  <a:lnTo>
                    <a:pt x="690" y="432"/>
                  </a:lnTo>
                  <a:lnTo>
                    <a:pt x="705" y="435"/>
                  </a:lnTo>
                  <a:lnTo>
                    <a:pt x="705" y="435"/>
                  </a:lnTo>
                  <a:lnTo>
                    <a:pt x="707" y="446"/>
                  </a:lnTo>
                  <a:lnTo>
                    <a:pt x="725" y="445"/>
                  </a:lnTo>
                  <a:lnTo>
                    <a:pt x="731" y="440"/>
                  </a:lnTo>
                  <a:lnTo>
                    <a:pt x="738" y="425"/>
                  </a:lnTo>
                  <a:lnTo>
                    <a:pt x="743" y="419"/>
                  </a:lnTo>
                  <a:lnTo>
                    <a:pt x="749" y="421"/>
                  </a:lnTo>
                  <a:lnTo>
                    <a:pt x="760" y="434"/>
                  </a:lnTo>
                  <a:lnTo>
                    <a:pt x="776" y="435"/>
                  </a:lnTo>
                  <a:lnTo>
                    <a:pt x="792" y="432"/>
                  </a:lnTo>
                  <a:lnTo>
                    <a:pt x="800" y="426"/>
                  </a:lnTo>
                  <a:lnTo>
                    <a:pt x="814" y="421"/>
                  </a:lnTo>
                  <a:lnTo>
                    <a:pt x="827" y="383"/>
                  </a:lnTo>
                  <a:lnTo>
                    <a:pt x="830" y="376"/>
                  </a:lnTo>
                  <a:lnTo>
                    <a:pt x="824" y="370"/>
                  </a:lnTo>
                  <a:lnTo>
                    <a:pt x="823" y="366"/>
                  </a:lnTo>
                  <a:lnTo>
                    <a:pt x="809" y="365"/>
                  </a:lnTo>
                  <a:lnTo>
                    <a:pt x="793" y="363"/>
                  </a:lnTo>
                  <a:lnTo>
                    <a:pt x="787" y="356"/>
                  </a:lnTo>
                  <a:lnTo>
                    <a:pt x="784" y="351"/>
                  </a:lnTo>
                  <a:lnTo>
                    <a:pt x="766" y="348"/>
                  </a:lnTo>
                  <a:lnTo>
                    <a:pt x="759" y="345"/>
                  </a:lnTo>
                  <a:lnTo>
                    <a:pt x="760" y="336"/>
                  </a:lnTo>
                  <a:lnTo>
                    <a:pt x="755" y="329"/>
                  </a:lnTo>
                  <a:lnTo>
                    <a:pt x="739" y="327"/>
                  </a:lnTo>
                  <a:lnTo>
                    <a:pt x="741" y="318"/>
                  </a:lnTo>
                  <a:lnTo>
                    <a:pt x="748" y="316"/>
                  </a:lnTo>
                  <a:lnTo>
                    <a:pt x="760" y="306"/>
                  </a:lnTo>
                  <a:lnTo>
                    <a:pt x="776" y="301"/>
                  </a:lnTo>
                  <a:lnTo>
                    <a:pt x="790" y="291"/>
                  </a:lnTo>
                  <a:lnTo>
                    <a:pt x="793" y="285"/>
                  </a:lnTo>
                  <a:lnTo>
                    <a:pt x="795" y="276"/>
                  </a:lnTo>
                  <a:lnTo>
                    <a:pt x="776" y="249"/>
                  </a:lnTo>
                  <a:lnTo>
                    <a:pt x="784" y="246"/>
                  </a:lnTo>
                  <a:lnTo>
                    <a:pt x="790" y="241"/>
                  </a:lnTo>
                  <a:lnTo>
                    <a:pt x="792" y="232"/>
                  </a:lnTo>
                  <a:lnTo>
                    <a:pt x="798" y="227"/>
                  </a:lnTo>
                  <a:lnTo>
                    <a:pt x="807" y="226"/>
                  </a:lnTo>
                  <a:lnTo>
                    <a:pt x="814" y="227"/>
                  </a:lnTo>
                  <a:lnTo>
                    <a:pt x="823" y="226"/>
                  </a:lnTo>
                  <a:lnTo>
                    <a:pt x="830" y="228"/>
                  </a:lnTo>
                  <a:lnTo>
                    <a:pt x="846" y="228"/>
                  </a:lnTo>
                  <a:lnTo>
                    <a:pt x="855" y="226"/>
                  </a:lnTo>
                  <a:lnTo>
                    <a:pt x="857" y="217"/>
                  </a:lnTo>
                  <a:lnTo>
                    <a:pt x="854" y="211"/>
                  </a:lnTo>
                  <a:lnTo>
                    <a:pt x="839" y="203"/>
                  </a:lnTo>
                  <a:lnTo>
                    <a:pt x="807" y="199"/>
                  </a:lnTo>
                  <a:lnTo>
                    <a:pt x="803" y="192"/>
                  </a:lnTo>
                  <a:lnTo>
                    <a:pt x="805" y="183"/>
                  </a:lnTo>
                  <a:lnTo>
                    <a:pt x="812" y="183"/>
                  </a:lnTo>
                  <a:lnTo>
                    <a:pt x="819" y="180"/>
                  </a:lnTo>
                  <a:lnTo>
                    <a:pt x="823" y="173"/>
                  </a:lnTo>
                  <a:lnTo>
                    <a:pt x="818" y="168"/>
                  </a:lnTo>
                  <a:lnTo>
                    <a:pt x="811" y="172"/>
                  </a:lnTo>
                  <a:lnTo>
                    <a:pt x="795" y="172"/>
                  </a:lnTo>
                  <a:lnTo>
                    <a:pt x="795" y="163"/>
                  </a:lnTo>
                  <a:lnTo>
                    <a:pt x="797" y="156"/>
                  </a:lnTo>
                  <a:lnTo>
                    <a:pt x="802" y="150"/>
                  </a:lnTo>
                  <a:lnTo>
                    <a:pt x="791" y="139"/>
                  </a:lnTo>
                  <a:lnTo>
                    <a:pt x="807" y="137"/>
                  </a:lnTo>
                  <a:lnTo>
                    <a:pt x="811" y="131"/>
                  </a:lnTo>
                  <a:lnTo>
                    <a:pt x="820" y="131"/>
                  </a:lnTo>
                  <a:lnTo>
                    <a:pt x="825" y="137"/>
                  </a:lnTo>
                  <a:lnTo>
                    <a:pt x="833" y="136"/>
                  </a:lnTo>
                  <a:lnTo>
                    <a:pt x="841" y="137"/>
                  </a:lnTo>
                  <a:lnTo>
                    <a:pt x="849" y="135"/>
                  </a:lnTo>
                  <a:lnTo>
                    <a:pt x="873" y="136"/>
                  </a:lnTo>
                  <a:lnTo>
                    <a:pt x="878" y="142"/>
                  </a:lnTo>
                  <a:lnTo>
                    <a:pt x="888" y="130"/>
                  </a:lnTo>
                  <a:lnTo>
                    <a:pt x="895" y="128"/>
                  </a:lnTo>
                  <a:lnTo>
                    <a:pt x="911" y="128"/>
                  </a:lnTo>
                  <a:lnTo>
                    <a:pt x="918" y="123"/>
                  </a:lnTo>
                  <a:lnTo>
                    <a:pt x="926" y="120"/>
                  </a:lnTo>
                  <a:lnTo>
                    <a:pt x="938" y="110"/>
                  </a:lnTo>
                  <a:lnTo>
                    <a:pt x="947" y="113"/>
                  </a:lnTo>
                  <a:lnTo>
                    <a:pt x="952" y="118"/>
                  </a:lnTo>
                  <a:lnTo>
                    <a:pt x="961" y="118"/>
                  </a:lnTo>
                  <a:lnTo>
                    <a:pt x="963" y="110"/>
                  </a:lnTo>
                  <a:lnTo>
                    <a:pt x="980" y="107"/>
                  </a:lnTo>
                  <a:lnTo>
                    <a:pt x="986" y="102"/>
                  </a:lnTo>
                  <a:lnTo>
                    <a:pt x="995" y="102"/>
                  </a:lnTo>
                  <a:lnTo>
                    <a:pt x="1002" y="98"/>
                  </a:lnTo>
                  <a:lnTo>
                    <a:pt x="1010" y="98"/>
                  </a:lnTo>
                  <a:lnTo>
                    <a:pt x="1017" y="101"/>
                  </a:lnTo>
                  <a:lnTo>
                    <a:pt x="1022" y="93"/>
                  </a:lnTo>
                  <a:lnTo>
                    <a:pt x="1023" y="86"/>
                  </a:lnTo>
                  <a:lnTo>
                    <a:pt x="1027" y="79"/>
                  </a:lnTo>
                  <a:lnTo>
                    <a:pt x="1034" y="74"/>
                  </a:lnTo>
                  <a:lnTo>
                    <a:pt x="1042" y="72"/>
                  </a:lnTo>
                  <a:lnTo>
                    <a:pt x="1049" y="76"/>
                  </a:lnTo>
                  <a:lnTo>
                    <a:pt x="1067" y="70"/>
                  </a:lnTo>
                  <a:lnTo>
                    <a:pt x="1067" y="71"/>
                  </a:lnTo>
                  <a:lnTo>
                    <a:pt x="1104" y="61"/>
                  </a:lnTo>
                  <a:lnTo>
                    <a:pt x="1136" y="58"/>
                  </a:lnTo>
                  <a:lnTo>
                    <a:pt x="1164" y="49"/>
                  </a:lnTo>
                  <a:lnTo>
                    <a:pt x="1171" y="44"/>
                  </a:lnTo>
                  <a:lnTo>
                    <a:pt x="1179" y="44"/>
                  </a:lnTo>
                  <a:lnTo>
                    <a:pt x="1187" y="42"/>
                  </a:lnTo>
                  <a:lnTo>
                    <a:pt x="1191" y="36"/>
                  </a:lnTo>
                  <a:lnTo>
                    <a:pt x="1191" y="28"/>
                  </a:lnTo>
                  <a:lnTo>
                    <a:pt x="1191" y="20"/>
                  </a:lnTo>
                  <a:lnTo>
                    <a:pt x="1200" y="21"/>
                  </a:lnTo>
                  <a:lnTo>
                    <a:pt x="1207" y="20"/>
                  </a:lnTo>
                  <a:lnTo>
                    <a:pt x="1212" y="12"/>
                  </a:lnTo>
                  <a:lnTo>
                    <a:pt x="1218" y="7"/>
                  </a:lnTo>
                  <a:lnTo>
                    <a:pt x="1227" y="7"/>
                  </a:lnTo>
                  <a:lnTo>
                    <a:pt x="1232" y="1"/>
                  </a:lnTo>
                  <a:lnTo>
                    <a:pt x="1239" y="0"/>
                  </a:lnTo>
                  <a:lnTo>
                    <a:pt x="1244" y="6"/>
                  </a:lnTo>
                  <a:lnTo>
                    <a:pt x="1253" y="4"/>
                  </a:lnTo>
                  <a:lnTo>
                    <a:pt x="1260" y="7"/>
                  </a:lnTo>
                  <a:lnTo>
                    <a:pt x="1269" y="5"/>
                  </a:lnTo>
                  <a:lnTo>
                    <a:pt x="1276" y="9"/>
                  </a:lnTo>
                  <a:lnTo>
                    <a:pt x="1281" y="15"/>
                  </a:lnTo>
                  <a:lnTo>
                    <a:pt x="1295" y="23"/>
                  </a:lnTo>
                  <a:lnTo>
                    <a:pt x="1302" y="20"/>
                  </a:lnTo>
                  <a:lnTo>
                    <a:pt x="1308" y="15"/>
                  </a:lnTo>
                  <a:lnTo>
                    <a:pt x="1324" y="12"/>
                  </a:lnTo>
                  <a:lnTo>
                    <a:pt x="1332" y="15"/>
                  </a:lnTo>
                  <a:lnTo>
                    <a:pt x="1338" y="21"/>
                  </a:lnTo>
                  <a:lnTo>
                    <a:pt x="1341" y="28"/>
                  </a:lnTo>
                  <a:lnTo>
                    <a:pt x="1343" y="44"/>
                  </a:lnTo>
                  <a:lnTo>
                    <a:pt x="1341" y="53"/>
                  </a:lnTo>
                  <a:lnTo>
                    <a:pt x="1344" y="60"/>
                  </a:lnTo>
                  <a:lnTo>
                    <a:pt x="1356" y="71"/>
                  </a:lnTo>
                  <a:lnTo>
                    <a:pt x="1352" y="79"/>
                  </a:lnTo>
                  <a:lnTo>
                    <a:pt x="1354" y="94"/>
                  </a:lnTo>
                  <a:lnTo>
                    <a:pt x="1349" y="102"/>
                  </a:lnTo>
                  <a:lnTo>
                    <a:pt x="1344" y="107"/>
                  </a:lnTo>
                  <a:lnTo>
                    <a:pt x="1347" y="114"/>
                  </a:lnTo>
                  <a:lnTo>
                    <a:pt x="1350" y="123"/>
                  </a:lnTo>
                  <a:lnTo>
                    <a:pt x="1366" y="118"/>
                  </a:lnTo>
                  <a:lnTo>
                    <a:pt x="1373" y="123"/>
                  </a:lnTo>
                  <a:lnTo>
                    <a:pt x="1381" y="122"/>
                  </a:lnTo>
                  <a:lnTo>
                    <a:pt x="1384" y="113"/>
                  </a:lnTo>
                  <a:lnTo>
                    <a:pt x="1392" y="113"/>
                  </a:lnTo>
                  <a:lnTo>
                    <a:pt x="1399" y="115"/>
                  </a:lnTo>
                  <a:lnTo>
                    <a:pt x="1402" y="107"/>
                  </a:lnTo>
                  <a:lnTo>
                    <a:pt x="1402" y="99"/>
                  </a:lnTo>
                  <a:lnTo>
                    <a:pt x="1409" y="101"/>
                  </a:lnTo>
                  <a:lnTo>
                    <a:pt x="1413" y="108"/>
                  </a:lnTo>
                  <a:lnTo>
                    <a:pt x="1415" y="117"/>
                  </a:lnTo>
                  <a:lnTo>
                    <a:pt x="1420" y="122"/>
                  </a:lnTo>
                  <a:lnTo>
                    <a:pt x="1418" y="129"/>
                  </a:lnTo>
                  <a:lnTo>
                    <a:pt x="1416" y="137"/>
                  </a:lnTo>
                  <a:lnTo>
                    <a:pt x="1432" y="139"/>
                  </a:lnTo>
                  <a:lnTo>
                    <a:pt x="1430" y="131"/>
                  </a:lnTo>
                  <a:lnTo>
                    <a:pt x="1425" y="125"/>
                  </a:lnTo>
                  <a:lnTo>
                    <a:pt x="1432" y="123"/>
                  </a:lnTo>
                  <a:lnTo>
                    <a:pt x="1448" y="125"/>
                  </a:lnTo>
                  <a:lnTo>
                    <a:pt x="1456" y="130"/>
                  </a:lnTo>
                  <a:lnTo>
                    <a:pt x="1461" y="136"/>
                  </a:lnTo>
                  <a:lnTo>
                    <a:pt x="1469" y="140"/>
                  </a:lnTo>
                  <a:lnTo>
                    <a:pt x="1476" y="140"/>
                  </a:lnTo>
                  <a:lnTo>
                    <a:pt x="1480" y="133"/>
                  </a:lnTo>
                  <a:lnTo>
                    <a:pt x="1488" y="129"/>
                  </a:lnTo>
                  <a:lnTo>
                    <a:pt x="1490" y="137"/>
                  </a:lnTo>
                  <a:lnTo>
                    <a:pt x="1490" y="145"/>
                  </a:lnTo>
                  <a:lnTo>
                    <a:pt x="1481" y="147"/>
                  </a:lnTo>
                  <a:lnTo>
                    <a:pt x="1475" y="152"/>
                  </a:lnTo>
                  <a:lnTo>
                    <a:pt x="1470" y="160"/>
                  </a:lnTo>
                  <a:lnTo>
                    <a:pt x="1468" y="167"/>
                  </a:lnTo>
                  <a:lnTo>
                    <a:pt x="1469" y="176"/>
                  </a:lnTo>
                  <a:lnTo>
                    <a:pt x="1474" y="183"/>
                  </a:lnTo>
                  <a:lnTo>
                    <a:pt x="1481" y="182"/>
                  </a:lnTo>
                  <a:lnTo>
                    <a:pt x="1486" y="176"/>
                  </a:lnTo>
                  <a:lnTo>
                    <a:pt x="1501" y="169"/>
                  </a:lnTo>
                  <a:lnTo>
                    <a:pt x="1508" y="173"/>
                  </a:lnTo>
                  <a:lnTo>
                    <a:pt x="1517" y="172"/>
                  </a:lnTo>
                  <a:lnTo>
                    <a:pt x="1522" y="177"/>
                  </a:lnTo>
                  <a:lnTo>
                    <a:pt x="1531" y="177"/>
                  </a:lnTo>
                  <a:lnTo>
                    <a:pt x="1528" y="169"/>
                  </a:lnTo>
                  <a:lnTo>
                    <a:pt x="1533" y="163"/>
                  </a:lnTo>
                  <a:lnTo>
                    <a:pt x="1542" y="163"/>
                  </a:lnTo>
                  <a:lnTo>
                    <a:pt x="1551" y="151"/>
                  </a:lnTo>
                  <a:lnTo>
                    <a:pt x="1567" y="149"/>
                  </a:lnTo>
                  <a:lnTo>
                    <a:pt x="1580" y="137"/>
                  </a:lnTo>
                  <a:lnTo>
                    <a:pt x="1586" y="123"/>
                  </a:lnTo>
                  <a:lnTo>
                    <a:pt x="1592" y="118"/>
                  </a:lnTo>
                  <a:lnTo>
                    <a:pt x="1601" y="119"/>
                  </a:lnTo>
                  <a:lnTo>
                    <a:pt x="1617" y="115"/>
                  </a:lnTo>
                  <a:lnTo>
                    <a:pt x="1624" y="113"/>
                  </a:lnTo>
                  <a:lnTo>
                    <a:pt x="1628" y="106"/>
                  </a:lnTo>
                  <a:lnTo>
                    <a:pt x="1644" y="104"/>
                  </a:lnTo>
                  <a:lnTo>
                    <a:pt x="1657" y="96"/>
                  </a:lnTo>
                  <a:lnTo>
                    <a:pt x="1661" y="103"/>
                  </a:lnTo>
                  <a:lnTo>
                    <a:pt x="1662" y="110"/>
                  </a:lnTo>
                  <a:lnTo>
                    <a:pt x="1657" y="118"/>
                  </a:lnTo>
                  <a:lnTo>
                    <a:pt x="1650" y="122"/>
                  </a:lnTo>
                  <a:lnTo>
                    <a:pt x="1642" y="120"/>
                  </a:lnTo>
                  <a:lnTo>
                    <a:pt x="1641" y="128"/>
                  </a:lnTo>
                  <a:lnTo>
                    <a:pt x="1644" y="135"/>
                  </a:lnTo>
                  <a:lnTo>
                    <a:pt x="1648" y="137"/>
                  </a:lnTo>
                  <a:lnTo>
                    <a:pt x="1720" y="204"/>
                  </a:lnTo>
                  <a:lnTo>
                    <a:pt x="1840" y="422"/>
                  </a:lnTo>
                  <a:lnTo>
                    <a:pt x="1854" y="411"/>
                  </a:lnTo>
                  <a:lnTo>
                    <a:pt x="1857" y="404"/>
                  </a:lnTo>
                  <a:lnTo>
                    <a:pt x="1857" y="397"/>
                  </a:lnTo>
                  <a:lnTo>
                    <a:pt x="1868" y="383"/>
                  </a:lnTo>
                  <a:lnTo>
                    <a:pt x="1876" y="382"/>
                  </a:lnTo>
                  <a:lnTo>
                    <a:pt x="1881" y="388"/>
                  </a:lnTo>
                  <a:lnTo>
                    <a:pt x="1889" y="391"/>
                  </a:lnTo>
                  <a:lnTo>
                    <a:pt x="1903" y="399"/>
                  </a:lnTo>
                  <a:lnTo>
                    <a:pt x="1899" y="406"/>
                  </a:lnTo>
                  <a:lnTo>
                    <a:pt x="1903" y="413"/>
                  </a:lnTo>
                  <a:lnTo>
                    <a:pt x="1909" y="414"/>
                  </a:lnTo>
                  <a:lnTo>
                    <a:pt x="1914" y="427"/>
                  </a:lnTo>
                  <a:lnTo>
                    <a:pt x="1938" y="425"/>
                  </a:lnTo>
                  <a:lnTo>
                    <a:pt x="1956" y="430"/>
                  </a:lnTo>
                  <a:lnTo>
                    <a:pt x="1963" y="427"/>
                  </a:lnTo>
                  <a:lnTo>
                    <a:pt x="1979" y="427"/>
                  </a:lnTo>
                  <a:lnTo>
                    <a:pt x="1981" y="420"/>
                  </a:lnTo>
                  <a:lnTo>
                    <a:pt x="1986" y="414"/>
                  </a:lnTo>
                  <a:lnTo>
                    <a:pt x="1995" y="415"/>
                  </a:lnTo>
                  <a:lnTo>
                    <a:pt x="2002" y="415"/>
                  </a:lnTo>
                  <a:lnTo>
                    <a:pt x="2006" y="408"/>
                  </a:lnTo>
                  <a:lnTo>
                    <a:pt x="2012" y="403"/>
                  </a:lnTo>
                  <a:lnTo>
                    <a:pt x="2028" y="408"/>
                  </a:lnTo>
                  <a:lnTo>
                    <a:pt x="2035" y="411"/>
                  </a:lnTo>
                  <a:lnTo>
                    <a:pt x="2039" y="419"/>
                  </a:lnTo>
                  <a:lnTo>
                    <a:pt x="2046" y="422"/>
                  </a:lnTo>
                  <a:lnTo>
                    <a:pt x="2056" y="435"/>
                  </a:lnTo>
                  <a:lnTo>
                    <a:pt x="2064" y="438"/>
                  </a:lnTo>
                  <a:lnTo>
                    <a:pt x="2067" y="446"/>
                  </a:lnTo>
                  <a:lnTo>
                    <a:pt x="2065" y="454"/>
                  </a:lnTo>
                  <a:lnTo>
                    <a:pt x="2066" y="462"/>
                  </a:lnTo>
                  <a:lnTo>
                    <a:pt x="2070" y="469"/>
                  </a:lnTo>
                  <a:lnTo>
                    <a:pt x="2078" y="470"/>
                  </a:lnTo>
                  <a:lnTo>
                    <a:pt x="2099" y="481"/>
                  </a:lnTo>
                  <a:lnTo>
                    <a:pt x="2103" y="489"/>
                  </a:lnTo>
                  <a:lnTo>
                    <a:pt x="2103" y="496"/>
                  </a:lnTo>
                  <a:lnTo>
                    <a:pt x="2110" y="500"/>
                  </a:lnTo>
                  <a:lnTo>
                    <a:pt x="2115" y="505"/>
                  </a:lnTo>
                  <a:lnTo>
                    <a:pt x="2123" y="519"/>
                  </a:lnTo>
                  <a:lnTo>
                    <a:pt x="2129" y="524"/>
                  </a:lnTo>
                  <a:lnTo>
                    <a:pt x="2145" y="526"/>
                  </a:lnTo>
                  <a:lnTo>
                    <a:pt x="2152" y="531"/>
                  </a:lnTo>
                  <a:lnTo>
                    <a:pt x="2159" y="533"/>
                  </a:lnTo>
                  <a:lnTo>
                    <a:pt x="2168" y="534"/>
                  </a:lnTo>
                  <a:lnTo>
                    <a:pt x="2177" y="534"/>
                  </a:lnTo>
                  <a:lnTo>
                    <a:pt x="2179" y="527"/>
                  </a:lnTo>
                  <a:lnTo>
                    <a:pt x="2184" y="521"/>
                  </a:lnTo>
                  <a:lnTo>
                    <a:pt x="2199" y="515"/>
                  </a:lnTo>
                  <a:lnTo>
                    <a:pt x="2201" y="523"/>
                  </a:lnTo>
                  <a:lnTo>
                    <a:pt x="2205" y="531"/>
                  </a:lnTo>
                  <a:lnTo>
                    <a:pt x="2212" y="535"/>
                  </a:lnTo>
                  <a:lnTo>
                    <a:pt x="2218" y="549"/>
                  </a:lnTo>
                  <a:lnTo>
                    <a:pt x="2226" y="554"/>
                  </a:lnTo>
                  <a:lnTo>
                    <a:pt x="2230" y="561"/>
                  </a:lnTo>
                  <a:lnTo>
                    <a:pt x="2217" y="587"/>
                  </a:lnTo>
                  <a:lnTo>
                    <a:pt x="2207" y="607"/>
                  </a:lnTo>
                  <a:lnTo>
                    <a:pt x="2191" y="623"/>
                  </a:lnTo>
                  <a:lnTo>
                    <a:pt x="2171" y="629"/>
                  </a:lnTo>
                  <a:lnTo>
                    <a:pt x="2156" y="628"/>
                  </a:lnTo>
                  <a:lnTo>
                    <a:pt x="2145" y="648"/>
                  </a:lnTo>
                  <a:lnTo>
                    <a:pt x="2140" y="673"/>
                  </a:lnTo>
                  <a:lnTo>
                    <a:pt x="2142" y="696"/>
                  </a:lnTo>
                  <a:lnTo>
                    <a:pt x="2139" y="733"/>
                  </a:lnTo>
                  <a:lnTo>
                    <a:pt x="2116" y="741"/>
                  </a:lnTo>
                  <a:lnTo>
                    <a:pt x="2102" y="753"/>
                  </a:lnTo>
                  <a:lnTo>
                    <a:pt x="2092" y="745"/>
                  </a:lnTo>
                  <a:lnTo>
                    <a:pt x="2082" y="736"/>
                  </a:lnTo>
                  <a:lnTo>
                    <a:pt x="2048" y="739"/>
                  </a:lnTo>
                  <a:lnTo>
                    <a:pt x="2030" y="733"/>
                  </a:lnTo>
                  <a:lnTo>
                    <a:pt x="2021" y="726"/>
                  </a:lnTo>
                  <a:lnTo>
                    <a:pt x="1996" y="726"/>
                  </a:lnTo>
                  <a:lnTo>
                    <a:pt x="1986" y="747"/>
                  </a:lnTo>
                  <a:lnTo>
                    <a:pt x="1978" y="773"/>
                  </a:lnTo>
                  <a:lnTo>
                    <a:pt x="1965" y="800"/>
                  </a:lnTo>
                  <a:lnTo>
                    <a:pt x="1959" y="824"/>
                  </a:lnTo>
                  <a:lnTo>
                    <a:pt x="1956" y="844"/>
                  </a:lnTo>
                  <a:lnTo>
                    <a:pt x="1958" y="859"/>
                  </a:lnTo>
                  <a:lnTo>
                    <a:pt x="1964" y="877"/>
                  </a:lnTo>
                  <a:lnTo>
                    <a:pt x="1957" y="882"/>
                  </a:lnTo>
                  <a:lnTo>
                    <a:pt x="1902" y="884"/>
                  </a:lnTo>
                  <a:lnTo>
                    <a:pt x="1879" y="892"/>
                  </a:lnTo>
                  <a:lnTo>
                    <a:pt x="1861" y="894"/>
                  </a:lnTo>
                  <a:lnTo>
                    <a:pt x="1841" y="901"/>
                  </a:lnTo>
                  <a:lnTo>
                    <a:pt x="1831" y="909"/>
                  </a:lnTo>
                  <a:lnTo>
                    <a:pt x="1840" y="916"/>
                  </a:lnTo>
                  <a:lnTo>
                    <a:pt x="1847" y="931"/>
                  </a:lnTo>
                  <a:lnTo>
                    <a:pt x="1852" y="969"/>
                  </a:lnTo>
                  <a:lnTo>
                    <a:pt x="1856" y="984"/>
                  </a:lnTo>
                  <a:lnTo>
                    <a:pt x="1863" y="996"/>
                  </a:lnTo>
                  <a:lnTo>
                    <a:pt x="1872" y="1023"/>
                  </a:lnTo>
                  <a:lnTo>
                    <a:pt x="1872" y="1038"/>
                  </a:lnTo>
                  <a:lnTo>
                    <a:pt x="1859" y="1048"/>
                  </a:lnTo>
                  <a:lnTo>
                    <a:pt x="1860" y="1061"/>
                  </a:lnTo>
                  <a:lnTo>
                    <a:pt x="1852" y="1070"/>
                  </a:lnTo>
                  <a:lnTo>
                    <a:pt x="1850" y="1081"/>
                  </a:lnTo>
                  <a:lnTo>
                    <a:pt x="1850" y="1099"/>
                  </a:lnTo>
                  <a:lnTo>
                    <a:pt x="1850" y="1099"/>
                  </a:lnTo>
                  <a:lnTo>
                    <a:pt x="1843" y="1099"/>
                  </a:lnTo>
                  <a:lnTo>
                    <a:pt x="1823" y="1086"/>
                  </a:lnTo>
                  <a:lnTo>
                    <a:pt x="1807" y="1083"/>
                  </a:lnTo>
                  <a:lnTo>
                    <a:pt x="1792" y="1065"/>
                  </a:lnTo>
                  <a:lnTo>
                    <a:pt x="1776" y="1064"/>
                  </a:lnTo>
                  <a:lnTo>
                    <a:pt x="1768" y="1061"/>
                  </a:lnTo>
                  <a:lnTo>
                    <a:pt x="1760" y="1061"/>
                  </a:lnTo>
                  <a:lnTo>
                    <a:pt x="1753" y="1057"/>
                  </a:lnTo>
                  <a:lnTo>
                    <a:pt x="1745" y="1056"/>
                  </a:lnTo>
                  <a:lnTo>
                    <a:pt x="1721" y="1057"/>
                  </a:lnTo>
                  <a:lnTo>
                    <a:pt x="1698" y="1054"/>
                  </a:lnTo>
                  <a:lnTo>
                    <a:pt x="1689" y="1055"/>
                  </a:lnTo>
                  <a:lnTo>
                    <a:pt x="1674" y="1048"/>
                  </a:lnTo>
                  <a:lnTo>
                    <a:pt x="1667" y="1048"/>
                  </a:lnTo>
                  <a:lnTo>
                    <a:pt x="1652" y="1054"/>
                  </a:lnTo>
                  <a:lnTo>
                    <a:pt x="1620" y="1050"/>
                  </a:lnTo>
                  <a:lnTo>
                    <a:pt x="1612" y="1050"/>
                  </a:lnTo>
                  <a:lnTo>
                    <a:pt x="1596" y="1054"/>
                  </a:lnTo>
                  <a:lnTo>
                    <a:pt x="1580" y="1054"/>
                  </a:lnTo>
                  <a:lnTo>
                    <a:pt x="1571" y="1053"/>
                  </a:lnTo>
                  <a:lnTo>
                    <a:pt x="1565" y="1048"/>
                  </a:lnTo>
                  <a:lnTo>
                    <a:pt x="1556" y="1046"/>
                  </a:lnTo>
                  <a:lnTo>
                    <a:pt x="1540" y="1048"/>
                  </a:lnTo>
                  <a:lnTo>
                    <a:pt x="1534" y="1043"/>
                  </a:lnTo>
                  <a:lnTo>
                    <a:pt x="1513" y="1030"/>
                  </a:lnTo>
                  <a:lnTo>
                    <a:pt x="1506" y="1034"/>
                  </a:lnTo>
                  <a:lnTo>
                    <a:pt x="1499" y="1035"/>
                  </a:lnTo>
                  <a:lnTo>
                    <a:pt x="1491" y="1038"/>
                  </a:lnTo>
                  <a:lnTo>
                    <a:pt x="1479" y="1048"/>
                  </a:lnTo>
                  <a:lnTo>
                    <a:pt x="1478" y="1056"/>
                  </a:lnTo>
                  <a:lnTo>
                    <a:pt x="1473" y="1064"/>
                  </a:lnTo>
                  <a:lnTo>
                    <a:pt x="1470" y="1080"/>
                  </a:lnTo>
                  <a:lnTo>
                    <a:pt x="1467" y="1086"/>
                  </a:lnTo>
                  <a:lnTo>
                    <a:pt x="1451" y="1082"/>
                  </a:lnTo>
                  <a:lnTo>
                    <a:pt x="1437" y="1075"/>
                  </a:lnTo>
                  <a:lnTo>
                    <a:pt x="1421" y="1070"/>
                  </a:lnTo>
                  <a:lnTo>
                    <a:pt x="1414" y="1066"/>
                  </a:lnTo>
                  <a:lnTo>
                    <a:pt x="1406" y="1064"/>
                  </a:lnTo>
                  <a:lnTo>
                    <a:pt x="1398" y="1064"/>
                  </a:lnTo>
                  <a:lnTo>
                    <a:pt x="1383" y="1061"/>
                  </a:lnTo>
                  <a:lnTo>
                    <a:pt x="1375" y="1062"/>
                  </a:lnTo>
                  <a:lnTo>
                    <a:pt x="1367" y="1060"/>
                  </a:lnTo>
                  <a:lnTo>
                    <a:pt x="1351" y="1062"/>
                  </a:lnTo>
                  <a:lnTo>
                    <a:pt x="1344" y="1066"/>
                  </a:lnTo>
                  <a:lnTo>
                    <a:pt x="1341" y="1073"/>
                  </a:lnTo>
                  <a:lnTo>
                    <a:pt x="1343" y="1081"/>
                  </a:lnTo>
                  <a:lnTo>
                    <a:pt x="1338" y="1088"/>
                  </a:lnTo>
                  <a:lnTo>
                    <a:pt x="1334" y="1096"/>
                  </a:lnTo>
                  <a:lnTo>
                    <a:pt x="1332" y="1103"/>
                  </a:lnTo>
                  <a:lnTo>
                    <a:pt x="1320" y="1115"/>
                  </a:lnTo>
                  <a:lnTo>
                    <a:pt x="1313" y="1118"/>
                  </a:lnTo>
                  <a:lnTo>
                    <a:pt x="1306" y="1115"/>
                  </a:lnTo>
                  <a:lnTo>
                    <a:pt x="1300" y="1130"/>
                  </a:lnTo>
                  <a:lnTo>
                    <a:pt x="1293" y="1135"/>
                  </a:lnTo>
                  <a:lnTo>
                    <a:pt x="1271" y="1145"/>
                  </a:lnTo>
                  <a:lnTo>
                    <a:pt x="1257" y="1153"/>
                  </a:lnTo>
                  <a:lnTo>
                    <a:pt x="1252" y="1159"/>
                  </a:lnTo>
                  <a:lnTo>
                    <a:pt x="1244" y="1162"/>
                  </a:lnTo>
                  <a:lnTo>
                    <a:pt x="1237" y="1167"/>
                  </a:lnTo>
                  <a:lnTo>
                    <a:pt x="1233" y="1174"/>
                  </a:lnTo>
                  <a:lnTo>
                    <a:pt x="1231" y="1182"/>
                  </a:lnTo>
                  <a:lnTo>
                    <a:pt x="1225" y="1186"/>
                  </a:lnTo>
                  <a:lnTo>
                    <a:pt x="1217" y="1190"/>
                  </a:lnTo>
                  <a:lnTo>
                    <a:pt x="1209" y="1189"/>
                  </a:lnTo>
                  <a:lnTo>
                    <a:pt x="1194" y="1183"/>
                  </a:lnTo>
                  <a:lnTo>
                    <a:pt x="1185" y="1180"/>
                  </a:lnTo>
                  <a:lnTo>
                    <a:pt x="1172" y="1172"/>
                  </a:lnTo>
                  <a:lnTo>
                    <a:pt x="1115" y="1178"/>
                  </a:lnTo>
                  <a:lnTo>
                    <a:pt x="1105" y="1132"/>
                  </a:lnTo>
                  <a:lnTo>
                    <a:pt x="1072" y="1126"/>
                  </a:lnTo>
                  <a:lnTo>
                    <a:pt x="1071" y="1113"/>
                  </a:lnTo>
                  <a:lnTo>
                    <a:pt x="1071" y="1097"/>
                  </a:lnTo>
                  <a:lnTo>
                    <a:pt x="1080" y="1096"/>
                  </a:lnTo>
                  <a:lnTo>
                    <a:pt x="1078" y="1053"/>
                  </a:lnTo>
                  <a:lnTo>
                    <a:pt x="1065" y="1054"/>
                  </a:lnTo>
                  <a:lnTo>
                    <a:pt x="1048" y="1021"/>
                  </a:lnTo>
                  <a:lnTo>
                    <a:pt x="1035" y="1011"/>
                  </a:lnTo>
                  <a:lnTo>
                    <a:pt x="1028" y="1007"/>
                  </a:lnTo>
                  <a:lnTo>
                    <a:pt x="1016" y="997"/>
                  </a:lnTo>
                  <a:lnTo>
                    <a:pt x="1010" y="991"/>
                  </a:lnTo>
                  <a:lnTo>
                    <a:pt x="996" y="997"/>
                  </a:lnTo>
                  <a:lnTo>
                    <a:pt x="920" y="996"/>
                  </a:lnTo>
                  <a:lnTo>
                    <a:pt x="849" y="1008"/>
                  </a:lnTo>
                  <a:lnTo>
                    <a:pt x="820" y="980"/>
                  </a:lnTo>
                  <a:lnTo>
                    <a:pt x="777" y="932"/>
                  </a:lnTo>
                  <a:lnTo>
                    <a:pt x="742" y="899"/>
                  </a:lnTo>
                  <a:lnTo>
                    <a:pt x="728" y="889"/>
                  </a:lnTo>
                  <a:lnTo>
                    <a:pt x="709" y="874"/>
                  </a:lnTo>
                  <a:lnTo>
                    <a:pt x="689" y="860"/>
                  </a:lnTo>
                  <a:lnTo>
                    <a:pt x="658" y="847"/>
                  </a:lnTo>
                  <a:lnTo>
                    <a:pt x="518" y="89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84" name="任意多边形: 形状 83"/>
            <p:cNvSpPr>
              <a:spLocks noChangeAspect="1"/>
            </p:cNvSpPr>
            <p:nvPr/>
          </p:nvSpPr>
          <p:spPr bwMode="gray">
            <a:xfrm>
              <a:off x="6592124" y="3536304"/>
              <a:ext cx="117670" cy="62861"/>
            </a:xfrm>
            <a:custGeom>
              <a:avLst/>
              <a:gdLst/>
              <a:ahLst/>
              <a:cxnLst>
                <a:cxn ang="0">
                  <a:pos x="94" y="154"/>
                </a:cxn>
                <a:cxn ang="0">
                  <a:pos x="115" y="150"/>
                </a:cxn>
                <a:cxn ang="0">
                  <a:pos x="140" y="156"/>
                </a:cxn>
                <a:cxn ang="0">
                  <a:pos x="150" y="145"/>
                </a:cxn>
                <a:cxn ang="0">
                  <a:pos x="166" y="155"/>
                </a:cxn>
                <a:cxn ang="0">
                  <a:pos x="182" y="172"/>
                </a:cxn>
                <a:cxn ang="0">
                  <a:pos x="212" y="181"/>
                </a:cxn>
                <a:cxn ang="0">
                  <a:pos x="235" y="175"/>
                </a:cxn>
                <a:cxn ang="0">
                  <a:pos x="258" y="174"/>
                </a:cxn>
                <a:cxn ang="0">
                  <a:pos x="277" y="167"/>
                </a:cxn>
                <a:cxn ang="0">
                  <a:pos x="296" y="156"/>
                </a:cxn>
                <a:cxn ang="0">
                  <a:pos x="311" y="160"/>
                </a:cxn>
                <a:cxn ang="0">
                  <a:pos x="332" y="174"/>
                </a:cxn>
                <a:cxn ang="0">
                  <a:pos x="355" y="179"/>
                </a:cxn>
                <a:cxn ang="0">
                  <a:pos x="368" y="174"/>
                </a:cxn>
                <a:cxn ang="0">
                  <a:pos x="352" y="156"/>
                </a:cxn>
                <a:cxn ang="0">
                  <a:pos x="343" y="143"/>
                </a:cxn>
                <a:cxn ang="0">
                  <a:pos x="355" y="124"/>
                </a:cxn>
                <a:cxn ang="0">
                  <a:pos x="352" y="121"/>
                </a:cxn>
                <a:cxn ang="0">
                  <a:pos x="329" y="111"/>
                </a:cxn>
                <a:cxn ang="0">
                  <a:pos x="321" y="86"/>
                </a:cxn>
                <a:cxn ang="0">
                  <a:pos x="310" y="75"/>
                </a:cxn>
                <a:cxn ang="0">
                  <a:pos x="295" y="72"/>
                </a:cxn>
                <a:cxn ang="0">
                  <a:pos x="274" y="63"/>
                </a:cxn>
                <a:cxn ang="0">
                  <a:pos x="261" y="59"/>
                </a:cxn>
                <a:cxn ang="0">
                  <a:pos x="237" y="66"/>
                </a:cxn>
                <a:cxn ang="0">
                  <a:pos x="223" y="73"/>
                </a:cxn>
                <a:cxn ang="0">
                  <a:pos x="213" y="61"/>
                </a:cxn>
                <a:cxn ang="0">
                  <a:pos x="171" y="34"/>
                </a:cxn>
                <a:cxn ang="0">
                  <a:pos x="148" y="29"/>
                </a:cxn>
                <a:cxn ang="0">
                  <a:pos x="108" y="26"/>
                </a:cxn>
                <a:cxn ang="0">
                  <a:pos x="76" y="15"/>
                </a:cxn>
                <a:cxn ang="0">
                  <a:pos x="54" y="7"/>
                </a:cxn>
                <a:cxn ang="0">
                  <a:pos x="31" y="3"/>
                </a:cxn>
                <a:cxn ang="0">
                  <a:pos x="15" y="2"/>
                </a:cxn>
                <a:cxn ang="0">
                  <a:pos x="5" y="11"/>
                </a:cxn>
                <a:cxn ang="0">
                  <a:pos x="21" y="27"/>
                </a:cxn>
                <a:cxn ang="0">
                  <a:pos x="56" y="39"/>
                </a:cxn>
                <a:cxn ang="0">
                  <a:pos x="78" y="57"/>
                </a:cxn>
                <a:cxn ang="0">
                  <a:pos x="87" y="82"/>
                </a:cxn>
                <a:cxn ang="0">
                  <a:pos x="100" y="113"/>
                </a:cxn>
                <a:cxn ang="0">
                  <a:pos x="99" y="138"/>
                </a:cxn>
                <a:cxn ang="0">
                  <a:pos x="87" y="148"/>
                </a:cxn>
              </a:cxnLst>
              <a:rect l="0" t="0" r="r" b="b"/>
              <a:pathLst>
                <a:path w="368" h="182">
                  <a:moveTo>
                    <a:pt x="87" y="148"/>
                  </a:moveTo>
                  <a:lnTo>
                    <a:pt x="94" y="154"/>
                  </a:lnTo>
                  <a:lnTo>
                    <a:pt x="102" y="154"/>
                  </a:lnTo>
                  <a:lnTo>
                    <a:pt x="115" y="150"/>
                  </a:lnTo>
                  <a:lnTo>
                    <a:pt x="134" y="156"/>
                  </a:lnTo>
                  <a:lnTo>
                    <a:pt x="140" y="156"/>
                  </a:lnTo>
                  <a:lnTo>
                    <a:pt x="145" y="149"/>
                  </a:lnTo>
                  <a:lnTo>
                    <a:pt x="150" y="145"/>
                  </a:lnTo>
                  <a:lnTo>
                    <a:pt x="158" y="148"/>
                  </a:lnTo>
                  <a:lnTo>
                    <a:pt x="166" y="155"/>
                  </a:lnTo>
                  <a:lnTo>
                    <a:pt x="177" y="171"/>
                  </a:lnTo>
                  <a:lnTo>
                    <a:pt x="182" y="172"/>
                  </a:lnTo>
                  <a:lnTo>
                    <a:pt x="191" y="182"/>
                  </a:lnTo>
                  <a:lnTo>
                    <a:pt x="212" y="181"/>
                  </a:lnTo>
                  <a:lnTo>
                    <a:pt x="219" y="176"/>
                  </a:lnTo>
                  <a:lnTo>
                    <a:pt x="235" y="175"/>
                  </a:lnTo>
                  <a:lnTo>
                    <a:pt x="242" y="171"/>
                  </a:lnTo>
                  <a:lnTo>
                    <a:pt x="258" y="174"/>
                  </a:lnTo>
                  <a:lnTo>
                    <a:pt x="267" y="172"/>
                  </a:lnTo>
                  <a:lnTo>
                    <a:pt x="277" y="167"/>
                  </a:lnTo>
                  <a:lnTo>
                    <a:pt x="282" y="166"/>
                  </a:lnTo>
                  <a:lnTo>
                    <a:pt x="296" y="156"/>
                  </a:lnTo>
                  <a:lnTo>
                    <a:pt x="304" y="158"/>
                  </a:lnTo>
                  <a:lnTo>
                    <a:pt x="311" y="160"/>
                  </a:lnTo>
                  <a:lnTo>
                    <a:pt x="317" y="166"/>
                  </a:lnTo>
                  <a:lnTo>
                    <a:pt x="332" y="174"/>
                  </a:lnTo>
                  <a:lnTo>
                    <a:pt x="341" y="172"/>
                  </a:lnTo>
                  <a:lnTo>
                    <a:pt x="355" y="179"/>
                  </a:lnTo>
                  <a:lnTo>
                    <a:pt x="364" y="180"/>
                  </a:lnTo>
                  <a:lnTo>
                    <a:pt x="368" y="174"/>
                  </a:lnTo>
                  <a:lnTo>
                    <a:pt x="365" y="166"/>
                  </a:lnTo>
                  <a:lnTo>
                    <a:pt x="352" y="156"/>
                  </a:lnTo>
                  <a:lnTo>
                    <a:pt x="349" y="149"/>
                  </a:lnTo>
                  <a:lnTo>
                    <a:pt x="343" y="143"/>
                  </a:lnTo>
                  <a:lnTo>
                    <a:pt x="344" y="134"/>
                  </a:lnTo>
                  <a:lnTo>
                    <a:pt x="355" y="124"/>
                  </a:lnTo>
                  <a:lnTo>
                    <a:pt x="357" y="124"/>
                  </a:lnTo>
                  <a:lnTo>
                    <a:pt x="352" y="121"/>
                  </a:lnTo>
                  <a:lnTo>
                    <a:pt x="345" y="116"/>
                  </a:lnTo>
                  <a:lnTo>
                    <a:pt x="329" y="111"/>
                  </a:lnTo>
                  <a:lnTo>
                    <a:pt x="317" y="101"/>
                  </a:lnTo>
                  <a:lnTo>
                    <a:pt x="321" y="86"/>
                  </a:lnTo>
                  <a:lnTo>
                    <a:pt x="317" y="79"/>
                  </a:lnTo>
                  <a:lnTo>
                    <a:pt x="310" y="75"/>
                  </a:lnTo>
                  <a:lnTo>
                    <a:pt x="302" y="75"/>
                  </a:lnTo>
                  <a:lnTo>
                    <a:pt x="295" y="72"/>
                  </a:lnTo>
                  <a:lnTo>
                    <a:pt x="290" y="66"/>
                  </a:lnTo>
                  <a:lnTo>
                    <a:pt x="274" y="63"/>
                  </a:lnTo>
                  <a:lnTo>
                    <a:pt x="267" y="64"/>
                  </a:lnTo>
                  <a:lnTo>
                    <a:pt x="261" y="59"/>
                  </a:lnTo>
                  <a:lnTo>
                    <a:pt x="252" y="59"/>
                  </a:lnTo>
                  <a:lnTo>
                    <a:pt x="237" y="66"/>
                  </a:lnTo>
                  <a:lnTo>
                    <a:pt x="231" y="70"/>
                  </a:lnTo>
                  <a:lnTo>
                    <a:pt x="223" y="73"/>
                  </a:lnTo>
                  <a:lnTo>
                    <a:pt x="215" y="69"/>
                  </a:lnTo>
                  <a:lnTo>
                    <a:pt x="213" y="61"/>
                  </a:lnTo>
                  <a:lnTo>
                    <a:pt x="175" y="39"/>
                  </a:lnTo>
                  <a:lnTo>
                    <a:pt x="171" y="34"/>
                  </a:lnTo>
                  <a:lnTo>
                    <a:pt x="164" y="29"/>
                  </a:lnTo>
                  <a:lnTo>
                    <a:pt x="148" y="29"/>
                  </a:lnTo>
                  <a:lnTo>
                    <a:pt x="132" y="24"/>
                  </a:lnTo>
                  <a:lnTo>
                    <a:pt x="108" y="26"/>
                  </a:lnTo>
                  <a:lnTo>
                    <a:pt x="99" y="25"/>
                  </a:lnTo>
                  <a:lnTo>
                    <a:pt x="76" y="15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0" y="2"/>
                  </a:lnTo>
                  <a:lnTo>
                    <a:pt x="31" y="3"/>
                  </a:lnTo>
                  <a:lnTo>
                    <a:pt x="24" y="0"/>
                  </a:lnTo>
                  <a:lnTo>
                    <a:pt x="15" y="2"/>
                  </a:lnTo>
                  <a:lnTo>
                    <a:pt x="0" y="7"/>
                  </a:lnTo>
                  <a:lnTo>
                    <a:pt x="5" y="11"/>
                  </a:lnTo>
                  <a:lnTo>
                    <a:pt x="14" y="18"/>
                  </a:lnTo>
                  <a:lnTo>
                    <a:pt x="21" y="27"/>
                  </a:lnTo>
                  <a:lnTo>
                    <a:pt x="31" y="32"/>
                  </a:lnTo>
                  <a:lnTo>
                    <a:pt x="56" y="39"/>
                  </a:lnTo>
                  <a:lnTo>
                    <a:pt x="67" y="51"/>
                  </a:lnTo>
                  <a:lnTo>
                    <a:pt x="78" y="57"/>
                  </a:lnTo>
                  <a:lnTo>
                    <a:pt x="84" y="68"/>
                  </a:lnTo>
                  <a:lnTo>
                    <a:pt x="87" y="82"/>
                  </a:lnTo>
                  <a:lnTo>
                    <a:pt x="91" y="104"/>
                  </a:lnTo>
                  <a:lnTo>
                    <a:pt x="100" y="113"/>
                  </a:lnTo>
                  <a:lnTo>
                    <a:pt x="100" y="124"/>
                  </a:lnTo>
                  <a:lnTo>
                    <a:pt x="99" y="138"/>
                  </a:lnTo>
                  <a:lnTo>
                    <a:pt x="92" y="145"/>
                  </a:lnTo>
                  <a:lnTo>
                    <a:pt x="87" y="14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85" name="任意多边形: 形状 84"/>
            <p:cNvSpPr>
              <a:spLocks noChangeAspect="1"/>
            </p:cNvSpPr>
            <p:nvPr/>
          </p:nvSpPr>
          <p:spPr bwMode="gray">
            <a:xfrm>
              <a:off x="6873578" y="3482173"/>
              <a:ext cx="298946" cy="213028"/>
            </a:xfrm>
            <a:custGeom>
              <a:avLst/>
              <a:gdLst/>
              <a:ahLst/>
              <a:cxnLst>
                <a:cxn ang="0">
                  <a:pos x="0" y="260"/>
                </a:cxn>
                <a:cxn ang="0">
                  <a:pos x="56" y="310"/>
                </a:cxn>
                <a:cxn ang="0">
                  <a:pos x="63" y="274"/>
                </a:cxn>
                <a:cxn ang="0">
                  <a:pos x="96" y="260"/>
                </a:cxn>
                <a:cxn ang="0">
                  <a:pos x="115" y="238"/>
                </a:cxn>
                <a:cxn ang="0">
                  <a:pos x="127" y="234"/>
                </a:cxn>
                <a:cxn ang="0">
                  <a:pos x="143" y="220"/>
                </a:cxn>
                <a:cxn ang="0">
                  <a:pos x="183" y="250"/>
                </a:cxn>
                <a:cxn ang="0">
                  <a:pos x="220" y="262"/>
                </a:cxn>
                <a:cxn ang="0">
                  <a:pos x="231" y="287"/>
                </a:cxn>
                <a:cxn ang="0">
                  <a:pos x="223" y="314"/>
                </a:cxn>
                <a:cxn ang="0">
                  <a:pos x="267" y="330"/>
                </a:cxn>
                <a:cxn ang="0">
                  <a:pos x="306" y="321"/>
                </a:cxn>
                <a:cxn ang="0">
                  <a:pos x="333" y="351"/>
                </a:cxn>
                <a:cxn ang="0">
                  <a:pos x="350" y="384"/>
                </a:cxn>
                <a:cxn ang="0">
                  <a:pos x="365" y="429"/>
                </a:cxn>
                <a:cxn ang="0">
                  <a:pos x="460" y="489"/>
                </a:cxn>
                <a:cxn ang="0">
                  <a:pos x="521" y="542"/>
                </a:cxn>
                <a:cxn ang="0">
                  <a:pos x="567" y="547"/>
                </a:cxn>
                <a:cxn ang="0">
                  <a:pos x="581" y="569"/>
                </a:cxn>
                <a:cxn ang="0">
                  <a:pos x="578" y="606"/>
                </a:cxn>
                <a:cxn ang="0">
                  <a:pos x="630" y="610"/>
                </a:cxn>
                <a:cxn ang="0">
                  <a:pos x="646" y="595"/>
                </a:cxn>
                <a:cxn ang="0">
                  <a:pos x="671" y="559"/>
                </a:cxn>
                <a:cxn ang="0">
                  <a:pos x="670" y="536"/>
                </a:cxn>
                <a:cxn ang="0">
                  <a:pos x="666" y="498"/>
                </a:cxn>
                <a:cxn ang="0">
                  <a:pos x="640" y="486"/>
                </a:cxn>
                <a:cxn ang="0">
                  <a:pos x="632" y="462"/>
                </a:cxn>
                <a:cxn ang="0">
                  <a:pos x="650" y="443"/>
                </a:cxn>
                <a:cxn ang="0">
                  <a:pos x="687" y="446"/>
                </a:cxn>
                <a:cxn ang="0">
                  <a:pos x="723" y="409"/>
                </a:cxn>
                <a:cxn ang="0">
                  <a:pos x="726" y="382"/>
                </a:cxn>
                <a:cxn ang="0">
                  <a:pos x="747" y="370"/>
                </a:cxn>
                <a:cxn ang="0">
                  <a:pos x="788" y="347"/>
                </a:cxn>
                <a:cxn ang="0">
                  <a:pos x="807" y="357"/>
                </a:cxn>
                <a:cxn ang="0">
                  <a:pos x="791" y="380"/>
                </a:cxn>
                <a:cxn ang="0">
                  <a:pos x="816" y="398"/>
                </a:cxn>
                <a:cxn ang="0">
                  <a:pos x="855" y="403"/>
                </a:cxn>
                <a:cxn ang="0">
                  <a:pos x="888" y="385"/>
                </a:cxn>
                <a:cxn ang="0">
                  <a:pos x="915" y="378"/>
                </a:cxn>
                <a:cxn ang="0">
                  <a:pos x="933" y="354"/>
                </a:cxn>
                <a:cxn ang="0">
                  <a:pos x="890" y="342"/>
                </a:cxn>
                <a:cxn ang="0">
                  <a:pos x="865" y="314"/>
                </a:cxn>
                <a:cxn ang="0">
                  <a:pos x="843" y="337"/>
                </a:cxn>
                <a:cxn ang="0">
                  <a:pos x="796" y="317"/>
                </a:cxn>
                <a:cxn ang="0">
                  <a:pos x="798" y="292"/>
                </a:cxn>
                <a:cxn ang="0">
                  <a:pos x="833" y="253"/>
                </a:cxn>
                <a:cxn ang="0">
                  <a:pos x="795" y="271"/>
                </a:cxn>
                <a:cxn ang="0">
                  <a:pos x="753" y="298"/>
                </a:cxn>
                <a:cxn ang="0">
                  <a:pos x="719" y="320"/>
                </a:cxn>
                <a:cxn ang="0">
                  <a:pos x="699" y="343"/>
                </a:cxn>
                <a:cxn ang="0">
                  <a:pos x="654" y="325"/>
                </a:cxn>
                <a:cxn ang="0">
                  <a:pos x="553" y="266"/>
                </a:cxn>
                <a:cxn ang="0">
                  <a:pos x="547" y="207"/>
                </a:cxn>
                <a:cxn ang="0">
                  <a:pos x="498" y="150"/>
                </a:cxn>
                <a:cxn ang="0">
                  <a:pos x="331" y="161"/>
                </a:cxn>
                <a:cxn ang="0">
                  <a:pos x="210" y="42"/>
                </a:cxn>
                <a:cxn ang="0">
                  <a:pos x="0" y="51"/>
                </a:cxn>
              </a:cxnLst>
              <a:rect l="0" t="0" r="r" b="b"/>
              <a:pathLst>
                <a:path w="940" h="612">
                  <a:moveTo>
                    <a:pt x="0" y="51"/>
                  </a:moveTo>
                  <a:lnTo>
                    <a:pt x="0" y="121"/>
                  </a:lnTo>
                  <a:lnTo>
                    <a:pt x="0" y="195"/>
                  </a:lnTo>
                  <a:lnTo>
                    <a:pt x="0" y="260"/>
                  </a:lnTo>
                  <a:lnTo>
                    <a:pt x="0" y="321"/>
                  </a:lnTo>
                  <a:lnTo>
                    <a:pt x="54" y="330"/>
                  </a:lnTo>
                  <a:lnTo>
                    <a:pt x="62" y="325"/>
                  </a:lnTo>
                  <a:lnTo>
                    <a:pt x="56" y="310"/>
                  </a:lnTo>
                  <a:lnTo>
                    <a:pt x="57" y="303"/>
                  </a:lnTo>
                  <a:lnTo>
                    <a:pt x="52" y="287"/>
                  </a:lnTo>
                  <a:lnTo>
                    <a:pt x="56" y="279"/>
                  </a:lnTo>
                  <a:lnTo>
                    <a:pt x="63" y="274"/>
                  </a:lnTo>
                  <a:lnTo>
                    <a:pt x="67" y="268"/>
                  </a:lnTo>
                  <a:lnTo>
                    <a:pt x="72" y="261"/>
                  </a:lnTo>
                  <a:lnTo>
                    <a:pt x="80" y="260"/>
                  </a:lnTo>
                  <a:lnTo>
                    <a:pt x="96" y="260"/>
                  </a:lnTo>
                  <a:lnTo>
                    <a:pt x="105" y="256"/>
                  </a:lnTo>
                  <a:lnTo>
                    <a:pt x="107" y="249"/>
                  </a:lnTo>
                  <a:lnTo>
                    <a:pt x="107" y="241"/>
                  </a:lnTo>
                  <a:lnTo>
                    <a:pt x="115" y="238"/>
                  </a:lnTo>
                  <a:lnTo>
                    <a:pt x="127" y="246"/>
                  </a:lnTo>
                  <a:lnTo>
                    <a:pt x="135" y="249"/>
                  </a:lnTo>
                  <a:lnTo>
                    <a:pt x="132" y="241"/>
                  </a:lnTo>
                  <a:lnTo>
                    <a:pt x="127" y="234"/>
                  </a:lnTo>
                  <a:lnTo>
                    <a:pt x="121" y="229"/>
                  </a:lnTo>
                  <a:lnTo>
                    <a:pt x="128" y="225"/>
                  </a:lnTo>
                  <a:lnTo>
                    <a:pt x="135" y="225"/>
                  </a:lnTo>
                  <a:lnTo>
                    <a:pt x="143" y="220"/>
                  </a:lnTo>
                  <a:lnTo>
                    <a:pt x="144" y="214"/>
                  </a:lnTo>
                  <a:lnTo>
                    <a:pt x="165" y="235"/>
                  </a:lnTo>
                  <a:lnTo>
                    <a:pt x="178" y="244"/>
                  </a:lnTo>
                  <a:lnTo>
                    <a:pt x="183" y="250"/>
                  </a:lnTo>
                  <a:lnTo>
                    <a:pt x="192" y="253"/>
                  </a:lnTo>
                  <a:lnTo>
                    <a:pt x="201" y="251"/>
                  </a:lnTo>
                  <a:lnTo>
                    <a:pt x="216" y="255"/>
                  </a:lnTo>
                  <a:lnTo>
                    <a:pt x="220" y="262"/>
                  </a:lnTo>
                  <a:lnTo>
                    <a:pt x="218" y="269"/>
                  </a:lnTo>
                  <a:lnTo>
                    <a:pt x="219" y="278"/>
                  </a:lnTo>
                  <a:lnTo>
                    <a:pt x="225" y="283"/>
                  </a:lnTo>
                  <a:lnTo>
                    <a:pt x="231" y="287"/>
                  </a:lnTo>
                  <a:lnTo>
                    <a:pt x="224" y="290"/>
                  </a:lnTo>
                  <a:lnTo>
                    <a:pt x="224" y="298"/>
                  </a:lnTo>
                  <a:lnTo>
                    <a:pt x="225" y="306"/>
                  </a:lnTo>
                  <a:lnTo>
                    <a:pt x="223" y="314"/>
                  </a:lnTo>
                  <a:lnTo>
                    <a:pt x="228" y="320"/>
                  </a:lnTo>
                  <a:lnTo>
                    <a:pt x="242" y="328"/>
                  </a:lnTo>
                  <a:lnTo>
                    <a:pt x="259" y="331"/>
                  </a:lnTo>
                  <a:lnTo>
                    <a:pt x="267" y="330"/>
                  </a:lnTo>
                  <a:lnTo>
                    <a:pt x="291" y="335"/>
                  </a:lnTo>
                  <a:lnTo>
                    <a:pt x="299" y="332"/>
                  </a:lnTo>
                  <a:lnTo>
                    <a:pt x="300" y="325"/>
                  </a:lnTo>
                  <a:lnTo>
                    <a:pt x="306" y="321"/>
                  </a:lnTo>
                  <a:lnTo>
                    <a:pt x="314" y="326"/>
                  </a:lnTo>
                  <a:lnTo>
                    <a:pt x="326" y="337"/>
                  </a:lnTo>
                  <a:lnTo>
                    <a:pt x="331" y="343"/>
                  </a:lnTo>
                  <a:lnTo>
                    <a:pt x="333" y="351"/>
                  </a:lnTo>
                  <a:lnTo>
                    <a:pt x="334" y="366"/>
                  </a:lnTo>
                  <a:lnTo>
                    <a:pt x="338" y="374"/>
                  </a:lnTo>
                  <a:lnTo>
                    <a:pt x="345" y="378"/>
                  </a:lnTo>
                  <a:lnTo>
                    <a:pt x="350" y="384"/>
                  </a:lnTo>
                  <a:lnTo>
                    <a:pt x="355" y="400"/>
                  </a:lnTo>
                  <a:lnTo>
                    <a:pt x="354" y="408"/>
                  </a:lnTo>
                  <a:lnTo>
                    <a:pt x="360" y="423"/>
                  </a:lnTo>
                  <a:lnTo>
                    <a:pt x="365" y="429"/>
                  </a:lnTo>
                  <a:lnTo>
                    <a:pt x="416" y="459"/>
                  </a:lnTo>
                  <a:lnTo>
                    <a:pt x="436" y="483"/>
                  </a:lnTo>
                  <a:lnTo>
                    <a:pt x="443" y="488"/>
                  </a:lnTo>
                  <a:lnTo>
                    <a:pt x="460" y="489"/>
                  </a:lnTo>
                  <a:lnTo>
                    <a:pt x="473" y="498"/>
                  </a:lnTo>
                  <a:lnTo>
                    <a:pt x="493" y="513"/>
                  </a:lnTo>
                  <a:lnTo>
                    <a:pt x="515" y="536"/>
                  </a:lnTo>
                  <a:lnTo>
                    <a:pt x="521" y="542"/>
                  </a:lnTo>
                  <a:lnTo>
                    <a:pt x="530" y="543"/>
                  </a:lnTo>
                  <a:lnTo>
                    <a:pt x="536" y="538"/>
                  </a:lnTo>
                  <a:lnTo>
                    <a:pt x="544" y="537"/>
                  </a:lnTo>
                  <a:lnTo>
                    <a:pt x="567" y="547"/>
                  </a:lnTo>
                  <a:lnTo>
                    <a:pt x="572" y="553"/>
                  </a:lnTo>
                  <a:lnTo>
                    <a:pt x="579" y="557"/>
                  </a:lnTo>
                  <a:lnTo>
                    <a:pt x="585" y="562"/>
                  </a:lnTo>
                  <a:lnTo>
                    <a:pt x="581" y="569"/>
                  </a:lnTo>
                  <a:lnTo>
                    <a:pt x="578" y="577"/>
                  </a:lnTo>
                  <a:lnTo>
                    <a:pt x="578" y="592"/>
                  </a:lnTo>
                  <a:lnTo>
                    <a:pt x="579" y="601"/>
                  </a:lnTo>
                  <a:lnTo>
                    <a:pt x="578" y="606"/>
                  </a:lnTo>
                  <a:lnTo>
                    <a:pt x="607" y="605"/>
                  </a:lnTo>
                  <a:lnTo>
                    <a:pt x="615" y="607"/>
                  </a:lnTo>
                  <a:lnTo>
                    <a:pt x="621" y="612"/>
                  </a:lnTo>
                  <a:lnTo>
                    <a:pt x="630" y="610"/>
                  </a:lnTo>
                  <a:lnTo>
                    <a:pt x="643" y="611"/>
                  </a:lnTo>
                  <a:lnTo>
                    <a:pt x="648" y="608"/>
                  </a:lnTo>
                  <a:lnTo>
                    <a:pt x="648" y="601"/>
                  </a:lnTo>
                  <a:lnTo>
                    <a:pt x="646" y="595"/>
                  </a:lnTo>
                  <a:lnTo>
                    <a:pt x="653" y="581"/>
                  </a:lnTo>
                  <a:lnTo>
                    <a:pt x="661" y="570"/>
                  </a:lnTo>
                  <a:lnTo>
                    <a:pt x="664" y="564"/>
                  </a:lnTo>
                  <a:lnTo>
                    <a:pt x="671" y="559"/>
                  </a:lnTo>
                  <a:lnTo>
                    <a:pt x="676" y="554"/>
                  </a:lnTo>
                  <a:lnTo>
                    <a:pt x="678" y="547"/>
                  </a:lnTo>
                  <a:lnTo>
                    <a:pt x="677" y="541"/>
                  </a:lnTo>
                  <a:lnTo>
                    <a:pt x="670" y="536"/>
                  </a:lnTo>
                  <a:lnTo>
                    <a:pt x="665" y="529"/>
                  </a:lnTo>
                  <a:lnTo>
                    <a:pt x="661" y="513"/>
                  </a:lnTo>
                  <a:lnTo>
                    <a:pt x="665" y="507"/>
                  </a:lnTo>
                  <a:lnTo>
                    <a:pt x="666" y="498"/>
                  </a:lnTo>
                  <a:lnTo>
                    <a:pt x="664" y="491"/>
                  </a:lnTo>
                  <a:lnTo>
                    <a:pt x="658" y="486"/>
                  </a:lnTo>
                  <a:lnTo>
                    <a:pt x="649" y="487"/>
                  </a:lnTo>
                  <a:lnTo>
                    <a:pt x="640" y="486"/>
                  </a:lnTo>
                  <a:lnTo>
                    <a:pt x="638" y="478"/>
                  </a:lnTo>
                  <a:lnTo>
                    <a:pt x="630" y="473"/>
                  </a:lnTo>
                  <a:lnTo>
                    <a:pt x="624" y="467"/>
                  </a:lnTo>
                  <a:lnTo>
                    <a:pt x="632" y="462"/>
                  </a:lnTo>
                  <a:lnTo>
                    <a:pt x="630" y="454"/>
                  </a:lnTo>
                  <a:lnTo>
                    <a:pt x="634" y="448"/>
                  </a:lnTo>
                  <a:lnTo>
                    <a:pt x="642" y="444"/>
                  </a:lnTo>
                  <a:lnTo>
                    <a:pt x="650" y="443"/>
                  </a:lnTo>
                  <a:lnTo>
                    <a:pt x="656" y="449"/>
                  </a:lnTo>
                  <a:lnTo>
                    <a:pt x="664" y="450"/>
                  </a:lnTo>
                  <a:lnTo>
                    <a:pt x="680" y="449"/>
                  </a:lnTo>
                  <a:lnTo>
                    <a:pt x="687" y="446"/>
                  </a:lnTo>
                  <a:lnTo>
                    <a:pt x="699" y="424"/>
                  </a:lnTo>
                  <a:lnTo>
                    <a:pt x="699" y="417"/>
                  </a:lnTo>
                  <a:lnTo>
                    <a:pt x="707" y="412"/>
                  </a:lnTo>
                  <a:lnTo>
                    <a:pt x="723" y="409"/>
                  </a:lnTo>
                  <a:lnTo>
                    <a:pt x="729" y="405"/>
                  </a:lnTo>
                  <a:lnTo>
                    <a:pt x="731" y="397"/>
                  </a:lnTo>
                  <a:lnTo>
                    <a:pt x="731" y="389"/>
                  </a:lnTo>
                  <a:lnTo>
                    <a:pt x="726" y="382"/>
                  </a:lnTo>
                  <a:lnTo>
                    <a:pt x="732" y="378"/>
                  </a:lnTo>
                  <a:lnTo>
                    <a:pt x="734" y="369"/>
                  </a:lnTo>
                  <a:lnTo>
                    <a:pt x="741" y="365"/>
                  </a:lnTo>
                  <a:lnTo>
                    <a:pt x="747" y="370"/>
                  </a:lnTo>
                  <a:lnTo>
                    <a:pt x="756" y="369"/>
                  </a:lnTo>
                  <a:lnTo>
                    <a:pt x="769" y="362"/>
                  </a:lnTo>
                  <a:lnTo>
                    <a:pt x="784" y="354"/>
                  </a:lnTo>
                  <a:lnTo>
                    <a:pt x="788" y="347"/>
                  </a:lnTo>
                  <a:lnTo>
                    <a:pt x="794" y="342"/>
                  </a:lnTo>
                  <a:lnTo>
                    <a:pt x="801" y="342"/>
                  </a:lnTo>
                  <a:lnTo>
                    <a:pt x="802" y="351"/>
                  </a:lnTo>
                  <a:lnTo>
                    <a:pt x="807" y="357"/>
                  </a:lnTo>
                  <a:lnTo>
                    <a:pt x="809" y="364"/>
                  </a:lnTo>
                  <a:lnTo>
                    <a:pt x="805" y="371"/>
                  </a:lnTo>
                  <a:lnTo>
                    <a:pt x="798" y="375"/>
                  </a:lnTo>
                  <a:lnTo>
                    <a:pt x="791" y="380"/>
                  </a:lnTo>
                  <a:lnTo>
                    <a:pt x="796" y="396"/>
                  </a:lnTo>
                  <a:lnTo>
                    <a:pt x="800" y="403"/>
                  </a:lnTo>
                  <a:lnTo>
                    <a:pt x="809" y="402"/>
                  </a:lnTo>
                  <a:lnTo>
                    <a:pt x="816" y="398"/>
                  </a:lnTo>
                  <a:lnTo>
                    <a:pt x="820" y="398"/>
                  </a:lnTo>
                  <a:lnTo>
                    <a:pt x="832" y="397"/>
                  </a:lnTo>
                  <a:lnTo>
                    <a:pt x="839" y="398"/>
                  </a:lnTo>
                  <a:lnTo>
                    <a:pt x="855" y="403"/>
                  </a:lnTo>
                  <a:lnTo>
                    <a:pt x="871" y="401"/>
                  </a:lnTo>
                  <a:lnTo>
                    <a:pt x="877" y="396"/>
                  </a:lnTo>
                  <a:lnTo>
                    <a:pt x="881" y="389"/>
                  </a:lnTo>
                  <a:lnTo>
                    <a:pt x="888" y="385"/>
                  </a:lnTo>
                  <a:lnTo>
                    <a:pt x="896" y="385"/>
                  </a:lnTo>
                  <a:lnTo>
                    <a:pt x="901" y="379"/>
                  </a:lnTo>
                  <a:lnTo>
                    <a:pt x="909" y="381"/>
                  </a:lnTo>
                  <a:lnTo>
                    <a:pt x="915" y="378"/>
                  </a:lnTo>
                  <a:lnTo>
                    <a:pt x="919" y="369"/>
                  </a:lnTo>
                  <a:lnTo>
                    <a:pt x="935" y="365"/>
                  </a:lnTo>
                  <a:lnTo>
                    <a:pt x="940" y="358"/>
                  </a:lnTo>
                  <a:lnTo>
                    <a:pt x="933" y="354"/>
                  </a:lnTo>
                  <a:lnTo>
                    <a:pt x="925" y="357"/>
                  </a:lnTo>
                  <a:lnTo>
                    <a:pt x="909" y="352"/>
                  </a:lnTo>
                  <a:lnTo>
                    <a:pt x="898" y="342"/>
                  </a:lnTo>
                  <a:lnTo>
                    <a:pt x="890" y="342"/>
                  </a:lnTo>
                  <a:lnTo>
                    <a:pt x="884" y="337"/>
                  </a:lnTo>
                  <a:lnTo>
                    <a:pt x="870" y="328"/>
                  </a:lnTo>
                  <a:lnTo>
                    <a:pt x="870" y="320"/>
                  </a:lnTo>
                  <a:lnTo>
                    <a:pt x="865" y="314"/>
                  </a:lnTo>
                  <a:lnTo>
                    <a:pt x="858" y="310"/>
                  </a:lnTo>
                  <a:lnTo>
                    <a:pt x="853" y="325"/>
                  </a:lnTo>
                  <a:lnTo>
                    <a:pt x="845" y="330"/>
                  </a:lnTo>
                  <a:lnTo>
                    <a:pt x="843" y="337"/>
                  </a:lnTo>
                  <a:lnTo>
                    <a:pt x="836" y="337"/>
                  </a:lnTo>
                  <a:lnTo>
                    <a:pt x="812" y="327"/>
                  </a:lnTo>
                  <a:lnTo>
                    <a:pt x="804" y="314"/>
                  </a:lnTo>
                  <a:lnTo>
                    <a:pt x="796" y="317"/>
                  </a:lnTo>
                  <a:lnTo>
                    <a:pt x="790" y="312"/>
                  </a:lnTo>
                  <a:lnTo>
                    <a:pt x="782" y="310"/>
                  </a:lnTo>
                  <a:lnTo>
                    <a:pt x="783" y="301"/>
                  </a:lnTo>
                  <a:lnTo>
                    <a:pt x="798" y="292"/>
                  </a:lnTo>
                  <a:lnTo>
                    <a:pt x="810" y="280"/>
                  </a:lnTo>
                  <a:lnTo>
                    <a:pt x="820" y="268"/>
                  </a:lnTo>
                  <a:lnTo>
                    <a:pt x="834" y="262"/>
                  </a:lnTo>
                  <a:lnTo>
                    <a:pt x="833" y="253"/>
                  </a:lnTo>
                  <a:lnTo>
                    <a:pt x="816" y="249"/>
                  </a:lnTo>
                  <a:lnTo>
                    <a:pt x="814" y="256"/>
                  </a:lnTo>
                  <a:lnTo>
                    <a:pt x="802" y="268"/>
                  </a:lnTo>
                  <a:lnTo>
                    <a:pt x="795" y="271"/>
                  </a:lnTo>
                  <a:lnTo>
                    <a:pt x="788" y="268"/>
                  </a:lnTo>
                  <a:lnTo>
                    <a:pt x="782" y="283"/>
                  </a:lnTo>
                  <a:lnTo>
                    <a:pt x="775" y="288"/>
                  </a:lnTo>
                  <a:lnTo>
                    <a:pt x="753" y="298"/>
                  </a:lnTo>
                  <a:lnTo>
                    <a:pt x="739" y="306"/>
                  </a:lnTo>
                  <a:lnTo>
                    <a:pt x="734" y="312"/>
                  </a:lnTo>
                  <a:lnTo>
                    <a:pt x="726" y="315"/>
                  </a:lnTo>
                  <a:lnTo>
                    <a:pt x="719" y="320"/>
                  </a:lnTo>
                  <a:lnTo>
                    <a:pt x="715" y="327"/>
                  </a:lnTo>
                  <a:lnTo>
                    <a:pt x="713" y="335"/>
                  </a:lnTo>
                  <a:lnTo>
                    <a:pt x="707" y="339"/>
                  </a:lnTo>
                  <a:lnTo>
                    <a:pt x="699" y="343"/>
                  </a:lnTo>
                  <a:lnTo>
                    <a:pt x="691" y="342"/>
                  </a:lnTo>
                  <a:lnTo>
                    <a:pt x="676" y="335"/>
                  </a:lnTo>
                  <a:lnTo>
                    <a:pt x="667" y="333"/>
                  </a:lnTo>
                  <a:lnTo>
                    <a:pt x="654" y="325"/>
                  </a:lnTo>
                  <a:lnTo>
                    <a:pt x="597" y="331"/>
                  </a:lnTo>
                  <a:lnTo>
                    <a:pt x="587" y="285"/>
                  </a:lnTo>
                  <a:lnTo>
                    <a:pt x="554" y="279"/>
                  </a:lnTo>
                  <a:lnTo>
                    <a:pt x="553" y="266"/>
                  </a:lnTo>
                  <a:lnTo>
                    <a:pt x="554" y="250"/>
                  </a:lnTo>
                  <a:lnTo>
                    <a:pt x="562" y="249"/>
                  </a:lnTo>
                  <a:lnTo>
                    <a:pt x="560" y="206"/>
                  </a:lnTo>
                  <a:lnTo>
                    <a:pt x="547" y="207"/>
                  </a:lnTo>
                  <a:lnTo>
                    <a:pt x="530" y="174"/>
                  </a:lnTo>
                  <a:lnTo>
                    <a:pt x="517" y="164"/>
                  </a:lnTo>
                  <a:lnTo>
                    <a:pt x="510" y="160"/>
                  </a:lnTo>
                  <a:lnTo>
                    <a:pt x="498" y="150"/>
                  </a:lnTo>
                  <a:lnTo>
                    <a:pt x="492" y="144"/>
                  </a:lnTo>
                  <a:lnTo>
                    <a:pt x="478" y="150"/>
                  </a:lnTo>
                  <a:lnTo>
                    <a:pt x="402" y="149"/>
                  </a:lnTo>
                  <a:lnTo>
                    <a:pt x="331" y="161"/>
                  </a:lnTo>
                  <a:lnTo>
                    <a:pt x="304" y="133"/>
                  </a:lnTo>
                  <a:lnTo>
                    <a:pt x="259" y="85"/>
                  </a:lnTo>
                  <a:lnTo>
                    <a:pt x="224" y="52"/>
                  </a:lnTo>
                  <a:lnTo>
                    <a:pt x="210" y="42"/>
                  </a:lnTo>
                  <a:lnTo>
                    <a:pt x="191" y="26"/>
                  </a:lnTo>
                  <a:lnTo>
                    <a:pt x="171" y="13"/>
                  </a:lnTo>
                  <a:lnTo>
                    <a:pt x="142" y="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86" name="任意多边形: 形状 85"/>
            <p:cNvSpPr>
              <a:spLocks noChangeAspect="1"/>
            </p:cNvSpPr>
            <p:nvPr/>
          </p:nvSpPr>
          <p:spPr bwMode="gray">
            <a:xfrm>
              <a:off x="6811563" y="3555511"/>
              <a:ext cx="248062" cy="188582"/>
            </a:xfrm>
            <a:custGeom>
              <a:avLst/>
              <a:gdLst/>
              <a:ahLst/>
              <a:cxnLst>
                <a:cxn ang="0">
                  <a:pos x="249" y="96"/>
                </a:cxn>
                <a:cxn ang="0">
                  <a:pos x="256" y="60"/>
                </a:cxn>
                <a:cxn ang="0">
                  <a:pos x="289" y="46"/>
                </a:cxn>
                <a:cxn ang="0">
                  <a:pos x="308" y="24"/>
                </a:cxn>
                <a:cxn ang="0">
                  <a:pos x="320" y="20"/>
                </a:cxn>
                <a:cxn ang="0">
                  <a:pos x="336" y="6"/>
                </a:cxn>
                <a:cxn ang="0">
                  <a:pos x="376" y="36"/>
                </a:cxn>
                <a:cxn ang="0">
                  <a:pos x="413" y="48"/>
                </a:cxn>
                <a:cxn ang="0">
                  <a:pos x="424" y="73"/>
                </a:cxn>
                <a:cxn ang="0">
                  <a:pos x="416" y="100"/>
                </a:cxn>
                <a:cxn ang="0">
                  <a:pos x="460" y="116"/>
                </a:cxn>
                <a:cxn ang="0">
                  <a:pos x="499" y="107"/>
                </a:cxn>
                <a:cxn ang="0">
                  <a:pos x="526" y="137"/>
                </a:cxn>
                <a:cxn ang="0">
                  <a:pos x="543" y="170"/>
                </a:cxn>
                <a:cxn ang="0">
                  <a:pos x="558" y="215"/>
                </a:cxn>
                <a:cxn ang="0">
                  <a:pos x="653" y="275"/>
                </a:cxn>
                <a:cxn ang="0">
                  <a:pos x="714" y="328"/>
                </a:cxn>
                <a:cxn ang="0">
                  <a:pos x="760" y="333"/>
                </a:cxn>
                <a:cxn ang="0">
                  <a:pos x="774" y="355"/>
                </a:cxn>
                <a:cxn ang="0">
                  <a:pos x="771" y="392"/>
                </a:cxn>
                <a:cxn ang="0">
                  <a:pos x="728" y="380"/>
                </a:cxn>
                <a:cxn ang="0">
                  <a:pos x="717" y="397"/>
                </a:cxn>
                <a:cxn ang="0">
                  <a:pos x="685" y="398"/>
                </a:cxn>
                <a:cxn ang="0">
                  <a:pos x="675" y="417"/>
                </a:cxn>
                <a:cxn ang="0">
                  <a:pos x="664" y="457"/>
                </a:cxn>
                <a:cxn ang="0">
                  <a:pos x="634" y="479"/>
                </a:cxn>
                <a:cxn ang="0">
                  <a:pos x="594" y="494"/>
                </a:cxn>
                <a:cxn ang="0">
                  <a:pos x="589" y="509"/>
                </a:cxn>
                <a:cxn ang="0">
                  <a:pos x="570" y="528"/>
                </a:cxn>
                <a:cxn ang="0">
                  <a:pos x="538" y="536"/>
                </a:cxn>
                <a:cxn ang="0">
                  <a:pos x="508" y="523"/>
                </a:cxn>
                <a:cxn ang="0">
                  <a:pos x="482" y="507"/>
                </a:cxn>
                <a:cxn ang="0">
                  <a:pos x="476" y="441"/>
                </a:cxn>
                <a:cxn ang="0">
                  <a:pos x="396" y="403"/>
                </a:cxn>
                <a:cxn ang="0">
                  <a:pos x="364" y="369"/>
                </a:cxn>
                <a:cxn ang="0">
                  <a:pos x="314" y="359"/>
                </a:cxn>
                <a:cxn ang="0">
                  <a:pos x="231" y="321"/>
                </a:cxn>
                <a:cxn ang="0">
                  <a:pos x="198" y="337"/>
                </a:cxn>
                <a:cxn ang="0">
                  <a:pos x="145" y="351"/>
                </a:cxn>
                <a:cxn ang="0">
                  <a:pos x="80" y="378"/>
                </a:cxn>
                <a:cxn ang="0">
                  <a:pos x="86" y="275"/>
                </a:cxn>
                <a:cxn ang="0">
                  <a:pos x="50" y="250"/>
                </a:cxn>
                <a:cxn ang="0">
                  <a:pos x="66" y="230"/>
                </a:cxn>
                <a:cxn ang="0">
                  <a:pos x="68" y="214"/>
                </a:cxn>
                <a:cxn ang="0">
                  <a:pos x="34" y="203"/>
                </a:cxn>
                <a:cxn ang="0">
                  <a:pos x="16" y="166"/>
                </a:cxn>
                <a:cxn ang="0">
                  <a:pos x="27" y="143"/>
                </a:cxn>
                <a:cxn ang="0">
                  <a:pos x="84" y="156"/>
                </a:cxn>
                <a:cxn ang="0">
                  <a:pos x="97" y="148"/>
                </a:cxn>
                <a:cxn ang="0">
                  <a:pos x="86" y="91"/>
                </a:cxn>
                <a:cxn ang="0">
                  <a:pos x="57" y="57"/>
                </a:cxn>
                <a:cxn ang="0">
                  <a:pos x="14" y="91"/>
                </a:cxn>
                <a:cxn ang="0">
                  <a:pos x="4" y="92"/>
                </a:cxn>
                <a:cxn ang="0">
                  <a:pos x="77" y="32"/>
                </a:cxn>
                <a:cxn ang="0">
                  <a:pos x="107" y="41"/>
                </a:cxn>
                <a:cxn ang="0">
                  <a:pos x="139" y="75"/>
                </a:cxn>
                <a:cxn ang="0">
                  <a:pos x="181" y="113"/>
                </a:cxn>
              </a:cxnLst>
              <a:rect l="0" t="0" r="r" b="b"/>
              <a:pathLst>
                <a:path w="778" h="536">
                  <a:moveTo>
                    <a:pt x="193" y="107"/>
                  </a:moveTo>
                  <a:lnTo>
                    <a:pt x="247" y="116"/>
                  </a:lnTo>
                  <a:lnTo>
                    <a:pt x="255" y="111"/>
                  </a:lnTo>
                  <a:lnTo>
                    <a:pt x="249" y="96"/>
                  </a:lnTo>
                  <a:lnTo>
                    <a:pt x="250" y="89"/>
                  </a:lnTo>
                  <a:lnTo>
                    <a:pt x="245" y="73"/>
                  </a:lnTo>
                  <a:lnTo>
                    <a:pt x="249" y="65"/>
                  </a:lnTo>
                  <a:lnTo>
                    <a:pt x="256" y="60"/>
                  </a:lnTo>
                  <a:lnTo>
                    <a:pt x="260" y="54"/>
                  </a:lnTo>
                  <a:lnTo>
                    <a:pt x="265" y="47"/>
                  </a:lnTo>
                  <a:lnTo>
                    <a:pt x="273" y="46"/>
                  </a:lnTo>
                  <a:lnTo>
                    <a:pt x="289" y="46"/>
                  </a:lnTo>
                  <a:lnTo>
                    <a:pt x="298" y="42"/>
                  </a:lnTo>
                  <a:lnTo>
                    <a:pt x="300" y="35"/>
                  </a:lnTo>
                  <a:lnTo>
                    <a:pt x="300" y="27"/>
                  </a:lnTo>
                  <a:lnTo>
                    <a:pt x="308" y="24"/>
                  </a:lnTo>
                  <a:lnTo>
                    <a:pt x="320" y="32"/>
                  </a:lnTo>
                  <a:lnTo>
                    <a:pt x="328" y="35"/>
                  </a:lnTo>
                  <a:lnTo>
                    <a:pt x="325" y="27"/>
                  </a:lnTo>
                  <a:lnTo>
                    <a:pt x="320" y="20"/>
                  </a:lnTo>
                  <a:lnTo>
                    <a:pt x="314" y="15"/>
                  </a:lnTo>
                  <a:lnTo>
                    <a:pt x="321" y="11"/>
                  </a:lnTo>
                  <a:lnTo>
                    <a:pt x="328" y="11"/>
                  </a:lnTo>
                  <a:lnTo>
                    <a:pt x="336" y="6"/>
                  </a:lnTo>
                  <a:lnTo>
                    <a:pt x="337" y="0"/>
                  </a:lnTo>
                  <a:lnTo>
                    <a:pt x="358" y="21"/>
                  </a:lnTo>
                  <a:lnTo>
                    <a:pt x="371" y="30"/>
                  </a:lnTo>
                  <a:lnTo>
                    <a:pt x="376" y="36"/>
                  </a:lnTo>
                  <a:lnTo>
                    <a:pt x="385" y="39"/>
                  </a:lnTo>
                  <a:lnTo>
                    <a:pt x="394" y="37"/>
                  </a:lnTo>
                  <a:lnTo>
                    <a:pt x="409" y="41"/>
                  </a:lnTo>
                  <a:lnTo>
                    <a:pt x="413" y="48"/>
                  </a:lnTo>
                  <a:lnTo>
                    <a:pt x="411" y="55"/>
                  </a:lnTo>
                  <a:lnTo>
                    <a:pt x="412" y="64"/>
                  </a:lnTo>
                  <a:lnTo>
                    <a:pt x="418" y="69"/>
                  </a:lnTo>
                  <a:lnTo>
                    <a:pt x="424" y="73"/>
                  </a:lnTo>
                  <a:lnTo>
                    <a:pt x="417" y="76"/>
                  </a:lnTo>
                  <a:lnTo>
                    <a:pt x="417" y="84"/>
                  </a:lnTo>
                  <a:lnTo>
                    <a:pt x="418" y="92"/>
                  </a:lnTo>
                  <a:lnTo>
                    <a:pt x="416" y="100"/>
                  </a:lnTo>
                  <a:lnTo>
                    <a:pt x="421" y="106"/>
                  </a:lnTo>
                  <a:lnTo>
                    <a:pt x="435" y="114"/>
                  </a:lnTo>
                  <a:lnTo>
                    <a:pt x="452" y="117"/>
                  </a:lnTo>
                  <a:lnTo>
                    <a:pt x="460" y="116"/>
                  </a:lnTo>
                  <a:lnTo>
                    <a:pt x="484" y="121"/>
                  </a:lnTo>
                  <a:lnTo>
                    <a:pt x="492" y="118"/>
                  </a:lnTo>
                  <a:lnTo>
                    <a:pt x="493" y="111"/>
                  </a:lnTo>
                  <a:lnTo>
                    <a:pt x="499" y="107"/>
                  </a:lnTo>
                  <a:lnTo>
                    <a:pt x="507" y="112"/>
                  </a:lnTo>
                  <a:lnTo>
                    <a:pt x="519" y="123"/>
                  </a:lnTo>
                  <a:lnTo>
                    <a:pt x="524" y="129"/>
                  </a:lnTo>
                  <a:lnTo>
                    <a:pt x="526" y="137"/>
                  </a:lnTo>
                  <a:lnTo>
                    <a:pt x="527" y="152"/>
                  </a:lnTo>
                  <a:lnTo>
                    <a:pt x="531" y="160"/>
                  </a:lnTo>
                  <a:lnTo>
                    <a:pt x="538" y="164"/>
                  </a:lnTo>
                  <a:lnTo>
                    <a:pt x="543" y="170"/>
                  </a:lnTo>
                  <a:lnTo>
                    <a:pt x="548" y="186"/>
                  </a:lnTo>
                  <a:lnTo>
                    <a:pt x="547" y="194"/>
                  </a:lnTo>
                  <a:lnTo>
                    <a:pt x="553" y="209"/>
                  </a:lnTo>
                  <a:lnTo>
                    <a:pt x="558" y="215"/>
                  </a:lnTo>
                  <a:lnTo>
                    <a:pt x="609" y="245"/>
                  </a:lnTo>
                  <a:lnTo>
                    <a:pt x="629" y="269"/>
                  </a:lnTo>
                  <a:lnTo>
                    <a:pt x="636" y="274"/>
                  </a:lnTo>
                  <a:lnTo>
                    <a:pt x="653" y="275"/>
                  </a:lnTo>
                  <a:lnTo>
                    <a:pt x="666" y="284"/>
                  </a:lnTo>
                  <a:lnTo>
                    <a:pt x="686" y="299"/>
                  </a:lnTo>
                  <a:lnTo>
                    <a:pt x="708" y="322"/>
                  </a:lnTo>
                  <a:lnTo>
                    <a:pt x="714" y="328"/>
                  </a:lnTo>
                  <a:lnTo>
                    <a:pt x="723" y="329"/>
                  </a:lnTo>
                  <a:lnTo>
                    <a:pt x="729" y="324"/>
                  </a:lnTo>
                  <a:lnTo>
                    <a:pt x="737" y="323"/>
                  </a:lnTo>
                  <a:lnTo>
                    <a:pt x="760" y="333"/>
                  </a:lnTo>
                  <a:lnTo>
                    <a:pt x="765" y="339"/>
                  </a:lnTo>
                  <a:lnTo>
                    <a:pt x="772" y="343"/>
                  </a:lnTo>
                  <a:lnTo>
                    <a:pt x="778" y="348"/>
                  </a:lnTo>
                  <a:lnTo>
                    <a:pt x="774" y="355"/>
                  </a:lnTo>
                  <a:lnTo>
                    <a:pt x="771" y="363"/>
                  </a:lnTo>
                  <a:lnTo>
                    <a:pt x="771" y="378"/>
                  </a:lnTo>
                  <a:lnTo>
                    <a:pt x="772" y="387"/>
                  </a:lnTo>
                  <a:lnTo>
                    <a:pt x="771" y="392"/>
                  </a:lnTo>
                  <a:lnTo>
                    <a:pt x="756" y="392"/>
                  </a:lnTo>
                  <a:lnTo>
                    <a:pt x="746" y="388"/>
                  </a:lnTo>
                  <a:lnTo>
                    <a:pt x="733" y="380"/>
                  </a:lnTo>
                  <a:lnTo>
                    <a:pt x="728" y="380"/>
                  </a:lnTo>
                  <a:lnTo>
                    <a:pt x="723" y="380"/>
                  </a:lnTo>
                  <a:lnTo>
                    <a:pt x="720" y="383"/>
                  </a:lnTo>
                  <a:lnTo>
                    <a:pt x="719" y="391"/>
                  </a:lnTo>
                  <a:lnTo>
                    <a:pt x="717" y="397"/>
                  </a:lnTo>
                  <a:lnTo>
                    <a:pt x="714" y="398"/>
                  </a:lnTo>
                  <a:lnTo>
                    <a:pt x="699" y="398"/>
                  </a:lnTo>
                  <a:lnTo>
                    <a:pt x="693" y="397"/>
                  </a:lnTo>
                  <a:lnTo>
                    <a:pt x="685" y="398"/>
                  </a:lnTo>
                  <a:lnTo>
                    <a:pt x="680" y="404"/>
                  </a:lnTo>
                  <a:lnTo>
                    <a:pt x="676" y="408"/>
                  </a:lnTo>
                  <a:lnTo>
                    <a:pt x="675" y="410"/>
                  </a:lnTo>
                  <a:lnTo>
                    <a:pt x="675" y="417"/>
                  </a:lnTo>
                  <a:lnTo>
                    <a:pt x="669" y="434"/>
                  </a:lnTo>
                  <a:lnTo>
                    <a:pt x="666" y="437"/>
                  </a:lnTo>
                  <a:lnTo>
                    <a:pt x="664" y="450"/>
                  </a:lnTo>
                  <a:lnTo>
                    <a:pt x="664" y="457"/>
                  </a:lnTo>
                  <a:lnTo>
                    <a:pt x="663" y="462"/>
                  </a:lnTo>
                  <a:lnTo>
                    <a:pt x="648" y="472"/>
                  </a:lnTo>
                  <a:lnTo>
                    <a:pt x="640" y="473"/>
                  </a:lnTo>
                  <a:lnTo>
                    <a:pt x="634" y="479"/>
                  </a:lnTo>
                  <a:lnTo>
                    <a:pt x="626" y="483"/>
                  </a:lnTo>
                  <a:lnTo>
                    <a:pt x="618" y="488"/>
                  </a:lnTo>
                  <a:lnTo>
                    <a:pt x="601" y="491"/>
                  </a:lnTo>
                  <a:lnTo>
                    <a:pt x="594" y="494"/>
                  </a:lnTo>
                  <a:lnTo>
                    <a:pt x="586" y="493"/>
                  </a:lnTo>
                  <a:lnTo>
                    <a:pt x="586" y="499"/>
                  </a:lnTo>
                  <a:lnTo>
                    <a:pt x="593" y="504"/>
                  </a:lnTo>
                  <a:lnTo>
                    <a:pt x="589" y="509"/>
                  </a:lnTo>
                  <a:lnTo>
                    <a:pt x="585" y="510"/>
                  </a:lnTo>
                  <a:lnTo>
                    <a:pt x="583" y="522"/>
                  </a:lnTo>
                  <a:lnTo>
                    <a:pt x="579" y="525"/>
                  </a:lnTo>
                  <a:lnTo>
                    <a:pt x="570" y="528"/>
                  </a:lnTo>
                  <a:lnTo>
                    <a:pt x="564" y="534"/>
                  </a:lnTo>
                  <a:lnTo>
                    <a:pt x="551" y="534"/>
                  </a:lnTo>
                  <a:lnTo>
                    <a:pt x="543" y="536"/>
                  </a:lnTo>
                  <a:lnTo>
                    <a:pt x="538" y="536"/>
                  </a:lnTo>
                  <a:lnTo>
                    <a:pt x="534" y="530"/>
                  </a:lnTo>
                  <a:lnTo>
                    <a:pt x="526" y="526"/>
                  </a:lnTo>
                  <a:lnTo>
                    <a:pt x="520" y="521"/>
                  </a:lnTo>
                  <a:lnTo>
                    <a:pt x="508" y="523"/>
                  </a:lnTo>
                  <a:lnTo>
                    <a:pt x="497" y="520"/>
                  </a:lnTo>
                  <a:lnTo>
                    <a:pt x="494" y="517"/>
                  </a:lnTo>
                  <a:lnTo>
                    <a:pt x="488" y="511"/>
                  </a:lnTo>
                  <a:lnTo>
                    <a:pt x="482" y="507"/>
                  </a:lnTo>
                  <a:lnTo>
                    <a:pt x="484" y="494"/>
                  </a:lnTo>
                  <a:lnTo>
                    <a:pt x="481" y="483"/>
                  </a:lnTo>
                  <a:lnTo>
                    <a:pt x="481" y="446"/>
                  </a:lnTo>
                  <a:lnTo>
                    <a:pt x="476" y="441"/>
                  </a:lnTo>
                  <a:lnTo>
                    <a:pt x="450" y="441"/>
                  </a:lnTo>
                  <a:lnTo>
                    <a:pt x="434" y="431"/>
                  </a:lnTo>
                  <a:lnTo>
                    <a:pt x="412" y="413"/>
                  </a:lnTo>
                  <a:lnTo>
                    <a:pt x="396" y="403"/>
                  </a:lnTo>
                  <a:lnTo>
                    <a:pt x="386" y="399"/>
                  </a:lnTo>
                  <a:lnTo>
                    <a:pt x="382" y="387"/>
                  </a:lnTo>
                  <a:lnTo>
                    <a:pt x="373" y="374"/>
                  </a:lnTo>
                  <a:lnTo>
                    <a:pt x="364" y="369"/>
                  </a:lnTo>
                  <a:lnTo>
                    <a:pt x="349" y="366"/>
                  </a:lnTo>
                  <a:lnTo>
                    <a:pt x="338" y="369"/>
                  </a:lnTo>
                  <a:lnTo>
                    <a:pt x="327" y="366"/>
                  </a:lnTo>
                  <a:lnTo>
                    <a:pt x="314" y="359"/>
                  </a:lnTo>
                  <a:lnTo>
                    <a:pt x="276" y="347"/>
                  </a:lnTo>
                  <a:lnTo>
                    <a:pt x="267" y="335"/>
                  </a:lnTo>
                  <a:lnTo>
                    <a:pt x="252" y="323"/>
                  </a:lnTo>
                  <a:lnTo>
                    <a:pt x="231" y="321"/>
                  </a:lnTo>
                  <a:lnTo>
                    <a:pt x="217" y="323"/>
                  </a:lnTo>
                  <a:lnTo>
                    <a:pt x="214" y="332"/>
                  </a:lnTo>
                  <a:lnTo>
                    <a:pt x="209" y="337"/>
                  </a:lnTo>
                  <a:lnTo>
                    <a:pt x="198" y="337"/>
                  </a:lnTo>
                  <a:lnTo>
                    <a:pt x="187" y="333"/>
                  </a:lnTo>
                  <a:lnTo>
                    <a:pt x="176" y="333"/>
                  </a:lnTo>
                  <a:lnTo>
                    <a:pt x="160" y="337"/>
                  </a:lnTo>
                  <a:lnTo>
                    <a:pt x="145" y="351"/>
                  </a:lnTo>
                  <a:lnTo>
                    <a:pt x="111" y="378"/>
                  </a:lnTo>
                  <a:lnTo>
                    <a:pt x="93" y="382"/>
                  </a:lnTo>
                  <a:lnTo>
                    <a:pt x="79" y="382"/>
                  </a:lnTo>
                  <a:lnTo>
                    <a:pt x="80" y="378"/>
                  </a:lnTo>
                  <a:lnTo>
                    <a:pt x="74" y="338"/>
                  </a:lnTo>
                  <a:lnTo>
                    <a:pt x="73" y="312"/>
                  </a:lnTo>
                  <a:lnTo>
                    <a:pt x="77" y="289"/>
                  </a:lnTo>
                  <a:lnTo>
                    <a:pt x="86" y="275"/>
                  </a:lnTo>
                  <a:lnTo>
                    <a:pt x="75" y="272"/>
                  </a:lnTo>
                  <a:lnTo>
                    <a:pt x="64" y="262"/>
                  </a:lnTo>
                  <a:lnTo>
                    <a:pt x="57" y="252"/>
                  </a:lnTo>
                  <a:lnTo>
                    <a:pt x="50" y="250"/>
                  </a:lnTo>
                  <a:lnTo>
                    <a:pt x="50" y="247"/>
                  </a:lnTo>
                  <a:lnTo>
                    <a:pt x="70" y="238"/>
                  </a:lnTo>
                  <a:lnTo>
                    <a:pt x="77" y="234"/>
                  </a:lnTo>
                  <a:lnTo>
                    <a:pt x="66" y="230"/>
                  </a:lnTo>
                  <a:lnTo>
                    <a:pt x="58" y="225"/>
                  </a:lnTo>
                  <a:lnTo>
                    <a:pt x="51" y="219"/>
                  </a:lnTo>
                  <a:lnTo>
                    <a:pt x="61" y="209"/>
                  </a:lnTo>
                  <a:lnTo>
                    <a:pt x="68" y="214"/>
                  </a:lnTo>
                  <a:lnTo>
                    <a:pt x="78" y="218"/>
                  </a:lnTo>
                  <a:lnTo>
                    <a:pt x="72" y="207"/>
                  </a:lnTo>
                  <a:lnTo>
                    <a:pt x="51" y="199"/>
                  </a:lnTo>
                  <a:lnTo>
                    <a:pt x="34" y="203"/>
                  </a:lnTo>
                  <a:lnTo>
                    <a:pt x="26" y="211"/>
                  </a:lnTo>
                  <a:lnTo>
                    <a:pt x="21" y="211"/>
                  </a:lnTo>
                  <a:lnTo>
                    <a:pt x="14" y="181"/>
                  </a:lnTo>
                  <a:lnTo>
                    <a:pt x="16" y="166"/>
                  </a:lnTo>
                  <a:lnTo>
                    <a:pt x="23" y="155"/>
                  </a:lnTo>
                  <a:lnTo>
                    <a:pt x="24" y="151"/>
                  </a:lnTo>
                  <a:lnTo>
                    <a:pt x="21" y="128"/>
                  </a:lnTo>
                  <a:lnTo>
                    <a:pt x="27" y="143"/>
                  </a:lnTo>
                  <a:lnTo>
                    <a:pt x="32" y="151"/>
                  </a:lnTo>
                  <a:lnTo>
                    <a:pt x="53" y="151"/>
                  </a:lnTo>
                  <a:lnTo>
                    <a:pt x="73" y="157"/>
                  </a:lnTo>
                  <a:lnTo>
                    <a:pt x="84" y="156"/>
                  </a:lnTo>
                  <a:lnTo>
                    <a:pt x="99" y="160"/>
                  </a:lnTo>
                  <a:lnTo>
                    <a:pt x="109" y="155"/>
                  </a:lnTo>
                  <a:lnTo>
                    <a:pt x="99" y="154"/>
                  </a:lnTo>
                  <a:lnTo>
                    <a:pt x="97" y="148"/>
                  </a:lnTo>
                  <a:lnTo>
                    <a:pt x="112" y="144"/>
                  </a:lnTo>
                  <a:lnTo>
                    <a:pt x="126" y="127"/>
                  </a:lnTo>
                  <a:lnTo>
                    <a:pt x="102" y="109"/>
                  </a:lnTo>
                  <a:lnTo>
                    <a:pt x="86" y="91"/>
                  </a:lnTo>
                  <a:lnTo>
                    <a:pt x="80" y="74"/>
                  </a:lnTo>
                  <a:lnTo>
                    <a:pt x="70" y="60"/>
                  </a:lnTo>
                  <a:lnTo>
                    <a:pt x="68" y="58"/>
                  </a:lnTo>
                  <a:lnTo>
                    <a:pt x="57" y="57"/>
                  </a:lnTo>
                  <a:lnTo>
                    <a:pt x="39" y="62"/>
                  </a:lnTo>
                  <a:lnTo>
                    <a:pt x="23" y="70"/>
                  </a:lnTo>
                  <a:lnTo>
                    <a:pt x="14" y="82"/>
                  </a:lnTo>
                  <a:lnTo>
                    <a:pt x="14" y="91"/>
                  </a:lnTo>
                  <a:lnTo>
                    <a:pt x="19" y="94"/>
                  </a:lnTo>
                  <a:lnTo>
                    <a:pt x="20" y="119"/>
                  </a:lnTo>
                  <a:lnTo>
                    <a:pt x="18" y="117"/>
                  </a:lnTo>
                  <a:lnTo>
                    <a:pt x="4" y="92"/>
                  </a:lnTo>
                  <a:lnTo>
                    <a:pt x="0" y="74"/>
                  </a:lnTo>
                  <a:lnTo>
                    <a:pt x="30" y="48"/>
                  </a:lnTo>
                  <a:lnTo>
                    <a:pt x="53" y="39"/>
                  </a:lnTo>
                  <a:lnTo>
                    <a:pt x="77" y="32"/>
                  </a:lnTo>
                  <a:lnTo>
                    <a:pt x="85" y="31"/>
                  </a:lnTo>
                  <a:lnTo>
                    <a:pt x="93" y="31"/>
                  </a:lnTo>
                  <a:lnTo>
                    <a:pt x="100" y="35"/>
                  </a:lnTo>
                  <a:lnTo>
                    <a:pt x="107" y="41"/>
                  </a:lnTo>
                  <a:lnTo>
                    <a:pt x="122" y="47"/>
                  </a:lnTo>
                  <a:lnTo>
                    <a:pt x="127" y="54"/>
                  </a:lnTo>
                  <a:lnTo>
                    <a:pt x="133" y="69"/>
                  </a:lnTo>
                  <a:lnTo>
                    <a:pt x="139" y="75"/>
                  </a:lnTo>
                  <a:lnTo>
                    <a:pt x="143" y="82"/>
                  </a:lnTo>
                  <a:lnTo>
                    <a:pt x="153" y="105"/>
                  </a:lnTo>
                  <a:lnTo>
                    <a:pt x="163" y="112"/>
                  </a:lnTo>
                  <a:lnTo>
                    <a:pt x="181" y="113"/>
                  </a:lnTo>
                  <a:lnTo>
                    <a:pt x="193" y="10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87" name="组合 86"/>
            <p:cNvGrpSpPr>
              <a:grpSpLocks noChangeAspect="1"/>
            </p:cNvGrpSpPr>
            <p:nvPr/>
          </p:nvGrpSpPr>
          <p:grpSpPr bwMode="gray">
            <a:xfrm>
              <a:off x="6677991" y="3579997"/>
              <a:ext cx="96999" cy="85562"/>
              <a:chOff x="3007" y="1982"/>
              <a:chExt cx="61" cy="49"/>
            </a:xfrm>
            <a:solidFill>
              <a:schemeClr val="bg1">
                <a:lumMod val="75000"/>
              </a:schemeClr>
            </a:solidFill>
          </p:grpSpPr>
          <p:sp>
            <p:nvSpPr>
              <p:cNvPr id="324" name="任意多边形: 形状 323"/>
              <p:cNvSpPr>
                <a:spLocks noChangeAspect="1"/>
              </p:cNvSpPr>
              <p:nvPr/>
            </p:nvSpPr>
            <p:spPr bwMode="gray">
              <a:xfrm>
                <a:off x="3007" y="2013"/>
                <a:ext cx="13" cy="12"/>
              </a:xfrm>
              <a:custGeom>
                <a:avLst/>
                <a:gdLst/>
                <a:ahLst/>
                <a:cxnLst>
                  <a:cxn ang="0">
                    <a:pos x="65" y="59"/>
                  </a:cxn>
                  <a:cxn ang="0">
                    <a:pos x="52" y="56"/>
                  </a:cxn>
                  <a:cxn ang="0">
                    <a:pos x="36" y="53"/>
                  </a:cxn>
                  <a:cxn ang="0">
                    <a:pos x="4" y="7"/>
                  </a:cxn>
                  <a:cxn ang="0">
                    <a:pos x="0" y="2"/>
                  </a:cxn>
                  <a:cxn ang="0">
                    <a:pos x="10" y="0"/>
                  </a:cxn>
                  <a:cxn ang="0">
                    <a:pos x="17" y="1"/>
                  </a:cxn>
                  <a:cxn ang="0">
                    <a:pos x="22" y="9"/>
                  </a:cxn>
                  <a:cxn ang="0">
                    <a:pos x="30" y="12"/>
                  </a:cxn>
                  <a:cxn ang="0">
                    <a:pos x="37" y="13"/>
                  </a:cxn>
                  <a:cxn ang="0">
                    <a:pos x="44" y="10"/>
                  </a:cxn>
                  <a:cxn ang="0">
                    <a:pos x="52" y="12"/>
                  </a:cxn>
                  <a:cxn ang="0">
                    <a:pos x="55" y="20"/>
                  </a:cxn>
                  <a:cxn ang="0">
                    <a:pos x="60" y="27"/>
                  </a:cxn>
                  <a:cxn ang="0">
                    <a:pos x="64" y="34"/>
                  </a:cxn>
                  <a:cxn ang="0">
                    <a:pos x="65" y="59"/>
                  </a:cxn>
                </a:cxnLst>
                <a:rect l="0" t="0" r="r" b="b"/>
                <a:pathLst>
                  <a:path w="65" h="59">
                    <a:moveTo>
                      <a:pt x="65" y="59"/>
                    </a:moveTo>
                    <a:lnTo>
                      <a:pt x="52" y="56"/>
                    </a:lnTo>
                    <a:lnTo>
                      <a:pt x="36" y="53"/>
                    </a:lnTo>
                    <a:lnTo>
                      <a:pt x="4" y="7"/>
                    </a:lnTo>
                    <a:lnTo>
                      <a:pt x="0" y="2"/>
                    </a:lnTo>
                    <a:lnTo>
                      <a:pt x="10" y="0"/>
                    </a:lnTo>
                    <a:lnTo>
                      <a:pt x="17" y="1"/>
                    </a:lnTo>
                    <a:lnTo>
                      <a:pt x="22" y="9"/>
                    </a:lnTo>
                    <a:lnTo>
                      <a:pt x="30" y="12"/>
                    </a:lnTo>
                    <a:lnTo>
                      <a:pt x="37" y="13"/>
                    </a:lnTo>
                    <a:lnTo>
                      <a:pt x="44" y="10"/>
                    </a:lnTo>
                    <a:lnTo>
                      <a:pt x="52" y="12"/>
                    </a:lnTo>
                    <a:lnTo>
                      <a:pt x="55" y="20"/>
                    </a:lnTo>
                    <a:lnTo>
                      <a:pt x="60" y="27"/>
                    </a:lnTo>
                    <a:lnTo>
                      <a:pt x="64" y="34"/>
                    </a:lnTo>
                    <a:lnTo>
                      <a:pt x="65" y="5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5" name="任意多边形: 形状 324"/>
              <p:cNvSpPr>
                <a:spLocks noChangeAspect="1"/>
              </p:cNvSpPr>
              <p:nvPr/>
            </p:nvSpPr>
            <p:spPr bwMode="gray">
              <a:xfrm>
                <a:off x="3009" y="1982"/>
                <a:ext cx="59" cy="49"/>
              </a:xfrm>
              <a:custGeom>
                <a:avLst/>
                <a:gdLst/>
                <a:ahLst/>
                <a:cxnLst>
                  <a:cxn ang="0">
                    <a:pos x="88" y="5"/>
                  </a:cxn>
                  <a:cxn ang="0">
                    <a:pos x="107" y="16"/>
                  </a:cxn>
                  <a:cxn ang="0">
                    <a:pos x="119" y="24"/>
                  </a:cxn>
                  <a:cxn ang="0">
                    <a:pos x="126" y="47"/>
                  </a:cxn>
                  <a:cxn ang="0">
                    <a:pos x="151" y="51"/>
                  </a:cxn>
                  <a:cxn ang="0">
                    <a:pos x="164" y="43"/>
                  </a:cxn>
                  <a:cxn ang="0">
                    <a:pos x="178" y="24"/>
                  </a:cxn>
                  <a:cxn ang="0">
                    <a:pos x="188" y="13"/>
                  </a:cxn>
                  <a:cxn ang="0">
                    <a:pos x="220" y="34"/>
                  </a:cxn>
                  <a:cxn ang="0">
                    <a:pos x="245" y="83"/>
                  </a:cxn>
                  <a:cxn ang="0">
                    <a:pos x="261" y="98"/>
                  </a:cxn>
                  <a:cxn ang="0">
                    <a:pos x="281" y="98"/>
                  </a:cxn>
                  <a:cxn ang="0">
                    <a:pos x="292" y="109"/>
                  </a:cxn>
                  <a:cxn ang="0">
                    <a:pos x="283" y="109"/>
                  </a:cxn>
                  <a:cxn ang="0">
                    <a:pos x="259" y="117"/>
                  </a:cxn>
                  <a:cxn ang="0">
                    <a:pos x="248" y="147"/>
                  </a:cxn>
                  <a:cxn ang="0">
                    <a:pos x="240" y="180"/>
                  </a:cxn>
                  <a:cxn ang="0">
                    <a:pos x="223" y="192"/>
                  </a:cxn>
                  <a:cxn ang="0">
                    <a:pos x="213" y="206"/>
                  </a:cxn>
                  <a:cxn ang="0">
                    <a:pos x="215" y="244"/>
                  </a:cxn>
                  <a:cxn ang="0">
                    <a:pos x="204" y="245"/>
                  </a:cxn>
                  <a:cxn ang="0">
                    <a:pos x="189" y="235"/>
                  </a:cxn>
                  <a:cxn ang="0">
                    <a:pos x="177" y="227"/>
                  </a:cxn>
                  <a:cxn ang="0">
                    <a:pos x="169" y="215"/>
                  </a:cxn>
                  <a:cxn ang="0">
                    <a:pos x="177" y="186"/>
                  </a:cxn>
                  <a:cxn ang="0">
                    <a:pos x="161" y="163"/>
                  </a:cxn>
                  <a:cxn ang="0">
                    <a:pos x="123" y="177"/>
                  </a:cxn>
                  <a:cxn ang="0">
                    <a:pos x="107" y="203"/>
                  </a:cxn>
                  <a:cxn ang="0">
                    <a:pos x="84" y="218"/>
                  </a:cxn>
                  <a:cxn ang="0">
                    <a:pos x="80" y="203"/>
                  </a:cxn>
                  <a:cxn ang="0">
                    <a:pos x="82" y="196"/>
                  </a:cxn>
                  <a:cxn ang="0">
                    <a:pos x="77" y="182"/>
                  </a:cxn>
                  <a:cxn ang="0">
                    <a:pos x="82" y="166"/>
                  </a:cxn>
                  <a:cxn ang="0">
                    <a:pos x="67" y="165"/>
                  </a:cxn>
                  <a:cxn ang="0">
                    <a:pos x="43" y="144"/>
                  </a:cxn>
                  <a:cxn ang="0">
                    <a:pos x="49" y="136"/>
                  </a:cxn>
                  <a:cxn ang="0">
                    <a:pos x="51" y="120"/>
                  </a:cxn>
                  <a:cxn ang="0">
                    <a:pos x="32" y="106"/>
                  </a:cxn>
                  <a:cxn ang="0">
                    <a:pos x="24" y="91"/>
                  </a:cxn>
                  <a:cxn ang="0">
                    <a:pos x="29" y="77"/>
                  </a:cxn>
                  <a:cxn ang="0">
                    <a:pos x="21" y="64"/>
                  </a:cxn>
                  <a:cxn ang="0">
                    <a:pos x="3" y="51"/>
                  </a:cxn>
                  <a:cxn ang="0">
                    <a:pos x="0" y="43"/>
                  </a:cxn>
                  <a:cxn ang="0">
                    <a:pos x="19" y="32"/>
                  </a:cxn>
                  <a:cxn ang="0">
                    <a:pos x="34" y="36"/>
                  </a:cxn>
                  <a:cxn ang="0">
                    <a:pos x="55" y="50"/>
                  </a:cxn>
                  <a:cxn ang="0">
                    <a:pos x="78" y="55"/>
                  </a:cxn>
                  <a:cxn ang="0">
                    <a:pos x="91" y="50"/>
                  </a:cxn>
                  <a:cxn ang="0">
                    <a:pos x="75" y="32"/>
                  </a:cxn>
                  <a:cxn ang="0">
                    <a:pos x="66" y="19"/>
                  </a:cxn>
                  <a:cxn ang="0">
                    <a:pos x="78" y="0"/>
                  </a:cxn>
                </a:cxnLst>
                <a:rect l="0" t="0" r="r" b="b"/>
                <a:pathLst>
                  <a:path w="294" h="245">
                    <a:moveTo>
                      <a:pt x="80" y="0"/>
                    </a:moveTo>
                    <a:lnTo>
                      <a:pt x="88" y="5"/>
                    </a:lnTo>
                    <a:lnTo>
                      <a:pt x="95" y="5"/>
                    </a:lnTo>
                    <a:lnTo>
                      <a:pt x="107" y="16"/>
                    </a:lnTo>
                    <a:lnTo>
                      <a:pt x="111" y="24"/>
                    </a:lnTo>
                    <a:lnTo>
                      <a:pt x="119" y="24"/>
                    </a:lnTo>
                    <a:lnTo>
                      <a:pt x="124" y="40"/>
                    </a:lnTo>
                    <a:lnTo>
                      <a:pt x="126" y="47"/>
                    </a:lnTo>
                    <a:lnTo>
                      <a:pt x="135" y="47"/>
                    </a:lnTo>
                    <a:lnTo>
                      <a:pt x="151" y="51"/>
                    </a:lnTo>
                    <a:lnTo>
                      <a:pt x="159" y="48"/>
                    </a:lnTo>
                    <a:lnTo>
                      <a:pt x="164" y="43"/>
                    </a:lnTo>
                    <a:lnTo>
                      <a:pt x="170" y="28"/>
                    </a:lnTo>
                    <a:lnTo>
                      <a:pt x="178" y="24"/>
                    </a:lnTo>
                    <a:lnTo>
                      <a:pt x="185" y="20"/>
                    </a:lnTo>
                    <a:lnTo>
                      <a:pt x="188" y="13"/>
                    </a:lnTo>
                    <a:lnTo>
                      <a:pt x="194" y="3"/>
                    </a:lnTo>
                    <a:lnTo>
                      <a:pt x="220" y="34"/>
                    </a:lnTo>
                    <a:lnTo>
                      <a:pt x="236" y="68"/>
                    </a:lnTo>
                    <a:lnTo>
                      <a:pt x="245" y="83"/>
                    </a:lnTo>
                    <a:lnTo>
                      <a:pt x="253" y="93"/>
                    </a:lnTo>
                    <a:lnTo>
                      <a:pt x="261" y="98"/>
                    </a:lnTo>
                    <a:lnTo>
                      <a:pt x="274" y="93"/>
                    </a:lnTo>
                    <a:lnTo>
                      <a:pt x="281" y="98"/>
                    </a:lnTo>
                    <a:lnTo>
                      <a:pt x="287" y="100"/>
                    </a:lnTo>
                    <a:lnTo>
                      <a:pt x="292" y="109"/>
                    </a:lnTo>
                    <a:lnTo>
                      <a:pt x="294" y="118"/>
                    </a:lnTo>
                    <a:lnTo>
                      <a:pt x="283" y="109"/>
                    </a:lnTo>
                    <a:lnTo>
                      <a:pt x="269" y="110"/>
                    </a:lnTo>
                    <a:lnTo>
                      <a:pt x="259" y="117"/>
                    </a:lnTo>
                    <a:lnTo>
                      <a:pt x="251" y="127"/>
                    </a:lnTo>
                    <a:lnTo>
                      <a:pt x="248" y="147"/>
                    </a:lnTo>
                    <a:lnTo>
                      <a:pt x="247" y="164"/>
                    </a:lnTo>
                    <a:lnTo>
                      <a:pt x="240" y="180"/>
                    </a:lnTo>
                    <a:lnTo>
                      <a:pt x="236" y="206"/>
                    </a:lnTo>
                    <a:lnTo>
                      <a:pt x="223" y="192"/>
                    </a:lnTo>
                    <a:lnTo>
                      <a:pt x="216" y="197"/>
                    </a:lnTo>
                    <a:lnTo>
                      <a:pt x="213" y="206"/>
                    </a:lnTo>
                    <a:lnTo>
                      <a:pt x="213" y="227"/>
                    </a:lnTo>
                    <a:lnTo>
                      <a:pt x="215" y="244"/>
                    </a:lnTo>
                    <a:lnTo>
                      <a:pt x="211" y="245"/>
                    </a:lnTo>
                    <a:lnTo>
                      <a:pt x="204" y="245"/>
                    </a:lnTo>
                    <a:lnTo>
                      <a:pt x="197" y="242"/>
                    </a:lnTo>
                    <a:lnTo>
                      <a:pt x="189" y="235"/>
                    </a:lnTo>
                    <a:lnTo>
                      <a:pt x="181" y="231"/>
                    </a:lnTo>
                    <a:lnTo>
                      <a:pt x="177" y="227"/>
                    </a:lnTo>
                    <a:lnTo>
                      <a:pt x="166" y="220"/>
                    </a:lnTo>
                    <a:lnTo>
                      <a:pt x="169" y="215"/>
                    </a:lnTo>
                    <a:lnTo>
                      <a:pt x="184" y="207"/>
                    </a:lnTo>
                    <a:lnTo>
                      <a:pt x="177" y="186"/>
                    </a:lnTo>
                    <a:lnTo>
                      <a:pt x="178" y="172"/>
                    </a:lnTo>
                    <a:lnTo>
                      <a:pt x="161" y="163"/>
                    </a:lnTo>
                    <a:lnTo>
                      <a:pt x="135" y="169"/>
                    </a:lnTo>
                    <a:lnTo>
                      <a:pt x="123" y="177"/>
                    </a:lnTo>
                    <a:lnTo>
                      <a:pt x="113" y="187"/>
                    </a:lnTo>
                    <a:lnTo>
                      <a:pt x="107" y="203"/>
                    </a:lnTo>
                    <a:lnTo>
                      <a:pt x="95" y="217"/>
                    </a:lnTo>
                    <a:lnTo>
                      <a:pt x="84" y="218"/>
                    </a:lnTo>
                    <a:lnTo>
                      <a:pt x="83" y="211"/>
                    </a:lnTo>
                    <a:lnTo>
                      <a:pt x="80" y="203"/>
                    </a:lnTo>
                    <a:lnTo>
                      <a:pt x="75" y="197"/>
                    </a:lnTo>
                    <a:lnTo>
                      <a:pt x="82" y="196"/>
                    </a:lnTo>
                    <a:lnTo>
                      <a:pt x="83" y="187"/>
                    </a:lnTo>
                    <a:lnTo>
                      <a:pt x="77" y="182"/>
                    </a:lnTo>
                    <a:lnTo>
                      <a:pt x="78" y="175"/>
                    </a:lnTo>
                    <a:lnTo>
                      <a:pt x="82" y="166"/>
                    </a:lnTo>
                    <a:lnTo>
                      <a:pt x="75" y="165"/>
                    </a:lnTo>
                    <a:lnTo>
                      <a:pt x="67" y="165"/>
                    </a:lnTo>
                    <a:lnTo>
                      <a:pt x="52" y="156"/>
                    </a:lnTo>
                    <a:lnTo>
                      <a:pt x="43" y="144"/>
                    </a:lnTo>
                    <a:lnTo>
                      <a:pt x="40" y="137"/>
                    </a:lnTo>
                    <a:lnTo>
                      <a:pt x="49" y="136"/>
                    </a:lnTo>
                    <a:lnTo>
                      <a:pt x="52" y="127"/>
                    </a:lnTo>
                    <a:lnTo>
                      <a:pt x="51" y="120"/>
                    </a:lnTo>
                    <a:lnTo>
                      <a:pt x="37" y="111"/>
                    </a:lnTo>
                    <a:lnTo>
                      <a:pt x="32" y="106"/>
                    </a:lnTo>
                    <a:lnTo>
                      <a:pt x="27" y="99"/>
                    </a:lnTo>
                    <a:lnTo>
                      <a:pt x="24" y="91"/>
                    </a:lnTo>
                    <a:lnTo>
                      <a:pt x="24" y="83"/>
                    </a:lnTo>
                    <a:lnTo>
                      <a:pt x="29" y="77"/>
                    </a:lnTo>
                    <a:lnTo>
                      <a:pt x="28" y="69"/>
                    </a:lnTo>
                    <a:lnTo>
                      <a:pt x="21" y="64"/>
                    </a:lnTo>
                    <a:lnTo>
                      <a:pt x="13" y="64"/>
                    </a:lnTo>
                    <a:lnTo>
                      <a:pt x="3" y="51"/>
                    </a:lnTo>
                    <a:lnTo>
                      <a:pt x="1" y="43"/>
                    </a:lnTo>
                    <a:lnTo>
                      <a:pt x="0" y="43"/>
                    </a:lnTo>
                    <a:lnTo>
                      <a:pt x="5" y="42"/>
                    </a:lnTo>
                    <a:lnTo>
                      <a:pt x="19" y="32"/>
                    </a:lnTo>
                    <a:lnTo>
                      <a:pt x="27" y="34"/>
                    </a:lnTo>
                    <a:lnTo>
                      <a:pt x="34" y="36"/>
                    </a:lnTo>
                    <a:lnTo>
                      <a:pt x="40" y="42"/>
                    </a:lnTo>
                    <a:lnTo>
                      <a:pt x="55" y="50"/>
                    </a:lnTo>
                    <a:lnTo>
                      <a:pt x="64" y="48"/>
                    </a:lnTo>
                    <a:lnTo>
                      <a:pt x="78" y="55"/>
                    </a:lnTo>
                    <a:lnTo>
                      <a:pt x="87" y="56"/>
                    </a:lnTo>
                    <a:lnTo>
                      <a:pt x="91" y="50"/>
                    </a:lnTo>
                    <a:lnTo>
                      <a:pt x="88" y="42"/>
                    </a:lnTo>
                    <a:lnTo>
                      <a:pt x="75" y="32"/>
                    </a:lnTo>
                    <a:lnTo>
                      <a:pt x="72" y="25"/>
                    </a:lnTo>
                    <a:lnTo>
                      <a:pt x="66" y="19"/>
                    </a:lnTo>
                    <a:lnTo>
                      <a:pt x="67" y="10"/>
                    </a:lnTo>
                    <a:lnTo>
                      <a:pt x="78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88" name="任意多边形: 形状 87"/>
            <p:cNvSpPr>
              <a:spLocks noChangeAspect="1"/>
            </p:cNvSpPr>
            <p:nvPr/>
          </p:nvSpPr>
          <p:spPr bwMode="gray">
            <a:xfrm>
              <a:off x="5469486" y="2743559"/>
              <a:ext cx="190817" cy="143183"/>
            </a:xfrm>
            <a:custGeom>
              <a:avLst/>
              <a:gdLst/>
              <a:ahLst/>
              <a:cxnLst>
                <a:cxn ang="0">
                  <a:pos x="221" y="370"/>
                </a:cxn>
                <a:cxn ang="0">
                  <a:pos x="145" y="352"/>
                </a:cxn>
                <a:cxn ang="0">
                  <a:pos x="103" y="337"/>
                </a:cxn>
                <a:cxn ang="0">
                  <a:pos x="150" y="308"/>
                </a:cxn>
                <a:cxn ang="0">
                  <a:pos x="141" y="270"/>
                </a:cxn>
                <a:cxn ang="0">
                  <a:pos x="127" y="259"/>
                </a:cxn>
                <a:cxn ang="0">
                  <a:pos x="108" y="227"/>
                </a:cxn>
                <a:cxn ang="0">
                  <a:pos x="59" y="228"/>
                </a:cxn>
                <a:cxn ang="0">
                  <a:pos x="48" y="218"/>
                </a:cxn>
                <a:cxn ang="0">
                  <a:pos x="102" y="205"/>
                </a:cxn>
                <a:cxn ang="0">
                  <a:pos x="146" y="180"/>
                </a:cxn>
                <a:cxn ang="0">
                  <a:pos x="118" y="167"/>
                </a:cxn>
                <a:cxn ang="0">
                  <a:pos x="138" y="137"/>
                </a:cxn>
                <a:cxn ang="0">
                  <a:pos x="119" y="136"/>
                </a:cxn>
                <a:cxn ang="0">
                  <a:pos x="71" y="138"/>
                </a:cxn>
                <a:cxn ang="0">
                  <a:pos x="0" y="144"/>
                </a:cxn>
                <a:cxn ang="0">
                  <a:pos x="43" y="130"/>
                </a:cxn>
                <a:cxn ang="0">
                  <a:pos x="21" y="97"/>
                </a:cxn>
                <a:cxn ang="0">
                  <a:pos x="68" y="108"/>
                </a:cxn>
                <a:cxn ang="0">
                  <a:pos x="53" y="86"/>
                </a:cxn>
                <a:cxn ang="0">
                  <a:pos x="54" y="71"/>
                </a:cxn>
                <a:cxn ang="0">
                  <a:pos x="77" y="57"/>
                </a:cxn>
                <a:cxn ang="0">
                  <a:pos x="102" y="79"/>
                </a:cxn>
                <a:cxn ang="0">
                  <a:pos x="112" y="66"/>
                </a:cxn>
                <a:cxn ang="0">
                  <a:pos x="103" y="40"/>
                </a:cxn>
                <a:cxn ang="0">
                  <a:pos x="95" y="24"/>
                </a:cxn>
                <a:cxn ang="0">
                  <a:pos x="77" y="9"/>
                </a:cxn>
                <a:cxn ang="0">
                  <a:pos x="109" y="17"/>
                </a:cxn>
                <a:cxn ang="0">
                  <a:pos x="155" y="60"/>
                </a:cxn>
                <a:cxn ang="0">
                  <a:pos x="176" y="100"/>
                </a:cxn>
                <a:cxn ang="0">
                  <a:pos x="156" y="117"/>
                </a:cxn>
                <a:cxn ang="0">
                  <a:pos x="172" y="146"/>
                </a:cxn>
                <a:cxn ang="0">
                  <a:pos x="189" y="152"/>
                </a:cxn>
                <a:cxn ang="0">
                  <a:pos x="217" y="127"/>
                </a:cxn>
                <a:cxn ang="0">
                  <a:pos x="229" y="72"/>
                </a:cxn>
                <a:cxn ang="0">
                  <a:pos x="265" y="95"/>
                </a:cxn>
                <a:cxn ang="0">
                  <a:pos x="283" y="76"/>
                </a:cxn>
                <a:cxn ang="0">
                  <a:pos x="318" y="45"/>
                </a:cxn>
                <a:cxn ang="0">
                  <a:pos x="333" y="77"/>
                </a:cxn>
                <a:cxn ang="0">
                  <a:pos x="355" y="103"/>
                </a:cxn>
                <a:cxn ang="0">
                  <a:pos x="349" y="47"/>
                </a:cxn>
                <a:cxn ang="0">
                  <a:pos x="392" y="65"/>
                </a:cxn>
                <a:cxn ang="0">
                  <a:pos x="424" y="57"/>
                </a:cxn>
                <a:cxn ang="0">
                  <a:pos x="437" y="7"/>
                </a:cxn>
                <a:cxn ang="0">
                  <a:pos x="480" y="19"/>
                </a:cxn>
                <a:cxn ang="0">
                  <a:pos x="504" y="44"/>
                </a:cxn>
                <a:cxn ang="0">
                  <a:pos x="543" y="19"/>
                </a:cxn>
                <a:cxn ang="0">
                  <a:pos x="523" y="72"/>
                </a:cxn>
                <a:cxn ang="0">
                  <a:pos x="560" y="106"/>
                </a:cxn>
                <a:cxn ang="0">
                  <a:pos x="582" y="120"/>
                </a:cxn>
                <a:cxn ang="0">
                  <a:pos x="600" y="179"/>
                </a:cxn>
                <a:cxn ang="0">
                  <a:pos x="591" y="217"/>
                </a:cxn>
                <a:cxn ang="0">
                  <a:pos x="550" y="243"/>
                </a:cxn>
                <a:cxn ang="0">
                  <a:pos x="555" y="270"/>
                </a:cxn>
                <a:cxn ang="0">
                  <a:pos x="516" y="285"/>
                </a:cxn>
                <a:cxn ang="0">
                  <a:pos x="483" y="309"/>
                </a:cxn>
                <a:cxn ang="0">
                  <a:pos x="413" y="347"/>
                </a:cxn>
                <a:cxn ang="0">
                  <a:pos x="385" y="364"/>
                </a:cxn>
                <a:cxn ang="0">
                  <a:pos x="302" y="407"/>
                </a:cxn>
              </a:cxnLst>
              <a:rect l="0" t="0" r="r" b="b"/>
              <a:pathLst>
                <a:path w="603" h="409">
                  <a:moveTo>
                    <a:pt x="251" y="389"/>
                  </a:moveTo>
                  <a:lnTo>
                    <a:pt x="248" y="390"/>
                  </a:lnTo>
                  <a:lnTo>
                    <a:pt x="240" y="384"/>
                  </a:lnTo>
                  <a:lnTo>
                    <a:pt x="231" y="382"/>
                  </a:lnTo>
                  <a:lnTo>
                    <a:pt x="221" y="370"/>
                  </a:lnTo>
                  <a:lnTo>
                    <a:pt x="202" y="356"/>
                  </a:lnTo>
                  <a:lnTo>
                    <a:pt x="182" y="348"/>
                  </a:lnTo>
                  <a:lnTo>
                    <a:pt x="170" y="353"/>
                  </a:lnTo>
                  <a:lnTo>
                    <a:pt x="151" y="348"/>
                  </a:lnTo>
                  <a:lnTo>
                    <a:pt x="145" y="352"/>
                  </a:lnTo>
                  <a:lnTo>
                    <a:pt x="135" y="352"/>
                  </a:lnTo>
                  <a:lnTo>
                    <a:pt x="118" y="351"/>
                  </a:lnTo>
                  <a:lnTo>
                    <a:pt x="111" y="357"/>
                  </a:lnTo>
                  <a:lnTo>
                    <a:pt x="102" y="355"/>
                  </a:lnTo>
                  <a:lnTo>
                    <a:pt x="103" y="337"/>
                  </a:lnTo>
                  <a:lnTo>
                    <a:pt x="100" y="324"/>
                  </a:lnTo>
                  <a:lnTo>
                    <a:pt x="113" y="334"/>
                  </a:lnTo>
                  <a:lnTo>
                    <a:pt x="119" y="325"/>
                  </a:lnTo>
                  <a:lnTo>
                    <a:pt x="135" y="319"/>
                  </a:lnTo>
                  <a:lnTo>
                    <a:pt x="150" y="308"/>
                  </a:lnTo>
                  <a:lnTo>
                    <a:pt x="150" y="288"/>
                  </a:lnTo>
                  <a:lnTo>
                    <a:pt x="131" y="293"/>
                  </a:lnTo>
                  <a:lnTo>
                    <a:pt x="141" y="283"/>
                  </a:lnTo>
                  <a:lnTo>
                    <a:pt x="143" y="278"/>
                  </a:lnTo>
                  <a:lnTo>
                    <a:pt x="141" y="270"/>
                  </a:lnTo>
                  <a:lnTo>
                    <a:pt x="150" y="259"/>
                  </a:lnTo>
                  <a:lnTo>
                    <a:pt x="140" y="260"/>
                  </a:lnTo>
                  <a:lnTo>
                    <a:pt x="134" y="271"/>
                  </a:lnTo>
                  <a:lnTo>
                    <a:pt x="128" y="266"/>
                  </a:lnTo>
                  <a:lnTo>
                    <a:pt x="127" y="259"/>
                  </a:lnTo>
                  <a:lnTo>
                    <a:pt x="122" y="260"/>
                  </a:lnTo>
                  <a:lnTo>
                    <a:pt x="120" y="255"/>
                  </a:lnTo>
                  <a:lnTo>
                    <a:pt x="119" y="245"/>
                  </a:lnTo>
                  <a:lnTo>
                    <a:pt x="116" y="228"/>
                  </a:lnTo>
                  <a:lnTo>
                    <a:pt x="108" y="227"/>
                  </a:lnTo>
                  <a:lnTo>
                    <a:pt x="95" y="232"/>
                  </a:lnTo>
                  <a:lnTo>
                    <a:pt x="90" y="227"/>
                  </a:lnTo>
                  <a:lnTo>
                    <a:pt x="81" y="226"/>
                  </a:lnTo>
                  <a:lnTo>
                    <a:pt x="69" y="226"/>
                  </a:lnTo>
                  <a:lnTo>
                    <a:pt x="59" y="228"/>
                  </a:lnTo>
                  <a:lnTo>
                    <a:pt x="49" y="235"/>
                  </a:lnTo>
                  <a:lnTo>
                    <a:pt x="37" y="238"/>
                  </a:lnTo>
                  <a:lnTo>
                    <a:pt x="32" y="232"/>
                  </a:lnTo>
                  <a:lnTo>
                    <a:pt x="33" y="219"/>
                  </a:lnTo>
                  <a:lnTo>
                    <a:pt x="48" y="218"/>
                  </a:lnTo>
                  <a:lnTo>
                    <a:pt x="66" y="213"/>
                  </a:lnTo>
                  <a:lnTo>
                    <a:pt x="73" y="207"/>
                  </a:lnTo>
                  <a:lnTo>
                    <a:pt x="85" y="207"/>
                  </a:lnTo>
                  <a:lnTo>
                    <a:pt x="96" y="197"/>
                  </a:lnTo>
                  <a:lnTo>
                    <a:pt x="102" y="205"/>
                  </a:lnTo>
                  <a:lnTo>
                    <a:pt x="111" y="196"/>
                  </a:lnTo>
                  <a:lnTo>
                    <a:pt x="122" y="200"/>
                  </a:lnTo>
                  <a:lnTo>
                    <a:pt x="144" y="201"/>
                  </a:lnTo>
                  <a:lnTo>
                    <a:pt x="152" y="178"/>
                  </a:lnTo>
                  <a:lnTo>
                    <a:pt x="146" y="180"/>
                  </a:lnTo>
                  <a:lnTo>
                    <a:pt x="140" y="191"/>
                  </a:lnTo>
                  <a:lnTo>
                    <a:pt x="133" y="187"/>
                  </a:lnTo>
                  <a:lnTo>
                    <a:pt x="111" y="184"/>
                  </a:lnTo>
                  <a:lnTo>
                    <a:pt x="111" y="176"/>
                  </a:lnTo>
                  <a:lnTo>
                    <a:pt x="118" y="167"/>
                  </a:lnTo>
                  <a:lnTo>
                    <a:pt x="125" y="165"/>
                  </a:lnTo>
                  <a:lnTo>
                    <a:pt x="130" y="159"/>
                  </a:lnTo>
                  <a:lnTo>
                    <a:pt x="147" y="147"/>
                  </a:lnTo>
                  <a:lnTo>
                    <a:pt x="147" y="144"/>
                  </a:lnTo>
                  <a:lnTo>
                    <a:pt x="138" y="137"/>
                  </a:lnTo>
                  <a:lnTo>
                    <a:pt x="131" y="143"/>
                  </a:lnTo>
                  <a:lnTo>
                    <a:pt x="124" y="143"/>
                  </a:lnTo>
                  <a:lnTo>
                    <a:pt x="124" y="137"/>
                  </a:lnTo>
                  <a:lnTo>
                    <a:pt x="119" y="133"/>
                  </a:lnTo>
                  <a:lnTo>
                    <a:pt x="119" y="136"/>
                  </a:lnTo>
                  <a:lnTo>
                    <a:pt x="116" y="127"/>
                  </a:lnTo>
                  <a:lnTo>
                    <a:pt x="112" y="126"/>
                  </a:lnTo>
                  <a:lnTo>
                    <a:pt x="90" y="124"/>
                  </a:lnTo>
                  <a:lnTo>
                    <a:pt x="82" y="127"/>
                  </a:lnTo>
                  <a:lnTo>
                    <a:pt x="71" y="138"/>
                  </a:lnTo>
                  <a:lnTo>
                    <a:pt x="64" y="138"/>
                  </a:lnTo>
                  <a:lnTo>
                    <a:pt x="48" y="147"/>
                  </a:lnTo>
                  <a:lnTo>
                    <a:pt x="42" y="147"/>
                  </a:lnTo>
                  <a:lnTo>
                    <a:pt x="25" y="137"/>
                  </a:lnTo>
                  <a:lnTo>
                    <a:pt x="0" y="144"/>
                  </a:lnTo>
                  <a:lnTo>
                    <a:pt x="4" y="132"/>
                  </a:lnTo>
                  <a:lnTo>
                    <a:pt x="9" y="122"/>
                  </a:lnTo>
                  <a:lnTo>
                    <a:pt x="15" y="127"/>
                  </a:lnTo>
                  <a:lnTo>
                    <a:pt x="34" y="136"/>
                  </a:lnTo>
                  <a:lnTo>
                    <a:pt x="43" y="130"/>
                  </a:lnTo>
                  <a:lnTo>
                    <a:pt x="31" y="125"/>
                  </a:lnTo>
                  <a:lnTo>
                    <a:pt x="34" y="124"/>
                  </a:lnTo>
                  <a:lnTo>
                    <a:pt x="36" y="116"/>
                  </a:lnTo>
                  <a:lnTo>
                    <a:pt x="26" y="110"/>
                  </a:lnTo>
                  <a:lnTo>
                    <a:pt x="21" y="97"/>
                  </a:lnTo>
                  <a:lnTo>
                    <a:pt x="44" y="108"/>
                  </a:lnTo>
                  <a:lnTo>
                    <a:pt x="53" y="120"/>
                  </a:lnTo>
                  <a:lnTo>
                    <a:pt x="70" y="116"/>
                  </a:lnTo>
                  <a:lnTo>
                    <a:pt x="63" y="111"/>
                  </a:lnTo>
                  <a:lnTo>
                    <a:pt x="68" y="108"/>
                  </a:lnTo>
                  <a:lnTo>
                    <a:pt x="69" y="100"/>
                  </a:lnTo>
                  <a:lnTo>
                    <a:pt x="50" y="103"/>
                  </a:lnTo>
                  <a:lnTo>
                    <a:pt x="41" y="92"/>
                  </a:lnTo>
                  <a:lnTo>
                    <a:pt x="42" y="88"/>
                  </a:lnTo>
                  <a:lnTo>
                    <a:pt x="53" y="86"/>
                  </a:lnTo>
                  <a:lnTo>
                    <a:pt x="44" y="78"/>
                  </a:lnTo>
                  <a:lnTo>
                    <a:pt x="37" y="65"/>
                  </a:lnTo>
                  <a:lnTo>
                    <a:pt x="38" y="67"/>
                  </a:lnTo>
                  <a:lnTo>
                    <a:pt x="52" y="73"/>
                  </a:lnTo>
                  <a:lnTo>
                    <a:pt x="54" y="71"/>
                  </a:lnTo>
                  <a:lnTo>
                    <a:pt x="47" y="59"/>
                  </a:lnTo>
                  <a:lnTo>
                    <a:pt x="58" y="63"/>
                  </a:lnTo>
                  <a:lnTo>
                    <a:pt x="50" y="51"/>
                  </a:lnTo>
                  <a:lnTo>
                    <a:pt x="58" y="47"/>
                  </a:lnTo>
                  <a:lnTo>
                    <a:pt x="77" y="57"/>
                  </a:lnTo>
                  <a:lnTo>
                    <a:pt x="77" y="73"/>
                  </a:lnTo>
                  <a:lnTo>
                    <a:pt x="80" y="74"/>
                  </a:lnTo>
                  <a:lnTo>
                    <a:pt x="87" y="77"/>
                  </a:lnTo>
                  <a:lnTo>
                    <a:pt x="93" y="70"/>
                  </a:lnTo>
                  <a:lnTo>
                    <a:pt x="102" y="79"/>
                  </a:lnTo>
                  <a:lnTo>
                    <a:pt x="104" y="93"/>
                  </a:lnTo>
                  <a:lnTo>
                    <a:pt x="108" y="81"/>
                  </a:lnTo>
                  <a:lnTo>
                    <a:pt x="113" y="93"/>
                  </a:lnTo>
                  <a:lnTo>
                    <a:pt x="119" y="79"/>
                  </a:lnTo>
                  <a:lnTo>
                    <a:pt x="112" y="66"/>
                  </a:lnTo>
                  <a:lnTo>
                    <a:pt x="113" y="60"/>
                  </a:lnTo>
                  <a:lnTo>
                    <a:pt x="97" y="51"/>
                  </a:lnTo>
                  <a:lnTo>
                    <a:pt x="89" y="44"/>
                  </a:lnTo>
                  <a:lnTo>
                    <a:pt x="95" y="33"/>
                  </a:lnTo>
                  <a:lnTo>
                    <a:pt x="103" y="40"/>
                  </a:lnTo>
                  <a:lnTo>
                    <a:pt x="108" y="40"/>
                  </a:lnTo>
                  <a:lnTo>
                    <a:pt x="112" y="38"/>
                  </a:lnTo>
                  <a:lnTo>
                    <a:pt x="103" y="29"/>
                  </a:lnTo>
                  <a:lnTo>
                    <a:pt x="101" y="24"/>
                  </a:lnTo>
                  <a:lnTo>
                    <a:pt x="95" y="24"/>
                  </a:lnTo>
                  <a:lnTo>
                    <a:pt x="85" y="30"/>
                  </a:lnTo>
                  <a:lnTo>
                    <a:pt x="76" y="27"/>
                  </a:lnTo>
                  <a:lnTo>
                    <a:pt x="76" y="25"/>
                  </a:lnTo>
                  <a:lnTo>
                    <a:pt x="80" y="18"/>
                  </a:lnTo>
                  <a:lnTo>
                    <a:pt x="77" y="9"/>
                  </a:lnTo>
                  <a:lnTo>
                    <a:pt x="87" y="11"/>
                  </a:lnTo>
                  <a:lnTo>
                    <a:pt x="87" y="6"/>
                  </a:lnTo>
                  <a:lnTo>
                    <a:pt x="97" y="16"/>
                  </a:lnTo>
                  <a:lnTo>
                    <a:pt x="103" y="13"/>
                  </a:lnTo>
                  <a:lnTo>
                    <a:pt x="109" y="17"/>
                  </a:lnTo>
                  <a:lnTo>
                    <a:pt x="114" y="14"/>
                  </a:lnTo>
                  <a:lnTo>
                    <a:pt x="124" y="33"/>
                  </a:lnTo>
                  <a:lnTo>
                    <a:pt x="139" y="36"/>
                  </a:lnTo>
                  <a:lnTo>
                    <a:pt x="145" y="47"/>
                  </a:lnTo>
                  <a:lnTo>
                    <a:pt x="155" y="60"/>
                  </a:lnTo>
                  <a:lnTo>
                    <a:pt x="166" y="63"/>
                  </a:lnTo>
                  <a:lnTo>
                    <a:pt x="173" y="71"/>
                  </a:lnTo>
                  <a:lnTo>
                    <a:pt x="163" y="78"/>
                  </a:lnTo>
                  <a:lnTo>
                    <a:pt x="174" y="86"/>
                  </a:lnTo>
                  <a:lnTo>
                    <a:pt x="176" y="100"/>
                  </a:lnTo>
                  <a:lnTo>
                    <a:pt x="171" y="104"/>
                  </a:lnTo>
                  <a:lnTo>
                    <a:pt x="170" y="109"/>
                  </a:lnTo>
                  <a:lnTo>
                    <a:pt x="166" y="114"/>
                  </a:lnTo>
                  <a:lnTo>
                    <a:pt x="152" y="106"/>
                  </a:lnTo>
                  <a:lnTo>
                    <a:pt x="156" y="117"/>
                  </a:lnTo>
                  <a:lnTo>
                    <a:pt x="170" y="124"/>
                  </a:lnTo>
                  <a:lnTo>
                    <a:pt x="168" y="133"/>
                  </a:lnTo>
                  <a:lnTo>
                    <a:pt x="174" y="126"/>
                  </a:lnTo>
                  <a:lnTo>
                    <a:pt x="177" y="140"/>
                  </a:lnTo>
                  <a:lnTo>
                    <a:pt x="172" y="146"/>
                  </a:lnTo>
                  <a:lnTo>
                    <a:pt x="181" y="149"/>
                  </a:lnTo>
                  <a:lnTo>
                    <a:pt x="182" y="157"/>
                  </a:lnTo>
                  <a:lnTo>
                    <a:pt x="182" y="175"/>
                  </a:lnTo>
                  <a:lnTo>
                    <a:pt x="189" y="162"/>
                  </a:lnTo>
                  <a:lnTo>
                    <a:pt x="189" y="152"/>
                  </a:lnTo>
                  <a:lnTo>
                    <a:pt x="202" y="151"/>
                  </a:lnTo>
                  <a:lnTo>
                    <a:pt x="202" y="127"/>
                  </a:lnTo>
                  <a:lnTo>
                    <a:pt x="206" y="116"/>
                  </a:lnTo>
                  <a:lnTo>
                    <a:pt x="215" y="117"/>
                  </a:lnTo>
                  <a:lnTo>
                    <a:pt x="217" y="127"/>
                  </a:lnTo>
                  <a:lnTo>
                    <a:pt x="222" y="137"/>
                  </a:lnTo>
                  <a:lnTo>
                    <a:pt x="229" y="127"/>
                  </a:lnTo>
                  <a:lnTo>
                    <a:pt x="232" y="113"/>
                  </a:lnTo>
                  <a:lnTo>
                    <a:pt x="233" y="97"/>
                  </a:lnTo>
                  <a:lnTo>
                    <a:pt x="229" y="72"/>
                  </a:lnTo>
                  <a:lnTo>
                    <a:pt x="227" y="59"/>
                  </a:lnTo>
                  <a:lnTo>
                    <a:pt x="233" y="56"/>
                  </a:lnTo>
                  <a:lnTo>
                    <a:pt x="240" y="59"/>
                  </a:lnTo>
                  <a:lnTo>
                    <a:pt x="256" y="76"/>
                  </a:lnTo>
                  <a:lnTo>
                    <a:pt x="265" y="95"/>
                  </a:lnTo>
                  <a:lnTo>
                    <a:pt x="269" y="106"/>
                  </a:lnTo>
                  <a:lnTo>
                    <a:pt x="275" y="106"/>
                  </a:lnTo>
                  <a:lnTo>
                    <a:pt x="281" y="104"/>
                  </a:lnTo>
                  <a:lnTo>
                    <a:pt x="284" y="88"/>
                  </a:lnTo>
                  <a:lnTo>
                    <a:pt x="283" y="76"/>
                  </a:lnTo>
                  <a:lnTo>
                    <a:pt x="280" y="66"/>
                  </a:lnTo>
                  <a:lnTo>
                    <a:pt x="292" y="61"/>
                  </a:lnTo>
                  <a:lnTo>
                    <a:pt x="299" y="65"/>
                  </a:lnTo>
                  <a:lnTo>
                    <a:pt x="305" y="54"/>
                  </a:lnTo>
                  <a:lnTo>
                    <a:pt x="318" y="45"/>
                  </a:lnTo>
                  <a:lnTo>
                    <a:pt x="318" y="55"/>
                  </a:lnTo>
                  <a:lnTo>
                    <a:pt x="321" y="55"/>
                  </a:lnTo>
                  <a:lnTo>
                    <a:pt x="323" y="61"/>
                  </a:lnTo>
                  <a:lnTo>
                    <a:pt x="331" y="63"/>
                  </a:lnTo>
                  <a:lnTo>
                    <a:pt x="333" y="77"/>
                  </a:lnTo>
                  <a:lnTo>
                    <a:pt x="340" y="84"/>
                  </a:lnTo>
                  <a:lnTo>
                    <a:pt x="346" y="95"/>
                  </a:lnTo>
                  <a:lnTo>
                    <a:pt x="349" y="111"/>
                  </a:lnTo>
                  <a:lnTo>
                    <a:pt x="353" y="117"/>
                  </a:lnTo>
                  <a:lnTo>
                    <a:pt x="355" y="103"/>
                  </a:lnTo>
                  <a:lnTo>
                    <a:pt x="355" y="89"/>
                  </a:lnTo>
                  <a:lnTo>
                    <a:pt x="353" y="81"/>
                  </a:lnTo>
                  <a:lnTo>
                    <a:pt x="344" y="60"/>
                  </a:lnTo>
                  <a:lnTo>
                    <a:pt x="344" y="50"/>
                  </a:lnTo>
                  <a:lnTo>
                    <a:pt x="349" y="47"/>
                  </a:lnTo>
                  <a:lnTo>
                    <a:pt x="360" y="50"/>
                  </a:lnTo>
                  <a:lnTo>
                    <a:pt x="370" y="59"/>
                  </a:lnTo>
                  <a:lnTo>
                    <a:pt x="377" y="72"/>
                  </a:lnTo>
                  <a:lnTo>
                    <a:pt x="387" y="70"/>
                  </a:lnTo>
                  <a:lnTo>
                    <a:pt x="392" y="65"/>
                  </a:lnTo>
                  <a:lnTo>
                    <a:pt x="397" y="55"/>
                  </a:lnTo>
                  <a:lnTo>
                    <a:pt x="397" y="49"/>
                  </a:lnTo>
                  <a:lnTo>
                    <a:pt x="410" y="46"/>
                  </a:lnTo>
                  <a:lnTo>
                    <a:pt x="412" y="56"/>
                  </a:lnTo>
                  <a:lnTo>
                    <a:pt x="424" y="57"/>
                  </a:lnTo>
                  <a:lnTo>
                    <a:pt x="432" y="51"/>
                  </a:lnTo>
                  <a:lnTo>
                    <a:pt x="444" y="50"/>
                  </a:lnTo>
                  <a:lnTo>
                    <a:pt x="444" y="28"/>
                  </a:lnTo>
                  <a:lnTo>
                    <a:pt x="441" y="16"/>
                  </a:lnTo>
                  <a:lnTo>
                    <a:pt x="437" y="7"/>
                  </a:lnTo>
                  <a:lnTo>
                    <a:pt x="448" y="8"/>
                  </a:lnTo>
                  <a:lnTo>
                    <a:pt x="456" y="0"/>
                  </a:lnTo>
                  <a:lnTo>
                    <a:pt x="464" y="1"/>
                  </a:lnTo>
                  <a:lnTo>
                    <a:pt x="468" y="13"/>
                  </a:lnTo>
                  <a:lnTo>
                    <a:pt x="480" y="19"/>
                  </a:lnTo>
                  <a:lnTo>
                    <a:pt x="482" y="31"/>
                  </a:lnTo>
                  <a:lnTo>
                    <a:pt x="479" y="36"/>
                  </a:lnTo>
                  <a:lnTo>
                    <a:pt x="495" y="49"/>
                  </a:lnTo>
                  <a:lnTo>
                    <a:pt x="501" y="49"/>
                  </a:lnTo>
                  <a:lnTo>
                    <a:pt x="504" y="44"/>
                  </a:lnTo>
                  <a:lnTo>
                    <a:pt x="502" y="36"/>
                  </a:lnTo>
                  <a:lnTo>
                    <a:pt x="518" y="36"/>
                  </a:lnTo>
                  <a:lnTo>
                    <a:pt x="523" y="23"/>
                  </a:lnTo>
                  <a:lnTo>
                    <a:pt x="530" y="20"/>
                  </a:lnTo>
                  <a:lnTo>
                    <a:pt x="543" y="19"/>
                  </a:lnTo>
                  <a:lnTo>
                    <a:pt x="547" y="23"/>
                  </a:lnTo>
                  <a:lnTo>
                    <a:pt x="532" y="30"/>
                  </a:lnTo>
                  <a:lnTo>
                    <a:pt x="515" y="59"/>
                  </a:lnTo>
                  <a:lnTo>
                    <a:pt x="518" y="67"/>
                  </a:lnTo>
                  <a:lnTo>
                    <a:pt x="523" y="72"/>
                  </a:lnTo>
                  <a:lnTo>
                    <a:pt x="538" y="63"/>
                  </a:lnTo>
                  <a:lnTo>
                    <a:pt x="542" y="82"/>
                  </a:lnTo>
                  <a:lnTo>
                    <a:pt x="536" y="99"/>
                  </a:lnTo>
                  <a:lnTo>
                    <a:pt x="536" y="109"/>
                  </a:lnTo>
                  <a:lnTo>
                    <a:pt x="560" y="106"/>
                  </a:lnTo>
                  <a:lnTo>
                    <a:pt x="559" y="115"/>
                  </a:lnTo>
                  <a:lnTo>
                    <a:pt x="560" y="124"/>
                  </a:lnTo>
                  <a:lnTo>
                    <a:pt x="576" y="129"/>
                  </a:lnTo>
                  <a:lnTo>
                    <a:pt x="577" y="115"/>
                  </a:lnTo>
                  <a:lnTo>
                    <a:pt x="582" y="120"/>
                  </a:lnTo>
                  <a:lnTo>
                    <a:pt x="593" y="147"/>
                  </a:lnTo>
                  <a:lnTo>
                    <a:pt x="592" y="159"/>
                  </a:lnTo>
                  <a:lnTo>
                    <a:pt x="586" y="165"/>
                  </a:lnTo>
                  <a:lnTo>
                    <a:pt x="592" y="180"/>
                  </a:lnTo>
                  <a:lnTo>
                    <a:pt x="600" y="179"/>
                  </a:lnTo>
                  <a:lnTo>
                    <a:pt x="603" y="174"/>
                  </a:lnTo>
                  <a:lnTo>
                    <a:pt x="603" y="189"/>
                  </a:lnTo>
                  <a:lnTo>
                    <a:pt x="600" y="202"/>
                  </a:lnTo>
                  <a:lnTo>
                    <a:pt x="591" y="206"/>
                  </a:lnTo>
                  <a:lnTo>
                    <a:pt x="591" y="217"/>
                  </a:lnTo>
                  <a:lnTo>
                    <a:pt x="587" y="219"/>
                  </a:lnTo>
                  <a:lnTo>
                    <a:pt x="580" y="229"/>
                  </a:lnTo>
                  <a:lnTo>
                    <a:pt x="560" y="234"/>
                  </a:lnTo>
                  <a:lnTo>
                    <a:pt x="560" y="244"/>
                  </a:lnTo>
                  <a:lnTo>
                    <a:pt x="550" y="243"/>
                  </a:lnTo>
                  <a:lnTo>
                    <a:pt x="553" y="246"/>
                  </a:lnTo>
                  <a:lnTo>
                    <a:pt x="548" y="253"/>
                  </a:lnTo>
                  <a:lnTo>
                    <a:pt x="555" y="254"/>
                  </a:lnTo>
                  <a:lnTo>
                    <a:pt x="565" y="246"/>
                  </a:lnTo>
                  <a:lnTo>
                    <a:pt x="555" y="270"/>
                  </a:lnTo>
                  <a:lnTo>
                    <a:pt x="545" y="282"/>
                  </a:lnTo>
                  <a:lnTo>
                    <a:pt x="532" y="287"/>
                  </a:lnTo>
                  <a:lnTo>
                    <a:pt x="528" y="299"/>
                  </a:lnTo>
                  <a:lnTo>
                    <a:pt x="516" y="292"/>
                  </a:lnTo>
                  <a:lnTo>
                    <a:pt x="516" y="285"/>
                  </a:lnTo>
                  <a:lnTo>
                    <a:pt x="510" y="278"/>
                  </a:lnTo>
                  <a:lnTo>
                    <a:pt x="504" y="277"/>
                  </a:lnTo>
                  <a:lnTo>
                    <a:pt x="501" y="291"/>
                  </a:lnTo>
                  <a:lnTo>
                    <a:pt x="488" y="300"/>
                  </a:lnTo>
                  <a:lnTo>
                    <a:pt x="483" y="309"/>
                  </a:lnTo>
                  <a:lnTo>
                    <a:pt x="467" y="325"/>
                  </a:lnTo>
                  <a:lnTo>
                    <a:pt x="450" y="337"/>
                  </a:lnTo>
                  <a:lnTo>
                    <a:pt x="437" y="345"/>
                  </a:lnTo>
                  <a:lnTo>
                    <a:pt x="423" y="343"/>
                  </a:lnTo>
                  <a:lnTo>
                    <a:pt x="413" y="347"/>
                  </a:lnTo>
                  <a:lnTo>
                    <a:pt x="410" y="341"/>
                  </a:lnTo>
                  <a:lnTo>
                    <a:pt x="404" y="346"/>
                  </a:lnTo>
                  <a:lnTo>
                    <a:pt x="401" y="351"/>
                  </a:lnTo>
                  <a:lnTo>
                    <a:pt x="401" y="359"/>
                  </a:lnTo>
                  <a:lnTo>
                    <a:pt x="385" y="364"/>
                  </a:lnTo>
                  <a:lnTo>
                    <a:pt x="356" y="394"/>
                  </a:lnTo>
                  <a:lnTo>
                    <a:pt x="332" y="402"/>
                  </a:lnTo>
                  <a:lnTo>
                    <a:pt x="324" y="409"/>
                  </a:lnTo>
                  <a:lnTo>
                    <a:pt x="310" y="404"/>
                  </a:lnTo>
                  <a:lnTo>
                    <a:pt x="302" y="407"/>
                  </a:lnTo>
                  <a:lnTo>
                    <a:pt x="291" y="399"/>
                  </a:lnTo>
                  <a:lnTo>
                    <a:pt x="279" y="396"/>
                  </a:lnTo>
                  <a:lnTo>
                    <a:pt x="260" y="388"/>
                  </a:lnTo>
                  <a:lnTo>
                    <a:pt x="251" y="38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89" name="组合 88"/>
            <p:cNvGrpSpPr>
              <a:grpSpLocks noChangeAspect="1"/>
            </p:cNvGrpSpPr>
            <p:nvPr/>
          </p:nvGrpSpPr>
          <p:grpSpPr bwMode="gray">
            <a:xfrm>
              <a:off x="6083279" y="1795408"/>
              <a:ext cx="287816" cy="326528"/>
              <a:chOff x="3202" y="1036"/>
              <a:chExt cx="181" cy="187"/>
            </a:xfrm>
            <a:solidFill>
              <a:schemeClr val="bg1">
                <a:lumMod val="75000"/>
              </a:schemeClr>
            </a:solidFill>
          </p:grpSpPr>
          <p:sp>
            <p:nvSpPr>
              <p:cNvPr id="318" name="任意多边形: 形状 317"/>
              <p:cNvSpPr>
                <a:spLocks noChangeAspect="1"/>
              </p:cNvSpPr>
              <p:nvPr/>
            </p:nvSpPr>
            <p:spPr bwMode="gray">
              <a:xfrm>
                <a:off x="3202" y="1036"/>
                <a:ext cx="118" cy="187"/>
              </a:xfrm>
              <a:custGeom>
                <a:avLst/>
                <a:gdLst/>
                <a:ahLst/>
                <a:cxnLst>
                  <a:cxn ang="0">
                    <a:pos x="274" y="96"/>
                  </a:cxn>
                  <a:cxn ang="0">
                    <a:pos x="291" y="233"/>
                  </a:cxn>
                  <a:cxn ang="0">
                    <a:pos x="264" y="255"/>
                  </a:cxn>
                  <a:cxn ang="0">
                    <a:pos x="253" y="151"/>
                  </a:cxn>
                  <a:cxn ang="0">
                    <a:pos x="197" y="102"/>
                  </a:cxn>
                  <a:cxn ang="0">
                    <a:pos x="189" y="232"/>
                  </a:cxn>
                  <a:cxn ang="0">
                    <a:pos x="145" y="192"/>
                  </a:cxn>
                  <a:cxn ang="0">
                    <a:pos x="94" y="145"/>
                  </a:cxn>
                  <a:cxn ang="0">
                    <a:pos x="170" y="96"/>
                  </a:cxn>
                  <a:cxn ang="0">
                    <a:pos x="98" y="77"/>
                  </a:cxn>
                  <a:cxn ang="0">
                    <a:pos x="74" y="104"/>
                  </a:cxn>
                  <a:cxn ang="0">
                    <a:pos x="35" y="115"/>
                  </a:cxn>
                  <a:cxn ang="0">
                    <a:pos x="15" y="152"/>
                  </a:cxn>
                  <a:cxn ang="0">
                    <a:pos x="15" y="206"/>
                  </a:cxn>
                  <a:cxn ang="0">
                    <a:pos x="33" y="276"/>
                  </a:cxn>
                  <a:cxn ang="0">
                    <a:pos x="74" y="224"/>
                  </a:cxn>
                  <a:cxn ang="0">
                    <a:pos x="70" y="301"/>
                  </a:cxn>
                  <a:cxn ang="0">
                    <a:pos x="37" y="316"/>
                  </a:cxn>
                  <a:cxn ang="0">
                    <a:pos x="66" y="400"/>
                  </a:cxn>
                  <a:cxn ang="0">
                    <a:pos x="100" y="450"/>
                  </a:cxn>
                  <a:cxn ang="0">
                    <a:pos x="129" y="522"/>
                  </a:cxn>
                  <a:cxn ang="0">
                    <a:pos x="191" y="516"/>
                  </a:cxn>
                  <a:cxn ang="0">
                    <a:pos x="213" y="458"/>
                  </a:cxn>
                  <a:cxn ang="0">
                    <a:pos x="231" y="394"/>
                  </a:cxn>
                  <a:cxn ang="0">
                    <a:pos x="266" y="366"/>
                  </a:cxn>
                  <a:cxn ang="0">
                    <a:pos x="307" y="435"/>
                  </a:cxn>
                  <a:cxn ang="0">
                    <a:pos x="336" y="400"/>
                  </a:cxn>
                  <a:cxn ang="0">
                    <a:pos x="326" y="453"/>
                  </a:cxn>
                  <a:cxn ang="0">
                    <a:pos x="336" y="485"/>
                  </a:cxn>
                  <a:cxn ang="0">
                    <a:pos x="264" y="516"/>
                  </a:cxn>
                  <a:cxn ang="0">
                    <a:pos x="224" y="555"/>
                  </a:cxn>
                  <a:cxn ang="0">
                    <a:pos x="167" y="569"/>
                  </a:cxn>
                  <a:cxn ang="0">
                    <a:pos x="195" y="640"/>
                  </a:cxn>
                  <a:cxn ang="0">
                    <a:pos x="231" y="636"/>
                  </a:cxn>
                  <a:cxn ang="0">
                    <a:pos x="315" y="624"/>
                  </a:cxn>
                  <a:cxn ang="0">
                    <a:pos x="338" y="637"/>
                  </a:cxn>
                  <a:cxn ang="0">
                    <a:pos x="281" y="649"/>
                  </a:cxn>
                  <a:cxn ang="0">
                    <a:pos x="291" y="714"/>
                  </a:cxn>
                  <a:cxn ang="0">
                    <a:pos x="215" y="716"/>
                  </a:cxn>
                  <a:cxn ang="0">
                    <a:pos x="199" y="774"/>
                  </a:cxn>
                  <a:cxn ang="0">
                    <a:pos x="278" y="830"/>
                  </a:cxn>
                  <a:cxn ang="0">
                    <a:pos x="302" y="848"/>
                  </a:cxn>
                  <a:cxn ang="0">
                    <a:pos x="323" y="922"/>
                  </a:cxn>
                  <a:cxn ang="0">
                    <a:pos x="348" y="888"/>
                  </a:cxn>
                  <a:cxn ang="0">
                    <a:pos x="364" y="822"/>
                  </a:cxn>
                  <a:cxn ang="0">
                    <a:pos x="380" y="731"/>
                  </a:cxn>
                  <a:cxn ang="0">
                    <a:pos x="423" y="680"/>
                  </a:cxn>
                  <a:cxn ang="0">
                    <a:pos x="426" y="588"/>
                  </a:cxn>
                  <a:cxn ang="0">
                    <a:pos x="455" y="529"/>
                  </a:cxn>
                  <a:cxn ang="0">
                    <a:pos x="473" y="462"/>
                  </a:cxn>
                  <a:cxn ang="0">
                    <a:pos x="536" y="404"/>
                  </a:cxn>
                  <a:cxn ang="0">
                    <a:pos x="586" y="341"/>
                  </a:cxn>
                  <a:cxn ang="0">
                    <a:pos x="477" y="254"/>
                  </a:cxn>
                  <a:cxn ang="0">
                    <a:pos x="435" y="150"/>
                  </a:cxn>
                  <a:cxn ang="0">
                    <a:pos x="391" y="181"/>
                  </a:cxn>
                  <a:cxn ang="0">
                    <a:pos x="379" y="144"/>
                  </a:cxn>
                  <a:cxn ang="0">
                    <a:pos x="339" y="39"/>
                  </a:cxn>
                  <a:cxn ang="0">
                    <a:pos x="290" y="22"/>
                  </a:cxn>
                </a:cxnLst>
                <a:rect l="0" t="0" r="r" b="b"/>
                <a:pathLst>
                  <a:path w="591" h="937">
                    <a:moveTo>
                      <a:pt x="290" y="22"/>
                    </a:moveTo>
                    <a:lnTo>
                      <a:pt x="289" y="29"/>
                    </a:lnTo>
                    <a:lnTo>
                      <a:pt x="294" y="43"/>
                    </a:lnTo>
                    <a:lnTo>
                      <a:pt x="279" y="45"/>
                    </a:lnTo>
                    <a:lnTo>
                      <a:pt x="278" y="57"/>
                    </a:lnTo>
                    <a:lnTo>
                      <a:pt x="278" y="68"/>
                    </a:lnTo>
                    <a:lnTo>
                      <a:pt x="274" y="79"/>
                    </a:lnTo>
                    <a:lnTo>
                      <a:pt x="274" y="96"/>
                    </a:lnTo>
                    <a:lnTo>
                      <a:pt x="279" y="96"/>
                    </a:lnTo>
                    <a:lnTo>
                      <a:pt x="279" y="109"/>
                    </a:lnTo>
                    <a:lnTo>
                      <a:pt x="280" y="133"/>
                    </a:lnTo>
                    <a:lnTo>
                      <a:pt x="283" y="140"/>
                    </a:lnTo>
                    <a:lnTo>
                      <a:pt x="283" y="182"/>
                    </a:lnTo>
                    <a:lnTo>
                      <a:pt x="285" y="195"/>
                    </a:lnTo>
                    <a:lnTo>
                      <a:pt x="288" y="226"/>
                    </a:lnTo>
                    <a:lnTo>
                      <a:pt x="291" y="233"/>
                    </a:lnTo>
                    <a:lnTo>
                      <a:pt x="293" y="258"/>
                    </a:lnTo>
                    <a:lnTo>
                      <a:pt x="318" y="325"/>
                    </a:lnTo>
                    <a:lnTo>
                      <a:pt x="317" y="329"/>
                    </a:lnTo>
                    <a:lnTo>
                      <a:pt x="308" y="327"/>
                    </a:lnTo>
                    <a:lnTo>
                      <a:pt x="296" y="312"/>
                    </a:lnTo>
                    <a:lnTo>
                      <a:pt x="283" y="274"/>
                    </a:lnTo>
                    <a:lnTo>
                      <a:pt x="272" y="254"/>
                    </a:lnTo>
                    <a:lnTo>
                      <a:pt x="264" y="255"/>
                    </a:lnTo>
                    <a:lnTo>
                      <a:pt x="263" y="262"/>
                    </a:lnTo>
                    <a:lnTo>
                      <a:pt x="261" y="263"/>
                    </a:lnTo>
                    <a:lnTo>
                      <a:pt x="259" y="258"/>
                    </a:lnTo>
                    <a:lnTo>
                      <a:pt x="264" y="244"/>
                    </a:lnTo>
                    <a:lnTo>
                      <a:pt x="264" y="217"/>
                    </a:lnTo>
                    <a:lnTo>
                      <a:pt x="259" y="197"/>
                    </a:lnTo>
                    <a:lnTo>
                      <a:pt x="258" y="178"/>
                    </a:lnTo>
                    <a:lnTo>
                      <a:pt x="253" y="151"/>
                    </a:lnTo>
                    <a:lnTo>
                      <a:pt x="252" y="125"/>
                    </a:lnTo>
                    <a:lnTo>
                      <a:pt x="246" y="104"/>
                    </a:lnTo>
                    <a:lnTo>
                      <a:pt x="240" y="96"/>
                    </a:lnTo>
                    <a:lnTo>
                      <a:pt x="238" y="87"/>
                    </a:lnTo>
                    <a:lnTo>
                      <a:pt x="224" y="81"/>
                    </a:lnTo>
                    <a:lnTo>
                      <a:pt x="208" y="69"/>
                    </a:lnTo>
                    <a:lnTo>
                      <a:pt x="199" y="86"/>
                    </a:lnTo>
                    <a:lnTo>
                      <a:pt x="197" y="102"/>
                    </a:lnTo>
                    <a:lnTo>
                      <a:pt x="188" y="114"/>
                    </a:lnTo>
                    <a:lnTo>
                      <a:pt x="187" y="120"/>
                    </a:lnTo>
                    <a:lnTo>
                      <a:pt x="177" y="133"/>
                    </a:lnTo>
                    <a:lnTo>
                      <a:pt x="173" y="146"/>
                    </a:lnTo>
                    <a:lnTo>
                      <a:pt x="176" y="157"/>
                    </a:lnTo>
                    <a:lnTo>
                      <a:pt x="176" y="171"/>
                    </a:lnTo>
                    <a:lnTo>
                      <a:pt x="184" y="215"/>
                    </a:lnTo>
                    <a:lnTo>
                      <a:pt x="189" y="232"/>
                    </a:lnTo>
                    <a:lnTo>
                      <a:pt x="195" y="242"/>
                    </a:lnTo>
                    <a:lnTo>
                      <a:pt x="188" y="241"/>
                    </a:lnTo>
                    <a:lnTo>
                      <a:pt x="176" y="222"/>
                    </a:lnTo>
                    <a:lnTo>
                      <a:pt x="168" y="205"/>
                    </a:lnTo>
                    <a:lnTo>
                      <a:pt x="164" y="183"/>
                    </a:lnTo>
                    <a:lnTo>
                      <a:pt x="152" y="167"/>
                    </a:lnTo>
                    <a:lnTo>
                      <a:pt x="151" y="179"/>
                    </a:lnTo>
                    <a:lnTo>
                      <a:pt x="145" y="192"/>
                    </a:lnTo>
                    <a:lnTo>
                      <a:pt x="140" y="183"/>
                    </a:lnTo>
                    <a:lnTo>
                      <a:pt x="143" y="171"/>
                    </a:lnTo>
                    <a:lnTo>
                      <a:pt x="139" y="158"/>
                    </a:lnTo>
                    <a:lnTo>
                      <a:pt x="148" y="152"/>
                    </a:lnTo>
                    <a:lnTo>
                      <a:pt x="152" y="138"/>
                    </a:lnTo>
                    <a:lnTo>
                      <a:pt x="134" y="136"/>
                    </a:lnTo>
                    <a:lnTo>
                      <a:pt x="106" y="150"/>
                    </a:lnTo>
                    <a:lnTo>
                      <a:pt x="94" y="145"/>
                    </a:lnTo>
                    <a:lnTo>
                      <a:pt x="97" y="135"/>
                    </a:lnTo>
                    <a:lnTo>
                      <a:pt x="113" y="128"/>
                    </a:lnTo>
                    <a:lnTo>
                      <a:pt x="125" y="112"/>
                    </a:lnTo>
                    <a:lnTo>
                      <a:pt x="129" y="102"/>
                    </a:lnTo>
                    <a:lnTo>
                      <a:pt x="143" y="102"/>
                    </a:lnTo>
                    <a:lnTo>
                      <a:pt x="146" y="96"/>
                    </a:lnTo>
                    <a:lnTo>
                      <a:pt x="152" y="104"/>
                    </a:lnTo>
                    <a:lnTo>
                      <a:pt x="170" y="96"/>
                    </a:lnTo>
                    <a:lnTo>
                      <a:pt x="175" y="86"/>
                    </a:lnTo>
                    <a:lnTo>
                      <a:pt x="175" y="76"/>
                    </a:lnTo>
                    <a:lnTo>
                      <a:pt x="170" y="54"/>
                    </a:lnTo>
                    <a:lnTo>
                      <a:pt x="160" y="53"/>
                    </a:lnTo>
                    <a:lnTo>
                      <a:pt x="141" y="58"/>
                    </a:lnTo>
                    <a:lnTo>
                      <a:pt x="122" y="75"/>
                    </a:lnTo>
                    <a:lnTo>
                      <a:pt x="100" y="82"/>
                    </a:lnTo>
                    <a:lnTo>
                      <a:pt x="98" y="77"/>
                    </a:lnTo>
                    <a:lnTo>
                      <a:pt x="91" y="74"/>
                    </a:lnTo>
                    <a:lnTo>
                      <a:pt x="91" y="63"/>
                    </a:lnTo>
                    <a:lnTo>
                      <a:pt x="89" y="54"/>
                    </a:lnTo>
                    <a:lnTo>
                      <a:pt x="80" y="58"/>
                    </a:lnTo>
                    <a:lnTo>
                      <a:pt x="85" y="103"/>
                    </a:lnTo>
                    <a:lnTo>
                      <a:pt x="81" y="104"/>
                    </a:lnTo>
                    <a:lnTo>
                      <a:pt x="78" y="97"/>
                    </a:lnTo>
                    <a:lnTo>
                      <a:pt x="74" y="104"/>
                    </a:lnTo>
                    <a:lnTo>
                      <a:pt x="53" y="58"/>
                    </a:lnTo>
                    <a:lnTo>
                      <a:pt x="43" y="66"/>
                    </a:lnTo>
                    <a:lnTo>
                      <a:pt x="46" y="77"/>
                    </a:lnTo>
                    <a:lnTo>
                      <a:pt x="41" y="86"/>
                    </a:lnTo>
                    <a:lnTo>
                      <a:pt x="30" y="77"/>
                    </a:lnTo>
                    <a:lnTo>
                      <a:pt x="26" y="81"/>
                    </a:lnTo>
                    <a:lnTo>
                      <a:pt x="25" y="91"/>
                    </a:lnTo>
                    <a:lnTo>
                      <a:pt x="35" y="115"/>
                    </a:lnTo>
                    <a:lnTo>
                      <a:pt x="33" y="122"/>
                    </a:lnTo>
                    <a:lnTo>
                      <a:pt x="21" y="119"/>
                    </a:lnTo>
                    <a:lnTo>
                      <a:pt x="12" y="99"/>
                    </a:lnTo>
                    <a:lnTo>
                      <a:pt x="6" y="98"/>
                    </a:lnTo>
                    <a:lnTo>
                      <a:pt x="6" y="107"/>
                    </a:lnTo>
                    <a:lnTo>
                      <a:pt x="8" y="118"/>
                    </a:lnTo>
                    <a:lnTo>
                      <a:pt x="19" y="140"/>
                    </a:lnTo>
                    <a:lnTo>
                      <a:pt x="15" y="152"/>
                    </a:lnTo>
                    <a:lnTo>
                      <a:pt x="8" y="146"/>
                    </a:lnTo>
                    <a:lnTo>
                      <a:pt x="0" y="150"/>
                    </a:lnTo>
                    <a:lnTo>
                      <a:pt x="1" y="158"/>
                    </a:lnTo>
                    <a:lnTo>
                      <a:pt x="6" y="163"/>
                    </a:lnTo>
                    <a:lnTo>
                      <a:pt x="8" y="176"/>
                    </a:lnTo>
                    <a:lnTo>
                      <a:pt x="8" y="201"/>
                    </a:lnTo>
                    <a:lnTo>
                      <a:pt x="9" y="215"/>
                    </a:lnTo>
                    <a:lnTo>
                      <a:pt x="15" y="206"/>
                    </a:lnTo>
                    <a:lnTo>
                      <a:pt x="16" y="217"/>
                    </a:lnTo>
                    <a:lnTo>
                      <a:pt x="17" y="236"/>
                    </a:lnTo>
                    <a:lnTo>
                      <a:pt x="17" y="220"/>
                    </a:lnTo>
                    <a:lnTo>
                      <a:pt x="24" y="236"/>
                    </a:lnTo>
                    <a:lnTo>
                      <a:pt x="25" y="248"/>
                    </a:lnTo>
                    <a:lnTo>
                      <a:pt x="27" y="254"/>
                    </a:lnTo>
                    <a:lnTo>
                      <a:pt x="27" y="271"/>
                    </a:lnTo>
                    <a:lnTo>
                      <a:pt x="33" y="276"/>
                    </a:lnTo>
                    <a:lnTo>
                      <a:pt x="43" y="270"/>
                    </a:lnTo>
                    <a:lnTo>
                      <a:pt x="53" y="244"/>
                    </a:lnTo>
                    <a:lnTo>
                      <a:pt x="38" y="225"/>
                    </a:lnTo>
                    <a:lnTo>
                      <a:pt x="55" y="228"/>
                    </a:lnTo>
                    <a:lnTo>
                      <a:pt x="60" y="238"/>
                    </a:lnTo>
                    <a:lnTo>
                      <a:pt x="62" y="233"/>
                    </a:lnTo>
                    <a:lnTo>
                      <a:pt x="66" y="226"/>
                    </a:lnTo>
                    <a:lnTo>
                      <a:pt x="74" y="224"/>
                    </a:lnTo>
                    <a:lnTo>
                      <a:pt x="71" y="238"/>
                    </a:lnTo>
                    <a:lnTo>
                      <a:pt x="73" y="246"/>
                    </a:lnTo>
                    <a:lnTo>
                      <a:pt x="65" y="253"/>
                    </a:lnTo>
                    <a:lnTo>
                      <a:pt x="63" y="264"/>
                    </a:lnTo>
                    <a:lnTo>
                      <a:pt x="65" y="274"/>
                    </a:lnTo>
                    <a:lnTo>
                      <a:pt x="57" y="279"/>
                    </a:lnTo>
                    <a:lnTo>
                      <a:pt x="54" y="291"/>
                    </a:lnTo>
                    <a:lnTo>
                      <a:pt x="70" y="301"/>
                    </a:lnTo>
                    <a:lnTo>
                      <a:pt x="71" y="313"/>
                    </a:lnTo>
                    <a:lnTo>
                      <a:pt x="80" y="318"/>
                    </a:lnTo>
                    <a:lnTo>
                      <a:pt x="91" y="312"/>
                    </a:lnTo>
                    <a:lnTo>
                      <a:pt x="96" y="325"/>
                    </a:lnTo>
                    <a:lnTo>
                      <a:pt x="94" y="335"/>
                    </a:lnTo>
                    <a:lnTo>
                      <a:pt x="55" y="325"/>
                    </a:lnTo>
                    <a:lnTo>
                      <a:pt x="49" y="314"/>
                    </a:lnTo>
                    <a:lnTo>
                      <a:pt x="37" y="316"/>
                    </a:lnTo>
                    <a:lnTo>
                      <a:pt x="43" y="327"/>
                    </a:lnTo>
                    <a:lnTo>
                      <a:pt x="62" y="348"/>
                    </a:lnTo>
                    <a:lnTo>
                      <a:pt x="71" y="351"/>
                    </a:lnTo>
                    <a:lnTo>
                      <a:pt x="68" y="359"/>
                    </a:lnTo>
                    <a:lnTo>
                      <a:pt x="59" y="360"/>
                    </a:lnTo>
                    <a:lnTo>
                      <a:pt x="54" y="381"/>
                    </a:lnTo>
                    <a:lnTo>
                      <a:pt x="68" y="392"/>
                    </a:lnTo>
                    <a:lnTo>
                      <a:pt x="66" y="400"/>
                    </a:lnTo>
                    <a:lnTo>
                      <a:pt x="73" y="407"/>
                    </a:lnTo>
                    <a:lnTo>
                      <a:pt x="75" y="414"/>
                    </a:lnTo>
                    <a:lnTo>
                      <a:pt x="111" y="435"/>
                    </a:lnTo>
                    <a:lnTo>
                      <a:pt x="128" y="435"/>
                    </a:lnTo>
                    <a:lnTo>
                      <a:pt x="138" y="427"/>
                    </a:lnTo>
                    <a:lnTo>
                      <a:pt x="137" y="441"/>
                    </a:lnTo>
                    <a:lnTo>
                      <a:pt x="127" y="447"/>
                    </a:lnTo>
                    <a:lnTo>
                      <a:pt x="100" y="450"/>
                    </a:lnTo>
                    <a:lnTo>
                      <a:pt x="97" y="457"/>
                    </a:lnTo>
                    <a:lnTo>
                      <a:pt x="106" y="469"/>
                    </a:lnTo>
                    <a:lnTo>
                      <a:pt x="108" y="481"/>
                    </a:lnTo>
                    <a:lnTo>
                      <a:pt x="121" y="486"/>
                    </a:lnTo>
                    <a:lnTo>
                      <a:pt x="128" y="483"/>
                    </a:lnTo>
                    <a:lnTo>
                      <a:pt x="130" y="501"/>
                    </a:lnTo>
                    <a:lnTo>
                      <a:pt x="124" y="509"/>
                    </a:lnTo>
                    <a:lnTo>
                      <a:pt x="129" y="522"/>
                    </a:lnTo>
                    <a:lnTo>
                      <a:pt x="132" y="517"/>
                    </a:lnTo>
                    <a:lnTo>
                      <a:pt x="148" y="526"/>
                    </a:lnTo>
                    <a:lnTo>
                      <a:pt x="152" y="518"/>
                    </a:lnTo>
                    <a:lnTo>
                      <a:pt x="156" y="527"/>
                    </a:lnTo>
                    <a:lnTo>
                      <a:pt x="160" y="522"/>
                    </a:lnTo>
                    <a:lnTo>
                      <a:pt x="173" y="527"/>
                    </a:lnTo>
                    <a:lnTo>
                      <a:pt x="177" y="516"/>
                    </a:lnTo>
                    <a:lnTo>
                      <a:pt x="191" y="516"/>
                    </a:lnTo>
                    <a:lnTo>
                      <a:pt x="193" y="501"/>
                    </a:lnTo>
                    <a:lnTo>
                      <a:pt x="192" y="495"/>
                    </a:lnTo>
                    <a:lnTo>
                      <a:pt x="198" y="479"/>
                    </a:lnTo>
                    <a:lnTo>
                      <a:pt x="208" y="477"/>
                    </a:lnTo>
                    <a:lnTo>
                      <a:pt x="215" y="483"/>
                    </a:lnTo>
                    <a:lnTo>
                      <a:pt x="221" y="478"/>
                    </a:lnTo>
                    <a:lnTo>
                      <a:pt x="218" y="466"/>
                    </a:lnTo>
                    <a:lnTo>
                      <a:pt x="213" y="458"/>
                    </a:lnTo>
                    <a:lnTo>
                      <a:pt x="205" y="457"/>
                    </a:lnTo>
                    <a:lnTo>
                      <a:pt x="210" y="443"/>
                    </a:lnTo>
                    <a:lnTo>
                      <a:pt x="211" y="414"/>
                    </a:lnTo>
                    <a:lnTo>
                      <a:pt x="214" y="396"/>
                    </a:lnTo>
                    <a:lnTo>
                      <a:pt x="218" y="386"/>
                    </a:lnTo>
                    <a:lnTo>
                      <a:pt x="224" y="381"/>
                    </a:lnTo>
                    <a:lnTo>
                      <a:pt x="230" y="382"/>
                    </a:lnTo>
                    <a:lnTo>
                      <a:pt x="231" y="394"/>
                    </a:lnTo>
                    <a:lnTo>
                      <a:pt x="230" y="404"/>
                    </a:lnTo>
                    <a:lnTo>
                      <a:pt x="235" y="416"/>
                    </a:lnTo>
                    <a:lnTo>
                      <a:pt x="241" y="416"/>
                    </a:lnTo>
                    <a:lnTo>
                      <a:pt x="250" y="399"/>
                    </a:lnTo>
                    <a:lnTo>
                      <a:pt x="250" y="388"/>
                    </a:lnTo>
                    <a:lnTo>
                      <a:pt x="252" y="368"/>
                    </a:lnTo>
                    <a:lnTo>
                      <a:pt x="261" y="353"/>
                    </a:lnTo>
                    <a:lnTo>
                      <a:pt x="266" y="366"/>
                    </a:lnTo>
                    <a:lnTo>
                      <a:pt x="267" y="382"/>
                    </a:lnTo>
                    <a:lnTo>
                      <a:pt x="253" y="421"/>
                    </a:lnTo>
                    <a:lnTo>
                      <a:pt x="257" y="446"/>
                    </a:lnTo>
                    <a:lnTo>
                      <a:pt x="264" y="452"/>
                    </a:lnTo>
                    <a:lnTo>
                      <a:pt x="270" y="462"/>
                    </a:lnTo>
                    <a:lnTo>
                      <a:pt x="296" y="450"/>
                    </a:lnTo>
                    <a:lnTo>
                      <a:pt x="299" y="439"/>
                    </a:lnTo>
                    <a:lnTo>
                      <a:pt x="307" y="435"/>
                    </a:lnTo>
                    <a:lnTo>
                      <a:pt x="313" y="424"/>
                    </a:lnTo>
                    <a:lnTo>
                      <a:pt x="315" y="409"/>
                    </a:lnTo>
                    <a:lnTo>
                      <a:pt x="313" y="396"/>
                    </a:lnTo>
                    <a:lnTo>
                      <a:pt x="322" y="389"/>
                    </a:lnTo>
                    <a:lnTo>
                      <a:pt x="326" y="381"/>
                    </a:lnTo>
                    <a:lnTo>
                      <a:pt x="329" y="383"/>
                    </a:lnTo>
                    <a:lnTo>
                      <a:pt x="331" y="398"/>
                    </a:lnTo>
                    <a:lnTo>
                      <a:pt x="336" y="400"/>
                    </a:lnTo>
                    <a:lnTo>
                      <a:pt x="327" y="419"/>
                    </a:lnTo>
                    <a:lnTo>
                      <a:pt x="320" y="425"/>
                    </a:lnTo>
                    <a:lnTo>
                      <a:pt x="318" y="437"/>
                    </a:lnTo>
                    <a:lnTo>
                      <a:pt x="315" y="443"/>
                    </a:lnTo>
                    <a:lnTo>
                      <a:pt x="313" y="453"/>
                    </a:lnTo>
                    <a:lnTo>
                      <a:pt x="316" y="462"/>
                    </a:lnTo>
                    <a:lnTo>
                      <a:pt x="322" y="464"/>
                    </a:lnTo>
                    <a:lnTo>
                      <a:pt x="326" y="453"/>
                    </a:lnTo>
                    <a:lnTo>
                      <a:pt x="334" y="470"/>
                    </a:lnTo>
                    <a:lnTo>
                      <a:pt x="342" y="474"/>
                    </a:lnTo>
                    <a:lnTo>
                      <a:pt x="364" y="461"/>
                    </a:lnTo>
                    <a:lnTo>
                      <a:pt x="367" y="467"/>
                    </a:lnTo>
                    <a:lnTo>
                      <a:pt x="363" y="473"/>
                    </a:lnTo>
                    <a:lnTo>
                      <a:pt x="350" y="474"/>
                    </a:lnTo>
                    <a:lnTo>
                      <a:pt x="347" y="481"/>
                    </a:lnTo>
                    <a:lnTo>
                      <a:pt x="336" y="485"/>
                    </a:lnTo>
                    <a:lnTo>
                      <a:pt x="334" y="491"/>
                    </a:lnTo>
                    <a:lnTo>
                      <a:pt x="316" y="491"/>
                    </a:lnTo>
                    <a:lnTo>
                      <a:pt x="306" y="483"/>
                    </a:lnTo>
                    <a:lnTo>
                      <a:pt x="284" y="485"/>
                    </a:lnTo>
                    <a:lnTo>
                      <a:pt x="268" y="500"/>
                    </a:lnTo>
                    <a:lnTo>
                      <a:pt x="275" y="516"/>
                    </a:lnTo>
                    <a:lnTo>
                      <a:pt x="272" y="524"/>
                    </a:lnTo>
                    <a:lnTo>
                      <a:pt x="264" y="516"/>
                    </a:lnTo>
                    <a:lnTo>
                      <a:pt x="257" y="516"/>
                    </a:lnTo>
                    <a:lnTo>
                      <a:pt x="253" y="526"/>
                    </a:lnTo>
                    <a:lnTo>
                      <a:pt x="247" y="528"/>
                    </a:lnTo>
                    <a:lnTo>
                      <a:pt x="243" y="538"/>
                    </a:lnTo>
                    <a:lnTo>
                      <a:pt x="240" y="540"/>
                    </a:lnTo>
                    <a:lnTo>
                      <a:pt x="240" y="556"/>
                    </a:lnTo>
                    <a:lnTo>
                      <a:pt x="230" y="559"/>
                    </a:lnTo>
                    <a:lnTo>
                      <a:pt x="224" y="555"/>
                    </a:lnTo>
                    <a:lnTo>
                      <a:pt x="193" y="563"/>
                    </a:lnTo>
                    <a:lnTo>
                      <a:pt x="192" y="570"/>
                    </a:lnTo>
                    <a:lnTo>
                      <a:pt x="198" y="581"/>
                    </a:lnTo>
                    <a:lnTo>
                      <a:pt x="194" y="590"/>
                    </a:lnTo>
                    <a:lnTo>
                      <a:pt x="187" y="586"/>
                    </a:lnTo>
                    <a:lnTo>
                      <a:pt x="183" y="572"/>
                    </a:lnTo>
                    <a:lnTo>
                      <a:pt x="178" y="565"/>
                    </a:lnTo>
                    <a:lnTo>
                      <a:pt x="167" y="569"/>
                    </a:lnTo>
                    <a:lnTo>
                      <a:pt x="164" y="575"/>
                    </a:lnTo>
                    <a:lnTo>
                      <a:pt x="165" y="609"/>
                    </a:lnTo>
                    <a:lnTo>
                      <a:pt x="172" y="635"/>
                    </a:lnTo>
                    <a:lnTo>
                      <a:pt x="170" y="642"/>
                    </a:lnTo>
                    <a:lnTo>
                      <a:pt x="170" y="649"/>
                    </a:lnTo>
                    <a:lnTo>
                      <a:pt x="176" y="652"/>
                    </a:lnTo>
                    <a:lnTo>
                      <a:pt x="186" y="652"/>
                    </a:lnTo>
                    <a:lnTo>
                      <a:pt x="195" y="640"/>
                    </a:lnTo>
                    <a:lnTo>
                      <a:pt x="200" y="646"/>
                    </a:lnTo>
                    <a:lnTo>
                      <a:pt x="208" y="646"/>
                    </a:lnTo>
                    <a:lnTo>
                      <a:pt x="216" y="645"/>
                    </a:lnTo>
                    <a:lnTo>
                      <a:pt x="216" y="639"/>
                    </a:lnTo>
                    <a:lnTo>
                      <a:pt x="221" y="637"/>
                    </a:lnTo>
                    <a:lnTo>
                      <a:pt x="223" y="646"/>
                    </a:lnTo>
                    <a:lnTo>
                      <a:pt x="229" y="645"/>
                    </a:lnTo>
                    <a:lnTo>
                      <a:pt x="231" y="636"/>
                    </a:lnTo>
                    <a:lnTo>
                      <a:pt x="235" y="641"/>
                    </a:lnTo>
                    <a:lnTo>
                      <a:pt x="251" y="636"/>
                    </a:lnTo>
                    <a:lnTo>
                      <a:pt x="261" y="624"/>
                    </a:lnTo>
                    <a:lnTo>
                      <a:pt x="267" y="622"/>
                    </a:lnTo>
                    <a:lnTo>
                      <a:pt x="277" y="623"/>
                    </a:lnTo>
                    <a:lnTo>
                      <a:pt x="281" y="629"/>
                    </a:lnTo>
                    <a:lnTo>
                      <a:pt x="306" y="622"/>
                    </a:lnTo>
                    <a:lnTo>
                      <a:pt x="315" y="624"/>
                    </a:lnTo>
                    <a:lnTo>
                      <a:pt x="327" y="617"/>
                    </a:lnTo>
                    <a:lnTo>
                      <a:pt x="329" y="606"/>
                    </a:lnTo>
                    <a:lnTo>
                      <a:pt x="339" y="603"/>
                    </a:lnTo>
                    <a:lnTo>
                      <a:pt x="340" y="613"/>
                    </a:lnTo>
                    <a:lnTo>
                      <a:pt x="336" y="612"/>
                    </a:lnTo>
                    <a:lnTo>
                      <a:pt x="340" y="619"/>
                    </a:lnTo>
                    <a:lnTo>
                      <a:pt x="343" y="634"/>
                    </a:lnTo>
                    <a:lnTo>
                      <a:pt x="338" y="637"/>
                    </a:lnTo>
                    <a:lnTo>
                      <a:pt x="323" y="633"/>
                    </a:lnTo>
                    <a:lnTo>
                      <a:pt x="316" y="639"/>
                    </a:lnTo>
                    <a:lnTo>
                      <a:pt x="311" y="629"/>
                    </a:lnTo>
                    <a:lnTo>
                      <a:pt x="308" y="641"/>
                    </a:lnTo>
                    <a:lnTo>
                      <a:pt x="296" y="641"/>
                    </a:lnTo>
                    <a:lnTo>
                      <a:pt x="296" y="647"/>
                    </a:lnTo>
                    <a:lnTo>
                      <a:pt x="286" y="652"/>
                    </a:lnTo>
                    <a:lnTo>
                      <a:pt x="281" y="649"/>
                    </a:lnTo>
                    <a:lnTo>
                      <a:pt x="270" y="651"/>
                    </a:lnTo>
                    <a:lnTo>
                      <a:pt x="237" y="668"/>
                    </a:lnTo>
                    <a:lnTo>
                      <a:pt x="229" y="668"/>
                    </a:lnTo>
                    <a:lnTo>
                      <a:pt x="231" y="676"/>
                    </a:lnTo>
                    <a:lnTo>
                      <a:pt x="240" y="684"/>
                    </a:lnTo>
                    <a:lnTo>
                      <a:pt x="286" y="694"/>
                    </a:lnTo>
                    <a:lnTo>
                      <a:pt x="293" y="706"/>
                    </a:lnTo>
                    <a:lnTo>
                      <a:pt x="291" y="714"/>
                    </a:lnTo>
                    <a:lnTo>
                      <a:pt x="261" y="705"/>
                    </a:lnTo>
                    <a:lnTo>
                      <a:pt x="258" y="701"/>
                    </a:lnTo>
                    <a:lnTo>
                      <a:pt x="246" y="705"/>
                    </a:lnTo>
                    <a:lnTo>
                      <a:pt x="236" y="699"/>
                    </a:lnTo>
                    <a:lnTo>
                      <a:pt x="225" y="700"/>
                    </a:lnTo>
                    <a:lnTo>
                      <a:pt x="225" y="708"/>
                    </a:lnTo>
                    <a:lnTo>
                      <a:pt x="223" y="715"/>
                    </a:lnTo>
                    <a:lnTo>
                      <a:pt x="215" y="716"/>
                    </a:lnTo>
                    <a:lnTo>
                      <a:pt x="211" y="694"/>
                    </a:lnTo>
                    <a:lnTo>
                      <a:pt x="198" y="690"/>
                    </a:lnTo>
                    <a:lnTo>
                      <a:pt x="183" y="706"/>
                    </a:lnTo>
                    <a:lnTo>
                      <a:pt x="188" y="722"/>
                    </a:lnTo>
                    <a:lnTo>
                      <a:pt x="183" y="738"/>
                    </a:lnTo>
                    <a:lnTo>
                      <a:pt x="191" y="753"/>
                    </a:lnTo>
                    <a:lnTo>
                      <a:pt x="195" y="771"/>
                    </a:lnTo>
                    <a:lnTo>
                      <a:pt x="199" y="774"/>
                    </a:lnTo>
                    <a:lnTo>
                      <a:pt x="205" y="792"/>
                    </a:lnTo>
                    <a:lnTo>
                      <a:pt x="236" y="807"/>
                    </a:lnTo>
                    <a:lnTo>
                      <a:pt x="241" y="806"/>
                    </a:lnTo>
                    <a:lnTo>
                      <a:pt x="248" y="817"/>
                    </a:lnTo>
                    <a:lnTo>
                      <a:pt x="248" y="829"/>
                    </a:lnTo>
                    <a:lnTo>
                      <a:pt x="254" y="833"/>
                    </a:lnTo>
                    <a:lnTo>
                      <a:pt x="270" y="834"/>
                    </a:lnTo>
                    <a:lnTo>
                      <a:pt x="278" y="830"/>
                    </a:lnTo>
                    <a:lnTo>
                      <a:pt x="283" y="833"/>
                    </a:lnTo>
                    <a:lnTo>
                      <a:pt x="288" y="829"/>
                    </a:lnTo>
                    <a:lnTo>
                      <a:pt x="300" y="828"/>
                    </a:lnTo>
                    <a:lnTo>
                      <a:pt x="306" y="835"/>
                    </a:lnTo>
                    <a:lnTo>
                      <a:pt x="312" y="834"/>
                    </a:lnTo>
                    <a:lnTo>
                      <a:pt x="312" y="841"/>
                    </a:lnTo>
                    <a:lnTo>
                      <a:pt x="304" y="856"/>
                    </a:lnTo>
                    <a:lnTo>
                      <a:pt x="302" y="848"/>
                    </a:lnTo>
                    <a:lnTo>
                      <a:pt x="288" y="849"/>
                    </a:lnTo>
                    <a:lnTo>
                      <a:pt x="270" y="859"/>
                    </a:lnTo>
                    <a:lnTo>
                      <a:pt x="270" y="868"/>
                    </a:lnTo>
                    <a:lnTo>
                      <a:pt x="308" y="904"/>
                    </a:lnTo>
                    <a:lnTo>
                      <a:pt x="311" y="911"/>
                    </a:lnTo>
                    <a:lnTo>
                      <a:pt x="311" y="936"/>
                    </a:lnTo>
                    <a:lnTo>
                      <a:pt x="316" y="935"/>
                    </a:lnTo>
                    <a:lnTo>
                      <a:pt x="323" y="922"/>
                    </a:lnTo>
                    <a:lnTo>
                      <a:pt x="323" y="930"/>
                    </a:lnTo>
                    <a:lnTo>
                      <a:pt x="329" y="937"/>
                    </a:lnTo>
                    <a:lnTo>
                      <a:pt x="338" y="936"/>
                    </a:lnTo>
                    <a:lnTo>
                      <a:pt x="349" y="925"/>
                    </a:lnTo>
                    <a:lnTo>
                      <a:pt x="350" y="910"/>
                    </a:lnTo>
                    <a:lnTo>
                      <a:pt x="354" y="908"/>
                    </a:lnTo>
                    <a:lnTo>
                      <a:pt x="353" y="900"/>
                    </a:lnTo>
                    <a:lnTo>
                      <a:pt x="348" y="888"/>
                    </a:lnTo>
                    <a:lnTo>
                      <a:pt x="351" y="878"/>
                    </a:lnTo>
                    <a:lnTo>
                      <a:pt x="349" y="873"/>
                    </a:lnTo>
                    <a:lnTo>
                      <a:pt x="351" y="866"/>
                    </a:lnTo>
                    <a:lnTo>
                      <a:pt x="363" y="855"/>
                    </a:lnTo>
                    <a:lnTo>
                      <a:pt x="367" y="840"/>
                    </a:lnTo>
                    <a:lnTo>
                      <a:pt x="365" y="839"/>
                    </a:lnTo>
                    <a:lnTo>
                      <a:pt x="369" y="832"/>
                    </a:lnTo>
                    <a:lnTo>
                      <a:pt x="364" y="822"/>
                    </a:lnTo>
                    <a:lnTo>
                      <a:pt x="370" y="802"/>
                    </a:lnTo>
                    <a:lnTo>
                      <a:pt x="367" y="792"/>
                    </a:lnTo>
                    <a:lnTo>
                      <a:pt x="367" y="771"/>
                    </a:lnTo>
                    <a:lnTo>
                      <a:pt x="370" y="762"/>
                    </a:lnTo>
                    <a:lnTo>
                      <a:pt x="381" y="742"/>
                    </a:lnTo>
                    <a:lnTo>
                      <a:pt x="392" y="741"/>
                    </a:lnTo>
                    <a:lnTo>
                      <a:pt x="387" y="728"/>
                    </a:lnTo>
                    <a:lnTo>
                      <a:pt x="380" y="731"/>
                    </a:lnTo>
                    <a:lnTo>
                      <a:pt x="379" y="722"/>
                    </a:lnTo>
                    <a:lnTo>
                      <a:pt x="406" y="710"/>
                    </a:lnTo>
                    <a:lnTo>
                      <a:pt x="413" y="715"/>
                    </a:lnTo>
                    <a:lnTo>
                      <a:pt x="417" y="714"/>
                    </a:lnTo>
                    <a:lnTo>
                      <a:pt x="417" y="704"/>
                    </a:lnTo>
                    <a:lnTo>
                      <a:pt x="420" y="698"/>
                    </a:lnTo>
                    <a:lnTo>
                      <a:pt x="420" y="688"/>
                    </a:lnTo>
                    <a:lnTo>
                      <a:pt x="423" y="680"/>
                    </a:lnTo>
                    <a:lnTo>
                      <a:pt x="425" y="669"/>
                    </a:lnTo>
                    <a:lnTo>
                      <a:pt x="425" y="661"/>
                    </a:lnTo>
                    <a:lnTo>
                      <a:pt x="423" y="662"/>
                    </a:lnTo>
                    <a:lnTo>
                      <a:pt x="424" y="646"/>
                    </a:lnTo>
                    <a:lnTo>
                      <a:pt x="429" y="626"/>
                    </a:lnTo>
                    <a:lnTo>
                      <a:pt x="426" y="620"/>
                    </a:lnTo>
                    <a:lnTo>
                      <a:pt x="425" y="607"/>
                    </a:lnTo>
                    <a:lnTo>
                      <a:pt x="426" y="588"/>
                    </a:lnTo>
                    <a:lnTo>
                      <a:pt x="425" y="583"/>
                    </a:lnTo>
                    <a:lnTo>
                      <a:pt x="425" y="576"/>
                    </a:lnTo>
                    <a:lnTo>
                      <a:pt x="440" y="570"/>
                    </a:lnTo>
                    <a:lnTo>
                      <a:pt x="451" y="577"/>
                    </a:lnTo>
                    <a:lnTo>
                      <a:pt x="455" y="575"/>
                    </a:lnTo>
                    <a:lnTo>
                      <a:pt x="456" y="563"/>
                    </a:lnTo>
                    <a:lnTo>
                      <a:pt x="455" y="552"/>
                    </a:lnTo>
                    <a:lnTo>
                      <a:pt x="455" y="529"/>
                    </a:lnTo>
                    <a:lnTo>
                      <a:pt x="460" y="522"/>
                    </a:lnTo>
                    <a:lnTo>
                      <a:pt x="457" y="511"/>
                    </a:lnTo>
                    <a:lnTo>
                      <a:pt x="461" y="510"/>
                    </a:lnTo>
                    <a:lnTo>
                      <a:pt x="458" y="502"/>
                    </a:lnTo>
                    <a:lnTo>
                      <a:pt x="460" y="491"/>
                    </a:lnTo>
                    <a:lnTo>
                      <a:pt x="460" y="477"/>
                    </a:lnTo>
                    <a:lnTo>
                      <a:pt x="457" y="464"/>
                    </a:lnTo>
                    <a:lnTo>
                      <a:pt x="473" y="462"/>
                    </a:lnTo>
                    <a:lnTo>
                      <a:pt x="477" y="453"/>
                    </a:lnTo>
                    <a:lnTo>
                      <a:pt x="485" y="453"/>
                    </a:lnTo>
                    <a:lnTo>
                      <a:pt x="489" y="432"/>
                    </a:lnTo>
                    <a:lnTo>
                      <a:pt x="485" y="424"/>
                    </a:lnTo>
                    <a:lnTo>
                      <a:pt x="498" y="420"/>
                    </a:lnTo>
                    <a:lnTo>
                      <a:pt x="508" y="423"/>
                    </a:lnTo>
                    <a:lnTo>
                      <a:pt x="521" y="404"/>
                    </a:lnTo>
                    <a:lnTo>
                      <a:pt x="536" y="404"/>
                    </a:lnTo>
                    <a:lnTo>
                      <a:pt x="552" y="392"/>
                    </a:lnTo>
                    <a:lnTo>
                      <a:pt x="570" y="399"/>
                    </a:lnTo>
                    <a:lnTo>
                      <a:pt x="581" y="398"/>
                    </a:lnTo>
                    <a:lnTo>
                      <a:pt x="585" y="392"/>
                    </a:lnTo>
                    <a:lnTo>
                      <a:pt x="591" y="371"/>
                    </a:lnTo>
                    <a:lnTo>
                      <a:pt x="589" y="354"/>
                    </a:lnTo>
                    <a:lnTo>
                      <a:pt x="590" y="345"/>
                    </a:lnTo>
                    <a:lnTo>
                      <a:pt x="586" y="341"/>
                    </a:lnTo>
                    <a:lnTo>
                      <a:pt x="570" y="341"/>
                    </a:lnTo>
                    <a:lnTo>
                      <a:pt x="531" y="327"/>
                    </a:lnTo>
                    <a:lnTo>
                      <a:pt x="525" y="314"/>
                    </a:lnTo>
                    <a:lnTo>
                      <a:pt x="503" y="305"/>
                    </a:lnTo>
                    <a:lnTo>
                      <a:pt x="495" y="283"/>
                    </a:lnTo>
                    <a:lnTo>
                      <a:pt x="492" y="267"/>
                    </a:lnTo>
                    <a:lnTo>
                      <a:pt x="484" y="264"/>
                    </a:lnTo>
                    <a:lnTo>
                      <a:pt x="477" y="254"/>
                    </a:lnTo>
                    <a:lnTo>
                      <a:pt x="444" y="252"/>
                    </a:lnTo>
                    <a:lnTo>
                      <a:pt x="441" y="231"/>
                    </a:lnTo>
                    <a:lnTo>
                      <a:pt x="445" y="217"/>
                    </a:lnTo>
                    <a:lnTo>
                      <a:pt x="445" y="210"/>
                    </a:lnTo>
                    <a:lnTo>
                      <a:pt x="447" y="204"/>
                    </a:lnTo>
                    <a:lnTo>
                      <a:pt x="449" y="192"/>
                    </a:lnTo>
                    <a:lnTo>
                      <a:pt x="440" y="172"/>
                    </a:lnTo>
                    <a:lnTo>
                      <a:pt x="435" y="150"/>
                    </a:lnTo>
                    <a:lnTo>
                      <a:pt x="426" y="133"/>
                    </a:lnTo>
                    <a:lnTo>
                      <a:pt x="417" y="133"/>
                    </a:lnTo>
                    <a:lnTo>
                      <a:pt x="413" y="123"/>
                    </a:lnTo>
                    <a:lnTo>
                      <a:pt x="408" y="128"/>
                    </a:lnTo>
                    <a:lnTo>
                      <a:pt x="401" y="145"/>
                    </a:lnTo>
                    <a:lnTo>
                      <a:pt x="401" y="157"/>
                    </a:lnTo>
                    <a:lnTo>
                      <a:pt x="404" y="167"/>
                    </a:lnTo>
                    <a:lnTo>
                      <a:pt x="391" y="181"/>
                    </a:lnTo>
                    <a:lnTo>
                      <a:pt x="379" y="204"/>
                    </a:lnTo>
                    <a:lnTo>
                      <a:pt x="377" y="195"/>
                    </a:lnTo>
                    <a:lnTo>
                      <a:pt x="382" y="188"/>
                    </a:lnTo>
                    <a:lnTo>
                      <a:pt x="386" y="171"/>
                    </a:lnTo>
                    <a:lnTo>
                      <a:pt x="382" y="155"/>
                    </a:lnTo>
                    <a:lnTo>
                      <a:pt x="379" y="150"/>
                    </a:lnTo>
                    <a:lnTo>
                      <a:pt x="376" y="152"/>
                    </a:lnTo>
                    <a:lnTo>
                      <a:pt x="379" y="144"/>
                    </a:lnTo>
                    <a:lnTo>
                      <a:pt x="385" y="136"/>
                    </a:lnTo>
                    <a:lnTo>
                      <a:pt x="390" y="106"/>
                    </a:lnTo>
                    <a:lnTo>
                      <a:pt x="394" y="101"/>
                    </a:lnTo>
                    <a:lnTo>
                      <a:pt x="397" y="81"/>
                    </a:lnTo>
                    <a:lnTo>
                      <a:pt x="385" y="60"/>
                    </a:lnTo>
                    <a:lnTo>
                      <a:pt x="350" y="22"/>
                    </a:lnTo>
                    <a:lnTo>
                      <a:pt x="337" y="29"/>
                    </a:lnTo>
                    <a:lnTo>
                      <a:pt x="339" y="39"/>
                    </a:lnTo>
                    <a:lnTo>
                      <a:pt x="339" y="47"/>
                    </a:lnTo>
                    <a:lnTo>
                      <a:pt x="329" y="41"/>
                    </a:lnTo>
                    <a:lnTo>
                      <a:pt x="324" y="43"/>
                    </a:lnTo>
                    <a:lnTo>
                      <a:pt x="324" y="14"/>
                    </a:lnTo>
                    <a:lnTo>
                      <a:pt x="323" y="0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90" y="2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9" name="任意多边形: 形状 318"/>
              <p:cNvSpPr>
                <a:spLocks noChangeAspect="1"/>
              </p:cNvSpPr>
              <p:nvPr/>
            </p:nvSpPr>
            <p:spPr bwMode="gray">
              <a:xfrm>
                <a:off x="3306" y="1118"/>
                <a:ext cx="25" cy="23"/>
              </a:xfrm>
              <a:custGeom>
                <a:avLst/>
                <a:gdLst/>
                <a:ahLst/>
                <a:cxnLst>
                  <a:cxn ang="0">
                    <a:pos x="52" y="117"/>
                  </a:cxn>
                  <a:cxn ang="0">
                    <a:pos x="54" y="111"/>
                  </a:cxn>
                  <a:cxn ang="0">
                    <a:pos x="65" y="112"/>
                  </a:cxn>
                  <a:cxn ang="0">
                    <a:pos x="81" y="99"/>
                  </a:cxn>
                  <a:cxn ang="0">
                    <a:pos x="105" y="97"/>
                  </a:cxn>
                  <a:cxn ang="0">
                    <a:pos x="107" y="86"/>
                  </a:cxn>
                  <a:cxn ang="0">
                    <a:pos x="106" y="81"/>
                  </a:cxn>
                  <a:cxn ang="0">
                    <a:pos x="111" y="52"/>
                  </a:cxn>
                  <a:cxn ang="0">
                    <a:pos x="126" y="37"/>
                  </a:cxn>
                  <a:cxn ang="0">
                    <a:pos x="111" y="22"/>
                  </a:cxn>
                  <a:cxn ang="0">
                    <a:pos x="107" y="14"/>
                  </a:cxn>
                  <a:cxn ang="0">
                    <a:pos x="106" y="8"/>
                  </a:cxn>
                  <a:cxn ang="0">
                    <a:pos x="67" y="13"/>
                  </a:cxn>
                  <a:cxn ang="0">
                    <a:pos x="62" y="13"/>
                  </a:cxn>
                  <a:cxn ang="0">
                    <a:pos x="67" y="10"/>
                  </a:cxn>
                  <a:cxn ang="0">
                    <a:pos x="69" y="0"/>
                  </a:cxn>
                  <a:cxn ang="0">
                    <a:pos x="65" y="3"/>
                  </a:cxn>
                  <a:cxn ang="0">
                    <a:pos x="51" y="4"/>
                  </a:cxn>
                  <a:cxn ang="0">
                    <a:pos x="44" y="20"/>
                  </a:cxn>
                  <a:cxn ang="0">
                    <a:pos x="38" y="26"/>
                  </a:cxn>
                  <a:cxn ang="0">
                    <a:pos x="32" y="22"/>
                  </a:cxn>
                  <a:cxn ang="0">
                    <a:pos x="27" y="30"/>
                  </a:cxn>
                  <a:cxn ang="0">
                    <a:pos x="0" y="40"/>
                  </a:cxn>
                  <a:cxn ang="0">
                    <a:pos x="11" y="52"/>
                  </a:cxn>
                  <a:cxn ang="0">
                    <a:pos x="25" y="54"/>
                  </a:cxn>
                  <a:cxn ang="0">
                    <a:pos x="25" y="65"/>
                  </a:cxn>
                  <a:cxn ang="0">
                    <a:pos x="24" y="73"/>
                  </a:cxn>
                  <a:cxn ang="0">
                    <a:pos x="26" y="87"/>
                  </a:cxn>
                  <a:cxn ang="0">
                    <a:pos x="31" y="99"/>
                  </a:cxn>
                  <a:cxn ang="0">
                    <a:pos x="33" y="106"/>
                  </a:cxn>
                  <a:cxn ang="0">
                    <a:pos x="38" y="114"/>
                  </a:cxn>
                  <a:cxn ang="0">
                    <a:pos x="52" y="117"/>
                  </a:cxn>
                </a:cxnLst>
                <a:rect l="0" t="0" r="r" b="b"/>
                <a:pathLst>
                  <a:path w="126" h="117">
                    <a:moveTo>
                      <a:pt x="52" y="117"/>
                    </a:moveTo>
                    <a:lnTo>
                      <a:pt x="54" y="111"/>
                    </a:lnTo>
                    <a:lnTo>
                      <a:pt x="65" y="112"/>
                    </a:lnTo>
                    <a:lnTo>
                      <a:pt x="81" y="99"/>
                    </a:lnTo>
                    <a:lnTo>
                      <a:pt x="105" y="97"/>
                    </a:lnTo>
                    <a:lnTo>
                      <a:pt x="107" y="86"/>
                    </a:lnTo>
                    <a:lnTo>
                      <a:pt x="106" y="81"/>
                    </a:lnTo>
                    <a:lnTo>
                      <a:pt x="111" y="52"/>
                    </a:lnTo>
                    <a:lnTo>
                      <a:pt x="126" y="37"/>
                    </a:lnTo>
                    <a:lnTo>
                      <a:pt x="111" y="22"/>
                    </a:lnTo>
                    <a:lnTo>
                      <a:pt x="107" y="14"/>
                    </a:lnTo>
                    <a:lnTo>
                      <a:pt x="106" y="8"/>
                    </a:lnTo>
                    <a:lnTo>
                      <a:pt x="67" y="13"/>
                    </a:lnTo>
                    <a:lnTo>
                      <a:pt x="62" y="13"/>
                    </a:lnTo>
                    <a:lnTo>
                      <a:pt x="67" y="10"/>
                    </a:lnTo>
                    <a:lnTo>
                      <a:pt x="69" y="0"/>
                    </a:lnTo>
                    <a:lnTo>
                      <a:pt x="65" y="3"/>
                    </a:lnTo>
                    <a:lnTo>
                      <a:pt x="51" y="4"/>
                    </a:lnTo>
                    <a:lnTo>
                      <a:pt x="44" y="20"/>
                    </a:lnTo>
                    <a:lnTo>
                      <a:pt x="38" y="26"/>
                    </a:lnTo>
                    <a:lnTo>
                      <a:pt x="32" y="22"/>
                    </a:lnTo>
                    <a:lnTo>
                      <a:pt x="27" y="30"/>
                    </a:lnTo>
                    <a:lnTo>
                      <a:pt x="0" y="40"/>
                    </a:lnTo>
                    <a:lnTo>
                      <a:pt x="11" y="52"/>
                    </a:lnTo>
                    <a:lnTo>
                      <a:pt x="25" y="54"/>
                    </a:lnTo>
                    <a:lnTo>
                      <a:pt x="25" y="65"/>
                    </a:lnTo>
                    <a:lnTo>
                      <a:pt x="24" y="73"/>
                    </a:lnTo>
                    <a:lnTo>
                      <a:pt x="26" y="87"/>
                    </a:lnTo>
                    <a:lnTo>
                      <a:pt x="31" y="99"/>
                    </a:lnTo>
                    <a:lnTo>
                      <a:pt x="33" y="106"/>
                    </a:lnTo>
                    <a:lnTo>
                      <a:pt x="38" y="114"/>
                    </a:lnTo>
                    <a:lnTo>
                      <a:pt x="52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0" name="任意多边形: 形状 319"/>
              <p:cNvSpPr>
                <a:spLocks noChangeAspect="1"/>
              </p:cNvSpPr>
              <p:nvPr/>
            </p:nvSpPr>
            <p:spPr bwMode="gray">
              <a:xfrm>
                <a:off x="3340" y="1146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1" name="任意多边形: 形状 320"/>
              <p:cNvSpPr>
                <a:spLocks noChangeAspect="1"/>
              </p:cNvSpPr>
              <p:nvPr/>
            </p:nvSpPr>
            <p:spPr bwMode="gray">
              <a:xfrm>
                <a:off x="3340" y="1147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2" name="任意多边形: 形状 321"/>
              <p:cNvSpPr>
                <a:spLocks noChangeAspect="1"/>
              </p:cNvSpPr>
              <p:nvPr/>
            </p:nvSpPr>
            <p:spPr bwMode="gray">
              <a:xfrm>
                <a:off x="3313" y="1136"/>
                <a:ext cx="45" cy="54"/>
              </a:xfrm>
              <a:custGeom>
                <a:avLst/>
                <a:gdLst/>
                <a:ahLst/>
                <a:cxnLst>
                  <a:cxn ang="0">
                    <a:pos x="206" y="133"/>
                  </a:cxn>
                  <a:cxn ang="0">
                    <a:pos x="201" y="128"/>
                  </a:cxn>
                  <a:cxn ang="0">
                    <a:pos x="190" y="116"/>
                  </a:cxn>
                  <a:cxn ang="0">
                    <a:pos x="180" y="107"/>
                  </a:cxn>
                  <a:cxn ang="0">
                    <a:pos x="162" y="124"/>
                  </a:cxn>
                  <a:cxn ang="0">
                    <a:pos x="145" y="108"/>
                  </a:cxn>
                  <a:cxn ang="0">
                    <a:pos x="131" y="90"/>
                  </a:cxn>
                  <a:cxn ang="0">
                    <a:pos x="120" y="75"/>
                  </a:cxn>
                  <a:cxn ang="0">
                    <a:pos x="125" y="51"/>
                  </a:cxn>
                  <a:cxn ang="0">
                    <a:pos x="134" y="43"/>
                  </a:cxn>
                  <a:cxn ang="0">
                    <a:pos x="128" y="19"/>
                  </a:cxn>
                  <a:cxn ang="0">
                    <a:pos x="114" y="15"/>
                  </a:cxn>
                  <a:cxn ang="0">
                    <a:pos x="112" y="0"/>
                  </a:cxn>
                  <a:cxn ang="0">
                    <a:pos x="106" y="15"/>
                  </a:cxn>
                  <a:cxn ang="0">
                    <a:pos x="87" y="26"/>
                  </a:cxn>
                  <a:cxn ang="0">
                    <a:pos x="50" y="23"/>
                  </a:cxn>
                  <a:cxn ang="0">
                    <a:pos x="2" y="51"/>
                  </a:cxn>
                  <a:cxn ang="0">
                    <a:pos x="0" y="62"/>
                  </a:cxn>
                  <a:cxn ang="0">
                    <a:pos x="11" y="75"/>
                  </a:cxn>
                  <a:cxn ang="0">
                    <a:pos x="16" y="86"/>
                  </a:cxn>
                  <a:cxn ang="0">
                    <a:pos x="35" y="108"/>
                  </a:cxn>
                  <a:cxn ang="0">
                    <a:pos x="27" y="134"/>
                  </a:cxn>
                  <a:cxn ang="0">
                    <a:pos x="21" y="150"/>
                  </a:cxn>
                  <a:cxn ang="0">
                    <a:pos x="21" y="165"/>
                  </a:cxn>
                  <a:cxn ang="0">
                    <a:pos x="21" y="172"/>
                  </a:cxn>
                  <a:cxn ang="0">
                    <a:pos x="5" y="187"/>
                  </a:cxn>
                  <a:cxn ang="0">
                    <a:pos x="4" y="195"/>
                  </a:cxn>
                  <a:cxn ang="0">
                    <a:pos x="1" y="205"/>
                  </a:cxn>
                  <a:cxn ang="0">
                    <a:pos x="8" y="222"/>
                  </a:cxn>
                  <a:cxn ang="0">
                    <a:pos x="26" y="222"/>
                  </a:cxn>
                  <a:cxn ang="0">
                    <a:pos x="66" y="214"/>
                  </a:cxn>
                  <a:cxn ang="0">
                    <a:pos x="77" y="208"/>
                  </a:cxn>
                  <a:cxn ang="0">
                    <a:pos x="87" y="189"/>
                  </a:cxn>
                  <a:cxn ang="0">
                    <a:pos x="98" y="193"/>
                  </a:cxn>
                  <a:cxn ang="0">
                    <a:pos x="96" y="205"/>
                  </a:cxn>
                  <a:cxn ang="0">
                    <a:pos x="103" y="195"/>
                  </a:cxn>
                  <a:cxn ang="0">
                    <a:pos x="107" y="205"/>
                  </a:cxn>
                  <a:cxn ang="0">
                    <a:pos x="99" y="214"/>
                  </a:cxn>
                  <a:cxn ang="0">
                    <a:pos x="97" y="235"/>
                  </a:cxn>
                  <a:cxn ang="0">
                    <a:pos x="85" y="253"/>
                  </a:cxn>
                  <a:cxn ang="0">
                    <a:pos x="99" y="259"/>
                  </a:cxn>
                  <a:cxn ang="0">
                    <a:pos x="110" y="259"/>
                  </a:cxn>
                  <a:cxn ang="0">
                    <a:pos x="112" y="248"/>
                  </a:cxn>
                  <a:cxn ang="0">
                    <a:pos x="125" y="232"/>
                  </a:cxn>
                  <a:cxn ang="0">
                    <a:pos x="129" y="237"/>
                  </a:cxn>
                  <a:cxn ang="0">
                    <a:pos x="142" y="235"/>
                  </a:cxn>
                  <a:cxn ang="0">
                    <a:pos x="146" y="225"/>
                  </a:cxn>
                  <a:cxn ang="0">
                    <a:pos x="151" y="216"/>
                  </a:cxn>
                  <a:cxn ang="0">
                    <a:pos x="166" y="202"/>
                  </a:cxn>
                  <a:cxn ang="0">
                    <a:pos x="169" y="184"/>
                  </a:cxn>
                  <a:cxn ang="0">
                    <a:pos x="180" y="165"/>
                  </a:cxn>
                  <a:cxn ang="0">
                    <a:pos x="222" y="152"/>
                  </a:cxn>
                  <a:cxn ang="0">
                    <a:pos x="221" y="145"/>
                  </a:cxn>
                </a:cxnLst>
                <a:rect l="0" t="0" r="r" b="b"/>
                <a:pathLst>
                  <a:path w="222" h="268">
                    <a:moveTo>
                      <a:pt x="207" y="140"/>
                    </a:moveTo>
                    <a:lnTo>
                      <a:pt x="206" y="133"/>
                    </a:lnTo>
                    <a:lnTo>
                      <a:pt x="201" y="133"/>
                    </a:lnTo>
                    <a:lnTo>
                      <a:pt x="201" y="128"/>
                    </a:lnTo>
                    <a:lnTo>
                      <a:pt x="196" y="117"/>
                    </a:lnTo>
                    <a:lnTo>
                      <a:pt x="190" y="116"/>
                    </a:lnTo>
                    <a:lnTo>
                      <a:pt x="184" y="106"/>
                    </a:lnTo>
                    <a:lnTo>
                      <a:pt x="180" y="107"/>
                    </a:lnTo>
                    <a:lnTo>
                      <a:pt x="178" y="114"/>
                    </a:lnTo>
                    <a:lnTo>
                      <a:pt x="162" y="124"/>
                    </a:lnTo>
                    <a:lnTo>
                      <a:pt x="150" y="116"/>
                    </a:lnTo>
                    <a:lnTo>
                      <a:pt x="145" y="108"/>
                    </a:lnTo>
                    <a:lnTo>
                      <a:pt x="139" y="106"/>
                    </a:lnTo>
                    <a:lnTo>
                      <a:pt x="131" y="90"/>
                    </a:lnTo>
                    <a:lnTo>
                      <a:pt x="124" y="86"/>
                    </a:lnTo>
                    <a:lnTo>
                      <a:pt x="120" y="75"/>
                    </a:lnTo>
                    <a:lnTo>
                      <a:pt x="120" y="64"/>
                    </a:lnTo>
                    <a:lnTo>
                      <a:pt x="125" y="51"/>
                    </a:lnTo>
                    <a:lnTo>
                      <a:pt x="134" y="53"/>
                    </a:lnTo>
                    <a:lnTo>
                      <a:pt x="134" y="43"/>
                    </a:lnTo>
                    <a:lnTo>
                      <a:pt x="137" y="37"/>
                    </a:lnTo>
                    <a:lnTo>
                      <a:pt x="128" y="19"/>
                    </a:lnTo>
                    <a:lnTo>
                      <a:pt x="119" y="25"/>
                    </a:lnTo>
                    <a:lnTo>
                      <a:pt x="114" y="15"/>
                    </a:lnTo>
                    <a:lnTo>
                      <a:pt x="114" y="6"/>
                    </a:lnTo>
                    <a:lnTo>
                      <a:pt x="112" y="0"/>
                    </a:lnTo>
                    <a:lnTo>
                      <a:pt x="110" y="0"/>
                    </a:lnTo>
                    <a:lnTo>
                      <a:pt x="106" y="15"/>
                    </a:lnTo>
                    <a:lnTo>
                      <a:pt x="93" y="17"/>
                    </a:lnTo>
                    <a:lnTo>
                      <a:pt x="87" y="26"/>
                    </a:lnTo>
                    <a:lnTo>
                      <a:pt x="66" y="28"/>
                    </a:lnTo>
                    <a:lnTo>
                      <a:pt x="50" y="23"/>
                    </a:lnTo>
                    <a:lnTo>
                      <a:pt x="28" y="32"/>
                    </a:lnTo>
                    <a:lnTo>
                      <a:pt x="2" y="51"/>
                    </a:lnTo>
                    <a:lnTo>
                      <a:pt x="2" y="59"/>
                    </a:lnTo>
                    <a:lnTo>
                      <a:pt x="0" y="62"/>
                    </a:lnTo>
                    <a:lnTo>
                      <a:pt x="6" y="66"/>
                    </a:lnTo>
                    <a:lnTo>
                      <a:pt x="11" y="75"/>
                    </a:lnTo>
                    <a:lnTo>
                      <a:pt x="16" y="75"/>
                    </a:lnTo>
                    <a:lnTo>
                      <a:pt x="16" y="86"/>
                    </a:lnTo>
                    <a:lnTo>
                      <a:pt x="39" y="101"/>
                    </a:lnTo>
                    <a:lnTo>
                      <a:pt x="35" y="108"/>
                    </a:lnTo>
                    <a:lnTo>
                      <a:pt x="34" y="119"/>
                    </a:lnTo>
                    <a:lnTo>
                      <a:pt x="27" y="134"/>
                    </a:lnTo>
                    <a:lnTo>
                      <a:pt x="27" y="140"/>
                    </a:lnTo>
                    <a:lnTo>
                      <a:pt x="21" y="150"/>
                    </a:lnTo>
                    <a:lnTo>
                      <a:pt x="22" y="156"/>
                    </a:lnTo>
                    <a:lnTo>
                      <a:pt x="21" y="165"/>
                    </a:lnTo>
                    <a:lnTo>
                      <a:pt x="20" y="166"/>
                    </a:lnTo>
                    <a:lnTo>
                      <a:pt x="21" y="172"/>
                    </a:lnTo>
                    <a:lnTo>
                      <a:pt x="20" y="177"/>
                    </a:lnTo>
                    <a:lnTo>
                      <a:pt x="5" y="187"/>
                    </a:lnTo>
                    <a:lnTo>
                      <a:pt x="5" y="192"/>
                    </a:lnTo>
                    <a:lnTo>
                      <a:pt x="4" y="195"/>
                    </a:lnTo>
                    <a:lnTo>
                      <a:pt x="0" y="198"/>
                    </a:lnTo>
                    <a:lnTo>
                      <a:pt x="1" y="205"/>
                    </a:lnTo>
                    <a:lnTo>
                      <a:pt x="0" y="214"/>
                    </a:lnTo>
                    <a:lnTo>
                      <a:pt x="8" y="222"/>
                    </a:lnTo>
                    <a:lnTo>
                      <a:pt x="17" y="216"/>
                    </a:lnTo>
                    <a:lnTo>
                      <a:pt x="26" y="222"/>
                    </a:lnTo>
                    <a:lnTo>
                      <a:pt x="32" y="215"/>
                    </a:lnTo>
                    <a:lnTo>
                      <a:pt x="66" y="214"/>
                    </a:lnTo>
                    <a:lnTo>
                      <a:pt x="67" y="210"/>
                    </a:lnTo>
                    <a:lnTo>
                      <a:pt x="77" y="208"/>
                    </a:lnTo>
                    <a:lnTo>
                      <a:pt x="80" y="198"/>
                    </a:lnTo>
                    <a:lnTo>
                      <a:pt x="87" y="189"/>
                    </a:lnTo>
                    <a:lnTo>
                      <a:pt x="97" y="191"/>
                    </a:lnTo>
                    <a:lnTo>
                      <a:pt x="98" y="193"/>
                    </a:lnTo>
                    <a:lnTo>
                      <a:pt x="94" y="200"/>
                    </a:lnTo>
                    <a:lnTo>
                      <a:pt x="96" y="205"/>
                    </a:lnTo>
                    <a:lnTo>
                      <a:pt x="98" y="209"/>
                    </a:lnTo>
                    <a:lnTo>
                      <a:pt x="103" y="195"/>
                    </a:lnTo>
                    <a:lnTo>
                      <a:pt x="110" y="195"/>
                    </a:lnTo>
                    <a:lnTo>
                      <a:pt x="107" y="205"/>
                    </a:lnTo>
                    <a:lnTo>
                      <a:pt x="107" y="210"/>
                    </a:lnTo>
                    <a:lnTo>
                      <a:pt x="99" y="214"/>
                    </a:lnTo>
                    <a:lnTo>
                      <a:pt x="94" y="222"/>
                    </a:lnTo>
                    <a:lnTo>
                      <a:pt x="97" y="235"/>
                    </a:lnTo>
                    <a:lnTo>
                      <a:pt x="96" y="240"/>
                    </a:lnTo>
                    <a:lnTo>
                      <a:pt x="85" y="253"/>
                    </a:lnTo>
                    <a:lnTo>
                      <a:pt x="91" y="265"/>
                    </a:lnTo>
                    <a:lnTo>
                      <a:pt x="99" y="259"/>
                    </a:lnTo>
                    <a:lnTo>
                      <a:pt x="101" y="268"/>
                    </a:lnTo>
                    <a:lnTo>
                      <a:pt x="110" y="259"/>
                    </a:lnTo>
                    <a:lnTo>
                      <a:pt x="109" y="252"/>
                    </a:lnTo>
                    <a:lnTo>
                      <a:pt x="112" y="248"/>
                    </a:lnTo>
                    <a:lnTo>
                      <a:pt x="125" y="238"/>
                    </a:lnTo>
                    <a:lnTo>
                      <a:pt x="125" y="232"/>
                    </a:lnTo>
                    <a:lnTo>
                      <a:pt x="126" y="232"/>
                    </a:lnTo>
                    <a:lnTo>
                      <a:pt x="129" y="237"/>
                    </a:lnTo>
                    <a:lnTo>
                      <a:pt x="133" y="240"/>
                    </a:lnTo>
                    <a:lnTo>
                      <a:pt x="142" y="235"/>
                    </a:lnTo>
                    <a:lnTo>
                      <a:pt x="144" y="229"/>
                    </a:lnTo>
                    <a:lnTo>
                      <a:pt x="146" y="225"/>
                    </a:lnTo>
                    <a:lnTo>
                      <a:pt x="151" y="226"/>
                    </a:lnTo>
                    <a:lnTo>
                      <a:pt x="151" y="216"/>
                    </a:lnTo>
                    <a:lnTo>
                      <a:pt x="160" y="213"/>
                    </a:lnTo>
                    <a:lnTo>
                      <a:pt x="166" y="202"/>
                    </a:lnTo>
                    <a:lnTo>
                      <a:pt x="166" y="193"/>
                    </a:lnTo>
                    <a:lnTo>
                      <a:pt x="169" y="184"/>
                    </a:lnTo>
                    <a:lnTo>
                      <a:pt x="179" y="175"/>
                    </a:lnTo>
                    <a:lnTo>
                      <a:pt x="180" y="165"/>
                    </a:lnTo>
                    <a:lnTo>
                      <a:pt x="204" y="152"/>
                    </a:lnTo>
                    <a:lnTo>
                      <a:pt x="222" y="152"/>
                    </a:lnTo>
                    <a:lnTo>
                      <a:pt x="222" y="148"/>
                    </a:lnTo>
                    <a:lnTo>
                      <a:pt x="221" y="145"/>
                    </a:lnTo>
                    <a:lnTo>
                      <a:pt x="207" y="14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3" name="任意多边形: 形状 322"/>
              <p:cNvSpPr>
                <a:spLocks noChangeAspect="1"/>
              </p:cNvSpPr>
              <p:nvPr/>
            </p:nvSpPr>
            <p:spPr bwMode="gray">
              <a:xfrm>
                <a:off x="3284" y="1036"/>
                <a:ext cx="99" cy="52"/>
              </a:xfrm>
              <a:custGeom>
                <a:avLst/>
                <a:gdLst/>
                <a:ahLst/>
                <a:cxnLst>
                  <a:cxn ang="0">
                    <a:pos x="20" y="11"/>
                  </a:cxn>
                  <a:cxn ang="0">
                    <a:pos x="23" y="22"/>
                  </a:cxn>
                  <a:cxn ang="0">
                    <a:pos x="2" y="41"/>
                  </a:cxn>
                  <a:cxn ang="0">
                    <a:pos x="15" y="61"/>
                  </a:cxn>
                  <a:cxn ang="0">
                    <a:pos x="23" y="72"/>
                  </a:cxn>
                  <a:cxn ang="0">
                    <a:pos x="29" y="76"/>
                  </a:cxn>
                  <a:cxn ang="0">
                    <a:pos x="36" y="91"/>
                  </a:cxn>
                  <a:cxn ang="0">
                    <a:pos x="70" y="97"/>
                  </a:cxn>
                  <a:cxn ang="0">
                    <a:pos x="85" y="86"/>
                  </a:cxn>
                  <a:cxn ang="0">
                    <a:pos x="121" y="79"/>
                  </a:cxn>
                  <a:cxn ang="0">
                    <a:pos x="144" y="69"/>
                  </a:cxn>
                  <a:cxn ang="0">
                    <a:pos x="202" y="66"/>
                  </a:cxn>
                  <a:cxn ang="0">
                    <a:pos x="199" y="76"/>
                  </a:cxn>
                  <a:cxn ang="0">
                    <a:pos x="209" y="88"/>
                  </a:cxn>
                  <a:cxn ang="0">
                    <a:pos x="202" y="96"/>
                  </a:cxn>
                  <a:cxn ang="0">
                    <a:pos x="153" y="106"/>
                  </a:cxn>
                  <a:cxn ang="0">
                    <a:pos x="133" y="106"/>
                  </a:cxn>
                  <a:cxn ang="0">
                    <a:pos x="145" y="123"/>
                  </a:cxn>
                  <a:cxn ang="0">
                    <a:pos x="158" y="130"/>
                  </a:cxn>
                  <a:cxn ang="0">
                    <a:pos x="153" y="144"/>
                  </a:cxn>
                  <a:cxn ang="0">
                    <a:pos x="117" y="131"/>
                  </a:cxn>
                  <a:cxn ang="0">
                    <a:pos x="98" y="119"/>
                  </a:cxn>
                  <a:cxn ang="0">
                    <a:pos x="86" y="138"/>
                  </a:cxn>
                  <a:cxn ang="0">
                    <a:pos x="106" y="158"/>
                  </a:cxn>
                  <a:cxn ang="0">
                    <a:pos x="142" y="183"/>
                  </a:cxn>
                  <a:cxn ang="0">
                    <a:pos x="160" y="199"/>
                  </a:cxn>
                  <a:cxn ang="0">
                    <a:pos x="175" y="188"/>
                  </a:cxn>
                  <a:cxn ang="0">
                    <a:pos x="186" y="183"/>
                  </a:cxn>
                  <a:cxn ang="0">
                    <a:pos x="218" y="187"/>
                  </a:cxn>
                  <a:cxn ang="0">
                    <a:pos x="249" y="187"/>
                  </a:cxn>
                  <a:cxn ang="0">
                    <a:pos x="244" y="206"/>
                  </a:cxn>
                  <a:cxn ang="0">
                    <a:pos x="257" y="228"/>
                  </a:cxn>
                  <a:cxn ang="0">
                    <a:pos x="261" y="246"/>
                  </a:cxn>
                  <a:cxn ang="0">
                    <a:pos x="279" y="259"/>
                  </a:cxn>
                  <a:cxn ang="0">
                    <a:pos x="287" y="259"/>
                  </a:cxn>
                  <a:cxn ang="0">
                    <a:pos x="332" y="236"/>
                  </a:cxn>
                  <a:cxn ang="0">
                    <a:pos x="354" y="211"/>
                  </a:cxn>
                  <a:cxn ang="0">
                    <a:pos x="376" y="209"/>
                  </a:cxn>
                  <a:cxn ang="0">
                    <a:pos x="391" y="208"/>
                  </a:cxn>
                  <a:cxn ang="0">
                    <a:pos x="413" y="182"/>
                  </a:cxn>
                  <a:cxn ang="0">
                    <a:pos x="424" y="163"/>
                  </a:cxn>
                  <a:cxn ang="0">
                    <a:pos x="428" y="150"/>
                  </a:cxn>
                  <a:cxn ang="0">
                    <a:pos x="421" y="124"/>
                  </a:cxn>
                  <a:cxn ang="0">
                    <a:pos x="443" y="112"/>
                  </a:cxn>
                  <a:cxn ang="0">
                    <a:pos x="459" y="87"/>
                  </a:cxn>
                  <a:cxn ang="0">
                    <a:pos x="462" y="79"/>
                  </a:cxn>
                  <a:cxn ang="0">
                    <a:pos x="491" y="57"/>
                  </a:cxn>
                  <a:cxn ang="0">
                    <a:pos x="487" y="28"/>
                  </a:cxn>
                  <a:cxn ang="0">
                    <a:pos x="492" y="11"/>
                  </a:cxn>
                  <a:cxn ang="0">
                    <a:pos x="235" y="0"/>
                  </a:cxn>
                  <a:cxn ang="0">
                    <a:pos x="228" y="11"/>
                  </a:cxn>
                  <a:cxn ang="0">
                    <a:pos x="67" y="0"/>
                  </a:cxn>
                  <a:cxn ang="0">
                    <a:pos x="35" y="0"/>
                  </a:cxn>
                </a:cxnLst>
                <a:rect l="0" t="0" r="r" b="b"/>
                <a:pathLst>
                  <a:path w="496" h="260">
                    <a:moveTo>
                      <a:pt x="32" y="12"/>
                    </a:moveTo>
                    <a:lnTo>
                      <a:pt x="30" y="17"/>
                    </a:lnTo>
                    <a:lnTo>
                      <a:pt x="20" y="11"/>
                    </a:lnTo>
                    <a:lnTo>
                      <a:pt x="18" y="12"/>
                    </a:lnTo>
                    <a:lnTo>
                      <a:pt x="23" y="18"/>
                    </a:lnTo>
                    <a:lnTo>
                      <a:pt x="23" y="22"/>
                    </a:lnTo>
                    <a:lnTo>
                      <a:pt x="13" y="22"/>
                    </a:lnTo>
                    <a:lnTo>
                      <a:pt x="0" y="36"/>
                    </a:lnTo>
                    <a:lnTo>
                      <a:pt x="2" y="41"/>
                    </a:lnTo>
                    <a:lnTo>
                      <a:pt x="9" y="43"/>
                    </a:lnTo>
                    <a:lnTo>
                      <a:pt x="8" y="54"/>
                    </a:lnTo>
                    <a:lnTo>
                      <a:pt x="15" y="61"/>
                    </a:lnTo>
                    <a:lnTo>
                      <a:pt x="15" y="68"/>
                    </a:lnTo>
                    <a:lnTo>
                      <a:pt x="21" y="80"/>
                    </a:lnTo>
                    <a:lnTo>
                      <a:pt x="23" y="72"/>
                    </a:lnTo>
                    <a:lnTo>
                      <a:pt x="29" y="68"/>
                    </a:lnTo>
                    <a:lnTo>
                      <a:pt x="27" y="72"/>
                    </a:lnTo>
                    <a:lnTo>
                      <a:pt x="29" y="76"/>
                    </a:lnTo>
                    <a:lnTo>
                      <a:pt x="32" y="77"/>
                    </a:lnTo>
                    <a:lnTo>
                      <a:pt x="29" y="85"/>
                    </a:lnTo>
                    <a:lnTo>
                      <a:pt x="36" y="91"/>
                    </a:lnTo>
                    <a:lnTo>
                      <a:pt x="67" y="88"/>
                    </a:lnTo>
                    <a:lnTo>
                      <a:pt x="70" y="91"/>
                    </a:lnTo>
                    <a:lnTo>
                      <a:pt x="70" y="97"/>
                    </a:lnTo>
                    <a:lnTo>
                      <a:pt x="75" y="98"/>
                    </a:lnTo>
                    <a:lnTo>
                      <a:pt x="85" y="90"/>
                    </a:lnTo>
                    <a:lnTo>
                      <a:pt x="85" y="86"/>
                    </a:lnTo>
                    <a:lnTo>
                      <a:pt x="102" y="86"/>
                    </a:lnTo>
                    <a:lnTo>
                      <a:pt x="107" y="79"/>
                    </a:lnTo>
                    <a:lnTo>
                      <a:pt x="121" y="79"/>
                    </a:lnTo>
                    <a:lnTo>
                      <a:pt x="122" y="74"/>
                    </a:lnTo>
                    <a:lnTo>
                      <a:pt x="142" y="76"/>
                    </a:lnTo>
                    <a:lnTo>
                      <a:pt x="144" y="69"/>
                    </a:lnTo>
                    <a:lnTo>
                      <a:pt x="187" y="70"/>
                    </a:lnTo>
                    <a:lnTo>
                      <a:pt x="192" y="63"/>
                    </a:lnTo>
                    <a:lnTo>
                      <a:pt x="202" y="66"/>
                    </a:lnTo>
                    <a:lnTo>
                      <a:pt x="207" y="60"/>
                    </a:lnTo>
                    <a:lnTo>
                      <a:pt x="207" y="71"/>
                    </a:lnTo>
                    <a:lnTo>
                      <a:pt x="199" y="76"/>
                    </a:lnTo>
                    <a:lnTo>
                      <a:pt x="211" y="77"/>
                    </a:lnTo>
                    <a:lnTo>
                      <a:pt x="209" y="81"/>
                    </a:lnTo>
                    <a:lnTo>
                      <a:pt x="209" y="88"/>
                    </a:lnTo>
                    <a:lnTo>
                      <a:pt x="201" y="91"/>
                    </a:lnTo>
                    <a:lnTo>
                      <a:pt x="201" y="95"/>
                    </a:lnTo>
                    <a:lnTo>
                      <a:pt x="202" y="96"/>
                    </a:lnTo>
                    <a:lnTo>
                      <a:pt x="201" y="99"/>
                    </a:lnTo>
                    <a:lnTo>
                      <a:pt x="156" y="98"/>
                    </a:lnTo>
                    <a:lnTo>
                      <a:pt x="153" y="106"/>
                    </a:lnTo>
                    <a:lnTo>
                      <a:pt x="149" y="104"/>
                    </a:lnTo>
                    <a:lnTo>
                      <a:pt x="149" y="98"/>
                    </a:lnTo>
                    <a:lnTo>
                      <a:pt x="133" y="106"/>
                    </a:lnTo>
                    <a:lnTo>
                      <a:pt x="136" y="112"/>
                    </a:lnTo>
                    <a:lnTo>
                      <a:pt x="132" y="118"/>
                    </a:lnTo>
                    <a:lnTo>
                      <a:pt x="145" y="123"/>
                    </a:lnTo>
                    <a:lnTo>
                      <a:pt x="147" y="128"/>
                    </a:lnTo>
                    <a:lnTo>
                      <a:pt x="156" y="127"/>
                    </a:lnTo>
                    <a:lnTo>
                      <a:pt x="158" y="130"/>
                    </a:lnTo>
                    <a:lnTo>
                      <a:pt x="158" y="135"/>
                    </a:lnTo>
                    <a:lnTo>
                      <a:pt x="161" y="140"/>
                    </a:lnTo>
                    <a:lnTo>
                      <a:pt x="153" y="144"/>
                    </a:lnTo>
                    <a:lnTo>
                      <a:pt x="144" y="135"/>
                    </a:lnTo>
                    <a:lnTo>
                      <a:pt x="118" y="138"/>
                    </a:lnTo>
                    <a:lnTo>
                      <a:pt x="117" y="131"/>
                    </a:lnTo>
                    <a:lnTo>
                      <a:pt x="112" y="130"/>
                    </a:lnTo>
                    <a:lnTo>
                      <a:pt x="112" y="124"/>
                    </a:lnTo>
                    <a:lnTo>
                      <a:pt x="98" y="119"/>
                    </a:lnTo>
                    <a:lnTo>
                      <a:pt x="85" y="128"/>
                    </a:lnTo>
                    <a:lnTo>
                      <a:pt x="84" y="131"/>
                    </a:lnTo>
                    <a:lnTo>
                      <a:pt x="86" y="138"/>
                    </a:lnTo>
                    <a:lnTo>
                      <a:pt x="94" y="145"/>
                    </a:lnTo>
                    <a:lnTo>
                      <a:pt x="96" y="154"/>
                    </a:lnTo>
                    <a:lnTo>
                      <a:pt x="106" y="158"/>
                    </a:lnTo>
                    <a:lnTo>
                      <a:pt x="115" y="172"/>
                    </a:lnTo>
                    <a:lnTo>
                      <a:pt x="139" y="174"/>
                    </a:lnTo>
                    <a:lnTo>
                      <a:pt x="142" y="183"/>
                    </a:lnTo>
                    <a:lnTo>
                      <a:pt x="142" y="194"/>
                    </a:lnTo>
                    <a:lnTo>
                      <a:pt x="150" y="203"/>
                    </a:lnTo>
                    <a:lnTo>
                      <a:pt x="160" y="199"/>
                    </a:lnTo>
                    <a:lnTo>
                      <a:pt x="161" y="199"/>
                    </a:lnTo>
                    <a:lnTo>
                      <a:pt x="161" y="194"/>
                    </a:lnTo>
                    <a:lnTo>
                      <a:pt x="175" y="188"/>
                    </a:lnTo>
                    <a:lnTo>
                      <a:pt x="181" y="195"/>
                    </a:lnTo>
                    <a:lnTo>
                      <a:pt x="182" y="183"/>
                    </a:lnTo>
                    <a:lnTo>
                      <a:pt x="186" y="183"/>
                    </a:lnTo>
                    <a:lnTo>
                      <a:pt x="187" y="190"/>
                    </a:lnTo>
                    <a:lnTo>
                      <a:pt x="203" y="199"/>
                    </a:lnTo>
                    <a:lnTo>
                      <a:pt x="218" y="187"/>
                    </a:lnTo>
                    <a:lnTo>
                      <a:pt x="241" y="195"/>
                    </a:lnTo>
                    <a:lnTo>
                      <a:pt x="246" y="192"/>
                    </a:lnTo>
                    <a:lnTo>
                      <a:pt x="249" y="187"/>
                    </a:lnTo>
                    <a:lnTo>
                      <a:pt x="250" y="188"/>
                    </a:lnTo>
                    <a:lnTo>
                      <a:pt x="249" y="198"/>
                    </a:lnTo>
                    <a:lnTo>
                      <a:pt x="244" y="206"/>
                    </a:lnTo>
                    <a:lnTo>
                      <a:pt x="246" y="224"/>
                    </a:lnTo>
                    <a:lnTo>
                      <a:pt x="254" y="232"/>
                    </a:lnTo>
                    <a:lnTo>
                      <a:pt x="257" y="228"/>
                    </a:lnTo>
                    <a:lnTo>
                      <a:pt x="255" y="236"/>
                    </a:lnTo>
                    <a:lnTo>
                      <a:pt x="263" y="243"/>
                    </a:lnTo>
                    <a:lnTo>
                      <a:pt x="261" y="246"/>
                    </a:lnTo>
                    <a:lnTo>
                      <a:pt x="262" y="249"/>
                    </a:lnTo>
                    <a:lnTo>
                      <a:pt x="278" y="253"/>
                    </a:lnTo>
                    <a:lnTo>
                      <a:pt x="279" y="259"/>
                    </a:lnTo>
                    <a:lnTo>
                      <a:pt x="283" y="260"/>
                    </a:lnTo>
                    <a:lnTo>
                      <a:pt x="287" y="254"/>
                    </a:lnTo>
                    <a:lnTo>
                      <a:pt x="287" y="259"/>
                    </a:lnTo>
                    <a:lnTo>
                      <a:pt x="315" y="255"/>
                    </a:lnTo>
                    <a:lnTo>
                      <a:pt x="328" y="247"/>
                    </a:lnTo>
                    <a:lnTo>
                      <a:pt x="332" y="236"/>
                    </a:lnTo>
                    <a:lnTo>
                      <a:pt x="333" y="221"/>
                    </a:lnTo>
                    <a:lnTo>
                      <a:pt x="337" y="217"/>
                    </a:lnTo>
                    <a:lnTo>
                      <a:pt x="354" y="211"/>
                    </a:lnTo>
                    <a:lnTo>
                      <a:pt x="367" y="199"/>
                    </a:lnTo>
                    <a:lnTo>
                      <a:pt x="376" y="204"/>
                    </a:lnTo>
                    <a:lnTo>
                      <a:pt x="376" y="209"/>
                    </a:lnTo>
                    <a:lnTo>
                      <a:pt x="379" y="211"/>
                    </a:lnTo>
                    <a:lnTo>
                      <a:pt x="385" y="204"/>
                    </a:lnTo>
                    <a:lnTo>
                      <a:pt x="391" y="208"/>
                    </a:lnTo>
                    <a:lnTo>
                      <a:pt x="405" y="194"/>
                    </a:lnTo>
                    <a:lnTo>
                      <a:pt x="414" y="188"/>
                    </a:lnTo>
                    <a:lnTo>
                      <a:pt x="413" y="182"/>
                    </a:lnTo>
                    <a:lnTo>
                      <a:pt x="418" y="174"/>
                    </a:lnTo>
                    <a:lnTo>
                      <a:pt x="417" y="166"/>
                    </a:lnTo>
                    <a:lnTo>
                      <a:pt x="424" y="163"/>
                    </a:lnTo>
                    <a:lnTo>
                      <a:pt x="425" y="156"/>
                    </a:lnTo>
                    <a:lnTo>
                      <a:pt x="425" y="150"/>
                    </a:lnTo>
                    <a:lnTo>
                      <a:pt x="428" y="150"/>
                    </a:lnTo>
                    <a:lnTo>
                      <a:pt x="427" y="142"/>
                    </a:lnTo>
                    <a:lnTo>
                      <a:pt x="422" y="140"/>
                    </a:lnTo>
                    <a:lnTo>
                      <a:pt x="421" y="124"/>
                    </a:lnTo>
                    <a:lnTo>
                      <a:pt x="433" y="114"/>
                    </a:lnTo>
                    <a:lnTo>
                      <a:pt x="434" y="109"/>
                    </a:lnTo>
                    <a:lnTo>
                      <a:pt x="443" y="112"/>
                    </a:lnTo>
                    <a:lnTo>
                      <a:pt x="448" y="98"/>
                    </a:lnTo>
                    <a:lnTo>
                      <a:pt x="455" y="99"/>
                    </a:lnTo>
                    <a:lnTo>
                      <a:pt x="459" y="87"/>
                    </a:lnTo>
                    <a:lnTo>
                      <a:pt x="465" y="86"/>
                    </a:lnTo>
                    <a:lnTo>
                      <a:pt x="462" y="84"/>
                    </a:lnTo>
                    <a:lnTo>
                      <a:pt x="462" y="79"/>
                    </a:lnTo>
                    <a:lnTo>
                      <a:pt x="472" y="66"/>
                    </a:lnTo>
                    <a:lnTo>
                      <a:pt x="473" y="60"/>
                    </a:lnTo>
                    <a:lnTo>
                      <a:pt x="491" y="57"/>
                    </a:lnTo>
                    <a:lnTo>
                      <a:pt x="494" y="44"/>
                    </a:lnTo>
                    <a:lnTo>
                      <a:pt x="496" y="37"/>
                    </a:lnTo>
                    <a:lnTo>
                      <a:pt x="487" y="28"/>
                    </a:lnTo>
                    <a:lnTo>
                      <a:pt x="488" y="26"/>
                    </a:lnTo>
                    <a:lnTo>
                      <a:pt x="487" y="21"/>
                    </a:lnTo>
                    <a:lnTo>
                      <a:pt x="492" y="11"/>
                    </a:lnTo>
                    <a:lnTo>
                      <a:pt x="491" y="4"/>
                    </a:lnTo>
                    <a:lnTo>
                      <a:pt x="492" y="0"/>
                    </a:lnTo>
                    <a:lnTo>
                      <a:pt x="235" y="0"/>
                    </a:lnTo>
                    <a:lnTo>
                      <a:pt x="235" y="4"/>
                    </a:lnTo>
                    <a:lnTo>
                      <a:pt x="230" y="2"/>
                    </a:lnTo>
                    <a:lnTo>
                      <a:pt x="228" y="11"/>
                    </a:lnTo>
                    <a:lnTo>
                      <a:pt x="222" y="5"/>
                    </a:lnTo>
                    <a:lnTo>
                      <a:pt x="219" y="0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66" y="0"/>
                    </a:lnTo>
                    <a:lnTo>
                      <a:pt x="35" y="0"/>
                    </a:lnTo>
                    <a:lnTo>
                      <a:pt x="31" y="6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90" name="任意多边形: 形状 89"/>
            <p:cNvSpPr>
              <a:spLocks noChangeAspect="1"/>
            </p:cNvSpPr>
            <p:nvPr/>
          </p:nvSpPr>
          <p:spPr bwMode="gray">
            <a:xfrm>
              <a:off x="5129196" y="3024686"/>
              <a:ext cx="6361" cy="698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22"/>
                </a:cxn>
                <a:cxn ang="0">
                  <a:pos x="2" y="0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1" y="15"/>
                </a:cxn>
                <a:cxn ang="0">
                  <a:pos x="13" y="13"/>
                </a:cxn>
                <a:cxn ang="0">
                  <a:pos x="19" y="10"/>
                </a:cxn>
                <a:cxn ang="0">
                  <a:pos x="19" y="6"/>
                </a:cxn>
                <a:cxn ang="0">
                  <a:pos x="8" y="0"/>
                </a:cxn>
                <a:cxn ang="0">
                  <a:pos x="3" y="0"/>
                </a:cxn>
              </a:cxnLst>
              <a:rect l="0" t="0" r="r" b="b"/>
              <a:pathLst>
                <a:path w="19" h="22">
                  <a:moveTo>
                    <a:pt x="3" y="0"/>
                  </a:moveTo>
                  <a:lnTo>
                    <a:pt x="3" y="22"/>
                  </a:lnTo>
                  <a:lnTo>
                    <a:pt x="2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5"/>
                  </a:lnTo>
                  <a:lnTo>
                    <a:pt x="13" y="13"/>
                  </a:lnTo>
                  <a:lnTo>
                    <a:pt x="19" y="10"/>
                  </a:lnTo>
                  <a:lnTo>
                    <a:pt x="19" y="6"/>
                  </a:lnTo>
                  <a:lnTo>
                    <a:pt x="8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91" name="任意多边形: 形状 90"/>
            <p:cNvSpPr>
              <a:spLocks noChangeAspect="1"/>
            </p:cNvSpPr>
            <p:nvPr/>
          </p:nvSpPr>
          <p:spPr bwMode="gray">
            <a:xfrm>
              <a:off x="5467895" y="2390840"/>
              <a:ext cx="46115" cy="48892"/>
            </a:xfrm>
            <a:custGeom>
              <a:avLst/>
              <a:gdLst/>
              <a:ahLst/>
              <a:cxnLst>
                <a:cxn ang="0">
                  <a:pos x="82" y="27"/>
                </a:cxn>
                <a:cxn ang="0">
                  <a:pos x="96" y="46"/>
                </a:cxn>
                <a:cxn ang="0">
                  <a:pos x="118" y="55"/>
                </a:cxn>
                <a:cxn ang="0">
                  <a:pos x="128" y="70"/>
                </a:cxn>
                <a:cxn ang="0">
                  <a:pos x="137" y="68"/>
                </a:cxn>
                <a:cxn ang="0">
                  <a:pos x="141" y="90"/>
                </a:cxn>
                <a:cxn ang="0">
                  <a:pos x="130" y="87"/>
                </a:cxn>
                <a:cxn ang="0">
                  <a:pos x="123" y="82"/>
                </a:cxn>
                <a:cxn ang="0">
                  <a:pos x="107" y="81"/>
                </a:cxn>
                <a:cxn ang="0">
                  <a:pos x="97" y="92"/>
                </a:cxn>
                <a:cxn ang="0">
                  <a:pos x="110" y="101"/>
                </a:cxn>
                <a:cxn ang="0">
                  <a:pos x="118" y="112"/>
                </a:cxn>
                <a:cxn ang="0">
                  <a:pos x="129" y="113"/>
                </a:cxn>
                <a:cxn ang="0">
                  <a:pos x="128" y="138"/>
                </a:cxn>
                <a:cxn ang="0">
                  <a:pos x="121" y="140"/>
                </a:cxn>
                <a:cxn ang="0">
                  <a:pos x="110" y="133"/>
                </a:cxn>
                <a:cxn ang="0">
                  <a:pos x="110" y="122"/>
                </a:cxn>
                <a:cxn ang="0">
                  <a:pos x="97" y="128"/>
                </a:cxn>
                <a:cxn ang="0">
                  <a:pos x="75" y="98"/>
                </a:cxn>
                <a:cxn ang="0">
                  <a:pos x="31" y="76"/>
                </a:cxn>
                <a:cxn ang="0">
                  <a:pos x="24" y="62"/>
                </a:cxn>
                <a:cxn ang="0">
                  <a:pos x="10" y="50"/>
                </a:cxn>
                <a:cxn ang="0">
                  <a:pos x="8" y="39"/>
                </a:cxn>
                <a:cxn ang="0">
                  <a:pos x="4" y="33"/>
                </a:cxn>
                <a:cxn ang="0">
                  <a:pos x="4" y="26"/>
                </a:cxn>
                <a:cxn ang="0">
                  <a:pos x="1" y="11"/>
                </a:cxn>
                <a:cxn ang="0">
                  <a:pos x="0" y="7"/>
                </a:cxn>
                <a:cxn ang="0">
                  <a:pos x="15" y="0"/>
                </a:cxn>
                <a:cxn ang="0">
                  <a:pos x="49" y="9"/>
                </a:cxn>
                <a:cxn ang="0">
                  <a:pos x="58" y="5"/>
                </a:cxn>
                <a:cxn ang="0">
                  <a:pos x="75" y="15"/>
                </a:cxn>
                <a:cxn ang="0">
                  <a:pos x="82" y="27"/>
                </a:cxn>
              </a:cxnLst>
              <a:rect l="0" t="0" r="r" b="b"/>
              <a:pathLst>
                <a:path w="141" h="140">
                  <a:moveTo>
                    <a:pt x="82" y="27"/>
                  </a:moveTo>
                  <a:lnTo>
                    <a:pt x="96" y="46"/>
                  </a:lnTo>
                  <a:lnTo>
                    <a:pt x="118" y="55"/>
                  </a:lnTo>
                  <a:lnTo>
                    <a:pt x="128" y="70"/>
                  </a:lnTo>
                  <a:lnTo>
                    <a:pt x="137" y="68"/>
                  </a:lnTo>
                  <a:lnTo>
                    <a:pt x="141" y="90"/>
                  </a:lnTo>
                  <a:lnTo>
                    <a:pt x="130" y="87"/>
                  </a:lnTo>
                  <a:lnTo>
                    <a:pt x="123" y="82"/>
                  </a:lnTo>
                  <a:lnTo>
                    <a:pt x="107" y="81"/>
                  </a:lnTo>
                  <a:lnTo>
                    <a:pt x="97" y="92"/>
                  </a:lnTo>
                  <a:lnTo>
                    <a:pt x="110" y="101"/>
                  </a:lnTo>
                  <a:lnTo>
                    <a:pt x="118" y="112"/>
                  </a:lnTo>
                  <a:lnTo>
                    <a:pt x="129" y="113"/>
                  </a:lnTo>
                  <a:lnTo>
                    <a:pt x="128" y="138"/>
                  </a:lnTo>
                  <a:lnTo>
                    <a:pt x="121" y="140"/>
                  </a:lnTo>
                  <a:lnTo>
                    <a:pt x="110" y="133"/>
                  </a:lnTo>
                  <a:lnTo>
                    <a:pt x="110" y="122"/>
                  </a:lnTo>
                  <a:lnTo>
                    <a:pt x="97" y="128"/>
                  </a:lnTo>
                  <a:lnTo>
                    <a:pt x="75" y="98"/>
                  </a:lnTo>
                  <a:lnTo>
                    <a:pt x="31" y="76"/>
                  </a:lnTo>
                  <a:lnTo>
                    <a:pt x="24" y="62"/>
                  </a:lnTo>
                  <a:lnTo>
                    <a:pt x="10" y="50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1" y="11"/>
                  </a:lnTo>
                  <a:lnTo>
                    <a:pt x="0" y="7"/>
                  </a:lnTo>
                  <a:lnTo>
                    <a:pt x="15" y="0"/>
                  </a:lnTo>
                  <a:lnTo>
                    <a:pt x="49" y="9"/>
                  </a:lnTo>
                  <a:lnTo>
                    <a:pt x="58" y="5"/>
                  </a:lnTo>
                  <a:lnTo>
                    <a:pt x="75" y="15"/>
                  </a:lnTo>
                  <a:lnTo>
                    <a:pt x="82" y="2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92" name="任意多边形: 形状 91"/>
            <p:cNvSpPr>
              <a:spLocks noChangeAspect="1"/>
            </p:cNvSpPr>
            <p:nvPr/>
          </p:nvSpPr>
          <p:spPr bwMode="gray">
            <a:xfrm>
              <a:off x="5407470" y="2504338"/>
              <a:ext cx="46115" cy="34923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44" y="51"/>
                </a:cxn>
                <a:cxn ang="0">
                  <a:pos x="146" y="69"/>
                </a:cxn>
                <a:cxn ang="0">
                  <a:pos x="134" y="78"/>
                </a:cxn>
                <a:cxn ang="0">
                  <a:pos x="123" y="79"/>
                </a:cxn>
                <a:cxn ang="0">
                  <a:pos x="116" y="76"/>
                </a:cxn>
                <a:cxn ang="0">
                  <a:pos x="112" y="86"/>
                </a:cxn>
                <a:cxn ang="0">
                  <a:pos x="94" y="80"/>
                </a:cxn>
                <a:cxn ang="0">
                  <a:pos x="76" y="87"/>
                </a:cxn>
                <a:cxn ang="0">
                  <a:pos x="32" y="98"/>
                </a:cxn>
                <a:cxn ang="0">
                  <a:pos x="10" y="102"/>
                </a:cxn>
                <a:cxn ang="0">
                  <a:pos x="0" y="100"/>
                </a:cxn>
                <a:cxn ang="0">
                  <a:pos x="1" y="82"/>
                </a:cxn>
                <a:cxn ang="0">
                  <a:pos x="4" y="70"/>
                </a:cxn>
                <a:cxn ang="0">
                  <a:pos x="25" y="58"/>
                </a:cxn>
                <a:cxn ang="0">
                  <a:pos x="46" y="39"/>
                </a:cxn>
                <a:cxn ang="0">
                  <a:pos x="51" y="33"/>
                </a:cxn>
                <a:cxn ang="0">
                  <a:pos x="91" y="22"/>
                </a:cxn>
                <a:cxn ang="0">
                  <a:pos x="105" y="9"/>
                </a:cxn>
                <a:cxn ang="0">
                  <a:pos x="118" y="0"/>
                </a:cxn>
                <a:cxn ang="0">
                  <a:pos x="123" y="8"/>
                </a:cxn>
                <a:cxn ang="0">
                  <a:pos x="140" y="22"/>
                </a:cxn>
                <a:cxn ang="0">
                  <a:pos x="144" y="31"/>
                </a:cxn>
              </a:cxnLst>
              <a:rect l="0" t="0" r="r" b="b"/>
              <a:pathLst>
                <a:path w="146" h="102">
                  <a:moveTo>
                    <a:pt x="144" y="31"/>
                  </a:moveTo>
                  <a:lnTo>
                    <a:pt x="144" y="51"/>
                  </a:lnTo>
                  <a:lnTo>
                    <a:pt x="146" y="69"/>
                  </a:lnTo>
                  <a:lnTo>
                    <a:pt x="134" y="78"/>
                  </a:lnTo>
                  <a:lnTo>
                    <a:pt x="123" y="79"/>
                  </a:lnTo>
                  <a:lnTo>
                    <a:pt x="116" y="76"/>
                  </a:lnTo>
                  <a:lnTo>
                    <a:pt x="112" y="86"/>
                  </a:lnTo>
                  <a:lnTo>
                    <a:pt x="94" y="80"/>
                  </a:lnTo>
                  <a:lnTo>
                    <a:pt x="76" y="87"/>
                  </a:lnTo>
                  <a:lnTo>
                    <a:pt x="32" y="98"/>
                  </a:lnTo>
                  <a:lnTo>
                    <a:pt x="10" y="102"/>
                  </a:lnTo>
                  <a:lnTo>
                    <a:pt x="0" y="100"/>
                  </a:lnTo>
                  <a:lnTo>
                    <a:pt x="1" y="82"/>
                  </a:lnTo>
                  <a:lnTo>
                    <a:pt x="4" y="70"/>
                  </a:lnTo>
                  <a:lnTo>
                    <a:pt x="25" y="58"/>
                  </a:lnTo>
                  <a:lnTo>
                    <a:pt x="46" y="39"/>
                  </a:lnTo>
                  <a:lnTo>
                    <a:pt x="51" y="33"/>
                  </a:lnTo>
                  <a:lnTo>
                    <a:pt x="91" y="22"/>
                  </a:lnTo>
                  <a:lnTo>
                    <a:pt x="105" y="9"/>
                  </a:lnTo>
                  <a:lnTo>
                    <a:pt x="118" y="0"/>
                  </a:lnTo>
                  <a:lnTo>
                    <a:pt x="123" y="8"/>
                  </a:lnTo>
                  <a:lnTo>
                    <a:pt x="140" y="22"/>
                  </a:lnTo>
                  <a:lnTo>
                    <a:pt x="144" y="3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93" name="任意多边形: 形状 92"/>
            <p:cNvSpPr>
              <a:spLocks noChangeAspect="1"/>
            </p:cNvSpPr>
            <p:nvPr/>
          </p:nvSpPr>
          <p:spPr bwMode="gray">
            <a:xfrm>
              <a:off x="5130786" y="3019448"/>
              <a:ext cx="14312" cy="5239"/>
            </a:xfrm>
            <a:custGeom>
              <a:avLst/>
              <a:gdLst/>
              <a:ahLst/>
              <a:cxnLst>
                <a:cxn ang="0">
                  <a:pos x="44" y="4"/>
                </a:cxn>
                <a:cxn ang="0">
                  <a:pos x="41" y="6"/>
                </a:cxn>
                <a:cxn ang="0">
                  <a:pos x="14" y="0"/>
                </a:cxn>
                <a:cxn ang="0">
                  <a:pos x="5" y="0"/>
                </a:cxn>
                <a:cxn ang="0">
                  <a:pos x="0" y="3"/>
                </a:cxn>
                <a:cxn ang="0">
                  <a:pos x="1" y="9"/>
                </a:cxn>
                <a:cxn ang="0">
                  <a:pos x="6" y="15"/>
                </a:cxn>
                <a:cxn ang="0">
                  <a:pos x="15" y="15"/>
                </a:cxn>
                <a:cxn ang="0">
                  <a:pos x="25" y="15"/>
                </a:cxn>
                <a:cxn ang="0">
                  <a:pos x="25" y="10"/>
                </a:cxn>
                <a:cxn ang="0">
                  <a:pos x="27" y="6"/>
                </a:cxn>
                <a:cxn ang="0">
                  <a:pos x="41" y="7"/>
                </a:cxn>
                <a:cxn ang="0">
                  <a:pos x="44" y="4"/>
                </a:cxn>
              </a:cxnLst>
              <a:rect l="0" t="0" r="r" b="b"/>
              <a:pathLst>
                <a:path w="44" h="15">
                  <a:moveTo>
                    <a:pt x="44" y="4"/>
                  </a:moveTo>
                  <a:lnTo>
                    <a:pt x="41" y="6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1" y="9"/>
                  </a:lnTo>
                  <a:lnTo>
                    <a:pt x="6" y="15"/>
                  </a:lnTo>
                  <a:lnTo>
                    <a:pt x="15" y="15"/>
                  </a:lnTo>
                  <a:lnTo>
                    <a:pt x="25" y="15"/>
                  </a:lnTo>
                  <a:lnTo>
                    <a:pt x="25" y="10"/>
                  </a:lnTo>
                  <a:lnTo>
                    <a:pt x="27" y="6"/>
                  </a:lnTo>
                  <a:lnTo>
                    <a:pt x="41" y="7"/>
                  </a:lnTo>
                  <a:lnTo>
                    <a:pt x="44" y="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94" name="任意多边形: 形状 93"/>
            <p:cNvSpPr>
              <a:spLocks noChangeAspect="1"/>
            </p:cNvSpPr>
            <p:nvPr/>
          </p:nvSpPr>
          <p:spPr bwMode="gray">
            <a:xfrm>
              <a:off x="4625121" y="1795408"/>
              <a:ext cx="965216" cy="1225786"/>
            </a:xfrm>
            <a:custGeom>
              <a:avLst/>
              <a:gdLst/>
              <a:ahLst/>
              <a:cxnLst>
                <a:cxn ang="0">
                  <a:pos x="334" y="269"/>
                </a:cxn>
                <a:cxn ang="0">
                  <a:pos x="56" y="423"/>
                </a:cxn>
                <a:cxn ang="0">
                  <a:pos x="87" y="620"/>
                </a:cxn>
                <a:cxn ang="0">
                  <a:pos x="345" y="649"/>
                </a:cxn>
                <a:cxn ang="0">
                  <a:pos x="370" y="802"/>
                </a:cxn>
                <a:cxn ang="0">
                  <a:pos x="203" y="910"/>
                </a:cxn>
                <a:cxn ang="0">
                  <a:pos x="382" y="1005"/>
                </a:cxn>
                <a:cxn ang="0">
                  <a:pos x="663" y="1060"/>
                </a:cxn>
                <a:cxn ang="0">
                  <a:pos x="789" y="1212"/>
                </a:cxn>
                <a:cxn ang="0">
                  <a:pos x="914" y="1457"/>
                </a:cxn>
                <a:cxn ang="0">
                  <a:pos x="957" y="1666"/>
                </a:cxn>
                <a:cxn ang="0">
                  <a:pos x="946" y="1937"/>
                </a:cxn>
                <a:cxn ang="0">
                  <a:pos x="1155" y="1924"/>
                </a:cxn>
                <a:cxn ang="0">
                  <a:pos x="1212" y="2100"/>
                </a:cxn>
                <a:cxn ang="0">
                  <a:pos x="1198" y="2196"/>
                </a:cxn>
                <a:cxn ang="0">
                  <a:pos x="1193" y="2371"/>
                </a:cxn>
                <a:cxn ang="0">
                  <a:pos x="1189" y="2458"/>
                </a:cxn>
                <a:cxn ang="0">
                  <a:pos x="1066" y="2539"/>
                </a:cxn>
                <a:cxn ang="0">
                  <a:pos x="1064" y="2750"/>
                </a:cxn>
                <a:cxn ang="0">
                  <a:pos x="1125" y="2895"/>
                </a:cxn>
                <a:cxn ang="0">
                  <a:pos x="1211" y="2960"/>
                </a:cxn>
                <a:cxn ang="0">
                  <a:pos x="1195" y="3116"/>
                </a:cxn>
                <a:cxn ang="0">
                  <a:pos x="1279" y="3272"/>
                </a:cxn>
                <a:cxn ang="0">
                  <a:pos x="1338" y="3337"/>
                </a:cxn>
                <a:cxn ang="0">
                  <a:pos x="1363" y="3416"/>
                </a:cxn>
                <a:cxn ang="0">
                  <a:pos x="1470" y="3433"/>
                </a:cxn>
                <a:cxn ang="0">
                  <a:pos x="1537" y="3452"/>
                </a:cxn>
                <a:cxn ang="0">
                  <a:pos x="1629" y="3467"/>
                </a:cxn>
                <a:cxn ang="0">
                  <a:pos x="1687" y="3305"/>
                </a:cxn>
                <a:cxn ang="0">
                  <a:pos x="1689" y="3152"/>
                </a:cxn>
                <a:cxn ang="0">
                  <a:pos x="1764" y="3101"/>
                </a:cxn>
                <a:cxn ang="0">
                  <a:pos x="1753" y="2943"/>
                </a:cxn>
                <a:cxn ang="0">
                  <a:pos x="1812" y="2852"/>
                </a:cxn>
                <a:cxn ang="0">
                  <a:pos x="1901" y="2792"/>
                </a:cxn>
                <a:cxn ang="0">
                  <a:pos x="1930" y="2799"/>
                </a:cxn>
                <a:cxn ang="0">
                  <a:pos x="2028" y="2774"/>
                </a:cxn>
                <a:cxn ang="0">
                  <a:pos x="2118" y="2690"/>
                </a:cxn>
                <a:cxn ang="0">
                  <a:pos x="2174" y="2551"/>
                </a:cxn>
                <a:cxn ang="0">
                  <a:pos x="2221" y="2438"/>
                </a:cxn>
                <a:cxn ang="0">
                  <a:pos x="2324" y="2497"/>
                </a:cxn>
                <a:cxn ang="0">
                  <a:pos x="2398" y="2454"/>
                </a:cxn>
                <a:cxn ang="0">
                  <a:pos x="2533" y="2404"/>
                </a:cxn>
                <a:cxn ang="0">
                  <a:pos x="2608" y="2324"/>
                </a:cxn>
                <a:cxn ang="0">
                  <a:pos x="2693" y="2260"/>
                </a:cxn>
                <a:cxn ang="0">
                  <a:pos x="2744" y="2191"/>
                </a:cxn>
                <a:cxn ang="0">
                  <a:pos x="2518" y="2132"/>
                </a:cxn>
                <a:cxn ang="0">
                  <a:pos x="2535" y="1960"/>
                </a:cxn>
                <a:cxn ang="0">
                  <a:pos x="2675" y="2082"/>
                </a:cxn>
                <a:cxn ang="0">
                  <a:pos x="2798" y="2021"/>
                </a:cxn>
                <a:cxn ang="0">
                  <a:pos x="2734" y="1919"/>
                </a:cxn>
                <a:cxn ang="0">
                  <a:pos x="2637" y="1764"/>
                </a:cxn>
                <a:cxn ang="0">
                  <a:pos x="2526" y="1666"/>
                </a:cxn>
                <a:cxn ang="0">
                  <a:pos x="2780" y="1635"/>
                </a:cxn>
                <a:cxn ang="0">
                  <a:pos x="2761" y="1433"/>
                </a:cxn>
                <a:cxn ang="0">
                  <a:pos x="2855" y="1350"/>
                </a:cxn>
                <a:cxn ang="0">
                  <a:pos x="2914" y="1260"/>
                </a:cxn>
                <a:cxn ang="0">
                  <a:pos x="2866" y="1034"/>
                </a:cxn>
                <a:cxn ang="0">
                  <a:pos x="2763" y="931"/>
                </a:cxn>
                <a:cxn ang="0">
                  <a:pos x="3000" y="845"/>
                </a:cxn>
                <a:cxn ang="0">
                  <a:pos x="2868" y="650"/>
                </a:cxn>
                <a:cxn ang="0">
                  <a:pos x="2831" y="472"/>
                </a:cxn>
                <a:cxn ang="0">
                  <a:pos x="2931" y="232"/>
                </a:cxn>
                <a:cxn ang="0">
                  <a:pos x="3035" y="0"/>
                </a:cxn>
              </a:cxnLst>
              <a:rect l="0" t="0" r="r" b="b"/>
              <a:pathLst>
                <a:path w="3035" h="3510">
                  <a:moveTo>
                    <a:pt x="430" y="18"/>
                  </a:moveTo>
                  <a:lnTo>
                    <a:pt x="443" y="28"/>
                  </a:lnTo>
                  <a:lnTo>
                    <a:pt x="454" y="26"/>
                  </a:lnTo>
                  <a:lnTo>
                    <a:pt x="467" y="50"/>
                  </a:lnTo>
                  <a:lnTo>
                    <a:pt x="458" y="63"/>
                  </a:lnTo>
                  <a:lnTo>
                    <a:pt x="442" y="66"/>
                  </a:lnTo>
                  <a:lnTo>
                    <a:pt x="427" y="63"/>
                  </a:lnTo>
                  <a:lnTo>
                    <a:pt x="420" y="93"/>
                  </a:lnTo>
                  <a:lnTo>
                    <a:pt x="430" y="101"/>
                  </a:lnTo>
                  <a:lnTo>
                    <a:pt x="438" y="117"/>
                  </a:lnTo>
                  <a:lnTo>
                    <a:pt x="442" y="131"/>
                  </a:lnTo>
                  <a:lnTo>
                    <a:pt x="442" y="147"/>
                  </a:lnTo>
                  <a:lnTo>
                    <a:pt x="443" y="157"/>
                  </a:lnTo>
                  <a:lnTo>
                    <a:pt x="424" y="183"/>
                  </a:lnTo>
                  <a:lnTo>
                    <a:pt x="416" y="204"/>
                  </a:lnTo>
                  <a:lnTo>
                    <a:pt x="406" y="212"/>
                  </a:lnTo>
                  <a:lnTo>
                    <a:pt x="382" y="255"/>
                  </a:lnTo>
                  <a:lnTo>
                    <a:pt x="377" y="276"/>
                  </a:lnTo>
                  <a:lnTo>
                    <a:pt x="368" y="283"/>
                  </a:lnTo>
                  <a:lnTo>
                    <a:pt x="363" y="278"/>
                  </a:lnTo>
                  <a:lnTo>
                    <a:pt x="351" y="278"/>
                  </a:lnTo>
                  <a:lnTo>
                    <a:pt x="334" y="269"/>
                  </a:lnTo>
                  <a:lnTo>
                    <a:pt x="322" y="278"/>
                  </a:lnTo>
                  <a:lnTo>
                    <a:pt x="311" y="258"/>
                  </a:lnTo>
                  <a:lnTo>
                    <a:pt x="275" y="274"/>
                  </a:lnTo>
                  <a:lnTo>
                    <a:pt x="274" y="284"/>
                  </a:lnTo>
                  <a:lnTo>
                    <a:pt x="263" y="278"/>
                  </a:lnTo>
                  <a:lnTo>
                    <a:pt x="231" y="285"/>
                  </a:lnTo>
                  <a:lnTo>
                    <a:pt x="204" y="305"/>
                  </a:lnTo>
                  <a:lnTo>
                    <a:pt x="195" y="314"/>
                  </a:lnTo>
                  <a:lnTo>
                    <a:pt x="201" y="325"/>
                  </a:lnTo>
                  <a:lnTo>
                    <a:pt x="217" y="330"/>
                  </a:lnTo>
                  <a:lnTo>
                    <a:pt x="216" y="343"/>
                  </a:lnTo>
                  <a:lnTo>
                    <a:pt x="199" y="337"/>
                  </a:lnTo>
                  <a:lnTo>
                    <a:pt x="191" y="341"/>
                  </a:lnTo>
                  <a:lnTo>
                    <a:pt x="189" y="350"/>
                  </a:lnTo>
                  <a:lnTo>
                    <a:pt x="183" y="355"/>
                  </a:lnTo>
                  <a:lnTo>
                    <a:pt x="153" y="357"/>
                  </a:lnTo>
                  <a:lnTo>
                    <a:pt x="140" y="370"/>
                  </a:lnTo>
                  <a:lnTo>
                    <a:pt x="114" y="378"/>
                  </a:lnTo>
                  <a:lnTo>
                    <a:pt x="106" y="411"/>
                  </a:lnTo>
                  <a:lnTo>
                    <a:pt x="87" y="402"/>
                  </a:lnTo>
                  <a:lnTo>
                    <a:pt x="65" y="409"/>
                  </a:lnTo>
                  <a:lnTo>
                    <a:pt x="56" y="423"/>
                  </a:lnTo>
                  <a:lnTo>
                    <a:pt x="32" y="432"/>
                  </a:lnTo>
                  <a:lnTo>
                    <a:pt x="18" y="443"/>
                  </a:lnTo>
                  <a:lnTo>
                    <a:pt x="15" y="458"/>
                  </a:lnTo>
                  <a:lnTo>
                    <a:pt x="16" y="464"/>
                  </a:lnTo>
                  <a:lnTo>
                    <a:pt x="5" y="485"/>
                  </a:lnTo>
                  <a:lnTo>
                    <a:pt x="6" y="494"/>
                  </a:lnTo>
                  <a:lnTo>
                    <a:pt x="26" y="499"/>
                  </a:lnTo>
                  <a:lnTo>
                    <a:pt x="13" y="504"/>
                  </a:lnTo>
                  <a:lnTo>
                    <a:pt x="13" y="510"/>
                  </a:lnTo>
                  <a:lnTo>
                    <a:pt x="10" y="526"/>
                  </a:lnTo>
                  <a:lnTo>
                    <a:pt x="0" y="529"/>
                  </a:lnTo>
                  <a:lnTo>
                    <a:pt x="4" y="540"/>
                  </a:lnTo>
                  <a:lnTo>
                    <a:pt x="18" y="555"/>
                  </a:lnTo>
                  <a:lnTo>
                    <a:pt x="33" y="563"/>
                  </a:lnTo>
                  <a:lnTo>
                    <a:pt x="37" y="572"/>
                  </a:lnTo>
                  <a:lnTo>
                    <a:pt x="37" y="586"/>
                  </a:lnTo>
                  <a:lnTo>
                    <a:pt x="39" y="591"/>
                  </a:lnTo>
                  <a:lnTo>
                    <a:pt x="58" y="601"/>
                  </a:lnTo>
                  <a:lnTo>
                    <a:pt x="65" y="598"/>
                  </a:lnTo>
                  <a:lnTo>
                    <a:pt x="76" y="607"/>
                  </a:lnTo>
                  <a:lnTo>
                    <a:pt x="91" y="608"/>
                  </a:lnTo>
                  <a:lnTo>
                    <a:pt x="87" y="620"/>
                  </a:lnTo>
                  <a:lnTo>
                    <a:pt x="92" y="634"/>
                  </a:lnTo>
                  <a:lnTo>
                    <a:pt x="114" y="630"/>
                  </a:lnTo>
                  <a:lnTo>
                    <a:pt x="155" y="614"/>
                  </a:lnTo>
                  <a:lnTo>
                    <a:pt x="134" y="641"/>
                  </a:lnTo>
                  <a:lnTo>
                    <a:pt x="128" y="660"/>
                  </a:lnTo>
                  <a:lnTo>
                    <a:pt x="160" y="660"/>
                  </a:lnTo>
                  <a:lnTo>
                    <a:pt x="180" y="649"/>
                  </a:lnTo>
                  <a:lnTo>
                    <a:pt x="180" y="657"/>
                  </a:lnTo>
                  <a:lnTo>
                    <a:pt x="153" y="678"/>
                  </a:lnTo>
                  <a:lnTo>
                    <a:pt x="158" y="693"/>
                  </a:lnTo>
                  <a:lnTo>
                    <a:pt x="196" y="709"/>
                  </a:lnTo>
                  <a:lnTo>
                    <a:pt x="214" y="711"/>
                  </a:lnTo>
                  <a:lnTo>
                    <a:pt x="236" y="700"/>
                  </a:lnTo>
                  <a:lnTo>
                    <a:pt x="237" y="685"/>
                  </a:lnTo>
                  <a:lnTo>
                    <a:pt x="230" y="663"/>
                  </a:lnTo>
                  <a:lnTo>
                    <a:pt x="239" y="660"/>
                  </a:lnTo>
                  <a:lnTo>
                    <a:pt x="253" y="678"/>
                  </a:lnTo>
                  <a:lnTo>
                    <a:pt x="258" y="694"/>
                  </a:lnTo>
                  <a:lnTo>
                    <a:pt x="289" y="694"/>
                  </a:lnTo>
                  <a:lnTo>
                    <a:pt x="314" y="688"/>
                  </a:lnTo>
                  <a:lnTo>
                    <a:pt x="329" y="663"/>
                  </a:lnTo>
                  <a:lnTo>
                    <a:pt x="345" y="649"/>
                  </a:lnTo>
                  <a:lnTo>
                    <a:pt x="356" y="646"/>
                  </a:lnTo>
                  <a:lnTo>
                    <a:pt x="354" y="658"/>
                  </a:lnTo>
                  <a:lnTo>
                    <a:pt x="340" y="666"/>
                  </a:lnTo>
                  <a:lnTo>
                    <a:pt x="345" y="673"/>
                  </a:lnTo>
                  <a:lnTo>
                    <a:pt x="352" y="671"/>
                  </a:lnTo>
                  <a:lnTo>
                    <a:pt x="360" y="658"/>
                  </a:lnTo>
                  <a:lnTo>
                    <a:pt x="375" y="655"/>
                  </a:lnTo>
                  <a:lnTo>
                    <a:pt x="379" y="665"/>
                  </a:lnTo>
                  <a:lnTo>
                    <a:pt x="381" y="678"/>
                  </a:lnTo>
                  <a:lnTo>
                    <a:pt x="393" y="688"/>
                  </a:lnTo>
                  <a:lnTo>
                    <a:pt x="389" y="706"/>
                  </a:lnTo>
                  <a:lnTo>
                    <a:pt x="381" y="716"/>
                  </a:lnTo>
                  <a:lnTo>
                    <a:pt x="365" y="714"/>
                  </a:lnTo>
                  <a:lnTo>
                    <a:pt x="356" y="725"/>
                  </a:lnTo>
                  <a:lnTo>
                    <a:pt x="359" y="736"/>
                  </a:lnTo>
                  <a:lnTo>
                    <a:pt x="365" y="747"/>
                  </a:lnTo>
                  <a:lnTo>
                    <a:pt x="395" y="763"/>
                  </a:lnTo>
                  <a:lnTo>
                    <a:pt x="398" y="769"/>
                  </a:lnTo>
                  <a:lnTo>
                    <a:pt x="397" y="776"/>
                  </a:lnTo>
                  <a:lnTo>
                    <a:pt x="391" y="785"/>
                  </a:lnTo>
                  <a:lnTo>
                    <a:pt x="373" y="791"/>
                  </a:lnTo>
                  <a:lnTo>
                    <a:pt x="370" y="802"/>
                  </a:lnTo>
                  <a:lnTo>
                    <a:pt x="360" y="803"/>
                  </a:lnTo>
                  <a:lnTo>
                    <a:pt x="346" y="796"/>
                  </a:lnTo>
                  <a:lnTo>
                    <a:pt x="289" y="781"/>
                  </a:lnTo>
                  <a:lnTo>
                    <a:pt x="258" y="789"/>
                  </a:lnTo>
                  <a:lnTo>
                    <a:pt x="203" y="776"/>
                  </a:lnTo>
                  <a:lnTo>
                    <a:pt x="146" y="774"/>
                  </a:lnTo>
                  <a:lnTo>
                    <a:pt x="117" y="787"/>
                  </a:lnTo>
                  <a:lnTo>
                    <a:pt x="119" y="797"/>
                  </a:lnTo>
                  <a:lnTo>
                    <a:pt x="106" y="800"/>
                  </a:lnTo>
                  <a:lnTo>
                    <a:pt x="88" y="829"/>
                  </a:lnTo>
                  <a:lnTo>
                    <a:pt x="81" y="840"/>
                  </a:lnTo>
                  <a:lnTo>
                    <a:pt x="87" y="838"/>
                  </a:lnTo>
                  <a:lnTo>
                    <a:pt x="110" y="851"/>
                  </a:lnTo>
                  <a:lnTo>
                    <a:pt x="114" y="860"/>
                  </a:lnTo>
                  <a:lnTo>
                    <a:pt x="113" y="872"/>
                  </a:lnTo>
                  <a:lnTo>
                    <a:pt x="129" y="884"/>
                  </a:lnTo>
                  <a:lnTo>
                    <a:pt x="149" y="881"/>
                  </a:lnTo>
                  <a:lnTo>
                    <a:pt x="173" y="828"/>
                  </a:lnTo>
                  <a:lnTo>
                    <a:pt x="179" y="833"/>
                  </a:lnTo>
                  <a:lnTo>
                    <a:pt x="160" y="870"/>
                  </a:lnTo>
                  <a:lnTo>
                    <a:pt x="166" y="894"/>
                  </a:lnTo>
                  <a:lnTo>
                    <a:pt x="203" y="910"/>
                  </a:lnTo>
                  <a:lnTo>
                    <a:pt x="233" y="915"/>
                  </a:lnTo>
                  <a:lnTo>
                    <a:pt x="262" y="909"/>
                  </a:lnTo>
                  <a:lnTo>
                    <a:pt x="260" y="924"/>
                  </a:lnTo>
                  <a:lnTo>
                    <a:pt x="243" y="937"/>
                  </a:lnTo>
                  <a:lnTo>
                    <a:pt x="222" y="937"/>
                  </a:lnTo>
                  <a:lnTo>
                    <a:pt x="185" y="976"/>
                  </a:lnTo>
                  <a:lnTo>
                    <a:pt x="198" y="996"/>
                  </a:lnTo>
                  <a:lnTo>
                    <a:pt x="214" y="1012"/>
                  </a:lnTo>
                  <a:lnTo>
                    <a:pt x="225" y="1031"/>
                  </a:lnTo>
                  <a:lnTo>
                    <a:pt x="262" y="1061"/>
                  </a:lnTo>
                  <a:lnTo>
                    <a:pt x="292" y="1070"/>
                  </a:lnTo>
                  <a:lnTo>
                    <a:pt x="309" y="1081"/>
                  </a:lnTo>
                  <a:lnTo>
                    <a:pt x="336" y="1087"/>
                  </a:lnTo>
                  <a:lnTo>
                    <a:pt x="362" y="1099"/>
                  </a:lnTo>
                  <a:lnTo>
                    <a:pt x="329" y="1048"/>
                  </a:lnTo>
                  <a:lnTo>
                    <a:pt x="313" y="1037"/>
                  </a:lnTo>
                  <a:lnTo>
                    <a:pt x="328" y="1016"/>
                  </a:lnTo>
                  <a:lnTo>
                    <a:pt x="340" y="1016"/>
                  </a:lnTo>
                  <a:lnTo>
                    <a:pt x="357" y="1043"/>
                  </a:lnTo>
                  <a:lnTo>
                    <a:pt x="368" y="1044"/>
                  </a:lnTo>
                  <a:lnTo>
                    <a:pt x="372" y="1024"/>
                  </a:lnTo>
                  <a:lnTo>
                    <a:pt x="382" y="1005"/>
                  </a:lnTo>
                  <a:lnTo>
                    <a:pt x="410" y="1015"/>
                  </a:lnTo>
                  <a:lnTo>
                    <a:pt x="404" y="1028"/>
                  </a:lnTo>
                  <a:lnTo>
                    <a:pt x="402" y="1054"/>
                  </a:lnTo>
                  <a:lnTo>
                    <a:pt x="419" y="1071"/>
                  </a:lnTo>
                  <a:lnTo>
                    <a:pt x="430" y="1062"/>
                  </a:lnTo>
                  <a:lnTo>
                    <a:pt x="440" y="1042"/>
                  </a:lnTo>
                  <a:lnTo>
                    <a:pt x="453" y="1034"/>
                  </a:lnTo>
                  <a:lnTo>
                    <a:pt x="462" y="1038"/>
                  </a:lnTo>
                  <a:lnTo>
                    <a:pt x="465" y="1023"/>
                  </a:lnTo>
                  <a:lnTo>
                    <a:pt x="476" y="1010"/>
                  </a:lnTo>
                  <a:lnTo>
                    <a:pt x="491" y="1001"/>
                  </a:lnTo>
                  <a:lnTo>
                    <a:pt x="491" y="1021"/>
                  </a:lnTo>
                  <a:lnTo>
                    <a:pt x="502" y="1039"/>
                  </a:lnTo>
                  <a:lnTo>
                    <a:pt x="521" y="1022"/>
                  </a:lnTo>
                  <a:lnTo>
                    <a:pt x="534" y="992"/>
                  </a:lnTo>
                  <a:lnTo>
                    <a:pt x="554" y="997"/>
                  </a:lnTo>
                  <a:lnTo>
                    <a:pt x="562" y="1018"/>
                  </a:lnTo>
                  <a:lnTo>
                    <a:pt x="575" y="1024"/>
                  </a:lnTo>
                  <a:lnTo>
                    <a:pt x="581" y="1019"/>
                  </a:lnTo>
                  <a:lnTo>
                    <a:pt x="593" y="1021"/>
                  </a:lnTo>
                  <a:lnTo>
                    <a:pt x="657" y="1040"/>
                  </a:lnTo>
                  <a:lnTo>
                    <a:pt x="663" y="1060"/>
                  </a:lnTo>
                  <a:lnTo>
                    <a:pt x="671" y="1066"/>
                  </a:lnTo>
                  <a:lnTo>
                    <a:pt x="672" y="1075"/>
                  </a:lnTo>
                  <a:lnTo>
                    <a:pt x="672" y="1054"/>
                  </a:lnTo>
                  <a:lnTo>
                    <a:pt x="673" y="1054"/>
                  </a:lnTo>
                  <a:lnTo>
                    <a:pt x="698" y="1075"/>
                  </a:lnTo>
                  <a:lnTo>
                    <a:pt x="715" y="1085"/>
                  </a:lnTo>
                  <a:lnTo>
                    <a:pt x="723" y="1082"/>
                  </a:lnTo>
                  <a:lnTo>
                    <a:pt x="727" y="1092"/>
                  </a:lnTo>
                  <a:lnTo>
                    <a:pt x="725" y="1118"/>
                  </a:lnTo>
                  <a:lnTo>
                    <a:pt x="737" y="1115"/>
                  </a:lnTo>
                  <a:lnTo>
                    <a:pt x="750" y="1099"/>
                  </a:lnTo>
                  <a:lnTo>
                    <a:pt x="758" y="1121"/>
                  </a:lnTo>
                  <a:lnTo>
                    <a:pt x="763" y="1123"/>
                  </a:lnTo>
                  <a:lnTo>
                    <a:pt x="771" y="1132"/>
                  </a:lnTo>
                  <a:lnTo>
                    <a:pt x="787" y="1128"/>
                  </a:lnTo>
                  <a:lnTo>
                    <a:pt x="791" y="1140"/>
                  </a:lnTo>
                  <a:lnTo>
                    <a:pt x="798" y="1153"/>
                  </a:lnTo>
                  <a:lnTo>
                    <a:pt x="800" y="1166"/>
                  </a:lnTo>
                  <a:lnTo>
                    <a:pt x="803" y="1169"/>
                  </a:lnTo>
                  <a:lnTo>
                    <a:pt x="802" y="1180"/>
                  </a:lnTo>
                  <a:lnTo>
                    <a:pt x="792" y="1199"/>
                  </a:lnTo>
                  <a:lnTo>
                    <a:pt x="789" y="1212"/>
                  </a:lnTo>
                  <a:lnTo>
                    <a:pt x="800" y="1200"/>
                  </a:lnTo>
                  <a:lnTo>
                    <a:pt x="802" y="1215"/>
                  </a:lnTo>
                  <a:lnTo>
                    <a:pt x="801" y="1221"/>
                  </a:lnTo>
                  <a:lnTo>
                    <a:pt x="812" y="1241"/>
                  </a:lnTo>
                  <a:lnTo>
                    <a:pt x="814" y="1261"/>
                  </a:lnTo>
                  <a:lnTo>
                    <a:pt x="823" y="1275"/>
                  </a:lnTo>
                  <a:lnTo>
                    <a:pt x="877" y="1314"/>
                  </a:lnTo>
                  <a:lnTo>
                    <a:pt x="878" y="1322"/>
                  </a:lnTo>
                  <a:lnTo>
                    <a:pt x="871" y="1329"/>
                  </a:lnTo>
                  <a:lnTo>
                    <a:pt x="867" y="1336"/>
                  </a:lnTo>
                  <a:lnTo>
                    <a:pt x="872" y="1349"/>
                  </a:lnTo>
                  <a:lnTo>
                    <a:pt x="886" y="1352"/>
                  </a:lnTo>
                  <a:lnTo>
                    <a:pt x="914" y="1392"/>
                  </a:lnTo>
                  <a:lnTo>
                    <a:pt x="906" y="1397"/>
                  </a:lnTo>
                  <a:lnTo>
                    <a:pt x="882" y="1404"/>
                  </a:lnTo>
                  <a:lnTo>
                    <a:pt x="900" y="1409"/>
                  </a:lnTo>
                  <a:lnTo>
                    <a:pt x="913" y="1406"/>
                  </a:lnTo>
                  <a:lnTo>
                    <a:pt x="915" y="1422"/>
                  </a:lnTo>
                  <a:lnTo>
                    <a:pt x="892" y="1422"/>
                  </a:lnTo>
                  <a:lnTo>
                    <a:pt x="915" y="1433"/>
                  </a:lnTo>
                  <a:lnTo>
                    <a:pt x="918" y="1440"/>
                  </a:lnTo>
                  <a:lnTo>
                    <a:pt x="914" y="1457"/>
                  </a:lnTo>
                  <a:lnTo>
                    <a:pt x="911" y="1483"/>
                  </a:lnTo>
                  <a:lnTo>
                    <a:pt x="922" y="1480"/>
                  </a:lnTo>
                  <a:lnTo>
                    <a:pt x="930" y="1489"/>
                  </a:lnTo>
                  <a:lnTo>
                    <a:pt x="921" y="1501"/>
                  </a:lnTo>
                  <a:lnTo>
                    <a:pt x="941" y="1521"/>
                  </a:lnTo>
                  <a:lnTo>
                    <a:pt x="937" y="1542"/>
                  </a:lnTo>
                  <a:lnTo>
                    <a:pt x="938" y="1549"/>
                  </a:lnTo>
                  <a:lnTo>
                    <a:pt x="929" y="1544"/>
                  </a:lnTo>
                  <a:lnTo>
                    <a:pt x="927" y="1555"/>
                  </a:lnTo>
                  <a:lnTo>
                    <a:pt x="929" y="1564"/>
                  </a:lnTo>
                  <a:lnTo>
                    <a:pt x="952" y="1581"/>
                  </a:lnTo>
                  <a:lnTo>
                    <a:pt x="954" y="1587"/>
                  </a:lnTo>
                  <a:lnTo>
                    <a:pt x="956" y="1597"/>
                  </a:lnTo>
                  <a:lnTo>
                    <a:pt x="949" y="1618"/>
                  </a:lnTo>
                  <a:lnTo>
                    <a:pt x="958" y="1616"/>
                  </a:lnTo>
                  <a:lnTo>
                    <a:pt x="975" y="1607"/>
                  </a:lnTo>
                  <a:lnTo>
                    <a:pt x="967" y="1615"/>
                  </a:lnTo>
                  <a:lnTo>
                    <a:pt x="963" y="1624"/>
                  </a:lnTo>
                  <a:lnTo>
                    <a:pt x="960" y="1636"/>
                  </a:lnTo>
                  <a:lnTo>
                    <a:pt x="972" y="1646"/>
                  </a:lnTo>
                  <a:lnTo>
                    <a:pt x="962" y="1652"/>
                  </a:lnTo>
                  <a:lnTo>
                    <a:pt x="957" y="1666"/>
                  </a:lnTo>
                  <a:lnTo>
                    <a:pt x="947" y="1673"/>
                  </a:lnTo>
                  <a:lnTo>
                    <a:pt x="980" y="1683"/>
                  </a:lnTo>
                  <a:lnTo>
                    <a:pt x="999" y="1693"/>
                  </a:lnTo>
                  <a:lnTo>
                    <a:pt x="1006" y="1710"/>
                  </a:lnTo>
                  <a:lnTo>
                    <a:pt x="1005" y="1728"/>
                  </a:lnTo>
                  <a:lnTo>
                    <a:pt x="1000" y="1733"/>
                  </a:lnTo>
                  <a:lnTo>
                    <a:pt x="999" y="1748"/>
                  </a:lnTo>
                  <a:lnTo>
                    <a:pt x="1000" y="1765"/>
                  </a:lnTo>
                  <a:lnTo>
                    <a:pt x="1001" y="1781"/>
                  </a:lnTo>
                  <a:lnTo>
                    <a:pt x="992" y="1785"/>
                  </a:lnTo>
                  <a:lnTo>
                    <a:pt x="996" y="1801"/>
                  </a:lnTo>
                  <a:lnTo>
                    <a:pt x="990" y="1808"/>
                  </a:lnTo>
                  <a:lnTo>
                    <a:pt x="986" y="1825"/>
                  </a:lnTo>
                  <a:lnTo>
                    <a:pt x="981" y="1834"/>
                  </a:lnTo>
                  <a:lnTo>
                    <a:pt x="967" y="1854"/>
                  </a:lnTo>
                  <a:lnTo>
                    <a:pt x="953" y="1860"/>
                  </a:lnTo>
                  <a:lnTo>
                    <a:pt x="969" y="1878"/>
                  </a:lnTo>
                  <a:lnTo>
                    <a:pt x="992" y="1869"/>
                  </a:lnTo>
                  <a:lnTo>
                    <a:pt x="968" y="1898"/>
                  </a:lnTo>
                  <a:lnTo>
                    <a:pt x="951" y="1906"/>
                  </a:lnTo>
                  <a:lnTo>
                    <a:pt x="941" y="1921"/>
                  </a:lnTo>
                  <a:lnTo>
                    <a:pt x="946" y="1937"/>
                  </a:lnTo>
                  <a:lnTo>
                    <a:pt x="963" y="1968"/>
                  </a:lnTo>
                  <a:lnTo>
                    <a:pt x="973" y="1954"/>
                  </a:lnTo>
                  <a:lnTo>
                    <a:pt x="988" y="1970"/>
                  </a:lnTo>
                  <a:lnTo>
                    <a:pt x="1007" y="1976"/>
                  </a:lnTo>
                  <a:lnTo>
                    <a:pt x="1037" y="1960"/>
                  </a:lnTo>
                  <a:lnTo>
                    <a:pt x="1038" y="1943"/>
                  </a:lnTo>
                  <a:lnTo>
                    <a:pt x="1028" y="1931"/>
                  </a:lnTo>
                  <a:lnTo>
                    <a:pt x="1032" y="1919"/>
                  </a:lnTo>
                  <a:lnTo>
                    <a:pt x="1039" y="1926"/>
                  </a:lnTo>
                  <a:lnTo>
                    <a:pt x="1046" y="1917"/>
                  </a:lnTo>
                  <a:lnTo>
                    <a:pt x="1044" y="1908"/>
                  </a:lnTo>
                  <a:lnTo>
                    <a:pt x="1061" y="1895"/>
                  </a:lnTo>
                  <a:lnTo>
                    <a:pt x="1062" y="1865"/>
                  </a:lnTo>
                  <a:lnTo>
                    <a:pt x="1069" y="1882"/>
                  </a:lnTo>
                  <a:lnTo>
                    <a:pt x="1078" y="1899"/>
                  </a:lnTo>
                  <a:lnTo>
                    <a:pt x="1096" y="1883"/>
                  </a:lnTo>
                  <a:lnTo>
                    <a:pt x="1087" y="1904"/>
                  </a:lnTo>
                  <a:lnTo>
                    <a:pt x="1086" y="1919"/>
                  </a:lnTo>
                  <a:lnTo>
                    <a:pt x="1105" y="1926"/>
                  </a:lnTo>
                  <a:lnTo>
                    <a:pt x="1104" y="1930"/>
                  </a:lnTo>
                  <a:lnTo>
                    <a:pt x="1114" y="1930"/>
                  </a:lnTo>
                  <a:lnTo>
                    <a:pt x="1155" y="1924"/>
                  </a:lnTo>
                  <a:lnTo>
                    <a:pt x="1141" y="1941"/>
                  </a:lnTo>
                  <a:lnTo>
                    <a:pt x="1104" y="1953"/>
                  </a:lnTo>
                  <a:lnTo>
                    <a:pt x="1092" y="1969"/>
                  </a:lnTo>
                  <a:lnTo>
                    <a:pt x="1120" y="1973"/>
                  </a:lnTo>
                  <a:lnTo>
                    <a:pt x="1152" y="1962"/>
                  </a:lnTo>
                  <a:lnTo>
                    <a:pt x="1132" y="1975"/>
                  </a:lnTo>
                  <a:lnTo>
                    <a:pt x="1128" y="1994"/>
                  </a:lnTo>
                  <a:lnTo>
                    <a:pt x="1118" y="2011"/>
                  </a:lnTo>
                  <a:lnTo>
                    <a:pt x="1164" y="1981"/>
                  </a:lnTo>
                  <a:lnTo>
                    <a:pt x="1136" y="2017"/>
                  </a:lnTo>
                  <a:lnTo>
                    <a:pt x="1180" y="2012"/>
                  </a:lnTo>
                  <a:lnTo>
                    <a:pt x="1175" y="2025"/>
                  </a:lnTo>
                  <a:lnTo>
                    <a:pt x="1183" y="2033"/>
                  </a:lnTo>
                  <a:lnTo>
                    <a:pt x="1180" y="2041"/>
                  </a:lnTo>
                  <a:lnTo>
                    <a:pt x="1152" y="2029"/>
                  </a:lnTo>
                  <a:lnTo>
                    <a:pt x="1167" y="2045"/>
                  </a:lnTo>
                  <a:lnTo>
                    <a:pt x="1199" y="2059"/>
                  </a:lnTo>
                  <a:lnTo>
                    <a:pt x="1212" y="2075"/>
                  </a:lnTo>
                  <a:lnTo>
                    <a:pt x="1218" y="2091"/>
                  </a:lnTo>
                  <a:lnTo>
                    <a:pt x="1196" y="2082"/>
                  </a:lnTo>
                  <a:lnTo>
                    <a:pt x="1212" y="2092"/>
                  </a:lnTo>
                  <a:lnTo>
                    <a:pt x="1212" y="2100"/>
                  </a:lnTo>
                  <a:lnTo>
                    <a:pt x="1200" y="2103"/>
                  </a:lnTo>
                  <a:lnTo>
                    <a:pt x="1204" y="2111"/>
                  </a:lnTo>
                  <a:lnTo>
                    <a:pt x="1188" y="2105"/>
                  </a:lnTo>
                  <a:lnTo>
                    <a:pt x="1190" y="2121"/>
                  </a:lnTo>
                  <a:lnTo>
                    <a:pt x="1199" y="2132"/>
                  </a:lnTo>
                  <a:lnTo>
                    <a:pt x="1218" y="2124"/>
                  </a:lnTo>
                  <a:lnTo>
                    <a:pt x="1223" y="2136"/>
                  </a:lnTo>
                  <a:lnTo>
                    <a:pt x="1221" y="2148"/>
                  </a:lnTo>
                  <a:lnTo>
                    <a:pt x="1191" y="2142"/>
                  </a:lnTo>
                  <a:lnTo>
                    <a:pt x="1164" y="2131"/>
                  </a:lnTo>
                  <a:lnTo>
                    <a:pt x="1124" y="2094"/>
                  </a:lnTo>
                  <a:lnTo>
                    <a:pt x="1102" y="2080"/>
                  </a:lnTo>
                  <a:lnTo>
                    <a:pt x="1039" y="2071"/>
                  </a:lnTo>
                  <a:lnTo>
                    <a:pt x="1023" y="2073"/>
                  </a:lnTo>
                  <a:lnTo>
                    <a:pt x="1010" y="2091"/>
                  </a:lnTo>
                  <a:lnTo>
                    <a:pt x="1042" y="2138"/>
                  </a:lnTo>
                  <a:lnTo>
                    <a:pt x="1070" y="2147"/>
                  </a:lnTo>
                  <a:lnTo>
                    <a:pt x="1102" y="2162"/>
                  </a:lnTo>
                  <a:lnTo>
                    <a:pt x="1125" y="2190"/>
                  </a:lnTo>
                  <a:lnTo>
                    <a:pt x="1174" y="2201"/>
                  </a:lnTo>
                  <a:lnTo>
                    <a:pt x="1183" y="2194"/>
                  </a:lnTo>
                  <a:lnTo>
                    <a:pt x="1198" y="2196"/>
                  </a:lnTo>
                  <a:lnTo>
                    <a:pt x="1204" y="2202"/>
                  </a:lnTo>
                  <a:lnTo>
                    <a:pt x="1234" y="2200"/>
                  </a:lnTo>
                  <a:lnTo>
                    <a:pt x="1232" y="2216"/>
                  </a:lnTo>
                  <a:lnTo>
                    <a:pt x="1238" y="2232"/>
                  </a:lnTo>
                  <a:lnTo>
                    <a:pt x="1221" y="2238"/>
                  </a:lnTo>
                  <a:lnTo>
                    <a:pt x="1225" y="2255"/>
                  </a:lnTo>
                  <a:lnTo>
                    <a:pt x="1211" y="2261"/>
                  </a:lnTo>
                  <a:lnTo>
                    <a:pt x="1215" y="2276"/>
                  </a:lnTo>
                  <a:lnTo>
                    <a:pt x="1217" y="2281"/>
                  </a:lnTo>
                  <a:lnTo>
                    <a:pt x="1204" y="2288"/>
                  </a:lnTo>
                  <a:lnTo>
                    <a:pt x="1202" y="2313"/>
                  </a:lnTo>
                  <a:lnTo>
                    <a:pt x="1217" y="2324"/>
                  </a:lnTo>
                  <a:lnTo>
                    <a:pt x="1234" y="2312"/>
                  </a:lnTo>
                  <a:lnTo>
                    <a:pt x="1242" y="2326"/>
                  </a:lnTo>
                  <a:lnTo>
                    <a:pt x="1226" y="2337"/>
                  </a:lnTo>
                  <a:lnTo>
                    <a:pt x="1234" y="2349"/>
                  </a:lnTo>
                  <a:lnTo>
                    <a:pt x="1221" y="2350"/>
                  </a:lnTo>
                  <a:lnTo>
                    <a:pt x="1215" y="2337"/>
                  </a:lnTo>
                  <a:lnTo>
                    <a:pt x="1201" y="2334"/>
                  </a:lnTo>
                  <a:lnTo>
                    <a:pt x="1194" y="2341"/>
                  </a:lnTo>
                  <a:lnTo>
                    <a:pt x="1193" y="2356"/>
                  </a:lnTo>
                  <a:lnTo>
                    <a:pt x="1193" y="2371"/>
                  </a:lnTo>
                  <a:lnTo>
                    <a:pt x="1199" y="2378"/>
                  </a:lnTo>
                  <a:lnTo>
                    <a:pt x="1188" y="2392"/>
                  </a:lnTo>
                  <a:lnTo>
                    <a:pt x="1191" y="2398"/>
                  </a:lnTo>
                  <a:lnTo>
                    <a:pt x="1204" y="2395"/>
                  </a:lnTo>
                  <a:lnTo>
                    <a:pt x="1199" y="2404"/>
                  </a:lnTo>
                  <a:lnTo>
                    <a:pt x="1193" y="2421"/>
                  </a:lnTo>
                  <a:lnTo>
                    <a:pt x="1171" y="2428"/>
                  </a:lnTo>
                  <a:lnTo>
                    <a:pt x="1155" y="2421"/>
                  </a:lnTo>
                  <a:lnTo>
                    <a:pt x="1140" y="2420"/>
                  </a:lnTo>
                  <a:lnTo>
                    <a:pt x="1118" y="2426"/>
                  </a:lnTo>
                  <a:lnTo>
                    <a:pt x="1114" y="2436"/>
                  </a:lnTo>
                  <a:lnTo>
                    <a:pt x="1098" y="2452"/>
                  </a:lnTo>
                  <a:lnTo>
                    <a:pt x="1102" y="2462"/>
                  </a:lnTo>
                  <a:lnTo>
                    <a:pt x="1099" y="2463"/>
                  </a:lnTo>
                  <a:lnTo>
                    <a:pt x="1103" y="2474"/>
                  </a:lnTo>
                  <a:lnTo>
                    <a:pt x="1115" y="2468"/>
                  </a:lnTo>
                  <a:lnTo>
                    <a:pt x="1128" y="2476"/>
                  </a:lnTo>
                  <a:lnTo>
                    <a:pt x="1182" y="2459"/>
                  </a:lnTo>
                  <a:lnTo>
                    <a:pt x="1172" y="2442"/>
                  </a:lnTo>
                  <a:lnTo>
                    <a:pt x="1191" y="2443"/>
                  </a:lnTo>
                  <a:lnTo>
                    <a:pt x="1194" y="2447"/>
                  </a:lnTo>
                  <a:lnTo>
                    <a:pt x="1189" y="2458"/>
                  </a:lnTo>
                  <a:lnTo>
                    <a:pt x="1174" y="2466"/>
                  </a:lnTo>
                  <a:lnTo>
                    <a:pt x="1198" y="2479"/>
                  </a:lnTo>
                  <a:lnTo>
                    <a:pt x="1184" y="2476"/>
                  </a:lnTo>
                  <a:lnTo>
                    <a:pt x="1188" y="2485"/>
                  </a:lnTo>
                  <a:lnTo>
                    <a:pt x="1205" y="2493"/>
                  </a:lnTo>
                  <a:lnTo>
                    <a:pt x="1199" y="2498"/>
                  </a:lnTo>
                  <a:lnTo>
                    <a:pt x="1188" y="2493"/>
                  </a:lnTo>
                  <a:lnTo>
                    <a:pt x="1171" y="2500"/>
                  </a:lnTo>
                  <a:lnTo>
                    <a:pt x="1155" y="2502"/>
                  </a:lnTo>
                  <a:lnTo>
                    <a:pt x="1114" y="2481"/>
                  </a:lnTo>
                  <a:lnTo>
                    <a:pt x="1101" y="2487"/>
                  </a:lnTo>
                  <a:lnTo>
                    <a:pt x="1101" y="2492"/>
                  </a:lnTo>
                  <a:lnTo>
                    <a:pt x="1078" y="2485"/>
                  </a:lnTo>
                  <a:lnTo>
                    <a:pt x="1071" y="2491"/>
                  </a:lnTo>
                  <a:lnTo>
                    <a:pt x="1088" y="2491"/>
                  </a:lnTo>
                  <a:lnTo>
                    <a:pt x="1104" y="2508"/>
                  </a:lnTo>
                  <a:lnTo>
                    <a:pt x="1098" y="2513"/>
                  </a:lnTo>
                  <a:lnTo>
                    <a:pt x="1081" y="2503"/>
                  </a:lnTo>
                  <a:lnTo>
                    <a:pt x="1091" y="2516"/>
                  </a:lnTo>
                  <a:lnTo>
                    <a:pt x="1078" y="2516"/>
                  </a:lnTo>
                  <a:lnTo>
                    <a:pt x="1064" y="2525"/>
                  </a:lnTo>
                  <a:lnTo>
                    <a:pt x="1066" y="2539"/>
                  </a:lnTo>
                  <a:lnTo>
                    <a:pt x="1065" y="2555"/>
                  </a:lnTo>
                  <a:lnTo>
                    <a:pt x="1067" y="2556"/>
                  </a:lnTo>
                  <a:lnTo>
                    <a:pt x="1056" y="2570"/>
                  </a:lnTo>
                  <a:lnTo>
                    <a:pt x="1067" y="2578"/>
                  </a:lnTo>
                  <a:lnTo>
                    <a:pt x="1072" y="2575"/>
                  </a:lnTo>
                  <a:lnTo>
                    <a:pt x="1051" y="2590"/>
                  </a:lnTo>
                  <a:lnTo>
                    <a:pt x="1055" y="2600"/>
                  </a:lnTo>
                  <a:lnTo>
                    <a:pt x="1049" y="2605"/>
                  </a:lnTo>
                  <a:lnTo>
                    <a:pt x="1044" y="2615"/>
                  </a:lnTo>
                  <a:lnTo>
                    <a:pt x="1043" y="2640"/>
                  </a:lnTo>
                  <a:lnTo>
                    <a:pt x="1061" y="2653"/>
                  </a:lnTo>
                  <a:lnTo>
                    <a:pt x="1059" y="2667"/>
                  </a:lnTo>
                  <a:lnTo>
                    <a:pt x="1074" y="2664"/>
                  </a:lnTo>
                  <a:lnTo>
                    <a:pt x="1091" y="2665"/>
                  </a:lnTo>
                  <a:lnTo>
                    <a:pt x="1089" y="2685"/>
                  </a:lnTo>
                  <a:lnTo>
                    <a:pt x="1082" y="2690"/>
                  </a:lnTo>
                  <a:lnTo>
                    <a:pt x="1071" y="2705"/>
                  </a:lnTo>
                  <a:lnTo>
                    <a:pt x="1085" y="2719"/>
                  </a:lnTo>
                  <a:lnTo>
                    <a:pt x="1065" y="2716"/>
                  </a:lnTo>
                  <a:lnTo>
                    <a:pt x="1060" y="2728"/>
                  </a:lnTo>
                  <a:lnTo>
                    <a:pt x="1061" y="2742"/>
                  </a:lnTo>
                  <a:lnTo>
                    <a:pt x="1064" y="2750"/>
                  </a:lnTo>
                  <a:lnTo>
                    <a:pt x="1076" y="2750"/>
                  </a:lnTo>
                  <a:lnTo>
                    <a:pt x="1065" y="2764"/>
                  </a:lnTo>
                  <a:lnTo>
                    <a:pt x="1072" y="2767"/>
                  </a:lnTo>
                  <a:lnTo>
                    <a:pt x="1086" y="2767"/>
                  </a:lnTo>
                  <a:lnTo>
                    <a:pt x="1097" y="2764"/>
                  </a:lnTo>
                  <a:lnTo>
                    <a:pt x="1071" y="2787"/>
                  </a:lnTo>
                  <a:lnTo>
                    <a:pt x="1071" y="2797"/>
                  </a:lnTo>
                  <a:lnTo>
                    <a:pt x="1085" y="2802"/>
                  </a:lnTo>
                  <a:lnTo>
                    <a:pt x="1086" y="2810"/>
                  </a:lnTo>
                  <a:lnTo>
                    <a:pt x="1102" y="2802"/>
                  </a:lnTo>
                  <a:lnTo>
                    <a:pt x="1096" y="2805"/>
                  </a:lnTo>
                  <a:lnTo>
                    <a:pt x="1089" y="2815"/>
                  </a:lnTo>
                  <a:lnTo>
                    <a:pt x="1092" y="2823"/>
                  </a:lnTo>
                  <a:lnTo>
                    <a:pt x="1086" y="2834"/>
                  </a:lnTo>
                  <a:lnTo>
                    <a:pt x="1099" y="2830"/>
                  </a:lnTo>
                  <a:lnTo>
                    <a:pt x="1108" y="2825"/>
                  </a:lnTo>
                  <a:lnTo>
                    <a:pt x="1110" y="2856"/>
                  </a:lnTo>
                  <a:lnTo>
                    <a:pt x="1125" y="2855"/>
                  </a:lnTo>
                  <a:lnTo>
                    <a:pt x="1125" y="2864"/>
                  </a:lnTo>
                  <a:lnTo>
                    <a:pt x="1137" y="2864"/>
                  </a:lnTo>
                  <a:lnTo>
                    <a:pt x="1120" y="2882"/>
                  </a:lnTo>
                  <a:lnTo>
                    <a:pt x="1125" y="2895"/>
                  </a:lnTo>
                  <a:lnTo>
                    <a:pt x="1135" y="2880"/>
                  </a:lnTo>
                  <a:lnTo>
                    <a:pt x="1137" y="2896"/>
                  </a:lnTo>
                  <a:lnTo>
                    <a:pt x="1134" y="2900"/>
                  </a:lnTo>
                  <a:lnTo>
                    <a:pt x="1131" y="2916"/>
                  </a:lnTo>
                  <a:lnTo>
                    <a:pt x="1140" y="2920"/>
                  </a:lnTo>
                  <a:lnTo>
                    <a:pt x="1141" y="2932"/>
                  </a:lnTo>
                  <a:lnTo>
                    <a:pt x="1144" y="2945"/>
                  </a:lnTo>
                  <a:lnTo>
                    <a:pt x="1151" y="2937"/>
                  </a:lnTo>
                  <a:lnTo>
                    <a:pt x="1151" y="2941"/>
                  </a:lnTo>
                  <a:lnTo>
                    <a:pt x="1157" y="2943"/>
                  </a:lnTo>
                  <a:lnTo>
                    <a:pt x="1145" y="2957"/>
                  </a:lnTo>
                  <a:lnTo>
                    <a:pt x="1142" y="2965"/>
                  </a:lnTo>
                  <a:lnTo>
                    <a:pt x="1142" y="2979"/>
                  </a:lnTo>
                  <a:lnTo>
                    <a:pt x="1141" y="2990"/>
                  </a:lnTo>
                  <a:lnTo>
                    <a:pt x="1141" y="3002"/>
                  </a:lnTo>
                  <a:lnTo>
                    <a:pt x="1145" y="3017"/>
                  </a:lnTo>
                  <a:lnTo>
                    <a:pt x="1151" y="3013"/>
                  </a:lnTo>
                  <a:lnTo>
                    <a:pt x="1164" y="3013"/>
                  </a:lnTo>
                  <a:lnTo>
                    <a:pt x="1175" y="2990"/>
                  </a:lnTo>
                  <a:lnTo>
                    <a:pt x="1190" y="2961"/>
                  </a:lnTo>
                  <a:lnTo>
                    <a:pt x="1198" y="2965"/>
                  </a:lnTo>
                  <a:lnTo>
                    <a:pt x="1211" y="2960"/>
                  </a:lnTo>
                  <a:lnTo>
                    <a:pt x="1218" y="2944"/>
                  </a:lnTo>
                  <a:lnTo>
                    <a:pt x="1237" y="2954"/>
                  </a:lnTo>
                  <a:lnTo>
                    <a:pt x="1248" y="2952"/>
                  </a:lnTo>
                  <a:lnTo>
                    <a:pt x="1255" y="2968"/>
                  </a:lnTo>
                  <a:lnTo>
                    <a:pt x="1226" y="2960"/>
                  </a:lnTo>
                  <a:lnTo>
                    <a:pt x="1216" y="2970"/>
                  </a:lnTo>
                  <a:lnTo>
                    <a:pt x="1215" y="2977"/>
                  </a:lnTo>
                  <a:lnTo>
                    <a:pt x="1228" y="2988"/>
                  </a:lnTo>
                  <a:lnTo>
                    <a:pt x="1247" y="2988"/>
                  </a:lnTo>
                  <a:lnTo>
                    <a:pt x="1218" y="3000"/>
                  </a:lnTo>
                  <a:lnTo>
                    <a:pt x="1206" y="3002"/>
                  </a:lnTo>
                  <a:lnTo>
                    <a:pt x="1202" y="3018"/>
                  </a:lnTo>
                  <a:lnTo>
                    <a:pt x="1191" y="3025"/>
                  </a:lnTo>
                  <a:lnTo>
                    <a:pt x="1175" y="3027"/>
                  </a:lnTo>
                  <a:lnTo>
                    <a:pt x="1173" y="3036"/>
                  </a:lnTo>
                  <a:lnTo>
                    <a:pt x="1179" y="3057"/>
                  </a:lnTo>
                  <a:lnTo>
                    <a:pt x="1177" y="3082"/>
                  </a:lnTo>
                  <a:lnTo>
                    <a:pt x="1187" y="3078"/>
                  </a:lnTo>
                  <a:lnTo>
                    <a:pt x="1177" y="3093"/>
                  </a:lnTo>
                  <a:lnTo>
                    <a:pt x="1187" y="3110"/>
                  </a:lnTo>
                  <a:lnTo>
                    <a:pt x="1190" y="3119"/>
                  </a:lnTo>
                  <a:lnTo>
                    <a:pt x="1195" y="3116"/>
                  </a:lnTo>
                  <a:lnTo>
                    <a:pt x="1198" y="3136"/>
                  </a:lnTo>
                  <a:lnTo>
                    <a:pt x="1212" y="3160"/>
                  </a:lnTo>
                  <a:lnTo>
                    <a:pt x="1217" y="3162"/>
                  </a:lnTo>
                  <a:lnTo>
                    <a:pt x="1217" y="3165"/>
                  </a:lnTo>
                  <a:lnTo>
                    <a:pt x="1218" y="3170"/>
                  </a:lnTo>
                  <a:lnTo>
                    <a:pt x="1234" y="3173"/>
                  </a:lnTo>
                  <a:lnTo>
                    <a:pt x="1236" y="3186"/>
                  </a:lnTo>
                  <a:lnTo>
                    <a:pt x="1241" y="3195"/>
                  </a:lnTo>
                  <a:lnTo>
                    <a:pt x="1242" y="3203"/>
                  </a:lnTo>
                  <a:lnTo>
                    <a:pt x="1249" y="3196"/>
                  </a:lnTo>
                  <a:lnTo>
                    <a:pt x="1254" y="3195"/>
                  </a:lnTo>
                  <a:lnTo>
                    <a:pt x="1247" y="3212"/>
                  </a:lnTo>
                  <a:lnTo>
                    <a:pt x="1247" y="3226"/>
                  </a:lnTo>
                  <a:lnTo>
                    <a:pt x="1250" y="3232"/>
                  </a:lnTo>
                  <a:lnTo>
                    <a:pt x="1260" y="3233"/>
                  </a:lnTo>
                  <a:lnTo>
                    <a:pt x="1269" y="3238"/>
                  </a:lnTo>
                  <a:lnTo>
                    <a:pt x="1265" y="3246"/>
                  </a:lnTo>
                  <a:lnTo>
                    <a:pt x="1265" y="3255"/>
                  </a:lnTo>
                  <a:lnTo>
                    <a:pt x="1276" y="3260"/>
                  </a:lnTo>
                  <a:lnTo>
                    <a:pt x="1285" y="3260"/>
                  </a:lnTo>
                  <a:lnTo>
                    <a:pt x="1275" y="3265"/>
                  </a:lnTo>
                  <a:lnTo>
                    <a:pt x="1279" y="3272"/>
                  </a:lnTo>
                  <a:lnTo>
                    <a:pt x="1288" y="3270"/>
                  </a:lnTo>
                  <a:lnTo>
                    <a:pt x="1281" y="3275"/>
                  </a:lnTo>
                  <a:lnTo>
                    <a:pt x="1273" y="3277"/>
                  </a:lnTo>
                  <a:lnTo>
                    <a:pt x="1276" y="3282"/>
                  </a:lnTo>
                  <a:lnTo>
                    <a:pt x="1277" y="3288"/>
                  </a:lnTo>
                  <a:lnTo>
                    <a:pt x="1291" y="3286"/>
                  </a:lnTo>
                  <a:lnTo>
                    <a:pt x="1308" y="3272"/>
                  </a:lnTo>
                  <a:lnTo>
                    <a:pt x="1313" y="3276"/>
                  </a:lnTo>
                  <a:lnTo>
                    <a:pt x="1314" y="3283"/>
                  </a:lnTo>
                  <a:lnTo>
                    <a:pt x="1300" y="3292"/>
                  </a:lnTo>
                  <a:lnTo>
                    <a:pt x="1291" y="3298"/>
                  </a:lnTo>
                  <a:lnTo>
                    <a:pt x="1293" y="3304"/>
                  </a:lnTo>
                  <a:lnTo>
                    <a:pt x="1300" y="3313"/>
                  </a:lnTo>
                  <a:lnTo>
                    <a:pt x="1308" y="3319"/>
                  </a:lnTo>
                  <a:lnTo>
                    <a:pt x="1308" y="3324"/>
                  </a:lnTo>
                  <a:lnTo>
                    <a:pt x="1316" y="3325"/>
                  </a:lnTo>
                  <a:lnTo>
                    <a:pt x="1311" y="3332"/>
                  </a:lnTo>
                  <a:lnTo>
                    <a:pt x="1297" y="3339"/>
                  </a:lnTo>
                  <a:lnTo>
                    <a:pt x="1300" y="3343"/>
                  </a:lnTo>
                  <a:lnTo>
                    <a:pt x="1312" y="3350"/>
                  </a:lnTo>
                  <a:lnTo>
                    <a:pt x="1320" y="3347"/>
                  </a:lnTo>
                  <a:lnTo>
                    <a:pt x="1338" y="3337"/>
                  </a:lnTo>
                  <a:lnTo>
                    <a:pt x="1344" y="3337"/>
                  </a:lnTo>
                  <a:lnTo>
                    <a:pt x="1355" y="3342"/>
                  </a:lnTo>
                  <a:lnTo>
                    <a:pt x="1311" y="3358"/>
                  </a:lnTo>
                  <a:lnTo>
                    <a:pt x="1314" y="3361"/>
                  </a:lnTo>
                  <a:lnTo>
                    <a:pt x="1322" y="3358"/>
                  </a:lnTo>
                  <a:lnTo>
                    <a:pt x="1334" y="3358"/>
                  </a:lnTo>
                  <a:lnTo>
                    <a:pt x="1336" y="3361"/>
                  </a:lnTo>
                  <a:lnTo>
                    <a:pt x="1335" y="3364"/>
                  </a:lnTo>
                  <a:lnTo>
                    <a:pt x="1334" y="3373"/>
                  </a:lnTo>
                  <a:lnTo>
                    <a:pt x="1340" y="3378"/>
                  </a:lnTo>
                  <a:lnTo>
                    <a:pt x="1344" y="3379"/>
                  </a:lnTo>
                  <a:lnTo>
                    <a:pt x="1356" y="3374"/>
                  </a:lnTo>
                  <a:lnTo>
                    <a:pt x="1360" y="3379"/>
                  </a:lnTo>
                  <a:lnTo>
                    <a:pt x="1362" y="3386"/>
                  </a:lnTo>
                  <a:lnTo>
                    <a:pt x="1363" y="3388"/>
                  </a:lnTo>
                  <a:lnTo>
                    <a:pt x="1373" y="3390"/>
                  </a:lnTo>
                  <a:lnTo>
                    <a:pt x="1382" y="3395"/>
                  </a:lnTo>
                  <a:lnTo>
                    <a:pt x="1386" y="3394"/>
                  </a:lnTo>
                  <a:lnTo>
                    <a:pt x="1389" y="3397"/>
                  </a:lnTo>
                  <a:lnTo>
                    <a:pt x="1388" y="3400"/>
                  </a:lnTo>
                  <a:lnTo>
                    <a:pt x="1373" y="3411"/>
                  </a:lnTo>
                  <a:lnTo>
                    <a:pt x="1363" y="3416"/>
                  </a:lnTo>
                  <a:lnTo>
                    <a:pt x="1359" y="3422"/>
                  </a:lnTo>
                  <a:lnTo>
                    <a:pt x="1370" y="3420"/>
                  </a:lnTo>
                  <a:lnTo>
                    <a:pt x="1377" y="3421"/>
                  </a:lnTo>
                  <a:lnTo>
                    <a:pt x="1400" y="3420"/>
                  </a:lnTo>
                  <a:lnTo>
                    <a:pt x="1397" y="3410"/>
                  </a:lnTo>
                  <a:lnTo>
                    <a:pt x="1397" y="3407"/>
                  </a:lnTo>
                  <a:lnTo>
                    <a:pt x="1399" y="3406"/>
                  </a:lnTo>
                  <a:lnTo>
                    <a:pt x="1410" y="3410"/>
                  </a:lnTo>
                  <a:lnTo>
                    <a:pt x="1419" y="3407"/>
                  </a:lnTo>
                  <a:lnTo>
                    <a:pt x="1442" y="3410"/>
                  </a:lnTo>
                  <a:lnTo>
                    <a:pt x="1462" y="3397"/>
                  </a:lnTo>
                  <a:lnTo>
                    <a:pt x="1464" y="3401"/>
                  </a:lnTo>
                  <a:lnTo>
                    <a:pt x="1480" y="3394"/>
                  </a:lnTo>
                  <a:lnTo>
                    <a:pt x="1478" y="3401"/>
                  </a:lnTo>
                  <a:lnTo>
                    <a:pt x="1476" y="3407"/>
                  </a:lnTo>
                  <a:lnTo>
                    <a:pt x="1483" y="3410"/>
                  </a:lnTo>
                  <a:lnTo>
                    <a:pt x="1499" y="3404"/>
                  </a:lnTo>
                  <a:lnTo>
                    <a:pt x="1495" y="3409"/>
                  </a:lnTo>
                  <a:lnTo>
                    <a:pt x="1470" y="3422"/>
                  </a:lnTo>
                  <a:lnTo>
                    <a:pt x="1478" y="3422"/>
                  </a:lnTo>
                  <a:lnTo>
                    <a:pt x="1465" y="3431"/>
                  </a:lnTo>
                  <a:lnTo>
                    <a:pt x="1470" y="3433"/>
                  </a:lnTo>
                  <a:lnTo>
                    <a:pt x="1474" y="3432"/>
                  </a:lnTo>
                  <a:lnTo>
                    <a:pt x="1483" y="3426"/>
                  </a:lnTo>
                  <a:lnTo>
                    <a:pt x="1491" y="3427"/>
                  </a:lnTo>
                  <a:lnTo>
                    <a:pt x="1501" y="3418"/>
                  </a:lnTo>
                  <a:lnTo>
                    <a:pt x="1508" y="3407"/>
                  </a:lnTo>
                  <a:lnTo>
                    <a:pt x="1512" y="3410"/>
                  </a:lnTo>
                  <a:lnTo>
                    <a:pt x="1508" y="3421"/>
                  </a:lnTo>
                  <a:lnTo>
                    <a:pt x="1496" y="3429"/>
                  </a:lnTo>
                  <a:lnTo>
                    <a:pt x="1491" y="3437"/>
                  </a:lnTo>
                  <a:lnTo>
                    <a:pt x="1495" y="3442"/>
                  </a:lnTo>
                  <a:lnTo>
                    <a:pt x="1497" y="3450"/>
                  </a:lnTo>
                  <a:lnTo>
                    <a:pt x="1500" y="3455"/>
                  </a:lnTo>
                  <a:lnTo>
                    <a:pt x="1502" y="3461"/>
                  </a:lnTo>
                  <a:lnTo>
                    <a:pt x="1506" y="3455"/>
                  </a:lnTo>
                  <a:lnTo>
                    <a:pt x="1511" y="3444"/>
                  </a:lnTo>
                  <a:lnTo>
                    <a:pt x="1516" y="3440"/>
                  </a:lnTo>
                  <a:lnTo>
                    <a:pt x="1521" y="3440"/>
                  </a:lnTo>
                  <a:lnTo>
                    <a:pt x="1519" y="3448"/>
                  </a:lnTo>
                  <a:lnTo>
                    <a:pt x="1516" y="3461"/>
                  </a:lnTo>
                  <a:lnTo>
                    <a:pt x="1518" y="3465"/>
                  </a:lnTo>
                  <a:lnTo>
                    <a:pt x="1528" y="3461"/>
                  </a:lnTo>
                  <a:lnTo>
                    <a:pt x="1537" y="3452"/>
                  </a:lnTo>
                  <a:lnTo>
                    <a:pt x="1537" y="3458"/>
                  </a:lnTo>
                  <a:lnTo>
                    <a:pt x="1534" y="3474"/>
                  </a:lnTo>
                  <a:lnTo>
                    <a:pt x="1529" y="3477"/>
                  </a:lnTo>
                  <a:lnTo>
                    <a:pt x="1522" y="3487"/>
                  </a:lnTo>
                  <a:lnTo>
                    <a:pt x="1522" y="3493"/>
                  </a:lnTo>
                  <a:lnTo>
                    <a:pt x="1524" y="3493"/>
                  </a:lnTo>
                  <a:lnTo>
                    <a:pt x="1527" y="3501"/>
                  </a:lnTo>
                  <a:lnTo>
                    <a:pt x="1530" y="3502"/>
                  </a:lnTo>
                  <a:lnTo>
                    <a:pt x="1542" y="3501"/>
                  </a:lnTo>
                  <a:lnTo>
                    <a:pt x="1550" y="3510"/>
                  </a:lnTo>
                  <a:lnTo>
                    <a:pt x="1564" y="3507"/>
                  </a:lnTo>
                  <a:lnTo>
                    <a:pt x="1577" y="3492"/>
                  </a:lnTo>
                  <a:lnTo>
                    <a:pt x="1583" y="3482"/>
                  </a:lnTo>
                  <a:lnTo>
                    <a:pt x="1583" y="3487"/>
                  </a:lnTo>
                  <a:lnTo>
                    <a:pt x="1586" y="3497"/>
                  </a:lnTo>
                  <a:lnTo>
                    <a:pt x="1618" y="3499"/>
                  </a:lnTo>
                  <a:lnTo>
                    <a:pt x="1636" y="3498"/>
                  </a:lnTo>
                  <a:lnTo>
                    <a:pt x="1636" y="3497"/>
                  </a:lnTo>
                  <a:lnTo>
                    <a:pt x="1634" y="3490"/>
                  </a:lnTo>
                  <a:lnTo>
                    <a:pt x="1635" y="3485"/>
                  </a:lnTo>
                  <a:lnTo>
                    <a:pt x="1632" y="3476"/>
                  </a:lnTo>
                  <a:lnTo>
                    <a:pt x="1629" y="3467"/>
                  </a:lnTo>
                  <a:lnTo>
                    <a:pt x="1624" y="3466"/>
                  </a:lnTo>
                  <a:lnTo>
                    <a:pt x="1605" y="3454"/>
                  </a:lnTo>
                  <a:lnTo>
                    <a:pt x="1624" y="3458"/>
                  </a:lnTo>
                  <a:lnTo>
                    <a:pt x="1632" y="3458"/>
                  </a:lnTo>
                  <a:lnTo>
                    <a:pt x="1636" y="3453"/>
                  </a:lnTo>
                  <a:lnTo>
                    <a:pt x="1645" y="3454"/>
                  </a:lnTo>
                  <a:lnTo>
                    <a:pt x="1650" y="3449"/>
                  </a:lnTo>
                  <a:lnTo>
                    <a:pt x="1648" y="3432"/>
                  </a:lnTo>
                  <a:lnTo>
                    <a:pt x="1650" y="3420"/>
                  </a:lnTo>
                  <a:lnTo>
                    <a:pt x="1651" y="3412"/>
                  </a:lnTo>
                  <a:lnTo>
                    <a:pt x="1656" y="3405"/>
                  </a:lnTo>
                  <a:lnTo>
                    <a:pt x="1661" y="3379"/>
                  </a:lnTo>
                  <a:lnTo>
                    <a:pt x="1661" y="3373"/>
                  </a:lnTo>
                  <a:lnTo>
                    <a:pt x="1658" y="3372"/>
                  </a:lnTo>
                  <a:lnTo>
                    <a:pt x="1661" y="3367"/>
                  </a:lnTo>
                  <a:lnTo>
                    <a:pt x="1669" y="3358"/>
                  </a:lnTo>
                  <a:lnTo>
                    <a:pt x="1674" y="3348"/>
                  </a:lnTo>
                  <a:lnTo>
                    <a:pt x="1669" y="3348"/>
                  </a:lnTo>
                  <a:lnTo>
                    <a:pt x="1672" y="3340"/>
                  </a:lnTo>
                  <a:lnTo>
                    <a:pt x="1684" y="3318"/>
                  </a:lnTo>
                  <a:lnTo>
                    <a:pt x="1690" y="3311"/>
                  </a:lnTo>
                  <a:lnTo>
                    <a:pt x="1687" y="3305"/>
                  </a:lnTo>
                  <a:lnTo>
                    <a:pt x="1690" y="3296"/>
                  </a:lnTo>
                  <a:lnTo>
                    <a:pt x="1689" y="3287"/>
                  </a:lnTo>
                  <a:lnTo>
                    <a:pt x="1682" y="3282"/>
                  </a:lnTo>
                  <a:lnTo>
                    <a:pt x="1679" y="3239"/>
                  </a:lnTo>
                  <a:lnTo>
                    <a:pt x="1673" y="3235"/>
                  </a:lnTo>
                  <a:lnTo>
                    <a:pt x="1674" y="3230"/>
                  </a:lnTo>
                  <a:lnTo>
                    <a:pt x="1669" y="3216"/>
                  </a:lnTo>
                  <a:lnTo>
                    <a:pt x="1651" y="3210"/>
                  </a:lnTo>
                  <a:lnTo>
                    <a:pt x="1667" y="3205"/>
                  </a:lnTo>
                  <a:lnTo>
                    <a:pt x="1669" y="3201"/>
                  </a:lnTo>
                  <a:lnTo>
                    <a:pt x="1669" y="3195"/>
                  </a:lnTo>
                  <a:lnTo>
                    <a:pt x="1673" y="3191"/>
                  </a:lnTo>
                  <a:lnTo>
                    <a:pt x="1680" y="3190"/>
                  </a:lnTo>
                  <a:lnTo>
                    <a:pt x="1684" y="3192"/>
                  </a:lnTo>
                  <a:lnTo>
                    <a:pt x="1691" y="3192"/>
                  </a:lnTo>
                  <a:lnTo>
                    <a:pt x="1711" y="3189"/>
                  </a:lnTo>
                  <a:lnTo>
                    <a:pt x="1715" y="3180"/>
                  </a:lnTo>
                  <a:lnTo>
                    <a:pt x="1723" y="3179"/>
                  </a:lnTo>
                  <a:lnTo>
                    <a:pt x="1723" y="3169"/>
                  </a:lnTo>
                  <a:lnTo>
                    <a:pt x="1714" y="3170"/>
                  </a:lnTo>
                  <a:lnTo>
                    <a:pt x="1700" y="3160"/>
                  </a:lnTo>
                  <a:lnTo>
                    <a:pt x="1689" y="3152"/>
                  </a:lnTo>
                  <a:lnTo>
                    <a:pt x="1696" y="3152"/>
                  </a:lnTo>
                  <a:lnTo>
                    <a:pt x="1702" y="3158"/>
                  </a:lnTo>
                  <a:lnTo>
                    <a:pt x="1709" y="3160"/>
                  </a:lnTo>
                  <a:lnTo>
                    <a:pt x="1729" y="3162"/>
                  </a:lnTo>
                  <a:lnTo>
                    <a:pt x="1729" y="3156"/>
                  </a:lnTo>
                  <a:lnTo>
                    <a:pt x="1716" y="3154"/>
                  </a:lnTo>
                  <a:lnTo>
                    <a:pt x="1714" y="3146"/>
                  </a:lnTo>
                  <a:lnTo>
                    <a:pt x="1720" y="3144"/>
                  </a:lnTo>
                  <a:lnTo>
                    <a:pt x="1722" y="3140"/>
                  </a:lnTo>
                  <a:lnTo>
                    <a:pt x="1716" y="3133"/>
                  </a:lnTo>
                  <a:lnTo>
                    <a:pt x="1717" y="3130"/>
                  </a:lnTo>
                  <a:lnTo>
                    <a:pt x="1728" y="3138"/>
                  </a:lnTo>
                  <a:lnTo>
                    <a:pt x="1739" y="3141"/>
                  </a:lnTo>
                  <a:lnTo>
                    <a:pt x="1737" y="3131"/>
                  </a:lnTo>
                  <a:lnTo>
                    <a:pt x="1745" y="3130"/>
                  </a:lnTo>
                  <a:lnTo>
                    <a:pt x="1742" y="3124"/>
                  </a:lnTo>
                  <a:lnTo>
                    <a:pt x="1741" y="3117"/>
                  </a:lnTo>
                  <a:lnTo>
                    <a:pt x="1748" y="3121"/>
                  </a:lnTo>
                  <a:lnTo>
                    <a:pt x="1755" y="3119"/>
                  </a:lnTo>
                  <a:lnTo>
                    <a:pt x="1757" y="3115"/>
                  </a:lnTo>
                  <a:lnTo>
                    <a:pt x="1758" y="3103"/>
                  </a:lnTo>
                  <a:lnTo>
                    <a:pt x="1764" y="3101"/>
                  </a:lnTo>
                  <a:lnTo>
                    <a:pt x="1764" y="3090"/>
                  </a:lnTo>
                  <a:lnTo>
                    <a:pt x="1760" y="3085"/>
                  </a:lnTo>
                  <a:lnTo>
                    <a:pt x="1727" y="3077"/>
                  </a:lnTo>
                  <a:lnTo>
                    <a:pt x="1728" y="3071"/>
                  </a:lnTo>
                  <a:lnTo>
                    <a:pt x="1759" y="3079"/>
                  </a:lnTo>
                  <a:lnTo>
                    <a:pt x="1774" y="3077"/>
                  </a:lnTo>
                  <a:lnTo>
                    <a:pt x="1763" y="3045"/>
                  </a:lnTo>
                  <a:lnTo>
                    <a:pt x="1768" y="3041"/>
                  </a:lnTo>
                  <a:lnTo>
                    <a:pt x="1770" y="3036"/>
                  </a:lnTo>
                  <a:lnTo>
                    <a:pt x="1764" y="3027"/>
                  </a:lnTo>
                  <a:lnTo>
                    <a:pt x="1726" y="3022"/>
                  </a:lnTo>
                  <a:lnTo>
                    <a:pt x="1722" y="3008"/>
                  </a:lnTo>
                  <a:lnTo>
                    <a:pt x="1732" y="3011"/>
                  </a:lnTo>
                  <a:lnTo>
                    <a:pt x="1755" y="2997"/>
                  </a:lnTo>
                  <a:lnTo>
                    <a:pt x="1772" y="2997"/>
                  </a:lnTo>
                  <a:lnTo>
                    <a:pt x="1784" y="3002"/>
                  </a:lnTo>
                  <a:lnTo>
                    <a:pt x="1786" y="2998"/>
                  </a:lnTo>
                  <a:lnTo>
                    <a:pt x="1777" y="2995"/>
                  </a:lnTo>
                  <a:lnTo>
                    <a:pt x="1770" y="2987"/>
                  </a:lnTo>
                  <a:lnTo>
                    <a:pt x="1766" y="2966"/>
                  </a:lnTo>
                  <a:lnTo>
                    <a:pt x="1758" y="2958"/>
                  </a:lnTo>
                  <a:lnTo>
                    <a:pt x="1753" y="2943"/>
                  </a:lnTo>
                  <a:lnTo>
                    <a:pt x="1747" y="2938"/>
                  </a:lnTo>
                  <a:lnTo>
                    <a:pt x="1744" y="2928"/>
                  </a:lnTo>
                  <a:lnTo>
                    <a:pt x="1733" y="2931"/>
                  </a:lnTo>
                  <a:lnTo>
                    <a:pt x="1743" y="2906"/>
                  </a:lnTo>
                  <a:lnTo>
                    <a:pt x="1749" y="2912"/>
                  </a:lnTo>
                  <a:lnTo>
                    <a:pt x="1760" y="2911"/>
                  </a:lnTo>
                  <a:lnTo>
                    <a:pt x="1768" y="2916"/>
                  </a:lnTo>
                  <a:lnTo>
                    <a:pt x="1768" y="2905"/>
                  </a:lnTo>
                  <a:lnTo>
                    <a:pt x="1776" y="2907"/>
                  </a:lnTo>
                  <a:lnTo>
                    <a:pt x="1782" y="2915"/>
                  </a:lnTo>
                  <a:lnTo>
                    <a:pt x="1786" y="2909"/>
                  </a:lnTo>
                  <a:lnTo>
                    <a:pt x="1793" y="2917"/>
                  </a:lnTo>
                  <a:lnTo>
                    <a:pt x="1801" y="2909"/>
                  </a:lnTo>
                  <a:lnTo>
                    <a:pt x="1801" y="2901"/>
                  </a:lnTo>
                  <a:lnTo>
                    <a:pt x="1813" y="2885"/>
                  </a:lnTo>
                  <a:lnTo>
                    <a:pt x="1808" y="2877"/>
                  </a:lnTo>
                  <a:lnTo>
                    <a:pt x="1809" y="2871"/>
                  </a:lnTo>
                  <a:lnTo>
                    <a:pt x="1807" y="2863"/>
                  </a:lnTo>
                  <a:lnTo>
                    <a:pt x="1793" y="2855"/>
                  </a:lnTo>
                  <a:lnTo>
                    <a:pt x="1801" y="2852"/>
                  </a:lnTo>
                  <a:lnTo>
                    <a:pt x="1804" y="2848"/>
                  </a:lnTo>
                  <a:lnTo>
                    <a:pt x="1812" y="2852"/>
                  </a:lnTo>
                  <a:lnTo>
                    <a:pt x="1819" y="2832"/>
                  </a:lnTo>
                  <a:lnTo>
                    <a:pt x="1827" y="2836"/>
                  </a:lnTo>
                  <a:lnTo>
                    <a:pt x="1829" y="2845"/>
                  </a:lnTo>
                  <a:lnTo>
                    <a:pt x="1836" y="2846"/>
                  </a:lnTo>
                  <a:lnTo>
                    <a:pt x="1841" y="2830"/>
                  </a:lnTo>
                  <a:lnTo>
                    <a:pt x="1851" y="2839"/>
                  </a:lnTo>
                  <a:lnTo>
                    <a:pt x="1854" y="2845"/>
                  </a:lnTo>
                  <a:lnTo>
                    <a:pt x="1862" y="2842"/>
                  </a:lnTo>
                  <a:lnTo>
                    <a:pt x="1878" y="2841"/>
                  </a:lnTo>
                  <a:lnTo>
                    <a:pt x="1871" y="2831"/>
                  </a:lnTo>
                  <a:lnTo>
                    <a:pt x="1886" y="2831"/>
                  </a:lnTo>
                  <a:lnTo>
                    <a:pt x="1898" y="2837"/>
                  </a:lnTo>
                  <a:lnTo>
                    <a:pt x="1899" y="2828"/>
                  </a:lnTo>
                  <a:lnTo>
                    <a:pt x="1904" y="2828"/>
                  </a:lnTo>
                  <a:lnTo>
                    <a:pt x="1901" y="2818"/>
                  </a:lnTo>
                  <a:lnTo>
                    <a:pt x="1904" y="2815"/>
                  </a:lnTo>
                  <a:lnTo>
                    <a:pt x="1900" y="2812"/>
                  </a:lnTo>
                  <a:lnTo>
                    <a:pt x="1895" y="2812"/>
                  </a:lnTo>
                  <a:lnTo>
                    <a:pt x="1888" y="2803"/>
                  </a:lnTo>
                  <a:lnTo>
                    <a:pt x="1890" y="2788"/>
                  </a:lnTo>
                  <a:lnTo>
                    <a:pt x="1900" y="2801"/>
                  </a:lnTo>
                  <a:lnTo>
                    <a:pt x="1901" y="2792"/>
                  </a:lnTo>
                  <a:lnTo>
                    <a:pt x="1906" y="2796"/>
                  </a:lnTo>
                  <a:lnTo>
                    <a:pt x="1911" y="2796"/>
                  </a:lnTo>
                  <a:lnTo>
                    <a:pt x="1914" y="2782"/>
                  </a:lnTo>
                  <a:lnTo>
                    <a:pt x="1904" y="2774"/>
                  </a:lnTo>
                  <a:lnTo>
                    <a:pt x="1916" y="2767"/>
                  </a:lnTo>
                  <a:lnTo>
                    <a:pt x="1914" y="2761"/>
                  </a:lnTo>
                  <a:lnTo>
                    <a:pt x="1919" y="2755"/>
                  </a:lnTo>
                  <a:lnTo>
                    <a:pt x="1925" y="2756"/>
                  </a:lnTo>
                  <a:lnTo>
                    <a:pt x="1911" y="2745"/>
                  </a:lnTo>
                  <a:lnTo>
                    <a:pt x="1910" y="2739"/>
                  </a:lnTo>
                  <a:lnTo>
                    <a:pt x="1919" y="2744"/>
                  </a:lnTo>
                  <a:lnTo>
                    <a:pt x="1922" y="2731"/>
                  </a:lnTo>
                  <a:lnTo>
                    <a:pt x="1933" y="2746"/>
                  </a:lnTo>
                  <a:lnTo>
                    <a:pt x="1941" y="2744"/>
                  </a:lnTo>
                  <a:lnTo>
                    <a:pt x="1947" y="2746"/>
                  </a:lnTo>
                  <a:lnTo>
                    <a:pt x="1960" y="2745"/>
                  </a:lnTo>
                  <a:lnTo>
                    <a:pt x="1936" y="2765"/>
                  </a:lnTo>
                  <a:lnTo>
                    <a:pt x="1935" y="2777"/>
                  </a:lnTo>
                  <a:lnTo>
                    <a:pt x="1925" y="2787"/>
                  </a:lnTo>
                  <a:lnTo>
                    <a:pt x="1927" y="2793"/>
                  </a:lnTo>
                  <a:lnTo>
                    <a:pt x="1927" y="2797"/>
                  </a:lnTo>
                  <a:lnTo>
                    <a:pt x="1930" y="2799"/>
                  </a:lnTo>
                  <a:lnTo>
                    <a:pt x="1936" y="2799"/>
                  </a:lnTo>
                  <a:lnTo>
                    <a:pt x="1943" y="2803"/>
                  </a:lnTo>
                  <a:lnTo>
                    <a:pt x="1954" y="2812"/>
                  </a:lnTo>
                  <a:lnTo>
                    <a:pt x="1956" y="2804"/>
                  </a:lnTo>
                  <a:lnTo>
                    <a:pt x="1947" y="2796"/>
                  </a:lnTo>
                  <a:lnTo>
                    <a:pt x="1957" y="2801"/>
                  </a:lnTo>
                  <a:lnTo>
                    <a:pt x="1956" y="2788"/>
                  </a:lnTo>
                  <a:lnTo>
                    <a:pt x="1957" y="2775"/>
                  </a:lnTo>
                  <a:lnTo>
                    <a:pt x="1967" y="2785"/>
                  </a:lnTo>
                  <a:lnTo>
                    <a:pt x="1973" y="2802"/>
                  </a:lnTo>
                  <a:lnTo>
                    <a:pt x="1983" y="2801"/>
                  </a:lnTo>
                  <a:lnTo>
                    <a:pt x="1987" y="2810"/>
                  </a:lnTo>
                  <a:lnTo>
                    <a:pt x="1992" y="2794"/>
                  </a:lnTo>
                  <a:lnTo>
                    <a:pt x="1997" y="2782"/>
                  </a:lnTo>
                  <a:lnTo>
                    <a:pt x="2005" y="2781"/>
                  </a:lnTo>
                  <a:lnTo>
                    <a:pt x="2002" y="2797"/>
                  </a:lnTo>
                  <a:lnTo>
                    <a:pt x="2007" y="2793"/>
                  </a:lnTo>
                  <a:lnTo>
                    <a:pt x="2012" y="2797"/>
                  </a:lnTo>
                  <a:lnTo>
                    <a:pt x="2014" y="2793"/>
                  </a:lnTo>
                  <a:lnTo>
                    <a:pt x="2022" y="2801"/>
                  </a:lnTo>
                  <a:lnTo>
                    <a:pt x="2023" y="2788"/>
                  </a:lnTo>
                  <a:lnTo>
                    <a:pt x="2028" y="2774"/>
                  </a:lnTo>
                  <a:lnTo>
                    <a:pt x="2038" y="2778"/>
                  </a:lnTo>
                  <a:lnTo>
                    <a:pt x="2038" y="2767"/>
                  </a:lnTo>
                  <a:lnTo>
                    <a:pt x="2042" y="2758"/>
                  </a:lnTo>
                  <a:lnTo>
                    <a:pt x="2034" y="2746"/>
                  </a:lnTo>
                  <a:lnTo>
                    <a:pt x="2030" y="2740"/>
                  </a:lnTo>
                  <a:lnTo>
                    <a:pt x="2033" y="2731"/>
                  </a:lnTo>
                  <a:lnTo>
                    <a:pt x="2044" y="2744"/>
                  </a:lnTo>
                  <a:lnTo>
                    <a:pt x="2065" y="2753"/>
                  </a:lnTo>
                  <a:lnTo>
                    <a:pt x="2072" y="2753"/>
                  </a:lnTo>
                  <a:lnTo>
                    <a:pt x="2065" y="2740"/>
                  </a:lnTo>
                  <a:lnTo>
                    <a:pt x="2073" y="2728"/>
                  </a:lnTo>
                  <a:lnTo>
                    <a:pt x="2076" y="2740"/>
                  </a:lnTo>
                  <a:lnTo>
                    <a:pt x="2081" y="2744"/>
                  </a:lnTo>
                  <a:lnTo>
                    <a:pt x="2086" y="2739"/>
                  </a:lnTo>
                  <a:lnTo>
                    <a:pt x="2093" y="2739"/>
                  </a:lnTo>
                  <a:lnTo>
                    <a:pt x="2097" y="2734"/>
                  </a:lnTo>
                  <a:lnTo>
                    <a:pt x="2098" y="2724"/>
                  </a:lnTo>
                  <a:lnTo>
                    <a:pt x="2102" y="2717"/>
                  </a:lnTo>
                  <a:lnTo>
                    <a:pt x="2105" y="2700"/>
                  </a:lnTo>
                  <a:lnTo>
                    <a:pt x="2110" y="2685"/>
                  </a:lnTo>
                  <a:lnTo>
                    <a:pt x="2114" y="2700"/>
                  </a:lnTo>
                  <a:lnTo>
                    <a:pt x="2118" y="2690"/>
                  </a:lnTo>
                  <a:lnTo>
                    <a:pt x="2120" y="2702"/>
                  </a:lnTo>
                  <a:lnTo>
                    <a:pt x="2123" y="2691"/>
                  </a:lnTo>
                  <a:lnTo>
                    <a:pt x="2126" y="2683"/>
                  </a:lnTo>
                  <a:lnTo>
                    <a:pt x="2126" y="2679"/>
                  </a:lnTo>
                  <a:lnTo>
                    <a:pt x="2131" y="2680"/>
                  </a:lnTo>
                  <a:lnTo>
                    <a:pt x="2130" y="2672"/>
                  </a:lnTo>
                  <a:lnTo>
                    <a:pt x="2137" y="2678"/>
                  </a:lnTo>
                  <a:lnTo>
                    <a:pt x="2132" y="2664"/>
                  </a:lnTo>
                  <a:lnTo>
                    <a:pt x="2134" y="2660"/>
                  </a:lnTo>
                  <a:lnTo>
                    <a:pt x="2140" y="2656"/>
                  </a:lnTo>
                  <a:lnTo>
                    <a:pt x="2142" y="2649"/>
                  </a:lnTo>
                  <a:lnTo>
                    <a:pt x="2156" y="2642"/>
                  </a:lnTo>
                  <a:lnTo>
                    <a:pt x="2158" y="2619"/>
                  </a:lnTo>
                  <a:lnTo>
                    <a:pt x="2161" y="2615"/>
                  </a:lnTo>
                  <a:lnTo>
                    <a:pt x="2159" y="2604"/>
                  </a:lnTo>
                  <a:lnTo>
                    <a:pt x="2156" y="2599"/>
                  </a:lnTo>
                  <a:lnTo>
                    <a:pt x="2164" y="2599"/>
                  </a:lnTo>
                  <a:lnTo>
                    <a:pt x="2163" y="2590"/>
                  </a:lnTo>
                  <a:lnTo>
                    <a:pt x="2168" y="2573"/>
                  </a:lnTo>
                  <a:lnTo>
                    <a:pt x="2175" y="2571"/>
                  </a:lnTo>
                  <a:lnTo>
                    <a:pt x="2177" y="2560"/>
                  </a:lnTo>
                  <a:lnTo>
                    <a:pt x="2174" y="2551"/>
                  </a:lnTo>
                  <a:lnTo>
                    <a:pt x="2184" y="2555"/>
                  </a:lnTo>
                  <a:lnTo>
                    <a:pt x="2196" y="2547"/>
                  </a:lnTo>
                  <a:lnTo>
                    <a:pt x="2209" y="2534"/>
                  </a:lnTo>
                  <a:lnTo>
                    <a:pt x="2207" y="2528"/>
                  </a:lnTo>
                  <a:lnTo>
                    <a:pt x="2215" y="2519"/>
                  </a:lnTo>
                  <a:lnTo>
                    <a:pt x="2220" y="2528"/>
                  </a:lnTo>
                  <a:lnTo>
                    <a:pt x="2226" y="2522"/>
                  </a:lnTo>
                  <a:lnTo>
                    <a:pt x="2229" y="2525"/>
                  </a:lnTo>
                  <a:lnTo>
                    <a:pt x="2231" y="2518"/>
                  </a:lnTo>
                  <a:lnTo>
                    <a:pt x="2234" y="2514"/>
                  </a:lnTo>
                  <a:lnTo>
                    <a:pt x="2233" y="2501"/>
                  </a:lnTo>
                  <a:lnTo>
                    <a:pt x="2242" y="2498"/>
                  </a:lnTo>
                  <a:lnTo>
                    <a:pt x="2237" y="2489"/>
                  </a:lnTo>
                  <a:lnTo>
                    <a:pt x="2217" y="2477"/>
                  </a:lnTo>
                  <a:lnTo>
                    <a:pt x="2225" y="2475"/>
                  </a:lnTo>
                  <a:lnTo>
                    <a:pt x="2216" y="2454"/>
                  </a:lnTo>
                  <a:lnTo>
                    <a:pt x="2202" y="2436"/>
                  </a:lnTo>
                  <a:lnTo>
                    <a:pt x="2201" y="2428"/>
                  </a:lnTo>
                  <a:lnTo>
                    <a:pt x="2214" y="2427"/>
                  </a:lnTo>
                  <a:lnTo>
                    <a:pt x="2211" y="2415"/>
                  </a:lnTo>
                  <a:lnTo>
                    <a:pt x="2221" y="2425"/>
                  </a:lnTo>
                  <a:lnTo>
                    <a:pt x="2221" y="2438"/>
                  </a:lnTo>
                  <a:lnTo>
                    <a:pt x="2223" y="2448"/>
                  </a:lnTo>
                  <a:lnTo>
                    <a:pt x="2229" y="2436"/>
                  </a:lnTo>
                  <a:lnTo>
                    <a:pt x="2232" y="2439"/>
                  </a:lnTo>
                  <a:lnTo>
                    <a:pt x="2233" y="2449"/>
                  </a:lnTo>
                  <a:lnTo>
                    <a:pt x="2239" y="2458"/>
                  </a:lnTo>
                  <a:lnTo>
                    <a:pt x="2241" y="2465"/>
                  </a:lnTo>
                  <a:lnTo>
                    <a:pt x="2260" y="2471"/>
                  </a:lnTo>
                  <a:lnTo>
                    <a:pt x="2256" y="2480"/>
                  </a:lnTo>
                  <a:lnTo>
                    <a:pt x="2248" y="2476"/>
                  </a:lnTo>
                  <a:lnTo>
                    <a:pt x="2250" y="2489"/>
                  </a:lnTo>
                  <a:lnTo>
                    <a:pt x="2261" y="2495"/>
                  </a:lnTo>
                  <a:lnTo>
                    <a:pt x="2260" y="2501"/>
                  </a:lnTo>
                  <a:lnTo>
                    <a:pt x="2270" y="2493"/>
                  </a:lnTo>
                  <a:lnTo>
                    <a:pt x="2280" y="2493"/>
                  </a:lnTo>
                  <a:lnTo>
                    <a:pt x="2297" y="2501"/>
                  </a:lnTo>
                  <a:lnTo>
                    <a:pt x="2288" y="2490"/>
                  </a:lnTo>
                  <a:lnTo>
                    <a:pt x="2291" y="2486"/>
                  </a:lnTo>
                  <a:lnTo>
                    <a:pt x="2290" y="2481"/>
                  </a:lnTo>
                  <a:lnTo>
                    <a:pt x="2295" y="2481"/>
                  </a:lnTo>
                  <a:lnTo>
                    <a:pt x="2296" y="2485"/>
                  </a:lnTo>
                  <a:lnTo>
                    <a:pt x="2314" y="2497"/>
                  </a:lnTo>
                  <a:lnTo>
                    <a:pt x="2324" y="2497"/>
                  </a:lnTo>
                  <a:lnTo>
                    <a:pt x="2322" y="2486"/>
                  </a:lnTo>
                  <a:lnTo>
                    <a:pt x="2311" y="2481"/>
                  </a:lnTo>
                  <a:lnTo>
                    <a:pt x="2311" y="2468"/>
                  </a:lnTo>
                  <a:lnTo>
                    <a:pt x="2317" y="2473"/>
                  </a:lnTo>
                  <a:lnTo>
                    <a:pt x="2330" y="2474"/>
                  </a:lnTo>
                  <a:lnTo>
                    <a:pt x="2330" y="2484"/>
                  </a:lnTo>
                  <a:lnTo>
                    <a:pt x="2339" y="2493"/>
                  </a:lnTo>
                  <a:lnTo>
                    <a:pt x="2346" y="2484"/>
                  </a:lnTo>
                  <a:lnTo>
                    <a:pt x="2338" y="2475"/>
                  </a:lnTo>
                  <a:lnTo>
                    <a:pt x="2341" y="2469"/>
                  </a:lnTo>
                  <a:lnTo>
                    <a:pt x="2351" y="2474"/>
                  </a:lnTo>
                  <a:lnTo>
                    <a:pt x="2349" y="2460"/>
                  </a:lnTo>
                  <a:lnTo>
                    <a:pt x="2350" y="2452"/>
                  </a:lnTo>
                  <a:lnTo>
                    <a:pt x="2357" y="2448"/>
                  </a:lnTo>
                  <a:lnTo>
                    <a:pt x="2360" y="2448"/>
                  </a:lnTo>
                  <a:lnTo>
                    <a:pt x="2366" y="2460"/>
                  </a:lnTo>
                  <a:lnTo>
                    <a:pt x="2378" y="2473"/>
                  </a:lnTo>
                  <a:lnTo>
                    <a:pt x="2381" y="2471"/>
                  </a:lnTo>
                  <a:lnTo>
                    <a:pt x="2384" y="2466"/>
                  </a:lnTo>
                  <a:lnTo>
                    <a:pt x="2387" y="2459"/>
                  </a:lnTo>
                  <a:lnTo>
                    <a:pt x="2395" y="2465"/>
                  </a:lnTo>
                  <a:lnTo>
                    <a:pt x="2398" y="2454"/>
                  </a:lnTo>
                  <a:lnTo>
                    <a:pt x="2424" y="2450"/>
                  </a:lnTo>
                  <a:lnTo>
                    <a:pt x="2435" y="2441"/>
                  </a:lnTo>
                  <a:lnTo>
                    <a:pt x="2443" y="2446"/>
                  </a:lnTo>
                  <a:lnTo>
                    <a:pt x="2443" y="2436"/>
                  </a:lnTo>
                  <a:lnTo>
                    <a:pt x="2452" y="2441"/>
                  </a:lnTo>
                  <a:lnTo>
                    <a:pt x="2458" y="2438"/>
                  </a:lnTo>
                  <a:lnTo>
                    <a:pt x="2460" y="2426"/>
                  </a:lnTo>
                  <a:lnTo>
                    <a:pt x="2468" y="2430"/>
                  </a:lnTo>
                  <a:lnTo>
                    <a:pt x="2473" y="2439"/>
                  </a:lnTo>
                  <a:lnTo>
                    <a:pt x="2478" y="2438"/>
                  </a:lnTo>
                  <a:lnTo>
                    <a:pt x="2476" y="2428"/>
                  </a:lnTo>
                  <a:lnTo>
                    <a:pt x="2483" y="2426"/>
                  </a:lnTo>
                  <a:lnTo>
                    <a:pt x="2489" y="2425"/>
                  </a:lnTo>
                  <a:lnTo>
                    <a:pt x="2494" y="2431"/>
                  </a:lnTo>
                  <a:lnTo>
                    <a:pt x="2499" y="2428"/>
                  </a:lnTo>
                  <a:lnTo>
                    <a:pt x="2499" y="2422"/>
                  </a:lnTo>
                  <a:lnTo>
                    <a:pt x="2501" y="2420"/>
                  </a:lnTo>
                  <a:lnTo>
                    <a:pt x="2510" y="2419"/>
                  </a:lnTo>
                  <a:lnTo>
                    <a:pt x="2514" y="2423"/>
                  </a:lnTo>
                  <a:lnTo>
                    <a:pt x="2517" y="2411"/>
                  </a:lnTo>
                  <a:lnTo>
                    <a:pt x="2521" y="2407"/>
                  </a:lnTo>
                  <a:lnTo>
                    <a:pt x="2533" y="2404"/>
                  </a:lnTo>
                  <a:lnTo>
                    <a:pt x="2537" y="2411"/>
                  </a:lnTo>
                  <a:lnTo>
                    <a:pt x="2539" y="2406"/>
                  </a:lnTo>
                  <a:lnTo>
                    <a:pt x="2554" y="2406"/>
                  </a:lnTo>
                  <a:lnTo>
                    <a:pt x="2551" y="2400"/>
                  </a:lnTo>
                  <a:lnTo>
                    <a:pt x="2555" y="2393"/>
                  </a:lnTo>
                  <a:lnTo>
                    <a:pt x="2573" y="2389"/>
                  </a:lnTo>
                  <a:lnTo>
                    <a:pt x="2577" y="2383"/>
                  </a:lnTo>
                  <a:lnTo>
                    <a:pt x="2577" y="2378"/>
                  </a:lnTo>
                  <a:lnTo>
                    <a:pt x="2586" y="2378"/>
                  </a:lnTo>
                  <a:lnTo>
                    <a:pt x="2591" y="2363"/>
                  </a:lnTo>
                  <a:lnTo>
                    <a:pt x="2600" y="2363"/>
                  </a:lnTo>
                  <a:lnTo>
                    <a:pt x="2593" y="2360"/>
                  </a:lnTo>
                  <a:lnTo>
                    <a:pt x="2591" y="2353"/>
                  </a:lnTo>
                  <a:lnTo>
                    <a:pt x="2591" y="2345"/>
                  </a:lnTo>
                  <a:lnTo>
                    <a:pt x="2608" y="2353"/>
                  </a:lnTo>
                  <a:lnTo>
                    <a:pt x="2607" y="2342"/>
                  </a:lnTo>
                  <a:lnTo>
                    <a:pt x="2613" y="2340"/>
                  </a:lnTo>
                  <a:lnTo>
                    <a:pt x="2623" y="2345"/>
                  </a:lnTo>
                  <a:lnTo>
                    <a:pt x="2620" y="2337"/>
                  </a:lnTo>
                  <a:lnTo>
                    <a:pt x="2621" y="2334"/>
                  </a:lnTo>
                  <a:lnTo>
                    <a:pt x="2621" y="2329"/>
                  </a:lnTo>
                  <a:lnTo>
                    <a:pt x="2608" y="2324"/>
                  </a:lnTo>
                  <a:lnTo>
                    <a:pt x="2619" y="2314"/>
                  </a:lnTo>
                  <a:lnTo>
                    <a:pt x="2627" y="2318"/>
                  </a:lnTo>
                  <a:lnTo>
                    <a:pt x="2635" y="2324"/>
                  </a:lnTo>
                  <a:lnTo>
                    <a:pt x="2639" y="2320"/>
                  </a:lnTo>
                  <a:lnTo>
                    <a:pt x="2634" y="2319"/>
                  </a:lnTo>
                  <a:lnTo>
                    <a:pt x="2635" y="2314"/>
                  </a:lnTo>
                  <a:lnTo>
                    <a:pt x="2646" y="2310"/>
                  </a:lnTo>
                  <a:lnTo>
                    <a:pt x="2646" y="2301"/>
                  </a:lnTo>
                  <a:lnTo>
                    <a:pt x="2661" y="2296"/>
                  </a:lnTo>
                  <a:lnTo>
                    <a:pt x="2658" y="2288"/>
                  </a:lnTo>
                  <a:lnTo>
                    <a:pt x="2673" y="2294"/>
                  </a:lnTo>
                  <a:lnTo>
                    <a:pt x="2666" y="2283"/>
                  </a:lnTo>
                  <a:lnTo>
                    <a:pt x="2674" y="2286"/>
                  </a:lnTo>
                  <a:lnTo>
                    <a:pt x="2669" y="2276"/>
                  </a:lnTo>
                  <a:lnTo>
                    <a:pt x="2661" y="2272"/>
                  </a:lnTo>
                  <a:lnTo>
                    <a:pt x="2666" y="2267"/>
                  </a:lnTo>
                  <a:lnTo>
                    <a:pt x="2675" y="2269"/>
                  </a:lnTo>
                  <a:lnTo>
                    <a:pt x="2679" y="2264"/>
                  </a:lnTo>
                  <a:lnTo>
                    <a:pt x="2684" y="2271"/>
                  </a:lnTo>
                  <a:lnTo>
                    <a:pt x="2693" y="2276"/>
                  </a:lnTo>
                  <a:lnTo>
                    <a:pt x="2698" y="2265"/>
                  </a:lnTo>
                  <a:lnTo>
                    <a:pt x="2693" y="2260"/>
                  </a:lnTo>
                  <a:lnTo>
                    <a:pt x="2698" y="2259"/>
                  </a:lnTo>
                  <a:lnTo>
                    <a:pt x="2686" y="2245"/>
                  </a:lnTo>
                  <a:lnTo>
                    <a:pt x="2699" y="2239"/>
                  </a:lnTo>
                  <a:lnTo>
                    <a:pt x="2717" y="2236"/>
                  </a:lnTo>
                  <a:lnTo>
                    <a:pt x="2720" y="2226"/>
                  </a:lnTo>
                  <a:lnTo>
                    <a:pt x="2736" y="2236"/>
                  </a:lnTo>
                  <a:lnTo>
                    <a:pt x="2732" y="2229"/>
                  </a:lnTo>
                  <a:lnTo>
                    <a:pt x="2726" y="2228"/>
                  </a:lnTo>
                  <a:lnTo>
                    <a:pt x="2722" y="2223"/>
                  </a:lnTo>
                  <a:lnTo>
                    <a:pt x="2728" y="2222"/>
                  </a:lnTo>
                  <a:lnTo>
                    <a:pt x="2729" y="2212"/>
                  </a:lnTo>
                  <a:lnTo>
                    <a:pt x="2738" y="2216"/>
                  </a:lnTo>
                  <a:lnTo>
                    <a:pt x="2744" y="2208"/>
                  </a:lnTo>
                  <a:lnTo>
                    <a:pt x="2750" y="2212"/>
                  </a:lnTo>
                  <a:lnTo>
                    <a:pt x="2758" y="2212"/>
                  </a:lnTo>
                  <a:lnTo>
                    <a:pt x="2763" y="2205"/>
                  </a:lnTo>
                  <a:lnTo>
                    <a:pt x="2769" y="2212"/>
                  </a:lnTo>
                  <a:lnTo>
                    <a:pt x="2781" y="2193"/>
                  </a:lnTo>
                  <a:lnTo>
                    <a:pt x="2786" y="2178"/>
                  </a:lnTo>
                  <a:lnTo>
                    <a:pt x="2783" y="2178"/>
                  </a:lnTo>
                  <a:lnTo>
                    <a:pt x="2760" y="2190"/>
                  </a:lnTo>
                  <a:lnTo>
                    <a:pt x="2744" y="2191"/>
                  </a:lnTo>
                  <a:lnTo>
                    <a:pt x="2693" y="2184"/>
                  </a:lnTo>
                  <a:lnTo>
                    <a:pt x="2634" y="2154"/>
                  </a:lnTo>
                  <a:lnTo>
                    <a:pt x="2627" y="2157"/>
                  </a:lnTo>
                  <a:lnTo>
                    <a:pt x="2627" y="2145"/>
                  </a:lnTo>
                  <a:lnTo>
                    <a:pt x="2618" y="2148"/>
                  </a:lnTo>
                  <a:lnTo>
                    <a:pt x="2607" y="2154"/>
                  </a:lnTo>
                  <a:lnTo>
                    <a:pt x="2602" y="2142"/>
                  </a:lnTo>
                  <a:lnTo>
                    <a:pt x="2564" y="2161"/>
                  </a:lnTo>
                  <a:lnTo>
                    <a:pt x="2549" y="2173"/>
                  </a:lnTo>
                  <a:lnTo>
                    <a:pt x="2529" y="2164"/>
                  </a:lnTo>
                  <a:lnTo>
                    <a:pt x="2507" y="2174"/>
                  </a:lnTo>
                  <a:lnTo>
                    <a:pt x="2497" y="2201"/>
                  </a:lnTo>
                  <a:lnTo>
                    <a:pt x="2463" y="2200"/>
                  </a:lnTo>
                  <a:lnTo>
                    <a:pt x="2427" y="2195"/>
                  </a:lnTo>
                  <a:lnTo>
                    <a:pt x="2446" y="2179"/>
                  </a:lnTo>
                  <a:lnTo>
                    <a:pt x="2463" y="2186"/>
                  </a:lnTo>
                  <a:lnTo>
                    <a:pt x="2479" y="2180"/>
                  </a:lnTo>
                  <a:lnTo>
                    <a:pt x="2508" y="2156"/>
                  </a:lnTo>
                  <a:lnTo>
                    <a:pt x="2528" y="2154"/>
                  </a:lnTo>
                  <a:lnTo>
                    <a:pt x="2541" y="2147"/>
                  </a:lnTo>
                  <a:lnTo>
                    <a:pt x="2534" y="2135"/>
                  </a:lnTo>
                  <a:lnTo>
                    <a:pt x="2518" y="2132"/>
                  </a:lnTo>
                  <a:lnTo>
                    <a:pt x="2465" y="2141"/>
                  </a:lnTo>
                  <a:lnTo>
                    <a:pt x="2437" y="2138"/>
                  </a:lnTo>
                  <a:lnTo>
                    <a:pt x="2425" y="2127"/>
                  </a:lnTo>
                  <a:lnTo>
                    <a:pt x="2409" y="2126"/>
                  </a:lnTo>
                  <a:lnTo>
                    <a:pt x="2441" y="2111"/>
                  </a:lnTo>
                  <a:lnTo>
                    <a:pt x="2449" y="2099"/>
                  </a:lnTo>
                  <a:lnTo>
                    <a:pt x="2458" y="2073"/>
                  </a:lnTo>
                  <a:lnTo>
                    <a:pt x="2444" y="2055"/>
                  </a:lnTo>
                  <a:lnTo>
                    <a:pt x="2448" y="2046"/>
                  </a:lnTo>
                  <a:lnTo>
                    <a:pt x="2465" y="2044"/>
                  </a:lnTo>
                  <a:lnTo>
                    <a:pt x="2476" y="2050"/>
                  </a:lnTo>
                  <a:lnTo>
                    <a:pt x="2478" y="2029"/>
                  </a:lnTo>
                  <a:lnTo>
                    <a:pt x="2494" y="2045"/>
                  </a:lnTo>
                  <a:lnTo>
                    <a:pt x="2535" y="2045"/>
                  </a:lnTo>
                  <a:lnTo>
                    <a:pt x="2571" y="2024"/>
                  </a:lnTo>
                  <a:lnTo>
                    <a:pt x="2584" y="2008"/>
                  </a:lnTo>
                  <a:lnTo>
                    <a:pt x="2578" y="1991"/>
                  </a:lnTo>
                  <a:lnTo>
                    <a:pt x="2594" y="2001"/>
                  </a:lnTo>
                  <a:lnTo>
                    <a:pt x="2592" y="1975"/>
                  </a:lnTo>
                  <a:lnTo>
                    <a:pt x="2577" y="1959"/>
                  </a:lnTo>
                  <a:lnTo>
                    <a:pt x="2553" y="1955"/>
                  </a:lnTo>
                  <a:lnTo>
                    <a:pt x="2535" y="1960"/>
                  </a:lnTo>
                  <a:lnTo>
                    <a:pt x="2516" y="1949"/>
                  </a:lnTo>
                  <a:lnTo>
                    <a:pt x="2499" y="1958"/>
                  </a:lnTo>
                  <a:lnTo>
                    <a:pt x="2501" y="1944"/>
                  </a:lnTo>
                  <a:lnTo>
                    <a:pt x="2490" y="1938"/>
                  </a:lnTo>
                  <a:lnTo>
                    <a:pt x="2471" y="1931"/>
                  </a:lnTo>
                  <a:lnTo>
                    <a:pt x="2487" y="1927"/>
                  </a:lnTo>
                  <a:lnTo>
                    <a:pt x="2483" y="1912"/>
                  </a:lnTo>
                  <a:lnTo>
                    <a:pt x="2480" y="1898"/>
                  </a:lnTo>
                  <a:lnTo>
                    <a:pt x="2505" y="1915"/>
                  </a:lnTo>
                  <a:lnTo>
                    <a:pt x="2521" y="1938"/>
                  </a:lnTo>
                  <a:lnTo>
                    <a:pt x="2538" y="1942"/>
                  </a:lnTo>
                  <a:lnTo>
                    <a:pt x="2550" y="1932"/>
                  </a:lnTo>
                  <a:lnTo>
                    <a:pt x="2565" y="1941"/>
                  </a:lnTo>
                  <a:lnTo>
                    <a:pt x="2583" y="1944"/>
                  </a:lnTo>
                  <a:lnTo>
                    <a:pt x="2604" y="1964"/>
                  </a:lnTo>
                  <a:lnTo>
                    <a:pt x="2620" y="1984"/>
                  </a:lnTo>
                  <a:lnTo>
                    <a:pt x="2640" y="1982"/>
                  </a:lnTo>
                  <a:lnTo>
                    <a:pt x="2646" y="1990"/>
                  </a:lnTo>
                  <a:lnTo>
                    <a:pt x="2651" y="2008"/>
                  </a:lnTo>
                  <a:lnTo>
                    <a:pt x="2667" y="2027"/>
                  </a:lnTo>
                  <a:lnTo>
                    <a:pt x="2669" y="2049"/>
                  </a:lnTo>
                  <a:lnTo>
                    <a:pt x="2675" y="2082"/>
                  </a:lnTo>
                  <a:lnTo>
                    <a:pt x="2689" y="2107"/>
                  </a:lnTo>
                  <a:lnTo>
                    <a:pt x="2710" y="2124"/>
                  </a:lnTo>
                  <a:lnTo>
                    <a:pt x="2734" y="2134"/>
                  </a:lnTo>
                  <a:lnTo>
                    <a:pt x="2755" y="2130"/>
                  </a:lnTo>
                  <a:lnTo>
                    <a:pt x="2756" y="2087"/>
                  </a:lnTo>
                  <a:lnTo>
                    <a:pt x="2759" y="2068"/>
                  </a:lnTo>
                  <a:lnTo>
                    <a:pt x="2765" y="2070"/>
                  </a:lnTo>
                  <a:lnTo>
                    <a:pt x="2768" y="2099"/>
                  </a:lnTo>
                  <a:lnTo>
                    <a:pt x="2772" y="2123"/>
                  </a:lnTo>
                  <a:lnTo>
                    <a:pt x="2788" y="2119"/>
                  </a:lnTo>
                  <a:lnTo>
                    <a:pt x="2796" y="2132"/>
                  </a:lnTo>
                  <a:lnTo>
                    <a:pt x="2811" y="2126"/>
                  </a:lnTo>
                  <a:lnTo>
                    <a:pt x="2812" y="2108"/>
                  </a:lnTo>
                  <a:lnTo>
                    <a:pt x="2803" y="2104"/>
                  </a:lnTo>
                  <a:lnTo>
                    <a:pt x="2804" y="2087"/>
                  </a:lnTo>
                  <a:lnTo>
                    <a:pt x="2797" y="2070"/>
                  </a:lnTo>
                  <a:lnTo>
                    <a:pt x="2802" y="2064"/>
                  </a:lnTo>
                  <a:lnTo>
                    <a:pt x="2799" y="2045"/>
                  </a:lnTo>
                  <a:lnTo>
                    <a:pt x="2802" y="2038"/>
                  </a:lnTo>
                  <a:lnTo>
                    <a:pt x="2797" y="2027"/>
                  </a:lnTo>
                  <a:lnTo>
                    <a:pt x="2785" y="2029"/>
                  </a:lnTo>
                  <a:lnTo>
                    <a:pt x="2798" y="2021"/>
                  </a:lnTo>
                  <a:lnTo>
                    <a:pt x="2799" y="2003"/>
                  </a:lnTo>
                  <a:lnTo>
                    <a:pt x="2797" y="1991"/>
                  </a:lnTo>
                  <a:lnTo>
                    <a:pt x="2801" y="1984"/>
                  </a:lnTo>
                  <a:lnTo>
                    <a:pt x="2802" y="1955"/>
                  </a:lnTo>
                  <a:lnTo>
                    <a:pt x="2795" y="1952"/>
                  </a:lnTo>
                  <a:lnTo>
                    <a:pt x="2781" y="1965"/>
                  </a:lnTo>
                  <a:lnTo>
                    <a:pt x="2774" y="1963"/>
                  </a:lnTo>
                  <a:lnTo>
                    <a:pt x="2766" y="1989"/>
                  </a:lnTo>
                  <a:lnTo>
                    <a:pt x="2759" y="1991"/>
                  </a:lnTo>
                  <a:lnTo>
                    <a:pt x="2759" y="1962"/>
                  </a:lnTo>
                  <a:lnTo>
                    <a:pt x="2781" y="1930"/>
                  </a:lnTo>
                  <a:lnTo>
                    <a:pt x="2786" y="1915"/>
                  </a:lnTo>
                  <a:lnTo>
                    <a:pt x="2776" y="1915"/>
                  </a:lnTo>
                  <a:lnTo>
                    <a:pt x="2769" y="1922"/>
                  </a:lnTo>
                  <a:lnTo>
                    <a:pt x="2760" y="1936"/>
                  </a:lnTo>
                  <a:lnTo>
                    <a:pt x="2754" y="1939"/>
                  </a:lnTo>
                  <a:lnTo>
                    <a:pt x="2761" y="1920"/>
                  </a:lnTo>
                  <a:lnTo>
                    <a:pt x="2763" y="1905"/>
                  </a:lnTo>
                  <a:lnTo>
                    <a:pt x="2742" y="1920"/>
                  </a:lnTo>
                  <a:lnTo>
                    <a:pt x="2732" y="1936"/>
                  </a:lnTo>
                  <a:lnTo>
                    <a:pt x="2726" y="1939"/>
                  </a:lnTo>
                  <a:lnTo>
                    <a:pt x="2734" y="1919"/>
                  </a:lnTo>
                  <a:lnTo>
                    <a:pt x="2747" y="1904"/>
                  </a:lnTo>
                  <a:lnTo>
                    <a:pt x="2749" y="1894"/>
                  </a:lnTo>
                  <a:lnTo>
                    <a:pt x="2758" y="1882"/>
                  </a:lnTo>
                  <a:lnTo>
                    <a:pt x="2723" y="1867"/>
                  </a:lnTo>
                  <a:lnTo>
                    <a:pt x="2720" y="1855"/>
                  </a:lnTo>
                  <a:lnTo>
                    <a:pt x="2691" y="1844"/>
                  </a:lnTo>
                  <a:lnTo>
                    <a:pt x="2689" y="1834"/>
                  </a:lnTo>
                  <a:lnTo>
                    <a:pt x="2680" y="1822"/>
                  </a:lnTo>
                  <a:lnTo>
                    <a:pt x="2643" y="1792"/>
                  </a:lnTo>
                  <a:lnTo>
                    <a:pt x="2632" y="1790"/>
                  </a:lnTo>
                  <a:lnTo>
                    <a:pt x="2616" y="1799"/>
                  </a:lnTo>
                  <a:lnTo>
                    <a:pt x="2609" y="1813"/>
                  </a:lnTo>
                  <a:lnTo>
                    <a:pt x="2605" y="1834"/>
                  </a:lnTo>
                  <a:lnTo>
                    <a:pt x="2597" y="1850"/>
                  </a:lnTo>
                  <a:lnTo>
                    <a:pt x="2597" y="1835"/>
                  </a:lnTo>
                  <a:lnTo>
                    <a:pt x="2602" y="1819"/>
                  </a:lnTo>
                  <a:lnTo>
                    <a:pt x="2605" y="1801"/>
                  </a:lnTo>
                  <a:lnTo>
                    <a:pt x="2593" y="1797"/>
                  </a:lnTo>
                  <a:lnTo>
                    <a:pt x="2594" y="1790"/>
                  </a:lnTo>
                  <a:lnTo>
                    <a:pt x="2621" y="1785"/>
                  </a:lnTo>
                  <a:lnTo>
                    <a:pt x="2637" y="1779"/>
                  </a:lnTo>
                  <a:lnTo>
                    <a:pt x="2637" y="1764"/>
                  </a:lnTo>
                  <a:lnTo>
                    <a:pt x="2634" y="1743"/>
                  </a:lnTo>
                  <a:lnTo>
                    <a:pt x="2599" y="1721"/>
                  </a:lnTo>
                  <a:lnTo>
                    <a:pt x="2583" y="1725"/>
                  </a:lnTo>
                  <a:lnTo>
                    <a:pt x="2564" y="1739"/>
                  </a:lnTo>
                  <a:lnTo>
                    <a:pt x="2549" y="1755"/>
                  </a:lnTo>
                  <a:lnTo>
                    <a:pt x="2546" y="1755"/>
                  </a:lnTo>
                  <a:lnTo>
                    <a:pt x="2546" y="1736"/>
                  </a:lnTo>
                  <a:lnTo>
                    <a:pt x="2526" y="1741"/>
                  </a:lnTo>
                  <a:lnTo>
                    <a:pt x="2533" y="1732"/>
                  </a:lnTo>
                  <a:lnTo>
                    <a:pt x="2540" y="1729"/>
                  </a:lnTo>
                  <a:lnTo>
                    <a:pt x="2530" y="1720"/>
                  </a:lnTo>
                  <a:lnTo>
                    <a:pt x="2561" y="1723"/>
                  </a:lnTo>
                  <a:lnTo>
                    <a:pt x="2580" y="1717"/>
                  </a:lnTo>
                  <a:lnTo>
                    <a:pt x="2593" y="1706"/>
                  </a:lnTo>
                  <a:lnTo>
                    <a:pt x="2612" y="1701"/>
                  </a:lnTo>
                  <a:lnTo>
                    <a:pt x="2624" y="1678"/>
                  </a:lnTo>
                  <a:lnTo>
                    <a:pt x="2613" y="1672"/>
                  </a:lnTo>
                  <a:lnTo>
                    <a:pt x="2592" y="1669"/>
                  </a:lnTo>
                  <a:lnTo>
                    <a:pt x="2580" y="1657"/>
                  </a:lnTo>
                  <a:lnTo>
                    <a:pt x="2564" y="1648"/>
                  </a:lnTo>
                  <a:lnTo>
                    <a:pt x="2539" y="1655"/>
                  </a:lnTo>
                  <a:lnTo>
                    <a:pt x="2526" y="1666"/>
                  </a:lnTo>
                  <a:lnTo>
                    <a:pt x="2517" y="1656"/>
                  </a:lnTo>
                  <a:lnTo>
                    <a:pt x="2534" y="1648"/>
                  </a:lnTo>
                  <a:lnTo>
                    <a:pt x="2544" y="1639"/>
                  </a:lnTo>
                  <a:lnTo>
                    <a:pt x="2521" y="1627"/>
                  </a:lnTo>
                  <a:lnTo>
                    <a:pt x="2543" y="1623"/>
                  </a:lnTo>
                  <a:lnTo>
                    <a:pt x="2557" y="1639"/>
                  </a:lnTo>
                  <a:lnTo>
                    <a:pt x="2577" y="1640"/>
                  </a:lnTo>
                  <a:lnTo>
                    <a:pt x="2598" y="1619"/>
                  </a:lnTo>
                  <a:lnTo>
                    <a:pt x="2605" y="1607"/>
                  </a:lnTo>
                  <a:lnTo>
                    <a:pt x="2634" y="1592"/>
                  </a:lnTo>
                  <a:lnTo>
                    <a:pt x="2630" y="1582"/>
                  </a:lnTo>
                  <a:lnTo>
                    <a:pt x="2625" y="1561"/>
                  </a:lnTo>
                  <a:lnTo>
                    <a:pt x="2643" y="1575"/>
                  </a:lnTo>
                  <a:lnTo>
                    <a:pt x="2655" y="1577"/>
                  </a:lnTo>
                  <a:lnTo>
                    <a:pt x="2658" y="1540"/>
                  </a:lnTo>
                  <a:lnTo>
                    <a:pt x="2668" y="1535"/>
                  </a:lnTo>
                  <a:lnTo>
                    <a:pt x="2677" y="1537"/>
                  </a:lnTo>
                  <a:lnTo>
                    <a:pt x="2680" y="1564"/>
                  </a:lnTo>
                  <a:lnTo>
                    <a:pt x="2696" y="1587"/>
                  </a:lnTo>
                  <a:lnTo>
                    <a:pt x="2732" y="1620"/>
                  </a:lnTo>
                  <a:lnTo>
                    <a:pt x="2766" y="1636"/>
                  </a:lnTo>
                  <a:lnTo>
                    <a:pt x="2780" y="1635"/>
                  </a:lnTo>
                  <a:lnTo>
                    <a:pt x="2786" y="1619"/>
                  </a:lnTo>
                  <a:lnTo>
                    <a:pt x="2802" y="1612"/>
                  </a:lnTo>
                  <a:lnTo>
                    <a:pt x="2820" y="1591"/>
                  </a:lnTo>
                  <a:lnTo>
                    <a:pt x="2840" y="1598"/>
                  </a:lnTo>
                  <a:lnTo>
                    <a:pt x="2863" y="1597"/>
                  </a:lnTo>
                  <a:lnTo>
                    <a:pt x="2872" y="1588"/>
                  </a:lnTo>
                  <a:lnTo>
                    <a:pt x="2869" y="1577"/>
                  </a:lnTo>
                  <a:lnTo>
                    <a:pt x="2871" y="1546"/>
                  </a:lnTo>
                  <a:lnTo>
                    <a:pt x="2878" y="1530"/>
                  </a:lnTo>
                  <a:lnTo>
                    <a:pt x="2879" y="1522"/>
                  </a:lnTo>
                  <a:lnTo>
                    <a:pt x="2867" y="1514"/>
                  </a:lnTo>
                  <a:lnTo>
                    <a:pt x="2835" y="1503"/>
                  </a:lnTo>
                  <a:lnTo>
                    <a:pt x="2819" y="1496"/>
                  </a:lnTo>
                  <a:lnTo>
                    <a:pt x="2808" y="1484"/>
                  </a:lnTo>
                  <a:lnTo>
                    <a:pt x="2785" y="1490"/>
                  </a:lnTo>
                  <a:lnTo>
                    <a:pt x="2766" y="1484"/>
                  </a:lnTo>
                  <a:lnTo>
                    <a:pt x="2768" y="1475"/>
                  </a:lnTo>
                  <a:lnTo>
                    <a:pt x="2774" y="1474"/>
                  </a:lnTo>
                  <a:lnTo>
                    <a:pt x="2771" y="1460"/>
                  </a:lnTo>
                  <a:lnTo>
                    <a:pt x="2782" y="1448"/>
                  </a:lnTo>
                  <a:lnTo>
                    <a:pt x="2781" y="1436"/>
                  </a:lnTo>
                  <a:lnTo>
                    <a:pt x="2761" y="1433"/>
                  </a:lnTo>
                  <a:lnTo>
                    <a:pt x="2792" y="1420"/>
                  </a:lnTo>
                  <a:lnTo>
                    <a:pt x="2791" y="1404"/>
                  </a:lnTo>
                  <a:lnTo>
                    <a:pt x="2786" y="1383"/>
                  </a:lnTo>
                  <a:lnTo>
                    <a:pt x="2797" y="1387"/>
                  </a:lnTo>
                  <a:lnTo>
                    <a:pt x="2806" y="1398"/>
                  </a:lnTo>
                  <a:lnTo>
                    <a:pt x="2833" y="1395"/>
                  </a:lnTo>
                  <a:lnTo>
                    <a:pt x="2852" y="1400"/>
                  </a:lnTo>
                  <a:lnTo>
                    <a:pt x="2868" y="1398"/>
                  </a:lnTo>
                  <a:lnTo>
                    <a:pt x="2881" y="1404"/>
                  </a:lnTo>
                  <a:lnTo>
                    <a:pt x="2887" y="1425"/>
                  </a:lnTo>
                  <a:lnTo>
                    <a:pt x="2897" y="1440"/>
                  </a:lnTo>
                  <a:lnTo>
                    <a:pt x="2922" y="1446"/>
                  </a:lnTo>
                  <a:lnTo>
                    <a:pt x="2949" y="1408"/>
                  </a:lnTo>
                  <a:lnTo>
                    <a:pt x="2946" y="1392"/>
                  </a:lnTo>
                  <a:lnTo>
                    <a:pt x="2935" y="1379"/>
                  </a:lnTo>
                  <a:lnTo>
                    <a:pt x="2927" y="1358"/>
                  </a:lnTo>
                  <a:lnTo>
                    <a:pt x="2905" y="1371"/>
                  </a:lnTo>
                  <a:lnTo>
                    <a:pt x="2890" y="1361"/>
                  </a:lnTo>
                  <a:lnTo>
                    <a:pt x="2862" y="1356"/>
                  </a:lnTo>
                  <a:lnTo>
                    <a:pt x="2844" y="1358"/>
                  </a:lnTo>
                  <a:lnTo>
                    <a:pt x="2842" y="1355"/>
                  </a:lnTo>
                  <a:lnTo>
                    <a:pt x="2855" y="1350"/>
                  </a:lnTo>
                  <a:lnTo>
                    <a:pt x="2857" y="1334"/>
                  </a:lnTo>
                  <a:lnTo>
                    <a:pt x="2856" y="1318"/>
                  </a:lnTo>
                  <a:lnTo>
                    <a:pt x="2858" y="1298"/>
                  </a:lnTo>
                  <a:lnTo>
                    <a:pt x="2860" y="1284"/>
                  </a:lnTo>
                  <a:lnTo>
                    <a:pt x="2852" y="1276"/>
                  </a:lnTo>
                  <a:lnTo>
                    <a:pt x="2840" y="1274"/>
                  </a:lnTo>
                  <a:lnTo>
                    <a:pt x="2825" y="1285"/>
                  </a:lnTo>
                  <a:lnTo>
                    <a:pt x="2812" y="1288"/>
                  </a:lnTo>
                  <a:lnTo>
                    <a:pt x="2826" y="1269"/>
                  </a:lnTo>
                  <a:lnTo>
                    <a:pt x="2852" y="1258"/>
                  </a:lnTo>
                  <a:lnTo>
                    <a:pt x="2866" y="1260"/>
                  </a:lnTo>
                  <a:lnTo>
                    <a:pt x="2863" y="1243"/>
                  </a:lnTo>
                  <a:lnTo>
                    <a:pt x="2833" y="1215"/>
                  </a:lnTo>
                  <a:lnTo>
                    <a:pt x="2818" y="1196"/>
                  </a:lnTo>
                  <a:lnTo>
                    <a:pt x="2796" y="1195"/>
                  </a:lnTo>
                  <a:lnTo>
                    <a:pt x="2782" y="1184"/>
                  </a:lnTo>
                  <a:lnTo>
                    <a:pt x="2817" y="1187"/>
                  </a:lnTo>
                  <a:lnTo>
                    <a:pt x="2797" y="1166"/>
                  </a:lnTo>
                  <a:lnTo>
                    <a:pt x="2889" y="1216"/>
                  </a:lnTo>
                  <a:lnTo>
                    <a:pt x="2898" y="1231"/>
                  </a:lnTo>
                  <a:lnTo>
                    <a:pt x="2900" y="1252"/>
                  </a:lnTo>
                  <a:lnTo>
                    <a:pt x="2914" y="1260"/>
                  </a:lnTo>
                  <a:lnTo>
                    <a:pt x="2922" y="1257"/>
                  </a:lnTo>
                  <a:lnTo>
                    <a:pt x="2930" y="1225"/>
                  </a:lnTo>
                  <a:lnTo>
                    <a:pt x="2930" y="1194"/>
                  </a:lnTo>
                  <a:lnTo>
                    <a:pt x="2925" y="1160"/>
                  </a:lnTo>
                  <a:lnTo>
                    <a:pt x="2925" y="1130"/>
                  </a:lnTo>
                  <a:lnTo>
                    <a:pt x="2910" y="1105"/>
                  </a:lnTo>
                  <a:lnTo>
                    <a:pt x="2897" y="1090"/>
                  </a:lnTo>
                  <a:lnTo>
                    <a:pt x="2883" y="1093"/>
                  </a:lnTo>
                  <a:lnTo>
                    <a:pt x="2873" y="1090"/>
                  </a:lnTo>
                  <a:lnTo>
                    <a:pt x="2862" y="1081"/>
                  </a:lnTo>
                  <a:lnTo>
                    <a:pt x="2842" y="1078"/>
                  </a:lnTo>
                  <a:lnTo>
                    <a:pt x="2842" y="1070"/>
                  </a:lnTo>
                  <a:lnTo>
                    <a:pt x="2868" y="1070"/>
                  </a:lnTo>
                  <a:lnTo>
                    <a:pt x="2885" y="1066"/>
                  </a:lnTo>
                  <a:lnTo>
                    <a:pt x="2898" y="1059"/>
                  </a:lnTo>
                  <a:lnTo>
                    <a:pt x="2911" y="1056"/>
                  </a:lnTo>
                  <a:lnTo>
                    <a:pt x="2912" y="1045"/>
                  </a:lnTo>
                  <a:lnTo>
                    <a:pt x="2904" y="1019"/>
                  </a:lnTo>
                  <a:lnTo>
                    <a:pt x="2889" y="1016"/>
                  </a:lnTo>
                  <a:lnTo>
                    <a:pt x="2869" y="1021"/>
                  </a:lnTo>
                  <a:lnTo>
                    <a:pt x="2844" y="1001"/>
                  </a:lnTo>
                  <a:lnTo>
                    <a:pt x="2866" y="1034"/>
                  </a:lnTo>
                  <a:lnTo>
                    <a:pt x="2854" y="1033"/>
                  </a:lnTo>
                  <a:lnTo>
                    <a:pt x="2841" y="1016"/>
                  </a:lnTo>
                  <a:lnTo>
                    <a:pt x="2833" y="1010"/>
                  </a:lnTo>
                  <a:lnTo>
                    <a:pt x="2839" y="1029"/>
                  </a:lnTo>
                  <a:lnTo>
                    <a:pt x="2824" y="1024"/>
                  </a:lnTo>
                  <a:lnTo>
                    <a:pt x="2820" y="1016"/>
                  </a:lnTo>
                  <a:lnTo>
                    <a:pt x="2808" y="1015"/>
                  </a:lnTo>
                  <a:lnTo>
                    <a:pt x="2809" y="1004"/>
                  </a:lnTo>
                  <a:lnTo>
                    <a:pt x="2809" y="990"/>
                  </a:lnTo>
                  <a:lnTo>
                    <a:pt x="2811" y="985"/>
                  </a:lnTo>
                  <a:lnTo>
                    <a:pt x="2808" y="973"/>
                  </a:lnTo>
                  <a:lnTo>
                    <a:pt x="2775" y="976"/>
                  </a:lnTo>
                  <a:lnTo>
                    <a:pt x="2759" y="968"/>
                  </a:lnTo>
                  <a:lnTo>
                    <a:pt x="2766" y="962"/>
                  </a:lnTo>
                  <a:lnTo>
                    <a:pt x="2801" y="968"/>
                  </a:lnTo>
                  <a:lnTo>
                    <a:pt x="2792" y="961"/>
                  </a:lnTo>
                  <a:lnTo>
                    <a:pt x="2799" y="951"/>
                  </a:lnTo>
                  <a:lnTo>
                    <a:pt x="2783" y="947"/>
                  </a:lnTo>
                  <a:lnTo>
                    <a:pt x="2779" y="934"/>
                  </a:lnTo>
                  <a:lnTo>
                    <a:pt x="2771" y="931"/>
                  </a:lnTo>
                  <a:lnTo>
                    <a:pt x="2763" y="946"/>
                  </a:lnTo>
                  <a:lnTo>
                    <a:pt x="2763" y="931"/>
                  </a:lnTo>
                  <a:lnTo>
                    <a:pt x="2753" y="906"/>
                  </a:lnTo>
                  <a:lnTo>
                    <a:pt x="2766" y="897"/>
                  </a:lnTo>
                  <a:lnTo>
                    <a:pt x="2768" y="884"/>
                  </a:lnTo>
                  <a:lnTo>
                    <a:pt x="2785" y="881"/>
                  </a:lnTo>
                  <a:lnTo>
                    <a:pt x="2797" y="898"/>
                  </a:lnTo>
                  <a:lnTo>
                    <a:pt x="2806" y="916"/>
                  </a:lnTo>
                  <a:lnTo>
                    <a:pt x="2823" y="903"/>
                  </a:lnTo>
                  <a:lnTo>
                    <a:pt x="2831" y="888"/>
                  </a:lnTo>
                  <a:lnTo>
                    <a:pt x="2855" y="881"/>
                  </a:lnTo>
                  <a:lnTo>
                    <a:pt x="2809" y="868"/>
                  </a:lnTo>
                  <a:lnTo>
                    <a:pt x="2815" y="862"/>
                  </a:lnTo>
                  <a:lnTo>
                    <a:pt x="2852" y="866"/>
                  </a:lnTo>
                  <a:lnTo>
                    <a:pt x="2863" y="859"/>
                  </a:lnTo>
                  <a:lnTo>
                    <a:pt x="2860" y="855"/>
                  </a:lnTo>
                  <a:lnTo>
                    <a:pt x="2807" y="841"/>
                  </a:lnTo>
                  <a:lnTo>
                    <a:pt x="2874" y="844"/>
                  </a:lnTo>
                  <a:lnTo>
                    <a:pt x="2915" y="854"/>
                  </a:lnTo>
                  <a:lnTo>
                    <a:pt x="2943" y="870"/>
                  </a:lnTo>
                  <a:lnTo>
                    <a:pt x="2985" y="884"/>
                  </a:lnTo>
                  <a:lnTo>
                    <a:pt x="2997" y="865"/>
                  </a:lnTo>
                  <a:lnTo>
                    <a:pt x="2997" y="856"/>
                  </a:lnTo>
                  <a:lnTo>
                    <a:pt x="3000" y="845"/>
                  </a:lnTo>
                  <a:lnTo>
                    <a:pt x="3000" y="833"/>
                  </a:lnTo>
                  <a:lnTo>
                    <a:pt x="3000" y="805"/>
                  </a:lnTo>
                  <a:lnTo>
                    <a:pt x="2995" y="757"/>
                  </a:lnTo>
                  <a:lnTo>
                    <a:pt x="2992" y="754"/>
                  </a:lnTo>
                  <a:lnTo>
                    <a:pt x="2986" y="758"/>
                  </a:lnTo>
                  <a:lnTo>
                    <a:pt x="2963" y="741"/>
                  </a:lnTo>
                  <a:lnTo>
                    <a:pt x="2954" y="752"/>
                  </a:lnTo>
                  <a:lnTo>
                    <a:pt x="2955" y="773"/>
                  </a:lnTo>
                  <a:lnTo>
                    <a:pt x="2949" y="775"/>
                  </a:lnTo>
                  <a:lnTo>
                    <a:pt x="2936" y="771"/>
                  </a:lnTo>
                  <a:lnTo>
                    <a:pt x="2935" y="754"/>
                  </a:lnTo>
                  <a:lnTo>
                    <a:pt x="2915" y="738"/>
                  </a:lnTo>
                  <a:lnTo>
                    <a:pt x="2868" y="733"/>
                  </a:lnTo>
                  <a:lnTo>
                    <a:pt x="2889" y="730"/>
                  </a:lnTo>
                  <a:lnTo>
                    <a:pt x="2887" y="720"/>
                  </a:lnTo>
                  <a:lnTo>
                    <a:pt x="2863" y="709"/>
                  </a:lnTo>
                  <a:lnTo>
                    <a:pt x="2873" y="706"/>
                  </a:lnTo>
                  <a:lnTo>
                    <a:pt x="2873" y="695"/>
                  </a:lnTo>
                  <a:lnTo>
                    <a:pt x="2889" y="696"/>
                  </a:lnTo>
                  <a:lnTo>
                    <a:pt x="2862" y="676"/>
                  </a:lnTo>
                  <a:lnTo>
                    <a:pt x="2858" y="667"/>
                  </a:lnTo>
                  <a:lnTo>
                    <a:pt x="2868" y="650"/>
                  </a:lnTo>
                  <a:lnTo>
                    <a:pt x="2884" y="657"/>
                  </a:lnTo>
                  <a:lnTo>
                    <a:pt x="2910" y="657"/>
                  </a:lnTo>
                  <a:lnTo>
                    <a:pt x="2941" y="689"/>
                  </a:lnTo>
                  <a:lnTo>
                    <a:pt x="2955" y="680"/>
                  </a:lnTo>
                  <a:lnTo>
                    <a:pt x="2953" y="660"/>
                  </a:lnTo>
                  <a:lnTo>
                    <a:pt x="2943" y="646"/>
                  </a:lnTo>
                  <a:lnTo>
                    <a:pt x="2884" y="618"/>
                  </a:lnTo>
                  <a:lnTo>
                    <a:pt x="2869" y="607"/>
                  </a:lnTo>
                  <a:lnTo>
                    <a:pt x="2867" y="592"/>
                  </a:lnTo>
                  <a:lnTo>
                    <a:pt x="2857" y="585"/>
                  </a:lnTo>
                  <a:lnTo>
                    <a:pt x="2846" y="593"/>
                  </a:lnTo>
                  <a:lnTo>
                    <a:pt x="2820" y="663"/>
                  </a:lnTo>
                  <a:lnTo>
                    <a:pt x="2807" y="666"/>
                  </a:lnTo>
                  <a:lnTo>
                    <a:pt x="2798" y="646"/>
                  </a:lnTo>
                  <a:lnTo>
                    <a:pt x="2808" y="619"/>
                  </a:lnTo>
                  <a:lnTo>
                    <a:pt x="2811" y="594"/>
                  </a:lnTo>
                  <a:lnTo>
                    <a:pt x="2813" y="579"/>
                  </a:lnTo>
                  <a:lnTo>
                    <a:pt x="2826" y="561"/>
                  </a:lnTo>
                  <a:lnTo>
                    <a:pt x="2829" y="550"/>
                  </a:lnTo>
                  <a:lnTo>
                    <a:pt x="2824" y="537"/>
                  </a:lnTo>
                  <a:lnTo>
                    <a:pt x="2829" y="505"/>
                  </a:lnTo>
                  <a:lnTo>
                    <a:pt x="2831" y="472"/>
                  </a:lnTo>
                  <a:lnTo>
                    <a:pt x="2844" y="425"/>
                  </a:lnTo>
                  <a:lnTo>
                    <a:pt x="2849" y="411"/>
                  </a:lnTo>
                  <a:lnTo>
                    <a:pt x="2833" y="413"/>
                  </a:lnTo>
                  <a:lnTo>
                    <a:pt x="2829" y="404"/>
                  </a:lnTo>
                  <a:lnTo>
                    <a:pt x="2841" y="403"/>
                  </a:lnTo>
                  <a:lnTo>
                    <a:pt x="2842" y="391"/>
                  </a:lnTo>
                  <a:lnTo>
                    <a:pt x="2842" y="376"/>
                  </a:lnTo>
                  <a:lnTo>
                    <a:pt x="2839" y="366"/>
                  </a:lnTo>
                  <a:lnTo>
                    <a:pt x="2842" y="359"/>
                  </a:lnTo>
                  <a:lnTo>
                    <a:pt x="2852" y="362"/>
                  </a:lnTo>
                  <a:lnTo>
                    <a:pt x="2872" y="345"/>
                  </a:lnTo>
                  <a:lnTo>
                    <a:pt x="2890" y="353"/>
                  </a:lnTo>
                  <a:lnTo>
                    <a:pt x="2908" y="333"/>
                  </a:lnTo>
                  <a:lnTo>
                    <a:pt x="2908" y="314"/>
                  </a:lnTo>
                  <a:lnTo>
                    <a:pt x="2904" y="297"/>
                  </a:lnTo>
                  <a:lnTo>
                    <a:pt x="2904" y="270"/>
                  </a:lnTo>
                  <a:lnTo>
                    <a:pt x="2908" y="274"/>
                  </a:lnTo>
                  <a:lnTo>
                    <a:pt x="2919" y="265"/>
                  </a:lnTo>
                  <a:lnTo>
                    <a:pt x="2920" y="273"/>
                  </a:lnTo>
                  <a:lnTo>
                    <a:pt x="2924" y="270"/>
                  </a:lnTo>
                  <a:lnTo>
                    <a:pt x="2924" y="248"/>
                  </a:lnTo>
                  <a:lnTo>
                    <a:pt x="2931" y="232"/>
                  </a:lnTo>
                  <a:lnTo>
                    <a:pt x="2941" y="228"/>
                  </a:lnTo>
                  <a:lnTo>
                    <a:pt x="2941" y="248"/>
                  </a:lnTo>
                  <a:lnTo>
                    <a:pt x="2944" y="240"/>
                  </a:lnTo>
                  <a:lnTo>
                    <a:pt x="2951" y="215"/>
                  </a:lnTo>
                  <a:lnTo>
                    <a:pt x="2924" y="211"/>
                  </a:lnTo>
                  <a:lnTo>
                    <a:pt x="2920" y="235"/>
                  </a:lnTo>
                  <a:lnTo>
                    <a:pt x="2910" y="260"/>
                  </a:lnTo>
                  <a:lnTo>
                    <a:pt x="2909" y="237"/>
                  </a:lnTo>
                  <a:lnTo>
                    <a:pt x="2919" y="211"/>
                  </a:lnTo>
                  <a:lnTo>
                    <a:pt x="2921" y="182"/>
                  </a:lnTo>
                  <a:lnTo>
                    <a:pt x="2916" y="173"/>
                  </a:lnTo>
                  <a:lnTo>
                    <a:pt x="2921" y="154"/>
                  </a:lnTo>
                  <a:lnTo>
                    <a:pt x="2925" y="104"/>
                  </a:lnTo>
                  <a:lnTo>
                    <a:pt x="2936" y="81"/>
                  </a:lnTo>
                  <a:lnTo>
                    <a:pt x="2944" y="74"/>
                  </a:lnTo>
                  <a:lnTo>
                    <a:pt x="2979" y="86"/>
                  </a:lnTo>
                  <a:lnTo>
                    <a:pt x="3005" y="77"/>
                  </a:lnTo>
                  <a:lnTo>
                    <a:pt x="3018" y="54"/>
                  </a:lnTo>
                  <a:lnTo>
                    <a:pt x="3021" y="39"/>
                  </a:lnTo>
                  <a:lnTo>
                    <a:pt x="3030" y="21"/>
                  </a:lnTo>
                  <a:lnTo>
                    <a:pt x="3033" y="5"/>
                  </a:lnTo>
                  <a:lnTo>
                    <a:pt x="3035" y="0"/>
                  </a:lnTo>
                  <a:lnTo>
                    <a:pt x="2920" y="0"/>
                  </a:lnTo>
                  <a:lnTo>
                    <a:pt x="2901" y="25"/>
                  </a:lnTo>
                  <a:lnTo>
                    <a:pt x="2894" y="47"/>
                  </a:lnTo>
                  <a:lnTo>
                    <a:pt x="2894" y="63"/>
                  </a:lnTo>
                  <a:lnTo>
                    <a:pt x="2906" y="65"/>
                  </a:lnTo>
                  <a:lnTo>
                    <a:pt x="2887" y="79"/>
                  </a:lnTo>
                  <a:lnTo>
                    <a:pt x="2877" y="52"/>
                  </a:lnTo>
                  <a:lnTo>
                    <a:pt x="2868" y="48"/>
                  </a:lnTo>
                  <a:lnTo>
                    <a:pt x="2877" y="20"/>
                  </a:lnTo>
                  <a:lnTo>
                    <a:pt x="2877" y="7"/>
                  </a:lnTo>
                  <a:lnTo>
                    <a:pt x="2874" y="0"/>
                  </a:lnTo>
                  <a:lnTo>
                    <a:pt x="451" y="0"/>
                  </a:lnTo>
                  <a:lnTo>
                    <a:pt x="430" y="1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95" name="任意多边形: 形状 94"/>
            <p:cNvSpPr>
              <a:spLocks noChangeAspect="1"/>
            </p:cNvSpPr>
            <p:nvPr/>
          </p:nvSpPr>
          <p:spPr bwMode="gray">
            <a:xfrm>
              <a:off x="4939969" y="2546246"/>
              <a:ext cx="52475" cy="57623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49" y="10"/>
                </a:cxn>
                <a:cxn ang="0">
                  <a:pos x="67" y="13"/>
                </a:cxn>
                <a:cxn ang="0">
                  <a:pos x="92" y="25"/>
                </a:cxn>
                <a:cxn ang="0">
                  <a:pos x="128" y="80"/>
                </a:cxn>
                <a:cxn ang="0">
                  <a:pos x="150" y="86"/>
                </a:cxn>
                <a:cxn ang="0">
                  <a:pos x="163" y="99"/>
                </a:cxn>
                <a:cxn ang="0">
                  <a:pos x="163" y="116"/>
                </a:cxn>
                <a:cxn ang="0">
                  <a:pos x="161" y="126"/>
                </a:cxn>
                <a:cxn ang="0">
                  <a:pos x="146" y="143"/>
                </a:cxn>
                <a:cxn ang="0">
                  <a:pos x="87" y="162"/>
                </a:cxn>
                <a:cxn ang="0">
                  <a:pos x="70" y="166"/>
                </a:cxn>
                <a:cxn ang="0">
                  <a:pos x="60" y="165"/>
                </a:cxn>
                <a:cxn ang="0">
                  <a:pos x="40" y="150"/>
                </a:cxn>
                <a:cxn ang="0">
                  <a:pos x="40" y="142"/>
                </a:cxn>
                <a:cxn ang="0">
                  <a:pos x="53" y="139"/>
                </a:cxn>
                <a:cxn ang="0">
                  <a:pos x="66" y="143"/>
                </a:cxn>
                <a:cxn ang="0">
                  <a:pos x="77" y="139"/>
                </a:cxn>
                <a:cxn ang="0">
                  <a:pos x="77" y="130"/>
                </a:cxn>
                <a:cxn ang="0">
                  <a:pos x="69" y="138"/>
                </a:cxn>
                <a:cxn ang="0">
                  <a:pos x="67" y="130"/>
                </a:cxn>
                <a:cxn ang="0">
                  <a:pos x="55" y="129"/>
                </a:cxn>
                <a:cxn ang="0">
                  <a:pos x="55" y="117"/>
                </a:cxn>
                <a:cxn ang="0">
                  <a:pos x="45" y="126"/>
                </a:cxn>
                <a:cxn ang="0">
                  <a:pos x="22" y="126"/>
                </a:cxn>
                <a:cxn ang="0">
                  <a:pos x="2" y="117"/>
                </a:cxn>
                <a:cxn ang="0">
                  <a:pos x="1" y="103"/>
                </a:cxn>
                <a:cxn ang="0">
                  <a:pos x="11" y="100"/>
                </a:cxn>
                <a:cxn ang="0">
                  <a:pos x="28" y="106"/>
                </a:cxn>
                <a:cxn ang="0">
                  <a:pos x="16" y="91"/>
                </a:cxn>
                <a:cxn ang="0">
                  <a:pos x="0" y="79"/>
                </a:cxn>
                <a:cxn ang="0">
                  <a:pos x="5" y="72"/>
                </a:cxn>
                <a:cxn ang="0">
                  <a:pos x="34" y="69"/>
                </a:cxn>
                <a:cxn ang="0">
                  <a:pos x="19" y="58"/>
                </a:cxn>
                <a:cxn ang="0">
                  <a:pos x="7" y="35"/>
                </a:cxn>
                <a:cxn ang="0">
                  <a:pos x="7" y="15"/>
                </a:cxn>
                <a:cxn ang="0">
                  <a:pos x="29" y="0"/>
                </a:cxn>
              </a:cxnLst>
              <a:rect l="0" t="0" r="r" b="b"/>
              <a:pathLst>
                <a:path w="163" h="166">
                  <a:moveTo>
                    <a:pt x="29" y="0"/>
                  </a:moveTo>
                  <a:lnTo>
                    <a:pt x="49" y="10"/>
                  </a:lnTo>
                  <a:lnTo>
                    <a:pt x="67" y="13"/>
                  </a:lnTo>
                  <a:lnTo>
                    <a:pt x="92" y="25"/>
                  </a:lnTo>
                  <a:lnTo>
                    <a:pt x="128" y="80"/>
                  </a:lnTo>
                  <a:lnTo>
                    <a:pt x="150" y="86"/>
                  </a:lnTo>
                  <a:lnTo>
                    <a:pt x="163" y="99"/>
                  </a:lnTo>
                  <a:lnTo>
                    <a:pt x="163" y="116"/>
                  </a:lnTo>
                  <a:lnTo>
                    <a:pt x="161" y="126"/>
                  </a:lnTo>
                  <a:lnTo>
                    <a:pt x="146" y="143"/>
                  </a:lnTo>
                  <a:lnTo>
                    <a:pt x="87" y="162"/>
                  </a:lnTo>
                  <a:lnTo>
                    <a:pt x="70" y="166"/>
                  </a:lnTo>
                  <a:lnTo>
                    <a:pt x="60" y="165"/>
                  </a:lnTo>
                  <a:lnTo>
                    <a:pt x="40" y="150"/>
                  </a:lnTo>
                  <a:lnTo>
                    <a:pt x="40" y="142"/>
                  </a:lnTo>
                  <a:lnTo>
                    <a:pt x="53" y="139"/>
                  </a:lnTo>
                  <a:lnTo>
                    <a:pt x="66" y="143"/>
                  </a:lnTo>
                  <a:lnTo>
                    <a:pt x="77" y="139"/>
                  </a:lnTo>
                  <a:lnTo>
                    <a:pt x="77" y="130"/>
                  </a:lnTo>
                  <a:lnTo>
                    <a:pt x="69" y="138"/>
                  </a:lnTo>
                  <a:lnTo>
                    <a:pt x="67" y="130"/>
                  </a:lnTo>
                  <a:lnTo>
                    <a:pt x="55" y="129"/>
                  </a:lnTo>
                  <a:lnTo>
                    <a:pt x="55" y="117"/>
                  </a:lnTo>
                  <a:lnTo>
                    <a:pt x="45" y="126"/>
                  </a:lnTo>
                  <a:lnTo>
                    <a:pt x="22" y="126"/>
                  </a:lnTo>
                  <a:lnTo>
                    <a:pt x="2" y="117"/>
                  </a:lnTo>
                  <a:lnTo>
                    <a:pt x="1" y="103"/>
                  </a:lnTo>
                  <a:lnTo>
                    <a:pt x="11" y="100"/>
                  </a:lnTo>
                  <a:lnTo>
                    <a:pt x="28" y="106"/>
                  </a:lnTo>
                  <a:lnTo>
                    <a:pt x="16" y="91"/>
                  </a:lnTo>
                  <a:lnTo>
                    <a:pt x="0" y="79"/>
                  </a:lnTo>
                  <a:lnTo>
                    <a:pt x="5" y="72"/>
                  </a:lnTo>
                  <a:lnTo>
                    <a:pt x="34" y="69"/>
                  </a:lnTo>
                  <a:lnTo>
                    <a:pt x="19" y="58"/>
                  </a:lnTo>
                  <a:lnTo>
                    <a:pt x="7" y="35"/>
                  </a:lnTo>
                  <a:lnTo>
                    <a:pt x="7" y="15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96" name="任意多边形: 形状 95"/>
            <p:cNvSpPr>
              <a:spLocks noChangeAspect="1"/>
            </p:cNvSpPr>
            <p:nvPr/>
          </p:nvSpPr>
          <p:spPr bwMode="gray">
            <a:xfrm>
              <a:off x="4695087" y="2050344"/>
              <a:ext cx="52475" cy="20954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30"/>
                </a:cxn>
                <a:cxn ang="0">
                  <a:pos x="17" y="20"/>
                </a:cxn>
                <a:cxn ang="0">
                  <a:pos x="31" y="5"/>
                </a:cxn>
                <a:cxn ang="0">
                  <a:pos x="94" y="0"/>
                </a:cxn>
                <a:cxn ang="0">
                  <a:pos x="119" y="6"/>
                </a:cxn>
                <a:cxn ang="0">
                  <a:pos x="131" y="14"/>
                </a:cxn>
                <a:cxn ang="0">
                  <a:pos x="137" y="25"/>
                </a:cxn>
                <a:cxn ang="0">
                  <a:pos x="165" y="38"/>
                </a:cxn>
                <a:cxn ang="0">
                  <a:pos x="167" y="44"/>
                </a:cxn>
                <a:cxn ang="0">
                  <a:pos x="153" y="55"/>
                </a:cxn>
                <a:cxn ang="0">
                  <a:pos x="124" y="61"/>
                </a:cxn>
                <a:cxn ang="0">
                  <a:pos x="67" y="43"/>
                </a:cxn>
                <a:cxn ang="0">
                  <a:pos x="47" y="48"/>
                </a:cxn>
                <a:cxn ang="0">
                  <a:pos x="30" y="46"/>
                </a:cxn>
                <a:cxn ang="0">
                  <a:pos x="0" y="35"/>
                </a:cxn>
              </a:cxnLst>
              <a:rect l="0" t="0" r="r" b="b"/>
              <a:pathLst>
                <a:path w="167" h="61">
                  <a:moveTo>
                    <a:pt x="0" y="35"/>
                  </a:moveTo>
                  <a:lnTo>
                    <a:pt x="0" y="30"/>
                  </a:lnTo>
                  <a:lnTo>
                    <a:pt x="17" y="20"/>
                  </a:lnTo>
                  <a:lnTo>
                    <a:pt x="31" y="5"/>
                  </a:lnTo>
                  <a:lnTo>
                    <a:pt x="94" y="0"/>
                  </a:lnTo>
                  <a:lnTo>
                    <a:pt x="119" y="6"/>
                  </a:lnTo>
                  <a:lnTo>
                    <a:pt x="131" y="14"/>
                  </a:lnTo>
                  <a:lnTo>
                    <a:pt x="137" y="25"/>
                  </a:lnTo>
                  <a:lnTo>
                    <a:pt x="165" y="38"/>
                  </a:lnTo>
                  <a:lnTo>
                    <a:pt x="167" y="44"/>
                  </a:lnTo>
                  <a:lnTo>
                    <a:pt x="153" y="55"/>
                  </a:lnTo>
                  <a:lnTo>
                    <a:pt x="124" y="61"/>
                  </a:lnTo>
                  <a:lnTo>
                    <a:pt x="67" y="43"/>
                  </a:lnTo>
                  <a:lnTo>
                    <a:pt x="47" y="48"/>
                  </a:lnTo>
                  <a:lnTo>
                    <a:pt x="30" y="46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97" name="组合 96"/>
            <p:cNvGrpSpPr>
              <a:grpSpLocks noChangeAspect="1"/>
            </p:cNvGrpSpPr>
            <p:nvPr/>
          </p:nvGrpSpPr>
          <p:grpSpPr bwMode="gray">
            <a:xfrm>
              <a:off x="4478817" y="4222566"/>
              <a:ext cx="809379" cy="1501687"/>
              <a:chOff x="1624" y="2350"/>
              <a:chExt cx="509" cy="860"/>
            </a:xfrm>
            <a:solidFill>
              <a:schemeClr val="bg1">
                <a:lumMod val="75000"/>
              </a:schemeClr>
            </a:solidFill>
          </p:grpSpPr>
          <p:sp>
            <p:nvSpPr>
              <p:cNvPr id="293" name="任意多边形: 形状 292"/>
              <p:cNvSpPr>
                <a:spLocks noChangeAspect="1"/>
              </p:cNvSpPr>
              <p:nvPr/>
            </p:nvSpPr>
            <p:spPr bwMode="gray">
              <a:xfrm>
                <a:off x="1709" y="3154"/>
                <a:ext cx="23" cy="27"/>
              </a:xfrm>
              <a:custGeom>
                <a:avLst/>
                <a:gdLst/>
                <a:ahLst/>
                <a:cxnLst>
                  <a:cxn ang="0">
                    <a:pos x="4" y="17"/>
                  </a:cxn>
                  <a:cxn ang="0">
                    <a:pos x="7" y="12"/>
                  </a:cxn>
                  <a:cxn ang="0">
                    <a:pos x="17" y="17"/>
                  </a:cxn>
                  <a:cxn ang="0">
                    <a:pos x="28" y="10"/>
                  </a:cxn>
                  <a:cxn ang="0">
                    <a:pos x="33" y="23"/>
                  </a:cxn>
                  <a:cxn ang="0">
                    <a:pos x="41" y="23"/>
                  </a:cxn>
                  <a:cxn ang="0">
                    <a:pos x="41" y="7"/>
                  </a:cxn>
                  <a:cxn ang="0">
                    <a:pos x="43" y="1"/>
                  </a:cxn>
                  <a:cxn ang="0">
                    <a:pos x="53" y="15"/>
                  </a:cxn>
                  <a:cxn ang="0">
                    <a:pos x="43" y="39"/>
                  </a:cxn>
                  <a:cxn ang="0">
                    <a:pos x="45" y="60"/>
                  </a:cxn>
                  <a:cxn ang="0">
                    <a:pos x="53" y="72"/>
                  </a:cxn>
                  <a:cxn ang="0">
                    <a:pos x="80" y="61"/>
                  </a:cxn>
                  <a:cxn ang="0">
                    <a:pos x="100" y="64"/>
                  </a:cxn>
                  <a:cxn ang="0">
                    <a:pos x="115" y="70"/>
                  </a:cxn>
                  <a:cxn ang="0">
                    <a:pos x="92" y="97"/>
                  </a:cxn>
                  <a:cxn ang="0">
                    <a:pos x="77" y="99"/>
                  </a:cxn>
                  <a:cxn ang="0">
                    <a:pos x="74" y="107"/>
                  </a:cxn>
                  <a:cxn ang="0">
                    <a:pos x="66" y="107"/>
                  </a:cxn>
                  <a:cxn ang="0">
                    <a:pos x="63" y="117"/>
                  </a:cxn>
                  <a:cxn ang="0">
                    <a:pos x="59" y="128"/>
                  </a:cxn>
                  <a:cxn ang="0">
                    <a:pos x="53" y="131"/>
                  </a:cxn>
                  <a:cxn ang="0">
                    <a:pos x="26" y="106"/>
                  </a:cxn>
                  <a:cxn ang="0">
                    <a:pos x="43" y="108"/>
                  </a:cxn>
                  <a:cxn ang="0">
                    <a:pos x="49" y="99"/>
                  </a:cxn>
                  <a:cxn ang="0">
                    <a:pos x="39" y="83"/>
                  </a:cxn>
                  <a:cxn ang="0">
                    <a:pos x="33" y="93"/>
                  </a:cxn>
                  <a:cxn ang="0">
                    <a:pos x="20" y="86"/>
                  </a:cxn>
                  <a:cxn ang="0">
                    <a:pos x="10" y="77"/>
                  </a:cxn>
                  <a:cxn ang="0">
                    <a:pos x="7" y="66"/>
                  </a:cxn>
                  <a:cxn ang="0">
                    <a:pos x="0" y="66"/>
                  </a:cxn>
                  <a:cxn ang="0">
                    <a:pos x="1" y="50"/>
                  </a:cxn>
                  <a:cxn ang="0">
                    <a:pos x="1" y="31"/>
                  </a:cxn>
                </a:cxnLst>
                <a:rect l="0" t="0" r="r" b="b"/>
                <a:pathLst>
                  <a:path w="115" h="134">
                    <a:moveTo>
                      <a:pt x="2" y="17"/>
                    </a:moveTo>
                    <a:lnTo>
                      <a:pt x="4" y="17"/>
                    </a:lnTo>
                    <a:lnTo>
                      <a:pt x="5" y="13"/>
                    </a:lnTo>
                    <a:lnTo>
                      <a:pt x="7" y="12"/>
                    </a:lnTo>
                    <a:lnTo>
                      <a:pt x="12" y="16"/>
                    </a:lnTo>
                    <a:lnTo>
                      <a:pt x="17" y="17"/>
                    </a:lnTo>
                    <a:lnTo>
                      <a:pt x="22" y="12"/>
                    </a:lnTo>
                    <a:lnTo>
                      <a:pt x="28" y="10"/>
                    </a:lnTo>
                    <a:lnTo>
                      <a:pt x="32" y="13"/>
                    </a:lnTo>
                    <a:lnTo>
                      <a:pt x="33" y="23"/>
                    </a:lnTo>
                    <a:lnTo>
                      <a:pt x="36" y="27"/>
                    </a:lnTo>
                    <a:lnTo>
                      <a:pt x="41" y="23"/>
                    </a:lnTo>
                    <a:lnTo>
                      <a:pt x="44" y="11"/>
                    </a:lnTo>
                    <a:lnTo>
                      <a:pt x="41" y="7"/>
                    </a:lnTo>
                    <a:lnTo>
                      <a:pt x="41" y="0"/>
                    </a:lnTo>
                    <a:lnTo>
                      <a:pt x="43" y="1"/>
                    </a:lnTo>
                    <a:lnTo>
                      <a:pt x="50" y="6"/>
                    </a:lnTo>
                    <a:lnTo>
                      <a:pt x="53" y="15"/>
                    </a:lnTo>
                    <a:lnTo>
                      <a:pt x="54" y="27"/>
                    </a:lnTo>
                    <a:lnTo>
                      <a:pt x="43" y="39"/>
                    </a:lnTo>
                    <a:lnTo>
                      <a:pt x="37" y="55"/>
                    </a:lnTo>
                    <a:lnTo>
                      <a:pt x="45" y="60"/>
                    </a:lnTo>
                    <a:lnTo>
                      <a:pt x="52" y="66"/>
                    </a:lnTo>
                    <a:lnTo>
                      <a:pt x="53" y="72"/>
                    </a:lnTo>
                    <a:lnTo>
                      <a:pt x="63" y="80"/>
                    </a:lnTo>
                    <a:lnTo>
                      <a:pt x="80" y="61"/>
                    </a:lnTo>
                    <a:lnTo>
                      <a:pt x="87" y="61"/>
                    </a:lnTo>
                    <a:lnTo>
                      <a:pt x="100" y="64"/>
                    </a:lnTo>
                    <a:lnTo>
                      <a:pt x="112" y="63"/>
                    </a:lnTo>
                    <a:lnTo>
                      <a:pt x="115" y="70"/>
                    </a:lnTo>
                    <a:lnTo>
                      <a:pt x="115" y="79"/>
                    </a:lnTo>
                    <a:lnTo>
                      <a:pt x="92" y="97"/>
                    </a:lnTo>
                    <a:lnTo>
                      <a:pt x="85" y="102"/>
                    </a:lnTo>
                    <a:lnTo>
                      <a:pt x="77" y="99"/>
                    </a:lnTo>
                    <a:lnTo>
                      <a:pt x="74" y="101"/>
                    </a:lnTo>
                    <a:lnTo>
                      <a:pt x="74" y="107"/>
                    </a:lnTo>
                    <a:lnTo>
                      <a:pt x="71" y="109"/>
                    </a:lnTo>
                    <a:lnTo>
                      <a:pt x="66" y="107"/>
                    </a:lnTo>
                    <a:lnTo>
                      <a:pt x="60" y="110"/>
                    </a:lnTo>
                    <a:lnTo>
                      <a:pt x="63" y="117"/>
                    </a:lnTo>
                    <a:lnTo>
                      <a:pt x="59" y="120"/>
                    </a:lnTo>
                    <a:lnTo>
                      <a:pt x="59" y="128"/>
                    </a:lnTo>
                    <a:lnTo>
                      <a:pt x="61" y="134"/>
                    </a:lnTo>
                    <a:lnTo>
                      <a:pt x="53" y="131"/>
                    </a:lnTo>
                    <a:lnTo>
                      <a:pt x="28" y="108"/>
                    </a:lnTo>
                    <a:lnTo>
                      <a:pt x="26" y="106"/>
                    </a:lnTo>
                    <a:lnTo>
                      <a:pt x="34" y="104"/>
                    </a:lnTo>
                    <a:lnTo>
                      <a:pt x="43" y="108"/>
                    </a:lnTo>
                    <a:lnTo>
                      <a:pt x="49" y="106"/>
                    </a:lnTo>
                    <a:lnTo>
                      <a:pt x="49" y="99"/>
                    </a:lnTo>
                    <a:lnTo>
                      <a:pt x="44" y="95"/>
                    </a:lnTo>
                    <a:lnTo>
                      <a:pt x="39" y="83"/>
                    </a:lnTo>
                    <a:lnTo>
                      <a:pt x="37" y="88"/>
                    </a:lnTo>
                    <a:lnTo>
                      <a:pt x="33" y="93"/>
                    </a:lnTo>
                    <a:lnTo>
                      <a:pt x="17" y="92"/>
                    </a:lnTo>
                    <a:lnTo>
                      <a:pt x="20" y="86"/>
                    </a:lnTo>
                    <a:lnTo>
                      <a:pt x="20" y="81"/>
                    </a:lnTo>
                    <a:lnTo>
                      <a:pt x="10" y="77"/>
                    </a:lnTo>
                    <a:lnTo>
                      <a:pt x="7" y="74"/>
                    </a:lnTo>
                    <a:lnTo>
                      <a:pt x="7" y="66"/>
                    </a:lnTo>
                    <a:lnTo>
                      <a:pt x="6" y="65"/>
                    </a:lnTo>
                    <a:lnTo>
                      <a:pt x="0" y="66"/>
                    </a:lnTo>
                    <a:lnTo>
                      <a:pt x="1" y="60"/>
                    </a:lnTo>
                    <a:lnTo>
                      <a:pt x="1" y="50"/>
                    </a:lnTo>
                    <a:lnTo>
                      <a:pt x="2" y="40"/>
                    </a:lnTo>
                    <a:lnTo>
                      <a:pt x="1" y="31"/>
                    </a:lnTo>
                    <a:lnTo>
                      <a:pt x="2" y="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4" name="任意多边形: 形状 293"/>
              <p:cNvSpPr>
                <a:spLocks noChangeAspect="1"/>
              </p:cNvSpPr>
              <p:nvPr/>
            </p:nvSpPr>
            <p:spPr bwMode="gray">
              <a:xfrm>
                <a:off x="1712" y="2353"/>
                <a:ext cx="148" cy="126"/>
              </a:xfrm>
              <a:custGeom>
                <a:avLst/>
                <a:gdLst/>
                <a:ahLst/>
                <a:cxnLst>
                  <a:cxn ang="0">
                    <a:pos x="84" y="47"/>
                  </a:cxn>
                  <a:cxn ang="0">
                    <a:pos x="97" y="77"/>
                  </a:cxn>
                  <a:cxn ang="0">
                    <a:pos x="73" y="133"/>
                  </a:cxn>
                  <a:cxn ang="0">
                    <a:pos x="98" y="176"/>
                  </a:cxn>
                  <a:cxn ang="0">
                    <a:pos x="126" y="148"/>
                  </a:cxn>
                  <a:cxn ang="0">
                    <a:pos x="108" y="74"/>
                  </a:cxn>
                  <a:cxn ang="0">
                    <a:pos x="196" y="42"/>
                  </a:cxn>
                  <a:cxn ang="0">
                    <a:pos x="169" y="27"/>
                  </a:cxn>
                  <a:cxn ang="0">
                    <a:pos x="191" y="2"/>
                  </a:cxn>
                  <a:cxn ang="0">
                    <a:pos x="243" y="46"/>
                  </a:cxn>
                  <a:cxn ang="0">
                    <a:pos x="285" y="88"/>
                  </a:cxn>
                  <a:cxn ang="0">
                    <a:pos x="366" y="88"/>
                  </a:cxn>
                  <a:cxn ang="0">
                    <a:pos x="411" y="106"/>
                  </a:cxn>
                  <a:cxn ang="0">
                    <a:pos x="495" y="99"/>
                  </a:cxn>
                  <a:cxn ang="0">
                    <a:pos x="499" y="88"/>
                  </a:cxn>
                  <a:cxn ang="0">
                    <a:pos x="621" y="86"/>
                  </a:cxn>
                  <a:cxn ang="0">
                    <a:pos x="573" y="95"/>
                  </a:cxn>
                  <a:cxn ang="0">
                    <a:pos x="593" y="117"/>
                  </a:cxn>
                  <a:cxn ang="0">
                    <a:pos x="663" y="150"/>
                  </a:cxn>
                  <a:cxn ang="0">
                    <a:pos x="689" y="197"/>
                  </a:cxn>
                  <a:cxn ang="0">
                    <a:pos x="695" y="211"/>
                  </a:cxn>
                  <a:cxn ang="0">
                    <a:pos x="737" y="209"/>
                  </a:cxn>
                  <a:cxn ang="0">
                    <a:pos x="728" y="231"/>
                  </a:cxn>
                  <a:cxn ang="0">
                    <a:pos x="689" y="252"/>
                  </a:cxn>
                  <a:cxn ang="0">
                    <a:pos x="702" y="279"/>
                  </a:cxn>
                  <a:cxn ang="0">
                    <a:pos x="673" y="321"/>
                  </a:cxn>
                  <a:cxn ang="0">
                    <a:pos x="674" y="359"/>
                  </a:cxn>
                  <a:cxn ang="0">
                    <a:pos x="699" y="401"/>
                  </a:cxn>
                  <a:cxn ang="0">
                    <a:pos x="646" y="432"/>
                  </a:cxn>
                  <a:cxn ang="0">
                    <a:pos x="568" y="459"/>
                  </a:cxn>
                  <a:cxn ang="0">
                    <a:pos x="474" y="437"/>
                  </a:cxn>
                  <a:cxn ang="0">
                    <a:pos x="497" y="467"/>
                  </a:cxn>
                  <a:cxn ang="0">
                    <a:pos x="501" y="524"/>
                  </a:cxn>
                  <a:cxn ang="0">
                    <a:pos x="546" y="550"/>
                  </a:cxn>
                  <a:cxn ang="0">
                    <a:pos x="518" y="565"/>
                  </a:cxn>
                  <a:cxn ang="0">
                    <a:pos x="486" y="593"/>
                  </a:cxn>
                  <a:cxn ang="0">
                    <a:pos x="452" y="607"/>
                  </a:cxn>
                  <a:cxn ang="0">
                    <a:pos x="402" y="631"/>
                  </a:cxn>
                  <a:cxn ang="0">
                    <a:pos x="361" y="612"/>
                  </a:cxn>
                  <a:cxn ang="0">
                    <a:pos x="321" y="532"/>
                  </a:cxn>
                  <a:cxn ang="0">
                    <a:pos x="328" y="492"/>
                  </a:cxn>
                  <a:cxn ang="0">
                    <a:pos x="315" y="459"/>
                  </a:cxn>
                  <a:cxn ang="0">
                    <a:pos x="299" y="419"/>
                  </a:cxn>
                  <a:cxn ang="0">
                    <a:pos x="314" y="357"/>
                  </a:cxn>
                  <a:cxn ang="0">
                    <a:pos x="314" y="330"/>
                  </a:cxn>
                  <a:cxn ang="0">
                    <a:pos x="253" y="337"/>
                  </a:cxn>
                  <a:cxn ang="0">
                    <a:pos x="217" y="338"/>
                  </a:cxn>
                  <a:cxn ang="0">
                    <a:pos x="169" y="289"/>
                  </a:cxn>
                  <a:cxn ang="0">
                    <a:pos x="90" y="287"/>
                  </a:cxn>
                  <a:cxn ang="0">
                    <a:pos x="52" y="229"/>
                  </a:cxn>
                  <a:cxn ang="0">
                    <a:pos x="31" y="196"/>
                  </a:cxn>
                  <a:cxn ang="0">
                    <a:pos x="14" y="140"/>
                  </a:cxn>
                  <a:cxn ang="0">
                    <a:pos x="79" y="29"/>
                  </a:cxn>
                </a:cxnLst>
                <a:rect l="0" t="0" r="r" b="b"/>
                <a:pathLst>
                  <a:path w="743" h="631">
                    <a:moveTo>
                      <a:pt x="109" y="21"/>
                    </a:moveTo>
                    <a:lnTo>
                      <a:pt x="99" y="29"/>
                    </a:lnTo>
                    <a:lnTo>
                      <a:pt x="88" y="31"/>
                    </a:lnTo>
                    <a:lnTo>
                      <a:pt x="82" y="35"/>
                    </a:lnTo>
                    <a:lnTo>
                      <a:pt x="82" y="39"/>
                    </a:lnTo>
                    <a:lnTo>
                      <a:pt x="84" y="47"/>
                    </a:lnTo>
                    <a:lnTo>
                      <a:pt x="87" y="56"/>
                    </a:lnTo>
                    <a:lnTo>
                      <a:pt x="94" y="66"/>
                    </a:lnTo>
                    <a:lnTo>
                      <a:pt x="95" y="69"/>
                    </a:lnTo>
                    <a:lnTo>
                      <a:pt x="93" y="72"/>
                    </a:lnTo>
                    <a:lnTo>
                      <a:pt x="93" y="73"/>
                    </a:lnTo>
                    <a:lnTo>
                      <a:pt x="97" y="77"/>
                    </a:lnTo>
                    <a:lnTo>
                      <a:pt x="97" y="83"/>
                    </a:lnTo>
                    <a:lnTo>
                      <a:pt x="93" y="95"/>
                    </a:lnTo>
                    <a:lnTo>
                      <a:pt x="78" y="109"/>
                    </a:lnTo>
                    <a:lnTo>
                      <a:pt x="76" y="111"/>
                    </a:lnTo>
                    <a:lnTo>
                      <a:pt x="73" y="118"/>
                    </a:lnTo>
                    <a:lnTo>
                      <a:pt x="73" y="133"/>
                    </a:lnTo>
                    <a:lnTo>
                      <a:pt x="74" y="140"/>
                    </a:lnTo>
                    <a:lnTo>
                      <a:pt x="78" y="145"/>
                    </a:lnTo>
                    <a:lnTo>
                      <a:pt x="87" y="152"/>
                    </a:lnTo>
                    <a:lnTo>
                      <a:pt x="93" y="165"/>
                    </a:lnTo>
                    <a:lnTo>
                      <a:pt x="95" y="174"/>
                    </a:lnTo>
                    <a:lnTo>
                      <a:pt x="98" y="176"/>
                    </a:lnTo>
                    <a:lnTo>
                      <a:pt x="105" y="176"/>
                    </a:lnTo>
                    <a:lnTo>
                      <a:pt x="113" y="174"/>
                    </a:lnTo>
                    <a:lnTo>
                      <a:pt x="119" y="169"/>
                    </a:lnTo>
                    <a:lnTo>
                      <a:pt x="125" y="161"/>
                    </a:lnTo>
                    <a:lnTo>
                      <a:pt x="126" y="159"/>
                    </a:lnTo>
                    <a:lnTo>
                      <a:pt x="126" y="148"/>
                    </a:lnTo>
                    <a:lnTo>
                      <a:pt x="125" y="134"/>
                    </a:lnTo>
                    <a:lnTo>
                      <a:pt x="115" y="117"/>
                    </a:lnTo>
                    <a:lnTo>
                      <a:pt x="109" y="110"/>
                    </a:lnTo>
                    <a:lnTo>
                      <a:pt x="104" y="101"/>
                    </a:lnTo>
                    <a:lnTo>
                      <a:pt x="104" y="77"/>
                    </a:lnTo>
                    <a:lnTo>
                      <a:pt x="108" y="74"/>
                    </a:lnTo>
                    <a:lnTo>
                      <a:pt x="110" y="70"/>
                    </a:lnTo>
                    <a:lnTo>
                      <a:pt x="111" y="68"/>
                    </a:lnTo>
                    <a:lnTo>
                      <a:pt x="120" y="66"/>
                    </a:lnTo>
                    <a:lnTo>
                      <a:pt x="140" y="53"/>
                    </a:lnTo>
                    <a:lnTo>
                      <a:pt x="173" y="43"/>
                    </a:lnTo>
                    <a:lnTo>
                      <a:pt x="196" y="42"/>
                    </a:lnTo>
                    <a:lnTo>
                      <a:pt x="196" y="36"/>
                    </a:lnTo>
                    <a:lnTo>
                      <a:pt x="195" y="32"/>
                    </a:lnTo>
                    <a:lnTo>
                      <a:pt x="190" y="30"/>
                    </a:lnTo>
                    <a:lnTo>
                      <a:pt x="174" y="29"/>
                    </a:lnTo>
                    <a:lnTo>
                      <a:pt x="172" y="27"/>
                    </a:lnTo>
                    <a:lnTo>
                      <a:pt x="169" y="27"/>
                    </a:lnTo>
                    <a:lnTo>
                      <a:pt x="168" y="25"/>
                    </a:lnTo>
                    <a:lnTo>
                      <a:pt x="169" y="18"/>
                    </a:lnTo>
                    <a:lnTo>
                      <a:pt x="175" y="5"/>
                    </a:lnTo>
                    <a:lnTo>
                      <a:pt x="181" y="0"/>
                    </a:lnTo>
                    <a:lnTo>
                      <a:pt x="186" y="0"/>
                    </a:lnTo>
                    <a:lnTo>
                      <a:pt x="191" y="2"/>
                    </a:lnTo>
                    <a:lnTo>
                      <a:pt x="192" y="4"/>
                    </a:lnTo>
                    <a:lnTo>
                      <a:pt x="201" y="29"/>
                    </a:lnTo>
                    <a:lnTo>
                      <a:pt x="201" y="29"/>
                    </a:lnTo>
                    <a:lnTo>
                      <a:pt x="207" y="40"/>
                    </a:lnTo>
                    <a:lnTo>
                      <a:pt x="223" y="42"/>
                    </a:lnTo>
                    <a:lnTo>
                      <a:pt x="243" y="46"/>
                    </a:lnTo>
                    <a:lnTo>
                      <a:pt x="246" y="46"/>
                    </a:lnTo>
                    <a:lnTo>
                      <a:pt x="260" y="50"/>
                    </a:lnTo>
                    <a:lnTo>
                      <a:pt x="271" y="56"/>
                    </a:lnTo>
                    <a:lnTo>
                      <a:pt x="276" y="61"/>
                    </a:lnTo>
                    <a:lnTo>
                      <a:pt x="280" y="77"/>
                    </a:lnTo>
                    <a:lnTo>
                      <a:pt x="285" y="88"/>
                    </a:lnTo>
                    <a:lnTo>
                      <a:pt x="286" y="90"/>
                    </a:lnTo>
                    <a:lnTo>
                      <a:pt x="292" y="95"/>
                    </a:lnTo>
                    <a:lnTo>
                      <a:pt x="303" y="95"/>
                    </a:lnTo>
                    <a:lnTo>
                      <a:pt x="329" y="90"/>
                    </a:lnTo>
                    <a:lnTo>
                      <a:pt x="340" y="91"/>
                    </a:lnTo>
                    <a:lnTo>
                      <a:pt x="366" y="88"/>
                    </a:lnTo>
                    <a:lnTo>
                      <a:pt x="395" y="88"/>
                    </a:lnTo>
                    <a:lnTo>
                      <a:pt x="398" y="89"/>
                    </a:lnTo>
                    <a:lnTo>
                      <a:pt x="401" y="91"/>
                    </a:lnTo>
                    <a:lnTo>
                      <a:pt x="405" y="97"/>
                    </a:lnTo>
                    <a:lnTo>
                      <a:pt x="405" y="101"/>
                    </a:lnTo>
                    <a:lnTo>
                      <a:pt x="411" y="106"/>
                    </a:lnTo>
                    <a:lnTo>
                      <a:pt x="422" y="112"/>
                    </a:lnTo>
                    <a:lnTo>
                      <a:pt x="432" y="115"/>
                    </a:lnTo>
                    <a:lnTo>
                      <a:pt x="450" y="115"/>
                    </a:lnTo>
                    <a:lnTo>
                      <a:pt x="476" y="110"/>
                    </a:lnTo>
                    <a:lnTo>
                      <a:pt x="484" y="106"/>
                    </a:lnTo>
                    <a:lnTo>
                      <a:pt x="495" y="99"/>
                    </a:lnTo>
                    <a:lnTo>
                      <a:pt x="512" y="99"/>
                    </a:lnTo>
                    <a:lnTo>
                      <a:pt x="523" y="96"/>
                    </a:lnTo>
                    <a:lnTo>
                      <a:pt x="527" y="94"/>
                    </a:lnTo>
                    <a:lnTo>
                      <a:pt x="525" y="91"/>
                    </a:lnTo>
                    <a:lnTo>
                      <a:pt x="506" y="90"/>
                    </a:lnTo>
                    <a:lnTo>
                      <a:pt x="499" y="88"/>
                    </a:lnTo>
                    <a:lnTo>
                      <a:pt x="499" y="88"/>
                    </a:lnTo>
                    <a:lnTo>
                      <a:pt x="506" y="84"/>
                    </a:lnTo>
                    <a:lnTo>
                      <a:pt x="520" y="83"/>
                    </a:lnTo>
                    <a:lnTo>
                      <a:pt x="608" y="83"/>
                    </a:lnTo>
                    <a:lnTo>
                      <a:pt x="620" y="86"/>
                    </a:lnTo>
                    <a:lnTo>
                      <a:pt x="621" y="86"/>
                    </a:lnTo>
                    <a:lnTo>
                      <a:pt x="619" y="88"/>
                    </a:lnTo>
                    <a:lnTo>
                      <a:pt x="606" y="90"/>
                    </a:lnTo>
                    <a:lnTo>
                      <a:pt x="605" y="93"/>
                    </a:lnTo>
                    <a:lnTo>
                      <a:pt x="600" y="95"/>
                    </a:lnTo>
                    <a:lnTo>
                      <a:pt x="587" y="93"/>
                    </a:lnTo>
                    <a:lnTo>
                      <a:pt x="573" y="95"/>
                    </a:lnTo>
                    <a:lnTo>
                      <a:pt x="570" y="99"/>
                    </a:lnTo>
                    <a:lnTo>
                      <a:pt x="571" y="102"/>
                    </a:lnTo>
                    <a:lnTo>
                      <a:pt x="579" y="106"/>
                    </a:lnTo>
                    <a:lnTo>
                      <a:pt x="583" y="107"/>
                    </a:lnTo>
                    <a:lnTo>
                      <a:pt x="590" y="111"/>
                    </a:lnTo>
                    <a:lnTo>
                      <a:pt x="593" y="117"/>
                    </a:lnTo>
                    <a:lnTo>
                      <a:pt x="599" y="122"/>
                    </a:lnTo>
                    <a:lnTo>
                      <a:pt x="600" y="129"/>
                    </a:lnTo>
                    <a:lnTo>
                      <a:pt x="604" y="134"/>
                    </a:lnTo>
                    <a:lnTo>
                      <a:pt x="621" y="132"/>
                    </a:lnTo>
                    <a:lnTo>
                      <a:pt x="638" y="136"/>
                    </a:lnTo>
                    <a:lnTo>
                      <a:pt x="663" y="150"/>
                    </a:lnTo>
                    <a:lnTo>
                      <a:pt x="670" y="152"/>
                    </a:lnTo>
                    <a:lnTo>
                      <a:pt x="678" y="159"/>
                    </a:lnTo>
                    <a:lnTo>
                      <a:pt x="686" y="172"/>
                    </a:lnTo>
                    <a:lnTo>
                      <a:pt x="687" y="177"/>
                    </a:lnTo>
                    <a:lnTo>
                      <a:pt x="689" y="193"/>
                    </a:lnTo>
                    <a:lnTo>
                      <a:pt x="689" y="197"/>
                    </a:lnTo>
                    <a:lnTo>
                      <a:pt x="686" y="199"/>
                    </a:lnTo>
                    <a:lnTo>
                      <a:pt x="676" y="203"/>
                    </a:lnTo>
                    <a:lnTo>
                      <a:pt x="676" y="206"/>
                    </a:lnTo>
                    <a:lnTo>
                      <a:pt x="679" y="207"/>
                    </a:lnTo>
                    <a:lnTo>
                      <a:pt x="689" y="208"/>
                    </a:lnTo>
                    <a:lnTo>
                      <a:pt x="695" y="211"/>
                    </a:lnTo>
                    <a:lnTo>
                      <a:pt x="701" y="211"/>
                    </a:lnTo>
                    <a:lnTo>
                      <a:pt x="705" y="209"/>
                    </a:lnTo>
                    <a:lnTo>
                      <a:pt x="712" y="202"/>
                    </a:lnTo>
                    <a:lnTo>
                      <a:pt x="721" y="201"/>
                    </a:lnTo>
                    <a:lnTo>
                      <a:pt x="727" y="203"/>
                    </a:lnTo>
                    <a:lnTo>
                      <a:pt x="737" y="209"/>
                    </a:lnTo>
                    <a:lnTo>
                      <a:pt x="741" y="214"/>
                    </a:lnTo>
                    <a:lnTo>
                      <a:pt x="743" y="217"/>
                    </a:lnTo>
                    <a:lnTo>
                      <a:pt x="743" y="225"/>
                    </a:lnTo>
                    <a:lnTo>
                      <a:pt x="739" y="228"/>
                    </a:lnTo>
                    <a:lnTo>
                      <a:pt x="734" y="228"/>
                    </a:lnTo>
                    <a:lnTo>
                      <a:pt x="728" y="231"/>
                    </a:lnTo>
                    <a:lnTo>
                      <a:pt x="724" y="234"/>
                    </a:lnTo>
                    <a:lnTo>
                      <a:pt x="708" y="241"/>
                    </a:lnTo>
                    <a:lnTo>
                      <a:pt x="705" y="245"/>
                    </a:lnTo>
                    <a:lnTo>
                      <a:pt x="702" y="247"/>
                    </a:lnTo>
                    <a:lnTo>
                      <a:pt x="691" y="250"/>
                    </a:lnTo>
                    <a:lnTo>
                      <a:pt x="689" y="252"/>
                    </a:lnTo>
                    <a:lnTo>
                      <a:pt x="686" y="258"/>
                    </a:lnTo>
                    <a:lnTo>
                      <a:pt x="686" y="267"/>
                    </a:lnTo>
                    <a:lnTo>
                      <a:pt x="689" y="279"/>
                    </a:lnTo>
                    <a:lnTo>
                      <a:pt x="694" y="281"/>
                    </a:lnTo>
                    <a:lnTo>
                      <a:pt x="700" y="279"/>
                    </a:lnTo>
                    <a:lnTo>
                      <a:pt x="702" y="279"/>
                    </a:lnTo>
                    <a:lnTo>
                      <a:pt x="707" y="284"/>
                    </a:lnTo>
                    <a:lnTo>
                      <a:pt x="702" y="290"/>
                    </a:lnTo>
                    <a:lnTo>
                      <a:pt x="691" y="298"/>
                    </a:lnTo>
                    <a:lnTo>
                      <a:pt x="674" y="304"/>
                    </a:lnTo>
                    <a:lnTo>
                      <a:pt x="673" y="306"/>
                    </a:lnTo>
                    <a:lnTo>
                      <a:pt x="673" y="321"/>
                    </a:lnTo>
                    <a:lnTo>
                      <a:pt x="669" y="327"/>
                    </a:lnTo>
                    <a:lnTo>
                      <a:pt x="663" y="336"/>
                    </a:lnTo>
                    <a:lnTo>
                      <a:pt x="662" y="337"/>
                    </a:lnTo>
                    <a:lnTo>
                      <a:pt x="662" y="341"/>
                    </a:lnTo>
                    <a:lnTo>
                      <a:pt x="662" y="343"/>
                    </a:lnTo>
                    <a:lnTo>
                      <a:pt x="674" y="359"/>
                    </a:lnTo>
                    <a:lnTo>
                      <a:pt x="685" y="370"/>
                    </a:lnTo>
                    <a:lnTo>
                      <a:pt x="689" y="378"/>
                    </a:lnTo>
                    <a:lnTo>
                      <a:pt x="695" y="384"/>
                    </a:lnTo>
                    <a:lnTo>
                      <a:pt x="699" y="386"/>
                    </a:lnTo>
                    <a:lnTo>
                      <a:pt x="699" y="389"/>
                    </a:lnTo>
                    <a:lnTo>
                      <a:pt x="699" y="401"/>
                    </a:lnTo>
                    <a:lnTo>
                      <a:pt x="687" y="414"/>
                    </a:lnTo>
                    <a:lnTo>
                      <a:pt x="680" y="421"/>
                    </a:lnTo>
                    <a:lnTo>
                      <a:pt x="676" y="423"/>
                    </a:lnTo>
                    <a:lnTo>
                      <a:pt x="660" y="424"/>
                    </a:lnTo>
                    <a:lnTo>
                      <a:pt x="654" y="428"/>
                    </a:lnTo>
                    <a:lnTo>
                      <a:pt x="646" y="432"/>
                    </a:lnTo>
                    <a:lnTo>
                      <a:pt x="640" y="440"/>
                    </a:lnTo>
                    <a:lnTo>
                      <a:pt x="635" y="443"/>
                    </a:lnTo>
                    <a:lnTo>
                      <a:pt x="606" y="445"/>
                    </a:lnTo>
                    <a:lnTo>
                      <a:pt x="590" y="449"/>
                    </a:lnTo>
                    <a:lnTo>
                      <a:pt x="572" y="455"/>
                    </a:lnTo>
                    <a:lnTo>
                      <a:pt x="568" y="459"/>
                    </a:lnTo>
                    <a:lnTo>
                      <a:pt x="567" y="460"/>
                    </a:lnTo>
                    <a:lnTo>
                      <a:pt x="542" y="459"/>
                    </a:lnTo>
                    <a:lnTo>
                      <a:pt x="524" y="454"/>
                    </a:lnTo>
                    <a:lnTo>
                      <a:pt x="503" y="441"/>
                    </a:lnTo>
                    <a:lnTo>
                      <a:pt x="481" y="439"/>
                    </a:lnTo>
                    <a:lnTo>
                      <a:pt x="474" y="437"/>
                    </a:lnTo>
                    <a:lnTo>
                      <a:pt x="470" y="437"/>
                    </a:lnTo>
                    <a:lnTo>
                      <a:pt x="469" y="437"/>
                    </a:lnTo>
                    <a:lnTo>
                      <a:pt x="470" y="446"/>
                    </a:lnTo>
                    <a:lnTo>
                      <a:pt x="474" y="455"/>
                    </a:lnTo>
                    <a:lnTo>
                      <a:pt x="485" y="460"/>
                    </a:lnTo>
                    <a:lnTo>
                      <a:pt x="497" y="467"/>
                    </a:lnTo>
                    <a:lnTo>
                      <a:pt x="499" y="470"/>
                    </a:lnTo>
                    <a:lnTo>
                      <a:pt x="498" y="482"/>
                    </a:lnTo>
                    <a:lnTo>
                      <a:pt x="495" y="495"/>
                    </a:lnTo>
                    <a:lnTo>
                      <a:pt x="495" y="502"/>
                    </a:lnTo>
                    <a:lnTo>
                      <a:pt x="496" y="507"/>
                    </a:lnTo>
                    <a:lnTo>
                      <a:pt x="501" y="524"/>
                    </a:lnTo>
                    <a:lnTo>
                      <a:pt x="502" y="532"/>
                    </a:lnTo>
                    <a:lnTo>
                      <a:pt x="503" y="538"/>
                    </a:lnTo>
                    <a:lnTo>
                      <a:pt x="518" y="541"/>
                    </a:lnTo>
                    <a:lnTo>
                      <a:pt x="522" y="542"/>
                    </a:lnTo>
                    <a:lnTo>
                      <a:pt x="546" y="541"/>
                    </a:lnTo>
                    <a:lnTo>
                      <a:pt x="546" y="550"/>
                    </a:lnTo>
                    <a:lnTo>
                      <a:pt x="546" y="551"/>
                    </a:lnTo>
                    <a:lnTo>
                      <a:pt x="544" y="554"/>
                    </a:lnTo>
                    <a:lnTo>
                      <a:pt x="533" y="556"/>
                    </a:lnTo>
                    <a:lnTo>
                      <a:pt x="525" y="559"/>
                    </a:lnTo>
                    <a:lnTo>
                      <a:pt x="524" y="562"/>
                    </a:lnTo>
                    <a:lnTo>
                      <a:pt x="518" y="565"/>
                    </a:lnTo>
                    <a:lnTo>
                      <a:pt x="511" y="565"/>
                    </a:lnTo>
                    <a:lnTo>
                      <a:pt x="506" y="573"/>
                    </a:lnTo>
                    <a:lnTo>
                      <a:pt x="499" y="588"/>
                    </a:lnTo>
                    <a:lnTo>
                      <a:pt x="496" y="591"/>
                    </a:lnTo>
                    <a:lnTo>
                      <a:pt x="491" y="593"/>
                    </a:lnTo>
                    <a:lnTo>
                      <a:pt x="486" y="593"/>
                    </a:lnTo>
                    <a:lnTo>
                      <a:pt x="480" y="596"/>
                    </a:lnTo>
                    <a:lnTo>
                      <a:pt x="477" y="597"/>
                    </a:lnTo>
                    <a:lnTo>
                      <a:pt x="475" y="602"/>
                    </a:lnTo>
                    <a:lnTo>
                      <a:pt x="466" y="602"/>
                    </a:lnTo>
                    <a:lnTo>
                      <a:pt x="454" y="607"/>
                    </a:lnTo>
                    <a:lnTo>
                      <a:pt x="452" y="607"/>
                    </a:lnTo>
                    <a:lnTo>
                      <a:pt x="444" y="611"/>
                    </a:lnTo>
                    <a:lnTo>
                      <a:pt x="436" y="615"/>
                    </a:lnTo>
                    <a:lnTo>
                      <a:pt x="431" y="618"/>
                    </a:lnTo>
                    <a:lnTo>
                      <a:pt x="423" y="626"/>
                    </a:lnTo>
                    <a:lnTo>
                      <a:pt x="421" y="627"/>
                    </a:lnTo>
                    <a:lnTo>
                      <a:pt x="402" y="631"/>
                    </a:lnTo>
                    <a:lnTo>
                      <a:pt x="385" y="631"/>
                    </a:lnTo>
                    <a:lnTo>
                      <a:pt x="383" y="629"/>
                    </a:lnTo>
                    <a:lnTo>
                      <a:pt x="380" y="629"/>
                    </a:lnTo>
                    <a:lnTo>
                      <a:pt x="368" y="621"/>
                    </a:lnTo>
                    <a:lnTo>
                      <a:pt x="364" y="617"/>
                    </a:lnTo>
                    <a:lnTo>
                      <a:pt x="361" y="612"/>
                    </a:lnTo>
                    <a:lnTo>
                      <a:pt x="358" y="607"/>
                    </a:lnTo>
                    <a:lnTo>
                      <a:pt x="353" y="600"/>
                    </a:lnTo>
                    <a:lnTo>
                      <a:pt x="348" y="591"/>
                    </a:lnTo>
                    <a:lnTo>
                      <a:pt x="346" y="580"/>
                    </a:lnTo>
                    <a:lnTo>
                      <a:pt x="330" y="543"/>
                    </a:lnTo>
                    <a:lnTo>
                      <a:pt x="321" y="532"/>
                    </a:lnTo>
                    <a:lnTo>
                      <a:pt x="304" y="519"/>
                    </a:lnTo>
                    <a:lnTo>
                      <a:pt x="304" y="515"/>
                    </a:lnTo>
                    <a:lnTo>
                      <a:pt x="316" y="504"/>
                    </a:lnTo>
                    <a:lnTo>
                      <a:pt x="321" y="497"/>
                    </a:lnTo>
                    <a:lnTo>
                      <a:pt x="324" y="495"/>
                    </a:lnTo>
                    <a:lnTo>
                      <a:pt x="328" y="492"/>
                    </a:lnTo>
                    <a:lnTo>
                      <a:pt x="330" y="491"/>
                    </a:lnTo>
                    <a:lnTo>
                      <a:pt x="331" y="488"/>
                    </a:lnTo>
                    <a:lnTo>
                      <a:pt x="330" y="481"/>
                    </a:lnTo>
                    <a:lnTo>
                      <a:pt x="328" y="476"/>
                    </a:lnTo>
                    <a:lnTo>
                      <a:pt x="323" y="467"/>
                    </a:lnTo>
                    <a:lnTo>
                      <a:pt x="315" y="459"/>
                    </a:lnTo>
                    <a:lnTo>
                      <a:pt x="308" y="454"/>
                    </a:lnTo>
                    <a:lnTo>
                      <a:pt x="307" y="451"/>
                    </a:lnTo>
                    <a:lnTo>
                      <a:pt x="305" y="441"/>
                    </a:lnTo>
                    <a:lnTo>
                      <a:pt x="303" y="435"/>
                    </a:lnTo>
                    <a:lnTo>
                      <a:pt x="303" y="427"/>
                    </a:lnTo>
                    <a:lnTo>
                      <a:pt x="299" y="419"/>
                    </a:lnTo>
                    <a:lnTo>
                      <a:pt x="299" y="407"/>
                    </a:lnTo>
                    <a:lnTo>
                      <a:pt x="303" y="401"/>
                    </a:lnTo>
                    <a:lnTo>
                      <a:pt x="305" y="391"/>
                    </a:lnTo>
                    <a:lnTo>
                      <a:pt x="305" y="380"/>
                    </a:lnTo>
                    <a:lnTo>
                      <a:pt x="314" y="370"/>
                    </a:lnTo>
                    <a:lnTo>
                      <a:pt x="314" y="357"/>
                    </a:lnTo>
                    <a:lnTo>
                      <a:pt x="316" y="352"/>
                    </a:lnTo>
                    <a:lnTo>
                      <a:pt x="323" y="346"/>
                    </a:lnTo>
                    <a:lnTo>
                      <a:pt x="323" y="341"/>
                    </a:lnTo>
                    <a:lnTo>
                      <a:pt x="320" y="332"/>
                    </a:lnTo>
                    <a:lnTo>
                      <a:pt x="318" y="330"/>
                    </a:lnTo>
                    <a:lnTo>
                      <a:pt x="314" y="330"/>
                    </a:lnTo>
                    <a:lnTo>
                      <a:pt x="304" y="330"/>
                    </a:lnTo>
                    <a:lnTo>
                      <a:pt x="285" y="338"/>
                    </a:lnTo>
                    <a:lnTo>
                      <a:pt x="273" y="341"/>
                    </a:lnTo>
                    <a:lnTo>
                      <a:pt x="266" y="341"/>
                    </a:lnTo>
                    <a:lnTo>
                      <a:pt x="257" y="338"/>
                    </a:lnTo>
                    <a:lnTo>
                      <a:pt x="253" y="337"/>
                    </a:lnTo>
                    <a:lnTo>
                      <a:pt x="248" y="335"/>
                    </a:lnTo>
                    <a:lnTo>
                      <a:pt x="242" y="333"/>
                    </a:lnTo>
                    <a:lnTo>
                      <a:pt x="234" y="336"/>
                    </a:lnTo>
                    <a:lnTo>
                      <a:pt x="232" y="338"/>
                    </a:lnTo>
                    <a:lnTo>
                      <a:pt x="226" y="338"/>
                    </a:lnTo>
                    <a:lnTo>
                      <a:pt x="217" y="338"/>
                    </a:lnTo>
                    <a:lnTo>
                      <a:pt x="213" y="336"/>
                    </a:lnTo>
                    <a:lnTo>
                      <a:pt x="212" y="336"/>
                    </a:lnTo>
                    <a:lnTo>
                      <a:pt x="184" y="295"/>
                    </a:lnTo>
                    <a:lnTo>
                      <a:pt x="183" y="293"/>
                    </a:lnTo>
                    <a:lnTo>
                      <a:pt x="180" y="290"/>
                    </a:lnTo>
                    <a:lnTo>
                      <a:pt x="169" y="289"/>
                    </a:lnTo>
                    <a:lnTo>
                      <a:pt x="163" y="285"/>
                    </a:lnTo>
                    <a:lnTo>
                      <a:pt x="151" y="281"/>
                    </a:lnTo>
                    <a:lnTo>
                      <a:pt x="133" y="282"/>
                    </a:lnTo>
                    <a:lnTo>
                      <a:pt x="115" y="287"/>
                    </a:lnTo>
                    <a:lnTo>
                      <a:pt x="105" y="288"/>
                    </a:lnTo>
                    <a:lnTo>
                      <a:pt x="90" y="287"/>
                    </a:lnTo>
                    <a:lnTo>
                      <a:pt x="73" y="279"/>
                    </a:lnTo>
                    <a:lnTo>
                      <a:pt x="70" y="272"/>
                    </a:lnTo>
                    <a:lnTo>
                      <a:pt x="66" y="271"/>
                    </a:lnTo>
                    <a:lnTo>
                      <a:pt x="54" y="265"/>
                    </a:lnTo>
                    <a:lnTo>
                      <a:pt x="52" y="262"/>
                    </a:lnTo>
                    <a:lnTo>
                      <a:pt x="52" y="229"/>
                    </a:lnTo>
                    <a:lnTo>
                      <a:pt x="50" y="220"/>
                    </a:lnTo>
                    <a:lnTo>
                      <a:pt x="47" y="214"/>
                    </a:lnTo>
                    <a:lnTo>
                      <a:pt x="43" y="211"/>
                    </a:lnTo>
                    <a:lnTo>
                      <a:pt x="41" y="208"/>
                    </a:lnTo>
                    <a:lnTo>
                      <a:pt x="34" y="199"/>
                    </a:lnTo>
                    <a:lnTo>
                      <a:pt x="31" y="196"/>
                    </a:lnTo>
                    <a:lnTo>
                      <a:pt x="28" y="176"/>
                    </a:lnTo>
                    <a:lnTo>
                      <a:pt x="25" y="170"/>
                    </a:lnTo>
                    <a:lnTo>
                      <a:pt x="24" y="168"/>
                    </a:lnTo>
                    <a:lnTo>
                      <a:pt x="0" y="169"/>
                    </a:lnTo>
                    <a:lnTo>
                      <a:pt x="6" y="155"/>
                    </a:lnTo>
                    <a:lnTo>
                      <a:pt x="14" y="140"/>
                    </a:lnTo>
                    <a:lnTo>
                      <a:pt x="27" y="95"/>
                    </a:lnTo>
                    <a:lnTo>
                      <a:pt x="40" y="73"/>
                    </a:lnTo>
                    <a:lnTo>
                      <a:pt x="65" y="50"/>
                    </a:lnTo>
                    <a:lnTo>
                      <a:pt x="68" y="45"/>
                    </a:lnTo>
                    <a:lnTo>
                      <a:pt x="73" y="35"/>
                    </a:lnTo>
                    <a:lnTo>
                      <a:pt x="79" y="29"/>
                    </a:lnTo>
                    <a:lnTo>
                      <a:pt x="94" y="23"/>
                    </a:lnTo>
                    <a:lnTo>
                      <a:pt x="109" y="2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5" name="任意多边形: 形状 294"/>
              <p:cNvSpPr>
                <a:spLocks noChangeAspect="1"/>
              </p:cNvSpPr>
              <p:nvPr/>
            </p:nvSpPr>
            <p:spPr bwMode="gray">
              <a:xfrm>
                <a:off x="1629" y="2473"/>
                <a:ext cx="62" cy="69"/>
              </a:xfrm>
              <a:custGeom>
                <a:avLst/>
                <a:gdLst/>
                <a:ahLst/>
                <a:cxnLst>
                  <a:cxn ang="0">
                    <a:pos x="112" y="2"/>
                  </a:cxn>
                  <a:cxn ang="0">
                    <a:pos x="147" y="18"/>
                  </a:cxn>
                  <a:cxn ang="0">
                    <a:pos x="189" y="41"/>
                  </a:cxn>
                  <a:cxn ang="0">
                    <a:pos x="194" y="57"/>
                  </a:cxn>
                  <a:cxn ang="0">
                    <a:pos x="209" y="62"/>
                  </a:cxn>
                  <a:cxn ang="0">
                    <a:pos x="222" y="60"/>
                  </a:cxn>
                  <a:cxn ang="0">
                    <a:pos x="253" y="62"/>
                  </a:cxn>
                  <a:cxn ang="0">
                    <a:pos x="259" y="54"/>
                  </a:cxn>
                  <a:cxn ang="0">
                    <a:pos x="271" y="56"/>
                  </a:cxn>
                  <a:cxn ang="0">
                    <a:pos x="284" y="65"/>
                  </a:cxn>
                  <a:cxn ang="0">
                    <a:pos x="304" y="76"/>
                  </a:cxn>
                  <a:cxn ang="0">
                    <a:pos x="291" y="78"/>
                  </a:cxn>
                  <a:cxn ang="0">
                    <a:pos x="295" y="89"/>
                  </a:cxn>
                  <a:cxn ang="0">
                    <a:pos x="302" y="103"/>
                  </a:cxn>
                  <a:cxn ang="0">
                    <a:pos x="311" y="125"/>
                  </a:cxn>
                  <a:cxn ang="0">
                    <a:pos x="302" y="126"/>
                  </a:cxn>
                  <a:cxn ang="0">
                    <a:pos x="280" y="165"/>
                  </a:cxn>
                  <a:cxn ang="0">
                    <a:pos x="260" y="186"/>
                  </a:cxn>
                  <a:cxn ang="0">
                    <a:pos x="241" y="207"/>
                  </a:cxn>
                  <a:cxn ang="0">
                    <a:pos x="216" y="221"/>
                  </a:cxn>
                  <a:cxn ang="0">
                    <a:pos x="162" y="239"/>
                  </a:cxn>
                  <a:cxn ang="0">
                    <a:pos x="152" y="247"/>
                  </a:cxn>
                  <a:cxn ang="0">
                    <a:pos x="146" y="266"/>
                  </a:cxn>
                  <a:cxn ang="0">
                    <a:pos x="140" y="269"/>
                  </a:cxn>
                  <a:cxn ang="0">
                    <a:pos x="134" y="265"/>
                  </a:cxn>
                  <a:cxn ang="0">
                    <a:pos x="120" y="286"/>
                  </a:cxn>
                  <a:cxn ang="0">
                    <a:pos x="118" y="320"/>
                  </a:cxn>
                  <a:cxn ang="0">
                    <a:pos x="114" y="329"/>
                  </a:cxn>
                  <a:cxn ang="0">
                    <a:pos x="97" y="340"/>
                  </a:cxn>
                  <a:cxn ang="0">
                    <a:pos x="78" y="344"/>
                  </a:cxn>
                  <a:cxn ang="0">
                    <a:pos x="71" y="330"/>
                  </a:cxn>
                  <a:cxn ang="0">
                    <a:pos x="60" y="321"/>
                  </a:cxn>
                  <a:cxn ang="0">
                    <a:pos x="46" y="318"/>
                  </a:cxn>
                  <a:cxn ang="0">
                    <a:pos x="33" y="314"/>
                  </a:cxn>
                  <a:cxn ang="0">
                    <a:pos x="21" y="320"/>
                  </a:cxn>
                  <a:cxn ang="0">
                    <a:pos x="17" y="304"/>
                  </a:cxn>
                  <a:cxn ang="0">
                    <a:pos x="15" y="297"/>
                  </a:cxn>
                  <a:cxn ang="0">
                    <a:pos x="28" y="290"/>
                  </a:cxn>
                  <a:cxn ang="0">
                    <a:pos x="32" y="276"/>
                  </a:cxn>
                  <a:cxn ang="0">
                    <a:pos x="28" y="264"/>
                  </a:cxn>
                  <a:cxn ang="0">
                    <a:pos x="27" y="261"/>
                  </a:cxn>
                  <a:cxn ang="0">
                    <a:pos x="40" y="254"/>
                  </a:cxn>
                  <a:cxn ang="0">
                    <a:pos x="53" y="243"/>
                  </a:cxn>
                  <a:cxn ang="0">
                    <a:pos x="59" y="213"/>
                  </a:cxn>
                  <a:cxn ang="0">
                    <a:pos x="53" y="205"/>
                  </a:cxn>
                  <a:cxn ang="0">
                    <a:pos x="45" y="197"/>
                  </a:cxn>
                  <a:cxn ang="0">
                    <a:pos x="30" y="217"/>
                  </a:cxn>
                  <a:cxn ang="0">
                    <a:pos x="21" y="210"/>
                  </a:cxn>
                  <a:cxn ang="0">
                    <a:pos x="2" y="199"/>
                  </a:cxn>
                  <a:cxn ang="0">
                    <a:pos x="0" y="164"/>
                  </a:cxn>
                  <a:cxn ang="0">
                    <a:pos x="1" y="130"/>
                  </a:cxn>
                  <a:cxn ang="0">
                    <a:pos x="17" y="120"/>
                  </a:cxn>
                  <a:cxn ang="0">
                    <a:pos x="26" y="97"/>
                  </a:cxn>
                  <a:cxn ang="0">
                    <a:pos x="40" y="72"/>
                  </a:cxn>
                  <a:cxn ang="0">
                    <a:pos x="44" y="60"/>
                  </a:cxn>
                  <a:cxn ang="0">
                    <a:pos x="42" y="33"/>
                  </a:cxn>
                  <a:cxn ang="0">
                    <a:pos x="66" y="27"/>
                  </a:cxn>
                  <a:cxn ang="0">
                    <a:pos x="71" y="24"/>
                  </a:cxn>
                  <a:cxn ang="0">
                    <a:pos x="88" y="9"/>
                  </a:cxn>
                  <a:cxn ang="0">
                    <a:pos x="103" y="7"/>
                  </a:cxn>
                  <a:cxn ang="0">
                    <a:pos x="109" y="0"/>
                  </a:cxn>
                </a:cxnLst>
                <a:rect l="0" t="0" r="r" b="b"/>
                <a:pathLst>
                  <a:path w="311" h="345">
                    <a:moveTo>
                      <a:pt x="109" y="0"/>
                    </a:moveTo>
                    <a:lnTo>
                      <a:pt x="112" y="2"/>
                    </a:lnTo>
                    <a:lnTo>
                      <a:pt x="115" y="5"/>
                    </a:lnTo>
                    <a:lnTo>
                      <a:pt x="147" y="18"/>
                    </a:lnTo>
                    <a:lnTo>
                      <a:pt x="177" y="33"/>
                    </a:lnTo>
                    <a:lnTo>
                      <a:pt x="189" y="41"/>
                    </a:lnTo>
                    <a:lnTo>
                      <a:pt x="191" y="46"/>
                    </a:lnTo>
                    <a:lnTo>
                      <a:pt x="194" y="57"/>
                    </a:lnTo>
                    <a:lnTo>
                      <a:pt x="196" y="61"/>
                    </a:lnTo>
                    <a:lnTo>
                      <a:pt x="209" y="62"/>
                    </a:lnTo>
                    <a:lnTo>
                      <a:pt x="217" y="60"/>
                    </a:lnTo>
                    <a:lnTo>
                      <a:pt x="222" y="60"/>
                    </a:lnTo>
                    <a:lnTo>
                      <a:pt x="243" y="62"/>
                    </a:lnTo>
                    <a:lnTo>
                      <a:pt x="253" y="62"/>
                    </a:lnTo>
                    <a:lnTo>
                      <a:pt x="254" y="60"/>
                    </a:lnTo>
                    <a:lnTo>
                      <a:pt x="259" y="54"/>
                    </a:lnTo>
                    <a:lnTo>
                      <a:pt x="264" y="54"/>
                    </a:lnTo>
                    <a:lnTo>
                      <a:pt x="271" y="56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8" y="76"/>
                    </a:lnTo>
                    <a:lnTo>
                      <a:pt x="304" y="76"/>
                    </a:lnTo>
                    <a:lnTo>
                      <a:pt x="302" y="78"/>
                    </a:lnTo>
                    <a:lnTo>
                      <a:pt x="291" y="78"/>
                    </a:lnTo>
                    <a:lnTo>
                      <a:pt x="290" y="87"/>
                    </a:lnTo>
                    <a:lnTo>
                      <a:pt x="295" y="89"/>
                    </a:lnTo>
                    <a:lnTo>
                      <a:pt x="297" y="92"/>
                    </a:lnTo>
                    <a:lnTo>
                      <a:pt x="302" y="103"/>
                    </a:lnTo>
                    <a:lnTo>
                      <a:pt x="303" y="108"/>
                    </a:lnTo>
                    <a:lnTo>
                      <a:pt x="311" y="125"/>
                    </a:lnTo>
                    <a:lnTo>
                      <a:pt x="311" y="126"/>
                    </a:lnTo>
                    <a:lnTo>
                      <a:pt x="302" y="126"/>
                    </a:lnTo>
                    <a:lnTo>
                      <a:pt x="295" y="141"/>
                    </a:lnTo>
                    <a:lnTo>
                      <a:pt x="280" y="165"/>
                    </a:lnTo>
                    <a:lnTo>
                      <a:pt x="268" y="180"/>
                    </a:lnTo>
                    <a:lnTo>
                      <a:pt x="260" y="186"/>
                    </a:lnTo>
                    <a:lnTo>
                      <a:pt x="250" y="195"/>
                    </a:lnTo>
                    <a:lnTo>
                      <a:pt x="241" y="207"/>
                    </a:lnTo>
                    <a:lnTo>
                      <a:pt x="232" y="213"/>
                    </a:lnTo>
                    <a:lnTo>
                      <a:pt x="216" y="221"/>
                    </a:lnTo>
                    <a:lnTo>
                      <a:pt x="180" y="232"/>
                    </a:lnTo>
                    <a:lnTo>
                      <a:pt x="162" y="239"/>
                    </a:lnTo>
                    <a:lnTo>
                      <a:pt x="155" y="244"/>
                    </a:lnTo>
                    <a:lnTo>
                      <a:pt x="152" y="247"/>
                    </a:lnTo>
                    <a:lnTo>
                      <a:pt x="147" y="256"/>
                    </a:lnTo>
                    <a:lnTo>
                      <a:pt x="146" y="266"/>
                    </a:lnTo>
                    <a:lnTo>
                      <a:pt x="142" y="269"/>
                    </a:lnTo>
                    <a:lnTo>
                      <a:pt x="140" y="269"/>
                    </a:lnTo>
                    <a:lnTo>
                      <a:pt x="136" y="265"/>
                    </a:lnTo>
                    <a:lnTo>
                      <a:pt x="134" y="265"/>
                    </a:lnTo>
                    <a:lnTo>
                      <a:pt x="134" y="266"/>
                    </a:lnTo>
                    <a:lnTo>
                      <a:pt x="120" y="286"/>
                    </a:lnTo>
                    <a:lnTo>
                      <a:pt x="118" y="299"/>
                    </a:lnTo>
                    <a:lnTo>
                      <a:pt x="118" y="320"/>
                    </a:lnTo>
                    <a:lnTo>
                      <a:pt x="115" y="328"/>
                    </a:lnTo>
                    <a:lnTo>
                      <a:pt x="114" y="329"/>
                    </a:lnTo>
                    <a:lnTo>
                      <a:pt x="104" y="333"/>
                    </a:lnTo>
                    <a:lnTo>
                      <a:pt x="97" y="340"/>
                    </a:lnTo>
                    <a:lnTo>
                      <a:pt x="86" y="345"/>
                    </a:lnTo>
                    <a:lnTo>
                      <a:pt x="78" y="344"/>
                    </a:lnTo>
                    <a:lnTo>
                      <a:pt x="73" y="336"/>
                    </a:lnTo>
                    <a:lnTo>
                      <a:pt x="71" y="330"/>
                    </a:lnTo>
                    <a:lnTo>
                      <a:pt x="66" y="321"/>
                    </a:lnTo>
                    <a:lnTo>
                      <a:pt x="60" y="321"/>
                    </a:lnTo>
                    <a:lnTo>
                      <a:pt x="50" y="321"/>
                    </a:lnTo>
                    <a:lnTo>
                      <a:pt x="46" y="318"/>
                    </a:lnTo>
                    <a:lnTo>
                      <a:pt x="43" y="314"/>
                    </a:lnTo>
                    <a:lnTo>
                      <a:pt x="33" y="314"/>
                    </a:lnTo>
                    <a:lnTo>
                      <a:pt x="26" y="319"/>
                    </a:lnTo>
                    <a:lnTo>
                      <a:pt x="21" y="320"/>
                    </a:lnTo>
                    <a:lnTo>
                      <a:pt x="18" y="318"/>
                    </a:lnTo>
                    <a:lnTo>
                      <a:pt x="17" y="304"/>
                    </a:lnTo>
                    <a:lnTo>
                      <a:pt x="15" y="299"/>
                    </a:lnTo>
                    <a:lnTo>
                      <a:pt x="15" y="297"/>
                    </a:lnTo>
                    <a:lnTo>
                      <a:pt x="18" y="292"/>
                    </a:lnTo>
                    <a:lnTo>
                      <a:pt x="28" y="290"/>
                    </a:lnTo>
                    <a:lnTo>
                      <a:pt x="33" y="285"/>
                    </a:lnTo>
                    <a:lnTo>
                      <a:pt x="32" y="276"/>
                    </a:lnTo>
                    <a:lnTo>
                      <a:pt x="30" y="274"/>
                    </a:lnTo>
                    <a:lnTo>
                      <a:pt x="28" y="264"/>
                    </a:lnTo>
                    <a:lnTo>
                      <a:pt x="27" y="264"/>
                    </a:lnTo>
                    <a:lnTo>
                      <a:pt x="27" y="261"/>
                    </a:lnTo>
                    <a:lnTo>
                      <a:pt x="30" y="258"/>
                    </a:lnTo>
                    <a:lnTo>
                      <a:pt x="40" y="254"/>
                    </a:lnTo>
                    <a:lnTo>
                      <a:pt x="46" y="250"/>
                    </a:lnTo>
                    <a:lnTo>
                      <a:pt x="53" y="243"/>
                    </a:lnTo>
                    <a:lnTo>
                      <a:pt x="55" y="237"/>
                    </a:lnTo>
                    <a:lnTo>
                      <a:pt x="59" y="213"/>
                    </a:lnTo>
                    <a:lnTo>
                      <a:pt x="56" y="207"/>
                    </a:lnTo>
                    <a:lnTo>
                      <a:pt x="53" y="205"/>
                    </a:lnTo>
                    <a:lnTo>
                      <a:pt x="51" y="191"/>
                    </a:lnTo>
                    <a:lnTo>
                      <a:pt x="45" y="197"/>
                    </a:lnTo>
                    <a:lnTo>
                      <a:pt x="37" y="210"/>
                    </a:lnTo>
                    <a:lnTo>
                      <a:pt x="30" y="217"/>
                    </a:lnTo>
                    <a:lnTo>
                      <a:pt x="26" y="215"/>
                    </a:lnTo>
                    <a:lnTo>
                      <a:pt x="21" y="210"/>
                    </a:lnTo>
                    <a:lnTo>
                      <a:pt x="11" y="206"/>
                    </a:lnTo>
                    <a:lnTo>
                      <a:pt x="2" y="199"/>
                    </a:lnTo>
                    <a:lnTo>
                      <a:pt x="0" y="173"/>
                    </a:lnTo>
                    <a:lnTo>
                      <a:pt x="0" y="164"/>
                    </a:lnTo>
                    <a:lnTo>
                      <a:pt x="2" y="156"/>
                    </a:lnTo>
                    <a:lnTo>
                      <a:pt x="1" y="130"/>
                    </a:lnTo>
                    <a:lnTo>
                      <a:pt x="3" y="126"/>
                    </a:lnTo>
                    <a:lnTo>
                      <a:pt x="17" y="120"/>
                    </a:lnTo>
                    <a:lnTo>
                      <a:pt x="24" y="111"/>
                    </a:lnTo>
                    <a:lnTo>
                      <a:pt x="26" y="97"/>
                    </a:lnTo>
                    <a:lnTo>
                      <a:pt x="28" y="89"/>
                    </a:lnTo>
                    <a:lnTo>
                      <a:pt x="40" y="72"/>
                    </a:lnTo>
                    <a:lnTo>
                      <a:pt x="44" y="66"/>
                    </a:lnTo>
                    <a:lnTo>
                      <a:pt x="44" y="60"/>
                    </a:lnTo>
                    <a:lnTo>
                      <a:pt x="42" y="46"/>
                    </a:lnTo>
                    <a:lnTo>
                      <a:pt x="42" y="33"/>
                    </a:lnTo>
                    <a:lnTo>
                      <a:pt x="46" y="27"/>
                    </a:lnTo>
                    <a:lnTo>
                      <a:pt x="66" y="27"/>
                    </a:lnTo>
                    <a:lnTo>
                      <a:pt x="67" y="27"/>
                    </a:lnTo>
                    <a:lnTo>
                      <a:pt x="71" y="24"/>
                    </a:lnTo>
                    <a:lnTo>
                      <a:pt x="82" y="13"/>
                    </a:lnTo>
                    <a:lnTo>
                      <a:pt x="88" y="9"/>
                    </a:lnTo>
                    <a:lnTo>
                      <a:pt x="97" y="8"/>
                    </a:lnTo>
                    <a:lnTo>
                      <a:pt x="103" y="7"/>
                    </a:lnTo>
                    <a:lnTo>
                      <a:pt x="108" y="2"/>
                    </a:lnTo>
                    <a:lnTo>
                      <a:pt x="10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6" name="任意多边形: 形状 295"/>
              <p:cNvSpPr>
                <a:spLocks noChangeAspect="1"/>
              </p:cNvSpPr>
              <p:nvPr/>
            </p:nvSpPr>
            <p:spPr bwMode="gray">
              <a:xfrm>
                <a:off x="1828" y="2701"/>
                <a:ext cx="92" cy="98"/>
              </a:xfrm>
              <a:custGeom>
                <a:avLst/>
                <a:gdLst/>
                <a:ahLst/>
                <a:cxnLst>
                  <a:cxn ang="0">
                    <a:pos x="8" y="164"/>
                  </a:cxn>
                  <a:cxn ang="0">
                    <a:pos x="19" y="117"/>
                  </a:cxn>
                  <a:cxn ang="0">
                    <a:pos x="18" y="87"/>
                  </a:cxn>
                  <a:cxn ang="0">
                    <a:pos x="29" y="66"/>
                  </a:cxn>
                  <a:cxn ang="0">
                    <a:pos x="43" y="35"/>
                  </a:cxn>
                  <a:cxn ang="0">
                    <a:pos x="64" y="25"/>
                  </a:cxn>
                  <a:cxn ang="0">
                    <a:pos x="121" y="8"/>
                  </a:cxn>
                  <a:cxn ang="0">
                    <a:pos x="156" y="0"/>
                  </a:cxn>
                  <a:cxn ang="0">
                    <a:pos x="212" y="3"/>
                  </a:cxn>
                  <a:cxn ang="0">
                    <a:pos x="232" y="19"/>
                  </a:cxn>
                  <a:cxn ang="0">
                    <a:pos x="248" y="44"/>
                  </a:cxn>
                  <a:cxn ang="0">
                    <a:pos x="252" y="55"/>
                  </a:cxn>
                  <a:cxn ang="0">
                    <a:pos x="260" y="71"/>
                  </a:cxn>
                  <a:cxn ang="0">
                    <a:pos x="261" y="121"/>
                  </a:cxn>
                  <a:cxn ang="0">
                    <a:pos x="265" y="163"/>
                  </a:cxn>
                  <a:cxn ang="0">
                    <a:pos x="286" y="169"/>
                  </a:cxn>
                  <a:cxn ang="0">
                    <a:pos x="311" y="175"/>
                  </a:cxn>
                  <a:cxn ang="0">
                    <a:pos x="335" y="174"/>
                  </a:cxn>
                  <a:cxn ang="0">
                    <a:pos x="349" y="168"/>
                  </a:cxn>
                  <a:cxn ang="0">
                    <a:pos x="378" y="180"/>
                  </a:cxn>
                  <a:cxn ang="0">
                    <a:pos x="386" y="195"/>
                  </a:cxn>
                  <a:cxn ang="0">
                    <a:pos x="392" y="230"/>
                  </a:cxn>
                  <a:cxn ang="0">
                    <a:pos x="392" y="260"/>
                  </a:cxn>
                  <a:cxn ang="0">
                    <a:pos x="404" y="272"/>
                  </a:cxn>
                  <a:cxn ang="0">
                    <a:pos x="421" y="275"/>
                  </a:cxn>
                  <a:cxn ang="0">
                    <a:pos x="440" y="272"/>
                  </a:cxn>
                  <a:cxn ang="0">
                    <a:pos x="454" y="275"/>
                  </a:cxn>
                  <a:cxn ang="0">
                    <a:pos x="459" y="308"/>
                  </a:cxn>
                  <a:cxn ang="0">
                    <a:pos x="454" y="327"/>
                  </a:cxn>
                  <a:cxn ang="0">
                    <a:pos x="449" y="374"/>
                  </a:cxn>
                  <a:cxn ang="0">
                    <a:pos x="443" y="420"/>
                  </a:cxn>
                  <a:cxn ang="0">
                    <a:pos x="433" y="438"/>
                  </a:cxn>
                  <a:cxn ang="0">
                    <a:pos x="411" y="458"/>
                  </a:cxn>
                  <a:cxn ang="0">
                    <a:pos x="404" y="463"/>
                  </a:cxn>
                  <a:cxn ang="0">
                    <a:pos x="388" y="479"/>
                  </a:cxn>
                  <a:cxn ang="0">
                    <a:pos x="378" y="482"/>
                  </a:cxn>
                  <a:cxn ang="0">
                    <a:pos x="356" y="483"/>
                  </a:cxn>
                  <a:cxn ang="0">
                    <a:pos x="345" y="491"/>
                  </a:cxn>
                  <a:cxn ang="0">
                    <a:pos x="333" y="488"/>
                  </a:cxn>
                  <a:cxn ang="0">
                    <a:pos x="313" y="487"/>
                  </a:cxn>
                  <a:cxn ang="0">
                    <a:pos x="290" y="474"/>
                  </a:cxn>
                  <a:cxn ang="0">
                    <a:pos x="236" y="469"/>
                  </a:cxn>
                  <a:cxn ang="0">
                    <a:pos x="233" y="459"/>
                  </a:cxn>
                  <a:cxn ang="0">
                    <a:pos x="238" y="442"/>
                  </a:cxn>
                  <a:cxn ang="0">
                    <a:pos x="264" y="395"/>
                  </a:cxn>
                  <a:cxn ang="0">
                    <a:pos x="273" y="372"/>
                  </a:cxn>
                  <a:cxn ang="0">
                    <a:pos x="269" y="358"/>
                  </a:cxn>
                  <a:cxn ang="0">
                    <a:pos x="260" y="348"/>
                  </a:cxn>
                  <a:cxn ang="0">
                    <a:pos x="238" y="339"/>
                  </a:cxn>
                  <a:cxn ang="0">
                    <a:pos x="214" y="319"/>
                  </a:cxn>
                  <a:cxn ang="0">
                    <a:pos x="173" y="293"/>
                  </a:cxn>
                  <a:cxn ang="0">
                    <a:pos x="155" y="287"/>
                  </a:cxn>
                  <a:cxn ang="0">
                    <a:pos x="118" y="283"/>
                  </a:cxn>
                  <a:cxn ang="0">
                    <a:pos x="102" y="276"/>
                  </a:cxn>
                  <a:cxn ang="0">
                    <a:pos x="89" y="256"/>
                  </a:cxn>
                  <a:cxn ang="0">
                    <a:pos x="74" y="246"/>
                  </a:cxn>
                  <a:cxn ang="0">
                    <a:pos x="46" y="223"/>
                  </a:cxn>
                  <a:cxn ang="0">
                    <a:pos x="22" y="189"/>
                  </a:cxn>
                  <a:cxn ang="0">
                    <a:pos x="0" y="179"/>
                  </a:cxn>
                </a:cxnLst>
                <a:rect l="0" t="0" r="r" b="b"/>
                <a:pathLst>
                  <a:path w="459" h="491">
                    <a:moveTo>
                      <a:pt x="0" y="179"/>
                    </a:moveTo>
                    <a:lnTo>
                      <a:pt x="8" y="164"/>
                    </a:lnTo>
                    <a:lnTo>
                      <a:pt x="19" y="124"/>
                    </a:lnTo>
                    <a:lnTo>
                      <a:pt x="19" y="117"/>
                    </a:lnTo>
                    <a:lnTo>
                      <a:pt x="18" y="113"/>
                    </a:lnTo>
                    <a:lnTo>
                      <a:pt x="18" y="87"/>
                    </a:lnTo>
                    <a:lnTo>
                      <a:pt x="18" y="84"/>
                    </a:lnTo>
                    <a:lnTo>
                      <a:pt x="29" y="66"/>
                    </a:lnTo>
                    <a:lnTo>
                      <a:pt x="40" y="50"/>
                    </a:lnTo>
                    <a:lnTo>
                      <a:pt x="43" y="35"/>
                    </a:lnTo>
                    <a:lnTo>
                      <a:pt x="45" y="29"/>
                    </a:lnTo>
                    <a:lnTo>
                      <a:pt x="64" y="25"/>
                    </a:lnTo>
                    <a:lnTo>
                      <a:pt x="118" y="8"/>
                    </a:lnTo>
                    <a:lnTo>
                      <a:pt x="121" y="8"/>
                    </a:lnTo>
                    <a:lnTo>
                      <a:pt x="152" y="0"/>
                    </a:lnTo>
                    <a:lnTo>
                      <a:pt x="156" y="0"/>
                    </a:lnTo>
                    <a:lnTo>
                      <a:pt x="199" y="0"/>
                    </a:lnTo>
                    <a:lnTo>
                      <a:pt x="212" y="3"/>
                    </a:lnTo>
                    <a:lnTo>
                      <a:pt x="222" y="11"/>
                    </a:lnTo>
                    <a:lnTo>
                      <a:pt x="232" y="19"/>
                    </a:lnTo>
                    <a:lnTo>
                      <a:pt x="247" y="40"/>
                    </a:lnTo>
                    <a:lnTo>
                      <a:pt x="248" y="44"/>
                    </a:lnTo>
                    <a:lnTo>
                      <a:pt x="254" y="50"/>
                    </a:lnTo>
                    <a:lnTo>
                      <a:pt x="252" y="55"/>
                    </a:lnTo>
                    <a:lnTo>
                      <a:pt x="252" y="57"/>
                    </a:lnTo>
                    <a:lnTo>
                      <a:pt x="260" y="71"/>
                    </a:lnTo>
                    <a:lnTo>
                      <a:pt x="261" y="73"/>
                    </a:lnTo>
                    <a:lnTo>
                      <a:pt x="261" y="121"/>
                    </a:lnTo>
                    <a:lnTo>
                      <a:pt x="261" y="154"/>
                    </a:lnTo>
                    <a:lnTo>
                      <a:pt x="265" y="163"/>
                    </a:lnTo>
                    <a:lnTo>
                      <a:pt x="271" y="165"/>
                    </a:lnTo>
                    <a:lnTo>
                      <a:pt x="286" y="169"/>
                    </a:lnTo>
                    <a:lnTo>
                      <a:pt x="293" y="173"/>
                    </a:lnTo>
                    <a:lnTo>
                      <a:pt x="311" y="175"/>
                    </a:lnTo>
                    <a:lnTo>
                      <a:pt x="323" y="175"/>
                    </a:lnTo>
                    <a:lnTo>
                      <a:pt x="335" y="174"/>
                    </a:lnTo>
                    <a:lnTo>
                      <a:pt x="340" y="171"/>
                    </a:lnTo>
                    <a:lnTo>
                      <a:pt x="349" y="168"/>
                    </a:lnTo>
                    <a:lnTo>
                      <a:pt x="355" y="173"/>
                    </a:lnTo>
                    <a:lnTo>
                      <a:pt x="378" y="180"/>
                    </a:lnTo>
                    <a:lnTo>
                      <a:pt x="384" y="189"/>
                    </a:lnTo>
                    <a:lnTo>
                      <a:pt x="386" y="195"/>
                    </a:lnTo>
                    <a:lnTo>
                      <a:pt x="388" y="218"/>
                    </a:lnTo>
                    <a:lnTo>
                      <a:pt x="392" y="230"/>
                    </a:lnTo>
                    <a:lnTo>
                      <a:pt x="390" y="255"/>
                    </a:lnTo>
                    <a:lnTo>
                      <a:pt x="392" y="260"/>
                    </a:lnTo>
                    <a:lnTo>
                      <a:pt x="397" y="267"/>
                    </a:lnTo>
                    <a:lnTo>
                      <a:pt x="404" y="272"/>
                    </a:lnTo>
                    <a:lnTo>
                      <a:pt x="411" y="275"/>
                    </a:lnTo>
                    <a:lnTo>
                      <a:pt x="421" y="275"/>
                    </a:lnTo>
                    <a:lnTo>
                      <a:pt x="426" y="272"/>
                    </a:lnTo>
                    <a:lnTo>
                      <a:pt x="440" y="272"/>
                    </a:lnTo>
                    <a:lnTo>
                      <a:pt x="449" y="270"/>
                    </a:lnTo>
                    <a:lnTo>
                      <a:pt x="454" y="275"/>
                    </a:lnTo>
                    <a:lnTo>
                      <a:pt x="459" y="283"/>
                    </a:lnTo>
                    <a:lnTo>
                      <a:pt x="459" y="308"/>
                    </a:lnTo>
                    <a:lnTo>
                      <a:pt x="458" y="311"/>
                    </a:lnTo>
                    <a:lnTo>
                      <a:pt x="454" y="327"/>
                    </a:lnTo>
                    <a:lnTo>
                      <a:pt x="451" y="353"/>
                    </a:lnTo>
                    <a:lnTo>
                      <a:pt x="449" y="374"/>
                    </a:lnTo>
                    <a:lnTo>
                      <a:pt x="446" y="404"/>
                    </a:lnTo>
                    <a:lnTo>
                      <a:pt x="443" y="420"/>
                    </a:lnTo>
                    <a:lnTo>
                      <a:pt x="440" y="428"/>
                    </a:lnTo>
                    <a:lnTo>
                      <a:pt x="433" y="438"/>
                    </a:lnTo>
                    <a:lnTo>
                      <a:pt x="425" y="447"/>
                    </a:lnTo>
                    <a:lnTo>
                      <a:pt x="411" y="458"/>
                    </a:lnTo>
                    <a:lnTo>
                      <a:pt x="409" y="461"/>
                    </a:lnTo>
                    <a:lnTo>
                      <a:pt x="404" y="463"/>
                    </a:lnTo>
                    <a:lnTo>
                      <a:pt x="390" y="475"/>
                    </a:lnTo>
                    <a:lnTo>
                      <a:pt x="388" y="479"/>
                    </a:lnTo>
                    <a:lnTo>
                      <a:pt x="386" y="480"/>
                    </a:lnTo>
                    <a:lnTo>
                      <a:pt x="378" y="482"/>
                    </a:lnTo>
                    <a:lnTo>
                      <a:pt x="363" y="480"/>
                    </a:lnTo>
                    <a:lnTo>
                      <a:pt x="356" y="483"/>
                    </a:lnTo>
                    <a:lnTo>
                      <a:pt x="352" y="488"/>
                    </a:lnTo>
                    <a:lnTo>
                      <a:pt x="345" y="491"/>
                    </a:lnTo>
                    <a:lnTo>
                      <a:pt x="338" y="491"/>
                    </a:lnTo>
                    <a:lnTo>
                      <a:pt x="333" y="488"/>
                    </a:lnTo>
                    <a:lnTo>
                      <a:pt x="323" y="490"/>
                    </a:lnTo>
                    <a:lnTo>
                      <a:pt x="313" y="487"/>
                    </a:lnTo>
                    <a:lnTo>
                      <a:pt x="296" y="476"/>
                    </a:lnTo>
                    <a:lnTo>
                      <a:pt x="290" y="474"/>
                    </a:lnTo>
                    <a:lnTo>
                      <a:pt x="258" y="469"/>
                    </a:lnTo>
                    <a:lnTo>
                      <a:pt x="236" y="469"/>
                    </a:lnTo>
                    <a:lnTo>
                      <a:pt x="233" y="465"/>
                    </a:lnTo>
                    <a:lnTo>
                      <a:pt x="233" y="459"/>
                    </a:lnTo>
                    <a:lnTo>
                      <a:pt x="236" y="450"/>
                    </a:lnTo>
                    <a:lnTo>
                      <a:pt x="238" y="442"/>
                    </a:lnTo>
                    <a:lnTo>
                      <a:pt x="249" y="417"/>
                    </a:lnTo>
                    <a:lnTo>
                      <a:pt x="264" y="395"/>
                    </a:lnTo>
                    <a:lnTo>
                      <a:pt x="273" y="382"/>
                    </a:lnTo>
                    <a:lnTo>
                      <a:pt x="273" y="372"/>
                    </a:lnTo>
                    <a:lnTo>
                      <a:pt x="271" y="363"/>
                    </a:lnTo>
                    <a:lnTo>
                      <a:pt x="269" y="358"/>
                    </a:lnTo>
                    <a:lnTo>
                      <a:pt x="265" y="357"/>
                    </a:lnTo>
                    <a:lnTo>
                      <a:pt x="260" y="348"/>
                    </a:lnTo>
                    <a:lnTo>
                      <a:pt x="252" y="342"/>
                    </a:lnTo>
                    <a:lnTo>
                      <a:pt x="238" y="339"/>
                    </a:lnTo>
                    <a:lnTo>
                      <a:pt x="230" y="327"/>
                    </a:lnTo>
                    <a:lnTo>
                      <a:pt x="214" y="319"/>
                    </a:lnTo>
                    <a:lnTo>
                      <a:pt x="199" y="311"/>
                    </a:lnTo>
                    <a:lnTo>
                      <a:pt x="173" y="293"/>
                    </a:lnTo>
                    <a:lnTo>
                      <a:pt x="167" y="291"/>
                    </a:lnTo>
                    <a:lnTo>
                      <a:pt x="155" y="287"/>
                    </a:lnTo>
                    <a:lnTo>
                      <a:pt x="126" y="286"/>
                    </a:lnTo>
                    <a:lnTo>
                      <a:pt x="118" y="283"/>
                    </a:lnTo>
                    <a:lnTo>
                      <a:pt x="107" y="280"/>
                    </a:lnTo>
                    <a:lnTo>
                      <a:pt x="102" y="276"/>
                    </a:lnTo>
                    <a:lnTo>
                      <a:pt x="101" y="275"/>
                    </a:lnTo>
                    <a:lnTo>
                      <a:pt x="89" y="256"/>
                    </a:lnTo>
                    <a:lnTo>
                      <a:pt x="85" y="253"/>
                    </a:lnTo>
                    <a:lnTo>
                      <a:pt x="74" y="246"/>
                    </a:lnTo>
                    <a:lnTo>
                      <a:pt x="49" y="228"/>
                    </a:lnTo>
                    <a:lnTo>
                      <a:pt x="46" y="223"/>
                    </a:lnTo>
                    <a:lnTo>
                      <a:pt x="33" y="210"/>
                    </a:lnTo>
                    <a:lnTo>
                      <a:pt x="22" y="189"/>
                    </a:lnTo>
                    <a:lnTo>
                      <a:pt x="16" y="184"/>
                    </a:lnTo>
                    <a:lnTo>
                      <a:pt x="0" y="1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7" name="任意多边形: 形状 296"/>
              <p:cNvSpPr>
                <a:spLocks noChangeAspect="1"/>
              </p:cNvSpPr>
              <p:nvPr/>
            </p:nvSpPr>
            <p:spPr bwMode="gray">
              <a:xfrm>
                <a:off x="1687" y="2681"/>
                <a:ext cx="93" cy="506"/>
              </a:xfrm>
              <a:custGeom>
                <a:avLst/>
                <a:gdLst/>
                <a:ahLst/>
                <a:cxnLst>
                  <a:cxn ang="0">
                    <a:pos x="375" y="93"/>
                  </a:cxn>
                  <a:cxn ang="0">
                    <a:pos x="368" y="149"/>
                  </a:cxn>
                  <a:cxn ang="0">
                    <a:pos x="398" y="209"/>
                  </a:cxn>
                  <a:cxn ang="0">
                    <a:pos x="429" y="311"/>
                  </a:cxn>
                  <a:cxn ang="0">
                    <a:pos x="436" y="385"/>
                  </a:cxn>
                  <a:cxn ang="0">
                    <a:pos x="387" y="508"/>
                  </a:cxn>
                  <a:cxn ang="0">
                    <a:pos x="329" y="628"/>
                  </a:cxn>
                  <a:cxn ang="0">
                    <a:pos x="300" y="766"/>
                  </a:cxn>
                  <a:cxn ang="0">
                    <a:pos x="284" y="863"/>
                  </a:cxn>
                  <a:cxn ang="0">
                    <a:pos x="298" y="1032"/>
                  </a:cxn>
                  <a:cxn ang="0">
                    <a:pos x="269" y="1148"/>
                  </a:cxn>
                  <a:cxn ang="0">
                    <a:pos x="242" y="1290"/>
                  </a:cxn>
                  <a:cxn ang="0">
                    <a:pos x="208" y="1440"/>
                  </a:cxn>
                  <a:cxn ang="0">
                    <a:pos x="190" y="1597"/>
                  </a:cxn>
                  <a:cxn ang="0">
                    <a:pos x="201" y="1739"/>
                  </a:cxn>
                  <a:cxn ang="0">
                    <a:pos x="214" y="1785"/>
                  </a:cxn>
                  <a:cxn ang="0">
                    <a:pos x="212" y="1915"/>
                  </a:cxn>
                  <a:cxn ang="0">
                    <a:pos x="171" y="2027"/>
                  </a:cxn>
                  <a:cxn ang="0">
                    <a:pos x="137" y="2139"/>
                  </a:cxn>
                  <a:cxn ang="0">
                    <a:pos x="129" y="2264"/>
                  </a:cxn>
                  <a:cxn ang="0">
                    <a:pos x="179" y="2283"/>
                  </a:cxn>
                  <a:cxn ang="0">
                    <a:pos x="306" y="2367"/>
                  </a:cxn>
                  <a:cxn ang="0">
                    <a:pos x="355" y="2386"/>
                  </a:cxn>
                  <a:cxn ang="0">
                    <a:pos x="268" y="2429"/>
                  </a:cxn>
                  <a:cxn ang="0">
                    <a:pos x="214" y="2525"/>
                  </a:cxn>
                  <a:cxn ang="0">
                    <a:pos x="208" y="2477"/>
                  </a:cxn>
                  <a:cxn ang="0">
                    <a:pos x="189" y="2413"/>
                  </a:cxn>
                  <a:cxn ang="0">
                    <a:pos x="171" y="2376"/>
                  </a:cxn>
                  <a:cxn ang="0">
                    <a:pos x="160" y="2345"/>
                  </a:cxn>
                  <a:cxn ang="0">
                    <a:pos x="125" y="2343"/>
                  </a:cxn>
                  <a:cxn ang="0">
                    <a:pos x="81" y="2285"/>
                  </a:cxn>
                  <a:cxn ang="0">
                    <a:pos x="79" y="2240"/>
                  </a:cxn>
                  <a:cxn ang="0">
                    <a:pos x="70" y="2173"/>
                  </a:cxn>
                  <a:cxn ang="0">
                    <a:pos x="93" y="2117"/>
                  </a:cxn>
                  <a:cxn ang="0">
                    <a:pos x="70" y="2076"/>
                  </a:cxn>
                  <a:cxn ang="0">
                    <a:pos x="59" y="2042"/>
                  </a:cxn>
                  <a:cxn ang="0">
                    <a:pos x="109" y="2032"/>
                  </a:cxn>
                  <a:cxn ang="0">
                    <a:pos x="63" y="1979"/>
                  </a:cxn>
                  <a:cxn ang="0">
                    <a:pos x="66" y="1920"/>
                  </a:cxn>
                  <a:cxn ang="0">
                    <a:pos x="15" y="1930"/>
                  </a:cxn>
                  <a:cxn ang="0">
                    <a:pos x="44" y="1871"/>
                  </a:cxn>
                  <a:cxn ang="0">
                    <a:pos x="72" y="1856"/>
                  </a:cxn>
                  <a:cxn ang="0">
                    <a:pos x="91" y="1888"/>
                  </a:cxn>
                  <a:cxn ang="0">
                    <a:pos x="118" y="1879"/>
                  </a:cxn>
                  <a:cxn ang="0">
                    <a:pos x="114" y="1849"/>
                  </a:cxn>
                  <a:cxn ang="0">
                    <a:pos x="117" y="1818"/>
                  </a:cxn>
                  <a:cxn ang="0">
                    <a:pos x="120" y="1806"/>
                  </a:cxn>
                  <a:cxn ang="0">
                    <a:pos x="149" y="1740"/>
                  </a:cxn>
                  <a:cxn ang="0">
                    <a:pos x="146" y="1691"/>
                  </a:cxn>
                  <a:cxn ang="0">
                    <a:pos x="158" y="1601"/>
                  </a:cxn>
                  <a:cxn ang="0">
                    <a:pos x="153" y="1558"/>
                  </a:cxn>
                  <a:cxn ang="0">
                    <a:pos x="141" y="1525"/>
                  </a:cxn>
                  <a:cxn ang="0">
                    <a:pos x="92" y="1504"/>
                  </a:cxn>
                  <a:cxn ang="0">
                    <a:pos x="115" y="1329"/>
                  </a:cxn>
                  <a:cxn ang="0">
                    <a:pos x="122" y="1219"/>
                  </a:cxn>
                  <a:cxn ang="0">
                    <a:pos x="166" y="1105"/>
                  </a:cxn>
                  <a:cxn ang="0">
                    <a:pos x="221" y="928"/>
                  </a:cxn>
                  <a:cxn ang="0">
                    <a:pos x="226" y="719"/>
                  </a:cxn>
                  <a:cxn ang="0">
                    <a:pos x="253" y="565"/>
                  </a:cxn>
                  <a:cxn ang="0">
                    <a:pos x="275" y="461"/>
                  </a:cxn>
                  <a:cxn ang="0">
                    <a:pos x="279" y="317"/>
                  </a:cxn>
                  <a:cxn ang="0">
                    <a:pos x="292" y="142"/>
                  </a:cxn>
                  <a:cxn ang="0">
                    <a:pos x="312" y="25"/>
                  </a:cxn>
                </a:cxnLst>
                <a:rect l="0" t="0" r="r" b="b"/>
                <a:pathLst>
                  <a:path w="463" h="2531">
                    <a:moveTo>
                      <a:pt x="325" y="0"/>
                    </a:moveTo>
                    <a:lnTo>
                      <a:pt x="328" y="0"/>
                    </a:lnTo>
                    <a:lnTo>
                      <a:pt x="339" y="14"/>
                    </a:lnTo>
                    <a:lnTo>
                      <a:pt x="343" y="18"/>
                    </a:lnTo>
                    <a:lnTo>
                      <a:pt x="350" y="27"/>
                    </a:lnTo>
                    <a:lnTo>
                      <a:pt x="350" y="37"/>
                    </a:lnTo>
                    <a:lnTo>
                      <a:pt x="354" y="69"/>
                    </a:lnTo>
                    <a:lnTo>
                      <a:pt x="357" y="78"/>
                    </a:lnTo>
                    <a:lnTo>
                      <a:pt x="362" y="83"/>
                    </a:lnTo>
                    <a:lnTo>
                      <a:pt x="375" y="93"/>
                    </a:lnTo>
                    <a:lnTo>
                      <a:pt x="382" y="100"/>
                    </a:lnTo>
                    <a:lnTo>
                      <a:pt x="383" y="110"/>
                    </a:lnTo>
                    <a:lnTo>
                      <a:pt x="379" y="115"/>
                    </a:lnTo>
                    <a:lnTo>
                      <a:pt x="378" y="121"/>
                    </a:lnTo>
                    <a:lnTo>
                      <a:pt x="382" y="127"/>
                    </a:lnTo>
                    <a:lnTo>
                      <a:pt x="382" y="131"/>
                    </a:lnTo>
                    <a:lnTo>
                      <a:pt x="379" y="132"/>
                    </a:lnTo>
                    <a:lnTo>
                      <a:pt x="372" y="136"/>
                    </a:lnTo>
                    <a:lnTo>
                      <a:pt x="371" y="137"/>
                    </a:lnTo>
                    <a:lnTo>
                      <a:pt x="368" y="149"/>
                    </a:lnTo>
                    <a:lnTo>
                      <a:pt x="368" y="155"/>
                    </a:lnTo>
                    <a:lnTo>
                      <a:pt x="376" y="159"/>
                    </a:lnTo>
                    <a:lnTo>
                      <a:pt x="379" y="164"/>
                    </a:lnTo>
                    <a:lnTo>
                      <a:pt x="379" y="172"/>
                    </a:lnTo>
                    <a:lnTo>
                      <a:pt x="379" y="180"/>
                    </a:lnTo>
                    <a:lnTo>
                      <a:pt x="382" y="183"/>
                    </a:lnTo>
                    <a:lnTo>
                      <a:pt x="387" y="185"/>
                    </a:lnTo>
                    <a:lnTo>
                      <a:pt x="394" y="192"/>
                    </a:lnTo>
                    <a:lnTo>
                      <a:pt x="395" y="196"/>
                    </a:lnTo>
                    <a:lnTo>
                      <a:pt x="398" y="209"/>
                    </a:lnTo>
                    <a:lnTo>
                      <a:pt x="398" y="218"/>
                    </a:lnTo>
                    <a:lnTo>
                      <a:pt x="404" y="228"/>
                    </a:lnTo>
                    <a:lnTo>
                      <a:pt x="407" y="250"/>
                    </a:lnTo>
                    <a:lnTo>
                      <a:pt x="407" y="268"/>
                    </a:lnTo>
                    <a:lnTo>
                      <a:pt x="411" y="290"/>
                    </a:lnTo>
                    <a:lnTo>
                      <a:pt x="411" y="294"/>
                    </a:lnTo>
                    <a:lnTo>
                      <a:pt x="415" y="306"/>
                    </a:lnTo>
                    <a:lnTo>
                      <a:pt x="415" y="308"/>
                    </a:lnTo>
                    <a:lnTo>
                      <a:pt x="422" y="311"/>
                    </a:lnTo>
                    <a:lnTo>
                      <a:pt x="429" y="311"/>
                    </a:lnTo>
                    <a:lnTo>
                      <a:pt x="441" y="311"/>
                    </a:lnTo>
                    <a:lnTo>
                      <a:pt x="447" y="309"/>
                    </a:lnTo>
                    <a:lnTo>
                      <a:pt x="457" y="309"/>
                    </a:lnTo>
                    <a:lnTo>
                      <a:pt x="457" y="311"/>
                    </a:lnTo>
                    <a:lnTo>
                      <a:pt x="458" y="311"/>
                    </a:lnTo>
                    <a:lnTo>
                      <a:pt x="458" y="314"/>
                    </a:lnTo>
                    <a:lnTo>
                      <a:pt x="463" y="319"/>
                    </a:lnTo>
                    <a:lnTo>
                      <a:pt x="463" y="331"/>
                    </a:lnTo>
                    <a:lnTo>
                      <a:pt x="454" y="378"/>
                    </a:lnTo>
                    <a:lnTo>
                      <a:pt x="436" y="385"/>
                    </a:lnTo>
                    <a:lnTo>
                      <a:pt x="388" y="407"/>
                    </a:lnTo>
                    <a:lnTo>
                      <a:pt x="387" y="414"/>
                    </a:lnTo>
                    <a:lnTo>
                      <a:pt x="387" y="422"/>
                    </a:lnTo>
                    <a:lnTo>
                      <a:pt x="389" y="432"/>
                    </a:lnTo>
                    <a:lnTo>
                      <a:pt x="389" y="441"/>
                    </a:lnTo>
                    <a:lnTo>
                      <a:pt x="383" y="449"/>
                    </a:lnTo>
                    <a:lnTo>
                      <a:pt x="382" y="451"/>
                    </a:lnTo>
                    <a:lnTo>
                      <a:pt x="382" y="467"/>
                    </a:lnTo>
                    <a:lnTo>
                      <a:pt x="387" y="482"/>
                    </a:lnTo>
                    <a:lnTo>
                      <a:pt x="387" y="508"/>
                    </a:lnTo>
                    <a:lnTo>
                      <a:pt x="389" y="519"/>
                    </a:lnTo>
                    <a:lnTo>
                      <a:pt x="393" y="534"/>
                    </a:lnTo>
                    <a:lnTo>
                      <a:pt x="395" y="548"/>
                    </a:lnTo>
                    <a:lnTo>
                      <a:pt x="394" y="551"/>
                    </a:lnTo>
                    <a:lnTo>
                      <a:pt x="389" y="554"/>
                    </a:lnTo>
                    <a:lnTo>
                      <a:pt x="379" y="558"/>
                    </a:lnTo>
                    <a:lnTo>
                      <a:pt x="364" y="573"/>
                    </a:lnTo>
                    <a:lnTo>
                      <a:pt x="361" y="575"/>
                    </a:lnTo>
                    <a:lnTo>
                      <a:pt x="354" y="600"/>
                    </a:lnTo>
                    <a:lnTo>
                      <a:pt x="329" y="628"/>
                    </a:lnTo>
                    <a:lnTo>
                      <a:pt x="323" y="654"/>
                    </a:lnTo>
                    <a:lnTo>
                      <a:pt x="318" y="675"/>
                    </a:lnTo>
                    <a:lnTo>
                      <a:pt x="317" y="682"/>
                    </a:lnTo>
                    <a:lnTo>
                      <a:pt x="311" y="696"/>
                    </a:lnTo>
                    <a:lnTo>
                      <a:pt x="308" y="704"/>
                    </a:lnTo>
                    <a:lnTo>
                      <a:pt x="307" y="729"/>
                    </a:lnTo>
                    <a:lnTo>
                      <a:pt x="308" y="739"/>
                    </a:lnTo>
                    <a:lnTo>
                      <a:pt x="308" y="749"/>
                    </a:lnTo>
                    <a:lnTo>
                      <a:pt x="305" y="762"/>
                    </a:lnTo>
                    <a:lnTo>
                      <a:pt x="300" y="766"/>
                    </a:lnTo>
                    <a:lnTo>
                      <a:pt x="300" y="769"/>
                    </a:lnTo>
                    <a:lnTo>
                      <a:pt x="298" y="776"/>
                    </a:lnTo>
                    <a:lnTo>
                      <a:pt x="292" y="782"/>
                    </a:lnTo>
                    <a:lnTo>
                      <a:pt x="289" y="796"/>
                    </a:lnTo>
                    <a:lnTo>
                      <a:pt x="281" y="811"/>
                    </a:lnTo>
                    <a:lnTo>
                      <a:pt x="280" y="814"/>
                    </a:lnTo>
                    <a:lnTo>
                      <a:pt x="276" y="825"/>
                    </a:lnTo>
                    <a:lnTo>
                      <a:pt x="274" y="841"/>
                    </a:lnTo>
                    <a:lnTo>
                      <a:pt x="274" y="854"/>
                    </a:lnTo>
                    <a:lnTo>
                      <a:pt x="284" y="863"/>
                    </a:lnTo>
                    <a:lnTo>
                      <a:pt x="284" y="892"/>
                    </a:lnTo>
                    <a:lnTo>
                      <a:pt x="296" y="925"/>
                    </a:lnTo>
                    <a:lnTo>
                      <a:pt x="297" y="935"/>
                    </a:lnTo>
                    <a:lnTo>
                      <a:pt x="296" y="947"/>
                    </a:lnTo>
                    <a:lnTo>
                      <a:pt x="303" y="955"/>
                    </a:lnTo>
                    <a:lnTo>
                      <a:pt x="306" y="960"/>
                    </a:lnTo>
                    <a:lnTo>
                      <a:pt x="309" y="979"/>
                    </a:lnTo>
                    <a:lnTo>
                      <a:pt x="311" y="997"/>
                    </a:lnTo>
                    <a:lnTo>
                      <a:pt x="311" y="1013"/>
                    </a:lnTo>
                    <a:lnTo>
                      <a:pt x="298" y="1032"/>
                    </a:lnTo>
                    <a:lnTo>
                      <a:pt x="292" y="1045"/>
                    </a:lnTo>
                    <a:lnTo>
                      <a:pt x="290" y="1052"/>
                    </a:lnTo>
                    <a:lnTo>
                      <a:pt x="286" y="1075"/>
                    </a:lnTo>
                    <a:lnTo>
                      <a:pt x="285" y="1078"/>
                    </a:lnTo>
                    <a:lnTo>
                      <a:pt x="274" y="1088"/>
                    </a:lnTo>
                    <a:lnTo>
                      <a:pt x="275" y="1117"/>
                    </a:lnTo>
                    <a:lnTo>
                      <a:pt x="278" y="1134"/>
                    </a:lnTo>
                    <a:lnTo>
                      <a:pt x="278" y="1142"/>
                    </a:lnTo>
                    <a:lnTo>
                      <a:pt x="275" y="1144"/>
                    </a:lnTo>
                    <a:lnTo>
                      <a:pt x="269" y="1148"/>
                    </a:lnTo>
                    <a:lnTo>
                      <a:pt x="266" y="1151"/>
                    </a:lnTo>
                    <a:lnTo>
                      <a:pt x="265" y="1159"/>
                    </a:lnTo>
                    <a:lnTo>
                      <a:pt x="263" y="1161"/>
                    </a:lnTo>
                    <a:lnTo>
                      <a:pt x="257" y="1161"/>
                    </a:lnTo>
                    <a:lnTo>
                      <a:pt x="253" y="1164"/>
                    </a:lnTo>
                    <a:lnTo>
                      <a:pt x="247" y="1172"/>
                    </a:lnTo>
                    <a:lnTo>
                      <a:pt x="242" y="1186"/>
                    </a:lnTo>
                    <a:lnTo>
                      <a:pt x="238" y="1225"/>
                    </a:lnTo>
                    <a:lnTo>
                      <a:pt x="238" y="1262"/>
                    </a:lnTo>
                    <a:lnTo>
                      <a:pt x="242" y="1290"/>
                    </a:lnTo>
                    <a:lnTo>
                      <a:pt x="247" y="1301"/>
                    </a:lnTo>
                    <a:lnTo>
                      <a:pt x="247" y="1314"/>
                    </a:lnTo>
                    <a:lnTo>
                      <a:pt x="243" y="1323"/>
                    </a:lnTo>
                    <a:lnTo>
                      <a:pt x="235" y="1332"/>
                    </a:lnTo>
                    <a:lnTo>
                      <a:pt x="230" y="1337"/>
                    </a:lnTo>
                    <a:lnTo>
                      <a:pt x="227" y="1343"/>
                    </a:lnTo>
                    <a:lnTo>
                      <a:pt x="225" y="1358"/>
                    </a:lnTo>
                    <a:lnTo>
                      <a:pt x="208" y="1419"/>
                    </a:lnTo>
                    <a:lnTo>
                      <a:pt x="206" y="1424"/>
                    </a:lnTo>
                    <a:lnTo>
                      <a:pt x="208" y="1440"/>
                    </a:lnTo>
                    <a:lnTo>
                      <a:pt x="199" y="1481"/>
                    </a:lnTo>
                    <a:lnTo>
                      <a:pt x="196" y="1510"/>
                    </a:lnTo>
                    <a:lnTo>
                      <a:pt x="200" y="1525"/>
                    </a:lnTo>
                    <a:lnTo>
                      <a:pt x="209" y="1533"/>
                    </a:lnTo>
                    <a:lnTo>
                      <a:pt x="210" y="1537"/>
                    </a:lnTo>
                    <a:lnTo>
                      <a:pt x="210" y="1549"/>
                    </a:lnTo>
                    <a:lnTo>
                      <a:pt x="209" y="1554"/>
                    </a:lnTo>
                    <a:lnTo>
                      <a:pt x="205" y="1563"/>
                    </a:lnTo>
                    <a:lnTo>
                      <a:pt x="195" y="1576"/>
                    </a:lnTo>
                    <a:lnTo>
                      <a:pt x="190" y="1597"/>
                    </a:lnTo>
                    <a:lnTo>
                      <a:pt x="190" y="1633"/>
                    </a:lnTo>
                    <a:lnTo>
                      <a:pt x="193" y="1639"/>
                    </a:lnTo>
                    <a:lnTo>
                      <a:pt x="196" y="1641"/>
                    </a:lnTo>
                    <a:lnTo>
                      <a:pt x="198" y="1646"/>
                    </a:lnTo>
                    <a:lnTo>
                      <a:pt x="196" y="1673"/>
                    </a:lnTo>
                    <a:lnTo>
                      <a:pt x="198" y="1678"/>
                    </a:lnTo>
                    <a:lnTo>
                      <a:pt x="203" y="1688"/>
                    </a:lnTo>
                    <a:lnTo>
                      <a:pt x="205" y="1703"/>
                    </a:lnTo>
                    <a:lnTo>
                      <a:pt x="201" y="1732"/>
                    </a:lnTo>
                    <a:lnTo>
                      <a:pt x="201" y="1739"/>
                    </a:lnTo>
                    <a:lnTo>
                      <a:pt x="209" y="1739"/>
                    </a:lnTo>
                    <a:lnTo>
                      <a:pt x="223" y="1742"/>
                    </a:lnTo>
                    <a:lnTo>
                      <a:pt x="231" y="1751"/>
                    </a:lnTo>
                    <a:lnTo>
                      <a:pt x="232" y="1759"/>
                    </a:lnTo>
                    <a:lnTo>
                      <a:pt x="230" y="1768"/>
                    </a:lnTo>
                    <a:lnTo>
                      <a:pt x="216" y="1769"/>
                    </a:lnTo>
                    <a:lnTo>
                      <a:pt x="200" y="1767"/>
                    </a:lnTo>
                    <a:lnTo>
                      <a:pt x="196" y="1769"/>
                    </a:lnTo>
                    <a:lnTo>
                      <a:pt x="200" y="1779"/>
                    </a:lnTo>
                    <a:lnTo>
                      <a:pt x="214" y="1785"/>
                    </a:lnTo>
                    <a:lnTo>
                      <a:pt x="223" y="1797"/>
                    </a:lnTo>
                    <a:lnTo>
                      <a:pt x="223" y="1807"/>
                    </a:lnTo>
                    <a:lnTo>
                      <a:pt x="219" y="1812"/>
                    </a:lnTo>
                    <a:lnTo>
                      <a:pt x="215" y="1817"/>
                    </a:lnTo>
                    <a:lnTo>
                      <a:pt x="214" y="1827"/>
                    </a:lnTo>
                    <a:lnTo>
                      <a:pt x="214" y="1853"/>
                    </a:lnTo>
                    <a:lnTo>
                      <a:pt x="212" y="1858"/>
                    </a:lnTo>
                    <a:lnTo>
                      <a:pt x="212" y="1871"/>
                    </a:lnTo>
                    <a:lnTo>
                      <a:pt x="214" y="1879"/>
                    </a:lnTo>
                    <a:lnTo>
                      <a:pt x="212" y="1915"/>
                    </a:lnTo>
                    <a:lnTo>
                      <a:pt x="206" y="1930"/>
                    </a:lnTo>
                    <a:lnTo>
                      <a:pt x="200" y="1945"/>
                    </a:lnTo>
                    <a:lnTo>
                      <a:pt x="199" y="1955"/>
                    </a:lnTo>
                    <a:lnTo>
                      <a:pt x="189" y="1973"/>
                    </a:lnTo>
                    <a:lnTo>
                      <a:pt x="176" y="1992"/>
                    </a:lnTo>
                    <a:lnTo>
                      <a:pt x="172" y="1998"/>
                    </a:lnTo>
                    <a:lnTo>
                      <a:pt x="171" y="2004"/>
                    </a:lnTo>
                    <a:lnTo>
                      <a:pt x="169" y="2019"/>
                    </a:lnTo>
                    <a:lnTo>
                      <a:pt x="171" y="2019"/>
                    </a:lnTo>
                    <a:lnTo>
                      <a:pt x="171" y="2027"/>
                    </a:lnTo>
                    <a:lnTo>
                      <a:pt x="173" y="2033"/>
                    </a:lnTo>
                    <a:lnTo>
                      <a:pt x="176" y="2044"/>
                    </a:lnTo>
                    <a:lnTo>
                      <a:pt x="176" y="2053"/>
                    </a:lnTo>
                    <a:lnTo>
                      <a:pt x="172" y="2055"/>
                    </a:lnTo>
                    <a:lnTo>
                      <a:pt x="171" y="2059"/>
                    </a:lnTo>
                    <a:lnTo>
                      <a:pt x="168" y="2080"/>
                    </a:lnTo>
                    <a:lnTo>
                      <a:pt x="165" y="2093"/>
                    </a:lnTo>
                    <a:lnTo>
                      <a:pt x="162" y="2098"/>
                    </a:lnTo>
                    <a:lnTo>
                      <a:pt x="151" y="2112"/>
                    </a:lnTo>
                    <a:lnTo>
                      <a:pt x="137" y="2139"/>
                    </a:lnTo>
                    <a:lnTo>
                      <a:pt x="133" y="2143"/>
                    </a:lnTo>
                    <a:lnTo>
                      <a:pt x="128" y="2154"/>
                    </a:lnTo>
                    <a:lnTo>
                      <a:pt x="120" y="2186"/>
                    </a:lnTo>
                    <a:lnTo>
                      <a:pt x="120" y="2198"/>
                    </a:lnTo>
                    <a:lnTo>
                      <a:pt x="119" y="2208"/>
                    </a:lnTo>
                    <a:lnTo>
                      <a:pt x="119" y="2238"/>
                    </a:lnTo>
                    <a:lnTo>
                      <a:pt x="120" y="2241"/>
                    </a:lnTo>
                    <a:lnTo>
                      <a:pt x="123" y="2256"/>
                    </a:lnTo>
                    <a:lnTo>
                      <a:pt x="125" y="2263"/>
                    </a:lnTo>
                    <a:lnTo>
                      <a:pt x="129" y="2264"/>
                    </a:lnTo>
                    <a:lnTo>
                      <a:pt x="133" y="2261"/>
                    </a:lnTo>
                    <a:lnTo>
                      <a:pt x="136" y="2253"/>
                    </a:lnTo>
                    <a:lnTo>
                      <a:pt x="144" y="2248"/>
                    </a:lnTo>
                    <a:lnTo>
                      <a:pt x="163" y="2252"/>
                    </a:lnTo>
                    <a:lnTo>
                      <a:pt x="168" y="2246"/>
                    </a:lnTo>
                    <a:lnTo>
                      <a:pt x="169" y="2246"/>
                    </a:lnTo>
                    <a:lnTo>
                      <a:pt x="173" y="2247"/>
                    </a:lnTo>
                    <a:lnTo>
                      <a:pt x="176" y="2249"/>
                    </a:lnTo>
                    <a:lnTo>
                      <a:pt x="178" y="2268"/>
                    </a:lnTo>
                    <a:lnTo>
                      <a:pt x="179" y="2283"/>
                    </a:lnTo>
                    <a:lnTo>
                      <a:pt x="178" y="2340"/>
                    </a:lnTo>
                    <a:lnTo>
                      <a:pt x="179" y="2345"/>
                    </a:lnTo>
                    <a:lnTo>
                      <a:pt x="185" y="2359"/>
                    </a:lnTo>
                    <a:lnTo>
                      <a:pt x="190" y="2364"/>
                    </a:lnTo>
                    <a:lnTo>
                      <a:pt x="204" y="2370"/>
                    </a:lnTo>
                    <a:lnTo>
                      <a:pt x="259" y="2370"/>
                    </a:lnTo>
                    <a:lnTo>
                      <a:pt x="264" y="2371"/>
                    </a:lnTo>
                    <a:lnTo>
                      <a:pt x="269" y="2371"/>
                    </a:lnTo>
                    <a:lnTo>
                      <a:pt x="289" y="2371"/>
                    </a:lnTo>
                    <a:lnTo>
                      <a:pt x="306" y="2367"/>
                    </a:lnTo>
                    <a:lnTo>
                      <a:pt x="317" y="2369"/>
                    </a:lnTo>
                    <a:lnTo>
                      <a:pt x="343" y="2377"/>
                    </a:lnTo>
                    <a:lnTo>
                      <a:pt x="375" y="2383"/>
                    </a:lnTo>
                    <a:lnTo>
                      <a:pt x="389" y="2391"/>
                    </a:lnTo>
                    <a:lnTo>
                      <a:pt x="394" y="2392"/>
                    </a:lnTo>
                    <a:lnTo>
                      <a:pt x="394" y="2396"/>
                    </a:lnTo>
                    <a:lnTo>
                      <a:pt x="391" y="2397"/>
                    </a:lnTo>
                    <a:lnTo>
                      <a:pt x="379" y="2393"/>
                    </a:lnTo>
                    <a:lnTo>
                      <a:pt x="368" y="2393"/>
                    </a:lnTo>
                    <a:lnTo>
                      <a:pt x="355" y="2386"/>
                    </a:lnTo>
                    <a:lnTo>
                      <a:pt x="348" y="2385"/>
                    </a:lnTo>
                    <a:lnTo>
                      <a:pt x="333" y="2392"/>
                    </a:lnTo>
                    <a:lnTo>
                      <a:pt x="330" y="2399"/>
                    </a:lnTo>
                    <a:lnTo>
                      <a:pt x="327" y="2405"/>
                    </a:lnTo>
                    <a:lnTo>
                      <a:pt x="311" y="2409"/>
                    </a:lnTo>
                    <a:lnTo>
                      <a:pt x="294" y="2419"/>
                    </a:lnTo>
                    <a:lnTo>
                      <a:pt x="290" y="2424"/>
                    </a:lnTo>
                    <a:lnTo>
                      <a:pt x="281" y="2426"/>
                    </a:lnTo>
                    <a:lnTo>
                      <a:pt x="275" y="2425"/>
                    </a:lnTo>
                    <a:lnTo>
                      <a:pt x="268" y="2429"/>
                    </a:lnTo>
                    <a:lnTo>
                      <a:pt x="259" y="2431"/>
                    </a:lnTo>
                    <a:lnTo>
                      <a:pt x="259" y="2455"/>
                    </a:lnTo>
                    <a:lnTo>
                      <a:pt x="253" y="2479"/>
                    </a:lnTo>
                    <a:lnTo>
                      <a:pt x="251" y="2512"/>
                    </a:lnTo>
                    <a:lnTo>
                      <a:pt x="249" y="2521"/>
                    </a:lnTo>
                    <a:lnTo>
                      <a:pt x="246" y="2527"/>
                    </a:lnTo>
                    <a:lnTo>
                      <a:pt x="243" y="2531"/>
                    </a:lnTo>
                    <a:lnTo>
                      <a:pt x="237" y="2531"/>
                    </a:lnTo>
                    <a:lnTo>
                      <a:pt x="222" y="2526"/>
                    </a:lnTo>
                    <a:lnTo>
                      <a:pt x="214" y="2525"/>
                    </a:lnTo>
                    <a:lnTo>
                      <a:pt x="194" y="2515"/>
                    </a:lnTo>
                    <a:lnTo>
                      <a:pt x="183" y="2505"/>
                    </a:lnTo>
                    <a:lnTo>
                      <a:pt x="178" y="2495"/>
                    </a:lnTo>
                    <a:lnTo>
                      <a:pt x="179" y="2485"/>
                    </a:lnTo>
                    <a:lnTo>
                      <a:pt x="188" y="2480"/>
                    </a:lnTo>
                    <a:lnTo>
                      <a:pt x="190" y="2488"/>
                    </a:lnTo>
                    <a:lnTo>
                      <a:pt x="189" y="2494"/>
                    </a:lnTo>
                    <a:lnTo>
                      <a:pt x="198" y="2490"/>
                    </a:lnTo>
                    <a:lnTo>
                      <a:pt x="201" y="2483"/>
                    </a:lnTo>
                    <a:lnTo>
                      <a:pt x="208" y="2477"/>
                    </a:lnTo>
                    <a:lnTo>
                      <a:pt x="220" y="2475"/>
                    </a:lnTo>
                    <a:lnTo>
                      <a:pt x="231" y="2468"/>
                    </a:lnTo>
                    <a:lnTo>
                      <a:pt x="238" y="2461"/>
                    </a:lnTo>
                    <a:lnTo>
                      <a:pt x="243" y="2450"/>
                    </a:lnTo>
                    <a:lnTo>
                      <a:pt x="244" y="2442"/>
                    </a:lnTo>
                    <a:lnTo>
                      <a:pt x="233" y="2436"/>
                    </a:lnTo>
                    <a:lnTo>
                      <a:pt x="227" y="2428"/>
                    </a:lnTo>
                    <a:lnTo>
                      <a:pt x="222" y="2417"/>
                    </a:lnTo>
                    <a:lnTo>
                      <a:pt x="211" y="2414"/>
                    </a:lnTo>
                    <a:lnTo>
                      <a:pt x="189" y="2413"/>
                    </a:lnTo>
                    <a:lnTo>
                      <a:pt x="176" y="2418"/>
                    </a:lnTo>
                    <a:lnTo>
                      <a:pt x="171" y="2424"/>
                    </a:lnTo>
                    <a:lnTo>
                      <a:pt x="171" y="2417"/>
                    </a:lnTo>
                    <a:lnTo>
                      <a:pt x="168" y="2412"/>
                    </a:lnTo>
                    <a:lnTo>
                      <a:pt x="153" y="2414"/>
                    </a:lnTo>
                    <a:lnTo>
                      <a:pt x="153" y="2409"/>
                    </a:lnTo>
                    <a:lnTo>
                      <a:pt x="156" y="2404"/>
                    </a:lnTo>
                    <a:lnTo>
                      <a:pt x="168" y="2398"/>
                    </a:lnTo>
                    <a:lnTo>
                      <a:pt x="171" y="2388"/>
                    </a:lnTo>
                    <a:lnTo>
                      <a:pt x="171" y="2376"/>
                    </a:lnTo>
                    <a:lnTo>
                      <a:pt x="160" y="2364"/>
                    </a:lnTo>
                    <a:lnTo>
                      <a:pt x="168" y="2360"/>
                    </a:lnTo>
                    <a:lnTo>
                      <a:pt x="169" y="2354"/>
                    </a:lnTo>
                    <a:lnTo>
                      <a:pt x="168" y="2345"/>
                    </a:lnTo>
                    <a:lnTo>
                      <a:pt x="160" y="2335"/>
                    </a:lnTo>
                    <a:lnTo>
                      <a:pt x="145" y="2322"/>
                    </a:lnTo>
                    <a:lnTo>
                      <a:pt x="134" y="2316"/>
                    </a:lnTo>
                    <a:lnTo>
                      <a:pt x="129" y="2316"/>
                    </a:lnTo>
                    <a:lnTo>
                      <a:pt x="160" y="2338"/>
                    </a:lnTo>
                    <a:lnTo>
                      <a:pt x="160" y="2345"/>
                    </a:lnTo>
                    <a:lnTo>
                      <a:pt x="153" y="2348"/>
                    </a:lnTo>
                    <a:lnTo>
                      <a:pt x="146" y="2344"/>
                    </a:lnTo>
                    <a:lnTo>
                      <a:pt x="137" y="2335"/>
                    </a:lnTo>
                    <a:lnTo>
                      <a:pt x="135" y="2338"/>
                    </a:lnTo>
                    <a:lnTo>
                      <a:pt x="141" y="2351"/>
                    </a:lnTo>
                    <a:lnTo>
                      <a:pt x="137" y="2361"/>
                    </a:lnTo>
                    <a:lnTo>
                      <a:pt x="133" y="2365"/>
                    </a:lnTo>
                    <a:lnTo>
                      <a:pt x="130" y="2360"/>
                    </a:lnTo>
                    <a:lnTo>
                      <a:pt x="126" y="2353"/>
                    </a:lnTo>
                    <a:lnTo>
                      <a:pt x="125" y="2343"/>
                    </a:lnTo>
                    <a:lnTo>
                      <a:pt x="119" y="2329"/>
                    </a:lnTo>
                    <a:lnTo>
                      <a:pt x="125" y="2344"/>
                    </a:lnTo>
                    <a:lnTo>
                      <a:pt x="126" y="2359"/>
                    </a:lnTo>
                    <a:lnTo>
                      <a:pt x="125" y="2371"/>
                    </a:lnTo>
                    <a:lnTo>
                      <a:pt x="119" y="2370"/>
                    </a:lnTo>
                    <a:lnTo>
                      <a:pt x="114" y="2367"/>
                    </a:lnTo>
                    <a:lnTo>
                      <a:pt x="110" y="2355"/>
                    </a:lnTo>
                    <a:lnTo>
                      <a:pt x="113" y="2332"/>
                    </a:lnTo>
                    <a:lnTo>
                      <a:pt x="106" y="2312"/>
                    </a:lnTo>
                    <a:lnTo>
                      <a:pt x="81" y="2285"/>
                    </a:lnTo>
                    <a:lnTo>
                      <a:pt x="79" y="2274"/>
                    </a:lnTo>
                    <a:lnTo>
                      <a:pt x="81" y="2267"/>
                    </a:lnTo>
                    <a:lnTo>
                      <a:pt x="92" y="2267"/>
                    </a:lnTo>
                    <a:lnTo>
                      <a:pt x="102" y="2263"/>
                    </a:lnTo>
                    <a:lnTo>
                      <a:pt x="101" y="2252"/>
                    </a:lnTo>
                    <a:lnTo>
                      <a:pt x="97" y="2249"/>
                    </a:lnTo>
                    <a:lnTo>
                      <a:pt x="94" y="2256"/>
                    </a:lnTo>
                    <a:lnTo>
                      <a:pt x="90" y="2256"/>
                    </a:lnTo>
                    <a:lnTo>
                      <a:pt x="83" y="2251"/>
                    </a:lnTo>
                    <a:lnTo>
                      <a:pt x="79" y="2240"/>
                    </a:lnTo>
                    <a:lnTo>
                      <a:pt x="82" y="2234"/>
                    </a:lnTo>
                    <a:lnTo>
                      <a:pt x="93" y="2237"/>
                    </a:lnTo>
                    <a:lnTo>
                      <a:pt x="92" y="2234"/>
                    </a:lnTo>
                    <a:lnTo>
                      <a:pt x="86" y="2227"/>
                    </a:lnTo>
                    <a:lnTo>
                      <a:pt x="74" y="2225"/>
                    </a:lnTo>
                    <a:lnTo>
                      <a:pt x="66" y="2221"/>
                    </a:lnTo>
                    <a:lnTo>
                      <a:pt x="60" y="2214"/>
                    </a:lnTo>
                    <a:lnTo>
                      <a:pt x="55" y="2204"/>
                    </a:lnTo>
                    <a:lnTo>
                      <a:pt x="69" y="2189"/>
                    </a:lnTo>
                    <a:lnTo>
                      <a:pt x="70" y="2173"/>
                    </a:lnTo>
                    <a:lnTo>
                      <a:pt x="72" y="2170"/>
                    </a:lnTo>
                    <a:lnTo>
                      <a:pt x="72" y="2164"/>
                    </a:lnTo>
                    <a:lnTo>
                      <a:pt x="87" y="2154"/>
                    </a:lnTo>
                    <a:lnTo>
                      <a:pt x="93" y="2156"/>
                    </a:lnTo>
                    <a:lnTo>
                      <a:pt x="97" y="2156"/>
                    </a:lnTo>
                    <a:lnTo>
                      <a:pt x="97" y="2154"/>
                    </a:lnTo>
                    <a:lnTo>
                      <a:pt x="92" y="2150"/>
                    </a:lnTo>
                    <a:lnTo>
                      <a:pt x="90" y="2144"/>
                    </a:lnTo>
                    <a:lnTo>
                      <a:pt x="97" y="2116"/>
                    </a:lnTo>
                    <a:lnTo>
                      <a:pt x="93" y="2117"/>
                    </a:lnTo>
                    <a:lnTo>
                      <a:pt x="85" y="2125"/>
                    </a:lnTo>
                    <a:lnTo>
                      <a:pt x="82" y="2134"/>
                    </a:lnTo>
                    <a:lnTo>
                      <a:pt x="77" y="2144"/>
                    </a:lnTo>
                    <a:lnTo>
                      <a:pt x="72" y="2141"/>
                    </a:lnTo>
                    <a:lnTo>
                      <a:pt x="70" y="2134"/>
                    </a:lnTo>
                    <a:lnTo>
                      <a:pt x="69" y="2119"/>
                    </a:lnTo>
                    <a:lnTo>
                      <a:pt x="69" y="2089"/>
                    </a:lnTo>
                    <a:lnTo>
                      <a:pt x="72" y="2082"/>
                    </a:lnTo>
                    <a:lnTo>
                      <a:pt x="77" y="2084"/>
                    </a:lnTo>
                    <a:lnTo>
                      <a:pt x="70" y="2076"/>
                    </a:lnTo>
                    <a:lnTo>
                      <a:pt x="72" y="2065"/>
                    </a:lnTo>
                    <a:lnTo>
                      <a:pt x="88" y="2064"/>
                    </a:lnTo>
                    <a:lnTo>
                      <a:pt x="98" y="2073"/>
                    </a:lnTo>
                    <a:lnTo>
                      <a:pt x="96" y="2064"/>
                    </a:lnTo>
                    <a:lnTo>
                      <a:pt x="93" y="2052"/>
                    </a:lnTo>
                    <a:lnTo>
                      <a:pt x="90" y="2057"/>
                    </a:lnTo>
                    <a:lnTo>
                      <a:pt x="69" y="2062"/>
                    </a:lnTo>
                    <a:lnTo>
                      <a:pt x="65" y="2058"/>
                    </a:lnTo>
                    <a:lnTo>
                      <a:pt x="63" y="2048"/>
                    </a:lnTo>
                    <a:lnTo>
                      <a:pt x="59" y="2042"/>
                    </a:lnTo>
                    <a:lnTo>
                      <a:pt x="59" y="2021"/>
                    </a:lnTo>
                    <a:lnTo>
                      <a:pt x="66" y="2022"/>
                    </a:lnTo>
                    <a:lnTo>
                      <a:pt x="72" y="2032"/>
                    </a:lnTo>
                    <a:lnTo>
                      <a:pt x="76" y="2042"/>
                    </a:lnTo>
                    <a:lnTo>
                      <a:pt x="75" y="2027"/>
                    </a:lnTo>
                    <a:lnTo>
                      <a:pt x="79" y="2025"/>
                    </a:lnTo>
                    <a:lnTo>
                      <a:pt x="99" y="2028"/>
                    </a:lnTo>
                    <a:lnTo>
                      <a:pt x="115" y="2041"/>
                    </a:lnTo>
                    <a:lnTo>
                      <a:pt x="122" y="2041"/>
                    </a:lnTo>
                    <a:lnTo>
                      <a:pt x="109" y="2032"/>
                    </a:lnTo>
                    <a:lnTo>
                      <a:pt x="102" y="2019"/>
                    </a:lnTo>
                    <a:lnTo>
                      <a:pt x="99" y="2005"/>
                    </a:lnTo>
                    <a:lnTo>
                      <a:pt x="97" y="1999"/>
                    </a:lnTo>
                    <a:lnTo>
                      <a:pt x="94" y="2006"/>
                    </a:lnTo>
                    <a:lnTo>
                      <a:pt x="81" y="2005"/>
                    </a:lnTo>
                    <a:lnTo>
                      <a:pt x="76" y="2000"/>
                    </a:lnTo>
                    <a:lnTo>
                      <a:pt x="77" y="1995"/>
                    </a:lnTo>
                    <a:lnTo>
                      <a:pt x="85" y="1989"/>
                    </a:lnTo>
                    <a:lnTo>
                      <a:pt x="76" y="1987"/>
                    </a:lnTo>
                    <a:lnTo>
                      <a:pt x="63" y="1979"/>
                    </a:lnTo>
                    <a:lnTo>
                      <a:pt x="60" y="1976"/>
                    </a:lnTo>
                    <a:lnTo>
                      <a:pt x="65" y="1966"/>
                    </a:lnTo>
                    <a:lnTo>
                      <a:pt x="76" y="1961"/>
                    </a:lnTo>
                    <a:lnTo>
                      <a:pt x="85" y="1958"/>
                    </a:lnTo>
                    <a:lnTo>
                      <a:pt x="77" y="1951"/>
                    </a:lnTo>
                    <a:lnTo>
                      <a:pt x="87" y="1941"/>
                    </a:lnTo>
                    <a:lnTo>
                      <a:pt x="83" y="1939"/>
                    </a:lnTo>
                    <a:lnTo>
                      <a:pt x="81" y="1931"/>
                    </a:lnTo>
                    <a:lnTo>
                      <a:pt x="74" y="1925"/>
                    </a:lnTo>
                    <a:lnTo>
                      <a:pt x="66" y="1920"/>
                    </a:lnTo>
                    <a:lnTo>
                      <a:pt x="59" y="1920"/>
                    </a:lnTo>
                    <a:lnTo>
                      <a:pt x="54" y="1926"/>
                    </a:lnTo>
                    <a:lnTo>
                      <a:pt x="48" y="1929"/>
                    </a:lnTo>
                    <a:lnTo>
                      <a:pt x="33" y="1922"/>
                    </a:lnTo>
                    <a:lnTo>
                      <a:pt x="28" y="1914"/>
                    </a:lnTo>
                    <a:lnTo>
                      <a:pt x="22" y="1909"/>
                    </a:lnTo>
                    <a:lnTo>
                      <a:pt x="13" y="1914"/>
                    </a:lnTo>
                    <a:lnTo>
                      <a:pt x="7" y="1919"/>
                    </a:lnTo>
                    <a:lnTo>
                      <a:pt x="12" y="1923"/>
                    </a:lnTo>
                    <a:lnTo>
                      <a:pt x="15" y="1930"/>
                    </a:lnTo>
                    <a:lnTo>
                      <a:pt x="12" y="1939"/>
                    </a:lnTo>
                    <a:lnTo>
                      <a:pt x="1" y="1937"/>
                    </a:lnTo>
                    <a:lnTo>
                      <a:pt x="0" y="1929"/>
                    </a:lnTo>
                    <a:lnTo>
                      <a:pt x="4" y="1908"/>
                    </a:lnTo>
                    <a:lnTo>
                      <a:pt x="12" y="1903"/>
                    </a:lnTo>
                    <a:lnTo>
                      <a:pt x="20" y="1896"/>
                    </a:lnTo>
                    <a:lnTo>
                      <a:pt x="27" y="1885"/>
                    </a:lnTo>
                    <a:lnTo>
                      <a:pt x="36" y="1883"/>
                    </a:lnTo>
                    <a:lnTo>
                      <a:pt x="44" y="1879"/>
                    </a:lnTo>
                    <a:lnTo>
                      <a:pt x="44" y="1871"/>
                    </a:lnTo>
                    <a:lnTo>
                      <a:pt x="42" y="1870"/>
                    </a:lnTo>
                    <a:lnTo>
                      <a:pt x="36" y="1871"/>
                    </a:lnTo>
                    <a:lnTo>
                      <a:pt x="32" y="1869"/>
                    </a:lnTo>
                    <a:lnTo>
                      <a:pt x="29" y="1865"/>
                    </a:lnTo>
                    <a:lnTo>
                      <a:pt x="29" y="1856"/>
                    </a:lnTo>
                    <a:lnTo>
                      <a:pt x="47" y="1853"/>
                    </a:lnTo>
                    <a:lnTo>
                      <a:pt x="55" y="1855"/>
                    </a:lnTo>
                    <a:lnTo>
                      <a:pt x="59" y="1859"/>
                    </a:lnTo>
                    <a:lnTo>
                      <a:pt x="66" y="1853"/>
                    </a:lnTo>
                    <a:lnTo>
                      <a:pt x="72" y="1856"/>
                    </a:lnTo>
                    <a:lnTo>
                      <a:pt x="79" y="1860"/>
                    </a:lnTo>
                    <a:lnTo>
                      <a:pt x="76" y="1867"/>
                    </a:lnTo>
                    <a:lnTo>
                      <a:pt x="77" y="1874"/>
                    </a:lnTo>
                    <a:lnTo>
                      <a:pt x="82" y="1869"/>
                    </a:lnTo>
                    <a:lnTo>
                      <a:pt x="82" y="1876"/>
                    </a:lnTo>
                    <a:lnTo>
                      <a:pt x="76" y="1883"/>
                    </a:lnTo>
                    <a:lnTo>
                      <a:pt x="74" y="1890"/>
                    </a:lnTo>
                    <a:lnTo>
                      <a:pt x="79" y="1897"/>
                    </a:lnTo>
                    <a:lnTo>
                      <a:pt x="86" y="1898"/>
                    </a:lnTo>
                    <a:lnTo>
                      <a:pt x="91" y="1888"/>
                    </a:lnTo>
                    <a:lnTo>
                      <a:pt x="96" y="1882"/>
                    </a:lnTo>
                    <a:lnTo>
                      <a:pt x="97" y="1888"/>
                    </a:lnTo>
                    <a:lnTo>
                      <a:pt x="94" y="1899"/>
                    </a:lnTo>
                    <a:lnTo>
                      <a:pt x="94" y="1906"/>
                    </a:lnTo>
                    <a:lnTo>
                      <a:pt x="99" y="1903"/>
                    </a:lnTo>
                    <a:lnTo>
                      <a:pt x="101" y="1896"/>
                    </a:lnTo>
                    <a:lnTo>
                      <a:pt x="104" y="1892"/>
                    </a:lnTo>
                    <a:lnTo>
                      <a:pt x="112" y="1886"/>
                    </a:lnTo>
                    <a:lnTo>
                      <a:pt x="118" y="1882"/>
                    </a:lnTo>
                    <a:lnTo>
                      <a:pt x="118" y="1879"/>
                    </a:lnTo>
                    <a:lnTo>
                      <a:pt x="120" y="1870"/>
                    </a:lnTo>
                    <a:lnTo>
                      <a:pt x="125" y="1859"/>
                    </a:lnTo>
                    <a:lnTo>
                      <a:pt x="125" y="1852"/>
                    </a:lnTo>
                    <a:lnTo>
                      <a:pt x="120" y="1855"/>
                    </a:lnTo>
                    <a:lnTo>
                      <a:pt x="117" y="1860"/>
                    </a:lnTo>
                    <a:lnTo>
                      <a:pt x="115" y="1866"/>
                    </a:lnTo>
                    <a:lnTo>
                      <a:pt x="108" y="1880"/>
                    </a:lnTo>
                    <a:lnTo>
                      <a:pt x="110" y="1855"/>
                    </a:lnTo>
                    <a:lnTo>
                      <a:pt x="113" y="1850"/>
                    </a:lnTo>
                    <a:lnTo>
                      <a:pt x="114" y="1849"/>
                    </a:lnTo>
                    <a:lnTo>
                      <a:pt x="128" y="1847"/>
                    </a:lnTo>
                    <a:lnTo>
                      <a:pt x="119" y="1844"/>
                    </a:lnTo>
                    <a:lnTo>
                      <a:pt x="119" y="1839"/>
                    </a:lnTo>
                    <a:lnTo>
                      <a:pt x="124" y="1834"/>
                    </a:lnTo>
                    <a:lnTo>
                      <a:pt x="131" y="1831"/>
                    </a:lnTo>
                    <a:lnTo>
                      <a:pt x="131" y="1827"/>
                    </a:lnTo>
                    <a:lnTo>
                      <a:pt x="124" y="1828"/>
                    </a:lnTo>
                    <a:lnTo>
                      <a:pt x="112" y="1833"/>
                    </a:lnTo>
                    <a:lnTo>
                      <a:pt x="113" y="1823"/>
                    </a:lnTo>
                    <a:lnTo>
                      <a:pt x="117" y="1818"/>
                    </a:lnTo>
                    <a:lnTo>
                      <a:pt x="122" y="1813"/>
                    </a:lnTo>
                    <a:lnTo>
                      <a:pt x="126" y="1812"/>
                    </a:lnTo>
                    <a:lnTo>
                      <a:pt x="134" y="1818"/>
                    </a:lnTo>
                    <a:lnTo>
                      <a:pt x="140" y="1821"/>
                    </a:lnTo>
                    <a:lnTo>
                      <a:pt x="144" y="1824"/>
                    </a:lnTo>
                    <a:lnTo>
                      <a:pt x="150" y="1823"/>
                    </a:lnTo>
                    <a:lnTo>
                      <a:pt x="150" y="1816"/>
                    </a:lnTo>
                    <a:lnTo>
                      <a:pt x="142" y="1816"/>
                    </a:lnTo>
                    <a:lnTo>
                      <a:pt x="129" y="1807"/>
                    </a:lnTo>
                    <a:lnTo>
                      <a:pt x="120" y="1806"/>
                    </a:lnTo>
                    <a:lnTo>
                      <a:pt x="122" y="1795"/>
                    </a:lnTo>
                    <a:lnTo>
                      <a:pt x="122" y="1789"/>
                    </a:lnTo>
                    <a:lnTo>
                      <a:pt x="126" y="1786"/>
                    </a:lnTo>
                    <a:lnTo>
                      <a:pt x="136" y="1786"/>
                    </a:lnTo>
                    <a:lnTo>
                      <a:pt x="145" y="1784"/>
                    </a:lnTo>
                    <a:lnTo>
                      <a:pt x="156" y="1773"/>
                    </a:lnTo>
                    <a:lnTo>
                      <a:pt x="157" y="1767"/>
                    </a:lnTo>
                    <a:lnTo>
                      <a:pt x="157" y="1750"/>
                    </a:lnTo>
                    <a:lnTo>
                      <a:pt x="153" y="1742"/>
                    </a:lnTo>
                    <a:lnTo>
                      <a:pt x="149" y="1740"/>
                    </a:lnTo>
                    <a:lnTo>
                      <a:pt x="136" y="1729"/>
                    </a:lnTo>
                    <a:lnTo>
                      <a:pt x="130" y="1726"/>
                    </a:lnTo>
                    <a:lnTo>
                      <a:pt x="126" y="1723"/>
                    </a:lnTo>
                    <a:lnTo>
                      <a:pt x="126" y="1720"/>
                    </a:lnTo>
                    <a:lnTo>
                      <a:pt x="128" y="1720"/>
                    </a:lnTo>
                    <a:lnTo>
                      <a:pt x="129" y="1718"/>
                    </a:lnTo>
                    <a:lnTo>
                      <a:pt x="135" y="1711"/>
                    </a:lnTo>
                    <a:lnTo>
                      <a:pt x="137" y="1704"/>
                    </a:lnTo>
                    <a:lnTo>
                      <a:pt x="141" y="1697"/>
                    </a:lnTo>
                    <a:lnTo>
                      <a:pt x="146" y="1691"/>
                    </a:lnTo>
                    <a:lnTo>
                      <a:pt x="144" y="1686"/>
                    </a:lnTo>
                    <a:lnTo>
                      <a:pt x="146" y="1680"/>
                    </a:lnTo>
                    <a:lnTo>
                      <a:pt x="140" y="1675"/>
                    </a:lnTo>
                    <a:lnTo>
                      <a:pt x="139" y="1667"/>
                    </a:lnTo>
                    <a:lnTo>
                      <a:pt x="140" y="1661"/>
                    </a:lnTo>
                    <a:lnTo>
                      <a:pt x="142" y="1656"/>
                    </a:lnTo>
                    <a:lnTo>
                      <a:pt x="149" y="1651"/>
                    </a:lnTo>
                    <a:lnTo>
                      <a:pt x="153" y="1633"/>
                    </a:lnTo>
                    <a:lnTo>
                      <a:pt x="151" y="1612"/>
                    </a:lnTo>
                    <a:lnTo>
                      <a:pt x="158" y="1601"/>
                    </a:lnTo>
                    <a:lnTo>
                      <a:pt x="166" y="1603"/>
                    </a:lnTo>
                    <a:lnTo>
                      <a:pt x="161" y="1597"/>
                    </a:lnTo>
                    <a:lnTo>
                      <a:pt x="155" y="1587"/>
                    </a:lnTo>
                    <a:lnTo>
                      <a:pt x="160" y="1578"/>
                    </a:lnTo>
                    <a:lnTo>
                      <a:pt x="167" y="1580"/>
                    </a:lnTo>
                    <a:lnTo>
                      <a:pt x="172" y="1594"/>
                    </a:lnTo>
                    <a:lnTo>
                      <a:pt x="172" y="1583"/>
                    </a:lnTo>
                    <a:lnTo>
                      <a:pt x="171" y="1562"/>
                    </a:lnTo>
                    <a:lnTo>
                      <a:pt x="162" y="1562"/>
                    </a:lnTo>
                    <a:lnTo>
                      <a:pt x="153" y="1558"/>
                    </a:lnTo>
                    <a:lnTo>
                      <a:pt x="156" y="1548"/>
                    </a:lnTo>
                    <a:lnTo>
                      <a:pt x="166" y="1541"/>
                    </a:lnTo>
                    <a:lnTo>
                      <a:pt x="172" y="1540"/>
                    </a:lnTo>
                    <a:lnTo>
                      <a:pt x="178" y="1533"/>
                    </a:lnTo>
                    <a:lnTo>
                      <a:pt x="178" y="1532"/>
                    </a:lnTo>
                    <a:lnTo>
                      <a:pt x="169" y="1536"/>
                    </a:lnTo>
                    <a:lnTo>
                      <a:pt x="163" y="1536"/>
                    </a:lnTo>
                    <a:lnTo>
                      <a:pt x="157" y="1533"/>
                    </a:lnTo>
                    <a:lnTo>
                      <a:pt x="151" y="1525"/>
                    </a:lnTo>
                    <a:lnTo>
                      <a:pt x="141" y="1525"/>
                    </a:lnTo>
                    <a:lnTo>
                      <a:pt x="135" y="1528"/>
                    </a:lnTo>
                    <a:lnTo>
                      <a:pt x="134" y="1535"/>
                    </a:lnTo>
                    <a:lnTo>
                      <a:pt x="130" y="1540"/>
                    </a:lnTo>
                    <a:lnTo>
                      <a:pt x="117" y="1543"/>
                    </a:lnTo>
                    <a:lnTo>
                      <a:pt x="103" y="1537"/>
                    </a:lnTo>
                    <a:lnTo>
                      <a:pt x="104" y="1531"/>
                    </a:lnTo>
                    <a:lnTo>
                      <a:pt x="101" y="1525"/>
                    </a:lnTo>
                    <a:lnTo>
                      <a:pt x="97" y="1524"/>
                    </a:lnTo>
                    <a:lnTo>
                      <a:pt x="93" y="1516"/>
                    </a:lnTo>
                    <a:lnTo>
                      <a:pt x="92" y="1504"/>
                    </a:lnTo>
                    <a:lnTo>
                      <a:pt x="93" y="1489"/>
                    </a:lnTo>
                    <a:lnTo>
                      <a:pt x="96" y="1466"/>
                    </a:lnTo>
                    <a:lnTo>
                      <a:pt x="101" y="1454"/>
                    </a:lnTo>
                    <a:lnTo>
                      <a:pt x="102" y="1407"/>
                    </a:lnTo>
                    <a:lnTo>
                      <a:pt x="112" y="1402"/>
                    </a:lnTo>
                    <a:lnTo>
                      <a:pt x="113" y="1396"/>
                    </a:lnTo>
                    <a:lnTo>
                      <a:pt x="118" y="1390"/>
                    </a:lnTo>
                    <a:lnTo>
                      <a:pt x="122" y="1379"/>
                    </a:lnTo>
                    <a:lnTo>
                      <a:pt x="120" y="1349"/>
                    </a:lnTo>
                    <a:lnTo>
                      <a:pt x="115" y="1329"/>
                    </a:lnTo>
                    <a:lnTo>
                      <a:pt x="108" y="1314"/>
                    </a:lnTo>
                    <a:lnTo>
                      <a:pt x="108" y="1311"/>
                    </a:lnTo>
                    <a:lnTo>
                      <a:pt x="109" y="1311"/>
                    </a:lnTo>
                    <a:lnTo>
                      <a:pt x="112" y="1285"/>
                    </a:lnTo>
                    <a:lnTo>
                      <a:pt x="109" y="1274"/>
                    </a:lnTo>
                    <a:lnTo>
                      <a:pt x="104" y="1261"/>
                    </a:lnTo>
                    <a:lnTo>
                      <a:pt x="106" y="1244"/>
                    </a:lnTo>
                    <a:lnTo>
                      <a:pt x="106" y="1225"/>
                    </a:lnTo>
                    <a:lnTo>
                      <a:pt x="113" y="1215"/>
                    </a:lnTo>
                    <a:lnTo>
                      <a:pt x="122" y="1219"/>
                    </a:lnTo>
                    <a:lnTo>
                      <a:pt x="130" y="1215"/>
                    </a:lnTo>
                    <a:lnTo>
                      <a:pt x="129" y="1182"/>
                    </a:lnTo>
                    <a:lnTo>
                      <a:pt x="134" y="1178"/>
                    </a:lnTo>
                    <a:lnTo>
                      <a:pt x="137" y="1182"/>
                    </a:lnTo>
                    <a:lnTo>
                      <a:pt x="141" y="1180"/>
                    </a:lnTo>
                    <a:lnTo>
                      <a:pt x="149" y="1161"/>
                    </a:lnTo>
                    <a:lnTo>
                      <a:pt x="152" y="1139"/>
                    </a:lnTo>
                    <a:lnTo>
                      <a:pt x="158" y="1132"/>
                    </a:lnTo>
                    <a:lnTo>
                      <a:pt x="162" y="1116"/>
                    </a:lnTo>
                    <a:lnTo>
                      <a:pt x="166" y="1105"/>
                    </a:lnTo>
                    <a:lnTo>
                      <a:pt x="182" y="1076"/>
                    </a:lnTo>
                    <a:lnTo>
                      <a:pt x="183" y="1068"/>
                    </a:lnTo>
                    <a:lnTo>
                      <a:pt x="194" y="1037"/>
                    </a:lnTo>
                    <a:lnTo>
                      <a:pt x="195" y="1025"/>
                    </a:lnTo>
                    <a:lnTo>
                      <a:pt x="196" y="1024"/>
                    </a:lnTo>
                    <a:lnTo>
                      <a:pt x="204" y="994"/>
                    </a:lnTo>
                    <a:lnTo>
                      <a:pt x="210" y="987"/>
                    </a:lnTo>
                    <a:lnTo>
                      <a:pt x="210" y="950"/>
                    </a:lnTo>
                    <a:lnTo>
                      <a:pt x="217" y="939"/>
                    </a:lnTo>
                    <a:lnTo>
                      <a:pt x="221" y="928"/>
                    </a:lnTo>
                    <a:lnTo>
                      <a:pt x="221" y="903"/>
                    </a:lnTo>
                    <a:lnTo>
                      <a:pt x="216" y="882"/>
                    </a:lnTo>
                    <a:lnTo>
                      <a:pt x="215" y="855"/>
                    </a:lnTo>
                    <a:lnTo>
                      <a:pt x="210" y="821"/>
                    </a:lnTo>
                    <a:lnTo>
                      <a:pt x="209" y="789"/>
                    </a:lnTo>
                    <a:lnTo>
                      <a:pt x="211" y="763"/>
                    </a:lnTo>
                    <a:lnTo>
                      <a:pt x="223" y="756"/>
                    </a:lnTo>
                    <a:lnTo>
                      <a:pt x="228" y="737"/>
                    </a:lnTo>
                    <a:lnTo>
                      <a:pt x="226" y="731"/>
                    </a:lnTo>
                    <a:lnTo>
                      <a:pt x="226" y="719"/>
                    </a:lnTo>
                    <a:lnTo>
                      <a:pt x="219" y="698"/>
                    </a:lnTo>
                    <a:lnTo>
                      <a:pt x="216" y="694"/>
                    </a:lnTo>
                    <a:lnTo>
                      <a:pt x="217" y="685"/>
                    </a:lnTo>
                    <a:lnTo>
                      <a:pt x="220" y="678"/>
                    </a:lnTo>
                    <a:lnTo>
                      <a:pt x="231" y="664"/>
                    </a:lnTo>
                    <a:lnTo>
                      <a:pt x="236" y="643"/>
                    </a:lnTo>
                    <a:lnTo>
                      <a:pt x="242" y="606"/>
                    </a:lnTo>
                    <a:lnTo>
                      <a:pt x="251" y="591"/>
                    </a:lnTo>
                    <a:lnTo>
                      <a:pt x="251" y="572"/>
                    </a:lnTo>
                    <a:lnTo>
                      <a:pt x="253" y="565"/>
                    </a:lnTo>
                    <a:lnTo>
                      <a:pt x="257" y="562"/>
                    </a:lnTo>
                    <a:lnTo>
                      <a:pt x="262" y="548"/>
                    </a:lnTo>
                    <a:lnTo>
                      <a:pt x="263" y="530"/>
                    </a:lnTo>
                    <a:lnTo>
                      <a:pt x="265" y="521"/>
                    </a:lnTo>
                    <a:lnTo>
                      <a:pt x="265" y="511"/>
                    </a:lnTo>
                    <a:lnTo>
                      <a:pt x="262" y="497"/>
                    </a:lnTo>
                    <a:lnTo>
                      <a:pt x="262" y="483"/>
                    </a:lnTo>
                    <a:lnTo>
                      <a:pt x="264" y="475"/>
                    </a:lnTo>
                    <a:lnTo>
                      <a:pt x="268" y="467"/>
                    </a:lnTo>
                    <a:lnTo>
                      <a:pt x="275" y="461"/>
                    </a:lnTo>
                    <a:lnTo>
                      <a:pt x="275" y="452"/>
                    </a:lnTo>
                    <a:lnTo>
                      <a:pt x="275" y="438"/>
                    </a:lnTo>
                    <a:lnTo>
                      <a:pt x="274" y="423"/>
                    </a:lnTo>
                    <a:lnTo>
                      <a:pt x="274" y="375"/>
                    </a:lnTo>
                    <a:lnTo>
                      <a:pt x="276" y="363"/>
                    </a:lnTo>
                    <a:lnTo>
                      <a:pt x="276" y="351"/>
                    </a:lnTo>
                    <a:lnTo>
                      <a:pt x="270" y="343"/>
                    </a:lnTo>
                    <a:lnTo>
                      <a:pt x="270" y="337"/>
                    </a:lnTo>
                    <a:lnTo>
                      <a:pt x="274" y="324"/>
                    </a:lnTo>
                    <a:lnTo>
                      <a:pt x="279" y="317"/>
                    </a:lnTo>
                    <a:lnTo>
                      <a:pt x="284" y="317"/>
                    </a:lnTo>
                    <a:lnTo>
                      <a:pt x="286" y="310"/>
                    </a:lnTo>
                    <a:lnTo>
                      <a:pt x="289" y="268"/>
                    </a:lnTo>
                    <a:lnTo>
                      <a:pt x="292" y="256"/>
                    </a:lnTo>
                    <a:lnTo>
                      <a:pt x="292" y="244"/>
                    </a:lnTo>
                    <a:lnTo>
                      <a:pt x="296" y="233"/>
                    </a:lnTo>
                    <a:lnTo>
                      <a:pt x="297" y="224"/>
                    </a:lnTo>
                    <a:lnTo>
                      <a:pt x="296" y="222"/>
                    </a:lnTo>
                    <a:lnTo>
                      <a:pt x="290" y="195"/>
                    </a:lnTo>
                    <a:lnTo>
                      <a:pt x="292" y="142"/>
                    </a:lnTo>
                    <a:lnTo>
                      <a:pt x="290" y="132"/>
                    </a:lnTo>
                    <a:lnTo>
                      <a:pt x="287" y="122"/>
                    </a:lnTo>
                    <a:lnTo>
                      <a:pt x="285" y="95"/>
                    </a:lnTo>
                    <a:lnTo>
                      <a:pt x="279" y="57"/>
                    </a:lnTo>
                    <a:lnTo>
                      <a:pt x="274" y="39"/>
                    </a:lnTo>
                    <a:lnTo>
                      <a:pt x="284" y="30"/>
                    </a:lnTo>
                    <a:lnTo>
                      <a:pt x="286" y="30"/>
                    </a:lnTo>
                    <a:lnTo>
                      <a:pt x="303" y="29"/>
                    </a:lnTo>
                    <a:lnTo>
                      <a:pt x="311" y="26"/>
                    </a:lnTo>
                    <a:lnTo>
                      <a:pt x="312" y="25"/>
                    </a:lnTo>
                    <a:lnTo>
                      <a:pt x="313" y="16"/>
                    </a:lnTo>
                    <a:lnTo>
                      <a:pt x="318" y="7"/>
                    </a:lnTo>
                    <a:lnTo>
                      <a:pt x="323" y="2"/>
                    </a:lnTo>
                    <a:lnTo>
                      <a:pt x="32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8" name="任意多边形: 形状 297"/>
              <p:cNvSpPr>
                <a:spLocks noChangeAspect="1"/>
              </p:cNvSpPr>
              <p:nvPr/>
            </p:nvSpPr>
            <p:spPr bwMode="gray">
              <a:xfrm>
                <a:off x="1733" y="3162"/>
                <a:ext cx="31" cy="47"/>
              </a:xfrm>
              <a:custGeom>
                <a:avLst/>
                <a:gdLst/>
                <a:ahLst/>
                <a:cxnLst>
                  <a:cxn ang="0">
                    <a:pos x="141" y="225"/>
                  </a:cxn>
                  <a:cxn ang="0">
                    <a:pos x="135" y="231"/>
                  </a:cxn>
                  <a:cxn ang="0">
                    <a:pos x="115" y="225"/>
                  </a:cxn>
                  <a:cxn ang="0">
                    <a:pos x="77" y="221"/>
                  </a:cxn>
                  <a:cxn ang="0">
                    <a:pos x="61" y="225"/>
                  </a:cxn>
                  <a:cxn ang="0">
                    <a:pos x="35" y="220"/>
                  </a:cxn>
                  <a:cxn ang="0">
                    <a:pos x="30" y="215"/>
                  </a:cxn>
                  <a:cxn ang="0">
                    <a:pos x="23" y="213"/>
                  </a:cxn>
                  <a:cxn ang="0">
                    <a:pos x="30" y="205"/>
                  </a:cxn>
                  <a:cxn ang="0">
                    <a:pos x="12" y="205"/>
                  </a:cxn>
                  <a:cxn ang="0">
                    <a:pos x="5" y="202"/>
                  </a:cxn>
                  <a:cxn ang="0">
                    <a:pos x="0" y="189"/>
                  </a:cxn>
                  <a:cxn ang="0">
                    <a:pos x="16" y="181"/>
                  </a:cxn>
                  <a:cxn ang="0">
                    <a:pos x="29" y="176"/>
                  </a:cxn>
                  <a:cxn ang="0">
                    <a:pos x="36" y="176"/>
                  </a:cxn>
                  <a:cxn ang="0">
                    <a:pos x="23" y="160"/>
                  </a:cxn>
                  <a:cxn ang="0">
                    <a:pos x="38" y="165"/>
                  </a:cxn>
                  <a:cxn ang="0">
                    <a:pos x="64" y="184"/>
                  </a:cxn>
                  <a:cxn ang="0">
                    <a:pos x="73" y="178"/>
                  </a:cxn>
                  <a:cxn ang="0">
                    <a:pos x="62" y="171"/>
                  </a:cxn>
                  <a:cxn ang="0">
                    <a:pos x="81" y="178"/>
                  </a:cxn>
                  <a:cxn ang="0">
                    <a:pos x="92" y="170"/>
                  </a:cxn>
                  <a:cxn ang="0">
                    <a:pos x="100" y="176"/>
                  </a:cxn>
                  <a:cxn ang="0">
                    <a:pos x="106" y="167"/>
                  </a:cxn>
                  <a:cxn ang="0">
                    <a:pos x="72" y="151"/>
                  </a:cxn>
                  <a:cxn ang="0">
                    <a:pos x="70" y="113"/>
                  </a:cxn>
                  <a:cxn ang="0">
                    <a:pos x="82" y="108"/>
                  </a:cxn>
                  <a:cxn ang="0">
                    <a:pos x="111" y="89"/>
                  </a:cxn>
                  <a:cxn ang="0">
                    <a:pos x="99" y="79"/>
                  </a:cxn>
                  <a:cxn ang="0">
                    <a:pos x="66" y="90"/>
                  </a:cxn>
                  <a:cxn ang="0">
                    <a:pos x="49" y="73"/>
                  </a:cxn>
                  <a:cxn ang="0">
                    <a:pos x="50" y="51"/>
                  </a:cxn>
                  <a:cxn ang="0">
                    <a:pos x="60" y="53"/>
                  </a:cxn>
                  <a:cxn ang="0">
                    <a:pos x="68" y="43"/>
                  </a:cxn>
                  <a:cxn ang="0">
                    <a:pos x="62" y="30"/>
                  </a:cxn>
                  <a:cxn ang="0">
                    <a:pos x="67" y="25"/>
                  </a:cxn>
                  <a:cxn ang="0">
                    <a:pos x="78" y="29"/>
                  </a:cxn>
                  <a:cxn ang="0">
                    <a:pos x="94" y="5"/>
                  </a:cxn>
                  <a:cxn ang="0">
                    <a:pos x="115" y="16"/>
                  </a:cxn>
                  <a:cxn ang="0">
                    <a:pos x="135" y="15"/>
                  </a:cxn>
                  <a:cxn ang="0">
                    <a:pos x="148" y="17"/>
                  </a:cxn>
                  <a:cxn ang="0">
                    <a:pos x="152" y="213"/>
                  </a:cxn>
                </a:cxnLst>
                <a:rect l="0" t="0" r="r" b="b"/>
                <a:pathLst>
                  <a:path w="152" h="235">
                    <a:moveTo>
                      <a:pt x="152" y="225"/>
                    </a:moveTo>
                    <a:lnTo>
                      <a:pt x="141" y="225"/>
                    </a:lnTo>
                    <a:lnTo>
                      <a:pt x="143" y="231"/>
                    </a:lnTo>
                    <a:lnTo>
                      <a:pt x="135" y="231"/>
                    </a:lnTo>
                    <a:lnTo>
                      <a:pt x="129" y="235"/>
                    </a:lnTo>
                    <a:lnTo>
                      <a:pt x="115" y="225"/>
                    </a:lnTo>
                    <a:lnTo>
                      <a:pt x="99" y="221"/>
                    </a:lnTo>
                    <a:lnTo>
                      <a:pt x="77" y="221"/>
                    </a:lnTo>
                    <a:lnTo>
                      <a:pt x="75" y="225"/>
                    </a:lnTo>
                    <a:lnTo>
                      <a:pt x="61" y="225"/>
                    </a:lnTo>
                    <a:lnTo>
                      <a:pt x="41" y="216"/>
                    </a:lnTo>
                    <a:lnTo>
                      <a:pt x="35" y="220"/>
                    </a:lnTo>
                    <a:lnTo>
                      <a:pt x="25" y="219"/>
                    </a:lnTo>
                    <a:lnTo>
                      <a:pt x="30" y="215"/>
                    </a:lnTo>
                    <a:lnTo>
                      <a:pt x="30" y="213"/>
                    </a:lnTo>
                    <a:lnTo>
                      <a:pt x="23" y="213"/>
                    </a:lnTo>
                    <a:lnTo>
                      <a:pt x="24" y="209"/>
                    </a:lnTo>
                    <a:lnTo>
                      <a:pt x="30" y="205"/>
                    </a:lnTo>
                    <a:lnTo>
                      <a:pt x="16" y="202"/>
                    </a:lnTo>
                    <a:lnTo>
                      <a:pt x="12" y="205"/>
                    </a:lnTo>
                    <a:lnTo>
                      <a:pt x="3" y="205"/>
                    </a:lnTo>
                    <a:lnTo>
                      <a:pt x="5" y="202"/>
                    </a:lnTo>
                    <a:lnTo>
                      <a:pt x="5" y="194"/>
                    </a:lnTo>
                    <a:lnTo>
                      <a:pt x="0" y="189"/>
                    </a:lnTo>
                    <a:lnTo>
                      <a:pt x="16" y="186"/>
                    </a:lnTo>
                    <a:lnTo>
                      <a:pt x="16" y="181"/>
                    </a:lnTo>
                    <a:lnTo>
                      <a:pt x="24" y="181"/>
                    </a:lnTo>
                    <a:lnTo>
                      <a:pt x="29" y="176"/>
                    </a:lnTo>
                    <a:lnTo>
                      <a:pt x="34" y="177"/>
                    </a:lnTo>
                    <a:lnTo>
                      <a:pt x="36" y="176"/>
                    </a:lnTo>
                    <a:lnTo>
                      <a:pt x="34" y="167"/>
                    </a:lnTo>
                    <a:lnTo>
                      <a:pt x="23" y="160"/>
                    </a:lnTo>
                    <a:lnTo>
                      <a:pt x="23" y="151"/>
                    </a:lnTo>
                    <a:lnTo>
                      <a:pt x="38" y="165"/>
                    </a:lnTo>
                    <a:lnTo>
                      <a:pt x="59" y="177"/>
                    </a:lnTo>
                    <a:lnTo>
                      <a:pt x="64" y="184"/>
                    </a:lnTo>
                    <a:lnTo>
                      <a:pt x="67" y="181"/>
                    </a:lnTo>
                    <a:lnTo>
                      <a:pt x="73" y="178"/>
                    </a:lnTo>
                    <a:lnTo>
                      <a:pt x="64" y="176"/>
                    </a:lnTo>
                    <a:lnTo>
                      <a:pt x="62" y="171"/>
                    </a:lnTo>
                    <a:lnTo>
                      <a:pt x="68" y="165"/>
                    </a:lnTo>
                    <a:lnTo>
                      <a:pt x="81" y="178"/>
                    </a:lnTo>
                    <a:lnTo>
                      <a:pt x="82" y="167"/>
                    </a:lnTo>
                    <a:lnTo>
                      <a:pt x="92" y="170"/>
                    </a:lnTo>
                    <a:lnTo>
                      <a:pt x="99" y="181"/>
                    </a:lnTo>
                    <a:lnTo>
                      <a:pt x="100" y="176"/>
                    </a:lnTo>
                    <a:lnTo>
                      <a:pt x="110" y="176"/>
                    </a:lnTo>
                    <a:lnTo>
                      <a:pt x="106" y="167"/>
                    </a:lnTo>
                    <a:lnTo>
                      <a:pt x="75" y="156"/>
                    </a:lnTo>
                    <a:lnTo>
                      <a:pt x="72" y="151"/>
                    </a:lnTo>
                    <a:lnTo>
                      <a:pt x="67" y="121"/>
                    </a:lnTo>
                    <a:lnTo>
                      <a:pt x="70" y="113"/>
                    </a:lnTo>
                    <a:lnTo>
                      <a:pt x="79" y="113"/>
                    </a:lnTo>
                    <a:lnTo>
                      <a:pt x="82" y="108"/>
                    </a:lnTo>
                    <a:lnTo>
                      <a:pt x="109" y="101"/>
                    </a:lnTo>
                    <a:lnTo>
                      <a:pt x="111" y="89"/>
                    </a:lnTo>
                    <a:lnTo>
                      <a:pt x="106" y="80"/>
                    </a:lnTo>
                    <a:lnTo>
                      <a:pt x="99" y="79"/>
                    </a:lnTo>
                    <a:lnTo>
                      <a:pt x="87" y="80"/>
                    </a:lnTo>
                    <a:lnTo>
                      <a:pt x="66" y="90"/>
                    </a:lnTo>
                    <a:lnTo>
                      <a:pt x="52" y="80"/>
                    </a:lnTo>
                    <a:lnTo>
                      <a:pt x="49" y="73"/>
                    </a:lnTo>
                    <a:lnTo>
                      <a:pt x="50" y="62"/>
                    </a:lnTo>
                    <a:lnTo>
                      <a:pt x="50" y="51"/>
                    </a:lnTo>
                    <a:lnTo>
                      <a:pt x="55" y="48"/>
                    </a:lnTo>
                    <a:lnTo>
                      <a:pt x="60" y="53"/>
                    </a:lnTo>
                    <a:lnTo>
                      <a:pt x="66" y="52"/>
                    </a:lnTo>
                    <a:lnTo>
                      <a:pt x="68" y="43"/>
                    </a:lnTo>
                    <a:lnTo>
                      <a:pt x="64" y="36"/>
                    </a:lnTo>
                    <a:lnTo>
                      <a:pt x="62" y="30"/>
                    </a:lnTo>
                    <a:lnTo>
                      <a:pt x="52" y="27"/>
                    </a:lnTo>
                    <a:lnTo>
                      <a:pt x="67" y="25"/>
                    </a:lnTo>
                    <a:lnTo>
                      <a:pt x="75" y="31"/>
                    </a:lnTo>
                    <a:lnTo>
                      <a:pt x="78" y="29"/>
                    </a:lnTo>
                    <a:lnTo>
                      <a:pt x="88" y="25"/>
                    </a:lnTo>
                    <a:lnTo>
                      <a:pt x="94" y="5"/>
                    </a:lnTo>
                    <a:lnTo>
                      <a:pt x="106" y="0"/>
                    </a:lnTo>
                    <a:lnTo>
                      <a:pt x="115" y="16"/>
                    </a:lnTo>
                    <a:lnTo>
                      <a:pt x="124" y="17"/>
                    </a:lnTo>
                    <a:lnTo>
                      <a:pt x="135" y="15"/>
                    </a:lnTo>
                    <a:lnTo>
                      <a:pt x="143" y="8"/>
                    </a:lnTo>
                    <a:lnTo>
                      <a:pt x="148" y="17"/>
                    </a:lnTo>
                    <a:lnTo>
                      <a:pt x="151" y="209"/>
                    </a:lnTo>
                    <a:lnTo>
                      <a:pt x="152" y="213"/>
                    </a:lnTo>
                    <a:lnTo>
                      <a:pt x="152" y="22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9" name="任意多边形: 形状 298"/>
              <p:cNvSpPr>
                <a:spLocks noChangeAspect="1"/>
              </p:cNvSpPr>
              <p:nvPr/>
            </p:nvSpPr>
            <p:spPr bwMode="gray">
              <a:xfrm>
                <a:off x="1964" y="2482"/>
                <a:ext cx="6" cy="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9"/>
                  </a:cxn>
                  <a:cxn ang="0">
                    <a:pos x="0" y="15"/>
                  </a:cxn>
                  <a:cxn ang="0">
                    <a:pos x="6" y="22"/>
                  </a:cxn>
                  <a:cxn ang="0">
                    <a:pos x="16" y="23"/>
                  </a:cxn>
                  <a:cxn ang="0">
                    <a:pos x="23" y="27"/>
                  </a:cxn>
                  <a:cxn ang="0">
                    <a:pos x="31" y="26"/>
                  </a:cxn>
                  <a:cxn ang="0">
                    <a:pos x="32" y="19"/>
                  </a:cxn>
                  <a:cxn ang="0">
                    <a:pos x="26" y="14"/>
                  </a:cxn>
                  <a:cxn ang="0">
                    <a:pos x="19" y="12"/>
                  </a:cxn>
                  <a:cxn ang="0">
                    <a:pos x="11" y="7"/>
                  </a:cxn>
                  <a:cxn ang="0">
                    <a:pos x="7" y="0"/>
                  </a:cxn>
                </a:cxnLst>
                <a:rect l="0" t="0" r="r" b="b"/>
                <a:pathLst>
                  <a:path w="32" h="27">
                    <a:moveTo>
                      <a:pt x="7" y="0"/>
                    </a:moveTo>
                    <a:lnTo>
                      <a:pt x="0" y="9"/>
                    </a:lnTo>
                    <a:lnTo>
                      <a:pt x="0" y="15"/>
                    </a:lnTo>
                    <a:lnTo>
                      <a:pt x="6" y="22"/>
                    </a:lnTo>
                    <a:lnTo>
                      <a:pt x="16" y="23"/>
                    </a:lnTo>
                    <a:lnTo>
                      <a:pt x="23" y="27"/>
                    </a:lnTo>
                    <a:lnTo>
                      <a:pt x="31" y="26"/>
                    </a:lnTo>
                    <a:lnTo>
                      <a:pt x="32" y="19"/>
                    </a:lnTo>
                    <a:lnTo>
                      <a:pt x="26" y="14"/>
                    </a:lnTo>
                    <a:lnTo>
                      <a:pt x="19" y="12"/>
                    </a:lnTo>
                    <a:lnTo>
                      <a:pt x="11" y="7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0" name="任意多边形: 形状 299"/>
              <p:cNvSpPr>
                <a:spLocks noChangeAspect="1"/>
              </p:cNvSpPr>
              <p:nvPr/>
            </p:nvSpPr>
            <p:spPr bwMode="gray">
              <a:xfrm>
                <a:off x="1971" y="2487"/>
                <a:ext cx="4" cy="2"/>
              </a:xfrm>
              <a:custGeom>
                <a:avLst/>
                <a:gdLst/>
                <a:ahLst/>
                <a:cxnLst>
                  <a:cxn ang="0">
                    <a:pos x="17" y="8"/>
                  </a:cxn>
                  <a:cxn ang="0">
                    <a:pos x="11" y="12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2" y="6"/>
                  </a:cxn>
                  <a:cxn ang="0">
                    <a:pos x="8" y="1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8" y="1"/>
                  </a:cxn>
                  <a:cxn ang="0">
                    <a:pos x="18" y="6"/>
                  </a:cxn>
                  <a:cxn ang="0">
                    <a:pos x="17" y="8"/>
                  </a:cxn>
                </a:cxnLst>
                <a:rect l="0" t="0" r="r" b="b"/>
                <a:pathLst>
                  <a:path w="18" h="12">
                    <a:moveTo>
                      <a:pt x="17" y="8"/>
                    </a:moveTo>
                    <a:lnTo>
                      <a:pt x="11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8" y="1"/>
                    </a:lnTo>
                    <a:lnTo>
                      <a:pt x="18" y="6"/>
                    </a:lnTo>
                    <a:lnTo>
                      <a:pt x="17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1" name="任意多边形: 形状 300"/>
              <p:cNvSpPr>
                <a:spLocks noChangeAspect="1"/>
              </p:cNvSpPr>
              <p:nvPr/>
            </p:nvSpPr>
            <p:spPr bwMode="gray">
              <a:xfrm>
                <a:off x="1962" y="2489"/>
                <a:ext cx="23" cy="17"/>
              </a:xfrm>
              <a:custGeom>
                <a:avLst/>
                <a:gdLst/>
                <a:ahLst/>
                <a:cxnLst>
                  <a:cxn ang="0">
                    <a:pos x="116" y="9"/>
                  </a:cxn>
                  <a:cxn ang="0">
                    <a:pos x="116" y="33"/>
                  </a:cxn>
                  <a:cxn ang="0">
                    <a:pos x="116" y="38"/>
                  </a:cxn>
                  <a:cxn ang="0">
                    <a:pos x="96" y="64"/>
                  </a:cxn>
                  <a:cxn ang="0">
                    <a:pos x="82" y="75"/>
                  </a:cxn>
                  <a:cxn ang="0">
                    <a:pos x="70" y="80"/>
                  </a:cxn>
                  <a:cxn ang="0">
                    <a:pos x="42" y="87"/>
                  </a:cxn>
                  <a:cxn ang="0">
                    <a:pos x="37" y="86"/>
                  </a:cxn>
                  <a:cxn ang="0">
                    <a:pos x="16" y="86"/>
                  </a:cxn>
                  <a:cxn ang="0">
                    <a:pos x="7" y="82"/>
                  </a:cxn>
                  <a:cxn ang="0">
                    <a:pos x="4" y="77"/>
                  </a:cxn>
                  <a:cxn ang="0">
                    <a:pos x="4" y="64"/>
                  </a:cxn>
                  <a:cxn ang="0">
                    <a:pos x="3" y="54"/>
                  </a:cxn>
                  <a:cxn ang="0">
                    <a:pos x="3" y="48"/>
                  </a:cxn>
                  <a:cxn ang="0">
                    <a:pos x="0" y="39"/>
                  </a:cxn>
                  <a:cxn ang="0">
                    <a:pos x="0" y="16"/>
                  </a:cxn>
                  <a:cxn ang="0">
                    <a:pos x="4" y="11"/>
                  </a:cxn>
                  <a:cxn ang="0">
                    <a:pos x="14" y="7"/>
                  </a:cxn>
                  <a:cxn ang="0">
                    <a:pos x="15" y="4"/>
                  </a:cxn>
                  <a:cxn ang="0">
                    <a:pos x="25" y="1"/>
                  </a:cxn>
                  <a:cxn ang="0">
                    <a:pos x="37" y="1"/>
                  </a:cxn>
                  <a:cxn ang="0">
                    <a:pos x="43" y="1"/>
                  </a:cxn>
                  <a:cxn ang="0">
                    <a:pos x="55" y="5"/>
                  </a:cxn>
                  <a:cxn ang="0">
                    <a:pos x="63" y="5"/>
                  </a:cxn>
                  <a:cxn ang="0">
                    <a:pos x="76" y="1"/>
                  </a:cxn>
                  <a:cxn ang="0">
                    <a:pos x="95" y="0"/>
                  </a:cxn>
                  <a:cxn ang="0">
                    <a:pos x="107" y="1"/>
                  </a:cxn>
                  <a:cxn ang="0">
                    <a:pos x="111" y="4"/>
                  </a:cxn>
                  <a:cxn ang="0">
                    <a:pos x="114" y="7"/>
                  </a:cxn>
                  <a:cxn ang="0">
                    <a:pos x="114" y="9"/>
                  </a:cxn>
                  <a:cxn ang="0">
                    <a:pos x="116" y="9"/>
                  </a:cxn>
                </a:cxnLst>
                <a:rect l="0" t="0" r="r" b="b"/>
                <a:pathLst>
                  <a:path w="116" h="87">
                    <a:moveTo>
                      <a:pt x="116" y="9"/>
                    </a:moveTo>
                    <a:lnTo>
                      <a:pt x="116" y="33"/>
                    </a:lnTo>
                    <a:lnTo>
                      <a:pt x="116" y="38"/>
                    </a:lnTo>
                    <a:lnTo>
                      <a:pt x="96" y="64"/>
                    </a:lnTo>
                    <a:lnTo>
                      <a:pt x="82" y="75"/>
                    </a:lnTo>
                    <a:lnTo>
                      <a:pt x="70" y="80"/>
                    </a:lnTo>
                    <a:lnTo>
                      <a:pt x="42" y="87"/>
                    </a:lnTo>
                    <a:lnTo>
                      <a:pt x="37" y="86"/>
                    </a:lnTo>
                    <a:lnTo>
                      <a:pt x="16" y="86"/>
                    </a:lnTo>
                    <a:lnTo>
                      <a:pt x="7" y="82"/>
                    </a:lnTo>
                    <a:lnTo>
                      <a:pt x="4" y="77"/>
                    </a:lnTo>
                    <a:lnTo>
                      <a:pt x="4" y="64"/>
                    </a:lnTo>
                    <a:lnTo>
                      <a:pt x="3" y="54"/>
                    </a:lnTo>
                    <a:lnTo>
                      <a:pt x="3" y="48"/>
                    </a:lnTo>
                    <a:lnTo>
                      <a:pt x="0" y="39"/>
                    </a:lnTo>
                    <a:lnTo>
                      <a:pt x="0" y="16"/>
                    </a:lnTo>
                    <a:lnTo>
                      <a:pt x="4" y="11"/>
                    </a:lnTo>
                    <a:lnTo>
                      <a:pt x="14" y="7"/>
                    </a:lnTo>
                    <a:lnTo>
                      <a:pt x="15" y="4"/>
                    </a:lnTo>
                    <a:lnTo>
                      <a:pt x="25" y="1"/>
                    </a:lnTo>
                    <a:lnTo>
                      <a:pt x="37" y="1"/>
                    </a:lnTo>
                    <a:lnTo>
                      <a:pt x="43" y="1"/>
                    </a:lnTo>
                    <a:lnTo>
                      <a:pt x="55" y="5"/>
                    </a:lnTo>
                    <a:lnTo>
                      <a:pt x="63" y="5"/>
                    </a:lnTo>
                    <a:lnTo>
                      <a:pt x="76" y="1"/>
                    </a:lnTo>
                    <a:lnTo>
                      <a:pt x="95" y="0"/>
                    </a:lnTo>
                    <a:lnTo>
                      <a:pt x="107" y="1"/>
                    </a:lnTo>
                    <a:lnTo>
                      <a:pt x="111" y="4"/>
                    </a:lnTo>
                    <a:lnTo>
                      <a:pt x="114" y="7"/>
                    </a:lnTo>
                    <a:lnTo>
                      <a:pt x="114" y="9"/>
                    </a:lnTo>
                    <a:lnTo>
                      <a:pt x="116" y="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2" name="任意多边形: 形状 301"/>
              <p:cNvSpPr>
                <a:spLocks noChangeAspect="1"/>
              </p:cNvSpPr>
              <p:nvPr/>
            </p:nvSpPr>
            <p:spPr bwMode="gray">
              <a:xfrm>
                <a:off x="1955" y="2487"/>
                <a:ext cx="7" cy="8"/>
              </a:xfrm>
              <a:custGeom>
                <a:avLst/>
                <a:gdLst/>
                <a:ahLst/>
                <a:cxnLst>
                  <a:cxn ang="0">
                    <a:pos x="31" y="16"/>
                  </a:cxn>
                  <a:cxn ang="0">
                    <a:pos x="31" y="18"/>
                  </a:cxn>
                  <a:cxn ang="0">
                    <a:pos x="24" y="25"/>
                  </a:cxn>
                  <a:cxn ang="0">
                    <a:pos x="24" y="27"/>
                  </a:cxn>
                  <a:cxn ang="0">
                    <a:pos x="13" y="38"/>
                  </a:cxn>
                  <a:cxn ang="0">
                    <a:pos x="5" y="38"/>
                  </a:cxn>
                  <a:cxn ang="0">
                    <a:pos x="5" y="34"/>
                  </a:cxn>
                  <a:cxn ang="0">
                    <a:pos x="0" y="30"/>
                  </a:cxn>
                  <a:cxn ang="0">
                    <a:pos x="0" y="27"/>
                  </a:cxn>
                  <a:cxn ang="0">
                    <a:pos x="2" y="22"/>
                  </a:cxn>
                  <a:cxn ang="0">
                    <a:pos x="9" y="15"/>
                  </a:cxn>
                  <a:cxn ang="0">
                    <a:pos x="10" y="10"/>
                  </a:cxn>
                  <a:cxn ang="0">
                    <a:pos x="11" y="6"/>
                  </a:cxn>
                  <a:cxn ang="0">
                    <a:pos x="15" y="5"/>
                  </a:cxn>
                  <a:cxn ang="0">
                    <a:pos x="24" y="3"/>
                  </a:cxn>
                  <a:cxn ang="0">
                    <a:pos x="24" y="2"/>
                  </a:cxn>
                  <a:cxn ang="0">
                    <a:pos x="31" y="0"/>
                  </a:cxn>
                  <a:cxn ang="0">
                    <a:pos x="31" y="3"/>
                  </a:cxn>
                  <a:cxn ang="0">
                    <a:pos x="24" y="6"/>
                  </a:cxn>
                  <a:cxn ang="0">
                    <a:pos x="20" y="10"/>
                  </a:cxn>
                  <a:cxn ang="0">
                    <a:pos x="20" y="13"/>
                  </a:cxn>
                  <a:cxn ang="0">
                    <a:pos x="30" y="11"/>
                  </a:cxn>
                  <a:cxn ang="0">
                    <a:pos x="30" y="15"/>
                  </a:cxn>
                  <a:cxn ang="0">
                    <a:pos x="31" y="16"/>
                  </a:cxn>
                </a:cxnLst>
                <a:rect l="0" t="0" r="r" b="b"/>
                <a:pathLst>
                  <a:path w="31" h="38">
                    <a:moveTo>
                      <a:pt x="31" y="16"/>
                    </a:moveTo>
                    <a:lnTo>
                      <a:pt x="31" y="18"/>
                    </a:lnTo>
                    <a:lnTo>
                      <a:pt x="24" y="25"/>
                    </a:lnTo>
                    <a:lnTo>
                      <a:pt x="24" y="27"/>
                    </a:lnTo>
                    <a:lnTo>
                      <a:pt x="13" y="38"/>
                    </a:lnTo>
                    <a:lnTo>
                      <a:pt x="5" y="38"/>
                    </a:lnTo>
                    <a:lnTo>
                      <a:pt x="5" y="34"/>
                    </a:lnTo>
                    <a:lnTo>
                      <a:pt x="0" y="30"/>
                    </a:lnTo>
                    <a:lnTo>
                      <a:pt x="0" y="27"/>
                    </a:lnTo>
                    <a:lnTo>
                      <a:pt x="2" y="22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1" y="6"/>
                    </a:lnTo>
                    <a:lnTo>
                      <a:pt x="15" y="5"/>
                    </a:lnTo>
                    <a:lnTo>
                      <a:pt x="24" y="3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1" y="3"/>
                    </a:lnTo>
                    <a:lnTo>
                      <a:pt x="24" y="6"/>
                    </a:lnTo>
                    <a:lnTo>
                      <a:pt x="20" y="10"/>
                    </a:lnTo>
                    <a:lnTo>
                      <a:pt x="20" y="13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31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3" name="任意多边形: 形状 302"/>
              <p:cNvSpPr>
                <a:spLocks noChangeAspect="1"/>
              </p:cNvSpPr>
              <p:nvPr/>
            </p:nvSpPr>
            <p:spPr bwMode="gray">
              <a:xfrm>
                <a:off x="1967" y="2482"/>
                <a:ext cx="1" cy="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5"/>
                  </a:cxn>
                  <a:cxn ang="0">
                    <a:pos x="5" y="7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5" y="0"/>
                  </a:cxn>
                </a:cxnLst>
                <a:rect l="0" t="0" r="r" b="b"/>
                <a:pathLst>
                  <a:path w="6" h="7">
                    <a:moveTo>
                      <a:pt x="5" y="0"/>
                    </a:moveTo>
                    <a:lnTo>
                      <a:pt x="6" y="5"/>
                    </a:lnTo>
                    <a:lnTo>
                      <a:pt x="5" y="7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4" name="任意多边形: 形状 303"/>
              <p:cNvSpPr>
                <a:spLocks noChangeAspect="1"/>
              </p:cNvSpPr>
              <p:nvPr/>
            </p:nvSpPr>
            <p:spPr bwMode="gray">
              <a:xfrm>
                <a:off x="1963" y="2487"/>
                <a:ext cx="2" cy="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2"/>
                  </a:cxn>
                  <a:cxn ang="0">
                    <a:pos x="8" y="6"/>
                  </a:cxn>
                  <a:cxn ang="0">
                    <a:pos x="3" y="6"/>
                  </a:cxn>
                  <a:cxn ang="0">
                    <a:pos x="0" y="1"/>
                  </a:cxn>
                  <a:cxn ang="0">
                    <a:pos x="7" y="0"/>
                  </a:cxn>
                </a:cxnLst>
                <a:rect l="0" t="0" r="r" b="b"/>
                <a:pathLst>
                  <a:path w="8" h="6">
                    <a:moveTo>
                      <a:pt x="7" y="0"/>
                    </a:moveTo>
                    <a:lnTo>
                      <a:pt x="8" y="2"/>
                    </a:lnTo>
                    <a:lnTo>
                      <a:pt x="8" y="6"/>
                    </a:lnTo>
                    <a:lnTo>
                      <a:pt x="3" y="6"/>
                    </a:lnTo>
                    <a:lnTo>
                      <a:pt x="0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5" name="任意多边形: 形状 304"/>
              <p:cNvSpPr>
                <a:spLocks noChangeAspect="1"/>
              </p:cNvSpPr>
              <p:nvPr/>
            </p:nvSpPr>
            <p:spPr bwMode="gray">
              <a:xfrm>
                <a:off x="1706" y="2430"/>
                <a:ext cx="427" cy="448"/>
              </a:xfrm>
              <a:custGeom>
                <a:avLst/>
                <a:gdLst/>
                <a:ahLst/>
                <a:cxnLst>
                  <a:cxn ang="0">
                    <a:pos x="598" y="69"/>
                  </a:cxn>
                  <a:cxn ang="0">
                    <a:pos x="523" y="81"/>
                  </a:cxn>
                  <a:cxn ang="0">
                    <a:pos x="572" y="165"/>
                  </a:cxn>
                  <a:cxn ang="0">
                    <a:pos x="503" y="211"/>
                  </a:cxn>
                  <a:cxn ang="0">
                    <a:pos x="408" y="243"/>
                  </a:cxn>
                  <a:cxn ang="0">
                    <a:pos x="317" y="186"/>
                  </a:cxn>
                  <a:cxn ang="0">
                    <a:pos x="225" y="231"/>
                  </a:cxn>
                  <a:cxn ang="0">
                    <a:pos x="210" y="254"/>
                  </a:cxn>
                  <a:cxn ang="0">
                    <a:pos x="220" y="460"/>
                  </a:cxn>
                  <a:cxn ang="0">
                    <a:pos x="83" y="554"/>
                  </a:cxn>
                  <a:cxn ang="0">
                    <a:pos x="0" y="698"/>
                  </a:cxn>
                  <a:cxn ang="0">
                    <a:pos x="82" y="806"/>
                  </a:cxn>
                  <a:cxn ang="0">
                    <a:pos x="180" y="853"/>
                  </a:cxn>
                  <a:cxn ang="0">
                    <a:pos x="303" y="883"/>
                  </a:cxn>
                  <a:cxn ang="0">
                    <a:pos x="468" y="840"/>
                  </a:cxn>
                  <a:cxn ang="0">
                    <a:pos x="573" y="973"/>
                  </a:cxn>
                  <a:cxn ang="0">
                    <a:pos x="720" y="1039"/>
                  </a:cxn>
                  <a:cxn ang="0">
                    <a:pos x="749" y="1181"/>
                  </a:cxn>
                  <a:cxn ang="0">
                    <a:pos x="863" y="1243"/>
                  </a:cxn>
                  <a:cxn ang="0">
                    <a:pos x="872" y="1398"/>
                  </a:cxn>
                  <a:cxn ang="0">
                    <a:pos x="901" y="1526"/>
                  </a:cxn>
                  <a:cxn ang="0">
                    <a:pos x="1000" y="1613"/>
                  </a:cxn>
                  <a:cxn ang="0">
                    <a:pos x="1059" y="1706"/>
                  </a:cxn>
                  <a:cxn ang="0">
                    <a:pos x="1054" y="1841"/>
                  </a:cxn>
                  <a:cxn ang="0">
                    <a:pos x="904" y="2000"/>
                  </a:cxn>
                  <a:cxn ang="0">
                    <a:pos x="973" y="2055"/>
                  </a:cxn>
                  <a:cxn ang="0">
                    <a:pos x="1052" y="2092"/>
                  </a:cxn>
                  <a:cxn ang="0">
                    <a:pos x="1126" y="2180"/>
                  </a:cxn>
                  <a:cxn ang="0">
                    <a:pos x="1156" y="2196"/>
                  </a:cxn>
                  <a:cxn ang="0">
                    <a:pos x="1275" y="2045"/>
                  </a:cxn>
                  <a:cxn ang="0">
                    <a:pos x="1377" y="1895"/>
                  </a:cxn>
                  <a:cxn ang="0">
                    <a:pos x="1376" y="1762"/>
                  </a:cxn>
                  <a:cxn ang="0">
                    <a:pos x="1474" y="1650"/>
                  </a:cxn>
                  <a:cxn ang="0">
                    <a:pos x="1598" y="1588"/>
                  </a:cxn>
                  <a:cxn ang="0">
                    <a:pos x="1657" y="1570"/>
                  </a:cxn>
                  <a:cxn ang="0">
                    <a:pos x="1787" y="1512"/>
                  </a:cxn>
                  <a:cxn ang="0">
                    <a:pos x="1868" y="1305"/>
                  </a:cxn>
                  <a:cxn ang="0">
                    <a:pos x="1901" y="1102"/>
                  </a:cxn>
                  <a:cxn ang="0">
                    <a:pos x="1975" y="947"/>
                  </a:cxn>
                  <a:cxn ang="0">
                    <a:pos x="2115" y="776"/>
                  </a:cxn>
                  <a:cxn ang="0">
                    <a:pos x="2040" y="565"/>
                  </a:cxn>
                  <a:cxn ang="0">
                    <a:pos x="1896" y="463"/>
                  </a:cxn>
                  <a:cxn ang="0">
                    <a:pos x="1659" y="413"/>
                  </a:cxn>
                  <a:cxn ang="0">
                    <a:pos x="1605" y="404"/>
                  </a:cxn>
                  <a:cxn ang="0">
                    <a:pos x="1561" y="364"/>
                  </a:cxn>
                  <a:cxn ang="0">
                    <a:pos x="1403" y="342"/>
                  </a:cxn>
                  <a:cxn ang="0">
                    <a:pos x="1344" y="419"/>
                  </a:cxn>
                  <a:cxn ang="0">
                    <a:pos x="1277" y="387"/>
                  </a:cxn>
                  <a:cxn ang="0">
                    <a:pos x="1238" y="381"/>
                  </a:cxn>
                  <a:cxn ang="0">
                    <a:pos x="1261" y="339"/>
                  </a:cxn>
                  <a:cxn ang="0">
                    <a:pos x="1231" y="308"/>
                  </a:cxn>
                  <a:cxn ang="0">
                    <a:pos x="1312" y="195"/>
                  </a:cxn>
                  <a:cxn ang="0">
                    <a:pos x="1247" y="69"/>
                  </a:cxn>
                  <a:cxn ang="0">
                    <a:pos x="1141" y="170"/>
                  </a:cxn>
                  <a:cxn ang="0">
                    <a:pos x="1034" y="149"/>
                  </a:cxn>
                  <a:cxn ang="0">
                    <a:pos x="921" y="177"/>
                  </a:cxn>
                  <a:cxn ang="0">
                    <a:pos x="812" y="213"/>
                  </a:cxn>
                  <a:cxn ang="0">
                    <a:pos x="774" y="96"/>
                  </a:cxn>
                  <a:cxn ang="0">
                    <a:pos x="755" y="0"/>
                  </a:cxn>
                </a:cxnLst>
                <a:rect l="0" t="0" r="r" b="b"/>
                <a:pathLst>
                  <a:path w="2135" h="2241">
                    <a:moveTo>
                      <a:pt x="725" y="3"/>
                    </a:moveTo>
                    <a:lnTo>
                      <a:pt x="725" y="15"/>
                    </a:lnTo>
                    <a:lnTo>
                      <a:pt x="713" y="28"/>
                    </a:lnTo>
                    <a:lnTo>
                      <a:pt x="706" y="35"/>
                    </a:lnTo>
                    <a:lnTo>
                      <a:pt x="702" y="37"/>
                    </a:lnTo>
                    <a:lnTo>
                      <a:pt x="686" y="38"/>
                    </a:lnTo>
                    <a:lnTo>
                      <a:pt x="680" y="42"/>
                    </a:lnTo>
                    <a:lnTo>
                      <a:pt x="672" y="46"/>
                    </a:lnTo>
                    <a:lnTo>
                      <a:pt x="666" y="54"/>
                    </a:lnTo>
                    <a:lnTo>
                      <a:pt x="661" y="57"/>
                    </a:lnTo>
                    <a:lnTo>
                      <a:pt x="632" y="59"/>
                    </a:lnTo>
                    <a:lnTo>
                      <a:pt x="616" y="63"/>
                    </a:lnTo>
                    <a:lnTo>
                      <a:pt x="598" y="69"/>
                    </a:lnTo>
                    <a:lnTo>
                      <a:pt x="594" y="73"/>
                    </a:lnTo>
                    <a:lnTo>
                      <a:pt x="593" y="74"/>
                    </a:lnTo>
                    <a:lnTo>
                      <a:pt x="568" y="73"/>
                    </a:lnTo>
                    <a:lnTo>
                      <a:pt x="550" y="68"/>
                    </a:lnTo>
                    <a:lnTo>
                      <a:pt x="529" y="55"/>
                    </a:lnTo>
                    <a:lnTo>
                      <a:pt x="507" y="53"/>
                    </a:lnTo>
                    <a:lnTo>
                      <a:pt x="500" y="51"/>
                    </a:lnTo>
                    <a:lnTo>
                      <a:pt x="496" y="51"/>
                    </a:lnTo>
                    <a:lnTo>
                      <a:pt x="495" y="51"/>
                    </a:lnTo>
                    <a:lnTo>
                      <a:pt x="496" y="60"/>
                    </a:lnTo>
                    <a:lnTo>
                      <a:pt x="500" y="69"/>
                    </a:lnTo>
                    <a:lnTo>
                      <a:pt x="511" y="74"/>
                    </a:lnTo>
                    <a:lnTo>
                      <a:pt x="523" y="81"/>
                    </a:lnTo>
                    <a:lnTo>
                      <a:pt x="525" y="84"/>
                    </a:lnTo>
                    <a:lnTo>
                      <a:pt x="524" y="96"/>
                    </a:lnTo>
                    <a:lnTo>
                      <a:pt x="521" y="109"/>
                    </a:lnTo>
                    <a:lnTo>
                      <a:pt x="521" y="116"/>
                    </a:lnTo>
                    <a:lnTo>
                      <a:pt x="522" y="121"/>
                    </a:lnTo>
                    <a:lnTo>
                      <a:pt x="527" y="138"/>
                    </a:lnTo>
                    <a:lnTo>
                      <a:pt x="528" y="146"/>
                    </a:lnTo>
                    <a:lnTo>
                      <a:pt x="530" y="152"/>
                    </a:lnTo>
                    <a:lnTo>
                      <a:pt x="545" y="155"/>
                    </a:lnTo>
                    <a:lnTo>
                      <a:pt x="548" y="156"/>
                    </a:lnTo>
                    <a:lnTo>
                      <a:pt x="572" y="155"/>
                    </a:lnTo>
                    <a:lnTo>
                      <a:pt x="572" y="164"/>
                    </a:lnTo>
                    <a:lnTo>
                      <a:pt x="572" y="165"/>
                    </a:lnTo>
                    <a:lnTo>
                      <a:pt x="570" y="168"/>
                    </a:lnTo>
                    <a:lnTo>
                      <a:pt x="559" y="170"/>
                    </a:lnTo>
                    <a:lnTo>
                      <a:pt x="551" y="173"/>
                    </a:lnTo>
                    <a:lnTo>
                      <a:pt x="550" y="176"/>
                    </a:lnTo>
                    <a:lnTo>
                      <a:pt x="545" y="179"/>
                    </a:lnTo>
                    <a:lnTo>
                      <a:pt x="537" y="179"/>
                    </a:lnTo>
                    <a:lnTo>
                      <a:pt x="532" y="187"/>
                    </a:lnTo>
                    <a:lnTo>
                      <a:pt x="527" y="202"/>
                    </a:lnTo>
                    <a:lnTo>
                      <a:pt x="522" y="205"/>
                    </a:lnTo>
                    <a:lnTo>
                      <a:pt x="517" y="207"/>
                    </a:lnTo>
                    <a:lnTo>
                      <a:pt x="512" y="207"/>
                    </a:lnTo>
                    <a:lnTo>
                      <a:pt x="506" y="210"/>
                    </a:lnTo>
                    <a:lnTo>
                      <a:pt x="503" y="211"/>
                    </a:lnTo>
                    <a:lnTo>
                      <a:pt x="501" y="216"/>
                    </a:lnTo>
                    <a:lnTo>
                      <a:pt x="492" y="216"/>
                    </a:lnTo>
                    <a:lnTo>
                      <a:pt x="480" y="221"/>
                    </a:lnTo>
                    <a:lnTo>
                      <a:pt x="478" y="221"/>
                    </a:lnTo>
                    <a:lnTo>
                      <a:pt x="470" y="225"/>
                    </a:lnTo>
                    <a:lnTo>
                      <a:pt x="462" y="229"/>
                    </a:lnTo>
                    <a:lnTo>
                      <a:pt x="457" y="232"/>
                    </a:lnTo>
                    <a:lnTo>
                      <a:pt x="449" y="240"/>
                    </a:lnTo>
                    <a:lnTo>
                      <a:pt x="447" y="241"/>
                    </a:lnTo>
                    <a:lnTo>
                      <a:pt x="428" y="245"/>
                    </a:lnTo>
                    <a:lnTo>
                      <a:pt x="411" y="245"/>
                    </a:lnTo>
                    <a:lnTo>
                      <a:pt x="409" y="243"/>
                    </a:lnTo>
                    <a:lnTo>
                      <a:pt x="408" y="243"/>
                    </a:lnTo>
                    <a:lnTo>
                      <a:pt x="394" y="235"/>
                    </a:lnTo>
                    <a:lnTo>
                      <a:pt x="390" y="231"/>
                    </a:lnTo>
                    <a:lnTo>
                      <a:pt x="387" y="226"/>
                    </a:lnTo>
                    <a:lnTo>
                      <a:pt x="384" y="221"/>
                    </a:lnTo>
                    <a:lnTo>
                      <a:pt x="379" y="214"/>
                    </a:lnTo>
                    <a:lnTo>
                      <a:pt x="379" y="216"/>
                    </a:lnTo>
                    <a:lnTo>
                      <a:pt x="368" y="221"/>
                    </a:lnTo>
                    <a:lnTo>
                      <a:pt x="362" y="192"/>
                    </a:lnTo>
                    <a:lnTo>
                      <a:pt x="354" y="181"/>
                    </a:lnTo>
                    <a:lnTo>
                      <a:pt x="349" y="176"/>
                    </a:lnTo>
                    <a:lnTo>
                      <a:pt x="338" y="176"/>
                    </a:lnTo>
                    <a:lnTo>
                      <a:pt x="319" y="186"/>
                    </a:lnTo>
                    <a:lnTo>
                      <a:pt x="317" y="186"/>
                    </a:lnTo>
                    <a:lnTo>
                      <a:pt x="313" y="179"/>
                    </a:lnTo>
                    <a:lnTo>
                      <a:pt x="309" y="177"/>
                    </a:lnTo>
                    <a:lnTo>
                      <a:pt x="307" y="177"/>
                    </a:lnTo>
                    <a:lnTo>
                      <a:pt x="303" y="182"/>
                    </a:lnTo>
                    <a:lnTo>
                      <a:pt x="302" y="188"/>
                    </a:lnTo>
                    <a:lnTo>
                      <a:pt x="298" y="192"/>
                    </a:lnTo>
                    <a:lnTo>
                      <a:pt x="218" y="192"/>
                    </a:lnTo>
                    <a:lnTo>
                      <a:pt x="217" y="191"/>
                    </a:lnTo>
                    <a:lnTo>
                      <a:pt x="217" y="222"/>
                    </a:lnTo>
                    <a:lnTo>
                      <a:pt x="217" y="222"/>
                    </a:lnTo>
                    <a:lnTo>
                      <a:pt x="217" y="225"/>
                    </a:lnTo>
                    <a:lnTo>
                      <a:pt x="221" y="226"/>
                    </a:lnTo>
                    <a:lnTo>
                      <a:pt x="225" y="231"/>
                    </a:lnTo>
                    <a:lnTo>
                      <a:pt x="232" y="231"/>
                    </a:lnTo>
                    <a:lnTo>
                      <a:pt x="234" y="229"/>
                    </a:lnTo>
                    <a:lnTo>
                      <a:pt x="244" y="227"/>
                    </a:lnTo>
                    <a:lnTo>
                      <a:pt x="249" y="235"/>
                    </a:lnTo>
                    <a:lnTo>
                      <a:pt x="250" y="242"/>
                    </a:lnTo>
                    <a:lnTo>
                      <a:pt x="254" y="252"/>
                    </a:lnTo>
                    <a:lnTo>
                      <a:pt x="254" y="253"/>
                    </a:lnTo>
                    <a:lnTo>
                      <a:pt x="249" y="254"/>
                    </a:lnTo>
                    <a:lnTo>
                      <a:pt x="248" y="252"/>
                    </a:lnTo>
                    <a:lnTo>
                      <a:pt x="244" y="251"/>
                    </a:lnTo>
                    <a:lnTo>
                      <a:pt x="234" y="249"/>
                    </a:lnTo>
                    <a:lnTo>
                      <a:pt x="227" y="252"/>
                    </a:lnTo>
                    <a:lnTo>
                      <a:pt x="210" y="254"/>
                    </a:lnTo>
                    <a:lnTo>
                      <a:pt x="205" y="257"/>
                    </a:lnTo>
                    <a:lnTo>
                      <a:pt x="205" y="295"/>
                    </a:lnTo>
                    <a:lnTo>
                      <a:pt x="210" y="300"/>
                    </a:lnTo>
                    <a:lnTo>
                      <a:pt x="222" y="310"/>
                    </a:lnTo>
                    <a:lnTo>
                      <a:pt x="228" y="316"/>
                    </a:lnTo>
                    <a:lnTo>
                      <a:pt x="233" y="326"/>
                    </a:lnTo>
                    <a:lnTo>
                      <a:pt x="240" y="354"/>
                    </a:lnTo>
                    <a:lnTo>
                      <a:pt x="239" y="360"/>
                    </a:lnTo>
                    <a:lnTo>
                      <a:pt x="238" y="370"/>
                    </a:lnTo>
                    <a:lnTo>
                      <a:pt x="228" y="433"/>
                    </a:lnTo>
                    <a:lnTo>
                      <a:pt x="227" y="434"/>
                    </a:lnTo>
                    <a:lnTo>
                      <a:pt x="223" y="452"/>
                    </a:lnTo>
                    <a:lnTo>
                      <a:pt x="220" y="460"/>
                    </a:lnTo>
                    <a:lnTo>
                      <a:pt x="218" y="472"/>
                    </a:lnTo>
                    <a:lnTo>
                      <a:pt x="217" y="475"/>
                    </a:lnTo>
                    <a:lnTo>
                      <a:pt x="216" y="483"/>
                    </a:lnTo>
                    <a:lnTo>
                      <a:pt x="213" y="498"/>
                    </a:lnTo>
                    <a:lnTo>
                      <a:pt x="211" y="504"/>
                    </a:lnTo>
                    <a:lnTo>
                      <a:pt x="210" y="511"/>
                    </a:lnTo>
                    <a:lnTo>
                      <a:pt x="209" y="514"/>
                    </a:lnTo>
                    <a:lnTo>
                      <a:pt x="202" y="517"/>
                    </a:lnTo>
                    <a:lnTo>
                      <a:pt x="182" y="516"/>
                    </a:lnTo>
                    <a:lnTo>
                      <a:pt x="169" y="521"/>
                    </a:lnTo>
                    <a:lnTo>
                      <a:pt x="118" y="536"/>
                    </a:lnTo>
                    <a:lnTo>
                      <a:pt x="99" y="543"/>
                    </a:lnTo>
                    <a:lnTo>
                      <a:pt x="83" y="554"/>
                    </a:lnTo>
                    <a:lnTo>
                      <a:pt x="72" y="563"/>
                    </a:lnTo>
                    <a:lnTo>
                      <a:pt x="59" y="579"/>
                    </a:lnTo>
                    <a:lnTo>
                      <a:pt x="50" y="591"/>
                    </a:lnTo>
                    <a:lnTo>
                      <a:pt x="41" y="607"/>
                    </a:lnTo>
                    <a:lnTo>
                      <a:pt x="39" y="613"/>
                    </a:lnTo>
                    <a:lnTo>
                      <a:pt x="39" y="643"/>
                    </a:lnTo>
                    <a:lnTo>
                      <a:pt x="30" y="644"/>
                    </a:lnTo>
                    <a:lnTo>
                      <a:pt x="21" y="646"/>
                    </a:lnTo>
                    <a:lnTo>
                      <a:pt x="17" y="651"/>
                    </a:lnTo>
                    <a:lnTo>
                      <a:pt x="13" y="668"/>
                    </a:lnTo>
                    <a:lnTo>
                      <a:pt x="1" y="690"/>
                    </a:lnTo>
                    <a:lnTo>
                      <a:pt x="0" y="694"/>
                    </a:lnTo>
                    <a:lnTo>
                      <a:pt x="0" y="698"/>
                    </a:lnTo>
                    <a:lnTo>
                      <a:pt x="11" y="721"/>
                    </a:lnTo>
                    <a:lnTo>
                      <a:pt x="13" y="733"/>
                    </a:lnTo>
                    <a:lnTo>
                      <a:pt x="14" y="737"/>
                    </a:lnTo>
                    <a:lnTo>
                      <a:pt x="23" y="748"/>
                    </a:lnTo>
                    <a:lnTo>
                      <a:pt x="27" y="756"/>
                    </a:lnTo>
                    <a:lnTo>
                      <a:pt x="39" y="769"/>
                    </a:lnTo>
                    <a:lnTo>
                      <a:pt x="49" y="775"/>
                    </a:lnTo>
                    <a:lnTo>
                      <a:pt x="50" y="784"/>
                    </a:lnTo>
                    <a:lnTo>
                      <a:pt x="44" y="794"/>
                    </a:lnTo>
                    <a:lnTo>
                      <a:pt x="45" y="797"/>
                    </a:lnTo>
                    <a:lnTo>
                      <a:pt x="57" y="801"/>
                    </a:lnTo>
                    <a:lnTo>
                      <a:pt x="77" y="802"/>
                    </a:lnTo>
                    <a:lnTo>
                      <a:pt x="82" y="806"/>
                    </a:lnTo>
                    <a:lnTo>
                      <a:pt x="86" y="811"/>
                    </a:lnTo>
                    <a:lnTo>
                      <a:pt x="88" y="822"/>
                    </a:lnTo>
                    <a:lnTo>
                      <a:pt x="91" y="826"/>
                    </a:lnTo>
                    <a:lnTo>
                      <a:pt x="104" y="829"/>
                    </a:lnTo>
                    <a:lnTo>
                      <a:pt x="119" y="830"/>
                    </a:lnTo>
                    <a:lnTo>
                      <a:pt x="127" y="829"/>
                    </a:lnTo>
                    <a:lnTo>
                      <a:pt x="145" y="819"/>
                    </a:lnTo>
                    <a:lnTo>
                      <a:pt x="167" y="803"/>
                    </a:lnTo>
                    <a:lnTo>
                      <a:pt x="177" y="794"/>
                    </a:lnTo>
                    <a:lnTo>
                      <a:pt x="180" y="792"/>
                    </a:lnTo>
                    <a:lnTo>
                      <a:pt x="180" y="795"/>
                    </a:lnTo>
                    <a:lnTo>
                      <a:pt x="180" y="849"/>
                    </a:lnTo>
                    <a:lnTo>
                      <a:pt x="180" y="853"/>
                    </a:lnTo>
                    <a:lnTo>
                      <a:pt x="180" y="882"/>
                    </a:lnTo>
                    <a:lnTo>
                      <a:pt x="183" y="886"/>
                    </a:lnTo>
                    <a:lnTo>
                      <a:pt x="189" y="889"/>
                    </a:lnTo>
                    <a:lnTo>
                      <a:pt x="194" y="889"/>
                    </a:lnTo>
                    <a:lnTo>
                      <a:pt x="201" y="887"/>
                    </a:lnTo>
                    <a:lnTo>
                      <a:pt x="201" y="887"/>
                    </a:lnTo>
                    <a:lnTo>
                      <a:pt x="209" y="883"/>
                    </a:lnTo>
                    <a:lnTo>
                      <a:pt x="226" y="882"/>
                    </a:lnTo>
                    <a:lnTo>
                      <a:pt x="228" y="880"/>
                    </a:lnTo>
                    <a:lnTo>
                      <a:pt x="236" y="880"/>
                    </a:lnTo>
                    <a:lnTo>
                      <a:pt x="254" y="886"/>
                    </a:lnTo>
                    <a:lnTo>
                      <a:pt x="295" y="887"/>
                    </a:lnTo>
                    <a:lnTo>
                      <a:pt x="303" y="883"/>
                    </a:lnTo>
                    <a:lnTo>
                      <a:pt x="308" y="880"/>
                    </a:lnTo>
                    <a:lnTo>
                      <a:pt x="334" y="871"/>
                    </a:lnTo>
                    <a:lnTo>
                      <a:pt x="341" y="867"/>
                    </a:lnTo>
                    <a:lnTo>
                      <a:pt x="366" y="845"/>
                    </a:lnTo>
                    <a:lnTo>
                      <a:pt x="383" y="826"/>
                    </a:lnTo>
                    <a:lnTo>
                      <a:pt x="389" y="819"/>
                    </a:lnTo>
                    <a:lnTo>
                      <a:pt x="405" y="816"/>
                    </a:lnTo>
                    <a:lnTo>
                      <a:pt x="411" y="816"/>
                    </a:lnTo>
                    <a:lnTo>
                      <a:pt x="438" y="812"/>
                    </a:lnTo>
                    <a:lnTo>
                      <a:pt x="457" y="813"/>
                    </a:lnTo>
                    <a:lnTo>
                      <a:pt x="460" y="816"/>
                    </a:lnTo>
                    <a:lnTo>
                      <a:pt x="465" y="823"/>
                    </a:lnTo>
                    <a:lnTo>
                      <a:pt x="468" y="840"/>
                    </a:lnTo>
                    <a:lnTo>
                      <a:pt x="468" y="872"/>
                    </a:lnTo>
                    <a:lnTo>
                      <a:pt x="467" y="882"/>
                    </a:lnTo>
                    <a:lnTo>
                      <a:pt x="462" y="889"/>
                    </a:lnTo>
                    <a:lnTo>
                      <a:pt x="460" y="893"/>
                    </a:lnTo>
                    <a:lnTo>
                      <a:pt x="459" y="900"/>
                    </a:lnTo>
                    <a:lnTo>
                      <a:pt x="465" y="924"/>
                    </a:lnTo>
                    <a:lnTo>
                      <a:pt x="474" y="937"/>
                    </a:lnTo>
                    <a:lnTo>
                      <a:pt x="481" y="943"/>
                    </a:lnTo>
                    <a:lnTo>
                      <a:pt x="508" y="963"/>
                    </a:lnTo>
                    <a:lnTo>
                      <a:pt x="521" y="967"/>
                    </a:lnTo>
                    <a:lnTo>
                      <a:pt x="538" y="969"/>
                    </a:lnTo>
                    <a:lnTo>
                      <a:pt x="557" y="969"/>
                    </a:lnTo>
                    <a:lnTo>
                      <a:pt x="573" y="973"/>
                    </a:lnTo>
                    <a:lnTo>
                      <a:pt x="580" y="979"/>
                    </a:lnTo>
                    <a:lnTo>
                      <a:pt x="582" y="983"/>
                    </a:lnTo>
                    <a:lnTo>
                      <a:pt x="589" y="991"/>
                    </a:lnTo>
                    <a:lnTo>
                      <a:pt x="597" y="995"/>
                    </a:lnTo>
                    <a:lnTo>
                      <a:pt x="635" y="1005"/>
                    </a:lnTo>
                    <a:lnTo>
                      <a:pt x="651" y="1020"/>
                    </a:lnTo>
                    <a:lnTo>
                      <a:pt x="656" y="1023"/>
                    </a:lnTo>
                    <a:lnTo>
                      <a:pt x="666" y="1023"/>
                    </a:lnTo>
                    <a:lnTo>
                      <a:pt x="675" y="1021"/>
                    </a:lnTo>
                    <a:lnTo>
                      <a:pt x="680" y="1021"/>
                    </a:lnTo>
                    <a:lnTo>
                      <a:pt x="693" y="1023"/>
                    </a:lnTo>
                    <a:lnTo>
                      <a:pt x="712" y="1034"/>
                    </a:lnTo>
                    <a:lnTo>
                      <a:pt x="720" y="1039"/>
                    </a:lnTo>
                    <a:lnTo>
                      <a:pt x="726" y="1050"/>
                    </a:lnTo>
                    <a:lnTo>
                      <a:pt x="731" y="1065"/>
                    </a:lnTo>
                    <a:lnTo>
                      <a:pt x="732" y="1080"/>
                    </a:lnTo>
                    <a:lnTo>
                      <a:pt x="736" y="1088"/>
                    </a:lnTo>
                    <a:lnTo>
                      <a:pt x="739" y="1093"/>
                    </a:lnTo>
                    <a:lnTo>
                      <a:pt x="739" y="1102"/>
                    </a:lnTo>
                    <a:lnTo>
                      <a:pt x="737" y="1119"/>
                    </a:lnTo>
                    <a:lnTo>
                      <a:pt x="729" y="1120"/>
                    </a:lnTo>
                    <a:lnTo>
                      <a:pt x="729" y="1124"/>
                    </a:lnTo>
                    <a:lnTo>
                      <a:pt x="729" y="1129"/>
                    </a:lnTo>
                    <a:lnTo>
                      <a:pt x="736" y="1145"/>
                    </a:lnTo>
                    <a:lnTo>
                      <a:pt x="743" y="1168"/>
                    </a:lnTo>
                    <a:lnTo>
                      <a:pt x="749" y="1181"/>
                    </a:lnTo>
                    <a:lnTo>
                      <a:pt x="764" y="1181"/>
                    </a:lnTo>
                    <a:lnTo>
                      <a:pt x="775" y="1182"/>
                    </a:lnTo>
                    <a:lnTo>
                      <a:pt x="788" y="1182"/>
                    </a:lnTo>
                    <a:lnTo>
                      <a:pt x="793" y="1184"/>
                    </a:lnTo>
                    <a:lnTo>
                      <a:pt x="836" y="1184"/>
                    </a:lnTo>
                    <a:lnTo>
                      <a:pt x="841" y="1185"/>
                    </a:lnTo>
                    <a:lnTo>
                      <a:pt x="844" y="1188"/>
                    </a:lnTo>
                    <a:lnTo>
                      <a:pt x="846" y="1193"/>
                    </a:lnTo>
                    <a:lnTo>
                      <a:pt x="844" y="1203"/>
                    </a:lnTo>
                    <a:lnTo>
                      <a:pt x="841" y="1211"/>
                    </a:lnTo>
                    <a:lnTo>
                      <a:pt x="841" y="1217"/>
                    </a:lnTo>
                    <a:lnTo>
                      <a:pt x="846" y="1237"/>
                    </a:lnTo>
                    <a:lnTo>
                      <a:pt x="863" y="1243"/>
                    </a:lnTo>
                    <a:lnTo>
                      <a:pt x="866" y="1246"/>
                    </a:lnTo>
                    <a:lnTo>
                      <a:pt x="871" y="1260"/>
                    </a:lnTo>
                    <a:lnTo>
                      <a:pt x="881" y="1279"/>
                    </a:lnTo>
                    <a:lnTo>
                      <a:pt x="883" y="1289"/>
                    </a:lnTo>
                    <a:lnTo>
                      <a:pt x="883" y="1312"/>
                    </a:lnTo>
                    <a:lnTo>
                      <a:pt x="882" y="1341"/>
                    </a:lnTo>
                    <a:lnTo>
                      <a:pt x="881" y="1345"/>
                    </a:lnTo>
                    <a:lnTo>
                      <a:pt x="876" y="1356"/>
                    </a:lnTo>
                    <a:lnTo>
                      <a:pt x="871" y="1367"/>
                    </a:lnTo>
                    <a:lnTo>
                      <a:pt x="869" y="1373"/>
                    </a:lnTo>
                    <a:lnTo>
                      <a:pt x="869" y="1381"/>
                    </a:lnTo>
                    <a:lnTo>
                      <a:pt x="871" y="1386"/>
                    </a:lnTo>
                    <a:lnTo>
                      <a:pt x="872" y="1398"/>
                    </a:lnTo>
                    <a:lnTo>
                      <a:pt x="871" y="1399"/>
                    </a:lnTo>
                    <a:lnTo>
                      <a:pt x="863" y="1402"/>
                    </a:lnTo>
                    <a:lnTo>
                      <a:pt x="862" y="1403"/>
                    </a:lnTo>
                    <a:lnTo>
                      <a:pt x="861" y="1408"/>
                    </a:lnTo>
                    <a:lnTo>
                      <a:pt x="861" y="1410"/>
                    </a:lnTo>
                    <a:lnTo>
                      <a:pt x="868" y="1424"/>
                    </a:lnTo>
                    <a:lnTo>
                      <a:pt x="869" y="1426"/>
                    </a:lnTo>
                    <a:lnTo>
                      <a:pt x="871" y="1474"/>
                    </a:lnTo>
                    <a:lnTo>
                      <a:pt x="869" y="1507"/>
                    </a:lnTo>
                    <a:lnTo>
                      <a:pt x="873" y="1516"/>
                    </a:lnTo>
                    <a:lnTo>
                      <a:pt x="879" y="1518"/>
                    </a:lnTo>
                    <a:lnTo>
                      <a:pt x="894" y="1522"/>
                    </a:lnTo>
                    <a:lnTo>
                      <a:pt x="901" y="1526"/>
                    </a:lnTo>
                    <a:lnTo>
                      <a:pt x="919" y="1528"/>
                    </a:lnTo>
                    <a:lnTo>
                      <a:pt x="931" y="1528"/>
                    </a:lnTo>
                    <a:lnTo>
                      <a:pt x="943" y="1527"/>
                    </a:lnTo>
                    <a:lnTo>
                      <a:pt x="948" y="1524"/>
                    </a:lnTo>
                    <a:lnTo>
                      <a:pt x="957" y="1521"/>
                    </a:lnTo>
                    <a:lnTo>
                      <a:pt x="963" y="1526"/>
                    </a:lnTo>
                    <a:lnTo>
                      <a:pt x="986" y="1533"/>
                    </a:lnTo>
                    <a:lnTo>
                      <a:pt x="992" y="1542"/>
                    </a:lnTo>
                    <a:lnTo>
                      <a:pt x="994" y="1548"/>
                    </a:lnTo>
                    <a:lnTo>
                      <a:pt x="996" y="1571"/>
                    </a:lnTo>
                    <a:lnTo>
                      <a:pt x="1000" y="1583"/>
                    </a:lnTo>
                    <a:lnTo>
                      <a:pt x="998" y="1608"/>
                    </a:lnTo>
                    <a:lnTo>
                      <a:pt x="1000" y="1613"/>
                    </a:lnTo>
                    <a:lnTo>
                      <a:pt x="1006" y="1620"/>
                    </a:lnTo>
                    <a:lnTo>
                      <a:pt x="1013" y="1625"/>
                    </a:lnTo>
                    <a:lnTo>
                      <a:pt x="1019" y="1628"/>
                    </a:lnTo>
                    <a:lnTo>
                      <a:pt x="1029" y="1628"/>
                    </a:lnTo>
                    <a:lnTo>
                      <a:pt x="1035" y="1625"/>
                    </a:lnTo>
                    <a:lnTo>
                      <a:pt x="1048" y="1625"/>
                    </a:lnTo>
                    <a:lnTo>
                      <a:pt x="1057" y="1623"/>
                    </a:lnTo>
                    <a:lnTo>
                      <a:pt x="1062" y="1628"/>
                    </a:lnTo>
                    <a:lnTo>
                      <a:pt x="1067" y="1636"/>
                    </a:lnTo>
                    <a:lnTo>
                      <a:pt x="1067" y="1661"/>
                    </a:lnTo>
                    <a:lnTo>
                      <a:pt x="1066" y="1664"/>
                    </a:lnTo>
                    <a:lnTo>
                      <a:pt x="1062" y="1680"/>
                    </a:lnTo>
                    <a:lnTo>
                      <a:pt x="1059" y="1706"/>
                    </a:lnTo>
                    <a:lnTo>
                      <a:pt x="1057" y="1726"/>
                    </a:lnTo>
                    <a:lnTo>
                      <a:pt x="1066" y="1726"/>
                    </a:lnTo>
                    <a:lnTo>
                      <a:pt x="1070" y="1725"/>
                    </a:lnTo>
                    <a:lnTo>
                      <a:pt x="1084" y="1725"/>
                    </a:lnTo>
                    <a:lnTo>
                      <a:pt x="1091" y="1732"/>
                    </a:lnTo>
                    <a:lnTo>
                      <a:pt x="1103" y="1771"/>
                    </a:lnTo>
                    <a:lnTo>
                      <a:pt x="1103" y="1803"/>
                    </a:lnTo>
                    <a:lnTo>
                      <a:pt x="1102" y="1814"/>
                    </a:lnTo>
                    <a:lnTo>
                      <a:pt x="1099" y="1818"/>
                    </a:lnTo>
                    <a:lnTo>
                      <a:pt x="1097" y="1822"/>
                    </a:lnTo>
                    <a:lnTo>
                      <a:pt x="1073" y="1838"/>
                    </a:lnTo>
                    <a:lnTo>
                      <a:pt x="1066" y="1840"/>
                    </a:lnTo>
                    <a:lnTo>
                      <a:pt x="1054" y="1841"/>
                    </a:lnTo>
                    <a:lnTo>
                      <a:pt x="1046" y="1845"/>
                    </a:lnTo>
                    <a:lnTo>
                      <a:pt x="1037" y="1857"/>
                    </a:lnTo>
                    <a:lnTo>
                      <a:pt x="1028" y="1867"/>
                    </a:lnTo>
                    <a:lnTo>
                      <a:pt x="984" y="1905"/>
                    </a:lnTo>
                    <a:lnTo>
                      <a:pt x="982" y="1909"/>
                    </a:lnTo>
                    <a:lnTo>
                      <a:pt x="978" y="1916"/>
                    </a:lnTo>
                    <a:lnTo>
                      <a:pt x="958" y="1941"/>
                    </a:lnTo>
                    <a:lnTo>
                      <a:pt x="955" y="1947"/>
                    </a:lnTo>
                    <a:lnTo>
                      <a:pt x="937" y="1968"/>
                    </a:lnTo>
                    <a:lnTo>
                      <a:pt x="922" y="1980"/>
                    </a:lnTo>
                    <a:lnTo>
                      <a:pt x="915" y="1989"/>
                    </a:lnTo>
                    <a:lnTo>
                      <a:pt x="906" y="1995"/>
                    </a:lnTo>
                    <a:lnTo>
                      <a:pt x="904" y="2000"/>
                    </a:lnTo>
                    <a:lnTo>
                      <a:pt x="895" y="2010"/>
                    </a:lnTo>
                    <a:lnTo>
                      <a:pt x="885" y="2015"/>
                    </a:lnTo>
                    <a:lnTo>
                      <a:pt x="904" y="2017"/>
                    </a:lnTo>
                    <a:lnTo>
                      <a:pt x="911" y="2013"/>
                    </a:lnTo>
                    <a:lnTo>
                      <a:pt x="915" y="2007"/>
                    </a:lnTo>
                    <a:lnTo>
                      <a:pt x="920" y="2005"/>
                    </a:lnTo>
                    <a:lnTo>
                      <a:pt x="925" y="2005"/>
                    </a:lnTo>
                    <a:lnTo>
                      <a:pt x="931" y="2007"/>
                    </a:lnTo>
                    <a:lnTo>
                      <a:pt x="943" y="2017"/>
                    </a:lnTo>
                    <a:lnTo>
                      <a:pt x="948" y="2022"/>
                    </a:lnTo>
                    <a:lnTo>
                      <a:pt x="959" y="2032"/>
                    </a:lnTo>
                    <a:lnTo>
                      <a:pt x="968" y="2040"/>
                    </a:lnTo>
                    <a:lnTo>
                      <a:pt x="973" y="2055"/>
                    </a:lnTo>
                    <a:lnTo>
                      <a:pt x="974" y="2064"/>
                    </a:lnTo>
                    <a:lnTo>
                      <a:pt x="982" y="2065"/>
                    </a:lnTo>
                    <a:lnTo>
                      <a:pt x="986" y="2064"/>
                    </a:lnTo>
                    <a:lnTo>
                      <a:pt x="1000" y="2053"/>
                    </a:lnTo>
                    <a:lnTo>
                      <a:pt x="1005" y="2056"/>
                    </a:lnTo>
                    <a:lnTo>
                      <a:pt x="1006" y="2060"/>
                    </a:lnTo>
                    <a:lnTo>
                      <a:pt x="1011" y="2070"/>
                    </a:lnTo>
                    <a:lnTo>
                      <a:pt x="1018" y="2078"/>
                    </a:lnTo>
                    <a:lnTo>
                      <a:pt x="1021" y="2081"/>
                    </a:lnTo>
                    <a:lnTo>
                      <a:pt x="1025" y="2082"/>
                    </a:lnTo>
                    <a:lnTo>
                      <a:pt x="1033" y="2082"/>
                    </a:lnTo>
                    <a:lnTo>
                      <a:pt x="1040" y="2091"/>
                    </a:lnTo>
                    <a:lnTo>
                      <a:pt x="1052" y="2092"/>
                    </a:lnTo>
                    <a:lnTo>
                      <a:pt x="1055" y="2096"/>
                    </a:lnTo>
                    <a:lnTo>
                      <a:pt x="1062" y="2107"/>
                    </a:lnTo>
                    <a:lnTo>
                      <a:pt x="1068" y="2112"/>
                    </a:lnTo>
                    <a:lnTo>
                      <a:pt x="1077" y="2117"/>
                    </a:lnTo>
                    <a:lnTo>
                      <a:pt x="1082" y="2118"/>
                    </a:lnTo>
                    <a:lnTo>
                      <a:pt x="1097" y="2125"/>
                    </a:lnTo>
                    <a:lnTo>
                      <a:pt x="1100" y="2131"/>
                    </a:lnTo>
                    <a:lnTo>
                      <a:pt x="1104" y="2150"/>
                    </a:lnTo>
                    <a:lnTo>
                      <a:pt x="1107" y="2153"/>
                    </a:lnTo>
                    <a:lnTo>
                      <a:pt x="1127" y="2168"/>
                    </a:lnTo>
                    <a:lnTo>
                      <a:pt x="1132" y="2177"/>
                    </a:lnTo>
                    <a:lnTo>
                      <a:pt x="1131" y="2179"/>
                    </a:lnTo>
                    <a:lnTo>
                      <a:pt x="1126" y="2180"/>
                    </a:lnTo>
                    <a:lnTo>
                      <a:pt x="1124" y="2188"/>
                    </a:lnTo>
                    <a:lnTo>
                      <a:pt x="1121" y="2189"/>
                    </a:lnTo>
                    <a:lnTo>
                      <a:pt x="1116" y="2196"/>
                    </a:lnTo>
                    <a:lnTo>
                      <a:pt x="1114" y="2204"/>
                    </a:lnTo>
                    <a:lnTo>
                      <a:pt x="1114" y="2220"/>
                    </a:lnTo>
                    <a:lnTo>
                      <a:pt x="1111" y="2234"/>
                    </a:lnTo>
                    <a:lnTo>
                      <a:pt x="1113" y="2236"/>
                    </a:lnTo>
                    <a:lnTo>
                      <a:pt x="1116" y="2241"/>
                    </a:lnTo>
                    <a:lnTo>
                      <a:pt x="1116" y="2237"/>
                    </a:lnTo>
                    <a:lnTo>
                      <a:pt x="1121" y="2232"/>
                    </a:lnTo>
                    <a:lnTo>
                      <a:pt x="1130" y="2227"/>
                    </a:lnTo>
                    <a:lnTo>
                      <a:pt x="1145" y="2215"/>
                    </a:lnTo>
                    <a:lnTo>
                      <a:pt x="1156" y="2196"/>
                    </a:lnTo>
                    <a:lnTo>
                      <a:pt x="1167" y="2184"/>
                    </a:lnTo>
                    <a:lnTo>
                      <a:pt x="1173" y="2156"/>
                    </a:lnTo>
                    <a:lnTo>
                      <a:pt x="1178" y="2148"/>
                    </a:lnTo>
                    <a:lnTo>
                      <a:pt x="1193" y="2132"/>
                    </a:lnTo>
                    <a:lnTo>
                      <a:pt x="1199" y="2129"/>
                    </a:lnTo>
                    <a:lnTo>
                      <a:pt x="1221" y="2112"/>
                    </a:lnTo>
                    <a:lnTo>
                      <a:pt x="1229" y="2108"/>
                    </a:lnTo>
                    <a:lnTo>
                      <a:pt x="1238" y="2102"/>
                    </a:lnTo>
                    <a:lnTo>
                      <a:pt x="1244" y="2096"/>
                    </a:lnTo>
                    <a:lnTo>
                      <a:pt x="1247" y="2088"/>
                    </a:lnTo>
                    <a:lnTo>
                      <a:pt x="1253" y="2078"/>
                    </a:lnTo>
                    <a:lnTo>
                      <a:pt x="1267" y="2059"/>
                    </a:lnTo>
                    <a:lnTo>
                      <a:pt x="1275" y="2045"/>
                    </a:lnTo>
                    <a:lnTo>
                      <a:pt x="1286" y="2032"/>
                    </a:lnTo>
                    <a:lnTo>
                      <a:pt x="1291" y="2010"/>
                    </a:lnTo>
                    <a:lnTo>
                      <a:pt x="1303" y="1981"/>
                    </a:lnTo>
                    <a:lnTo>
                      <a:pt x="1309" y="1973"/>
                    </a:lnTo>
                    <a:lnTo>
                      <a:pt x="1314" y="1963"/>
                    </a:lnTo>
                    <a:lnTo>
                      <a:pt x="1318" y="1956"/>
                    </a:lnTo>
                    <a:lnTo>
                      <a:pt x="1324" y="1951"/>
                    </a:lnTo>
                    <a:lnTo>
                      <a:pt x="1339" y="1930"/>
                    </a:lnTo>
                    <a:lnTo>
                      <a:pt x="1346" y="1922"/>
                    </a:lnTo>
                    <a:lnTo>
                      <a:pt x="1352" y="1919"/>
                    </a:lnTo>
                    <a:lnTo>
                      <a:pt x="1363" y="1915"/>
                    </a:lnTo>
                    <a:lnTo>
                      <a:pt x="1368" y="1902"/>
                    </a:lnTo>
                    <a:lnTo>
                      <a:pt x="1377" y="1895"/>
                    </a:lnTo>
                    <a:lnTo>
                      <a:pt x="1380" y="1873"/>
                    </a:lnTo>
                    <a:lnTo>
                      <a:pt x="1382" y="1834"/>
                    </a:lnTo>
                    <a:lnTo>
                      <a:pt x="1384" y="1829"/>
                    </a:lnTo>
                    <a:lnTo>
                      <a:pt x="1390" y="1829"/>
                    </a:lnTo>
                    <a:lnTo>
                      <a:pt x="1392" y="1825"/>
                    </a:lnTo>
                    <a:lnTo>
                      <a:pt x="1389" y="1820"/>
                    </a:lnTo>
                    <a:lnTo>
                      <a:pt x="1382" y="1813"/>
                    </a:lnTo>
                    <a:lnTo>
                      <a:pt x="1380" y="1809"/>
                    </a:lnTo>
                    <a:lnTo>
                      <a:pt x="1380" y="1795"/>
                    </a:lnTo>
                    <a:lnTo>
                      <a:pt x="1378" y="1792"/>
                    </a:lnTo>
                    <a:lnTo>
                      <a:pt x="1378" y="1777"/>
                    </a:lnTo>
                    <a:lnTo>
                      <a:pt x="1376" y="1769"/>
                    </a:lnTo>
                    <a:lnTo>
                      <a:pt x="1376" y="1762"/>
                    </a:lnTo>
                    <a:lnTo>
                      <a:pt x="1378" y="1758"/>
                    </a:lnTo>
                    <a:lnTo>
                      <a:pt x="1380" y="1752"/>
                    </a:lnTo>
                    <a:lnTo>
                      <a:pt x="1380" y="1742"/>
                    </a:lnTo>
                    <a:lnTo>
                      <a:pt x="1390" y="1726"/>
                    </a:lnTo>
                    <a:lnTo>
                      <a:pt x="1395" y="1719"/>
                    </a:lnTo>
                    <a:lnTo>
                      <a:pt x="1409" y="1706"/>
                    </a:lnTo>
                    <a:lnTo>
                      <a:pt x="1428" y="1684"/>
                    </a:lnTo>
                    <a:lnTo>
                      <a:pt x="1431" y="1684"/>
                    </a:lnTo>
                    <a:lnTo>
                      <a:pt x="1436" y="1680"/>
                    </a:lnTo>
                    <a:lnTo>
                      <a:pt x="1446" y="1672"/>
                    </a:lnTo>
                    <a:lnTo>
                      <a:pt x="1459" y="1662"/>
                    </a:lnTo>
                    <a:lnTo>
                      <a:pt x="1464" y="1656"/>
                    </a:lnTo>
                    <a:lnTo>
                      <a:pt x="1474" y="1650"/>
                    </a:lnTo>
                    <a:lnTo>
                      <a:pt x="1487" y="1636"/>
                    </a:lnTo>
                    <a:lnTo>
                      <a:pt x="1501" y="1628"/>
                    </a:lnTo>
                    <a:lnTo>
                      <a:pt x="1511" y="1628"/>
                    </a:lnTo>
                    <a:lnTo>
                      <a:pt x="1516" y="1625"/>
                    </a:lnTo>
                    <a:lnTo>
                      <a:pt x="1522" y="1618"/>
                    </a:lnTo>
                    <a:lnTo>
                      <a:pt x="1533" y="1614"/>
                    </a:lnTo>
                    <a:lnTo>
                      <a:pt x="1550" y="1614"/>
                    </a:lnTo>
                    <a:lnTo>
                      <a:pt x="1561" y="1606"/>
                    </a:lnTo>
                    <a:lnTo>
                      <a:pt x="1565" y="1604"/>
                    </a:lnTo>
                    <a:lnTo>
                      <a:pt x="1573" y="1593"/>
                    </a:lnTo>
                    <a:lnTo>
                      <a:pt x="1578" y="1591"/>
                    </a:lnTo>
                    <a:lnTo>
                      <a:pt x="1591" y="1588"/>
                    </a:lnTo>
                    <a:lnTo>
                      <a:pt x="1598" y="1588"/>
                    </a:lnTo>
                    <a:lnTo>
                      <a:pt x="1600" y="1585"/>
                    </a:lnTo>
                    <a:lnTo>
                      <a:pt x="1600" y="1581"/>
                    </a:lnTo>
                    <a:lnTo>
                      <a:pt x="1597" y="1579"/>
                    </a:lnTo>
                    <a:lnTo>
                      <a:pt x="1597" y="1576"/>
                    </a:lnTo>
                    <a:lnTo>
                      <a:pt x="1605" y="1569"/>
                    </a:lnTo>
                    <a:lnTo>
                      <a:pt x="1608" y="1569"/>
                    </a:lnTo>
                    <a:lnTo>
                      <a:pt x="1608" y="1567"/>
                    </a:lnTo>
                    <a:lnTo>
                      <a:pt x="1609" y="1571"/>
                    </a:lnTo>
                    <a:lnTo>
                      <a:pt x="1615" y="1572"/>
                    </a:lnTo>
                    <a:lnTo>
                      <a:pt x="1638" y="1566"/>
                    </a:lnTo>
                    <a:lnTo>
                      <a:pt x="1643" y="1566"/>
                    </a:lnTo>
                    <a:lnTo>
                      <a:pt x="1647" y="1569"/>
                    </a:lnTo>
                    <a:lnTo>
                      <a:pt x="1657" y="1570"/>
                    </a:lnTo>
                    <a:lnTo>
                      <a:pt x="1673" y="1564"/>
                    </a:lnTo>
                    <a:lnTo>
                      <a:pt x="1680" y="1564"/>
                    </a:lnTo>
                    <a:lnTo>
                      <a:pt x="1686" y="1566"/>
                    </a:lnTo>
                    <a:lnTo>
                      <a:pt x="1697" y="1567"/>
                    </a:lnTo>
                    <a:lnTo>
                      <a:pt x="1708" y="1567"/>
                    </a:lnTo>
                    <a:lnTo>
                      <a:pt x="1732" y="1564"/>
                    </a:lnTo>
                    <a:lnTo>
                      <a:pt x="1736" y="1563"/>
                    </a:lnTo>
                    <a:lnTo>
                      <a:pt x="1740" y="1554"/>
                    </a:lnTo>
                    <a:lnTo>
                      <a:pt x="1743" y="1542"/>
                    </a:lnTo>
                    <a:lnTo>
                      <a:pt x="1751" y="1533"/>
                    </a:lnTo>
                    <a:lnTo>
                      <a:pt x="1759" y="1529"/>
                    </a:lnTo>
                    <a:lnTo>
                      <a:pt x="1778" y="1521"/>
                    </a:lnTo>
                    <a:lnTo>
                      <a:pt x="1787" y="1512"/>
                    </a:lnTo>
                    <a:lnTo>
                      <a:pt x="1791" y="1505"/>
                    </a:lnTo>
                    <a:lnTo>
                      <a:pt x="1792" y="1497"/>
                    </a:lnTo>
                    <a:lnTo>
                      <a:pt x="1793" y="1483"/>
                    </a:lnTo>
                    <a:lnTo>
                      <a:pt x="1796" y="1469"/>
                    </a:lnTo>
                    <a:lnTo>
                      <a:pt x="1808" y="1452"/>
                    </a:lnTo>
                    <a:lnTo>
                      <a:pt x="1825" y="1431"/>
                    </a:lnTo>
                    <a:lnTo>
                      <a:pt x="1834" y="1416"/>
                    </a:lnTo>
                    <a:lnTo>
                      <a:pt x="1845" y="1388"/>
                    </a:lnTo>
                    <a:lnTo>
                      <a:pt x="1858" y="1373"/>
                    </a:lnTo>
                    <a:lnTo>
                      <a:pt x="1864" y="1365"/>
                    </a:lnTo>
                    <a:lnTo>
                      <a:pt x="1867" y="1335"/>
                    </a:lnTo>
                    <a:lnTo>
                      <a:pt x="1867" y="1318"/>
                    </a:lnTo>
                    <a:lnTo>
                      <a:pt x="1868" y="1305"/>
                    </a:lnTo>
                    <a:lnTo>
                      <a:pt x="1872" y="1291"/>
                    </a:lnTo>
                    <a:lnTo>
                      <a:pt x="1878" y="1282"/>
                    </a:lnTo>
                    <a:lnTo>
                      <a:pt x="1890" y="1268"/>
                    </a:lnTo>
                    <a:lnTo>
                      <a:pt x="1894" y="1260"/>
                    </a:lnTo>
                    <a:lnTo>
                      <a:pt x="1894" y="1244"/>
                    </a:lnTo>
                    <a:lnTo>
                      <a:pt x="1898" y="1206"/>
                    </a:lnTo>
                    <a:lnTo>
                      <a:pt x="1900" y="1199"/>
                    </a:lnTo>
                    <a:lnTo>
                      <a:pt x="1904" y="1173"/>
                    </a:lnTo>
                    <a:lnTo>
                      <a:pt x="1907" y="1156"/>
                    </a:lnTo>
                    <a:lnTo>
                      <a:pt x="1906" y="1144"/>
                    </a:lnTo>
                    <a:lnTo>
                      <a:pt x="1904" y="1134"/>
                    </a:lnTo>
                    <a:lnTo>
                      <a:pt x="1904" y="1111"/>
                    </a:lnTo>
                    <a:lnTo>
                      <a:pt x="1901" y="1102"/>
                    </a:lnTo>
                    <a:lnTo>
                      <a:pt x="1901" y="1080"/>
                    </a:lnTo>
                    <a:lnTo>
                      <a:pt x="1904" y="1052"/>
                    </a:lnTo>
                    <a:lnTo>
                      <a:pt x="1907" y="1034"/>
                    </a:lnTo>
                    <a:lnTo>
                      <a:pt x="1907" y="1022"/>
                    </a:lnTo>
                    <a:lnTo>
                      <a:pt x="1910" y="1009"/>
                    </a:lnTo>
                    <a:lnTo>
                      <a:pt x="1911" y="1006"/>
                    </a:lnTo>
                    <a:lnTo>
                      <a:pt x="1922" y="995"/>
                    </a:lnTo>
                    <a:lnTo>
                      <a:pt x="1926" y="995"/>
                    </a:lnTo>
                    <a:lnTo>
                      <a:pt x="1935" y="998"/>
                    </a:lnTo>
                    <a:lnTo>
                      <a:pt x="1937" y="998"/>
                    </a:lnTo>
                    <a:lnTo>
                      <a:pt x="1952" y="984"/>
                    </a:lnTo>
                    <a:lnTo>
                      <a:pt x="1963" y="969"/>
                    </a:lnTo>
                    <a:lnTo>
                      <a:pt x="1975" y="947"/>
                    </a:lnTo>
                    <a:lnTo>
                      <a:pt x="1981" y="929"/>
                    </a:lnTo>
                    <a:lnTo>
                      <a:pt x="1989" y="914"/>
                    </a:lnTo>
                    <a:lnTo>
                      <a:pt x="1997" y="902"/>
                    </a:lnTo>
                    <a:lnTo>
                      <a:pt x="2013" y="889"/>
                    </a:lnTo>
                    <a:lnTo>
                      <a:pt x="2018" y="881"/>
                    </a:lnTo>
                    <a:lnTo>
                      <a:pt x="2028" y="871"/>
                    </a:lnTo>
                    <a:lnTo>
                      <a:pt x="2049" y="860"/>
                    </a:lnTo>
                    <a:lnTo>
                      <a:pt x="2055" y="853"/>
                    </a:lnTo>
                    <a:lnTo>
                      <a:pt x="2063" y="840"/>
                    </a:lnTo>
                    <a:lnTo>
                      <a:pt x="2076" y="824"/>
                    </a:lnTo>
                    <a:lnTo>
                      <a:pt x="2094" y="805"/>
                    </a:lnTo>
                    <a:lnTo>
                      <a:pt x="2111" y="779"/>
                    </a:lnTo>
                    <a:lnTo>
                      <a:pt x="2115" y="776"/>
                    </a:lnTo>
                    <a:lnTo>
                      <a:pt x="2120" y="767"/>
                    </a:lnTo>
                    <a:lnTo>
                      <a:pt x="2120" y="767"/>
                    </a:lnTo>
                    <a:lnTo>
                      <a:pt x="2130" y="724"/>
                    </a:lnTo>
                    <a:lnTo>
                      <a:pt x="2132" y="709"/>
                    </a:lnTo>
                    <a:lnTo>
                      <a:pt x="2135" y="673"/>
                    </a:lnTo>
                    <a:lnTo>
                      <a:pt x="2135" y="650"/>
                    </a:lnTo>
                    <a:lnTo>
                      <a:pt x="2126" y="629"/>
                    </a:lnTo>
                    <a:lnTo>
                      <a:pt x="2120" y="597"/>
                    </a:lnTo>
                    <a:lnTo>
                      <a:pt x="2111" y="582"/>
                    </a:lnTo>
                    <a:lnTo>
                      <a:pt x="2102" y="570"/>
                    </a:lnTo>
                    <a:lnTo>
                      <a:pt x="2093" y="565"/>
                    </a:lnTo>
                    <a:lnTo>
                      <a:pt x="2046" y="565"/>
                    </a:lnTo>
                    <a:lnTo>
                      <a:pt x="2040" y="565"/>
                    </a:lnTo>
                    <a:lnTo>
                      <a:pt x="2034" y="564"/>
                    </a:lnTo>
                    <a:lnTo>
                      <a:pt x="2030" y="560"/>
                    </a:lnTo>
                    <a:lnTo>
                      <a:pt x="2022" y="558"/>
                    </a:lnTo>
                    <a:lnTo>
                      <a:pt x="2014" y="558"/>
                    </a:lnTo>
                    <a:lnTo>
                      <a:pt x="2009" y="550"/>
                    </a:lnTo>
                    <a:lnTo>
                      <a:pt x="2000" y="542"/>
                    </a:lnTo>
                    <a:lnTo>
                      <a:pt x="1993" y="538"/>
                    </a:lnTo>
                    <a:lnTo>
                      <a:pt x="1985" y="534"/>
                    </a:lnTo>
                    <a:lnTo>
                      <a:pt x="1971" y="526"/>
                    </a:lnTo>
                    <a:lnTo>
                      <a:pt x="1942" y="496"/>
                    </a:lnTo>
                    <a:lnTo>
                      <a:pt x="1930" y="485"/>
                    </a:lnTo>
                    <a:lnTo>
                      <a:pt x="1915" y="474"/>
                    </a:lnTo>
                    <a:lnTo>
                      <a:pt x="1896" y="463"/>
                    </a:lnTo>
                    <a:lnTo>
                      <a:pt x="1883" y="455"/>
                    </a:lnTo>
                    <a:lnTo>
                      <a:pt x="1872" y="448"/>
                    </a:lnTo>
                    <a:lnTo>
                      <a:pt x="1860" y="445"/>
                    </a:lnTo>
                    <a:lnTo>
                      <a:pt x="1808" y="444"/>
                    </a:lnTo>
                    <a:lnTo>
                      <a:pt x="1799" y="445"/>
                    </a:lnTo>
                    <a:lnTo>
                      <a:pt x="1790" y="445"/>
                    </a:lnTo>
                    <a:lnTo>
                      <a:pt x="1760" y="444"/>
                    </a:lnTo>
                    <a:lnTo>
                      <a:pt x="1751" y="442"/>
                    </a:lnTo>
                    <a:lnTo>
                      <a:pt x="1731" y="437"/>
                    </a:lnTo>
                    <a:lnTo>
                      <a:pt x="1678" y="420"/>
                    </a:lnTo>
                    <a:lnTo>
                      <a:pt x="1668" y="420"/>
                    </a:lnTo>
                    <a:lnTo>
                      <a:pt x="1665" y="420"/>
                    </a:lnTo>
                    <a:lnTo>
                      <a:pt x="1659" y="413"/>
                    </a:lnTo>
                    <a:lnTo>
                      <a:pt x="1652" y="417"/>
                    </a:lnTo>
                    <a:lnTo>
                      <a:pt x="1645" y="423"/>
                    </a:lnTo>
                    <a:lnTo>
                      <a:pt x="1636" y="426"/>
                    </a:lnTo>
                    <a:lnTo>
                      <a:pt x="1620" y="433"/>
                    </a:lnTo>
                    <a:lnTo>
                      <a:pt x="1611" y="434"/>
                    </a:lnTo>
                    <a:lnTo>
                      <a:pt x="1610" y="428"/>
                    </a:lnTo>
                    <a:lnTo>
                      <a:pt x="1613" y="421"/>
                    </a:lnTo>
                    <a:lnTo>
                      <a:pt x="1619" y="415"/>
                    </a:lnTo>
                    <a:lnTo>
                      <a:pt x="1619" y="410"/>
                    </a:lnTo>
                    <a:lnTo>
                      <a:pt x="1616" y="405"/>
                    </a:lnTo>
                    <a:lnTo>
                      <a:pt x="1611" y="403"/>
                    </a:lnTo>
                    <a:lnTo>
                      <a:pt x="1609" y="403"/>
                    </a:lnTo>
                    <a:lnTo>
                      <a:pt x="1605" y="404"/>
                    </a:lnTo>
                    <a:lnTo>
                      <a:pt x="1602" y="404"/>
                    </a:lnTo>
                    <a:lnTo>
                      <a:pt x="1600" y="403"/>
                    </a:lnTo>
                    <a:lnTo>
                      <a:pt x="1600" y="399"/>
                    </a:lnTo>
                    <a:lnTo>
                      <a:pt x="1604" y="397"/>
                    </a:lnTo>
                    <a:lnTo>
                      <a:pt x="1605" y="387"/>
                    </a:lnTo>
                    <a:lnTo>
                      <a:pt x="1598" y="375"/>
                    </a:lnTo>
                    <a:lnTo>
                      <a:pt x="1587" y="366"/>
                    </a:lnTo>
                    <a:lnTo>
                      <a:pt x="1582" y="367"/>
                    </a:lnTo>
                    <a:lnTo>
                      <a:pt x="1576" y="370"/>
                    </a:lnTo>
                    <a:lnTo>
                      <a:pt x="1570" y="375"/>
                    </a:lnTo>
                    <a:lnTo>
                      <a:pt x="1564" y="378"/>
                    </a:lnTo>
                    <a:lnTo>
                      <a:pt x="1564" y="369"/>
                    </a:lnTo>
                    <a:lnTo>
                      <a:pt x="1561" y="364"/>
                    </a:lnTo>
                    <a:lnTo>
                      <a:pt x="1555" y="355"/>
                    </a:lnTo>
                    <a:lnTo>
                      <a:pt x="1543" y="353"/>
                    </a:lnTo>
                    <a:lnTo>
                      <a:pt x="1533" y="347"/>
                    </a:lnTo>
                    <a:lnTo>
                      <a:pt x="1522" y="345"/>
                    </a:lnTo>
                    <a:lnTo>
                      <a:pt x="1517" y="340"/>
                    </a:lnTo>
                    <a:lnTo>
                      <a:pt x="1502" y="340"/>
                    </a:lnTo>
                    <a:lnTo>
                      <a:pt x="1497" y="339"/>
                    </a:lnTo>
                    <a:lnTo>
                      <a:pt x="1465" y="322"/>
                    </a:lnTo>
                    <a:lnTo>
                      <a:pt x="1454" y="318"/>
                    </a:lnTo>
                    <a:lnTo>
                      <a:pt x="1425" y="320"/>
                    </a:lnTo>
                    <a:lnTo>
                      <a:pt x="1416" y="324"/>
                    </a:lnTo>
                    <a:lnTo>
                      <a:pt x="1409" y="339"/>
                    </a:lnTo>
                    <a:lnTo>
                      <a:pt x="1403" y="342"/>
                    </a:lnTo>
                    <a:lnTo>
                      <a:pt x="1399" y="350"/>
                    </a:lnTo>
                    <a:lnTo>
                      <a:pt x="1396" y="359"/>
                    </a:lnTo>
                    <a:lnTo>
                      <a:pt x="1392" y="366"/>
                    </a:lnTo>
                    <a:lnTo>
                      <a:pt x="1383" y="366"/>
                    </a:lnTo>
                    <a:lnTo>
                      <a:pt x="1374" y="370"/>
                    </a:lnTo>
                    <a:lnTo>
                      <a:pt x="1371" y="371"/>
                    </a:lnTo>
                    <a:lnTo>
                      <a:pt x="1365" y="376"/>
                    </a:lnTo>
                    <a:lnTo>
                      <a:pt x="1358" y="396"/>
                    </a:lnTo>
                    <a:lnTo>
                      <a:pt x="1355" y="403"/>
                    </a:lnTo>
                    <a:lnTo>
                      <a:pt x="1352" y="404"/>
                    </a:lnTo>
                    <a:lnTo>
                      <a:pt x="1351" y="408"/>
                    </a:lnTo>
                    <a:lnTo>
                      <a:pt x="1349" y="418"/>
                    </a:lnTo>
                    <a:lnTo>
                      <a:pt x="1344" y="419"/>
                    </a:lnTo>
                    <a:lnTo>
                      <a:pt x="1344" y="419"/>
                    </a:lnTo>
                    <a:lnTo>
                      <a:pt x="1341" y="412"/>
                    </a:lnTo>
                    <a:lnTo>
                      <a:pt x="1341" y="401"/>
                    </a:lnTo>
                    <a:lnTo>
                      <a:pt x="1345" y="386"/>
                    </a:lnTo>
                    <a:lnTo>
                      <a:pt x="1342" y="386"/>
                    </a:lnTo>
                    <a:lnTo>
                      <a:pt x="1334" y="386"/>
                    </a:lnTo>
                    <a:lnTo>
                      <a:pt x="1326" y="388"/>
                    </a:lnTo>
                    <a:lnTo>
                      <a:pt x="1319" y="387"/>
                    </a:lnTo>
                    <a:lnTo>
                      <a:pt x="1296" y="388"/>
                    </a:lnTo>
                    <a:lnTo>
                      <a:pt x="1287" y="387"/>
                    </a:lnTo>
                    <a:lnTo>
                      <a:pt x="1286" y="388"/>
                    </a:lnTo>
                    <a:lnTo>
                      <a:pt x="1280" y="388"/>
                    </a:lnTo>
                    <a:lnTo>
                      <a:pt x="1277" y="387"/>
                    </a:lnTo>
                    <a:lnTo>
                      <a:pt x="1271" y="387"/>
                    </a:lnTo>
                    <a:lnTo>
                      <a:pt x="1256" y="392"/>
                    </a:lnTo>
                    <a:lnTo>
                      <a:pt x="1250" y="392"/>
                    </a:lnTo>
                    <a:lnTo>
                      <a:pt x="1238" y="387"/>
                    </a:lnTo>
                    <a:lnTo>
                      <a:pt x="1234" y="387"/>
                    </a:lnTo>
                    <a:lnTo>
                      <a:pt x="1232" y="388"/>
                    </a:lnTo>
                    <a:lnTo>
                      <a:pt x="1229" y="397"/>
                    </a:lnTo>
                    <a:lnTo>
                      <a:pt x="1228" y="399"/>
                    </a:lnTo>
                    <a:lnTo>
                      <a:pt x="1226" y="397"/>
                    </a:lnTo>
                    <a:lnTo>
                      <a:pt x="1224" y="390"/>
                    </a:lnTo>
                    <a:lnTo>
                      <a:pt x="1226" y="387"/>
                    </a:lnTo>
                    <a:lnTo>
                      <a:pt x="1232" y="381"/>
                    </a:lnTo>
                    <a:lnTo>
                      <a:pt x="1238" y="381"/>
                    </a:lnTo>
                    <a:lnTo>
                      <a:pt x="1247" y="385"/>
                    </a:lnTo>
                    <a:lnTo>
                      <a:pt x="1259" y="386"/>
                    </a:lnTo>
                    <a:lnTo>
                      <a:pt x="1269" y="382"/>
                    </a:lnTo>
                    <a:lnTo>
                      <a:pt x="1271" y="380"/>
                    </a:lnTo>
                    <a:lnTo>
                      <a:pt x="1272" y="377"/>
                    </a:lnTo>
                    <a:lnTo>
                      <a:pt x="1272" y="355"/>
                    </a:lnTo>
                    <a:lnTo>
                      <a:pt x="1271" y="353"/>
                    </a:lnTo>
                    <a:lnTo>
                      <a:pt x="1265" y="353"/>
                    </a:lnTo>
                    <a:lnTo>
                      <a:pt x="1264" y="349"/>
                    </a:lnTo>
                    <a:lnTo>
                      <a:pt x="1258" y="345"/>
                    </a:lnTo>
                    <a:lnTo>
                      <a:pt x="1256" y="344"/>
                    </a:lnTo>
                    <a:lnTo>
                      <a:pt x="1256" y="340"/>
                    </a:lnTo>
                    <a:lnTo>
                      <a:pt x="1261" y="339"/>
                    </a:lnTo>
                    <a:lnTo>
                      <a:pt x="1266" y="334"/>
                    </a:lnTo>
                    <a:lnTo>
                      <a:pt x="1267" y="329"/>
                    </a:lnTo>
                    <a:lnTo>
                      <a:pt x="1261" y="329"/>
                    </a:lnTo>
                    <a:lnTo>
                      <a:pt x="1258" y="332"/>
                    </a:lnTo>
                    <a:lnTo>
                      <a:pt x="1254" y="332"/>
                    </a:lnTo>
                    <a:lnTo>
                      <a:pt x="1249" y="340"/>
                    </a:lnTo>
                    <a:lnTo>
                      <a:pt x="1247" y="348"/>
                    </a:lnTo>
                    <a:lnTo>
                      <a:pt x="1236" y="348"/>
                    </a:lnTo>
                    <a:lnTo>
                      <a:pt x="1234" y="345"/>
                    </a:lnTo>
                    <a:lnTo>
                      <a:pt x="1234" y="343"/>
                    </a:lnTo>
                    <a:lnTo>
                      <a:pt x="1234" y="327"/>
                    </a:lnTo>
                    <a:lnTo>
                      <a:pt x="1231" y="317"/>
                    </a:lnTo>
                    <a:lnTo>
                      <a:pt x="1231" y="308"/>
                    </a:lnTo>
                    <a:lnTo>
                      <a:pt x="1232" y="306"/>
                    </a:lnTo>
                    <a:lnTo>
                      <a:pt x="1238" y="299"/>
                    </a:lnTo>
                    <a:lnTo>
                      <a:pt x="1243" y="292"/>
                    </a:lnTo>
                    <a:lnTo>
                      <a:pt x="1253" y="281"/>
                    </a:lnTo>
                    <a:lnTo>
                      <a:pt x="1266" y="267"/>
                    </a:lnTo>
                    <a:lnTo>
                      <a:pt x="1283" y="254"/>
                    </a:lnTo>
                    <a:lnTo>
                      <a:pt x="1291" y="242"/>
                    </a:lnTo>
                    <a:lnTo>
                      <a:pt x="1297" y="238"/>
                    </a:lnTo>
                    <a:lnTo>
                      <a:pt x="1303" y="232"/>
                    </a:lnTo>
                    <a:lnTo>
                      <a:pt x="1306" y="222"/>
                    </a:lnTo>
                    <a:lnTo>
                      <a:pt x="1306" y="218"/>
                    </a:lnTo>
                    <a:lnTo>
                      <a:pt x="1312" y="199"/>
                    </a:lnTo>
                    <a:lnTo>
                      <a:pt x="1312" y="195"/>
                    </a:lnTo>
                    <a:lnTo>
                      <a:pt x="1308" y="192"/>
                    </a:lnTo>
                    <a:lnTo>
                      <a:pt x="1301" y="192"/>
                    </a:lnTo>
                    <a:lnTo>
                      <a:pt x="1285" y="187"/>
                    </a:lnTo>
                    <a:lnTo>
                      <a:pt x="1279" y="175"/>
                    </a:lnTo>
                    <a:lnTo>
                      <a:pt x="1272" y="152"/>
                    </a:lnTo>
                    <a:lnTo>
                      <a:pt x="1271" y="150"/>
                    </a:lnTo>
                    <a:lnTo>
                      <a:pt x="1269" y="138"/>
                    </a:lnTo>
                    <a:lnTo>
                      <a:pt x="1264" y="129"/>
                    </a:lnTo>
                    <a:lnTo>
                      <a:pt x="1260" y="116"/>
                    </a:lnTo>
                    <a:lnTo>
                      <a:pt x="1256" y="105"/>
                    </a:lnTo>
                    <a:lnTo>
                      <a:pt x="1253" y="91"/>
                    </a:lnTo>
                    <a:lnTo>
                      <a:pt x="1253" y="80"/>
                    </a:lnTo>
                    <a:lnTo>
                      <a:pt x="1247" y="69"/>
                    </a:lnTo>
                    <a:lnTo>
                      <a:pt x="1237" y="57"/>
                    </a:lnTo>
                    <a:lnTo>
                      <a:pt x="1232" y="53"/>
                    </a:lnTo>
                    <a:lnTo>
                      <a:pt x="1229" y="54"/>
                    </a:lnTo>
                    <a:lnTo>
                      <a:pt x="1227" y="62"/>
                    </a:lnTo>
                    <a:lnTo>
                      <a:pt x="1222" y="63"/>
                    </a:lnTo>
                    <a:lnTo>
                      <a:pt x="1209" y="76"/>
                    </a:lnTo>
                    <a:lnTo>
                      <a:pt x="1206" y="84"/>
                    </a:lnTo>
                    <a:lnTo>
                      <a:pt x="1193" y="102"/>
                    </a:lnTo>
                    <a:lnTo>
                      <a:pt x="1183" y="114"/>
                    </a:lnTo>
                    <a:lnTo>
                      <a:pt x="1179" y="121"/>
                    </a:lnTo>
                    <a:lnTo>
                      <a:pt x="1170" y="143"/>
                    </a:lnTo>
                    <a:lnTo>
                      <a:pt x="1143" y="167"/>
                    </a:lnTo>
                    <a:lnTo>
                      <a:pt x="1141" y="170"/>
                    </a:lnTo>
                    <a:lnTo>
                      <a:pt x="1136" y="172"/>
                    </a:lnTo>
                    <a:lnTo>
                      <a:pt x="1126" y="172"/>
                    </a:lnTo>
                    <a:lnTo>
                      <a:pt x="1119" y="168"/>
                    </a:lnTo>
                    <a:lnTo>
                      <a:pt x="1113" y="168"/>
                    </a:lnTo>
                    <a:lnTo>
                      <a:pt x="1109" y="170"/>
                    </a:lnTo>
                    <a:lnTo>
                      <a:pt x="1093" y="177"/>
                    </a:lnTo>
                    <a:lnTo>
                      <a:pt x="1087" y="177"/>
                    </a:lnTo>
                    <a:lnTo>
                      <a:pt x="1084" y="176"/>
                    </a:lnTo>
                    <a:lnTo>
                      <a:pt x="1075" y="170"/>
                    </a:lnTo>
                    <a:lnTo>
                      <a:pt x="1065" y="159"/>
                    </a:lnTo>
                    <a:lnTo>
                      <a:pt x="1059" y="157"/>
                    </a:lnTo>
                    <a:lnTo>
                      <a:pt x="1055" y="155"/>
                    </a:lnTo>
                    <a:lnTo>
                      <a:pt x="1034" y="149"/>
                    </a:lnTo>
                    <a:lnTo>
                      <a:pt x="1012" y="155"/>
                    </a:lnTo>
                    <a:lnTo>
                      <a:pt x="1008" y="155"/>
                    </a:lnTo>
                    <a:lnTo>
                      <a:pt x="998" y="152"/>
                    </a:lnTo>
                    <a:lnTo>
                      <a:pt x="991" y="152"/>
                    </a:lnTo>
                    <a:lnTo>
                      <a:pt x="985" y="155"/>
                    </a:lnTo>
                    <a:lnTo>
                      <a:pt x="986" y="179"/>
                    </a:lnTo>
                    <a:lnTo>
                      <a:pt x="982" y="183"/>
                    </a:lnTo>
                    <a:lnTo>
                      <a:pt x="965" y="183"/>
                    </a:lnTo>
                    <a:lnTo>
                      <a:pt x="953" y="178"/>
                    </a:lnTo>
                    <a:lnTo>
                      <a:pt x="942" y="179"/>
                    </a:lnTo>
                    <a:lnTo>
                      <a:pt x="928" y="181"/>
                    </a:lnTo>
                    <a:lnTo>
                      <a:pt x="922" y="178"/>
                    </a:lnTo>
                    <a:lnTo>
                      <a:pt x="921" y="177"/>
                    </a:lnTo>
                    <a:lnTo>
                      <a:pt x="917" y="176"/>
                    </a:lnTo>
                    <a:lnTo>
                      <a:pt x="912" y="176"/>
                    </a:lnTo>
                    <a:lnTo>
                      <a:pt x="901" y="182"/>
                    </a:lnTo>
                    <a:lnTo>
                      <a:pt x="893" y="192"/>
                    </a:lnTo>
                    <a:lnTo>
                      <a:pt x="879" y="192"/>
                    </a:lnTo>
                    <a:lnTo>
                      <a:pt x="871" y="195"/>
                    </a:lnTo>
                    <a:lnTo>
                      <a:pt x="866" y="200"/>
                    </a:lnTo>
                    <a:lnTo>
                      <a:pt x="855" y="200"/>
                    </a:lnTo>
                    <a:lnTo>
                      <a:pt x="846" y="203"/>
                    </a:lnTo>
                    <a:lnTo>
                      <a:pt x="840" y="213"/>
                    </a:lnTo>
                    <a:lnTo>
                      <a:pt x="835" y="215"/>
                    </a:lnTo>
                    <a:lnTo>
                      <a:pt x="822" y="215"/>
                    </a:lnTo>
                    <a:lnTo>
                      <a:pt x="812" y="213"/>
                    </a:lnTo>
                    <a:lnTo>
                      <a:pt x="796" y="203"/>
                    </a:lnTo>
                    <a:lnTo>
                      <a:pt x="790" y="198"/>
                    </a:lnTo>
                    <a:lnTo>
                      <a:pt x="786" y="192"/>
                    </a:lnTo>
                    <a:lnTo>
                      <a:pt x="783" y="191"/>
                    </a:lnTo>
                    <a:lnTo>
                      <a:pt x="779" y="186"/>
                    </a:lnTo>
                    <a:lnTo>
                      <a:pt x="777" y="183"/>
                    </a:lnTo>
                    <a:lnTo>
                      <a:pt x="779" y="170"/>
                    </a:lnTo>
                    <a:lnTo>
                      <a:pt x="777" y="161"/>
                    </a:lnTo>
                    <a:lnTo>
                      <a:pt x="766" y="151"/>
                    </a:lnTo>
                    <a:lnTo>
                      <a:pt x="765" y="148"/>
                    </a:lnTo>
                    <a:lnTo>
                      <a:pt x="765" y="117"/>
                    </a:lnTo>
                    <a:lnTo>
                      <a:pt x="771" y="103"/>
                    </a:lnTo>
                    <a:lnTo>
                      <a:pt x="774" y="96"/>
                    </a:lnTo>
                    <a:lnTo>
                      <a:pt x="774" y="86"/>
                    </a:lnTo>
                    <a:lnTo>
                      <a:pt x="783" y="73"/>
                    </a:lnTo>
                    <a:lnTo>
                      <a:pt x="785" y="70"/>
                    </a:lnTo>
                    <a:lnTo>
                      <a:pt x="783" y="63"/>
                    </a:lnTo>
                    <a:lnTo>
                      <a:pt x="779" y="57"/>
                    </a:lnTo>
                    <a:lnTo>
                      <a:pt x="779" y="42"/>
                    </a:lnTo>
                    <a:lnTo>
                      <a:pt x="767" y="38"/>
                    </a:lnTo>
                    <a:lnTo>
                      <a:pt x="765" y="37"/>
                    </a:lnTo>
                    <a:lnTo>
                      <a:pt x="756" y="36"/>
                    </a:lnTo>
                    <a:lnTo>
                      <a:pt x="760" y="22"/>
                    </a:lnTo>
                    <a:lnTo>
                      <a:pt x="760" y="15"/>
                    </a:lnTo>
                    <a:lnTo>
                      <a:pt x="760" y="9"/>
                    </a:lnTo>
                    <a:lnTo>
                      <a:pt x="755" y="0"/>
                    </a:lnTo>
                    <a:lnTo>
                      <a:pt x="747" y="0"/>
                    </a:lnTo>
                    <a:lnTo>
                      <a:pt x="734" y="4"/>
                    </a:lnTo>
                    <a:lnTo>
                      <a:pt x="725" y="3"/>
                    </a:lnTo>
                    <a:close/>
                  </a:path>
                </a:pathLst>
              </a:custGeom>
              <a:solidFill>
                <a:schemeClr val="dk2">
                  <a:lumMod val="100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6" name="任意多边形: 形状 305"/>
              <p:cNvSpPr>
                <a:spLocks noChangeAspect="1"/>
              </p:cNvSpPr>
              <p:nvPr/>
            </p:nvSpPr>
            <p:spPr bwMode="gray">
              <a:xfrm>
                <a:off x="1650" y="2350"/>
                <a:ext cx="132" cy="182"/>
              </a:xfrm>
              <a:custGeom>
                <a:avLst/>
                <a:gdLst/>
                <a:ahLst/>
                <a:cxnLst>
                  <a:cxn ang="0">
                    <a:pos x="404" y="0"/>
                  </a:cxn>
                  <a:cxn ang="0">
                    <a:pos x="380" y="12"/>
                  </a:cxn>
                  <a:cxn ang="0">
                    <a:pos x="314" y="58"/>
                  </a:cxn>
                  <a:cxn ang="0">
                    <a:pos x="260" y="65"/>
                  </a:cxn>
                  <a:cxn ang="0">
                    <a:pos x="244" y="82"/>
                  </a:cxn>
                  <a:cxn ang="0">
                    <a:pos x="187" y="102"/>
                  </a:cxn>
                  <a:cxn ang="0">
                    <a:pos x="158" y="170"/>
                  </a:cxn>
                  <a:cxn ang="0">
                    <a:pos x="115" y="213"/>
                  </a:cxn>
                  <a:cxn ang="0">
                    <a:pos x="113" y="242"/>
                  </a:cxn>
                  <a:cxn ang="0">
                    <a:pos x="88" y="226"/>
                  </a:cxn>
                  <a:cxn ang="0">
                    <a:pos x="91" y="251"/>
                  </a:cxn>
                  <a:cxn ang="0">
                    <a:pos x="60" y="278"/>
                  </a:cxn>
                  <a:cxn ang="0">
                    <a:pos x="81" y="320"/>
                  </a:cxn>
                  <a:cxn ang="0">
                    <a:pos x="83" y="380"/>
                  </a:cxn>
                  <a:cxn ang="0">
                    <a:pos x="83" y="462"/>
                  </a:cxn>
                  <a:cxn ang="0">
                    <a:pos x="111" y="472"/>
                  </a:cxn>
                  <a:cxn ang="0">
                    <a:pos x="71" y="533"/>
                  </a:cxn>
                  <a:cxn ang="0">
                    <a:pos x="20" y="560"/>
                  </a:cxn>
                  <a:cxn ang="0">
                    <a:pos x="0" y="596"/>
                  </a:cxn>
                  <a:cxn ang="0">
                    <a:pos x="44" y="629"/>
                  </a:cxn>
                  <a:cxn ang="0">
                    <a:pos x="106" y="673"/>
                  </a:cxn>
                  <a:cxn ang="0">
                    <a:pos x="156" y="665"/>
                  </a:cxn>
                  <a:cxn ang="0">
                    <a:pos x="201" y="687"/>
                  </a:cxn>
                  <a:cxn ang="0">
                    <a:pos x="238" y="708"/>
                  </a:cxn>
                  <a:cxn ang="0">
                    <a:pos x="273" y="743"/>
                  </a:cxn>
                  <a:cxn ang="0">
                    <a:pos x="297" y="776"/>
                  </a:cxn>
                  <a:cxn ang="0">
                    <a:pos x="319" y="811"/>
                  </a:cxn>
                  <a:cxn ang="0">
                    <a:pos x="365" y="821"/>
                  </a:cxn>
                  <a:cxn ang="0">
                    <a:pos x="389" y="807"/>
                  </a:cxn>
                  <a:cxn ang="0">
                    <a:pos x="435" y="807"/>
                  </a:cxn>
                  <a:cxn ang="0">
                    <a:pos x="488" y="842"/>
                  </a:cxn>
                  <a:cxn ang="0">
                    <a:pos x="459" y="892"/>
                  </a:cxn>
                  <a:cxn ang="0">
                    <a:pos x="494" y="909"/>
                  </a:cxn>
                  <a:cxn ang="0">
                    <a:pos x="504" y="858"/>
                  </a:cxn>
                  <a:cxn ang="0">
                    <a:pos x="524" y="752"/>
                  </a:cxn>
                  <a:cxn ang="0">
                    <a:pos x="489" y="655"/>
                  </a:cxn>
                  <a:cxn ang="0">
                    <a:pos x="532" y="652"/>
                  </a:cxn>
                  <a:cxn ang="0">
                    <a:pos x="518" y="627"/>
                  </a:cxn>
                  <a:cxn ang="0">
                    <a:pos x="501" y="620"/>
                  </a:cxn>
                  <a:cxn ang="0">
                    <a:pos x="591" y="575"/>
                  </a:cxn>
                  <a:cxn ang="0">
                    <a:pos x="633" y="574"/>
                  </a:cxn>
                  <a:cxn ang="0">
                    <a:pos x="658" y="603"/>
                  </a:cxn>
                  <a:cxn ang="0">
                    <a:pos x="626" y="516"/>
                  </a:cxn>
                  <a:cxn ang="0">
                    <a:pos x="640" y="493"/>
                  </a:cxn>
                  <a:cxn ang="0">
                    <a:pos x="615" y="453"/>
                  </a:cxn>
                  <a:cxn ang="0">
                    <a:pos x="615" y="403"/>
                  </a:cxn>
                  <a:cxn ang="0">
                    <a:pos x="633" y="353"/>
                  </a:cxn>
                  <a:cxn ang="0">
                    <a:pos x="583" y="353"/>
                  </a:cxn>
                  <a:cxn ang="0">
                    <a:pos x="544" y="348"/>
                  </a:cxn>
                  <a:cxn ang="0">
                    <a:pos x="494" y="307"/>
                  </a:cxn>
                  <a:cxn ang="0">
                    <a:pos x="443" y="294"/>
                  </a:cxn>
                  <a:cxn ang="0">
                    <a:pos x="376" y="283"/>
                  </a:cxn>
                  <a:cxn ang="0">
                    <a:pos x="353" y="223"/>
                  </a:cxn>
                  <a:cxn ang="0">
                    <a:pos x="334" y="180"/>
                  </a:cxn>
                  <a:cxn ang="0">
                    <a:pos x="375" y="62"/>
                  </a:cxn>
                </a:cxnLst>
                <a:rect l="0" t="0" r="r" b="b"/>
                <a:pathLst>
                  <a:path w="663" h="909">
                    <a:moveTo>
                      <a:pt x="419" y="33"/>
                    </a:moveTo>
                    <a:lnTo>
                      <a:pt x="424" y="28"/>
                    </a:lnTo>
                    <a:lnTo>
                      <a:pt x="429" y="21"/>
                    </a:lnTo>
                    <a:lnTo>
                      <a:pt x="427" y="12"/>
                    </a:lnTo>
                    <a:lnTo>
                      <a:pt x="418" y="6"/>
                    </a:lnTo>
                    <a:lnTo>
                      <a:pt x="404" y="0"/>
                    </a:lnTo>
                    <a:lnTo>
                      <a:pt x="396" y="5"/>
                    </a:lnTo>
                    <a:lnTo>
                      <a:pt x="393" y="5"/>
                    </a:lnTo>
                    <a:lnTo>
                      <a:pt x="391" y="5"/>
                    </a:lnTo>
                    <a:lnTo>
                      <a:pt x="391" y="14"/>
                    </a:lnTo>
                    <a:lnTo>
                      <a:pt x="386" y="14"/>
                    </a:lnTo>
                    <a:lnTo>
                      <a:pt x="380" y="12"/>
                    </a:lnTo>
                    <a:lnTo>
                      <a:pt x="378" y="16"/>
                    </a:lnTo>
                    <a:lnTo>
                      <a:pt x="377" y="24"/>
                    </a:lnTo>
                    <a:lnTo>
                      <a:pt x="372" y="31"/>
                    </a:lnTo>
                    <a:lnTo>
                      <a:pt x="366" y="35"/>
                    </a:lnTo>
                    <a:lnTo>
                      <a:pt x="341" y="43"/>
                    </a:lnTo>
                    <a:lnTo>
                      <a:pt x="314" y="58"/>
                    </a:lnTo>
                    <a:lnTo>
                      <a:pt x="310" y="60"/>
                    </a:lnTo>
                    <a:lnTo>
                      <a:pt x="289" y="65"/>
                    </a:lnTo>
                    <a:lnTo>
                      <a:pt x="281" y="65"/>
                    </a:lnTo>
                    <a:lnTo>
                      <a:pt x="271" y="63"/>
                    </a:lnTo>
                    <a:lnTo>
                      <a:pt x="263" y="63"/>
                    </a:lnTo>
                    <a:lnTo>
                      <a:pt x="260" y="65"/>
                    </a:lnTo>
                    <a:lnTo>
                      <a:pt x="257" y="70"/>
                    </a:lnTo>
                    <a:lnTo>
                      <a:pt x="253" y="81"/>
                    </a:lnTo>
                    <a:lnTo>
                      <a:pt x="249" y="90"/>
                    </a:lnTo>
                    <a:lnTo>
                      <a:pt x="247" y="91"/>
                    </a:lnTo>
                    <a:lnTo>
                      <a:pt x="244" y="91"/>
                    </a:lnTo>
                    <a:lnTo>
                      <a:pt x="244" y="82"/>
                    </a:lnTo>
                    <a:lnTo>
                      <a:pt x="242" y="80"/>
                    </a:lnTo>
                    <a:lnTo>
                      <a:pt x="231" y="80"/>
                    </a:lnTo>
                    <a:lnTo>
                      <a:pt x="220" y="80"/>
                    </a:lnTo>
                    <a:lnTo>
                      <a:pt x="216" y="80"/>
                    </a:lnTo>
                    <a:lnTo>
                      <a:pt x="194" y="96"/>
                    </a:lnTo>
                    <a:lnTo>
                      <a:pt x="187" y="102"/>
                    </a:lnTo>
                    <a:lnTo>
                      <a:pt x="185" y="107"/>
                    </a:lnTo>
                    <a:lnTo>
                      <a:pt x="183" y="128"/>
                    </a:lnTo>
                    <a:lnTo>
                      <a:pt x="181" y="144"/>
                    </a:lnTo>
                    <a:lnTo>
                      <a:pt x="179" y="160"/>
                    </a:lnTo>
                    <a:lnTo>
                      <a:pt x="173" y="166"/>
                    </a:lnTo>
                    <a:lnTo>
                      <a:pt x="158" y="170"/>
                    </a:lnTo>
                    <a:lnTo>
                      <a:pt x="155" y="173"/>
                    </a:lnTo>
                    <a:lnTo>
                      <a:pt x="146" y="188"/>
                    </a:lnTo>
                    <a:lnTo>
                      <a:pt x="142" y="192"/>
                    </a:lnTo>
                    <a:lnTo>
                      <a:pt x="135" y="198"/>
                    </a:lnTo>
                    <a:lnTo>
                      <a:pt x="117" y="209"/>
                    </a:lnTo>
                    <a:lnTo>
                      <a:pt x="115" y="213"/>
                    </a:lnTo>
                    <a:lnTo>
                      <a:pt x="117" y="216"/>
                    </a:lnTo>
                    <a:lnTo>
                      <a:pt x="118" y="219"/>
                    </a:lnTo>
                    <a:lnTo>
                      <a:pt x="122" y="238"/>
                    </a:lnTo>
                    <a:lnTo>
                      <a:pt x="119" y="245"/>
                    </a:lnTo>
                    <a:lnTo>
                      <a:pt x="118" y="246"/>
                    </a:lnTo>
                    <a:lnTo>
                      <a:pt x="113" y="242"/>
                    </a:lnTo>
                    <a:lnTo>
                      <a:pt x="103" y="229"/>
                    </a:lnTo>
                    <a:lnTo>
                      <a:pt x="86" y="209"/>
                    </a:lnTo>
                    <a:lnTo>
                      <a:pt x="85" y="213"/>
                    </a:lnTo>
                    <a:lnTo>
                      <a:pt x="83" y="221"/>
                    </a:lnTo>
                    <a:lnTo>
                      <a:pt x="83" y="223"/>
                    </a:lnTo>
                    <a:lnTo>
                      <a:pt x="88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3" y="240"/>
                    </a:lnTo>
                    <a:lnTo>
                      <a:pt x="97" y="242"/>
                    </a:lnTo>
                    <a:lnTo>
                      <a:pt x="97" y="246"/>
                    </a:lnTo>
                    <a:lnTo>
                      <a:pt x="91" y="251"/>
                    </a:lnTo>
                    <a:lnTo>
                      <a:pt x="81" y="264"/>
                    </a:lnTo>
                    <a:lnTo>
                      <a:pt x="77" y="267"/>
                    </a:lnTo>
                    <a:lnTo>
                      <a:pt x="72" y="263"/>
                    </a:lnTo>
                    <a:lnTo>
                      <a:pt x="69" y="264"/>
                    </a:lnTo>
                    <a:lnTo>
                      <a:pt x="69" y="272"/>
                    </a:lnTo>
                    <a:lnTo>
                      <a:pt x="60" y="278"/>
                    </a:lnTo>
                    <a:lnTo>
                      <a:pt x="60" y="283"/>
                    </a:lnTo>
                    <a:lnTo>
                      <a:pt x="59" y="283"/>
                    </a:lnTo>
                    <a:lnTo>
                      <a:pt x="61" y="288"/>
                    </a:lnTo>
                    <a:lnTo>
                      <a:pt x="66" y="306"/>
                    </a:lnTo>
                    <a:lnTo>
                      <a:pt x="70" y="311"/>
                    </a:lnTo>
                    <a:lnTo>
                      <a:pt x="81" y="320"/>
                    </a:lnTo>
                    <a:lnTo>
                      <a:pt x="86" y="327"/>
                    </a:lnTo>
                    <a:lnTo>
                      <a:pt x="87" y="331"/>
                    </a:lnTo>
                    <a:lnTo>
                      <a:pt x="85" y="353"/>
                    </a:lnTo>
                    <a:lnTo>
                      <a:pt x="88" y="367"/>
                    </a:lnTo>
                    <a:lnTo>
                      <a:pt x="88" y="372"/>
                    </a:lnTo>
                    <a:lnTo>
                      <a:pt x="83" y="380"/>
                    </a:lnTo>
                    <a:lnTo>
                      <a:pt x="81" y="386"/>
                    </a:lnTo>
                    <a:lnTo>
                      <a:pt x="85" y="412"/>
                    </a:lnTo>
                    <a:lnTo>
                      <a:pt x="90" y="431"/>
                    </a:lnTo>
                    <a:lnTo>
                      <a:pt x="90" y="439"/>
                    </a:lnTo>
                    <a:lnTo>
                      <a:pt x="85" y="455"/>
                    </a:lnTo>
                    <a:lnTo>
                      <a:pt x="83" y="462"/>
                    </a:lnTo>
                    <a:lnTo>
                      <a:pt x="85" y="469"/>
                    </a:lnTo>
                    <a:lnTo>
                      <a:pt x="92" y="472"/>
                    </a:lnTo>
                    <a:lnTo>
                      <a:pt x="98" y="473"/>
                    </a:lnTo>
                    <a:lnTo>
                      <a:pt x="103" y="472"/>
                    </a:lnTo>
                    <a:lnTo>
                      <a:pt x="111" y="467"/>
                    </a:lnTo>
                    <a:lnTo>
                      <a:pt x="111" y="472"/>
                    </a:lnTo>
                    <a:lnTo>
                      <a:pt x="111" y="474"/>
                    </a:lnTo>
                    <a:lnTo>
                      <a:pt x="107" y="479"/>
                    </a:lnTo>
                    <a:lnTo>
                      <a:pt x="95" y="490"/>
                    </a:lnTo>
                    <a:lnTo>
                      <a:pt x="81" y="507"/>
                    </a:lnTo>
                    <a:lnTo>
                      <a:pt x="74" y="531"/>
                    </a:lnTo>
                    <a:lnTo>
                      <a:pt x="71" y="533"/>
                    </a:lnTo>
                    <a:lnTo>
                      <a:pt x="69" y="536"/>
                    </a:lnTo>
                    <a:lnTo>
                      <a:pt x="54" y="541"/>
                    </a:lnTo>
                    <a:lnTo>
                      <a:pt x="40" y="539"/>
                    </a:lnTo>
                    <a:lnTo>
                      <a:pt x="37" y="541"/>
                    </a:lnTo>
                    <a:lnTo>
                      <a:pt x="26" y="547"/>
                    </a:lnTo>
                    <a:lnTo>
                      <a:pt x="20" y="560"/>
                    </a:lnTo>
                    <a:lnTo>
                      <a:pt x="18" y="569"/>
                    </a:lnTo>
                    <a:lnTo>
                      <a:pt x="21" y="577"/>
                    </a:lnTo>
                    <a:lnTo>
                      <a:pt x="20" y="584"/>
                    </a:lnTo>
                    <a:lnTo>
                      <a:pt x="7" y="585"/>
                    </a:lnTo>
                    <a:lnTo>
                      <a:pt x="4" y="590"/>
                    </a:lnTo>
                    <a:lnTo>
                      <a:pt x="0" y="596"/>
                    </a:lnTo>
                    <a:lnTo>
                      <a:pt x="0" y="601"/>
                    </a:lnTo>
                    <a:lnTo>
                      <a:pt x="5" y="607"/>
                    </a:lnTo>
                    <a:lnTo>
                      <a:pt x="6" y="611"/>
                    </a:lnTo>
                    <a:lnTo>
                      <a:pt x="9" y="613"/>
                    </a:lnTo>
                    <a:lnTo>
                      <a:pt x="12" y="616"/>
                    </a:lnTo>
                    <a:lnTo>
                      <a:pt x="44" y="629"/>
                    </a:lnTo>
                    <a:lnTo>
                      <a:pt x="74" y="644"/>
                    </a:lnTo>
                    <a:lnTo>
                      <a:pt x="86" y="652"/>
                    </a:lnTo>
                    <a:lnTo>
                      <a:pt x="88" y="657"/>
                    </a:lnTo>
                    <a:lnTo>
                      <a:pt x="91" y="668"/>
                    </a:lnTo>
                    <a:lnTo>
                      <a:pt x="93" y="672"/>
                    </a:lnTo>
                    <a:lnTo>
                      <a:pt x="106" y="673"/>
                    </a:lnTo>
                    <a:lnTo>
                      <a:pt x="114" y="671"/>
                    </a:lnTo>
                    <a:lnTo>
                      <a:pt x="119" y="671"/>
                    </a:lnTo>
                    <a:lnTo>
                      <a:pt x="140" y="673"/>
                    </a:lnTo>
                    <a:lnTo>
                      <a:pt x="150" y="673"/>
                    </a:lnTo>
                    <a:lnTo>
                      <a:pt x="151" y="671"/>
                    </a:lnTo>
                    <a:lnTo>
                      <a:pt x="156" y="665"/>
                    </a:lnTo>
                    <a:lnTo>
                      <a:pt x="161" y="665"/>
                    </a:lnTo>
                    <a:lnTo>
                      <a:pt x="168" y="667"/>
                    </a:lnTo>
                    <a:lnTo>
                      <a:pt x="174" y="673"/>
                    </a:lnTo>
                    <a:lnTo>
                      <a:pt x="181" y="676"/>
                    </a:lnTo>
                    <a:lnTo>
                      <a:pt x="195" y="687"/>
                    </a:lnTo>
                    <a:lnTo>
                      <a:pt x="201" y="687"/>
                    </a:lnTo>
                    <a:lnTo>
                      <a:pt x="205" y="687"/>
                    </a:lnTo>
                    <a:lnTo>
                      <a:pt x="215" y="690"/>
                    </a:lnTo>
                    <a:lnTo>
                      <a:pt x="224" y="693"/>
                    </a:lnTo>
                    <a:lnTo>
                      <a:pt x="230" y="695"/>
                    </a:lnTo>
                    <a:lnTo>
                      <a:pt x="235" y="704"/>
                    </a:lnTo>
                    <a:lnTo>
                      <a:pt x="238" y="708"/>
                    </a:lnTo>
                    <a:lnTo>
                      <a:pt x="248" y="711"/>
                    </a:lnTo>
                    <a:lnTo>
                      <a:pt x="253" y="725"/>
                    </a:lnTo>
                    <a:lnTo>
                      <a:pt x="258" y="733"/>
                    </a:lnTo>
                    <a:lnTo>
                      <a:pt x="264" y="737"/>
                    </a:lnTo>
                    <a:lnTo>
                      <a:pt x="267" y="742"/>
                    </a:lnTo>
                    <a:lnTo>
                      <a:pt x="273" y="743"/>
                    </a:lnTo>
                    <a:lnTo>
                      <a:pt x="278" y="743"/>
                    </a:lnTo>
                    <a:lnTo>
                      <a:pt x="284" y="746"/>
                    </a:lnTo>
                    <a:lnTo>
                      <a:pt x="289" y="749"/>
                    </a:lnTo>
                    <a:lnTo>
                      <a:pt x="292" y="756"/>
                    </a:lnTo>
                    <a:lnTo>
                      <a:pt x="294" y="768"/>
                    </a:lnTo>
                    <a:lnTo>
                      <a:pt x="297" y="776"/>
                    </a:lnTo>
                    <a:lnTo>
                      <a:pt x="298" y="780"/>
                    </a:lnTo>
                    <a:lnTo>
                      <a:pt x="302" y="783"/>
                    </a:lnTo>
                    <a:lnTo>
                      <a:pt x="311" y="783"/>
                    </a:lnTo>
                    <a:lnTo>
                      <a:pt x="316" y="784"/>
                    </a:lnTo>
                    <a:lnTo>
                      <a:pt x="316" y="806"/>
                    </a:lnTo>
                    <a:lnTo>
                      <a:pt x="319" y="811"/>
                    </a:lnTo>
                    <a:lnTo>
                      <a:pt x="324" y="816"/>
                    </a:lnTo>
                    <a:lnTo>
                      <a:pt x="334" y="817"/>
                    </a:lnTo>
                    <a:lnTo>
                      <a:pt x="339" y="816"/>
                    </a:lnTo>
                    <a:lnTo>
                      <a:pt x="353" y="817"/>
                    </a:lnTo>
                    <a:lnTo>
                      <a:pt x="361" y="821"/>
                    </a:lnTo>
                    <a:lnTo>
                      <a:pt x="365" y="821"/>
                    </a:lnTo>
                    <a:lnTo>
                      <a:pt x="372" y="819"/>
                    </a:lnTo>
                    <a:lnTo>
                      <a:pt x="376" y="817"/>
                    </a:lnTo>
                    <a:lnTo>
                      <a:pt x="378" y="813"/>
                    </a:lnTo>
                    <a:lnTo>
                      <a:pt x="382" y="812"/>
                    </a:lnTo>
                    <a:lnTo>
                      <a:pt x="386" y="808"/>
                    </a:lnTo>
                    <a:lnTo>
                      <a:pt x="389" y="807"/>
                    </a:lnTo>
                    <a:lnTo>
                      <a:pt x="398" y="807"/>
                    </a:lnTo>
                    <a:lnTo>
                      <a:pt x="405" y="808"/>
                    </a:lnTo>
                    <a:lnTo>
                      <a:pt x="410" y="813"/>
                    </a:lnTo>
                    <a:lnTo>
                      <a:pt x="418" y="815"/>
                    </a:lnTo>
                    <a:lnTo>
                      <a:pt x="426" y="813"/>
                    </a:lnTo>
                    <a:lnTo>
                      <a:pt x="435" y="807"/>
                    </a:lnTo>
                    <a:lnTo>
                      <a:pt x="437" y="807"/>
                    </a:lnTo>
                    <a:lnTo>
                      <a:pt x="445" y="808"/>
                    </a:lnTo>
                    <a:lnTo>
                      <a:pt x="461" y="815"/>
                    </a:lnTo>
                    <a:lnTo>
                      <a:pt x="477" y="824"/>
                    </a:lnTo>
                    <a:lnTo>
                      <a:pt x="488" y="837"/>
                    </a:lnTo>
                    <a:lnTo>
                      <a:pt x="488" y="842"/>
                    </a:lnTo>
                    <a:lnTo>
                      <a:pt x="484" y="849"/>
                    </a:lnTo>
                    <a:lnTo>
                      <a:pt x="478" y="856"/>
                    </a:lnTo>
                    <a:lnTo>
                      <a:pt x="466" y="869"/>
                    </a:lnTo>
                    <a:lnTo>
                      <a:pt x="458" y="880"/>
                    </a:lnTo>
                    <a:lnTo>
                      <a:pt x="458" y="889"/>
                    </a:lnTo>
                    <a:lnTo>
                      <a:pt x="459" y="892"/>
                    </a:lnTo>
                    <a:lnTo>
                      <a:pt x="464" y="893"/>
                    </a:lnTo>
                    <a:lnTo>
                      <a:pt x="469" y="892"/>
                    </a:lnTo>
                    <a:lnTo>
                      <a:pt x="473" y="893"/>
                    </a:lnTo>
                    <a:lnTo>
                      <a:pt x="478" y="897"/>
                    </a:lnTo>
                    <a:lnTo>
                      <a:pt x="486" y="908"/>
                    </a:lnTo>
                    <a:lnTo>
                      <a:pt x="494" y="909"/>
                    </a:lnTo>
                    <a:lnTo>
                      <a:pt x="495" y="902"/>
                    </a:lnTo>
                    <a:lnTo>
                      <a:pt x="497" y="896"/>
                    </a:lnTo>
                    <a:lnTo>
                      <a:pt x="499" y="881"/>
                    </a:lnTo>
                    <a:lnTo>
                      <a:pt x="501" y="873"/>
                    </a:lnTo>
                    <a:lnTo>
                      <a:pt x="502" y="870"/>
                    </a:lnTo>
                    <a:lnTo>
                      <a:pt x="504" y="858"/>
                    </a:lnTo>
                    <a:lnTo>
                      <a:pt x="506" y="850"/>
                    </a:lnTo>
                    <a:lnTo>
                      <a:pt x="511" y="832"/>
                    </a:lnTo>
                    <a:lnTo>
                      <a:pt x="512" y="831"/>
                    </a:lnTo>
                    <a:lnTo>
                      <a:pt x="522" y="768"/>
                    </a:lnTo>
                    <a:lnTo>
                      <a:pt x="523" y="758"/>
                    </a:lnTo>
                    <a:lnTo>
                      <a:pt x="524" y="752"/>
                    </a:lnTo>
                    <a:lnTo>
                      <a:pt x="517" y="724"/>
                    </a:lnTo>
                    <a:lnTo>
                      <a:pt x="512" y="714"/>
                    </a:lnTo>
                    <a:lnTo>
                      <a:pt x="506" y="708"/>
                    </a:lnTo>
                    <a:lnTo>
                      <a:pt x="494" y="698"/>
                    </a:lnTo>
                    <a:lnTo>
                      <a:pt x="489" y="693"/>
                    </a:lnTo>
                    <a:lnTo>
                      <a:pt x="489" y="655"/>
                    </a:lnTo>
                    <a:lnTo>
                      <a:pt x="494" y="652"/>
                    </a:lnTo>
                    <a:lnTo>
                      <a:pt x="511" y="650"/>
                    </a:lnTo>
                    <a:lnTo>
                      <a:pt x="517" y="647"/>
                    </a:lnTo>
                    <a:lnTo>
                      <a:pt x="528" y="649"/>
                    </a:lnTo>
                    <a:lnTo>
                      <a:pt x="532" y="650"/>
                    </a:lnTo>
                    <a:lnTo>
                      <a:pt x="532" y="652"/>
                    </a:lnTo>
                    <a:lnTo>
                      <a:pt x="538" y="651"/>
                    </a:lnTo>
                    <a:lnTo>
                      <a:pt x="538" y="650"/>
                    </a:lnTo>
                    <a:lnTo>
                      <a:pt x="534" y="640"/>
                    </a:lnTo>
                    <a:lnTo>
                      <a:pt x="533" y="633"/>
                    </a:lnTo>
                    <a:lnTo>
                      <a:pt x="528" y="625"/>
                    </a:lnTo>
                    <a:lnTo>
                      <a:pt x="518" y="627"/>
                    </a:lnTo>
                    <a:lnTo>
                      <a:pt x="516" y="629"/>
                    </a:lnTo>
                    <a:lnTo>
                      <a:pt x="509" y="629"/>
                    </a:lnTo>
                    <a:lnTo>
                      <a:pt x="505" y="624"/>
                    </a:lnTo>
                    <a:lnTo>
                      <a:pt x="501" y="623"/>
                    </a:lnTo>
                    <a:lnTo>
                      <a:pt x="501" y="620"/>
                    </a:lnTo>
                    <a:lnTo>
                      <a:pt x="501" y="620"/>
                    </a:lnTo>
                    <a:lnTo>
                      <a:pt x="501" y="589"/>
                    </a:lnTo>
                    <a:lnTo>
                      <a:pt x="502" y="590"/>
                    </a:lnTo>
                    <a:lnTo>
                      <a:pt x="582" y="590"/>
                    </a:lnTo>
                    <a:lnTo>
                      <a:pt x="586" y="586"/>
                    </a:lnTo>
                    <a:lnTo>
                      <a:pt x="587" y="580"/>
                    </a:lnTo>
                    <a:lnTo>
                      <a:pt x="591" y="575"/>
                    </a:lnTo>
                    <a:lnTo>
                      <a:pt x="593" y="575"/>
                    </a:lnTo>
                    <a:lnTo>
                      <a:pt x="597" y="577"/>
                    </a:lnTo>
                    <a:lnTo>
                      <a:pt x="601" y="584"/>
                    </a:lnTo>
                    <a:lnTo>
                      <a:pt x="603" y="584"/>
                    </a:lnTo>
                    <a:lnTo>
                      <a:pt x="622" y="574"/>
                    </a:lnTo>
                    <a:lnTo>
                      <a:pt x="633" y="574"/>
                    </a:lnTo>
                    <a:lnTo>
                      <a:pt x="638" y="579"/>
                    </a:lnTo>
                    <a:lnTo>
                      <a:pt x="646" y="590"/>
                    </a:lnTo>
                    <a:lnTo>
                      <a:pt x="652" y="619"/>
                    </a:lnTo>
                    <a:lnTo>
                      <a:pt x="662" y="614"/>
                    </a:lnTo>
                    <a:lnTo>
                      <a:pt x="663" y="612"/>
                    </a:lnTo>
                    <a:lnTo>
                      <a:pt x="658" y="603"/>
                    </a:lnTo>
                    <a:lnTo>
                      <a:pt x="656" y="592"/>
                    </a:lnTo>
                    <a:lnTo>
                      <a:pt x="640" y="555"/>
                    </a:lnTo>
                    <a:lnTo>
                      <a:pt x="631" y="544"/>
                    </a:lnTo>
                    <a:lnTo>
                      <a:pt x="614" y="531"/>
                    </a:lnTo>
                    <a:lnTo>
                      <a:pt x="614" y="527"/>
                    </a:lnTo>
                    <a:lnTo>
                      <a:pt x="626" y="516"/>
                    </a:lnTo>
                    <a:lnTo>
                      <a:pt x="631" y="509"/>
                    </a:lnTo>
                    <a:lnTo>
                      <a:pt x="634" y="507"/>
                    </a:lnTo>
                    <a:lnTo>
                      <a:pt x="638" y="504"/>
                    </a:lnTo>
                    <a:lnTo>
                      <a:pt x="640" y="503"/>
                    </a:lnTo>
                    <a:lnTo>
                      <a:pt x="641" y="500"/>
                    </a:lnTo>
                    <a:lnTo>
                      <a:pt x="640" y="493"/>
                    </a:lnTo>
                    <a:lnTo>
                      <a:pt x="638" y="488"/>
                    </a:lnTo>
                    <a:lnTo>
                      <a:pt x="633" y="479"/>
                    </a:lnTo>
                    <a:lnTo>
                      <a:pt x="625" y="471"/>
                    </a:lnTo>
                    <a:lnTo>
                      <a:pt x="618" y="466"/>
                    </a:lnTo>
                    <a:lnTo>
                      <a:pt x="617" y="463"/>
                    </a:lnTo>
                    <a:lnTo>
                      <a:pt x="615" y="453"/>
                    </a:lnTo>
                    <a:lnTo>
                      <a:pt x="613" y="447"/>
                    </a:lnTo>
                    <a:lnTo>
                      <a:pt x="613" y="439"/>
                    </a:lnTo>
                    <a:lnTo>
                      <a:pt x="609" y="431"/>
                    </a:lnTo>
                    <a:lnTo>
                      <a:pt x="609" y="419"/>
                    </a:lnTo>
                    <a:lnTo>
                      <a:pt x="613" y="413"/>
                    </a:lnTo>
                    <a:lnTo>
                      <a:pt x="615" y="403"/>
                    </a:lnTo>
                    <a:lnTo>
                      <a:pt x="615" y="392"/>
                    </a:lnTo>
                    <a:lnTo>
                      <a:pt x="624" y="382"/>
                    </a:lnTo>
                    <a:lnTo>
                      <a:pt x="624" y="369"/>
                    </a:lnTo>
                    <a:lnTo>
                      <a:pt x="626" y="364"/>
                    </a:lnTo>
                    <a:lnTo>
                      <a:pt x="633" y="358"/>
                    </a:lnTo>
                    <a:lnTo>
                      <a:pt x="633" y="353"/>
                    </a:lnTo>
                    <a:lnTo>
                      <a:pt x="630" y="344"/>
                    </a:lnTo>
                    <a:lnTo>
                      <a:pt x="628" y="342"/>
                    </a:lnTo>
                    <a:lnTo>
                      <a:pt x="624" y="342"/>
                    </a:lnTo>
                    <a:lnTo>
                      <a:pt x="614" y="342"/>
                    </a:lnTo>
                    <a:lnTo>
                      <a:pt x="595" y="350"/>
                    </a:lnTo>
                    <a:lnTo>
                      <a:pt x="583" y="353"/>
                    </a:lnTo>
                    <a:lnTo>
                      <a:pt x="576" y="353"/>
                    </a:lnTo>
                    <a:lnTo>
                      <a:pt x="567" y="350"/>
                    </a:lnTo>
                    <a:lnTo>
                      <a:pt x="563" y="349"/>
                    </a:lnTo>
                    <a:lnTo>
                      <a:pt x="558" y="347"/>
                    </a:lnTo>
                    <a:lnTo>
                      <a:pt x="552" y="345"/>
                    </a:lnTo>
                    <a:lnTo>
                      <a:pt x="544" y="348"/>
                    </a:lnTo>
                    <a:lnTo>
                      <a:pt x="542" y="350"/>
                    </a:lnTo>
                    <a:lnTo>
                      <a:pt x="536" y="350"/>
                    </a:lnTo>
                    <a:lnTo>
                      <a:pt x="527" y="350"/>
                    </a:lnTo>
                    <a:lnTo>
                      <a:pt x="523" y="348"/>
                    </a:lnTo>
                    <a:lnTo>
                      <a:pt x="522" y="348"/>
                    </a:lnTo>
                    <a:lnTo>
                      <a:pt x="494" y="307"/>
                    </a:lnTo>
                    <a:lnTo>
                      <a:pt x="493" y="305"/>
                    </a:lnTo>
                    <a:lnTo>
                      <a:pt x="490" y="302"/>
                    </a:lnTo>
                    <a:lnTo>
                      <a:pt x="479" y="301"/>
                    </a:lnTo>
                    <a:lnTo>
                      <a:pt x="473" y="297"/>
                    </a:lnTo>
                    <a:lnTo>
                      <a:pt x="461" y="293"/>
                    </a:lnTo>
                    <a:lnTo>
                      <a:pt x="443" y="294"/>
                    </a:lnTo>
                    <a:lnTo>
                      <a:pt x="425" y="299"/>
                    </a:lnTo>
                    <a:lnTo>
                      <a:pt x="415" y="300"/>
                    </a:lnTo>
                    <a:lnTo>
                      <a:pt x="400" y="299"/>
                    </a:lnTo>
                    <a:lnTo>
                      <a:pt x="383" y="291"/>
                    </a:lnTo>
                    <a:lnTo>
                      <a:pt x="380" y="284"/>
                    </a:lnTo>
                    <a:lnTo>
                      <a:pt x="376" y="283"/>
                    </a:lnTo>
                    <a:lnTo>
                      <a:pt x="364" y="277"/>
                    </a:lnTo>
                    <a:lnTo>
                      <a:pt x="362" y="274"/>
                    </a:lnTo>
                    <a:lnTo>
                      <a:pt x="362" y="241"/>
                    </a:lnTo>
                    <a:lnTo>
                      <a:pt x="360" y="232"/>
                    </a:lnTo>
                    <a:lnTo>
                      <a:pt x="357" y="226"/>
                    </a:lnTo>
                    <a:lnTo>
                      <a:pt x="353" y="223"/>
                    </a:lnTo>
                    <a:lnTo>
                      <a:pt x="351" y="220"/>
                    </a:lnTo>
                    <a:lnTo>
                      <a:pt x="344" y="211"/>
                    </a:lnTo>
                    <a:lnTo>
                      <a:pt x="341" y="208"/>
                    </a:lnTo>
                    <a:lnTo>
                      <a:pt x="338" y="188"/>
                    </a:lnTo>
                    <a:lnTo>
                      <a:pt x="335" y="182"/>
                    </a:lnTo>
                    <a:lnTo>
                      <a:pt x="334" y="180"/>
                    </a:lnTo>
                    <a:lnTo>
                      <a:pt x="310" y="181"/>
                    </a:lnTo>
                    <a:lnTo>
                      <a:pt x="316" y="167"/>
                    </a:lnTo>
                    <a:lnTo>
                      <a:pt x="324" y="152"/>
                    </a:lnTo>
                    <a:lnTo>
                      <a:pt x="337" y="107"/>
                    </a:lnTo>
                    <a:lnTo>
                      <a:pt x="350" y="85"/>
                    </a:lnTo>
                    <a:lnTo>
                      <a:pt x="375" y="62"/>
                    </a:lnTo>
                    <a:lnTo>
                      <a:pt x="378" y="57"/>
                    </a:lnTo>
                    <a:lnTo>
                      <a:pt x="383" y="47"/>
                    </a:lnTo>
                    <a:lnTo>
                      <a:pt x="389" y="41"/>
                    </a:lnTo>
                    <a:lnTo>
                      <a:pt x="404" y="35"/>
                    </a:lnTo>
                    <a:lnTo>
                      <a:pt x="419" y="3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7" name="任意多边形: 形状 306"/>
              <p:cNvSpPr>
                <a:spLocks noChangeAspect="1"/>
              </p:cNvSpPr>
              <p:nvPr/>
            </p:nvSpPr>
            <p:spPr bwMode="gray">
              <a:xfrm>
                <a:off x="1751" y="2592"/>
                <a:ext cx="132" cy="151"/>
              </a:xfrm>
              <a:custGeom>
                <a:avLst/>
                <a:gdLst/>
                <a:ahLst/>
                <a:cxnLst>
                  <a:cxn ang="0">
                    <a:pos x="29" y="74"/>
                  </a:cxn>
                  <a:cxn ang="0">
                    <a:pos x="109" y="59"/>
                  </a:cxn>
                  <a:cxn ang="0">
                    <a:pos x="164" y="7"/>
                  </a:cxn>
                  <a:cxn ang="0">
                    <a:pos x="232" y="1"/>
                  </a:cxn>
                  <a:cxn ang="0">
                    <a:pos x="243" y="60"/>
                  </a:cxn>
                  <a:cxn ang="0">
                    <a:pos x="234" y="88"/>
                  </a:cxn>
                  <a:cxn ang="0">
                    <a:pos x="283" y="151"/>
                  </a:cxn>
                  <a:cxn ang="0">
                    <a:pos x="348" y="161"/>
                  </a:cxn>
                  <a:cxn ang="0">
                    <a:pos x="372" y="183"/>
                  </a:cxn>
                  <a:cxn ang="0">
                    <a:pos x="441" y="211"/>
                  </a:cxn>
                  <a:cxn ang="0">
                    <a:pos x="487" y="222"/>
                  </a:cxn>
                  <a:cxn ang="0">
                    <a:pos x="507" y="268"/>
                  </a:cxn>
                  <a:cxn ang="0">
                    <a:pos x="512" y="307"/>
                  </a:cxn>
                  <a:cxn ang="0">
                    <a:pos x="511" y="334"/>
                  </a:cxn>
                  <a:cxn ang="0">
                    <a:pos x="550" y="370"/>
                  </a:cxn>
                  <a:cxn ang="0">
                    <a:pos x="616" y="373"/>
                  </a:cxn>
                  <a:cxn ang="0">
                    <a:pos x="616" y="399"/>
                  </a:cxn>
                  <a:cxn ang="0">
                    <a:pos x="641" y="434"/>
                  </a:cxn>
                  <a:cxn ang="0">
                    <a:pos x="658" y="500"/>
                  </a:cxn>
                  <a:cxn ang="0">
                    <a:pos x="644" y="555"/>
                  </a:cxn>
                  <a:cxn ang="0">
                    <a:pos x="647" y="586"/>
                  </a:cxn>
                  <a:cxn ang="0">
                    <a:pos x="631" y="585"/>
                  </a:cxn>
                  <a:cxn ang="0">
                    <a:pos x="595" y="544"/>
                  </a:cxn>
                  <a:cxn ang="0">
                    <a:pos x="504" y="549"/>
                  </a:cxn>
                  <a:cxn ang="0">
                    <a:pos x="426" y="576"/>
                  </a:cxn>
                  <a:cxn ang="0">
                    <a:pos x="401" y="628"/>
                  </a:cxn>
                  <a:cxn ang="0">
                    <a:pos x="391" y="705"/>
                  </a:cxn>
                  <a:cxn ang="0">
                    <a:pos x="362" y="706"/>
                  </a:cxn>
                  <a:cxn ang="0">
                    <a:pos x="315" y="701"/>
                  </a:cxn>
                  <a:cxn ang="0">
                    <a:pos x="297" y="735"/>
                  </a:cxn>
                  <a:cxn ang="0">
                    <a:pos x="281" y="726"/>
                  </a:cxn>
                  <a:cxn ang="0">
                    <a:pos x="250" y="710"/>
                  </a:cxn>
                  <a:cxn ang="0">
                    <a:pos x="202" y="695"/>
                  </a:cxn>
                  <a:cxn ang="0">
                    <a:pos x="176" y="708"/>
                  </a:cxn>
                  <a:cxn ang="0">
                    <a:pos x="149" y="737"/>
                  </a:cxn>
                  <a:cxn ang="0">
                    <a:pos x="126" y="752"/>
                  </a:cxn>
                  <a:cxn ang="0">
                    <a:pos x="94" y="751"/>
                  </a:cxn>
                  <a:cxn ang="0">
                    <a:pos x="86" y="711"/>
                  </a:cxn>
                  <a:cxn ang="0">
                    <a:pos x="77" y="652"/>
                  </a:cxn>
                  <a:cxn ang="0">
                    <a:pos x="61" y="626"/>
                  </a:cxn>
                  <a:cxn ang="0">
                    <a:pos x="55" y="602"/>
                  </a:cxn>
                  <a:cxn ang="0">
                    <a:pos x="51" y="579"/>
                  </a:cxn>
                  <a:cxn ang="0">
                    <a:pos x="57" y="564"/>
                  </a:cxn>
                  <a:cxn ang="0">
                    <a:pos x="54" y="536"/>
                  </a:cxn>
                  <a:cxn ang="0">
                    <a:pos x="29" y="480"/>
                  </a:cxn>
                  <a:cxn ang="0">
                    <a:pos x="7" y="443"/>
                  </a:cxn>
                  <a:cxn ang="0">
                    <a:pos x="1" y="431"/>
                  </a:cxn>
                  <a:cxn ang="0">
                    <a:pos x="36" y="373"/>
                  </a:cxn>
                  <a:cxn ang="0">
                    <a:pos x="20" y="357"/>
                  </a:cxn>
                  <a:cxn ang="0">
                    <a:pos x="17" y="328"/>
                  </a:cxn>
                  <a:cxn ang="0">
                    <a:pos x="29" y="303"/>
                  </a:cxn>
                  <a:cxn ang="0">
                    <a:pos x="22" y="276"/>
                  </a:cxn>
                  <a:cxn ang="0">
                    <a:pos x="33" y="231"/>
                  </a:cxn>
                  <a:cxn ang="0">
                    <a:pos x="40" y="166"/>
                  </a:cxn>
                  <a:cxn ang="0">
                    <a:pos x="35" y="129"/>
                  </a:cxn>
                </a:cxnLst>
                <a:rect l="0" t="0" r="r" b="b"/>
                <a:pathLst>
                  <a:path w="658" h="754">
                    <a:moveTo>
                      <a:pt x="1" y="70"/>
                    </a:moveTo>
                    <a:lnTo>
                      <a:pt x="3" y="68"/>
                    </a:lnTo>
                    <a:lnTo>
                      <a:pt x="11" y="68"/>
                    </a:lnTo>
                    <a:lnTo>
                      <a:pt x="29" y="74"/>
                    </a:lnTo>
                    <a:lnTo>
                      <a:pt x="70" y="75"/>
                    </a:lnTo>
                    <a:lnTo>
                      <a:pt x="78" y="71"/>
                    </a:lnTo>
                    <a:lnTo>
                      <a:pt x="83" y="68"/>
                    </a:lnTo>
                    <a:lnTo>
                      <a:pt x="109" y="59"/>
                    </a:lnTo>
                    <a:lnTo>
                      <a:pt x="116" y="55"/>
                    </a:lnTo>
                    <a:lnTo>
                      <a:pt x="141" y="33"/>
                    </a:lnTo>
                    <a:lnTo>
                      <a:pt x="158" y="14"/>
                    </a:lnTo>
                    <a:lnTo>
                      <a:pt x="164" y="7"/>
                    </a:lnTo>
                    <a:lnTo>
                      <a:pt x="180" y="4"/>
                    </a:lnTo>
                    <a:lnTo>
                      <a:pt x="186" y="4"/>
                    </a:lnTo>
                    <a:lnTo>
                      <a:pt x="213" y="0"/>
                    </a:lnTo>
                    <a:lnTo>
                      <a:pt x="232" y="1"/>
                    </a:lnTo>
                    <a:lnTo>
                      <a:pt x="235" y="4"/>
                    </a:lnTo>
                    <a:lnTo>
                      <a:pt x="240" y="11"/>
                    </a:lnTo>
                    <a:lnTo>
                      <a:pt x="243" y="28"/>
                    </a:lnTo>
                    <a:lnTo>
                      <a:pt x="243" y="60"/>
                    </a:lnTo>
                    <a:lnTo>
                      <a:pt x="242" y="70"/>
                    </a:lnTo>
                    <a:lnTo>
                      <a:pt x="237" y="77"/>
                    </a:lnTo>
                    <a:lnTo>
                      <a:pt x="235" y="81"/>
                    </a:lnTo>
                    <a:lnTo>
                      <a:pt x="234" y="88"/>
                    </a:lnTo>
                    <a:lnTo>
                      <a:pt x="240" y="112"/>
                    </a:lnTo>
                    <a:lnTo>
                      <a:pt x="249" y="125"/>
                    </a:lnTo>
                    <a:lnTo>
                      <a:pt x="256" y="131"/>
                    </a:lnTo>
                    <a:lnTo>
                      <a:pt x="283" y="151"/>
                    </a:lnTo>
                    <a:lnTo>
                      <a:pt x="296" y="155"/>
                    </a:lnTo>
                    <a:lnTo>
                      <a:pt x="313" y="157"/>
                    </a:lnTo>
                    <a:lnTo>
                      <a:pt x="332" y="157"/>
                    </a:lnTo>
                    <a:lnTo>
                      <a:pt x="348" y="161"/>
                    </a:lnTo>
                    <a:lnTo>
                      <a:pt x="355" y="167"/>
                    </a:lnTo>
                    <a:lnTo>
                      <a:pt x="356" y="171"/>
                    </a:lnTo>
                    <a:lnTo>
                      <a:pt x="363" y="179"/>
                    </a:lnTo>
                    <a:lnTo>
                      <a:pt x="372" y="183"/>
                    </a:lnTo>
                    <a:lnTo>
                      <a:pt x="410" y="193"/>
                    </a:lnTo>
                    <a:lnTo>
                      <a:pt x="426" y="208"/>
                    </a:lnTo>
                    <a:lnTo>
                      <a:pt x="431" y="211"/>
                    </a:lnTo>
                    <a:lnTo>
                      <a:pt x="441" y="211"/>
                    </a:lnTo>
                    <a:lnTo>
                      <a:pt x="450" y="209"/>
                    </a:lnTo>
                    <a:lnTo>
                      <a:pt x="455" y="209"/>
                    </a:lnTo>
                    <a:lnTo>
                      <a:pt x="468" y="211"/>
                    </a:lnTo>
                    <a:lnTo>
                      <a:pt x="487" y="222"/>
                    </a:lnTo>
                    <a:lnTo>
                      <a:pt x="493" y="227"/>
                    </a:lnTo>
                    <a:lnTo>
                      <a:pt x="501" y="238"/>
                    </a:lnTo>
                    <a:lnTo>
                      <a:pt x="506" y="253"/>
                    </a:lnTo>
                    <a:lnTo>
                      <a:pt x="507" y="268"/>
                    </a:lnTo>
                    <a:lnTo>
                      <a:pt x="511" y="276"/>
                    </a:lnTo>
                    <a:lnTo>
                      <a:pt x="514" y="281"/>
                    </a:lnTo>
                    <a:lnTo>
                      <a:pt x="514" y="290"/>
                    </a:lnTo>
                    <a:lnTo>
                      <a:pt x="512" y="307"/>
                    </a:lnTo>
                    <a:lnTo>
                      <a:pt x="503" y="308"/>
                    </a:lnTo>
                    <a:lnTo>
                      <a:pt x="503" y="312"/>
                    </a:lnTo>
                    <a:lnTo>
                      <a:pt x="504" y="317"/>
                    </a:lnTo>
                    <a:lnTo>
                      <a:pt x="511" y="334"/>
                    </a:lnTo>
                    <a:lnTo>
                      <a:pt x="518" y="356"/>
                    </a:lnTo>
                    <a:lnTo>
                      <a:pt x="524" y="369"/>
                    </a:lnTo>
                    <a:lnTo>
                      <a:pt x="539" y="369"/>
                    </a:lnTo>
                    <a:lnTo>
                      <a:pt x="550" y="370"/>
                    </a:lnTo>
                    <a:lnTo>
                      <a:pt x="563" y="370"/>
                    </a:lnTo>
                    <a:lnTo>
                      <a:pt x="568" y="372"/>
                    </a:lnTo>
                    <a:lnTo>
                      <a:pt x="611" y="372"/>
                    </a:lnTo>
                    <a:lnTo>
                      <a:pt x="616" y="373"/>
                    </a:lnTo>
                    <a:lnTo>
                      <a:pt x="619" y="376"/>
                    </a:lnTo>
                    <a:lnTo>
                      <a:pt x="620" y="381"/>
                    </a:lnTo>
                    <a:lnTo>
                      <a:pt x="619" y="391"/>
                    </a:lnTo>
                    <a:lnTo>
                      <a:pt x="616" y="399"/>
                    </a:lnTo>
                    <a:lnTo>
                      <a:pt x="616" y="405"/>
                    </a:lnTo>
                    <a:lnTo>
                      <a:pt x="620" y="425"/>
                    </a:lnTo>
                    <a:lnTo>
                      <a:pt x="638" y="431"/>
                    </a:lnTo>
                    <a:lnTo>
                      <a:pt x="641" y="434"/>
                    </a:lnTo>
                    <a:lnTo>
                      <a:pt x="644" y="448"/>
                    </a:lnTo>
                    <a:lnTo>
                      <a:pt x="656" y="467"/>
                    </a:lnTo>
                    <a:lnTo>
                      <a:pt x="658" y="477"/>
                    </a:lnTo>
                    <a:lnTo>
                      <a:pt x="658" y="500"/>
                    </a:lnTo>
                    <a:lnTo>
                      <a:pt x="657" y="529"/>
                    </a:lnTo>
                    <a:lnTo>
                      <a:pt x="656" y="533"/>
                    </a:lnTo>
                    <a:lnTo>
                      <a:pt x="649" y="544"/>
                    </a:lnTo>
                    <a:lnTo>
                      <a:pt x="644" y="555"/>
                    </a:lnTo>
                    <a:lnTo>
                      <a:pt x="644" y="561"/>
                    </a:lnTo>
                    <a:lnTo>
                      <a:pt x="644" y="569"/>
                    </a:lnTo>
                    <a:lnTo>
                      <a:pt x="646" y="574"/>
                    </a:lnTo>
                    <a:lnTo>
                      <a:pt x="647" y="586"/>
                    </a:lnTo>
                    <a:lnTo>
                      <a:pt x="646" y="587"/>
                    </a:lnTo>
                    <a:lnTo>
                      <a:pt x="638" y="590"/>
                    </a:lnTo>
                    <a:lnTo>
                      <a:pt x="637" y="591"/>
                    </a:lnTo>
                    <a:lnTo>
                      <a:pt x="631" y="585"/>
                    </a:lnTo>
                    <a:lnTo>
                      <a:pt x="630" y="581"/>
                    </a:lnTo>
                    <a:lnTo>
                      <a:pt x="615" y="560"/>
                    </a:lnTo>
                    <a:lnTo>
                      <a:pt x="605" y="552"/>
                    </a:lnTo>
                    <a:lnTo>
                      <a:pt x="595" y="544"/>
                    </a:lnTo>
                    <a:lnTo>
                      <a:pt x="582" y="541"/>
                    </a:lnTo>
                    <a:lnTo>
                      <a:pt x="539" y="541"/>
                    </a:lnTo>
                    <a:lnTo>
                      <a:pt x="535" y="541"/>
                    </a:lnTo>
                    <a:lnTo>
                      <a:pt x="504" y="549"/>
                    </a:lnTo>
                    <a:lnTo>
                      <a:pt x="501" y="549"/>
                    </a:lnTo>
                    <a:lnTo>
                      <a:pt x="447" y="566"/>
                    </a:lnTo>
                    <a:lnTo>
                      <a:pt x="428" y="570"/>
                    </a:lnTo>
                    <a:lnTo>
                      <a:pt x="426" y="576"/>
                    </a:lnTo>
                    <a:lnTo>
                      <a:pt x="423" y="591"/>
                    </a:lnTo>
                    <a:lnTo>
                      <a:pt x="412" y="607"/>
                    </a:lnTo>
                    <a:lnTo>
                      <a:pt x="401" y="625"/>
                    </a:lnTo>
                    <a:lnTo>
                      <a:pt x="401" y="628"/>
                    </a:lnTo>
                    <a:lnTo>
                      <a:pt x="401" y="654"/>
                    </a:lnTo>
                    <a:lnTo>
                      <a:pt x="402" y="658"/>
                    </a:lnTo>
                    <a:lnTo>
                      <a:pt x="402" y="665"/>
                    </a:lnTo>
                    <a:lnTo>
                      <a:pt x="391" y="705"/>
                    </a:lnTo>
                    <a:lnTo>
                      <a:pt x="383" y="720"/>
                    </a:lnTo>
                    <a:lnTo>
                      <a:pt x="375" y="716"/>
                    </a:lnTo>
                    <a:lnTo>
                      <a:pt x="369" y="711"/>
                    </a:lnTo>
                    <a:lnTo>
                      <a:pt x="362" y="706"/>
                    </a:lnTo>
                    <a:lnTo>
                      <a:pt x="359" y="705"/>
                    </a:lnTo>
                    <a:lnTo>
                      <a:pt x="351" y="704"/>
                    </a:lnTo>
                    <a:lnTo>
                      <a:pt x="334" y="704"/>
                    </a:lnTo>
                    <a:lnTo>
                      <a:pt x="315" y="701"/>
                    </a:lnTo>
                    <a:lnTo>
                      <a:pt x="307" y="701"/>
                    </a:lnTo>
                    <a:lnTo>
                      <a:pt x="304" y="705"/>
                    </a:lnTo>
                    <a:lnTo>
                      <a:pt x="300" y="724"/>
                    </a:lnTo>
                    <a:lnTo>
                      <a:pt x="297" y="735"/>
                    </a:lnTo>
                    <a:lnTo>
                      <a:pt x="296" y="741"/>
                    </a:lnTo>
                    <a:lnTo>
                      <a:pt x="293" y="741"/>
                    </a:lnTo>
                    <a:lnTo>
                      <a:pt x="282" y="730"/>
                    </a:lnTo>
                    <a:lnTo>
                      <a:pt x="281" y="726"/>
                    </a:lnTo>
                    <a:lnTo>
                      <a:pt x="278" y="725"/>
                    </a:lnTo>
                    <a:lnTo>
                      <a:pt x="275" y="719"/>
                    </a:lnTo>
                    <a:lnTo>
                      <a:pt x="271" y="715"/>
                    </a:lnTo>
                    <a:lnTo>
                      <a:pt x="250" y="710"/>
                    </a:lnTo>
                    <a:lnTo>
                      <a:pt x="245" y="710"/>
                    </a:lnTo>
                    <a:lnTo>
                      <a:pt x="237" y="708"/>
                    </a:lnTo>
                    <a:lnTo>
                      <a:pt x="211" y="708"/>
                    </a:lnTo>
                    <a:lnTo>
                      <a:pt x="202" y="695"/>
                    </a:lnTo>
                    <a:lnTo>
                      <a:pt x="196" y="689"/>
                    </a:lnTo>
                    <a:lnTo>
                      <a:pt x="192" y="689"/>
                    </a:lnTo>
                    <a:lnTo>
                      <a:pt x="189" y="690"/>
                    </a:lnTo>
                    <a:lnTo>
                      <a:pt x="176" y="708"/>
                    </a:lnTo>
                    <a:lnTo>
                      <a:pt x="165" y="716"/>
                    </a:lnTo>
                    <a:lnTo>
                      <a:pt x="157" y="725"/>
                    </a:lnTo>
                    <a:lnTo>
                      <a:pt x="151" y="733"/>
                    </a:lnTo>
                    <a:lnTo>
                      <a:pt x="149" y="737"/>
                    </a:lnTo>
                    <a:lnTo>
                      <a:pt x="143" y="747"/>
                    </a:lnTo>
                    <a:lnTo>
                      <a:pt x="138" y="752"/>
                    </a:lnTo>
                    <a:lnTo>
                      <a:pt x="136" y="752"/>
                    </a:lnTo>
                    <a:lnTo>
                      <a:pt x="126" y="752"/>
                    </a:lnTo>
                    <a:lnTo>
                      <a:pt x="120" y="754"/>
                    </a:lnTo>
                    <a:lnTo>
                      <a:pt x="108" y="754"/>
                    </a:lnTo>
                    <a:lnTo>
                      <a:pt x="101" y="754"/>
                    </a:lnTo>
                    <a:lnTo>
                      <a:pt x="94" y="751"/>
                    </a:lnTo>
                    <a:lnTo>
                      <a:pt x="94" y="749"/>
                    </a:lnTo>
                    <a:lnTo>
                      <a:pt x="90" y="737"/>
                    </a:lnTo>
                    <a:lnTo>
                      <a:pt x="90" y="733"/>
                    </a:lnTo>
                    <a:lnTo>
                      <a:pt x="86" y="711"/>
                    </a:lnTo>
                    <a:lnTo>
                      <a:pt x="86" y="693"/>
                    </a:lnTo>
                    <a:lnTo>
                      <a:pt x="83" y="671"/>
                    </a:lnTo>
                    <a:lnTo>
                      <a:pt x="77" y="661"/>
                    </a:lnTo>
                    <a:lnTo>
                      <a:pt x="77" y="652"/>
                    </a:lnTo>
                    <a:lnTo>
                      <a:pt x="74" y="639"/>
                    </a:lnTo>
                    <a:lnTo>
                      <a:pt x="73" y="635"/>
                    </a:lnTo>
                    <a:lnTo>
                      <a:pt x="66" y="628"/>
                    </a:lnTo>
                    <a:lnTo>
                      <a:pt x="61" y="626"/>
                    </a:lnTo>
                    <a:lnTo>
                      <a:pt x="58" y="623"/>
                    </a:lnTo>
                    <a:lnTo>
                      <a:pt x="58" y="615"/>
                    </a:lnTo>
                    <a:lnTo>
                      <a:pt x="58" y="607"/>
                    </a:lnTo>
                    <a:lnTo>
                      <a:pt x="55" y="602"/>
                    </a:lnTo>
                    <a:lnTo>
                      <a:pt x="47" y="598"/>
                    </a:lnTo>
                    <a:lnTo>
                      <a:pt x="47" y="592"/>
                    </a:lnTo>
                    <a:lnTo>
                      <a:pt x="50" y="580"/>
                    </a:lnTo>
                    <a:lnTo>
                      <a:pt x="51" y="579"/>
                    </a:lnTo>
                    <a:lnTo>
                      <a:pt x="58" y="575"/>
                    </a:lnTo>
                    <a:lnTo>
                      <a:pt x="61" y="574"/>
                    </a:lnTo>
                    <a:lnTo>
                      <a:pt x="61" y="570"/>
                    </a:lnTo>
                    <a:lnTo>
                      <a:pt x="57" y="564"/>
                    </a:lnTo>
                    <a:lnTo>
                      <a:pt x="58" y="558"/>
                    </a:lnTo>
                    <a:lnTo>
                      <a:pt x="62" y="553"/>
                    </a:lnTo>
                    <a:lnTo>
                      <a:pt x="61" y="543"/>
                    </a:lnTo>
                    <a:lnTo>
                      <a:pt x="54" y="536"/>
                    </a:lnTo>
                    <a:lnTo>
                      <a:pt x="41" y="526"/>
                    </a:lnTo>
                    <a:lnTo>
                      <a:pt x="36" y="521"/>
                    </a:lnTo>
                    <a:lnTo>
                      <a:pt x="33" y="512"/>
                    </a:lnTo>
                    <a:lnTo>
                      <a:pt x="29" y="480"/>
                    </a:lnTo>
                    <a:lnTo>
                      <a:pt x="29" y="470"/>
                    </a:lnTo>
                    <a:lnTo>
                      <a:pt x="22" y="461"/>
                    </a:lnTo>
                    <a:lnTo>
                      <a:pt x="18" y="457"/>
                    </a:lnTo>
                    <a:lnTo>
                      <a:pt x="7" y="443"/>
                    </a:lnTo>
                    <a:lnTo>
                      <a:pt x="4" y="443"/>
                    </a:lnTo>
                    <a:lnTo>
                      <a:pt x="2" y="439"/>
                    </a:lnTo>
                    <a:lnTo>
                      <a:pt x="0" y="437"/>
                    </a:lnTo>
                    <a:lnTo>
                      <a:pt x="1" y="431"/>
                    </a:lnTo>
                    <a:lnTo>
                      <a:pt x="12" y="412"/>
                    </a:lnTo>
                    <a:lnTo>
                      <a:pt x="23" y="400"/>
                    </a:lnTo>
                    <a:lnTo>
                      <a:pt x="35" y="383"/>
                    </a:lnTo>
                    <a:lnTo>
                      <a:pt x="36" y="373"/>
                    </a:lnTo>
                    <a:lnTo>
                      <a:pt x="35" y="370"/>
                    </a:lnTo>
                    <a:lnTo>
                      <a:pt x="29" y="365"/>
                    </a:lnTo>
                    <a:lnTo>
                      <a:pt x="24" y="362"/>
                    </a:lnTo>
                    <a:lnTo>
                      <a:pt x="20" y="357"/>
                    </a:lnTo>
                    <a:lnTo>
                      <a:pt x="18" y="356"/>
                    </a:lnTo>
                    <a:lnTo>
                      <a:pt x="17" y="350"/>
                    </a:lnTo>
                    <a:lnTo>
                      <a:pt x="15" y="342"/>
                    </a:lnTo>
                    <a:lnTo>
                      <a:pt x="17" y="328"/>
                    </a:lnTo>
                    <a:lnTo>
                      <a:pt x="22" y="319"/>
                    </a:lnTo>
                    <a:lnTo>
                      <a:pt x="27" y="316"/>
                    </a:lnTo>
                    <a:lnTo>
                      <a:pt x="29" y="308"/>
                    </a:lnTo>
                    <a:lnTo>
                      <a:pt x="29" y="303"/>
                    </a:lnTo>
                    <a:lnTo>
                      <a:pt x="27" y="297"/>
                    </a:lnTo>
                    <a:lnTo>
                      <a:pt x="18" y="286"/>
                    </a:lnTo>
                    <a:lnTo>
                      <a:pt x="18" y="283"/>
                    </a:lnTo>
                    <a:lnTo>
                      <a:pt x="22" y="276"/>
                    </a:lnTo>
                    <a:lnTo>
                      <a:pt x="35" y="270"/>
                    </a:lnTo>
                    <a:lnTo>
                      <a:pt x="36" y="268"/>
                    </a:lnTo>
                    <a:lnTo>
                      <a:pt x="36" y="249"/>
                    </a:lnTo>
                    <a:lnTo>
                      <a:pt x="33" y="231"/>
                    </a:lnTo>
                    <a:lnTo>
                      <a:pt x="33" y="220"/>
                    </a:lnTo>
                    <a:lnTo>
                      <a:pt x="35" y="201"/>
                    </a:lnTo>
                    <a:lnTo>
                      <a:pt x="35" y="177"/>
                    </a:lnTo>
                    <a:lnTo>
                      <a:pt x="40" y="166"/>
                    </a:lnTo>
                    <a:lnTo>
                      <a:pt x="47" y="157"/>
                    </a:lnTo>
                    <a:lnTo>
                      <a:pt x="50" y="155"/>
                    </a:lnTo>
                    <a:lnTo>
                      <a:pt x="50" y="152"/>
                    </a:lnTo>
                    <a:lnTo>
                      <a:pt x="35" y="129"/>
                    </a:lnTo>
                    <a:lnTo>
                      <a:pt x="1" y="7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8" name="任意多边形: 形状 307"/>
              <p:cNvSpPr>
                <a:spLocks noChangeAspect="1"/>
              </p:cNvSpPr>
              <p:nvPr/>
            </p:nvSpPr>
            <p:spPr bwMode="gray">
              <a:xfrm>
                <a:off x="1874" y="2831"/>
                <a:ext cx="59" cy="63"/>
              </a:xfrm>
              <a:custGeom>
                <a:avLst/>
                <a:gdLst/>
                <a:ahLst/>
                <a:cxnLst>
                  <a:cxn ang="0">
                    <a:pos x="2" y="252"/>
                  </a:cxn>
                  <a:cxn ang="0">
                    <a:pos x="26" y="272"/>
                  </a:cxn>
                  <a:cxn ang="0">
                    <a:pos x="56" y="283"/>
                  </a:cxn>
                  <a:cxn ang="0">
                    <a:pos x="91" y="297"/>
                  </a:cxn>
                  <a:cxn ang="0">
                    <a:pos x="115" y="304"/>
                  </a:cxn>
                  <a:cxn ang="0">
                    <a:pos x="129" y="310"/>
                  </a:cxn>
                  <a:cxn ang="0">
                    <a:pos x="162" y="307"/>
                  </a:cxn>
                  <a:cxn ang="0">
                    <a:pos x="197" y="314"/>
                  </a:cxn>
                  <a:cxn ang="0">
                    <a:pos x="225" y="303"/>
                  </a:cxn>
                  <a:cxn ang="0">
                    <a:pos x="246" y="283"/>
                  </a:cxn>
                  <a:cxn ang="0">
                    <a:pos x="253" y="272"/>
                  </a:cxn>
                  <a:cxn ang="0">
                    <a:pos x="268" y="253"/>
                  </a:cxn>
                  <a:cxn ang="0">
                    <a:pos x="276" y="236"/>
                  </a:cxn>
                  <a:cxn ang="0">
                    <a:pos x="271" y="229"/>
                  </a:cxn>
                  <a:cxn ang="0">
                    <a:pos x="274" y="199"/>
                  </a:cxn>
                  <a:cxn ang="0">
                    <a:pos x="281" y="184"/>
                  </a:cxn>
                  <a:cxn ang="0">
                    <a:pos x="286" y="175"/>
                  </a:cxn>
                  <a:cxn ang="0">
                    <a:pos x="292" y="172"/>
                  </a:cxn>
                  <a:cxn ang="0">
                    <a:pos x="267" y="148"/>
                  </a:cxn>
                  <a:cxn ang="0">
                    <a:pos x="260" y="126"/>
                  </a:cxn>
                  <a:cxn ang="0">
                    <a:pos x="242" y="113"/>
                  </a:cxn>
                  <a:cxn ang="0">
                    <a:pos x="228" y="108"/>
                  </a:cxn>
                  <a:cxn ang="0">
                    <a:pos x="215" y="91"/>
                  </a:cxn>
                  <a:cxn ang="0">
                    <a:pos x="200" y="86"/>
                  </a:cxn>
                  <a:cxn ang="0">
                    <a:pos x="185" y="77"/>
                  </a:cxn>
                  <a:cxn ang="0">
                    <a:pos x="178" y="73"/>
                  </a:cxn>
                  <a:cxn ang="0">
                    <a:pos x="166" y="55"/>
                  </a:cxn>
                  <a:cxn ang="0">
                    <a:pos x="160" y="48"/>
                  </a:cxn>
                  <a:cxn ang="0">
                    <a:pos x="142" y="60"/>
                  </a:cxn>
                  <a:cxn ang="0">
                    <a:pos x="133" y="50"/>
                  </a:cxn>
                  <a:cxn ang="0">
                    <a:pos x="119" y="27"/>
                  </a:cxn>
                  <a:cxn ang="0">
                    <a:pos x="103" y="12"/>
                  </a:cxn>
                  <a:cxn ang="0">
                    <a:pos x="85" y="0"/>
                  </a:cxn>
                  <a:cxn ang="0">
                    <a:pos x="75" y="2"/>
                  </a:cxn>
                  <a:cxn ang="0">
                    <a:pos x="64" y="12"/>
                  </a:cxn>
                  <a:cxn ang="0">
                    <a:pos x="44" y="16"/>
                  </a:cxn>
                  <a:cxn ang="0">
                    <a:pos x="33" y="27"/>
                  </a:cxn>
                  <a:cxn ang="0">
                    <a:pos x="31" y="72"/>
                  </a:cxn>
                  <a:cxn ang="0">
                    <a:pos x="29" y="97"/>
                  </a:cxn>
                  <a:cxn ang="0">
                    <a:pos x="20" y="172"/>
                  </a:cxn>
                  <a:cxn ang="0">
                    <a:pos x="16" y="188"/>
                  </a:cxn>
                  <a:cxn ang="0">
                    <a:pos x="5" y="210"/>
                  </a:cxn>
                  <a:cxn ang="0">
                    <a:pos x="0" y="252"/>
                  </a:cxn>
                </a:cxnLst>
                <a:rect l="0" t="0" r="r" b="b"/>
                <a:pathLst>
                  <a:path w="292" h="314">
                    <a:moveTo>
                      <a:pt x="0" y="252"/>
                    </a:moveTo>
                    <a:lnTo>
                      <a:pt x="2" y="252"/>
                    </a:lnTo>
                    <a:lnTo>
                      <a:pt x="9" y="253"/>
                    </a:lnTo>
                    <a:lnTo>
                      <a:pt x="26" y="272"/>
                    </a:lnTo>
                    <a:lnTo>
                      <a:pt x="29" y="281"/>
                    </a:lnTo>
                    <a:lnTo>
                      <a:pt x="56" y="283"/>
                    </a:lnTo>
                    <a:lnTo>
                      <a:pt x="66" y="283"/>
                    </a:lnTo>
                    <a:lnTo>
                      <a:pt x="91" y="297"/>
                    </a:lnTo>
                    <a:lnTo>
                      <a:pt x="104" y="302"/>
                    </a:lnTo>
                    <a:lnTo>
                      <a:pt x="115" y="304"/>
                    </a:lnTo>
                    <a:lnTo>
                      <a:pt x="123" y="309"/>
                    </a:lnTo>
                    <a:lnTo>
                      <a:pt x="129" y="310"/>
                    </a:lnTo>
                    <a:lnTo>
                      <a:pt x="149" y="307"/>
                    </a:lnTo>
                    <a:lnTo>
                      <a:pt x="162" y="307"/>
                    </a:lnTo>
                    <a:lnTo>
                      <a:pt x="183" y="310"/>
                    </a:lnTo>
                    <a:lnTo>
                      <a:pt x="197" y="314"/>
                    </a:lnTo>
                    <a:lnTo>
                      <a:pt x="212" y="309"/>
                    </a:lnTo>
                    <a:lnTo>
                      <a:pt x="225" y="303"/>
                    </a:lnTo>
                    <a:lnTo>
                      <a:pt x="236" y="295"/>
                    </a:lnTo>
                    <a:lnTo>
                      <a:pt x="246" y="283"/>
                    </a:lnTo>
                    <a:lnTo>
                      <a:pt x="249" y="281"/>
                    </a:lnTo>
                    <a:lnTo>
                      <a:pt x="253" y="272"/>
                    </a:lnTo>
                    <a:lnTo>
                      <a:pt x="260" y="265"/>
                    </a:lnTo>
                    <a:lnTo>
                      <a:pt x="268" y="253"/>
                    </a:lnTo>
                    <a:lnTo>
                      <a:pt x="271" y="240"/>
                    </a:lnTo>
                    <a:lnTo>
                      <a:pt x="276" y="236"/>
                    </a:lnTo>
                    <a:lnTo>
                      <a:pt x="273" y="231"/>
                    </a:lnTo>
                    <a:lnTo>
                      <a:pt x="271" y="229"/>
                    </a:lnTo>
                    <a:lnTo>
                      <a:pt x="274" y="215"/>
                    </a:lnTo>
                    <a:lnTo>
                      <a:pt x="274" y="199"/>
                    </a:lnTo>
                    <a:lnTo>
                      <a:pt x="276" y="191"/>
                    </a:lnTo>
                    <a:lnTo>
                      <a:pt x="281" y="184"/>
                    </a:lnTo>
                    <a:lnTo>
                      <a:pt x="284" y="183"/>
                    </a:lnTo>
                    <a:lnTo>
                      <a:pt x="286" y="175"/>
                    </a:lnTo>
                    <a:lnTo>
                      <a:pt x="291" y="174"/>
                    </a:lnTo>
                    <a:lnTo>
                      <a:pt x="292" y="172"/>
                    </a:lnTo>
                    <a:lnTo>
                      <a:pt x="287" y="163"/>
                    </a:lnTo>
                    <a:lnTo>
                      <a:pt x="267" y="148"/>
                    </a:lnTo>
                    <a:lnTo>
                      <a:pt x="264" y="145"/>
                    </a:lnTo>
                    <a:lnTo>
                      <a:pt x="260" y="126"/>
                    </a:lnTo>
                    <a:lnTo>
                      <a:pt x="257" y="120"/>
                    </a:lnTo>
                    <a:lnTo>
                      <a:pt x="242" y="113"/>
                    </a:lnTo>
                    <a:lnTo>
                      <a:pt x="237" y="112"/>
                    </a:lnTo>
                    <a:lnTo>
                      <a:pt x="228" y="108"/>
                    </a:lnTo>
                    <a:lnTo>
                      <a:pt x="222" y="102"/>
                    </a:lnTo>
                    <a:lnTo>
                      <a:pt x="215" y="91"/>
                    </a:lnTo>
                    <a:lnTo>
                      <a:pt x="212" y="87"/>
                    </a:lnTo>
                    <a:lnTo>
                      <a:pt x="200" y="86"/>
                    </a:lnTo>
                    <a:lnTo>
                      <a:pt x="193" y="77"/>
                    </a:lnTo>
                    <a:lnTo>
                      <a:pt x="185" y="77"/>
                    </a:lnTo>
                    <a:lnTo>
                      <a:pt x="181" y="76"/>
                    </a:lnTo>
                    <a:lnTo>
                      <a:pt x="178" y="73"/>
                    </a:lnTo>
                    <a:lnTo>
                      <a:pt x="171" y="65"/>
                    </a:lnTo>
                    <a:lnTo>
                      <a:pt x="166" y="55"/>
                    </a:lnTo>
                    <a:lnTo>
                      <a:pt x="165" y="51"/>
                    </a:lnTo>
                    <a:lnTo>
                      <a:pt x="160" y="48"/>
                    </a:lnTo>
                    <a:lnTo>
                      <a:pt x="146" y="59"/>
                    </a:lnTo>
                    <a:lnTo>
                      <a:pt x="142" y="60"/>
                    </a:lnTo>
                    <a:lnTo>
                      <a:pt x="134" y="59"/>
                    </a:lnTo>
                    <a:lnTo>
                      <a:pt x="133" y="50"/>
                    </a:lnTo>
                    <a:lnTo>
                      <a:pt x="128" y="35"/>
                    </a:lnTo>
                    <a:lnTo>
                      <a:pt x="119" y="27"/>
                    </a:lnTo>
                    <a:lnTo>
                      <a:pt x="108" y="17"/>
                    </a:lnTo>
                    <a:lnTo>
                      <a:pt x="103" y="12"/>
                    </a:lnTo>
                    <a:lnTo>
                      <a:pt x="91" y="2"/>
                    </a:lnTo>
                    <a:lnTo>
                      <a:pt x="85" y="0"/>
                    </a:lnTo>
                    <a:lnTo>
                      <a:pt x="80" y="0"/>
                    </a:lnTo>
                    <a:lnTo>
                      <a:pt x="75" y="2"/>
                    </a:lnTo>
                    <a:lnTo>
                      <a:pt x="71" y="8"/>
                    </a:lnTo>
                    <a:lnTo>
                      <a:pt x="64" y="12"/>
                    </a:lnTo>
                    <a:lnTo>
                      <a:pt x="45" y="10"/>
                    </a:lnTo>
                    <a:lnTo>
                      <a:pt x="44" y="16"/>
                    </a:lnTo>
                    <a:lnTo>
                      <a:pt x="34" y="24"/>
                    </a:lnTo>
                    <a:lnTo>
                      <a:pt x="33" y="27"/>
                    </a:lnTo>
                    <a:lnTo>
                      <a:pt x="34" y="50"/>
                    </a:lnTo>
                    <a:lnTo>
                      <a:pt x="31" y="72"/>
                    </a:lnTo>
                    <a:lnTo>
                      <a:pt x="31" y="87"/>
                    </a:lnTo>
                    <a:lnTo>
                      <a:pt x="29" y="97"/>
                    </a:lnTo>
                    <a:lnTo>
                      <a:pt x="20" y="121"/>
                    </a:lnTo>
                    <a:lnTo>
                      <a:pt x="20" y="172"/>
                    </a:lnTo>
                    <a:lnTo>
                      <a:pt x="18" y="182"/>
                    </a:lnTo>
                    <a:lnTo>
                      <a:pt x="16" y="188"/>
                    </a:lnTo>
                    <a:lnTo>
                      <a:pt x="9" y="201"/>
                    </a:lnTo>
                    <a:lnTo>
                      <a:pt x="5" y="210"/>
                    </a:lnTo>
                    <a:lnTo>
                      <a:pt x="1" y="236"/>
                    </a:lnTo>
                    <a:lnTo>
                      <a:pt x="0" y="25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9" name="任意多边形: 形状 308"/>
              <p:cNvSpPr>
                <a:spLocks noChangeAspect="1"/>
              </p:cNvSpPr>
              <p:nvPr/>
            </p:nvSpPr>
            <p:spPr bwMode="gray">
              <a:xfrm>
                <a:off x="1844" y="2396"/>
                <a:ext cx="53" cy="77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141" y="41"/>
                  </a:cxn>
                  <a:cxn ang="0">
                    <a:pos x="152" y="83"/>
                  </a:cxn>
                  <a:cxn ang="0">
                    <a:pos x="172" y="84"/>
                  </a:cxn>
                  <a:cxn ang="0">
                    <a:pos x="195" y="94"/>
                  </a:cxn>
                  <a:cxn ang="0">
                    <a:pos x="211" y="112"/>
                  </a:cxn>
                  <a:cxn ang="0">
                    <a:pos x="232" y="139"/>
                  </a:cxn>
                  <a:cxn ang="0">
                    <a:pos x="217" y="159"/>
                  </a:cxn>
                  <a:cxn ang="0">
                    <a:pos x="220" y="165"/>
                  </a:cxn>
                  <a:cxn ang="0">
                    <a:pos x="212" y="182"/>
                  </a:cxn>
                  <a:cxn ang="0">
                    <a:pos x="189" y="186"/>
                  </a:cxn>
                  <a:cxn ang="0">
                    <a:pos x="183" y="193"/>
                  </a:cxn>
                  <a:cxn ang="0">
                    <a:pos x="174" y="228"/>
                  </a:cxn>
                  <a:cxn ang="0">
                    <a:pos x="189" y="255"/>
                  </a:cxn>
                  <a:cxn ang="0">
                    <a:pos x="200" y="268"/>
                  </a:cxn>
                  <a:cxn ang="0">
                    <a:pos x="217" y="273"/>
                  </a:cxn>
                  <a:cxn ang="0">
                    <a:pos x="226" y="289"/>
                  </a:cxn>
                  <a:cxn ang="0">
                    <a:pos x="233" y="311"/>
                  </a:cxn>
                  <a:cxn ang="0">
                    <a:pos x="263" y="347"/>
                  </a:cxn>
                  <a:cxn ang="0">
                    <a:pos x="254" y="350"/>
                  </a:cxn>
                  <a:cxn ang="0">
                    <a:pos x="233" y="348"/>
                  </a:cxn>
                  <a:cxn ang="0">
                    <a:pos x="213" y="353"/>
                  </a:cxn>
                  <a:cxn ang="0">
                    <a:pos x="183" y="366"/>
                  </a:cxn>
                  <a:cxn ang="0">
                    <a:pos x="158" y="374"/>
                  </a:cxn>
                  <a:cxn ang="0">
                    <a:pos x="134" y="386"/>
                  </a:cxn>
                  <a:cxn ang="0">
                    <a:pos x="102" y="369"/>
                  </a:cxn>
                  <a:cxn ang="0">
                    <a:pos x="91" y="357"/>
                  </a:cxn>
                  <a:cxn ang="0">
                    <a:pos x="89" y="332"/>
                  </a:cxn>
                  <a:cxn ang="0">
                    <a:pos x="77" y="288"/>
                  </a:cxn>
                  <a:cxn ang="0">
                    <a:pos x="86" y="257"/>
                  </a:cxn>
                  <a:cxn ang="0">
                    <a:pos x="95" y="234"/>
                  </a:cxn>
                  <a:cxn ang="0">
                    <a:pos x="79" y="209"/>
                  </a:cxn>
                  <a:cxn ang="0">
                    <a:pos x="72" y="193"/>
                  </a:cxn>
                  <a:cxn ang="0">
                    <a:pos x="67" y="171"/>
                  </a:cxn>
                  <a:cxn ang="0">
                    <a:pos x="37" y="174"/>
                  </a:cxn>
                  <a:cxn ang="0">
                    <a:pos x="27" y="163"/>
                  </a:cxn>
                  <a:cxn ang="0">
                    <a:pos x="0" y="128"/>
                  </a:cxn>
                  <a:cxn ang="0">
                    <a:pos x="1" y="121"/>
                  </a:cxn>
                  <a:cxn ang="0">
                    <a:pos x="11" y="91"/>
                  </a:cxn>
                  <a:cxn ang="0">
                    <a:pos x="40" y="75"/>
                  </a:cxn>
                  <a:cxn ang="0">
                    <a:pos x="38" y="64"/>
                  </a:cxn>
                  <a:cxn ang="0">
                    <a:pos x="24" y="52"/>
                  </a:cxn>
                  <a:cxn ang="0">
                    <a:pos x="29" y="35"/>
                  </a:cxn>
                  <a:cxn ang="0">
                    <a:pos x="46" y="26"/>
                  </a:cxn>
                  <a:cxn ang="0">
                    <a:pos x="72" y="13"/>
                  </a:cxn>
                  <a:cxn ang="0">
                    <a:pos x="81" y="2"/>
                  </a:cxn>
                </a:cxnLst>
                <a:rect l="0" t="0" r="r" b="b"/>
                <a:pathLst>
                  <a:path w="265" h="386">
                    <a:moveTo>
                      <a:pt x="81" y="2"/>
                    </a:moveTo>
                    <a:lnTo>
                      <a:pt x="87" y="3"/>
                    </a:lnTo>
                    <a:lnTo>
                      <a:pt x="89" y="0"/>
                    </a:lnTo>
                    <a:lnTo>
                      <a:pt x="94" y="0"/>
                    </a:lnTo>
                    <a:lnTo>
                      <a:pt x="108" y="10"/>
                    </a:lnTo>
                    <a:lnTo>
                      <a:pt x="141" y="41"/>
                    </a:lnTo>
                    <a:lnTo>
                      <a:pt x="150" y="53"/>
                    </a:lnTo>
                    <a:lnTo>
                      <a:pt x="151" y="59"/>
                    </a:lnTo>
                    <a:lnTo>
                      <a:pt x="152" y="83"/>
                    </a:lnTo>
                    <a:lnTo>
                      <a:pt x="156" y="84"/>
                    </a:lnTo>
                    <a:lnTo>
                      <a:pt x="162" y="84"/>
                    </a:lnTo>
                    <a:lnTo>
                      <a:pt x="172" y="84"/>
                    </a:lnTo>
                    <a:lnTo>
                      <a:pt x="179" y="85"/>
                    </a:lnTo>
                    <a:lnTo>
                      <a:pt x="183" y="88"/>
                    </a:lnTo>
                    <a:lnTo>
                      <a:pt x="195" y="94"/>
                    </a:lnTo>
                    <a:lnTo>
                      <a:pt x="197" y="96"/>
                    </a:lnTo>
                    <a:lnTo>
                      <a:pt x="202" y="104"/>
                    </a:lnTo>
                    <a:lnTo>
                      <a:pt x="211" y="112"/>
                    </a:lnTo>
                    <a:lnTo>
                      <a:pt x="222" y="120"/>
                    </a:lnTo>
                    <a:lnTo>
                      <a:pt x="228" y="136"/>
                    </a:lnTo>
                    <a:lnTo>
                      <a:pt x="232" y="139"/>
                    </a:lnTo>
                    <a:lnTo>
                      <a:pt x="231" y="142"/>
                    </a:lnTo>
                    <a:lnTo>
                      <a:pt x="224" y="148"/>
                    </a:lnTo>
                    <a:lnTo>
                      <a:pt x="217" y="159"/>
                    </a:lnTo>
                    <a:lnTo>
                      <a:pt x="216" y="163"/>
                    </a:lnTo>
                    <a:lnTo>
                      <a:pt x="218" y="165"/>
                    </a:lnTo>
                    <a:lnTo>
                      <a:pt x="220" y="165"/>
                    </a:lnTo>
                    <a:lnTo>
                      <a:pt x="220" y="172"/>
                    </a:lnTo>
                    <a:lnTo>
                      <a:pt x="213" y="179"/>
                    </a:lnTo>
                    <a:lnTo>
                      <a:pt x="212" y="182"/>
                    </a:lnTo>
                    <a:lnTo>
                      <a:pt x="205" y="183"/>
                    </a:lnTo>
                    <a:lnTo>
                      <a:pt x="196" y="183"/>
                    </a:lnTo>
                    <a:lnTo>
                      <a:pt x="189" y="186"/>
                    </a:lnTo>
                    <a:lnTo>
                      <a:pt x="185" y="188"/>
                    </a:lnTo>
                    <a:lnTo>
                      <a:pt x="184" y="191"/>
                    </a:lnTo>
                    <a:lnTo>
                      <a:pt x="183" y="193"/>
                    </a:lnTo>
                    <a:lnTo>
                      <a:pt x="181" y="208"/>
                    </a:lnTo>
                    <a:lnTo>
                      <a:pt x="178" y="217"/>
                    </a:lnTo>
                    <a:lnTo>
                      <a:pt x="174" y="228"/>
                    </a:lnTo>
                    <a:lnTo>
                      <a:pt x="174" y="234"/>
                    </a:lnTo>
                    <a:lnTo>
                      <a:pt x="180" y="240"/>
                    </a:lnTo>
                    <a:lnTo>
                      <a:pt x="189" y="255"/>
                    </a:lnTo>
                    <a:lnTo>
                      <a:pt x="191" y="256"/>
                    </a:lnTo>
                    <a:lnTo>
                      <a:pt x="200" y="263"/>
                    </a:lnTo>
                    <a:lnTo>
                      <a:pt x="200" y="268"/>
                    </a:lnTo>
                    <a:lnTo>
                      <a:pt x="204" y="272"/>
                    </a:lnTo>
                    <a:lnTo>
                      <a:pt x="205" y="273"/>
                    </a:lnTo>
                    <a:lnTo>
                      <a:pt x="217" y="273"/>
                    </a:lnTo>
                    <a:lnTo>
                      <a:pt x="220" y="276"/>
                    </a:lnTo>
                    <a:lnTo>
                      <a:pt x="221" y="284"/>
                    </a:lnTo>
                    <a:lnTo>
                      <a:pt x="226" y="289"/>
                    </a:lnTo>
                    <a:lnTo>
                      <a:pt x="226" y="299"/>
                    </a:lnTo>
                    <a:lnTo>
                      <a:pt x="232" y="305"/>
                    </a:lnTo>
                    <a:lnTo>
                      <a:pt x="233" y="311"/>
                    </a:lnTo>
                    <a:lnTo>
                      <a:pt x="239" y="321"/>
                    </a:lnTo>
                    <a:lnTo>
                      <a:pt x="253" y="338"/>
                    </a:lnTo>
                    <a:lnTo>
                      <a:pt x="263" y="347"/>
                    </a:lnTo>
                    <a:lnTo>
                      <a:pt x="265" y="347"/>
                    </a:lnTo>
                    <a:lnTo>
                      <a:pt x="265" y="349"/>
                    </a:lnTo>
                    <a:lnTo>
                      <a:pt x="254" y="350"/>
                    </a:lnTo>
                    <a:lnTo>
                      <a:pt x="240" y="352"/>
                    </a:lnTo>
                    <a:lnTo>
                      <a:pt x="234" y="349"/>
                    </a:lnTo>
                    <a:lnTo>
                      <a:pt x="233" y="348"/>
                    </a:lnTo>
                    <a:lnTo>
                      <a:pt x="229" y="347"/>
                    </a:lnTo>
                    <a:lnTo>
                      <a:pt x="224" y="347"/>
                    </a:lnTo>
                    <a:lnTo>
                      <a:pt x="213" y="353"/>
                    </a:lnTo>
                    <a:lnTo>
                      <a:pt x="205" y="363"/>
                    </a:lnTo>
                    <a:lnTo>
                      <a:pt x="191" y="363"/>
                    </a:lnTo>
                    <a:lnTo>
                      <a:pt x="183" y="366"/>
                    </a:lnTo>
                    <a:lnTo>
                      <a:pt x="178" y="371"/>
                    </a:lnTo>
                    <a:lnTo>
                      <a:pt x="167" y="371"/>
                    </a:lnTo>
                    <a:lnTo>
                      <a:pt x="158" y="374"/>
                    </a:lnTo>
                    <a:lnTo>
                      <a:pt x="152" y="384"/>
                    </a:lnTo>
                    <a:lnTo>
                      <a:pt x="147" y="386"/>
                    </a:lnTo>
                    <a:lnTo>
                      <a:pt x="134" y="386"/>
                    </a:lnTo>
                    <a:lnTo>
                      <a:pt x="124" y="384"/>
                    </a:lnTo>
                    <a:lnTo>
                      <a:pt x="108" y="374"/>
                    </a:lnTo>
                    <a:lnTo>
                      <a:pt x="102" y="369"/>
                    </a:lnTo>
                    <a:lnTo>
                      <a:pt x="98" y="363"/>
                    </a:lnTo>
                    <a:lnTo>
                      <a:pt x="95" y="362"/>
                    </a:lnTo>
                    <a:lnTo>
                      <a:pt x="91" y="357"/>
                    </a:lnTo>
                    <a:lnTo>
                      <a:pt x="89" y="354"/>
                    </a:lnTo>
                    <a:lnTo>
                      <a:pt x="91" y="341"/>
                    </a:lnTo>
                    <a:lnTo>
                      <a:pt x="89" y="332"/>
                    </a:lnTo>
                    <a:lnTo>
                      <a:pt x="78" y="322"/>
                    </a:lnTo>
                    <a:lnTo>
                      <a:pt x="77" y="319"/>
                    </a:lnTo>
                    <a:lnTo>
                      <a:pt x="77" y="288"/>
                    </a:lnTo>
                    <a:lnTo>
                      <a:pt x="83" y="274"/>
                    </a:lnTo>
                    <a:lnTo>
                      <a:pt x="86" y="267"/>
                    </a:lnTo>
                    <a:lnTo>
                      <a:pt x="86" y="257"/>
                    </a:lnTo>
                    <a:lnTo>
                      <a:pt x="95" y="244"/>
                    </a:lnTo>
                    <a:lnTo>
                      <a:pt x="97" y="241"/>
                    </a:lnTo>
                    <a:lnTo>
                      <a:pt x="95" y="234"/>
                    </a:lnTo>
                    <a:lnTo>
                      <a:pt x="91" y="228"/>
                    </a:lnTo>
                    <a:lnTo>
                      <a:pt x="91" y="213"/>
                    </a:lnTo>
                    <a:lnTo>
                      <a:pt x="79" y="209"/>
                    </a:lnTo>
                    <a:lnTo>
                      <a:pt x="77" y="208"/>
                    </a:lnTo>
                    <a:lnTo>
                      <a:pt x="68" y="207"/>
                    </a:lnTo>
                    <a:lnTo>
                      <a:pt x="72" y="193"/>
                    </a:lnTo>
                    <a:lnTo>
                      <a:pt x="72" y="186"/>
                    </a:lnTo>
                    <a:lnTo>
                      <a:pt x="72" y="180"/>
                    </a:lnTo>
                    <a:lnTo>
                      <a:pt x="67" y="171"/>
                    </a:lnTo>
                    <a:lnTo>
                      <a:pt x="59" y="171"/>
                    </a:lnTo>
                    <a:lnTo>
                      <a:pt x="46" y="175"/>
                    </a:lnTo>
                    <a:lnTo>
                      <a:pt x="37" y="174"/>
                    </a:lnTo>
                    <a:lnTo>
                      <a:pt x="37" y="171"/>
                    </a:lnTo>
                    <a:lnTo>
                      <a:pt x="33" y="169"/>
                    </a:lnTo>
                    <a:lnTo>
                      <a:pt x="27" y="163"/>
                    </a:lnTo>
                    <a:lnTo>
                      <a:pt x="23" y="155"/>
                    </a:lnTo>
                    <a:lnTo>
                      <a:pt x="12" y="144"/>
                    </a:lnTo>
                    <a:lnTo>
                      <a:pt x="0" y="128"/>
                    </a:lnTo>
                    <a:lnTo>
                      <a:pt x="0" y="126"/>
                    </a:lnTo>
                    <a:lnTo>
                      <a:pt x="0" y="122"/>
                    </a:lnTo>
                    <a:lnTo>
                      <a:pt x="1" y="121"/>
                    </a:lnTo>
                    <a:lnTo>
                      <a:pt x="7" y="112"/>
                    </a:lnTo>
                    <a:lnTo>
                      <a:pt x="11" y="106"/>
                    </a:lnTo>
                    <a:lnTo>
                      <a:pt x="11" y="91"/>
                    </a:lnTo>
                    <a:lnTo>
                      <a:pt x="12" y="89"/>
                    </a:lnTo>
                    <a:lnTo>
                      <a:pt x="29" y="83"/>
                    </a:lnTo>
                    <a:lnTo>
                      <a:pt x="40" y="75"/>
                    </a:lnTo>
                    <a:lnTo>
                      <a:pt x="45" y="69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32" y="66"/>
                    </a:lnTo>
                    <a:lnTo>
                      <a:pt x="27" y="64"/>
                    </a:lnTo>
                    <a:lnTo>
                      <a:pt x="24" y="52"/>
                    </a:lnTo>
                    <a:lnTo>
                      <a:pt x="24" y="43"/>
                    </a:lnTo>
                    <a:lnTo>
                      <a:pt x="27" y="37"/>
                    </a:lnTo>
                    <a:lnTo>
                      <a:pt x="29" y="35"/>
                    </a:lnTo>
                    <a:lnTo>
                      <a:pt x="40" y="32"/>
                    </a:lnTo>
                    <a:lnTo>
                      <a:pt x="43" y="30"/>
                    </a:lnTo>
                    <a:lnTo>
                      <a:pt x="46" y="26"/>
                    </a:lnTo>
                    <a:lnTo>
                      <a:pt x="62" y="19"/>
                    </a:lnTo>
                    <a:lnTo>
                      <a:pt x="66" y="16"/>
                    </a:lnTo>
                    <a:lnTo>
                      <a:pt x="72" y="13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0" name="任意多边形: 形状 309"/>
              <p:cNvSpPr>
                <a:spLocks noChangeAspect="1"/>
              </p:cNvSpPr>
              <p:nvPr/>
            </p:nvSpPr>
            <p:spPr bwMode="gray">
              <a:xfrm>
                <a:off x="1919" y="2425"/>
                <a:ext cx="32" cy="40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13" y="169"/>
                  </a:cxn>
                  <a:cxn ang="0">
                    <a:pos x="15" y="166"/>
                  </a:cxn>
                  <a:cxn ang="0">
                    <a:pos x="17" y="147"/>
                  </a:cxn>
                  <a:cxn ang="0">
                    <a:pos x="22" y="125"/>
                  </a:cxn>
                  <a:cxn ang="0">
                    <a:pos x="23" y="110"/>
                  </a:cxn>
                  <a:cxn ang="0">
                    <a:pos x="18" y="102"/>
                  </a:cxn>
                  <a:cxn ang="0">
                    <a:pos x="17" y="101"/>
                  </a:cxn>
                  <a:cxn ang="0">
                    <a:pos x="17" y="99"/>
                  </a:cxn>
                  <a:cxn ang="0">
                    <a:pos x="8" y="86"/>
                  </a:cxn>
                  <a:cxn ang="0">
                    <a:pos x="5" y="75"/>
                  </a:cxn>
                  <a:cxn ang="0">
                    <a:pos x="3" y="56"/>
                  </a:cxn>
                  <a:cxn ang="0">
                    <a:pos x="3" y="34"/>
                  </a:cxn>
                  <a:cxn ang="0">
                    <a:pos x="7" y="24"/>
                  </a:cxn>
                  <a:cxn ang="0">
                    <a:pos x="15" y="18"/>
                  </a:cxn>
                  <a:cxn ang="0">
                    <a:pos x="19" y="12"/>
                  </a:cxn>
                  <a:cxn ang="0">
                    <a:pos x="19" y="10"/>
                  </a:cxn>
                  <a:cxn ang="0">
                    <a:pos x="22" y="7"/>
                  </a:cxn>
                  <a:cxn ang="0">
                    <a:pos x="28" y="5"/>
                  </a:cxn>
                  <a:cxn ang="0">
                    <a:pos x="32" y="1"/>
                  </a:cxn>
                  <a:cxn ang="0">
                    <a:pos x="35" y="0"/>
                  </a:cxn>
                  <a:cxn ang="0">
                    <a:pos x="49" y="8"/>
                  </a:cxn>
                  <a:cxn ang="0">
                    <a:pos x="61" y="13"/>
                  </a:cxn>
                  <a:cxn ang="0">
                    <a:pos x="73" y="19"/>
                  </a:cxn>
                  <a:cxn ang="0">
                    <a:pos x="85" y="21"/>
                  </a:cxn>
                  <a:cxn ang="0">
                    <a:pos x="98" y="28"/>
                  </a:cxn>
                  <a:cxn ang="0">
                    <a:pos x="113" y="39"/>
                  </a:cxn>
                  <a:cxn ang="0">
                    <a:pos x="116" y="40"/>
                  </a:cxn>
                  <a:cxn ang="0">
                    <a:pos x="130" y="53"/>
                  </a:cxn>
                  <a:cxn ang="0">
                    <a:pos x="135" y="59"/>
                  </a:cxn>
                  <a:cxn ang="0">
                    <a:pos x="146" y="65"/>
                  </a:cxn>
                  <a:cxn ang="0">
                    <a:pos x="156" y="75"/>
                  </a:cxn>
                  <a:cxn ang="0">
                    <a:pos x="156" y="86"/>
                  </a:cxn>
                  <a:cxn ang="0">
                    <a:pos x="157" y="86"/>
                  </a:cxn>
                  <a:cxn ang="0">
                    <a:pos x="144" y="99"/>
                  </a:cxn>
                  <a:cxn ang="0">
                    <a:pos x="141" y="107"/>
                  </a:cxn>
                  <a:cxn ang="0">
                    <a:pos x="128" y="125"/>
                  </a:cxn>
                  <a:cxn ang="0">
                    <a:pos x="118" y="137"/>
                  </a:cxn>
                  <a:cxn ang="0">
                    <a:pos x="114" y="144"/>
                  </a:cxn>
                  <a:cxn ang="0">
                    <a:pos x="105" y="166"/>
                  </a:cxn>
                  <a:cxn ang="0">
                    <a:pos x="78" y="190"/>
                  </a:cxn>
                  <a:cxn ang="0">
                    <a:pos x="76" y="193"/>
                  </a:cxn>
                  <a:cxn ang="0">
                    <a:pos x="71" y="195"/>
                  </a:cxn>
                  <a:cxn ang="0">
                    <a:pos x="61" y="195"/>
                  </a:cxn>
                  <a:cxn ang="0">
                    <a:pos x="54" y="191"/>
                  </a:cxn>
                  <a:cxn ang="0">
                    <a:pos x="48" y="191"/>
                  </a:cxn>
                  <a:cxn ang="0">
                    <a:pos x="44" y="193"/>
                  </a:cxn>
                  <a:cxn ang="0">
                    <a:pos x="28" y="200"/>
                  </a:cxn>
                  <a:cxn ang="0">
                    <a:pos x="22" y="200"/>
                  </a:cxn>
                  <a:cxn ang="0">
                    <a:pos x="19" y="199"/>
                  </a:cxn>
                  <a:cxn ang="0">
                    <a:pos x="10" y="193"/>
                  </a:cxn>
                  <a:cxn ang="0">
                    <a:pos x="0" y="182"/>
                  </a:cxn>
                </a:cxnLst>
                <a:rect l="0" t="0" r="r" b="b"/>
                <a:pathLst>
                  <a:path w="157" h="200">
                    <a:moveTo>
                      <a:pt x="0" y="182"/>
                    </a:moveTo>
                    <a:lnTo>
                      <a:pt x="13" y="169"/>
                    </a:lnTo>
                    <a:lnTo>
                      <a:pt x="15" y="166"/>
                    </a:lnTo>
                    <a:lnTo>
                      <a:pt x="17" y="147"/>
                    </a:lnTo>
                    <a:lnTo>
                      <a:pt x="22" y="125"/>
                    </a:lnTo>
                    <a:lnTo>
                      <a:pt x="23" y="110"/>
                    </a:lnTo>
                    <a:lnTo>
                      <a:pt x="18" y="102"/>
                    </a:lnTo>
                    <a:lnTo>
                      <a:pt x="17" y="101"/>
                    </a:lnTo>
                    <a:lnTo>
                      <a:pt x="17" y="99"/>
                    </a:lnTo>
                    <a:lnTo>
                      <a:pt x="8" y="86"/>
                    </a:lnTo>
                    <a:lnTo>
                      <a:pt x="5" y="75"/>
                    </a:lnTo>
                    <a:lnTo>
                      <a:pt x="3" y="56"/>
                    </a:lnTo>
                    <a:lnTo>
                      <a:pt x="3" y="34"/>
                    </a:lnTo>
                    <a:lnTo>
                      <a:pt x="7" y="24"/>
                    </a:lnTo>
                    <a:lnTo>
                      <a:pt x="15" y="18"/>
                    </a:lnTo>
                    <a:lnTo>
                      <a:pt x="19" y="12"/>
                    </a:lnTo>
                    <a:lnTo>
                      <a:pt x="19" y="10"/>
                    </a:lnTo>
                    <a:lnTo>
                      <a:pt x="22" y="7"/>
                    </a:lnTo>
                    <a:lnTo>
                      <a:pt x="28" y="5"/>
                    </a:lnTo>
                    <a:lnTo>
                      <a:pt x="32" y="1"/>
                    </a:lnTo>
                    <a:lnTo>
                      <a:pt x="35" y="0"/>
                    </a:lnTo>
                    <a:lnTo>
                      <a:pt x="49" y="8"/>
                    </a:lnTo>
                    <a:lnTo>
                      <a:pt x="61" y="13"/>
                    </a:lnTo>
                    <a:lnTo>
                      <a:pt x="73" y="19"/>
                    </a:lnTo>
                    <a:lnTo>
                      <a:pt x="85" y="21"/>
                    </a:lnTo>
                    <a:lnTo>
                      <a:pt x="98" y="28"/>
                    </a:lnTo>
                    <a:lnTo>
                      <a:pt x="113" y="39"/>
                    </a:lnTo>
                    <a:lnTo>
                      <a:pt x="116" y="40"/>
                    </a:lnTo>
                    <a:lnTo>
                      <a:pt x="130" y="53"/>
                    </a:lnTo>
                    <a:lnTo>
                      <a:pt x="135" y="59"/>
                    </a:lnTo>
                    <a:lnTo>
                      <a:pt x="146" y="65"/>
                    </a:lnTo>
                    <a:lnTo>
                      <a:pt x="156" y="75"/>
                    </a:lnTo>
                    <a:lnTo>
                      <a:pt x="156" y="86"/>
                    </a:lnTo>
                    <a:lnTo>
                      <a:pt x="157" y="86"/>
                    </a:lnTo>
                    <a:lnTo>
                      <a:pt x="144" y="99"/>
                    </a:lnTo>
                    <a:lnTo>
                      <a:pt x="141" y="107"/>
                    </a:lnTo>
                    <a:lnTo>
                      <a:pt x="128" y="125"/>
                    </a:lnTo>
                    <a:lnTo>
                      <a:pt x="118" y="137"/>
                    </a:lnTo>
                    <a:lnTo>
                      <a:pt x="114" y="144"/>
                    </a:lnTo>
                    <a:lnTo>
                      <a:pt x="105" y="166"/>
                    </a:lnTo>
                    <a:lnTo>
                      <a:pt x="78" y="190"/>
                    </a:lnTo>
                    <a:lnTo>
                      <a:pt x="76" y="193"/>
                    </a:lnTo>
                    <a:lnTo>
                      <a:pt x="71" y="195"/>
                    </a:lnTo>
                    <a:lnTo>
                      <a:pt x="61" y="195"/>
                    </a:lnTo>
                    <a:lnTo>
                      <a:pt x="54" y="191"/>
                    </a:lnTo>
                    <a:lnTo>
                      <a:pt x="48" y="191"/>
                    </a:lnTo>
                    <a:lnTo>
                      <a:pt x="44" y="193"/>
                    </a:lnTo>
                    <a:lnTo>
                      <a:pt x="28" y="200"/>
                    </a:lnTo>
                    <a:lnTo>
                      <a:pt x="22" y="200"/>
                    </a:lnTo>
                    <a:lnTo>
                      <a:pt x="19" y="199"/>
                    </a:lnTo>
                    <a:lnTo>
                      <a:pt x="10" y="193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1" name="任意多边形: 形状 310"/>
              <p:cNvSpPr>
                <a:spLocks noChangeAspect="1"/>
              </p:cNvSpPr>
              <p:nvPr/>
            </p:nvSpPr>
            <p:spPr bwMode="gray">
              <a:xfrm>
                <a:off x="1624" y="2488"/>
                <a:ext cx="137" cy="201"/>
              </a:xfrm>
              <a:custGeom>
                <a:avLst/>
                <a:gdLst/>
                <a:ahLst/>
                <a:cxnLst>
                  <a:cxn ang="0">
                    <a:pos x="319" y="13"/>
                  </a:cxn>
                  <a:cxn ang="0">
                    <a:pos x="335" y="50"/>
                  </a:cxn>
                  <a:cxn ang="0">
                    <a:pos x="284" y="110"/>
                  </a:cxn>
                  <a:cxn ang="0">
                    <a:pos x="204" y="156"/>
                  </a:cxn>
                  <a:cxn ang="0">
                    <a:pos x="170" y="190"/>
                  </a:cxn>
                  <a:cxn ang="0">
                    <a:pos x="159" y="190"/>
                  </a:cxn>
                  <a:cxn ang="0">
                    <a:pos x="138" y="253"/>
                  </a:cxn>
                  <a:cxn ang="0">
                    <a:pos x="97" y="260"/>
                  </a:cxn>
                  <a:cxn ang="0">
                    <a:pos x="72" y="242"/>
                  </a:cxn>
                  <a:cxn ang="0">
                    <a:pos x="43" y="242"/>
                  </a:cxn>
                  <a:cxn ang="0">
                    <a:pos x="52" y="214"/>
                  </a:cxn>
                  <a:cxn ang="0">
                    <a:pos x="51" y="188"/>
                  </a:cxn>
                  <a:cxn ang="0">
                    <a:pos x="3" y="231"/>
                  </a:cxn>
                  <a:cxn ang="0">
                    <a:pos x="9" y="271"/>
                  </a:cxn>
                  <a:cxn ang="0">
                    <a:pos x="21" y="308"/>
                  </a:cxn>
                  <a:cxn ang="0">
                    <a:pos x="51" y="350"/>
                  </a:cxn>
                  <a:cxn ang="0">
                    <a:pos x="89" y="387"/>
                  </a:cxn>
                  <a:cxn ang="0">
                    <a:pos x="140" y="478"/>
                  </a:cxn>
                  <a:cxn ang="0">
                    <a:pos x="188" y="578"/>
                  </a:cxn>
                  <a:cxn ang="0">
                    <a:pos x="212" y="632"/>
                  </a:cxn>
                  <a:cxn ang="0">
                    <a:pos x="256" y="711"/>
                  </a:cxn>
                  <a:cxn ang="0">
                    <a:pos x="267" y="764"/>
                  </a:cxn>
                  <a:cxn ang="0">
                    <a:pos x="298" y="807"/>
                  </a:cxn>
                  <a:cxn ang="0">
                    <a:pos x="391" y="874"/>
                  </a:cxn>
                  <a:cxn ang="0">
                    <a:pos x="481" y="922"/>
                  </a:cxn>
                  <a:cxn ang="0">
                    <a:pos x="532" y="957"/>
                  </a:cxn>
                  <a:cxn ang="0">
                    <a:pos x="584" y="1001"/>
                  </a:cxn>
                  <a:cxn ang="0">
                    <a:pos x="620" y="995"/>
                  </a:cxn>
                  <a:cxn ang="0">
                    <a:pos x="638" y="968"/>
                  </a:cxn>
                  <a:cxn ang="0">
                    <a:pos x="649" y="935"/>
                  </a:cxn>
                  <a:cxn ang="0">
                    <a:pos x="665" y="888"/>
                  </a:cxn>
                  <a:cxn ang="0">
                    <a:pos x="651" y="865"/>
                  </a:cxn>
                  <a:cxn ang="0">
                    <a:pos x="665" y="826"/>
                  </a:cxn>
                  <a:cxn ang="0">
                    <a:pos x="671" y="793"/>
                  </a:cxn>
                  <a:cxn ang="0">
                    <a:pos x="671" y="724"/>
                  </a:cxn>
                  <a:cxn ang="0">
                    <a:pos x="686" y="675"/>
                  </a:cxn>
                  <a:cxn ang="0">
                    <a:pos x="612" y="598"/>
                  </a:cxn>
                  <a:cxn ang="0">
                    <a:pos x="591" y="564"/>
                  </a:cxn>
                  <a:cxn ang="0">
                    <a:pos x="578" y="514"/>
                  </a:cxn>
                  <a:cxn ang="0">
                    <a:pos x="502" y="537"/>
                  </a:cxn>
                  <a:cxn ang="0">
                    <a:pos x="468" y="512"/>
                  </a:cxn>
                  <a:cxn ang="0">
                    <a:pos x="450" y="480"/>
                  </a:cxn>
                  <a:cxn ang="0">
                    <a:pos x="422" y="432"/>
                  </a:cxn>
                  <a:cxn ang="0">
                    <a:pos x="428" y="362"/>
                  </a:cxn>
                  <a:cxn ang="0">
                    <a:pos x="452" y="318"/>
                  </a:cxn>
                  <a:cxn ang="0">
                    <a:pos x="510" y="254"/>
                  </a:cxn>
                  <a:cxn ang="0">
                    <a:pos x="620" y="225"/>
                  </a:cxn>
                  <a:cxn ang="0">
                    <a:pos x="596" y="205"/>
                  </a:cxn>
                  <a:cxn ang="0">
                    <a:pos x="593" y="182"/>
                  </a:cxn>
                  <a:cxn ang="0">
                    <a:pos x="605" y="137"/>
                  </a:cxn>
                  <a:cxn ang="0">
                    <a:pos x="553" y="126"/>
                  </a:cxn>
                  <a:cxn ang="0">
                    <a:pos x="516" y="120"/>
                  </a:cxn>
                  <a:cxn ang="0">
                    <a:pos x="499" y="132"/>
                  </a:cxn>
                  <a:cxn ang="0">
                    <a:pos x="461" y="130"/>
                  </a:cxn>
                  <a:cxn ang="0">
                    <a:pos x="438" y="96"/>
                  </a:cxn>
                  <a:cxn ang="0">
                    <a:pos x="419" y="69"/>
                  </a:cxn>
                  <a:cxn ang="0">
                    <a:pos x="394" y="55"/>
                  </a:cxn>
                  <a:cxn ang="0">
                    <a:pos x="366" y="21"/>
                  </a:cxn>
                  <a:cxn ang="0">
                    <a:pos x="332" y="0"/>
                  </a:cxn>
                </a:cxnLst>
                <a:rect l="0" t="0" r="r" b="b"/>
                <a:pathLst>
                  <a:path w="686" h="1005">
                    <a:moveTo>
                      <a:pt x="328" y="0"/>
                    </a:moveTo>
                    <a:lnTo>
                      <a:pt x="326" y="2"/>
                    </a:lnTo>
                    <a:lnTo>
                      <a:pt x="315" y="2"/>
                    </a:lnTo>
                    <a:lnTo>
                      <a:pt x="314" y="11"/>
                    </a:lnTo>
                    <a:lnTo>
                      <a:pt x="319" y="13"/>
                    </a:lnTo>
                    <a:lnTo>
                      <a:pt x="321" y="16"/>
                    </a:lnTo>
                    <a:lnTo>
                      <a:pt x="326" y="27"/>
                    </a:lnTo>
                    <a:lnTo>
                      <a:pt x="327" y="32"/>
                    </a:lnTo>
                    <a:lnTo>
                      <a:pt x="335" y="49"/>
                    </a:lnTo>
                    <a:lnTo>
                      <a:pt x="335" y="50"/>
                    </a:lnTo>
                    <a:lnTo>
                      <a:pt x="326" y="50"/>
                    </a:lnTo>
                    <a:lnTo>
                      <a:pt x="319" y="65"/>
                    </a:lnTo>
                    <a:lnTo>
                      <a:pt x="305" y="89"/>
                    </a:lnTo>
                    <a:lnTo>
                      <a:pt x="292" y="104"/>
                    </a:lnTo>
                    <a:lnTo>
                      <a:pt x="284" y="110"/>
                    </a:lnTo>
                    <a:lnTo>
                      <a:pt x="274" y="119"/>
                    </a:lnTo>
                    <a:lnTo>
                      <a:pt x="265" y="131"/>
                    </a:lnTo>
                    <a:lnTo>
                      <a:pt x="256" y="137"/>
                    </a:lnTo>
                    <a:lnTo>
                      <a:pt x="240" y="145"/>
                    </a:lnTo>
                    <a:lnTo>
                      <a:pt x="204" y="156"/>
                    </a:lnTo>
                    <a:lnTo>
                      <a:pt x="186" y="163"/>
                    </a:lnTo>
                    <a:lnTo>
                      <a:pt x="179" y="168"/>
                    </a:lnTo>
                    <a:lnTo>
                      <a:pt x="176" y="171"/>
                    </a:lnTo>
                    <a:lnTo>
                      <a:pt x="171" y="180"/>
                    </a:lnTo>
                    <a:lnTo>
                      <a:pt x="170" y="190"/>
                    </a:lnTo>
                    <a:lnTo>
                      <a:pt x="166" y="193"/>
                    </a:lnTo>
                    <a:lnTo>
                      <a:pt x="164" y="193"/>
                    </a:lnTo>
                    <a:lnTo>
                      <a:pt x="160" y="189"/>
                    </a:lnTo>
                    <a:lnTo>
                      <a:pt x="159" y="189"/>
                    </a:lnTo>
                    <a:lnTo>
                      <a:pt x="159" y="190"/>
                    </a:lnTo>
                    <a:lnTo>
                      <a:pt x="144" y="210"/>
                    </a:lnTo>
                    <a:lnTo>
                      <a:pt x="142" y="223"/>
                    </a:lnTo>
                    <a:lnTo>
                      <a:pt x="142" y="244"/>
                    </a:lnTo>
                    <a:lnTo>
                      <a:pt x="139" y="252"/>
                    </a:lnTo>
                    <a:lnTo>
                      <a:pt x="138" y="253"/>
                    </a:lnTo>
                    <a:lnTo>
                      <a:pt x="128" y="257"/>
                    </a:lnTo>
                    <a:lnTo>
                      <a:pt x="121" y="264"/>
                    </a:lnTo>
                    <a:lnTo>
                      <a:pt x="110" y="269"/>
                    </a:lnTo>
                    <a:lnTo>
                      <a:pt x="102" y="268"/>
                    </a:lnTo>
                    <a:lnTo>
                      <a:pt x="97" y="260"/>
                    </a:lnTo>
                    <a:lnTo>
                      <a:pt x="95" y="254"/>
                    </a:lnTo>
                    <a:lnTo>
                      <a:pt x="90" y="245"/>
                    </a:lnTo>
                    <a:lnTo>
                      <a:pt x="84" y="245"/>
                    </a:lnTo>
                    <a:lnTo>
                      <a:pt x="74" y="245"/>
                    </a:lnTo>
                    <a:lnTo>
                      <a:pt x="72" y="242"/>
                    </a:lnTo>
                    <a:lnTo>
                      <a:pt x="67" y="238"/>
                    </a:lnTo>
                    <a:lnTo>
                      <a:pt x="58" y="238"/>
                    </a:lnTo>
                    <a:lnTo>
                      <a:pt x="50" y="243"/>
                    </a:lnTo>
                    <a:lnTo>
                      <a:pt x="45" y="244"/>
                    </a:lnTo>
                    <a:lnTo>
                      <a:pt x="43" y="242"/>
                    </a:lnTo>
                    <a:lnTo>
                      <a:pt x="41" y="228"/>
                    </a:lnTo>
                    <a:lnTo>
                      <a:pt x="39" y="223"/>
                    </a:lnTo>
                    <a:lnTo>
                      <a:pt x="39" y="221"/>
                    </a:lnTo>
                    <a:lnTo>
                      <a:pt x="42" y="216"/>
                    </a:lnTo>
                    <a:lnTo>
                      <a:pt x="52" y="214"/>
                    </a:lnTo>
                    <a:lnTo>
                      <a:pt x="57" y="209"/>
                    </a:lnTo>
                    <a:lnTo>
                      <a:pt x="56" y="200"/>
                    </a:lnTo>
                    <a:lnTo>
                      <a:pt x="54" y="198"/>
                    </a:lnTo>
                    <a:lnTo>
                      <a:pt x="52" y="188"/>
                    </a:lnTo>
                    <a:lnTo>
                      <a:pt x="51" y="188"/>
                    </a:lnTo>
                    <a:lnTo>
                      <a:pt x="51" y="185"/>
                    </a:lnTo>
                    <a:lnTo>
                      <a:pt x="43" y="193"/>
                    </a:lnTo>
                    <a:lnTo>
                      <a:pt x="32" y="200"/>
                    </a:lnTo>
                    <a:lnTo>
                      <a:pt x="18" y="216"/>
                    </a:lnTo>
                    <a:lnTo>
                      <a:pt x="3" y="231"/>
                    </a:lnTo>
                    <a:lnTo>
                      <a:pt x="2" y="236"/>
                    </a:lnTo>
                    <a:lnTo>
                      <a:pt x="0" y="245"/>
                    </a:lnTo>
                    <a:lnTo>
                      <a:pt x="3" y="260"/>
                    </a:lnTo>
                    <a:lnTo>
                      <a:pt x="4" y="263"/>
                    </a:lnTo>
                    <a:lnTo>
                      <a:pt x="9" y="271"/>
                    </a:lnTo>
                    <a:lnTo>
                      <a:pt x="10" y="284"/>
                    </a:lnTo>
                    <a:lnTo>
                      <a:pt x="19" y="292"/>
                    </a:lnTo>
                    <a:lnTo>
                      <a:pt x="24" y="298"/>
                    </a:lnTo>
                    <a:lnTo>
                      <a:pt x="24" y="302"/>
                    </a:lnTo>
                    <a:lnTo>
                      <a:pt x="21" y="308"/>
                    </a:lnTo>
                    <a:lnTo>
                      <a:pt x="11" y="318"/>
                    </a:lnTo>
                    <a:lnTo>
                      <a:pt x="14" y="323"/>
                    </a:lnTo>
                    <a:lnTo>
                      <a:pt x="29" y="333"/>
                    </a:lnTo>
                    <a:lnTo>
                      <a:pt x="37" y="340"/>
                    </a:lnTo>
                    <a:lnTo>
                      <a:pt x="51" y="350"/>
                    </a:lnTo>
                    <a:lnTo>
                      <a:pt x="58" y="355"/>
                    </a:lnTo>
                    <a:lnTo>
                      <a:pt x="73" y="367"/>
                    </a:lnTo>
                    <a:lnTo>
                      <a:pt x="80" y="379"/>
                    </a:lnTo>
                    <a:lnTo>
                      <a:pt x="83" y="379"/>
                    </a:lnTo>
                    <a:lnTo>
                      <a:pt x="89" y="387"/>
                    </a:lnTo>
                    <a:lnTo>
                      <a:pt x="97" y="413"/>
                    </a:lnTo>
                    <a:lnTo>
                      <a:pt x="102" y="422"/>
                    </a:lnTo>
                    <a:lnTo>
                      <a:pt x="133" y="452"/>
                    </a:lnTo>
                    <a:lnTo>
                      <a:pt x="139" y="467"/>
                    </a:lnTo>
                    <a:lnTo>
                      <a:pt x="140" y="478"/>
                    </a:lnTo>
                    <a:lnTo>
                      <a:pt x="143" y="484"/>
                    </a:lnTo>
                    <a:lnTo>
                      <a:pt x="155" y="507"/>
                    </a:lnTo>
                    <a:lnTo>
                      <a:pt x="161" y="522"/>
                    </a:lnTo>
                    <a:lnTo>
                      <a:pt x="170" y="549"/>
                    </a:lnTo>
                    <a:lnTo>
                      <a:pt x="188" y="578"/>
                    </a:lnTo>
                    <a:lnTo>
                      <a:pt x="191" y="584"/>
                    </a:lnTo>
                    <a:lnTo>
                      <a:pt x="193" y="608"/>
                    </a:lnTo>
                    <a:lnTo>
                      <a:pt x="199" y="624"/>
                    </a:lnTo>
                    <a:lnTo>
                      <a:pt x="204" y="629"/>
                    </a:lnTo>
                    <a:lnTo>
                      <a:pt x="212" y="632"/>
                    </a:lnTo>
                    <a:lnTo>
                      <a:pt x="217" y="639"/>
                    </a:lnTo>
                    <a:lnTo>
                      <a:pt x="225" y="659"/>
                    </a:lnTo>
                    <a:lnTo>
                      <a:pt x="239" y="678"/>
                    </a:lnTo>
                    <a:lnTo>
                      <a:pt x="249" y="693"/>
                    </a:lnTo>
                    <a:lnTo>
                      <a:pt x="256" y="711"/>
                    </a:lnTo>
                    <a:lnTo>
                      <a:pt x="269" y="726"/>
                    </a:lnTo>
                    <a:lnTo>
                      <a:pt x="274" y="742"/>
                    </a:lnTo>
                    <a:lnTo>
                      <a:pt x="277" y="754"/>
                    </a:lnTo>
                    <a:lnTo>
                      <a:pt x="271" y="758"/>
                    </a:lnTo>
                    <a:lnTo>
                      <a:pt x="267" y="764"/>
                    </a:lnTo>
                    <a:lnTo>
                      <a:pt x="269" y="776"/>
                    </a:lnTo>
                    <a:lnTo>
                      <a:pt x="272" y="780"/>
                    </a:lnTo>
                    <a:lnTo>
                      <a:pt x="283" y="791"/>
                    </a:lnTo>
                    <a:lnTo>
                      <a:pt x="290" y="802"/>
                    </a:lnTo>
                    <a:lnTo>
                      <a:pt x="298" y="807"/>
                    </a:lnTo>
                    <a:lnTo>
                      <a:pt x="317" y="828"/>
                    </a:lnTo>
                    <a:lnTo>
                      <a:pt x="327" y="834"/>
                    </a:lnTo>
                    <a:lnTo>
                      <a:pt x="335" y="842"/>
                    </a:lnTo>
                    <a:lnTo>
                      <a:pt x="359" y="858"/>
                    </a:lnTo>
                    <a:lnTo>
                      <a:pt x="391" y="874"/>
                    </a:lnTo>
                    <a:lnTo>
                      <a:pt x="411" y="890"/>
                    </a:lnTo>
                    <a:lnTo>
                      <a:pt x="414" y="892"/>
                    </a:lnTo>
                    <a:lnTo>
                      <a:pt x="455" y="908"/>
                    </a:lnTo>
                    <a:lnTo>
                      <a:pt x="478" y="921"/>
                    </a:lnTo>
                    <a:lnTo>
                      <a:pt x="481" y="922"/>
                    </a:lnTo>
                    <a:lnTo>
                      <a:pt x="486" y="922"/>
                    </a:lnTo>
                    <a:lnTo>
                      <a:pt x="491" y="923"/>
                    </a:lnTo>
                    <a:lnTo>
                      <a:pt x="513" y="941"/>
                    </a:lnTo>
                    <a:lnTo>
                      <a:pt x="525" y="948"/>
                    </a:lnTo>
                    <a:lnTo>
                      <a:pt x="532" y="957"/>
                    </a:lnTo>
                    <a:lnTo>
                      <a:pt x="541" y="964"/>
                    </a:lnTo>
                    <a:lnTo>
                      <a:pt x="551" y="974"/>
                    </a:lnTo>
                    <a:lnTo>
                      <a:pt x="562" y="989"/>
                    </a:lnTo>
                    <a:lnTo>
                      <a:pt x="574" y="995"/>
                    </a:lnTo>
                    <a:lnTo>
                      <a:pt x="584" y="1001"/>
                    </a:lnTo>
                    <a:lnTo>
                      <a:pt x="585" y="1001"/>
                    </a:lnTo>
                    <a:lnTo>
                      <a:pt x="589" y="1005"/>
                    </a:lnTo>
                    <a:lnTo>
                      <a:pt x="599" y="996"/>
                    </a:lnTo>
                    <a:lnTo>
                      <a:pt x="601" y="996"/>
                    </a:lnTo>
                    <a:lnTo>
                      <a:pt x="620" y="995"/>
                    </a:lnTo>
                    <a:lnTo>
                      <a:pt x="626" y="992"/>
                    </a:lnTo>
                    <a:lnTo>
                      <a:pt x="627" y="991"/>
                    </a:lnTo>
                    <a:lnTo>
                      <a:pt x="628" y="982"/>
                    </a:lnTo>
                    <a:lnTo>
                      <a:pt x="634" y="973"/>
                    </a:lnTo>
                    <a:lnTo>
                      <a:pt x="638" y="968"/>
                    </a:lnTo>
                    <a:lnTo>
                      <a:pt x="642" y="966"/>
                    </a:lnTo>
                    <a:lnTo>
                      <a:pt x="638" y="960"/>
                    </a:lnTo>
                    <a:lnTo>
                      <a:pt x="636" y="960"/>
                    </a:lnTo>
                    <a:lnTo>
                      <a:pt x="637" y="954"/>
                    </a:lnTo>
                    <a:lnTo>
                      <a:pt x="649" y="935"/>
                    </a:lnTo>
                    <a:lnTo>
                      <a:pt x="659" y="923"/>
                    </a:lnTo>
                    <a:lnTo>
                      <a:pt x="671" y="906"/>
                    </a:lnTo>
                    <a:lnTo>
                      <a:pt x="672" y="896"/>
                    </a:lnTo>
                    <a:lnTo>
                      <a:pt x="671" y="893"/>
                    </a:lnTo>
                    <a:lnTo>
                      <a:pt x="665" y="888"/>
                    </a:lnTo>
                    <a:lnTo>
                      <a:pt x="660" y="885"/>
                    </a:lnTo>
                    <a:lnTo>
                      <a:pt x="656" y="880"/>
                    </a:lnTo>
                    <a:lnTo>
                      <a:pt x="654" y="879"/>
                    </a:lnTo>
                    <a:lnTo>
                      <a:pt x="653" y="873"/>
                    </a:lnTo>
                    <a:lnTo>
                      <a:pt x="651" y="865"/>
                    </a:lnTo>
                    <a:lnTo>
                      <a:pt x="653" y="851"/>
                    </a:lnTo>
                    <a:lnTo>
                      <a:pt x="658" y="842"/>
                    </a:lnTo>
                    <a:lnTo>
                      <a:pt x="663" y="839"/>
                    </a:lnTo>
                    <a:lnTo>
                      <a:pt x="665" y="831"/>
                    </a:lnTo>
                    <a:lnTo>
                      <a:pt x="665" y="826"/>
                    </a:lnTo>
                    <a:lnTo>
                      <a:pt x="664" y="820"/>
                    </a:lnTo>
                    <a:lnTo>
                      <a:pt x="654" y="809"/>
                    </a:lnTo>
                    <a:lnTo>
                      <a:pt x="654" y="806"/>
                    </a:lnTo>
                    <a:lnTo>
                      <a:pt x="658" y="799"/>
                    </a:lnTo>
                    <a:lnTo>
                      <a:pt x="671" y="793"/>
                    </a:lnTo>
                    <a:lnTo>
                      <a:pt x="672" y="791"/>
                    </a:lnTo>
                    <a:lnTo>
                      <a:pt x="672" y="772"/>
                    </a:lnTo>
                    <a:lnTo>
                      <a:pt x="669" y="754"/>
                    </a:lnTo>
                    <a:lnTo>
                      <a:pt x="669" y="743"/>
                    </a:lnTo>
                    <a:lnTo>
                      <a:pt x="671" y="724"/>
                    </a:lnTo>
                    <a:lnTo>
                      <a:pt x="671" y="700"/>
                    </a:lnTo>
                    <a:lnTo>
                      <a:pt x="676" y="689"/>
                    </a:lnTo>
                    <a:lnTo>
                      <a:pt x="683" y="680"/>
                    </a:lnTo>
                    <a:lnTo>
                      <a:pt x="686" y="678"/>
                    </a:lnTo>
                    <a:lnTo>
                      <a:pt x="686" y="675"/>
                    </a:lnTo>
                    <a:lnTo>
                      <a:pt x="671" y="652"/>
                    </a:lnTo>
                    <a:lnTo>
                      <a:pt x="637" y="593"/>
                    </a:lnTo>
                    <a:lnTo>
                      <a:pt x="620" y="594"/>
                    </a:lnTo>
                    <a:lnTo>
                      <a:pt x="612" y="598"/>
                    </a:lnTo>
                    <a:lnTo>
                      <a:pt x="612" y="598"/>
                    </a:lnTo>
                    <a:lnTo>
                      <a:pt x="605" y="600"/>
                    </a:lnTo>
                    <a:lnTo>
                      <a:pt x="600" y="600"/>
                    </a:lnTo>
                    <a:lnTo>
                      <a:pt x="594" y="597"/>
                    </a:lnTo>
                    <a:lnTo>
                      <a:pt x="591" y="593"/>
                    </a:lnTo>
                    <a:lnTo>
                      <a:pt x="591" y="564"/>
                    </a:lnTo>
                    <a:lnTo>
                      <a:pt x="591" y="560"/>
                    </a:lnTo>
                    <a:lnTo>
                      <a:pt x="591" y="506"/>
                    </a:lnTo>
                    <a:lnTo>
                      <a:pt x="591" y="503"/>
                    </a:lnTo>
                    <a:lnTo>
                      <a:pt x="588" y="505"/>
                    </a:lnTo>
                    <a:lnTo>
                      <a:pt x="578" y="514"/>
                    </a:lnTo>
                    <a:lnTo>
                      <a:pt x="556" y="530"/>
                    </a:lnTo>
                    <a:lnTo>
                      <a:pt x="538" y="540"/>
                    </a:lnTo>
                    <a:lnTo>
                      <a:pt x="530" y="541"/>
                    </a:lnTo>
                    <a:lnTo>
                      <a:pt x="515" y="540"/>
                    </a:lnTo>
                    <a:lnTo>
                      <a:pt x="502" y="537"/>
                    </a:lnTo>
                    <a:lnTo>
                      <a:pt x="499" y="533"/>
                    </a:lnTo>
                    <a:lnTo>
                      <a:pt x="497" y="522"/>
                    </a:lnTo>
                    <a:lnTo>
                      <a:pt x="493" y="517"/>
                    </a:lnTo>
                    <a:lnTo>
                      <a:pt x="488" y="513"/>
                    </a:lnTo>
                    <a:lnTo>
                      <a:pt x="468" y="512"/>
                    </a:lnTo>
                    <a:lnTo>
                      <a:pt x="456" y="508"/>
                    </a:lnTo>
                    <a:lnTo>
                      <a:pt x="455" y="505"/>
                    </a:lnTo>
                    <a:lnTo>
                      <a:pt x="461" y="495"/>
                    </a:lnTo>
                    <a:lnTo>
                      <a:pt x="460" y="486"/>
                    </a:lnTo>
                    <a:lnTo>
                      <a:pt x="450" y="480"/>
                    </a:lnTo>
                    <a:lnTo>
                      <a:pt x="438" y="467"/>
                    </a:lnTo>
                    <a:lnTo>
                      <a:pt x="434" y="459"/>
                    </a:lnTo>
                    <a:lnTo>
                      <a:pt x="425" y="448"/>
                    </a:lnTo>
                    <a:lnTo>
                      <a:pt x="424" y="444"/>
                    </a:lnTo>
                    <a:lnTo>
                      <a:pt x="422" y="432"/>
                    </a:lnTo>
                    <a:lnTo>
                      <a:pt x="411" y="409"/>
                    </a:lnTo>
                    <a:lnTo>
                      <a:pt x="411" y="405"/>
                    </a:lnTo>
                    <a:lnTo>
                      <a:pt x="412" y="401"/>
                    </a:lnTo>
                    <a:lnTo>
                      <a:pt x="424" y="379"/>
                    </a:lnTo>
                    <a:lnTo>
                      <a:pt x="428" y="362"/>
                    </a:lnTo>
                    <a:lnTo>
                      <a:pt x="432" y="357"/>
                    </a:lnTo>
                    <a:lnTo>
                      <a:pt x="441" y="355"/>
                    </a:lnTo>
                    <a:lnTo>
                      <a:pt x="450" y="354"/>
                    </a:lnTo>
                    <a:lnTo>
                      <a:pt x="450" y="324"/>
                    </a:lnTo>
                    <a:lnTo>
                      <a:pt x="452" y="318"/>
                    </a:lnTo>
                    <a:lnTo>
                      <a:pt x="461" y="302"/>
                    </a:lnTo>
                    <a:lnTo>
                      <a:pt x="470" y="290"/>
                    </a:lnTo>
                    <a:lnTo>
                      <a:pt x="483" y="274"/>
                    </a:lnTo>
                    <a:lnTo>
                      <a:pt x="494" y="265"/>
                    </a:lnTo>
                    <a:lnTo>
                      <a:pt x="510" y="254"/>
                    </a:lnTo>
                    <a:lnTo>
                      <a:pt x="529" y="247"/>
                    </a:lnTo>
                    <a:lnTo>
                      <a:pt x="580" y="232"/>
                    </a:lnTo>
                    <a:lnTo>
                      <a:pt x="593" y="227"/>
                    </a:lnTo>
                    <a:lnTo>
                      <a:pt x="613" y="228"/>
                    </a:lnTo>
                    <a:lnTo>
                      <a:pt x="620" y="225"/>
                    </a:lnTo>
                    <a:lnTo>
                      <a:pt x="621" y="222"/>
                    </a:lnTo>
                    <a:lnTo>
                      <a:pt x="613" y="221"/>
                    </a:lnTo>
                    <a:lnTo>
                      <a:pt x="605" y="210"/>
                    </a:lnTo>
                    <a:lnTo>
                      <a:pt x="600" y="206"/>
                    </a:lnTo>
                    <a:lnTo>
                      <a:pt x="596" y="205"/>
                    </a:lnTo>
                    <a:lnTo>
                      <a:pt x="591" y="206"/>
                    </a:lnTo>
                    <a:lnTo>
                      <a:pt x="586" y="205"/>
                    </a:lnTo>
                    <a:lnTo>
                      <a:pt x="585" y="202"/>
                    </a:lnTo>
                    <a:lnTo>
                      <a:pt x="585" y="193"/>
                    </a:lnTo>
                    <a:lnTo>
                      <a:pt x="593" y="182"/>
                    </a:lnTo>
                    <a:lnTo>
                      <a:pt x="605" y="169"/>
                    </a:lnTo>
                    <a:lnTo>
                      <a:pt x="611" y="162"/>
                    </a:lnTo>
                    <a:lnTo>
                      <a:pt x="615" y="155"/>
                    </a:lnTo>
                    <a:lnTo>
                      <a:pt x="615" y="150"/>
                    </a:lnTo>
                    <a:lnTo>
                      <a:pt x="605" y="137"/>
                    </a:lnTo>
                    <a:lnTo>
                      <a:pt x="588" y="128"/>
                    </a:lnTo>
                    <a:lnTo>
                      <a:pt x="572" y="121"/>
                    </a:lnTo>
                    <a:lnTo>
                      <a:pt x="564" y="120"/>
                    </a:lnTo>
                    <a:lnTo>
                      <a:pt x="562" y="120"/>
                    </a:lnTo>
                    <a:lnTo>
                      <a:pt x="553" y="126"/>
                    </a:lnTo>
                    <a:lnTo>
                      <a:pt x="545" y="128"/>
                    </a:lnTo>
                    <a:lnTo>
                      <a:pt x="537" y="126"/>
                    </a:lnTo>
                    <a:lnTo>
                      <a:pt x="532" y="121"/>
                    </a:lnTo>
                    <a:lnTo>
                      <a:pt x="525" y="120"/>
                    </a:lnTo>
                    <a:lnTo>
                      <a:pt x="516" y="120"/>
                    </a:lnTo>
                    <a:lnTo>
                      <a:pt x="513" y="121"/>
                    </a:lnTo>
                    <a:lnTo>
                      <a:pt x="509" y="125"/>
                    </a:lnTo>
                    <a:lnTo>
                      <a:pt x="505" y="126"/>
                    </a:lnTo>
                    <a:lnTo>
                      <a:pt x="503" y="130"/>
                    </a:lnTo>
                    <a:lnTo>
                      <a:pt x="499" y="132"/>
                    </a:lnTo>
                    <a:lnTo>
                      <a:pt x="492" y="134"/>
                    </a:lnTo>
                    <a:lnTo>
                      <a:pt x="488" y="134"/>
                    </a:lnTo>
                    <a:lnTo>
                      <a:pt x="480" y="130"/>
                    </a:lnTo>
                    <a:lnTo>
                      <a:pt x="466" y="129"/>
                    </a:lnTo>
                    <a:lnTo>
                      <a:pt x="461" y="130"/>
                    </a:lnTo>
                    <a:lnTo>
                      <a:pt x="451" y="129"/>
                    </a:lnTo>
                    <a:lnTo>
                      <a:pt x="446" y="124"/>
                    </a:lnTo>
                    <a:lnTo>
                      <a:pt x="443" y="119"/>
                    </a:lnTo>
                    <a:lnTo>
                      <a:pt x="443" y="97"/>
                    </a:lnTo>
                    <a:lnTo>
                      <a:pt x="438" y="96"/>
                    </a:lnTo>
                    <a:lnTo>
                      <a:pt x="429" y="96"/>
                    </a:lnTo>
                    <a:lnTo>
                      <a:pt x="425" y="93"/>
                    </a:lnTo>
                    <a:lnTo>
                      <a:pt x="424" y="89"/>
                    </a:lnTo>
                    <a:lnTo>
                      <a:pt x="421" y="81"/>
                    </a:lnTo>
                    <a:lnTo>
                      <a:pt x="419" y="69"/>
                    </a:lnTo>
                    <a:lnTo>
                      <a:pt x="416" y="62"/>
                    </a:lnTo>
                    <a:lnTo>
                      <a:pt x="411" y="59"/>
                    </a:lnTo>
                    <a:lnTo>
                      <a:pt x="405" y="56"/>
                    </a:lnTo>
                    <a:lnTo>
                      <a:pt x="400" y="56"/>
                    </a:lnTo>
                    <a:lnTo>
                      <a:pt x="394" y="55"/>
                    </a:lnTo>
                    <a:lnTo>
                      <a:pt x="391" y="50"/>
                    </a:lnTo>
                    <a:lnTo>
                      <a:pt x="385" y="46"/>
                    </a:lnTo>
                    <a:lnTo>
                      <a:pt x="380" y="38"/>
                    </a:lnTo>
                    <a:lnTo>
                      <a:pt x="375" y="24"/>
                    </a:lnTo>
                    <a:lnTo>
                      <a:pt x="366" y="21"/>
                    </a:lnTo>
                    <a:lnTo>
                      <a:pt x="362" y="17"/>
                    </a:lnTo>
                    <a:lnTo>
                      <a:pt x="357" y="8"/>
                    </a:lnTo>
                    <a:lnTo>
                      <a:pt x="352" y="6"/>
                    </a:lnTo>
                    <a:lnTo>
                      <a:pt x="342" y="3"/>
                    </a:lnTo>
                    <a:lnTo>
                      <a:pt x="332" y="0"/>
                    </a:lnTo>
                    <a:lnTo>
                      <a:pt x="32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2" name="任意多边形: 形状 311"/>
              <p:cNvSpPr>
                <a:spLocks noChangeAspect="1"/>
              </p:cNvSpPr>
              <p:nvPr/>
            </p:nvSpPr>
            <p:spPr bwMode="gray">
              <a:xfrm>
                <a:off x="1711" y="2730"/>
                <a:ext cx="216" cy="429"/>
              </a:xfrm>
              <a:custGeom>
                <a:avLst/>
                <a:gdLst/>
                <a:ahLst/>
                <a:cxnLst>
                  <a:cxn ang="0">
                    <a:pos x="150" y="2125"/>
                  </a:cxn>
                  <a:cxn ang="0">
                    <a:pos x="60" y="2037"/>
                  </a:cxn>
                  <a:cxn ang="0">
                    <a:pos x="17" y="2007"/>
                  </a:cxn>
                  <a:cxn ang="0">
                    <a:pos x="1" y="1952"/>
                  </a:cxn>
                  <a:cxn ang="0">
                    <a:pos x="49" y="1834"/>
                  </a:cxn>
                  <a:cxn ang="0">
                    <a:pos x="52" y="1773"/>
                  </a:cxn>
                  <a:cxn ang="0">
                    <a:pos x="93" y="1669"/>
                  </a:cxn>
                  <a:cxn ang="0">
                    <a:pos x="104" y="1561"/>
                  </a:cxn>
                  <a:cxn ang="0">
                    <a:pos x="113" y="1513"/>
                  </a:cxn>
                  <a:cxn ang="0">
                    <a:pos x="79" y="1432"/>
                  </a:cxn>
                  <a:cxn ang="0">
                    <a:pos x="86" y="1317"/>
                  </a:cxn>
                  <a:cxn ang="0">
                    <a:pos x="89" y="1194"/>
                  </a:cxn>
                  <a:cxn ang="0">
                    <a:pos x="128" y="1068"/>
                  </a:cxn>
                  <a:cxn ang="0">
                    <a:pos x="138" y="915"/>
                  </a:cxn>
                  <a:cxn ang="0">
                    <a:pos x="156" y="871"/>
                  </a:cxn>
                  <a:cxn ang="0">
                    <a:pos x="192" y="751"/>
                  </a:cxn>
                  <a:cxn ang="0">
                    <a:pos x="165" y="617"/>
                  </a:cxn>
                  <a:cxn ang="0">
                    <a:pos x="179" y="530"/>
                  </a:cxn>
                  <a:cxn ang="0">
                    <a:pos x="192" y="450"/>
                  </a:cxn>
                  <a:cxn ang="0">
                    <a:pos x="260" y="312"/>
                  </a:cxn>
                  <a:cxn ang="0">
                    <a:pos x="263" y="221"/>
                  </a:cxn>
                  <a:cxn ang="0">
                    <a:pos x="317" y="139"/>
                  </a:cxn>
                  <a:cxn ang="0">
                    <a:pos x="340" y="62"/>
                  </a:cxn>
                  <a:cxn ang="0">
                    <a:pos x="396" y="0"/>
                  </a:cxn>
                  <a:cxn ang="0">
                    <a:pos x="477" y="30"/>
                  </a:cxn>
                  <a:cxn ang="0">
                    <a:pos x="507" y="16"/>
                  </a:cxn>
                  <a:cxn ang="0">
                    <a:pos x="577" y="27"/>
                  </a:cxn>
                  <a:cxn ang="0">
                    <a:pos x="671" y="105"/>
                  </a:cxn>
                  <a:cxn ang="0">
                    <a:pos x="752" y="143"/>
                  </a:cxn>
                  <a:cxn ang="0">
                    <a:pos x="850" y="209"/>
                  </a:cxn>
                  <a:cxn ang="0">
                    <a:pos x="821" y="302"/>
                  </a:cxn>
                  <a:cxn ang="0">
                    <a:pos x="908" y="342"/>
                  </a:cxn>
                  <a:cxn ang="0">
                    <a:pos x="972" y="332"/>
                  </a:cxn>
                  <a:cxn ang="0">
                    <a:pos x="1025" y="280"/>
                  </a:cxn>
                  <a:cxn ang="0">
                    <a:pos x="1080" y="270"/>
                  </a:cxn>
                  <a:cxn ang="0">
                    <a:pos x="1023" y="344"/>
                  </a:cxn>
                  <a:cxn ang="0">
                    <a:pos x="914" y="467"/>
                  </a:cxn>
                  <a:cxn ang="0">
                    <a:pos x="851" y="528"/>
                  </a:cxn>
                  <a:cxn ang="0">
                    <a:pos x="835" y="686"/>
                  </a:cxn>
                  <a:cxn ang="0">
                    <a:pos x="813" y="776"/>
                  </a:cxn>
                  <a:cxn ang="0">
                    <a:pos x="878" y="892"/>
                  </a:cxn>
                  <a:cxn ang="0">
                    <a:pos x="877" y="1004"/>
                  </a:cxn>
                  <a:cxn ang="0">
                    <a:pos x="765" y="1080"/>
                  </a:cxn>
                  <a:cxn ang="0">
                    <a:pos x="604" y="1088"/>
                  </a:cxn>
                  <a:cxn ang="0">
                    <a:pos x="604" y="1169"/>
                  </a:cxn>
                  <a:cxn ang="0">
                    <a:pos x="526" y="1251"/>
                  </a:cxn>
                  <a:cxn ang="0">
                    <a:pos x="457" y="1270"/>
                  </a:cxn>
                  <a:cxn ang="0">
                    <a:pos x="505" y="1332"/>
                  </a:cxn>
                  <a:cxn ang="0">
                    <a:pos x="518" y="1376"/>
                  </a:cxn>
                  <a:cxn ang="0">
                    <a:pos x="463" y="1361"/>
                  </a:cxn>
                  <a:cxn ang="0">
                    <a:pos x="466" y="1407"/>
                  </a:cxn>
                  <a:cxn ang="0">
                    <a:pos x="445" y="1501"/>
                  </a:cxn>
                  <a:cxn ang="0">
                    <a:pos x="386" y="1547"/>
                  </a:cxn>
                  <a:cxn ang="0">
                    <a:pos x="318" y="1633"/>
                  </a:cxn>
                  <a:cxn ang="0">
                    <a:pos x="414" y="1705"/>
                  </a:cxn>
                  <a:cxn ang="0">
                    <a:pos x="410" y="1780"/>
                  </a:cxn>
                  <a:cxn ang="0">
                    <a:pos x="321" y="1862"/>
                  </a:cxn>
                  <a:cxn ang="0">
                    <a:pos x="276" y="1953"/>
                  </a:cxn>
                  <a:cxn ang="0">
                    <a:pos x="238" y="1983"/>
                  </a:cxn>
                  <a:cxn ang="0">
                    <a:pos x="225" y="2080"/>
                  </a:cxn>
                </a:cxnLst>
                <a:rect l="0" t="0" r="r" b="b"/>
                <a:pathLst>
                  <a:path w="1080" h="2146">
                    <a:moveTo>
                      <a:pt x="275" y="2146"/>
                    </a:moveTo>
                    <a:lnTo>
                      <a:pt x="270" y="2145"/>
                    </a:lnTo>
                    <a:lnTo>
                      <a:pt x="256" y="2136"/>
                    </a:lnTo>
                    <a:lnTo>
                      <a:pt x="224" y="2131"/>
                    </a:lnTo>
                    <a:lnTo>
                      <a:pt x="198" y="2123"/>
                    </a:lnTo>
                    <a:lnTo>
                      <a:pt x="187" y="2121"/>
                    </a:lnTo>
                    <a:lnTo>
                      <a:pt x="170" y="2125"/>
                    </a:lnTo>
                    <a:lnTo>
                      <a:pt x="150" y="2125"/>
                    </a:lnTo>
                    <a:lnTo>
                      <a:pt x="145" y="2125"/>
                    </a:lnTo>
                    <a:lnTo>
                      <a:pt x="140" y="2124"/>
                    </a:lnTo>
                    <a:lnTo>
                      <a:pt x="85" y="2124"/>
                    </a:lnTo>
                    <a:lnTo>
                      <a:pt x="71" y="2118"/>
                    </a:lnTo>
                    <a:lnTo>
                      <a:pt x="66" y="2113"/>
                    </a:lnTo>
                    <a:lnTo>
                      <a:pt x="60" y="2099"/>
                    </a:lnTo>
                    <a:lnTo>
                      <a:pt x="59" y="2094"/>
                    </a:lnTo>
                    <a:lnTo>
                      <a:pt x="60" y="2037"/>
                    </a:lnTo>
                    <a:lnTo>
                      <a:pt x="59" y="2022"/>
                    </a:lnTo>
                    <a:lnTo>
                      <a:pt x="57" y="2003"/>
                    </a:lnTo>
                    <a:lnTo>
                      <a:pt x="55" y="2001"/>
                    </a:lnTo>
                    <a:lnTo>
                      <a:pt x="50" y="2000"/>
                    </a:lnTo>
                    <a:lnTo>
                      <a:pt x="49" y="2000"/>
                    </a:lnTo>
                    <a:lnTo>
                      <a:pt x="44" y="2006"/>
                    </a:lnTo>
                    <a:lnTo>
                      <a:pt x="26" y="2002"/>
                    </a:lnTo>
                    <a:lnTo>
                      <a:pt x="17" y="2007"/>
                    </a:lnTo>
                    <a:lnTo>
                      <a:pt x="14" y="2015"/>
                    </a:lnTo>
                    <a:lnTo>
                      <a:pt x="10" y="2018"/>
                    </a:lnTo>
                    <a:lnTo>
                      <a:pt x="6" y="2016"/>
                    </a:lnTo>
                    <a:lnTo>
                      <a:pt x="4" y="2010"/>
                    </a:lnTo>
                    <a:lnTo>
                      <a:pt x="1" y="1995"/>
                    </a:lnTo>
                    <a:lnTo>
                      <a:pt x="0" y="1992"/>
                    </a:lnTo>
                    <a:lnTo>
                      <a:pt x="0" y="1962"/>
                    </a:lnTo>
                    <a:lnTo>
                      <a:pt x="1" y="1952"/>
                    </a:lnTo>
                    <a:lnTo>
                      <a:pt x="1" y="1940"/>
                    </a:lnTo>
                    <a:lnTo>
                      <a:pt x="9" y="1908"/>
                    </a:lnTo>
                    <a:lnTo>
                      <a:pt x="14" y="1897"/>
                    </a:lnTo>
                    <a:lnTo>
                      <a:pt x="18" y="1893"/>
                    </a:lnTo>
                    <a:lnTo>
                      <a:pt x="32" y="1866"/>
                    </a:lnTo>
                    <a:lnTo>
                      <a:pt x="43" y="1852"/>
                    </a:lnTo>
                    <a:lnTo>
                      <a:pt x="46" y="1847"/>
                    </a:lnTo>
                    <a:lnTo>
                      <a:pt x="49" y="1834"/>
                    </a:lnTo>
                    <a:lnTo>
                      <a:pt x="52" y="1813"/>
                    </a:lnTo>
                    <a:lnTo>
                      <a:pt x="53" y="1809"/>
                    </a:lnTo>
                    <a:lnTo>
                      <a:pt x="57" y="1807"/>
                    </a:lnTo>
                    <a:lnTo>
                      <a:pt x="57" y="1798"/>
                    </a:lnTo>
                    <a:lnTo>
                      <a:pt x="55" y="1787"/>
                    </a:lnTo>
                    <a:lnTo>
                      <a:pt x="52" y="1781"/>
                    </a:lnTo>
                    <a:lnTo>
                      <a:pt x="52" y="1773"/>
                    </a:lnTo>
                    <a:lnTo>
                      <a:pt x="52" y="1773"/>
                    </a:lnTo>
                    <a:lnTo>
                      <a:pt x="52" y="1758"/>
                    </a:lnTo>
                    <a:lnTo>
                      <a:pt x="53" y="1752"/>
                    </a:lnTo>
                    <a:lnTo>
                      <a:pt x="57" y="1746"/>
                    </a:lnTo>
                    <a:lnTo>
                      <a:pt x="70" y="1727"/>
                    </a:lnTo>
                    <a:lnTo>
                      <a:pt x="80" y="1709"/>
                    </a:lnTo>
                    <a:lnTo>
                      <a:pt x="81" y="1699"/>
                    </a:lnTo>
                    <a:lnTo>
                      <a:pt x="89" y="1684"/>
                    </a:lnTo>
                    <a:lnTo>
                      <a:pt x="93" y="1669"/>
                    </a:lnTo>
                    <a:lnTo>
                      <a:pt x="95" y="1631"/>
                    </a:lnTo>
                    <a:lnTo>
                      <a:pt x="93" y="1624"/>
                    </a:lnTo>
                    <a:lnTo>
                      <a:pt x="93" y="1612"/>
                    </a:lnTo>
                    <a:lnTo>
                      <a:pt x="95" y="1607"/>
                    </a:lnTo>
                    <a:lnTo>
                      <a:pt x="95" y="1580"/>
                    </a:lnTo>
                    <a:lnTo>
                      <a:pt x="96" y="1571"/>
                    </a:lnTo>
                    <a:lnTo>
                      <a:pt x="100" y="1566"/>
                    </a:lnTo>
                    <a:lnTo>
                      <a:pt x="104" y="1561"/>
                    </a:lnTo>
                    <a:lnTo>
                      <a:pt x="104" y="1550"/>
                    </a:lnTo>
                    <a:lnTo>
                      <a:pt x="95" y="1539"/>
                    </a:lnTo>
                    <a:lnTo>
                      <a:pt x="81" y="1533"/>
                    </a:lnTo>
                    <a:lnTo>
                      <a:pt x="77" y="1523"/>
                    </a:lnTo>
                    <a:lnTo>
                      <a:pt x="81" y="1521"/>
                    </a:lnTo>
                    <a:lnTo>
                      <a:pt x="97" y="1523"/>
                    </a:lnTo>
                    <a:lnTo>
                      <a:pt x="111" y="1522"/>
                    </a:lnTo>
                    <a:lnTo>
                      <a:pt x="113" y="1513"/>
                    </a:lnTo>
                    <a:lnTo>
                      <a:pt x="112" y="1505"/>
                    </a:lnTo>
                    <a:lnTo>
                      <a:pt x="104" y="1496"/>
                    </a:lnTo>
                    <a:lnTo>
                      <a:pt x="90" y="1491"/>
                    </a:lnTo>
                    <a:lnTo>
                      <a:pt x="82" y="1491"/>
                    </a:lnTo>
                    <a:lnTo>
                      <a:pt x="82" y="1486"/>
                    </a:lnTo>
                    <a:lnTo>
                      <a:pt x="86" y="1457"/>
                    </a:lnTo>
                    <a:lnTo>
                      <a:pt x="85" y="1442"/>
                    </a:lnTo>
                    <a:lnTo>
                      <a:pt x="79" y="1432"/>
                    </a:lnTo>
                    <a:lnTo>
                      <a:pt x="77" y="1427"/>
                    </a:lnTo>
                    <a:lnTo>
                      <a:pt x="79" y="1400"/>
                    </a:lnTo>
                    <a:lnTo>
                      <a:pt x="77" y="1395"/>
                    </a:lnTo>
                    <a:lnTo>
                      <a:pt x="74" y="1392"/>
                    </a:lnTo>
                    <a:lnTo>
                      <a:pt x="71" y="1387"/>
                    </a:lnTo>
                    <a:lnTo>
                      <a:pt x="71" y="1351"/>
                    </a:lnTo>
                    <a:lnTo>
                      <a:pt x="77" y="1329"/>
                    </a:lnTo>
                    <a:lnTo>
                      <a:pt x="86" y="1317"/>
                    </a:lnTo>
                    <a:lnTo>
                      <a:pt x="90" y="1308"/>
                    </a:lnTo>
                    <a:lnTo>
                      <a:pt x="91" y="1303"/>
                    </a:lnTo>
                    <a:lnTo>
                      <a:pt x="91" y="1291"/>
                    </a:lnTo>
                    <a:lnTo>
                      <a:pt x="90" y="1287"/>
                    </a:lnTo>
                    <a:lnTo>
                      <a:pt x="81" y="1279"/>
                    </a:lnTo>
                    <a:lnTo>
                      <a:pt x="77" y="1264"/>
                    </a:lnTo>
                    <a:lnTo>
                      <a:pt x="80" y="1235"/>
                    </a:lnTo>
                    <a:lnTo>
                      <a:pt x="89" y="1194"/>
                    </a:lnTo>
                    <a:lnTo>
                      <a:pt x="89" y="1178"/>
                    </a:lnTo>
                    <a:lnTo>
                      <a:pt x="89" y="1173"/>
                    </a:lnTo>
                    <a:lnTo>
                      <a:pt x="106" y="1112"/>
                    </a:lnTo>
                    <a:lnTo>
                      <a:pt x="108" y="1097"/>
                    </a:lnTo>
                    <a:lnTo>
                      <a:pt x="111" y="1091"/>
                    </a:lnTo>
                    <a:lnTo>
                      <a:pt x="116" y="1086"/>
                    </a:lnTo>
                    <a:lnTo>
                      <a:pt x="124" y="1077"/>
                    </a:lnTo>
                    <a:lnTo>
                      <a:pt x="128" y="1068"/>
                    </a:lnTo>
                    <a:lnTo>
                      <a:pt x="128" y="1055"/>
                    </a:lnTo>
                    <a:lnTo>
                      <a:pt x="123" y="1043"/>
                    </a:lnTo>
                    <a:lnTo>
                      <a:pt x="119" y="1016"/>
                    </a:lnTo>
                    <a:lnTo>
                      <a:pt x="119" y="979"/>
                    </a:lnTo>
                    <a:lnTo>
                      <a:pt x="123" y="940"/>
                    </a:lnTo>
                    <a:lnTo>
                      <a:pt x="128" y="926"/>
                    </a:lnTo>
                    <a:lnTo>
                      <a:pt x="134" y="918"/>
                    </a:lnTo>
                    <a:lnTo>
                      <a:pt x="138" y="915"/>
                    </a:lnTo>
                    <a:lnTo>
                      <a:pt x="144" y="915"/>
                    </a:lnTo>
                    <a:lnTo>
                      <a:pt x="146" y="913"/>
                    </a:lnTo>
                    <a:lnTo>
                      <a:pt x="147" y="905"/>
                    </a:lnTo>
                    <a:lnTo>
                      <a:pt x="150" y="902"/>
                    </a:lnTo>
                    <a:lnTo>
                      <a:pt x="156" y="898"/>
                    </a:lnTo>
                    <a:lnTo>
                      <a:pt x="159" y="896"/>
                    </a:lnTo>
                    <a:lnTo>
                      <a:pt x="159" y="888"/>
                    </a:lnTo>
                    <a:lnTo>
                      <a:pt x="156" y="871"/>
                    </a:lnTo>
                    <a:lnTo>
                      <a:pt x="155" y="842"/>
                    </a:lnTo>
                    <a:lnTo>
                      <a:pt x="166" y="832"/>
                    </a:lnTo>
                    <a:lnTo>
                      <a:pt x="167" y="829"/>
                    </a:lnTo>
                    <a:lnTo>
                      <a:pt x="171" y="806"/>
                    </a:lnTo>
                    <a:lnTo>
                      <a:pt x="173" y="799"/>
                    </a:lnTo>
                    <a:lnTo>
                      <a:pt x="179" y="786"/>
                    </a:lnTo>
                    <a:lnTo>
                      <a:pt x="192" y="767"/>
                    </a:lnTo>
                    <a:lnTo>
                      <a:pt x="192" y="751"/>
                    </a:lnTo>
                    <a:lnTo>
                      <a:pt x="190" y="733"/>
                    </a:lnTo>
                    <a:lnTo>
                      <a:pt x="187" y="714"/>
                    </a:lnTo>
                    <a:lnTo>
                      <a:pt x="186" y="709"/>
                    </a:lnTo>
                    <a:lnTo>
                      <a:pt x="178" y="701"/>
                    </a:lnTo>
                    <a:lnTo>
                      <a:pt x="178" y="689"/>
                    </a:lnTo>
                    <a:lnTo>
                      <a:pt x="178" y="679"/>
                    </a:lnTo>
                    <a:lnTo>
                      <a:pt x="165" y="646"/>
                    </a:lnTo>
                    <a:lnTo>
                      <a:pt x="165" y="617"/>
                    </a:lnTo>
                    <a:lnTo>
                      <a:pt x="155" y="607"/>
                    </a:lnTo>
                    <a:lnTo>
                      <a:pt x="155" y="595"/>
                    </a:lnTo>
                    <a:lnTo>
                      <a:pt x="157" y="579"/>
                    </a:lnTo>
                    <a:lnTo>
                      <a:pt x="161" y="568"/>
                    </a:lnTo>
                    <a:lnTo>
                      <a:pt x="162" y="565"/>
                    </a:lnTo>
                    <a:lnTo>
                      <a:pt x="171" y="550"/>
                    </a:lnTo>
                    <a:lnTo>
                      <a:pt x="173" y="536"/>
                    </a:lnTo>
                    <a:lnTo>
                      <a:pt x="179" y="530"/>
                    </a:lnTo>
                    <a:lnTo>
                      <a:pt x="182" y="523"/>
                    </a:lnTo>
                    <a:lnTo>
                      <a:pt x="182" y="520"/>
                    </a:lnTo>
                    <a:lnTo>
                      <a:pt x="186" y="516"/>
                    </a:lnTo>
                    <a:lnTo>
                      <a:pt x="189" y="503"/>
                    </a:lnTo>
                    <a:lnTo>
                      <a:pt x="189" y="493"/>
                    </a:lnTo>
                    <a:lnTo>
                      <a:pt x="188" y="482"/>
                    </a:lnTo>
                    <a:lnTo>
                      <a:pt x="189" y="458"/>
                    </a:lnTo>
                    <a:lnTo>
                      <a:pt x="192" y="450"/>
                    </a:lnTo>
                    <a:lnTo>
                      <a:pt x="198" y="436"/>
                    </a:lnTo>
                    <a:lnTo>
                      <a:pt x="200" y="429"/>
                    </a:lnTo>
                    <a:lnTo>
                      <a:pt x="204" y="408"/>
                    </a:lnTo>
                    <a:lnTo>
                      <a:pt x="210" y="382"/>
                    </a:lnTo>
                    <a:lnTo>
                      <a:pt x="235" y="354"/>
                    </a:lnTo>
                    <a:lnTo>
                      <a:pt x="242" y="329"/>
                    </a:lnTo>
                    <a:lnTo>
                      <a:pt x="245" y="327"/>
                    </a:lnTo>
                    <a:lnTo>
                      <a:pt x="260" y="312"/>
                    </a:lnTo>
                    <a:lnTo>
                      <a:pt x="270" y="308"/>
                    </a:lnTo>
                    <a:lnTo>
                      <a:pt x="275" y="305"/>
                    </a:lnTo>
                    <a:lnTo>
                      <a:pt x="276" y="302"/>
                    </a:lnTo>
                    <a:lnTo>
                      <a:pt x="274" y="288"/>
                    </a:lnTo>
                    <a:lnTo>
                      <a:pt x="270" y="273"/>
                    </a:lnTo>
                    <a:lnTo>
                      <a:pt x="268" y="262"/>
                    </a:lnTo>
                    <a:lnTo>
                      <a:pt x="268" y="236"/>
                    </a:lnTo>
                    <a:lnTo>
                      <a:pt x="263" y="221"/>
                    </a:lnTo>
                    <a:lnTo>
                      <a:pt x="263" y="205"/>
                    </a:lnTo>
                    <a:lnTo>
                      <a:pt x="264" y="203"/>
                    </a:lnTo>
                    <a:lnTo>
                      <a:pt x="270" y="195"/>
                    </a:lnTo>
                    <a:lnTo>
                      <a:pt x="270" y="186"/>
                    </a:lnTo>
                    <a:lnTo>
                      <a:pt x="268" y="176"/>
                    </a:lnTo>
                    <a:lnTo>
                      <a:pt x="268" y="168"/>
                    </a:lnTo>
                    <a:lnTo>
                      <a:pt x="269" y="161"/>
                    </a:lnTo>
                    <a:lnTo>
                      <a:pt x="317" y="139"/>
                    </a:lnTo>
                    <a:lnTo>
                      <a:pt x="335" y="132"/>
                    </a:lnTo>
                    <a:lnTo>
                      <a:pt x="344" y="85"/>
                    </a:lnTo>
                    <a:lnTo>
                      <a:pt x="344" y="73"/>
                    </a:lnTo>
                    <a:lnTo>
                      <a:pt x="339" y="68"/>
                    </a:lnTo>
                    <a:lnTo>
                      <a:pt x="339" y="65"/>
                    </a:lnTo>
                    <a:lnTo>
                      <a:pt x="338" y="65"/>
                    </a:lnTo>
                    <a:lnTo>
                      <a:pt x="338" y="63"/>
                    </a:lnTo>
                    <a:lnTo>
                      <a:pt x="340" y="62"/>
                    </a:lnTo>
                    <a:lnTo>
                      <a:pt x="345" y="58"/>
                    </a:lnTo>
                    <a:lnTo>
                      <a:pt x="351" y="48"/>
                    </a:lnTo>
                    <a:lnTo>
                      <a:pt x="353" y="44"/>
                    </a:lnTo>
                    <a:lnTo>
                      <a:pt x="359" y="36"/>
                    </a:lnTo>
                    <a:lnTo>
                      <a:pt x="367" y="27"/>
                    </a:lnTo>
                    <a:lnTo>
                      <a:pt x="378" y="19"/>
                    </a:lnTo>
                    <a:lnTo>
                      <a:pt x="392" y="1"/>
                    </a:lnTo>
                    <a:lnTo>
                      <a:pt x="396" y="0"/>
                    </a:lnTo>
                    <a:lnTo>
                      <a:pt x="399" y="0"/>
                    </a:lnTo>
                    <a:lnTo>
                      <a:pt x="404" y="6"/>
                    </a:lnTo>
                    <a:lnTo>
                      <a:pt x="413" y="19"/>
                    </a:lnTo>
                    <a:lnTo>
                      <a:pt x="439" y="19"/>
                    </a:lnTo>
                    <a:lnTo>
                      <a:pt x="447" y="21"/>
                    </a:lnTo>
                    <a:lnTo>
                      <a:pt x="452" y="21"/>
                    </a:lnTo>
                    <a:lnTo>
                      <a:pt x="473" y="26"/>
                    </a:lnTo>
                    <a:lnTo>
                      <a:pt x="477" y="30"/>
                    </a:lnTo>
                    <a:lnTo>
                      <a:pt x="480" y="36"/>
                    </a:lnTo>
                    <a:lnTo>
                      <a:pt x="483" y="37"/>
                    </a:lnTo>
                    <a:lnTo>
                      <a:pt x="484" y="41"/>
                    </a:lnTo>
                    <a:lnTo>
                      <a:pt x="495" y="52"/>
                    </a:lnTo>
                    <a:lnTo>
                      <a:pt x="498" y="52"/>
                    </a:lnTo>
                    <a:lnTo>
                      <a:pt x="499" y="46"/>
                    </a:lnTo>
                    <a:lnTo>
                      <a:pt x="504" y="35"/>
                    </a:lnTo>
                    <a:lnTo>
                      <a:pt x="507" y="16"/>
                    </a:lnTo>
                    <a:lnTo>
                      <a:pt x="509" y="12"/>
                    </a:lnTo>
                    <a:lnTo>
                      <a:pt x="517" y="12"/>
                    </a:lnTo>
                    <a:lnTo>
                      <a:pt x="536" y="15"/>
                    </a:lnTo>
                    <a:lnTo>
                      <a:pt x="553" y="15"/>
                    </a:lnTo>
                    <a:lnTo>
                      <a:pt x="561" y="16"/>
                    </a:lnTo>
                    <a:lnTo>
                      <a:pt x="564" y="17"/>
                    </a:lnTo>
                    <a:lnTo>
                      <a:pt x="571" y="22"/>
                    </a:lnTo>
                    <a:lnTo>
                      <a:pt x="577" y="27"/>
                    </a:lnTo>
                    <a:lnTo>
                      <a:pt x="585" y="31"/>
                    </a:lnTo>
                    <a:lnTo>
                      <a:pt x="601" y="36"/>
                    </a:lnTo>
                    <a:lnTo>
                      <a:pt x="607" y="41"/>
                    </a:lnTo>
                    <a:lnTo>
                      <a:pt x="618" y="62"/>
                    </a:lnTo>
                    <a:lnTo>
                      <a:pt x="631" y="75"/>
                    </a:lnTo>
                    <a:lnTo>
                      <a:pt x="634" y="80"/>
                    </a:lnTo>
                    <a:lnTo>
                      <a:pt x="659" y="98"/>
                    </a:lnTo>
                    <a:lnTo>
                      <a:pt x="671" y="105"/>
                    </a:lnTo>
                    <a:lnTo>
                      <a:pt x="674" y="108"/>
                    </a:lnTo>
                    <a:lnTo>
                      <a:pt x="686" y="127"/>
                    </a:lnTo>
                    <a:lnTo>
                      <a:pt x="687" y="128"/>
                    </a:lnTo>
                    <a:lnTo>
                      <a:pt x="692" y="132"/>
                    </a:lnTo>
                    <a:lnTo>
                      <a:pt x="703" y="135"/>
                    </a:lnTo>
                    <a:lnTo>
                      <a:pt x="711" y="136"/>
                    </a:lnTo>
                    <a:lnTo>
                      <a:pt x="740" y="139"/>
                    </a:lnTo>
                    <a:lnTo>
                      <a:pt x="752" y="143"/>
                    </a:lnTo>
                    <a:lnTo>
                      <a:pt x="758" y="145"/>
                    </a:lnTo>
                    <a:lnTo>
                      <a:pt x="784" y="163"/>
                    </a:lnTo>
                    <a:lnTo>
                      <a:pt x="799" y="171"/>
                    </a:lnTo>
                    <a:lnTo>
                      <a:pt x="815" y="179"/>
                    </a:lnTo>
                    <a:lnTo>
                      <a:pt x="823" y="191"/>
                    </a:lnTo>
                    <a:lnTo>
                      <a:pt x="838" y="194"/>
                    </a:lnTo>
                    <a:lnTo>
                      <a:pt x="845" y="200"/>
                    </a:lnTo>
                    <a:lnTo>
                      <a:pt x="850" y="209"/>
                    </a:lnTo>
                    <a:lnTo>
                      <a:pt x="854" y="210"/>
                    </a:lnTo>
                    <a:lnTo>
                      <a:pt x="856" y="214"/>
                    </a:lnTo>
                    <a:lnTo>
                      <a:pt x="858" y="224"/>
                    </a:lnTo>
                    <a:lnTo>
                      <a:pt x="858" y="234"/>
                    </a:lnTo>
                    <a:lnTo>
                      <a:pt x="849" y="247"/>
                    </a:lnTo>
                    <a:lnTo>
                      <a:pt x="834" y="269"/>
                    </a:lnTo>
                    <a:lnTo>
                      <a:pt x="823" y="294"/>
                    </a:lnTo>
                    <a:lnTo>
                      <a:pt x="821" y="302"/>
                    </a:lnTo>
                    <a:lnTo>
                      <a:pt x="819" y="311"/>
                    </a:lnTo>
                    <a:lnTo>
                      <a:pt x="819" y="317"/>
                    </a:lnTo>
                    <a:lnTo>
                      <a:pt x="821" y="321"/>
                    </a:lnTo>
                    <a:lnTo>
                      <a:pt x="843" y="321"/>
                    </a:lnTo>
                    <a:lnTo>
                      <a:pt x="875" y="326"/>
                    </a:lnTo>
                    <a:lnTo>
                      <a:pt x="881" y="328"/>
                    </a:lnTo>
                    <a:lnTo>
                      <a:pt x="898" y="339"/>
                    </a:lnTo>
                    <a:lnTo>
                      <a:pt x="908" y="342"/>
                    </a:lnTo>
                    <a:lnTo>
                      <a:pt x="918" y="340"/>
                    </a:lnTo>
                    <a:lnTo>
                      <a:pt x="923" y="343"/>
                    </a:lnTo>
                    <a:lnTo>
                      <a:pt x="930" y="343"/>
                    </a:lnTo>
                    <a:lnTo>
                      <a:pt x="937" y="340"/>
                    </a:lnTo>
                    <a:lnTo>
                      <a:pt x="941" y="335"/>
                    </a:lnTo>
                    <a:lnTo>
                      <a:pt x="948" y="332"/>
                    </a:lnTo>
                    <a:lnTo>
                      <a:pt x="963" y="333"/>
                    </a:lnTo>
                    <a:lnTo>
                      <a:pt x="972" y="332"/>
                    </a:lnTo>
                    <a:lnTo>
                      <a:pt x="973" y="331"/>
                    </a:lnTo>
                    <a:lnTo>
                      <a:pt x="975" y="327"/>
                    </a:lnTo>
                    <a:lnTo>
                      <a:pt x="990" y="315"/>
                    </a:lnTo>
                    <a:lnTo>
                      <a:pt x="994" y="313"/>
                    </a:lnTo>
                    <a:lnTo>
                      <a:pt x="996" y="310"/>
                    </a:lnTo>
                    <a:lnTo>
                      <a:pt x="1010" y="299"/>
                    </a:lnTo>
                    <a:lnTo>
                      <a:pt x="1018" y="290"/>
                    </a:lnTo>
                    <a:lnTo>
                      <a:pt x="1025" y="280"/>
                    </a:lnTo>
                    <a:lnTo>
                      <a:pt x="1028" y="272"/>
                    </a:lnTo>
                    <a:lnTo>
                      <a:pt x="1031" y="256"/>
                    </a:lnTo>
                    <a:lnTo>
                      <a:pt x="1034" y="225"/>
                    </a:lnTo>
                    <a:lnTo>
                      <a:pt x="1043" y="225"/>
                    </a:lnTo>
                    <a:lnTo>
                      <a:pt x="1047" y="224"/>
                    </a:lnTo>
                    <a:lnTo>
                      <a:pt x="1061" y="224"/>
                    </a:lnTo>
                    <a:lnTo>
                      <a:pt x="1068" y="231"/>
                    </a:lnTo>
                    <a:lnTo>
                      <a:pt x="1080" y="270"/>
                    </a:lnTo>
                    <a:lnTo>
                      <a:pt x="1080" y="302"/>
                    </a:lnTo>
                    <a:lnTo>
                      <a:pt x="1079" y="313"/>
                    </a:lnTo>
                    <a:lnTo>
                      <a:pt x="1076" y="317"/>
                    </a:lnTo>
                    <a:lnTo>
                      <a:pt x="1074" y="321"/>
                    </a:lnTo>
                    <a:lnTo>
                      <a:pt x="1050" y="337"/>
                    </a:lnTo>
                    <a:lnTo>
                      <a:pt x="1043" y="339"/>
                    </a:lnTo>
                    <a:lnTo>
                      <a:pt x="1031" y="340"/>
                    </a:lnTo>
                    <a:lnTo>
                      <a:pt x="1023" y="344"/>
                    </a:lnTo>
                    <a:lnTo>
                      <a:pt x="1014" y="356"/>
                    </a:lnTo>
                    <a:lnTo>
                      <a:pt x="1005" y="366"/>
                    </a:lnTo>
                    <a:lnTo>
                      <a:pt x="961" y="404"/>
                    </a:lnTo>
                    <a:lnTo>
                      <a:pt x="959" y="408"/>
                    </a:lnTo>
                    <a:lnTo>
                      <a:pt x="955" y="415"/>
                    </a:lnTo>
                    <a:lnTo>
                      <a:pt x="935" y="440"/>
                    </a:lnTo>
                    <a:lnTo>
                      <a:pt x="932" y="446"/>
                    </a:lnTo>
                    <a:lnTo>
                      <a:pt x="914" y="467"/>
                    </a:lnTo>
                    <a:lnTo>
                      <a:pt x="899" y="479"/>
                    </a:lnTo>
                    <a:lnTo>
                      <a:pt x="892" y="488"/>
                    </a:lnTo>
                    <a:lnTo>
                      <a:pt x="883" y="494"/>
                    </a:lnTo>
                    <a:lnTo>
                      <a:pt x="881" y="499"/>
                    </a:lnTo>
                    <a:lnTo>
                      <a:pt x="872" y="509"/>
                    </a:lnTo>
                    <a:lnTo>
                      <a:pt x="862" y="514"/>
                    </a:lnTo>
                    <a:lnTo>
                      <a:pt x="861" y="520"/>
                    </a:lnTo>
                    <a:lnTo>
                      <a:pt x="851" y="528"/>
                    </a:lnTo>
                    <a:lnTo>
                      <a:pt x="850" y="531"/>
                    </a:lnTo>
                    <a:lnTo>
                      <a:pt x="853" y="554"/>
                    </a:lnTo>
                    <a:lnTo>
                      <a:pt x="848" y="576"/>
                    </a:lnTo>
                    <a:lnTo>
                      <a:pt x="848" y="591"/>
                    </a:lnTo>
                    <a:lnTo>
                      <a:pt x="846" y="601"/>
                    </a:lnTo>
                    <a:lnTo>
                      <a:pt x="838" y="625"/>
                    </a:lnTo>
                    <a:lnTo>
                      <a:pt x="838" y="676"/>
                    </a:lnTo>
                    <a:lnTo>
                      <a:pt x="835" y="686"/>
                    </a:lnTo>
                    <a:lnTo>
                      <a:pt x="834" y="692"/>
                    </a:lnTo>
                    <a:lnTo>
                      <a:pt x="826" y="705"/>
                    </a:lnTo>
                    <a:lnTo>
                      <a:pt x="823" y="714"/>
                    </a:lnTo>
                    <a:lnTo>
                      <a:pt x="818" y="740"/>
                    </a:lnTo>
                    <a:lnTo>
                      <a:pt x="817" y="756"/>
                    </a:lnTo>
                    <a:lnTo>
                      <a:pt x="818" y="765"/>
                    </a:lnTo>
                    <a:lnTo>
                      <a:pt x="817" y="774"/>
                    </a:lnTo>
                    <a:lnTo>
                      <a:pt x="813" y="776"/>
                    </a:lnTo>
                    <a:lnTo>
                      <a:pt x="822" y="796"/>
                    </a:lnTo>
                    <a:lnTo>
                      <a:pt x="846" y="810"/>
                    </a:lnTo>
                    <a:lnTo>
                      <a:pt x="856" y="817"/>
                    </a:lnTo>
                    <a:lnTo>
                      <a:pt x="869" y="828"/>
                    </a:lnTo>
                    <a:lnTo>
                      <a:pt x="885" y="845"/>
                    </a:lnTo>
                    <a:lnTo>
                      <a:pt x="886" y="855"/>
                    </a:lnTo>
                    <a:lnTo>
                      <a:pt x="875" y="880"/>
                    </a:lnTo>
                    <a:lnTo>
                      <a:pt x="878" y="892"/>
                    </a:lnTo>
                    <a:lnTo>
                      <a:pt x="889" y="907"/>
                    </a:lnTo>
                    <a:lnTo>
                      <a:pt x="903" y="913"/>
                    </a:lnTo>
                    <a:lnTo>
                      <a:pt x="913" y="912"/>
                    </a:lnTo>
                    <a:lnTo>
                      <a:pt x="914" y="921"/>
                    </a:lnTo>
                    <a:lnTo>
                      <a:pt x="914" y="950"/>
                    </a:lnTo>
                    <a:lnTo>
                      <a:pt x="908" y="963"/>
                    </a:lnTo>
                    <a:lnTo>
                      <a:pt x="889" y="991"/>
                    </a:lnTo>
                    <a:lnTo>
                      <a:pt x="877" y="1004"/>
                    </a:lnTo>
                    <a:lnTo>
                      <a:pt x="870" y="1015"/>
                    </a:lnTo>
                    <a:lnTo>
                      <a:pt x="865" y="1039"/>
                    </a:lnTo>
                    <a:lnTo>
                      <a:pt x="854" y="1049"/>
                    </a:lnTo>
                    <a:lnTo>
                      <a:pt x="840" y="1056"/>
                    </a:lnTo>
                    <a:lnTo>
                      <a:pt x="815" y="1065"/>
                    </a:lnTo>
                    <a:lnTo>
                      <a:pt x="805" y="1065"/>
                    </a:lnTo>
                    <a:lnTo>
                      <a:pt x="790" y="1072"/>
                    </a:lnTo>
                    <a:lnTo>
                      <a:pt x="765" y="1080"/>
                    </a:lnTo>
                    <a:lnTo>
                      <a:pt x="753" y="1082"/>
                    </a:lnTo>
                    <a:lnTo>
                      <a:pt x="733" y="1083"/>
                    </a:lnTo>
                    <a:lnTo>
                      <a:pt x="711" y="1091"/>
                    </a:lnTo>
                    <a:lnTo>
                      <a:pt x="677" y="1096"/>
                    </a:lnTo>
                    <a:lnTo>
                      <a:pt x="650" y="1096"/>
                    </a:lnTo>
                    <a:lnTo>
                      <a:pt x="620" y="1091"/>
                    </a:lnTo>
                    <a:lnTo>
                      <a:pt x="607" y="1079"/>
                    </a:lnTo>
                    <a:lnTo>
                      <a:pt x="604" y="1088"/>
                    </a:lnTo>
                    <a:lnTo>
                      <a:pt x="607" y="1113"/>
                    </a:lnTo>
                    <a:lnTo>
                      <a:pt x="616" y="1122"/>
                    </a:lnTo>
                    <a:lnTo>
                      <a:pt x="619" y="1130"/>
                    </a:lnTo>
                    <a:lnTo>
                      <a:pt x="617" y="1147"/>
                    </a:lnTo>
                    <a:lnTo>
                      <a:pt x="614" y="1155"/>
                    </a:lnTo>
                    <a:lnTo>
                      <a:pt x="611" y="1157"/>
                    </a:lnTo>
                    <a:lnTo>
                      <a:pt x="609" y="1156"/>
                    </a:lnTo>
                    <a:lnTo>
                      <a:pt x="604" y="1169"/>
                    </a:lnTo>
                    <a:lnTo>
                      <a:pt x="602" y="1184"/>
                    </a:lnTo>
                    <a:lnTo>
                      <a:pt x="607" y="1214"/>
                    </a:lnTo>
                    <a:lnTo>
                      <a:pt x="607" y="1221"/>
                    </a:lnTo>
                    <a:lnTo>
                      <a:pt x="603" y="1230"/>
                    </a:lnTo>
                    <a:lnTo>
                      <a:pt x="597" y="1237"/>
                    </a:lnTo>
                    <a:lnTo>
                      <a:pt x="580" y="1241"/>
                    </a:lnTo>
                    <a:lnTo>
                      <a:pt x="564" y="1252"/>
                    </a:lnTo>
                    <a:lnTo>
                      <a:pt x="526" y="1251"/>
                    </a:lnTo>
                    <a:lnTo>
                      <a:pt x="517" y="1247"/>
                    </a:lnTo>
                    <a:lnTo>
                      <a:pt x="507" y="1241"/>
                    </a:lnTo>
                    <a:lnTo>
                      <a:pt x="487" y="1232"/>
                    </a:lnTo>
                    <a:lnTo>
                      <a:pt x="472" y="1227"/>
                    </a:lnTo>
                    <a:lnTo>
                      <a:pt x="462" y="1216"/>
                    </a:lnTo>
                    <a:lnTo>
                      <a:pt x="451" y="1230"/>
                    </a:lnTo>
                    <a:lnTo>
                      <a:pt x="451" y="1251"/>
                    </a:lnTo>
                    <a:lnTo>
                      <a:pt x="457" y="1270"/>
                    </a:lnTo>
                    <a:lnTo>
                      <a:pt x="458" y="1302"/>
                    </a:lnTo>
                    <a:lnTo>
                      <a:pt x="459" y="1317"/>
                    </a:lnTo>
                    <a:lnTo>
                      <a:pt x="473" y="1329"/>
                    </a:lnTo>
                    <a:lnTo>
                      <a:pt x="487" y="1333"/>
                    </a:lnTo>
                    <a:lnTo>
                      <a:pt x="482" y="1340"/>
                    </a:lnTo>
                    <a:lnTo>
                      <a:pt x="489" y="1345"/>
                    </a:lnTo>
                    <a:lnTo>
                      <a:pt x="509" y="1340"/>
                    </a:lnTo>
                    <a:lnTo>
                      <a:pt x="505" y="1332"/>
                    </a:lnTo>
                    <a:lnTo>
                      <a:pt x="499" y="1328"/>
                    </a:lnTo>
                    <a:lnTo>
                      <a:pt x="515" y="1325"/>
                    </a:lnTo>
                    <a:lnTo>
                      <a:pt x="527" y="1317"/>
                    </a:lnTo>
                    <a:lnTo>
                      <a:pt x="534" y="1329"/>
                    </a:lnTo>
                    <a:lnTo>
                      <a:pt x="538" y="1355"/>
                    </a:lnTo>
                    <a:lnTo>
                      <a:pt x="536" y="1367"/>
                    </a:lnTo>
                    <a:lnTo>
                      <a:pt x="528" y="1372"/>
                    </a:lnTo>
                    <a:lnTo>
                      <a:pt x="518" y="1376"/>
                    </a:lnTo>
                    <a:lnTo>
                      <a:pt x="509" y="1376"/>
                    </a:lnTo>
                    <a:lnTo>
                      <a:pt x="501" y="1372"/>
                    </a:lnTo>
                    <a:lnTo>
                      <a:pt x="500" y="1360"/>
                    </a:lnTo>
                    <a:lnTo>
                      <a:pt x="495" y="1354"/>
                    </a:lnTo>
                    <a:lnTo>
                      <a:pt x="484" y="1351"/>
                    </a:lnTo>
                    <a:lnTo>
                      <a:pt x="475" y="1354"/>
                    </a:lnTo>
                    <a:lnTo>
                      <a:pt x="469" y="1360"/>
                    </a:lnTo>
                    <a:lnTo>
                      <a:pt x="463" y="1361"/>
                    </a:lnTo>
                    <a:lnTo>
                      <a:pt x="458" y="1366"/>
                    </a:lnTo>
                    <a:lnTo>
                      <a:pt x="458" y="1372"/>
                    </a:lnTo>
                    <a:lnTo>
                      <a:pt x="475" y="1381"/>
                    </a:lnTo>
                    <a:lnTo>
                      <a:pt x="487" y="1382"/>
                    </a:lnTo>
                    <a:lnTo>
                      <a:pt x="494" y="1384"/>
                    </a:lnTo>
                    <a:lnTo>
                      <a:pt x="500" y="1387"/>
                    </a:lnTo>
                    <a:lnTo>
                      <a:pt x="499" y="1389"/>
                    </a:lnTo>
                    <a:lnTo>
                      <a:pt x="466" y="1407"/>
                    </a:lnTo>
                    <a:lnTo>
                      <a:pt x="461" y="1414"/>
                    </a:lnTo>
                    <a:lnTo>
                      <a:pt x="457" y="1423"/>
                    </a:lnTo>
                    <a:lnTo>
                      <a:pt x="448" y="1432"/>
                    </a:lnTo>
                    <a:lnTo>
                      <a:pt x="446" y="1445"/>
                    </a:lnTo>
                    <a:lnTo>
                      <a:pt x="450" y="1461"/>
                    </a:lnTo>
                    <a:lnTo>
                      <a:pt x="448" y="1474"/>
                    </a:lnTo>
                    <a:lnTo>
                      <a:pt x="448" y="1490"/>
                    </a:lnTo>
                    <a:lnTo>
                      <a:pt x="445" y="1501"/>
                    </a:lnTo>
                    <a:lnTo>
                      <a:pt x="440" y="1506"/>
                    </a:lnTo>
                    <a:lnTo>
                      <a:pt x="432" y="1508"/>
                    </a:lnTo>
                    <a:lnTo>
                      <a:pt x="426" y="1520"/>
                    </a:lnTo>
                    <a:lnTo>
                      <a:pt x="431" y="1533"/>
                    </a:lnTo>
                    <a:lnTo>
                      <a:pt x="432" y="1538"/>
                    </a:lnTo>
                    <a:lnTo>
                      <a:pt x="429" y="1544"/>
                    </a:lnTo>
                    <a:lnTo>
                      <a:pt x="396" y="1542"/>
                    </a:lnTo>
                    <a:lnTo>
                      <a:pt x="386" y="1547"/>
                    </a:lnTo>
                    <a:lnTo>
                      <a:pt x="378" y="1556"/>
                    </a:lnTo>
                    <a:lnTo>
                      <a:pt x="369" y="1556"/>
                    </a:lnTo>
                    <a:lnTo>
                      <a:pt x="359" y="1561"/>
                    </a:lnTo>
                    <a:lnTo>
                      <a:pt x="342" y="1580"/>
                    </a:lnTo>
                    <a:lnTo>
                      <a:pt x="335" y="1588"/>
                    </a:lnTo>
                    <a:lnTo>
                      <a:pt x="333" y="1597"/>
                    </a:lnTo>
                    <a:lnTo>
                      <a:pt x="322" y="1615"/>
                    </a:lnTo>
                    <a:lnTo>
                      <a:pt x="318" y="1633"/>
                    </a:lnTo>
                    <a:lnTo>
                      <a:pt x="321" y="1640"/>
                    </a:lnTo>
                    <a:lnTo>
                      <a:pt x="327" y="1653"/>
                    </a:lnTo>
                    <a:lnTo>
                      <a:pt x="333" y="1664"/>
                    </a:lnTo>
                    <a:lnTo>
                      <a:pt x="343" y="1672"/>
                    </a:lnTo>
                    <a:lnTo>
                      <a:pt x="365" y="1696"/>
                    </a:lnTo>
                    <a:lnTo>
                      <a:pt x="389" y="1706"/>
                    </a:lnTo>
                    <a:lnTo>
                      <a:pt x="402" y="1707"/>
                    </a:lnTo>
                    <a:lnTo>
                      <a:pt x="414" y="1705"/>
                    </a:lnTo>
                    <a:lnTo>
                      <a:pt x="421" y="1712"/>
                    </a:lnTo>
                    <a:lnTo>
                      <a:pt x="424" y="1723"/>
                    </a:lnTo>
                    <a:lnTo>
                      <a:pt x="424" y="1739"/>
                    </a:lnTo>
                    <a:lnTo>
                      <a:pt x="417" y="1752"/>
                    </a:lnTo>
                    <a:lnTo>
                      <a:pt x="413" y="1754"/>
                    </a:lnTo>
                    <a:lnTo>
                      <a:pt x="417" y="1766"/>
                    </a:lnTo>
                    <a:lnTo>
                      <a:pt x="418" y="1776"/>
                    </a:lnTo>
                    <a:lnTo>
                      <a:pt x="410" y="1780"/>
                    </a:lnTo>
                    <a:lnTo>
                      <a:pt x="409" y="1791"/>
                    </a:lnTo>
                    <a:lnTo>
                      <a:pt x="402" y="1791"/>
                    </a:lnTo>
                    <a:lnTo>
                      <a:pt x="393" y="1796"/>
                    </a:lnTo>
                    <a:lnTo>
                      <a:pt x="376" y="1813"/>
                    </a:lnTo>
                    <a:lnTo>
                      <a:pt x="358" y="1829"/>
                    </a:lnTo>
                    <a:lnTo>
                      <a:pt x="350" y="1833"/>
                    </a:lnTo>
                    <a:lnTo>
                      <a:pt x="335" y="1849"/>
                    </a:lnTo>
                    <a:lnTo>
                      <a:pt x="321" y="1862"/>
                    </a:lnTo>
                    <a:lnTo>
                      <a:pt x="312" y="1882"/>
                    </a:lnTo>
                    <a:lnTo>
                      <a:pt x="310" y="1894"/>
                    </a:lnTo>
                    <a:lnTo>
                      <a:pt x="318" y="1887"/>
                    </a:lnTo>
                    <a:lnTo>
                      <a:pt x="310" y="1924"/>
                    </a:lnTo>
                    <a:lnTo>
                      <a:pt x="305" y="1940"/>
                    </a:lnTo>
                    <a:lnTo>
                      <a:pt x="296" y="1948"/>
                    </a:lnTo>
                    <a:lnTo>
                      <a:pt x="286" y="1953"/>
                    </a:lnTo>
                    <a:lnTo>
                      <a:pt x="276" y="1953"/>
                    </a:lnTo>
                    <a:lnTo>
                      <a:pt x="269" y="1946"/>
                    </a:lnTo>
                    <a:lnTo>
                      <a:pt x="258" y="1925"/>
                    </a:lnTo>
                    <a:lnTo>
                      <a:pt x="260" y="1945"/>
                    </a:lnTo>
                    <a:lnTo>
                      <a:pt x="268" y="1948"/>
                    </a:lnTo>
                    <a:lnTo>
                      <a:pt x="270" y="1954"/>
                    </a:lnTo>
                    <a:lnTo>
                      <a:pt x="270" y="1959"/>
                    </a:lnTo>
                    <a:lnTo>
                      <a:pt x="248" y="1974"/>
                    </a:lnTo>
                    <a:lnTo>
                      <a:pt x="238" y="1983"/>
                    </a:lnTo>
                    <a:lnTo>
                      <a:pt x="226" y="2026"/>
                    </a:lnTo>
                    <a:lnTo>
                      <a:pt x="219" y="2037"/>
                    </a:lnTo>
                    <a:lnTo>
                      <a:pt x="225" y="2037"/>
                    </a:lnTo>
                    <a:lnTo>
                      <a:pt x="230" y="2033"/>
                    </a:lnTo>
                    <a:lnTo>
                      <a:pt x="237" y="2058"/>
                    </a:lnTo>
                    <a:lnTo>
                      <a:pt x="241" y="2074"/>
                    </a:lnTo>
                    <a:lnTo>
                      <a:pt x="237" y="2081"/>
                    </a:lnTo>
                    <a:lnTo>
                      <a:pt x="225" y="2080"/>
                    </a:lnTo>
                    <a:lnTo>
                      <a:pt x="220" y="2082"/>
                    </a:lnTo>
                    <a:lnTo>
                      <a:pt x="229" y="2089"/>
                    </a:lnTo>
                    <a:lnTo>
                      <a:pt x="233" y="2088"/>
                    </a:lnTo>
                    <a:lnTo>
                      <a:pt x="240" y="2089"/>
                    </a:lnTo>
                    <a:lnTo>
                      <a:pt x="256" y="2120"/>
                    </a:lnTo>
                    <a:lnTo>
                      <a:pt x="275" y="2145"/>
                    </a:lnTo>
                    <a:lnTo>
                      <a:pt x="275" y="214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3" name="任意多边形: 形状 312"/>
              <p:cNvSpPr>
                <a:spLocks noChangeAspect="1"/>
              </p:cNvSpPr>
              <p:nvPr/>
            </p:nvSpPr>
            <p:spPr bwMode="gray">
              <a:xfrm>
                <a:off x="1763" y="3165"/>
                <a:ext cx="38" cy="45"/>
              </a:xfrm>
              <a:custGeom>
                <a:avLst/>
                <a:gdLst/>
                <a:ahLst/>
                <a:cxnLst>
                  <a:cxn ang="0">
                    <a:pos x="4" y="208"/>
                  </a:cxn>
                  <a:cxn ang="0">
                    <a:pos x="4" y="196"/>
                  </a:cxn>
                  <a:cxn ang="0">
                    <a:pos x="3" y="191"/>
                  </a:cxn>
                  <a:cxn ang="0">
                    <a:pos x="0" y="0"/>
                  </a:cxn>
                  <a:cxn ang="0">
                    <a:pos x="6" y="5"/>
                  </a:cxn>
                  <a:cxn ang="0">
                    <a:pos x="11" y="14"/>
                  </a:cxn>
                  <a:cxn ang="0">
                    <a:pos x="29" y="43"/>
                  </a:cxn>
                  <a:cxn ang="0">
                    <a:pos x="29" y="48"/>
                  </a:cxn>
                  <a:cxn ang="0">
                    <a:pos x="25" y="42"/>
                  </a:cxn>
                  <a:cxn ang="0">
                    <a:pos x="17" y="40"/>
                  </a:cxn>
                  <a:cxn ang="0">
                    <a:pos x="11" y="42"/>
                  </a:cxn>
                  <a:cxn ang="0">
                    <a:pos x="10" y="50"/>
                  </a:cxn>
                  <a:cxn ang="0">
                    <a:pos x="14" y="58"/>
                  </a:cxn>
                  <a:cxn ang="0">
                    <a:pos x="20" y="61"/>
                  </a:cxn>
                  <a:cxn ang="0">
                    <a:pos x="26" y="67"/>
                  </a:cxn>
                  <a:cxn ang="0">
                    <a:pos x="31" y="74"/>
                  </a:cxn>
                  <a:cxn ang="0">
                    <a:pos x="37" y="94"/>
                  </a:cxn>
                  <a:cxn ang="0">
                    <a:pos x="42" y="99"/>
                  </a:cxn>
                  <a:cxn ang="0">
                    <a:pos x="59" y="111"/>
                  </a:cxn>
                  <a:cxn ang="0">
                    <a:pos x="74" y="129"/>
                  </a:cxn>
                  <a:cxn ang="0">
                    <a:pos x="81" y="132"/>
                  </a:cxn>
                  <a:cxn ang="0">
                    <a:pos x="86" y="136"/>
                  </a:cxn>
                  <a:cxn ang="0">
                    <a:pos x="94" y="138"/>
                  </a:cxn>
                  <a:cxn ang="0">
                    <a:pos x="97" y="144"/>
                  </a:cxn>
                  <a:cxn ang="0">
                    <a:pos x="108" y="148"/>
                  </a:cxn>
                  <a:cxn ang="0">
                    <a:pos x="119" y="161"/>
                  </a:cxn>
                  <a:cxn ang="0">
                    <a:pos x="142" y="179"/>
                  </a:cxn>
                  <a:cxn ang="0">
                    <a:pos x="156" y="187"/>
                  </a:cxn>
                  <a:cxn ang="0">
                    <a:pos x="182" y="190"/>
                  </a:cxn>
                  <a:cxn ang="0">
                    <a:pos x="192" y="187"/>
                  </a:cxn>
                  <a:cxn ang="0">
                    <a:pos x="193" y="193"/>
                  </a:cxn>
                  <a:cxn ang="0">
                    <a:pos x="191" y="206"/>
                  </a:cxn>
                  <a:cxn ang="0">
                    <a:pos x="187" y="210"/>
                  </a:cxn>
                  <a:cxn ang="0">
                    <a:pos x="175" y="215"/>
                  </a:cxn>
                  <a:cxn ang="0">
                    <a:pos x="155" y="212"/>
                  </a:cxn>
                  <a:cxn ang="0">
                    <a:pos x="129" y="220"/>
                  </a:cxn>
                  <a:cxn ang="0">
                    <a:pos x="127" y="224"/>
                  </a:cxn>
                  <a:cxn ang="0">
                    <a:pos x="118" y="222"/>
                  </a:cxn>
                  <a:cxn ang="0">
                    <a:pos x="102" y="212"/>
                  </a:cxn>
                  <a:cxn ang="0">
                    <a:pos x="74" y="206"/>
                  </a:cxn>
                  <a:cxn ang="0">
                    <a:pos x="48" y="206"/>
                  </a:cxn>
                  <a:cxn ang="0">
                    <a:pos x="40" y="202"/>
                  </a:cxn>
                  <a:cxn ang="0">
                    <a:pos x="33" y="201"/>
                  </a:cxn>
                  <a:cxn ang="0">
                    <a:pos x="25" y="199"/>
                  </a:cxn>
                  <a:cxn ang="0">
                    <a:pos x="9" y="208"/>
                  </a:cxn>
                  <a:cxn ang="0">
                    <a:pos x="4" y="208"/>
                  </a:cxn>
                </a:cxnLst>
                <a:rect l="0" t="0" r="r" b="b"/>
                <a:pathLst>
                  <a:path w="193" h="224">
                    <a:moveTo>
                      <a:pt x="4" y="208"/>
                    </a:moveTo>
                    <a:lnTo>
                      <a:pt x="4" y="196"/>
                    </a:lnTo>
                    <a:lnTo>
                      <a:pt x="3" y="191"/>
                    </a:lnTo>
                    <a:lnTo>
                      <a:pt x="0" y="0"/>
                    </a:lnTo>
                    <a:lnTo>
                      <a:pt x="6" y="5"/>
                    </a:lnTo>
                    <a:lnTo>
                      <a:pt x="11" y="14"/>
                    </a:lnTo>
                    <a:lnTo>
                      <a:pt x="29" y="43"/>
                    </a:lnTo>
                    <a:lnTo>
                      <a:pt x="29" y="48"/>
                    </a:lnTo>
                    <a:lnTo>
                      <a:pt x="25" y="42"/>
                    </a:lnTo>
                    <a:lnTo>
                      <a:pt x="17" y="40"/>
                    </a:lnTo>
                    <a:lnTo>
                      <a:pt x="11" y="42"/>
                    </a:lnTo>
                    <a:lnTo>
                      <a:pt x="10" y="50"/>
                    </a:lnTo>
                    <a:lnTo>
                      <a:pt x="14" y="58"/>
                    </a:lnTo>
                    <a:lnTo>
                      <a:pt x="20" y="61"/>
                    </a:lnTo>
                    <a:lnTo>
                      <a:pt x="26" y="67"/>
                    </a:lnTo>
                    <a:lnTo>
                      <a:pt x="31" y="74"/>
                    </a:lnTo>
                    <a:lnTo>
                      <a:pt x="37" y="94"/>
                    </a:lnTo>
                    <a:lnTo>
                      <a:pt x="42" y="99"/>
                    </a:lnTo>
                    <a:lnTo>
                      <a:pt x="59" y="111"/>
                    </a:lnTo>
                    <a:lnTo>
                      <a:pt x="74" y="129"/>
                    </a:lnTo>
                    <a:lnTo>
                      <a:pt x="81" y="132"/>
                    </a:lnTo>
                    <a:lnTo>
                      <a:pt x="86" y="136"/>
                    </a:lnTo>
                    <a:lnTo>
                      <a:pt x="94" y="138"/>
                    </a:lnTo>
                    <a:lnTo>
                      <a:pt x="97" y="144"/>
                    </a:lnTo>
                    <a:lnTo>
                      <a:pt x="108" y="148"/>
                    </a:lnTo>
                    <a:lnTo>
                      <a:pt x="119" y="161"/>
                    </a:lnTo>
                    <a:lnTo>
                      <a:pt x="142" y="179"/>
                    </a:lnTo>
                    <a:lnTo>
                      <a:pt x="156" y="187"/>
                    </a:lnTo>
                    <a:lnTo>
                      <a:pt x="182" y="190"/>
                    </a:lnTo>
                    <a:lnTo>
                      <a:pt x="192" y="187"/>
                    </a:lnTo>
                    <a:lnTo>
                      <a:pt x="193" y="193"/>
                    </a:lnTo>
                    <a:lnTo>
                      <a:pt x="191" y="206"/>
                    </a:lnTo>
                    <a:lnTo>
                      <a:pt x="187" y="210"/>
                    </a:lnTo>
                    <a:lnTo>
                      <a:pt x="175" y="215"/>
                    </a:lnTo>
                    <a:lnTo>
                      <a:pt x="155" y="212"/>
                    </a:lnTo>
                    <a:lnTo>
                      <a:pt x="129" y="220"/>
                    </a:lnTo>
                    <a:lnTo>
                      <a:pt x="127" y="224"/>
                    </a:lnTo>
                    <a:lnTo>
                      <a:pt x="118" y="222"/>
                    </a:lnTo>
                    <a:lnTo>
                      <a:pt x="102" y="212"/>
                    </a:lnTo>
                    <a:lnTo>
                      <a:pt x="74" y="206"/>
                    </a:lnTo>
                    <a:lnTo>
                      <a:pt x="48" y="206"/>
                    </a:lnTo>
                    <a:lnTo>
                      <a:pt x="40" y="202"/>
                    </a:lnTo>
                    <a:lnTo>
                      <a:pt x="33" y="201"/>
                    </a:lnTo>
                    <a:lnTo>
                      <a:pt x="25" y="199"/>
                    </a:lnTo>
                    <a:lnTo>
                      <a:pt x="9" y="208"/>
                    </a:lnTo>
                    <a:lnTo>
                      <a:pt x="4" y="2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4" name="任意多边形: 形状 313"/>
              <p:cNvSpPr>
                <a:spLocks noChangeAspect="1"/>
              </p:cNvSpPr>
              <p:nvPr/>
            </p:nvSpPr>
            <p:spPr bwMode="gray">
              <a:xfrm>
                <a:off x="1879" y="2422"/>
                <a:ext cx="45" cy="45"/>
              </a:xfrm>
              <a:custGeom>
                <a:avLst/>
                <a:gdLst/>
                <a:ahLst/>
                <a:cxnLst>
                  <a:cxn ang="0">
                    <a:pos x="197" y="195"/>
                  </a:cxn>
                  <a:cxn ang="0">
                    <a:pos x="172" y="187"/>
                  </a:cxn>
                  <a:cxn ang="0">
                    <a:pos x="146" y="193"/>
                  </a:cxn>
                  <a:cxn ang="0">
                    <a:pos x="129" y="190"/>
                  </a:cxn>
                  <a:cxn ang="0">
                    <a:pos x="124" y="217"/>
                  </a:cxn>
                  <a:cxn ang="0">
                    <a:pos x="103" y="221"/>
                  </a:cxn>
                  <a:cxn ang="0">
                    <a:pos x="91" y="214"/>
                  </a:cxn>
                  <a:cxn ang="0">
                    <a:pos x="79" y="205"/>
                  </a:cxn>
                  <a:cxn ang="0">
                    <a:pos x="59" y="178"/>
                  </a:cxn>
                  <a:cxn ang="0">
                    <a:pos x="52" y="166"/>
                  </a:cxn>
                  <a:cxn ang="0">
                    <a:pos x="47" y="151"/>
                  </a:cxn>
                  <a:cxn ang="0">
                    <a:pos x="43" y="140"/>
                  </a:cxn>
                  <a:cxn ang="0">
                    <a:pos x="30" y="139"/>
                  </a:cxn>
                  <a:cxn ang="0">
                    <a:pos x="26" y="130"/>
                  </a:cxn>
                  <a:cxn ang="0">
                    <a:pos x="15" y="122"/>
                  </a:cxn>
                  <a:cxn ang="0">
                    <a:pos x="0" y="101"/>
                  </a:cxn>
                  <a:cxn ang="0">
                    <a:pos x="4" y="84"/>
                  </a:cxn>
                  <a:cxn ang="0">
                    <a:pos x="9" y="60"/>
                  </a:cxn>
                  <a:cxn ang="0">
                    <a:pos x="11" y="55"/>
                  </a:cxn>
                  <a:cxn ang="0">
                    <a:pos x="22" y="50"/>
                  </a:cxn>
                  <a:cxn ang="0">
                    <a:pos x="38" y="49"/>
                  </a:cxn>
                  <a:cxn ang="0">
                    <a:pos x="46" y="39"/>
                  </a:cxn>
                  <a:cxn ang="0">
                    <a:pos x="44" y="32"/>
                  </a:cxn>
                  <a:cxn ang="0">
                    <a:pos x="43" y="26"/>
                  </a:cxn>
                  <a:cxn ang="0">
                    <a:pos x="57" y="9"/>
                  </a:cxn>
                  <a:cxn ang="0">
                    <a:pos x="62" y="5"/>
                  </a:cxn>
                  <a:cxn ang="0">
                    <a:pos x="71" y="0"/>
                  </a:cxn>
                  <a:cxn ang="0">
                    <a:pos x="114" y="6"/>
                  </a:cxn>
                  <a:cxn ang="0">
                    <a:pos x="154" y="3"/>
                  </a:cxn>
                  <a:cxn ang="0">
                    <a:pos x="168" y="0"/>
                  </a:cxn>
                  <a:cxn ang="0">
                    <a:pos x="200" y="3"/>
                  </a:cxn>
                  <a:cxn ang="0">
                    <a:pos x="225" y="11"/>
                  </a:cxn>
                  <a:cxn ang="0">
                    <a:pos x="222" y="25"/>
                  </a:cxn>
                  <a:cxn ang="0">
                    <a:pos x="218" y="33"/>
                  </a:cxn>
                  <a:cxn ang="0">
                    <a:pos x="206" y="49"/>
                  </a:cxn>
                  <a:cxn ang="0">
                    <a:pos x="208" y="90"/>
                  </a:cxn>
                  <a:cxn ang="0">
                    <a:pos x="220" y="114"/>
                  </a:cxn>
                  <a:cxn ang="0">
                    <a:pos x="221" y="117"/>
                  </a:cxn>
                  <a:cxn ang="0">
                    <a:pos x="225" y="140"/>
                  </a:cxn>
                  <a:cxn ang="0">
                    <a:pos x="218" y="181"/>
                  </a:cxn>
                  <a:cxn ang="0">
                    <a:pos x="203" y="197"/>
                  </a:cxn>
                </a:cxnLst>
                <a:rect l="0" t="0" r="r" b="b"/>
                <a:pathLst>
                  <a:path w="226" h="221">
                    <a:moveTo>
                      <a:pt x="203" y="197"/>
                    </a:moveTo>
                    <a:lnTo>
                      <a:pt x="197" y="195"/>
                    </a:lnTo>
                    <a:lnTo>
                      <a:pt x="193" y="193"/>
                    </a:lnTo>
                    <a:lnTo>
                      <a:pt x="172" y="187"/>
                    </a:lnTo>
                    <a:lnTo>
                      <a:pt x="150" y="193"/>
                    </a:lnTo>
                    <a:lnTo>
                      <a:pt x="146" y="193"/>
                    </a:lnTo>
                    <a:lnTo>
                      <a:pt x="136" y="190"/>
                    </a:lnTo>
                    <a:lnTo>
                      <a:pt x="129" y="190"/>
                    </a:lnTo>
                    <a:lnTo>
                      <a:pt x="123" y="193"/>
                    </a:lnTo>
                    <a:lnTo>
                      <a:pt x="124" y="217"/>
                    </a:lnTo>
                    <a:lnTo>
                      <a:pt x="120" y="221"/>
                    </a:lnTo>
                    <a:lnTo>
                      <a:pt x="103" y="221"/>
                    </a:lnTo>
                    <a:lnTo>
                      <a:pt x="91" y="216"/>
                    </a:lnTo>
                    <a:lnTo>
                      <a:pt x="91" y="214"/>
                    </a:lnTo>
                    <a:lnTo>
                      <a:pt x="89" y="214"/>
                    </a:lnTo>
                    <a:lnTo>
                      <a:pt x="79" y="205"/>
                    </a:lnTo>
                    <a:lnTo>
                      <a:pt x="65" y="188"/>
                    </a:lnTo>
                    <a:lnTo>
                      <a:pt x="59" y="178"/>
                    </a:lnTo>
                    <a:lnTo>
                      <a:pt x="58" y="172"/>
                    </a:lnTo>
                    <a:lnTo>
                      <a:pt x="52" y="166"/>
                    </a:lnTo>
                    <a:lnTo>
                      <a:pt x="52" y="156"/>
                    </a:lnTo>
                    <a:lnTo>
                      <a:pt x="47" y="151"/>
                    </a:lnTo>
                    <a:lnTo>
                      <a:pt x="46" y="143"/>
                    </a:lnTo>
                    <a:lnTo>
                      <a:pt x="43" y="140"/>
                    </a:lnTo>
                    <a:lnTo>
                      <a:pt x="32" y="140"/>
                    </a:lnTo>
                    <a:lnTo>
                      <a:pt x="30" y="139"/>
                    </a:lnTo>
                    <a:lnTo>
                      <a:pt x="26" y="135"/>
                    </a:lnTo>
                    <a:lnTo>
                      <a:pt x="26" y="130"/>
                    </a:lnTo>
                    <a:lnTo>
                      <a:pt x="17" y="123"/>
                    </a:lnTo>
                    <a:lnTo>
                      <a:pt x="15" y="122"/>
                    </a:lnTo>
                    <a:lnTo>
                      <a:pt x="6" y="107"/>
                    </a:lnTo>
                    <a:lnTo>
                      <a:pt x="0" y="101"/>
                    </a:lnTo>
                    <a:lnTo>
                      <a:pt x="0" y="95"/>
                    </a:lnTo>
                    <a:lnTo>
                      <a:pt x="4" y="84"/>
                    </a:lnTo>
                    <a:lnTo>
                      <a:pt x="9" y="75"/>
                    </a:lnTo>
                    <a:lnTo>
                      <a:pt x="9" y="60"/>
                    </a:lnTo>
                    <a:lnTo>
                      <a:pt x="10" y="58"/>
                    </a:lnTo>
                    <a:lnTo>
                      <a:pt x="11" y="55"/>
                    </a:lnTo>
                    <a:lnTo>
                      <a:pt x="15" y="53"/>
                    </a:lnTo>
                    <a:lnTo>
                      <a:pt x="22" y="50"/>
                    </a:lnTo>
                    <a:lnTo>
                      <a:pt x="32" y="50"/>
                    </a:lnTo>
                    <a:lnTo>
                      <a:pt x="38" y="49"/>
                    </a:lnTo>
                    <a:lnTo>
                      <a:pt x="39" y="46"/>
                    </a:lnTo>
                    <a:lnTo>
                      <a:pt x="46" y="39"/>
                    </a:lnTo>
                    <a:lnTo>
                      <a:pt x="46" y="32"/>
                    </a:lnTo>
                    <a:lnTo>
                      <a:pt x="44" y="32"/>
                    </a:lnTo>
                    <a:lnTo>
                      <a:pt x="42" y="30"/>
                    </a:lnTo>
                    <a:lnTo>
                      <a:pt x="43" y="26"/>
                    </a:lnTo>
                    <a:lnTo>
                      <a:pt x="50" y="15"/>
                    </a:lnTo>
                    <a:lnTo>
                      <a:pt x="57" y="9"/>
                    </a:lnTo>
                    <a:lnTo>
                      <a:pt x="58" y="6"/>
                    </a:lnTo>
                    <a:lnTo>
                      <a:pt x="62" y="5"/>
                    </a:lnTo>
                    <a:lnTo>
                      <a:pt x="66" y="0"/>
                    </a:lnTo>
                    <a:lnTo>
                      <a:pt x="71" y="0"/>
                    </a:lnTo>
                    <a:lnTo>
                      <a:pt x="95" y="6"/>
                    </a:lnTo>
                    <a:lnTo>
                      <a:pt x="114" y="6"/>
                    </a:lnTo>
                    <a:lnTo>
                      <a:pt x="139" y="1"/>
                    </a:lnTo>
                    <a:lnTo>
                      <a:pt x="154" y="3"/>
                    </a:lnTo>
                    <a:lnTo>
                      <a:pt x="166" y="1"/>
                    </a:lnTo>
                    <a:lnTo>
                      <a:pt x="168" y="0"/>
                    </a:lnTo>
                    <a:lnTo>
                      <a:pt x="175" y="0"/>
                    </a:lnTo>
                    <a:lnTo>
                      <a:pt x="200" y="3"/>
                    </a:lnTo>
                    <a:lnTo>
                      <a:pt x="225" y="10"/>
                    </a:lnTo>
                    <a:lnTo>
                      <a:pt x="225" y="11"/>
                    </a:lnTo>
                    <a:lnTo>
                      <a:pt x="225" y="22"/>
                    </a:lnTo>
                    <a:lnTo>
                      <a:pt x="222" y="25"/>
                    </a:lnTo>
                    <a:lnTo>
                      <a:pt x="222" y="27"/>
                    </a:lnTo>
                    <a:lnTo>
                      <a:pt x="218" y="33"/>
                    </a:lnTo>
                    <a:lnTo>
                      <a:pt x="210" y="39"/>
                    </a:lnTo>
                    <a:lnTo>
                      <a:pt x="206" y="49"/>
                    </a:lnTo>
                    <a:lnTo>
                      <a:pt x="206" y="71"/>
                    </a:lnTo>
                    <a:lnTo>
                      <a:pt x="208" y="90"/>
                    </a:lnTo>
                    <a:lnTo>
                      <a:pt x="211" y="101"/>
                    </a:lnTo>
                    <a:lnTo>
                      <a:pt x="220" y="114"/>
                    </a:lnTo>
                    <a:lnTo>
                      <a:pt x="220" y="116"/>
                    </a:lnTo>
                    <a:lnTo>
                      <a:pt x="221" y="117"/>
                    </a:lnTo>
                    <a:lnTo>
                      <a:pt x="226" y="125"/>
                    </a:lnTo>
                    <a:lnTo>
                      <a:pt x="225" y="140"/>
                    </a:lnTo>
                    <a:lnTo>
                      <a:pt x="220" y="162"/>
                    </a:lnTo>
                    <a:lnTo>
                      <a:pt x="218" y="181"/>
                    </a:lnTo>
                    <a:lnTo>
                      <a:pt x="216" y="184"/>
                    </a:lnTo>
                    <a:lnTo>
                      <a:pt x="203" y="19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5" name="任意多边形: 形状 314"/>
              <p:cNvSpPr>
                <a:spLocks noChangeAspect="1"/>
              </p:cNvSpPr>
              <p:nvPr/>
            </p:nvSpPr>
            <p:spPr bwMode="gray">
              <a:xfrm rot="-1047951">
                <a:off x="1790" y="2357"/>
                <a:ext cx="4" cy="4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69" y="17"/>
                  </a:cxn>
                  <a:cxn ang="0">
                    <a:pos x="183" y="54"/>
                  </a:cxn>
                  <a:cxn ang="0">
                    <a:pos x="114" y="93"/>
                  </a:cxn>
                  <a:cxn ang="0">
                    <a:pos x="86" y="86"/>
                  </a:cxn>
                  <a:cxn ang="0">
                    <a:pos x="66" y="72"/>
                  </a:cxn>
                  <a:cxn ang="0">
                    <a:pos x="14" y="72"/>
                  </a:cxn>
                  <a:cxn ang="0">
                    <a:pos x="0" y="41"/>
                  </a:cxn>
                  <a:cxn ang="0">
                    <a:pos x="24" y="24"/>
                  </a:cxn>
                  <a:cxn ang="0">
                    <a:pos x="54" y="24"/>
                  </a:cxn>
                  <a:cxn ang="0">
                    <a:pos x="83" y="44"/>
                  </a:cxn>
                  <a:cxn ang="0">
                    <a:pos x="148" y="0"/>
                  </a:cxn>
                </a:cxnLst>
                <a:rect l="0" t="0" r="r" b="b"/>
                <a:pathLst>
                  <a:path w="183" h="93">
                    <a:moveTo>
                      <a:pt x="148" y="0"/>
                    </a:moveTo>
                    <a:lnTo>
                      <a:pt x="169" y="17"/>
                    </a:lnTo>
                    <a:lnTo>
                      <a:pt x="183" y="54"/>
                    </a:lnTo>
                    <a:lnTo>
                      <a:pt x="114" y="93"/>
                    </a:lnTo>
                    <a:lnTo>
                      <a:pt x="86" y="86"/>
                    </a:lnTo>
                    <a:lnTo>
                      <a:pt x="66" y="72"/>
                    </a:lnTo>
                    <a:lnTo>
                      <a:pt x="14" y="72"/>
                    </a:lnTo>
                    <a:lnTo>
                      <a:pt x="0" y="41"/>
                    </a:lnTo>
                    <a:lnTo>
                      <a:pt x="24" y="24"/>
                    </a:lnTo>
                    <a:lnTo>
                      <a:pt x="54" y="24"/>
                    </a:lnTo>
                    <a:lnTo>
                      <a:pt x="83" y="44"/>
                    </a:lnTo>
                    <a:lnTo>
                      <a:pt x="14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6" name="任意多边形: 形状 315"/>
              <p:cNvSpPr>
                <a:spLocks noChangeAspect="1"/>
              </p:cNvSpPr>
              <p:nvPr/>
            </p:nvSpPr>
            <p:spPr bwMode="gray">
              <a:xfrm rot="-1047951">
                <a:off x="1753" y="2352"/>
                <a:ext cx="3" cy="4"/>
              </a:xfrm>
              <a:custGeom>
                <a:avLst/>
                <a:gdLst/>
                <a:ahLst/>
                <a:cxnLst>
                  <a:cxn ang="0">
                    <a:pos x="24" y="37"/>
                  </a:cxn>
                  <a:cxn ang="0">
                    <a:pos x="0" y="0"/>
                  </a:cxn>
                  <a:cxn ang="0">
                    <a:pos x="0" y="10"/>
                  </a:cxn>
                  <a:cxn ang="0">
                    <a:pos x="5" y="41"/>
                  </a:cxn>
                  <a:cxn ang="0">
                    <a:pos x="24" y="72"/>
                  </a:cxn>
                  <a:cxn ang="0">
                    <a:pos x="101" y="102"/>
                  </a:cxn>
                  <a:cxn ang="0">
                    <a:pos x="101" y="85"/>
                  </a:cxn>
                  <a:cxn ang="0">
                    <a:pos x="59" y="68"/>
                  </a:cxn>
                  <a:cxn ang="0">
                    <a:pos x="24" y="37"/>
                  </a:cxn>
                </a:cxnLst>
                <a:rect l="0" t="0" r="r" b="b"/>
                <a:pathLst>
                  <a:path w="101" h="102">
                    <a:moveTo>
                      <a:pt x="24" y="37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5" y="41"/>
                    </a:lnTo>
                    <a:lnTo>
                      <a:pt x="24" y="72"/>
                    </a:lnTo>
                    <a:lnTo>
                      <a:pt x="101" y="102"/>
                    </a:lnTo>
                    <a:lnTo>
                      <a:pt x="101" y="85"/>
                    </a:lnTo>
                    <a:lnTo>
                      <a:pt x="59" y="68"/>
                    </a:lnTo>
                    <a:lnTo>
                      <a:pt x="24" y="3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7" name="任意多边形: 形状 316"/>
              <p:cNvSpPr>
                <a:spLocks noChangeAspect="1"/>
              </p:cNvSpPr>
              <p:nvPr/>
            </p:nvSpPr>
            <p:spPr bwMode="gray">
              <a:xfrm rot="-1047951">
                <a:off x="1758" y="2351"/>
                <a:ext cx="2" cy="4"/>
              </a:xfrm>
              <a:custGeom>
                <a:avLst/>
                <a:gdLst/>
                <a:ahLst/>
                <a:cxnLst>
                  <a:cxn ang="0">
                    <a:pos x="20" y="17"/>
                  </a:cxn>
                  <a:cxn ang="0">
                    <a:pos x="0" y="0"/>
                  </a:cxn>
                  <a:cxn ang="0">
                    <a:pos x="13" y="26"/>
                  </a:cxn>
                  <a:cxn ang="0">
                    <a:pos x="38" y="51"/>
                  </a:cxn>
                  <a:cxn ang="0">
                    <a:pos x="52" y="82"/>
                  </a:cxn>
                  <a:cxn ang="0">
                    <a:pos x="62" y="85"/>
                  </a:cxn>
                  <a:cxn ang="0">
                    <a:pos x="69" y="38"/>
                  </a:cxn>
                  <a:cxn ang="0">
                    <a:pos x="52" y="23"/>
                  </a:cxn>
                  <a:cxn ang="0">
                    <a:pos x="20" y="17"/>
                  </a:cxn>
                </a:cxnLst>
                <a:rect l="0" t="0" r="r" b="b"/>
                <a:pathLst>
                  <a:path w="69" h="85">
                    <a:moveTo>
                      <a:pt x="20" y="17"/>
                    </a:moveTo>
                    <a:lnTo>
                      <a:pt x="0" y="0"/>
                    </a:lnTo>
                    <a:lnTo>
                      <a:pt x="13" y="26"/>
                    </a:lnTo>
                    <a:lnTo>
                      <a:pt x="38" y="51"/>
                    </a:lnTo>
                    <a:lnTo>
                      <a:pt x="52" y="82"/>
                    </a:lnTo>
                    <a:lnTo>
                      <a:pt x="62" y="85"/>
                    </a:lnTo>
                    <a:lnTo>
                      <a:pt x="69" y="38"/>
                    </a:lnTo>
                    <a:lnTo>
                      <a:pt x="52" y="23"/>
                    </a:lnTo>
                    <a:lnTo>
                      <a:pt x="20" y="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98" name="任意多边形: 形状 97"/>
            <p:cNvSpPr>
              <a:spLocks noChangeAspect="1"/>
            </p:cNvSpPr>
            <p:nvPr/>
          </p:nvSpPr>
          <p:spPr bwMode="gray">
            <a:xfrm>
              <a:off x="4369109" y="4171897"/>
              <a:ext cx="74737" cy="82069"/>
            </a:xfrm>
            <a:custGeom>
              <a:avLst/>
              <a:gdLst/>
              <a:ahLst/>
              <a:cxnLst>
                <a:cxn ang="0">
                  <a:pos x="223" y="0"/>
                </a:cxn>
                <a:cxn ang="0">
                  <a:pos x="206" y="11"/>
                </a:cxn>
                <a:cxn ang="0">
                  <a:pos x="187" y="16"/>
                </a:cxn>
                <a:cxn ang="0">
                  <a:pos x="163" y="21"/>
                </a:cxn>
                <a:cxn ang="0">
                  <a:pos x="156" y="14"/>
                </a:cxn>
                <a:cxn ang="0">
                  <a:pos x="149" y="16"/>
                </a:cxn>
                <a:cxn ang="0">
                  <a:pos x="143" y="18"/>
                </a:cxn>
                <a:cxn ang="0">
                  <a:pos x="136" y="38"/>
                </a:cxn>
                <a:cxn ang="0">
                  <a:pos x="123" y="43"/>
                </a:cxn>
                <a:cxn ang="0">
                  <a:pos x="117" y="50"/>
                </a:cxn>
                <a:cxn ang="0">
                  <a:pos x="110" y="58"/>
                </a:cxn>
                <a:cxn ang="0">
                  <a:pos x="101" y="61"/>
                </a:cxn>
                <a:cxn ang="0">
                  <a:pos x="93" y="63"/>
                </a:cxn>
                <a:cxn ang="0">
                  <a:pos x="78" y="54"/>
                </a:cxn>
                <a:cxn ang="0">
                  <a:pos x="68" y="72"/>
                </a:cxn>
                <a:cxn ang="0">
                  <a:pos x="46" y="72"/>
                </a:cxn>
                <a:cxn ang="0">
                  <a:pos x="43" y="95"/>
                </a:cxn>
                <a:cxn ang="0">
                  <a:pos x="35" y="101"/>
                </a:cxn>
                <a:cxn ang="0">
                  <a:pos x="29" y="111"/>
                </a:cxn>
                <a:cxn ang="0">
                  <a:pos x="2" y="112"/>
                </a:cxn>
                <a:cxn ang="0">
                  <a:pos x="2" y="120"/>
                </a:cxn>
                <a:cxn ang="0">
                  <a:pos x="20" y="141"/>
                </a:cxn>
                <a:cxn ang="0">
                  <a:pos x="57" y="181"/>
                </a:cxn>
                <a:cxn ang="0">
                  <a:pos x="70" y="194"/>
                </a:cxn>
                <a:cxn ang="0">
                  <a:pos x="95" y="211"/>
                </a:cxn>
                <a:cxn ang="0">
                  <a:pos x="98" y="221"/>
                </a:cxn>
                <a:cxn ang="0">
                  <a:pos x="105" y="215"/>
                </a:cxn>
                <a:cxn ang="0">
                  <a:pos x="120" y="220"/>
                </a:cxn>
                <a:cxn ang="0">
                  <a:pos x="152" y="226"/>
                </a:cxn>
                <a:cxn ang="0">
                  <a:pos x="165" y="224"/>
                </a:cxn>
                <a:cxn ang="0">
                  <a:pos x="182" y="235"/>
                </a:cxn>
                <a:cxn ang="0">
                  <a:pos x="197" y="236"/>
                </a:cxn>
                <a:cxn ang="0">
                  <a:pos x="214" y="231"/>
                </a:cxn>
                <a:cxn ang="0">
                  <a:pos x="212" y="224"/>
                </a:cxn>
                <a:cxn ang="0">
                  <a:pos x="204" y="200"/>
                </a:cxn>
                <a:cxn ang="0">
                  <a:pos x="212" y="181"/>
                </a:cxn>
                <a:cxn ang="0">
                  <a:pos x="219" y="117"/>
                </a:cxn>
                <a:cxn ang="0">
                  <a:pos x="231" y="43"/>
                </a:cxn>
                <a:cxn ang="0">
                  <a:pos x="234" y="0"/>
                </a:cxn>
              </a:cxnLst>
              <a:rect l="0" t="0" r="r" b="b"/>
              <a:pathLst>
                <a:path w="234" h="236">
                  <a:moveTo>
                    <a:pt x="234" y="0"/>
                  </a:moveTo>
                  <a:lnTo>
                    <a:pt x="223" y="0"/>
                  </a:lnTo>
                  <a:lnTo>
                    <a:pt x="209" y="6"/>
                  </a:lnTo>
                  <a:lnTo>
                    <a:pt x="206" y="11"/>
                  </a:lnTo>
                  <a:lnTo>
                    <a:pt x="197" y="16"/>
                  </a:lnTo>
                  <a:lnTo>
                    <a:pt x="187" y="16"/>
                  </a:lnTo>
                  <a:lnTo>
                    <a:pt x="180" y="21"/>
                  </a:lnTo>
                  <a:lnTo>
                    <a:pt x="163" y="21"/>
                  </a:lnTo>
                  <a:lnTo>
                    <a:pt x="160" y="18"/>
                  </a:lnTo>
                  <a:lnTo>
                    <a:pt x="156" y="14"/>
                  </a:lnTo>
                  <a:lnTo>
                    <a:pt x="150" y="12"/>
                  </a:lnTo>
                  <a:lnTo>
                    <a:pt x="149" y="16"/>
                  </a:lnTo>
                  <a:lnTo>
                    <a:pt x="147" y="17"/>
                  </a:lnTo>
                  <a:lnTo>
                    <a:pt x="143" y="18"/>
                  </a:lnTo>
                  <a:lnTo>
                    <a:pt x="139" y="25"/>
                  </a:lnTo>
                  <a:lnTo>
                    <a:pt x="136" y="38"/>
                  </a:lnTo>
                  <a:lnTo>
                    <a:pt x="133" y="41"/>
                  </a:lnTo>
                  <a:lnTo>
                    <a:pt x="123" y="43"/>
                  </a:lnTo>
                  <a:lnTo>
                    <a:pt x="118" y="48"/>
                  </a:lnTo>
                  <a:lnTo>
                    <a:pt x="117" y="50"/>
                  </a:lnTo>
                  <a:lnTo>
                    <a:pt x="113" y="52"/>
                  </a:lnTo>
                  <a:lnTo>
                    <a:pt x="110" y="58"/>
                  </a:lnTo>
                  <a:lnTo>
                    <a:pt x="101" y="59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3" y="63"/>
                  </a:lnTo>
                  <a:lnTo>
                    <a:pt x="85" y="57"/>
                  </a:lnTo>
                  <a:lnTo>
                    <a:pt x="78" y="54"/>
                  </a:lnTo>
                  <a:lnTo>
                    <a:pt x="72" y="64"/>
                  </a:lnTo>
                  <a:lnTo>
                    <a:pt x="68" y="72"/>
                  </a:lnTo>
                  <a:lnTo>
                    <a:pt x="51" y="74"/>
                  </a:lnTo>
                  <a:lnTo>
                    <a:pt x="46" y="72"/>
                  </a:lnTo>
                  <a:lnTo>
                    <a:pt x="43" y="80"/>
                  </a:lnTo>
                  <a:lnTo>
                    <a:pt x="43" y="95"/>
                  </a:lnTo>
                  <a:lnTo>
                    <a:pt x="41" y="96"/>
                  </a:lnTo>
                  <a:lnTo>
                    <a:pt x="35" y="101"/>
                  </a:lnTo>
                  <a:lnTo>
                    <a:pt x="32" y="108"/>
                  </a:lnTo>
                  <a:lnTo>
                    <a:pt x="29" y="111"/>
                  </a:lnTo>
                  <a:lnTo>
                    <a:pt x="12" y="112"/>
                  </a:lnTo>
                  <a:lnTo>
                    <a:pt x="2" y="112"/>
                  </a:lnTo>
                  <a:lnTo>
                    <a:pt x="0" y="118"/>
                  </a:lnTo>
                  <a:lnTo>
                    <a:pt x="2" y="120"/>
                  </a:lnTo>
                  <a:lnTo>
                    <a:pt x="16" y="136"/>
                  </a:lnTo>
                  <a:lnTo>
                    <a:pt x="20" y="141"/>
                  </a:lnTo>
                  <a:lnTo>
                    <a:pt x="42" y="162"/>
                  </a:lnTo>
                  <a:lnTo>
                    <a:pt x="57" y="181"/>
                  </a:lnTo>
                  <a:lnTo>
                    <a:pt x="66" y="189"/>
                  </a:lnTo>
                  <a:lnTo>
                    <a:pt x="70" y="194"/>
                  </a:lnTo>
                  <a:lnTo>
                    <a:pt x="77" y="197"/>
                  </a:lnTo>
                  <a:lnTo>
                    <a:pt x="95" y="211"/>
                  </a:lnTo>
                  <a:lnTo>
                    <a:pt x="98" y="217"/>
                  </a:lnTo>
                  <a:lnTo>
                    <a:pt x="98" y="221"/>
                  </a:lnTo>
                  <a:lnTo>
                    <a:pt x="99" y="221"/>
                  </a:lnTo>
                  <a:lnTo>
                    <a:pt x="105" y="215"/>
                  </a:lnTo>
                  <a:lnTo>
                    <a:pt x="110" y="215"/>
                  </a:lnTo>
                  <a:lnTo>
                    <a:pt x="120" y="220"/>
                  </a:lnTo>
                  <a:lnTo>
                    <a:pt x="143" y="226"/>
                  </a:lnTo>
                  <a:lnTo>
                    <a:pt x="152" y="226"/>
                  </a:lnTo>
                  <a:lnTo>
                    <a:pt x="160" y="224"/>
                  </a:lnTo>
                  <a:lnTo>
                    <a:pt x="165" y="224"/>
                  </a:lnTo>
                  <a:lnTo>
                    <a:pt x="174" y="227"/>
                  </a:lnTo>
                  <a:lnTo>
                    <a:pt x="182" y="235"/>
                  </a:lnTo>
                  <a:lnTo>
                    <a:pt x="187" y="236"/>
                  </a:lnTo>
                  <a:lnTo>
                    <a:pt x="197" y="236"/>
                  </a:lnTo>
                  <a:lnTo>
                    <a:pt x="209" y="233"/>
                  </a:lnTo>
                  <a:lnTo>
                    <a:pt x="214" y="231"/>
                  </a:lnTo>
                  <a:lnTo>
                    <a:pt x="214" y="230"/>
                  </a:lnTo>
                  <a:lnTo>
                    <a:pt x="212" y="224"/>
                  </a:lnTo>
                  <a:lnTo>
                    <a:pt x="204" y="211"/>
                  </a:lnTo>
                  <a:lnTo>
                    <a:pt x="204" y="200"/>
                  </a:lnTo>
                  <a:lnTo>
                    <a:pt x="209" y="190"/>
                  </a:lnTo>
                  <a:lnTo>
                    <a:pt x="212" y="181"/>
                  </a:lnTo>
                  <a:lnTo>
                    <a:pt x="213" y="156"/>
                  </a:lnTo>
                  <a:lnTo>
                    <a:pt x="219" y="117"/>
                  </a:lnTo>
                  <a:lnTo>
                    <a:pt x="219" y="82"/>
                  </a:lnTo>
                  <a:lnTo>
                    <a:pt x="231" y="43"/>
                  </a:lnTo>
                  <a:lnTo>
                    <a:pt x="234" y="23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99" name="任意多边形: 形状 98"/>
            <p:cNvSpPr>
              <a:spLocks noChangeAspect="1"/>
            </p:cNvSpPr>
            <p:nvPr/>
          </p:nvSpPr>
          <p:spPr bwMode="gray">
            <a:xfrm>
              <a:off x="4448616" y="4276665"/>
              <a:ext cx="101769" cy="47146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6" y="9"/>
                </a:cxn>
                <a:cxn ang="0">
                  <a:pos x="16" y="32"/>
                </a:cxn>
                <a:cxn ang="0">
                  <a:pos x="10" y="44"/>
                </a:cxn>
                <a:cxn ang="0">
                  <a:pos x="1" y="71"/>
                </a:cxn>
                <a:cxn ang="0">
                  <a:pos x="7" y="82"/>
                </a:cxn>
                <a:cxn ang="0">
                  <a:pos x="22" y="72"/>
                </a:cxn>
                <a:cxn ang="0">
                  <a:pos x="58" y="80"/>
                </a:cxn>
                <a:cxn ang="0">
                  <a:pos x="75" y="87"/>
                </a:cxn>
                <a:cxn ang="0">
                  <a:pos x="92" y="112"/>
                </a:cxn>
                <a:cxn ang="0">
                  <a:pos x="109" y="103"/>
                </a:cxn>
                <a:cxn ang="0">
                  <a:pos x="117" y="131"/>
                </a:cxn>
                <a:cxn ang="0">
                  <a:pos x="135" y="134"/>
                </a:cxn>
                <a:cxn ang="0">
                  <a:pos x="157" y="110"/>
                </a:cxn>
                <a:cxn ang="0">
                  <a:pos x="139" y="95"/>
                </a:cxn>
                <a:cxn ang="0">
                  <a:pos x="140" y="81"/>
                </a:cxn>
                <a:cxn ang="0">
                  <a:pos x="160" y="72"/>
                </a:cxn>
                <a:cxn ang="0">
                  <a:pos x="187" y="43"/>
                </a:cxn>
                <a:cxn ang="0">
                  <a:pos x="201" y="34"/>
                </a:cxn>
                <a:cxn ang="0">
                  <a:pos x="222" y="45"/>
                </a:cxn>
                <a:cxn ang="0">
                  <a:pos x="260" y="63"/>
                </a:cxn>
                <a:cxn ang="0">
                  <a:pos x="273" y="71"/>
                </a:cxn>
                <a:cxn ang="0">
                  <a:pos x="258" y="85"/>
                </a:cxn>
                <a:cxn ang="0">
                  <a:pos x="261" y="110"/>
                </a:cxn>
                <a:cxn ang="0">
                  <a:pos x="281" y="128"/>
                </a:cxn>
                <a:cxn ang="0">
                  <a:pos x="290" y="109"/>
                </a:cxn>
                <a:cxn ang="0">
                  <a:pos x="302" y="109"/>
                </a:cxn>
                <a:cxn ang="0">
                  <a:pos x="318" y="87"/>
                </a:cxn>
                <a:cxn ang="0">
                  <a:pos x="313" y="77"/>
                </a:cxn>
                <a:cxn ang="0">
                  <a:pos x="304" y="66"/>
                </a:cxn>
                <a:cxn ang="0">
                  <a:pos x="297" y="48"/>
                </a:cxn>
                <a:cxn ang="0">
                  <a:pos x="266" y="18"/>
                </a:cxn>
                <a:cxn ang="0">
                  <a:pos x="231" y="11"/>
                </a:cxn>
                <a:cxn ang="0">
                  <a:pos x="189" y="1"/>
                </a:cxn>
                <a:cxn ang="0">
                  <a:pos x="176" y="11"/>
                </a:cxn>
                <a:cxn ang="0">
                  <a:pos x="164" y="31"/>
                </a:cxn>
                <a:cxn ang="0">
                  <a:pos x="156" y="20"/>
                </a:cxn>
                <a:cxn ang="0">
                  <a:pos x="118" y="36"/>
                </a:cxn>
                <a:cxn ang="0">
                  <a:pos x="101" y="44"/>
                </a:cxn>
                <a:cxn ang="0">
                  <a:pos x="71" y="34"/>
                </a:cxn>
                <a:cxn ang="0">
                  <a:pos x="45" y="23"/>
                </a:cxn>
                <a:cxn ang="0">
                  <a:pos x="35" y="7"/>
                </a:cxn>
              </a:cxnLst>
              <a:rect l="0" t="0" r="r" b="b"/>
              <a:pathLst>
                <a:path w="318" h="135">
                  <a:moveTo>
                    <a:pt x="23" y="0"/>
                  </a:moveTo>
                  <a:lnTo>
                    <a:pt x="22" y="1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9"/>
                  </a:lnTo>
                  <a:lnTo>
                    <a:pt x="5" y="23"/>
                  </a:lnTo>
                  <a:lnTo>
                    <a:pt x="12" y="28"/>
                  </a:lnTo>
                  <a:lnTo>
                    <a:pt x="16" y="32"/>
                  </a:lnTo>
                  <a:lnTo>
                    <a:pt x="15" y="37"/>
                  </a:lnTo>
                  <a:lnTo>
                    <a:pt x="11" y="40"/>
                  </a:lnTo>
                  <a:lnTo>
                    <a:pt x="10" y="44"/>
                  </a:lnTo>
                  <a:lnTo>
                    <a:pt x="10" y="56"/>
                  </a:lnTo>
                  <a:lnTo>
                    <a:pt x="8" y="61"/>
                  </a:lnTo>
                  <a:lnTo>
                    <a:pt x="1" y="71"/>
                  </a:lnTo>
                  <a:lnTo>
                    <a:pt x="0" y="71"/>
                  </a:lnTo>
                  <a:lnTo>
                    <a:pt x="6" y="82"/>
                  </a:lnTo>
                  <a:lnTo>
                    <a:pt x="7" y="82"/>
                  </a:lnTo>
                  <a:lnTo>
                    <a:pt x="10" y="75"/>
                  </a:lnTo>
                  <a:lnTo>
                    <a:pt x="12" y="72"/>
                  </a:lnTo>
                  <a:lnTo>
                    <a:pt x="22" y="72"/>
                  </a:lnTo>
                  <a:lnTo>
                    <a:pt x="40" y="75"/>
                  </a:lnTo>
                  <a:lnTo>
                    <a:pt x="48" y="76"/>
                  </a:lnTo>
                  <a:lnTo>
                    <a:pt x="58" y="80"/>
                  </a:lnTo>
                  <a:lnTo>
                    <a:pt x="67" y="81"/>
                  </a:lnTo>
                  <a:lnTo>
                    <a:pt x="70" y="82"/>
                  </a:lnTo>
                  <a:lnTo>
                    <a:pt x="75" y="87"/>
                  </a:lnTo>
                  <a:lnTo>
                    <a:pt x="78" y="96"/>
                  </a:lnTo>
                  <a:lnTo>
                    <a:pt x="85" y="103"/>
                  </a:lnTo>
                  <a:lnTo>
                    <a:pt x="92" y="112"/>
                  </a:lnTo>
                  <a:lnTo>
                    <a:pt x="98" y="112"/>
                  </a:lnTo>
                  <a:lnTo>
                    <a:pt x="103" y="106"/>
                  </a:lnTo>
                  <a:lnTo>
                    <a:pt x="109" y="103"/>
                  </a:lnTo>
                  <a:lnTo>
                    <a:pt x="113" y="112"/>
                  </a:lnTo>
                  <a:lnTo>
                    <a:pt x="113" y="122"/>
                  </a:lnTo>
                  <a:lnTo>
                    <a:pt x="117" y="131"/>
                  </a:lnTo>
                  <a:lnTo>
                    <a:pt x="118" y="134"/>
                  </a:lnTo>
                  <a:lnTo>
                    <a:pt x="130" y="135"/>
                  </a:lnTo>
                  <a:lnTo>
                    <a:pt x="135" y="134"/>
                  </a:lnTo>
                  <a:lnTo>
                    <a:pt x="152" y="124"/>
                  </a:lnTo>
                  <a:lnTo>
                    <a:pt x="160" y="117"/>
                  </a:lnTo>
                  <a:lnTo>
                    <a:pt x="157" y="110"/>
                  </a:lnTo>
                  <a:lnTo>
                    <a:pt x="152" y="107"/>
                  </a:lnTo>
                  <a:lnTo>
                    <a:pt x="148" y="102"/>
                  </a:lnTo>
                  <a:lnTo>
                    <a:pt x="139" y="95"/>
                  </a:lnTo>
                  <a:lnTo>
                    <a:pt x="137" y="91"/>
                  </a:lnTo>
                  <a:lnTo>
                    <a:pt x="137" y="87"/>
                  </a:lnTo>
                  <a:lnTo>
                    <a:pt x="140" y="81"/>
                  </a:lnTo>
                  <a:lnTo>
                    <a:pt x="148" y="75"/>
                  </a:lnTo>
                  <a:lnTo>
                    <a:pt x="156" y="72"/>
                  </a:lnTo>
                  <a:lnTo>
                    <a:pt x="160" y="72"/>
                  </a:lnTo>
                  <a:lnTo>
                    <a:pt x="168" y="68"/>
                  </a:lnTo>
                  <a:lnTo>
                    <a:pt x="177" y="58"/>
                  </a:lnTo>
                  <a:lnTo>
                    <a:pt x="187" y="43"/>
                  </a:lnTo>
                  <a:lnTo>
                    <a:pt x="189" y="39"/>
                  </a:lnTo>
                  <a:lnTo>
                    <a:pt x="190" y="38"/>
                  </a:lnTo>
                  <a:lnTo>
                    <a:pt x="201" y="34"/>
                  </a:lnTo>
                  <a:lnTo>
                    <a:pt x="205" y="34"/>
                  </a:lnTo>
                  <a:lnTo>
                    <a:pt x="209" y="36"/>
                  </a:lnTo>
                  <a:lnTo>
                    <a:pt x="222" y="45"/>
                  </a:lnTo>
                  <a:lnTo>
                    <a:pt x="241" y="54"/>
                  </a:lnTo>
                  <a:lnTo>
                    <a:pt x="252" y="66"/>
                  </a:lnTo>
                  <a:lnTo>
                    <a:pt x="260" y="63"/>
                  </a:lnTo>
                  <a:lnTo>
                    <a:pt x="266" y="63"/>
                  </a:lnTo>
                  <a:lnTo>
                    <a:pt x="273" y="68"/>
                  </a:lnTo>
                  <a:lnTo>
                    <a:pt x="273" y="71"/>
                  </a:lnTo>
                  <a:lnTo>
                    <a:pt x="269" y="71"/>
                  </a:lnTo>
                  <a:lnTo>
                    <a:pt x="259" y="80"/>
                  </a:lnTo>
                  <a:lnTo>
                    <a:pt x="258" y="85"/>
                  </a:lnTo>
                  <a:lnTo>
                    <a:pt x="257" y="93"/>
                  </a:lnTo>
                  <a:lnTo>
                    <a:pt x="258" y="104"/>
                  </a:lnTo>
                  <a:lnTo>
                    <a:pt x="261" y="110"/>
                  </a:lnTo>
                  <a:lnTo>
                    <a:pt x="273" y="123"/>
                  </a:lnTo>
                  <a:lnTo>
                    <a:pt x="280" y="128"/>
                  </a:lnTo>
                  <a:lnTo>
                    <a:pt x="281" y="128"/>
                  </a:lnTo>
                  <a:lnTo>
                    <a:pt x="281" y="123"/>
                  </a:lnTo>
                  <a:lnTo>
                    <a:pt x="290" y="117"/>
                  </a:lnTo>
                  <a:lnTo>
                    <a:pt x="290" y="109"/>
                  </a:lnTo>
                  <a:lnTo>
                    <a:pt x="293" y="108"/>
                  </a:lnTo>
                  <a:lnTo>
                    <a:pt x="298" y="112"/>
                  </a:lnTo>
                  <a:lnTo>
                    <a:pt x="302" y="109"/>
                  </a:lnTo>
                  <a:lnTo>
                    <a:pt x="312" y="96"/>
                  </a:lnTo>
                  <a:lnTo>
                    <a:pt x="318" y="91"/>
                  </a:lnTo>
                  <a:lnTo>
                    <a:pt x="318" y="87"/>
                  </a:lnTo>
                  <a:lnTo>
                    <a:pt x="314" y="85"/>
                  </a:lnTo>
                  <a:lnTo>
                    <a:pt x="313" y="83"/>
                  </a:lnTo>
                  <a:lnTo>
                    <a:pt x="313" y="77"/>
                  </a:lnTo>
                  <a:lnTo>
                    <a:pt x="309" y="71"/>
                  </a:lnTo>
                  <a:lnTo>
                    <a:pt x="304" y="68"/>
                  </a:lnTo>
                  <a:lnTo>
                    <a:pt x="304" y="66"/>
                  </a:lnTo>
                  <a:lnTo>
                    <a:pt x="306" y="58"/>
                  </a:lnTo>
                  <a:lnTo>
                    <a:pt x="307" y="54"/>
                  </a:lnTo>
                  <a:lnTo>
                    <a:pt x="297" y="48"/>
                  </a:lnTo>
                  <a:lnTo>
                    <a:pt x="287" y="37"/>
                  </a:lnTo>
                  <a:lnTo>
                    <a:pt x="284" y="33"/>
                  </a:lnTo>
                  <a:lnTo>
                    <a:pt x="266" y="18"/>
                  </a:lnTo>
                  <a:lnTo>
                    <a:pt x="257" y="15"/>
                  </a:lnTo>
                  <a:lnTo>
                    <a:pt x="244" y="11"/>
                  </a:lnTo>
                  <a:lnTo>
                    <a:pt x="231" y="11"/>
                  </a:lnTo>
                  <a:lnTo>
                    <a:pt x="218" y="7"/>
                  </a:lnTo>
                  <a:lnTo>
                    <a:pt x="209" y="1"/>
                  </a:lnTo>
                  <a:lnTo>
                    <a:pt x="189" y="1"/>
                  </a:lnTo>
                  <a:lnTo>
                    <a:pt x="184" y="2"/>
                  </a:lnTo>
                  <a:lnTo>
                    <a:pt x="182" y="4"/>
                  </a:lnTo>
                  <a:lnTo>
                    <a:pt x="176" y="11"/>
                  </a:lnTo>
                  <a:lnTo>
                    <a:pt x="174" y="27"/>
                  </a:lnTo>
                  <a:lnTo>
                    <a:pt x="167" y="31"/>
                  </a:lnTo>
                  <a:lnTo>
                    <a:pt x="164" y="31"/>
                  </a:lnTo>
                  <a:lnTo>
                    <a:pt x="164" y="21"/>
                  </a:lnTo>
                  <a:lnTo>
                    <a:pt x="160" y="20"/>
                  </a:lnTo>
                  <a:lnTo>
                    <a:pt x="156" y="20"/>
                  </a:lnTo>
                  <a:lnTo>
                    <a:pt x="137" y="31"/>
                  </a:lnTo>
                  <a:lnTo>
                    <a:pt x="121" y="33"/>
                  </a:lnTo>
                  <a:lnTo>
                    <a:pt x="118" y="36"/>
                  </a:lnTo>
                  <a:lnTo>
                    <a:pt x="110" y="43"/>
                  </a:lnTo>
                  <a:lnTo>
                    <a:pt x="105" y="44"/>
                  </a:lnTo>
                  <a:lnTo>
                    <a:pt x="101" y="44"/>
                  </a:lnTo>
                  <a:lnTo>
                    <a:pt x="92" y="43"/>
                  </a:lnTo>
                  <a:lnTo>
                    <a:pt x="75" y="36"/>
                  </a:lnTo>
                  <a:lnTo>
                    <a:pt x="71" y="34"/>
                  </a:lnTo>
                  <a:lnTo>
                    <a:pt x="48" y="34"/>
                  </a:lnTo>
                  <a:lnTo>
                    <a:pt x="45" y="28"/>
                  </a:lnTo>
                  <a:lnTo>
                    <a:pt x="45" y="23"/>
                  </a:lnTo>
                  <a:lnTo>
                    <a:pt x="39" y="20"/>
                  </a:lnTo>
                  <a:lnTo>
                    <a:pt x="37" y="9"/>
                  </a:lnTo>
                  <a:lnTo>
                    <a:pt x="35" y="7"/>
                  </a:lnTo>
                  <a:lnTo>
                    <a:pt x="27" y="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0" name="任意多边形: 形状 99"/>
            <p:cNvSpPr>
              <a:spLocks noChangeAspect="1"/>
            </p:cNvSpPr>
            <p:nvPr/>
          </p:nvSpPr>
          <p:spPr bwMode="gray">
            <a:xfrm>
              <a:off x="4288012" y="4116020"/>
              <a:ext cx="68377" cy="82069"/>
            </a:xfrm>
            <a:custGeom>
              <a:avLst/>
              <a:gdLst/>
              <a:ahLst/>
              <a:cxnLst>
                <a:cxn ang="0">
                  <a:pos x="71" y="1"/>
                </a:cxn>
                <a:cxn ang="0">
                  <a:pos x="39" y="28"/>
                </a:cxn>
                <a:cxn ang="0">
                  <a:pos x="63" y="52"/>
                </a:cxn>
                <a:cxn ang="0">
                  <a:pos x="82" y="71"/>
                </a:cxn>
                <a:cxn ang="0">
                  <a:pos x="95" y="84"/>
                </a:cxn>
                <a:cxn ang="0">
                  <a:pos x="93" y="100"/>
                </a:cxn>
                <a:cxn ang="0">
                  <a:pos x="69" y="99"/>
                </a:cxn>
                <a:cxn ang="0">
                  <a:pos x="16" y="138"/>
                </a:cxn>
                <a:cxn ang="0">
                  <a:pos x="9" y="152"/>
                </a:cxn>
                <a:cxn ang="0">
                  <a:pos x="5" y="158"/>
                </a:cxn>
                <a:cxn ang="0">
                  <a:pos x="6" y="168"/>
                </a:cxn>
                <a:cxn ang="0">
                  <a:pos x="2" y="186"/>
                </a:cxn>
                <a:cxn ang="0">
                  <a:pos x="2" y="191"/>
                </a:cxn>
                <a:cxn ang="0">
                  <a:pos x="9" y="196"/>
                </a:cxn>
                <a:cxn ang="0">
                  <a:pos x="17" y="204"/>
                </a:cxn>
                <a:cxn ang="0">
                  <a:pos x="37" y="217"/>
                </a:cxn>
                <a:cxn ang="0">
                  <a:pos x="55" y="226"/>
                </a:cxn>
                <a:cxn ang="0">
                  <a:pos x="86" y="227"/>
                </a:cxn>
                <a:cxn ang="0">
                  <a:pos x="112" y="232"/>
                </a:cxn>
                <a:cxn ang="0">
                  <a:pos x="119" y="232"/>
                </a:cxn>
                <a:cxn ang="0">
                  <a:pos x="134" y="220"/>
                </a:cxn>
                <a:cxn ang="0">
                  <a:pos x="145" y="211"/>
                </a:cxn>
                <a:cxn ang="0">
                  <a:pos x="149" y="199"/>
                </a:cxn>
                <a:cxn ang="0">
                  <a:pos x="155" y="194"/>
                </a:cxn>
                <a:cxn ang="0">
                  <a:pos x="165" y="184"/>
                </a:cxn>
                <a:cxn ang="0">
                  <a:pos x="163" y="175"/>
                </a:cxn>
                <a:cxn ang="0">
                  <a:pos x="162" y="169"/>
                </a:cxn>
                <a:cxn ang="0">
                  <a:pos x="172" y="159"/>
                </a:cxn>
                <a:cxn ang="0">
                  <a:pos x="177" y="157"/>
                </a:cxn>
                <a:cxn ang="0">
                  <a:pos x="208" y="134"/>
                </a:cxn>
                <a:cxn ang="0">
                  <a:pos x="212" y="124"/>
                </a:cxn>
                <a:cxn ang="0">
                  <a:pos x="211" y="121"/>
                </a:cxn>
                <a:cxn ang="0">
                  <a:pos x="209" y="118"/>
                </a:cxn>
                <a:cxn ang="0">
                  <a:pos x="195" y="121"/>
                </a:cxn>
                <a:cxn ang="0">
                  <a:pos x="187" y="116"/>
                </a:cxn>
                <a:cxn ang="0">
                  <a:pos x="184" y="111"/>
                </a:cxn>
                <a:cxn ang="0">
                  <a:pos x="163" y="108"/>
                </a:cxn>
                <a:cxn ang="0">
                  <a:pos x="166" y="72"/>
                </a:cxn>
              </a:cxnLst>
              <a:rect l="0" t="0" r="r" b="b"/>
              <a:pathLst>
                <a:path w="212" h="235">
                  <a:moveTo>
                    <a:pt x="166" y="0"/>
                  </a:moveTo>
                  <a:lnTo>
                    <a:pt x="71" y="1"/>
                  </a:lnTo>
                  <a:lnTo>
                    <a:pt x="71" y="28"/>
                  </a:lnTo>
                  <a:lnTo>
                    <a:pt x="39" y="28"/>
                  </a:lnTo>
                  <a:lnTo>
                    <a:pt x="37" y="27"/>
                  </a:lnTo>
                  <a:lnTo>
                    <a:pt x="63" y="52"/>
                  </a:lnTo>
                  <a:lnTo>
                    <a:pt x="79" y="62"/>
                  </a:lnTo>
                  <a:lnTo>
                    <a:pt x="82" y="71"/>
                  </a:lnTo>
                  <a:lnTo>
                    <a:pt x="92" y="79"/>
                  </a:lnTo>
                  <a:lnTo>
                    <a:pt x="95" y="84"/>
                  </a:lnTo>
                  <a:lnTo>
                    <a:pt x="93" y="99"/>
                  </a:lnTo>
                  <a:lnTo>
                    <a:pt x="93" y="100"/>
                  </a:lnTo>
                  <a:lnTo>
                    <a:pt x="92" y="99"/>
                  </a:lnTo>
                  <a:lnTo>
                    <a:pt x="69" y="99"/>
                  </a:lnTo>
                  <a:lnTo>
                    <a:pt x="39" y="102"/>
                  </a:lnTo>
                  <a:lnTo>
                    <a:pt x="16" y="138"/>
                  </a:lnTo>
                  <a:lnTo>
                    <a:pt x="15" y="142"/>
                  </a:lnTo>
                  <a:lnTo>
                    <a:pt x="9" y="152"/>
                  </a:lnTo>
                  <a:lnTo>
                    <a:pt x="6" y="157"/>
                  </a:lnTo>
                  <a:lnTo>
                    <a:pt x="5" y="158"/>
                  </a:lnTo>
                  <a:lnTo>
                    <a:pt x="7" y="165"/>
                  </a:lnTo>
                  <a:lnTo>
                    <a:pt x="6" y="168"/>
                  </a:lnTo>
                  <a:lnTo>
                    <a:pt x="4" y="170"/>
                  </a:lnTo>
                  <a:lnTo>
                    <a:pt x="2" y="186"/>
                  </a:lnTo>
                  <a:lnTo>
                    <a:pt x="0" y="188"/>
                  </a:lnTo>
                  <a:lnTo>
                    <a:pt x="2" y="191"/>
                  </a:lnTo>
                  <a:lnTo>
                    <a:pt x="7" y="195"/>
                  </a:lnTo>
                  <a:lnTo>
                    <a:pt x="9" y="196"/>
                  </a:lnTo>
                  <a:lnTo>
                    <a:pt x="16" y="201"/>
                  </a:lnTo>
                  <a:lnTo>
                    <a:pt x="17" y="204"/>
                  </a:lnTo>
                  <a:lnTo>
                    <a:pt x="31" y="213"/>
                  </a:lnTo>
                  <a:lnTo>
                    <a:pt x="37" y="217"/>
                  </a:lnTo>
                  <a:lnTo>
                    <a:pt x="47" y="222"/>
                  </a:lnTo>
                  <a:lnTo>
                    <a:pt x="55" y="226"/>
                  </a:lnTo>
                  <a:lnTo>
                    <a:pt x="66" y="227"/>
                  </a:lnTo>
                  <a:lnTo>
                    <a:pt x="86" y="227"/>
                  </a:lnTo>
                  <a:lnTo>
                    <a:pt x="96" y="228"/>
                  </a:lnTo>
                  <a:lnTo>
                    <a:pt x="112" y="232"/>
                  </a:lnTo>
                  <a:lnTo>
                    <a:pt x="119" y="235"/>
                  </a:lnTo>
                  <a:lnTo>
                    <a:pt x="119" y="232"/>
                  </a:lnTo>
                  <a:lnTo>
                    <a:pt x="125" y="222"/>
                  </a:lnTo>
                  <a:lnTo>
                    <a:pt x="134" y="220"/>
                  </a:lnTo>
                  <a:lnTo>
                    <a:pt x="138" y="213"/>
                  </a:lnTo>
                  <a:lnTo>
                    <a:pt x="145" y="211"/>
                  </a:lnTo>
                  <a:lnTo>
                    <a:pt x="147" y="206"/>
                  </a:lnTo>
                  <a:lnTo>
                    <a:pt x="149" y="199"/>
                  </a:lnTo>
                  <a:lnTo>
                    <a:pt x="152" y="195"/>
                  </a:lnTo>
                  <a:lnTo>
                    <a:pt x="155" y="194"/>
                  </a:lnTo>
                  <a:lnTo>
                    <a:pt x="156" y="189"/>
                  </a:lnTo>
                  <a:lnTo>
                    <a:pt x="165" y="184"/>
                  </a:lnTo>
                  <a:lnTo>
                    <a:pt x="165" y="180"/>
                  </a:lnTo>
                  <a:lnTo>
                    <a:pt x="163" y="175"/>
                  </a:lnTo>
                  <a:lnTo>
                    <a:pt x="162" y="174"/>
                  </a:lnTo>
                  <a:lnTo>
                    <a:pt x="162" y="169"/>
                  </a:lnTo>
                  <a:lnTo>
                    <a:pt x="163" y="165"/>
                  </a:lnTo>
                  <a:lnTo>
                    <a:pt x="172" y="159"/>
                  </a:lnTo>
                  <a:lnTo>
                    <a:pt x="173" y="158"/>
                  </a:lnTo>
                  <a:lnTo>
                    <a:pt x="177" y="157"/>
                  </a:lnTo>
                  <a:lnTo>
                    <a:pt x="189" y="146"/>
                  </a:lnTo>
                  <a:lnTo>
                    <a:pt x="208" y="134"/>
                  </a:lnTo>
                  <a:lnTo>
                    <a:pt x="211" y="127"/>
                  </a:lnTo>
                  <a:lnTo>
                    <a:pt x="212" y="124"/>
                  </a:lnTo>
                  <a:lnTo>
                    <a:pt x="212" y="121"/>
                  </a:lnTo>
                  <a:lnTo>
                    <a:pt x="211" y="121"/>
                  </a:lnTo>
                  <a:lnTo>
                    <a:pt x="210" y="121"/>
                  </a:lnTo>
                  <a:lnTo>
                    <a:pt x="209" y="118"/>
                  </a:lnTo>
                  <a:lnTo>
                    <a:pt x="203" y="116"/>
                  </a:lnTo>
                  <a:lnTo>
                    <a:pt x="195" y="121"/>
                  </a:lnTo>
                  <a:lnTo>
                    <a:pt x="193" y="121"/>
                  </a:lnTo>
                  <a:lnTo>
                    <a:pt x="187" y="116"/>
                  </a:lnTo>
                  <a:lnTo>
                    <a:pt x="183" y="110"/>
                  </a:lnTo>
                  <a:lnTo>
                    <a:pt x="184" y="111"/>
                  </a:lnTo>
                  <a:lnTo>
                    <a:pt x="172" y="110"/>
                  </a:lnTo>
                  <a:lnTo>
                    <a:pt x="163" y="108"/>
                  </a:lnTo>
                  <a:lnTo>
                    <a:pt x="163" y="107"/>
                  </a:lnTo>
                  <a:lnTo>
                    <a:pt x="166" y="72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1" name="任意多边形: 形状 100"/>
            <p:cNvSpPr>
              <a:spLocks noChangeAspect="1"/>
            </p:cNvSpPr>
            <p:nvPr/>
          </p:nvSpPr>
          <p:spPr bwMode="gray">
            <a:xfrm>
              <a:off x="4340487" y="4103797"/>
              <a:ext cx="19082" cy="50638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41" y="0"/>
                </a:cxn>
                <a:cxn ang="0">
                  <a:pos x="36" y="3"/>
                </a:cxn>
                <a:cxn ang="0">
                  <a:pos x="21" y="31"/>
                </a:cxn>
                <a:cxn ang="0">
                  <a:pos x="16" y="31"/>
                </a:cxn>
                <a:cxn ang="0">
                  <a:pos x="3" y="34"/>
                </a:cxn>
                <a:cxn ang="0">
                  <a:pos x="3" y="106"/>
                </a:cxn>
                <a:cxn ang="0">
                  <a:pos x="2" y="141"/>
                </a:cxn>
                <a:cxn ang="0">
                  <a:pos x="0" y="142"/>
                </a:cxn>
                <a:cxn ang="0">
                  <a:pos x="9" y="144"/>
                </a:cxn>
                <a:cxn ang="0">
                  <a:pos x="21" y="145"/>
                </a:cxn>
                <a:cxn ang="0">
                  <a:pos x="20" y="144"/>
                </a:cxn>
                <a:cxn ang="0">
                  <a:pos x="20" y="136"/>
                </a:cxn>
                <a:cxn ang="0">
                  <a:pos x="21" y="132"/>
                </a:cxn>
                <a:cxn ang="0">
                  <a:pos x="27" y="126"/>
                </a:cxn>
                <a:cxn ang="0">
                  <a:pos x="38" y="118"/>
                </a:cxn>
                <a:cxn ang="0">
                  <a:pos x="45" y="110"/>
                </a:cxn>
                <a:cxn ang="0">
                  <a:pos x="47" y="102"/>
                </a:cxn>
                <a:cxn ang="0">
                  <a:pos x="48" y="102"/>
                </a:cxn>
                <a:cxn ang="0">
                  <a:pos x="51" y="89"/>
                </a:cxn>
                <a:cxn ang="0">
                  <a:pos x="52" y="77"/>
                </a:cxn>
                <a:cxn ang="0">
                  <a:pos x="51" y="56"/>
                </a:cxn>
                <a:cxn ang="0">
                  <a:pos x="53" y="41"/>
                </a:cxn>
                <a:cxn ang="0">
                  <a:pos x="57" y="28"/>
                </a:cxn>
                <a:cxn ang="0">
                  <a:pos x="62" y="18"/>
                </a:cxn>
                <a:cxn ang="0">
                  <a:pos x="62" y="13"/>
                </a:cxn>
                <a:cxn ang="0">
                  <a:pos x="58" y="8"/>
                </a:cxn>
                <a:cxn ang="0">
                  <a:pos x="47" y="3"/>
                </a:cxn>
                <a:cxn ang="0">
                  <a:pos x="46" y="2"/>
                </a:cxn>
              </a:cxnLst>
              <a:rect l="0" t="0" r="r" b="b"/>
              <a:pathLst>
                <a:path w="62" h="145">
                  <a:moveTo>
                    <a:pt x="46" y="2"/>
                  </a:moveTo>
                  <a:lnTo>
                    <a:pt x="41" y="0"/>
                  </a:lnTo>
                  <a:lnTo>
                    <a:pt x="36" y="3"/>
                  </a:lnTo>
                  <a:lnTo>
                    <a:pt x="21" y="31"/>
                  </a:lnTo>
                  <a:lnTo>
                    <a:pt x="16" y="31"/>
                  </a:lnTo>
                  <a:lnTo>
                    <a:pt x="3" y="34"/>
                  </a:lnTo>
                  <a:lnTo>
                    <a:pt x="3" y="106"/>
                  </a:lnTo>
                  <a:lnTo>
                    <a:pt x="2" y="141"/>
                  </a:lnTo>
                  <a:lnTo>
                    <a:pt x="0" y="142"/>
                  </a:lnTo>
                  <a:lnTo>
                    <a:pt x="9" y="144"/>
                  </a:lnTo>
                  <a:lnTo>
                    <a:pt x="21" y="145"/>
                  </a:lnTo>
                  <a:lnTo>
                    <a:pt x="20" y="144"/>
                  </a:lnTo>
                  <a:lnTo>
                    <a:pt x="20" y="136"/>
                  </a:lnTo>
                  <a:lnTo>
                    <a:pt x="21" y="132"/>
                  </a:lnTo>
                  <a:lnTo>
                    <a:pt x="27" y="126"/>
                  </a:lnTo>
                  <a:lnTo>
                    <a:pt x="38" y="118"/>
                  </a:lnTo>
                  <a:lnTo>
                    <a:pt x="45" y="110"/>
                  </a:lnTo>
                  <a:lnTo>
                    <a:pt x="47" y="102"/>
                  </a:lnTo>
                  <a:lnTo>
                    <a:pt x="48" y="102"/>
                  </a:lnTo>
                  <a:lnTo>
                    <a:pt x="51" y="89"/>
                  </a:lnTo>
                  <a:lnTo>
                    <a:pt x="52" y="77"/>
                  </a:lnTo>
                  <a:lnTo>
                    <a:pt x="51" y="56"/>
                  </a:lnTo>
                  <a:lnTo>
                    <a:pt x="53" y="41"/>
                  </a:lnTo>
                  <a:lnTo>
                    <a:pt x="57" y="28"/>
                  </a:lnTo>
                  <a:lnTo>
                    <a:pt x="62" y="18"/>
                  </a:lnTo>
                  <a:lnTo>
                    <a:pt x="62" y="13"/>
                  </a:lnTo>
                  <a:lnTo>
                    <a:pt x="58" y="8"/>
                  </a:lnTo>
                  <a:lnTo>
                    <a:pt x="47" y="3"/>
                  </a:lnTo>
                  <a:lnTo>
                    <a:pt x="46" y="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2" name="任意多边形: 形状 101"/>
            <p:cNvSpPr>
              <a:spLocks noChangeAspect="1"/>
            </p:cNvSpPr>
            <p:nvPr/>
          </p:nvSpPr>
          <p:spPr bwMode="gray">
            <a:xfrm>
              <a:off x="4326175" y="4184119"/>
              <a:ext cx="39754" cy="2444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1" y="4"/>
                </a:cxn>
                <a:cxn ang="0">
                  <a:pos x="28" y="11"/>
                </a:cxn>
                <a:cxn ang="0">
                  <a:pos x="26" y="16"/>
                </a:cxn>
                <a:cxn ang="0">
                  <a:pos x="19" y="18"/>
                </a:cxn>
                <a:cxn ang="0">
                  <a:pos x="15" y="25"/>
                </a:cxn>
                <a:cxn ang="0">
                  <a:pos x="6" y="27"/>
                </a:cxn>
                <a:cxn ang="0">
                  <a:pos x="0" y="37"/>
                </a:cxn>
                <a:cxn ang="0">
                  <a:pos x="0" y="40"/>
                </a:cxn>
                <a:cxn ang="0">
                  <a:pos x="9" y="48"/>
                </a:cxn>
                <a:cxn ang="0">
                  <a:pos x="21" y="53"/>
                </a:cxn>
                <a:cxn ang="0">
                  <a:pos x="36" y="55"/>
                </a:cxn>
                <a:cxn ang="0">
                  <a:pos x="46" y="56"/>
                </a:cxn>
                <a:cxn ang="0">
                  <a:pos x="58" y="65"/>
                </a:cxn>
                <a:cxn ang="0">
                  <a:pos x="76" y="70"/>
                </a:cxn>
                <a:cxn ang="0">
                  <a:pos x="103" y="71"/>
                </a:cxn>
                <a:cxn ang="0">
                  <a:pos x="120" y="64"/>
                </a:cxn>
                <a:cxn ang="0">
                  <a:pos x="125" y="59"/>
                </a:cxn>
                <a:cxn ang="0">
                  <a:pos x="123" y="56"/>
                </a:cxn>
                <a:cxn ang="0">
                  <a:pos x="123" y="38"/>
                </a:cxn>
                <a:cxn ang="0">
                  <a:pos x="123" y="37"/>
                </a:cxn>
                <a:cxn ang="0">
                  <a:pos x="118" y="32"/>
                </a:cxn>
                <a:cxn ang="0">
                  <a:pos x="109" y="29"/>
                </a:cxn>
                <a:cxn ang="0">
                  <a:pos x="107" y="27"/>
                </a:cxn>
                <a:cxn ang="0">
                  <a:pos x="100" y="28"/>
                </a:cxn>
                <a:cxn ang="0">
                  <a:pos x="95" y="33"/>
                </a:cxn>
                <a:cxn ang="0">
                  <a:pos x="90" y="33"/>
                </a:cxn>
                <a:cxn ang="0">
                  <a:pos x="85" y="31"/>
                </a:cxn>
                <a:cxn ang="0">
                  <a:pos x="82" y="28"/>
                </a:cxn>
                <a:cxn ang="0">
                  <a:pos x="82" y="26"/>
                </a:cxn>
                <a:cxn ang="0">
                  <a:pos x="75" y="26"/>
                </a:cxn>
                <a:cxn ang="0">
                  <a:pos x="73" y="23"/>
                </a:cxn>
                <a:cxn ang="0">
                  <a:pos x="71" y="20"/>
                </a:cxn>
                <a:cxn ang="0">
                  <a:pos x="66" y="20"/>
                </a:cxn>
                <a:cxn ang="0">
                  <a:pos x="59" y="15"/>
                </a:cxn>
                <a:cxn ang="0">
                  <a:pos x="57" y="10"/>
                </a:cxn>
                <a:cxn ang="0">
                  <a:pos x="52" y="4"/>
                </a:cxn>
                <a:cxn ang="0">
                  <a:pos x="39" y="4"/>
                </a:cxn>
                <a:cxn ang="0">
                  <a:pos x="33" y="0"/>
                </a:cxn>
              </a:cxnLst>
              <a:rect l="0" t="0" r="r" b="b"/>
              <a:pathLst>
                <a:path w="125" h="71">
                  <a:moveTo>
                    <a:pt x="33" y="0"/>
                  </a:moveTo>
                  <a:lnTo>
                    <a:pt x="31" y="4"/>
                  </a:lnTo>
                  <a:lnTo>
                    <a:pt x="28" y="11"/>
                  </a:lnTo>
                  <a:lnTo>
                    <a:pt x="26" y="16"/>
                  </a:lnTo>
                  <a:lnTo>
                    <a:pt x="19" y="18"/>
                  </a:lnTo>
                  <a:lnTo>
                    <a:pt x="15" y="25"/>
                  </a:lnTo>
                  <a:lnTo>
                    <a:pt x="6" y="27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9" y="48"/>
                  </a:lnTo>
                  <a:lnTo>
                    <a:pt x="21" y="53"/>
                  </a:lnTo>
                  <a:lnTo>
                    <a:pt x="36" y="55"/>
                  </a:lnTo>
                  <a:lnTo>
                    <a:pt x="46" y="56"/>
                  </a:lnTo>
                  <a:lnTo>
                    <a:pt x="58" y="65"/>
                  </a:lnTo>
                  <a:lnTo>
                    <a:pt x="76" y="70"/>
                  </a:lnTo>
                  <a:lnTo>
                    <a:pt x="103" y="71"/>
                  </a:lnTo>
                  <a:lnTo>
                    <a:pt x="120" y="64"/>
                  </a:lnTo>
                  <a:lnTo>
                    <a:pt x="125" y="59"/>
                  </a:lnTo>
                  <a:lnTo>
                    <a:pt x="123" y="56"/>
                  </a:lnTo>
                  <a:lnTo>
                    <a:pt x="123" y="38"/>
                  </a:lnTo>
                  <a:lnTo>
                    <a:pt x="123" y="37"/>
                  </a:lnTo>
                  <a:lnTo>
                    <a:pt x="118" y="32"/>
                  </a:lnTo>
                  <a:lnTo>
                    <a:pt x="109" y="29"/>
                  </a:lnTo>
                  <a:lnTo>
                    <a:pt x="107" y="27"/>
                  </a:lnTo>
                  <a:lnTo>
                    <a:pt x="100" y="28"/>
                  </a:lnTo>
                  <a:lnTo>
                    <a:pt x="95" y="33"/>
                  </a:lnTo>
                  <a:lnTo>
                    <a:pt x="90" y="33"/>
                  </a:lnTo>
                  <a:lnTo>
                    <a:pt x="85" y="31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75" y="26"/>
                  </a:lnTo>
                  <a:lnTo>
                    <a:pt x="73" y="23"/>
                  </a:lnTo>
                  <a:lnTo>
                    <a:pt x="71" y="20"/>
                  </a:lnTo>
                  <a:lnTo>
                    <a:pt x="66" y="20"/>
                  </a:lnTo>
                  <a:lnTo>
                    <a:pt x="59" y="15"/>
                  </a:lnTo>
                  <a:lnTo>
                    <a:pt x="57" y="10"/>
                  </a:lnTo>
                  <a:lnTo>
                    <a:pt x="52" y="4"/>
                  </a:lnTo>
                  <a:lnTo>
                    <a:pt x="39" y="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3" name="任意多边形: 形状 102"/>
            <p:cNvSpPr>
              <a:spLocks noChangeAspect="1"/>
            </p:cNvSpPr>
            <p:nvPr/>
          </p:nvSpPr>
          <p:spPr bwMode="gray">
            <a:xfrm>
              <a:off x="4399321" y="4246980"/>
              <a:ext cx="57245" cy="55876"/>
            </a:xfrm>
            <a:custGeom>
              <a:avLst/>
              <a:gdLst/>
              <a:ahLst/>
              <a:cxnLst>
                <a:cxn ang="0">
                  <a:pos x="118" y="18"/>
                </a:cxn>
                <a:cxn ang="0">
                  <a:pos x="94" y="21"/>
                </a:cxn>
                <a:cxn ang="0">
                  <a:pos x="81" y="12"/>
                </a:cxn>
                <a:cxn ang="0">
                  <a:pos x="67" y="9"/>
                </a:cxn>
                <a:cxn ang="0">
                  <a:pos x="50" y="11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6" y="21"/>
                </a:cxn>
                <a:cxn ang="0">
                  <a:pos x="2" y="36"/>
                </a:cxn>
                <a:cxn ang="0">
                  <a:pos x="3" y="53"/>
                </a:cxn>
                <a:cxn ang="0">
                  <a:pos x="11" y="66"/>
                </a:cxn>
                <a:cxn ang="0">
                  <a:pos x="23" y="71"/>
                </a:cxn>
                <a:cxn ang="0">
                  <a:pos x="39" y="82"/>
                </a:cxn>
                <a:cxn ang="0">
                  <a:pos x="45" y="85"/>
                </a:cxn>
                <a:cxn ang="0">
                  <a:pos x="49" y="69"/>
                </a:cxn>
                <a:cxn ang="0">
                  <a:pos x="39" y="61"/>
                </a:cxn>
                <a:cxn ang="0">
                  <a:pos x="51" y="60"/>
                </a:cxn>
                <a:cxn ang="0">
                  <a:pos x="65" y="77"/>
                </a:cxn>
                <a:cxn ang="0">
                  <a:pos x="76" y="92"/>
                </a:cxn>
                <a:cxn ang="0">
                  <a:pos x="106" y="104"/>
                </a:cxn>
                <a:cxn ang="0">
                  <a:pos x="121" y="142"/>
                </a:cxn>
                <a:cxn ang="0">
                  <a:pos x="130" y="149"/>
                </a:cxn>
                <a:cxn ang="0">
                  <a:pos x="141" y="150"/>
                </a:cxn>
                <a:cxn ang="0">
                  <a:pos x="140" y="136"/>
                </a:cxn>
                <a:cxn ang="0">
                  <a:pos x="145" y="139"/>
                </a:cxn>
                <a:cxn ang="0">
                  <a:pos x="154" y="156"/>
                </a:cxn>
                <a:cxn ang="0">
                  <a:pos x="158" y="157"/>
                </a:cxn>
                <a:cxn ang="0">
                  <a:pos x="168" y="142"/>
                </a:cxn>
                <a:cxn ang="0">
                  <a:pos x="168" y="126"/>
                </a:cxn>
                <a:cxn ang="0">
                  <a:pos x="173" y="118"/>
                </a:cxn>
                <a:cxn ang="0">
                  <a:pos x="162" y="109"/>
                </a:cxn>
                <a:cxn ang="0">
                  <a:pos x="170" y="86"/>
                </a:cxn>
                <a:cxn ang="0">
                  <a:pos x="176" y="87"/>
                </a:cxn>
                <a:cxn ang="0">
                  <a:pos x="180" y="86"/>
                </a:cxn>
                <a:cxn ang="0">
                  <a:pos x="161" y="72"/>
                </a:cxn>
                <a:cxn ang="0">
                  <a:pos x="133" y="43"/>
                </a:cxn>
                <a:cxn ang="0">
                  <a:pos x="125" y="25"/>
                </a:cxn>
                <a:cxn ang="0">
                  <a:pos x="121" y="16"/>
                </a:cxn>
              </a:cxnLst>
              <a:rect l="0" t="0" r="r" b="b"/>
              <a:pathLst>
                <a:path w="180" h="157">
                  <a:moveTo>
                    <a:pt x="121" y="16"/>
                  </a:moveTo>
                  <a:lnTo>
                    <a:pt x="118" y="18"/>
                  </a:lnTo>
                  <a:lnTo>
                    <a:pt x="104" y="21"/>
                  </a:lnTo>
                  <a:lnTo>
                    <a:pt x="94" y="21"/>
                  </a:lnTo>
                  <a:lnTo>
                    <a:pt x="89" y="20"/>
                  </a:lnTo>
                  <a:lnTo>
                    <a:pt x="81" y="12"/>
                  </a:lnTo>
                  <a:lnTo>
                    <a:pt x="72" y="9"/>
                  </a:lnTo>
                  <a:lnTo>
                    <a:pt x="67" y="9"/>
                  </a:lnTo>
                  <a:lnTo>
                    <a:pt x="59" y="11"/>
                  </a:lnTo>
                  <a:lnTo>
                    <a:pt x="50" y="11"/>
                  </a:lnTo>
                  <a:lnTo>
                    <a:pt x="27" y="5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6"/>
                  </a:lnTo>
                  <a:lnTo>
                    <a:pt x="5" y="7"/>
                  </a:lnTo>
                  <a:lnTo>
                    <a:pt x="2" y="12"/>
                  </a:lnTo>
                  <a:lnTo>
                    <a:pt x="2" y="15"/>
                  </a:lnTo>
                  <a:lnTo>
                    <a:pt x="6" y="21"/>
                  </a:lnTo>
                  <a:lnTo>
                    <a:pt x="6" y="33"/>
                  </a:lnTo>
                  <a:lnTo>
                    <a:pt x="2" y="36"/>
                  </a:lnTo>
                  <a:lnTo>
                    <a:pt x="0" y="42"/>
                  </a:lnTo>
                  <a:lnTo>
                    <a:pt x="3" y="53"/>
                  </a:lnTo>
                  <a:lnTo>
                    <a:pt x="7" y="60"/>
                  </a:lnTo>
                  <a:lnTo>
                    <a:pt x="11" y="66"/>
                  </a:lnTo>
                  <a:lnTo>
                    <a:pt x="18" y="71"/>
                  </a:lnTo>
                  <a:lnTo>
                    <a:pt x="23" y="71"/>
                  </a:lnTo>
                  <a:lnTo>
                    <a:pt x="33" y="76"/>
                  </a:lnTo>
                  <a:lnTo>
                    <a:pt x="39" y="82"/>
                  </a:lnTo>
                  <a:lnTo>
                    <a:pt x="44" y="85"/>
                  </a:lnTo>
                  <a:lnTo>
                    <a:pt x="45" y="85"/>
                  </a:lnTo>
                  <a:lnTo>
                    <a:pt x="50" y="74"/>
                  </a:lnTo>
                  <a:lnTo>
                    <a:pt x="49" y="69"/>
                  </a:lnTo>
                  <a:lnTo>
                    <a:pt x="40" y="65"/>
                  </a:lnTo>
                  <a:lnTo>
                    <a:pt x="39" y="61"/>
                  </a:lnTo>
                  <a:lnTo>
                    <a:pt x="45" y="59"/>
                  </a:lnTo>
                  <a:lnTo>
                    <a:pt x="51" y="60"/>
                  </a:lnTo>
                  <a:lnTo>
                    <a:pt x="59" y="68"/>
                  </a:lnTo>
                  <a:lnTo>
                    <a:pt x="65" y="77"/>
                  </a:lnTo>
                  <a:lnTo>
                    <a:pt x="68" y="83"/>
                  </a:lnTo>
                  <a:lnTo>
                    <a:pt x="76" y="92"/>
                  </a:lnTo>
                  <a:lnTo>
                    <a:pt x="78" y="92"/>
                  </a:lnTo>
                  <a:lnTo>
                    <a:pt x="106" y="104"/>
                  </a:lnTo>
                  <a:lnTo>
                    <a:pt x="119" y="115"/>
                  </a:lnTo>
                  <a:lnTo>
                    <a:pt x="121" y="142"/>
                  </a:lnTo>
                  <a:lnTo>
                    <a:pt x="122" y="144"/>
                  </a:lnTo>
                  <a:lnTo>
                    <a:pt x="130" y="149"/>
                  </a:lnTo>
                  <a:lnTo>
                    <a:pt x="138" y="151"/>
                  </a:lnTo>
                  <a:lnTo>
                    <a:pt x="141" y="150"/>
                  </a:lnTo>
                  <a:lnTo>
                    <a:pt x="136" y="139"/>
                  </a:lnTo>
                  <a:lnTo>
                    <a:pt x="140" y="136"/>
                  </a:lnTo>
                  <a:lnTo>
                    <a:pt x="141" y="136"/>
                  </a:lnTo>
                  <a:lnTo>
                    <a:pt x="145" y="139"/>
                  </a:lnTo>
                  <a:lnTo>
                    <a:pt x="151" y="145"/>
                  </a:lnTo>
                  <a:lnTo>
                    <a:pt x="154" y="156"/>
                  </a:lnTo>
                  <a:lnTo>
                    <a:pt x="157" y="157"/>
                  </a:lnTo>
                  <a:lnTo>
                    <a:pt x="158" y="157"/>
                  </a:lnTo>
                  <a:lnTo>
                    <a:pt x="165" y="147"/>
                  </a:lnTo>
                  <a:lnTo>
                    <a:pt x="168" y="142"/>
                  </a:lnTo>
                  <a:lnTo>
                    <a:pt x="167" y="130"/>
                  </a:lnTo>
                  <a:lnTo>
                    <a:pt x="168" y="126"/>
                  </a:lnTo>
                  <a:lnTo>
                    <a:pt x="172" y="123"/>
                  </a:lnTo>
                  <a:lnTo>
                    <a:pt x="173" y="118"/>
                  </a:lnTo>
                  <a:lnTo>
                    <a:pt x="169" y="114"/>
                  </a:lnTo>
                  <a:lnTo>
                    <a:pt x="162" y="109"/>
                  </a:lnTo>
                  <a:lnTo>
                    <a:pt x="164" y="95"/>
                  </a:lnTo>
                  <a:lnTo>
                    <a:pt x="170" y="86"/>
                  </a:lnTo>
                  <a:lnTo>
                    <a:pt x="174" y="86"/>
                  </a:lnTo>
                  <a:lnTo>
                    <a:pt x="176" y="87"/>
                  </a:lnTo>
                  <a:lnTo>
                    <a:pt x="179" y="87"/>
                  </a:lnTo>
                  <a:lnTo>
                    <a:pt x="180" y="86"/>
                  </a:lnTo>
                  <a:lnTo>
                    <a:pt x="174" y="81"/>
                  </a:lnTo>
                  <a:lnTo>
                    <a:pt x="161" y="72"/>
                  </a:lnTo>
                  <a:lnTo>
                    <a:pt x="141" y="54"/>
                  </a:lnTo>
                  <a:lnTo>
                    <a:pt x="133" y="43"/>
                  </a:lnTo>
                  <a:lnTo>
                    <a:pt x="127" y="27"/>
                  </a:lnTo>
                  <a:lnTo>
                    <a:pt x="125" y="25"/>
                  </a:lnTo>
                  <a:lnTo>
                    <a:pt x="122" y="16"/>
                  </a:lnTo>
                  <a:lnTo>
                    <a:pt x="121" y="1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4" name="任意多边形: 形状 103"/>
            <p:cNvSpPr>
              <a:spLocks noChangeAspect="1"/>
            </p:cNvSpPr>
            <p:nvPr/>
          </p:nvSpPr>
          <p:spPr bwMode="gray">
            <a:xfrm>
              <a:off x="4337306" y="4152689"/>
              <a:ext cx="106540" cy="59369"/>
            </a:xfrm>
            <a:custGeom>
              <a:avLst/>
              <a:gdLst/>
              <a:ahLst/>
              <a:cxnLst>
                <a:cxn ang="0">
                  <a:pos x="326" y="54"/>
                </a:cxn>
                <a:cxn ang="0">
                  <a:pos x="309" y="65"/>
                </a:cxn>
                <a:cxn ang="0">
                  <a:pos x="290" y="70"/>
                </a:cxn>
                <a:cxn ang="0">
                  <a:pos x="266" y="75"/>
                </a:cxn>
                <a:cxn ang="0">
                  <a:pos x="259" y="68"/>
                </a:cxn>
                <a:cxn ang="0">
                  <a:pos x="252" y="70"/>
                </a:cxn>
                <a:cxn ang="0">
                  <a:pos x="246" y="72"/>
                </a:cxn>
                <a:cxn ang="0">
                  <a:pos x="239" y="92"/>
                </a:cxn>
                <a:cxn ang="0">
                  <a:pos x="226" y="97"/>
                </a:cxn>
                <a:cxn ang="0">
                  <a:pos x="220" y="104"/>
                </a:cxn>
                <a:cxn ang="0">
                  <a:pos x="213" y="112"/>
                </a:cxn>
                <a:cxn ang="0">
                  <a:pos x="205" y="115"/>
                </a:cxn>
                <a:cxn ang="0">
                  <a:pos x="196" y="117"/>
                </a:cxn>
                <a:cxn ang="0">
                  <a:pos x="181" y="108"/>
                </a:cxn>
                <a:cxn ang="0">
                  <a:pos x="171" y="126"/>
                </a:cxn>
                <a:cxn ang="0">
                  <a:pos x="149" y="126"/>
                </a:cxn>
                <a:cxn ang="0">
                  <a:pos x="148" y="149"/>
                </a:cxn>
                <a:cxn ang="0">
                  <a:pos x="139" y="155"/>
                </a:cxn>
                <a:cxn ang="0">
                  <a:pos x="132" y="165"/>
                </a:cxn>
                <a:cxn ang="0">
                  <a:pos x="115" y="163"/>
                </a:cxn>
                <a:cxn ang="0">
                  <a:pos x="107" y="152"/>
                </a:cxn>
                <a:cxn ang="0">
                  <a:pos x="99" y="144"/>
                </a:cxn>
                <a:cxn ang="0">
                  <a:pos x="90" y="142"/>
                </a:cxn>
                <a:cxn ang="0">
                  <a:pos x="90" y="123"/>
                </a:cxn>
                <a:cxn ang="0">
                  <a:pos x="76" y="115"/>
                </a:cxn>
                <a:cxn ang="0">
                  <a:pos x="67" y="114"/>
                </a:cxn>
                <a:cxn ang="0">
                  <a:pos x="57" y="119"/>
                </a:cxn>
                <a:cxn ang="0">
                  <a:pos x="49" y="114"/>
                </a:cxn>
                <a:cxn ang="0">
                  <a:pos x="42" y="112"/>
                </a:cxn>
                <a:cxn ang="0">
                  <a:pos x="38" y="106"/>
                </a:cxn>
                <a:cxn ang="0">
                  <a:pos x="26" y="101"/>
                </a:cxn>
                <a:cxn ang="0">
                  <a:pos x="19" y="90"/>
                </a:cxn>
                <a:cxn ang="0">
                  <a:pos x="0" y="86"/>
                </a:cxn>
                <a:cxn ang="0">
                  <a:pos x="5" y="80"/>
                </a:cxn>
                <a:cxn ang="0">
                  <a:pos x="13" y="71"/>
                </a:cxn>
                <a:cxn ang="0">
                  <a:pos x="10" y="65"/>
                </a:cxn>
                <a:cxn ang="0">
                  <a:pos x="11" y="56"/>
                </a:cxn>
                <a:cxn ang="0">
                  <a:pos x="21" y="49"/>
                </a:cxn>
                <a:cxn ang="0">
                  <a:pos x="38" y="37"/>
                </a:cxn>
                <a:cxn ang="0">
                  <a:pos x="59" y="18"/>
                </a:cxn>
                <a:cxn ang="0">
                  <a:pos x="74" y="13"/>
                </a:cxn>
                <a:cxn ang="0">
                  <a:pos x="92" y="7"/>
                </a:cxn>
                <a:cxn ang="0">
                  <a:pos x="124" y="11"/>
                </a:cxn>
                <a:cxn ang="0">
                  <a:pos x="166" y="7"/>
                </a:cxn>
                <a:cxn ang="0">
                  <a:pos x="183" y="5"/>
                </a:cxn>
                <a:cxn ang="0">
                  <a:pos x="199" y="0"/>
                </a:cxn>
                <a:cxn ang="0">
                  <a:pos x="209" y="5"/>
                </a:cxn>
                <a:cxn ang="0">
                  <a:pos x="231" y="1"/>
                </a:cxn>
                <a:cxn ang="0">
                  <a:pos x="245" y="2"/>
                </a:cxn>
                <a:cxn ang="0">
                  <a:pos x="271" y="9"/>
                </a:cxn>
                <a:cxn ang="0">
                  <a:pos x="293" y="16"/>
                </a:cxn>
                <a:cxn ang="0">
                  <a:pos x="327" y="38"/>
                </a:cxn>
                <a:cxn ang="0">
                  <a:pos x="337" y="52"/>
                </a:cxn>
              </a:cxnLst>
              <a:rect l="0" t="0" r="r" b="b"/>
              <a:pathLst>
                <a:path w="337" h="166">
                  <a:moveTo>
                    <a:pt x="337" y="54"/>
                  </a:moveTo>
                  <a:lnTo>
                    <a:pt x="326" y="54"/>
                  </a:lnTo>
                  <a:lnTo>
                    <a:pt x="312" y="60"/>
                  </a:lnTo>
                  <a:lnTo>
                    <a:pt x="309" y="65"/>
                  </a:lnTo>
                  <a:lnTo>
                    <a:pt x="300" y="70"/>
                  </a:lnTo>
                  <a:lnTo>
                    <a:pt x="290" y="70"/>
                  </a:lnTo>
                  <a:lnTo>
                    <a:pt x="283" y="75"/>
                  </a:lnTo>
                  <a:lnTo>
                    <a:pt x="266" y="75"/>
                  </a:lnTo>
                  <a:lnTo>
                    <a:pt x="263" y="72"/>
                  </a:lnTo>
                  <a:lnTo>
                    <a:pt x="259" y="68"/>
                  </a:lnTo>
                  <a:lnTo>
                    <a:pt x="253" y="66"/>
                  </a:lnTo>
                  <a:lnTo>
                    <a:pt x="252" y="70"/>
                  </a:lnTo>
                  <a:lnTo>
                    <a:pt x="250" y="71"/>
                  </a:lnTo>
                  <a:lnTo>
                    <a:pt x="246" y="72"/>
                  </a:lnTo>
                  <a:lnTo>
                    <a:pt x="242" y="79"/>
                  </a:lnTo>
                  <a:lnTo>
                    <a:pt x="239" y="92"/>
                  </a:lnTo>
                  <a:lnTo>
                    <a:pt x="236" y="95"/>
                  </a:lnTo>
                  <a:lnTo>
                    <a:pt x="226" y="97"/>
                  </a:lnTo>
                  <a:lnTo>
                    <a:pt x="221" y="102"/>
                  </a:lnTo>
                  <a:lnTo>
                    <a:pt x="220" y="104"/>
                  </a:lnTo>
                  <a:lnTo>
                    <a:pt x="216" y="106"/>
                  </a:lnTo>
                  <a:lnTo>
                    <a:pt x="213" y="112"/>
                  </a:lnTo>
                  <a:lnTo>
                    <a:pt x="205" y="113"/>
                  </a:lnTo>
                  <a:lnTo>
                    <a:pt x="205" y="115"/>
                  </a:lnTo>
                  <a:lnTo>
                    <a:pt x="202" y="117"/>
                  </a:lnTo>
                  <a:lnTo>
                    <a:pt x="196" y="117"/>
                  </a:lnTo>
                  <a:lnTo>
                    <a:pt x="188" y="111"/>
                  </a:lnTo>
                  <a:lnTo>
                    <a:pt x="181" y="108"/>
                  </a:lnTo>
                  <a:lnTo>
                    <a:pt x="175" y="118"/>
                  </a:lnTo>
                  <a:lnTo>
                    <a:pt x="171" y="126"/>
                  </a:lnTo>
                  <a:lnTo>
                    <a:pt x="154" y="128"/>
                  </a:lnTo>
                  <a:lnTo>
                    <a:pt x="149" y="126"/>
                  </a:lnTo>
                  <a:lnTo>
                    <a:pt x="146" y="134"/>
                  </a:lnTo>
                  <a:lnTo>
                    <a:pt x="148" y="149"/>
                  </a:lnTo>
                  <a:lnTo>
                    <a:pt x="144" y="150"/>
                  </a:lnTo>
                  <a:lnTo>
                    <a:pt x="139" y="155"/>
                  </a:lnTo>
                  <a:lnTo>
                    <a:pt x="135" y="162"/>
                  </a:lnTo>
                  <a:lnTo>
                    <a:pt x="132" y="165"/>
                  </a:lnTo>
                  <a:lnTo>
                    <a:pt x="115" y="166"/>
                  </a:lnTo>
                  <a:lnTo>
                    <a:pt x="115" y="163"/>
                  </a:lnTo>
                  <a:lnTo>
                    <a:pt x="107" y="156"/>
                  </a:lnTo>
                  <a:lnTo>
                    <a:pt x="107" y="152"/>
                  </a:lnTo>
                  <a:lnTo>
                    <a:pt x="106" y="147"/>
                  </a:lnTo>
                  <a:lnTo>
                    <a:pt x="99" y="144"/>
                  </a:lnTo>
                  <a:lnTo>
                    <a:pt x="92" y="145"/>
                  </a:lnTo>
                  <a:lnTo>
                    <a:pt x="90" y="142"/>
                  </a:lnTo>
                  <a:lnTo>
                    <a:pt x="90" y="124"/>
                  </a:lnTo>
                  <a:lnTo>
                    <a:pt x="90" y="123"/>
                  </a:lnTo>
                  <a:lnTo>
                    <a:pt x="85" y="118"/>
                  </a:lnTo>
                  <a:lnTo>
                    <a:pt x="76" y="115"/>
                  </a:lnTo>
                  <a:lnTo>
                    <a:pt x="74" y="113"/>
                  </a:lnTo>
                  <a:lnTo>
                    <a:pt x="67" y="114"/>
                  </a:lnTo>
                  <a:lnTo>
                    <a:pt x="62" y="119"/>
                  </a:lnTo>
                  <a:lnTo>
                    <a:pt x="57" y="119"/>
                  </a:lnTo>
                  <a:lnTo>
                    <a:pt x="52" y="117"/>
                  </a:lnTo>
                  <a:lnTo>
                    <a:pt x="49" y="114"/>
                  </a:lnTo>
                  <a:lnTo>
                    <a:pt x="49" y="112"/>
                  </a:lnTo>
                  <a:lnTo>
                    <a:pt x="42" y="112"/>
                  </a:lnTo>
                  <a:lnTo>
                    <a:pt x="40" y="109"/>
                  </a:lnTo>
                  <a:lnTo>
                    <a:pt x="38" y="106"/>
                  </a:lnTo>
                  <a:lnTo>
                    <a:pt x="33" y="106"/>
                  </a:lnTo>
                  <a:lnTo>
                    <a:pt x="26" y="101"/>
                  </a:lnTo>
                  <a:lnTo>
                    <a:pt x="24" y="96"/>
                  </a:lnTo>
                  <a:lnTo>
                    <a:pt x="19" y="90"/>
                  </a:lnTo>
                  <a:lnTo>
                    <a:pt x="6" y="90"/>
                  </a:lnTo>
                  <a:lnTo>
                    <a:pt x="0" y="86"/>
                  </a:lnTo>
                  <a:lnTo>
                    <a:pt x="3" y="85"/>
                  </a:lnTo>
                  <a:lnTo>
                    <a:pt x="5" y="80"/>
                  </a:lnTo>
                  <a:lnTo>
                    <a:pt x="13" y="75"/>
                  </a:lnTo>
                  <a:lnTo>
                    <a:pt x="13" y="71"/>
                  </a:lnTo>
                  <a:lnTo>
                    <a:pt x="11" y="66"/>
                  </a:lnTo>
                  <a:lnTo>
                    <a:pt x="10" y="65"/>
                  </a:lnTo>
                  <a:lnTo>
                    <a:pt x="10" y="60"/>
                  </a:lnTo>
                  <a:lnTo>
                    <a:pt x="11" y="56"/>
                  </a:lnTo>
                  <a:lnTo>
                    <a:pt x="20" y="50"/>
                  </a:lnTo>
                  <a:lnTo>
                    <a:pt x="21" y="49"/>
                  </a:lnTo>
                  <a:lnTo>
                    <a:pt x="25" y="48"/>
                  </a:lnTo>
                  <a:lnTo>
                    <a:pt x="38" y="37"/>
                  </a:lnTo>
                  <a:lnTo>
                    <a:pt x="56" y="25"/>
                  </a:lnTo>
                  <a:lnTo>
                    <a:pt x="59" y="18"/>
                  </a:lnTo>
                  <a:lnTo>
                    <a:pt x="60" y="15"/>
                  </a:lnTo>
                  <a:lnTo>
                    <a:pt x="74" y="13"/>
                  </a:lnTo>
                  <a:lnTo>
                    <a:pt x="85" y="9"/>
                  </a:lnTo>
                  <a:lnTo>
                    <a:pt x="92" y="7"/>
                  </a:lnTo>
                  <a:lnTo>
                    <a:pt x="110" y="9"/>
                  </a:lnTo>
                  <a:lnTo>
                    <a:pt x="124" y="11"/>
                  </a:lnTo>
                  <a:lnTo>
                    <a:pt x="148" y="11"/>
                  </a:lnTo>
                  <a:lnTo>
                    <a:pt x="166" y="7"/>
                  </a:lnTo>
                  <a:lnTo>
                    <a:pt x="178" y="6"/>
                  </a:lnTo>
                  <a:lnTo>
                    <a:pt x="183" y="5"/>
                  </a:lnTo>
                  <a:lnTo>
                    <a:pt x="188" y="1"/>
                  </a:lnTo>
                  <a:lnTo>
                    <a:pt x="199" y="0"/>
                  </a:lnTo>
                  <a:lnTo>
                    <a:pt x="207" y="2"/>
                  </a:lnTo>
                  <a:lnTo>
                    <a:pt x="209" y="5"/>
                  </a:lnTo>
                  <a:lnTo>
                    <a:pt x="223" y="5"/>
                  </a:lnTo>
                  <a:lnTo>
                    <a:pt x="231" y="1"/>
                  </a:lnTo>
                  <a:lnTo>
                    <a:pt x="240" y="1"/>
                  </a:lnTo>
                  <a:lnTo>
                    <a:pt x="245" y="2"/>
                  </a:lnTo>
                  <a:lnTo>
                    <a:pt x="257" y="9"/>
                  </a:lnTo>
                  <a:lnTo>
                    <a:pt x="271" y="9"/>
                  </a:lnTo>
                  <a:lnTo>
                    <a:pt x="283" y="11"/>
                  </a:lnTo>
                  <a:lnTo>
                    <a:pt x="293" y="16"/>
                  </a:lnTo>
                  <a:lnTo>
                    <a:pt x="304" y="27"/>
                  </a:lnTo>
                  <a:lnTo>
                    <a:pt x="327" y="38"/>
                  </a:lnTo>
                  <a:lnTo>
                    <a:pt x="332" y="43"/>
                  </a:lnTo>
                  <a:lnTo>
                    <a:pt x="337" y="52"/>
                  </a:lnTo>
                  <a:lnTo>
                    <a:pt x="337" y="5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5" name="任意多边形: 形状 104"/>
            <p:cNvSpPr>
              <a:spLocks noChangeAspect="1"/>
            </p:cNvSpPr>
            <p:nvPr/>
          </p:nvSpPr>
          <p:spPr bwMode="gray">
            <a:xfrm>
              <a:off x="3855493" y="3803462"/>
              <a:ext cx="526337" cy="377165"/>
            </a:xfrm>
            <a:custGeom>
              <a:avLst/>
              <a:gdLst/>
              <a:ahLst/>
              <a:cxnLst>
                <a:cxn ang="0">
                  <a:pos x="183" y="77"/>
                </a:cxn>
                <a:cxn ang="0">
                  <a:pos x="233" y="144"/>
                </a:cxn>
                <a:cxn ang="0">
                  <a:pos x="260" y="212"/>
                </a:cxn>
                <a:cxn ang="0">
                  <a:pos x="324" y="292"/>
                </a:cxn>
                <a:cxn ang="0">
                  <a:pos x="367" y="342"/>
                </a:cxn>
                <a:cxn ang="0">
                  <a:pos x="433" y="395"/>
                </a:cxn>
                <a:cxn ang="0">
                  <a:pos x="432" y="445"/>
                </a:cxn>
                <a:cxn ang="0">
                  <a:pos x="501" y="481"/>
                </a:cxn>
                <a:cxn ang="0">
                  <a:pos x="567" y="558"/>
                </a:cxn>
                <a:cxn ang="0">
                  <a:pos x="630" y="627"/>
                </a:cxn>
                <a:cxn ang="0">
                  <a:pos x="658" y="703"/>
                </a:cxn>
                <a:cxn ang="0">
                  <a:pos x="635" y="752"/>
                </a:cxn>
                <a:cxn ang="0">
                  <a:pos x="683" y="821"/>
                </a:cxn>
                <a:cxn ang="0">
                  <a:pos x="740" y="858"/>
                </a:cxn>
                <a:cxn ang="0">
                  <a:pos x="782" y="884"/>
                </a:cxn>
                <a:cxn ang="0">
                  <a:pos x="860" y="913"/>
                </a:cxn>
                <a:cxn ang="0">
                  <a:pos x="905" y="941"/>
                </a:cxn>
                <a:cxn ang="0">
                  <a:pos x="1019" y="983"/>
                </a:cxn>
                <a:cxn ang="0">
                  <a:pos x="1120" y="1020"/>
                </a:cxn>
                <a:cxn ang="0">
                  <a:pos x="1202" y="995"/>
                </a:cxn>
                <a:cxn ang="0">
                  <a:pos x="1336" y="1060"/>
                </a:cxn>
                <a:cxn ang="0">
                  <a:pos x="1371" y="1047"/>
                </a:cxn>
                <a:cxn ang="0">
                  <a:pos x="1454" y="974"/>
                </a:cxn>
                <a:cxn ang="0">
                  <a:pos x="1541" y="892"/>
                </a:cxn>
                <a:cxn ang="0">
                  <a:pos x="1593" y="859"/>
                </a:cxn>
                <a:cxn ang="0">
                  <a:pos x="1616" y="810"/>
                </a:cxn>
                <a:cxn ang="0">
                  <a:pos x="1641" y="736"/>
                </a:cxn>
                <a:cxn ang="0">
                  <a:pos x="1588" y="675"/>
                </a:cxn>
                <a:cxn ang="0">
                  <a:pos x="1464" y="708"/>
                </a:cxn>
                <a:cxn ang="0">
                  <a:pos x="1411" y="830"/>
                </a:cxn>
                <a:cxn ang="0">
                  <a:pos x="1345" y="848"/>
                </a:cxn>
                <a:cxn ang="0">
                  <a:pos x="1215" y="853"/>
                </a:cxn>
                <a:cxn ang="0">
                  <a:pos x="1154" y="822"/>
                </a:cxn>
                <a:cxn ang="0">
                  <a:pos x="1103" y="741"/>
                </a:cxn>
                <a:cxn ang="0">
                  <a:pos x="1063" y="634"/>
                </a:cxn>
                <a:cxn ang="0">
                  <a:pos x="1057" y="498"/>
                </a:cxn>
                <a:cxn ang="0">
                  <a:pos x="1098" y="444"/>
                </a:cxn>
                <a:cxn ang="0">
                  <a:pos x="1078" y="424"/>
                </a:cxn>
                <a:cxn ang="0">
                  <a:pos x="930" y="288"/>
                </a:cxn>
                <a:cxn ang="0">
                  <a:pos x="785" y="185"/>
                </a:cxn>
                <a:cxn ang="0">
                  <a:pos x="615" y="93"/>
                </a:cxn>
                <a:cxn ang="0">
                  <a:pos x="334" y="84"/>
                </a:cxn>
                <a:cxn ang="0">
                  <a:pos x="22" y="52"/>
                </a:cxn>
                <a:cxn ang="0">
                  <a:pos x="57" y="120"/>
                </a:cxn>
                <a:cxn ang="0">
                  <a:pos x="84" y="191"/>
                </a:cxn>
                <a:cxn ang="0">
                  <a:pos x="147" y="241"/>
                </a:cxn>
                <a:cxn ang="0">
                  <a:pos x="164" y="300"/>
                </a:cxn>
                <a:cxn ang="0">
                  <a:pos x="126" y="315"/>
                </a:cxn>
                <a:cxn ang="0">
                  <a:pos x="179" y="358"/>
                </a:cxn>
                <a:cxn ang="0">
                  <a:pos x="239" y="397"/>
                </a:cxn>
                <a:cxn ang="0">
                  <a:pos x="272" y="491"/>
                </a:cxn>
                <a:cxn ang="0">
                  <a:pos x="305" y="509"/>
                </a:cxn>
                <a:cxn ang="0">
                  <a:pos x="394" y="606"/>
                </a:cxn>
                <a:cxn ang="0">
                  <a:pos x="412" y="557"/>
                </a:cxn>
                <a:cxn ang="0">
                  <a:pos x="353" y="507"/>
                </a:cxn>
                <a:cxn ang="0">
                  <a:pos x="323" y="424"/>
                </a:cxn>
                <a:cxn ang="0">
                  <a:pos x="298" y="387"/>
                </a:cxn>
                <a:cxn ang="0">
                  <a:pos x="266" y="330"/>
                </a:cxn>
                <a:cxn ang="0">
                  <a:pos x="231" y="271"/>
                </a:cxn>
                <a:cxn ang="0">
                  <a:pos x="195" y="218"/>
                </a:cxn>
                <a:cxn ang="0">
                  <a:pos x="143" y="164"/>
                </a:cxn>
                <a:cxn ang="0">
                  <a:pos x="127" y="56"/>
                </a:cxn>
              </a:cxnLst>
              <a:rect l="0" t="0" r="r" b="b"/>
              <a:pathLst>
                <a:path w="1657" h="1083">
                  <a:moveTo>
                    <a:pt x="127" y="56"/>
                  </a:moveTo>
                  <a:lnTo>
                    <a:pt x="136" y="59"/>
                  </a:lnTo>
                  <a:lnTo>
                    <a:pt x="140" y="61"/>
                  </a:lnTo>
                  <a:lnTo>
                    <a:pt x="148" y="68"/>
                  </a:lnTo>
                  <a:lnTo>
                    <a:pt x="151" y="67"/>
                  </a:lnTo>
                  <a:lnTo>
                    <a:pt x="152" y="72"/>
                  </a:lnTo>
                  <a:lnTo>
                    <a:pt x="162" y="77"/>
                  </a:lnTo>
                  <a:lnTo>
                    <a:pt x="168" y="79"/>
                  </a:lnTo>
                  <a:lnTo>
                    <a:pt x="183" y="77"/>
                  </a:lnTo>
                  <a:lnTo>
                    <a:pt x="191" y="82"/>
                  </a:lnTo>
                  <a:lnTo>
                    <a:pt x="191" y="88"/>
                  </a:lnTo>
                  <a:lnTo>
                    <a:pt x="196" y="90"/>
                  </a:lnTo>
                  <a:lnTo>
                    <a:pt x="215" y="95"/>
                  </a:lnTo>
                  <a:lnTo>
                    <a:pt x="219" y="99"/>
                  </a:lnTo>
                  <a:lnTo>
                    <a:pt x="223" y="105"/>
                  </a:lnTo>
                  <a:lnTo>
                    <a:pt x="223" y="125"/>
                  </a:lnTo>
                  <a:lnTo>
                    <a:pt x="226" y="131"/>
                  </a:lnTo>
                  <a:lnTo>
                    <a:pt x="233" y="144"/>
                  </a:lnTo>
                  <a:lnTo>
                    <a:pt x="234" y="152"/>
                  </a:lnTo>
                  <a:lnTo>
                    <a:pt x="237" y="154"/>
                  </a:lnTo>
                  <a:lnTo>
                    <a:pt x="240" y="161"/>
                  </a:lnTo>
                  <a:lnTo>
                    <a:pt x="243" y="177"/>
                  </a:lnTo>
                  <a:lnTo>
                    <a:pt x="248" y="183"/>
                  </a:lnTo>
                  <a:lnTo>
                    <a:pt x="251" y="185"/>
                  </a:lnTo>
                  <a:lnTo>
                    <a:pt x="254" y="188"/>
                  </a:lnTo>
                  <a:lnTo>
                    <a:pt x="258" y="207"/>
                  </a:lnTo>
                  <a:lnTo>
                    <a:pt x="260" y="212"/>
                  </a:lnTo>
                  <a:lnTo>
                    <a:pt x="262" y="215"/>
                  </a:lnTo>
                  <a:lnTo>
                    <a:pt x="269" y="219"/>
                  </a:lnTo>
                  <a:lnTo>
                    <a:pt x="272" y="224"/>
                  </a:lnTo>
                  <a:lnTo>
                    <a:pt x="277" y="239"/>
                  </a:lnTo>
                  <a:lnTo>
                    <a:pt x="286" y="245"/>
                  </a:lnTo>
                  <a:lnTo>
                    <a:pt x="290" y="257"/>
                  </a:lnTo>
                  <a:lnTo>
                    <a:pt x="299" y="268"/>
                  </a:lnTo>
                  <a:lnTo>
                    <a:pt x="310" y="272"/>
                  </a:lnTo>
                  <a:lnTo>
                    <a:pt x="324" y="292"/>
                  </a:lnTo>
                  <a:lnTo>
                    <a:pt x="334" y="299"/>
                  </a:lnTo>
                  <a:lnTo>
                    <a:pt x="351" y="303"/>
                  </a:lnTo>
                  <a:lnTo>
                    <a:pt x="357" y="304"/>
                  </a:lnTo>
                  <a:lnTo>
                    <a:pt x="360" y="306"/>
                  </a:lnTo>
                  <a:lnTo>
                    <a:pt x="361" y="320"/>
                  </a:lnTo>
                  <a:lnTo>
                    <a:pt x="358" y="325"/>
                  </a:lnTo>
                  <a:lnTo>
                    <a:pt x="361" y="330"/>
                  </a:lnTo>
                  <a:lnTo>
                    <a:pt x="361" y="335"/>
                  </a:lnTo>
                  <a:lnTo>
                    <a:pt x="367" y="342"/>
                  </a:lnTo>
                  <a:lnTo>
                    <a:pt x="374" y="348"/>
                  </a:lnTo>
                  <a:lnTo>
                    <a:pt x="390" y="355"/>
                  </a:lnTo>
                  <a:lnTo>
                    <a:pt x="398" y="364"/>
                  </a:lnTo>
                  <a:lnTo>
                    <a:pt x="401" y="374"/>
                  </a:lnTo>
                  <a:lnTo>
                    <a:pt x="406" y="376"/>
                  </a:lnTo>
                  <a:lnTo>
                    <a:pt x="407" y="379"/>
                  </a:lnTo>
                  <a:lnTo>
                    <a:pt x="421" y="379"/>
                  </a:lnTo>
                  <a:lnTo>
                    <a:pt x="428" y="384"/>
                  </a:lnTo>
                  <a:lnTo>
                    <a:pt x="433" y="395"/>
                  </a:lnTo>
                  <a:lnTo>
                    <a:pt x="439" y="397"/>
                  </a:lnTo>
                  <a:lnTo>
                    <a:pt x="439" y="402"/>
                  </a:lnTo>
                  <a:lnTo>
                    <a:pt x="433" y="412"/>
                  </a:lnTo>
                  <a:lnTo>
                    <a:pt x="430" y="414"/>
                  </a:lnTo>
                  <a:lnTo>
                    <a:pt x="428" y="421"/>
                  </a:lnTo>
                  <a:lnTo>
                    <a:pt x="427" y="425"/>
                  </a:lnTo>
                  <a:lnTo>
                    <a:pt x="426" y="433"/>
                  </a:lnTo>
                  <a:lnTo>
                    <a:pt x="427" y="438"/>
                  </a:lnTo>
                  <a:lnTo>
                    <a:pt x="432" y="445"/>
                  </a:lnTo>
                  <a:lnTo>
                    <a:pt x="444" y="445"/>
                  </a:lnTo>
                  <a:lnTo>
                    <a:pt x="452" y="439"/>
                  </a:lnTo>
                  <a:lnTo>
                    <a:pt x="454" y="443"/>
                  </a:lnTo>
                  <a:lnTo>
                    <a:pt x="450" y="451"/>
                  </a:lnTo>
                  <a:lnTo>
                    <a:pt x="453" y="456"/>
                  </a:lnTo>
                  <a:lnTo>
                    <a:pt x="476" y="468"/>
                  </a:lnTo>
                  <a:lnTo>
                    <a:pt x="482" y="470"/>
                  </a:lnTo>
                  <a:lnTo>
                    <a:pt x="487" y="466"/>
                  </a:lnTo>
                  <a:lnTo>
                    <a:pt x="501" y="481"/>
                  </a:lnTo>
                  <a:lnTo>
                    <a:pt x="506" y="484"/>
                  </a:lnTo>
                  <a:lnTo>
                    <a:pt x="507" y="492"/>
                  </a:lnTo>
                  <a:lnTo>
                    <a:pt x="507" y="503"/>
                  </a:lnTo>
                  <a:lnTo>
                    <a:pt x="509" y="507"/>
                  </a:lnTo>
                  <a:lnTo>
                    <a:pt x="543" y="535"/>
                  </a:lnTo>
                  <a:lnTo>
                    <a:pt x="554" y="545"/>
                  </a:lnTo>
                  <a:lnTo>
                    <a:pt x="561" y="548"/>
                  </a:lnTo>
                  <a:lnTo>
                    <a:pt x="565" y="553"/>
                  </a:lnTo>
                  <a:lnTo>
                    <a:pt x="567" y="558"/>
                  </a:lnTo>
                  <a:lnTo>
                    <a:pt x="567" y="564"/>
                  </a:lnTo>
                  <a:lnTo>
                    <a:pt x="570" y="568"/>
                  </a:lnTo>
                  <a:lnTo>
                    <a:pt x="576" y="568"/>
                  </a:lnTo>
                  <a:lnTo>
                    <a:pt x="582" y="577"/>
                  </a:lnTo>
                  <a:lnTo>
                    <a:pt x="588" y="589"/>
                  </a:lnTo>
                  <a:lnTo>
                    <a:pt x="592" y="595"/>
                  </a:lnTo>
                  <a:lnTo>
                    <a:pt x="604" y="604"/>
                  </a:lnTo>
                  <a:lnTo>
                    <a:pt x="615" y="617"/>
                  </a:lnTo>
                  <a:lnTo>
                    <a:pt x="630" y="627"/>
                  </a:lnTo>
                  <a:lnTo>
                    <a:pt x="632" y="633"/>
                  </a:lnTo>
                  <a:lnTo>
                    <a:pt x="631" y="635"/>
                  </a:lnTo>
                  <a:lnTo>
                    <a:pt x="631" y="640"/>
                  </a:lnTo>
                  <a:lnTo>
                    <a:pt x="638" y="664"/>
                  </a:lnTo>
                  <a:lnTo>
                    <a:pt x="645" y="672"/>
                  </a:lnTo>
                  <a:lnTo>
                    <a:pt x="646" y="681"/>
                  </a:lnTo>
                  <a:lnTo>
                    <a:pt x="652" y="687"/>
                  </a:lnTo>
                  <a:lnTo>
                    <a:pt x="656" y="694"/>
                  </a:lnTo>
                  <a:lnTo>
                    <a:pt x="658" y="703"/>
                  </a:lnTo>
                  <a:lnTo>
                    <a:pt x="658" y="712"/>
                  </a:lnTo>
                  <a:lnTo>
                    <a:pt x="656" y="717"/>
                  </a:lnTo>
                  <a:lnTo>
                    <a:pt x="646" y="728"/>
                  </a:lnTo>
                  <a:lnTo>
                    <a:pt x="645" y="729"/>
                  </a:lnTo>
                  <a:lnTo>
                    <a:pt x="646" y="733"/>
                  </a:lnTo>
                  <a:lnTo>
                    <a:pt x="653" y="739"/>
                  </a:lnTo>
                  <a:lnTo>
                    <a:pt x="654" y="742"/>
                  </a:lnTo>
                  <a:lnTo>
                    <a:pt x="640" y="748"/>
                  </a:lnTo>
                  <a:lnTo>
                    <a:pt x="635" y="752"/>
                  </a:lnTo>
                  <a:lnTo>
                    <a:pt x="635" y="756"/>
                  </a:lnTo>
                  <a:lnTo>
                    <a:pt x="637" y="758"/>
                  </a:lnTo>
                  <a:lnTo>
                    <a:pt x="642" y="771"/>
                  </a:lnTo>
                  <a:lnTo>
                    <a:pt x="643" y="779"/>
                  </a:lnTo>
                  <a:lnTo>
                    <a:pt x="646" y="788"/>
                  </a:lnTo>
                  <a:lnTo>
                    <a:pt x="656" y="793"/>
                  </a:lnTo>
                  <a:lnTo>
                    <a:pt x="670" y="810"/>
                  </a:lnTo>
                  <a:lnTo>
                    <a:pt x="675" y="815"/>
                  </a:lnTo>
                  <a:lnTo>
                    <a:pt x="683" y="821"/>
                  </a:lnTo>
                  <a:lnTo>
                    <a:pt x="689" y="823"/>
                  </a:lnTo>
                  <a:lnTo>
                    <a:pt x="699" y="827"/>
                  </a:lnTo>
                  <a:lnTo>
                    <a:pt x="706" y="827"/>
                  </a:lnTo>
                  <a:lnTo>
                    <a:pt x="710" y="830"/>
                  </a:lnTo>
                  <a:lnTo>
                    <a:pt x="722" y="841"/>
                  </a:lnTo>
                  <a:lnTo>
                    <a:pt x="731" y="843"/>
                  </a:lnTo>
                  <a:lnTo>
                    <a:pt x="738" y="850"/>
                  </a:lnTo>
                  <a:lnTo>
                    <a:pt x="740" y="855"/>
                  </a:lnTo>
                  <a:lnTo>
                    <a:pt x="740" y="858"/>
                  </a:lnTo>
                  <a:lnTo>
                    <a:pt x="744" y="859"/>
                  </a:lnTo>
                  <a:lnTo>
                    <a:pt x="746" y="861"/>
                  </a:lnTo>
                  <a:lnTo>
                    <a:pt x="748" y="865"/>
                  </a:lnTo>
                  <a:lnTo>
                    <a:pt x="750" y="870"/>
                  </a:lnTo>
                  <a:lnTo>
                    <a:pt x="755" y="874"/>
                  </a:lnTo>
                  <a:lnTo>
                    <a:pt x="769" y="875"/>
                  </a:lnTo>
                  <a:lnTo>
                    <a:pt x="775" y="879"/>
                  </a:lnTo>
                  <a:lnTo>
                    <a:pt x="780" y="880"/>
                  </a:lnTo>
                  <a:lnTo>
                    <a:pt x="782" y="884"/>
                  </a:lnTo>
                  <a:lnTo>
                    <a:pt x="814" y="892"/>
                  </a:lnTo>
                  <a:lnTo>
                    <a:pt x="820" y="895"/>
                  </a:lnTo>
                  <a:lnTo>
                    <a:pt x="828" y="895"/>
                  </a:lnTo>
                  <a:lnTo>
                    <a:pt x="832" y="892"/>
                  </a:lnTo>
                  <a:lnTo>
                    <a:pt x="836" y="895"/>
                  </a:lnTo>
                  <a:lnTo>
                    <a:pt x="850" y="902"/>
                  </a:lnTo>
                  <a:lnTo>
                    <a:pt x="855" y="909"/>
                  </a:lnTo>
                  <a:lnTo>
                    <a:pt x="856" y="912"/>
                  </a:lnTo>
                  <a:lnTo>
                    <a:pt x="860" y="913"/>
                  </a:lnTo>
                  <a:lnTo>
                    <a:pt x="862" y="917"/>
                  </a:lnTo>
                  <a:lnTo>
                    <a:pt x="869" y="919"/>
                  </a:lnTo>
                  <a:lnTo>
                    <a:pt x="875" y="924"/>
                  </a:lnTo>
                  <a:lnTo>
                    <a:pt x="884" y="928"/>
                  </a:lnTo>
                  <a:lnTo>
                    <a:pt x="884" y="931"/>
                  </a:lnTo>
                  <a:lnTo>
                    <a:pt x="890" y="936"/>
                  </a:lnTo>
                  <a:lnTo>
                    <a:pt x="894" y="935"/>
                  </a:lnTo>
                  <a:lnTo>
                    <a:pt x="900" y="939"/>
                  </a:lnTo>
                  <a:lnTo>
                    <a:pt x="905" y="941"/>
                  </a:lnTo>
                  <a:lnTo>
                    <a:pt x="916" y="945"/>
                  </a:lnTo>
                  <a:lnTo>
                    <a:pt x="926" y="946"/>
                  </a:lnTo>
                  <a:lnTo>
                    <a:pt x="943" y="951"/>
                  </a:lnTo>
                  <a:lnTo>
                    <a:pt x="953" y="959"/>
                  </a:lnTo>
                  <a:lnTo>
                    <a:pt x="960" y="961"/>
                  </a:lnTo>
                  <a:lnTo>
                    <a:pt x="985" y="968"/>
                  </a:lnTo>
                  <a:lnTo>
                    <a:pt x="1000" y="974"/>
                  </a:lnTo>
                  <a:lnTo>
                    <a:pt x="1009" y="973"/>
                  </a:lnTo>
                  <a:lnTo>
                    <a:pt x="1019" y="983"/>
                  </a:lnTo>
                  <a:lnTo>
                    <a:pt x="1043" y="998"/>
                  </a:lnTo>
                  <a:lnTo>
                    <a:pt x="1049" y="999"/>
                  </a:lnTo>
                  <a:lnTo>
                    <a:pt x="1052" y="999"/>
                  </a:lnTo>
                  <a:lnTo>
                    <a:pt x="1057" y="1003"/>
                  </a:lnTo>
                  <a:lnTo>
                    <a:pt x="1063" y="1005"/>
                  </a:lnTo>
                  <a:lnTo>
                    <a:pt x="1074" y="1009"/>
                  </a:lnTo>
                  <a:lnTo>
                    <a:pt x="1103" y="1011"/>
                  </a:lnTo>
                  <a:lnTo>
                    <a:pt x="1113" y="1017"/>
                  </a:lnTo>
                  <a:lnTo>
                    <a:pt x="1120" y="1020"/>
                  </a:lnTo>
                  <a:lnTo>
                    <a:pt x="1122" y="1020"/>
                  </a:lnTo>
                  <a:lnTo>
                    <a:pt x="1130" y="1024"/>
                  </a:lnTo>
                  <a:lnTo>
                    <a:pt x="1145" y="1025"/>
                  </a:lnTo>
                  <a:lnTo>
                    <a:pt x="1152" y="1024"/>
                  </a:lnTo>
                  <a:lnTo>
                    <a:pt x="1158" y="1021"/>
                  </a:lnTo>
                  <a:lnTo>
                    <a:pt x="1162" y="1017"/>
                  </a:lnTo>
                  <a:lnTo>
                    <a:pt x="1173" y="1013"/>
                  </a:lnTo>
                  <a:lnTo>
                    <a:pt x="1181" y="1010"/>
                  </a:lnTo>
                  <a:lnTo>
                    <a:pt x="1202" y="995"/>
                  </a:lnTo>
                  <a:lnTo>
                    <a:pt x="1207" y="994"/>
                  </a:lnTo>
                  <a:lnTo>
                    <a:pt x="1215" y="992"/>
                  </a:lnTo>
                  <a:lnTo>
                    <a:pt x="1232" y="992"/>
                  </a:lnTo>
                  <a:lnTo>
                    <a:pt x="1244" y="995"/>
                  </a:lnTo>
                  <a:lnTo>
                    <a:pt x="1266" y="1004"/>
                  </a:lnTo>
                  <a:lnTo>
                    <a:pt x="1291" y="1015"/>
                  </a:lnTo>
                  <a:lnTo>
                    <a:pt x="1309" y="1033"/>
                  </a:lnTo>
                  <a:lnTo>
                    <a:pt x="1316" y="1042"/>
                  </a:lnTo>
                  <a:lnTo>
                    <a:pt x="1336" y="1060"/>
                  </a:lnTo>
                  <a:lnTo>
                    <a:pt x="1345" y="1070"/>
                  </a:lnTo>
                  <a:lnTo>
                    <a:pt x="1362" y="1083"/>
                  </a:lnTo>
                  <a:lnTo>
                    <a:pt x="1364" y="1081"/>
                  </a:lnTo>
                  <a:lnTo>
                    <a:pt x="1366" y="1065"/>
                  </a:lnTo>
                  <a:lnTo>
                    <a:pt x="1368" y="1063"/>
                  </a:lnTo>
                  <a:lnTo>
                    <a:pt x="1369" y="1060"/>
                  </a:lnTo>
                  <a:lnTo>
                    <a:pt x="1367" y="1053"/>
                  </a:lnTo>
                  <a:lnTo>
                    <a:pt x="1368" y="1052"/>
                  </a:lnTo>
                  <a:lnTo>
                    <a:pt x="1371" y="1047"/>
                  </a:lnTo>
                  <a:lnTo>
                    <a:pt x="1377" y="1037"/>
                  </a:lnTo>
                  <a:lnTo>
                    <a:pt x="1378" y="1033"/>
                  </a:lnTo>
                  <a:lnTo>
                    <a:pt x="1401" y="997"/>
                  </a:lnTo>
                  <a:lnTo>
                    <a:pt x="1431" y="994"/>
                  </a:lnTo>
                  <a:lnTo>
                    <a:pt x="1454" y="994"/>
                  </a:lnTo>
                  <a:lnTo>
                    <a:pt x="1455" y="995"/>
                  </a:lnTo>
                  <a:lnTo>
                    <a:pt x="1455" y="994"/>
                  </a:lnTo>
                  <a:lnTo>
                    <a:pt x="1457" y="979"/>
                  </a:lnTo>
                  <a:lnTo>
                    <a:pt x="1454" y="974"/>
                  </a:lnTo>
                  <a:lnTo>
                    <a:pt x="1444" y="966"/>
                  </a:lnTo>
                  <a:lnTo>
                    <a:pt x="1441" y="957"/>
                  </a:lnTo>
                  <a:lnTo>
                    <a:pt x="1425" y="947"/>
                  </a:lnTo>
                  <a:lnTo>
                    <a:pt x="1399" y="922"/>
                  </a:lnTo>
                  <a:lnTo>
                    <a:pt x="1401" y="923"/>
                  </a:lnTo>
                  <a:lnTo>
                    <a:pt x="1433" y="923"/>
                  </a:lnTo>
                  <a:lnTo>
                    <a:pt x="1433" y="896"/>
                  </a:lnTo>
                  <a:lnTo>
                    <a:pt x="1528" y="895"/>
                  </a:lnTo>
                  <a:lnTo>
                    <a:pt x="1541" y="892"/>
                  </a:lnTo>
                  <a:lnTo>
                    <a:pt x="1546" y="892"/>
                  </a:lnTo>
                  <a:lnTo>
                    <a:pt x="1561" y="864"/>
                  </a:lnTo>
                  <a:lnTo>
                    <a:pt x="1565" y="861"/>
                  </a:lnTo>
                  <a:lnTo>
                    <a:pt x="1571" y="863"/>
                  </a:lnTo>
                  <a:lnTo>
                    <a:pt x="1572" y="855"/>
                  </a:lnTo>
                  <a:lnTo>
                    <a:pt x="1583" y="839"/>
                  </a:lnTo>
                  <a:lnTo>
                    <a:pt x="1590" y="842"/>
                  </a:lnTo>
                  <a:lnTo>
                    <a:pt x="1588" y="858"/>
                  </a:lnTo>
                  <a:lnTo>
                    <a:pt x="1593" y="859"/>
                  </a:lnTo>
                  <a:lnTo>
                    <a:pt x="1595" y="861"/>
                  </a:lnTo>
                  <a:lnTo>
                    <a:pt x="1594" y="876"/>
                  </a:lnTo>
                  <a:lnTo>
                    <a:pt x="1597" y="886"/>
                  </a:lnTo>
                  <a:lnTo>
                    <a:pt x="1600" y="881"/>
                  </a:lnTo>
                  <a:lnTo>
                    <a:pt x="1606" y="860"/>
                  </a:lnTo>
                  <a:lnTo>
                    <a:pt x="1608" y="849"/>
                  </a:lnTo>
                  <a:lnTo>
                    <a:pt x="1616" y="825"/>
                  </a:lnTo>
                  <a:lnTo>
                    <a:pt x="1619" y="815"/>
                  </a:lnTo>
                  <a:lnTo>
                    <a:pt x="1616" y="810"/>
                  </a:lnTo>
                  <a:lnTo>
                    <a:pt x="1611" y="806"/>
                  </a:lnTo>
                  <a:lnTo>
                    <a:pt x="1620" y="801"/>
                  </a:lnTo>
                  <a:lnTo>
                    <a:pt x="1619" y="794"/>
                  </a:lnTo>
                  <a:lnTo>
                    <a:pt x="1611" y="790"/>
                  </a:lnTo>
                  <a:lnTo>
                    <a:pt x="1617" y="782"/>
                  </a:lnTo>
                  <a:lnTo>
                    <a:pt x="1622" y="772"/>
                  </a:lnTo>
                  <a:lnTo>
                    <a:pt x="1622" y="763"/>
                  </a:lnTo>
                  <a:lnTo>
                    <a:pt x="1632" y="744"/>
                  </a:lnTo>
                  <a:lnTo>
                    <a:pt x="1641" y="736"/>
                  </a:lnTo>
                  <a:lnTo>
                    <a:pt x="1653" y="723"/>
                  </a:lnTo>
                  <a:lnTo>
                    <a:pt x="1656" y="714"/>
                  </a:lnTo>
                  <a:lnTo>
                    <a:pt x="1657" y="703"/>
                  </a:lnTo>
                  <a:lnTo>
                    <a:pt x="1654" y="692"/>
                  </a:lnTo>
                  <a:lnTo>
                    <a:pt x="1648" y="683"/>
                  </a:lnTo>
                  <a:lnTo>
                    <a:pt x="1617" y="680"/>
                  </a:lnTo>
                  <a:lnTo>
                    <a:pt x="1605" y="691"/>
                  </a:lnTo>
                  <a:lnTo>
                    <a:pt x="1605" y="678"/>
                  </a:lnTo>
                  <a:lnTo>
                    <a:pt x="1588" y="675"/>
                  </a:lnTo>
                  <a:lnTo>
                    <a:pt x="1576" y="676"/>
                  </a:lnTo>
                  <a:lnTo>
                    <a:pt x="1555" y="682"/>
                  </a:lnTo>
                  <a:lnTo>
                    <a:pt x="1544" y="690"/>
                  </a:lnTo>
                  <a:lnTo>
                    <a:pt x="1519" y="691"/>
                  </a:lnTo>
                  <a:lnTo>
                    <a:pt x="1504" y="691"/>
                  </a:lnTo>
                  <a:lnTo>
                    <a:pt x="1495" y="692"/>
                  </a:lnTo>
                  <a:lnTo>
                    <a:pt x="1484" y="697"/>
                  </a:lnTo>
                  <a:lnTo>
                    <a:pt x="1474" y="699"/>
                  </a:lnTo>
                  <a:lnTo>
                    <a:pt x="1464" y="708"/>
                  </a:lnTo>
                  <a:lnTo>
                    <a:pt x="1459" y="720"/>
                  </a:lnTo>
                  <a:lnTo>
                    <a:pt x="1457" y="750"/>
                  </a:lnTo>
                  <a:lnTo>
                    <a:pt x="1453" y="767"/>
                  </a:lnTo>
                  <a:lnTo>
                    <a:pt x="1449" y="779"/>
                  </a:lnTo>
                  <a:lnTo>
                    <a:pt x="1443" y="788"/>
                  </a:lnTo>
                  <a:lnTo>
                    <a:pt x="1441" y="801"/>
                  </a:lnTo>
                  <a:lnTo>
                    <a:pt x="1436" y="812"/>
                  </a:lnTo>
                  <a:lnTo>
                    <a:pt x="1426" y="823"/>
                  </a:lnTo>
                  <a:lnTo>
                    <a:pt x="1411" y="830"/>
                  </a:lnTo>
                  <a:lnTo>
                    <a:pt x="1414" y="849"/>
                  </a:lnTo>
                  <a:lnTo>
                    <a:pt x="1395" y="859"/>
                  </a:lnTo>
                  <a:lnTo>
                    <a:pt x="1387" y="860"/>
                  </a:lnTo>
                  <a:lnTo>
                    <a:pt x="1380" y="859"/>
                  </a:lnTo>
                  <a:lnTo>
                    <a:pt x="1377" y="854"/>
                  </a:lnTo>
                  <a:lnTo>
                    <a:pt x="1377" y="848"/>
                  </a:lnTo>
                  <a:lnTo>
                    <a:pt x="1368" y="846"/>
                  </a:lnTo>
                  <a:lnTo>
                    <a:pt x="1351" y="846"/>
                  </a:lnTo>
                  <a:lnTo>
                    <a:pt x="1345" y="848"/>
                  </a:lnTo>
                  <a:lnTo>
                    <a:pt x="1335" y="850"/>
                  </a:lnTo>
                  <a:lnTo>
                    <a:pt x="1321" y="858"/>
                  </a:lnTo>
                  <a:lnTo>
                    <a:pt x="1312" y="860"/>
                  </a:lnTo>
                  <a:lnTo>
                    <a:pt x="1303" y="859"/>
                  </a:lnTo>
                  <a:lnTo>
                    <a:pt x="1275" y="864"/>
                  </a:lnTo>
                  <a:lnTo>
                    <a:pt x="1251" y="876"/>
                  </a:lnTo>
                  <a:lnTo>
                    <a:pt x="1238" y="876"/>
                  </a:lnTo>
                  <a:lnTo>
                    <a:pt x="1226" y="868"/>
                  </a:lnTo>
                  <a:lnTo>
                    <a:pt x="1215" y="853"/>
                  </a:lnTo>
                  <a:lnTo>
                    <a:pt x="1210" y="849"/>
                  </a:lnTo>
                  <a:lnTo>
                    <a:pt x="1210" y="852"/>
                  </a:lnTo>
                  <a:lnTo>
                    <a:pt x="1195" y="850"/>
                  </a:lnTo>
                  <a:lnTo>
                    <a:pt x="1183" y="846"/>
                  </a:lnTo>
                  <a:lnTo>
                    <a:pt x="1175" y="843"/>
                  </a:lnTo>
                  <a:lnTo>
                    <a:pt x="1169" y="839"/>
                  </a:lnTo>
                  <a:lnTo>
                    <a:pt x="1164" y="832"/>
                  </a:lnTo>
                  <a:lnTo>
                    <a:pt x="1160" y="830"/>
                  </a:lnTo>
                  <a:lnTo>
                    <a:pt x="1154" y="822"/>
                  </a:lnTo>
                  <a:lnTo>
                    <a:pt x="1152" y="820"/>
                  </a:lnTo>
                  <a:lnTo>
                    <a:pt x="1149" y="820"/>
                  </a:lnTo>
                  <a:lnTo>
                    <a:pt x="1148" y="818"/>
                  </a:lnTo>
                  <a:lnTo>
                    <a:pt x="1146" y="809"/>
                  </a:lnTo>
                  <a:lnTo>
                    <a:pt x="1130" y="773"/>
                  </a:lnTo>
                  <a:lnTo>
                    <a:pt x="1126" y="766"/>
                  </a:lnTo>
                  <a:lnTo>
                    <a:pt x="1120" y="761"/>
                  </a:lnTo>
                  <a:lnTo>
                    <a:pt x="1108" y="747"/>
                  </a:lnTo>
                  <a:lnTo>
                    <a:pt x="1103" y="741"/>
                  </a:lnTo>
                  <a:lnTo>
                    <a:pt x="1088" y="717"/>
                  </a:lnTo>
                  <a:lnTo>
                    <a:pt x="1084" y="705"/>
                  </a:lnTo>
                  <a:lnTo>
                    <a:pt x="1086" y="703"/>
                  </a:lnTo>
                  <a:lnTo>
                    <a:pt x="1090" y="696"/>
                  </a:lnTo>
                  <a:lnTo>
                    <a:pt x="1090" y="690"/>
                  </a:lnTo>
                  <a:lnTo>
                    <a:pt x="1089" y="686"/>
                  </a:lnTo>
                  <a:lnTo>
                    <a:pt x="1071" y="664"/>
                  </a:lnTo>
                  <a:lnTo>
                    <a:pt x="1063" y="645"/>
                  </a:lnTo>
                  <a:lnTo>
                    <a:pt x="1063" y="634"/>
                  </a:lnTo>
                  <a:lnTo>
                    <a:pt x="1068" y="611"/>
                  </a:lnTo>
                  <a:lnTo>
                    <a:pt x="1067" y="574"/>
                  </a:lnTo>
                  <a:lnTo>
                    <a:pt x="1067" y="562"/>
                  </a:lnTo>
                  <a:lnTo>
                    <a:pt x="1065" y="552"/>
                  </a:lnTo>
                  <a:lnTo>
                    <a:pt x="1061" y="547"/>
                  </a:lnTo>
                  <a:lnTo>
                    <a:pt x="1060" y="529"/>
                  </a:lnTo>
                  <a:lnTo>
                    <a:pt x="1060" y="505"/>
                  </a:lnTo>
                  <a:lnTo>
                    <a:pt x="1057" y="502"/>
                  </a:lnTo>
                  <a:lnTo>
                    <a:pt x="1057" y="498"/>
                  </a:lnTo>
                  <a:lnTo>
                    <a:pt x="1062" y="484"/>
                  </a:lnTo>
                  <a:lnTo>
                    <a:pt x="1068" y="479"/>
                  </a:lnTo>
                  <a:lnTo>
                    <a:pt x="1071" y="467"/>
                  </a:lnTo>
                  <a:lnTo>
                    <a:pt x="1071" y="459"/>
                  </a:lnTo>
                  <a:lnTo>
                    <a:pt x="1073" y="455"/>
                  </a:lnTo>
                  <a:lnTo>
                    <a:pt x="1086" y="459"/>
                  </a:lnTo>
                  <a:lnTo>
                    <a:pt x="1089" y="457"/>
                  </a:lnTo>
                  <a:lnTo>
                    <a:pt x="1095" y="450"/>
                  </a:lnTo>
                  <a:lnTo>
                    <a:pt x="1098" y="444"/>
                  </a:lnTo>
                  <a:lnTo>
                    <a:pt x="1099" y="434"/>
                  </a:lnTo>
                  <a:lnTo>
                    <a:pt x="1098" y="433"/>
                  </a:lnTo>
                  <a:lnTo>
                    <a:pt x="1095" y="439"/>
                  </a:lnTo>
                  <a:lnTo>
                    <a:pt x="1093" y="443"/>
                  </a:lnTo>
                  <a:lnTo>
                    <a:pt x="1090" y="444"/>
                  </a:lnTo>
                  <a:lnTo>
                    <a:pt x="1089" y="444"/>
                  </a:lnTo>
                  <a:lnTo>
                    <a:pt x="1090" y="438"/>
                  </a:lnTo>
                  <a:lnTo>
                    <a:pt x="1095" y="425"/>
                  </a:lnTo>
                  <a:lnTo>
                    <a:pt x="1078" y="424"/>
                  </a:lnTo>
                  <a:lnTo>
                    <a:pt x="1060" y="416"/>
                  </a:lnTo>
                  <a:lnTo>
                    <a:pt x="1033" y="413"/>
                  </a:lnTo>
                  <a:lnTo>
                    <a:pt x="1018" y="405"/>
                  </a:lnTo>
                  <a:lnTo>
                    <a:pt x="1004" y="403"/>
                  </a:lnTo>
                  <a:lnTo>
                    <a:pt x="987" y="392"/>
                  </a:lnTo>
                  <a:lnTo>
                    <a:pt x="970" y="366"/>
                  </a:lnTo>
                  <a:lnTo>
                    <a:pt x="955" y="319"/>
                  </a:lnTo>
                  <a:lnTo>
                    <a:pt x="938" y="308"/>
                  </a:lnTo>
                  <a:lnTo>
                    <a:pt x="930" y="288"/>
                  </a:lnTo>
                  <a:lnTo>
                    <a:pt x="914" y="271"/>
                  </a:lnTo>
                  <a:lnTo>
                    <a:pt x="894" y="225"/>
                  </a:lnTo>
                  <a:lnTo>
                    <a:pt x="883" y="217"/>
                  </a:lnTo>
                  <a:lnTo>
                    <a:pt x="877" y="207"/>
                  </a:lnTo>
                  <a:lnTo>
                    <a:pt x="860" y="191"/>
                  </a:lnTo>
                  <a:lnTo>
                    <a:pt x="852" y="181"/>
                  </a:lnTo>
                  <a:lnTo>
                    <a:pt x="807" y="183"/>
                  </a:lnTo>
                  <a:lnTo>
                    <a:pt x="796" y="180"/>
                  </a:lnTo>
                  <a:lnTo>
                    <a:pt x="785" y="185"/>
                  </a:lnTo>
                  <a:lnTo>
                    <a:pt x="782" y="188"/>
                  </a:lnTo>
                  <a:lnTo>
                    <a:pt x="759" y="235"/>
                  </a:lnTo>
                  <a:lnTo>
                    <a:pt x="735" y="230"/>
                  </a:lnTo>
                  <a:lnTo>
                    <a:pt x="711" y="214"/>
                  </a:lnTo>
                  <a:lnTo>
                    <a:pt x="692" y="198"/>
                  </a:lnTo>
                  <a:lnTo>
                    <a:pt x="678" y="180"/>
                  </a:lnTo>
                  <a:lnTo>
                    <a:pt x="664" y="129"/>
                  </a:lnTo>
                  <a:lnTo>
                    <a:pt x="635" y="110"/>
                  </a:lnTo>
                  <a:lnTo>
                    <a:pt x="615" y="93"/>
                  </a:lnTo>
                  <a:lnTo>
                    <a:pt x="606" y="80"/>
                  </a:lnTo>
                  <a:lnTo>
                    <a:pt x="594" y="74"/>
                  </a:lnTo>
                  <a:lnTo>
                    <a:pt x="587" y="62"/>
                  </a:lnTo>
                  <a:lnTo>
                    <a:pt x="582" y="59"/>
                  </a:lnTo>
                  <a:lnTo>
                    <a:pt x="572" y="53"/>
                  </a:lnTo>
                  <a:lnTo>
                    <a:pt x="482" y="54"/>
                  </a:lnTo>
                  <a:lnTo>
                    <a:pt x="481" y="84"/>
                  </a:lnTo>
                  <a:lnTo>
                    <a:pt x="437" y="84"/>
                  </a:lnTo>
                  <a:lnTo>
                    <a:pt x="334" y="84"/>
                  </a:lnTo>
                  <a:lnTo>
                    <a:pt x="125" y="7"/>
                  </a:lnTo>
                  <a:lnTo>
                    <a:pt x="124" y="0"/>
                  </a:lnTo>
                  <a:lnTo>
                    <a:pt x="0" y="10"/>
                  </a:lnTo>
                  <a:lnTo>
                    <a:pt x="7" y="18"/>
                  </a:lnTo>
                  <a:lnTo>
                    <a:pt x="8" y="25"/>
                  </a:lnTo>
                  <a:lnTo>
                    <a:pt x="12" y="31"/>
                  </a:lnTo>
                  <a:lnTo>
                    <a:pt x="16" y="41"/>
                  </a:lnTo>
                  <a:lnTo>
                    <a:pt x="22" y="47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9" y="57"/>
                  </a:lnTo>
                  <a:lnTo>
                    <a:pt x="30" y="73"/>
                  </a:lnTo>
                  <a:lnTo>
                    <a:pt x="48" y="99"/>
                  </a:lnTo>
                  <a:lnTo>
                    <a:pt x="50" y="106"/>
                  </a:lnTo>
                  <a:lnTo>
                    <a:pt x="50" y="111"/>
                  </a:lnTo>
                  <a:lnTo>
                    <a:pt x="52" y="112"/>
                  </a:lnTo>
                  <a:lnTo>
                    <a:pt x="54" y="117"/>
                  </a:lnTo>
                  <a:lnTo>
                    <a:pt x="57" y="120"/>
                  </a:lnTo>
                  <a:lnTo>
                    <a:pt x="65" y="13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70" y="145"/>
                  </a:lnTo>
                  <a:lnTo>
                    <a:pt x="72" y="147"/>
                  </a:lnTo>
                  <a:lnTo>
                    <a:pt x="75" y="155"/>
                  </a:lnTo>
                  <a:lnTo>
                    <a:pt x="78" y="176"/>
                  </a:lnTo>
                  <a:lnTo>
                    <a:pt x="82" y="187"/>
                  </a:lnTo>
                  <a:lnTo>
                    <a:pt x="84" y="191"/>
                  </a:lnTo>
                  <a:lnTo>
                    <a:pt x="94" y="195"/>
                  </a:lnTo>
                  <a:lnTo>
                    <a:pt x="98" y="197"/>
                  </a:lnTo>
                  <a:lnTo>
                    <a:pt x="104" y="198"/>
                  </a:lnTo>
                  <a:lnTo>
                    <a:pt x="111" y="208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2" y="228"/>
                  </a:lnTo>
                  <a:lnTo>
                    <a:pt x="136" y="230"/>
                  </a:lnTo>
                  <a:lnTo>
                    <a:pt x="147" y="241"/>
                  </a:lnTo>
                  <a:lnTo>
                    <a:pt x="151" y="244"/>
                  </a:lnTo>
                  <a:lnTo>
                    <a:pt x="170" y="268"/>
                  </a:lnTo>
                  <a:lnTo>
                    <a:pt x="172" y="276"/>
                  </a:lnTo>
                  <a:lnTo>
                    <a:pt x="172" y="284"/>
                  </a:lnTo>
                  <a:lnTo>
                    <a:pt x="173" y="287"/>
                  </a:lnTo>
                  <a:lnTo>
                    <a:pt x="172" y="290"/>
                  </a:lnTo>
                  <a:lnTo>
                    <a:pt x="173" y="295"/>
                  </a:lnTo>
                  <a:lnTo>
                    <a:pt x="168" y="296"/>
                  </a:lnTo>
                  <a:lnTo>
                    <a:pt x="164" y="300"/>
                  </a:lnTo>
                  <a:lnTo>
                    <a:pt x="164" y="305"/>
                  </a:lnTo>
                  <a:lnTo>
                    <a:pt x="167" y="306"/>
                  </a:lnTo>
                  <a:lnTo>
                    <a:pt x="165" y="311"/>
                  </a:lnTo>
                  <a:lnTo>
                    <a:pt x="159" y="306"/>
                  </a:lnTo>
                  <a:lnTo>
                    <a:pt x="142" y="311"/>
                  </a:lnTo>
                  <a:lnTo>
                    <a:pt x="120" y="309"/>
                  </a:lnTo>
                  <a:lnTo>
                    <a:pt x="120" y="317"/>
                  </a:lnTo>
                  <a:lnTo>
                    <a:pt x="122" y="319"/>
                  </a:lnTo>
                  <a:lnTo>
                    <a:pt x="126" y="315"/>
                  </a:lnTo>
                  <a:lnTo>
                    <a:pt x="137" y="326"/>
                  </a:lnTo>
                  <a:lnTo>
                    <a:pt x="147" y="330"/>
                  </a:lnTo>
                  <a:lnTo>
                    <a:pt x="149" y="333"/>
                  </a:lnTo>
                  <a:lnTo>
                    <a:pt x="152" y="344"/>
                  </a:lnTo>
                  <a:lnTo>
                    <a:pt x="156" y="347"/>
                  </a:lnTo>
                  <a:lnTo>
                    <a:pt x="165" y="348"/>
                  </a:lnTo>
                  <a:lnTo>
                    <a:pt x="170" y="351"/>
                  </a:lnTo>
                  <a:lnTo>
                    <a:pt x="173" y="357"/>
                  </a:lnTo>
                  <a:lnTo>
                    <a:pt x="179" y="358"/>
                  </a:lnTo>
                  <a:lnTo>
                    <a:pt x="188" y="363"/>
                  </a:lnTo>
                  <a:lnTo>
                    <a:pt x="192" y="369"/>
                  </a:lnTo>
                  <a:lnTo>
                    <a:pt x="199" y="373"/>
                  </a:lnTo>
                  <a:lnTo>
                    <a:pt x="212" y="375"/>
                  </a:lnTo>
                  <a:lnTo>
                    <a:pt x="222" y="363"/>
                  </a:lnTo>
                  <a:lnTo>
                    <a:pt x="224" y="368"/>
                  </a:lnTo>
                  <a:lnTo>
                    <a:pt x="223" y="375"/>
                  </a:lnTo>
                  <a:lnTo>
                    <a:pt x="227" y="380"/>
                  </a:lnTo>
                  <a:lnTo>
                    <a:pt x="239" y="397"/>
                  </a:lnTo>
                  <a:lnTo>
                    <a:pt x="251" y="405"/>
                  </a:lnTo>
                  <a:lnTo>
                    <a:pt x="258" y="408"/>
                  </a:lnTo>
                  <a:lnTo>
                    <a:pt x="264" y="408"/>
                  </a:lnTo>
                  <a:lnTo>
                    <a:pt x="267" y="414"/>
                  </a:lnTo>
                  <a:lnTo>
                    <a:pt x="277" y="436"/>
                  </a:lnTo>
                  <a:lnTo>
                    <a:pt x="278" y="444"/>
                  </a:lnTo>
                  <a:lnTo>
                    <a:pt x="280" y="466"/>
                  </a:lnTo>
                  <a:lnTo>
                    <a:pt x="276" y="483"/>
                  </a:lnTo>
                  <a:lnTo>
                    <a:pt x="272" y="491"/>
                  </a:lnTo>
                  <a:lnTo>
                    <a:pt x="272" y="497"/>
                  </a:lnTo>
                  <a:lnTo>
                    <a:pt x="275" y="492"/>
                  </a:lnTo>
                  <a:lnTo>
                    <a:pt x="277" y="491"/>
                  </a:lnTo>
                  <a:lnTo>
                    <a:pt x="280" y="495"/>
                  </a:lnTo>
                  <a:lnTo>
                    <a:pt x="286" y="494"/>
                  </a:lnTo>
                  <a:lnTo>
                    <a:pt x="291" y="498"/>
                  </a:lnTo>
                  <a:lnTo>
                    <a:pt x="292" y="504"/>
                  </a:lnTo>
                  <a:lnTo>
                    <a:pt x="294" y="508"/>
                  </a:lnTo>
                  <a:lnTo>
                    <a:pt x="305" y="509"/>
                  </a:lnTo>
                  <a:lnTo>
                    <a:pt x="305" y="514"/>
                  </a:lnTo>
                  <a:lnTo>
                    <a:pt x="315" y="524"/>
                  </a:lnTo>
                  <a:lnTo>
                    <a:pt x="334" y="534"/>
                  </a:lnTo>
                  <a:lnTo>
                    <a:pt x="340" y="541"/>
                  </a:lnTo>
                  <a:lnTo>
                    <a:pt x="361" y="559"/>
                  </a:lnTo>
                  <a:lnTo>
                    <a:pt x="368" y="562"/>
                  </a:lnTo>
                  <a:lnTo>
                    <a:pt x="379" y="575"/>
                  </a:lnTo>
                  <a:lnTo>
                    <a:pt x="388" y="600"/>
                  </a:lnTo>
                  <a:lnTo>
                    <a:pt x="394" y="606"/>
                  </a:lnTo>
                  <a:lnTo>
                    <a:pt x="399" y="607"/>
                  </a:lnTo>
                  <a:lnTo>
                    <a:pt x="404" y="601"/>
                  </a:lnTo>
                  <a:lnTo>
                    <a:pt x="412" y="597"/>
                  </a:lnTo>
                  <a:lnTo>
                    <a:pt x="419" y="590"/>
                  </a:lnTo>
                  <a:lnTo>
                    <a:pt x="422" y="584"/>
                  </a:lnTo>
                  <a:lnTo>
                    <a:pt x="423" y="575"/>
                  </a:lnTo>
                  <a:lnTo>
                    <a:pt x="421" y="569"/>
                  </a:lnTo>
                  <a:lnTo>
                    <a:pt x="415" y="563"/>
                  </a:lnTo>
                  <a:lnTo>
                    <a:pt x="412" y="557"/>
                  </a:lnTo>
                  <a:lnTo>
                    <a:pt x="404" y="546"/>
                  </a:lnTo>
                  <a:lnTo>
                    <a:pt x="404" y="541"/>
                  </a:lnTo>
                  <a:lnTo>
                    <a:pt x="390" y="532"/>
                  </a:lnTo>
                  <a:lnTo>
                    <a:pt x="382" y="524"/>
                  </a:lnTo>
                  <a:lnTo>
                    <a:pt x="373" y="531"/>
                  </a:lnTo>
                  <a:lnTo>
                    <a:pt x="367" y="529"/>
                  </a:lnTo>
                  <a:lnTo>
                    <a:pt x="362" y="524"/>
                  </a:lnTo>
                  <a:lnTo>
                    <a:pt x="355" y="511"/>
                  </a:lnTo>
                  <a:lnTo>
                    <a:pt x="353" y="507"/>
                  </a:lnTo>
                  <a:lnTo>
                    <a:pt x="353" y="488"/>
                  </a:lnTo>
                  <a:lnTo>
                    <a:pt x="346" y="475"/>
                  </a:lnTo>
                  <a:lnTo>
                    <a:pt x="342" y="468"/>
                  </a:lnTo>
                  <a:lnTo>
                    <a:pt x="341" y="470"/>
                  </a:lnTo>
                  <a:lnTo>
                    <a:pt x="341" y="451"/>
                  </a:lnTo>
                  <a:lnTo>
                    <a:pt x="333" y="445"/>
                  </a:lnTo>
                  <a:lnTo>
                    <a:pt x="330" y="441"/>
                  </a:lnTo>
                  <a:lnTo>
                    <a:pt x="324" y="434"/>
                  </a:lnTo>
                  <a:lnTo>
                    <a:pt x="323" y="424"/>
                  </a:lnTo>
                  <a:lnTo>
                    <a:pt x="320" y="405"/>
                  </a:lnTo>
                  <a:lnTo>
                    <a:pt x="317" y="402"/>
                  </a:lnTo>
                  <a:lnTo>
                    <a:pt x="315" y="395"/>
                  </a:lnTo>
                  <a:lnTo>
                    <a:pt x="308" y="379"/>
                  </a:lnTo>
                  <a:lnTo>
                    <a:pt x="299" y="370"/>
                  </a:lnTo>
                  <a:lnTo>
                    <a:pt x="294" y="370"/>
                  </a:lnTo>
                  <a:lnTo>
                    <a:pt x="296" y="382"/>
                  </a:lnTo>
                  <a:lnTo>
                    <a:pt x="299" y="387"/>
                  </a:lnTo>
                  <a:lnTo>
                    <a:pt x="298" y="387"/>
                  </a:lnTo>
                  <a:lnTo>
                    <a:pt x="292" y="380"/>
                  </a:lnTo>
                  <a:lnTo>
                    <a:pt x="292" y="375"/>
                  </a:lnTo>
                  <a:lnTo>
                    <a:pt x="287" y="368"/>
                  </a:lnTo>
                  <a:lnTo>
                    <a:pt x="285" y="360"/>
                  </a:lnTo>
                  <a:lnTo>
                    <a:pt x="285" y="358"/>
                  </a:lnTo>
                  <a:lnTo>
                    <a:pt x="282" y="353"/>
                  </a:lnTo>
                  <a:lnTo>
                    <a:pt x="274" y="349"/>
                  </a:lnTo>
                  <a:lnTo>
                    <a:pt x="272" y="341"/>
                  </a:lnTo>
                  <a:lnTo>
                    <a:pt x="266" y="330"/>
                  </a:lnTo>
                  <a:lnTo>
                    <a:pt x="247" y="309"/>
                  </a:lnTo>
                  <a:lnTo>
                    <a:pt x="244" y="298"/>
                  </a:lnTo>
                  <a:lnTo>
                    <a:pt x="243" y="289"/>
                  </a:lnTo>
                  <a:lnTo>
                    <a:pt x="240" y="282"/>
                  </a:lnTo>
                  <a:lnTo>
                    <a:pt x="239" y="274"/>
                  </a:lnTo>
                  <a:lnTo>
                    <a:pt x="238" y="274"/>
                  </a:lnTo>
                  <a:lnTo>
                    <a:pt x="237" y="271"/>
                  </a:lnTo>
                  <a:lnTo>
                    <a:pt x="234" y="269"/>
                  </a:lnTo>
                  <a:lnTo>
                    <a:pt x="231" y="271"/>
                  </a:lnTo>
                  <a:lnTo>
                    <a:pt x="229" y="269"/>
                  </a:lnTo>
                  <a:lnTo>
                    <a:pt x="224" y="261"/>
                  </a:lnTo>
                  <a:lnTo>
                    <a:pt x="219" y="246"/>
                  </a:lnTo>
                  <a:lnTo>
                    <a:pt x="217" y="247"/>
                  </a:lnTo>
                  <a:lnTo>
                    <a:pt x="215" y="246"/>
                  </a:lnTo>
                  <a:lnTo>
                    <a:pt x="208" y="241"/>
                  </a:lnTo>
                  <a:lnTo>
                    <a:pt x="204" y="242"/>
                  </a:lnTo>
                  <a:lnTo>
                    <a:pt x="197" y="229"/>
                  </a:lnTo>
                  <a:lnTo>
                    <a:pt x="195" y="218"/>
                  </a:lnTo>
                  <a:lnTo>
                    <a:pt x="175" y="202"/>
                  </a:lnTo>
                  <a:lnTo>
                    <a:pt x="170" y="197"/>
                  </a:lnTo>
                  <a:lnTo>
                    <a:pt x="168" y="192"/>
                  </a:lnTo>
                  <a:lnTo>
                    <a:pt x="164" y="190"/>
                  </a:lnTo>
                  <a:lnTo>
                    <a:pt x="157" y="188"/>
                  </a:lnTo>
                  <a:lnTo>
                    <a:pt x="156" y="183"/>
                  </a:lnTo>
                  <a:lnTo>
                    <a:pt x="152" y="176"/>
                  </a:lnTo>
                  <a:lnTo>
                    <a:pt x="148" y="169"/>
                  </a:lnTo>
                  <a:lnTo>
                    <a:pt x="143" y="164"/>
                  </a:lnTo>
                  <a:lnTo>
                    <a:pt x="140" y="143"/>
                  </a:lnTo>
                  <a:lnTo>
                    <a:pt x="138" y="125"/>
                  </a:lnTo>
                  <a:lnTo>
                    <a:pt x="137" y="115"/>
                  </a:lnTo>
                  <a:lnTo>
                    <a:pt x="132" y="107"/>
                  </a:lnTo>
                  <a:lnTo>
                    <a:pt x="130" y="100"/>
                  </a:lnTo>
                  <a:lnTo>
                    <a:pt x="127" y="82"/>
                  </a:lnTo>
                  <a:lnTo>
                    <a:pt x="127" y="72"/>
                  </a:lnTo>
                  <a:lnTo>
                    <a:pt x="129" y="64"/>
                  </a:lnTo>
                  <a:lnTo>
                    <a:pt x="127" y="5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06" name="组合 105"/>
            <p:cNvGrpSpPr>
              <a:grpSpLocks noChangeAspect="1"/>
            </p:cNvGrpSpPr>
            <p:nvPr/>
          </p:nvGrpSpPr>
          <p:grpSpPr bwMode="gray">
            <a:xfrm>
              <a:off x="2976147" y="2486876"/>
              <a:ext cx="1757106" cy="1480720"/>
              <a:chOff x="679" y="1356"/>
              <a:chExt cx="1105" cy="848"/>
            </a:xfrm>
            <a:solidFill>
              <a:schemeClr val="bg1">
                <a:lumMod val="75000"/>
              </a:schemeClr>
            </a:solidFill>
          </p:grpSpPr>
          <p:grpSp>
            <p:nvGrpSpPr>
              <p:cNvPr id="281" name="组合 280"/>
              <p:cNvGrpSpPr>
                <a:grpSpLocks noChangeAspect="1"/>
              </p:cNvGrpSpPr>
              <p:nvPr/>
            </p:nvGrpSpPr>
            <p:grpSpPr bwMode="gray">
              <a:xfrm>
                <a:off x="679" y="1356"/>
                <a:ext cx="411" cy="413"/>
                <a:chOff x="679" y="1356"/>
                <a:chExt cx="411" cy="413"/>
              </a:xfrm>
              <a:grpFill/>
            </p:grpSpPr>
            <p:sp>
              <p:nvSpPr>
                <p:cNvPr id="288" name="任意多边形: 形状 287"/>
                <p:cNvSpPr>
                  <a:spLocks noChangeAspect="1"/>
                </p:cNvSpPr>
                <p:nvPr/>
              </p:nvSpPr>
              <p:spPr bwMode="gray">
                <a:xfrm>
                  <a:off x="776" y="1738"/>
                  <a:ext cx="3" cy="7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7" y="3"/>
                    </a:cxn>
                    <a:cxn ang="0">
                      <a:pos x="12" y="6"/>
                    </a:cxn>
                    <a:cxn ang="0">
                      <a:pos x="9" y="10"/>
                    </a:cxn>
                    <a:cxn ang="0">
                      <a:pos x="11" y="13"/>
                    </a:cxn>
                    <a:cxn ang="0">
                      <a:pos x="5" y="33"/>
                    </a:cxn>
                    <a:cxn ang="0">
                      <a:pos x="4" y="29"/>
                    </a:cxn>
                    <a:cxn ang="0">
                      <a:pos x="4" y="9"/>
                    </a:cxn>
                    <a:cxn ang="0">
                      <a:pos x="3" y="6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12" h="33">
                      <a:moveTo>
                        <a:pt x="3" y="0"/>
                      </a:move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7" y="3"/>
                      </a:lnTo>
                      <a:lnTo>
                        <a:pt x="12" y="6"/>
                      </a:lnTo>
                      <a:lnTo>
                        <a:pt x="9" y="10"/>
                      </a:lnTo>
                      <a:lnTo>
                        <a:pt x="11" y="13"/>
                      </a:lnTo>
                      <a:lnTo>
                        <a:pt x="5" y="33"/>
                      </a:lnTo>
                      <a:lnTo>
                        <a:pt x="4" y="29"/>
                      </a:lnTo>
                      <a:lnTo>
                        <a:pt x="4" y="9"/>
                      </a:lnTo>
                      <a:lnTo>
                        <a:pt x="3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9" name="任意多边形: 形状 288"/>
                <p:cNvSpPr>
                  <a:spLocks noChangeAspect="1"/>
                </p:cNvSpPr>
                <p:nvPr/>
              </p:nvSpPr>
              <p:spPr bwMode="gray">
                <a:xfrm>
                  <a:off x="833" y="1721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13" y="9"/>
                    </a:cxn>
                    <a:cxn ang="0">
                      <a:pos x="5" y="18"/>
                    </a:cxn>
                    <a:cxn ang="0">
                      <a:pos x="0" y="9"/>
                    </a:cxn>
                    <a:cxn ang="0">
                      <a:pos x="5" y="2"/>
                    </a:cxn>
                    <a:cxn ang="0">
                      <a:pos x="10" y="0"/>
                    </a:cxn>
                    <a:cxn ang="0">
                      <a:pos x="13" y="1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13" y="9"/>
                    </a:cxn>
                  </a:cxnLst>
                  <a:rect l="0" t="0" r="r" b="b"/>
                  <a:pathLst>
                    <a:path w="27" h="18">
                      <a:moveTo>
                        <a:pt x="13" y="9"/>
                      </a:moveTo>
                      <a:lnTo>
                        <a:pt x="5" y="18"/>
                      </a:lnTo>
                      <a:lnTo>
                        <a:pt x="0" y="9"/>
                      </a:lnTo>
                      <a:lnTo>
                        <a:pt x="5" y="2"/>
                      </a:lnTo>
                      <a:lnTo>
                        <a:pt x="10" y="0"/>
                      </a:lnTo>
                      <a:lnTo>
                        <a:pt x="13" y="1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13" y="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0" name="任意多边形: 形状 289"/>
                <p:cNvSpPr>
                  <a:spLocks noChangeAspect="1"/>
                </p:cNvSpPr>
                <p:nvPr/>
              </p:nvSpPr>
              <p:spPr bwMode="gray">
                <a:xfrm>
                  <a:off x="817" y="1706"/>
                  <a:ext cx="29" cy="24"/>
                </a:xfrm>
                <a:custGeom>
                  <a:avLst/>
                  <a:gdLst/>
                  <a:ahLst/>
                  <a:cxnLst>
                    <a:cxn ang="0">
                      <a:pos x="0" y="60"/>
                    </a:cxn>
                    <a:cxn ang="0">
                      <a:pos x="9" y="56"/>
                    </a:cxn>
                    <a:cxn ang="0">
                      <a:pos x="21" y="33"/>
                    </a:cxn>
                    <a:cxn ang="0">
                      <a:pos x="28" y="30"/>
                    </a:cxn>
                    <a:cxn ang="0">
                      <a:pos x="45" y="29"/>
                    </a:cxn>
                    <a:cxn ang="0">
                      <a:pos x="44" y="39"/>
                    </a:cxn>
                    <a:cxn ang="0">
                      <a:pos x="48" y="51"/>
                    </a:cxn>
                    <a:cxn ang="0">
                      <a:pos x="58" y="43"/>
                    </a:cxn>
                    <a:cxn ang="0">
                      <a:pos x="58" y="34"/>
                    </a:cxn>
                    <a:cxn ang="0">
                      <a:pos x="50" y="16"/>
                    </a:cxn>
                    <a:cxn ang="0">
                      <a:pos x="53" y="6"/>
                    </a:cxn>
                    <a:cxn ang="0">
                      <a:pos x="66" y="14"/>
                    </a:cxn>
                    <a:cxn ang="0">
                      <a:pos x="70" y="25"/>
                    </a:cxn>
                    <a:cxn ang="0">
                      <a:pos x="80" y="12"/>
                    </a:cxn>
                    <a:cxn ang="0">
                      <a:pos x="93" y="9"/>
                    </a:cxn>
                    <a:cxn ang="0">
                      <a:pos x="90" y="0"/>
                    </a:cxn>
                    <a:cxn ang="0">
                      <a:pos x="100" y="1"/>
                    </a:cxn>
                    <a:cxn ang="0">
                      <a:pos x="104" y="14"/>
                    </a:cxn>
                    <a:cxn ang="0">
                      <a:pos x="117" y="4"/>
                    </a:cxn>
                    <a:cxn ang="0">
                      <a:pos x="128" y="7"/>
                    </a:cxn>
                    <a:cxn ang="0">
                      <a:pos x="125" y="23"/>
                    </a:cxn>
                    <a:cxn ang="0">
                      <a:pos x="127" y="29"/>
                    </a:cxn>
                    <a:cxn ang="0">
                      <a:pos x="145" y="34"/>
                    </a:cxn>
                    <a:cxn ang="0">
                      <a:pos x="129" y="49"/>
                    </a:cxn>
                    <a:cxn ang="0">
                      <a:pos x="104" y="40"/>
                    </a:cxn>
                    <a:cxn ang="0">
                      <a:pos x="118" y="52"/>
                    </a:cxn>
                    <a:cxn ang="0">
                      <a:pos x="122" y="65"/>
                    </a:cxn>
                    <a:cxn ang="0">
                      <a:pos x="112" y="56"/>
                    </a:cxn>
                    <a:cxn ang="0">
                      <a:pos x="103" y="61"/>
                    </a:cxn>
                    <a:cxn ang="0">
                      <a:pos x="96" y="63"/>
                    </a:cxn>
                    <a:cxn ang="0">
                      <a:pos x="95" y="68"/>
                    </a:cxn>
                    <a:cxn ang="0">
                      <a:pos x="74" y="86"/>
                    </a:cxn>
                    <a:cxn ang="0">
                      <a:pos x="65" y="90"/>
                    </a:cxn>
                    <a:cxn ang="0">
                      <a:pos x="66" y="102"/>
                    </a:cxn>
                    <a:cxn ang="0">
                      <a:pos x="43" y="117"/>
                    </a:cxn>
                    <a:cxn ang="0">
                      <a:pos x="53" y="100"/>
                    </a:cxn>
                    <a:cxn ang="0">
                      <a:pos x="44" y="93"/>
                    </a:cxn>
                    <a:cxn ang="0">
                      <a:pos x="44" y="83"/>
                    </a:cxn>
                    <a:cxn ang="0">
                      <a:pos x="31" y="77"/>
                    </a:cxn>
                    <a:cxn ang="0">
                      <a:pos x="29" y="82"/>
                    </a:cxn>
                    <a:cxn ang="0">
                      <a:pos x="37" y="102"/>
                    </a:cxn>
                    <a:cxn ang="0">
                      <a:pos x="20" y="98"/>
                    </a:cxn>
                    <a:cxn ang="0">
                      <a:pos x="16" y="78"/>
                    </a:cxn>
                    <a:cxn ang="0">
                      <a:pos x="7" y="66"/>
                    </a:cxn>
                  </a:cxnLst>
                  <a:rect l="0" t="0" r="r" b="b"/>
                  <a:pathLst>
                    <a:path w="145" h="117">
                      <a:moveTo>
                        <a:pt x="4" y="59"/>
                      </a:moveTo>
                      <a:lnTo>
                        <a:pt x="0" y="60"/>
                      </a:lnTo>
                      <a:lnTo>
                        <a:pt x="0" y="56"/>
                      </a:lnTo>
                      <a:lnTo>
                        <a:pt x="9" y="56"/>
                      </a:lnTo>
                      <a:lnTo>
                        <a:pt x="9" y="47"/>
                      </a:lnTo>
                      <a:lnTo>
                        <a:pt x="21" y="33"/>
                      </a:lnTo>
                      <a:lnTo>
                        <a:pt x="25" y="34"/>
                      </a:lnTo>
                      <a:lnTo>
                        <a:pt x="28" y="30"/>
                      </a:lnTo>
                      <a:lnTo>
                        <a:pt x="39" y="29"/>
                      </a:lnTo>
                      <a:lnTo>
                        <a:pt x="45" y="29"/>
                      </a:lnTo>
                      <a:lnTo>
                        <a:pt x="39" y="38"/>
                      </a:lnTo>
                      <a:lnTo>
                        <a:pt x="44" y="39"/>
                      </a:lnTo>
                      <a:lnTo>
                        <a:pt x="47" y="44"/>
                      </a:lnTo>
                      <a:lnTo>
                        <a:pt x="48" y="51"/>
                      </a:lnTo>
                      <a:lnTo>
                        <a:pt x="57" y="54"/>
                      </a:lnTo>
                      <a:lnTo>
                        <a:pt x="58" y="43"/>
                      </a:lnTo>
                      <a:lnTo>
                        <a:pt x="60" y="39"/>
                      </a:lnTo>
                      <a:lnTo>
                        <a:pt x="58" y="34"/>
                      </a:lnTo>
                      <a:lnTo>
                        <a:pt x="63" y="32"/>
                      </a:lnTo>
                      <a:lnTo>
                        <a:pt x="50" y="16"/>
                      </a:lnTo>
                      <a:lnTo>
                        <a:pt x="49" y="9"/>
                      </a:lnTo>
                      <a:lnTo>
                        <a:pt x="53" y="6"/>
                      </a:lnTo>
                      <a:lnTo>
                        <a:pt x="61" y="4"/>
                      </a:lnTo>
                      <a:lnTo>
                        <a:pt x="66" y="14"/>
                      </a:lnTo>
                      <a:lnTo>
                        <a:pt x="68" y="24"/>
                      </a:lnTo>
                      <a:lnTo>
                        <a:pt x="70" y="25"/>
                      </a:lnTo>
                      <a:lnTo>
                        <a:pt x="75" y="16"/>
                      </a:lnTo>
                      <a:lnTo>
                        <a:pt x="80" y="12"/>
                      </a:lnTo>
                      <a:lnTo>
                        <a:pt x="90" y="14"/>
                      </a:lnTo>
                      <a:lnTo>
                        <a:pt x="93" y="9"/>
                      </a:lnTo>
                      <a:lnTo>
                        <a:pt x="95" y="6"/>
                      </a:lnTo>
                      <a:lnTo>
                        <a:pt x="90" y="0"/>
                      </a:lnTo>
                      <a:lnTo>
                        <a:pt x="96" y="2"/>
                      </a:lnTo>
                      <a:lnTo>
                        <a:pt x="100" y="1"/>
                      </a:lnTo>
                      <a:lnTo>
                        <a:pt x="104" y="2"/>
                      </a:lnTo>
                      <a:lnTo>
                        <a:pt x="104" y="14"/>
                      </a:lnTo>
                      <a:lnTo>
                        <a:pt x="108" y="18"/>
                      </a:lnTo>
                      <a:lnTo>
                        <a:pt x="117" y="4"/>
                      </a:lnTo>
                      <a:lnTo>
                        <a:pt x="125" y="2"/>
                      </a:lnTo>
                      <a:lnTo>
                        <a:pt x="128" y="7"/>
                      </a:lnTo>
                      <a:lnTo>
                        <a:pt x="127" y="20"/>
                      </a:lnTo>
                      <a:lnTo>
                        <a:pt x="125" y="23"/>
                      </a:lnTo>
                      <a:lnTo>
                        <a:pt x="125" y="29"/>
                      </a:lnTo>
                      <a:lnTo>
                        <a:pt x="127" y="29"/>
                      </a:lnTo>
                      <a:lnTo>
                        <a:pt x="128" y="34"/>
                      </a:lnTo>
                      <a:lnTo>
                        <a:pt x="145" y="34"/>
                      </a:lnTo>
                      <a:lnTo>
                        <a:pt x="138" y="49"/>
                      </a:lnTo>
                      <a:lnTo>
                        <a:pt x="129" y="49"/>
                      </a:lnTo>
                      <a:lnTo>
                        <a:pt x="111" y="39"/>
                      </a:lnTo>
                      <a:lnTo>
                        <a:pt x="104" y="40"/>
                      </a:lnTo>
                      <a:lnTo>
                        <a:pt x="102" y="49"/>
                      </a:lnTo>
                      <a:lnTo>
                        <a:pt x="118" y="52"/>
                      </a:lnTo>
                      <a:lnTo>
                        <a:pt x="122" y="56"/>
                      </a:lnTo>
                      <a:lnTo>
                        <a:pt x="122" y="65"/>
                      </a:lnTo>
                      <a:lnTo>
                        <a:pt x="112" y="63"/>
                      </a:lnTo>
                      <a:lnTo>
                        <a:pt x="112" y="56"/>
                      </a:lnTo>
                      <a:lnTo>
                        <a:pt x="108" y="56"/>
                      </a:lnTo>
                      <a:lnTo>
                        <a:pt x="103" y="61"/>
                      </a:lnTo>
                      <a:lnTo>
                        <a:pt x="93" y="63"/>
                      </a:lnTo>
                      <a:lnTo>
                        <a:pt x="96" y="63"/>
                      </a:lnTo>
                      <a:lnTo>
                        <a:pt x="100" y="68"/>
                      </a:lnTo>
                      <a:lnTo>
                        <a:pt x="95" y="68"/>
                      </a:lnTo>
                      <a:lnTo>
                        <a:pt x="84" y="72"/>
                      </a:lnTo>
                      <a:lnTo>
                        <a:pt x="74" y="86"/>
                      </a:lnTo>
                      <a:lnTo>
                        <a:pt x="66" y="87"/>
                      </a:lnTo>
                      <a:lnTo>
                        <a:pt x="65" y="90"/>
                      </a:lnTo>
                      <a:lnTo>
                        <a:pt x="66" y="94"/>
                      </a:lnTo>
                      <a:lnTo>
                        <a:pt x="66" y="102"/>
                      </a:lnTo>
                      <a:lnTo>
                        <a:pt x="63" y="109"/>
                      </a:lnTo>
                      <a:lnTo>
                        <a:pt x="43" y="117"/>
                      </a:lnTo>
                      <a:lnTo>
                        <a:pt x="47" y="108"/>
                      </a:lnTo>
                      <a:lnTo>
                        <a:pt x="53" y="100"/>
                      </a:lnTo>
                      <a:lnTo>
                        <a:pt x="53" y="95"/>
                      </a:lnTo>
                      <a:lnTo>
                        <a:pt x="44" y="93"/>
                      </a:lnTo>
                      <a:lnTo>
                        <a:pt x="43" y="87"/>
                      </a:lnTo>
                      <a:lnTo>
                        <a:pt x="44" y="83"/>
                      </a:lnTo>
                      <a:lnTo>
                        <a:pt x="39" y="79"/>
                      </a:lnTo>
                      <a:lnTo>
                        <a:pt x="31" y="77"/>
                      </a:lnTo>
                      <a:lnTo>
                        <a:pt x="27" y="79"/>
                      </a:lnTo>
                      <a:lnTo>
                        <a:pt x="29" y="82"/>
                      </a:lnTo>
                      <a:lnTo>
                        <a:pt x="36" y="83"/>
                      </a:lnTo>
                      <a:lnTo>
                        <a:pt x="37" y="102"/>
                      </a:lnTo>
                      <a:lnTo>
                        <a:pt x="29" y="106"/>
                      </a:lnTo>
                      <a:lnTo>
                        <a:pt x="20" y="98"/>
                      </a:lnTo>
                      <a:lnTo>
                        <a:pt x="17" y="88"/>
                      </a:lnTo>
                      <a:lnTo>
                        <a:pt x="16" y="78"/>
                      </a:lnTo>
                      <a:lnTo>
                        <a:pt x="14" y="68"/>
                      </a:lnTo>
                      <a:lnTo>
                        <a:pt x="7" y="66"/>
                      </a:lnTo>
                      <a:lnTo>
                        <a:pt x="4" y="5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1" name="任意多边形: 形状 290"/>
                <p:cNvSpPr>
                  <a:spLocks noChangeAspect="1"/>
                </p:cNvSpPr>
                <p:nvPr/>
              </p:nvSpPr>
              <p:spPr bwMode="gray">
                <a:xfrm>
                  <a:off x="679" y="1356"/>
                  <a:ext cx="328" cy="411"/>
                </a:xfrm>
                <a:custGeom>
                  <a:avLst/>
                  <a:gdLst/>
                  <a:ahLst/>
                  <a:cxnLst>
                    <a:cxn ang="0">
                      <a:pos x="1427" y="242"/>
                    </a:cxn>
                    <a:cxn ang="0">
                      <a:pos x="1252" y="223"/>
                    </a:cxn>
                    <a:cxn ang="0">
                      <a:pos x="977" y="152"/>
                    </a:cxn>
                    <a:cxn ang="0">
                      <a:pos x="845" y="94"/>
                    </a:cxn>
                    <a:cxn ang="0">
                      <a:pos x="709" y="40"/>
                    </a:cxn>
                    <a:cxn ang="0">
                      <a:pos x="672" y="64"/>
                    </a:cxn>
                    <a:cxn ang="0">
                      <a:pos x="602" y="33"/>
                    </a:cxn>
                    <a:cxn ang="0">
                      <a:pos x="466" y="88"/>
                    </a:cxn>
                    <a:cxn ang="0">
                      <a:pos x="440" y="158"/>
                    </a:cxn>
                    <a:cxn ang="0">
                      <a:pos x="353" y="233"/>
                    </a:cxn>
                    <a:cxn ang="0">
                      <a:pos x="270" y="323"/>
                    </a:cxn>
                    <a:cxn ang="0">
                      <a:pos x="102" y="459"/>
                    </a:cxn>
                    <a:cxn ang="0">
                      <a:pos x="233" y="608"/>
                    </a:cxn>
                    <a:cxn ang="0">
                      <a:pos x="319" y="670"/>
                    </a:cxn>
                    <a:cxn ang="0">
                      <a:pos x="436" y="717"/>
                    </a:cxn>
                    <a:cxn ang="0">
                      <a:pos x="392" y="748"/>
                    </a:cxn>
                    <a:cxn ang="0">
                      <a:pos x="393" y="780"/>
                    </a:cxn>
                    <a:cxn ang="0">
                      <a:pos x="289" y="796"/>
                    </a:cxn>
                    <a:cxn ang="0">
                      <a:pos x="160" y="749"/>
                    </a:cxn>
                    <a:cxn ang="0">
                      <a:pos x="36" y="829"/>
                    </a:cxn>
                    <a:cxn ang="0">
                      <a:pos x="70" y="906"/>
                    </a:cxn>
                    <a:cxn ang="0">
                      <a:pos x="270" y="1001"/>
                    </a:cxn>
                    <a:cxn ang="0">
                      <a:pos x="405" y="970"/>
                    </a:cxn>
                    <a:cxn ang="0">
                      <a:pos x="394" y="1115"/>
                    </a:cxn>
                    <a:cxn ang="0">
                      <a:pos x="256" y="1179"/>
                    </a:cxn>
                    <a:cxn ang="0">
                      <a:pos x="127" y="1305"/>
                    </a:cxn>
                    <a:cxn ang="0">
                      <a:pos x="155" y="1358"/>
                    </a:cxn>
                    <a:cxn ang="0">
                      <a:pos x="193" y="1420"/>
                    </a:cxn>
                    <a:cxn ang="0">
                      <a:pos x="222" y="1535"/>
                    </a:cxn>
                    <a:cxn ang="0">
                      <a:pos x="313" y="1517"/>
                    </a:cxn>
                    <a:cxn ang="0">
                      <a:pos x="349" y="1583"/>
                    </a:cxn>
                    <a:cxn ang="0">
                      <a:pos x="345" y="1683"/>
                    </a:cxn>
                    <a:cxn ang="0">
                      <a:pos x="461" y="1652"/>
                    </a:cxn>
                    <a:cxn ang="0">
                      <a:pos x="548" y="1679"/>
                    </a:cxn>
                    <a:cxn ang="0">
                      <a:pos x="549" y="1814"/>
                    </a:cxn>
                    <a:cxn ang="0">
                      <a:pos x="414" y="1939"/>
                    </a:cxn>
                    <a:cxn ang="0">
                      <a:pos x="326" y="1968"/>
                    </a:cxn>
                    <a:cxn ang="0">
                      <a:pos x="263" y="2054"/>
                    </a:cxn>
                    <a:cxn ang="0">
                      <a:pos x="334" y="2020"/>
                    </a:cxn>
                    <a:cxn ang="0">
                      <a:pos x="432" y="1975"/>
                    </a:cxn>
                    <a:cxn ang="0">
                      <a:pos x="515" y="1925"/>
                    </a:cxn>
                    <a:cxn ang="0">
                      <a:pos x="576" y="1872"/>
                    </a:cxn>
                    <a:cxn ang="0">
                      <a:pos x="658" y="1788"/>
                    </a:cxn>
                    <a:cxn ang="0">
                      <a:pos x="767" y="1707"/>
                    </a:cxn>
                    <a:cxn ang="0">
                      <a:pos x="785" y="1592"/>
                    </a:cxn>
                    <a:cxn ang="0">
                      <a:pos x="827" y="1501"/>
                    </a:cxn>
                    <a:cxn ang="0">
                      <a:pos x="983" y="1287"/>
                    </a:cxn>
                    <a:cxn ang="0">
                      <a:pos x="1042" y="1436"/>
                    </a:cxn>
                    <a:cxn ang="0">
                      <a:pos x="892" y="1567"/>
                    </a:cxn>
                    <a:cxn ang="0">
                      <a:pos x="892" y="1617"/>
                    </a:cxn>
                    <a:cxn ang="0">
                      <a:pos x="1000" y="1550"/>
                    </a:cxn>
                    <a:cxn ang="0">
                      <a:pos x="1088" y="1509"/>
                    </a:cxn>
                    <a:cxn ang="0">
                      <a:pos x="1066" y="1448"/>
                    </a:cxn>
                    <a:cxn ang="0">
                      <a:pos x="1115" y="1405"/>
                    </a:cxn>
                    <a:cxn ang="0">
                      <a:pos x="1168" y="1454"/>
                    </a:cxn>
                    <a:cxn ang="0">
                      <a:pos x="1263" y="1481"/>
                    </a:cxn>
                    <a:cxn ang="0">
                      <a:pos x="1383" y="1528"/>
                    </a:cxn>
                    <a:cxn ang="0">
                      <a:pos x="1574" y="1540"/>
                    </a:cxn>
                    <a:cxn ang="0">
                      <a:pos x="1564" y="1570"/>
                    </a:cxn>
                    <a:cxn ang="0">
                      <a:pos x="1628" y="1599"/>
                    </a:cxn>
                  </a:cxnLst>
                  <a:rect l="0" t="0" r="r" b="b"/>
                  <a:pathLst>
                    <a:path w="1638" h="2054">
                      <a:moveTo>
                        <a:pt x="1486" y="1466"/>
                      </a:moveTo>
                      <a:lnTo>
                        <a:pt x="1486" y="1356"/>
                      </a:lnTo>
                      <a:lnTo>
                        <a:pt x="1486" y="1249"/>
                      </a:lnTo>
                      <a:lnTo>
                        <a:pt x="1486" y="1148"/>
                      </a:lnTo>
                      <a:lnTo>
                        <a:pt x="1486" y="1039"/>
                      </a:lnTo>
                      <a:lnTo>
                        <a:pt x="1486" y="915"/>
                      </a:lnTo>
                      <a:lnTo>
                        <a:pt x="1486" y="793"/>
                      </a:lnTo>
                      <a:lnTo>
                        <a:pt x="1486" y="678"/>
                      </a:lnTo>
                      <a:lnTo>
                        <a:pt x="1486" y="553"/>
                      </a:lnTo>
                      <a:lnTo>
                        <a:pt x="1486" y="409"/>
                      </a:lnTo>
                      <a:lnTo>
                        <a:pt x="1486" y="266"/>
                      </a:lnTo>
                      <a:lnTo>
                        <a:pt x="1484" y="263"/>
                      </a:lnTo>
                      <a:lnTo>
                        <a:pt x="1477" y="263"/>
                      </a:lnTo>
                      <a:lnTo>
                        <a:pt x="1475" y="270"/>
                      </a:lnTo>
                      <a:lnTo>
                        <a:pt x="1470" y="280"/>
                      </a:lnTo>
                      <a:lnTo>
                        <a:pt x="1467" y="276"/>
                      </a:lnTo>
                      <a:lnTo>
                        <a:pt x="1456" y="259"/>
                      </a:lnTo>
                      <a:lnTo>
                        <a:pt x="1429" y="248"/>
                      </a:lnTo>
                      <a:lnTo>
                        <a:pt x="1427" y="242"/>
                      </a:lnTo>
                      <a:lnTo>
                        <a:pt x="1408" y="232"/>
                      </a:lnTo>
                      <a:lnTo>
                        <a:pt x="1408" y="228"/>
                      </a:lnTo>
                      <a:lnTo>
                        <a:pt x="1403" y="221"/>
                      </a:lnTo>
                      <a:lnTo>
                        <a:pt x="1365" y="201"/>
                      </a:lnTo>
                      <a:lnTo>
                        <a:pt x="1361" y="205"/>
                      </a:lnTo>
                      <a:lnTo>
                        <a:pt x="1355" y="206"/>
                      </a:lnTo>
                      <a:lnTo>
                        <a:pt x="1350" y="202"/>
                      </a:lnTo>
                      <a:lnTo>
                        <a:pt x="1351" y="214"/>
                      </a:lnTo>
                      <a:lnTo>
                        <a:pt x="1349" y="220"/>
                      </a:lnTo>
                      <a:lnTo>
                        <a:pt x="1341" y="209"/>
                      </a:lnTo>
                      <a:lnTo>
                        <a:pt x="1335" y="205"/>
                      </a:lnTo>
                      <a:lnTo>
                        <a:pt x="1330" y="209"/>
                      </a:lnTo>
                      <a:lnTo>
                        <a:pt x="1303" y="214"/>
                      </a:lnTo>
                      <a:lnTo>
                        <a:pt x="1302" y="217"/>
                      </a:lnTo>
                      <a:lnTo>
                        <a:pt x="1290" y="225"/>
                      </a:lnTo>
                      <a:lnTo>
                        <a:pt x="1280" y="225"/>
                      </a:lnTo>
                      <a:lnTo>
                        <a:pt x="1273" y="217"/>
                      </a:lnTo>
                      <a:lnTo>
                        <a:pt x="1271" y="225"/>
                      </a:lnTo>
                      <a:lnTo>
                        <a:pt x="1252" y="223"/>
                      </a:lnTo>
                      <a:lnTo>
                        <a:pt x="1251" y="221"/>
                      </a:lnTo>
                      <a:lnTo>
                        <a:pt x="1253" y="215"/>
                      </a:lnTo>
                      <a:lnTo>
                        <a:pt x="1232" y="211"/>
                      </a:lnTo>
                      <a:lnTo>
                        <a:pt x="1222" y="201"/>
                      </a:lnTo>
                      <a:lnTo>
                        <a:pt x="1211" y="194"/>
                      </a:lnTo>
                      <a:lnTo>
                        <a:pt x="1178" y="194"/>
                      </a:lnTo>
                      <a:lnTo>
                        <a:pt x="1158" y="199"/>
                      </a:lnTo>
                      <a:lnTo>
                        <a:pt x="1128" y="183"/>
                      </a:lnTo>
                      <a:lnTo>
                        <a:pt x="1115" y="180"/>
                      </a:lnTo>
                      <a:lnTo>
                        <a:pt x="1107" y="172"/>
                      </a:lnTo>
                      <a:lnTo>
                        <a:pt x="1091" y="167"/>
                      </a:lnTo>
                      <a:lnTo>
                        <a:pt x="1074" y="166"/>
                      </a:lnTo>
                      <a:lnTo>
                        <a:pt x="1072" y="156"/>
                      </a:lnTo>
                      <a:lnTo>
                        <a:pt x="1054" y="152"/>
                      </a:lnTo>
                      <a:lnTo>
                        <a:pt x="1032" y="142"/>
                      </a:lnTo>
                      <a:lnTo>
                        <a:pt x="1010" y="142"/>
                      </a:lnTo>
                      <a:lnTo>
                        <a:pt x="1001" y="148"/>
                      </a:lnTo>
                      <a:lnTo>
                        <a:pt x="975" y="158"/>
                      </a:lnTo>
                      <a:lnTo>
                        <a:pt x="977" y="152"/>
                      </a:lnTo>
                      <a:lnTo>
                        <a:pt x="985" y="151"/>
                      </a:lnTo>
                      <a:lnTo>
                        <a:pt x="983" y="144"/>
                      </a:lnTo>
                      <a:lnTo>
                        <a:pt x="977" y="141"/>
                      </a:lnTo>
                      <a:lnTo>
                        <a:pt x="967" y="140"/>
                      </a:lnTo>
                      <a:lnTo>
                        <a:pt x="929" y="151"/>
                      </a:lnTo>
                      <a:lnTo>
                        <a:pt x="899" y="148"/>
                      </a:lnTo>
                      <a:lnTo>
                        <a:pt x="908" y="140"/>
                      </a:lnTo>
                      <a:lnTo>
                        <a:pt x="909" y="132"/>
                      </a:lnTo>
                      <a:lnTo>
                        <a:pt x="872" y="132"/>
                      </a:lnTo>
                      <a:lnTo>
                        <a:pt x="866" y="129"/>
                      </a:lnTo>
                      <a:lnTo>
                        <a:pt x="887" y="128"/>
                      </a:lnTo>
                      <a:lnTo>
                        <a:pt x="882" y="120"/>
                      </a:lnTo>
                      <a:lnTo>
                        <a:pt x="872" y="120"/>
                      </a:lnTo>
                      <a:lnTo>
                        <a:pt x="870" y="114"/>
                      </a:lnTo>
                      <a:lnTo>
                        <a:pt x="877" y="99"/>
                      </a:lnTo>
                      <a:lnTo>
                        <a:pt x="877" y="87"/>
                      </a:lnTo>
                      <a:lnTo>
                        <a:pt x="859" y="80"/>
                      </a:lnTo>
                      <a:lnTo>
                        <a:pt x="843" y="80"/>
                      </a:lnTo>
                      <a:lnTo>
                        <a:pt x="845" y="94"/>
                      </a:lnTo>
                      <a:lnTo>
                        <a:pt x="843" y="91"/>
                      </a:lnTo>
                      <a:lnTo>
                        <a:pt x="835" y="94"/>
                      </a:lnTo>
                      <a:lnTo>
                        <a:pt x="832" y="81"/>
                      </a:lnTo>
                      <a:lnTo>
                        <a:pt x="827" y="69"/>
                      </a:lnTo>
                      <a:lnTo>
                        <a:pt x="817" y="69"/>
                      </a:lnTo>
                      <a:lnTo>
                        <a:pt x="807" y="71"/>
                      </a:lnTo>
                      <a:lnTo>
                        <a:pt x="790" y="83"/>
                      </a:lnTo>
                      <a:lnTo>
                        <a:pt x="785" y="75"/>
                      </a:lnTo>
                      <a:lnTo>
                        <a:pt x="778" y="80"/>
                      </a:lnTo>
                      <a:lnTo>
                        <a:pt x="771" y="91"/>
                      </a:lnTo>
                      <a:lnTo>
                        <a:pt x="763" y="91"/>
                      </a:lnTo>
                      <a:lnTo>
                        <a:pt x="757" y="83"/>
                      </a:lnTo>
                      <a:lnTo>
                        <a:pt x="747" y="83"/>
                      </a:lnTo>
                      <a:lnTo>
                        <a:pt x="740" y="78"/>
                      </a:lnTo>
                      <a:lnTo>
                        <a:pt x="744" y="70"/>
                      </a:lnTo>
                      <a:lnTo>
                        <a:pt x="733" y="45"/>
                      </a:lnTo>
                      <a:lnTo>
                        <a:pt x="716" y="39"/>
                      </a:lnTo>
                      <a:lnTo>
                        <a:pt x="716" y="48"/>
                      </a:lnTo>
                      <a:lnTo>
                        <a:pt x="709" y="40"/>
                      </a:lnTo>
                      <a:lnTo>
                        <a:pt x="710" y="51"/>
                      </a:lnTo>
                      <a:lnTo>
                        <a:pt x="704" y="51"/>
                      </a:lnTo>
                      <a:lnTo>
                        <a:pt x="697" y="58"/>
                      </a:lnTo>
                      <a:lnTo>
                        <a:pt x="695" y="72"/>
                      </a:lnTo>
                      <a:lnTo>
                        <a:pt x="704" y="83"/>
                      </a:lnTo>
                      <a:lnTo>
                        <a:pt x="704" y="91"/>
                      </a:lnTo>
                      <a:lnTo>
                        <a:pt x="705" y="103"/>
                      </a:lnTo>
                      <a:lnTo>
                        <a:pt x="695" y="103"/>
                      </a:lnTo>
                      <a:lnTo>
                        <a:pt x="694" y="94"/>
                      </a:lnTo>
                      <a:lnTo>
                        <a:pt x="688" y="87"/>
                      </a:lnTo>
                      <a:lnTo>
                        <a:pt x="683" y="94"/>
                      </a:lnTo>
                      <a:lnTo>
                        <a:pt x="678" y="83"/>
                      </a:lnTo>
                      <a:lnTo>
                        <a:pt x="676" y="96"/>
                      </a:lnTo>
                      <a:lnTo>
                        <a:pt x="657" y="83"/>
                      </a:lnTo>
                      <a:lnTo>
                        <a:pt x="649" y="82"/>
                      </a:lnTo>
                      <a:lnTo>
                        <a:pt x="646" y="85"/>
                      </a:lnTo>
                      <a:lnTo>
                        <a:pt x="654" y="66"/>
                      </a:lnTo>
                      <a:lnTo>
                        <a:pt x="660" y="70"/>
                      </a:lnTo>
                      <a:lnTo>
                        <a:pt x="672" y="64"/>
                      </a:lnTo>
                      <a:lnTo>
                        <a:pt x="689" y="49"/>
                      </a:lnTo>
                      <a:lnTo>
                        <a:pt x="690" y="42"/>
                      </a:lnTo>
                      <a:lnTo>
                        <a:pt x="689" y="33"/>
                      </a:lnTo>
                      <a:lnTo>
                        <a:pt x="681" y="26"/>
                      </a:lnTo>
                      <a:lnTo>
                        <a:pt x="661" y="30"/>
                      </a:lnTo>
                      <a:lnTo>
                        <a:pt x="660" y="27"/>
                      </a:lnTo>
                      <a:lnTo>
                        <a:pt x="658" y="16"/>
                      </a:lnTo>
                      <a:lnTo>
                        <a:pt x="650" y="11"/>
                      </a:lnTo>
                      <a:lnTo>
                        <a:pt x="642" y="15"/>
                      </a:lnTo>
                      <a:lnTo>
                        <a:pt x="635" y="10"/>
                      </a:lnTo>
                      <a:lnTo>
                        <a:pt x="627" y="0"/>
                      </a:lnTo>
                      <a:lnTo>
                        <a:pt x="622" y="3"/>
                      </a:lnTo>
                      <a:lnTo>
                        <a:pt x="619" y="10"/>
                      </a:lnTo>
                      <a:lnTo>
                        <a:pt x="613" y="17"/>
                      </a:lnTo>
                      <a:lnTo>
                        <a:pt x="612" y="24"/>
                      </a:lnTo>
                      <a:lnTo>
                        <a:pt x="609" y="22"/>
                      </a:lnTo>
                      <a:lnTo>
                        <a:pt x="612" y="33"/>
                      </a:lnTo>
                      <a:lnTo>
                        <a:pt x="608" y="37"/>
                      </a:lnTo>
                      <a:lnTo>
                        <a:pt x="602" y="33"/>
                      </a:lnTo>
                      <a:lnTo>
                        <a:pt x="598" y="35"/>
                      </a:lnTo>
                      <a:lnTo>
                        <a:pt x="597" y="40"/>
                      </a:lnTo>
                      <a:lnTo>
                        <a:pt x="591" y="48"/>
                      </a:lnTo>
                      <a:lnTo>
                        <a:pt x="584" y="60"/>
                      </a:lnTo>
                      <a:lnTo>
                        <a:pt x="558" y="86"/>
                      </a:lnTo>
                      <a:lnTo>
                        <a:pt x="536" y="86"/>
                      </a:lnTo>
                      <a:lnTo>
                        <a:pt x="537" y="91"/>
                      </a:lnTo>
                      <a:lnTo>
                        <a:pt x="511" y="96"/>
                      </a:lnTo>
                      <a:lnTo>
                        <a:pt x="491" y="91"/>
                      </a:lnTo>
                      <a:lnTo>
                        <a:pt x="495" y="96"/>
                      </a:lnTo>
                      <a:lnTo>
                        <a:pt x="486" y="101"/>
                      </a:lnTo>
                      <a:lnTo>
                        <a:pt x="489" y="113"/>
                      </a:lnTo>
                      <a:lnTo>
                        <a:pt x="472" y="103"/>
                      </a:lnTo>
                      <a:lnTo>
                        <a:pt x="480" y="92"/>
                      </a:lnTo>
                      <a:lnTo>
                        <a:pt x="483" y="83"/>
                      </a:lnTo>
                      <a:lnTo>
                        <a:pt x="496" y="78"/>
                      </a:lnTo>
                      <a:lnTo>
                        <a:pt x="500" y="73"/>
                      </a:lnTo>
                      <a:lnTo>
                        <a:pt x="478" y="81"/>
                      </a:lnTo>
                      <a:lnTo>
                        <a:pt x="466" y="88"/>
                      </a:lnTo>
                      <a:lnTo>
                        <a:pt x="452" y="101"/>
                      </a:lnTo>
                      <a:lnTo>
                        <a:pt x="448" y="109"/>
                      </a:lnTo>
                      <a:lnTo>
                        <a:pt x="448" y="113"/>
                      </a:lnTo>
                      <a:lnTo>
                        <a:pt x="440" y="116"/>
                      </a:lnTo>
                      <a:lnTo>
                        <a:pt x="445" y="121"/>
                      </a:lnTo>
                      <a:lnTo>
                        <a:pt x="452" y="124"/>
                      </a:lnTo>
                      <a:lnTo>
                        <a:pt x="457" y="136"/>
                      </a:lnTo>
                      <a:lnTo>
                        <a:pt x="464" y="141"/>
                      </a:lnTo>
                      <a:lnTo>
                        <a:pt x="474" y="139"/>
                      </a:lnTo>
                      <a:lnTo>
                        <a:pt x="461" y="145"/>
                      </a:lnTo>
                      <a:lnTo>
                        <a:pt x="453" y="145"/>
                      </a:lnTo>
                      <a:lnTo>
                        <a:pt x="450" y="155"/>
                      </a:lnTo>
                      <a:lnTo>
                        <a:pt x="453" y="162"/>
                      </a:lnTo>
                      <a:lnTo>
                        <a:pt x="452" y="174"/>
                      </a:lnTo>
                      <a:lnTo>
                        <a:pt x="447" y="182"/>
                      </a:lnTo>
                      <a:lnTo>
                        <a:pt x="442" y="175"/>
                      </a:lnTo>
                      <a:lnTo>
                        <a:pt x="442" y="162"/>
                      </a:lnTo>
                      <a:lnTo>
                        <a:pt x="434" y="168"/>
                      </a:lnTo>
                      <a:lnTo>
                        <a:pt x="440" y="158"/>
                      </a:lnTo>
                      <a:lnTo>
                        <a:pt x="439" y="146"/>
                      </a:lnTo>
                      <a:lnTo>
                        <a:pt x="445" y="140"/>
                      </a:lnTo>
                      <a:lnTo>
                        <a:pt x="442" y="131"/>
                      </a:lnTo>
                      <a:lnTo>
                        <a:pt x="432" y="128"/>
                      </a:lnTo>
                      <a:lnTo>
                        <a:pt x="405" y="148"/>
                      </a:lnTo>
                      <a:lnTo>
                        <a:pt x="405" y="152"/>
                      </a:lnTo>
                      <a:lnTo>
                        <a:pt x="418" y="145"/>
                      </a:lnTo>
                      <a:lnTo>
                        <a:pt x="408" y="156"/>
                      </a:lnTo>
                      <a:lnTo>
                        <a:pt x="366" y="184"/>
                      </a:lnTo>
                      <a:lnTo>
                        <a:pt x="348" y="188"/>
                      </a:lnTo>
                      <a:lnTo>
                        <a:pt x="338" y="200"/>
                      </a:lnTo>
                      <a:lnTo>
                        <a:pt x="342" y="191"/>
                      </a:lnTo>
                      <a:lnTo>
                        <a:pt x="342" y="183"/>
                      </a:lnTo>
                      <a:lnTo>
                        <a:pt x="348" y="177"/>
                      </a:lnTo>
                      <a:lnTo>
                        <a:pt x="337" y="175"/>
                      </a:lnTo>
                      <a:lnTo>
                        <a:pt x="326" y="200"/>
                      </a:lnTo>
                      <a:lnTo>
                        <a:pt x="323" y="211"/>
                      </a:lnTo>
                      <a:lnTo>
                        <a:pt x="342" y="228"/>
                      </a:lnTo>
                      <a:lnTo>
                        <a:pt x="353" y="233"/>
                      </a:lnTo>
                      <a:lnTo>
                        <a:pt x="353" y="239"/>
                      </a:lnTo>
                      <a:lnTo>
                        <a:pt x="324" y="225"/>
                      </a:lnTo>
                      <a:lnTo>
                        <a:pt x="321" y="218"/>
                      </a:lnTo>
                      <a:lnTo>
                        <a:pt x="312" y="217"/>
                      </a:lnTo>
                      <a:lnTo>
                        <a:pt x="307" y="227"/>
                      </a:lnTo>
                      <a:lnTo>
                        <a:pt x="285" y="253"/>
                      </a:lnTo>
                      <a:lnTo>
                        <a:pt x="295" y="258"/>
                      </a:lnTo>
                      <a:lnTo>
                        <a:pt x="318" y="259"/>
                      </a:lnTo>
                      <a:lnTo>
                        <a:pt x="314" y="261"/>
                      </a:lnTo>
                      <a:lnTo>
                        <a:pt x="287" y="261"/>
                      </a:lnTo>
                      <a:lnTo>
                        <a:pt x="280" y="264"/>
                      </a:lnTo>
                      <a:lnTo>
                        <a:pt x="279" y="268"/>
                      </a:lnTo>
                      <a:lnTo>
                        <a:pt x="291" y="282"/>
                      </a:lnTo>
                      <a:lnTo>
                        <a:pt x="302" y="288"/>
                      </a:lnTo>
                      <a:lnTo>
                        <a:pt x="299" y="293"/>
                      </a:lnTo>
                      <a:lnTo>
                        <a:pt x="279" y="279"/>
                      </a:lnTo>
                      <a:lnTo>
                        <a:pt x="280" y="287"/>
                      </a:lnTo>
                      <a:lnTo>
                        <a:pt x="273" y="318"/>
                      </a:lnTo>
                      <a:lnTo>
                        <a:pt x="270" y="323"/>
                      </a:lnTo>
                      <a:lnTo>
                        <a:pt x="269" y="306"/>
                      </a:lnTo>
                      <a:lnTo>
                        <a:pt x="263" y="331"/>
                      </a:lnTo>
                      <a:lnTo>
                        <a:pt x="251" y="356"/>
                      </a:lnTo>
                      <a:lnTo>
                        <a:pt x="226" y="379"/>
                      </a:lnTo>
                      <a:lnTo>
                        <a:pt x="189" y="388"/>
                      </a:lnTo>
                      <a:lnTo>
                        <a:pt x="155" y="393"/>
                      </a:lnTo>
                      <a:lnTo>
                        <a:pt x="127" y="401"/>
                      </a:lnTo>
                      <a:lnTo>
                        <a:pt x="117" y="400"/>
                      </a:lnTo>
                      <a:lnTo>
                        <a:pt x="125" y="397"/>
                      </a:lnTo>
                      <a:lnTo>
                        <a:pt x="124" y="393"/>
                      </a:lnTo>
                      <a:lnTo>
                        <a:pt x="102" y="395"/>
                      </a:lnTo>
                      <a:lnTo>
                        <a:pt x="102" y="397"/>
                      </a:lnTo>
                      <a:lnTo>
                        <a:pt x="103" y="401"/>
                      </a:lnTo>
                      <a:lnTo>
                        <a:pt x="101" y="419"/>
                      </a:lnTo>
                      <a:lnTo>
                        <a:pt x="101" y="435"/>
                      </a:lnTo>
                      <a:lnTo>
                        <a:pt x="98" y="453"/>
                      </a:lnTo>
                      <a:lnTo>
                        <a:pt x="103" y="455"/>
                      </a:lnTo>
                      <a:lnTo>
                        <a:pt x="108" y="452"/>
                      </a:lnTo>
                      <a:lnTo>
                        <a:pt x="102" y="459"/>
                      </a:lnTo>
                      <a:lnTo>
                        <a:pt x="88" y="465"/>
                      </a:lnTo>
                      <a:lnTo>
                        <a:pt x="85" y="471"/>
                      </a:lnTo>
                      <a:lnTo>
                        <a:pt x="79" y="471"/>
                      </a:lnTo>
                      <a:lnTo>
                        <a:pt x="86" y="465"/>
                      </a:lnTo>
                      <a:lnTo>
                        <a:pt x="88" y="457"/>
                      </a:lnTo>
                      <a:lnTo>
                        <a:pt x="86" y="458"/>
                      </a:lnTo>
                      <a:lnTo>
                        <a:pt x="71" y="468"/>
                      </a:lnTo>
                      <a:lnTo>
                        <a:pt x="69" y="474"/>
                      </a:lnTo>
                      <a:lnTo>
                        <a:pt x="102" y="489"/>
                      </a:lnTo>
                      <a:lnTo>
                        <a:pt x="112" y="500"/>
                      </a:lnTo>
                      <a:lnTo>
                        <a:pt x="118" y="511"/>
                      </a:lnTo>
                      <a:lnTo>
                        <a:pt x="140" y="524"/>
                      </a:lnTo>
                      <a:lnTo>
                        <a:pt x="152" y="527"/>
                      </a:lnTo>
                      <a:lnTo>
                        <a:pt x="182" y="556"/>
                      </a:lnTo>
                      <a:lnTo>
                        <a:pt x="206" y="572"/>
                      </a:lnTo>
                      <a:lnTo>
                        <a:pt x="221" y="587"/>
                      </a:lnTo>
                      <a:lnTo>
                        <a:pt x="221" y="592"/>
                      </a:lnTo>
                      <a:lnTo>
                        <a:pt x="230" y="599"/>
                      </a:lnTo>
                      <a:lnTo>
                        <a:pt x="233" y="608"/>
                      </a:lnTo>
                      <a:lnTo>
                        <a:pt x="237" y="621"/>
                      </a:lnTo>
                      <a:lnTo>
                        <a:pt x="241" y="626"/>
                      </a:lnTo>
                      <a:lnTo>
                        <a:pt x="238" y="629"/>
                      </a:lnTo>
                      <a:lnTo>
                        <a:pt x="240" y="641"/>
                      </a:lnTo>
                      <a:lnTo>
                        <a:pt x="244" y="657"/>
                      </a:lnTo>
                      <a:lnTo>
                        <a:pt x="259" y="659"/>
                      </a:lnTo>
                      <a:lnTo>
                        <a:pt x="268" y="666"/>
                      </a:lnTo>
                      <a:lnTo>
                        <a:pt x="291" y="675"/>
                      </a:lnTo>
                      <a:lnTo>
                        <a:pt x="287" y="670"/>
                      </a:lnTo>
                      <a:lnTo>
                        <a:pt x="292" y="666"/>
                      </a:lnTo>
                      <a:lnTo>
                        <a:pt x="294" y="658"/>
                      </a:lnTo>
                      <a:lnTo>
                        <a:pt x="308" y="659"/>
                      </a:lnTo>
                      <a:lnTo>
                        <a:pt x="310" y="657"/>
                      </a:lnTo>
                      <a:lnTo>
                        <a:pt x="307" y="651"/>
                      </a:lnTo>
                      <a:lnTo>
                        <a:pt x="313" y="648"/>
                      </a:lnTo>
                      <a:lnTo>
                        <a:pt x="317" y="648"/>
                      </a:lnTo>
                      <a:lnTo>
                        <a:pt x="305" y="673"/>
                      </a:lnTo>
                      <a:lnTo>
                        <a:pt x="310" y="677"/>
                      </a:lnTo>
                      <a:lnTo>
                        <a:pt x="319" y="670"/>
                      </a:lnTo>
                      <a:lnTo>
                        <a:pt x="335" y="666"/>
                      </a:lnTo>
                      <a:lnTo>
                        <a:pt x="348" y="667"/>
                      </a:lnTo>
                      <a:lnTo>
                        <a:pt x="354" y="669"/>
                      </a:lnTo>
                      <a:lnTo>
                        <a:pt x="362" y="678"/>
                      </a:lnTo>
                      <a:lnTo>
                        <a:pt x="359" y="683"/>
                      </a:lnTo>
                      <a:lnTo>
                        <a:pt x="349" y="686"/>
                      </a:lnTo>
                      <a:lnTo>
                        <a:pt x="343" y="705"/>
                      </a:lnTo>
                      <a:lnTo>
                        <a:pt x="355" y="723"/>
                      </a:lnTo>
                      <a:lnTo>
                        <a:pt x="372" y="736"/>
                      </a:lnTo>
                      <a:lnTo>
                        <a:pt x="375" y="729"/>
                      </a:lnTo>
                      <a:lnTo>
                        <a:pt x="375" y="718"/>
                      </a:lnTo>
                      <a:lnTo>
                        <a:pt x="378" y="713"/>
                      </a:lnTo>
                      <a:lnTo>
                        <a:pt x="377" y="724"/>
                      </a:lnTo>
                      <a:lnTo>
                        <a:pt x="381" y="727"/>
                      </a:lnTo>
                      <a:lnTo>
                        <a:pt x="383" y="721"/>
                      </a:lnTo>
                      <a:lnTo>
                        <a:pt x="399" y="720"/>
                      </a:lnTo>
                      <a:lnTo>
                        <a:pt x="415" y="731"/>
                      </a:lnTo>
                      <a:lnTo>
                        <a:pt x="427" y="727"/>
                      </a:lnTo>
                      <a:lnTo>
                        <a:pt x="436" y="717"/>
                      </a:lnTo>
                      <a:lnTo>
                        <a:pt x="446" y="720"/>
                      </a:lnTo>
                      <a:lnTo>
                        <a:pt x="453" y="713"/>
                      </a:lnTo>
                      <a:lnTo>
                        <a:pt x="469" y="716"/>
                      </a:lnTo>
                      <a:lnTo>
                        <a:pt x="464" y="722"/>
                      </a:lnTo>
                      <a:lnTo>
                        <a:pt x="440" y="731"/>
                      </a:lnTo>
                      <a:lnTo>
                        <a:pt x="435" y="739"/>
                      </a:lnTo>
                      <a:lnTo>
                        <a:pt x="441" y="742"/>
                      </a:lnTo>
                      <a:lnTo>
                        <a:pt x="443" y="736"/>
                      </a:lnTo>
                      <a:lnTo>
                        <a:pt x="467" y="728"/>
                      </a:lnTo>
                      <a:lnTo>
                        <a:pt x="472" y="732"/>
                      </a:lnTo>
                      <a:lnTo>
                        <a:pt x="472" y="739"/>
                      </a:lnTo>
                      <a:lnTo>
                        <a:pt x="464" y="745"/>
                      </a:lnTo>
                      <a:lnTo>
                        <a:pt x="442" y="747"/>
                      </a:lnTo>
                      <a:lnTo>
                        <a:pt x="434" y="750"/>
                      </a:lnTo>
                      <a:lnTo>
                        <a:pt x="430" y="756"/>
                      </a:lnTo>
                      <a:lnTo>
                        <a:pt x="410" y="759"/>
                      </a:lnTo>
                      <a:lnTo>
                        <a:pt x="403" y="758"/>
                      </a:lnTo>
                      <a:lnTo>
                        <a:pt x="398" y="750"/>
                      </a:lnTo>
                      <a:lnTo>
                        <a:pt x="392" y="748"/>
                      </a:lnTo>
                      <a:lnTo>
                        <a:pt x="389" y="744"/>
                      </a:lnTo>
                      <a:lnTo>
                        <a:pt x="382" y="743"/>
                      </a:lnTo>
                      <a:lnTo>
                        <a:pt x="381" y="737"/>
                      </a:lnTo>
                      <a:lnTo>
                        <a:pt x="376" y="738"/>
                      </a:lnTo>
                      <a:lnTo>
                        <a:pt x="369" y="744"/>
                      </a:lnTo>
                      <a:lnTo>
                        <a:pt x="351" y="744"/>
                      </a:lnTo>
                      <a:lnTo>
                        <a:pt x="342" y="736"/>
                      </a:lnTo>
                      <a:lnTo>
                        <a:pt x="332" y="717"/>
                      </a:lnTo>
                      <a:lnTo>
                        <a:pt x="338" y="734"/>
                      </a:lnTo>
                      <a:lnTo>
                        <a:pt x="344" y="744"/>
                      </a:lnTo>
                      <a:lnTo>
                        <a:pt x="339" y="755"/>
                      </a:lnTo>
                      <a:lnTo>
                        <a:pt x="339" y="766"/>
                      </a:lnTo>
                      <a:lnTo>
                        <a:pt x="346" y="769"/>
                      </a:lnTo>
                      <a:lnTo>
                        <a:pt x="344" y="764"/>
                      </a:lnTo>
                      <a:lnTo>
                        <a:pt x="349" y="753"/>
                      </a:lnTo>
                      <a:lnTo>
                        <a:pt x="361" y="755"/>
                      </a:lnTo>
                      <a:lnTo>
                        <a:pt x="388" y="764"/>
                      </a:lnTo>
                      <a:lnTo>
                        <a:pt x="394" y="771"/>
                      </a:lnTo>
                      <a:lnTo>
                        <a:pt x="393" y="780"/>
                      </a:lnTo>
                      <a:lnTo>
                        <a:pt x="385" y="791"/>
                      </a:lnTo>
                      <a:lnTo>
                        <a:pt x="386" y="785"/>
                      </a:lnTo>
                      <a:lnTo>
                        <a:pt x="383" y="779"/>
                      </a:lnTo>
                      <a:lnTo>
                        <a:pt x="364" y="771"/>
                      </a:lnTo>
                      <a:lnTo>
                        <a:pt x="354" y="793"/>
                      </a:lnTo>
                      <a:lnTo>
                        <a:pt x="350" y="802"/>
                      </a:lnTo>
                      <a:lnTo>
                        <a:pt x="350" y="809"/>
                      </a:lnTo>
                      <a:lnTo>
                        <a:pt x="346" y="814"/>
                      </a:lnTo>
                      <a:lnTo>
                        <a:pt x="339" y="810"/>
                      </a:lnTo>
                      <a:lnTo>
                        <a:pt x="337" y="804"/>
                      </a:lnTo>
                      <a:lnTo>
                        <a:pt x="332" y="798"/>
                      </a:lnTo>
                      <a:lnTo>
                        <a:pt x="322" y="801"/>
                      </a:lnTo>
                      <a:lnTo>
                        <a:pt x="321" y="803"/>
                      </a:lnTo>
                      <a:lnTo>
                        <a:pt x="314" y="799"/>
                      </a:lnTo>
                      <a:lnTo>
                        <a:pt x="302" y="802"/>
                      </a:lnTo>
                      <a:lnTo>
                        <a:pt x="300" y="797"/>
                      </a:lnTo>
                      <a:lnTo>
                        <a:pt x="296" y="801"/>
                      </a:lnTo>
                      <a:lnTo>
                        <a:pt x="297" y="795"/>
                      </a:lnTo>
                      <a:lnTo>
                        <a:pt x="289" y="796"/>
                      </a:lnTo>
                      <a:lnTo>
                        <a:pt x="285" y="802"/>
                      </a:lnTo>
                      <a:lnTo>
                        <a:pt x="280" y="799"/>
                      </a:lnTo>
                      <a:lnTo>
                        <a:pt x="269" y="797"/>
                      </a:lnTo>
                      <a:lnTo>
                        <a:pt x="246" y="799"/>
                      </a:lnTo>
                      <a:lnTo>
                        <a:pt x="237" y="792"/>
                      </a:lnTo>
                      <a:lnTo>
                        <a:pt x="237" y="782"/>
                      </a:lnTo>
                      <a:lnTo>
                        <a:pt x="221" y="781"/>
                      </a:lnTo>
                      <a:lnTo>
                        <a:pt x="238" y="767"/>
                      </a:lnTo>
                      <a:lnTo>
                        <a:pt x="237" y="756"/>
                      </a:lnTo>
                      <a:lnTo>
                        <a:pt x="238" y="744"/>
                      </a:lnTo>
                      <a:lnTo>
                        <a:pt x="237" y="736"/>
                      </a:lnTo>
                      <a:lnTo>
                        <a:pt x="227" y="729"/>
                      </a:lnTo>
                      <a:lnTo>
                        <a:pt x="230" y="727"/>
                      </a:lnTo>
                      <a:lnTo>
                        <a:pt x="246" y="724"/>
                      </a:lnTo>
                      <a:lnTo>
                        <a:pt x="227" y="723"/>
                      </a:lnTo>
                      <a:lnTo>
                        <a:pt x="215" y="727"/>
                      </a:lnTo>
                      <a:lnTo>
                        <a:pt x="188" y="728"/>
                      </a:lnTo>
                      <a:lnTo>
                        <a:pt x="172" y="747"/>
                      </a:lnTo>
                      <a:lnTo>
                        <a:pt x="160" y="749"/>
                      </a:lnTo>
                      <a:lnTo>
                        <a:pt x="154" y="753"/>
                      </a:lnTo>
                      <a:lnTo>
                        <a:pt x="149" y="752"/>
                      </a:lnTo>
                      <a:lnTo>
                        <a:pt x="136" y="761"/>
                      </a:lnTo>
                      <a:lnTo>
                        <a:pt x="125" y="772"/>
                      </a:lnTo>
                      <a:lnTo>
                        <a:pt x="135" y="780"/>
                      </a:lnTo>
                      <a:lnTo>
                        <a:pt x="141" y="790"/>
                      </a:lnTo>
                      <a:lnTo>
                        <a:pt x="136" y="792"/>
                      </a:lnTo>
                      <a:lnTo>
                        <a:pt x="115" y="793"/>
                      </a:lnTo>
                      <a:lnTo>
                        <a:pt x="111" y="790"/>
                      </a:lnTo>
                      <a:lnTo>
                        <a:pt x="109" y="783"/>
                      </a:lnTo>
                      <a:lnTo>
                        <a:pt x="101" y="787"/>
                      </a:lnTo>
                      <a:lnTo>
                        <a:pt x="77" y="802"/>
                      </a:lnTo>
                      <a:lnTo>
                        <a:pt x="71" y="810"/>
                      </a:lnTo>
                      <a:lnTo>
                        <a:pt x="68" y="808"/>
                      </a:lnTo>
                      <a:lnTo>
                        <a:pt x="66" y="814"/>
                      </a:lnTo>
                      <a:lnTo>
                        <a:pt x="61" y="823"/>
                      </a:lnTo>
                      <a:lnTo>
                        <a:pt x="50" y="828"/>
                      </a:lnTo>
                      <a:lnTo>
                        <a:pt x="45" y="822"/>
                      </a:lnTo>
                      <a:lnTo>
                        <a:pt x="36" y="829"/>
                      </a:lnTo>
                      <a:lnTo>
                        <a:pt x="32" y="835"/>
                      </a:lnTo>
                      <a:lnTo>
                        <a:pt x="32" y="840"/>
                      </a:lnTo>
                      <a:lnTo>
                        <a:pt x="34" y="842"/>
                      </a:lnTo>
                      <a:lnTo>
                        <a:pt x="11" y="855"/>
                      </a:lnTo>
                      <a:lnTo>
                        <a:pt x="6" y="856"/>
                      </a:lnTo>
                      <a:lnTo>
                        <a:pt x="12" y="842"/>
                      </a:lnTo>
                      <a:lnTo>
                        <a:pt x="0" y="850"/>
                      </a:lnTo>
                      <a:lnTo>
                        <a:pt x="0" y="858"/>
                      </a:lnTo>
                      <a:lnTo>
                        <a:pt x="6" y="865"/>
                      </a:lnTo>
                      <a:lnTo>
                        <a:pt x="43" y="889"/>
                      </a:lnTo>
                      <a:lnTo>
                        <a:pt x="71" y="899"/>
                      </a:lnTo>
                      <a:lnTo>
                        <a:pt x="75" y="898"/>
                      </a:lnTo>
                      <a:lnTo>
                        <a:pt x="70" y="890"/>
                      </a:lnTo>
                      <a:lnTo>
                        <a:pt x="107" y="903"/>
                      </a:lnTo>
                      <a:lnTo>
                        <a:pt x="90" y="910"/>
                      </a:lnTo>
                      <a:lnTo>
                        <a:pt x="81" y="922"/>
                      </a:lnTo>
                      <a:lnTo>
                        <a:pt x="72" y="919"/>
                      </a:lnTo>
                      <a:lnTo>
                        <a:pt x="74" y="911"/>
                      </a:lnTo>
                      <a:lnTo>
                        <a:pt x="70" y="906"/>
                      </a:lnTo>
                      <a:lnTo>
                        <a:pt x="68" y="915"/>
                      </a:lnTo>
                      <a:lnTo>
                        <a:pt x="80" y="941"/>
                      </a:lnTo>
                      <a:lnTo>
                        <a:pt x="91" y="952"/>
                      </a:lnTo>
                      <a:lnTo>
                        <a:pt x="91" y="963"/>
                      </a:lnTo>
                      <a:lnTo>
                        <a:pt x="88" y="976"/>
                      </a:lnTo>
                      <a:lnTo>
                        <a:pt x="100" y="990"/>
                      </a:lnTo>
                      <a:lnTo>
                        <a:pt x="104" y="991"/>
                      </a:lnTo>
                      <a:lnTo>
                        <a:pt x="108" y="996"/>
                      </a:lnTo>
                      <a:lnTo>
                        <a:pt x="150" y="1005"/>
                      </a:lnTo>
                      <a:lnTo>
                        <a:pt x="160" y="1003"/>
                      </a:lnTo>
                      <a:lnTo>
                        <a:pt x="179" y="1013"/>
                      </a:lnTo>
                      <a:lnTo>
                        <a:pt x="210" y="997"/>
                      </a:lnTo>
                      <a:lnTo>
                        <a:pt x="231" y="1001"/>
                      </a:lnTo>
                      <a:lnTo>
                        <a:pt x="247" y="996"/>
                      </a:lnTo>
                      <a:lnTo>
                        <a:pt x="263" y="1003"/>
                      </a:lnTo>
                      <a:lnTo>
                        <a:pt x="275" y="1017"/>
                      </a:lnTo>
                      <a:lnTo>
                        <a:pt x="278" y="1013"/>
                      </a:lnTo>
                      <a:lnTo>
                        <a:pt x="279" y="1003"/>
                      </a:lnTo>
                      <a:lnTo>
                        <a:pt x="270" y="1001"/>
                      </a:lnTo>
                      <a:lnTo>
                        <a:pt x="263" y="995"/>
                      </a:lnTo>
                      <a:lnTo>
                        <a:pt x="260" y="990"/>
                      </a:lnTo>
                      <a:lnTo>
                        <a:pt x="275" y="989"/>
                      </a:lnTo>
                      <a:lnTo>
                        <a:pt x="280" y="997"/>
                      </a:lnTo>
                      <a:lnTo>
                        <a:pt x="290" y="1005"/>
                      </a:lnTo>
                      <a:lnTo>
                        <a:pt x="294" y="1033"/>
                      </a:lnTo>
                      <a:lnTo>
                        <a:pt x="297" y="1033"/>
                      </a:lnTo>
                      <a:lnTo>
                        <a:pt x="303" y="1017"/>
                      </a:lnTo>
                      <a:lnTo>
                        <a:pt x="312" y="1002"/>
                      </a:lnTo>
                      <a:lnTo>
                        <a:pt x="324" y="990"/>
                      </a:lnTo>
                      <a:lnTo>
                        <a:pt x="330" y="981"/>
                      </a:lnTo>
                      <a:lnTo>
                        <a:pt x="351" y="971"/>
                      </a:lnTo>
                      <a:lnTo>
                        <a:pt x="350" y="964"/>
                      </a:lnTo>
                      <a:lnTo>
                        <a:pt x="365" y="970"/>
                      </a:lnTo>
                      <a:lnTo>
                        <a:pt x="371" y="969"/>
                      </a:lnTo>
                      <a:lnTo>
                        <a:pt x="377" y="962"/>
                      </a:lnTo>
                      <a:lnTo>
                        <a:pt x="389" y="954"/>
                      </a:lnTo>
                      <a:lnTo>
                        <a:pt x="400" y="968"/>
                      </a:lnTo>
                      <a:lnTo>
                        <a:pt x="405" y="970"/>
                      </a:lnTo>
                      <a:lnTo>
                        <a:pt x="405" y="984"/>
                      </a:lnTo>
                      <a:lnTo>
                        <a:pt x="400" y="995"/>
                      </a:lnTo>
                      <a:lnTo>
                        <a:pt x="394" y="1003"/>
                      </a:lnTo>
                      <a:lnTo>
                        <a:pt x="382" y="1008"/>
                      </a:lnTo>
                      <a:lnTo>
                        <a:pt x="373" y="1003"/>
                      </a:lnTo>
                      <a:lnTo>
                        <a:pt x="365" y="1003"/>
                      </a:lnTo>
                      <a:lnTo>
                        <a:pt x="365" y="1014"/>
                      </a:lnTo>
                      <a:lnTo>
                        <a:pt x="367" y="1021"/>
                      </a:lnTo>
                      <a:lnTo>
                        <a:pt x="372" y="1016"/>
                      </a:lnTo>
                      <a:lnTo>
                        <a:pt x="382" y="1019"/>
                      </a:lnTo>
                      <a:lnTo>
                        <a:pt x="387" y="1033"/>
                      </a:lnTo>
                      <a:lnTo>
                        <a:pt x="397" y="1052"/>
                      </a:lnTo>
                      <a:lnTo>
                        <a:pt x="396" y="1061"/>
                      </a:lnTo>
                      <a:lnTo>
                        <a:pt x="394" y="1065"/>
                      </a:lnTo>
                      <a:lnTo>
                        <a:pt x="400" y="1070"/>
                      </a:lnTo>
                      <a:lnTo>
                        <a:pt x="403" y="1077"/>
                      </a:lnTo>
                      <a:lnTo>
                        <a:pt x="404" y="1084"/>
                      </a:lnTo>
                      <a:lnTo>
                        <a:pt x="403" y="1098"/>
                      </a:lnTo>
                      <a:lnTo>
                        <a:pt x="394" y="1115"/>
                      </a:lnTo>
                      <a:lnTo>
                        <a:pt x="387" y="1125"/>
                      </a:lnTo>
                      <a:lnTo>
                        <a:pt x="380" y="1132"/>
                      </a:lnTo>
                      <a:lnTo>
                        <a:pt x="371" y="1135"/>
                      </a:lnTo>
                      <a:lnTo>
                        <a:pt x="360" y="1135"/>
                      </a:lnTo>
                      <a:lnTo>
                        <a:pt x="353" y="1140"/>
                      </a:lnTo>
                      <a:lnTo>
                        <a:pt x="344" y="1138"/>
                      </a:lnTo>
                      <a:lnTo>
                        <a:pt x="326" y="1143"/>
                      </a:lnTo>
                      <a:lnTo>
                        <a:pt x="322" y="1143"/>
                      </a:lnTo>
                      <a:lnTo>
                        <a:pt x="332" y="1132"/>
                      </a:lnTo>
                      <a:lnTo>
                        <a:pt x="330" y="1130"/>
                      </a:lnTo>
                      <a:lnTo>
                        <a:pt x="321" y="1131"/>
                      </a:lnTo>
                      <a:lnTo>
                        <a:pt x="317" y="1135"/>
                      </a:lnTo>
                      <a:lnTo>
                        <a:pt x="312" y="1147"/>
                      </a:lnTo>
                      <a:lnTo>
                        <a:pt x="303" y="1158"/>
                      </a:lnTo>
                      <a:lnTo>
                        <a:pt x="286" y="1174"/>
                      </a:lnTo>
                      <a:lnTo>
                        <a:pt x="280" y="1183"/>
                      </a:lnTo>
                      <a:lnTo>
                        <a:pt x="271" y="1186"/>
                      </a:lnTo>
                      <a:lnTo>
                        <a:pt x="260" y="1183"/>
                      </a:lnTo>
                      <a:lnTo>
                        <a:pt x="256" y="1179"/>
                      </a:lnTo>
                      <a:lnTo>
                        <a:pt x="240" y="1191"/>
                      </a:lnTo>
                      <a:lnTo>
                        <a:pt x="222" y="1197"/>
                      </a:lnTo>
                      <a:lnTo>
                        <a:pt x="219" y="1202"/>
                      </a:lnTo>
                      <a:lnTo>
                        <a:pt x="217" y="1207"/>
                      </a:lnTo>
                      <a:lnTo>
                        <a:pt x="220" y="1211"/>
                      </a:lnTo>
                      <a:lnTo>
                        <a:pt x="222" y="1219"/>
                      </a:lnTo>
                      <a:lnTo>
                        <a:pt x="219" y="1224"/>
                      </a:lnTo>
                      <a:lnTo>
                        <a:pt x="201" y="1221"/>
                      </a:lnTo>
                      <a:lnTo>
                        <a:pt x="190" y="1223"/>
                      </a:lnTo>
                      <a:lnTo>
                        <a:pt x="178" y="1237"/>
                      </a:lnTo>
                      <a:lnTo>
                        <a:pt x="174" y="1245"/>
                      </a:lnTo>
                      <a:lnTo>
                        <a:pt x="170" y="1243"/>
                      </a:lnTo>
                      <a:lnTo>
                        <a:pt x="162" y="1244"/>
                      </a:lnTo>
                      <a:lnTo>
                        <a:pt x="145" y="1266"/>
                      </a:lnTo>
                      <a:lnTo>
                        <a:pt x="142" y="1267"/>
                      </a:lnTo>
                      <a:lnTo>
                        <a:pt x="139" y="1271"/>
                      </a:lnTo>
                      <a:lnTo>
                        <a:pt x="138" y="1277"/>
                      </a:lnTo>
                      <a:lnTo>
                        <a:pt x="128" y="1299"/>
                      </a:lnTo>
                      <a:lnTo>
                        <a:pt x="127" y="1305"/>
                      </a:lnTo>
                      <a:lnTo>
                        <a:pt x="128" y="1323"/>
                      </a:lnTo>
                      <a:lnTo>
                        <a:pt x="125" y="1328"/>
                      </a:lnTo>
                      <a:lnTo>
                        <a:pt x="117" y="1330"/>
                      </a:lnTo>
                      <a:lnTo>
                        <a:pt x="111" y="1329"/>
                      </a:lnTo>
                      <a:lnTo>
                        <a:pt x="107" y="1330"/>
                      </a:lnTo>
                      <a:lnTo>
                        <a:pt x="107" y="1336"/>
                      </a:lnTo>
                      <a:lnTo>
                        <a:pt x="118" y="1345"/>
                      </a:lnTo>
                      <a:lnTo>
                        <a:pt x="115" y="1348"/>
                      </a:lnTo>
                      <a:lnTo>
                        <a:pt x="104" y="1351"/>
                      </a:lnTo>
                      <a:lnTo>
                        <a:pt x="102" y="1358"/>
                      </a:lnTo>
                      <a:lnTo>
                        <a:pt x="101" y="1366"/>
                      </a:lnTo>
                      <a:lnTo>
                        <a:pt x="104" y="1363"/>
                      </a:lnTo>
                      <a:lnTo>
                        <a:pt x="124" y="1360"/>
                      </a:lnTo>
                      <a:lnTo>
                        <a:pt x="131" y="1357"/>
                      </a:lnTo>
                      <a:lnTo>
                        <a:pt x="138" y="1351"/>
                      </a:lnTo>
                      <a:lnTo>
                        <a:pt x="156" y="1348"/>
                      </a:lnTo>
                      <a:lnTo>
                        <a:pt x="157" y="1352"/>
                      </a:lnTo>
                      <a:lnTo>
                        <a:pt x="151" y="1355"/>
                      </a:lnTo>
                      <a:lnTo>
                        <a:pt x="155" y="1358"/>
                      </a:lnTo>
                      <a:lnTo>
                        <a:pt x="134" y="1362"/>
                      </a:lnTo>
                      <a:lnTo>
                        <a:pt x="125" y="1366"/>
                      </a:lnTo>
                      <a:lnTo>
                        <a:pt x="119" y="1373"/>
                      </a:lnTo>
                      <a:lnTo>
                        <a:pt x="118" y="1378"/>
                      </a:lnTo>
                      <a:lnTo>
                        <a:pt x="133" y="1388"/>
                      </a:lnTo>
                      <a:lnTo>
                        <a:pt x="145" y="1378"/>
                      </a:lnTo>
                      <a:lnTo>
                        <a:pt x="151" y="1379"/>
                      </a:lnTo>
                      <a:lnTo>
                        <a:pt x="146" y="1385"/>
                      </a:lnTo>
                      <a:lnTo>
                        <a:pt x="144" y="1394"/>
                      </a:lnTo>
                      <a:lnTo>
                        <a:pt x="147" y="1405"/>
                      </a:lnTo>
                      <a:lnTo>
                        <a:pt x="151" y="1410"/>
                      </a:lnTo>
                      <a:lnTo>
                        <a:pt x="152" y="1417"/>
                      </a:lnTo>
                      <a:lnTo>
                        <a:pt x="156" y="1423"/>
                      </a:lnTo>
                      <a:lnTo>
                        <a:pt x="161" y="1427"/>
                      </a:lnTo>
                      <a:lnTo>
                        <a:pt x="165" y="1425"/>
                      </a:lnTo>
                      <a:lnTo>
                        <a:pt x="174" y="1411"/>
                      </a:lnTo>
                      <a:lnTo>
                        <a:pt x="176" y="1420"/>
                      </a:lnTo>
                      <a:lnTo>
                        <a:pt x="179" y="1422"/>
                      </a:lnTo>
                      <a:lnTo>
                        <a:pt x="193" y="1420"/>
                      </a:lnTo>
                      <a:lnTo>
                        <a:pt x="184" y="1436"/>
                      </a:lnTo>
                      <a:lnTo>
                        <a:pt x="197" y="1441"/>
                      </a:lnTo>
                      <a:lnTo>
                        <a:pt x="219" y="1446"/>
                      </a:lnTo>
                      <a:lnTo>
                        <a:pt x="230" y="1439"/>
                      </a:lnTo>
                      <a:lnTo>
                        <a:pt x="238" y="1439"/>
                      </a:lnTo>
                      <a:lnTo>
                        <a:pt x="242" y="1449"/>
                      </a:lnTo>
                      <a:lnTo>
                        <a:pt x="237" y="1457"/>
                      </a:lnTo>
                      <a:lnTo>
                        <a:pt x="220" y="1463"/>
                      </a:lnTo>
                      <a:lnTo>
                        <a:pt x="214" y="1474"/>
                      </a:lnTo>
                      <a:lnTo>
                        <a:pt x="203" y="1487"/>
                      </a:lnTo>
                      <a:lnTo>
                        <a:pt x="197" y="1497"/>
                      </a:lnTo>
                      <a:lnTo>
                        <a:pt x="194" y="1506"/>
                      </a:lnTo>
                      <a:lnTo>
                        <a:pt x="194" y="1514"/>
                      </a:lnTo>
                      <a:lnTo>
                        <a:pt x="204" y="1533"/>
                      </a:lnTo>
                      <a:lnTo>
                        <a:pt x="209" y="1534"/>
                      </a:lnTo>
                      <a:lnTo>
                        <a:pt x="216" y="1529"/>
                      </a:lnTo>
                      <a:lnTo>
                        <a:pt x="224" y="1527"/>
                      </a:lnTo>
                      <a:lnTo>
                        <a:pt x="226" y="1531"/>
                      </a:lnTo>
                      <a:lnTo>
                        <a:pt x="222" y="1535"/>
                      </a:lnTo>
                      <a:lnTo>
                        <a:pt x="224" y="1538"/>
                      </a:lnTo>
                      <a:lnTo>
                        <a:pt x="237" y="1538"/>
                      </a:lnTo>
                      <a:lnTo>
                        <a:pt x="235" y="1540"/>
                      </a:lnTo>
                      <a:lnTo>
                        <a:pt x="222" y="1541"/>
                      </a:lnTo>
                      <a:lnTo>
                        <a:pt x="215" y="1546"/>
                      </a:lnTo>
                      <a:lnTo>
                        <a:pt x="220" y="1554"/>
                      </a:lnTo>
                      <a:lnTo>
                        <a:pt x="232" y="1563"/>
                      </a:lnTo>
                      <a:lnTo>
                        <a:pt x="238" y="1563"/>
                      </a:lnTo>
                      <a:lnTo>
                        <a:pt x="243" y="1566"/>
                      </a:lnTo>
                      <a:lnTo>
                        <a:pt x="248" y="1565"/>
                      </a:lnTo>
                      <a:lnTo>
                        <a:pt x="254" y="1568"/>
                      </a:lnTo>
                      <a:lnTo>
                        <a:pt x="262" y="1567"/>
                      </a:lnTo>
                      <a:lnTo>
                        <a:pt x="269" y="1571"/>
                      </a:lnTo>
                      <a:lnTo>
                        <a:pt x="276" y="1571"/>
                      </a:lnTo>
                      <a:lnTo>
                        <a:pt x="278" y="1565"/>
                      </a:lnTo>
                      <a:lnTo>
                        <a:pt x="285" y="1559"/>
                      </a:lnTo>
                      <a:lnTo>
                        <a:pt x="301" y="1536"/>
                      </a:lnTo>
                      <a:lnTo>
                        <a:pt x="307" y="1519"/>
                      </a:lnTo>
                      <a:lnTo>
                        <a:pt x="313" y="1517"/>
                      </a:lnTo>
                      <a:lnTo>
                        <a:pt x="312" y="1512"/>
                      </a:lnTo>
                      <a:lnTo>
                        <a:pt x="305" y="1507"/>
                      </a:lnTo>
                      <a:lnTo>
                        <a:pt x="301" y="1496"/>
                      </a:lnTo>
                      <a:lnTo>
                        <a:pt x="318" y="1468"/>
                      </a:lnTo>
                      <a:lnTo>
                        <a:pt x="334" y="1457"/>
                      </a:lnTo>
                      <a:lnTo>
                        <a:pt x="342" y="1447"/>
                      </a:lnTo>
                      <a:lnTo>
                        <a:pt x="348" y="1442"/>
                      </a:lnTo>
                      <a:lnTo>
                        <a:pt x="361" y="1441"/>
                      </a:lnTo>
                      <a:lnTo>
                        <a:pt x="328" y="1471"/>
                      </a:lnTo>
                      <a:lnTo>
                        <a:pt x="312" y="1495"/>
                      </a:lnTo>
                      <a:lnTo>
                        <a:pt x="311" y="1501"/>
                      </a:lnTo>
                      <a:lnTo>
                        <a:pt x="312" y="1504"/>
                      </a:lnTo>
                      <a:lnTo>
                        <a:pt x="318" y="1509"/>
                      </a:lnTo>
                      <a:lnTo>
                        <a:pt x="321" y="1519"/>
                      </a:lnTo>
                      <a:lnTo>
                        <a:pt x="322" y="1528"/>
                      </a:lnTo>
                      <a:lnTo>
                        <a:pt x="326" y="1538"/>
                      </a:lnTo>
                      <a:lnTo>
                        <a:pt x="333" y="1546"/>
                      </a:lnTo>
                      <a:lnTo>
                        <a:pt x="343" y="1576"/>
                      </a:lnTo>
                      <a:lnTo>
                        <a:pt x="349" y="1583"/>
                      </a:lnTo>
                      <a:lnTo>
                        <a:pt x="349" y="1589"/>
                      </a:lnTo>
                      <a:lnTo>
                        <a:pt x="338" y="1604"/>
                      </a:lnTo>
                      <a:lnTo>
                        <a:pt x="337" y="1608"/>
                      </a:lnTo>
                      <a:lnTo>
                        <a:pt x="333" y="1609"/>
                      </a:lnTo>
                      <a:lnTo>
                        <a:pt x="332" y="1617"/>
                      </a:lnTo>
                      <a:lnTo>
                        <a:pt x="338" y="1631"/>
                      </a:lnTo>
                      <a:lnTo>
                        <a:pt x="343" y="1627"/>
                      </a:lnTo>
                      <a:lnTo>
                        <a:pt x="350" y="1627"/>
                      </a:lnTo>
                      <a:lnTo>
                        <a:pt x="356" y="1631"/>
                      </a:lnTo>
                      <a:lnTo>
                        <a:pt x="351" y="1633"/>
                      </a:lnTo>
                      <a:lnTo>
                        <a:pt x="345" y="1641"/>
                      </a:lnTo>
                      <a:lnTo>
                        <a:pt x="346" y="1657"/>
                      </a:lnTo>
                      <a:lnTo>
                        <a:pt x="351" y="1657"/>
                      </a:lnTo>
                      <a:lnTo>
                        <a:pt x="355" y="1660"/>
                      </a:lnTo>
                      <a:lnTo>
                        <a:pt x="351" y="1662"/>
                      </a:lnTo>
                      <a:lnTo>
                        <a:pt x="342" y="1673"/>
                      </a:lnTo>
                      <a:lnTo>
                        <a:pt x="333" y="1673"/>
                      </a:lnTo>
                      <a:lnTo>
                        <a:pt x="326" y="1680"/>
                      </a:lnTo>
                      <a:lnTo>
                        <a:pt x="345" y="1683"/>
                      </a:lnTo>
                      <a:lnTo>
                        <a:pt x="357" y="1676"/>
                      </a:lnTo>
                      <a:lnTo>
                        <a:pt x="366" y="1664"/>
                      </a:lnTo>
                      <a:lnTo>
                        <a:pt x="373" y="1662"/>
                      </a:lnTo>
                      <a:lnTo>
                        <a:pt x="388" y="1649"/>
                      </a:lnTo>
                      <a:lnTo>
                        <a:pt x="399" y="1649"/>
                      </a:lnTo>
                      <a:lnTo>
                        <a:pt x="413" y="1637"/>
                      </a:lnTo>
                      <a:lnTo>
                        <a:pt x="426" y="1611"/>
                      </a:lnTo>
                      <a:lnTo>
                        <a:pt x="429" y="1620"/>
                      </a:lnTo>
                      <a:lnTo>
                        <a:pt x="429" y="1630"/>
                      </a:lnTo>
                      <a:lnTo>
                        <a:pt x="425" y="1635"/>
                      </a:lnTo>
                      <a:lnTo>
                        <a:pt x="425" y="1642"/>
                      </a:lnTo>
                      <a:lnTo>
                        <a:pt x="426" y="1648"/>
                      </a:lnTo>
                      <a:lnTo>
                        <a:pt x="432" y="1654"/>
                      </a:lnTo>
                      <a:lnTo>
                        <a:pt x="436" y="1653"/>
                      </a:lnTo>
                      <a:lnTo>
                        <a:pt x="440" y="1659"/>
                      </a:lnTo>
                      <a:lnTo>
                        <a:pt x="446" y="1662"/>
                      </a:lnTo>
                      <a:lnTo>
                        <a:pt x="456" y="1653"/>
                      </a:lnTo>
                      <a:lnTo>
                        <a:pt x="458" y="1648"/>
                      </a:lnTo>
                      <a:lnTo>
                        <a:pt x="461" y="1652"/>
                      </a:lnTo>
                      <a:lnTo>
                        <a:pt x="466" y="1652"/>
                      </a:lnTo>
                      <a:lnTo>
                        <a:pt x="464" y="1658"/>
                      </a:lnTo>
                      <a:lnTo>
                        <a:pt x="470" y="1662"/>
                      </a:lnTo>
                      <a:lnTo>
                        <a:pt x="477" y="1670"/>
                      </a:lnTo>
                      <a:lnTo>
                        <a:pt x="491" y="1699"/>
                      </a:lnTo>
                      <a:lnTo>
                        <a:pt x="498" y="1703"/>
                      </a:lnTo>
                      <a:lnTo>
                        <a:pt x="501" y="1702"/>
                      </a:lnTo>
                      <a:lnTo>
                        <a:pt x="509" y="1694"/>
                      </a:lnTo>
                      <a:lnTo>
                        <a:pt x="509" y="1678"/>
                      </a:lnTo>
                      <a:lnTo>
                        <a:pt x="504" y="1668"/>
                      </a:lnTo>
                      <a:lnTo>
                        <a:pt x="506" y="1664"/>
                      </a:lnTo>
                      <a:lnTo>
                        <a:pt x="511" y="1654"/>
                      </a:lnTo>
                      <a:lnTo>
                        <a:pt x="520" y="1647"/>
                      </a:lnTo>
                      <a:lnTo>
                        <a:pt x="522" y="1641"/>
                      </a:lnTo>
                      <a:lnTo>
                        <a:pt x="526" y="1640"/>
                      </a:lnTo>
                      <a:lnTo>
                        <a:pt x="526" y="1647"/>
                      </a:lnTo>
                      <a:lnTo>
                        <a:pt x="522" y="1660"/>
                      </a:lnTo>
                      <a:lnTo>
                        <a:pt x="538" y="1676"/>
                      </a:lnTo>
                      <a:lnTo>
                        <a:pt x="548" y="1679"/>
                      </a:lnTo>
                      <a:lnTo>
                        <a:pt x="572" y="1667"/>
                      </a:lnTo>
                      <a:lnTo>
                        <a:pt x="590" y="1653"/>
                      </a:lnTo>
                      <a:lnTo>
                        <a:pt x="607" y="1636"/>
                      </a:lnTo>
                      <a:lnTo>
                        <a:pt x="619" y="1629"/>
                      </a:lnTo>
                      <a:lnTo>
                        <a:pt x="620" y="1632"/>
                      </a:lnTo>
                      <a:lnTo>
                        <a:pt x="606" y="1658"/>
                      </a:lnTo>
                      <a:lnTo>
                        <a:pt x="599" y="1663"/>
                      </a:lnTo>
                      <a:lnTo>
                        <a:pt x="603" y="1664"/>
                      </a:lnTo>
                      <a:lnTo>
                        <a:pt x="603" y="1667"/>
                      </a:lnTo>
                      <a:lnTo>
                        <a:pt x="595" y="1679"/>
                      </a:lnTo>
                      <a:lnTo>
                        <a:pt x="584" y="1686"/>
                      </a:lnTo>
                      <a:lnTo>
                        <a:pt x="579" y="1713"/>
                      </a:lnTo>
                      <a:lnTo>
                        <a:pt x="588" y="1714"/>
                      </a:lnTo>
                      <a:lnTo>
                        <a:pt x="575" y="1729"/>
                      </a:lnTo>
                      <a:lnTo>
                        <a:pt x="570" y="1760"/>
                      </a:lnTo>
                      <a:lnTo>
                        <a:pt x="569" y="1775"/>
                      </a:lnTo>
                      <a:lnTo>
                        <a:pt x="566" y="1783"/>
                      </a:lnTo>
                      <a:lnTo>
                        <a:pt x="560" y="1792"/>
                      </a:lnTo>
                      <a:lnTo>
                        <a:pt x="549" y="1814"/>
                      </a:lnTo>
                      <a:lnTo>
                        <a:pt x="545" y="1810"/>
                      </a:lnTo>
                      <a:lnTo>
                        <a:pt x="541" y="1812"/>
                      </a:lnTo>
                      <a:lnTo>
                        <a:pt x="538" y="1819"/>
                      </a:lnTo>
                      <a:lnTo>
                        <a:pt x="525" y="1837"/>
                      </a:lnTo>
                      <a:lnTo>
                        <a:pt x="522" y="1837"/>
                      </a:lnTo>
                      <a:lnTo>
                        <a:pt x="518" y="1846"/>
                      </a:lnTo>
                      <a:lnTo>
                        <a:pt x="516" y="1858"/>
                      </a:lnTo>
                      <a:lnTo>
                        <a:pt x="512" y="1866"/>
                      </a:lnTo>
                      <a:lnTo>
                        <a:pt x="506" y="1863"/>
                      </a:lnTo>
                      <a:lnTo>
                        <a:pt x="502" y="1867"/>
                      </a:lnTo>
                      <a:lnTo>
                        <a:pt x="498" y="1863"/>
                      </a:lnTo>
                      <a:lnTo>
                        <a:pt x="484" y="1877"/>
                      </a:lnTo>
                      <a:lnTo>
                        <a:pt x="472" y="1879"/>
                      </a:lnTo>
                      <a:lnTo>
                        <a:pt x="456" y="1891"/>
                      </a:lnTo>
                      <a:lnTo>
                        <a:pt x="451" y="1890"/>
                      </a:lnTo>
                      <a:lnTo>
                        <a:pt x="431" y="1910"/>
                      </a:lnTo>
                      <a:lnTo>
                        <a:pt x="423" y="1925"/>
                      </a:lnTo>
                      <a:lnTo>
                        <a:pt x="416" y="1932"/>
                      </a:lnTo>
                      <a:lnTo>
                        <a:pt x="414" y="1939"/>
                      </a:lnTo>
                      <a:lnTo>
                        <a:pt x="412" y="1952"/>
                      </a:lnTo>
                      <a:lnTo>
                        <a:pt x="410" y="1953"/>
                      </a:lnTo>
                      <a:lnTo>
                        <a:pt x="424" y="1958"/>
                      </a:lnTo>
                      <a:lnTo>
                        <a:pt x="427" y="1964"/>
                      </a:lnTo>
                      <a:lnTo>
                        <a:pt x="418" y="1963"/>
                      </a:lnTo>
                      <a:lnTo>
                        <a:pt x="412" y="1958"/>
                      </a:lnTo>
                      <a:lnTo>
                        <a:pt x="404" y="1955"/>
                      </a:lnTo>
                      <a:lnTo>
                        <a:pt x="403" y="1960"/>
                      </a:lnTo>
                      <a:lnTo>
                        <a:pt x="399" y="1963"/>
                      </a:lnTo>
                      <a:lnTo>
                        <a:pt x="394" y="1960"/>
                      </a:lnTo>
                      <a:lnTo>
                        <a:pt x="389" y="1953"/>
                      </a:lnTo>
                      <a:lnTo>
                        <a:pt x="393" y="1948"/>
                      </a:lnTo>
                      <a:lnTo>
                        <a:pt x="393" y="1943"/>
                      </a:lnTo>
                      <a:lnTo>
                        <a:pt x="383" y="1945"/>
                      </a:lnTo>
                      <a:lnTo>
                        <a:pt x="375" y="1942"/>
                      </a:lnTo>
                      <a:lnTo>
                        <a:pt x="370" y="1943"/>
                      </a:lnTo>
                      <a:lnTo>
                        <a:pt x="365" y="1947"/>
                      </a:lnTo>
                      <a:lnTo>
                        <a:pt x="349" y="1953"/>
                      </a:lnTo>
                      <a:lnTo>
                        <a:pt x="326" y="1968"/>
                      </a:lnTo>
                      <a:lnTo>
                        <a:pt x="310" y="1982"/>
                      </a:lnTo>
                      <a:lnTo>
                        <a:pt x="303" y="1992"/>
                      </a:lnTo>
                      <a:lnTo>
                        <a:pt x="301" y="1995"/>
                      </a:lnTo>
                      <a:lnTo>
                        <a:pt x="300" y="1997"/>
                      </a:lnTo>
                      <a:lnTo>
                        <a:pt x="300" y="2006"/>
                      </a:lnTo>
                      <a:lnTo>
                        <a:pt x="286" y="2013"/>
                      </a:lnTo>
                      <a:lnTo>
                        <a:pt x="286" y="2018"/>
                      </a:lnTo>
                      <a:lnTo>
                        <a:pt x="281" y="2022"/>
                      </a:lnTo>
                      <a:lnTo>
                        <a:pt x="276" y="2018"/>
                      </a:lnTo>
                      <a:lnTo>
                        <a:pt x="274" y="2018"/>
                      </a:lnTo>
                      <a:lnTo>
                        <a:pt x="270" y="2022"/>
                      </a:lnTo>
                      <a:lnTo>
                        <a:pt x="263" y="2026"/>
                      </a:lnTo>
                      <a:lnTo>
                        <a:pt x="258" y="2028"/>
                      </a:lnTo>
                      <a:lnTo>
                        <a:pt x="252" y="2031"/>
                      </a:lnTo>
                      <a:lnTo>
                        <a:pt x="252" y="2033"/>
                      </a:lnTo>
                      <a:lnTo>
                        <a:pt x="257" y="2033"/>
                      </a:lnTo>
                      <a:lnTo>
                        <a:pt x="260" y="2042"/>
                      </a:lnTo>
                      <a:lnTo>
                        <a:pt x="259" y="2054"/>
                      </a:lnTo>
                      <a:lnTo>
                        <a:pt x="263" y="2054"/>
                      </a:lnTo>
                      <a:lnTo>
                        <a:pt x="269" y="2050"/>
                      </a:lnTo>
                      <a:lnTo>
                        <a:pt x="271" y="2044"/>
                      </a:lnTo>
                      <a:lnTo>
                        <a:pt x="269" y="2031"/>
                      </a:lnTo>
                      <a:lnTo>
                        <a:pt x="274" y="2031"/>
                      </a:lnTo>
                      <a:lnTo>
                        <a:pt x="278" y="2040"/>
                      </a:lnTo>
                      <a:lnTo>
                        <a:pt x="284" y="2045"/>
                      </a:lnTo>
                      <a:lnTo>
                        <a:pt x="301" y="2038"/>
                      </a:lnTo>
                      <a:lnTo>
                        <a:pt x="297" y="2019"/>
                      </a:lnTo>
                      <a:lnTo>
                        <a:pt x="299" y="2017"/>
                      </a:lnTo>
                      <a:lnTo>
                        <a:pt x="305" y="2023"/>
                      </a:lnTo>
                      <a:lnTo>
                        <a:pt x="307" y="2028"/>
                      </a:lnTo>
                      <a:lnTo>
                        <a:pt x="306" y="2034"/>
                      </a:lnTo>
                      <a:lnTo>
                        <a:pt x="312" y="2034"/>
                      </a:lnTo>
                      <a:lnTo>
                        <a:pt x="316" y="2036"/>
                      </a:lnTo>
                      <a:lnTo>
                        <a:pt x="322" y="2033"/>
                      </a:lnTo>
                      <a:lnTo>
                        <a:pt x="324" y="2029"/>
                      </a:lnTo>
                      <a:lnTo>
                        <a:pt x="328" y="2031"/>
                      </a:lnTo>
                      <a:lnTo>
                        <a:pt x="332" y="2028"/>
                      </a:lnTo>
                      <a:lnTo>
                        <a:pt x="334" y="2020"/>
                      </a:lnTo>
                      <a:lnTo>
                        <a:pt x="342" y="2013"/>
                      </a:lnTo>
                      <a:lnTo>
                        <a:pt x="344" y="2001"/>
                      </a:lnTo>
                      <a:lnTo>
                        <a:pt x="349" y="1987"/>
                      </a:lnTo>
                      <a:lnTo>
                        <a:pt x="356" y="1982"/>
                      </a:lnTo>
                      <a:lnTo>
                        <a:pt x="364" y="1981"/>
                      </a:lnTo>
                      <a:lnTo>
                        <a:pt x="365" y="1992"/>
                      </a:lnTo>
                      <a:lnTo>
                        <a:pt x="357" y="2001"/>
                      </a:lnTo>
                      <a:lnTo>
                        <a:pt x="360" y="2006"/>
                      </a:lnTo>
                      <a:lnTo>
                        <a:pt x="373" y="2002"/>
                      </a:lnTo>
                      <a:lnTo>
                        <a:pt x="388" y="1993"/>
                      </a:lnTo>
                      <a:lnTo>
                        <a:pt x="402" y="1996"/>
                      </a:lnTo>
                      <a:lnTo>
                        <a:pt x="402" y="1990"/>
                      </a:lnTo>
                      <a:lnTo>
                        <a:pt x="404" y="1988"/>
                      </a:lnTo>
                      <a:lnTo>
                        <a:pt x="405" y="1983"/>
                      </a:lnTo>
                      <a:lnTo>
                        <a:pt x="413" y="1991"/>
                      </a:lnTo>
                      <a:lnTo>
                        <a:pt x="418" y="1982"/>
                      </a:lnTo>
                      <a:lnTo>
                        <a:pt x="419" y="1980"/>
                      </a:lnTo>
                      <a:lnTo>
                        <a:pt x="423" y="1976"/>
                      </a:lnTo>
                      <a:lnTo>
                        <a:pt x="432" y="1975"/>
                      </a:lnTo>
                      <a:lnTo>
                        <a:pt x="436" y="1969"/>
                      </a:lnTo>
                      <a:lnTo>
                        <a:pt x="441" y="1966"/>
                      </a:lnTo>
                      <a:lnTo>
                        <a:pt x="446" y="1966"/>
                      </a:lnTo>
                      <a:lnTo>
                        <a:pt x="450" y="1961"/>
                      </a:lnTo>
                      <a:lnTo>
                        <a:pt x="457" y="1961"/>
                      </a:lnTo>
                      <a:lnTo>
                        <a:pt x="459" y="1968"/>
                      </a:lnTo>
                      <a:lnTo>
                        <a:pt x="459" y="1979"/>
                      </a:lnTo>
                      <a:lnTo>
                        <a:pt x="458" y="1986"/>
                      </a:lnTo>
                      <a:lnTo>
                        <a:pt x="459" y="1987"/>
                      </a:lnTo>
                      <a:lnTo>
                        <a:pt x="468" y="1969"/>
                      </a:lnTo>
                      <a:lnTo>
                        <a:pt x="470" y="1955"/>
                      </a:lnTo>
                      <a:lnTo>
                        <a:pt x="473" y="1958"/>
                      </a:lnTo>
                      <a:lnTo>
                        <a:pt x="478" y="1958"/>
                      </a:lnTo>
                      <a:lnTo>
                        <a:pt x="495" y="1954"/>
                      </a:lnTo>
                      <a:lnTo>
                        <a:pt x="506" y="1945"/>
                      </a:lnTo>
                      <a:lnTo>
                        <a:pt x="512" y="1945"/>
                      </a:lnTo>
                      <a:lnTo>
                        <a:pt x="516" y="1941"/>
                      </a:lnTo>
                      <a:lnTo>
                        <a:pt x="515" y="1931"/>
                      </a:lnTo>
                      <a:lnTo>
                        <a:pt x="515" y="1925"/>
                      </a:lnTo>
                      <a:lnTo>
                        <a:pt x="506" y="1922"/>
                      </a:lnTo>
                      <a:lnTo>
                        <a:pt x="498" y="1915"/>
                      </a:lnTo>
                      <a:lnTo>
                        <a:pt x="493" y="1907"/>
                      </a:lnTo>
                      <a:lnTo>
                        <a:pt x="490" y="1898"/>
                      </a:lnTo>
                      <a:lnTo>
                        <a:pt x="495" y="1898"/>
                      </a:lnTo>
                      <a:lnTo>
                        <a:pt x="499" y="1909"/>
                      </a:lnTo>
                      <a:lnTo>
                        <a:pt x="504" y="1915"/>
                      </a:lnTo>
                      <a:lnTo>
                        <a:pt x="513" y="1916"/>
                      </a:lnTo>
                      <a:lnTo>
                        <a:pt x="528" y="1902"/>
                      </a:lnTo>
                      <a:lnTo>
                        <a:pt x="538" y="1899"/>
                      </a:lnTo>
                      <a:lnTo>
                        <a:pt x="556" y="1899"/>
                      </a:lnTo>
                      <a:lnTo>
                        <a:pt x="560" y="1890"/>
                      </a:lnTo>
                      <a:lnTo>
                        <a:pt x="558" y="1889"/>
                      </a:lnTo>
                      <a:lnTo>
                        <a:pt x="548" y="1891"/>
                      </a:lnTo>
                      <a:lnTo>
                        <a:pt x="552" y="1886"/>
                      </a:lnTo>
                      <a:lnTo>
                        <a:pt x="564" y="1879"/>
                      </a:lnTo>
                      <a:lnTo>
                        <a:pt x="569" y="1884"/>
                      </a:lnTo>
                      <a:lnTo>
                        <a:pt x="577" y="1884"/>
                      </a:lnTo>
                      <a:lnTo>
                        <a:pt x="576" y="1872"/>
                      </a:lnTo>
                      <a:lnTo>
                        <a:pt x="577" y="1864"/>
                      </a:lnTo>
                      <a:lnTo>
                        <a:pt x="584" y="1862"/>
                      </a:lnTo>
                      <a:lnTo>
                        <a:pt x="596" y="1867"/>
                      </a:lnTo>
                      <a:lnTo>
                        <a:pt x="609" y="1855"/>
                      </a:lnTo>
                      <a:lnTo>
                        <a:pt x="611" y="1850"/>
                      </a:lnTo>
                      <a:lnTo>
                        <a:pt x="615" y="1851"/>
                      </a:lnTo>
                      <a:lnTo>
                        <a:pt x="618" y="1848"/>
                      </a:lnTo>
                      <a:lnTo>
                        <a:pt x="619" y="1843"/>
                      </a:lnTo>
                      <a:lnTo>
                        <a:pt x="625" y="1847"/>
                      </a:lnTo>
                      <a:lnTo>
                        <a:pt x="627" y="1843"/>
                      </a:lnTo>
                      <a:lnTo>
                        <a:pt x="634" y="1839"/>
                      </a:lnTo>
                      <a:lnTo>
                        <a:pt x="639" y="1831"/>
                      </a:lnTo>
                      <a:lnTo>
                        <a:pt x="639" y="1818"/>
                      </a:lnTo>
                      <a:lnTo>
                        <a:pt x="633" y="1818"/>
                      </a:lnTo>
                      <a:lnTo>
                        <a:pt x="630" y="1815"/>
                      </a:lnTo>
                      <a:lnTo>
                        <a:pt x="635" y="1809"/>
                      </a:lnTo>
                      <a:lnTo>
                        <a:pt x="652" y="1797"/>
                      </a:lnTo>
                      <a:lnTo>
                        <a:pt x="655" y="1800"/>
                      </a:lnTo>
                      <a:lnTo>
                        <a:pt x="658" y="1788"/>
                      </a:lnTo>
                      <a:lnTo>
                        <a:pt x="672" y="1788"/>
                      </a:lnTo>
                      <a:lnTo>
                        <a:pt x="673" y="1783"/>
                      </a:lnTo>
                      <a:lnTo>
                        <a:pt x="676" y="1778"/>
                      </a:lnTo>
                      <a:lnTo>
                        <a:pt x="677" y="1770"/>
                      </a:lnTo>
                      <a:lnTo>
                        <a:pt x="684" y="1770"/>
                      </a:lnTo>
                      <a:lnTo>
                        <a:pt x="693" y="1775"/>
                      </a:lnTo>
                      <a:lnTo>
                        <a:pt x="698" y="1764"/>
                      </a:lnTo>
                      <a:lnTo>
                        <a:pt x="701" y="1762"/>
                      </a:lnTo>
                      <a:lnTo>
                        <a:pt x="708" y="1757"/>
                      </a:lnTo>
                      <a:lnTo>
                        <a:pt x="712" y="1751"/>
                      </a:lnTo>
                      <a:lnTo>
                        <a:pt x="714" y="1746"/>
                      </a:lnTo>
                      <a:lnTo>
                        <a:pt x="726" y="1742"/>
                      </a:lnTo>
                      <a:lnTo>
                        <a:pt x="740" y="1739"/>
                      </a:lnTo>
                      <a:lnTo>
                        <a:pt x="746" y="1729"/>
                      </a:lnTo>
                      <a:lnTo>
                        <a:pt x="752" y="1732"/>
                      </a:lnTo>
                      <a:lnTo>
                        <a:pt x="763" y="1726"/>
                      </a:lnTo>
                      <a:lnTo>
                        <a:pt x="764" y="1717"/>
                      </a:lnTo>
                      <a:lnTo>
                        <a:pt x="757" y="1712"/>
                      </a:lnTo>
                      <a:lnTo>
                        <a:pt x="767" y="1707"/>
                      </a:lnTo>
                      <a:lnTo>
                        <a:pt x="767" y="1703"/>
                      </a:lnTo>
                      <a:lnTo>
                        <a:pt x="765" y="1699"/>
                      </a:lnTo>
                      <a:lnTo>
                        <a:pt x="767" y="1692"/>
                      </a:lnTo>
                      <a:lnTo>
                        <a:pt x="773" y="1691"/>
                      </a:lnTo>
                      <a:lnTo>
                        <a:pt x="779" y="1681"/>
                      </a:lnTo>
                      <a:lnTo>
                        <a:pt x="796" y="1675"/>
                      </a:lnTo>
                      <a:lnTo>
                        <a:pt x="803" y="1668"/>
                      </a:lnTo>
                      <a:lnTo>
                        <a:pt x="805" y="1660"/>
                      </a:lnTo>
                      <a:lnTo>
                        <a:pt x="805" y="1653"/>
                      </a:lnTo>
                      <a:lnTo>
                        <a:pt x="801" y="1649"/>
                      </a:lnTo>
                      <a:lnTo>
                        <a:pt x="787" y="1642"/>
                      </a:lnTo>
                      <a:lnTo>
                        <a:pt x="785" y="1637"/>
                      </a:lnTo>
                      <a:lnTo>
                        <a:pt x="776" y="1633"/>
                      </a:lnTo>
                      <a:lnTo>
                        <a:pt x="762" y="1638"/>
                      </a:lnTo>
                      <a:lnTo>
                        <a:pt x="757" y="1636"/>
                      </a:lnTo>
                      <a:lnTo>
                        <a:pt x="765" y="1605"/>
                      </a:lnTo>
                      <a:lnTo>
                        <a:pt x="765" y="1600"/>
                      </a:lnTo>
                      <a:lnTo>
                        <a:pt x="779" y="1598"/>
                      </a:lnTo>
                      <a:lnTo>
                        <a:pt x="785" y="1592"/>
                      </a:lnTo>
                      <a:lnTo>
                        <a:pt x="785" y="1586"/>
                      </a:lnTo>
                      <a:lnTo>
                        <a:pt x="791" y="1582"/>
                      </a:lnTo>
                      <a:lnTo>
                        <a:pt x="791" y="1574"/>
                      </a:lnTo>
                      <a:lnTo>
                        <a:pt x="790" y="1566"/>
                      </a:lnTo>
                      <a:lnTo>
                        <a:pt x="795" y="1570"/>
                      </a:lnTo>
                      <a:lnTo>
                        <a:pt x="797" y="1561"/>
                      </a:lnTo>
                      <a:lnTo>
                        <a:pt x="805" y="1559"/>
                      </a:lnTo>
                      <a:lnTo>
                        <a:pt x="805" y="1568"/>
                      </a:lnTo>
                      <a:lnTo>
                        <a:pt x="816" y="1566"/>
                      </a:lnTo>
                      <a:lnTo>
                        <a:pt x="822" y="1561"/>
                      </a:lnTo>
                      <a:lnTo>
                        <a:pt x="822" y="1554"/>
                      </a:lnTo>
                      <a:lnTo>
                        <a:pt x="812" y="1550"/>
                      </a:lnTo>
                      <a:lnTo>
                        <a:pt x="818" y="1546"/>
                      </a:lnTo>
                      <a:lnTo>
                        <a:pt x="834" y="1545"/>
                      </a:lnTo>
                      <a:lnTo>
                        <a:pt x="843" y="1533"/>
                      </a:lnTo>
                      <a:lnTo>
                        <a:pt x="843" y="1525"/>
                      </a:lnTo>
                      <a:lnTo>
                        <a:pt x="840" y="1519"/>
                      </a:lnTo>
                      <a:lnTo>
                        <a:pt x="821" y="1502"/>
                      </a:lnTo>
                      <a:lnTo>
                        <a:pt x="827" y="1501"/>
                      </a:lnTo>
                      <a:lnTo>
                        <a:pt x="833" y="1508"/>
                      </a:lnTo>
                      <a:lnTo>
                        <a:pt x="846" y="1508"/>
                      </a:lnTo>
                      <a:lnTo>
                        <a:pt x="864" y="1490"/>
                      </a:lnTo>
                      <a:lnTo>
                        <a:pt x="870" y="1470"/>
                      </a:lnTo>
                      <a:lnTo>
                        <a:pt x="889" y="1447"/>
                      </a:lnTo>
                      <a:lnTo>
                        <a:pt x="892" y="1433"/>
                      </a:lnTo>
                      <a:lnTo>
                        <a:pt x="925" y="1415"/>
                      </a:lnTo>
                      <a:lnTo>
                        <a:pt x="950" y="1390"/>
                      </a:lnTo>
                      <a:lnTo>
                        <a:pt x="950" y="1383"/>
                      </a:lnTo>
                      <a:lnTo>
                        <a:pt x="948" y="1374"/>
                      </a:lnTo>
                      <a:lnTo>
                        <a:pt x="950" y="1362"/>
                      </a:lnTo>
                      <a:lnTo>
                        <a:pt x="953" y="1353"/>
                      </a:lnTo>
                      <a:lnTo>
                        <a:pt x="959" y="1342"/>
                      </a:lnTo>
                      <a:lnTo>
                        <a:pt x="973" y="1305"/>
                      </a:lnTo>
                      <a:lnTo>
                        <a:pt x="974" y="1296"/>
                      </a:lnTo>
                      <a:lnTo>
                        <a:pt x="974" y="1287"/>
                      </a:lnTo>
                      <a:lnTo>
                        <a:pt x="977" y="1276"/>
                      </a:lnTo>
                      <a:lnTo>
                        <a:pt x="982" y="1278"/>
                      </a:lnTo>
                      <a:lnTo>
                        <a:pt x="983" y="1287"/>
                      </a:lnTo>
                      <a:lnTo>
                        <a:pt x="978" y="1329"/>
                      </a:lnTo>
                      <a:lnTo>
                        <a:pt x="973" y="1342"/>
                      </a:lnTo>
                      <a:lnTo>
                        <a:pt x="961" y="1364"/>
                      </a:lnTo>
                      <a:lnTo>
                        <a:pt x="957" y="1378"/>
                      </a:lnTo>
                      <a:lnTo>
                        <a:pt x="957" y="1390"/>
                      </a:lnTo>
                      <a:lnTo>
                        <a:pt x="962" y="1395"/>
                      </a:lnTo>
                      <a:lnTo>
                        <a:pt x="983" y="1394"/>
                      </a:lnTo>
                      <a:lnTo>
                        <a:pt x="1002" y="1373"/>
                      </a:lnTo>
                      <a:lnTo>
                        <a:pt x="1017" y="1366"/>
                      </a:lnTo>
                      <a:lnTo>
                        <a:pt x="1027" y="1364"/>
                      </a:lnTo>
                      <a:lnTo>
                        <a:pt x="1018" y="1374"/>
                      </a:lnTo>
                      <a:lnTo>
                        <a:pt x="1011" y="1378"/>
                      </a:lnTo>
                      <a:lnTo>
                        <a:pt x="1001" y="1385"/>
                      </a:lnTo>
                      <a:lnTo>
                        <a:pt x="996" y="1395"/>
                      </a:lnTo>
                      <a:lnTo>
                        <a:pt x="988" y="1401"/>
                      </a:lnTo>
                      <a:lnTo>
                        <a:pt x="988" y="1411"/>
                      </a:lnTo>
                      <a:lnTo>
                        <a:pt x="995" y="1418"/>
                      </a:lnTo>
                      <a:lnTo>
                        <a:pt x="1021" y="1425"/>
                      </a:lnTo>
                      <a:lnTo>
                        <a:pt x="1042" y="1436"/>
                      </a:lnTo>
                      <a:lnTo>
                        <a:pt x="999" y="1428"/>
                      </a:lnTo>
                      <a:lnTo>
                        <a:pt x="983" y="1436"/>
                      </a:lnTo>
                      <a:lnTo>
                        <a:pt x="975" y="1434"/>
                      </a:lnTo>
                      <a:lnTo>
                        <a:pt x="968" y="1422"/>
                      </a:lnTo>
                      <a:lnTo>
                        <a:pt x="962" y="1423"/>
                      </a:lnTo>
                      <a:lnTo>
                        <a:pt x="954" y="1428"/>
                      </a:lnTo>
                      <a:lnTo>
                        <a:pt x="946" y="1437"/>
                      </a:lnTo>
                      <a:lnTo>
                        <a:pt x="918" y="1450"/>
                      </a:lnTo>
                      <a:lnTo>
                        <a:pt x="913" y="1459"/>
                      </a:lnTo>
                      <a:lnTo>
                        <a:pt x="916" y="1471"/>
                      </a:lnTo>
                      <a:lnTo>
                        <a:pt x="916" y="1487"/>
                      </a:lnTo>
                      <a:lnTo>
                        <a:pt x="914" y="1504"/>
                      </a:lnTo>
                      <a:lnTo>
                        <a:pt x="910" y="1513"/>
                      </a:lnTo>
                      <a:lnTo>
                        <a:pt x="902" y="1522"/>
                      </a:lnTo>
                      <a:lnTo>
                        <a:pt x="897" y="1534"/>
                      </a:lnTo>
                      <a:lnTo>
                        <a:pt x="896" y="1541"/>
                      </a:lnTo>
                      <a:lnTo>
                        <a:pt x="891" y="1551"/>
                      </a:lnTo>
                      <a:lnTo>
                        <a:pt x="888" y="1561"/>
                      </a:lnTo>
                      <a:lnTo>
                        <a:pt x="892" y="1567"/>
                      </a:lnTo>
                      <a:lnTo>
                        <a:pt x="904" y="1574"/>
                      </a:lnTo>
                      <a:lnTo>
                        <a:pt x="931" y="1557"/>
                      </a:lnTo>
                      <a:lnTo>
                        <a:pt x="936" y="1559"/>
                      </a:lnTo>
                      <a:lnTo>
                        <a:pt x="931" y="1571"/>
                      </a:lnTo>
                      <a:lnTo>
                        <a:pt x="926" y="1579"/>
                      </a:lnTo>
                      <a:lnTo>
                        <a:pt x="919" y="1586"/>
                      </a:lnTo>
                      <a:lnTo>
                        <a:pt x="913" y="1586"/>
                      </a:lnTo>
                      <a:lnTo>
                        <a:pt x="912" y="1589"/>
                      </a:lnTo>
                      <a:lnTo>
                        <a:pt x="916" y="1593"/>
                      </a:lnTo>
                      <a:lnTo>
                        <a:pt x="904" y="1589"/>
                      </a:lnTo>
                      <a:lnTo>
                        <a:pt x="902" y="1589"/>
                      </a:lnTo>
                      <a:lnTo>
                        <a:pt x="899" y="1592"/>
                      </a:lnTo>
                      <a:lnTo>
                        <a:pt x="898" y="1598"/>
                      </a:lnTo>
                      <a:lnTo>
                        <a:pt x="892" y="1592"/>
                      </a:lnTo>
                      <a:lnTo>
                        <a:pt x="888" y="1598"/>
                      </a:lnTo>
                      <a:lnTo>
                        <a:pt x="889" y="1604"/>
                      </a:lnTo>
                      <a:lnTo>
                        <a:pt x="883" y="1606"/>
                      </a:lnTo>
                      <a:lnTo>
                        <a:pt x="883" y="1615"/>
                      </a:lnTo>
                      <a:lnTo>
                        <a:pt x="892" y="1617"/>
                      </a:lnTo>
                      <a:lnTo>
                        <a:pt x="896" y="1622"/>
                      </a:lnTo>
                      <a:lnTo>
                        <a:pt x="907" y="1619"/>
                      </a:lnTo>
                      <a:lnTo>
                        <a:pt x="923" y="1617"/>
                      </a:lnTo>
                      <a:lnTo>
                        <a:pt x="923" y="1608"/>
                      </a:lnTo>
                      <a:lnTo>
                        <a:pt x="924" y="1605"/>
                      </a:lnTo>
                      <a:lnTo>
                        <a:pt x="932" y="1609"/>
                      </a:lnTo>
                      <a:lnTo>
                        <a:pt x="939" y="1614"/>
                      </a:lnTo>
                      <a:lnTo>
                        <a:pt x="948" y="1595"/>
                      </a:lnTo>
                      <a:lnTo>
                        <a:pt x="957" y="1584"/>
                      </a:lnTo>
                      <a:lnTo>
                        <a:pt x="963" y="1586"/>
                      </a:lnTo>
                      <a:lnTo>
                        <a:pt x="970" y="1581"/>
                      </a:lnTo>
                      <a:lnTo>
                        <a:pt x="970" y="1592"/>
                      </a:lnTo>
                      <a:lnTo>
                        <a:pt x="968" y="1603"/>
                      </a:lnTo>
                      <a:lnTo>
                        <a:pt x="980" y="1583"/>
                      </a:lnTo>
                      <a:lnTo>
                        <a:pt x="980" y="1572"/>
                      </a:lnTo>
                      <a:lnTo>
                        <a:pt x="993" y="1565"/>
                      </a:lnTo>
                      <a:lnTo>
                        <a:pt x="997" y="1568"/>
                      </a:lnTo>
                      <a:lnTo>
                        <a:pt x="1002" y="1560"/>
                      </a:lnTo>
                      <a:lnTo>
                        <a:pt x="1000" y="1550"/>
                      </a:lnTo>
                      <a:lnTo>
                        <a:pt x="1001" y="1546"/>
                      </a:lnTo>
                      <a:lnTo>
                        <a:pt x="1005" y="1540"/>
                      </a:lnTo>
                      <a:lnTo>
                        <a:pt x="1007" y="1554"/>
                      </a:lnTo>
                      <a:lnTo>
                        <a:pt x="1011" y="1566"/>
                      </a:lnTo>
                      <a:lnTo>
                        <a:pt x="1013" y="1551"/>
                      </a:lnTo>
                      <a:lnTo>
                        <a:pt x="1015" y="1540"/>
                      </a:lnTo>
                      <a:lnTo>
                        <a:pt x="1020" y="1534"/>
                      </a:lnTo>
                      <a:lnTo>
                        <a:pt x="1020" y="1524"/>
                      </a:lnTo>
                      <a:lnTo>
                        <a:pt x="1023" y="1536"/>
                      </a:lnTo>
                      <a:lnTo>
                        <a:pt x="1028" y="1534"/>
                      </a:lnTo>
                      <a:lnTo>
                        <a:pt x="1033" y="1534"/>
                      </a:lnTo>
                      <a:lnTo>
                        <a:pt x="1038" y="1538"/>
                      </a:lnTo>
                      <a:lnTo>
                        <a:pt x="1055" y="1540"/>
                      </a:lnTo>
                      <a:lnTo>
                        <a:pt x="1064" y="1534"/>
                      </a:lnTo>
                      <a:lnTo>
                        <a:pt x="1069" y="1533"/>
                      </a:lnTo>
                      <a:lnTo>
                        <a:pt x="1074" y="1518"/>
                      </a:lnTo>
                      <a:lnTo>
                        <a:pt x="1077" y="1519"/>
                      </a:lnTo>
                      <a:lnTo>
                        <a:pt x="1083" y="1517"/>
                      </a:lnTo>
                      <a:lnTo>
                        <a:pt x="1088" y="1509"/>
                      </a:lnTo>
                      <a:lnTo>
                        <a:pt x="1085" y="1508"/>
                      </a:lnTo>
                      <a:lnTo>
                        <a:pt x="1082" y="1504"/>
                      </a:lnTo>
                      <a:lnTo>
                        <a:pt x="1076" y="1506"/>
                      </a:lnTo>
                      <a:lnTo>
                        <a:pt x="1081" y="1496"/>
                      </a:lnTo>
                      <a:lnTo>
                        <a:pt x="1088" y="1486"/>
                      </a:lnTo>
                      <a:lnTo>
                        <a:pt x="1093" y="1486"/>
                      </a:lnTo>
                      <a:lnTo>
                        <a:pt x="1096" y="1476"/>
                      </a:lnTo>
                      <a:lnTo>
                        <a:pt x="1091" y="1469"/>
                      </a:lnTo>
                      <a:lnTo>
                        <a:pt x="1082" y="1477"/>
                      </a:lnTo>
                      <a:lnTo>
                        <a:pt x="1076" y="1477"/>
                      </a:lnTo>
                      <a:lnTo>
                        <a:pt x="1065" y="1482"/>
                      </a:lnTo>
                      <a:lnTo>
                        <a:pt x="1064" y="1474"/>
                      </a:lnTo>
                      <a:lnTo>
                        <a:pt x="1074" y="1470"/>
                      </a:lnTo>
                      <a:lnTo>
                        <a:pt x="1082" y="1463"/>
                      </a:lnTo>
                      <a:lnTo>
                        <a:pt x="1083" y="1453"/>
                      </a:lnTo>
                      <a:lnTo>
                        <a:pt x="1076" y="1458"/>
                      </a:lnTo>
                      <a:lnTo>
                        <a:pt x="1076" y="1453"/>
                      </a:lnTo>
                      <a:lnTo>
                        <a:pt x="1066" y="1454"/>
                      </a:lnTo>
                      <a:lnTo>
                        <a:pt x="1066" y="1448"/>
                      </a:lnTo>
                      <a:lnTo>
                        <a:pt x="1063" y="1447"/>
                      </a:lnTo>
                      <a:lnTo>
                        <a:pt x="1066" y="1439"/>
                      </a:lnTo>
                      <a:lnTo>
                        <a:pt x="1077" y="1436"/>
                      </a:lnTo>
                      <a:lnTo>
                        <a:pt x="1083" y="1425"/>
                      </a:lnTo>
                      <a:lnTo>
                        <a:pt x="1074" y="1423"/>
                      </a:lnTo>
                      <a:lnTo>
                        <a:pt x="1082" y="1411"/>
                      </a:lnTo>
                      <a:lnTo>
                        <a:pt x="1086" y="1409"/>
                      </a:lnTo>
                      <a:lnTo>
                        <a:pt x="1090" y="1417"/>
                      </a:lnTo>
                      <a:lnTo>
                        <a:pt x="1093" y="1416"/>
                      </a:lnTo>
                      <a:lnTo>
                        <a:pt x="1098" y="1405"/>
                      </a:lnTo>
                      <a:lnTo>
                        <a:pt x="1109" y="1394"/>
                      </a:lnTo>
                      <a:lnTo>
                        <a:pt x="1109" y="1404"/>
                      </a:lnTo>
                      <a:lnTo>
                        <a:pt x="1099" y="1421"/>
                      </a:lnTo>
                      <a:lnTo>
                        <a:pt x="1096" y="1431"/>
                      </a:lnTo>
                      <a:lnTo>
                        <a:pt x="1102" y="1437"/>
                      </a:lnTo>
                      <a:lnTo>
                        <a:pt x="1111" y="1436"/>
                      </a:lnTo>
                      <a:lnTo>
                        <a:pt x="1114" y="1431"/>
                      </a:lnTo>
                      <a:lnTo>
                        <a:pt x="1114" y="1415"/>
                      </a:lnTo>
                      <a:lnTo>
                        <a:pt x="1115" y="1405"/>
                      </a:lnTo>
                      <a:lnTo>
                        <a:pt x="1120" y="1418"/>
                      </a:lnTo>
                      <a:lnTo>
                        <a:pt x="1120" y="1426"/>
                      </a:lnTo>
                      <a:lnTo>
                        <a:pt x="1128" y="1427"/>
                      </a:lnTo>
                      <a:lnTo>
                        <a:pt x="1144" y="1425"/>
                      </a:lnTo>
                      <a:lnTo>
                        <a:pt x="1150" y="1426"/>
                      </a:lnTo>
                      <a:lnTo>
                        <a:pt x="1160" y="1423"/>
                      </a:lnTo>
                      <a:lnTo>
                        <a:pt x="1166" y="1414"/>
                      </a:lnTo>
                      <a:lnTo>
                        <a:pt x="1178" y="1409"/>
                      </a:lnTo>
                      <a:lnTo>
                        <a:pt x="1190" y="1409"/>
                      </a:lnTo>
                      <a:lnTo>
                        <a:pt x="1189" y="1412"/>
                      </a:lnTo>
                      <a:lnTo>
                        <a:pt x="1173" y="1415"/>
                      </a:lnTo>
                      <a:lnTo>
                        <a:pt x="1173" y="1422"/>
                      </a:lnTo>
                      <a:lnTo>
                        <a:pt x="1171" y="1432"/>
                      </a:lnTo>
                      <a:lnTo>
                        <a:pt x="1171" y="1439"/>
                      </a:lnTo>
                      <a:lnTo>
                        <a:pt x="1177" y="1442"/>
                      </a:lnTo>
                      <a:lnTo>
                        <a:pt x="1194" y="1436"/>
                      </a:lnTo>
                      <a:lnTo>
                        <a:pt x="1195" y="1441"/>
                      </a:lnTo>
                      <a:lnTo>
                        <a:pt x="1179" y="1450"/>
                      </a:lnTo>
                      <a:lnTo>
                        <a:pt x="1168" y="1454"/>
                      </a:lnTo>
                      <a:lnTo>
                        <a:pt x="1183" y="1457"/>
                      </a:lnTo>
                      <a:lnTo>
                        <a:pt x="1190" y="1448"/>
                      </a:lnTo>
                      <a:lnTo>
                        <a:pt x="1200" y="1443"/>
                      </a:lnTo>
                      <a:lnTo>
                        <a:pt x="1204" y="1446"/>
                      </a:lnTo>
                      <a:lnTo>
                        <a:pt x="1190" y="1463"/>
                      </a:lnTo>
                      <a:lnTo>
                        <a:pt x="1208" y="1458"/>
                      </a:lnTo>
                      <a:lnTo>
                        <a:pt x="1212" y="1461"/>
                      </a:lnTo>
                      <a:lnTo>
                        <a:pt x="1222" y="1460"/>
                      </a:lnTo>
                      <a:lnTo>
                        <a:pt x="1224" y="1463"/>
                      </a:lnTo>
                      <a:lnTo>
                        <a:pt x="1216" y="1475"/>
                      </a:lnTo>
                      <a:lnTo>
                        <a:pt x="1224" y="1477"/>
                      </a:lnTo>
                      <a:lnTo>
                        <a:pt x="1238" y="1495"/>
                      </a:lnTo>
                      <a:lnTo>
                        <a:pt x="1246" y="1498"/>
                      </a:lnTo>
                      <a:lnTo>
                        <a:pt x="1253" y="1497"/>
                      </a:lnTo>
                      <a:lnTo>
                        <a:pt x="1253" y="1493"/>
                      </a:lnTo>
                      <a:lnTo>
                        <a:pt x="1254" y="1490"/>
                      </a:lnTo>
                      <a:lnTo>
                        <a:pt x="1254" y="1485"/>
                      </a:lnTo>
                      <a:lnTo>
                        <a:pt x="1258" y="1482"/>
                      </a:lnTo>
                      <a:lnTo>
                        <a:pt x="1263" y="1481"/>
                      </a:lnTo>
                      <a:lnTo>
                        <a:pt x="1268" y="1485"/>
                      </a:lnTo>
                      <a:lnTo>
                        <a:pt x="1270" y="1491"/>
                      </a:lnTo>
                      <a:lnTo>
                        <a:pt x="1270" y="1500"/>
                      </a:lnTo>
                      <a:lnTo>
                        <a:pt x="1279" y="1506"/>
                      </a:lnTo>
                      <a:lnTo>
                        <a:pt x="1284" y="1512"/>
                      </a:lnTo>
                      <a:lnTo>
                        <a:pt x="1287" y="1514"/>
                      </a:lnTo>
                      <a:lnTo>
                        <a:pt x="1289" y="1509"/>
                      </a:lnTo>
                      <a:lnTo>
                        <a:pt x="1296" y="1514"/>
                      </a:lnTo>
                      <a:lnTo>
                        <a:pt x="1301" y="1513"/>
                      </a:lnTo>
                      <a:lnTo>
                        <a:pt x="1307" y="1517"/>
                      </a:lnTo>
                      <a:lnTo>
                        <a:pt x="1313" y="1524"/>
                      </a:lnTo>
                      <a:lnTo>
                        <a:pt x="1313" y="1528"/>
                      </a:lnTo>
                      <a:lnTo>
                        <a:pt x="1312" y="1531"/>
                      </a:lnTo>
                      <a:lnTo>
                        <a:pt x="1316" y="1534"/>
                      </a:lnTo>
                      <a:lnTo>
                        <a:pt x="1324" y="1535"/>
                      </a:lnTo>
                      <a:lnTo>
                        <a:pt x="1337" y="1530"/>
                      </a:lnTo>
                      <a:lnTo>
                        <a:pt x="1370" y="1529"/>
                      </a:lnTo>
                      <a:lnTo>
                        <a:pt x="1373" y="1523"/>
                      </a:lnTo>
                      <a:lnTo>
                        <a:pt x="1383" y="1528"/>
                      </a:lnTo>
                      <a:lnTo>
                        <a:pt x="1387" y="1523"/>
                      </a:lnTo>
                      <a:lnTo>
                        <a:pt x="1399" y="1525"/>
                      </a:lnTo>
                      <a:lnTo>
                        <a:pt x="1405" y="1531"/>
                      </a:lnTo>
                      <a:lnTo>
                        <a:pt x="1437" y="1538"/>
                      </a:lnTo>
                      <a:lnTo>
                        <a:pt x="1445" y="1539"/>
                      </a:lnTo>
                      <a:lnTo>
                        <a:pt x="1459" y="1531"/>
                      </a:lnTo>
                      <a:lnTo>
                        <a:pt x="1466" y="1536"/>
                      </a:lnTo>
                      <a:lnTo>
                        <a:pt x="1467" y="1539"/>
                      </a:lnTo>
                      <a:lnTo>
                        <a:pt x="1459" y="1541"/>
                      </a:lnTo>
                      <a:lnTo>
                        <a:pt x="1458" y="1545"/>
                      </a:lnTo>
                      <a:lnTo>
                        <a:pt x="1463" y="1549"/>
                      </a:lnTo>
                      <a:lnTo>
                        <a:pt x="1483" y="1557"/>
                      </a:lnTo>
                      <a:lnTo>
                        <a:pt x="1504" y="1562"/>
                      </a:lnTo>
                      <a:lnTo>
                        <a:pt x="1522" y="1565"/>
                      </a:lnTo>
                      <a:lnTo>
                        <a:pt x="1540" y="1556"/>
                      </a:lnTo>
                      <a:lnTo>
                        <a:pt x="1555" y="1538"/>
                      </a:lnTo>
                      <a:lnTo>
                        <a:pt x="1559" y="1529"/>
                      </a:lnTo>
                      <a:lnTo>
                        <a:pt x="1563" y="1525"/>
                      </a:lnTo>
                      <a:lnTo>
                        <a:pt x="1574" y="1540"/>
                      </a:lnTo>
                      <a:lnTo>
                        <a:pt x="1580" y="1546"/>
                      </a:lnTo>
                      <a:lnTo>
                        <a:pt x="1590" y="1550"/>
                      </a:lnTo>
                      <a:lnTo>
                        <a:pt x="1586" y="1551"/>
                      </a:lnTo>
                      <a:lnTo>
                        <a:pt x="1579" y="1557"/>
                      </a:lnTo>
                      <a:lnTo>
                        <a:pt x="1579" y="1565"/>
                      </a:lnTo>
                      <a:lnTo>
                        <a:pt x="1580" y="1571"/>
                      </a:lnTo>
                      <a:lnTo>
                        <a:pt x="1581" y="1578"/>
                      </a:lnTo>
                      <a:lnTo>
                        <a:pt x="1579" y="1582"/>
                      </a:lnTo>
                      <a:lnTo>
                        <a:pt x="1574" y="1577"/>
                      </a:lnTo>
                      <a:lnTo>
                        <a:pt x="1572" y="1557"/>
                      </a:lnTo>
                      <a:lnTo>
                        <a:pt x="1574" y="1552"/>
                      </a:lnTo>
                      <a:lnTo>
                        <a:pt x="1574" y="1545"/>
                      </a:lnTo>
                      <a:lnTo>
                        <a:pt x="1570" y="1539"/>
                      </a:lnTo>
                      <a:lnTo>
                        <a:pt x="1567" y="1536"/>
                      </a:lnTo>
                      <a:lnTo>
                        <a:pt x="1563" y="1541"/>
                      </a:lnTo>
                      <a:lnTo>
                        <a:pt x="1561" y="1546"/>
                      </a:lnTo>
                      <a:lnTo>
                        <a:pt x="1561" y="1560"/>
                      </a:lnTo>
                      <a:lnTo>
                        <a:pt x="1564" y="1563"/>
                      </a:lnTo>
                      <a:lnTo>
                        <a:pt x="1564" y="1570"/>
                      </a:lnTo>
                      <a:lnTo>
                        <a:pt x="1563" y="1574"/>
                      </a:lnTo>
                      <a:lnTo>
                        <a:pt x="1560" y="1578"/>
                      </a:lnTo>
                      <a:lnTo>
                        <a:pt x="1555" y="1579"/>
                      </a:lnTo>
                      <a:lnTo>
                        <a:pt x="1548" y="1587"/>
                      </a:lnTo>
                      <a:lnTo>
                        <a:pt x="1552" y="1592"/>
                      </a:lnTo>
                      <a:lnTo>
                        <a:pt x="1567" y="1595"/>
                      </a:lnTo>
                      <a:lnTo>
                        <a:pt x="1567" y="1599"/>
                      </a:lnTo>
                      <a:lnTo>
                        <a:pt x="1572" y="1601"/>
                      </a:lnTo>
                      <a:lnTo>
                        <a:pt x="1579" y="1601"/>
                      </a:lnTo>
                      <a:lnTo>
                        <a:pt x="1581" y="1603"/>
                      </a:lnTo>
                      <a:lnTo>
                        <a:pt x="1580" y="1606"/>
                      </a:lnTo>
                      <a:lnTo>
                        <a:pt x="1598" y="1614"/>
                      </a:lnTo>
                      <a:lnTo>
                        <a:pt x="1612" y="1627"/>
                      </a:lnTo>
                      <a:lnTo>
                        <a:pt x="1612" y="1624"/>
                      </a:lnTo>
                      <a:lnTo>
                        <a:pt x="1615" y="1620"/>
                      </a:lnTo>
                      <a:lnTo>
                        <a:pt x="1629" y="1620"/>
                      </a:lnTo>
                      <a:lnTo>
                        <a:pt x="1630" y="1619"/>
                      </a:lnTo>
                      <a:lnTo>
                        <a:pt x="1631" y="1608"/>
                      </a:lnTo>
                      <a:lnTo>
                        <a:pt x="1628" y="1599"/>
                      </a:lnTo>
                      <a:lnTo>
                        <a:pt x="1630" y="1598"/>
                      </a:lnTo>
                      <a:lnTo>
                        <a:pt x="1635" y="1600"/>
                      </a:lnTo>
                      <a:lnTo>
                        <a:pt x="1638" y="1595"/>
                      </a:lnTo>
                      <a:lnTo>
                        <a:pt x="1635" y="1592"/>
                      </a:lnTo>
                      <a:lnTo>
                        <a:pt x="1608" y="1557"/>
                      </a:lnTo>
                      <a:lnTo>
                        <a:pt x="1603" y="1546"/>
                      </a:lnTo>
                      <a:lnTo>
                        <a:pt x="1590" y="1535"/>
                      </a:lnTo>
                      <a:lnTo>
                        <a:pt x="1583" y="1529"/>
                      </a:lnTo>
                      <a:lnTo>
                        <a:pt x="1587" y="1529"/>
                      </a:lnTo>
                      <a:lnTo>
                        <a:pt x="1587" y="1523"/>
                      </a:lnTo>
                      <a:lnTo>
                        <a:pt x="1587" y="1501"/>
                      </a:lnTo>
                      <a:lnTo>
                        <a:pt x="1554" y="1502"/>
                      </a:lnTo>
                      <a:lnTo>
                        <a:pt x="1542" y="1517"/>
                      </a:lnTo>
                      <a:lnTo>
                        <a:pt x="1536" y="1514"/>
                      </a:lnTo>
                      <a:lnTo>
                        <a:pt x="1521" y="1503"/>
                      </a:lnTo>
                      <a:lnTo>
                        <a:pt x="1506" y="1514"/>
                      </a:lnTo>
                      <a:lnTo>
                        <a:pt x="1486" y="1502"/>
                      </a:lnTo>
                      <a:lnTo>
                        <a:pt x="1486" y="146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2" name="任意多边形: 形状 291"/>
                <p:cNvSpPr>
                  <a:spLocks noChangeAspect="1"/>
                </p:cNvSpPr>
                <p:nvPr/>
              </p:nvSpPr>
              <p:spPr bwMode="gray">
                <a:xfrm>
                  <a:off x="999" y="1668"/>
                  <a:ext cx="91" cy="101"/>
                </a:xfrm>
                <a:custGeom>
                  <a:avLst/>
                  <a:gdLst/>
                  <a:ahLst/>
                  <a:cxnLst>
                    <a:cxn ang="0">
                      <a:pos x="39" y="90"/>
                    </a:cxn>
                    <a:cxn ang="0">
                      <a:pos x="91" y="60"/>
                    </a:cxn>
                    <a:cxn ang="0">
                      <a:pos x="103" y="29"/>
                    </a:cxn>
                    <a:cxn ang="0">
                      <a:pos x="162" y="7"/>
                    </a:cxn>
                    <a:cxn ang="0">
                      <a:pos x="192" y="55"/>
                    </a:cxn>
                    <a:cxn ang="0">
                      <a:pos x="214" y="100"/>
                    </a:cxn>
                    <a:cxn ang="0">
                      <a:pos x="292" y="206"/>
                    </a:cxn>
                    <a:cxn ang="0">
                      <a:pos x="322" y="262"/>
                    </a:cxn>
                    <a:cxn ang="0">
                      <a:pos x="334" y="292"/>
                    </a:cxn>
                    <a:cxn ang="0">
                      <a:pos x="353" y="335"/>
                    </a:cxn>
                    <a:cxn ang="0">
                      <a:pos x="450" y="384"/>
                    </a:cxn>
                    <a:cxn ang="0">
                      <a:pos x="451" y="416"/>
                    </a:cxn>
                    <a:cxn ang="0">
                      <a:pos x="451" y="474"/>
                    </a:cxn>
                    <a:cxn ang="0">
                      <a:pos x="424" y="498"/>
                    </a:cxn>
                    <a:cxn ang="0">
                      <a:pos x="404" y="506"/>
                    </a:cxn>
                    <a:cxn ang="0">
                      <a:pos x="416" y="479"/>
                    </a:cxn>
                    <a:cxn ang="0">
                      <a:pos x="421" y="454"/>
                    </a:cxn>
                    <a:cxn ang="0">
                      <a:pos x="407" y="439"/>
                    </a:cxn>
                    <a:cxn ang="0">
                      <a:pos x="394" y="390"/>
                    </a:cxn>
                    <a:cxn ang="0">
                      <a:pos x="389" y="378"/>
                    </a:cxn>
                    <a:cxn ang="0">
                      <a:pos x="362" y="396"/>
                    </a:cxn>
                    <a:cxn ang="0">
                      <a:pos x="354" y="418"/>
                    </a:cxn>
                    <a:cxn ang="0">
                      <a:pos x="338" y="431"/>
                    </a:cxn>
                    <a:cxn ang="0">
                      <a:pos x="342" y="405"/>
                    </a:cxn>
                    <a:cxn ang="0">
                      <a:pos x="369" y="366"/>
                    </a:cxn>
                    <a:cxn ang="0">
                      <a:pos x="328" y="320"/>
                    </a:cxn>
                    <a:cxn ang="0">
                      <a:pos x="302" y="305"/>
                    </a:cxn>
                    <a:cxn ang="0">
                      <a:pos x="305" y="299"/>
                    </a:cxn>
                    <a:cxn ang="0">
                      <a:pos x="286" y="282"/>
                    </a:cxn>
                    <a:cxn ang="0">
                      <a:pos x="275" y="276"/>
                    </a:cxn>
                    <a:cxn ang="0">
                      <a:pos x="279" y="260"/>
                    </a:cxn>
                    <a:cxn ang="0">
                      <a:pos x="268" y="246"/>
                    </a:cxn>
                    <a:cxn ang="0">
                      <a:pos x="267" y="229"/>
                    </a:cxn>
                    <a:cxn ang="0">
                      <a:pos x="284" y="238"/>
                    </a:cxn>
                    <a:cxn ang="0">
                      <a:pos x="276" y="219"/>
                    </a:cxn>
                    <a:cxn ang="0">
                      <a:pos x="264" y="198"/>
                    </a:cxn>
                    <a:cxn ang="0">
                      <a:pos x="254" y="203"/>
                    </a:cxn>
                    <a:cxn ang="0">
                      <a:pos x="251" y="190"/>
                    </a:cxn>
                    <a:cxn ang="0">
                      <a:pos x="256" y="169"/>
                    </a:cxn>
                    <a:cxn ang="0">
                      <a:pos x="233" y="183"/>
                    </a:cxn>
                    <a:cxn ang="0">
                      <a:pos x="219" y="165"/>
                    </a:cxn>
                    <a:cxn ang="0">
                      <a:pos x="178" y="124"/>
                    </a:cxn>
                    <a:cxn ang="0">
                      <a:pos x="156" y="52"/>
                    </a:cxn>
                    <a:cxn ang="0">
                      <a:pos x="150" y="63"/>
                    </a:cxn>
                    <a:cxn ang="0">
                      <a:pos x="172" y="142"/>
                    </a:cxn>
                    <a:cxn ang="0">
                      <a:pos x="152" y="142"/>
                    </a:cxn>
                    <a:cxn ang="0">
                      <a:pos x="133" y="127"/>
                    </a:cxn>
                    <a:cxn ang="0">
                      <a:pos x="117" y="90"/>
                    </a:cxn>
                    <a:cxn ang="0">
                      <a:pos x="90" y="85"/>
                    </a:cxn>
                    <a:cxn ang="0">
                      <a:pos x="71" y="82"/>
                    </a:cxn>
                    <a:cxn ang="0">
                      <a:pos x="77" y="95"/>
                    </a:cxn>
                    <a:cxn ang="0">
                      <a:pos x="98" y="121"/>
                    </a:cxn>
                    <a:cxn ang="0">
                      <a:pos x="117" y="141"/>
                    </a:cxn>
                    <a:cxn ang="0">
                      <a:pos x="97" y="149"/>
                    </a:cxn>
                    <a:cxn ang="0">
                      <a:pos x="48" y="135"/>
                    </a:cxn>
                    <a:cxn ang="0">
                      <a:pos x="27" y="116"/>
                    </a:cxn>
                    <a:cxn ang="0">
                      <a:pos x="5" y="47"/>
                    </a:cxn>
                  </a:cxnLst>
                  <a:rect l="0" t="0" r="r" b="b"/>
                  <a:pathLst>
                    <a:path w="456" h="507">
                      <a:moveTo>
                        <a:pt x="10" y="44"/>
                      </a:moveTo>
                      <a:lnTo>
                        <a:pt x="26" y="57"/>
                      </a:lnTo>
                      <a:lnTo>
                        <a:pt x="36" y="81"/>
                      </a:lnTo>
                      <a:lnTo>
                        <a:pt x="39" y="87"/>
                      </a:lnTo>
                      <a:lnTo>
                        <a:pt x="39" y="90"/>
                      </a:lnTo>
                      <a:lnTo>
                        <a:pt x="42" y="92"/>
                      </a:lnTo>
                      <a:lnTo>
                        <a:pt x="55" y="87"/>
                      </a:lnTo>
                      <a:lnTo>
                        <a:pt x="71" y="73"/>
                      </a:lnTo>
                      <a:lnTo>
                        <a:pt x="87" y="68"/>
                      </a:lnTo>
                      <a:lnTo>
                        <a:pt x="91" y="60"/>
                      </a:lnTo>
                      <a:lnTo>
                        <a:pt x="91" y="51"/>
                      </a:lnTo>
                      <a:lnTo>
                        <a:pt x="93" y="47"/>
                      </a:lnTo>
                      <a:lnTo>
                        <a:pt x="100" y="44"/>
                      </a:lnTo>
                      <a:lnTo>
                        <a:pt x="102" y="41"/>
                      </a:lnTo>
                      <a:lnTo>
                        <a:pt x="103" y="29"/>
                      </a:lnTo>
                      <a:lnTo>
                        <a:pt x="108" y="23"/>
                      </a:lnTo>
                      <a:lnTo>
                        <a:pt x="129" y="17"/>
                      </a:lnTo>
                      <a:lnTo>
                        <a:pt x="151" y="0"/>
                      </a:lnTo>
                      <a:lnTo>
                        <a:pt x="156" y="1"/>
                      </a:lnTo>
                      <a:lnTo>
                        <a:pt x="162" y="7"/>
                      </a:lnTo>
                      <a:lnTo>
                        <a:pt x="171" y="25"/>
                      </a:lnTo>
                      <a:lnTo>
                        <a:pt x="174" y="29"/>
                      </a:lnTo>
                      <a:lnTo>
                        <a:pt x="179" y="29"/>
                      </a:lnTo>
                      <a:lnTo>
                        <a:pt x="183" y="41"/>
                      </a:lnTo>
                      <a:lnTo>
                        <a:pt x="192" y="55"/>
                      </a:lnTo>
                      <a:lnTo>
                        <a:pt x="194" y="63"/>
                      </a:lnTo>
                      <a:lnTo>
                        <a:pt x="206" y="74"/>
                      </a:lnTo>
                      <a:lnTo>
                        <a:pt x="210" y="90"/>
                      </a:lnTo>
                      <a:lnTo>
                        <a:pt x="210" y="93"/>
                      </a:lnTo>
                      <a:lnTo>
                        <a:pt x="214" y="100"/>
                      </a:lnTo>
                      <a:lnTo>
                        <a:pt x="235" y="109"/>
                      </a:lnTo>
                      <a:lnTo>
                        <a:pt x="246" y="120"/>
                      </a:lnTo>
                      <a:lnTo>
                        <a:pt x="253" y="141"/>
                      </a:lnTo>
                      <a:lnTo>
                        <a:pt x="264" y="160"/>
                      </a:lnTo>
                      <a:lnTo>
                        <a:pt x="292" y="206"/>
                      </a:lnTo>
                      <a:lnTo>
                        <a:pt x="299" y="224"/>
                      </a:lnTo>
                      <a:lnTo>
                        <a:pt x="300" y="227"/>
                      </a:lnTo>
                      <a:lnTo>
                        <a:pt x="303" y="227"/>
                      </a:lnTo>
                      <a:lnTo>
                        <a:pt x="308" y="245"/>
                      </a:lnTo>
                      <a:lnTo>
                        <a:pt x="322" y="262"/>
                      </a:lnTo>
                      <a:lnTo>
                        <a:pt x="326" y="270"/>
                      </a:lnTo>
                      <a:lnTo>
                        <a:pt x="326" y="273"/>
                      </a:lnTo>
                      <a:lnTo>
                        <a:pt x="323" y="278"/>
                      </a:lnTo>
                      <a:lnTo>
                        <a:pt x="324" y="283"/>
                      </a:lnTo>
                      <a:lnTo>
                        <a:pt x="334" y="292"/>
                      </a:lnTo>
                      <a:lnTo>
                        <a:pt x="338" y="299"/>
                      </a:lnTo>
                      <a:lnTo>
                        <a:pt x="338" y="303"/>
                      </a:lnTo>
                      <a:lnTo>
                        <a:pt x="343" y="320"/>
                      </a:lnTo>
                      <a:lnTo>
                        <a:pt x="348" y="329"/>
                      </a:lnTo>
                      <a:lnTo>
                        <a:pt x="353" y="335"/>
                      </a:lnTo>
                      <a:lnTo>
                        <a:pt x="365" y="342"/>
                      </a:lnTo>
                      <a:lnTo>
                        <a:pt x="401" y="352"/>
                      </a:lnTo>
                      <a:lnTo>
                        <a:pt x="426" y="373"/>
                      </a:lnTo>
                      <a:lnTo>
                        <a:pt x="431" y="379"/>
                      </a:lnTo>
                      <a:lnTo>
                        <a:pt x="450" y="384"/>
                      </a:lnTo>
                      <a:lnTo>
                        <a:pt x="452" y="388"/>
                      </a:lnTo>
                      <a:lnTo>
                        <a:pt x="456" y="394"/>
                      </a:lnTo>
                      <a:lnTo>
                        <a:pt x="456" y="396"/>
                      </a:lnTo>
                      <a:lnTo>
                        <a:pt x="453" y="401"/>
                      </a:lnTo>
                      <a:lnTo>
                        <a:pt x="451" y="416"/>
                      </a:lnTo>
                      <a:lnTo>
                        <a:pt x="451" y="443"/>
                      </a:lnTo>
                      <a:lnTo>
                        <a:pt x="456" y="459"/>
                      </a:lnTo>
                      <a:lnTo>
                        <a:pt x="456" y="464"/>
                      </a:lnTo>
                      <a:lnTo>
                        <a:pt x="453" y="470"/>
                      </a:lnTo>
                      <a:lnTo>
                        <a:pt x="451" y="474"/>
                      </a:lnTo>
                      <a:lnTo>
                        <a:pt x="450" y="481"/>
                      </a:lnTo>
                      <a:lnTo>
                        <a:pt x="441" y="480"/>
                      </a:lnTo>
                      <a:lnTo>
                        <a:pt x="435" y="488"/>
                      </a:lnTo>
                      <a:lnTo>
                        <a:pt x="429" y="496"/>
                      </a:lnTo>
                      <a:lnTo>
                        <a:pt x="424" y="498"/>
                      </a:lnTo>
                      <a:lnTo>
                        <a:pt x="419" y="498"/>
                      </a:lnTo>
                      <a:lnTo>
                        <a:pt x="415" y="503"/>
                      </a:lnTo>
                      <a:lnTo>
                        <a:pt x="410" y="496"/>
                      </a:lnTo>
                      <a:lnTo>
                        <a:pt x="409" y="507"/>
                      </a:lnTo>
                      <a:lnTo>
                        <a:pt x="404" y="506"/>
                      </a:lnTo>
                      <a:lnTo>
                        <a:pt x="403" y="496"/>
                      </a:lnTo>
                      <a:lnTo>
                        <a:pt x="403" y="482"/>
                      </a:lnTo>
                      <a:lnTo>
                        <a:pt x="409" y="480"/>
                      </a:lnTo>
                      <a:lnTo>
                        <a:pt x="413" y="482"/>
                      </a:lnTo>
                      <a:lnTo>
                        <a:pt x="416" y="479"/>
                      </a:lnTo>
                      <a:lnTo>
                        <a:pt x="419" y="480"/>
                      </a:lnTo>
                      <a:lnTo>
                        <a:pt x="421" y="475"/>
                      </a:lnTo>
                      <a:lnTo>
                        <a:pt x="425" y="474"/>
                      </a:lnTo>
                      <a:lnTo>
                        <a:pt x="423" y="467"/>
                      </a:lnTo>
                      <a:lnTo>
                        <a:pt x="421" y="454"/>
                      </a:lnTo>
                      <a:lnTo>
                        <a:pt x="416" y="453"/>
                      </a:lnTo>
                      <a:lnTo>
                        <a:pt x="414" y="456"/>
                      </a:lnTo>
                      <a:lnTo>
                        <a:pt x="410" y="456"/>
                      </a:lnTo>
                      <a:lnTo>
                        <a:pt x="408" y="454"/>
                      </a:lnTo>
                      <a:lnTo>
                        <a:pt x="407" y="439"/>
                      </a:lnTo>
                      <a:lnTo>
                        <a:pt x="408" y="432"/>
                      </a:lnTo>
                      <a:lnTo>
                        <a:pt x="405" y="426"/>
                      </a:lnTo>
                      <a:lnTo>
                        <a:pt x="404" y="416"/>
                      </a:lnTo>
                      <a:lnTo>
                        <a:pt x="397" y="402"/>
                      </a:lnTo>
                      <a:lnTo>
                        <a:pt x="394" y="390"/>
                      </a:lnTo>
                      <a:lnTo>
                        <a:pt x="392" y="395"/>
                      </a:lnTo>
                      <a:lnTo>
                        <a:pt x="393" y="388"/>
                      </a:lnTo>
                      <a:lnTo>
                        <a:pt x="397" y="382"/>
                      </a:lnTo>
                      <a:lnTo>
                        <a:pt x="394" y="377"/>
                      </a:lnTo>
                      <a:lnTo>
                        <a:pt x="389" y="378"/>
                      </a:lnTo>
                      <a:lnTo>
                        <a:pt x="382" y="386"/>
                      </a:lnTo>
                      <a:lnTo>
                        <a:pt x="377" y="390"/>
                      </a:lnTo>
                      <a:lnTo>
                        <a:pt x="375" y="396"/>
                      </a:lnTo>
                      <a:lnTo>
                        <a:pt x="367" y="393"/>
                      </a:lnTo>
                      <a:lnTo>
                        <a:pt x="362" y="396"/>
                      </a:lnTo>
                      <a:lnTo>
                        <a:pt x="356" y="400"/>
                      </a:lnTo>
                      <a:lnTo>
                        <a:pt x="358" y="404"/>
                      </a:lnTo>
                      <a:lnTo>
                        <a:pt x="355" y="411"/>
                      </a:lnTo>
                      <a:lnTo>
                        <a:pt x="354" y="415"/>
                      </a:lnTo>
                      <a:lnTo>
                        <a:pt x="354" y="418"/>
                      </a:lnTo>
                      <a:lnTo>
                        <a:pt x="350" y="423"/>
                      </a:lnTo>
                      <a:lnTo>
                        <a:pt x="346" y="423"/>
                      </a:lnTo>
                      <a:lnTo>
                        <a:pt x="346" y="429"/>
                      </a:lnTo>
                      <a:lnTo>
                        <a:pt x="342" y="434"/>
                      </a:lnTo>
                      <a:lnTo>
                        <a:pt x="338" y="431"/>
                      </a:lnTo>
                      <a:lnTo>
                        <a:pt x="333" y="423"/>
                      </a:lnTo>
                      <a:lnTo>
                        <a:pt x="331" y="416"/>
                      </a:lnTo>
                      <a:lnTo>
                        <a:pt x="332" y="411"/>
                      </a:lnTo>
                      <a:lnTo>
                        <a:pt x="337" y="410"/>
                      </a:lnTo>
                      <a:lnTo>
                        <a:pt x="342" y="405"/>
                      </a:lnTo>
                      <a:lnTo>
                        <a:pt x="346" y="389"/>
                      </a:lnTo>
                      <a:lnTo>
                        <a:pt x="346" y="375"/>
                      </a:lnTo>
                      <a:lnTo>
                        <a:pt x="351" y="370"/>
                      </a:lnTo>
                      <a:lnTo>
                        <a:pt x="367" y="369"/>
                      </a:lnTo>
                      <a:lnTo>
                        <a:pt x="369" y="366"/>
                      </a:lnTo>
                      <a:lnTo>
                        <a:pt x="350" y="359"/>
                      </a:lnTo>
                      <a:lnTo>
                        <a:pt x="344" y="352"/>
                      </a:lnTo>
                      <a:lnTo>
                        <a:pt x="335" y="348"/>
                      </a:lnTo>
                      <a:lnTo>
                        <a:pt x="329" y="339"/>
                      </a:lnTo>
                      <a:lnTo>
                        <a:pt x="328" y="320"/>
                      </a:lnTo>
                      <a:lnTo>
                        <a:pt x="318" y="319"/>
                      </a:lnTo>
                      <a:lnTo>
                        <a:pt x="317" y="315"/>
                      </a:lnTo>
                      <a:lnTo>
                        <a:pt x="317" y="310"/>
                      </a:lnTo>
                      <a:lnTo>
                        <a:pt x="315" y="307"/>
                      </a:lnTo>
                      <a:lnTo>
                        <a:pt x="302" y="305"/>
                      </a:lnTo>
                      <a:lnTo>
                        <a:pt x="299" y="302"/>
                      </a:lnTo>
                      <a:lnTo>
                        <a:pt x="290" y="288"/>
                      </a:lnTo>
                      <a:lnTo>
                        <a:pt x="289" y="283"/>
                      </a:lnTo>
                      <a:lnTo>
                        <a:pt x="303" y="296"/>
                      </a:lnTo>
                      <a:lnTo>
                        <a:pt x="305" y="299"/>
                      </a:lnTo>
                      <a:lnTo>
                        <a:pt x="300" y="287"/>
                      </a:lnTo>
                      <a:lnTo>
                        <a:pt x="300" y="278"/>
                      </a:lnTo>
                      <a:lnTo>
                        <a:pt x="296" y="278"/>
                      </a:lnTo>
                      <a:lnTo>
                        <a:pt x="291" y="282"/>
                      </a:lnTo>
                      <a:lnTo>
                        <a:pt x="286" y="282"/>
                      </a:lnTo>
                      <a:lnTo>
                        <a:pt x="281" y="278"/>
                      </a:lnTo>
                      <a:lnTo>
                        <a:pt x="281" y="275"/>
                      </a:lnTo>
                      <a:lnTo>
                        <a:pt x="280" y="273"/>
                      </a:lnTo>
                      <a:lnTo>
                        <a:pt x="276" y="273"/>
                      </a:lnTo>
                      <a:lnTo>
                        <a:pt x="275" y="276"/>
                      </a:lnTo>
                      <a:lnTo>
                        <a:pt x="270" y="278"/>
                      </a:lnTo>
                      <a:lnTo>
                        <a:pt x="264" y="271"/>
                      </a:lnTo>
                      <a:lnTo>
                        <a:pt x="263" y="267"/>
                      </a:lnTo>
                      <a:lnTo>
                        <a:pt x="264" y="261"/>
                      </a:lnTo>
                      <a:lnTo>
                        <a:pt x="279" y="260"/>
                      </a:lnTo>
                      <a:lnTo>
                        <a:pt x="281" y="255"/>
                      </a:lnTo>
                      <a:lnTo>
                        <a:pt x="270" y="255"/>
                      </a:lnTo>
                      <a:lnTo>
                        <a:pt x="265" y="253"/>
                      </a:lnTo>
                      <a:lnTo>
                        <a:pt x="265" y="250"/>
                      </a:lnTo>
                      <a:lnTo>
                        <a:pt x="268" y="246"/>
                      </a:lnTo>
                      <a:lnTo>
                        <a:pt x="267" y="244"/>
                      </a:lnTo>
                      <a:lnTo>
                        <a:pt x="262" y="244"/>
                      </a:lnTo>
                      <a:lnTo>
                        <a:pt x="262" y="237"/>
                      </a:lnTo>
                      <a:lnTo>
                        <a:pt x="268" y="233"/>
                      </a:lnTo>
                      <a:lnTo>
                        <a:pt x="267" y="229"/>
                      </a:lnTo>
                      <a:lnTo>
                        <a:pt x="256" y="233"/>
                      </a:lnTo>
                      <a:lnTo>
                        <a:pt x="253" y="229"/>
                      </a:lnTo>
                      <a:lnTo>
                        <a:pt x="257" y="219"/>
                      </a:lnTo>
                      <a:lnTo>
                        <a:pt x="279" y="230"/>
                      </a:lnTo>
                      <a:lnTo>
                        <a:pt x="284" y="238"/>
                      </a:lnTo>
                      <a:lnTo>
                        <a:pt x="289" y="239"/>
                      </a:lnTo>
                      <a:lnTo>
                        <a:pt x="286" y="239"/>
                      </a:lnTo>
                      <a:lnTo>
                        <a:pt x="281" y="232"/>
                      </a:lnTo>
                      <a:lnTo>
                        <a:pt x="280" y="222"/>
                      </a:lnTo>
                      <a:lnTo>
                        <a:pt x="276" y="219"/>
                      </a:lnTo>
                      <a:lnTo>
                        <a:pt x="276" y="223"/>
                      </a:lnTo>
                      <a:lnTo>
                        <a:pt x="272" y="219"/>
                      </a:lnTo>
                      <a:lnTo>
                        <a:pt x="263" y="208"/>
                      </a:lnTo>
                      <a:lnTo>
                        <a:pt x="260" y="203"/>
                      </a:lnTo>
                      <a:lnTo>
                        <a:pt x="264" y="198"/>
                      </a:lnTo>
                      <a:lnTo>
                        <a:pt x="275" y="201"/>
                      </a:lnTo>
                      <a:lnTo>
                        <a:pt x="279" y="198"/>
                      </a:lnTo>
                      <a:lnTo>
                        <a:pt x="273" y="196"/>
                      </a:lnTo>
                      <a:lnTo>
                        <a:pt x="254" y="196"/>
                      </a:lnTo>
                      <a:lnTo>
                        <a:pt x="254" y="203"/>
                      </a:lnTo>
                      <a:lnTo>
                        <a:pt x="249" y="208"/>
                      </a:lnTo>
                      <a:lnTo>
                        <a:pt x="247" y="203"/>
                      </a:lnTo>
                      <a:lnTo>
                        <a:pt x="243" y="196"/>
                      </a:lnTo>
                      <a:lnTo>
                        <a:pt x="245" y="190"/>
                      </a:lnTo>
                      <a:lnTo>
                        <a:pt x="251" y="190"/>
                      </a:lnTo>
                      <a:lnTo>
                        <a:pt x="262" y="181"/>
                      </a:lnTo>
                      <a:lnTo>
                        <a:pt x="259" y="178"/>
                      </a:lnTo>
                      <a:lnTo>
                        <a:pt x="251" y="184"/>
                      </a:lnTo>
                      <a:lnTo>
                        <a:pt x="249" y="180"/>
                      </a:lnTo>
                      <a:lnTo>
                        <a:pt x="256" y="169"/>
                      </a:lnTo>
                      <a:lnTo>
                        <a:pt x="249" y="169"/>
                      </a:lnTo>
                      <a:lnTo>
                        <a:pt x="246" y="173"/>
                      </a:lnTo>
                      <a:lnTo>
                        <a:pt x="243" y="180"/>
                      </a:lnTo>
                      <a:lnTo>
                        <a:pt x="238" y="186"/>
                      </a:lnTo>
                      <a:lnTo>
                        <a:pt x="233" y="183"/>
                      </a:lnTo>
                      <a:lnTo>
                        <a:pt x="230" y="171"/>
                      </a:lnTo>
                      <a:lnTo>
                        <a:pt x="230" y="165"/>
                      </a:lnTo>
                      <a:lnTo>
                        <a:pt x="226" y="162"/>
                      </a:lnTo>
                      <a:lnTo>
                        <a:pt x="224" y="162"/>
                      </a:lnTo>
                      <a:lnTo>
                        <a:pt x="219" y="165"/>
                      </a:lnTo>
                      <a:lnTo>
                        <a:pt x="215" y="159"/>
                      </a:lnTo>
                      <a:lnTo>
                        <a:pt x="202" y="148"/>
                      </a:lnTo>
                      <a:lnTo>
                        <a:pt x="190" y="146"/>
                      </a:lnTo>
                      <a:lnTo>
                        <a:pt x="183" y="130"/>
                      </a:lnTo>
                      <a:lnTo>
                        <a:pt x="178" y="124"/>
                      </a:lnTo>
                      <a:lnTo>
                        <a:pt x="181" y="117"/>
                      </a:lnTo>
                      <a:lnTo>
                        <a:pt x="178" y="104"/>
                      </a:lnTo>
                      <a:lnTo>
                        <a:pt x="173" y="108"/>
                      </a:lnTo>
                      <a:lnTo>
                        <a:pt x="162" y="68"/>
                      </a:lnTo>
                      <a:lnTo>
                        <a:pt x="156" y="52"/>
                      </a:lnTo>
                      <a:lnTo>
                        <a:pt x="154" y="40"/>
                      </a:lnTo>
                      <a:lnTo>
                        <a:pt x="149" y="49"/>
                      </a:lnTo>
                      <a:lnTo>
                        <a:pt x="155" y="63"/>
                      </a:lnTo>
                      <a:lnTo>
                        <a:pt x="154" y="67"/>
                      </a:lnTo>
                      <a:lnTo>
                        <a:pt x="150" y="63"/>
                      </a:lnTo>
                      <a:lnTo>
                        <a:pt x="155" y="81"/>
                      </a:lnTo>
                      <a:lnTo>
                        <a:pt x="155" y="85"/>
                      </a:lnTo>
                      <a:lnTo>
                        <a:pt x="163" y="105"/>
                      </a:lnTo>
                      <a:lnTo>
                        <a:pt x="166" y="126"/>
                      </a:lnTo>
                      <a:lnTo>
                        <a:pt x="172" y="142"/>
                      </a:lnTo>
                      <a:lnTo>
                        <a:pt x="173" y="149"/>
                      </a:lnTo>
                      <a:lnTo>
                        <a:pt x="168" y="160"/>
                      </a:lnTo>
                      <a:lnTo>
                        <a:pt x="166" y="165"/>
                      </a:lnTo>
                      <a:lnTo>
                        <a:pt x="157" y="163"/>
                      </a:lnTo>
                      <a:lnTo>
                        <a:pt x="152" y="142"/>
                      </a:lnTo>
                      <a:lnTo>
                        <a:pt x="147" y="136"/>
                      </a:lnTo>
                      <a:lnTo>
                        <a:pt x="146" y="147"/>
                      </a:lnTo>
                      <a:lnTo>
                        <a:pt x="129" y="146"/>
                      </a:lnTo>
                      <a:lnTo>
                        <a:pt x="129" y="128"/>
                      </a:lnTo>
                      <a:lnTo>
                        <a:pt x="133" y="127"/>
                      </a:lnTo>
                      <a:lnTo>
                        <a:pt x="127" y="122"/>
                      </a:lnTo>
                      <a:lnTo>
                        <a:pt x="120" y="110"/>
                      </a:lnTo>
                      <a:lnTo>
                        <a:pt x="120" y="100"/>
                      </a:lnTo>
                      <a:lnTo>
                        <a:pt x="123" y="98"/>
                      </a:lnTo>
                      <a:lnTo>
                        <a:pt x="117" y="90"/>
                      </a:lnTo>
                      <a:lnTo>
                        <a:pt x="113" y="92"/>
                      </a:lnTo>
                      <a:lnTo>
                        <a:pt x="112" y="104"/>
                      </a:lnTo>
                      <a:lnTo>
                        <a:pt x="106" y="106"/>
                      </a:lnTo>
                      <a:lnTo>
                        <a:pt x="98" y="100"/>
                      </a:lnTo>
                      <a:lnTo>
                        <a:pt x="90" y="85"/>
                      </a:lnTo>
                      <a:lnTo>
                        <a:pt x="86" y="84"/>
                      </a:lnTo>
                      <a:lnTo>
                        <a:pt x="87" y="90"/>
                      </a:lnTo>
                      <a:lnTo>
                        <a:pt x="85" y="93"/>
                      </a:lnTo>
                      <a:lnTo>
                        <a:pt x="77" y="88"/>
                      </a:lnTo>
                      <a:lnTo>
                        <a:pt x="71" y="82"/>
                      </a:lnTo>
                      <a:lnTo>
                        <a:pt x="75" y="88"/>
                      </a:lnTo>
                      <a:lnTo>
                        <a:pt x="73" y="92"/>
                      </a:lnTo>
                      <a:lnTo>
                        <a:pt x="66" y="93"/>
                      </a:lnTo>
                      <a:lnTo>
                        <a:pt x="66" y="94"/>
                      </a:lnTo>
                      <a:lnTo>
                        <a:pt x="77" y="95"/>
                      </a:lnTo>
                      <a:lnTo>
                        <a:pt x="86" y="101"/>
                      </a:lnTo>
                      <a:lnTo>
                        <a:pt x="88" y="106"/>
                      </a:lnTo>
                      <a:lnTo>
                        <a:pt x="87" y="108"/>
                      </a:lnTo>
                      <a:lnTo>
                        <a:pt x="98" y="115"/>
                      </a:lnTo>
                      <a:lnTo>
                        <a:pt x="98" y="121"/>
                      </a:lnTo>
                      <a:lnTo>
                        <a:pt x="101" y="122"/>
                      </a:lnTo>
                      <a:lnTo>
                        <a:pt x="103" y="121"/>
                      </a:lnTo>
                      <a:lnTo>
                        <a:pt x="108" y="121"/>
                      </a:lnTo>
                      <a:lnTo>
                        <a:pt x="116" y="135"/>
                      </a:lnTo>
                      <a:lnTo>
                        <a:pt x="117" y="141"/>
                      </a:lnTo>
                      <a:lnTo>
                        <a:pt x="116" y="148"/>
                      </a:lnTo>
                      <a:lnTo>
                        <a:pt x="108" y="153"/>
                      </a:lnTo>
                      <a:lnTo>
                        <a:pt x="98" y="154"/>
                      </a:lnTo>
                      <a:lnTo>
                        <a:pt x="96" y="148"/>
                      </a:lnTo>
                      <a:lnTo>
                        <a:pt x="97" y="149"/>
                      </a:lnTo>
                      <a:lnTo>
                        <a:pt x="97" y="158"/>
                      </a:lnTo>
                      <a:lnTo>
                        <a:pt x="86" y="162"/>
                      </a:lnTo>
                      <a:lnTo>
                        <a:pt x="66" y="144"/>
                      </a:lnTo>
                      <a:lnTo>
                        <a:pt x="54" y="141"/>
                      </a:lnTo>
                      <a:lnTo>
                        <a:pt x="48" y="135"/>
                      </a:lnTo>
                      <a:lnTo>
                        <a:pt x="41" y="130"/>
                      </a:lnTo>
                      <a:lnTo>
                        <a:pt x="33" y="127"/>
                      </a:lnTo>
                      <a:lnTo>
                        <a:pt x="38" y="115"/>
                      </a:lnTo>
                      <a:lnTo>
                        <a:pt x="33" y="114"/>
                      </a:lnTo>
                      <a:lnTo>
                        <a:pt x="27" y="116"/>
                      </a:lnTo>
                      <a:lnTo>
                        <a:pt x="17" y="105"/>
                      </a:lnTo>
                      <a:lnTo>
                        <a:pt x="1" y="82"/>
                      </a:lnTo>
                      <a:lnTo>
                        <a:pt x="0" y="73"/>
                      </a:lnTo>
                      <a:lnTo>
                        <a:pt x="3" y="66"/>
                      </a:lnTo>
                      <a:lnTo>
                        <a:pt x="5" y="47"/>
                      </a:lnTo>
                      <a:lnTo>
                        <a:pt x="10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82" name="组合 281"/>
              <p:cNvGrpSpPr>
                <a:grpSpLocks noChangeAspect="1"/>
              </p:cNvGrpSpPr>
              <p:nvPr/>
            </p:nvGrpSpPr>
            <p:grpSpPr bwMode="gray">
              <a:xfrm>
                <a:off x="1149" y="1865"/>
                <a:ext cx="635" cy="339"/>
                <a:chOff x="1149" y="1865"/>
                <a:chExt cx="635" cy="339"/>
              </a:xfrm>
              <a:grpFill/>
            </p:grpSpPr>
            <p:sp>
              <p:nvSpPr>
                <p:cNvPr id="283" name="任意多边形: 形状 282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4" name="任意多边形: 形状 283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5" name="任意多边形: 形状 284"/>
                <p:cNvSpPr>
                  <a:spLocks noChangeAspect="1"/>
                </p:cNvSpPr>
                <p:nvPr/>
              </p:nvSpPr>
              <p:spPr bwMode="gray">
                <a:xfrm>
                  <a:off x="1671" y="202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6" name="任意多边形: 形状 285"/>
                <p:cNvSpPr>
                  <a:spLocks noChangeAspect="1"/>
                </p:cNvSpPr>
                <p:nvPr/>
              </p:nvSpPr>
              <p:spPr bwMode="gray">
                <a:xfrm>
                  <a:off x="1670" y="202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3" y="2"/>
                    </a:cxn>
                    <a:cxn ang="0">
                      <a:pos x="0" y="0"/>
                    </a:cxn>
                    <a:cxn ang="0">
                      <a:pos x="3" y="2"/>
                    </a:cxn>
                    <a:cxn ang="0">
                      <a:pos x="5" y="6"/>
                    </a:cxn>
                    <a:cxn ang="0">
                      <a:pos x="3" y="2"/>
                    </a:cxn>
                  </a:cxnLst>
                  <a:rect l="0" t="0" r="r" b="b"/>
                  <a:pathLst>
                    <a:path w="5" h="6">
                      <a:moveTo>
                        <a:pt x="3" y="2"/>
                      </a:moveTo>
                      <a:lnTo>
                        <a:pt x="0" y="0"/>
                      </a:lnTo>
                      <a:lnTo>
                        <a:pt x="3" y="2"/>
                      </a:lnTo>
                      <a:lnTo>
                        <a:pt x="5" y="6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7" name="任意多边形: 形状 286"/>
                <p:cNvSpPr>
                  <a:spLocks noChangeAspect="1"/>
                </p:cNvSpPr>
                <p:nvPr/>
              </p:nvSpPr>
              <p:spPr bwMode="gray">
                <a:xfrm>
                  <a:off x="1149" y="1865"/>
                  <a:ext cx="633" cy="339"/>
                </a:xfrm>
                <a:custGeom>
                  <a:avLst/>
                  <a:gdLst/>
                  <a:ahLst/>
                  <a:cxnLst>
                    <a:cxn ang="0">
                      <a:pos x="3079" y="181"/>
                    </a:cxn>
                    <a:cxn ang="0">
                      <a:pos x="2964" y="328"/>
                    </a:cxn>
                    <a:cxn ang="0">
                      <a:pos x="2682" y="394"/>
                    </a:cxn>
                    <a:cxn ang="0">
                      <a:pos x="2593" y="483"/>
                    </a:cxn>
                    <a:cxn ang="0">
                      <a:pos x="2432" y="575"/>
                    </a:cxn>
                    <a:cxn ang="0">
                      <a:pos x="2290" y="541"/>
                    </a:cxn>
                    <a:cxn ang="0">
                      <a:pos x="2235" y="456"/>
                    </a:cxn>
                    <a:cxn ang="0">
                      <a:pos x="2211" y="306"/>
                    </a:cxn>
                    <a:cxn ang="0">
                      <a:pos x="2135" y="345"/>
                    </a:cxn>
                    <a:cxn ang="0">
                      <a:pos x="2081" y="588"/>
                    </a:cxn>
                    <a:cxn ang="0">
                      <a:pos x="2036" y="404"/>
                    </a:cxn>
                    <a:cxn ang="0">
                      <a:pos x="2077" y="294"/>
                    </a:cxn>
                    <a:cxn ang="0">
                      <a:pos x="2231" y="279"/>
                    </a:cxn>
                    <a:cxn ang="0">
                      <a:pos x="2111" y="222"/>
                    </a:cxn>
                    <a:cxn ang="0">
                      <a:pos x="2021" y="160"/>
                    </a:cxn>
                    <a:cxn ang="0">
                      <a:pos x="1811" y="226"/>
                    </a:cxn>
                    <a:cxn ang="0">
                      <a:pos x="1785" y="86"/>
                    </a:cxn>
                    <a:cxn ang="0">
                      <a:pos x="1640" y="33"/>
                    </a:cxn>
                    <a:cxn ang="0">
                      <a:pos x="888" y="36"/>
                    </a:cxn>
                    <a:cxn ang="0">
                      <a:pos x="133" y="58"/>
                    </a:cxn>
                    <a:cxn ang="0">
                      <a:pos x="101" y="150"/>
                    </a:cxn>
                    <a:cxn ang="0">
                      <a:pos x="4" y="86"/>
                    </a:cxn>
                    <a:cxn ang="0">
                      <a:pos x="46" y="225"/>
                    </a:cxn>
                    <a:cxn ang="0">
                      <a:pos x="47" y="295"/>
                    </a:cxn>
                    <a:cxn ang="0">
                      <a:pos x="27" y="576"/>
                    </a:cxn>
                    <a:cxn ang="0">
                      <a:pos x="98" y="850"/>
                    </a:cxn>
                    <a:cxn ang="0">
                      <a:pos x="130" y="886"/>
                    </a:cxn>
                    <a:cxn ang="0">
                      <a:pos x="223" y="1056"/>
                    </a:cxn>
                    <a:cxn ang="0">
                      <a:pos x="336" y="1131"/>
                    </a:cxn>
                    <a:cxn ang="0">
                      <a:pos x="989" y="1276"/>
                    </a:cxn>
                    <a:cxn ang="0">
                      <a:pos x="1294" y="1430"/>
                    </a:cxn>
                    <a:cxn ang="0">
                      <a:pos x="1501" y="1624"/>
                    </a:cxn>
                    <a:cxn ang="0">
                      <a:pos x="1515" y="1515"/>
                    </a:cxn>
                    <a:cxn ang="0">
                      <a:pos x="1564" y="1480"/>
                    </a:cxn>
                    <a:cxn ang="0">
                      <a:pos x="1629" y="1410"/>
                    </a:cxn>
                    <a:cxn ang="0">
                      <a:pos x="1784" y="1405"/>
                    </a:cxn>
                    <a:cxn ang="0">
                      <a:pos x="1912" y="1435"/>
                    </a:cxn>
                    <a:cxn ang="0">
                      <a:pos x="1905" y="1382"/>
                    </a:cxn>
                    <a:cxn ang="0">
                      <a:pos x="2012" y="1367"/>
                    </a:cxn>
                    <a:cxn ang="0">
                      <a:pos x="2117" y="1377"/>
                    </a:cxn>
                    <a:cxn ang="0">
                      <a:pos x="2264" y="1424"/>
                    </a:cxn>
                    <a:cxn ang="0">
                      <a:pos x="2323" y="1587"/>
                    </a:cxn>
                    <a:cxn ang="0">
                      <a:pos x="2409" y="1690"/>
                    </a:cxn>
                    <a:cxn ang="0">
                      <a:pos x="2365" y="1348"/>
                    </a:cxn>
                    <a:cxn ang="0">
                      <a:pos x="2446" y="1228"/>
                    </a:cxn>
                    <a:cxn ang="0">
                      <a:pos x="2579" y="1118"/>
                    </a:cxn>
                    <a:cxn ang="0">
                      <a:pos x="2645" y="1037"/>
                    </a:cxn>
                    <a:cxn ang="0">
                      <a:pos x="2634" y="986"/>
                    </a:cxn>
                    <a:cxn ang="0">
                      <a:pos x="2655" y="940"/>
                    </a:cxn>
                    <a:cxn ang="0">
                      <a:pos x="2654" y="871"/>
                    </a:cxn>
                    <a:cxn ang="0">
                      <a:pos x="2651" y="857"/>
                    </a:cxn>
                    <a:cxn ang="0">
                      <a:pos x="2661" y="778"/>
                    </a:cxn>
                    <a:cxn ang="0">
                      <a:pos x="2683" y="867"/>
                    </a:cxn>
                    <a:cxn ang="0">
                      <a:pos x="2708" y="796"/>
                    </a:cxn>
                    <a:cxn ang="0">
                      <a:pos x="2774" y="727"/>
                    </a:cxn>
                    <a:cxn ang="0">
                      <a:pos x="2843" y="631"/>
                    </a:cxn>
                    <a:cxn ang="0">
                      <a:pos x="3004" y="602"/>
                    </a:cxn>
                    <a:cxn ang="0">
                      <a:pos x="2957" y="538"/>
                    </a:cxn>
                    <a:cxn ang="0">
                      <a:pos x="3032" y="440"/>
                    </a:cxn>
                    <a:cxn ang="0">
                      <a:pos x="3107" y="399"/>
                    </a:cxn>
                  </a:cxnLst>
                  <a:rect l="0" t="0" r="r" b="b"/>
                  <a:pathLst>
                    <a:path w="3166" h="1693">
                      <a:moveTo>
                        <a:pt x="3165" y="365"/>
                      </a:moveTo>
                      <a:lnTo>
                        <a:pt x="3158" y="364"/>
                      </a:lnTo>
                      <a:lnTo>
                        <a:pt x="3160" y="361"/>
                      </a:lnTo>
                      <a:lnTo>
                        <a:pt x="3162" y="355"/>
                      </a:lnTo>
                      <a:lnTo>
                        <a:pt x="3162" y="344"/>
                      </a:lnTo>
                      <a:lnTo>
                        <a:pt x="3161" y="339"/>
                      </a:lnTo>
                      <a:lnTo>
                        <a:pt x="3160" y="343"/>
                      </a:lnTo>
                      <a:lnTo>
                        <a:pt x="3155" y="343"/>
                      </a:lnTo>
                      <a:lnTo>
                        <a:pt x="3146" y="342"/>
                      </a:lnTo>
                      <a:lnTo>
                        <a:pt x="3138" y="335"/>
                      </a:lnTo>
                      <a:lnTo>
                        <a:pt x="3135" y="330"/>
                      </a:lnTo>
                      <a:lnTo>
                        <a:pt x="3134" y="326"/>
                      </a:lnTo>
                      <a:lnTo>
                        <a:pt x="3134" y="310"/>
                      </a:lnTo>
                      <a:lnTo>
                        <a:pt x="3119" y="302"/>
                      </a:lnTo>
                      <a:lnTo>
                        <a:pt x="3119" y="246"/>
                      </a:lnTo>
                      <a:lnTo>
                        <a:pt x="3119" y="195"/>
                      </a:lnTo>
                      <a:lnTo>
                        <a:pt x="3093" y="170"/>
                      </a:lnTo>
                      <a:lnTo>
                        <a:pt x="3086" y="170"/>
                      </a:lnTo>
                      <a:lnTo>
                        <a:pt x="3079" y="181"/>
                      </a:lnTo>
                      <a:lnTo>
                        <a:pt x="3061" y="184"/>
                      </a:lnTo>
                      <a:lnTo>
                        <a:pt x="3049" y="179"/>
                      </a:lnTo>
                      <a:lnTo>
                        <a:pt x="3047" y="176"/>
                      </a:lnTo>
                      <a:lnTo>
                        <a:pt x="3044" y="170"/>
                      </a:lnTo>
                      <a:lnTo>
                        <a:pt x="3037" y="163"/>
                      </a:lnTo>
                      <a:lnTo>
                        <a:pt x="3031" y="162"/>
                      </a:lnTo>
                      <a:lnTo>
                        <a:pt x="3025" y="166"/>
                      </a:lnTo>
                      <a:lnTo>
                        <a:pt x="2998" y="211"/>
                      </a:lnTo>
                      <a:lnTo>
                        <a:pt x="2994" y="235"/>
                      </a:lnTo>
                      <a:lnTo>
                        <a:pt x="2988" y="247"/>
                      </a:lnTo>
                      <a:lnTo>
                        <a:pt x="2987" y="253"/>
                      </a:lnTo>
                      <a:lnTo>
                        <a:pt x="2982" y="262"/>
                      </a:lnTo>
                      <a:lnTo>
                        <a:pt x="2979" y="269"/>
                      </a:lnTo>
                      <a:lnTo>
                        <a:pt x="2975" y="305"/>
                      </a:lnTo>
                      <a:lnTo>
                        <a:pt x="2974" y="307"/>
                      </a:lnTo>
                      <a:lnTo>
                        <a:pt x="2967" y="312"/>
                      </a:lnTo>
                      <a:lnTo>
                        <a:pt x="2964" y="317"/>
                      </a:lnTo>
                      <a:lnTo>
                        <a:pt x="2963" y="322"/>
                      </a:lnTo>
                      <a:lnTo>
                        <a:pt x="2964" y="328"/>
                      </a:lnTo>
                      <a:lnTo>
                        <a:pt x="2964" y="330"/>
                      </a:lnTo>
                      <a:lnTo>
                        <a:pt x="2957" y="327"/>
                      </a:lnTo>
                      <a:lnTo>
                        <a:pt x="2956" y="328"/>
                      </a:lnTo>
                      <a:lnTo>
                        <a:pt x="2956" y="334"/>
                      </a:lnTo>
                      <a:lnTo>
                        <a:pt x="2945" y="330"/>
                      </a:lnTo>
                      <a:lnTo>
                        <a:pt x="2936" y="333"/>
                      </a:lnTo>
                      <a:lnTo>
                        <a:pt x="2934" y="335"/>
                      </a:lnTo>
                      <a:lnTo>
                        <a:pt x="2921" y="337"/>
                      </a:lnTo>
                      <a:lnTo>
                        <a:pt x="2918" y="340"/>
                      </a:lnTo>
                      <a:lnTo>
                        <a:pt x="2912" y="356"/>
                      </a:lnTo>
                      <a:lnTo>
                        <a:pt x="2910" y="356"/>
                      </a:lnTo>
                      <a:lnTo>
                        <a:pt x="2812" y="356"/>
                      </a:lnTo>
                      <a:lnTo>
                        <a:pt x="2737" y="356"/>
                      </a:lnTo>
                      <a:lnTo>
                        <a:pt x="2722" y="356"/>
                      </a:lnTo>
                      <a:lnTo>
                        <a:pt x="2706" y="371"/>
                      </a:lnTo>
                      <a:lnTo>
                        <a:pt x="2687" y="382"/>
                      </a:lnTo>
                      <a:lnTo>
                        <a:pt x="2684" y="387"/>
                      </a:lnTo>
                      <a:lnTo>
                        <a:pt x="2683" y="388"/>
                      </a:lnTo>
                      <a:lnTo>
                        <a:pt x="2682" y="394"/>
                      </a:lnTo>
                      <a:lnTo>
                        <a:pt x="2676" y="404"/>
                      </a:lnTo>
                      <a:lnTo>
                        <a:pt x="2655" y="418"/>
                      </a:lnTo>
                      <a:lnTo>
                        <a:pt x="2651" y="423"/>
                      </a:lnTo>
                      <a:lnTo>
                        <a:pt x="2652" y="428"/>
                      </a:lnTo>
                      <a:lnTo>
                        <a:pt x="2660" y="428"/>
                      </a:lnTo>
                      <a:lnTo>
                        <a:pt x="2663" y="431"/>
                      </a:lnTo>
                      <a:lnTo>
                        <a:pt x="2662" y="436"/>
                      </a:lnTo>
                      <a:lnTo>
                        <a:pt x="2659" y="439"/>
                      </a:lnTo>
                      <a:lnTo>
                        <a:pt x="2655" y="437"/>
                      </a:lnTo>
                      <a:lnTo>
                        <a:pt x="2654" y="440"/>
                      </a:lnTo>
                      <a:lnTo>
                        <a:pt x="2655" y="442"/>
                      </a:lnTo>
                      <a:lnTo>
                        <a:pt x="2660" y="448"/>
                      </a:lnTo>
                      <a:lnTo>
                        <a:pt x="2661" y="458"/>
                      </a:lnTo>
                      <a:lnTo>
                        <a:pt x="2660" y="466"/>
                      </a:lnTo>
                      <a:lnTo>
                        <a:pt x="2643" y="468"/>
                      </a:lnTo>
                      <a:lnTo>
                        <a:pt x="2627" y="480"/>
                      </a:lnTo>
                      <a:lnTo>
                        <a:pt x="2617" y="484"/>
                      </a:lnTo>
                      <a:lnTo>
                        <a:pt x="2597" y="484"/>
                      </a:lnTo>
                      <a:lnTo>
                        <a:pt x="2593" y="483"/>
                      </a:lnTo>
                      <a:lnTo>
                        <a:pt x="2582" y="486"/>
                      </a:lnTo>
                      <a:lnTo>
                        <a:pt x="2575" y="480"/>
                      </a:lnTo>
                      <a:lnTo>
                        <a:pt x="2560" y="477"/>
                      </a:lnTo>
                      <a:lnTo>
                        <a:pt x="2553" y="477"/>
                      </a:lnTo>
                      <a:lnTo>
                        <a:pt x="2532" y="479"/>
                      </a:lnTo>
                      <a:lnTo>
                        <a:pt x="2511" y="484"/>
                      </a:lnTo>
                      <a:lnTo>
                        <a:pt x="2501" y="489"/>
                      </a:lnTo>
                      <a:lnTo>
                        <a:pt x="2504" y="499"/>
                      </a:lnTo>
                      <a:lnTo>
                        <a:pt x="2509" y="506"/>
                      </a:lnTo>
                      <a:lnTo>
                        <a:pt x="2511" y="518"/>
                      </a:lnTo>
                      <a:lnTo>
                        <a:pt x="2499" y="531"/>
                      </a:lnTo>
                      <a:lnTo>
                        <a:pt x="2495" y="536"/>
                      </a:lnTo>
                      <a:lnTo>
                        <a:pt x="2491" y="538"/>
                      </a:lnTo>
                      <a:lnTo>
                        <a:pt x="2488" y="539"/>
                      </a:lnTo>
                      <a:lnTo>
                        <a:pt x="2478" y="549"/>
                      </a:lnTo>
                      <a:lnTo>
                        <a:pt x="2461" y="560"/>
                      </a:lnTo>
                      <a:lnTo>
                        <a:pt x="2452" y="566"/>
                      </a:lnTo>
                      <a:lnTo>
                        <a:pt x="2441" y="568"/>
                      </a:lnTo>
                      <a:lnTo>
                        <a:pt x="2432" y="575"/>
                      </a:lnTo>
                      <a:lnTo>
                        <a:pt x="2419" y="582"/>
                      </a:lnTo>
                      <a:lnTo>
                        <a:pt x="2404" y="585"/>
                      </a:lnTo>
                      <a:lnTo>
                        <a:pt x="2386" y="593"/>
                      </a:lnTo>
                      <a:lnTo>
                        <a:pt x="2350" y="614"/>
                      </a:lnTo>
                      <a:lnTo>
                        <a:pt x="2334" y="614"/>
                      </a:lnTo>
                      <a:lnTo>
                        <a:pt x="2316" y="620"/>
                      </a:lnTo>
                      <a:lnTo>
                        <a:pt x="2296" y="618"/>
                      </a:lnTo>
                      <a:lnTo>
                        <a:pt x="2294" y="614"/>
                      </a:lnTo>
                      <a:lnTo>
                        <a:pt x="2286" y="614"/>
                      </a:lnTo>
                      <a:lnTo>
                        <a:pt x="2281" y="613"/>
                      </a:lnTo>
                      <a:lnTo>
                        <a:pt x="2274" y="607"/>
                      </a:lnTo>
                      <a:lnTo>
                        <a:pt x="2259" y="602"/>
                      </a:lnTo>
                      <a:lnTo>
                        <a:pt x="2264" y="595"/>
                      </a:lnTo>
                      <a:lnTo>
                        <a:pt x="2278" y="581"/>
                      </a:lnTo>
                      <a:lnTo>
                        <a:pt x="2278" y="570"/>
                      </a:lnTo>
                      <a:lnTo>
                        <a:pt x="2283" y="558"/>
                      </a:lnTo>
                      <a:lnTo>
                        <a:pt x="2289" y="553"/>
                      </a:lnTo>
                      <a:lnTo>
                        <a:pt x="2289" y="545"/>
                      </a:lnTo>
                      <a:lnTo>
                        <a:pt x="2290" y="541"/>
                      </a:lnTo>
                      <a:lnTo>
                        <a:pt x="2296" y="534"/>
                      </a:lnTo>
                      <a:lnTo>
                        <a:pt x="2308" y="534"/>
                      </a:lnTo>
                      <a:lnTo>
                        <a:pt x="2308" y="534"/>
                      </a:lnTo>
                      <a:lnTo>
                        <a:pt x="2316" y="507"/>
                      </a:lnTo>
                      <a:lnTo>
                        <a:pt x="2316" y="500"/>
                      </a:lnTo>
                      <a:lnTo>
                        <a:pt x="2315" y="502"/>
                      </a:lnTo>
                      <a:lnTo>
                        <a:pt x="2312" y="496"/>
                      </a:lnTo>
                      <a:lnTo>
                        <a:pt x="2308" y="489"/>
                      </a:lnTo>
                      <a:lnTo>
                        <a:pt x="2306" y="467"/>
                      </a:lnTo>
                      <a:lnTo>
                        <a:pt x="2305" y="456"/>
                      </a:lnTo>
                      <a:lnTo>
                        <a:pt x="2301" y="445"/>
                      </a:lnTo>
                      <a:lnTo>
                        <a:pt x="2289" y="425"/>
                      </a:lnTo>
                      <a:lnTo>
                        <a:pt x="2280" y="426"/>
                      </a:lnTo>
                      <a:lnTo>
                        <a:pt x="2263" y="434"/>
                      </a:lnTo>
                      <a:lnTo>
                        <a:pt x="2262" y="435"/>
                      </a:lnTo>
                      <a:lnTo>
                        <a:pt x="2256" y="451"/>
                      </a:lnTo>
                      <a:lnTo>
                        <a:pt x="2248" y="456"/>
                      </a:lnTo>
                      <a:lnTo>
                        <a:pt x="2242" y="458"/>
                      </a:lnTo>
                      <a:lnTo>
                        <a:pt x="2235" y="456"/>
                      </a:lnTo>
                      <a:lnTo>
                        <a:pt x="2232" y="451"/>
                      </a:lnTo>
                      <a:lnTo>
                        <a:pt x="2235" y="442"/>
                      </a:lnTo>
                      <a:lnTo>
                        <a:pt x="2240" y="432"/>
                      </a:lnTo>
                      <a:lnTo>
                        <a:pt x="2254" y="421"/>
                      </a:lnTo>
                      <a:lnTo>
                        <a:pt x="2258" y="412"/>
                      </a:lnTo>
                      <a:lnTo>
                        <a:pt x="2264" y="404"/>
                      </a:lnTo>
                      <a:lnTo>
                        <a:pt x="2267" y="398"/>
                      </a:lnTo>
                      <a:lnTo>
                        <a:pt x="2267" y="388"/>
                      </a:lnTo>
                      <a:lnTo>
                        <a:pt x="2263" y="367"/>
                      </a:lnTo>
                      <a:lnTo>
                        <a:pt x="2259" y="360"/>
                      </a:lnTo>
                      <a:lnTo>
                        <a:pt x="2259" y="353"/>
                      </a:lnTo>
                      <a:lnTo>
                        <a:pt x="2262" y="349"/>
                      </a:lnTo>
                      <a:lnTo>
                        <a:pt x="2263" y="348"/>
                      </a:lnTo>
                      <a:lnTo>
                        <a:pt x="2257" y="334"/>
                      </a:lnTo>
                      <a:lnTo>
                        <a:pt x="2251" y="328"/>
                      </a:lnTo>
                      <a:lnTo>
                        <a:pt x="2235" y="323"/>
                      </a:lnTo>
                      <a:lnTo>
                        <a:pt x="2229" y="318"/>
                      </a:lnTo>
                      <a:lnTo>
                        <a:pt x="2225" y="316"/>
                      </a:lnTo>
                      <a:lnTo>
                        <a:pt x="2211" y="306"/>
                      </a:lnTo>
                      <a:lnTo>
                        <a:pt x="2206" y="303"/>
                      </a:lnTo>
                      <a:lnTo>
                        <a:pt x="2199" y="305"/>
                      </a:lnTo>
                      <a:lnTo>
                        <a:pt x="2198" y="302"/>
                      </a:lnTo>
                      <a:lnTo>
                        <a:pt x="2186" y="299"/>
                      </a:lnTo>
                      <a:lnTo>
                        <a:pt x="2175" y="300"/>
                      </a:lnTo>
                      <a:lnTo>
                        <a:pt x="2170" y="307"/>
                      </a:lnTo>
                      <a:lnTo>
                        <a:pt x="2170" y="312"/>
                      </a:lnTo>
                      <a:lnTo>
                        <a:pt x="2171" y="318"/>
                      </a:lnTo>
                      <a:lnTo>
                        <a:pt x="2176" y="324"/>
                      </a:lnTo>
                      <a:lnTo>
                        <a:pt x="2173" y="327"/>
                      </a:lnTo>
                      <a:lnTo>
                        <a:pt x="2160" y="333"/>
                      </a:lnTo>
                      <a:lnTo>
                        <a:pt x="2151" y="334"/>
                      </a:lnTo>
                      <a:lnTo>
                        <a:pt x="2150" y="349"/>
                      </a:lnTo>
                      <a:lnTo>
                        <a:pt x="2149" y="360"/>
                      </a:lnTo>
                      <a:lnTo>
                        <a:pt x="2144" y="361"/>
                      </a:lnTo>
                      <a:lnTo>
                        <a:pt x="2140" y="367"/>
                      </a:lnTo>
                      <a:lnTo>
                        <a:pt x="2139" y="364"/>
                      </a:lnTo>
                      <a:lnTo>
                        <a:pt x="2138" y="351"/>
                      </a:lnTo>
                      <a:lnTo>
                        <a:pt x="2135" y="345"/>
                      </a:lnTo>
                      <a:lnTo>
                        <a:pt x="2130" y="349"/>
                      </a:lnTo>
                      <a:lnTo>
                        <a:pt x="2125" y="355"/>
                      </a:lnTo>
                      <a:lnTo>
                        <a:pt x="2112" y="362"/>
                      </a:lnTo>
                      <a:lnTo>
                        <a:pt x="2109" y="372"/>
                      </a:lnTo>
                      <a:lnTo>
                        <a:pt x="2104" y="378"/>
                      </a:lnTo>
                      <a:lnTo>
                        <a:pt x="2104" y="389"/>
                      </a:lnTo>
                      <a:lnTo>
                        <a:pt x="2103" y="396"/>
                      </a:lnTo>
                      <a:lnTo>
                        <a:pt x="2102" y="408"/>
                      </a:lnTo>
                      <a:lnTo>
                        <a:pt x="2103" y="412"/>
                      </a:lnTo>
                      <a:lnTo>
                        <a:pt x="2097" y="416"/>
                      </a:lnTo>
                      <a:lnTo>
                        <a:pt x="2095" y="435"/>
                      </a:lnTo>
                      <a:lnTo>
                        <a:pt x="2090" y="457"/>
                      </a:lnTo>
                      <a:lnTo>
                        <a:pt x="2097" y="480"/>
                      </a:lnTo>
                      <a:lnTo>
                        <a:pt x="2103" y="490"/>
                      </a:lnTo>
                      <a:lnTo>
                        <a:pt x="2106" y="499"/>
                      </a:lnTo>
                      <a:lnTo>
                        <a:pt x="2104" y="533"/>
                      </a:lnTo>
                      <a:lnTo>
                        <a:pt x="2095" y="559"/>
                      </a:lnTo>
                      <a:lnTo>
                        <a:pt x="2084" y="580"/>
                      </a:lnTo>
                      <a:lnTo>
                        <a:pt x="2081" y="588"/>
                      </a:lnTo>
                      <a:lnTo>
                        <a:pt x="2068" y="597"/>
                      </a:lnTo>
                      <a:lnTo>
                        <a:pt x="2054" y="606"/>
                      </a:lnTo>
                      <a:lnTo>
                        <a:pt x="2046" y="606"/>
                      </a:lnTo>
                      <a:lnTo>
                        <a:pt x="2039" y="602"/>
                      </a:lnTo>
                      <a:lnTo>
                        <a:pt x="2034" y="601"/>
                      </a:lnTo>
                      <a:lnTo>
                        <a:pt x="2032" y="595"/>
                      </a:lnTo>
                      <a:lnTo>
                        <a:pt x="2028" y="582"/>
                      </a:lnTo>
                      <a:lnTo>
                        <a:pt x="2020" y="560"/>
                      </a:lnTo>
                      <a:lnTo>
                        <a:pt x="2020" y="545"/>
                      </a:lnTo>
                      <a:lnTo>
                        <a:pt x="2020" y="533"/>
                      </a:lnTo>
                      <a:lnTo>
                        <a:pt x="2020" y="525"/>
                      </a:lnTo>
                      <a:lnTo>
                        <a:pt x="2016" y="506"/>
                      </a:lnTo>
                      <a:lnTo>
                        <a:pt x="2015" y="490"/>
                      </a:lnTo>
                      <a:lnTo>
                        <a:pt x="2018" y="477"/>
                      </a:lnTo>
                      <a:lnTo>
                        <a:pt x="2027" y="456"/>
                      </a:lnTo>
                      <a:lnTo>
                        <a:pt x="2027" y="442"/>
                      </a:lnTo>
                      <a:lnTo>
                        <a:pt x="2030" y="432"/>
                      </a:lnTo>
                      <a:lnTo>
                        <a:pt x="2036" y="413"/>
                      </a:lnTo>
                      <a:lnTo>
                        <a:pt x="2036" y="404"/>
                      </a:lnTo>
                      <a:lnTo>
                        <a:pt x="2038" y="391"/>
                      </a:lnTo>
                      <a:lnTo>
                        <a:pt x="2043" y="378"/>
                      </a:lnTo>
                      <a:lnTo>
                        <a:pt x="2053" y="362"/>
                      </a:lnTo>
                      <a:lnTo>
                        <a:pt x="2060" y="344"/>
                      </a:lnTo>
                      <a:lnTo>
                        <a:pt x="2058" y="334"/>
                      </a:lnTo>
                      <a:lnTo>
                        <a:pt x="2044" y="350"/>
                      </a:lnTo>
                      <a:lnTo>
                        <a:pt x="2043" y="359"/>
                      </a:lnTo>
                      <a:lnTo>
                        <a:pt x="2041" y="367"/>
                      </a:lnTo>
                      <a:lnTo>
                        <a:pt x="2034" y="369"/>
                      </a:lnTo>
                      <a:lnTo>
                        <a:pt x="2011" y="389"/>
                      </a:lnTo>
                      <a:lnTo>
                        <a:pt x="2011" y="385"/>
                      </a:lnTo>
                      <a:lnTo>
                        <a:pt x="2018" y="369"/>
                      </a:lnTo>
                      <a:lnTo>
                        <a:pt x="2021" y="364"/>
                      </a:lnTo>
                      <a:lnTo>
                        <a:pt x="2027" y="359"/>
                      </a:lnTo>
                      <a:lnTo>
                        <a:pt x="2034" y="346"/>
                      </a:lnTo>
                      <a:lnTo>
                        <a:pt x="2057" y="308"/>
                      </a:lnTo>
                      <a:lnTo>
                        <a:pt x="2066" y="296"/>
                      </a:lnTo>
                      <a:lnTo>
                        <a:pt x="2070" y="297"/>
                      </a:lnTo>
                      <a:lnTo>
                        <a:pt x="2077" y="294"/>
                      </a:lnTo>
                      <a:lnTo>
                        <a:pt x="2085" y="287"/>
                      </a:lnTo>
                      <a:lnTo>
                        <a:pt x="2084" y="307"/>
                      </a:lnTo>
                      <a:lnTo>
                        <a:pt x="2090" y="306"/>
                      </a:lnTo>
                      <a:lnTo>
                        <a:pt x="2107" y="287"/>
                      </a:lnTo>
                      <a:lnTo>
                        <a:pt x="2120" y="284"/>
                      </a:lnTo>
                      <a:lnTo>
                        <a:pt x="2136" y="281"/>
                      </a:lnTo>
                      <a:lnTo>
                        <a:pt x="2144" y="273"/>
                      </a:lnTo>
                      <a:lnTo>
                        <a:pt x="2155" y="270"/>
                      </a:lnTo>
                      <a:lnTo>
                        <a:pt x="2167" y="274"/>
                      </a:lnTo>
                      <a:lnTo>
                        <a:pt x="2178" y="279"/>
                      </a:lnTo>
                      <a:lnTo>
                        <a:pt x="2181" y="281"/>
                      </a:lnTo>
                      <a:lnTo>
                        <a:pt x="2184" y="286"/>
                      </a:lnTo>
                      <a:lnTo>
                        <a:pt x="2193" y="286"/>
                      </a:lnTo>
                      <a:lnTo>
                        <a:pt x="2194" y="279"/>
                      </a:lnTo>
                      <a:lnTo>
                        <a:pt x="2197" y="275"/>
                      </a:lnTo>
                      <a:lnTo>
                        <a:pt x="2202" y="278"/>
                      </a:lnTo>
                      <a:lnTo>
                        <a:pt x="2205" y="284"/>
                      </a:lnTo>
                      <a:lnTo>
                        <a:pt x="2224" y="279"/>
                      </a:lnTo>
                      <a:lnTo>
                        <a:pt x="2231" y="279"/>
                      </a:lnTo>
                      <a:lnTo>
                        <a:pt x="2231" y="278"/>
                      </a:lnTo>
                      <a:lnTo>
                        <a:pt x="2230" y="275"/>
                      </a:lnTo>
                      <a:lnTo>
                        <a:pt x="2225" y="272"/>
                      </a:lnTo>
                      <a:lnTo>
                        <a:pt x="2221" y="267"/>
                      </a:lnTo>
                      <a:lnTo>
                        <a:pt x="2215" y="263"/>
                      </a:lnTo>
                      <a:lnTo>
                        <a:pt x="2215" y="252"/>
                      </a:lnTo>
                      <a:lnTo>
                        <a:pt x="2213" y="246"/>
                      </a:lnTo>
                      <a:lnTo>
                        <a:pt x="2211" y="242"/>
                      </a:lnTo>
                      <a:lnTo>
                        <a:pt x="2209" y="238"/>
                      </a:lnTo>
                      <a:lnTo>
                        <a:pt x="2202" y="238"/>
                      </a:lnTo>
                      <a:lnTo>
                        <a:pt x="2187" y="240"/>
                      </a:lnTo>
                      <a:lnTo>
                        <a:pt x="2179" y="238"/>
                      </a:lnTo>
                      <a:lnTo>
                        <a:pt x="2171" y="233"/>
                      </a:lnTo>
                      <a:lnTo>
                        <a:pt x="2171" y="222"/>
                      </a:lnTo>
                      <a:lnTo>
                        <a:pt x="2168" y="216"/>
                      </a:lnTo>
                      <a:lnTo>
                        <a:pt x="2160" y="216"/>
                      </a:lnTo>
                      <a:lnTo>
                        <a:pt x="2150" y="221"/>
                      </a:lnTo>
                      <a:lnTo>
                        <a:pt x="2141" y="224"/>
                      </a:lnTo>
                      <a:lnTo>
                        <a:pt x="2111" y="222"/>
                      </a:lnTo>
                      <a:lnTo>
                        <a:pt x="2101" y="229"/>
                      </a:lnTo>
                      <a:lnTo>
                        <a:pt x="2092" y="232"/>
                      </a:lnTo>
                      <a:lnTo>
                        <a:pt x="2085" y="240"/>
                      </a:lnTo>
                      <a:lnTo>
                        <a:pt x="2080" y="242"/>
                      </a:lnTo>
                      <a:lnTo>
                        <a:pt x="2055" y="237"/>
                      </a:lnTo>
                      <a:lnTo>
                        <a:pt x="2047" y="238"/>
                      </a:lnTo>
                      <a:lnTo>
                        <a:pt x="2036" y="227"/>
                      </a:lnTo>
                      <a:lnTo>
                        <a:pt x="2030" y="217"/>
                      </a:lnTo>
                      <a:lnTo>
                        <a:pt x="2011" y="208"/>
                      </a:lnTo>
                      <a:lnTo>
                        <a:pt x="1995" y="210"/>
                      </a:lnTo>
                      <a:lnTo>
                        <a:pt x="1990" y="209"/>
                      </a:lnTo>
                      <a:lnTo>
                        <a:pt x="1983" y="216"/>
                      </a:lnTo>
                      <a:lnTo>
                        <a:pt x="1982" y="213"/>
                      </a:lnTo>
                      <a:lnTo>
                        <a:pt x="1983" y="200"/>
                      </a:lnTo>
                      <a:lnTo>
                        <a:pt x="1988" y="194"/>
                      </a:lnTo>
                      <a:lnTo>
                        <a:pt x="1995" y="190"/>
                      </a:lnTo>
                      <a:lnTo>
                        <a:pt x="2011" y="171"/>
                      </a:lnTo>
                      <a:lnTo>
                        <a:pt x="2020" y="165"/>
                      </a:lnTo>
                      <a:lnTo>
                        <a:pt x="2021" y="160"/>
                      </a:lnTo>
                      <a:lnTo>
                        <a:pt x="2018" y="159"/>
                      </a:lnTo>
                      <a:lnTo>
                        <a:pt x="2007" y="160"/>
                      </a:lnTo>
                      <a:lnTo>
                        <a:pt x="1996" y="163"/>
                      </a:lnTo>
                      <a:lnTo>
                        <a:pt x="1985" y="170"/>
                      </a:lnTo>
                      <a:lnTo>
                        <a:pt x="1969" y="179"/>
                      </a:lnTo>
                      <a:lnTo>
                        <a:pt x="1958" y="193"/>
                      </a:lnTo>
                      <a:lnTo>
                        <a:pt x="1947" y="199"/>
                      </a:lnTo>
                      <a:lnTo>
                        <a:pt x="1936" y="208"/>
                      </a:lnTo>
                      <a:lnTo>
                        <a:pt x="1921" y="211"/>
                      </a:lnTo>
                      <a:lnTo>
                        <a:pt x="1909" y="215"/>
                      </a:lnTo>
                      <a:lnTo>
                        <a:pt x="1890" y="229"/>
                      </a:lnTo>
                      <a:lnTo>
                        <a:pt x="1877" y="230"/>
                      </a:lnTo>
                      <a:lnTo>
                        <a:pt x="1856" y="227"/>
                      </a:lnTo>
                      <a:lnTo>
                        <a:pt x="1853" y="232"/>
                      </a:lnTo>
                      <a:lnTo>
                        <a:pt x="1851" y="230"/>
                      </a:lnTo>
                      <a:lnTo>
                        <a:pt x="1854" y="219"/>
                      </a:lnTo>
                      <a:lnTo>
                        <a:pt x="1854" y="209"/>
                      </a:lnTo>
                      <a:lnTo>
                        <a:pt x="1848" y="203"/>
                      </a:lnTo>
                      <a:lnTo>
                        <a:pt x="1811" y="226"/>
                      </a:lnTo>
                      <a:lnTo>
                        <a:pt x="1799" y="229"/>
                      </a:lnTo>
                      <a:lnTo>
                        <a:pt x="1790" y="227"/>
                      </a:lnTo>
                      <a:lnTo>
                        <a:pt x="1785" y="221"/>
                      </a:lnTo>
                      <a:lnTo>
                        <a:pt x="1792" y="213"/>
                      </a:lnTo>
                      <a:lnTo>
                        <a:pt x="1831" y="179"/>
                      </a:lnTo>
                      <a:lnTo>
                        <a:pt x="1872" y="145"/>
                      </a:lnTo>
                      <a:lnTo>
                        <a:pt x="1892" y="138"/>
                      </a:lnTo>
                      <a:lnTo>
                        <a:pt x="1915" y="118"/>
                      </a:lnTo>
                      <a:lnTo>
                        <a:pt x="1910" y="118"/>
                      </a:lnTo>
                      <a:lnTo>
                        <a:pt x="1896" y="111"/>
                      </a:lnTo>
                      <a:lnTo>
                        <a:pt x="1870" y="111"/>
                      </a:lnTo>
                      <a:lnTo>
                        <a:pt x="1853" y="103"/>
                      </a:lnTo>
                      <a:lnTo>
                        <a:pt x="1844" y="104"/>
                      </a:lnTo>
                      <a:lnTo>
                        <a:pt x="1831" y="111"/>
                      </a:lnTo>
                      <a:lnTo>
                        <a:pt x="1824" y="112"/>
                      </a:lnTo>
                      <a:lnTo>
                        <a:pt x="1812" y="106"/>
                      </a:lnTo>
                      <a:lnTo>
                        <a:pt x="1805" y="96"/>
                      </a:lnTo>
                      <a:lnTo>
                        <a:pt x="1792" y="92"/>
                      </a:lnTo>
                      <a:lnTo>
                        <a:pt x="1785" y="86"/>
                      </a:lnTo>
                      <a:lnTo>
                        <a:pt x="1776" y="84"/>
                      </a:lnTo>
                      <a:lnTo>
                        <a:pt x="1772" y="81"/>
                      </a:lnTo>
                      <a:lnTo>
                        <a:pt x="1765" y="74"/>
                      </a:lnTo>
                      <a:lnTo>
                        <a:pt x="1757" y="68"/>
                      </a:lnTo>
                      <a:lnTo>
                        <a:pt x="1747" y="64"/>
                      </a:lnTo>
                      <a:lnTo>
                        <a:pt x="1721" y="63"/>
                      </a:lnTo>
                      <a:lnTo>
                        <a:pt x="1713" y="68"/>
                      </a:lnTo>
                      <a:lnTo>
                        <a:pt x="1702" y="68"/>
                      </a:lnTo>
                      <a:lnTo>
                        <a:pt x="1695" y="66"/>
                      </a:lnTo>
                      <a:lnTo>
                        <a:pt x="1695" y="64"/>
                      </a:lnTo>
                      <a:lnTo>
                        <a:pt x="1693" y="63"/>
                      </a:lnTo>
                      <a:lnTo>
                        <a:pt x="1679" y="59"/>
                      </a:lnTo>
                      <a:lnTo>
                        <a:pt x="1675" y="55"/>
                      </a:lnTo>
                      <a:lnTo>
                        <a:pt x="1665" y="58"/>
                      </a:lnTo>
                      <a:lnTo>
                        <a:pt x="1661" y="58"/>
                      </a:lnTo>
                      <a:lnTo>
                        <a:pt x="1660" y="55"/>
                      </a:lnTo>
                      <a:lnTo>
                        <a:pt x="1651" y="57"/>
                      </a:lnTo>
                      <a:lnTo>
                        <a:pt x="1643" y="34"/>
                      </a:lnTo>
                      <a:lnTo>
                        <a:pt x="1640" y="33"/>
                      </a:lnTo>
                      <a:lnTo>
                        <a:pt x="1629" y="1"/>
                      </a:lnTo>
                      <a:lnTo>
                        <a:pt x="1622" y="0"/>
                      </a:lnTo>
                      <a:lnTo>
                        <a:pt x="1617" y="0"/>
                      </a:lnTo>
                      <a:lnTo>
                        <a:pt x="1617" y="36"/>
                      </a:lnTo>
                      <a:lnTo>
                        <a:pt x="1558" y="36"/>
                      </a:lnTo>
                      <a:lnTo>
                        <a:pt x="1503" y="36"/>
                      </a:lnTo>
                      <a:lnTo>
                        <a:pt x="1503" y="36"/>
                      </a:lnTo>
                      <a:lnTo>
                        <a:pt x="1491" y="36"/>
                      </a:lnTo>
                      <a:lnTo>
                        <a:pt x="1445" y="36"/>
                      </a:lnTo>
                      <a:lnTo>
                        <a:pt x="1397" y="36"/>
                      </a:lnTo>
                      <a:lnTo>
                        <a:pt x="1344" y="36"/>
                      </a:lnTo>
                      <a:lnTo>
                        <a:pt x="1294" y="36"/>
                      </a:lnTo>
                      <a:lnTo>
                        <a:pt x="1277" y="36"/>
                      </a:lnTo>
                      <a:lnTo>
                        <a:pt x="1130" y="36"/>
                      </a:lnTo>
                      <a:lnTo>
                        <a:pt x="1086" y="36"/>
                      </a:lnTo>
                      <a:lnTo>
                        <a:pt x="1032" y="36"/>
                      </a:lnTo>
                      <a:lnTo>
                        <a:pt x="983" y="36"/>
                      </a:lnTo>
                      <a:lnTo>
                        <a:pt x="936" y="36"/>
                      </a:lnTo>
                      <a:lnTo>
                        <a:pt x="888" y="36"/>
                      </a:lnTo>
                      <a:lnTo>
                        <a:pt x="834" y="36"/>
                      </a:lnTo>
                      <a:lnTo>
                        <a:pt x="802" y="36"/>
                      </a:lnTo>
                      <a:lnTo>
                        <a:pt x="753" y="34"/>
                      </a:lnTo>
                      <a:lnTo>
                        <a:pt x="699" y="34"/>
                      </a:lnTo>
                      <a:lnTo>
                        <a:pt x="649" y="34"/>
                      </a:lnTo>
                      <a:lnTo>
                        <a:pt x="580" y="34"/>
                      </a:lnTo>
                      <a:lnTo>
                        <a:pt x="471" y="34"/>
                      </a:lnTo>
                      <a:lnTo>
                        <a:pt x="418" y="34"/>
                      </a:lnTo>
                      <a:lnTo>
                        <a:pt x="365" y="34"/>
                      </a:lnTo>
                      <a:lnTo>
                        <a:pt x="320" y="34"/>
                      </a:lnTo>
                      <a:lnTo>
                        <a:pt x="270" y="34"/>
                      </a:lnTo>
                      <a:lnTo>
                        <a:pt x="218" y="34"/>
                      </a:lnTo>
                      <a:lnTo>
                        <a:pt x="167" y="34"/>
                      </a:lnTo>
                      <a:lnTo>
                        <a:pt x="105" y="34"/>
                      </a:lnTo>
                      <a:lnTo>
                        <a:pt x="108" y="43"/>
                      </a:lnTo>
                      <a:lnTo>
                        <a:pt x="113" y="50"/>
                      </a:lnTo>
                      <a:lnTo>
                        <a:pt x="121" y="50"/>
                      </a:lnTo>
                      <a:lnTo>
                        <a:pt x="129" y="53"/>
                      </a:lnTo>
                      <a:lnTo>
                        <a:pt x="133" y="58"/>
                      </a:lnTo>
                      <a:lnTo>
                        <a:pt x="132" y="59"/>
                      </a:lnTo>
                      <a:lnTo>
                        <a:pt x="128" y="57"/>
                      </a:lnTo>
                      <a:lnTo>
                        <a:pt x="124" y="58"/>
                      </a:lnTo>
                      <a:lnTo>
                        <a:pt x="124" y="66"/>
                      </a:lnTo>
                      <a:lnTo>
                        <a:pt x="119" y="74"/>
                      </a:lnTo>
                      <a:lnTo>
                        <a:pt x="116" y="75"/>
                      </a:lnTo>
                      <a:lnTo>
                        <a:pt x="116" y="76"/>
                      </a:lnTo>
                      <a:lnTo>
                        <a:pt x="122" y="81"/>
                      </a:lnTo>
                      <a:lnTo>
                        <a:pt x="127" y="84"/>
                      </a:lnTo>
                      <a:lnTo>
                        <a:pt x="128" y="87"/>
                      </a:lnTo>
                      <a:lnTo>
                        <a:pt x="133" y="103"/>
                      </a:lnTo>
                      <a:lnTo>
                        <a:pt x="133" y="119"/>
                      </a:lnTo>
                      <a:lnTo>
                        <a:pt x="132" y="133"/>
                      </a:lnTo>
                      <a:lnTo>
                        <a:pt x="130" y="133"/>
                      </a:lnTo>
                      <a:lnTo>
                        <a:pt x="127" y="125"/>
                      </a:lnTo>
                      <a:lnTo>
                        <a:pt x="124" y="125"/>
                      </a:lnTo>
                      <a:lnTo>
                        <a:pt x="118" y="127"/>
                      </a:lnTo>
                      <a:lnTo>
                        <a:pt x="111" y="143"/>
                      </a:lnTo>
                      <a:lnTo>
                        <a:pt x="101" y="150"/>
                      </a:lnTo>
                      <a:lnTo>
                        <a:pt x="98" y="155"/>
                      </a:lnTo>
                      <a:lnTo>
                        <a:pt x="101" y="156"/>
                      </a:lnTo>
                      <a:lnTo>
                        <a:pt x="101" y="162"/>
                      </a:lnTo>
                      <a:lnTo>
                        <a:pt x="92" y="162"/>
                      </a:lnTo>
                      <a:lnTo>
                        <a:pt x="92" y="151"/>
                      </a:lnTo>
                      <a:lnTo>
                        <a:pt x="101" y="130"/>
                      </a:lnTo>
                      <a:lnTo>
                        <a:pt x="103" y="127"/>
                      </a:lnTo>
                      <a:lnTo>
                        <a:pt x="109" y="124"/>
                      </a:lnTo>
                      <a:lnTo>
                        <a:pt x="111" y="122"/>
                      </a:lnTo>
                      <a:lnTo>
                        <a:pt x="112" y="112"/>
                      </a:lnTo>
                      <a:lnTo>
                        <a:pt x="109" y="104"/>
                      </a:lnTo>
                      <a:lnTo>
                        <a:pt x="98" y="106"/>
                      </a:lnTo>
                      <a:lnTo>
                        <a:pt x="84" y="100"/>
                      </a:lnTo>
                      <a:lnTo>
                        <a:pt x="70" y="101"/>
                      </a:lnTo>
                      <a:lnTo>
                        <a:pt x="58" y="98"/>
                      </a:lnTo>
                      <a:lnTo>
                        <a:pt x="48" y="98"/>
                      </a:lnTo>
                      <a:lnTo>
                        <a:pt x="19" y="87"/>
                      </a:lnTo>
                      <a:lnTo>
                        <a:pt x="9" y="81"/>
                      </a:lnTo>
                      <a:lnTo>
                        <a:pt x="4" y="86"/>
                      </a:lnTo>
                      <a:lnTo>
                        <a:pt x="1" y="96"/>
                      </a:lnTo>
                      <a:lnTo>
                        <a:pt x="0" y="106"/>
                      </a:lnTo>
                      <a:lnTo>
                        <a:pt x="3" y="113"/>
                      </a:lnTo>
                      <a:lnTo>
                        <a:pt x="6" y="122"/>
                      </a:lnTo>
                      <a:lnTo>
                        <a:pt x="15" y="131"/>
                      </a:lnTo>
                      <a:lnTo>
                        <a:pt x="21" y="147"/>
                      </a:lnTo>
                      <a:lnTo>
                        <a:pt x="28" y="181"/>
                      </a:lnTo>
                      <a:lnTo>
                        <a:pt x="32" y="193"/>
                      </a:lnTo>
                      <a:lnTo>
                        <a:pt x="33" y="194"/>
                      </a:lnTo>
                      <a:lnTo>
                        <a:pt x="38" y="188"/>
                      </a:lnTo>
                      <a:lnTo>
                        <a:pt x="42" y="193"/>
                      </a:lnTo>
                      <a:lnTo>
                        <a:pt x="41" y="199"/>
                      </a:lnTo>
                      <a:lnTo>
                        <a:pt x="37" y="205"/>
                      </a:lnTo>
                      <a:lnTo>
                        <a:pt x="37" y="211"/>
                      </a:lnTo>
                      <a:lnTo>
                        <a:pt x="38" y="215"/>
                      </a:lnTo>
                      <a:lnTo>
                        <a:pt x="42" y="216"/>
                      </a:lnTo>
                      <a:lnTo>
                        <a:pt x="46" y="215"/>
                      </a:lnTo>
                      <a:lnTo>
                        <a:pt x="47" y="217"/>
                      </a:lnTo>
                      <a:lnTo>
                        <a:pt x="46" y="225"/>
                      </a:lnTo>
                      <a:lnTo>
                        <a:pt x="47" y="236"/>
                      </a:lnTo>
                      <a:lnTo>
                        <a:pt x="46" y="240"/>
                      </a:lnTo>
                      <a:lnTo>
                        <a:pt x="43" y="238"/>
                      </a:lnTo>
                      <a:lnTo>
                        <a:pt x="42" y="229"/>
                      </a:lnTo>
                      <a:lnTo>
                        <a:pt x="38" y="225"/>
                      </a:lnTo>
                      <a:lnTo>
                        <a:pt x="37" y="238"/>
                      </a:lnTo>
                      <a:lnTo>
                        <a:pt x="39" y="246"/>
                      </a:lnTo>
                      <a:lnTo>
                        <a:pt x="47" y="252"/>
                      </a:lnTo>
                      <a:lnTo>
                        <a:pt x="68" y="251"/>
                      </a:lnTo>
                      <a:lnTo>
                        <a:pt x="74" y="257"/>
                      </a:lnTo>
                      <a:lnTo>
                        <a:pt x="81" y="260"/>
                      </a:lnTo>
                      <a:lnTo>
                        <a:pt x="80" y="264"/>
                      </a:lnTo>
                      <a:lnTo>
                        <a:pt x="68" y="259"/>
                      </a:lnTo>
                      <a:lnTo>
                        <a:pt x="48" y="262"/>
                      </a:lnTo>
                      <a:lnTo>
                        <a:pt x="46" y="264"/>
                      </a:lnTo>
                      <a:lnTo>
                        <a:pt x="44" y="269"/>
                      </a:lnTo>
                      <a:lnTo>
                        <a:pt x="43" y="285"/>
                      </a:lnTo>
                      <a:lnTo>
                        <a:pt x="43" y="291"/>
                      </a:lnTo>
                      <a:lnTo>
                        <a:pt x="47" y="295"/>
                      </a:lnTo>
                      <a:lnTo>
                        <a:pt x="44" y="301"/>
                      </a:lnTo>
                      <a:lnTo>
                        <a:pt x="46" y="312"/>
                      </a:lnTo>
                      <a:lnTo>
                        <a:pt x="42" y="321"/>
                      </a:lnTo>
                      <a:lnTo>
                        <a:pt x="41" y="353"/>
                      </a:lnTo>
                      <a:lnTo>
                        <a:pt x="37" y="366"/>
                      </a:lnTo>
                      <a:lnTo>
                        <a:pt x="38" y="409"/>
                      </a:lnTo>
                      <a:lnTo>
                        <a:pt x="36" y="419"/>
                      </a:lnTo>
                      <a:lnTo>
                        <a:pt x="36" y="431"/>
                      </a:lnTo>
                      <a:lnTo>
                        <a:pt x="30" y="457"/>
                      </a:lnTo>
                      <a:lnTo>
                        <a:pt x="28" y="464"/>
                      </a:lnTo>
                      <a:lnTo>
                        <a:pt x="30" y="466"/>
                      </a:lnTo>
                      <a:lnTo>
                        <a:pt x="31" y="466"/>
                      </a:lnTo>
                      <a:lnTo>
                        <a:pt x="32" y="474"/>
                      </a:lnTo>
                      <a:lnTo>
                        <a:pt x="26" y="478"/>
                      </a:lnTo>
                      <a:lnTo>
                        <a:pt x="20" y="488"/>
                      </a:lnTo>
                      <a:lnTo>
                        <a:pt x="15" y="515"/>
                      </a:lnTo>
                      <a:lnTo>
                        <a:pt x="17" y="529"/>
                      </a:lnTo>
                      <a:lnTo>
                        <a:pt x="20" y="555"/>
                      </a:lnTo>
                      <a:lnTo>
                        <a:pt x="27" y="576"/>
                      </a:lnTo>
                      <a:lnTo>
                        <a:pt x="28" y="580"/>
                      </a:lnTo>
                      <a:lnTo>
                        <a:pt x="31" y="590"/>
                      </a:lnTo>
                      <a:lnTo>
                        <a:pt x="39" y="624"/>
                      </a:lnTo>
                      <a:lnTo>
                        <a:pt x="36" y="646"/>
                      </a:lnTo>
                      <a:lnTo>
                        <a:pt x="36" y="667"/>
                      </a:lnTo>
                      <a:lnTo>
                        <a:pt x="30" y="678"/>
                      </a:lnTo>
                      <a:lnTo>
                        <a:pt x="22" y="688"/>
                      </a:lnTo>
                      <a:lnTo>
                        <a:pt x="22" y="697"/>
                      </a:lnTo>
                      <a:lnTo>
                        <a:pt x="24" y="701"/>
                      </a:lnTo>
                      <a:lnTo>
                        <a:pt x="30" y="706"/>
                      </a:lnTo>
                      <a:lnTo>
                        <a:pt x="54" y="747"/>
                      </a:lnTo>
                      <a:lnTo>
                        <a:pt x="55" y="752"/>
                      </a:lnTo>
                      <a:lnTo>
                        <a:pt x="54" y="758"/>
                      </a:lnTo>
                      <a:lnTo>
                        <a:pt x="54" y="769"/>
                      </a:lnTo>
                      <a:lnTo>
                        <a:pt x="63" y="806"/>
                      </a:lnTo>
                      <a:lnTo>
                        <a:pt x="69" y="813"/>
                      </a:lnTo>
                      <a:lnTo>
                        <a:pt x="78" y="824"/>
                      </a:lnTo>
                      <a:lnTo>
                        <a:pt x="95" y="841"/>
                      </a:lnTo>
                      <a:lnTo>
                        <a:pt x="98" y="850"/>
                      </a:lnTo>
                      <a:lnTo>
                        <a:pt x="98" y="857"/>
                      </a:lnTo>
                      <a:lnTo>
                        <a:pt x="100" y="862"/>
                      </a:lnTo>
                      <a:lnTo>
                        <a:pt x="108" y="868"/>
                      </a:lnTo>
                      <a:lnTo>
                        <a:pt x="114" y="868"/>
                      </a:lnTo>
                      <a:lnTo>
                        <a:pt x="116" y="872"/>
                      </a:lnTo>
                      <a:lnTo>
                        <a:pt x="119" y="872"/>
                      </a:lnTo>
                      <a:lnTo>
                        <a:pt x="122" y="870"/>
                      </a:lnTo>
                      <a:lnTo>
                        <a:pt x="123" y="868"/>
                      </a:lnTo>
                      <a:lnTo>
                        <a:pt x="124" y="854"/>
                      </a:lnTo>
                      <a:lnTo>
                        <a:pt x="138" y="854"/>
                      </a:lnTo>
                      <a:lnTo>
                        <a:pt x="150" y="859"/>
                      </a:lnTo>
                      <a:lnTo>
                        <a:pt x="144" y="864"/>
                      </a:lnTo>
                      <a:lnTo>
                        <a:pt x="138" y="865"/>
                      </a:lnTo>
                      <a:lnTo>
                        <a:pt x="133" y="870"/>
                      </a:lnTo>
                      <a:lnTo>
                        <a:pt x="134" y="876"/>
                      </a:lnTo>
                      <a:lnTo>
                        <a:pt x="144" y="894"/>
                      </a:lnTo>
                      <a:lnTo>
                        <a:pt x="145" y="899"/>
                      </a:lnTo>
                      <a:lnTo>
                        <a:pt x="137" y="893"/>
                      </a:lnTo>
                      <a:lnTo>
                        <a:pt x="130" y="886"/>
                      </a:lnTo>
                      <a:lnTo>
                        <a:pt x="129" y="881"/>
                      </a:lnTo>
                      <a:lnTo>
                        <a:pt x="124" y="880"/>
                      </a:lnTo>
                      <a:lnTo>
                        <a:pt x="123" y="887"/>
                      </a:lnTo>
                      <a:lnTo>
                        <a:pt x="124" y="894"/>
                      </a:lnTo>
                      <a:lnTo>
                        <a:pt x="129" y="905"/>
                      </a:lnTo>
                      <a:lnTo>
                        <a:pt x="133" y="925"/>
                      </a:lnTo>
                      <a:lnTo>
                        <a:pt x="143" y="934"/>
                      </a:lnTo>
                      <a:lnTo>
                        <a:pt x="155" y="936"/>
                      </a:lnTo>
                      <a:lnTo>
                        <a:pt x="161" y="946"/>
                      </a:lnTo>
                      <a:lnTo>
                        <a:pt x="161" y="958"/>
                      </a:lnTo>
                      <a:lnTo>
                        <a:pt x="155" y="963"/>
                      </a:lnTo>
                      <a:lnTo>
                        <a:pt x="155" y="977"/>
                      </a:lnTo>
                      <a:lnTo>
                        <a:pt x="157" y="980"/>
                      </a:lnTo>
                      <a:lnTo>
                        <a:pt x="180" y="1004"/>
                      </a:lnTo>
                      <a:lnTo>
                        <a:pt x="192" y="1023"/>
                      </a:lnTo>
                      <a:lnTo>
                        <a:pt x="207" y="1038"/>
                      </a:lnTo>
                      <a:lnTo>
                        <a:pt x="213" y="1042"/>
                      </a:lnTo>
                      <a:lnTo>
                        <a:pt x="214" y="1053"/>
                      </a:lnTo>
                      <a:lnTo>
                        <a:pt x="223" y="1056"/>
                      </a:lnTo>
                      <a:lnTo>
                        <a:pt x="227" y="1064"/>
                      </a:lnTo>
                      <a:lnTo>
                        <a:pt x="227" y="1066"/>
                      </a:lnTo>
                      <a:lnTo>
                        <a:pt x="226" y="1072"/>
                      </a:lnTo>
                      <a:lnTo>
                        <a:pt x="226" y="1081"/>
                      </a:lnTo>
                      <a:lnTo>
                        <a:pt x="229" y="1096"/>
                      </a:lnTo>
                      <a:lnTo>
                        <a:pt x="231" y="1099"/>
                      </a:lnTo>
                      <a:lnTo>
                        <a:pt x="238" y="1102"/>
                      </a:lnTo>
                      <a:lnTo>
                        <a:pt x="257" y="1104"/>
                      </a:lnTo>
                      <a:lnTo>
                        <a:pt x="268" y="1110"/>
                      </a:lnTo>
                      <a:lnTo>
                        <a:pt x="273" y="1108"/>
                      </a:lnTo>
                      <a:lnTo>
                        <a:pt x="280" y="1109"/>
                      </a:lnTo>
                      <a:lnTo>
                        <a:pt x="289" y="1114"/>
                      </a:lnTo>
                      <a:lnTo>
                        <a:pt x="299" y="1118"/>
                      </a:lnTo>
                      <a:lnTo>
                        <a:pt x="302" y="1124"/>
                      </a:lnTo>
                      <a:lnTo>
                        <a:pt x="318" y="1130"/>
                      </a:lnTo>
                      <a:lnTo>
                        <a:pt x="324" y="1134"/>
                      </a:lnTo>
                      <a:lnTo>
                        <a:pt x="328" y="1137"/>
                      </a:lnTo>
                      <a:lnTo>
                        <a:pt x="331" y="1131"/>
                      </a:lnTo>
                      <a:lnTo>
                        <a:pt x="336" y="1131"/>
                      </a:lnTo>
                      <a:lnTo>
                        <a:pt x="339" y="1134"/>
                      </a:lnTo>
                      <a:lnTo>
                        <a:pt x="348" y="1141"/>
                      </a:lnTo>
                      <a:lnTo>
                        <a:pt x="349" y="1151"/>
                      </a:lnTo>
                      <a:lnTo>
                        <a:pt x="350" y="1153"/>
                      </a:lnTo>
                      <a:lnTo>
                        <a:pt x="364" y="1155"/>
                      </a:lnTo>
                      <a:lnTo>
                        <a:pt x="376" y="1161"/>
                      </a:lnTo>
                      <a:lnTo>
                        <a:pt x="383" y="1167"/>
                      </a:lnTo>
                      <a:lnTo>
                        <a:pt x="397" y="1183"/>
                      </a:lnTo>
                      <a:lnTo>
                        <a:pt x="406" y="1192"/>
                      </a:lnTo>
                      <a:lnTo>
                        <a:pt x="412" y="1201"/>
                      </a:lnTo>
                      <a:lnTo>
                        <a:pt x="415" y="1227"/>
                      </a:lnTo>
                      <a:lnTo>
                        <a:pt x="417" y="1233"/>
                      </a:lnTo>
                      <a:lnTo>
                        <a:pt x="541" y="1223"/>
                      </a:lnTo>
                      <a:lnTo>
                        <a:pt x="542" y="1230"/>
                      </a:lnTo>
                      <a:lnTo>
                        <a:pt x="751" y="1307"/>
                      </a:lnTo>
                      <a:lnTo>
                        <a:pt x="854" y="1307"/>
                      </a:lnTo>
                      <a:lnTo>
                        <a:pt x="898" y="1307"/>
                      </a:lnTo>
                      <a:lnTo>
                        <a:pt x="899" y="1277"/>
                      </a:lnTo>
                      <a:lnTo>
                        <a:pt x="989" y="1276"/>
                      </a:lnTo>
                      <a:lnTo>
                        <a:pt x="999" y="1282"/>
                      </a:lnTo>
                      <a:lnTo>
                        <a:pt x="1004" y="1285"/>
                      </a:lnTo>
                      <a:lnTo>
                        <a:pt x="1011" y="1297"/>
                      </a:lnTo>
                      <a:lnTo>
                        <a:pt x="1023" y="1303"/>
                      </a:lnTo>
                      <a:lnTo>
                        <a:pt x="1032" y="1316"/>
                      </a:lnTo>
                      <a:lnTo>
                        <a:pt x="1052" y="1333"/>
                      </a:lnTo>
                      <a:lnTo>
                        <a:pt x="1081" y="1352"/>
                      </a:lnTo>
                      <a:lnTo>
                        <a:pt x="1095" y="1403"/>
                      </a:lnTo>
                      <a:lnTo>
                        <a:pt x="1109" y="1421"/>
                      </a:lnTo>
                      <a:lnTo>
                        <a:pt x="1128" y="1437"/>
                      </a:lnTo>
                      <a:lnTo>
                        <a:pt x="1152" y="1453"/>
                      </a:lnTo>
                      <a:lnTo>
                        <a:pt x="1176" y="1458"/>
                      </a:lnTo>
                      <a:lnTo>
                        <a:pt x="1199" y="1411"/>
                      </a:lnTo>
                      <a:lnTo>
                        <a:pt x="1202" y="1408"/>
                      </a:lnTo>
                      <a:lnTo>
                        <a:pt x="1213" y="1403"/>
                      </a:lnTo>
                      <a:lnTo>
                        <a:pt x="1224" y="1406"/>
                      </a:lnTo>
                      <a:lnTo>
                        <a:pt x="1269" y="1404"/>
                      </a:lnTo>
                      <a:lnTo>
                        <a:pt x="1277" y="1414"/>
                      </a:lnTo>
                      <a:lnTo>
                        <a:pt x="1294" y="1430"/>
                      </a:lnTo>
                      <a:lnTo>
                        <a:pt x="1300" y="1440"/>
                      </a:lnTo>
                      <a:lnTo>
                        <a:pt x="1311" y="1448"/>
                      </a:lnTo>
                      <a:lnTo>
                        <a:pt x="1331" y="1494"/>
                      </a:lnTo>
                      <a:lnTo>
                        <a:pt x="1347" y="1511"/>
                      </a:lnTo>
                      <a:lnTo>
                        <a:pt x="1355" y="1531"/>
                      </a:lnTo>
                      <a:lnTo>
                        <a:pt x="1372" y="1542"/>
                      </a:lnTo>
                      <a:lnTo>
                        <a:pt x="1387" y="1589"/>
                      </a:lnTo>
                      <a:lnTo>
                        <a:pt x="1404" y="1615"/>
                      </a:lnTo>
                      <a:lnTo>
                        <a:pt x="1421" y="1626"/>
                      </a:lnTo>
                      <a:lnTo>
                        <a:pt x="1435" y="1628"/>
                      </a:lnTo>
                      <a:lnTo>
                        <a:pt x="1450" y="1636"/>
                      </a:lnTo>
                      <a:lnTo>
                        <a:pt x="1477" y="1639"/>
                      </a:lnTo>
                      <a:lnTo>
                        <a:pt x="1495" y="1647"/>
                      </a:lnTo>
                      <a:lnTo>
                        <a:pt x="1512" y="1648"/>
                      </a:lnTo>
                      <a:lnTo>
                        <a:pt x="1514" y="1647"/>
                      </a:lnTo>
                      <a:lnTo>
                        <a:pt x="1509" y="1644"/>
                      </a:lnTo>
                      <a:lnTo>
                        <a:pt x="1505" y="1632"/>
                      </a:lnTo>
                      <a:lnTo>
                        <a:pt x="1503" y="1625"/>
                      </a:lnTo>
                      <a:lnTo>
                        <a:pt x="1501" y="1624"/>
                      </a:lnTo>
                      <a:lnTo>
                        <a:pt x="1495" y="1598"/>
                      </a:lnTo>
                      <a:lnTo>
                        <a:pt x="1494" y="1588"/>
                      </a:lnTo>
                      <a:lnTo>
                        <a:pt x="1499" y="1585"/>
                      </a:lnTo>
                      <a:lnTo>
                        <a:pt x="1499" y="1572"/>
                      </a:lnTo>
                      <a:lnTo>
                        <a:pt x="1498" y="1571"/>
                      </a:lnTo>
                      <a:lnTo>
                        <a:pt x="1491" y="1570"/>
                      </a:lnTo>
                      <a:lnTo>
                        <a:pt x="1489" y="1567"/>
                      </a:lnTo>
                      <a:lnTo>
                        <a:pt x="1490" y="1564"/>
                      </a:lnTo>
                      <a:lnTo>
                        <a:pt x="1498" y="1564"/>
                      </a:lnTo>
                      <a:lnTo>
                        <a:pt x="1500" y="1566"/>
                      </a:lnTo>
                      <a:lnTo>
                        <a:pt x="1505" y="1564"/>
                      </a:lnTo>
                      <a:lnTo>
                        <a:pt x="1506" y="1556"/>
                      </a:lnTo>
                      <a:lnTo>
                        <a:pt x="1506" y="1543"/>
                      </a:lnTo>
                      <a:lnTo>
                        <a:pt x="1501" y="1533"/>
                      </a:lnTo>
                      <a:lnTo>
                        <a:pt x="1516" y="1531"/>
                      </a:lnTo>
                      <a:lnTo>
                        <a:pt x="1521" y="1521"/>
                      </a:lnTo>
                      <a:lnTo>
                        <a:pt x="1520" y="1518"/>
                      </a:lnTo>
                      <a:lnTo>
                        <a:pt x="1515" y="1519"/>
                      </a:lnTo>
                      <a:lnTo>
                        <a:pt x="1515" y="1515"/>
                      </a:lnTo>
                      <a:lnTo>
                        <a:pt x="1525" y="1508"/>
                      </a:lnTo>
                      <a:lnTo>
                        <a:pt x="1528" y="1510"/>
                      </a:lnTo>
                      <a:lnTo>
                        <a:pt x="1533" y="1502"/>
                      </a:lnTo>
                      <a:lnTo>
                        <a:pt x="1534" y="1500"/>
                      </a:lnTo>
                      <a:lnTo>
                        <a:pt x="1537" y="1496"/>
                      </a:lnTo>
                      <a:lnTo>
                        <a:pt x="1547" y="1496"/>
                      </a:lnTo>
                      <a:lnTo>
                        <a:pt x="1550" y="1494"/>
                      </a:lnTo>
                      <a:lnTo>
                        <a:pt x="1552" y="1489"/>
                      </a:lnTo>
                      <a:lnTo>
                        <a:pt x="1546" y="1485"/>
                      </a:lnTo>
                      <a:lnTo>
                        <a:pt x="1546" y="1480"/>
                      </a:lnTo>
                      <a:lnTo>
                        <a:pt x="1547" y="1476"/>
                      </a:lnTo>
                      <a:lnTo>
                        <a:pt x="1552" y="1479"/>
                      </a:lnTo>
                      <a:lnTo>
                        <a:pt x="1555" y="1481"/>
                      </a:lnTo>
                      <a:lnTo>
                        <a:pt x="1557" y="1481"/>
                      </a:lnTo>
                      <a:lnTo>
                        <a:pt x="1557" y="1476"/>
                      </a:lnTo>
                      <a:lnTo>
                        <a:pt x="1558" y="1475"/>
                      </a:lnTo>
                      <a:lnTo>
                        <a:pt x="1559" y="1476"/>
                      </a:lnTo>
                      <a:lnTo>
                        <a:pt x="1563" y="1480"/>
                      </a:lnTo>
                      <a:lnTo>
                        <a:pt x="1564" y="1480"/>
                      </a:lnTo>
                      <a:lnTo>
                        <a:pt x="1566" y="1479"/>
                      </a:lnTo>
                      <a:lnTo>
                        <a:pt x="1569" y="1475"/>
                      </a:lnTo>
                      <a:lnTo>
                        <a:pt x="1570" y="1474"/>
                      </a:lnTo>
                      <a:lnTo>
                        <a:pt x="1571" y="1483"/>
                      </a:lnTo>
                      <a:lnTo>
                        <a:pt x="1587" y="1476"/>
                      </a:lnTo>
                      <a:lnTo>
                        <a:pt x="1590" y="1478"/>
                      </a:lnTo>
                      <a:lnTo>
                        <a:pt x="1590" y="1479"/>
                      </a:lnTo>
                      <a:lnTo>
                        <a:pt x="1585" y="1481"/>
                      </a:lnTo>
                      <a:lnTo>
                        <a:pt x="1575" y="1485"/>
                      </a:lnTo>
                      <a:lnTo>
                        <a:pt x="1566" y="1489"/>
                      </a:lnTo>
                      <a:lnTo>
                        <a:pt x="1565" y="1492"/>
                      </a:lnTo>
                      <a:lnTo>
                        <a:pt x="1568" y="1492"/>
                      </a:lnTo>
                      <a:lnTo>
                        <a:pt x="1584" y="1486"/>
                      </a:lnTo>
                      <a:lnTo>
                        <a:pt x="1598" y="1479"/>
                      </a:lnTo>
                      <a:lnTo>
                        <a:pt x="1606" y="1473"/>
                      </a:lnTo>
                      <a:lnTo>
                        <a:pt x="1619" y="1463"/>
                      </a:lnTo>
                      <a:lnTo>
                        <a:pt x="1622" y="1459"/>
                      </a:lnTo>
                      <a:lnTo>
                        <a:pt x="1628" y="1443"/>
                      </a:lnTo>
                      <a:lnTo>
                        <a:pt x="1629" y="1410"/>
                      </a:lnTo>
                      <a:lnTo>
                        <a:pt x="1632" y="1408"/>
                      </a:lnTo>
                      <a:lnTo>
                        <a:pt x="1635" y="1406"/>
                      </a:lnTo>
                      <a:lnTo>
                        <a:pt x="1638" y="1406"/>
                      </a:lnTo>
                      <a:lnTo>
                        <a:pt x="1638" y="1419"/>
                      </a:lnTo>
                      <a:lnTo>
                        <a:pt x="1645" y="1419"/>
                      </a:lnTo>
                      <a:lnTo>
                        <a:pt x="1643" y="1422"/>
                      </a:lnTo>
                      <a:lnTo>
                        <a:pt x="1636" y="1425"/>
                      </a:lnTo>
                      <a:lnTo>
                        <a:pt x="1639" y="1426"/>
                      </a:lnTo>
                      <a:lnTo>
                        <a:pt x="1659" y="1419"/>
                      </a:lnTo>
                      <a:lnTo>
                        <a:pt x="1671" y="1411"/>
                      </a:lnTo>
                      <a:lnTo>
                        <a:pt x="1688" y="1411"/>
                      </a:lnTo>
                      <a:lnTo>
                        <a:pt x="1719" y="1406"/>
                      </a:lnTo>
                      <a:lnTo>
                        <a:pt x="1740" y="1413"/>
                      </a:lnTo>
                      <a:lnTo>
                        <a:pt x="1751" y="1418"/>
                      </a:lnTo>
                      <a:lnTo>
                        <a:pt x="1763" y="1420"/>
                      </a:lnTo>
                      <a:lnTo>
                        <a:pt x="1775" y="1420"/>
                      </a:lnTo>
                      <a:lnTo>
                        <a:pt x="1781" y="1414"/>
                      </a:lnTo>
                      <a:lnTo>
                        <a:pt x="1781" y="1409"/>
                      </a:lnTo>
                      <a:lnTo>
                        <a:pt x="1784" y="1405"/>
                      </a:lnTo>
                      <a:lnTo>
                        <a:pt x="1794" y="1405"/>
                      </a:lnTo>
                      <a:lnTo>
                        <a:pt x="1810" y="1414"/>
                      </a:lnTo>
                      <a:lnTo>
                        <a:pt x="1816" y="1421"/>
                      </a:lnTo>
                      <a:lnTo>
                        <a:pt x="1822" y="1422"/>
                      </a:lnTo>
                      <a:lnTo>
                        <a:pt x="1833" y="1440"/>
                      </a:lnTo>
                      <a:lnTo>
                        <a:pt x="1845" y="1440"/>
                      </a:lnTo>
                      <a:lnTo>
                        <a:pt x="1848" y="1442"/>
                      </a:lnTo>
                      <a:lnTo>
                        <a:pt x="1856" y="1445"/>
                      </a:lnTo>
                      <a:lnTo>
                        <a:pt x="1864" y="1441"/>
                      </a:lnTo>
                      <a:lnTo>
                        <a:pt x="1870" y="1445"/>
                      </a:lnTo>
                      <a:lnTo>
                        <a:pt x="1875" y="1442"/>
                      </a:lnTo>
                      <a:lnTo>
                        <a:pt x="1880" y="1442"/>
                      </a:lnTo>
                      <a:lnTo>
                        <a:pt x="1890" y="1445"/>
                      </a:lnTo>
                      <a:lnTo>
                        <a:pt x="1897" y="1436"/>
                      </a:lnTo>
                      <a:lnTo>
                        <a:pt x="1898" y="1433"/>
                      </a:lnTo>
                      <a:lnTo>
                        <a:pt x="1897" y="1429"/>
                      </a:lnTo>
                      <a:lnTo>
                        <a:pt x="1899" y="1427"/>
                      </a:lnTo>
                      <a:lnTo>
                        <a:pt x="1904" y="1427"/>
                      </a:lnTo>
                      <a:lnTo>
                        <a:pt x="1912" y="1435"/>
                      </a:lnTo>
                      <a:lnTo>
                        <a:pt x="1923" y="1440"/>
                      </a:lnTo>
                      <a:lnTo>
                        <a:pt x="1934" y="1453"/>
                      </a:lnTo>
                      <a:lnTo>
                        <a:pt x="1937" y="1452"/>
                      </a:lnTo>
                      <a:lnTo>
                        <a:pt x="1945" y="1449"/>
                      </a:lnTo>
                      <a:lnTo>
                        <a:pt x="1946" y="1445"/>
                      </a:lnTo>
                      <a:lnTo>
                        <a:pt x="1941" y="1438"/>
                      </a:lnTo>
                      <a:lnTo>
                        <a:pt x="1925" y="1430"/>
                      </a:lnTo>
                      <a:lnTo>
                        <a:pt x="1918" y="1420"/>
                      </a:lnTo>
                      <a:lnTo>
                        <a:pt x="1918" y="1418"/>
                      </a:lnTo>
                      <a:lnTo>
                        <a:pt x="1923" y="1410"/>
                      </a:lnTo>
                      <a:lnTo>
                        <a:pt x="1934" y="1402"/>
                      </a:lnTo>
                      <a:lnTo>
                        <a:pt x="1936" y="1387"/>
                      </a:lnTo>
                      <a:lnTo>
                        <a:pt x="1934" y="1386"/>
                      </a:lnTo>
                      <a:lnTo>
                        <a:pt x="1933" y="1384"/>
                      </a:lnTo>
                      <a:lnTo>
                        <a:pt x="1920" y="1389"/>
                      </a:lnTo>
                      <a:lnTo>
                        <a:pt x="1914" y="1395"/>
                      </a:lnTo>
                      <a:lnTo>
                        <a:pt x="1910" y="1394"/>
                      </a:lnTo>
                      <a:lnTo>
                        <a:pt x="1908" y="1383"/>
                      </a:lnTo>
                      <a:lnTo>
                        <a:pt x="1905" y="1382"/>
                      </a:lnTo>
                      <a:lnTo>
                        <a:pt x="1902" y="1383"/>
                      </a:lnTo>
                      <a:lnTo>
                        <a:pt x="1893" y="1388"/>
                      </a:lnTo>
                      <a:lnTo>
                        <a:pt x="1883" y="1389"/>
                      </a:lnTo>
                      <a:lnTo>
                        <a:pt x="1876" y="1382"/>
                      </a:lnTo>
                      <a:lnTo>
                        <a:pt x="1878" y="1371"/>
                      </a:lnTo>
                      <a:lnTo>
                        <a:pt x="1891" y="1367"/>
                      </a:lnTo>
                      <a:lnTo>
                        <a:pt x="1905" y="1375"/>
                      </a:lnTo>
                      <a:lnTo>
                        <a:pt x="1921" y="1377"/>
                      </a:lnTo>
                      <a:lnTo>
                        <a:pt x="1934" y="1371"/>
                      </a:lnTo>
                      <a:lnTo>
                        <a:pt x="1942" y="1373"/>
                      </a:lnTo>
                      <a:lnTo>
                        <a:pt x="1953" y="1366"/>
                      </a:lnTo>
                      <a:lnTo>
                        <a:pt x="1987" y="1368"/>
                      </a:lnTo>
                      <a:lnTo>
                        <a:pt x="1995" y="1370"/>
                      </a:lnTo>
                      <a:lnTo>
                        <a:pt x="1999" y="1367"/>
                      </a:lnTo>
                      <a:lnTo>
                        <a:pt x="2007" y="1334"/>
                      </a:lnTo>
                      <a:lnTo>
                        <a:pt x="2010" y="1341"/>
                      </a:lnTo>
                      <a:lnTo>
                        <a:pt x="2010" y="1350"/>
                      </a:lnTo>
                      <a:lnTo>
                        <a:pt x="2012" y="1363"/>
                      </a:lnTo>
                      <a:lnTo>
                        <a:pt x="2012" y="1367"/>
                      </a:lnTo>
                      <a:lnTo>
                        <a:pt x="2010" y="1373"/>
                      </a:lnTo>
                      <a:lnTo>
                        <a:pt x="2011" y="1377"/>
                      </a:lnTo>
                      <a:lnTo>
                        <a:pt x="2020" y="1376"/>
                      </a:lnTo>
                      <a:lnTo>
                        <a:pt x="2041" y="1370"/>
                      </a:lnTo>
                      <a:lnTo>
                        <a:pt x="2049" y="1361"/>
                      </a:lnTo>
                      <a:lnTo>
                        <a:pt x="2054" y="1361"/>
                      </a:lnTo>
                      <a:lnTo>
                        <a:pt x="2059" y="1356"/>
                      </a:lnTo>
                      <a:lnTo>
                        <a:pt x="2061" y="1356"/>
                      </a:lnTo>
                      <a:lnTo>
                        <a:pt x="2061" y="1359"/>
                      </a:lnTo>
                      <a:lnTo>
                        <a:pt x="2058" y="1366"/>
                      </a:lnTo>
                      <a:lnTo>
                        <a:pt x="2065" y="1366"/>
                      </a:lnTo>
                      <a:lnTo>
                        <a:pt x="2087" y="1361"/>
                      </a:lnTo>
                      <a:lnTo>
                        <a:pt x="2098" y="1361"/>
                      </a:lnTo>
                      <a:lnTo>
                        <a:pt x="2103" y="1362"/>
                      </a:lnTo>
                      <a:lnTo>
                        <a:pt x="2102" y="1366"/>
                      </a:lnTo>
                      <a:lnTo>
                        <a:pt x="2100" y="1367"/>
                      </a:lnTo>
                      <a:lnTo>
                        <a:pt x="2100" y="1370"/>
                      </a:lnTo>
                      <a:lnTo>
                        <a:pt x="2107" y="1373"/>
                      </a:lnTo>
                      <a:lnTo>
                        <a:pt x="2117" y="1377"/>
                      </a:lnTo>
                      <a:lnTo>
                        <a:pt x="2143" y="1392"/>
                      </a:lnTo>
                      <a:lnTo>
                        <a:pt x="2147" y="1397"/>
                      </a:lnTo>
                      <a:lnTo>
                        <a:pt x="2152" y="1406"/>
                      </a:lnTo>
                      <a:lnTo>
                        <a:pt x="2157" y="1410"/>
                      </a:lnTo>
                      <a:lnTo>
                        <a:pt x="2171" y="1406"/>
                      </a:lnTo>
                      <a:lnTo>
                        <a:pt x="2186" y="1404"/>
                      </a:lnTo>
                      <a:lnTo>
                        <a:pt x="2199" y="1397"/>
                      </a:lnTo>
                      <a:lnTo>
                        <a:pt x="2205" y="1397"/>
                      </a:lnTo>
                      <a:lnTo>
                        <a:pt x="2206" y="1397"/>
                      </a:lnTo>
                      <a:lnTo>
                        <a:pt x="2208" y="1390"/>
                      </a:lnTo>
                      <a:lnTo>
                        <a:pt x="2213" y="1387"/>
                      </a:lnTo>
                      <a:lnTo>
                        <a:pt x="2221" y="1387"/>
                      </a:lnTo>
                      <a:lnTo>
                        <a:pt x="2226" y="1387"/>
                      </a:lnTo>
                      <a:lnTo>
                        <a:pt x="2236" y="1390"/>
                      </a:lnTo>
                      <a:lnTo>
                        <a:pt x="2243" y="1398"/>
                      </a:lnTo>
                      <a:lnTo>
                        <a:pt x="2253" y="1409"/>
                      </a:lnTo>
                      <a:lnTo>
                        <a:pt x="2258" y="1411"/>
                      </a:lnTo>
                      <a:lnTo>
                        <a:pt x="2259" y="1421"/>
                      </a:lnTo>
                      <a:lnTo>
                        <a:pt x="2264" y="1424"/>
                      </a:lnTo>
                      <a:lnTo>
                        <a:pt x="2274" y="1437"/>
                      </a:lnTo>
                      <a:lnTo>
                        <a:pt x="2280" y="1441"/>
                      </a:lnTo>
                      <a:lnTo>
                        <a:pt x="2292" y="1446"/>
                      </a:lnTo>
                      <a:lnTo>
                        <a:pt x="2295" y="1449"/>
                      </a:lnTo>
                      <a:lnTo>
                        <a:pt x="2296" y="1457"/>
                      </a:lnTo>
                      <a:lnTo>
                        <a:pt x="2297" y="1476"/>
                      </a:lnTo>
                      <a:lnTo>
                        <a:pt x="2292" y="1511"/>
                      </a:lnTo>
                      <a:lnTo>
                        <a:pt x="2292" y="1517"/>
                      </a:lnTo>
                      <a:lnTo>
                        <a:pt x="2295" y="1527"/>
                      </a:lnTo>
                      <a:lnTo>
                        <a:pt x="2295" y="1528"/>
                      </a:lnTo>
                      <a:lnTo>
                        <a:pt x="2300" y="1528"/>
                      </a:lnTo>
                      <a:lnTo>
                        <a:pt x="2301" y="1518"/>
                      </a:lnTo>
                      <a:lnTo>
                        <a:pt x="2305" y="1521"/>
                      </a:lnTo>
                      <a:lnTo>
                        <a:pt x="2308" y="1524"/>
                      </a:lnTo>
                      <a:lnTo>
                        <a:pt x="2305" y="1537"/>
                      </a:lnTo>
                      <a:lnTo>
                        <a:pt x="2303" y="1545"/>
                      </a:lnTo>
                      <a:lnTo>
                        <a:pt x="2305" y="1556"/>
                      </a:lnTo>
                      <a:lnTo>
                        <a:pt x="2310" y="1566"/>
                      </a:lnTo>
                      <a:lnTo>
                        <a:pt x="2323" y="1587"/>
                      </a:lnTo>
                      <a:lnTo>
                        <a:pt x="2326" y="1587"/>
                      </a:lnTo>
                      <a:lnTo>
                        <a:pt x="2333" y="1585"/>
                      </a:lnTo>
                      <a:lnTo>
                        <a:pt x="2335" y="1602"/>
                      </a:lnTo>
                      <a:lnTo>
                        <a:pt x="2340" y="1601"/>
                      </a:lnTo>
                      <a:lnTo>
                        <a:pt x="2340" y="1601"/>
                      </a:lnTo>
                      <a:lnTo>
                        <a:pt x="2338" y="1605"/>
                      </a:lnTo>
                      <a:lnTo>
                        <a:pt x="2337" y="1609"/>
                      </a:lnTo>
                      <a:lnTo>
                        <a:pt x="2345" y="1623"/>
                      </a:lnTo>
                      <a:lnTo>
                        <a:pt x="2349" y="1635"/>
                      </a:lnTo>
                      <a:lnTo>
                        <a:pt x="2353" y="1641"/>
                      </a:lnTo>
                      <a:lnTo>
                        <a:pt x="2358" y="1647"/>
                      </a:lnTo>
                      <a:lnTo>
                        <a:pt x="2366" y="1647"/>
                      </a:lnTo>
                      <a:lnTo>
                        <a:pt x="2371" y="1653"/>
                      </a:lnTo>
                      <a:lnTo>
                        <a:pt x="2381" y="1674"/>
                      </a:lnTo>
                      <a:lnTo>
                        <a:pt x="2381" y="1688"/>
                      </a:lnTo>
                      <a:lnTo>
                        <a:pt x="2382" y="1690"/>
                      </a:lnTo>
                      <a:lnTo>
                        <a:pt x="2386" y="1693"/>
                      </a:lnTo>
                      <a:lnTo>
                        <a:pt x="2399" y="1693"/>
                      </a:lnTo>
                      <a:lnTo>
                        <a:pt x="2409" y="1690"/>
                      </a:lnTo>
                      <a:lnTo>
                        <a:pt x="2421" y="1684"/>
                      </a:lnTo>
                      <a:lnTo>
                        <a:pt x="2429" y="1688"/>
                      </a:lnTo>
                      <a:lnTo>
                        <a:pt x="2432" y="1680"/>
                      </a:lnTo>
                      <a:lnTo>
                        <a:pt x="2429" y="1677"/>
                      </a:lnTo>
                      <a:lnTo>
                        <a:pt x="2434" y="1657"/>
                      </a:lnTo>
                      <a:lnTo>
                        <a:pt x="2440" y="1636"/>
                      </a:lnTo>
                      <a:lnTo>
                        <a:pt x="2442" y="1617"/>
                      </a:lnTo>
                      <a:lnTo>
                        <a:pt x="2440" y="1597"/>
                      </a:lnTo>
                      <a:lnTo>
                        <a:pt x="2441" y="1583"/>
                      </a:lnTo>
                      <a:lnTo>
                        <a:pt x="2424" y="1539"/>
                      </a:lnTo>
                      <a:lnTo>
                        <a:pt x="2414" y="1522"/>
                      </a:lnTo>
                      <a:lnTo>
                        <a:pt x="2412" y="1508"/>
                      </a:lnTo>
                      <a:lnTo>
                        <a:pt x="2414" y="1492"/>
                      </a:lnTo>
                      <a:lnTo>
                        <a:pt x="2412" y="1483"/>
                      </a:lnTo>
                      <a:lnTo>
                        <a:pt x="2404" y="1469"/>
                      </a:lnTo>
                      <a:lnTo>
                        <a:pt x="2387" y="1441"/>
                      </a:lnTo>
                      <a:lnTo>
                        <a:pt x="2374" y="1400"/>
                      </a:lnTo>
                      <a:lnTo>
                        <a:pt x="2362" y="1354"/>
                      </a:lnTo>
                      <a:lnTo>
                        <a:pt x="2365" y="1348"/>
                      </a:lnTo>
                      <a:lnTo>
                        <a:pt x="2365" y="1332"/>
                      </a:lnTo>
                      <a:lnTo>
                        <a:pt x="2371" y="1322"/>
                      </a:lnTo>
                      <a:lnTo>
                        <a:pt x="2374" y="1311"/>
                      </a:lnTo>
                      <a:lnTo>
                        <a:pt x="2377" y="1302"/>
                      </a:lnTo>
                      <a:lnTo>
                        <a:pt x="2389" y="1274"/>
                      </a:lnTo>
                      <a:lnTo>
                        <a:pt x="2396" y="1264"/>
                      </a:lnTo>
                      <a:lnTo>
                        <a:pt x="2398" y="1264"/>
                      </a:lnTo>
                      <a:lnTo>
                        <a:pt x="2398" y="1259"/>
                      </a:lnTo>
                      <a:lnTo>
                        <a:pt x="2399" y="1257"/>
                      </a:lnTo>
                      <a:lnTo>
                        <a:pt x="2408" y="1252"/>
                      </a:lnTo>
                      <a:lnTo>
                        <a:pt x="2413" y="1252"/>
                      </a:lnTo>
                      <a:lnTo>
                        <a:pt x="2417" y="1247"/>
                      </a:lnTo>
                      <a:lnTo>
                        <a:pt x="2414" y="1242"/>
                      </a:lnTo>
                      <a:lnTo>
                        <a:pt x="2409" y="1234"/>
                      </a:lnTo>
                      <a:lnTo>
                        <a:pt x="2409" y="1232"/>
                      </a:lnTo>
                      <a:lnTo>
                        <a:pt x="2409" y="1230"/>
                      </a:lnTo>
                      <a:lnTo>
                        <a:pt x="2425" y="1228"/>
                      </a:lnTo>
                      <a:lnTo>
                        <a:pt x="2441" y="1230"/>
                      </a:lnTo>
                      <a:lnTo>
                        <a:pt x="2446" y="1228"/>
                      </a:lnTo>
                      <a:lnTo>
                        <a:pt x="2468" y="1210"/>
                      </a:lnTo>
                      <a:lnTo>
                        <a:pt x="2471" y="1210"/>
                      </a:lnTo>
                      <a:lnTo>
                        <a:pt x="2475" y="1206"/>
                      </a:lnTo>
                      <a:lnTo>
                        <a:pt x="2478" y="1199"/>
                      </a:lnTo>
                      <a:lnTo>
                        <a:pt x="2487" y="1196"/>
                      </a:lnTo>
                      <a:lnTo>
                        <a:pt x="2493" y="1192"/>
                      </a:lnTo>
                      <a:lnTo>
                        <a:pt x="2495" y="1185"/>
                      </a:lnTo>
                      <a:lnTo>
                        <a:pt x="2493" y="1179"/>
                      </a:lnTo>
                      <a:lnTo>
                        <a:pt x="2499" y="1174"/>
                      </a:lnTo>
                      <a:lnTo>
                        <a:pt x="2505" y="1163"/>
                      </a:lnTo>
                      <a:lnTo>
                        <a:pt x="2512" y="1156"/>
                      </a:lnTo>
                      <a:lnTo>
                        <a:pt x="2526" y="1150"/>
                      </a:lnTo>
                      <a:lnTo>
                        <a:pt x="2527" y="1145"/>
                      </a:lnTo>
                      <a:lnTo>
                        <a:pt x="2533" y="1144"/>
                      </a:lnTo>
                      <a:lnTo>
                        <a:pt x="2550" y="1141"/>
                      </a:lnTo>
                      <a:lnTo>
                        <a:pt x="2569" y="1133"/>
                      </a:lnTo>
                      <a:lnTo>
                        <a:pt x="2571" y="1126"/>
                      </a:lnTo>
                      <a:lnTo>
                        <a:pt x="2574" y="1123"/>
                      </a:lnTo>
                      <a:lnTo>
                        <a:pt x="2579" y="1118"/>
                      </a:lnTo>
                      <a:lnTo>
                        <a:pt x="2585" y="1109"/>
                      </a:lnTo>
                      <a:lnTo>
                        <a:pt x="2592" y="1103"/>
                      </a:lnTo>
                      <a:lnTo>
                        <a:pt x="2611" y="1094"/>
                      </a:lnTo>
                      <a:lnTo>
                        <a:pt x="2631" y="1093"/>
                      </a:lnTo>
                      <a:lnTo>
                        <a:pt x="2646" y="1083"/>
                      </a:lnTo>
                      <a:lnTo>
                        <a:pt x="2649" y="1079"/>
                      </a:lnTo>
                      <a:lnTo>
                        <a:pt x="2649" y="1071"/>
                      </a:lnTo>
                      <a:lnTo>
                        <a:pt x="2640" y="1069"/>
                      </a:lnTo>
                      <a:lnTo>
                        <a:pt x="2635" y="1071"/>
                      </a:lnTo>
                      <a:lnTo>
                        <a:pt x="2634" y="1074"/>
                      </a:lnTo>
                      <a:lnTo>
                        <a:pt x="2634" y="1071"/>
                      </a:lnTo>
                      <a:lnTo>
                        <a:pt x="2634" y="1065"/>
                      </a:lnTo>
                      <a:lnTo>
                        <a:pt x="2639" y="1061"/>
                      </a:lnTo>
                      <a:lnTo>
                        <a:pt x="2640" y="1056"/>
                      </a:lnTo>
                      <a:lnTo>
                        <a:pt x="2645" y="1053"/>
                      </a:lnTo>
                      <a:lnTo>
                        <a:pt x="2641" y="1048"/>
                      </a:lnTo>
                      <a:lnTo>
                        <a:pt x="2625" y="1042"/>
                      </a:lnTo>
                      <a:lnTo>
                        <a:pt x="2639" y="1042"/>
                      </a:lnTo>
                      <a:lnTo>
                        <a:pt x="2645" y="1037"/>
                      </a:lnTo>
                      <a:lnTo>
                        <a:pt x="2647" y="1043"/>
                      </a:lnTo>
                      <a:lnTo>
                        <a:pt x="2651" y="1043"/>
                      </a:lnTo>
                      <a:lnTo>
                        <a:pt x="2655" y="1048"/>
                      </a:lnTo>
                      <a:lnTo>
                        <a:pt x="2665" y="1048"/>
                      </a:lnTo>
                      <a:lnTo>
                        <a:pt x="2671" y="1044"/>
                      </a:lnTo>
                      <a:lnTo>
                        <a:pt x="2679" y="1032"/>
                      </a:lnTo>
                      <a:lnTo>
                        <a:pt x="2686" y="1028"/>
                      </a:lnTo>
                      <a:lnTo>
                        <a:pt x="2686" y="1020"/>
                      </a:lnTo>
                      <a:lnTo>
                        <a:pt x="2684" y="1013"/>
                      </a:lnTo>
                      <a:lnTo>
                        <a:pt x="2679" y="1007"/>
                      </a:lnTo>
                      <a:lnTo>
                        <a:pt x="2674" y="1012"/>
                      </a:lnTo>
                      <a:lnTo>
                        <a:pt x="2670" y="1023"/>
                      </a:lnTo>
                      <a:lnTo>
                        <a:pt x="2670" y="1023"/>
                      </a:lnTo>
                      <a:lnTo>
                        <a:pt x="2667" y="1018"/>
                      </a:lnTo>
                      <a:lnTo>
                        <a:pt x="2666" y="1006"/>
                      </a:lnTo>
                      <a:lnTo>
                        <a:pt x="2641" y="1010"/>
                      </a:lnTo>
                      <a:lnTo>
                        <a:pt x="2635" y="1008"/>
                      </a:lnTo>
                      <a:lnTo>
                        <a:pt x="2634" y="1001"/>
                      </a:lnTo>
                      <a:lnTo>
                        <a:pt x="2634" y="986"/>
                      </a:lnTo>
                      <a:lnTo>
                        <a:pt x="2635" y="984"/>
                      </a:lnTo>
                      <a:lnTo>
                        <a:pt x="2639" y="997"/>
                      </a:lnTo>
                      <a:lnTo>
                        <a:pt x="2643" y="1000"/>
                      </a:lnTo>
                      <a:lnTo>
                        <a:pt x="2647" y="1000"/>
                      </a:lnTo>
                      <a:lnTo>
                        <a:pt x="2662" y="991"/>
                      </a:lnTo>
                      <a:lnTo>
                        <a:pt x="2666" y="993"/>
                      </a:lnTo>
                      <a:lnTo>
                        <a:pt x="2666" y="989"/>
                      </a:lnTo>
                      <a:lnTo>
                        <a:pt x="2672" y="991"/>
                      </a:lnTo>
                      <a:lnTo>
                        <a:pt x="2678" y="991"/>
                      </a:lnTo>
                      <a:lnTo>
                        <a:pt x="2682" y="999"/>
                      </a:lnTo>
                      <a:lnTo>
                        <a:pt x="2682" y="997"/>
                      </a:lnTo>
                      <a:lnTo>
                        <a:pt x="2679" y="990"/>
                      </a:lnTo>
                      <a:lnTo>
                        <a:pt x="2677" y="984"/>
                      </a:lnTo>
                      <a:lnTo>
                        <a:pt x="2674" y="975"/>
                      </a:lnTo>
                      <a:lnTo>
                        <a:pt x="2673" y="973"/>
                      </a:lnTo>
                      <a:lnTo>
                        <a:pt x="2676" y="957"/>
                      </a:lnTo>
                      <a:lnTo>
                        <a:pt x="2674" y="943"/>
                      </a:lnTo>
                      <a:lnTo>
                        <a:pt x="2657" y="938"/>
                      </a:lnTo>
                      <a:lnTo>
                        <a:pt x="2655" y="940"/>
                      </a:lnTo>
                      <a:lnTo>
                        <a:pt x="2654" y="942"/>
                      </a:lnTo>
                      <a:lnTo>
                        <a:pt x="2647" y="940"/>
                      </a:lnTo>
                      <a:lnTo>
                        <a:pt x="2643" y="936"/>
                      </a:lnTo>
                      <a:lnTo>
                        <a:pt x="2643" y="931"/>
                      </a:lnTo>
                      <a:lnTo>
                        <a:pt x="2652" y="931"/>
                      </a:lnTo>
                      <a:lnTo>
                        <a:pt x="2657" y="929"/>
                      </a:lnTo>
                      <a:lnTo>
                        <a:pt x="2656" y="925"/>
                      </a:lnTo>
                      <a:lnTo>
                        <a:pt x="2651" y="923"/>
                      </a:lnTo>
                      <a:lnTo>
                        <a:pt x="2649" y="916"/>
                      </a:lnTo>
                      <a:lnTo>
                        <a:pt x="2649" y="913"/>
                      </a:lnTo>
                      <a:lnTo>
                        <a:pt x="2654" y="910"/>
                      </a:lnTo>
                      <a:lnTo>
                        <a:pt x="2657" y="910"/>
                      </a:lnTo>
                      <a:lnTo>
                        <a:pt x="2654" y="903"/>
                      </a:lnTo>
                      <a:lnTo>
                        <a:pt x="2649" y="899"/>
                      </a:lnTo>
                      <a:lnTo>
                        <a:pt x="2647" y="892"/>
                      </a:lnTo>
                      <a:lnTo>
                        <a:pt x="2647" y="891"/>
                      </a:lnTo>
                      <a:lnTo>
                        <a:pt x="2651" y="889"/>
                      </a:lnTo>
                      <a:lnTo>
                        <a:pt x="2654" y="877"/>
                      </a:lnTo>
                      <a:lnTo>
                        <a:pt x="2654" y="871"/>
                      </a:lnTo>
                      <a:lnTo>
                        <a:pt x="2647" y="864"/>
                      </a:lnTo>
                      <a:lnTo>
                        <a:pt x="2635" y="857"/>
                      </a:lnTo>
                      <a:lnTo>
                        <a:pt x="2625" y="855"/>
                      </a:lnTo>
                      <a:lnTo>
                        <a:pt x="2616" y="846"/>
                      </a:lnTo>
                      <a:lnTo>
                        <a:pt x="2598" y="838"/>
                      </a:lnTo>
                      <a:lnTo>
                        <a:pt x="2597" y="835"/>
                      </a:lnTo>
                      <a:lnTo>
                        <a:pt x="2597" y="832"/>
                      </a:lnTo>
                      <a:lnTo>
                        <a:pt x="2600" y="825"/>
                      </a:lnTo>
                      <a:lnTo>
                        <a:pt x="2604" y="824"/>
                      </a:lnTo>
                      <a:lnTo>
                        <a:pt x="2604" y="827"/>
                      </a:lnTo>
                      <a:lnTo>
                        <a:pt x="2601" y="833"/>
                      </a:lnTo>
                      <a:lnTo>
                        <a:pt x="2603" y="835"/>
                      </a:lnTo>
                      <a:lnTo>
                        <a:pt x="2611" y="837"/>
                      </a:lnTo>
                      <a:lnTo>
                        <a:pt x="2622" y="843"/>
                      </a:lnTo>
                      <a:lnTo>
                        <a:pt x="2628" y="843"/>
                      </a:lnTo>
                      <a:lnTo>
                        <a:pt x="2631" y="846"/>
                      </a:lnTo>
                      <a:lnTo>
                        <a:pt x="2639" y="849"/>
                      </a:lnTo>
                      <a:lnTo>
                        <a:pt x="2644" y="854"/>
                      </a:lnTo>
                      <a:lnTo>
                        <a:pt x="2651" y="857"/>
                      </a:lnTo>
                      <a:lnTo>
                        <a:pt x="2646" y="841"/>
                      </a:lnTo>
                      <a:lnTo>
                        <a:pt x="2640" y="835"/>
                      </a:lnTo>
                      <a:lnTo>
                        <a:pt x="2645" y="834"/>
                      </a:lnTo>
                      <a:lnTo>
                        <a:pt x="2645" y="833"/>
                      </a:lnTo>
                      <a:lnTo>
                        <a:pt x="2643" y="828"/>
                      </a:lnTo>
                      <a:lnTo>
                        <a:pt x="2641" y="816"/>
                      </a:lnTo>
                      <a:lnTo>
                        <a:pt x="2644" y="790"/>
                      </a:lnTo>
                      <a:lnTo>
                        <a:pt x="2641" y="781"/>
                      </a:lnTo>
                      <a:lnTo>
                        <a:pt x="2649" y="778"/>
                      </a:lnTo>
                      <a:lnTo>
                        <a:pt x="2662" y="767"/>
                      </a:lnTo>
                      <a:lnTo>
                        <a:pt x="2666" y="760"/>
                      </a:lnTo>
                      <a:lnTo>
                        <a:pt x="2668" y="755"/>
                      </a:lnTo>
                      <a:lnTo>
                        <a:pt x="2671" y="755"/>
                      </a:lnTo>
                      <a:lnTo>
                        <a:pt x="2673" y="758"/>
                      </a:lnTo>
                      <a:lnTo>
                        <a:pt x="2674" y="760"/>
                      </a:lnTo>
                      <a:lnTo>
                        <a:pt x="2672" y="767"/>
                      </a:lnTo>
                      <a:lnTo>
                        <a:pt x="2670" y="770"/>
                      </a:lnTo>
                      <a:lnTo>
                        <a:pt x="2665" y="773"/>
                      </a:lnTo>
                      <a:lnTo>
                        <a:pt x="2661" y="778"/>
                      </a:lnTo>
                      <a:lnTo>
                        <a:pt x="2661" y="782"/>
                      </a:lnTo>
                      <a:lnTo>
                        <a:pt x="2663" y="789"/>
                      </a:lnTo>
                      <a:lnTo>
                        <a:pt x="2662" y="792"/>
                      </a:lnTo>
                      <a:lnTo>
                        <a:pt x="2655" y="801"/>
                      </a:lnTo>
                      <a:lnTo>
                        <a:pt x="2656" y="803"/>
                      </a:lnTo>
                      <a:lnTo>
                        <a:pt x="2662" y="803"/>
                      </a:lnTo>
                      <a:lnTo>
                        <a:pt x="2663" y="806"/>
                      </a:lnTo>
                      <a:lnTo>
                        <a:pt x="2663" y="812"/>
                      </a:lnTo>
                      <a:lnTo>
                        <a:pt x="2663" y="821"/>
                      </a:lnTo>
                      <a:lnTo>
                        <a:pt x="2660" y="823"/>
                      </a:lnTo>
                      <a:lnTo>
                        <a:pt x="2657" y="827"/>
                      </a:lnTo>
                      <a:lnTo>
                        <a:pt x="2656" y="832"/>
                      </a:lnTo>
                      <a:lnTo>
                        <a:pt x="2657" y="838"/>
                      </a:lnTo>
                      <a:lnTo>
                        <a:pt x="2663" y="845"/>
                      </a:lnTo>
                      <a:lnTo>
                        <a:pt x="2672" y="846"/>
                      </a:lnTo>
                      <a:lnTo>
                        <a:pt x="2676" y="848"/>
                      </a:lnTo>
                      <a:lnTo>
                        <a:pt x="2681" y="859"/>
                      </a:lnTo>
                      <a:lnTo>
                        <a:pt x="2682" y="865"/>
                      </a:lnTo>
                      <a:lnTo>
                        <a:pt x="2683" y="867"/>
                      </a:lnTo>
                      <a:lnTo>
                        <a:pt x="2688" y="870"/>
                      </a:lnTo>
                      <a:lnTo>
                        <a:pt x="2687" y="876"/>
                      </a:lnTo>
                      <a:lnTo>
                        <a:pt x="2682" y="877"/>
                      </a:lnTo>
                      <a:lnTo>
                        <a:pt x="2679" y="881"/>
                      </a:lnTo>
                      <a:lnTo>
                        <a:pt x="2671" y="903"/>
                      </a:lnTo>
                      <a:lnTo>
                        <a:pt x="2671" y="911"/>
                      </a:lnTo>
                      <a:lnTo>
                        <a:pt x="2672" y="923"/>
                      </a:lnTo>
                      <a:lnTo>
                        <a:pt x="2674" y="925"/>
                      </a:lnTo>
                      <a:lnTo>
                        <a:pt x="2679" y="924"/>
                      </a:lnTo>
                      <a:lnTo>
                        <a:pt x="2683" y="921"/>
                      </a:lnTo>
                      <a:lnTo>
                        <a:pt x="2686" y="916"/>
                      </a:lnTo>
                      <a:lnTo>
                        <a:pt x="2693" y="892"/>
                      </a:lnTo>
                      <a:lnTo>
                        <a:pt x="2709" y="862"/>
                      </a:lnTo>
                      <a:lnTo>
                        <a:pt x="2709" y="854"/>
                      </a:lnTo>
                      <a:lnTo>
                        <a:pt x="2717" y="843"/>
                      </a:lnTo>
                      <a:lnTo>
                        <a:pt x="2720" y="834"/>
                      </a:lnTo>
                      <a:lnTo>
                        <a:pt x="2722" y="828"/>
                      </a:lnTo>
                      <a:lnTo>
                        <a:pt x="2717" y="811"/>
                      </a:lnTo>
                      <a:lnTo>
                        <a:pt x="2708" y="796"/>
                      </a:lnTo>
                      <a:lnTo>
                        <a:pt x="2694" y="771"/>
                      </a:lnTo>
                      <a:lnTo>
                        <a:pt x="2692" y="763"/>
                      </a:lnTo>
                      <a:lnTo>
                        <a:pt x="2694" y="757"/>
                      </a:lnTo>
                      <a:lnTo>
                        <a:pt x="2700" y="764"/>
                      </a:lnTo>
                      <a:lnTo>
                        <a:pt x="2708" y="773"/>
                      </a:lnTo>
                      <a:lnTo>
                        <a:pt x="2715" y="775"/>
                      </a:lnTo>
                      <a:lnTo>
                        <a:pt x="2721" y="780"/>
                      </a:lnTo>
                      <a:lnTo>
                        <a:pt x="2732" y="781"/>
                      </a:lnTo>
                      <a:lnTo>
                        <a:pt x="2731" y="795"/>
                      </a:lnTo>
                      <a:lnTo>
                        <a:pt x="2732" y="797"/>
                      </a:lnTo>
                      <a:lnTo>
                        <a:pt x="2740" y="790"/>
                      </a:lnTo>
                      <a:lnTo>
                        <a:pt x="2751" y="773"/>
                      </a:lnTo>
                      <a:lnTo>
                        <a:pt x="2758" y="765"/>
                      </a:lnTo>
                      <a:lnTo>
                        <a:pt x="2762" y="759"/>
                      </a:lnTo>
                      <a:lnTo>
                        <a:pt x="2762" y="754"/>
                      </a:lnTo>
                      <a:lnTo>
                        <a:pt x="2767" y="752"/>
                      </a:lnTo>
                      <a:lnTo>
                        <a:pt x="2769" y="749"/>
                      </a:lnTo>
                      <a:lnTo>
                        <a:pt x="2773" y="730"/>
                      </a:lnTo>
                      <a:lnTo>
                        <a:pt x="2774" y="727"/>
                      </a:lnTo>
                      <a:lnTo>
                        <a:pt x="2776" y="728"/>
                      </a:lnTo>
                      <a:lnTo>
                        <a:pt x="2779" y="727"/>
                      </a:lnTo>
                      <a:lnTo>
                        <a:pt x="2783" y="712"/>
                      </a:lnTo>
                      <a:lnTo>
                        <a:pt x="2784" y="708"/>
                      </a:lnTo>
                      <a:lnTo>
                        <a:pt x="2781" y="703"/>
                      </a:lnTo>
                      <a:lnTo>
                        <a:pt x="2776" y="697"/>
                      </a:lnTo>
                      <a:lnTo>
                        <a:pt x="2769" y="693"/>
                      </a:lnTo>
                      <a:lnTo>
                        <a:pt x="2769" y="690"/>
                      </a:lnTo>
                      <a:lnTo>
                        <a:pt x="2769" y="687"/>
                      </a:lnTo>
                      <a:lnTo>
                        <a:pt x="2773" y="678"/>
                      </a:lnTo>
                      <a:lnTo>
                        <a:pt x="2775" y="674"/>
                      </a:lnTo>
                      <a:lnTo>
                        <a:pt x="2785" y="662"/>
                      </a:lnTo>
                      <a:lnTo>
                        <a:pt x="2790" y="662"/>
                      </a:lnTo>
                      <a:lnTo>
                        <a:pt x="2796" y="652"/>
                      </a:lnTo>
                      <a:lnTo>
                        <a:pt x="2807" y="650"/>
                      </a:lnTo>
                      <a:lnTo>
                        <a:pt x="2819" y="644"/>
                      </a:lnTo>
                      <a:lnTo>
                        <a:pt x="2830" y="641"/>
                      </a:lnTo>
                      <a:lnTo>
                        <a:pt x="2835" y="635"/>
                      </a:lnTo>
                      <a:lnTo>
                        <a:pt x="2843" y="631"/>
                      </a:lnTo>
                      <a:lnTo>
                        <a:pt x="2856" y="634"/>
                      </a:lnTo>
                      <a:lnTo>
                        <a:pt x="2869" y="631"/>
                      </a:lnTo>
                      <a:lnTo>
                        <a:pt x="2894" y="630"/>
                      </a:lnTo>
                      <a:lnTo>
                        <a:pt x="2913" y="625"/>
                      </a:lnTo>
                      <a:lnTo>
                        <a:pt x="2918" y="623"/>
                      </a:lnTo>
                      <a:lnTo>
                        <a:pt x="2923" y="619"/>
                      </a:lnTo>
                      <a:lnTo>
                        <a:pt x="2929" y="604"/>
                      </a:lnTo>
                      <a:lnTo>
                        <a:pt x="2931" y="602"/>
                      </a:lnTo>
                      <a:lnTo>
                        <a:pt x="2936" y="604"/>
                      </a:lnTo>
                      <a:lnTo>
                        <a:pt x="2937" y="614"/>
                      </a:lnTo>
                      <a:lnTo>
                        <a:pt x="2941" y="614"/>
                      </a:lnTo>
                      <a:lnTo>
                        <a:pt x="2948" y="613"/>
                      </a:lnTo>
                      <a:lnTo>
                        <a:pt x="2963" y="604"/>
                      </a:lnTo>
                      <a:lnTo>
                        <a:pt x="2967" y="604"/>
                      </a:lnTo>
                      <a:lnTo>
                        <a:pt x="2969" y="612"/>
                      </a:lnTo>
                      <a:lnTo>
                        <a:pt x="2974" y="613"/>
                      </a:lnTo>
                      <a:lnTo>
                        <a:pt x="2987" y="608"/>
                      </a:lnTo>
                      <a:lnTo>
                        <a:pt x="2993" y="609"/>
                      </a:lnTo>
                      <a:lnTo>
                        <a:pt x="3004" y="602"/>
                      </a:lnTo>
                      <a:lnTo>
                        <a:pt x="3006" y="599"/>
                      </a:lnTo>
                      <a:lnTo>
                        <a:pt x="3004" y="586"/>
                      </a:lnTo>
                      <a:lnTo>
                        <a:pt x="3002" y="583"/>
                      </a:lnTo>
                      <a:lnTo>
                        <a:pt x="3000" y="583"/>
                      </a:lnTo>
                      <a:lnTo>
                        <a:pt x="3000" y="596"/>
                      </a:lnTo>
                      <a:lnTo>
                        <a:pt x="2999" y="599"/>
                      </a:lnTo>
                      <a:lnTo>
                        <a:pt x="2991" y="602"/>
                      </a:lnTo>
                      <a:lnTo>
                        <a:pt x="2982" y="599"/>
                      </a:lnTo>
                      <a:lnTo>
                        <a:pt x="2972" y="593"/>
                      </a:lnTo>
                      <a:lnTo>
                        <a:pt x="2967" y="582"/>
                      </a:lnTo>
                      <a:lnTo>
                        <a:pt x="2963" y="580"/>
                      </a:lnTo>
                      <a:lnTo>
                        <a:pt x="2962" y="569"/>
                      </a:lnTo>
                      <a:lnTo>
                        <a:pt x="2957" y="564"/>
                      </a:lnTo>
                      <a:lnTo>
                        <a:pt x="2948" y="559"/>
                      </a:lnTo>
                      <a:lnTo>
                        <a:pt x="2947" y="558"/>
                      </a:lnTo>
                      <a:lnTo>
                        <a:pt x="2947" y="552"/>
                      </a:lnTo>
                      <a:lnTo>
                        <a:pt x="2950" y="548"/>
                      </a:lnTo>
                      <a:lnTo>
                        <a:pt x="2953" y="547"/>
                      </a:lnTo>
                      <a:lnTo>
                        <a:pt x="2957" y="538"/>
                      </a:lnTo>
                      <a:lnTo>
                        <a:pt x="2962" y="536"/>
                      </a:lnTo>
                      <a:lnTo>
                        <a:pt x="2957" y="528"/>
                      </a:lnTo>
                      <a:lnTo>
                        <a:pt x="2951" y="515"/>
                      </a:lnTo>
                      <a:lnTo>
                        <a:pt x="2956" y="500"/>
                      </a:lnTo>
                      <a:lnTo>
                        <a:pt x="2971" y="488"/>
                      </a:lnTo>
                      <a:lnTo>
                        <a:pt x="2982" y="470"/>
                      </a:lnTo>
                      <a:lnTo>
                        <a:pt x="2987" y="466"/>
                      </a:lnTo>
                      <a:lnTo>
                        <a:pt x="2989" y="455"/>
                      </a:lnTo>
                      <a:lnTo>
                        <a:pt x="2996" y="446"/>
                      </a:lnTo>
                      <a:lnTo>
                        <a:pt x="3005" y="442"/>
                      </a:lnTo>
                      <a:lnTo>
                        <a:pt x="3009" y="443"/>
                      </a:lnTo>
                      <a:lnTo>
                        <a:pt x="3011" y="451"/>
                      </a:lnTo>
                      <a:lnTo>
                        <a:pt x="3014" y="451"/>
                      </a:lnTo>
                      <a:lnTo>
                        <a:pt x="3017" y="447"/>
                      </a:lnTo>
                      <a:lnTo>
                        <a:pt x="3020" y="437"/>
                      </a:lnTo>
                      <a:lnTo>
                        <a:pt x="3022" y="437"/>
                      </a:lnTo>
                      <a:lnTo>
                        <a:pt x="3025" y="441"/>
                      </a:lnTo>
                      <a:lnTo>
                        <a:pt x="3027" y="441"/>
                      </a:lnTo>
                      <a:lnTo>
                        <a:pt x="3032" y="440"/>
                      </a:lnTo>
                      <a:lnTo>
                        <a:pt x="3036" y="432"/>
                      </a:lnTo>
                      <a:lnTo>
                        <a:pt x="3039" y="429"/>
                      </a:lnTo>
                      <a:lnTo>
                        <a:pt x="3045" y="431"/>
                      </a:lnTo>
                      <a:lnTo>
                        <a:pt x="3048" y="430"/>
                      </a:lnTo>
                      <a:lnTo>
                        <a:pt x="3053" y="421"/>
                      </a:lnTo>
                      <a:lnTo>
                        <a:pt x="3054" y="414"/>
                      </a:lnTo>
                      <a:lnTo>
                        <a:pt x="3058" y="408"/>
                      </a:lnTo>
                      <a:lnTo>
                        <a:pt x="3059" y="398"/>
                      </a:lnTo>
                      <a:lnTo>
                        <a:pt x="3065" y="393"/>
                      </a:lnTo>
                      <a:lnTo>
                        <a:pt x="3068" y="392"/>
                      </a:lnTo>
                      <a:lnTo>
                        <a:pt x="3070" y="393"/>
                      </a:lnTo>
                      <a:lnTo>
                        <a:pt x="3071" y="400"/>
                      </a:lnTo>
                      <a:lnTo>
                        <a:pt x="3072" y="405"/>
                      </a:lnTo>
                      <a:lnTo>
                        <a:pt x="3077" y="407"/>
                      </a:lnTo>
                      <a:lnTo>
                        <a:pt x="3082" y="404"/>
                      </a:lnTo>
                      <a:lnTo>
                        <a:pt x="3092" y="412"/>
                      </a:lnTo>
                      <a:lnTo>
                        <a:pt x="3097" y="410"/>
                      </a:lnTo>
                      <a:lnTo>
                        <a:pt x="3100" y="405"/>
                      </a:lnTo>
                      <a:lnTo>
                        <a:pt x="3107" y="399"/>
                      </a:lnTo>
                      <a:lnTo>
                        <a:pt x="3112" y="399"/>
                      </a:lnTo>
                      <a:lnTo>
                        <a:pt x="3118" y="396"/>
                      </a:lnTo>
                      <a:lnTo>
                        <a:pt x="3120" y="389"/>
                      </a:lnTo>
                      <a:lnTo>
                        <a:pt x="3133" y="388"/>
                      </a:lnTo>
                      <a:lnTo>
                        <a:pt x="3136" y="387"/>
                      </a:lnTo>
                      <a:lnTo>
                        <a:pt x="3141" y="383"/>
                      </a:lnTo>
                      <a:lnTo>
                        <a:pt x="3147" y="383"/>
                      </a:lnTo>
                      <a:lnTo>
                        <a:pt x="3151" y="380"/>
                      </a:lnTo>
                      <a:lnTo>
                        <a:pt x="3158" y="380"/>
                      </a:lnTo>
                      <a:lnTo>
                        <a:pt x="3165" y="375"/>
                      </a:lnTo>
                      <a:lnTo>
                        <a:pt x="3166" y="370"/>
                      </a:lnTo>
                      <a:lnTo>
                        <a:pt x="3165" y="365"/>
                      </a:lnTo>
                      <a:close/>
                    </a:path>
                  </a:pathLst>
                </a:custGeom>
                <a:grpFill/>
                <a:ln w="6350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107" name="组合 106"/>
            <p:cNvGrpSpPr>
              <a:grpSpLocks noChangeAspect="1"/>
            </p:cNvGrpSpPr>
            <p:nvPr/>
          </p:nvGrpSpPr>
          <p:grpSpPr bwMode="gray">
            <a:xfrm>
              <a:off x="3437151" y="1795279"/>
              <a:ext cx="1540710" cy="1784412"/>
              <a:chOff x="969" y="960"/>
              <a:chExt cx="969" cy="1022"/>
            </a:xfrm>
            <a:solidFill>
              <a:schemeClr val="bg1">
                <a:lumMod val="75000"/>
              </a:schemeClr>
            </a:solidFill>
          </p:grpSpPr>
          <p:sp>
            <p:nvSpPr>
              <p:cNvPr id="252" name="任意多边形: 形状 251"/>
              <p:cNvSpPr>
                <a:spLocks noChangeAspect="1"/>
              </p:cNvSpPr>
              <p:nvPr/>
            </p:nvSpPr>
            <p:spPr bwMode="gray">
              <a:xfrm>
                <a:off x="1903" y="1791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3" y="2"/>
                  </a:cxn>
                  <a:cxn ang="0">
                    <a:pos x="0" y="0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1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3" name="任意多边形: 形状 252"/>
              <p:cNvSpPr>
                <a:spLocks noChangeAspect="1"/>
              </p:cNvSpPr>
              <p:nvPr/>
            </p:nvSpPr>
            <p:spPr bwMode="gray">
              <a:xfrm>
                <a:off x="1865" y="1826"/>
                <a:ext cx="73" cy="84"/>
              </a:xfrm>
              <a:custGeom>
                <a:avLst/>
                <a:gdLst/>
                <a:ahLst/>
                <a:cxnLst>
                  <a:cxn ang="0">
                    <a:pos x="147" y="25"/>
                  </a:cxn>
                  <a:cxn ang="0">
                    <a:pos x="138" y="43"/>
                  </a:cxn>
                  <a:cxn ang="0">
                    <a:pos x="129" y="52"/>
                  </a:cxn>
                  <a:cxn ang="0">
                    <a:pos x="120" y="75"/>
                  </a:cxn>
                  <a:cxn ang="0">
                    <a:pos x="115" y="89"/>
                  </a:cxn>
                  <a:cxn ang="0">
                    <a:pos x="103" y="121"/>
                  </a:cxn>
                  <a:cxn ang="0">
                    <a:pos x="92" y="139"/>
                  </a:cxn>
                  <a:cxn ang="0">
                    <a:pos x="82" y="178"/>
                  </a:cxn>
                  <a:cxn ang="0">
                    <a:pos x="65" y="193"/>
                  </a:cxn>
                  <a:cxn ang="0">
                    <a:pos x="71" y="208"/>
                  </a:cxn>
                  <a:cxn ang="0">
                    <a:pos x="71" y="221"/>
                  </a:cxn>
                  <a:cxn ang="0">
                    <a:pos x="31" y="259"/>
                  </a:cxn>
                  <a:cxn ang="0">
                    <a:pos x="11" y="263"/>
                  </a:cxn>
                  <a:cxn ang="0">
                    <a:pos x="44" y="267"/>
                  </a:cxn>
                  <a:cxn ang="0">
                    <a:pos x="1" y="318"/>
                  </a:cxn>
                  <a:cxn ang="0">
                    <a:pos x="18" y="344"/>
                  </a:cxn>
                  <a:cxn ang="0">
                    <a:pos x="90" y="338"/>
                  </a:cxn>
                  <a:cxn ang="0">
                    <a:pos x="141" y="343"/>
                  </a:cxn>
                  <a:cxn ang="0">
                    <a:pos x="180" y="329"/>
                  </a:cxn>
                  <a:cxn ang="0">
                    <a:pos x="194" y="339"/>
                  </a:cxn>
                  <a:cxn ang="0">
                    <a:pos x="187" y="350"/>
                  </a:cxn>
                  <a:cxn ang="0">
                    <a:pos x="221" y="336"/>
                  </a:cxn>
                  <a:cxn ang="0">
                    <a:pos x="248" y="343"/>
                  </a:cxn>
                  <a:cxn ang="0">
                    <a:pos x="212" y="380"/>
                  </a:cxn>
                  <a:cxn ang="0">
                    <a:pos x="189" y="397"/>
                  </a:cxn>
                  <a:cxn ang="0">
                    <a:pos x="224" y="392"/>
                  </a:cxn>
                  <a:cxn ang="0">
                    <a:pos x="264" y="354"/>
                  </a:cxn>
                  <a:cxn ang="0">
                    <a:pos x="289" y="315"/>
                  </a:cxn>
                  <a:cxn ang="0">
                    <a:pos x="297" y="361"/>
                  </a:cxn>
                  <a:cxn ang="0">
                    <a:pos x="294" y="403"/>
                  </a:cxn>
                  <a:cxn ang="0">
                    <a:pos x="314" y="392"/>
                  </a:cxn>
                  <a:cxn ang="0">
                    <a:pos x="320" y="420"/>
                  </a:cxn>
                  <a:cxn ang="0">
                    <a:pos x="351" y="396"/>
                  </a:cxn>
                  <a:cxn ang="0">
                    <a:pos x="362" y="332"/>
                  </a:cxn>
                  <a:cxn ang="0">
                    <a:pos x="339" y="347"/>
                  </a:cxn>
                  <a:cxn ang="0">
                    <a:pos x="348" y="306"/>
                  </a:cxn>
                  <a:cxn ang="0">
                    <a:pos x="332" y="307"/>
                  </a:cxn>
                  <a:cxn ang="0">
                    <a:pos x="313" y="337"/>
                  </a:cxn>
                  <a:cxn ang="0">
                    <a:pos x="307" y="320"/>
                  </a:cxn>
                  <a:cxn ang="0">
                    <a:pos x="307" y="300"/>
                  </a:cxn>
                  <a:cxn ang="0">
                    <a:pos x="326" y="274"/>
                  </a:cxn>
                  <a:cxn ang="0">
                    <a:pos x="340" y="254"/>
                  </a:cxn>
                  <a:cxn ang="0">
                    <a:pos x="293" y="272"/>
                  </a:cxn>
                  <a:cxn ang="0">
                    <a:pos x="304" y="247"/>
                  </a:cxn>
                  <a:cxn ang="0">
                    <a:pos x="300" y="226"/>
                  </a:cxn>
                  <a:cxn ang="0">
                    <a:pos x="318" y="197"/>
                  </a:cxn>
                  <a:cxn ang="0">
                    <a:pos x="275" y="192"/>
                  </a:cxn>
                  <a:cxn ang="0">
                    <a:pos x="218" y="204"/>
                  </a:cxn>
                  <a:cxn ang="0">
                    <a:pos x="218" y="184"/>
                  </a:cxn>
                  <a:cxn ang="0">
                    <a:pos x="189" y="184"/>
                  </a:cxn>
                  <a:cxn ang="0">
                    <a:pos x="191" y="157"/>
                  </a:cxn>
                  <a:cxn ang="0">
                    <a:pos x="176" y="144"/>
                  </a:cxn>
                  <a:cxn ang="0">
                    <a:pos x="162" y="148"/>
                  </a:cxn>
                  <a:cxn ang="0">
                    <a:pos x="137" y="161"/>
                  </a:cxn>
                  <a:cxn ang="0">
                    <a:pos x="153" y="122"/>
                  </a:cxn>
                  <a:cxn ang="0">
                    <a:pos x="172" y="81"/>
                  </a:cxn>
                  <a:cxn ang="0">
                    <a:pos x="176" y="71"/>
                  </a:cxn>
                  <a:cxn ang="0">
                    <a:pos x="185" y="33"/>
                  </a:cxn>
                  <a:cxn ang="0">
                    <a:pos x="207" y="8"/>
                  </a:cxn>
                  <a:cxn ang="0">
                    <a:pos x="194" y="5"/>
                  </a:cxn>
                </a:cxnLst>
                <a:rect l="0" t="0" r="r" b="b"/>
                <a:pathLst>
                  <a:path w="362" h="420">
                    <a:moveTo>
                      <a:pt x="170" y="11"/>
                    </a:moveTo>
                    <a:lnTo>
                      <a:pt x="159" y="16"/>
                    </a:lnTo>
                    <a:lnTo>
                      <a:pt x="147" y="25"/>
                    </a:lnTo>
                    <a:lnTo>
                      <a:pt x="144" y="33"/>
                    </a:lnTo>
                    <a:lnTo>
                      <a:pt x="141" y="38"/>
                    </a:lnTo>
                    <a:lnTo>
                      <a:pt x="138" y="43"/>
                    </a:lnTo>
                    <a:lnTo>
                      <a:pt x="135" y="46"/>
                    </a:lnTo>
                    <a:lnTo>
                      <a:pt x="135" y="48"/>
                    </a:lnTo>
                    <a:lnTo>
                      <a:pt x="129" y="52"/>
                    </a:lnTo>
                    <a:lnTo>
                      <a:pt x="127" y="60"/>
                    </a:lnTo>
                    <a:lnTo>
                      <a:pt x="126" y="68"/>
                    </a:lnTo>
                    <a:lnTo>
                      <a:pt x="120" y="75"/>
                    </a:lnTo>
                    <a:lnTo>
                      <a:pt x="111" y="78"/>
                    </a:lnTo>
                    <a:lnTo>
                      <a:pt x="106" y="83"/>
                    </a:lnTo>
                    <a:lnTo>
                      <a:pt x="115" y="89"/>
                    </a:lnTo>
                    <a:lnTo>
                      <a:pt x="109" y="96"/>
                    </a:lnTo>
                    <a:lnTo>
                      <a:pt x="103" y="119"/>
                    </a:lnTo>
                    <a:lnTo>
                      <a:pt x="103" y="121"/>
                    </a:lnTo>
                    <a:lnTo>
                      <a:pt x="110" y="128"/>
                    </a:lnTo>
                    <a:lnTo>
                      <a:pt x="93" y="134"/>
                    </a:lnTo>
                    <a:lnTo>
                      <a:pt x="92" y="139"/>
                    </a:lnTo>
                    <a:lnTo>
                      <a:pt x="81" y="164"/>
                    </a:lnTo>
                    <a:lnTo>
                      <a:pt x="79" y="175"/>
                    </a:lnTo>
                    <a:lnTo>
                      <a:pt x="82" y="178"/>
                    </a:lnTo>
                    <a:lnTo>
                      <a:pt x="82" y="182"/>
                    </a:lnTo>
                    <a:lnTo>
                      <a:pt x="73" y="182"/>
                    </a:lnTo>
                    <a:lnTo>
                      <a:pt x="65" y="193"/>
                    </a:lnTo>
                    <a:lnTo>
                      <a:pt x="61" y="202"/>
                    </a:lnTo>
                    <a:lnTo>
                      <a:pt x="63" y="207"/>
                    </a:lnTo>
                    <a:lnTo>
                      <a:pt x="71" y="208"/>
                    </a:lnTo>
                    <a:lnTo>
                      <a:pt x="71" y="210"/>
                    </a:lnTo>
                    <a:lnTo>
                      <a:pt x="68" y="215"/>
                    </a:lnTo>
                    <a:lnTo>
                      <a:pt x="71" y="221"/>
                    </a:lnTo>
                    <a:lnTo>
                      <a:pt x="52" y="219"/>
                    </a:lnTo>
                    <a:lnTo>
                      <a:pt x="39" y="254"/>
                    </a:lnTo>
                    <a:lnTo>
                      <a:pt x="31" y="259"/>
                    </a:lnTo>
                    <a:lnTo>
                      <a:pt x="27" y="252"/>
                    </a:lnTo>
                    <a:lnTo>
                      <a:pt x="19" y="257"/>
                    </a:lnTo>
                    <a:lnTo>
                      <a:pt x="11" y="263"/>
                    </a:lnTo>
                    <a:lnTo>
                      <a:pt x="11" y="267"/>
                    </a:lnTo>
                    <a:lnTo>
                      <a:pt x="33" y="264"/>
                    </a:lnTo>
                    <a:lnTo>
                      <a:pt x="44" y="267"/>
                    </a:lnTo>
                    <a:lnTo>
                      <a:pt x="47" y="274"/>
                    </a:lnTo>
                    <a:lnTo>
                      <a:pt x="18" y="300"/>
                    </a:lnTo>
                    <a:lnTo>
                      <a:pt x="1" y="318"/>
                    </a:lnTo>
                    <a:lnTo>
                      <a:pt x="0" y="332"/>
                    </a:lnTo>
                    <a:lnTo>
                      <a:pt x="4" y="342"/>
                    </a:lnTo>
                    <a:lnTo>
                      <a:pt x="18" y="344"/>
                    </a:lnTo>
                    <a:lnTo>
                      <a:pt x="38" y="339"/>
                    </a:lnTo>
                    <a:lnTo>
                      <a:pt x="68" y="334"/>
                    </a:lnTo>
                    <a:lnTo>
                      <a:pt x="90" y="338"/>
                    </a:lnTo>
                    <a:lnTo>
                      <a:pt x="103" y="338"/>
                    </a:lnTo>
                    <a:lnTo>
                      <a:pt x="113" y="342"/>
                    </a:lnTo>
                    <a:lnTo>
                      <a:pt x="141" y="343"/>
                    </a:lnTo>
                    <a:lnTo>
                      <a:pt x="156" y="339"/>
                    </a:lnTo>
                    <a:lnTo>
                      <a:pt x="173" y="337"/>
                    </a:lnTo>
                    <a:lnTo>
                      <a:pt x="180" y="329"/>
                    </a:lnTo>
                    <a:lnTo>
                      <a:pt x="196" y="322"/>
                    </a:lnTo>
                    <a:lnTo>
                      <a:pt x="194" y="332"/>
                    </a:lnTo>
                    <a:lnTo>
                      <a:pt x="194" y="339"/>
                    </a:lnTo>
                    <a:lnTo>
                      <a:pt x="179" y="345"/>
                    </a:lnTo>
                    <a:lnTo>
                      <a:pt x="176" y="350"/>
                    </a:lnTo>
                    <a:lnTo>
                      <a:pt x="187" y="350"/>
                    </a:lnTo>
                    <a:lnTo>
                      <a:pt x="189" y="354"/>
                    </a:lnTo>
                    <a:lnTo>
                      <a:pt x="211" y="352"/>
                    </a:lnTo>
                    <a:lnTo>
                      <a:pt x="221" y="336"/>
                    </a:lnTo>
                    <a:lnTo>
                      <a:pt x="229" y="339"/>
                    </a:lnTo>
                    <a:lnTo>
                      <a:pt x="244" y="339"/>
                    </a:lnTo>
                    <a:lnTo>
                      <a:pt x="248" y="343"/>
                    </a:lnTo>
                    <a:lnTo>
                      <a:pt x="235" y="352"/>
                    </a:lnTo>
                    <a:lnTo>
                      <a:pt x="224" y="361"/>
                    </a:lnTo>
                    <a:lnTo>
                      <a:pt x="212" y="380"/>
                    </a:lnTo>
                    <a:lnTo>
                      <a:pt x="199" y="383"/>
                    </a:lnTo>
                    <a:lnTo>
                      <a:pt x="191" y="387"/>
                    </a:lnTo>
                    <a:lnTo>
                      <a:pt x="189" y="397"/>
                    </a:lnTo>
                    <a:lnTo>
                      <a:pt x="200" y="399"/>
                    </a:lnTo>
                    <a:lnTo>
                      <a:pt x="213" y="397"/>
                    </a:lnTo>
                    <a:lnTo>
                      <a:pt x="224" y="392"/>
                    </a:lnTo>
                    <a:lnTo>
                      <a:pt x="234" y="376"/>
                    </a:lnTo>
                    <a:lnTo>
                      <a:pt x="248" y="360"/>
                    </a:lnTo>
                    <a:lnTo>
                      <a:pt x="264" y="354"/>
                    </a:lnTo>
                    <a:lnTo>
                      <a:pt x="267" y="356"/>
                    </a:lnTo>
                    <a:lnTo>
                      <a:pt x="281" y="315"/>
                    </a:lnTo>
                    <a:lnTo>
                      <a:pt x="289" y="315"/>
                    </a:lnTo>
                    <a:lnTo>
                      <a:pt x="291" y="327"/>
                    </a:lnTo>
                    <a:lnTo>
                      <a:pt x="294" y="344"/>
                    </a:lnTo>
                    <a:lnTo>
                      <a:pt x="297" y="361"/>
                    </a:lnTo>
                    <a:lnTo>
                      <a:pt x="289" y="382"/>
                    </a:lnTo>
                    <a:lnTo>
                      <a:pt x="287" y="401"/>
                    </a:lnTo>
                    <a:lnTo>
                      <a:pt x="294" y="403"/>
                    </a:lnTo>
                    <a:lnTo>
                      <a:pt x="314" y="376"/>
                    </a:lnTo>
                    <a:lnTo>
                      <a:pt x="319" y="380"/>
                    </a:lnTo>
                    <a:lnTo>
                      <a:pt x="314" y="392"/>
                    </a:lnTo>
                    <a:lnTo>
                      <a:pt x="315" y="402"/>
                    </a:lnTo>
                    <a:lnTo>
                      <a:pt x="315" y="412"/>
                    </a:lnTo>
                    <a:lnTo>
                      <a:pt x="320" y="420"/>
                    </a:lnTo>
                    <a:lnTo>
                      <a:pt x="330" y="412"/>
                    </a:lnTo>
                    <a:lnTo>
                      <a:pt x="343" y="414"/>
                    </a:lnTo>
                    <a:lnTo>
                      <a:pt x="351" y="396"/>
                    </a:lnTo>
                    <a:lnTo>
                      <a:pt x="356" y="372"/>
                    </a:lnTo>
                    <a:lnTo>
                      <a:pt x="362" y="354"/>
                    </a:lnTo>
                    <a:lnTo>
                      <a:pt x="362" y="332"/>
                    </a:lnTo>
                    <a:lnTo>
                      <a:pt x="357" y="329"/>
                    </a:lnTo>
                    <a:lnTo>
                      <a:pt x="343" y="353"/>
                    </a:lnTo>
                    <a:lnTo>
                      <a:pt x="339" y="347"/>
                    </a:lnTo>
                    <a:lnTo>
                      <a:pt x="339" y="332"/>
                    </a:lnTo>
                    <a:lnTo>
                      <a:pt x="343" y="317"/>
                    </a:lnTo>
                    <a:lnTo>
                      <a:pt x="348" y="306"/>
                    </a:lnTo>
                    <a:lnTo>
                      <a:pt x="353" y="301"/>
                    </a:lnTo>
                    <a:lnTo>
                      <a:pt x="353" y="293"/>
                    </a:lnTo>
                    <a:lnTo>
                      <a:pt x="332" y="307"/>
                    </a:lnTo>
                    <a:lnTo>
                      <a:pt x="324" y="323"/>
                    </a:lnTo>
                    <a:lnTo>
                      <a:pt x="319" y="337"/>
                    </a:lnTo>
                    <a:lnTo>
                      <a:pt x="313" y="337"/>
                    </a:lnTo>
                    <a:lnTo>
                      <a:pt x="307" y="333"/>
                    </a:lnTo>
                    <a:lnTo>
                      <a:pt x="304" y="327"/>
                    </a:lnTo>
                    <a:lnTo>
                      <a:pt x="307" y="320"/>
                    </a:lnTo>
                    <a:lnTo>
                      <a:pt x="310" y="306"/>
                    </a:lnTo>
                    <a:lnTo>
                      <a:pt x="308" y="305"/>
                    </a:lnTo>
                    <a:lnTo>
                      <a:pt x="307" y="300"/>
                    </a:lnTo>
                    <a:lnTo>
                      <a:pt x="298" y="291"/>
                    </a:lnTo>
                    <a:lnTo>
                      <a:pt x="319" y="284"/>
                    </a:lnTo>
                    <a:lnTo>
                      <a:pt x="326" y="274"/>
                    </a:lnTo>
                    <a:lnTo>
                      <a:pt x="336" y="270"/>
                    </a:lnTo>
                    <a:lnTo>
                      <a:pt x="342" y="259"/>
                    </a:lnTo>
                    <a:lnTo>
                      <a:pt x="340" y="254"/>
                    </a:lnTo>
                    <a:lnTo>
                      <a:pt x="314" y="267"/>
                    </a:lnTo>
                    <a:lnTo>
                      <a:pt x="308" y="266"/>
                    </a:lnTo>
                    <a:lnTo>
                      <a:pt x="293" y="272"/>
                    </a:lnTo>
                    <a:lnTo>
                      <a:pt x="291" y="268"/>
                    </a:lnTo>
                    <a:lnTo>
                      <a:pt x="297" y="259"/>
                    </a:lnTo>
                    <a:lnTo>
                      <a:pt x="304" y="247"/>
                    </a:lnTo>
                    <a:lnTo>
                      <a:pt x="300" y="242"/>
                    </a:lnTo>
                    <a:lnTo>
                      <a:pt x="294" y="241"/>
                    </a:lnTo>
                    <a:lnTo>
                      <a:pt x="300" y="226"/>
                    </a:lnTo>
                    <a:lnTo>
                      <a:pt x="312" y="215"/>
                    </a:lnTo>
                    <a:lnTo>
                      <a:pt x="319" y="202"/>
                    </a:lnTo>
                    <a:lnTo>
                      <a:pt x="318" y="197"/>
                    </a:lnTo>
                    <a:lnTo>
                      <a:pt x="313" y="196"/>
                    </a:lnTo>
                    <a:lnTo>
                      <a:pt x="293" y="189"/>
                    </a:lnTo>
                    <a:lnTo>
                      <a:pt x="275" y="192"/>
                    </a:lnTo>
                    <a:lnTo>
                      <a:pt x="267" y="184"/>
                    </a:lnTo>
                    <a:lnTo>
                      <a:pt x="229" y="203"/>
                    </a:lnTo>
                    <a:lnTo>
                      <a:pt x="218" y="204"/>
                    </a:lnTo>
                    <a:lnTo>
                      <a:pt x="228" y="186"/>
                    </a:lnTo>
                    <a:lnTo>
                      <a:pt x="229" y="178"/>
                    </a:lnTo>
                    <a:lnTo>
                      <a:pt x="218" y="184"/>
                    </a:lnTo>
                    <a:lnTo>
                      <a:pt x="216" y="189"/>
                    </a:lnTo>
                    <a:lnTo>
                      <a:pt x="210" y="186"/>
                    </a:lnTo>
                    <a:lnTo>
                      <a:pt x="189" y="184"/>
                    </a:lnTo>
                    <a:lnTo>
                      <a:pt x="190" y="172"/>
                    </a:lnTo>
                    <a:lnTo>
                      <a:pt x="179" y="168"/>
                    </a:lnTo>
                    <a:lnTo>
                      <a:pt x="191" y="157"/>
                    </a:lnTo>
                    <a:lnTo>
                      <a:pt x="210" y="149"/>
                    </a:lnTo>
                    <a:lnTo>
                      <a:pt x="202" y="145"/>
                    </a:lnTo>
                    <a:lnTo>
                      <a:pt x="176" y="144"/>
                    </a:lnTo>
                    <a:lnTo>
                      <a:pt x="179" y="132"/>
                    </a:lnTo>
                    <a:lnTo>
                      <a:pt x="172" y="132"/>
                    </a:lnTo>
                    <a:lnTo>
                      <a:pt x="162" y="148"/>
                    </a:lnTo>
                    <a:lnTo>
                      <a:pt x="149" y="159"/>
                    </a:lnTo>
                    <a:lnTo>
                      <a:pt x="142" y="173"/>
                    </a:lnTo>
                    <a:lnTo>
                      <a:pt x="137" y="161"/>
                    </a:lnTo>
                    <a:lnTo>
                      <a:pt x="142" y="149"/>
                    </a:lnTo>
                    <a:lnTo>
                      <a:pt x="142" y="137"/>
                    </a:lnTo>
                    <a:lnTo>
                      <a:pt x="153" y="122"/>
                    </a:lnTo>
                    <a:lnTo>
                      <a:pt x="160" y="105"/>
                    </a:lnTo>
                    <a:lnTo>
                      <a:pt x="170" y="91"/>
                    </a:lnTo>
                    <a:lnTo>
                      <a:pt x="172" y="81"/>
                    </a:lnTo>
                    <a:lnTo>
                      <a:pt x="170" y="75"/>
                    </a:lnTo>
                    <a:lnTo>
                      <a:pt x="172" y="64"/>
                    </a:lnTo>
                    <a:lnTo>
                      <a:pt x="176" y="71"/>
                    </a:lnTo>
                    <a:lnTo>
                      <a:pt x="187" y="64"/>
                    </a:lnTo>
                    <a:lnTo>
                      <a:pt x="195" y="42"/>
                    </a:lnTo>
                    <a:lnTo>
                      <a:pt x="185" y="33"/>
                    </a:lnTo>
                    <a:lnTo>
                      <a:pt x="186" y="26"/>
                    </a:lnTo>
                    <a:lnTo>
                      <a:pt x="200" y="25"/>
                    </a:lnTo>
                    <a:lnTo>
                      <a:pt x="207" y="8"/>
                    </a:lnTo>
                    <a:lnTo>
                      <a:pt x="207" y="0"/>
                    </a:lnTo>
                    <a:lnTo>
                      <a:pt x="199" y="8"/>
                    </a:lnTo>
                    <a:lnTo>
                      <a:pt x="194" y="5"/>
                    </a:lnTo>
                    <a:lnTo>
                      <a:pt x="183" y="5"/>
                    </a:lnTo>
                    <a:lnTo>
                      <a:pt x="170" y="1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4" name="任意多边形: 形状 253"/>
              <p:cNvSpPr>
                <a:spLocks noChangeAspect="1"/>
              </p:cNvSpPr>
              <p:nvPr/>
            </p:nvSpPr>
            <p:spPr bwMode="gray">
              <a:xfrm>
                <a:off x="1108" y="1839"/>
                <a:ext cx="55" cy="43"/>
              </a:xfrm>
              <a:custGeom>
                <a:avLst/>
                <a:gdLst/>
                <a:ahLst/>
                <a:cxnLst>
                  <a:cxn ang="0">
                    <a:pos x="48" y="41"/>
                  </a:cxn>
                  <a:cxn ang="0">
                    <a:pos x="48" y="41"/>
                  </a:cxn>
                  <a:cxn ang="0">
                    <a:pos x="45" y="22"/>
                  </a:cxn>
                  <a:cxn ang="0">
                    <a:pos x="19" y="15"/>
                  </a:cxn>
                  <a:cxn ang="0">
                    <a:pos x="13" y="27"/>
                  </a:cxn>
                  <a:cxn ang="0">
                    <a:pos x="0" y="19"/>
                  </a:cxn>
                  <a:cxn ang="0">
                    <a:pos x="2" y="6"/>
                  </a:cxn>
                  <a:cxn ang="0">
                    <a:pos x="18" y="0"/>
                  </a:cxn>
                  <a:cxn ang="0">
                    <a:pos x="38" y="9"/>
                  </a:cxn>
                  <a:cxn ang="0">
                    <a:pos x="56" y="18"/>
                  </a:cxn>
                  <a:cxn ang="0">
                    <a:pos x="119" y="38"/>
                  </a:cxn>
                  <a:cxn ang="0">
                    <a:pos x="148" y="46"/>
                  </a:cxn>
                  <a:cxn ang="0">
                    <a:pos x="157" y="57"/>
                  </a:cxn>
                  <a:cxn ang="0">
                    <a:pos x="188" y="99"/>
                  </a:cxn>
                  <a:cxn ang="0">
                    <a:pos x="188" y="106"/>
                  </a:cxn>
                  <a:cxn ang="0">
                    <a:pos x="194" y="116"/>
                  </a:cxn>
                  <a:cxn ang="0">
                    <a:pos x="215" y="129"/>
                  </a:cxn>
                  <a:cxn ang="0">
                    <a:pos x="228" y="134"/>
                  </a:cxn>
                  <a:cxn ang="0">
                    <a:pos x="250" y="151"/>
                  </a:cxn>
                  <a:cxn ang="0">
                    <a:pos x="260" y="174"/>
                  </a:cxn>
                  <a:cxn ang="0">
                    <a:pos x="264" y="189"/>
                  </a:cxn>
                  <a:cxn ang="0">
                    <a:pos x="269" y="188"/>
                  </a:cxn>
                  <a:cxn ang="0">
                    <a:pos x="272" y="203"/>
                  </a:cxn>
                  <a:cxn ang="0">
                    <a:pos x="264" y="214"/>
                  </a:cxn>
                  <a:cxn ang="0">
                    <a:pos x="239" y="207"/>
                  </a:cxn>
                  <a:cxn ang="0">
                    <a:pos x="222" y="196"/>
                  </a:cxn>
                  <a:cxn ang="0">
                    <a:pos x="211" y="196"/>
                  </a:cxn>
                  <a:cxn ang="0">
                    <a:pos x="196" y="185"/>
                  </a:cxn>
                  <a:cxn ang="0">
                    <a:pos x="202" y="175"/>
                  </a:cxn>
                  <a:cxn ang="0">
                    <a:pos x="196" y="182"/>
                  </a:cxn>
                  <a:cxn ang="0">
                    <a:pos x="182" y="176"/>
                  </a:cxn>
                  <a:cxn ang="0">
                    <a:pos x="179" y="167"/>
                  </a:cxn>
                  <a:cxn ang="0">
                    <a:pos x="190" y="160"/>
                  </a:cxn>
                  <a:cxn ang="0">
                    <a:pos x="178" y="155"/>
                  </a:cxn>
                  <a:cxn ang="0">
                    <a:pos x="166" y="160"/>
                  </a:cxn>
                  <a:cxn ang="0">
                    <a:pos x="143" y="154"/>
                  </a:cxn>
                  <a:cxn ang="0">
                    <a:pos x="157" y="153"/>
                  </a:cxn>
                  <a:cxn ang="0">
                    <a:pos x="143" y="135"/>
                  </a:cxn>
                  <a:cxn ang="0">
                    <a:pos x="130" y="129"/>
                  </a:cxn>
                  <a:cxn ang="0">
                    <a:pos x="109" y="126"/>
                  </a:cxn>
                  <a:cxn ang="0">
                    <a:pos x="100" y="112"/>
                  </a:cxn>
                  <a:cxn ang="0">
                    <a:pos x="118" y="110"/>
                  </a:cxn>
                  <a:cxn ang="0">
                    <a:pos x="119" y="100"/>
                  </a:cxn>
                  <a:cxn ang="0">
                    <a:pos x="107" y="100"/>
                  </a:cxn>
                  <a:cxn ang="0">
                    <a:pos x="99" y="99"/>
                  </a:cxn>
                  <a:cxn ang="0">
                    <a:pos x="86" y="83"/>
                  </a:cxn>
                  <a:cxn ang="0">
                    <a:pos x="80" y="80"/>
                  </a:cxn>
                  <a:cxn ang="0">
                    <a:pos x="65" y="80"/>
                  </a:cxn>
                  <a:cxn ang="0">
                    <a:pos x="70" y="65"/>
                  </a:cxn>
                  <a:cxn ang="0">
                    <a:pos x="60" y="61"/>
                  </a:cxn>
                  <a:cxn ang="0">
                    <a:pos x="49" y="61"/>
                  </a:cxn>
                  <a:cxn ang="0">
                    <a:pos x="40" y="59"/>
                  </a:cxn>
                  <a:cxn ang="0">
                    <a:pos x="29" y="64"/>
                  </a:cxn>
                  <a:cxn ang="0">
                    <a:pos x="29" y="57"/>
                  </a:cxn>
                  <a:cxn ang="0">
                    <a:pos x="24" y="45"/>
                  </a:cxn>
                  <a:cxn ang="0">
                    <a:pos x="33" y="35"/>
                  </a:cxn>
                  <a:cxn ang="0">
                    <a:pos x="45" y="41"/>
                  </a:cxn>
                </a:cxnLst>
                <a:rect l="0" t="0" r="r" b="b"/>
                <a:pathLst>
                  <a:path w="275" h="214">
                    <a:moveTo>
                      <a:pt x="45" y="41"/>
                    </a:moveTo>
                    <a:lnTo>
                      <a:pt x="48" y="41"/>
                    </a:lnTo>
                    <a:lnTo>
                      <a:pt x="48" y="42"/>
                    </a:lnTo>
                    <a:lnTo>
                      <a:pt x="48" y="41"/>
                    </a:lnTo>
                    <a:lnTo>
                      <a:pt x="45" y="31"/>
                    </a:lnTo>
                    <a:lnTo>
                      <a:pt x="45" y="22"/>
                    </a:lnTo>
                    <a:lnTo>
                      <a:pt x="24" y="20"/>
                    </a:lnTo>
                    <a:lnTo>
                      <a:pt x="19" y="15"/>
                    </a:lnTo>
                    <a:lnTo>
                      <a:pt x="16" y="21"/>
                    </a:lnTo>
                    <a:lnTo>
                      <a:pt x="13" y="27"/>
                    </a:lnTo>
                    <a:lnTo>
                      <a:pt x="6" y="24"/>
                    </a:lnTo>
                    <a:lnTo>
                      <a:pt x="0" y="19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8" y="2"/>
                    </a:lnTo>
                    <a:lnTo>
                      <a:pt x="18" y="0"/>
                    </a:lnTo>
                    <a:lnTo>
                      <a:pt x="28" y="4"/>
                    </a:lnTo>
                    <a:lnTo>
                      <a:pt x="38" y="9"/>
                    </a:lnTo>
                    <a:lnTo>
                      <a:pt x="46" y="10"/>
                    </a:lnTo>
                    <a:lnTo>
                      <a:pt x="56" y="18"/>
                    </a:lnTo>
                    <a:lnTo>
                      <a:pt x="89" y="31"/>
                    </a:lnTo>
                    <a:lnTo>
                      <a:pt x="119" y="38"/>
                    </a:lnTo>
                    <a:lnTo>
                      <a:pt x="134" y="43"/>
                    </a:lnTo>
                    <a:lnTo>
                      <a:pt x="148" y="46"/>
                    </a:lnTo>
                    <a:lnTo>
                      <a:pt x="153" y="51"/>
                    </a:lnTo>
                    <a:lnTo>
                      <a:pt x="157" y="57"/>
                    </a:lnTo>
                    <a:lnTo>
                      <a:pt x="158" y="65"/>
                    </a:lnTo>
                    <a:lnTo>
                      <a:pt x="188" y="99"/>
                    </a:lnTo>
                    <a:lnTo>
                      <a:pt x="189" y="101"/>
                    </a:lnTo>
                    <a:lnTo>
                      <a:pt x="188" y="106"/>
                    </a:lnTo>
                    <a:lnTo>
                      <a:pt x="190" y="112"/>
                    </a:lnTo>
                    <a:lnTo>
                      <a:pt x="194" y="116"/>
                    </a:lnTo>
                    <a:lnTo>
                      <a:pt x="206" y="126"/>
                    </a:lnTo>
                    <a:lnTo>
                      <a:pt x="215" y="129"/>
                    </a:lnTo>
                    <a:lnTo>
                      <a:pt x="225" y="131"/>
                    </a:lnTo>
                    <a:lnTo>
                      <a:pt x="228" y="134"/>
                    </a:lnTo>
                    <a:lnTo>
                      <a:pt x="236" y="137"/>
                    </a:lnTo>
                    <a:lnTo>
                      <a:pt x="250" y="151"/>
                    </a:lnTo>
                    <a:lnTo>
                      <a:pt x="253" y="160"/>
                    </a:lnTo>
                    <a:lnTo>
                      <a:pt x="260" y="174"/>
                    </a:lnTo>
                    <a:lnTo>
                      <a:pt x="261" y="180"/>
                    </a:lnTo>
                    <a:lnTo>
                      <a:pt x="264" y="189"/>
                    </a:lnTo>
                    <a:lnTo>
                      <a:pt x="266" y="194"/>
                    </a:lnTo>
                    <a:lnTo>
                      <a:pt x="269" y="188"/>
                    </a:lnTo>
                    <a:lnTo>
                      <a:pt x="275" y="202"/>
                    </a:lnTo>
                    <a:lnTo>
                      <a:pt x="272" y="203"/>
                    </a:lnTo>
                    <a:lnTo>
                      <a:pt x="271" y="209"/>
                    </a:lnTo>
                    <a:lnTo>
                      <a:pt x="264" y="214"/>
                    </a:lnTo>
                    <a:lnTo>
                      <a:pt x="258" y="214"/>
                    </a:lnTo>
                    <a:lnTo>
                      <a:pt x="239" y="207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7" y="193"/>
                    </a:lnTo>
                    <a:lnTo>
                      <a:pt x="211" y="196"/>
                    </a:lnTo>
                    <a:lnTo>
                      <a:pt x="196" y="189"/>
                    </a:lnTo>
                    <a:lnTo>
                      <a:pt x="196" y="185"/>
                    </a:lnTo>
                    <a:lnTo>
                      <a:pt x="200" y="180"/>
                    </a:lnTo>
                    <a:lnTo>
                      <a:pt x="202" y="175"/>
                    </a:lnTo>
                    <a:lnTo>
                      <a:pt x="199" y="176"/>
                    </a:lnTo>
                    <a:lnTo>
                      <a:pt x="196" y="182"/>
                    </a:lnTo>
                    <a:lnTo>
                      <a:pt x="190" y="183"/>
                    </a:lnTo>
                    <a:lnTo>
                      <a:pt x="182" y="176"/>
                    </a:lnTo>
                    <a:lnTo>
                      <a:pt x="179" y="172"/>
                    </a:lnTo>
                    <a:lnTo>
                      <a:pt x="179" y="167"/>
                    </a:lnTo>
                    <a:lnTo>
                      <a:pt x="184" y="165"/>
                    </a:lnTo>
                    <a:lnTo>
                      <a:pt x="190" y="160"/>
                    </a:lnTo>
                    <a:lnTo>
                      <a:pt x="184" y="159"/>
                    </a:lnTo>
                    <a:lnTo>
                      <a:pt x="178" y="155"/>
                    </a:lnTo>
                    <a:lnTo>
                      <a:pt x="173" y="161"/>
                    </a:lnTo>
                    <a:lnTo>
                      <a:pt x="166" y="160"/>
                    </a:lnTo>
                    <a:lnTo>
                      <a:pt x="153" y="162"/>
                    </a:lnTo>
                    <a:lnTo>
                      <a:pt x="143" y="154"/>
                    </a:lnTo>
                    <a:lnTo>
                      <a:pt x="147" y="155"/>
                    </a:lnTo>
                    <a:lnTo>
                      <a:pt x="157" y="153"/>
                    </a:lnTo>
                    <a:lnTo>
                      <a:pt x="153" y="145"/>
                    </a:lnTo>
                    <a:lnTo>
                      <a:pt x="143" y="135"/>
                    </a:lnTo>
                    <a:lnTo>
                      <a:pt x="132" y="134"/>
                    </a:lnTo>
                    <a:lnTo>
                      <a:pt x="130" y="129"/>
                    </a:lnTo>
                    <a:lnTo>
                      <a:pt x="120" y="124"/>
                    </a:lnTo>
                    <a:lnTo>
                      <a:pt x="109" y="126"/>
                    </a:lnTo>
                    <a:lnTo>
                      <a:pt x="104" y="124"/>
                    </a:lnTo>
                    <a:lnTo>
                      <a:pt x="100" y="112"/>
                    </a:lnTo>
                    <a:lnTo>
                      <a:pt x="105" y="108"/>
                    </a:lnTo>
                    <a:lnTo>
                      <a:pt x="118" y="110"/>
                    </a:lnTo>
                    <a:lnTo>
                      <a:pt x="129" y="105"/>
                    </a:lnTo>
                    <a:lnTo>
                      <a:pt x="119" y="100"/>
                    </a:lnTo>
                    <a:lnTo>
                      <a:pt x="109" y="102"/>
                    </a:lnTo>
                    <a:lnTo>
                      <a:pt x="107" y="100"/>
                    </a:lnTo>
                    <a:lnTo>
                      <a:pt x="105" y="94"/>
                    </a:lnTo>
                    <a:lnTo>
                      <a:pt x="99" y="99"/>
                    </a:lnTo>
                    <a:lnTo>
                      <a:pt x="96" y="89"/>
                    </a:lnTo>
                    <a:lnTo>
                      <a:pt x="86" y="83"/>
                    </a:lnTo>
                    <a:lnTo>
                      <a:pt x="82" y="84"/>
                    </a:lnTo>
                    <a:lnTo>
                      <a:pt x="80" y="80"/>
                    </a:lnTo>
                    <a:lnTo>
                      <a:pt x="72" y="86"/>
                    </a:lnTo>
                    <a:lnTo>
                      <a:pt x="65" y="80"/>
                    </a:lnTo>
                    <a:lnTo>
                      <a:pt x="66" y="70"/>
                    </a:lnTo>
                    <a:lnTo>
                      <a:pt x="70" y="65"/>
                    </a:lnTo>
                    <a:lnTo>
                      <a:pt x="66" y="65"/>
                    </a:lnTo>
                    <a:lnTo>
                      <a:pt x="60" y="61"/>
                    </a:lnTo>
                    <a:lnTo>
                      <a:pt x="56" y="70"/>
                    </a:lnTo>
                    <a:lnTo>
                      <a:pt x="49" y="61"/>
                    </a:lnTo>
                    <a:lnTo>
                      <a:pt x="45" y="62"/>
                    </a:lnTo>
                    <a:lnTo>
                      <a:pt x="40" y="59"/>
                    </a:lnTo>
                    <a:lnTo>
                      <a:pt x="34" y="67"/>
                    </a:lnTo>
                    <a:lnTo>
                      <a:pt x="29" y="64"/>
                    </a:lnTo>
                    <a:lnTo>
                      <a:pt x="27" y="62"/>
                    </a:lnTo>
                    <a:lnTo>
                      <a:pt x="29" y="57"/>
                    </a:lnTo>
                    <a:lnTo>
                      <a:pt x="30" y="48"/>
                    </a:lnTo>
                    <a:lnTo>
                      <a:pt x="24" y="45"/>
                    </a:lnTo>
                    <a:lnTo>
                      <a:pt x="23" y="37"/>
                    </a:lnTo>
                    <a:lnTo>
                      <a:pt x="33" y="35"/>
                    </a:lnTo>
                    <a:lnTo>
                      <a:pt x="41" y="36"/>
                    </a:lnTo>
                    <a:lnTo>
                      <a:pt x="45" y="4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5" name="任意多边形: 形状 254"/>
              <p:cNvSpPr>
                <a:spLocks noChangeAspect="1"/>
              </p:cNvSpPr>
              <p:nvPr/>
            </p:nvSpPr>
            <p:spPr bwMode="gray">
              <a:xfrm>
                <a:off x="1425" y="1404"/>
                <a:ext cx="47" cy="44"/>
              </a:xfrm>
              <a:custGeom>
                <a:avLst/>
                <a:gdLst/>
                <a:ahLst/>
                <a:cxnLst>
                  <a:cxn ang="0">
                    <a:pos x="132" y="38"/>
                  </a:cxn>
                  <a:cxn ang="0">
                    <a:pos x="118" y="33"/>
                  </a:cxn>
                  <a:cxn ang="0">
                    <a:pos x="118" y="18"/>
                  </a:cxn>
                  <a:cxn ang="0">
                    <a:pos x="104" y="4"/>
                  </a:cxn>
                  <a:cxn ang="0">
                    <a:pos x="86" y="0"/>
                  </a:cxn>
                  <a:cxn ang="0">
                    <a:pos x="73" y="20"/>
                  </a:cxn>
                  <a:cxn ang="0">
                    <a:pos x="71" y="52"/>
                  </a:cxn>
                  <a:cxn ang="0">
                    <a:pos x="66" y="51"/>
                  </a:cxn>
                  <a:cxn ang="0">
                    <a:pos x="53" y="57"/>
                  </a:cxn>
                  <a:cxn ang="0">
                    <a:pos x="53" y="73"/>
                  </a:cxn>
                  <a:cxn ang="0">
                    <a:pos x="50" y="98"/>
                  </a:cxn>
                  <a:cxn ang="0">
                    <a:pos x="40" y="109"/>
                  </a:cxn>
                  <a:cxn ang="0">
                    <a:pos x="11" y="119"/>
                  </a:cxn>
                  <a:cxn ang="0">
                    <a:pos x="0" y="136"/>
                  </a:cxn>
                  <a:cxn ang="0">
                    <a:pos x="10" y="163"/>
                  </a:cxn>
                  <a:cxn ang="0">
                    <a:pos x="21" y="158"/>
                  </a:cxn>
                  <a:cxn ang="0">
                    <a:pos x="32" y="152"/>
                  </a:cxn>
                  <a:cxn ang="0">
                    <a:pos x="44" y="167"/>
                  </a:cxn>
                  <a:cxn ang="0">
                    <a:pos x="55" y="175"/>
                  </a:cxn>
                  <a:cxn ang="0">
                    <a:pos x="62" y="165"/>
                  </a:cxn>
                  <a:cxn ang="0">
                    <a:pos x="71" y="180"/>
                  </a:cxn>
                  <a:cxn ang="0">
                    <a:pos x="89" y="180"/>
                  </a:cxn>
                  <a:cxn ang="0">
                    <a:pos x="109" y="202"/>
                  </a:cxn>
                  <a:cxn ang="0">
                    <a:pos x="132" y="210"/>
                  </a:cxn>
                  <a:cxn ang="0">
                    <a:pos x="136" y="202"/>
                  </a:cxn>
                  <a:cxn ang="0">
                    <a:pos x="167" y="221"/>
                  </a:cxn>
                  <a:cxn ang="0">
                    <a:pos x="186" y="195"/>
                  </a:cxn>
                  <a:cxn ang="0">
                    <a:pos x="209" y="179"/>
                  </a:cxn>
                  <a:cxn ang="0">
                    <a:pos x="216" y="186"/>
                  </a:cxn>
                  <a:cxn ang="0">
                    <a:pos x="233" y="174"/>
                  </a:cxn>
                  <a:cxn ang="0">
                    <a:pos x="231" y="163"/>
                  </a:cxn>
                  <a:cxn ang="0">
                    <a:pos x="207" y="153"/>
                  </a:cxn>
                  <a:cxn ang="0">
                    <a:pos x="202" y="132"/>
                  </a:cxn>
                  <a:cxn ang="0">
                    <a:pos x="179" y="100"/>
                  </a:cxn>
                  <a:cxn ang="0">
                    <a:pos x="143" y="60"/>
                  </a:cxn>
                </a:cxnLst>
                <a:rect l="0" t="0" r="r" b="b"/>
                <a:pathLst>
                  <a:path w="236" h="221">
                    <a:moveTo>
                      <a:pt x="141" y="55"/>
                    </a:moveTo>
                    <a:lnTo>
                      <a:pt x="132" y="38"/>
                    </a:lnTo>
                    <a:lnTo>
                      <a:pt x="126" y="33"/>
                    </a:lnTo>
                    <a:lnTo>
                      <a:pt x="118" y="33"/>
                    </a:lnTo>
                    <a:lnTo>
                      <a:pt x="120" y="24"/>
                    </a:lnTo>
                    <a:lnTo>
                      <a:pt x="118" y="18"/>
                    </a:lnTo>
                    <a:lnTo>
                      <a:pt x="108" y="14"/>
                    </a:lnTo>
                    <a:lnTo>
                      <a:pt x="104" y="4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84" y="11"/>
                    </a:lnTo>
                    <a:lnTo>
                      <a:pt x="73" y="20"/>
                    </a:lnTo>
                    <a:lnTo>
                      <a:pt x="65" y="44"/>
                    </a:lnTo>
                    <a:lnTo>
                      <a:pt x="71" y="52"/>
                    </a:lnTo>
                    <a:lnTo>
                      <a:pt x="71" y="57"/>
                    </a:lnTo>
                    <a:lnTo>
                      <a:pt x="66" y="51"/>
                    </a:lnTo>
                    <a:lnTo>
                      <a:pt x="56" y="51"/>
                    </a:lnTo>
                    <a:lnTo>
                      <a:pt x="53" y="57"/>
                    </a:lnTo>
                    <a:lnTo>
                      <a:pt x="54" y="62"/>
                    </a:lnTo>
                    <a:lnTo>
                      <a:pt x="53" y="73"/>
                    </a:lnTo>
                    <a:lnTo>
                      <a:pt x="57" y="90"/>
                    </a:lnTo>
                    <a:lnTo>
                      <a:pt x="50" y="98"/>
                    </a:lnTo>
                    <a:lnTo>
                      <a:pt x="48" y="108"/>
                    </a:lnTo>
                    <a:lnTo>
                      <a:pt x="40" y="109"/>
                    </a:lnTo>
                    <a:lnTo>
                      <a:pt x="24" y="117"/>
                    </a:lnTo>
                    <a:lnTo>
                      <a:pt x="11" y="119"/>
                    </a:lnTo>
                    <a:lnTo>
                      <a:pt x="2" y="125"/>
                    </a:lnTo>
                    <a:lnTo>
                      <a:pt x="0" y="136"/>
                    </a:lnTo>
                    <a:lnTo>
                      <a:pt x="0" y="152"/>
                    </a:lnTo>
                    <a:lnTo>
                      <a:pt x="10" y="163"/>
                    </a:lnTo>
                    <a:lnTo>
                      <a:pt x="21" y="168"/>
                    </a:lnTo>
                    <a:lnTo>
                      <a:pt x="21" y="158"/>
                    </a:lnTo>
                    <a:lnTo>
                      <a:pt x="24" y="153"/>
                    </a:lnTo>
                    <a:lnTo>
                      <a:pt x="32" y="152"/>
                    </a:lnTo>
                    <a:lnTo>
                      <a:pt x="41" y="158"/>
                    </a:lnTo>
                    <a:lnTo>
                      <a:pt x="44" y="167"/>
                    </a:lnTo>
                    <a:lnTo>
                      <a:pt x="51" y="170"/>
                    </a:lnTo>
                    <a:lnTo>
                      <a:pt x="55" y="175"/>
                    </a:lnTo>
                    <a:lnTo>
                      <a:pt x="60" y="172"/>
                    </a:lnTo>
                    <a:lnTo>
                      <a:pt x="62" y="165"/>
                    </a:lnTo>
                    <a:lnTo>
                      <a:pt x="71" y="172"/>
                    </a:lnTo>
                    <a:lnTo>
                      <a:pt x="71" y="180"/>
                    </a:lnTo>
                    <a:lnTo>
                      <a:pt x="77" y="183"/>
                    </a:lnTo>
                    <a:lnTo>
                      <a:pt x="89" y="180"/>
                    </a:lnTo>
                    <a:lnTo>
                      <a:pt x="99" y="196"/>
                    </a:lnTo>
                    <a:lnTo>
                      <a:pt x="109" y="202"/>
                    </a:lnTo>
                    <a:lnTo>
                      <a:pt x="129" y="206"/>
                    </a:lnTo>
                    <a:lnTo>
                      <a:pt x="132" y="210"/>
                    </a:lnTo>
                    <a:lnTo>
                      <a:pt x="134" y="202"/>
                    </a:lnTo>
                    <a:lnTo>
                      <a:pt x="136" y="202"/>
                    </a:lnTo>
                    <a:lnTo>
                      <a:pt x="152" y="213"/>
                    </a:lnTo>
                    <a:lnTo>
                      <a:pt x="167" y="221"/>
                    </a:lnTo>
                    <a:lnTo>
                      <a:pt x="177" y="216"/>
                    </a:lnTo>
                    <a:lnTo>
                      <a:pt x="186" y="195"/>
                    </a:lnTo>
                    <a:lnTo>
                      <a:pt x="194" y="194"/>
                    </a:lnTo>
                    <a:lnTo>
                      <a:pt x="209" y="179"/>
                    </a:lnTo>
                    <a:lnTo>
                      <a:pt x="216" y="178"/>
                    </a:lnTo>
                    <a:lnTo>
                      <a:pt x="216" y="186"/>
                    </a:lnTo>
                    <a:lnTo>
                      <a:pt x="223" y="183"/>
                    </a:lnTo>
                    <a:lnTo>
                      <a:pt x="233" y="174"/>
                    </a:lnTo>
                    <a:lnTo>
                      <a:pt x="236" y="164"/>
                    </a:lnTo>
                    <a:lnTo>
                      <a:pt x="231" y="163"/>
                    </a:lnTo>
                    <a:lnTo>
                      <a:pt x="220" y="169"/>
                    </a:lnTo>
                    <a:lnTo>
                      <a:pt x="207" y="153"/>
                    </a:lnTo>
                    <a:lnTo>
                      <a:pt x="202" y="142"/>
                    </a:lnTo>
                    <a:lnTo>
                      <a:pt x="202" y="132"/>
                    </a:lnTo>
                    <a:lnTo>
                      <a:pt x="190" y="110"/>
                    </a:lnTo>
                    <a:lnTo>
                      <a:pt x="179" y="100"/>
                    </a:lnTo>
                    <a:lnTo>
                      <a:pt x="174" y="89"/>
                    </a:lnTo>
                    <a:lnTo>
                      <a:pt x="143" y="60"/>
                    </a:lnTo>
                    <a:lnTo>
                      <a:pt x="141" y="5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6" name="任意多边形: 形状 255"/>
              <p:cNvSpPr>
                <a:spLocks noChangeAspect="1"/>
              </p:cNvSpPr>
              <p:nvPr/>
            </p:nvSpPr>
            <p:spPr bwMode="gray">
              <a:xfrm>
                <a:off x="1134" y="1234"/>
                <a:ext cx="117" cy="130"/>
              </a:xfrm>
              <a:custGeom>
                <a:avLst/>
                <a:gdLst/>
                <a:ahLst/>
                <a:cxnLst>
                  <a:cxn ang="0">
                    <a:pos x="109" y="137"/>
                  </a:cxn>
                  <a:cxn ang="0">
                    <a:pos x="97" y="189"/>
                  </a:cxn>
                  <a:cxn ang="0">
                    <a:pos x="84" y="213"/>
                  </a:cxn>
                  <a:cxn ang="0">
                    <a:pos x="72" y="242"/>
                  </a:cxn>
                  <a:cxn ang="0">
                    <a:pos x="66" y="272"/>
                  </a:cxn>
                  <a:cxn ang="0">
                    <a:pos x="55" y="288"/>
                  </a:cxn>
                  <a:cxn ang="0">
                    <a:pos x="66" y="305"/>
                  </a:cxn>
                  <a:cxn ang="0">
                    <a:pos x="72" y="321"/>
                  </a:cxn>
                  <a:cxn ang="0">
                    <a:pos x="41" y="333"/>
                  </a:cxn>
                  <a:cxn ang="0">
                    <a:pos x="46" y="358"/>
                  </a:cxn>
                  <a:cxn ang="0">
                    <a:pos x="44" y="380"/>
                  </a:cxn>
                  <a:cxn ang="0">
                    <a:pos x="44" y="391"/>
                  </a:cxn>
                  <a:cxn ang="0">
                    <a:pos x="40" y="409"/>
                  </a:cxn>
                  <a:cxn ang="0">
                    <a:pos x="27" y="430"/>
                  </a:cxn>
                  <a:cxn ang="0">
                    <a:pos x="30" y="449"/>
                  </a:cxn>
                  <a:cxn ang="0">
                    <a:pos x="18" y="465"/>
                  </a:cxn>
                  <a:cxn ang="0">
                    <a:pos x="11" y="479"/>
                  </a:cxn>
                  <a:cxn ang="0">
                    <a:pos x="0" y="500"/>
                  </a:cxn>
                  <a:cxn ang="0">
                    <a:pos x="49" y="504"/>
                  </a:cxn>
                  <a:cxn ang="0">
                    <a:pos x="41" y="511"/>
                  </a:cxn>
                  <a:cxn ang="0">
                    <a:pos x="66" y="519"/>
                  </a:cxn>
                  <a:cxn ang="0">
                    <a:pos x="99" y="541"/>
                  </a:cxn>
                  <a:cxn ang="0">
                    <a:pos x="124" y="585"/>
                  </a:cxn>
                  <a:cxn ang="0">
                    <a:pos x="163" y="650"/>
                  </a:cxn>
                  <a:cxn ang="0">
                    <a:pos x="215" y="603"/>
                  </a:cxn>
                  <a:cxn ang="0">
                    <a:pos x="238" y="587"/>
                  </a:cxn>
                  <a:cxn ang="0">
                    <a:pos x="249" y="601"/>
                  </a:cxn>
                  <a:cxn ang="0">
                    <a:pos x="264" y="581"/>
                  </a:cxn>
                  <a:cxn ang="0">
                    <a:pos x="279" y="587"/>
                  </a:cxn>
                  <a:cxn ang="0">
                    <a:pos x="298" y="549"/>
                  </a:cxn>
                  <a:cxn ang="0">
                    <a:pos x="299" y="511"/>
                  </a:cxn>
                  <a:cxn ang="0">
                    <a:pos x="313" y="461"/>
                  </a:cxn>
                  <a:cxn ang="0">
                    <a:pos x="328" y="455"/>
                  </a:cxn>
                  <a:cxn ang="0">
                    <a:pos x="362" y="433"/>
                  </a:cxn>
                  <a:cxn ang="0">
                    <a:pos x="371" y="381"/>
                  </a:cxn>
                  <a:cxn ang="0">
                    <a:pos x="406" y="357"/>
                  </a:cxn>
                  <a:cxn ang="0">
                    <a:pos x="462" y="309"/>
                  </a:cxn>
                  <a:cxn ang="0">
                    <a:pos x="514" y="267"/>
                  </a:cxn>
                  <a:cxn ang="0">
                    <a:pos x="581" y="203"/>
                  </a:cxn>
                  <a:cxn ang="0">
                    <a:pos x="552" y="176"/>
                  </a:cxn>
                  <a:cxn ang="0">
                    <a:pos x="506" y="119"/>
                  </a:cxn>
                  <a:cxn ang="0">
                    <a:pos x="462" y="69"/>
                  </a:cxn>
                  <a:cxn ang="0">
                    <a:pos x="385" y="78"/>
                  </a:cxn>
                  <a:cxn ang="0">
                    <a:pos x="384" y="105"/>
                  </a:cxn>
                  <a:cxn ang="0">
                    <a:pos x="368" y="108"/>
                  </a:cxn>
                  <a:cxn ang="0">
                    <a:pos x="373" y="78"/>
                  </a:cxn>
                  <a:cxn ang="0">
                    <a:pos x="352" y="86"/>
                  </a:cxn>
                  <a:cxn ang="0">
                    <a:pos x="338" y="102"/>
                  </a:cxn>
                  <a:cxn ang="0">
                    <a:pos x="304" y="52"/>
                  </a:cxn>
                  <a:cxn ang="0">
                    <a:pos x="276" y="13"/>
                  </a:cxn>
                  <a:cxn ang="0">
                    <a:pos x="224" y="14"/>
                  </a:cxn>
                  <a:cxn ang="0">
                    <a:pos x="157" y="19"/>
                  </a:cxn>
                  <a:cxn ang="0">
                    <a:pos x="158" y="46"/>
                  </a:cxn>
                  <a:cxn ang="0">
                    <a:pos x="150" y="21"/>
                  </a:cxn>
                  <a:cxn ang="0">
                    <a:pos x="139" y="27"/>
                  </a:cxn>
                  <a:cxn ang="0">
                    <a:pos x="120" y="27"/>
                  </a:cxn>
                  <a:cxn ang="0">
                    <a:pos x="99" y="31"/>
                  </a:cxn>
                  <a:cxn ang="0">
                    <a:pos x="75" y="42"/>
                  </a:cxn>
                  <a:cxn ang="0">
                    <a:pos x="84" y="78"/>
                  </a:cxn>
                </a:cxnLst>
                <a:rect l="0" t="0" r="r" b="b"/>
                <a:pathLst>
                  <a:path w="582" h="653">
                    <a:moveTo>
                      <a:pt x="93" y="117"/>
                    </a:moveTo>
                    <a:lnTo>
                      <a:pt x="100" y="129"/>
                    </a:lnTo>
                    <a:lnTo>
                      <a:pt x="109" y="137"/>
                    </a:lnTo>
                    <a:lnTo>
                      <a:pt x="113" y="148"/>
                    </a:lnTo>
                    <a:lnTo>
                      <a:pt x="105" y="161"/>
                    </a:lnTo>
                    <a:lnTo>
                      <a:pt x="97" y="189"/>
                    </a:lnTo>
                    <a:lnTo>
                      <a:pt x="93" y="198"/>
                    </a:lnTo>
                    <a:lnTo>
                      <a:pt x="84" y="208"/>
                    </a:lnTo>
                    <a:lnTo>
                      <a:pt x="84" y="213"/>
                    </a:lnTo>
                    <a:lnTo>
                      <a:pt x="81" y="225"/>
                    </a:lnTo>
                    <a:lnTo>
                      <a:pt x="76" y="229"/>
                    </a:lnTo>
                    <a:lnTo>
                      <a:pt x="72" y="242"/>
                    </a:lnTo>
                    <a:lnTo>
                      <a:pt x="72" y="251"/>
                    </a:lnTo>
                    <a:lnTo>
                      <a:pt x="65" y="263"/>
                    </a:lnTo>
                    <a:lnTo>
                      <a:pt x="66" y="272"/>
                    </a:lnTo>
                    <a:lnTo>
                      <a:pt x="64" y="275"/>
                    </a:lnTo>
                    <a:lnTo>
                      <a:pt x="60" y="284"/>
                    </a:lnTo>
                    <a:lnTo>
                      <a:pt x="55" y="288"/>
                    </a:lnTo>
                    <a:lnTo>
                      <a:pt x="57" y="299"/>
                    </a:lnTo>
                    <a:lnTo>
                      <a:pt x="64" y="298"/>
                    </a:lnTo>
                    <a:lnTo>
                      <a:pt x="66" y="305"/>
                    </a:lnTo>
                    <a:lnTo>
                      <a:pt x="72" y="309"/>
                    </a:lnTo>
                    <a:lnTo>
                      <a:pt x="73" y="315"/>
                    </a:lnTo>
                    <a:lnTo>
                      <a:pt x="72" y="321"/>
                    </a:lnTo>
                    <a:lnTo>
                      <a:pt x="51" y="331"/>
                    </a:lnTo>
                    <a:lnTo>
                      <a:pt x="43" y="327"/>
                    </a:lnTo>
                    <a:lnTo>
                      <a:pt x="41" y="333"/>
                    </a:lnTo>
                    <a:lnTo>
                      <a:pt x="44" y="342"/>
                    </a:lnTo>
                    <a:lnTo>
                      <a:pt x="46" y="345"/>
                    </a:lnTo>
                    <a:lnTo>
                      <a:pt x="46" y="358"/>
                    </a:lnTo>
                    <a:lnTo>
                      <a:pt x="48" y="359"/>
                    </a:lnTo>
                    <a:lnTo>
                      <a:pt x="48" y="366"/>
                    </a:lnTo>
                    <a:lnTo>
                      <a:pt x="44" y="380"/>
                    </a:lnTo>
                    <a:lnTo>
                      <a:pt x="49" y="377"/>
                    </a:lnTo>
                    <a:lnTo>
                      <a:pt x="50" y="387"/>
                    </a:lnTo>
                    <a:lnTo>
                      <a:pt x="44" y="391"/>
                    </a:lnTo>
                    <a:lnTo>
                      <a:pt x="38" y="400"/>
                    </a:lnTo>
                    <a:lnTo>
                      <a:pt x="45" y="404"/>
                    </a:lnTo>
                    <a:lnTo>
                      <a:pt x="40" y="409"/>
                    </a:lnTo>
                    <a:lnTo>
                      <a:pt x="33" y="406"/>
                    </a:lnTo>
                    <a:lnTo>
                      <a:pt x="27" y="418"/>
                    </a:lnTo>
                    <a:lnTo>
                      <a:pt x="27" y="430"/>
                    </a:lnTo>
                    <a:lnTo>
                      <a:pt x="21" y="435"/>
                    </a:lnTo>
                    <a:lnTo>
                      <a:pt x="22" y="441"/>
                    </a:lnTo>
                    <a:lnTo>
                      <a:pt x="30" y="449"/>
                    </a:lnTo>
                    <a:lnTo>
                      <a:pt x="12" y="455"/>
                    </a:lnTo>
                    <a:lnTo>
                      <a:pt x="17" y="457"/>
                    </a:lnTo>
                    <a:lnTo>
                      <a:pt x="18" y="465"/>
                    </a:lnTo>
                    <a:lnTo>
                      <a:pt x="13" y="463"/>
                    </a:lnTo>
                    <a:lnTo>
                      <a:pt x="10" y="471"/>
                    </a:lnTo>
                    <a:lnTo>
                      <a:pt x="11" y="479"/>
                    </a:lnTo>
                    <a:lnTo>
                      <a:pt x="16" y="482"/>
                    </a:lnTo>
                    <a:lnTo>
                      <a:pt x="8" y="499"/>
                    </a:lnTo>
                    <a:lnTo>
                      <a:pt x="0" y="500"/>
                    </a:lnTo>
                    <a:lnTo>
                      <a:pt x="3" y="509"/>
                    </a:lnTo>
                    <a:lnTo>
                      <a:pt x="30" y="499"/>
                    </a:lnTo>
                    <a:lnTo>
                      <a:pt x="49" y="504"/>
                    </a:lnTo>
                    <a:lnTo>
                      <a:pt x="51" y="509"/>
                    </a:lnTo>
                    <a:lnTo>
                      <a:pt x="41" y="505"/>
                    </a:lnTo>
                    <a:lnTo>
                      <a:pt x="41" y="511"/>
                    </a:lnTo>
                    <a:lnTo>
                      <a:pt x="60" y="522"/>
                    </a:lnTo>
                    <a:lnTo>
                      <a:pt x="66" y="530"/>
                    </a:lnTo>
                    <a:lnTo>
                      <a:pt x="66" y="519"/>
                    </a:lnTo>
                    <a:lnTo>
                      <a:pt x="75" y="520"/>
                    </a:lnTo>
                    <a:lnTo>
                      <a:pt x="75" y="531"/>
                    </a:lnTo>
                    <a:lnTo>
                      <a:pt x="99" y="541"/>
                    </a:lnTo>
                    <a:lnTo>
                      <a:pt x="113" y="560"/>
                    </a:lnTo>
                    <a:lnTo>
                      <a:pt x="116" y="575"/>
                    </a:lnTo>
                    <a:lnTo>
                      <a:pt x="124" y="585"/>
                    </a:lnTo>
                    <a:lnTo>
                      <a:pt x="139" y="632"/>
                    </a:lnTo>
                    <a:lnTo>
                      <a:pt x="151" y="653"/>
                    </a:lnTo>
                    <a:lnTo>
                      <a:pt x="163" y="650"/>
                    </a:lnTo>
                    <a:lnTo>
                      <a:pt x="180" y="628"/>
                    </a:lnTo>
                    <a:lnTo>
                      <a:pt x="194" y="624"/>
                    </a:lnTo>
                    <a:lnTo>
                      <a:pt x="215" y="603"/>
                    </a:lnTo>
                    <a:lnTo>
                      <a:pt x="223" y="592"/>
                    </a:lnTo>
                    <a:lnTo>
                      <a:pt x="229" y="580"/>
                    </a:lnTo>
                    <a:lnTo>
                      <a:pt x="238" y="587"/>
                    </a:lnTo>
                    <a:lnTo>
                      <a:pt x="239" y="592"/>
                    </a:lnTo>
                    <a:lnTo>
                      <a:pt x="238" y="600"/>
                    </a:lnTo>
                    <a:lnTo>
                      <a:pt x="249" y="601"/>
                    </a:lnTo>
                    <a:lnTo>
                      <a:pt x="259" y="600"/>
                    </a:lnTo>
                    <a:lnTo>
                      <a:pt x="263" y="591"/>
                    </a:lnTo>
                    <a:lnTo>
                      <a:pt x="264" y="581"/>
                    </a:lnTo>
                    <a:lnTo>
                      <a:pt x="269" y="590"/>
                    </a:lnTo>
                    <a:lnTo>
                      <a:pt x="272" y="591"/>
                    </a:lnTo>
                    <a:lnTo>
                      <a:pt x="279" y="587"/>
                    </a:lnTo>
                    <a:lnTo>
                      <a:pt x="291" y="575"/>
                    </a:lnTo>
                    <a:lnTo>
                      <a:pt x="298" y="562"/>
                    </a:lnTo>
                    <a:lnTo>
                      <a:pt x="298" y="549"/>
                    </a:lnTo>
                    <a:lnTo>
                      <a:pt x="301" y="542"/>
                    </a:lnTo>
                    <a:lnTo>
                      <a:pt x="298" y="537"/>
                    </a:lnTo>
                    <a:lnTo>
                      <a:pt x="299" y="511"/>
                    </a:lnTo>
                    <a:lnTo>
                      <a:pt x="297" y="501"/>
                    </a:lnTo>
                    <a:lnTo>
                      <a:pt x="310" y="474"/>
                    </a:lnTo>
                    <a:lnTo>
                      <a:pt x="313" y="461"/>
                    </a:lnTo>
                    <a:lnTo>
                      <a:pt x="314" y="449"/>
                    </a:lnTo>
                    <a:lnTo>
                      <a:pt x="317" y="446"/>
                    </a:lnTo>
                    <a:lnTo>
                      <a:pt x="328" y="455"/>
                    </a:lnTo>
                    <a:lnTo>
                      <a:pt x="336" y="446"/>
                    </a:lnTo>
                    <a:lnTo>
                      <a:pt x="346" y="444"/>
                    </a:lnTo>
                    <a:lnTo>
                      <a:pt x="362" y="433"/>
                    </a:lnTo>
                    <a:lnTo>
                      <a:pt x="366" y="412"/>
                    </a:lnTo>
                    <a:lnTo>
                      <a:pt x="371" y="395"/>
                    </a:lnTo>
                    <a:lnTo>
                      <a:pt x="371" y="381"/>
                    </a:lnTo>
                    <a:lnTo>
                      <a:pt x="379" y="370"/>
                    </a:lnTo>
                    <a:lnTo>
                      <a:pt x="392" y="361"/>
                    </a:lnTo>
                    <a:lnTo>
                      <a:pt x="406" y="357"/>
                    </a:lnTo>
                    <a:lnTo>
                      <a:pt x="416" y="343"/>
                    </a:lnTo>
                    <a:lnTo>
                      <a:pt x="438" y="330"/>
                    </a:lnTo>
                    <a:lnTo>
                      <a:pt x="462" y="309"/>
                    </a:lnTo>
                    <a:lnTo>
                      <a:pt x="474" y="304"/>
                    </a:lnTo>
                    <a:lnTo>
                      <a:pt x="481" y="294"/>
                    </a:lnTo>
                    <a:lnTo>
                      <a:pt x="514" y="267"/>
                    </a:lnTo>
                    <a:lnTo>
                      <a:pt x="550" y="251"/>
                    </a:lnTo>
                    <a:lnTo>
                      <a:pt x="582" y="224"/>
                    </a:lnTo>
                    <a:lnTo>
                      <a:pt x="581" y="203"/>
                    </a:lnTo>
                    <a:lnTo>
                      <a:pt x="573" y="198"/>
                    </a:lnTo>
                    <a:lnTo>
                      <a:pt x="561" y="180"/>
                    </a:lnTo>
                    <a:lnTo>
                      <a:pt x="552" y="176"/>
                    </a:lnTo>
                    <a:lnTo>
                      <a:pt x="535" y="150"/>
                    </a:lnTo>
                    <a:lnTo>
                      <a:pt x="512" y="129"/>
                    </a:lnTo>
                    <a:lnTo>
                      <a:pt x="506" y="119"/>
                    </a:lnTo>
                    <a:lnTo>
                      <a:pt x="487" y="95"/>
                    </a:lnTo>
                    <a:lnTo>
                      <a:pt x="478" y="89"/>
                    </a:lnTo>
                    <a:lnTo>
                      <a:pt x="462" y="69"/>
                    </a:lnTo>
                    <a:lnTo>
                      <a:pt x="420" y="59"/>
                    </a:lnTo>
                    <a:lnTo>
                      <a:pt x="390" y="73"/>
                    </a:lnTo>
                    <a:lnTo>
                      <a:pt x="385" y="78"/>
                    </a:lnTo>
                    <a:lnTo>
                      <a:pt x="382" y="86"/>
                    </a:lnTo>
                    <a:lnTo>
                      <a:pt x="389" y="96"/>
                    </a:lnTo>
                    <a:lnTo>
                      <a:pt x="384" y="105"/>
                    </a:lnTo>
                    <a:lnTo>
                      <a:pt x="382" y="115"/>
                    </a:lnTo>
                    <a:lnTo>
                      <a:pt x="371" y="121"/>
                    </a:lnTo>
                    <a:lnTo>
                      <a:pt x="368" y="108"/>
                    </a:lnTo>
                    <a:lnTo>
                      <a:pt x="374" y="101"/>
                    </a:lnTo>
                    <a:lnTo>
                      <a:pt x="374" y="85"/>
                    </a:lnTo>
                    <a:lnTo>
                      <a:pt x="373" y="78"/>
                    </a:lnTo>
                    <a:lnTo>
                      <a:pt x="358" y="75"/>
                    </a:lnTo>
                    <a:lnTo>
                      <a:pt x="352" y="81"/>
                    </a:lnTo>
                    <a:lnTo>
                      <a:pt x="352" y="86"/>
                    </a:lnTo>
                    <a:lnTo>
                      <a:pt x="345" y="92"/>
                    </a:lnTo>
                    <a:lnTo>
                      <a:pt x="340" y="111"/>
                    </a:lnTo>
                    <a:lnTo>
                      <a:pt x="338" y="102"/>
                    </a:lnTo>
                    <a:lnTo>
                      <a:pt x="336" y="90"/>
                    </a:lnTo>
                    <a:lnTo>
                      <a:pt x="345" y="76"/>
                    </a:lnTo>
                    <a:lnTo>
                      <a:pt x="304" y="52"/>
                    </a:lnTo>
                    <a:lnTo>
                      <a:pt x="291" y="33"/>
                    </a:lnTo>
                    <a:lnTo>
                      <a:pt x="279" y="24"/>
                    </a:lnTo>
                    <a:lnTo>
                      <a:pt x="276" y="13"/>
                    </a:lnTo>
                    <a:lnTo>
                      <a:pt x="244" y="0"/>
                    </a:lnTo>
                    <a:lnTo>
                      <a:pt x="231" y="3"/>
                    </a:lnTo>
                    <a:lnTo>
                      <a:pt x="224" y="14"/>
                    </a:lnTo>
                    <a:lnTo>
                      <a:pt x="213" y="9"/>
                    </a:lnTo>
                    <a:lnTo>
                      <a:pt x="197" y="16"/>
                    </a:lnTo>
                    <a:lnTo>
                      <a:pt x="157" y="19"/>
                    </a:lnTo>
                    <a:lnTo>
                      <a:pt x="156" y="24"/>
                    </a:lnTo>
                    <a:lnTo>
                      <a:pt x="158" y="36"/>
                    </a:lnTo>
                    <a:lnTo>
                      <a:pt x="158" y="46"/>
                    </a:lnTo>
                    <a:lnTo>
                      <a:pt x="154" y="36"/>
                    </a:lnTo>
                    <a:lnTo>
                      <a:pt x="151" y="31"/>
                    </a:lnTo>
                    <a:lnTo>
                      <a:pt x="150" y="21"/>
                    </a:lnTo>
                    <a:lnTo>
                      <a:pt x="146" y="19"/>
                    </a:lnTo>
                    <a:lnTo>
                      <a:pt x="141" y="29"/>
                    </a:lnTo>
                    <a:lnTo>
                      <a:pt x="139" y="27"/>
                    </a:lnTo>
                    <a:lnTo>
                      <a:pt x="136" y="20"/>
                    </a:lnTo>
                    <a:lnTo>
                      <a:pt x="120" y="24"/>
                    </a:lnTo>
                    <a:lnTo>
                      <a:pt x="120" y="27"/>
                    </a:lnTo>
                    <a:lnTo>
                      <a:pt x="105" y="24"/>
                    </a:lnTo>
                    <a:lnTo>
                      <a:pt x="99" y="25"/>
                    </a:lnTo>
                    <a:lnTo>
                      <a:pt x="99" y="31"/>
                    </a:lnTo>
                    <a:lnTo>
                      <a:pt x="83" y="33"/>
                    </a:lnTo>
                    <a:lnTo>
                      <a:pt x="70" y="40"/>
                    </a:lnTo>
                    <a:lnTo>
                      <a:pt x="75" y="42"/>
                    </a:lnTo>
                    <a:lnTo>
                      <a:pt x="80" y="63"/>
                    </a:lnTo>
                    <a:lnTo>
                      <a:pt x="93" y="73"/>
                    </a:lnTo>
                    <a:lnTo>
                      <a:pt x="84" y="78"/>
                    </a:lnTo>
                    <a:lnTo>
                      <a:pt x="83" y="89"/>
                    </a:lnTo>
                    <a:lnTo>
                      <a:pt x="93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7" name="任意多边形: 形状 256"/>
              <p:cNvSpPr>
                <a:spLocks noChangeAspect="1"/>
              </p:cNvSpPr>
              <p:nvPr/>
            </p:nvSpPr>
            <p:spPr bwMode="gray">
              <a:xfrm>
                <a:off x="1210" y="1283"/>
                <a:ext cx="200" cy="164"/>
              </a:xfrm>
              <a:custGeom>
                <a:avLst/>
                <a:gdLst/>
                <a:ahLst/>
                <a:cxnLst>
                  <a:cxn ang="0">
                    <a:pos x="126" y="657"/>
                  </a:cxn>
                  <a:cxn ang="0">
                    <a:pos x="169" y="549"/>
                  </a:cxn>
                  <a:cxn ang="0">
                    <a:pos x="358" y="544"/>
                  </a:cxn>
                  <a:cxn ang="0">
                    <a:pos x="368" y="506"/>
                  </a:cxn>
                  <a:cxn ang="0">
                    <a:pos x="282" y="473"/>
                  </a:cxn>
                  <a:cxn ang="0">
                    <a:pos x="101" y="478"/>
                  </a:cxn>
                  <a:cxn ang="0">
                    <a:pos x="62" y="396"/>
                  </a:cxn>
                  <a:cxn ang="0">
                    <a:pos x="178" y="361"/>
                  </a:cxn>
                  <a:cxn ang="0">
                    <a:pos x="133" y="340"/>
                  </a:cxn>
                  <a:cxn ang="0">
                    <a:pos x="79" y="345"/>
                  </a:cxn>
                  <a:cxn ang="0">
                    <a:pos x="47" y="338"/>
                  </a:cxn>
                  <a:cxn ang="0">
                    <a:pos x="29" y="309"/>
                  </a:cxn>
                  <a:cxn ang="0">
                    <a:pos x="52" y="209"/>
                  </a:cxn>
                  <a:cxn ang="0">
                    <a:pos x="46" y="135"/>
                  </a:cxn>
                  <a:cxn ang="0">
                    <a:pos x="239" y="0"/>
                  </a:cxn>
                  <a:cxn ang="0">
                    <a:pos x="272" y="94"/>
                  </a:cxn>
                  <a:cxn ang="0">
                    <a:pos x="244" y="146"/>
                  </a:cxn>
                  <a:cxn ang="0">
                    <a:pos x="300" y="81"/>
                  </a:cxn>
                  <a:cxn ang="0">
                    <a:pos x="406" y="106"/>
                  </a:cxn>
                  <a:cxn ang="0">
                    <a:pos x="415" y="173"/>
                  </a:cxn>
                  <a:cxn ang="0">
                    <a:pos x="446" y="157"/>
                  </a:cxn>
                  <a:cxn ang="0">
                    <a:pos x="486" y="144"/>
                  </a:cxn>
                  <a:cxn ang="0">
                    <a:pos x="503" y="123"/>
                  </a:cxn>
                  <a:cxn ang="0">
                    <a:pos x="504" y="76"/>
                  </a:cxn>
                  <a:cxn ang="0">
                    <a:pos x="546" y="121"/>
                  </a:cxn>
                  <a:cxn ang="0">
                    <a:pos x="570" y="205"/>
                  </a:cxn>
                  <a:cxn ang="0">
                    <a:pos x="606" y="310"/>
                  </a:cxn>
                  <a:cxn ang="0">
                    <a:pos x="627" y="247"/>
                  </a:cxn>
                  <a:cxn ang="0">
                    <a:pos x="617" y="166"/>
                  </a:cxn>
                  <a:cxn ang="0">
                    <a:pos x="600" y="49"/>
                  </a:cxn>
                  <a:cxn ang="0">
                    <a:pos x="602" y="8"/>
                  </a:cxn>
                  <a:cxn ang="0">
                    <a:pos x="669" y="31"/>
                  </a:cxn>
                  <a:cxn ang="0">
                    <a:pos x="691" y="44"/>
                  </a:cxn>
                  <a:cxn ang="0">
                    <a:pos x="751" y="110"/>
                  </a:cxn>
                  <a:cxn ang="0">
                    <a:pos x="766" y="200"/>
                  </a:cxn>
                  <a:cxn ang="0">
                    <a:pos x="805" y="336"/>
                  </a:cxn>
                  <a:cxn ang="0">
                    <a:pos x="815" y="428"/>
                  </a:cxn>
                  <a:cxn ang="0">
                    <a:pos x="881" y="478"/>
                  </a:cxn>
                  <a:cxn ang="0">
                    <a:pos x="963" y="543"/>
                  </a:cxn>
                  <a:cxn ang="0">
                    <a:pos x="999" y="584"/>
                  </a:cxn>
                  <a:cxn ang="0">
                    <a:pos x="961" y="616"/>
                  </a:cxn>
                  <a:cxn ang="0">
                    <a:pos x="934" y="597"/>
                  </a:cxn>
                  <a:cxn ang="0">
                    <a:pos x="906" y="632"/>
                  </a:cxn>
                  <a:cxn ang="0">
                    <a:pos x="880" y="677"/>
                  </a:cxn>
                  <a:cxn ang="0">
                    <a:pos x="940" y="671"/>
                  </a:cxn>
                  <a:cxn ang="0">
                    <a:pos x="933" y="711"/>
                  </a:cxn>
                  <a:cxn ang="0">
                    <a:pos x="949" y="734"/>
                  </a:cxn>
                  <a:cxn ang="0">
                    <a:pos x="893" y="767"/>
                  </a:cxn>
                  <a:cxn ang="0">
                    <a:pos x="809" y="749"/>
                  </a:cxn>
                  <a:cxn ang="0">
                    <a:pos x="758" y="724"/>
                  </a:cxn>
                  <a:cxn ang="0">
                    <a:pos x="697" y="677"/>
                  </a:cxn>
                  <a:cxn ang="0">
                    <a:pos x="655" y="718"/>
                  </a:cxn>
                  <a:cxn ang="0">
                    <a:pos x="521" y="796"/>
                  </a:cxn>
                  <a:cxn ang="0">
                    <a:pos x="425" y="805"/>
                  </a:cxn>
                  <a:cxn ang="0">
                    <a:pos x="320" y="819"/>
                  </a:cxn>
                  <a:cxn ang="0">
                    <a:pos x="300" y="732"/>
                  </a:cxn>
                  <a:cxn ang="0">
                    <a:pos x="230" y="698"/>
                  </a:cxn>
                </a:cxnLst>
                <a:rect l="0" t="0" r="r" b="b"/>
                <a:pathLst>
                  <a:path w="999" h="819">
                    <a:moveTo>
                      <a:pt x="230" y="698"/>
                    </a:moveTo>
                    <a:lnTo>
                      <a:pt x="225" y="704"/>
                    </a:lnTo>
                    <a:lnTo>
                      <a:pt x="203" y="704"/>
                    </a:lnTo>
                    <a:lnTo>
                      <a:pt x="196" y="698"/>
                    </a:lnTo>
                    <a:lnTo>
                      <a:pt x="173" y="697"/>
                    </a:lnTo>
                    <a:lnTo>
                      <a:pt x="137" y="671"/>
                    </a:lnTo>
                    <a:lnTo>
                      <a:pt x="137" y="660"/>
                    </a:lnTo>
                    <a:lnTo>
                      <a:pt x="126" y="657"/>
                    </a:lnTo>
                    <a:lnTo>
                      <a:pt x="118" y="650"/>
                    </a:lnTo>
                    <a:lnTo>
                      <a:pt x="116" y="630"/>
                    </a:lnTo>
                    <a:lnTo>
                      <a:pt x="105" y="622"/>
                    </a:lnTo>
                    <a:lnTo>
                      <a:pt x="101" y="613"/>
                    </a:lnTo>
                    <a:lnTo>
                      <a:pt x="94" y="593"/>
                    </a:lnTo>
                    <a:lnTo>
                      <a:pt x="91" y="581"/>
                    </a:lnTo>
                    <a:lnTo>
                      <a:pt x="112" y="571"/>
                    </a:lnTo>
                    <a:lnTo>
                      <a:pt x="169" y="549"/>
                    </a:lnTo>
                    <a:lnTo>
                      <a:pt x="209" y="539"/>
                    </a:lnTo>
                    <a:lnTo>
                      <a:pt x="232" y="538"/>
                    </a:lnTo>
                    <a:lnTo>
                      <a:pt x="253" y="530"/>
                    </a:lnTo>
                    <a:lnTo>
                      <a:pt x="266" y="528"/>
                    </a:lnTo>
                    <a:lnTo>
                      <a:pt x="279" y="536"/>
                    </a:lnTo>
                    <a:lnTo>
                      <a:pt x="318" y="539"/>
                    </a:lnTo>
                    <a:lnTo>
                      <a:pt x="339" y="546"/>
                    </a:lnTo>
                    <a:lnTo>
                      <a:pt x="358" y="544"/>
                    </a:lnTo>
                    <a:lnTo>
                      <a:pt x="369" y="533"/>
                    </a:lnTo>
                    <a:lnTo>
                      <a:pt x="365" y="526"/>
                    </a:lnTo>
                    <a:lnTo>
                      <a:pt x="365" y="522"/>
                    </a:lnTo>
                    <a:lnTo>
                      <a:pt x="374" y="527"/>
                    </a:lnTo>
                    <a:lnTo>
                      <a:pt x="382" y="525"/>
                    </a:lnTo>
                    <a:lnTo>
                      <a:pt x="381" y="520"/>
                    </a:lnTo>
                    <a:lnTo>
                      <a:pt x="375" y="510"/>
                    </a:lnTo>
                    <a:lnTo>
                      <a:pt x="368" y="506"/>
                    </a:lnTo>
                    <a:lnTo>
                      <a:pt x="348" y="503"/>
                    </a:lnTo>
                    <a:lnTo>
                      <a:pt x="344" y="495"/>
                    </a:lnTo>
                    <a:lnTo>
                      <a:pt x="332" y="495"/>
                    </a:lnTo>
                    <a:lnTo>
                      <a:pt x="317" y="488"/>
                    </a:lnTo>
                    <a:lnTo>
                      <a:pt x="312" y="482"/>
                    </a:lnTo>
                    <a:lnTo>
                      <a:pt x="296" y="479"/>
                    </a:lnTo>
                    <a:lnTo>
                      <a:pt x="289" y="480"/>
                    </a:lnTo>
                    <a:lnTo>
                      <a:pt x="282" y="473"/>
                    </a:lnTo>
                    <a:lnTo>
                      <a:pt x="248" y="479"/>
                    </a:lnTo>
                    <a:lnTo>
                      <a:pt x="196" y="499"/>
                    </a:lnTo>
                    <a:lnTo>
                      <a:pt x="188" y="493"/>
                    </a:lnTo>
                    <a:lnTo>
                      <a:pt x="172" y="493"/>
                    </a:lnTo>
                    <a:lnTo>
                      <a:pt x="162" y="488"/>
                    </a:lnTo>
                    <a:lnTo>
                      <a:pt x="158" y="480"/>
                    </a:lnTo>
                    <a:lnTo>
                      <a:pt x="118" y="489"/>
                    </a:lnTo>
                    <a:lnTo>
                      <a:pt x="101" y="478"/>
                    </a:lnTo>
                    <a:lnTo>
                      <a:pt x="83" y="482"/>
                    </a:lnTo>
                    <a:lnTo>
                      <a:pt x="81" y="476"/>
                    </a:lnTo>
                    <a:lnTo>
                      <a:pt x="81" y="472"/>
                    </a:lnTo>
                    <a:lnTo>
                      <a:pt x="68" y="467"/>
                    </a:lnTo>
                    <a:lnTo>
                      <a:pt x="57" y="452"/>
                    </a:lnTo>
                    <a:lnTo>
                      <a:pt x="46" y="434"/>
                    </a:lnTo>
                    <a:lnTo>
                      <a:pt x="42" y="418"/>
                    </a:lnTo>
                    <a:lnTo>
                      <a:pt x="62" y="396"/>
                    </a:lnTo>
                    <a:lnTo>
                      <a:pt x="83" y="387"/>
                    </a:lnTo>
                    <a:lnTo>
                      <a:pt x="103" y="385"/>
                    </a:lnTo>
                    <a:lnTo>
                      <a:pt x="122" y="377"/>
                    </a:lnTo>
                    <a:lnTo>
                      <a:pt x="142" y="363"/>
                    </a:lnTo>
                    <a:lnTo>
                      <a:pt x="161" y="358"/>
                    </a:lnTo>
                    <a:lnTo>
                      <a:pt x="160" y="361"/>
                    </a:lnTo>
                    <a:lnTo>
                      <a:pt x="165" y="364"/>
                    </a:lnTo>
                    <a:lnTo>
                      <a:pt x="178" y="361"/>
                    </a:lnTo>
                    <a:lnTo>
                      <a:pt x="185" y="358"/>
                    </a:lnTo>
                    <a:lnTo>
                      <a:pt x="181" y="353"/>
                    </a:lnTo>
                    <a:lnTo>
                      <a:pt x="165" y="352"/>
                    </a:lnTo>
                    <a:lnTo>
                      <a:pt x="173" y="342"/>
                    </a:lnTo>
                    <a:lnTo>
                      <a:pt x="187" y="339"/>
                    </a:lnTo>
                    <a:lnTo>
                      <a:pt x="193" y="334"/>
                    </a:lnTo>
                    <a:lnTo>
                      <a:pt x="194" y="329"/>
                    </a:lnTo>
                    <a:lnTo>
                      <a:pt x="133" y="340"/>
                    </a:lnTo>
                    <a:lnTo>
                      <a:pt x="122" y="345"/>
                    </a:lnTo>
                    <a:lnTo>
                      <a:pt x="111" y="347"/>
                    </a:lnTo>
                    <a:lnTo>
                      <a:pt x="105" y="352"/>
                    </a:lnTo>
                    <a:lnTo>
                      <a:pt x="96" y="352"/>
                    </a:lnTo>
                    <a:lnTo>
                      <a:pt x="91" y="348"/>
                    </a:lnTo>
                    <a:lnTo>
                      <a:pt x="90" y="344"/>
                    </a:lnTo>
                    <a:lnTo>
                      <a:pt x="83" y="343"/>
                    </a:lnTo>
                    <a:lnTo>
                      <a:pt x="79" y="345"/>
                    </a:lnTo>
                    <a:lnTo>
                      <a:pt x="83" y="348"/>
                    </a:lnTo>
                    <a:lnTo>
                      <a:pt x="83" y="354"/>
                    </a:lnTo>
                    <a:lnTo>
                      <a:pt x="68" y="354"/>
                    </a:lnTo>
                    <a:lnTo>
                      <a:pt x="64" y="359"/>
                    </a:lnTo>
                    <a:lnTo>
                      <a:pt x="51" y="360"/>
                    </a:lnTo>
                    <a:lnTo>
                      <a:pt x="45" y="355"/>
                    </a:lnTo>
                    <a:lnTo>
                      <a:pt x="43" y="347"/>
                    </a:lnTo>
                    <a:lnTo>
                      <a:pt x="47" y="338"/>
                    </a:lnTo>
                    <a:lnTo>
                      <a:pt x="53" y="333"/>
                    </a:lnTo>
                    <a:lnTo>
                      <a:pt x="69" y="332"/>
                    </a:lnTo>
                    <a:lnTo>
                      <a:pt x="67" y="310"/>
                    </a:lnTo>
                    <a:lnTo>
                      <a:pt x="53" y="313"/>
                    </a:lnTo>
                    <a:lnTo>
                      <a:pt x="41" y="322"/>
                    </a:lnTo>
                    <a:lnTo>
                      <a:pt x="35" y="320"/>
                    </a:lnTo>
                    <a:lnTo>
                      <a:pt x="33" y="311"/>
                    </a:lnTo>
                    <a:lnTo>
                      <a:pt x="29" y="309"/>
                    </a:lnTo>
                    <a:lnTo>
                      <a:pt x="8" y="313"/>
                    </a:lnTo>
                    <a:lnTo>
                      <a:pt x="6" y="304"/>
                    </a:lnTo>
                    <a:lnTo>
                      <a:pt x="2" y="290"/>
                    </a:lnTo>
                    <a:lnTo>
                      <a:pt x="0" y="273"/>
                    </a:lnTo>
                    <a:lnTo>
                      <a:pt x="6" y="256"/>
                    </a:lnTo>
                    <a:lnTo>
                      <a:pt x="22" y="234"/>
                    </a:lnTo>
                    <a:lnTo>
                      <a:pt x="32" y="218"/>
                    </a:lnTo>
                    <a:lnTo>
                      <a:pt x="52" y="209"/>
                    </a:lnTo>
                    <a:lnTo>
                      <a:pt x="53" y="202"/>
                    </a:lnTo>
                    <a:lnTo>
                      <a:pt x="51" y="194"/>
                    </a:lnTo>
                    <a:lnTo>
                      <a:pt x="48" y="189"/>
                    </a:lnTo>
                    <a:lnTo>
                      <a:pt x="36" y="189"/>
                    </a:lnTo>
                    <a:lnTo>
                      <a:pt x="32" y="182"/>
                    </a:lnTo>
                    <a:lnTo>
                      <a:pt x="31" y="165"/>
                    </a:lnTo>
                    <a:lnTo>
                      <a:pt x="36" y="151"/>
                    </a:lnTo>
                    <a:lnTo>
                      <a:pt x="46" y="135"/>
                    </a:lnTo>
                    <a:lnTo>
                      <a:pt x="85" y="94"/>
                    </a:lnTo>
                    <a:lnTo>
                      <a:pt x="122" y="68"/>
                    </a:lnTo>
                    <a:lnTo>
                      <a:pt x="129" y="59"/>
                    </a:lnTo>
                    <a:lnTo>
                      <a:pt x="142" y="55"/>
                    </a:lnTo>
                    <a:lnTo>
                      <a:pt x="148" y="44"/>
                    </a:lnTo>
                    <a:lnTo>
                      <a:pt x="162" y="42"/>
                    </a:lnTo>
                    <a:lnTo>
                      <a:pt x="194" y="22"/>
                    </a:lnTo>
                    <a:lnTo>
                      <a:pt x="239" y="0"/>
                    </a:lnTo>
                    <a:lnTo>
                      <a:pt x="252" y="3"/>
                    </a:lnTo>
                    <a:lnTo>
                      <a:pt x="255" y="10"/>
                    </a:lnTo>
                    <a:lnTo>
                      <a:pt x="261" y="14"/>
                    </a:lnTo>
                    <a:lnTo>
                      <a:pt x="262" y="21"/>
                    </a:lnTo>
                    <a:lnTo>
                      <a:pt x="269" y="31"/>
                    </a:lnTo>
                    <a:lnTo>
                      <a:pt x="272" y="43"/>
                    </a:lnTo>
                    <a:lnTo>
                      <a:pt x="273" y="71"/>
                    </a:lnTo>
                    <a:lnTo>
                      <a:pt x="272" y="94"/>
                    </a:lnTo>
                    <a:lnTo>
                      <a:pt x="259" y="101"/>
                    </a:lnTo>
                    <a:lnTo>
                      <a:pt x="255" y="111"/>
                    </a:lnTo>
                    <a:lnTo>
                      <a:pt x="253" y="117"/>
                    </a:lnTo>
                    <a:lnTo>
                      <a:pt x="255" y="121"/>
                    </a:lnTo>
                    <a:lnTo>
                      <a:pt x="252" y="127"/>
                    </a:lnTo>
                    <a:lnTo>
                      <a:pt x="239" y="133"/>
                    </a:lnTo>
                    <a:lnTo>
                      <a:pt x="237" y="138"/>
                    </a:lnTo>
                    <a:lnTo>
                      <a:pt x="244" y="146"/>
                    </a:lnTo>
                    <a:lnTo>
                      <a:pt x="268" y="126"/>
                    </a:lnTo>
                    <a:lnTo>
                      <a:pt x="274" y="126"/>
                    </a:lnTo>
                    <a:lnTo>
                      <a:pt x="277" y="135"/>
                    </a:lnTo>
                    <a:lnTo>
                      <a:pt x="295" y="127"/>
                    </a:lnTo>
                    <a:lnTo>
                      <a:pt x="300" y="113"/>
                    </a:lnTo>
                    <a:lnTo>
                      <a:pt x="294" y="110"/>
                    </a:lnTo>
                    <a:lnTo>
                      <a:pt x="294" y="97"/>
                    </a:lnTo>
                    <a:lnTo>
                      <a:pt x="300" y="81"/>
                    </a:lnTo>
                    <a:lnTo>
                      <a:pt x="309" y="76"/>
                    </a:lnTo>
                    <a:lnTo>
                      <a:pt x="310" y="69"/>
                    </a:lnTo>
                    <a:lnTo>
                      <a:pt x="315" y="64"/>
                    </a:lnTo>
                    <a:lnTo>
                      <a:pt x="329" y="62"/>
                    </a:lnTo>
                    <a:lnTo>
                      <a:pt x="355" y="80"/>
                    </a:lnTo>
                    <a:lnTo>
                      <a:pt x="388" y="91"/>
                    </a:lnTo>
                    <a:lnTo>
                      <a:pt x="396" y="101"/>
                    </a:lnTo>
                    <a:lnTo>
                      <a:pt x="406" y="106"/>
                    </a:lnTo>
                    <a:lnTo>
                      <a:pt x="415" y="113"/>
                    </a:lnTo>
                    <a:lnTo>
                      <a:pt x="424" y="128"/>
                    </a:lnTo>
                    <a:lnTo>
                      <a:pt x="427" y="145"/>
                    </a:lnTo>
                    <a:lnTo>
                      <a:pt x="408" y="171"/>
                    </a:lnTo>
                    <a:lnTo>
                      <a:pt x="388" y="189"/>
                    </a:lnTo>
                    <a:lnTo>
                      <a:pt x="388" y="192"/>
                    </a:lnTo>
                    <a:lnTo>
                      <a:pt x="406" y="188"/>
                    </a:lnTo>
                    <a:lnTo>
                      <a:pt x="415" y="173"/>
                    </a:lnTo>
                    <a:lnTo>
                      <a:pt x="427" y="166"/>
                    </a:lnTo>
                    <a:lnTo>
                      <a:pt x="425" y="173"/>
                    </a:lnTo>
                    <a:lnTo>
                      <a:pt x="420" y="187"/>
                    </a:lnTo>
                    <a:lnTo>
                      <a:pt x="433" y="192"/>
                    </a:lnTo>
                    <a:lnTo>
                      <a:pt x="435" y="187"/>
                    </a:lnTo>
                    <a:lnTo>
                      <a:pt x="439" y="167"/>
                    </a:lnTo>
                    <a:lnTo>
                      <a:pt x="440" y="161"/>
                    </a:lnTo>
                    <a:lnTo>
                      <a:pt x="446" y="157"/>
                    </a:lnTo>
                    <a:lnTo>
                      <a:pt x="454" y="148"/>
                    </a:lnTo>
                    <a:lnTo>
                      <a:pt x="465" y="150"/>
                    </a:lnTo>
                    <a:lnTo>
                      <a:pt x="472" y="146"/>
                    </a:lnTo>
                    <a:lnTo>
                      <a:pt x="486" y="164"/>
                    </a:lnTo>
                    <a:lnTo>
                      <a:pt x="488" y="157"/>
                    </a:lnTo>
                    <a:lnTo>
                      <a:pt x="486" y="148"/>
                    </a:lnTo>
                    <a:lnTo>
                      <a:pt x="483" y="145"/>
                    </a:lnTo>
                    <a:lnTo>
                      <a:pt x="486" y="144"/>
                    </a:lnTo>
                    <a:lnTo>
                      <a:pt x="494" y="151"/>
                    </a:lnTo>
                    <a:lnTo>
                      <a:pt x="499" y="148"/>
                    </a:lnTo>
                    <a:lnTo>
                      <a:pt x="497" y="138"/>
                    </a:lnTo>
                    <a:lnTo>
                      <a:pt x="484" y="129"/>
                    </a:lnTo>
                    <a:lnTo>
                      <a:pt x="484" y="123"/>
                    </a:lnTo>
                    <a:lnTo>
                      <a:pt x="486" y="122"/>
                    </a:lnTo>
                    <a:lnTo>
                      <a:pt x="498" y="132"/>
                    </a:lnTo>
                    <a:lnTo>
                      <a:pt x="503" y="123"/>
                    </a:lnTo>
                    <a:lnTo>
                      <a:pt x="488" y="103"/>
                    </a:lnTo>
                    <a:lnTo>
                      <a:pt x="481" y="100"/>
                    </a:lnTo>
                    <a:lnTo>
                      <a:pt x="473" y="90"/>
                    </a:lnTo>
                    <a:lnTo>
                      <a:pt x="470" y="78"/>
                    </a:lnTo>
                    <a:lnTo>
                      <a:pt x="468" y="68"/>
                    </a:lnTo>
                    <a:lnTo>
                      <a:pt x="477" y="67"/>
                    </a:lnTo>
                    <a:lnTo>
                      <a:pt x="494" y="71"/>
                    </a:lnTo>
                    <a:lnTo>
                      <a:pt x="504" y="76"/>
                    </a:lnTo>
                    <a:lnTo>
                      <a:pt x="508" y="87"/>
                    </a:lnTo>
                    <a:lnTo>
                      <a:pt x="519" y="86"/>
                    </a:lnTo>
                    <a:lnTo>
                      <a:pt x="519" y="92"/>
                    </a:lnTo>
                    <a:lnTo>
                      <a:pt x="526" y="108"/>
                    </a:lnTo>
                    <a:lnTo>
                      <a:pt x="533" y="113"/>
                    </a:lnTo>
                    <a:lnTo>
                      <a:pt x="540" y="111"/>
                    </a:lnTo>
                    <a:lnTo>
                      <a:pt x="546" y="117"/>
                    </a:lnTo>
                    <a:lnTo>
                      <a:pt x="546" y="121"/>
                    </a:lnTo>
                    <a:lnTo>
                      <a:pt x="554" y="127"/>
                    </a:lnTo>
                    <a:lnTo>
                      <a:pt x="553" y="133"/>
                    </a:lnTo>
                    <a:lnTo>
                      <a:pt x="551" y="135"/>
                    </a:lnTo>
                    <a:lnTo>
                      <a:pt x="560" y="139"/>
                    </a:lnTo>
                    <a:lnTo>
                      <a:pt x="568" y="155"/>
                    </a:lnTo>
                    <a:lnTo>
                      <a:pt x="567" y="186"/>
                    </a:lnTo>
                    <a:lnTo>
                      <a:pt x="568" y="197"/>
                    </a:lnTo>
                    <a:lnTo>
                      <a:pt x="570" y="205"/>
                    </a:lnTo>
                    <a:lnTo>
                      <a:pt x="575" y="214"/>
                    </a:lnTo>
                    <a:lnTo>
                      <a:pt x="578" y="243"/>
                    </a:lnTo>
                    <a:lnTo>
                      <a:pt x="592" y="258"/>
                    </a:lnTo>
                    <a:lnTo>
                      <a:pt x="585" y="273"/>
                    </a:lnTo>
                    <a:lnTo>
                      <a:pt x="585" y="295"/>
                    </a:lnTo>
                    <a:lnTo>
                      <a:pt x="591" y="296"/>
                    </a:lnTo>
                    <a:lnTo>
                      <a:pt x="600" y="311"/>
                    </a:lnTo>
                    <a:lnTo>
                      <a:pt x="606" y="310"/>
                    </a:lnTo>
                    <a:lnTo>
                      <a:pt x="608" y="301"/>
                    </a:lnTo>
                    <a:lnTo>
                      <a:pt x="616" y="297"/>
                    </a:lnTo>
                    <a:lnTo>
                      <a:pt x="622" y="295"/>
                    </a:lnTo>
                    <a:lnTo>
                      <a:pt x="629" y="285"/>
                    </a:lnTo>
                    <a:lnTo>
                      <a:pt x="630" y="274"/>
                    </a:lnTo>
                    <a:lnTo>
                      <a:pt x="639" y="270"/>
                    </a:lnTo>
                    <a:lnTo>
                      <a:pt x="639" y="264"/>
                    </a:lnTo>
                    <a:lnTo>
                      <a:pt x="627" y="247"/>
                    </a:lnTo>
                    <a:lnTo>
                      <a:pt x="624" y="236"/>
                    </a:lnTo>
                    <a:lnTo>
                      <a:pt x="624" y="225"/>
                    </a:lnTo>
                    <a:lnTo>
                      <a:pt x="619" y="220"/>
                    </a:lnTo>
                    <a:lnTo>
                      <a:pt x="617" y="203"/>
                    </a:lnTo>
                    <a:lnTo>
                      <a:pt x="614" y="187"/>
                    </a:lnTo>
                    <a:lnTo>
                      <a:pt x="618" y="186"/>
                    </a:lnTo>
                    <a:lnTo>
                      <a:pt x="617" y="177"/>
                    </a:lnTo>
                    <a:lnTo>
                      <a:pt x="617" y="166"/>
                    </a:lnTo>
                    <a:lnTo>
                      <a:pt x="613" y="160"/>
                    </a:lnTo>
                    <a:lnTo>
                      <a:pt x="612" y="139"/>
                    </a:lnTo>
                    <a:lnTo>
                      <a:pt x="610" y="121"/>
                    </a:lnTo>
                    <a:lnTo>
                      <a:pt x="605" y="103"/>
                    </a:lnTo>
                    <a:lnTo>
                      <a:pt x="597" y="68"/>
                    </a:lnTo>
                    <a:lnTo>
                      <a:pt x="595" y="62"/>
                    </a:lnTo>
                    <a:lnTo>
                      <a:pt x="599" y="62"/>
                    </a:lnTo>
                    <a:lnTo>
                      <a:pt x="600" y="49"/>
                    </a:lnTo>
                    <a:lnTo>
                      <a:pt x="596" y="49"/>
                    </a:lnTo>
                    <a:lnTo>
                      <a:pt x="592" y="38"/>
                    </a:lnTo>
                    <a:lnTo>
                      <a:pt x="596" y="33"/>
                    </a:lnTo>
                    <a:lnTo>
                      <a:pt x="606" y="33"/>
                    </a:lnTo>
                    <a:lnTo>
                      <a:pt x="608" y="27"/>
                    </a:lnTo>
                    <a:lnTo>
                      <a:pt x="597" y="16"/>
                    </a:lnTo>
                    <a:lnTo>
                      <a:pt x="599" y="8"/>
                    </a:lnTo>
                    <a:lnTo>
                      <a:pt x="602" y="8"/>
                    </a:lnTo>
                    <a:lnTo>
                      <a:pt x="602" y="3"/>
                    </a:lnTo>
                    <a:lnTo>
                      <a:pt x="608" y="3"/>
                    </a:lnTo>
                    <a:lnTo>
                      <a:pt x="630" y="9"/>
                    </a:lnTo>
                    <a:lnTo>
                      <a:pt x="632" y="15"/>
                    </a:lnTo>
                    <a:lnTo>
                      <a:pt x="650" y="33"/>
                    </a:lnTo>
                    <a:lnTo>
                      <a:pt x="665" y="40"/>
                    </a:lnTo>
                    <a:lnTo>
                      <a:pt x="667" y="37"/>
                    </a:lnTo>
                    <a:lnTo>
                      <a:pt x="669" y="31"/>
                    </a:lnTo>
                    <a:lnTo>
                      <a:pt x="662" y="28"/>
                    </a:lnTo>
                    <a:lnTo>
                      <a:pt x="661" y="21"/>
                    </a:lnTo>
                    <a:lnTo>
                      <a:pt x="661" y="15"/>
                    </a:lnTo>
                    <a:lnTo>
                      <a:pt x="666" y="14"/>
                    </a:lnTo>
                    <a:lnTo>
                      <a:pt x="676" y="19"/>
                    </a:lnTo>
                    <a:lnTo>
                      <a:pt x="678" y="25"/>
                    </a:lnTo>
                    <a:lnTo>
                      <a:pt x="687" y="28"/>
                    </a:lnTo>
                    <a:lnTo>
                      <a:pt x="691" y="44"/>
                    </a:lnTo>
                    <a:lnTo>
                      <a:pt x="696" y="52"/>
                    </a:lnTo>
                    <a:lnTo>
                      <a:pt x="720" y="67"/>
                    </a:lnTo>
                    <a:lnTo>
                      <a:pt x="720" y="74"/>
                    </a:lnTo>
                    <a:lnTo>
                      <a:pt x="734" y="81"/>
                    </a:lnTo>
                    <a:lnTo>
                      <a:pt x="741" y="91"/>
                    </a:lnTo>
                    <a:lnTo>
                      <a:pt x="742" y="96"/>
                    </a:lnTo>
                    <a:lnTo>
                      <a:pt x="750" y="102"/>
                    </a:lnTo>
                    <a:lnTo>
                      <a:pt x="751" y="110"/>
                    </a:lnTo>
                    <a:lnTo>
                      <a:pt x="745" y="123"/>
                    </a:lnTo>
                    <a:lnTo>
                      <a:pt x="751" y="123"/>
                    </a:lnTo>
                    <a:lnTo>
                      <a:pt x="756" y="140"/>
                    </a:lnTo>
                    <a:lnTo>
                      <a:pt x="756" y="151"/>
                    </a:lnTo>
                    <a:lnTo>
                      <a:pt x="755" y="156"/>
                    </a:lnTo>
                    <a:lnTo>
                      <a:pt x="758" y="166"/>
                    </a:lnTo>
                    <a:lnTo>
                      <a:pt x="759" y="177"/>
                    </a:lnTo>
                    <a:lnTo>
                      <a:pt x="766" y="200"/>
                    </a:lnTo>
                    <a:lnTo>
                      <a:pt x="768" y="246"/>
                    </a:lnTo>
                    <a:lnTo>
                      <a:pt x="771" y="250"/>
                    </a:lnTo>
                    <a:lnTo>
                      <a:pt x="775" y="273"/>
                    </a:lnTo>
                    <a:lnTo>
                      <a:pt x="791" y="294"/>
                    </a:lnTo>
                    <a:lnTo>
                      <a:pt x="799" y="306"/>
                    </a:lnTo>
                    <a:lnTo>
                      <a:pt x="804" y="322"/>
                    </a:lnTo>
                    <a:lnTo>
                      <a:pt x="802" y="329"/>
                    </a:lnTo>
                    <a:lnTo>
                      <a:pt x="805" y="336"/>
                    </a:lnTo>
                    <a:lnTo>
                      <a:pt x="806" y="353"/>
                    </a:lnTo>
                    <a:lnTo>
                      <a:pt x="804" y="353"/>
                    </a:lnTo>
                    <a:lnTo>
                      <a:pt x="796" y="358"/>
                    </a:lnTo>
                    <a:lnTo>
                      <a:pt x="798" y="383"/>
                    </a:lnTo>
                    <a:lnTo>
                      <a:pt x="794" y="396"/>
                    </a:lnTo>
                    <a:lnTo>
                      <a:pt x="798" y="409"/>
                    </a:lnTo>
                    <a:lnTo>
                      <a:pt x="812" y="419"/>
                    </a:lnTo>
                    <a:lnTo>
                      <a:pt x="815" y="428"/>
                    </a:lnTo>
                    <a:lnTo>
                      <a:pt x="829" y="455"/>
                    </a:lnTo>
                    <a:lnTo>
                      <a:pt x="847" y="460"/>
                    </a:lnTo>
                    <a:lnTo>
                      <a:pt x="854" y="479"/>
                    </a:lnTo>
                    <a:lnTo>
                      <a:pt x="860" y="483"/>
                    </a:lnTo>
                    <a:lnTo>
                      <a:pt x="870" y="484"/>
                    </a:lnTo>
                    <a:lnTo>
                      <a:pt x="876" y="492"/>
                    </a:lnTo>
                    <a:lnTo>
                      <a:pt x="881" y="487"/>
                    </a:lnTo>
                    <a:lnTo>
                      <a:pt x="881" y="478"/>
                    </a:lnTo>
                    <a:lnTo>
                      <a:pt x="885" y="476"/>
                    </a:lnTo>
                    <a:lnTo>
                      <a:pt x="896" y="480"/>
                    </a:lnTo>
                    <a:lnTo>
                      <a:pt x="901" y="485"/>
                    </a:lnTo>
                    <a:lnTo>
                      <a:pt x="898" y="494"/>
                    </a:lnTo>
                    <a:lnTo>
                      <a:pt x="938" y="531"/>
                    </a:lnTo>
                    <a:lnTo>
                      <a:pt x="946" y="536"/>
                    </a:lnTo>
                    <a:lnTo>
                      <a:pt x="958" y="536"/>
                    </a:lnTo>
                    <a:lnTo>
                      <a:pt x="963" y="543"/>
                    </a:lnTo>
                    <a:lnTo>
                      <a:pt x="962" y="552"/>
                    </a:lnTo>
                    <a:lnTo>
                      <a:pt x="963" y="560"/>
                    </a:lnTo>
                    <a:lnTo>
                      <a:pt x="972" y="562"/>
                    </a:lnTo>
                    <a:lnTo>
                      <a:pt x="978" y="558"/>
                    </a:lnTo>
                    <a:lnTo>
                      <a:pt x="981" y="562"/>
                    </a:lnTo>
                    <a:lnTo>
                      <a:pt x="989" y="558"/>
                    </a:lnTo>
                    <a:lnTo>
                      <a:pt x="994" y="560"/>
                    </a:lnTo>
                    <a:lnTo>
                      <a:pt x="999" y="584"/>
                    </a:lnTo>
                    <a:lnTo>
                      <a:pt x="994" y="596"/>
                    </a:lnTo>
                    <a:lnTo>
                      <a:pt x="997" y="622"/>
                    </a:lnTo>
                    <a:lnTo>
                      <a:pt x="992" y="635"/>
                    </a:lnTo>
                    <a:lnTo>
                      <a:pt x="984" y="638"/>
                    </a:lnTo>
                    <a:lnTo>
                      <a:pt x="977" y="635"/>
                    </a:lnTo>
                    <a:lnTo>
                      <a:pt x="967" y="617"/>
                    </a:lnTo>
                    <a:lnTo>
                      <a:pt x="967" y="595"/>
                    </a:lnTo>
                    <a:lnTo>
                      <a:pt x="961" y="616"/>
                    </a:lnTo>
                    <a:lnTo>
                      <a:pt x="958" y="635"/>
                    </a:lnTo>
                    <a:lnTo>
                      <a:pt x="956" y="640"/>
                    </a:lnTo>
                    <a:lnTo>
                      <a:pt x="952" y="629"/>
                    </a:lnTo>
                    <a:lnTo>
                      <a:pt x="946" y="627"/>
                    </a:lnTo>
                    <a:lnTo>
                      <a:pt x="944" y="633"/>
                    </a:lnTo>
                    <a:lnTo>
                      <a:pt x="938" y="623"/>
                    </a:lnTo>
                    <a:lnTo>
                      <a:pt x="934" y="611"/>
                    </a:lnTo>
                    <a:lnTo>
                      <a:pt x="934" y="597"/>
                    </a:lnTo>
                    <a:lnTo>
                      <a:pt x="931" y="605"/>
                    </a:lnTo>
                    <a:lnTo>
                      <a:pt x="925" y="606"/>
                    </a:lnTo>
                    <a:lnTo>
                      <a:pt x="924" y="602"/>
                    </a:lnTo>
                    <a:lnTo>
                      <a:pt x="918" y="617"/>
                    </a:lnTo>
                    <a:lnTo>
                      <a:pt x="914" y="617"/>
                    </a:lnTo>
                    <a:lnTo>
                      <a:pt x="902" y="624"/>
                    </a:lnTo>
                    <a:lnTo>
                      <a:pt x="902" y="632"/>
                    </a:lnTo>
                    <a:lnTo>
                      <a:pt x="906" y="632"/>
                    </a:lnTo>
                    <a:lnTo>
                      <a:pt x="907" y="656"/>
                    </a:lnTo>
                    <a:lnTo>
                      <a:pt x="899" y="657"/>
                    </a:lnTo>
                    <a:lnTo>
                      <a:pt x="895" y="652"/>
                    </a:lnTo>
                    <a:lnTo>
                      <a:pt x="881" y="651"/>
                    </a:lnTo>
                    <a:lnTo>
                      <a:pt x="874" y="654"/>
                    </a:lnTo>
                    <a:lnTo>
                      <a:pt x="872" y="657"/>
                    </a:lnTo>
                    <a:lnTo>
                      <a:pt x="879" y="670"/>
                    </a:lnTo>
                    <a:lnTo>
                      <a:pt x="880" y="677"/>
                    </a:lnTo>
                    <a:lnTo>
                      <a:pt x="877" y="694"/>
                    </a:lnTo>
                    <a:lnTo>
                      <a:pt x="879" y="700"/>
                    </a:lnTo>
                    <a:lnTo>
                      <a:pt x="888" y="681"/>
                    </a:lnTo>
                    <a:lnTo>
                      <a:pt x="902" y="672"/>
                    </a:lnTo>
                    <a:lnTo>
                      <a:pt x="906" y="663"/>
                    </a:lnTo>
                    <a:lnTo>
                      <a:pt x="929" y="662"/>
                    </a:lnTo>
                    <a:lnTo>
                      <a:pt x="931" y="668"/>
                    </a:lnTo>
                    <a:lnTo>
                      <a:pt x="940" y="671"/>
                    </a:lnTo>
                    <a:lnTo>
                      <a:pt x="936" y="677"/>
                    </a:lnTo>
                    <a:lnTo>
                      <a:pt x="935" y="684"/>
                    </a:lnTo>
                    <a:lnTo>
                      <a:pt x="929" y="691"/>
                    </a:lnTo>
                    <a:lnTo>
                      <a:pt x="930" y="695"/>
                    </a:lnTo>
                    <a:lnTo>
                      <a:pt x="925" y="694"/>
                    </a:lnTo>
                    <a:lnTo>
                      <a:pt x="923" y="700"/>
                    </a:lnTo>
                    <a:lnTo>
                      <a:pt x="927" y="710"/>
                    </a:lnTo>
                    <a:lnTo>
                      <a:pt x="933" y="711"/>
                    </a:lnTo>
                    <a:lnTo>
                      <a:pt x="935" y="700"/>
                    </a:lnTo>
                    <a:lnTo>
                      <a:pt x="947" y="706"/>
                    </a:lnTo>
                    <a:lnTo>
                      <a:pt x="958" y="708"/>
                    </a:lnTo>
                    <a:lnTo>
                      <a:pt x="961" y="719"/>
                    </a:lnTo>
                    <a:lnTo>
                      <a:pt x="960" y="727"/>
                    </a:lnTo>
                    <a:lnTo>
                      <a:pt x="954" y="729"/>
                    </a:lnTo>
                    <a:lnTo>
                      <a:pt x="951" y="726"/>
                    </a:lnTo>
                    <a:lnTo>
                      <a:pt x="949" y="734"/>
                    </a:lnTo>
                    <a:lnTo>
                      <a:pt x="944" y="740"/>
                    </a:lnTo>
                    <a:lnTo>
                      <a:pt x="944" y="745"/>
                    </a:lnTo>
                    <a:lnTo>
                      <a:pt x="936" y="743"/>
                    </a:lnTo>
                    <a:lnTo>
                      <a:pt x="917" y="751"/>
                    </a:lnTo>
                    <a:lnTo>
                      <a:pt x="914" y="761"/>
                    </a:lnTo>
                    <a:lnTo>
                      <a:pt x="901" y="761"/>
                    </a:lnTo>
                    <a:lnTo>
                      <a:pt x="895" y="757"/>
                    </a:lnTo>
                    <a:lnTo>
                      <a:pt x="893" y="767"/>
                    </a:lnTo>
                    <a:lnTo>
                      <a:pt x="887" y="770"/>
                    </a:lnTo>
                    <a:lnTo>
                      <a:pt x="885" y="774"/>
                    </a:lnTo>
                    <a:lnTo>
                      <a:pt x="876" y="769"/>
                    </a:lnTo>
                    <a:lnTo>
                      <a:pt x="861" y="775"/>
                    </a:lnTo>
                    <a:lnTo>
                      <a:pt x="836" y="769"/>
                    </a:lnTo>
                    <a:lnTo>
                      <a:pt x="831" y="761"/>
                    </a:lnTo>
                    <a:lnTo>
                      <a:pt x="814" y="756"/>
                    </a:lnTo>
                    <a:lnTo>
                      <a:pt x="809" y="749"/>
                    </a:lnTo>
                    <a:lnTo>
                      <a:pt x="800" y="749"/>
                    </a:lnTo>
                    <a:lnTo>
                      <a:pt x="795" y="758"/>
                    </a:lnTo>
                    <a:lnTo>
                      <a:pt x="771" y="754"/>
                    </a:lnTo>
                    <a:lnTo>
                      <a:pt x="758" y="749"/>
                    </a:lnTo>
                    <a:lnTo>
                      <a:pt x="757" y="742"/>
                    </a:lnTo>
                    <a:lnTo>
                      <a:pt x="773" y="726"/>
                    </a:lnTo>
                    <a:lnTo>
                      <a:pt x="768" y="720"/>
                    </a:lnTo>
                    <a:lnTo>
                      <a:pt x="758" y="724"/>
                    </a:lnTo>
                    <a:lnTo>
                      <a:pt x="742" y="722"/>
                    </a:lnTo>
                    <a:lnTo>
                      <a:pt x="740" y="715"/>
                    </a:lnTo>
                    <a:lnTo>
                      <a:pt x="726" y="711"/>
                    </a:lnTo>
                    <a:lnTo>
                      <a:pt x="721" y="714"/>
                    </a:lnTo>
                    <a:lnTo>
                      <a:pt x="697" y="710"/>
                    </a:lnTo>
                    <a:lnTo>
                      <a:pt x="696" y="700"/>
                    </a:lnTo>
                    <a:lnTo>
                      <a:pt x="699" y="693"/>
                    </a:lnTo>
                    <a:lnTo>
                      <a:pt x="697" y="677"/>
                    </a:lnTo>
                    <a:lnTo>
                      <a:pt x="693" y="666"/>
                    </a:lnTo>
                    <a:lnTo>
                      <a:pt x="682" y="662"/>
                    </a:lnTo>
                    <a:lnTo>
                      <a:pt x="678" y="670"/>
                    </a:lnTo>
                    <a:lnTo>
                      <a:pt x="673" y="678"/>
                    </a:lnTo>
                    <a:lnTo>
                      <a:pt x="660" y="684"/>
                    </a:lnTo>
                    <a:lnTo>
                      <a:pt x="665" y="702"/>
                    </a:lnTo>
                    <a:lnTo>
                      <a:pt x="665" y="710"/>
                    </a:lnTo>
                    <a:lnTo>
                      <a:pt x="655" y="718"/>
                    </a:lnTo>
                    <a:lnTo>
                      <a:pt x="639" y="741"/>
                    </a:lnTo>
                    <a:lnTo>
                      <a:pt x="612" y="748"/>
                    </a:lnTo>
                    <a:lnTo>
                      <a:pt x="572" y="748"/>
                    </a:lnTo>
                    <a:lnTo>
                      <a:pt x="578" y="753"/>
                    </a:lnTo>
                    <a:lnTo>
                      <a:pt x="567" y="770"/>
                    </a:lnTo>
                    <a:lnTo>
                      <a:pt x="552" y="781"/>
                    </a:lnTo>
                    <a:lnTo>
                      <a:pt x="535" y="788"/>
                    </a:lnTo>
                    <a:lnTo>
                      <a:pt x="521" y="796"/>
                    </a:lnTo>
                    <a:lnTo>
                      <a:pt x="503" y="799"/>
                    </a:lnTo>
                    <a:lnTo>
                      <a:pt x="495" y="795"/>
                    </a:lnTo>
                    <a:lnTo>
                      <a:pt x="482" y="801"/>
                    </a:lnTo>
                    <a:lnTo>
                      <a:pt x="467" y="797"/>
                    </a:lnTo>
                    <a:lnTo>
                      <a:pt x="460" y="802"/>
                    </a:lnTo>
                    <a:lnTo>
                      <a:pt x="455" y="796"/>
                    </a:lnTo>
                    <a:lnTo>
                      <a:pt x="440" y="802"/>
                    </a:lnTo>
                    <a:lnTo>
                      <a:pt x="425" y="805"/>
                    </a:lnTo>
                    <a:lnTo>
                      <a:pt x="423" y="807"/>
                    </a:lnTo>
                    <a:lnTo>
                      <a:pt x="430" y="807"/>
                    </a:lnTo>
                    <a:lnTo>
                      <a:pt x="429" y="812"/>
                    </a:lnTo>
                    <a:lnTo>
                      <a:pt x="415" y="812"/>
                    </a:lnTo>
                    <a:lnTo>
                      <a:pt x="393" y="818"/>
                    </a:lnTo>
                    <a:lnTo>
                      <a:pt x="387" y="815"/>
                    </a:lnTo>
                    <a:lnTo>
                      <a:pt x="369" y="815"/>
                    </a:lnTo>
                    <a:lnTo>
                      <a:pt x="320" y="819"/>
                    </a:lnTo>
                    <a:lnTo>
                      <a:pt x="321" y="816"/>
                    </a:lnTo>
                    <a:lnTo>
                      <a:pt x="332" y="807"/>
                    </a:lnTo>
                    <a:lnTo>
                      <a:pt x="314" y="796"/>
                    </a:lnTo>
                    <a:lnTo>
                      <a:pt x="305" y="783"/>
                    </a:lnTo>
                    <a:lnTo>
                      <a:pt x="301" y="770"/>
                    </a:lnTo>
                    <a:lnTo>
                      <a:pt x="296" y="758"/>
                    </a:lnTo>
                    <a:lnTo>
                      <a:pt x="296" y="743"/>
                    </a:lnTo>
                    <a:lnTo>
                      <a:pt x="300" y="732"/>
                    </a:lnTo>
                    <a:lnTo>
                      <a:pt x="300" y="729"/>
                    </a:lnTo>
                    <a:lnTo>
                      <a:pt x="291" y="724"/>
                    </a:lnTo>
                    <a:lnTo>
                      <a:pt x="290" y="719"/>
                    </a:lnTo>
                    <a:lnTo>
                      <a:pt x="287" y="713"/>
                    </a:lnTo>
                    <a:lnTo>
                      <a:pt x="277" y="706"/>
                    </a:lnTo>
                    <a:lnTo>
                      <a:pt x="277" y="702"/>
                    </a:lnTo>
                    <a:lnTo>
                      <a:pt x="259" y="697"/>
                    </a:lnTo>
                    <a:lnTo>
                      <a:pt x="230" y="6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8" name="任意多边形: 形状 257"/>
              <p:cNvSpPr>
                <a:spLocks noChangeAspect="1"/>
              </p:cNvSpPr>
              <p:nvPr/>
            </p:nvSpPr>
            <p:spPr bwMode="gray">
              <a:xfrm>
                <a:off x="1342" y="1267"/>
                <a:ext cx="27" cy="34"/>
              </a:xfrm>
              <a:custGeom>
                <a:avLst/>
                <a:gdLst/>
                <a:ahLst/>
                <a:cxnLst>
                  <a:cxn ang="0">
                    <a:pos x="114" y="130"/>
                  </a:cxn>
                  <a:cxn ang="0">
                    <a:pos x="114" y="121"/>
                  </a:cxn>
                  <a:cxn ang="0">
                    <a:pos x="118" y="111"/>
                  </a:cxn>
                  <a:cxn ang="0">
                    <a:pos x="127" y="95"/>
                  </a:cxn>
                  <a:cxn ang="0">
                    <a:pos x="132" y="76"/>
                  </a:cxn>
                  <a:cxn ang="0">
                    <a:pos x="135" y="59"/>
                  </a:cxn>
                  <a:cxn ang="0">
                    <a:pos x="135" y="46"/>
                  </a:cxn>
                  <a:cxn ang="0">
                    <a:pos x="137" y="39"/>
                  </a:cxn>
                  <a:cxn ang="0">
                    <a:pos x="134" y="29"/>
                  </a:cxn>
                  <a:cxn ang="0">
                    <a:pos x="126" y="28"/>
                  </a:cxn>
                  <a:cxn ang="0">
                    <a:pos x="120" y="16"/>
                  </a:cxn>
                  <a:cxn ang="0">
                    <a:pos x="99" y="2"/>
                  </a:cxn>
                  <a:cxn ang="0">
                    <a:pos x="88" y="0"/>
                  </a:cxn>
                  <a:cxn ang="0">
                    <a:pos x="69" y="6"/>
                  </a:cxn>
                  <a:cxn ang="0">
                    <a:pos x="34" y="6"/>
                  </a:cxn>
                  <a:cxn ang="0">
                    <a:pos x="23" y="12"/>
                  </a:cxn>
                  <a:cxn ang="0">
                    <a:pos x="13" y="32"/>
                  </a:cxn>
                  <a:cxn ang="0">
                    <a:pos x="2" y="48"/>
                  </a:cxn>
                  <a:cxn ang="0">
                    <a:pos x="0" y="57"/>
                  </a:cxn>
                  <a:cxn ang="0">
                    <a:pos x="26" y="71"/>
                  </a:cxn>
                  <a:cxn ang="0">
                    <a:pos x="32" y="81"/>
                  </a:cxn>
                  <a:cxn ang="0">
                    <a:pos x="44" y="92"/>
                  </a:cxn>
                  <a:cxn ang="0">
                    <a:pos x="54" y="109"/>
                  </a:cxn>
                  <a:cxn ang="0">
                    <a:pos x="60" y="115"/>
                  </a:cxn>
                  <a:cxn ang="0">
                    <a:pos x="71" y="132"/>
                  </a:cxn>
                  <a:cxn ang="0">
                    <a:pos x="72" y="141"/>
                  </a:cxn>
                  <a:cxn ang="0">
                    <a:pos x="93" y="167"/>
                  </a:cxn>
                  <a:cxn ang="0">
                    <a:pos x="96" y="163"/>
                  </a:cxn>
                  <a:cxn ang="0">
                    <a:pos x="96" y="158"/>
                  </a:cxn>
                  <a:cxn ang="0">
                    <a:pos x="100" y="158"/>
                  </a:cxn>
                  <a:cxn ang="0">
                    <a:pos x="110" y="145"/>
                  </a:cxn>
                  <a:cxn ang="0">
                    <a:pos x="114" y="136"/>
                  </a:cxn>
                  <a:cxn ang="0">
                    <a:pos x="114" y="130"/>
                  </a:cxn>
                </a:cxnLst>
                <a:rect l="0" t="0" r="r" b="b"/>
                <a:pathLst>
                  <a:path w="137" h="167">
                    <a:moveTo>
                      <a:pt x="114" y="130"/>
                    </a:moveTo>
                    <a:lnTo>
                      <a:pt x="114" y="121"/>
                    </a:lnTo>
                    <a:lnTo>
                      <a:pt x="118" y="111"/>
                    </a:lnTo>
                    <a:lnTo>
                      <a:pt x="127" y="95"/>
                    </a:lnTo>
                    <a:lnTo>
                      <a:pt x="132" y="76"/>
                    </a:lnTo>
                    <a:lnTo>
                      <a:pt x="135" y="59"/>
                    </a:lnTo>
                    <a:lnTo>
                      <a:pt x="135" y="46"/>
                    </a:lnTo>
                    <a:lnTo>
                      <a:pt x="137" y="39"/>
                    </a:lnTo>
                    <a:lnTo>
                      <a:pt x="134" y="29"/>
                    </a:lnTo>
                    <a:lnTo>
                      <a:pt x="126" y="28"/>
                    </a:lnTo>
                    <a:lnTo>
                      <a:pt x="120" y="16"/>
                    </a:lnTo>
                    <a:lnTo>
                      <a:pt x="99" y="2"/>
                    </a:lnTo>
                    <a:lnTo>
                      <a:pt x="88" y="0"/>
                    </a:lnTo>
                    <a:lnTo>
                      <a:pt x="69" y="6"/>
                    </a:lnTo>
                    <a:lnTo>
                      <a:pt x="34" y="6"/>
                    </a:lnTo>
                    <a:lnTo>
                      <a:pt x="23" y="12"/>
                    </a:lnTo>
                    <a:lnTo>
                      <a:pt x="13" y="32"/>
                    </a:lnTo>
                    <a:lnTo>
                      <a:pt x="2" y="48"/>
                    </a:lnTo>
                    <a:lnTo>
                      <a:pt x="0" y="57"/>
                    </a:lnTo>
                    <a:lnTo>
                      <a:pt x="26" y="71"/>
                    </a:lnTo>
                    <a:lnTo>
                      <a:pt x="32" y="81"/>
                    </a:lnTo>
                    <a:lnTo>
                      <a:pt x="44" y="92"/>
                    </a:lnTo>
                    <a:lnTo>
                      <a:pt x="54" y="109"/>
                    </a:lnTo>
                    <a:lnTo>
                      <a:pt x="60" y="115"/>
                    </a:lnTo>
                    <a:lnTo>
                      <a:pt x="71" y="132"/>
                    </a:lnTo>
                    <a:lnTo>
                      <a:pt x="72" y="141"/>
                    </a:lnTo>
                    <a:lnTo>
                      <a:pt x="93" y="167"/>
                    </a:lnTo>
                    <a:lnTo>
                      <a:pt x="96" y="163"/>
                    </a:lnTo>
                    <a:lnTo>
                      <a:pt x="96" y="158"/>
                    </a:lnTo>
                    <a:lnTo>
                      <a:pt x="100" y="158"/>
                    </a:lnTo>
                    <a:lnTo>
                      <a:pt x="110" y="145"/>
                    </a:lnTo>
                    <a:lnTo>
                      <a:pt x="114" y="136"/>
                    </a:lnTo>
                    <a:lnTo>
                      <a:pt x="114" y="13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9" name="任意多边形: 形状 258"/>
              <p:cNvSpPr>
                <a:spLocks noChangeAspect="1"/>
              </p:cNvSpPr>
              <p:nvPr/>
            </p:nvSpPr>
            <p:spPr bwMode="gray">
              <a:xfrm>
                <a:off x="1392" y="1262"/>
                <a:ext cx="67" cy="97"/>
              </a:xfrm>
              <a:custGeom>
                <a:avLst/>
                <a:gdLst/>
                <a:ahLst/>
                <a:cxnLst>
                  <a:cxn ang="0">
                    <a:pos x="124" y="351"/>
                  </a:cxn>
                  <a:cxn ang="0">
                    <a:pos x="109" y="334"/>
                  </a:cxn>
                  <a:cxn ang="0">
                    <a:pos x="87" y="317"/>
                  </a:cxn>
                  <a:cxn ang="0">
                    <a:pos x="55" y="322"/>
                  </a:cxn>
                  <a:cxn ang="0">
                    <a:pos x="40" y="291"/>
                  </a:cxn>
                  <a:cxn ang="0">
                    <a:pos x="1" y="245"/>
                  </a:cxn>
                  <a:cxn ang="0">
                    <a:pos x="6" y="189"/>
                  </a:cxn>
                  <a:cxn ang="0">
                    <a:pos x="35" y="189"/>
                  </a:cxn>
                  <a:cxn ang="0">
                    <a:pos x="42" y="202"/>
                  </a:cxn>
                  <a:cxn ang="0">
                    <a:pos x="64" y="217"/>
                  </a:cxn>
                  <a:cxn ang="0">
                    <a:pos x="71" y="244"/>
                  </a:cxn>
                  <a:cxn ang="0">
                    <a:pos x="99" y="236"/>
                  </a:cxn>
                  <a:cxn ang="0">
                    <a:pos x="124" y="223"/>
                  </a:cxn>
                  <a:cxn ang="0">
                    <a:pos x="120" y="196"/>
                  </a:cxn>
                  <a:cxn ang="0">
                    <a:pos x="132" y="190"/>
                  </a:cxn>
                  <a:cxn ang="0">
                    <a:pos x="116" y="171"/>
                  </a:cxn>
                  <a:cxn ang="0">
                    <a:pos x="110" y="144"/>
                  </a:cxn>
                  <a:cxn ang="0">
                    <a:pos x="137" y="151"/>
                  </a:cxn>
                  <a:cxn ang="0">
                    <a:pos x="114" y="119"/>
                  </a:cxn>
                  <a:cxn ang="0">
                    <a:pos x="93" y="134"/>
                  </a:cxn>
                  <a:cxn ang="0">
                    <a:pos x="61" y="105"/>
                  </a:cxn>
                  <a:cxn ang="0">
                    <a:pos x="80" y="78"/>
                  </a:cxn>
                  <a:cxn ang="0">
                    <a:pos x="99" y="98"/>
                  </a:cxn>
                  <a:cxn ang="0">
                    <a:pos x="98" y="71"/>
                  </a:cxn>
                  <a:cxn ang="0">
                    <a:pos x="71" y="59"/>
                  </a:cxn>
                  <a:cxn ang="0">
                    <a:pos x="96" y="21"/>
                  </a:cxn>
                  <a:cxn ang="0">
                    <a:pos x="124" y="39"/>
                  </a:cxn>
                  <a:cxn ang="0">
                    <a:pos x="113" y="19"/>
                  </a:cxn>
                  <a:cxn ang="0">
                    <a:pos x="129" y="0"/>
                  </a:cxn>
                  <a:cxn ang="0">
                    <a:pos x="152" y="22"/>
                  </a:cxn>
                  <a:cxn ang="0">
                    <a:pos x="188" y="34"/>
                  </a:cxn>
                  <a:cxn ang="0">
                    <a:pos x="248" y="8"/>
                  </a:cxn>
                  <a:cxn ang="0">
                    <a:pos x="288" y="26"/>
                  </a:cxn>
                  <a:cxn ang="0">
                    <a:pos x="284" y="66"/>
                  </a:cxn>
                  <a:cxn ang="0">
                    <a:pos x="270" y="76"/>
                  </a:cxn>
                  <a:cxn ang="0">
                    <a:pos x="282" y="112"/>
                  </a:cxn>
                  <a:cxn ang="0">
                    <a:pos x="250" y="130"/>
                  </a:cxn>
                  <a:cxn ang="0">
                    <a:pos x="228" y="164"/>
                  </a:cxn>
                  <a:cxn ang="0">
                    <a:pos x="220" y="195"/>
                  </a:cxn>
                  <a:cxn ang="0">
                    <a:pos x="265" y="173"/>
                  </a:cxn>
                  <a:cxn ang="0">
                    <a:pos x="282" y="204"/>
                  </a:cxn>
                  <a:cxn ang="0">
                    <a:pos x="293" y="222"/>
                  </a:cxn>
                  <a:cxn ang="0">
                    <a:pos x="290" y="248"/>
                  </a:cxn>
                  <a:cxn ang="0">
                    <a:pos x="315" y="222"/>
                  </a:cxn>
                  <a:cxn ang="0">
                    <a:pos x="324" y="247"/>
                  </a:cxn>
                  <a:cxn ang="0">
                    <a:pos x="329" y="288"/>
                  </a:cxn>
                  <a:cxn ang="0">
                    <a:pos x="320" y="313"/>
                  </a:cxn>
                  <a:cxn ang="0">
                    <a:pos x="323" y="344"/>
                  </a:cxn>
                  <a:cxn ang="0">
                    <a:pos x="325" y="360"/>
                  </a:cxn>
                  <a:cxn ang="0">
                    <a:pos x="322" y="389"/>
                  </a:cxn>
                  <a:cxn ang="0">
                    <a:pos x="303" y="410"/>
                  </a:cxn>
                  <a:cxn ang="0">
                    <a:pos x="249" y="426"/>
                  </a:cxn>
                  <a:cxn ang="0">
                    <a:pos x="248" y="444"/>
                  </a:cxn>
                  <a:cxn ang="0">
                    <a:pos x="229" y="475"/>
                  </a:cxn>
                  <a:cxn ang="0">
                    <a:pos x="205" y="464"/>
                  </a:cxn>
                  <a:cxn ang="0">
                    <a:pos x="187" y="473"/>
                  </a:cxn>
                  <a:cxn ang="0">
                    <a:pos x="172" y="424"/>
                  </a:cxn>
                  <a:cxn ang="0">
                    <a:pos x="144" y="384"/>
                  </a:cxn>
                </a:cxnLst>
                <a:rect l="0" t="0" r="r" b="b"/>
                <a:pathLst>
                  <a:path w="331" h="484">
                    <a:moveTo>
                      <a:pt x="137" y="376"/>
                    </a:moveTo>
                    <a:lnTo>
                      <a:pt x="132" y="371"/>
                    </a:lnTo>
                    <a:lnTo>
                      <a:pt x="124" y="351"/>
                    </a:lnTo>
                    <a:lnTo>
                      <a:pt x="123" y="344"/>
                    </a:lnTo>
                    <a:lnTo>
                      <a:pt x="116" y="336"/>
                    </a:lnTo>
                    <a:lnTo>
                      <a:pt x="109" y="334"/>
                    </a:lnTo>
                    <a:lnTo>
                      <a:pt x="99" y="341"/>
                    </a:lnTo>
                    <a:lnTo>
                      <a:pt x="94" y="328"/>
                    </a:lnTo>
                    <a:lnTo>
                      <a:pt x="87" y="317"/>
                    </a:lnTo>
                    <a:lnTo>
                      <a:pt x="81" y="317"/>
                    </a:lnTo>
                    <a:lnTo>
                      <a:pt x="78" y="325"/>
                    </a:lnTo>
                    <a:lnTo>
                      <a:pt x="55" y="322"/>
                    </a:lnTo>
                    <a:lnTo>
                      <a:pt x="51" y="307"/>
                    </a:lnTo>
                    <a:lnTo>
                      <a:pt x="42" y="297"/>
                    </a:lnTo>
                    <a:lnTo>
                      <a:pt x="40" y="291"/>
                    </a:lnTo>
                    <a:lnTo>
                      <a:pt x="22" y="275"/>
                    </a:lnTo>
                    <a:lnTo>
                      <a:pt x="18" y="268"/>
                    </a:lnTo>
                    <a:lnTo>
                      <a:pt x="1" y="245"/>
                    </a:lnTo>
                    <a:lnTo>
                      <a:pt x="0" y="227"/>
                    </a:lnTo>
                    <a:lnTo>
                      <a:pt x="2" y="205"/>
                    </a:lnTo>
                    <a:lnTo>
                      <a:pt x="6" y="189"/>
                    </a:lnTo>
                    <a:lnTo>
                      <a:pt x="15" y="182"/>
                    </a:lnTo>
                    <a:lnTo>
                      <a:pt x="28" y="179"/>
                    </a:lnTo>
                    <a:lnTo>
                      <a:pt x="35" y="189"/>
                    </a:lnTo>
                    <a:lnTo>
                      <a:pt x="43" y="194"/>
                    </a:lnTo>
                    <a:lnTo>
                      <a:pt x="44" y="195"/>
                    </a:lnTo>
                    <a:lnTo>
                      <a:pt x="42" y="202"/>
                    </a:lnTo>
                    <a:lnTo>
                      <a:pt x="48" y="209"/>
                    </a:lnTo>
                    <a:lnTo>
                      <a:pt x="59" y="212"/>
                    </a:lnTo>
                    <a:lnTo>
                      <a:pt x="64" y="217"/>
                    </a:lnTo>
                    <a:lnTo>
                      <a:pt x="65" y="228"/>
                    </a:lnTo>
                    <a:lnTo>
                      <a:pt x="69" y="236"/>
                    </a:lnTo>
                    <a:lnTo>
                      <a:pt x="71" y="244"/>
                    </a:lnTo>
                    <a:lnTo>
                      <a:pt x="89" y="245"/>
                    </a:lnTo>
                    <a:lnTo>
                      <a:pt x="97" y="241"/>
                    </a:lnTo>
                    <a:lnTo>
                      <a:pt x="99" y="236"/>
                    </a:lnTo>
                    <a:lnTo>
                      <a:pt x="105" y="238"/>
                    </a:lnTo>
                    <a:lnTo>
                      <a:pt x="113" y="236"/>
                    </a:lnTo>
                    <a:lnTo>
                      <a:pt x="124" y="223"/>
                    </a:lnTo>
                    <a:lnTo>
                      <a:pt x="119" y="214"/>
                    </a:lnTo>
                    <a:lnTo>
                      <a:pt x="116" y="196"/>
                    </a:lnTo>
                    <a:lnTo>
                      <a:pt x="120" y="196"/>
                    </a:lnTo>
                    <a:lnTo>
                      <a:pt x="128" y="206"/>
                    </a:lnTo>
                    <a:lnTo>
                      <a:pt x="132" y="204"/>
                    </a:lnTo>
                    <a:lnTo>
                      <a:pt x="132" y="190"/>
                    </a:lnTo>
                    <a:lnTo>
                      <a:pt x="129" y="183"/>
                    </a:lnTo>
                    <a:lnTo>
                      <a:pt x="119" y="182"/>
                    </a:lnTo>
                    <a:lnTo>
                      <a:pt x="116" y="171"/>
                    </a:lnTo>
                    <a:lnTo>
                      <a:pt x="112" y="168"/>
                    </a:lnTo>
                    <a:lnTo>
                      <a:pt x="112" y="155"/>
                    </a:lnTo>
                    <a:lnTo>
                      <a:pt x="110" y="144"/>
                    </a:lnTo>
                    <a:lnTo>
                      <a:pt x="112" y="140"/>
                    </a:lnTo>
                    <a:lnTo>
                      <a:pt x="121" y="137"/>
                    </a:lnTo>
                    <a:lnTo>
                      <a:pt x="137" y="151"/>
                    </a:lnTo>
                    <a:lnTo>
                      <a:pt x="140" y="146"/>
                    </a:lnTo>
                    <a:lnTo>
                      <a:pt x="118" y="113"/>
                    </a:lnTo>
                    <a:lnTo>
                      <a:pt x="114" y="119"/>
                    </a:lnTo>
                    <a:lnTo>
                      <a:pt x="113" y="128"/>
                    </a:lnTo>
                    <a:lnTo>
                      <a:pt x="104" y="131"/>
                    </a:lnTo>
                    <a:lnTo>
                      <a:pt x="93" y="134"/>
                    </a:lnTo>
                    <a:lnTo>
                      <a:pt x="77" y="123"/>
                    </a:lnTo>
                    <a:lnTo>
                      <a:pt x="69" y="107"/>
                    </a:lnTo>
                    <a:lnTo>
                      <a:pt x="61" y="105"/>
                    </a:lnTo>
                    <a:lnTo>
                      <a:pt x="59" y="89"/>
                    </a:lnTo>
                    <a:lnTo>
                      <a:pt x="60" y="78"/>
                    </a:lnTo>
                    <a:lnTo>
                      <a:pt x="80" y="78"/>
                    </a:lnTo>
                    <a:lnTo>
                      <a:pt x="87" y="85"/>
                    </a:lnTo>
                    <a:lnTo>
                      <a:pt x="89" y="92"/>
                    </a:lnTo>
                    <a:lnTo>
                      <a:pt x="99" y="98"/>
                    </a:lnTo>
                    <a:lnTo>
                      <a:pt x="102" y="92"/>
                    </a:lnTo>
                    <a:lnTo>
                      <a:pt x="98" y="80"/>
                    </a:lnTo>
                    <a:lnTo>
                      <a:pt x="98" y="71"/>
                    </a:lnTo>
                    <a:lnTo>
                      <a:pt x="85" y="67"/>
                    </a:lnTo>
                    <a:lnTo>
                      <a:pt x="80" y="59"/>
                    </a:lnTo>
                    <a:lnTo>
                      <a:pt x="71" y="59"/>
                    </a:lnTo>
                    <a:lnTo>
                      <a:pt x="66" y="45"/>
                    </a:lnTo>
                    <a:lnTo>
                      <a:pt x="77" y="32"/>
                    </a:lnTo>
                    <a:lnTo>
                      <a:pt x="96" y="21"/>
                    </a:lnTo>
                    <a:lnTo>
                      <a:pt x="101" y="28"/>
                    </a:lnTo>
                    <a:lnTo>
                      <a:pt x="114" y="32"/>
                    </a:lnTo>
                    <a:lnTo>
                      <a:pt x="124" y="39"/>
                    </a:lnTo>
                    <a:lnTo>
                      <a:pt x="126" y="32"/>
                    </a:lnTo>
                    <a:lnTo>
                      <a:pt x="126" y="24"/>
                    </a:lnTo>
                    <a:lnTo>
                      <a:pt x="113" y="19"/>
                    </a:lnTo>
                    <a:lnTo>
                      <a:pt x="109" y="12"/>
                    </a:lnTo>
                    <a:lnTo>
                      <a:pt x="119" y="5"/>
                    </a:lnTo>
                    <a:lnTo>
                      <a:pt x="129" y="0"/>
                    </a:lnTo>
                    <a:lnTo>
                      <a:pt x="135" y="5"/>
                    </a:lnTo>
                    <a:lnTo>
                      <a:pt x="144" y="21"/>
                    </a:lnTo>
                    <a:lnTo>
                      <a:pt x="152" y="22"/>
                    </a:lnTo>
                    <a:lnTo>
                      <a:pt x="164" y="32"/>
                    </a:lnTo>
                    <a:lnTo>
                      <a:pt x="175" y="37"/>
                    </a:lnTo>
                    <a:lnTo>
                      <a:pt x="188" y="34"/>
                    </a:lnTo>
                    <a:lnTo>
                      <a:pt x="193" y="38"/>
                    </a:lnTo>
                    <a:lnTo>
                      <a:pt x="217" y="31"/>
                    </a:lnTo>
                    <a:lnTo>
                      <a:pt x="248" y="8"/>
                    </a:lnTo>
                    <a:lnTo>
                      <a:pt x="274" y="1"/>
                    </a:lnTo>
                    <a:lnTo>
                      <a:pt x="276" y="8"/>
                    </a:lnTo>
                    <a:lnTo>
                      <a:pt x="288" y="26"/>
                    </a:lnTo>
                    <a:lnTo>
                      <a:pt x="295" y="28"/>
                    </a:lnTo>
                    <a:lnTo>
                      <a:pt x="293" y="51"/>
                    </a:lnTo>
                    <a:lnTo>
                      <a:pt x="284" y="66"/>
                    </a:lnTo>
                    <a:lnTo>
                      <a:pt x="270" y="69"/>
                    </a:lnTo>
                    <a:lnTo>
                      <a:pt x="266" y="75"/>
                    </a:lnTo>
                    <a:lnTo>
                      <a:pt x="270" y="76"/>
                    </a:lnTo>
                    <a:lnTo>
                      <a:pt x="281" y="86"/>
                    </a:lnTo>
                    <a:lnTo>
                      <a:pt x="284" y="94"/>
                    </a:lnTo>
                    <a:lnTo>
                      <a:pt x="282" y="112"/>
                    </a:lnTo>
                    <a:lnTo>
                      <a:pt x="279" y="108"/>
                    </a:lnTo>
                    <a:lnTo>
                      <a:pt x="268" y="112"/>
                    </a:lnTo>
                    <a:lnTo>
                      <a:pt x="250" y="130"/>
                    </a:lnTo>
                    <a:lnTo>
                      <a:pt x="241" y="148"/>
                    </a:lnTo>
                    <a:lnTo>
                      <a:pt x="233" y="155"/>
                    </a:lnTo>
                    <a:lnTo>
                      <a:pt x="228" y="164"/>
                    </a:lnTo>
                    <a:lnTo>
                      <a:pt x="221" y="172"/>
                    </a:lnTo>
                    <a:lnTo>
                      <a:pt x="220" y="184"/>
                    </a:lnTo>
                    <a:lnTo>
                      <a:pt x="220" y="195"/>
                    </a:lnTo>
                    <a:lnTo>
                      <a:pt x="242" y="172"/>
                    </a:lnTo>
                    <a:lnTo>
                      <a:pt x="257" y="167"/>
                    </a:lnTo>
                    <a:lnTo>
                      <a:pt x="265" y="173"/>
                    </a:lnTo>
                    <a:lnTo>
                      <a:pt x="280" y="189"/>
                    </a:lnTo>
                    <a:lnTo>
                      <a:pt x="279" y="201"/>
                    </a:lnTo>
                    <a:lnTo>
                      <a:pt x="282" y="204"/>
                    </a:lnTo>
                    <a:lnTo>
                      <a:pt x="285" y="215"/>
                    </a:lnTo>
                    <a:lnTo>
                      <a:pt x="290" y="216"/>
                    </a:lnTo>
                    <a:lnTo>
                      <a:pt x="293" y="222"/>
                    </a:lnTo>
                    <a:lnTo>
                      <a:pt x="295" y="228"/>
                    </a:lnTo>
                    <a:lnTo>
                      <a:pt x="290" y="238"/>
                    </a:lnTo>
                    <a:lnTo>
                      <a:pt x="290" y="248"/>
                    </a:lnTo>
                    <a:lnTo>
                      <a:pt x="303" y="236"/>
                    </a:lnTo>
                    <a:lnTo>
                      <a:pt x="314" y="234"/>
                    </a:lnTo>
                    <a:lnTo>
                      <a:pt x="315" y="222"/>
                    </a:lnTo>
                    <a:lnTo>
                      <a:pt x="322" y="232"/>
                    </a:lnTo>
                    <a:lnTo>
                      <a:pt x="322" y="242"/>
                    </a:lnTo>
                    <a:lnTo>
                      <a:pt x="324" y="247"/>
                    </a:lnTo>
                    <a:lnTo>
                      <a:pt x="331" y="274"/>
                    </a:lnTo>
                    <a:lnTo>
                      <a:pt x="331" y="282"/>
                    </a:lnTo>
                    <a:lnTo>
                      <a:pt x="329" y="288"/>
                    </a:lnTo>
                    <a:lnTo>
                      <a:pt x="319" y="300"/>
                    </a:lnTo>
                    <a:lnTo>
                      <a:pt x="314" y="301"/>
                    </a:lnTo>
                    <a:lnTo>
                      <a:pt x="320" y="313"/>
                    </a:lnTo>
                    <a:lnTo>
                      <a:pt x="323" y="322"/>
                    </a:lnTo>
                    <a:lnTo>
                      <a:pt x="324" y="338"/>
                    </a:lnTo>
                    <a:lnTo>
                      <a:pt x="323" y="344"/>
                    </a:lnTo>
                    <a:lnTo>
                      <a:pt x="315" y="355"/>
                    </a:lnTo>
                    <a:lnTo>
                      <a:pt x="323" y="354"/>
                    </a:lnTo>
                    <a:lnTo>
                      <a:pt x="325" y="360"/>
                    </a:lnTo>
                    <a:lnTo>
                      <a:pt x="327" y="373"/>
                    </a:lnTo>
                    <a:lnTo>
                      <a:pt x="327" y="385"/>
                    </a:lnTo>
                    <a:lnTo>
                      <a:pt x="322" y="389"/>
                    </a:lnTo>
                    <a:lnTo>
                      <a:pt x="318" y="384"/>
                    </a:lnTo>
                    <a:lnTo>
                      <a:pt x="307" y="393"/>
                    </a:lnTo>
                    <a:lnTo>
                      <a:pt x="303" y="410"/>
                    </a:lnTo>
                    <a:lnTo>
                      <a:pt x="280" y="428"/>
                    </a:lnTo>
                    <a:lnTo>
                      <a:pt x="266" y="422"/>
                    </a:lnTo>
                    <a:lnTo>
                      <a:pt x="249" y="426"/>
                    </a:lnTo>
                    <a:lnTo>
                      <a:pt x="238" y="422"/>
                    </a:lnTo>
                    <a:lnTo>
                      <a:pt x="236" y="428"/>
                    </a:lnTo>
                    <a:lnTo>
                      <a:pt x="248" y="444"/>
                    </a:lnTo>
                    <a:lnTo>
                      <a:pt x="248" y="454"/>
                    </a:lnTo>
                    <a:lnTo>
                      <a:pt x="231" y="467"/>
                    </a:lnTo>
                    <a:lnTo>
                      <a:pt x="229" y="475"/>
                    </a:lnTo>
                    <a:lnTo>
                      <a:pt x="221" y="483"/>
                    </a:lnTo>
                    <a:lnTo>
                      <a:pt x="212" y="484"/>
                    </a:lnTo>
                    <a:lnTo>
                      <a:pt x="205" y="464"/>
                    </a:lnTo>
                    <a:lnTo>
                      <a:pt x="199" y="465"/>
                    </a:lnTo>
                    <a:lnTo>
                      <a:pt x="195" y="473"/>
                    </a:lnTo>
                    <a:lnTo>
                      <a:pt x="187" y="473"/>
                    </a:lnTo>
                    <a:lnTo>
                      <a:pt x="182" y="454"/>
                    </a:lnTo>
                    <a:lnTo>
                      <a:pt x="178" y="431"/>
                    </a:lnTo>
                    <a:lnTo>
                      <a:pt x="172" y="424"/>
                    </a:lnTo>
                    <a:lnTo>
                      <a:pt x="167" y="406"/>
                    </a:lnTo>
                    <a:lnTo>
                      <a:pt x="158" y="394"/>
                    </a:lnTo>
                    <a:lnTo>
                      <a:pt x="144" y="384"/>
                    </a:lnTo>
                    <a:lnTo>
                      <a:pt x="137" y="37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0" name="任意多边形: 形状 259"/>
              <p:cNvSpPr>
                <a:spLocks noChangeAspect="1"/>
              </p:cNvSpPr>
              <p:nvPr/>
            </p:nvSpPr>
            <p:spPr bwMode="gray">
              <a:xfrm>
                <a:off x="1388" y="1141"/>
                <a:ext cx="59" cy="76"/>
              </a:xfrm>
              <a:custGeom>
                <a:avLst/>
                <a:gdLst/>
                <a:ahLst/>
                <a:cxnLst>
                  <a:cxn ang="0">
                    <a:pos x="281" y="171"/>
                  </a:cxn>
                  <a:cxn ang="0">
                    <a:pos x="266" y="206"/>
                  </a:cxn>
                  <a:cxn ang="0">
                    <a:pos x="291" y="237"/>
                  </a:cxn>
                  <a:cxn ang="0">
                    <a:pos x="279" y="244"/>
                  </a:cxn>
                  <a:cxn ang="0">
                    <a:pos x="260" y="249"/>
                  </a:cxn>
                  <a:cxn ang="0">
                    <a:pos x="265" y="259"/>
                  </a:cxn>
                  <a:cxn ang="0">
                    <a:pos x="259" y="280"/>
                  </a:cxn>
                  <a:cxn ang="0">
                    <a:pos x="253" y="286"/>
                  </a:cxn>
                  <a:cxn ang="0">
                    <a:pos x="271" y="338"/>
                  </a:cxn>
                  <a:cxn ang="0">
                    <a:pos x="258" y="334"/>
                  </a:cxn>
                  <a:cxn ang="0">
                    <a:pos x="250" y="345"/>
                  </a:cxn>
                  <a:cxn ang="0">
                    <a:pos x="230" y="372"/>
                  </a:cxn>
                  <a:cxn ang="0">
                    <a:pos x="208" y="370"/>
                  </a:cxn>
                  <a:cxn ang="0">
                    <a:pos x="190" y="371"/>
                  </a:cxn>
                  <a:cxn ang="0">
                    <a:pos x="177" y="364"/>
                  </a:cxn>
                  <a:cxn ang="0">
                    <a:pos x="130" y="373"/>
                  </a:cxn>
                  <a:cxn ang="0">
                    <a:pos x="119" y="327"/>
                  </a:cxn>
                  <a:cxn ang="0">
                    <a:pos x="136" y="303"/>
                  </a:cxn>
                  <a:cxn ang="0">
                    <a:pos x="113" y="280"/>
                  </a:cxn>
                  <a:cxn ang="0">
                    <a:pos x="141" y="270"/>
                  </a:cxn>
                  <a:cxn ang="0">
                    <a:pos x="155" y="256"/>
                  </a:cxn>
                  <a:cxn ang="0">
                    <a:pos x="168" y="237"/>
                  </a:cxn>
                  <a:cxn ang="0">
                    <a:pos x="211" y="214"/>
                  </a:cxn>
                  <a:cxn ang="0">
                    <a:pos x="172" y="214"/>
                  </a:cxn>
                  <a:cxn ang="0">
                    <a:pos x="129" y="225"/>
                  </a:cxn>
                  <a:cxn ang="0">
                    <a:pos x="60" y="242"/>
                  </a:cxn>
                  <a:cxn ang="0">
                    <a:pos x="4" y="256"/>
                  </a:cxn>
                  <a:cxn ang="0">
                    <a:pos x="10" y="222"/>
                  </a:cxn>
                  <a:cxn ang="0">
                    <a:pos x="31" y="215"/>
                  </a:cxn>
                  <a:cxn ang="0">
                    <a:pos x="42" y="183"/>
                  </a:cxn>
                  <a:cxn ang="0">
                    <a:pos x="83" y="205"/>
                  </a:cxn>
                  <a:cxn ang="0">
                    <a:pos x="69" y="166"/>
                  </a:cxn>
                  <a:cxn ang="0">
                    <a:pos x="51" y="149"/>
                  </a:cxn>
                  <a:cxn ang="0">
                    <a:pos x="33" y="109"/>
                  </a:cxn>
                  <a:cxn ang="0">
                    <a:pos x="43" y="65"/>
                  </a:cxn>
                  <a:cxn ang="0">
                    <a:pos x="77" y="57"/>
                  </a:cxn>
                  <a:cxn ang="0">
                    <a:pos x="96" y="82"/>
                  </a:cxn>
                  <a:cxn ang="0">
                    <a:pos x="114" y="133"/>
                  </a:cxn>
                  <a:cxn ang="0">
                    <a:pos x="134" y="147"/>
                  </a:cxn>
                  <a:cxn ang="0">
                    <a:pos x="171" y="156"/>
                  </a:cxn>
                  <a:cxn ang="0">
                    <a:pos x="158" y="113"/>
                  </a:cxn>
                  <a:cxn ang="0">
                    <a:pos x="125" y="93"/>
                  </a:cxn>
                  <a:cxn ang="0">
                    <a:pos x="141" y="82"/>
                  </a:cxn>
                  <a:cxn ang="0">
                    <a:pos x="96" y="45"/>
                  </a:cxn>
                  <a:cxn ang="0">
                    <a:pos x="129" y="7"/>
                  </a:cxn>
                  <a:cxn ang="0">
                    <a:pos x="183" y="28"/>
                  </a:cxn>
                  <a:cxn ang="0">
                    <a:pos x="205" y="45"/>
                  </a:cxn>
                  <a:cxn ang="0">
                    <a:pos x="216" y="15"/>
                  </a:cxn>
                  <a:cxn ang="0">
                    <a:pos x="237" y="0"/>
                  </a:cxn>
                  <a:cxn ang="0">
                    <a:pos x="246" y="26"/>
                  </a:cxn>
                  <a:cxn ang="0">
                    <a:pos x="274" y="72"/>
                  </a:cxn>
                  <a:cxn ang="0">
                    <a:pos x="280" y="134"/>
                  </a:cxn>
                </a:cxnLst>
                <a:rect l="0" t="0" r="r" b="b"/>
                <a:pathLst>
                  <a:path w="292" h="380">
                    <a:moveTo>
                      <a:pt x="281" y="160"/>
                    </a:moveTo>
                    <a:lnTo>
                      <a:pt x="282" y="162"/>
                    </a:lnTo>
                    <a:lnTo>
                      <a:pt x="281" y="165"/>
                    </a:lnTo>
                    <a:lnTo>
                      <a:pt x="281" y="171"/>
                    </a:lnTo>
                    <a:lnTo>
                      <a:pt x="282" y="177"/>
                    </a:lnTo>
                    <a:lnTo>
                      <a:pt x="281" y="187"/>
                    </a:lnTo>
                    <a:lnTo>
                      <a:pt x="268" y="198"/>
                    </a:lnTo>
                    <a:lnTo>
                      <a:pt x="266" y="206"/>
                    </a:lnTo>
                    <a:lnTo>
                      <a:pt x="285" y="213"/>
                    </a:lnTo>
                    <a:lnTo>
                      <a:pt x="291" y="210"/>
                    </a:lnTo>
                    <a:lnTo>
                      <a:pt x="292" y="224"/>
                    </a:lnTo>
                    <a:lnTo>
                      <a:pt x="291" y="237"/>
                    </a:lnTo>
                    <a:lnTo>
                      <a:pt x="290" y="267"/>
                    </a:lnTo>
                    <a:lnTo>
                      <a:pt x="292" y="285"/>
                    </a:lnTo>
                    <a:lnTo>
                      <a:pt x="284" y="254"/>
                    </a:lnTo>
                    <a:lnTo>
                      <a:pt x="279" y="244"/>
                    </a:lnTo>
                    <a:lnTo>
                      <a:pt x="274" y="240"/>
                    </a:lnTo>
                    <a:lnTo>
                      <a:pt x="270" y="244"/>
                    </a:lnTo>
                    <a:lnTo>
                      <a:pt x="263" y="242"/>
                    </a:lnTo>
                    <a:lnTo>
                      <a:pt x="260" y="249"/>
                    </a:lnTo>
                    <a:lnTo>
                      <a:pt x="268" y="254"/>
                    </a:lnTo>
                    <a:lnTo>
                      <a:pt x="269" y="263"/>
                    </a:lnTo>
                    <a:lnTo>
                      <a:pt x="268" y="267"/>
                    </a:lnTo>
                    <a:lnTo>
                      <a:pt x="265" y="259"/>
                    </a:lnTo>
                    <a:lnTo>
                      <a:pt x="258" y="264"/>
                    </a:lnTo>
                    <a:lnTo>
                      <a:pt x="255" y="270"/>
                    </a:lnTo>
                    <a:lnTo>
                      <a:pt x="263" y="279"/>
                    </a:lnTo>
                    <a:lnTo>
                      <a:pt x="259" y="280"/>
                    </a:lnTo>
                    <a:lnTo>
                      <a:pt x="258" y="285"/>
                    </a:lnTo>
                    <a:lnTo>
                      <a:pt x="260" y="291"/>
                    </a:lnTo>
                    <a:lnTo>
                      <a:pt x="258" y="292"/>
                    </a:lnTo>
                    <a:lnTo>
                      <a:pt x="253" y="286"/>
                    </a:lnTo>
                    <a:lnTo>
                      <a:pt x="248" y="302"/>
                    </a:lnTo>
                    <a:lnTo>
                      <a:pt x="249" y="308"/>
                    </a:lnTo>
                    <a:lnTo>
                      <a:pt x="254" y="306"/>
                    </a:lnTo>
                    <a:lnTo>
                      <a:pt x="271" y="338"/>
                    </a:lnTo>
                    <a:lnTo>
                      <a:pt x="274" y="345"/>
                    </a:lnTo>
                    <a:lnTo>
                      <a:pt x="269" y="349"/>
                    </a:lnTo>
                    <a:lnTo>
                      <a:pt x="263" y="345"/>
                    </a:lnTo>
                    <a:lnTo>
                      <a:pt x="258" y="334"/>
                    </a:lnTo>
                    <a:lnTo>
                      <a:pt x="254" y="330"/>
                    </a:lnTo>
                    <a:lnTo>
                      <a:pt x="248" y="332"/>
                    </a:lnTo>
                    <a:lnTo>
                      <a:pt x="248" y="339"/>
                    </a:lnTo>
                    <a:lnTo>
                      <a:pt x="250" y="345"/>
                    </a:lnTo>
                    <a:lnTo>
                      <a:pt x="250" y="350"/>
                    </a:lnTo>
                    <a:lnTo>
                      <a:pt x="255" y="359"/>
                    </a:lnTo>
                    <a:lnTo>
                      <a:pt x="255" y="369"/>
                    </a:lnTo>
                    <a:lnTo>
                      <a:pt x="230" y="372"/>
                    </a:lnTo>
                    <a:lnTo>
                      <a:pt x="228" y="365"/>
                    </a:lnTo>
                    <a:lnTo>
                      <a:pt x="219" y="375"/>
                    </a:lnTo>
                    <a:lnTo>
                      <a:pt x="211" y="375"/>
                    </a:lnTo>
                    <a:lnTo>
                      <a:pt x="208" y="370"/>
                    </a:lnTo>
                    <a:lnTo>
                      <a:pt x="209" y="360"/>
                    </a:lnTo>
                    <a:lnTo>
                      <a:pt x="203" y="364"/>
                    </a:lnTo>
                    <a:lnTo>
                      <a:pt x="201" y="373"/>
                    </a:lnTo>
                    <a:lnTo>
                      <a:pt x="190" y="371"/>
                    </a:lnTo>
                    <a:lnTo>
                      <a:pt x="190" y="360"/>
                    </a:lnTo>
                    <a:lnTo>
                      <a:pt x="188" y="369"/>
                    </a:lnTo>
                    <a:lnTo>
                      <a:pt x="180" y="372"/>
                    </a:lnTo>
                    <a:lnTo>
                      <a:pt x="177" y="364"/>
                    </a:lnTo>
                    <a:lnTo>
                      <a:pt x="179" y="354"/>
                    </a:lnTo>
                    <a:lnTo>
                      <a:pt x="167" y="380"/>
                    </a:lnTo>
                    <a:lnTo>
                      <a:pt x="144" y="380"/>
                    </a:lnTo>
                    <a:lnTo>
                      <a:pt x="130" y="373"/>
                    </a:lnTo>
                    <a:lnTo>
                      <a:pt x="123" y="365"/>
                    </a:lnTo>
                    <a:lnTo>
                      <a:pt x="122" y="339"/>
                    </a:lnTo>
                    <a:lnTo>
                      <a:pt x="118" y="332"/>
                    </a:lnTo>
                    <a:lnTo>
                      <a:pt x="119" y="327"/>
                    </a:lnTo>
                    <a:lnTo>
                      <a:pt x="142" y="327"/>
                    </a:lnTo>
                    <a:lnTo>
                      <a:pt x="147" y="322"/>
                    </a:lnTo>
                    <a:lnTo>
                      <a:pt x="131" y="319"/>
                    </a:lnTo>
                    <a:lnTo>
                      <a:pt x="136" y="303"/>
                    </a:lnTo>
                    <a:lnTo>
                      <a:pt x="119" y="310"/>
                    </a:lnTo>
                    <a:lnTo>
                      <a:pt x="115" y="300"/>
                    </a:lnTo>
                    <a:lnTo>
                      <a:pt x="128" y="291"/>
                    </a:lnTo>
                    <a:lnTo>
                      <a:pt x="113" y="280"/>
                    </a:lnTo>
                    <a:lnTo>
                      <a:pt x="131" y="276"/>
                    </a:lnTo>
                    <a:lnTo>
                      <a:pt x="141" y="279"/>
                    </a:lnTo>
                    <a:lnTo>
                      <a:pt x="145" y="273"/>
                    </a:lnTo>
                    <a:lnTo>
                      <a:pt x="141" y="270"/>
                    </a:lnTo>
                    <a:lnTo>
                      <a:pt x="162" y="268"/>
                    </a:lnTo>
                    <a:lnTo>
                      <a:pt x="163" y="262"/>
                    </a:lnTo>
                    <a:lnTo>
                      <a:pt x="141" y="265"/>
                    </a:lnTo>
                    <a:lnTo>
                      <a:pt x="155" y="256"/>
                    </a:lnTo>
                    <a:lnTo>
                      <a:pt x="152" y="252"/>
                    </a:lnTo>
                    <a:lnTo>
                      <a:pt x="156" y="247"/>
                    </a:lnTo>
                    <a:lnTo>
                      <a:pt x="169" y="242"/>
                    </a:lnTo>
                    <a:lnTo>
                      <a:pt x="168" y="237"/>
                    </a:lnTo>
                    <a:lnTo>
                      <a:pt x="163" y="232"/>
                    </a:lnTo>
                    <a:lnTo>
                      <a:pt x="166" y="225"/>
                    </a:lnTo>
                    <a:lnTo>
                      <a:pt x="204" y="219"/>
                    </a:lnTo>
                    <a:lnTo>
                      <a:pt x="211" y="214"/>
                    </a:lnTo>
                    <a:lnTo>
                      <a:pt x="210" y="209"/>
                    </a:lnTo>
                    <a:lnTo>
                      <a:pt x="203" y="214"/>
                    </a:lnTo>
                    <a:lnTo>
                      <a:pt x="174" y="216"/>
                    </a:lnTo>
                    <a:lnTo>
                      <a:pt x="172" y="214"/>
                    </a:lnTo>
                    <a:lnTo>
                      <a:pt x="163" y="220"/>
                    </a:lnTo>
                    <a:lnTo>
                      <a:pt x="153" y="219"/>
                    </a:lnTo>
                    <a:lnTo>
                      <a:pt x="135" y="227"/>
                    </a:lnTo>
                    <a:lnTo>
                      <a:pt x="129" y="225"/>
                    </a:lnTo>
                    <a:lnTo>
                      <a:pt x="92" y="241"/>
                    </a:lnTo>
                    <a:lnTo>
                      <a:pt x="72" y="240"/>
                    </a:lnTo>
                    <a:lnTo>
                      <a:pt x="67" y="248"/>
                    </a:lnTo>
                    <a:lnTo>
                      <a:pt x="60" y="242"/>
                    </a:lnTo>
                    <a:lnTo>
                      <a:pt x="50" y="252"/>
                    </a:lnTo>
                    <a:lnTo>
                      <a:pt x="26" y="254"/>
                    </a:lnTo>
                    <a:lnTo>
                      <a:pt x="17" y="263"/>
                    </a:lnTo>
                    <a:lnTo>
                      <a:pt x="4" y="256"/>
                    </a:lnTo>
                    <a:lnTo>
                      <a:pt x="0" y="242"/>
                    </a:lnTo>
                    <a:lnTo>
                      <a:pt x="8" y="240"/>
                    </a:lnTo>
                    <a:lnTo>
                      <a:pt x="7" y="232"/>
                    </a:lnTo>
                    <a:lnTo>
                      <a:pt x="10" y="222"/>
                    </a:lnTo>
                    <a:lnTo>
                      <a:pt x="18" y="220"/>
                    </a:lnTo>
                    <a:lnTo>
                      <a:pt x="39" y="227"/>
                    </a:lnTo>
                    <a:lnTo>
                      <a:pt x="37" y="219"/>
                    </a:lnTo>
                    <a:lnTo>
                      <a:pt x="31" y="215"/>
                    </a:lnTo>
                    <a:lnTo>
                      <a:pt x="33" y="206"/>
                    </a:lnTo>
                    <a:lnTo>
                      <a:pt x="27" y="206"/>
                    </a:lnTo>
                    <a:lnTo>
                      <a:pt x="28" y="193"/>
                    </a:lnTo>
                    <a:lnTo>
                      <a:pt x="42" y="183"/>
                    </a:lnTo>
                    <a:lnTo>
                      <a:pt x="49" y="183"/>
                    </a:lnTo>
                    <a:lnTo>
                      <a:pt x="67" y="198"/>
                    </a:lnTo>
                    <a:lnTo>
                      <a:pt x="71" y="209"/>
                    </a:lnTo>
                    <a:lnTo>
                      <a:pt x="83" y="205"/>
                    </a:lnTo>
                    <a:lnTo>
                      <a:pt x="82" y="195"/>
                    </a:lnTo>
                    <a:lnTo>
                      <a:pt x="81" y="187"/>
                    </a:lnTo>
                    <a:lnTo>
                      <a:pt x="65" y="176"/>
                    </a:lnTo>
                    <a:lnTo>
                      <a:pt x="69" y="166"/>
                    </a:lnTo>
                    <a:lnTo>
                      <a:pt x="77" y="156"/>
                    </a:lnTo>
                    <a:lnTo>
                      <a:pt x="77" y="150"/>
                    </a:lnTo>
                    <a:lnTo>
                      <a:pt x="53" y="161"/>
                    </a:lnTo>
                    <a:lnTo>
                      <a:pt x="51" y="149"/>
                    </a:lnTo>
                    <a:lnTo>
                      <a:pt x="44" y="136"/>
                    </a:lnTo>
                    <a:lnTo>
                      <a:pt x="44" y="122"/>
                    </a:lnTo>
                    <a:lnTo>
                      <a:pt x="48" y="109"/>
                    </a:lnTo>
                    <a:lnTo>
                      <a:pt x="33" y="109"/>
                    </a:lnTo>
                    <a:lnTo>
                      <a:pt x="34" y="95"/>
                    </a:lnTo>
                    <a:lnTo>
                      <a:pt x="33" y="85"/>
                    </a:lnTo>
                    <a:lnTo>
                      <a:pt x="44" y="66"/>
                    </a:lnTo>
                    <a:lnTo>
                      <a:pt x="43" y="65"/>
                    </a:lnTo>
                    <a:lnTo>
                      <a:pt x="47" y="55"/>
                    </a:lnTo>
                    <a:lnTo>
                      <a:pt x="53" y="50"/>
                    </a:lnTo>
                    <a:lnTo>
                      <a:pt x="74" y="58"/>
                    </a:lnTo>
                    <a:lnTo>
                      <a:pt x="77" y="57"/>
                    </a:lnTo>
                    <a:lnTo>
                      <a:pt x="81" y="63"/>
                    </a:lnTo>
                    <a:lnTo>
                      <a:pt x="81" y="74"/>
                    </a:lnTo>
                    <a:lnTo>
                      <a:pt x="85" y="72"/>
                    </a:lnTo>
                    <a:lnTo>
                      <a:pt x="96" y="82"/>
                    </a:lnTo>
                    <a:lnTo>
                      <a:pt x="90" y="93"/>
                    </a:lnTo>
                    <a:lnTo>
                      <a:pt x="110" y="123"/>
                    </a:lnTo>
                    <a:lnTo>
                      <a:pt x="110" y="127"/>
                    </a:lnTo>
                    <a:lnTo>
                      <a:pt x="114" y="133"/>
                    </a:lnTo>
                    <a:lnTo>
                      <a:pt x="122" y="129"/>
                    </a:lnTo>
                    <a:lnTo>
                      <a:pt x="128" y="131"/>
                    </a:lnTo>
                    <a:lnTo>
                      <a:pt x="122" y="140"/>
                    </a:lnTo>
                    <a:lnTo>
                      <a:pt x="134" y="147"/>
                    </a:lnTo>
                    <a:lnTo>
                      <a:pt x="150" y="165"/>
                    </a:lnTo>
                    <a:lnTo>
                      <a:pt x="161" y="167"/>
                    </a:lnTo>
                    <a:lnTo>
                      <a:pt x="169" y="160"/>
                    </a:lnTo>
                    <a:lnTo>
                      <a:pt x="171" y="156"/>
                    </a:lnTo>
                    <a:lnTo>
                      <a:pt x="161" y="158"/>
                    </a:lnTo>
                    <a:lnTo>
                      <a:pt x="152" y="144"/>
                    </a:lnTo>
                    <a:lnTo>
                      <a:pt x="142" y="117"/>
                    </a:lnTo>
                    <a:lnTo>
                      <a:pt x="158" y="113"/>
                    </a:lnTo>
                    <a:lnTo>
                      <a:pt x="153" y="104"/>
                    </a:lnTo>
                    <a:lnTo>
                      <a:pt x="130" y="108"/>
                    </a:lnTo>
                    <a:lnTo>
                      <a:pt x="122" y="100"/>
                    </a:lnTo>
                    <a:lnTo>
                      <a:pt x="125" y="93"/>
                    </a:lnTo>
                    <a:lnTo>
                      <a:pt x="137" y="93"/>
                    </a:lnTo>
                    <a:lnTo>
                      <a:pt x="140" y="86"/>
                    </a:lnTo>
                    <a:lnTo>
                      <a:pt x="147" y="86"/>
                    </a:lnTo>
                    <a:lnTo>
                      <a:pt x="141" y="82"/>
                    </a:lnTo>
                    <a:lnTo>
                      <a:pt x="133" y="71"/>
                    </a:lnTo>
                    <a:lnTo>
                      <a:pt x="115" y="71"/>
                    </a:lnTo>
                    <a:lnTo>
                      <a:pt x="107" y="64"/>
                    </a:lnTo>
                    <a:lnTo>
                      <a:pt x="96" y="45"/>
                    </a:lnTo>
                    <a:lnTo>
                      <a:pt x="97" y="38"/>
                    </a:lnTo>
                    <a:lnTo>
                      <a:pt x="108" y="37"/>
                    </a:lnTo>
                    <a:lnTo>
                      <a:pt x="112" y="21"/>
                    </a:lnTo>
                    <a:lnTo>
                      <a:pt x="129" y="7"/>
                    </a:lnTo>
                    <a:lnTo>
                      <a:pt x="153" y="11"/>
                    </a:lnTo>
                    <a:lnTo>
                      <a:pt x="168" y="6"/>
                    </a:lnTo>
                    <a:lnTo>
                      <a:pt x="172" y="16"/>
                    </a:lnTo>
                    <a:lnTo>
                      <a:pt x="183" y="28"/>
                    </a:lnTo>
                    <a:lnTo>
                      <a:pt x="204" y="36"/>
                    </a:lnTo>
                    <a:lnTo>
                      <a:pt x="201" y="45"/>
                    </a:lnTo>
                    <a:lnTo>
                      <a:pt x="203" y="52"/>
                    </a:lnTo>
                    <a:lnTo>
                      <a:pt x="205" y="45"/>
                    </a:lnTo>
                    <a:lnTo>
                      <a:pt x="216" y="49"/>
                    </a:lnTo>
                    <a:lnTo>
                      <a:pt x="220" y="39"/>
                    </a:lnTo>
                    <a:lnTo>
                      <a:pt x="212" y="21"/>
                    </a:lnTo>
                    <a:lnTo>
                      <a:pt x="216" y="15"/>
                    </a:lnTo>
                    <a:lnTo>
                      <a:pt x="231" y="18"/>
                    </a:lnTo>
                    <a:lnTo>
                      <a:pt x="235" y="6"/>
                    </a:lnTo>
                    <a:lnTo>
                      <a:pt x="219" y="0"/>
                    </a:lnTo>
                    <a:lnTo>
                      <a:pt x="237" y="0"/>
                    </a:lnTo>
                    <a:lnTo>
                      <a:pt x="243" y="11"/>
                    </a:lnTo>
                    <a:lnTo>
                      <a:pt x="255" y="22"/>
                    </a:lnTo>
                    <a:lnTo>
                      <a:pt x="242" y="20"/>
                    </a:lnTo>
                    <a:lnTo>
                      <a:pt x="246" y="26"/>
                    </a:lnTo>
                    <a:lnTo>
                      <a:pt x="265" y="33"/>
                    </a:lnTo>
                    <a:lnTo>
                      <a:pt x="276" y="48"/>
                    </a:lnTo>
                    <a:lnTo>
                      <a:pt x="278" y="60"/>
                    </a:lnTo>
                    <a:lnTo>
                      <a:pt x="274" y="72"/>
                    </a:lnTo>
                    <a:lnTo>
                      <a:pt x="274" y="90"/>
                    </a:lnTo>
                    <a:lnTo>
                      <a:pt x="282" y="107"/>
                    </a:lnTo>
                    <a:lnTo>
                      <a:pt x="284" y="123"/>
                    </a:lnTo>
                    <a:lnTo>
                      <a:pt x="280" y="134"/>
                    </a:lnTo>
                    <a:lnTo>
                      <a:pt x="281" y="140"/>
                    </a:lnTo>
                    <a:lnTo>
                      <a:pt x="280" y="149"/>
                    </a:lnTo>
                    <a:lnTo>
                      <a:pt x="281" y="16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1" name="任意多边形: 形状 260"/>
              <p:cNvSpPr>
                <a:spLocks noChangeAspect="1"/>
              </p:cNvSpPr>
              <p:nvPr/>
            </p:nvSpPr>
            <p:spPr bwMode="gray">
              <a:xfrm>
                <a:off x="1225" y="1133"/>
                <a:ext cx="134" cy="107"/>
              </a:xfrm>
              <a:custGeom>
                <a:avLst/>
                <a:gdLst/>
                <a:ahLst/>
                <a:cxnLst>
                  <a:cxn ang="0">
                    <a:pos x="439" y="71"/>
                  </a:cxn>
                  <a:cxn ang="0">
                    <a:pos x="489" y="0"/>
                  </a:cxn>
                  <a:cxn ang="0">
                    <a:pos x="501" y="69"/>
                  </a:cxn>
                  <a:cxn ang="0">
                    <a:pos x="525" y="120"/>
                  </a:cxn>
                  <a:cxn ang="0">
                    <a:pos x="510" y="172"/>
                  </a:cxn>
                  <a:cxn ang="0">
                    <a:pos x="548" y="213"/>
                  </a:cxn>
                  <a:cxn ang="0">
                    <a:pos x="551" y="218"/>
                  </a:cxn>
                  <a:cxn ang="0">
                    <a:pos x="605" y="240"/>
                  </a:cxn>
                  <a:cxn ang="0">
                    <a:pos x="637" y="191"/>
                  </a:cxn>
                  <a:cxn ang="0">
                    <a:pos x="672" y="281"/>
                  </a:cxn>
                  <a:cxn ang="0">
                    <a:pos x="643" y="385"/>
                  </a:cxn>
                  <a:cxn ang="0">
                    <a:pos x="575" y="430"/>
                  </a:cxn>
                  <a:cxn ang="0">
                    <a:pos x="526" y="423"/>
                  </a:cxn>
                  <a:cxn ang="0">
                    <a:pos x="492" y="389"/>
                  </a:cxn>
                  <a:cxn ang="0">
                    <a:pos x="450" y="435"/>
                  </a:cxn>
                  <a:cxn ang="0">
                    <a:pos x="383" y="475"/>
                  </a:cxn>
                  <a:cxn ang="0">
                    <a:pos x="347" y="502"/>
                  </a:cxn>
                  <a:cxn ang="0">
                    <a:pos x="231" y="530"/>
                  </a:cxn>
                  <a:cxn ang="0">
                    <a:pos x="181" y="466"/>
                  </a:cxn>
                  <a:cxn ang="0">
                    <a:pos x="229" y="448"/>
                  </a:cxn>
                  <a:cxn ang="0">
                    <a:pos x="304" y="408"/>
                  </a:cxn>
                  <a:cxn ang="0">
                    <a:pos x="344" y="396"/>
                  </a:cxn>
                  <a:cxn ang="0">
                    <a:pos x="355" y="352"/>
                  </a:cxn>
                  <a:cxn ang="0">
                    <a:pos x="293" y="361"/>
                  </a:cxn>
                  <a:cxn ang="0">
                    <a:pos x="263" y="389"/>
                  </a:cxn>
                  <a:cxn ang="0">
                    <a:pos x="207" y="408"/>
                  </a:cxn>
                  <a:cxn ang="0">
                    <a:pos x="209" y="357"/>
                  </a:cxn>
                  <a:cxn ang="0">
                    <a:pos x="218" y="329"/>
                  </a:cxn>
                  <a:cxn ang="0">
                    <a:pos x="171" y="346"/>
                  </a:cxn>
                  <a:cxn ang="0">
                    <a:pos x="155" y="416"/>
                  </a:cxn>
                  <a:cxn ang="0">
                    <a:pos x="113" y="388"/>
                  </a:cxn>
                  <a:cxn ang="0">
                    <a:pos x="85" y="389"/>
                  </a:cxn>
                  <a:cxn ang="0">
                    <a:pos x="25" y="379"/>
                  </a:cxn>
                  <a:cxn ang="0">
                    <a:pos x="24" y="309"/>
                  </a:cxn>
                  <a:cxn ang="0">
                    <a:pos x="130" y="276"/>
                  </a:cxn>
                  <a:cxn ang="0">
                    <a:pos x="60" y="297"/>
                  </a:cxn>
                  <a:cxn ang="0">
                    <a:pos x="103" y="231"/>
                  </a:cxn>
                  <a:cxn ang="0">
                    <a:pos x="47" y="225"/>
                  </a:cxn>
                  <a:cxn ang="0">
                    <a:pos x="51" y="179"/>
                  </a:cxn>
                  <a:cxn ang="0">
                    <a:pos x="156" y="159"/>
                  </a:cxn>
                  <a:cxn ang="0">
                    <a:pos x="92" y="129"/>
                  </a:cxn>
                  <a:cxn ang="0">
                    <a:pos x="166" y="78"/>
                  </a:cxn>
                  <a:cxn ang="0">
                    <a:pos x="192" y="147"/>
                  </a:cxn>
                  <a:cxn ang="0">
                    <a:pos x="280" y="152"/>
                  </a:cxn>
                  <a:cxn ang="0">
                    <a:pos x="301" y="223"/>
                  </a:cxn>
                  <a:cxn ang="0">
                    <a:pos x="339" y="239"/>
                  </a:cxn>
                  <a:cxn ang="0">
                    <a:pos x="343" y="287"/>
                  </a:cxn>
                  <a:cxn ang="0">
                    <a:pos x="377" y="293"/>
                  </a:cxn>
                  <a:cxn ang="0">
                    <a:pos x="478" y="301"/>
                  </a:cxn>
                  <a:cxn ang="0">
                    <a:pos x="450" y="236"/>
                  </a:cxn>
                  <a:cxn ang="0">
                    <a:pos x="449" y="204"/>
                  </a:cxn>
                  <a:cxn ang="0">
                    <a:pos x="440" y="148"/>
                  </a:cxn>
                  <a:cxn ang="0">
                    <a:pos x="401" y="100"/>
                  </a:cxn>
                </a:cxnLst>
                <a:rect l="0" t="0" r="r" b="b"/>
                <a:pathLst>
                  <a:path w="672" h="534">
                    <a:moveTo>
                      <a:pt x="420" y="83"/>
                    </a:moveTo>
                    <a:lnTo>
                      <a:pt x="420" y="80"/>
                    </a:lnTo>
                    <a:lnTo>
                      <a:pt x="420" y="82"/>
                    </a:lnTo>
                    <a:lnTo>
                      <a:pt x="433" y="81"/>
                    </a:lnTo>
                    <a:lnTo>
                      <a:pt x="439" y="71"/>
                    </a:lnTo>
                    <a:lnTo>
                      <a:pt x="439" y="59"/>
                    </a:lnTo>
                    <a:lnTo>
                      <a:pt x="458" y="8"/>
                    </a:lnTo>
                    <a:lnTo>
                      <a:pt x="466" y="3"/>
                    </a:lnTo>
                    <a:lnTo>
                      <a:pt x="478" y="6"/>
                    </a:lnTo>
                    <a:lnTo>
                      <a:pt x="489" y="0"/>
                    </a:lnTo>
                    <a:lnTo>
                      <a:pt x="503" y="26"/>
                    </a:lnTo>
                    <a:lnTo>
                      <a:pt x="503" y="37"/>
                    </a:lnTo>
                    <a:lnTo>
                      <a:pt x="493" y="49"/>
                    </a:lnTo>
                    <a:lnTo>
                      <a:pt x="495" y="61"/>
                    </a:lnTo>
                    <a:lnTo>
                      <a:pt x="501" y="69"/>
                    </a:lnTo>
                    <a:lnTo>
                      <a:pt x="500" y="76"/>
                    </a:lnTo>
                    <a:lnTo>
                      <a:pt x="501" y="94"/>
                    </a:lnTo>
                    <a:lnTo>
                      <a:pt x="504" y="99"/>
                    </a:lnTo>
                    <a:lnTo>
                      <a:pt x="511" y="102"/>
                    </a:lnTo>
                    <a:lnTo>
                      <a:pt x="525" y="120"/>
                    </a:lnTo>
                    <a:lnTo>
                      <a:pt x="526" y="129"/>
                    </a:lnTo>
                    <a:lnTo>
                      <a:pt x="525" y="139"/>
                    </a:lnTo>
                    <a:lnTo>
                      <a:pt x="527" y="143"/>
                    </a:lnTo>
                    <a:lnTo>
                      <a:pt x="519" y="152"/>
                    </a:lnTo>
                    <a:lnTo>
                      <a:pt x="510" y="172"/>
                    </a:lnTo>
                    <a:lnTo>
                      <a:pt x="500" y="178"/>
                    </a:lnTo>
                    <a:lnTo>
                      <a:pt x="512" y="183"/>
                    </a:lnTo>
                    <a:lnTo>
                      <a:pt x="536" y="178"/>
                    </a:lnTo>
                    <a:lnTo>
                      <a:pt x="554" y="196"/>
                    </a:lnTo>
                    <a:lnTo>
                      <a:pt x="548" y="213"/>
                    </a:lnTo>
                    <a:lnTo>
                      <a:pt x="541" y="215"/>
                    </a:lnTo>
                    <a:lnTo>
                      <a:pt x="531" y="234"/>
                    </a:lnTo>
                    <a:lnTo>
                      <a:pt x="533" y="243"/>
                    </a:lnTo>
                    <a:lnTo>
                      <a:pt x="543" y="222"/>
                    </a:lnTo>
                    <a:lnTo>
                      <a:pt x="551" y="218"/>
                    </a:lnTo>
                    <a:lnTo>
                      <a:pt x="560" y="215"/>
                    </a:lnTo>
                    <a:lnTo>
                      <a:pt x="579" y="218"/>
                    </a:lnTo>
                    <a:lnTo>
                      <a:pt x="594" y="266"/>
                    </a:lnTo>
                    <a:lnTo>
                      <a:pt x="600" y="242"/>
                    </a:lnTo>
                    <a:lnTo>
                      <a:pt x="605" y="240"/>
                    </a:lnTo>
                    <a:lnTo>
                      <a:pt x="600" y="236"/>
                    </a:lnTo>
                    <a:lnTo>
                      <a:pt x="595" y="207"/>
                    </a:lnTo>
                    <a:lnTo>
                      <a:pt x="601" y="196"/>
                    </a:lnTo>
                    <a:lnTo>
                      <a:pt x="606" y="184"/>
                    </a:lnTo>
                    <a:lnTo>
                      <a:pt x="637" y="191"/>
                    </a:lnTo>
                    <a:lnTo>
                      <a:pt x="659" y="215"/>
                    </a:lnTo>
                    <a:lnTo>
                      <a:pt x="671" y="245"/>
                    </a:lnTo>
                    <a:lnTo>
                      <a:pt x="670" y="258"/>
                    </a:lnTo>
                    <a:lnTo>
                      <a:pt x="672" y="265"/>
                    </a:lnTo>
                    <a:lnTo>
                      <a:pt x="672" y="281"/>
                    </a:lnTo>
                    <a:lnTo>
                      <a:pt x="670" y="296"/>
                    </a:lnTo>
                    <a:lnTo>
                      <a:pt x="660" y="304"/>
                    </a:lnTo>
                    <a:lnTo>
                      <a:pt x="654" y="347"/>
                    </a:lnTo>
                    <a:lnTo>
                      <a:pt x="649" y="357"/>
                    </a:lnTo>
                    <a:lnTo>
                      <a:pt x="643" y="385"/>
                    </a:lnTo>
                    <a:lnTo>
                      <a:pt x="635" y="404"/>
                    </a:lnTo>
                    <a:lnTo>
                      <a:pt x="618" y="405"/>
                    </a:lnTo>
                    <a:lnTo>
                      <a:pt x="611" y="410"/>
                    </a:lnTo>
                    <a:lnTo>
                      <a:pt x="600" y="425"/>
                    </a:lnTo>
                    <a:lnTo>
                      <a:pt x="575" y="430"/>
                    </a:lnTo>
                    <a:lnTo>
                      <a:pt x="560" y="423"/>
                    </a:lnTo>
                    <a:lnTo>
                      <a:pt x="552" y="416"/>
                    </a:lnTo>
                    <a:lnTo>
                      <a:pt x="546" y="409"/>
                    </a:lnTo>
                    <a:lnTo>
                      <a:pt x="547" y="395"/>
                    </a:lnTo>
                    <a:lnTo>
                      <a:pt x="526" y="423"/>
                    </a:lnTo>
                    <a:lnTo>
                      <a:pt x="509" y="425"/>
                    </a:lnTo>
                    <a:lnTo>
                      <a:pt x="490" y="421"/>
                    </a:lnTo>
                    <a:lnTo>
                      <a:pt x="500" y="411"/>
                    </a:lnTo>
                    <a:lnTo>
                      <a:pt x="492" y="398"/>
                    </a:lnTo>
                    <a:lnTo>
                      <a:pt x="492" y="389"/>
                    </a:lnTo>
                    <a:lnTo>
                      <a:pt x="484" y="394"/>
                    </a:lnTo>
                    <a:lnTo>
                      <a:pt x="481" y="405"/>
                    </a:lnTo>
                    <a:lnTo>
                      <a:pt x="472" y="416"/>
                    </a:lnTo>
                    <a:lnTo>
                      <a:pt x="461" y="421"/>
                    </a:lnTo>
                    <a:lnTo>
                      <a:pt x="450" y="435"/>
                    </a:lnTo>
                    <a:lnTo>
                      <a:pt x="425" y="442"/>
                    </a:lnTo>
                    <a:lnTo>
                      <a:pt x="414" y="442"/>
                    </a:lnTo>
                    <a:lnTo>
                      <a:pt x="386" y="457"/>
                    </a:lnTo>
                    <a:lnTo>
                      <a:pt x="387" y="466"/>
                    </a:lnTo>
                    <a:lnTo>
                      <a:pt x="383" y="475"/>
                    </a:lnTo>
                    <a:lnTo>
                      <a:pt x="376" y="480"/>
                    </a:lnTo>
                    <a:lnTo>
                      <a:pt x="375" y="485"/>
                    </a:lnTo>
                    <a:lnTo>
                      <a:pt x="358" y="495"/>
                    </a:lnTo>
                    <a:lnTo>
                      <a:pt x="348" y="497"/>
                    </a:lnTo>
                    <a:lnTo>
                      <a:pt x="347" y="502"/>
                    </a:lnTo>
                    <a:lnTo>
                      <a:pt x="332" y="503"/>
                    </a:lnTo>
                    <a:lnTo>
                      <a:pt x="325" y="514"/>
                    </a:lnTo>
                    <a:lnTo>
                      <a:pt x="299" y="528"/>
                    </a:lnTo>
                    <a:lnTo>
                      <a:pt x="277" y="534"/>
                    </a:lnTo>
                    <a:lnTo>
                      <a:pt x="231" y="530"/>
                    </a:lnTo>
                    <a:lnTo>
                      <a:pt x="202" y="512"/>
                    </a:lnTo>
                    <a:lnTo>
                      <a:pt x="184" y="495"/>
                    </a:lnTo>
                    <a:lnTo>
                      <a:pt x="177" y="482"/>
                    </a:lnTo>
                    <a:lnTo>
                      <a:pt x="177" y="478"/>
                    </a:lnTo>
                    <a:lnTo>
                      <a:pt x="181" y="466"/>
                    </a:lnTo>
                    <a:lnTo>
                      <a:pt x="191" y="455"/>
                    </a:lnTo>
                    <a:lnTo>
                      <a:pt x="198" y="454"/>
                    </a:lnTo>
                    <a:lnTo>
                      <a:pt x="212" y="446"/>
                    </a:lnTo>
                    <a:lnTo>
                      <a:pt x="224" y="443"/>
                    </a:lnTo>
                    <a:lnTo>
                      <a:pt x="229" y="448"/>
                    </a:lnTo>
                    <a:lnTo>
                      <a:pt x="235" y="447"/>
                    </a:lnTo>
                    <a:lnTo>
                      <a:pt x="242" y="441"/>
                    </a:lnTo>
                    <a:lnTo>
                      <a:pt x="242" y="431"/>
                    </a:lnTo>
                    <a:lnTo>
                      <a:pt x="253" y="415"/>
                    </a:lnTo>
                    <a:lnTo>
                      <a:pt x="304" y="408"/>
                    </a:lnTo>
                    <a:lnTo>
                      <a:pt x="315" y="409"/>
                    </a:lnTo>
                    <a:lnTo>
                      <a:pt x="317" y="420"/>
                    </a:lnTo>
                    <a:lnTo>
                      <a:pt x="327" y="420"/>
                    </a:lnTo>
                    <a:lnTo>
                      <a:pt x="334" y="404"/>
                    </a:lnTo>
                    <a:lnTo>
                      <a:pt x="344" y="396"/>
                    </a:lnTo>
                    <a:lnTo>
                      <a:pt x="350" y="383"/>
                    </a:lnTo>
                    <a:lnTo>
                      <a:pt x="363" y="372"/>
                    </a:lnTo>
                    <a:lnTo>
                      <a:pt x="368" y="362"/>
                    </a:lnTo>
                    <a:lnTo>
                      <a:pt x="366" y="352"/>
                    </a:lnTo>
                    <a:lnTo>
                      <a:pt x="355" y="352"/>
                    </a:lnTo>
                    <a:lnTo>
                      <a:pt x="343" y="376"/>
                    </a:lnTo>
                    <a:lnTo>
                      <a:pt x="331" y="372"/>
                    </a:lnTo>
                    <a:lnTo>
                      <a:pt x="294" y="383"/>
                    </a:lnTo>
                    <a:lnTo>
                      <a:pt x="289" y="372"/>
                    </a:lnTo>
                    <a:lnTo>
                      <a:pt x="293" y="361"/>
                    </a:lnTo>
                    <a:lnTo>
                      <a:pt x="278" y="372"/>
                    </a:lnTo>
                    <a:lnTo>
                      <a:pt x="277" y="358"/>
                    </a:lnTo>
                    <a:lnTo>
                      <a:pt x="272" y="356"/>
                    </a:lnTo>
                    <a:lnTo>
                      <a:pt x="270" y="376"/>
                    </a:lnTo>
                    <a:lnTo>
                      <a:pt x="263" y="389"/>
                    </a:lnTo>
                    <a:lnTo>
                      <a:pt x="251" y="392"/>
                    </a:lnTo>
                    <a:lnTo>
                      <a:pt x="247" y="379"/>
                    </a:lnTo>
                    <a:lnTo>
                      <a:pt x="239" y="394"/>
                    </a:lnTo>
                    <a:lnTo>
                      <a:pt x="224" y="398"/>
                    </a:lnTo>
                    <a:lnTo>
                      <a:pt x="207" y="408"/>
                    </a:lnTo>
                    <a:lnTo>
                      <a:pt x="200" y="396"/>
                    </a:lnTo>
                    <a:lnTo>
                      <a:pt x="202" y="389"/>
                    </a:lnTo>
                    <a:lnTo>
                      <a:pt x="215" y="373"/>
                    </a:lnTo>
                    <a:lnTo>
                      <a:pt x="212" y="372"/>
                    </a:lnTo>
                    <a:lnTo>
                      <a:pt x="209" y="357"/>
                    </a:lnTo>
                    <a:lnTo>
                      <a:pt x="210" y="340"/>
                    </a:lnTo>
                    <a:lnTo>
                      <a:pt x="225" y="330"/>
                    </a:lnTo>
                    <a:lnTo>
                      <a:pt x="235" y="319"/>
                    </a:lnTo>
                    <a:lnTo>
                      <a:pt x="227" y="319"/>
                    </a:lnTo>
                    <a:lnTo>
                      <a:pt x="218" y="329"/>
                    </a:lnTo>
                    <a:lnTo>
                      <a:pt x="199" y="324"/>
                    </a:lnTo>
                    <a:lnTo>
                      <a:pt x="191" y="363"/>
                    </a:lnTo>
                    <a:lnTo>
                      <a:pt x="186" y="367"/>
                    </a:lnTo>
                    <a:lnTo>
                      <a:pt x="180" y="349"/>
                    </a:lnTo>
                    <a:lnTo>
                      <a:pt x="171" y="346"/>
                    </a:lnTo>
                    <a:lnTo>
                      <a:pt x="170" y="363"/>
                    </a:lnTo>
                    <a:lnTo>
                      <a:pt x="178" y="376"/>
                    </a:lnTo>
                    <a:lnTo>
                      <a:pt x="177" y="394"/>
                    </a:lnTo>
                    <a:lnTo>
                      <a:pt x="171" y="396"/>
                    </a:lnTo>
                    <a:lnTo>
                      <a:pt x="155" y="416"/>
                    </a:lnTo>
                    <a:lnTo>
                      <a:pt x="143" y="415"/>
                    </a:lnTo>
                    <a:lnTo>
                      <a:pt x="138" y="396"/>
                    </a:lnTo>
                    <a:lnTo>
                      <a:pt x="138" y="378"/>
                    </a:lnTo>
                    <a:lnTo>
                      <a:pt x="124" y="389"/>
                    </a:lnTo>
                    <a:lnTo>
                      <a:pt x="113" y="388"/>
                    </a:lnTo>
                    <a:lnTo>
                      <a:pt x="114" y="405"/>
                    </a:lnTo>
                    <a:lnTo>
                      <a:pt x="114" y="420"/>
                    </a:lnTo>
                    <a:lnTo>
                      <a:pt x="102" y="417"/>
                    </a:lnTo>
                    <a:lnTo>
                      <a:pt x="80" y="399"/>
                    </a:lnTo>
                    <a:lnTo>
                      <a:pt x="85" y="389"/>
                    </a:lnTo>
                    <a:lnTo>
                      <a:pt x="76" y="383"/>
                    </a:lnTo>
                    <a:lnTo>
                      <a:pt x="78" y="369"/>
                    </a:lnTo>
                    <a:lnTo>
                      <a:pt x="64" y="374"/>
                    </a:lnTo>
                    <a:lnTo>
                      <a:pt x="58" y="388"/>
                    </a:lnTo>
                    <a:lnTo>
                      <a:pt x="25" y="379"/>
                    </a:lnTo>
                    <a:lnTo>
                      <a:pt x="10" y="372"/>
                    </a:lnTo>
                    <a:lnTo>
                      <a:pt x="0" y="358"/>
                    </a:lnTo>
                    <a:lnTo>
                      <a:pt x="1" y="351"/>
                    </a:lnTo>
                    <a:lnTo>
                      <a:pt x="11" y="325"/>
                    </a:lnTo>
                    <a:lnTo>
                      <a:pt x="24" y="309"/>
                    </a:lnTo>
                    <a:lnTo>
                      <a:pt x="51" y="307"/>
                    </a:lnTo>
                    <a:lnTo>
                      <a:pt x="87" y="309"/>
                    </a:lnTo>
                    <a:lnTo>
                      <a:pt x="94" y="306"/>
                    </a:lnTo>
                    <a:lnTo>
                      <a:pt x="105" y="291"/>
                    </a:lnTo>
                    <a:lnTo>
                      <a:pt x="130" y="276"/>
                    </a:lnTo>
                    <a:lnTo>
                      <a:pt x="140" y="259"/>
                    </a:lnTo>
                    <a:lnTo>
                      <a:pt x="122" y="272"/>
                    </a:lnTo>
                    <a:lnTo>
                      <a:pt x="101" y="276"/>
                    </a:lnTo>
                    <a:lnTo>
                      <a:pt x="86" y="288"/>
                    </a:lnTo>
                    <a:lnTo>
                      <a:pt x="60" y="297"/>
                    </a:lnTo>
                    <a:lnTo>
                      <a:pt x="22" y="293"/>
                    </a:lnTo>
                    <a:lnTo>
                      <a:pt x="22" y="270"/>
                    </a:lnTo>
                    <a:lnTo>
                      <a:pt x="33" y="245"/>
                    </a:lnTo>
                    <a:lnTo>
                      <a:pt x="76" y="240"/>
                    </a:lnTo>
                    <a:lnTo>
                      <a:pt x="103" y="231"/>
                    </a:lnTo>
                    <a:lnTo>
                      <a:pt x="144" y="226"/>
                    </a:lnTo>
                    <a:lnTo>
                      <a:pt x="157" y="212"/>
                    </a:lnTo>
                    <a:lnTo>
                      <a:pt x="134" y="222"/>
                    </a:lnTo>
                    <a:lnTo>
                      <a:pt x="55" y="231"/>
                    </a:lnTo>
                    <a:lnTo>
                      <a:pt x="47" y="225"/>
                    </a:lnTo>
                    <a:lnTo>
                      <a:pt x="47" y="210"/>
                    </a:lnTo>
                    <a:lnTo>
                      <a:pt x="53" y="200"/>
                    </a:lnTo>
                    <a:lnTo>
                      <a:pt x="60" y="196"/>
                    </a:lnTo>
                    <a:lnTo>
                      <a:pt x="58" y="188"/>
                    </a:lnTo>
                    <a:lnTo>
                      <a:pt x="51" y="179"/>
                    </a:lnTo>
                    <a:lnTo>
                      <a:pt x="62" y="158"/>
                    </a:lnTo>
                    <a:lnTo>
                      <a:pt x="76" y="151"/>
                    </a:lnTo>
                    <a:lnTo>
                      <a:pt x="103" y="153"/>
                    </a:lnTo>
                    <a:lnTo>
                      <a:pt x="118" y="151"/>
                    </a:lnTo>
                    <a:lnTo>
                      <a:pt x="156" y="159"/>
                    </a:lnTo>
                    <a:lnTo>
                      <a:pt x="161" y="154"/>
                    </a:lnTo>
                    <a:lnTo>
                      <a:pt x="151" y="154"/>
                    </a:lnTo>
                    <a:lnTo>
                      <a:pt x="144" y="143"/>
                    </a:lnTo>
                    <a:lnTo>
                      <a:pt x="100" y="139"/>
                    </a:lnTo>
                    <a:lnTo>
                      <a:pt x="92" y="129"/>
                    </a:lnTo>
                    <a:lnTo>
                      <a:pt x="101" y="103"/>
                    </a:lnTo>
                    <a:lnTo>
                      <a:pt x="113" y="88"/>
                    </a:lnTo>
                    <a:lnTo>
                      <a:pt x="138" y="88"/>
                    </a:lnTo>
                    <a:lnTo>
                      <a:pt x="146" y="78"/>
                    </a:lnTo>
                    <a:lnTo>
                      <a:pt x="166" y="78"/>
                    </a:lnTo>
                    <a:lnTo>
                      <a:pt x="180" y="83"/>
                    </a:lnTo>
                    <a:lnTo>
                      <a:pt x="191" y="97"/>
                    </a:lnTo>
                    <a:lnTo>
                      <a:pt x="191" y="116"/>
                    </a:lnTo>
                    <a:lnTo>
                      <a:pt x="186" y="124"/>
                    </a:lnTo>
                    <a:lnTo>
                      <a:pt x="192" y="147"/>
                    </a:lnTo>
                    <a:lnTo>
                      <a:pt x="219" y="147"/>
                    </a:lnTo>
                    <a:lnTo>
                      <a:pt x="234" y="136"/>
                    </a:lnTo>
                    <a:lnTo>
                      <a:pt x="258" y="135"/>
                    </a:lnTo>
                    <a:lnTo>
                      <a:pt x="258" y="148"/>
                    </a:lnTo>
                    <a:lnTo>
                      <a:pt x="280" y="152"/>
                    </a:lnTo>
                    <a:lnTo>
                      <a:pt x="288" y="179"/>
                    </a:lnTo>
                    <a:lnTo>
                      <a:pt x="302" y="200"/>
                    </a:lnTo>
                    <a:lnTo>
                      <a:pt x="312" y="200"/>
                    </a:lnTo>
                    <a:lnTo>
                      <a:pt x="321" y="210"/>
                    </a:lnTo>
                    <a:lnTo>
                      <a:pt x="301" y="223"/>
                    </a:lnTo>
                    <a:lnTo>
                      <a:pt x="300" y="234"/>
                    </a:lnTo>
                    <a:lnTo>
                      <a:pt x="310" y="237"/>
                    </a:lnTo>
                    <a:lnTo>
                      <a:pt x="336" y="227"/>
                    </a:lnTo>
                    <a:lnTo>
                      <a:pt x="336" y="232"/>
                    </a:lnTo>
                    <a:lnTo>
                      <a:pt x="339" y="239"/>
                    </a:lnTo>
                    <a:lnTo>
                      <a:pt x="342" y="250"/>
                    </a:lnTo>
                    <a:lnTo>
                      <a:pt x="336" y="258"/>
                    </a:lnTo>
                    <a:lnTo>
                      <a:pt x="340" y="256"/>
                    </a:lnTo>
                    <a:lnTo>
                      <a:pt x="344" y="271"/>
                    </a:lnTo>
                    <a:lnTo>
                      <a:pt x="343" y="287"/>
                    </a:lnTo>
                    <a:lnTo>
                      <a:pt x="349" y="297"/>
                    </a:lnTo>
                    <a:lnTo>
                      <a:pt x="359" y="298"/>
                    </a:lnTo>
                    <a:lnTo>
                      <a:pt x="366" y="297"/>
                    </a:lnTo>
                    <a:lnTo>
                      <a:pt x="371" y="292"/>
                    </a:lnTo>
                    <a:lnTo>
                      <a:pt x="377" y="293"/>
                    </a:lnTo>
                    <a:lnTo>
                      <a:pt x="395" y="288"/>
                    </a:lnTo>
                    <a:lnTo>
                      <a:pt x="399" y="297"/>
                    </a:lnTo>
                    <a:lnTo>
                      <a:pt x="419" y="293"/>
                    </a:lnTo>
                    <a:lnTo>
                      <a:pt x="469" y="303"/>
                    </a:lnTo>
                    <a:lnTo>
                      <a:pt x="478" y="301"/>
                    </a:lnTo>
                    <a:lnTo>
                      <a:pt x="482" y="283"/>
                    </a:lnTo>
                    <a:lnTo>
                      <a:pt x="482" y="261"/>
                    </a:lnTo>
                    <a:lnTo>
                      <a:pt x="468" y="245"/>
                    </a:lnTo>
                    <a:lnTo>
                      <a:pt x="462" y="233"/>
                    </a:lnTo>
                    <a:lnTo>
                      <a:pt x="450" y="236"/>
                    </a:lnTo>
                    <a:lnTo>
                      <a:pt x="444" y="229"/>
                    </a:lnTo>
                    <a:lnTo>
                      <a:pt x="440" y="221"/>
                    </a:lnTo>
                    <a:lnTo>
                      <a:pt x="431" y="227"/>
                    </a:lnTo>
                    <a:lnTo>
                      <a:pt x="425" y="218"/>
                    </a:lnTo>
                    <a:lnTo>
                      <a:pt x="449" y="204"/>
                    </a:lnTo>
                    <a:lnTo>
                      <a:pt x="451" y="193"/>
                    </a:lnTo>
                    <a:lnTo>
                      <a:pt x="462" y="190"/>
                    </a:lnTo>
                    <a:lnTo>
                      <a:pt x="456" y="163"/>
                    </a:lnTo>
                    <a:lnTo>
                      <a:pt x="450" y="152"/>
                    </a:lnTo>
                    <a:lnTo>
                      <a:pt x="440" y="148"/>
                    </a:lnTo>
                    <a:lnTo>
                      <a:pt x="438" y="142"/>
                    </a:lnTo>
                    <a:lnTo>
                      <a:pt x="424" y="139"/>
                    </a:lnTo>
                    <a:lnTo>
                      <a:pt x="402" y="120"/>
                    </a:lnTo>
                    <a:lnTo>
                      <a:pt x="401" y="110"/>
                    </a:lnTo>
                    <a:lnTo>
                      <a:pt x="401" y="100"/>
                    </a:lnTo>
                    <a:lnTo>
                      <a:pt x="396" y="93"/>
                    </a:lnTo>
                    <a:lnTo>
                      <a:pt x="412" y="89"/>
                    </a:lnTo>
                    <a:lnTo>
                      <a:pt x="420" y="8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2" name="任意多边形: 形状 261"/>
              <p:cNvSpPr>
                <a:spLocks noChangeAspect="1"/>
              </p:cNvSpPr>
              <p:nvPr/>
            </p:nvSpPr>
            <p:spPr bwMode="gray">
              <a:xfrm>
                <a:off x="1168" y="1099"/>
                <a:ext cx="80" cy="82"/>
              </a:xfrm>
              <a:custGeom>
                <a:avLst/>
                <a:gdLst/>
                <a:ahLst/>
                <a:cxnLst>
                  <a:cxn ang="0">
                    <a:pos x="157" y="126"/>
                  </a:cxn>
                  <a:cxn ang="0">
                    <a:pos x="177" y="100"/>
                  </a:cxn>
                  <a:cxn ang="0">
                    <a:pos x="197" y="75"/>
                  </a:cxn>
                  <a:cxn ang="0">
                    <a:pos x="224" y="48"/>
                  </a:cxn>
                  <a:cxn ang="0">
                    <a:pos x="242" y="51"/>
                  </a:cxn>
                  <a:cxn ang="0">
                    <a:pos x="269" y="44"/>
                  </a:cxn>
                  <a:cxn ang="0">
                    <a:pos x="274" y="72"/>
                  </a:cxn>
                  <a:cxn ang="0">
                    <a:pos x="285" y="59"/>
                  </a:cxn>
                  <a:cxn ang="0">
                    <a:pos x="303" y="57"/>
                  </a:cxn>
                  <a:cxn ang="0">
                    <a:pos x="329" y="43"/>
                  </a:cxn>
                  <a:cxn ang="0">
                    <a:pos x="307" y="23"/>
                  </a:cxn>
                  <a:cxn ang="0">
                    <a:pos x="343" y="0"/>
                  </a:cxn>
                  <a:cxn ang="0">
                    <a:pos x="382" y="37"/>
                  </a:cxn>
                  <a:cxn ang="0">
                    <a:pos x="397" y="72"/>
                  </a:cxn>
                  <a:cxn ang="0">
                    <a:pos x="356" y="91"/>
                  </a:cxn>
                  <a:cxn ang="0">
                    <a:pos x="353" y="119"/>
                  </a:cxn>
                  <a:cxn ang="0">
                    <a:pos x="369" y="159"/>
                  </a:cxn>
                  <a:cxn ang="0">
                    <a:pos x="355" y="173"/>
                  </a:cxn>
                  <a:cxn ang="0">
                    <a:pos x="370" y="190"/>
                  </a:cxn>
                  <a:cxn ang="0">
                    <a:pos x="350" y="237"/>
                  </a:cxn>
                  <a:cxn ang="0">
                    <a:pos x="314" y="258"/>
                  </a:cxn>
                  <a:cxn ang="0">
                    <a:pos x="300" y="309"/>
                  </a:cxn>
                  <a:cxn ang="0">
                    <a:pos x="265" y="253"/>
                  </a:cxn>
                  <a:cxn ang="0">
                    <a:pos x="275" y="195"/>
                  </a:cxn>
                  <a:cxn ang="0">
                    <a:pos x="262" y="193"/>
                  </a:cxn>
                  <a:cxn ang="0">
                    <a:pos x="244" y="206"/>
                  </a:cxn>
                  <a:cxn ang="0">
                    <a:pos x="244" y="244"/>
                  </a:cxn>
                  <a:cxn ang="0">
                    <a:pos x="216" y="239"/>
                  </a:cxn>
                  <a:cxn ang="0">
                    <a:pos x="217" y="264"/>
                  </a:cxn>
                  <a:cxn ang="0">
                    <a:pos x="231" y="302"/>
                  </a:cxn>
                  <a:cxn ang="0">
                    <a:pos x="211" y="342"/>
                  </a:cxn>
                  <a:cxn ang="0">
                    <a:pos x="195" y="324"/>
                  </a:cxn>
                  <a:cxn ang="0">
                    <a:pos x="181" y="295"/>
                  </a:cxn>
                  <a:cxn ang="0">
                    <a:pos x="174" y="318"/>
                  </a:cxn>
                  <a:cxn ang="0">
                    <a:pos x="181" y="336"/>
                  </a:cxn>
                  <a:cxn ang="0">
                    <a:pos x="181" y="368"/>
                  </a:cxn>
                  <a:cxn ang="0">
                    <a:pos x="171" y="393"/>
                  </a:cxn>
                  <a:cxn ang="0">
                    <a:pos x="145" y="384"/>
                  </a:cxn>
                  <a:cxn ang="0">
                    <a:pos x="131" y="393"/>
                  </a:cxn>
                  <a:cxn ang="0">
                    <a:pos x="114" y="351"/>
                  </a:cxn>
                  <a:cxn ang="0">
                    <a:pos x="114" y="319"/>
                  </a:cxn>
                  <a:cxn ang="0">
                    <a:pos x="101" y="360"/>
                  </a:cxn>
                  <a:cxn ang="0">
                    <a:pos x="56" y="360"/>
                  </a:cxn>
                  <a:cxn ang="0">
                    <a:pos x="58" y="334"/>
                  </a:cxn>
                  <a:cxn ang="0">
                    <a:pos x="37" y="378"/>
                  </a:cxn>
                  <a:cxn ang="0">
                    <a:pos x="12" y="367"/>
                  </a:cxn>
                  <a:cxn ang="0">
                    <a:pos x="2" y="346"/>
                  </a:cxn>
                  <a:cxn ang="0">
                    <a:pos x="15" y="308"/>
                  </a:cxn>
                  <a:cxn ang="0">
                    <a:pos x="29" y="274"/>
                  </a:cxn>
                  <a:cxn ang="0">
                    <a:pos x="59" y="274"/>
                  </a:cxn>
                  <a:cxn ang="0">
                    <a:pos x="82" y="239"/>
                  </a:cxn>
                  <a:cxn ang="0">
                    <a:pos x="90" y="209"/>
                  </a:cxn>
                  <a:cxn ang="0">
                    <a:pos x="111" y="206"/>
                  </a:cxn>
                  <a:cxn ang="0">
                    <a:pos x="134" y="178"/>
                  </a:cxn>
                  <a:cxn ang="0">
                    <a:pos x="147" y="150"/>
                  </a:cxn>
                </a:cxnLst>
                <a:rect l="0" t="0" r="r" b="b"/>
                <a:pathLst>
                  <a:path w="399" h="411">
                    <a:moveTo>
                      <a:pt x="154" y="134"/>
                    </a:moveTo>
                    <a:lnTo>
                      <a:pt x="156" y="136"/>
                    </a:lnTo>
                    <a:lnTo>
                      <a:pt x="157" y="126"/>
                    </a:lnTo>
                    <a:lnTo>
                      <a:pt x="166" y="120"/>
                    </a:lnTo>
                    <a:lnTo>
                      <a:pt x="170" y="109"/>
                    </a:lnTo>
                    <a:lnTo>
                      <a:pt x="177" y="100"/>
                    </a:lnTo>
                    <a:lnTo>
                      <a:pt x="184" y="99"/>
                    </a:lnTo>
                    <a:lnTo>
                      <a:pt x="187" y="89"/>
                    </a:lnTo>
                    <a:lnTo>
                      <a:pt x="197" y="75"/>
                    </a:lnTo>
                    <a:lnTo>
                      <a:pt x="198" y="61"/>
                    </a:lnTo>
                    <a:lnTo>
                      <a:pt x="221" y="57"/>
                    </a:lnTo>
                    <a:lnTo>
                      <a:pt x="224" y="48"/>
                    </a:lnTo>
                    <a:lnTo>
                      <a:pt x="232" y="49"/>
                    </a:lnTo>
                    <a:lnTo>
                      <a:pt x="238" y="57"/>
                    </a:lnTo>
                    <a:lnTo>
                      <a:pt x="242" y="51"/>
                    </a:lnTo>
                    <a:lnTo>
                      <a:pt x="256" y="50"/>
                    </a:lnTo>
                    <a:lnTo>
                      <a:pt x="260" y="45"/>
                    </a:lnTo>
                    <a:lnTo>
                      <a:pt x="269" y="44"/>
                    </a:lnTo>
                    <a:lnTo>
                      <a:pt x="267" y="60"/>
                    </a:lnTo>
                    <a:lnTo>
                      <a:pt x="270" y="76"/>
                    </a:lnTo>
                    <a:lnTo>
                      <a:pt x="274" y="72"/>
                    </a:lnTo>
                    <a:lnTo>
                      <a:pt x="271" y="57"/>
                    </a:lnTo>
                    <a:lnTo>
                      <a:pt x="275" y="48"/>
                    </a:lnTo>
                    <a:lnTo>
                      <a:pt x="285" y="59"/>
                    </a:lnTo>
                    <a:lnTo>
                      <a:pt x="298" y="66"/>
                    </a:lnTo>
                    <a:lnTo>
                      <a:pt x="306" y="66"/>
                    </a:lnTo>
                    <a:lnTo>
                      <a:pt x="303" y="57"/>
                    </a:lnTo>
                    <a:lnTo>
                      <a:pt x="319" y="61"/>
                    </a:lnTo>
                    <a:lnTo>
                      <a:pt x="330" y="49"/>
                    </a:lnTo>
                    <a:lnTo>
                      <a:pt x="329" y="43"/>
                    </a:lnTo>
                    <a:lnTo>
                      <a:pt x="322" y="44"/>
                    </a:lnTo>
                    <a:lnTo>
                      <a:pt x="313" y="37"/>
                    </a:lnTo>
                    <a:lnTo>
                      <a:pt x="307" y="23"/>
                    </a:lnTo>
                    <a:lnTo>
                      <a:pt x="317" y="19"/>
                    </a:lnTo>
                    <a:lnTo>
                      <a:pt x="323" y="7"/>
                    </a:lnTo>
                    <a:lnTo>
                      <a:pt x="343" y="0"/>
                    </a:lnTo>
                    <a:lnTo>
                      <a:pt x="365" y="18"/>
                    </a:lnTo>
                    <a:lnTo>
                      <a:pt x="365" y="24"/>
                    </a:lnTo>
                    <a:lnTo>
                      <a:pt x="382" y="37"/>
                    </a:lnTo>
                    <a:lnTo>
                      <a:pt x="399" y="57"/>
                    </a:lnTo>
                    <a:lnTo>
                      <a:pt x="399" y="66"/>
                    </a:lnTo>
                    <a:lnTo>
                      <a:pt x="397" y="72"/>
                    </a:lnTo>
                    <a:lnTo>
                      <a:pt x="384" y="77"/>
                    </a:lnTo>
                    <a:lnTo>
                      <a:pt x="381" y="85"/>
                    </a:lnTo>
                    <a:lnTo>
                      <a:pt x="356" y="91"/>
                    </a:lnTo>
                    <a:lnTo>
                      <a:pt x="349" y="99"/>
                    </a:lnTo>
                    <a:lnTo>
                      <a:pt x="348" y="108"/>
                    </a:lnTo>
                    <a:lnTo>
                      <a:pt x="353" y="119"/>
                    </a:lnTo>
                    <a:lnTo>
                      <a:pt x="376" y="148"/>
                    </a:lnTo>
                    <a:lnTo>
                      <a:pt x="377" y="159"/>
                    </a:lnTo>
                    <a:lnTo>
                      <a:pt x="369" y="159"/>
                    </a:lnTo>
                    <a:lnTo>
                      <a:pt x="360" y="152"/>
                    </a:lnTo>
                    <a:lnTo>
                      <a:pt x="353" y="159"/>
                    </a:lnTo>
                    <a:lnTo>
                      <a:pt x="355" y="173"/>
                    </a:lnTo>
                    <a:lnTo>
                      <a:pt x="364" y="174"/>
                    </a:lnTo>
                    <a:lnTo>
                      <a:pt x="366" y="186"/>
                    </a:lnTo>
                    <a:lnTo>
                      <a:pt x="370" y="190"/>
                    </a:lnTo>
                    <a:lnTo>
                      <a:pt x="375" y="210"/>
                    </a:lnTo>
                    <a:lnTo>
                      <a:pt x="366" y="222"/>
                    </a:lnTo>
                    <a:lnTo>
                      <a:pt x="350" y="237"/>
                    </a:lnTo>
                    <a:lnTo>
                      <a:pt x="324" y="237"/>
                    </a:lnTo>
                    <a:lnTo>
                      <a:pt x="318" y="244"/>
                    </a:lnTo>
                    <a:lnTo>
                      <a:pt x="314" y="258"/>
                    </a:lnTo>
                    <a:lnTo>
                      <a:pt x="317" y="288"/>
                    </a:lnTo>
                    <a:lnTo>
                      <a:pt x="313" y="302"/>
                    </a:lnTo>
                    <a:lnTo>
                      <a:pt x="300" y="309"/>
                    </a:lnTo>
                    <a:lnTo>
                      <a:pt x="287" y="307"/>
                    </a:lnTo>
                    <a:lnTo>
                      <a:pt x="265" y="269"/>
                    </a:lnTo>
                    <a:lnTo>
                      <a:pt x="265" y="253"/>
                    </a:lnTo>
                    <a:lnTo>
                      <a:pt x="269" y="237"/>
                    </a:lnTo>
                    <a:lnTo>
                      <a:pt x="268" y="220"/>
                    </a:lnTo>
                    <a:lnTo>
                      <a:pt x="275" y="195"/>
                    </a:lnTo>
                    <a:lnTo>
                      <a:pt x="276" y="183"/>
                    </a:lnTo>
                    <a:lnTo>
                      <a:pt x="270" y="182"/>
                    </a:lnTo>
                    <a:lnTo>
                      <a:pt x="262" y="193"/>
                    </a:lnTo>
                    <a:lnTo>
                      <a:pt x="246" y="189"/>
                    </a:lnTo>
                    <a:lnTo>
                      <a:pt x="244" y="200"/>
                    </a:lnTo>
                    <a:lnTo>
                      <a:pt x="244" y="206"/>
                    </a:lnTo>
                    <a:lnTo>
                      <a:pt x="237" y="213"/>
                    </a:lnTo>
                    <a:lnTo>
                      <a:pt x="243" y="220"/>
                    </a:lnTo>
                    <a:lnTo>
                      <a:pt x="244" y="244"/>
                    </a:lnTo>
                    <a:lnTo>
                      <a:pt x="235" y="255"/>
                    </a:lnTo>
                    <a:lnTo>
                      <a:pt x="225" y="242"/>
                    </a:lnTo>
                    <a:lnTo>
                      <a:pt x="216" y="239"/>
                    </a:lnTo>
                    <a:lnTo>
                      <a:pt x="216" y="247"/>
                    </a:lnTo>
                    <a:lnTo>
                      <a:pt x="211" y="256"/>
                    </a:lnTo>
                    <a:lnTo>
                      <a:pt x="217" y="264"/>
                    </a:lnTo>
                    <a:lnTo>
                      <a:pt x="227" y="268"/>
                    </a:lnTo>
                    <a:lnTo>
                      <a:pt x="233" y="291"/>
                    </a:lnTo>
                    <a:lnTo>
                      <a:pt x="231" y="302"/>
                    </a:lnTo>
                    <a:lnTo>
                      <a:pt x="216" y="311"/>
                    </a:lnTo>
                    <a:lnTo>
                      <a:pt x="215" y="331"/>
                    </a:lnTo>
                    <a:lnTo>
                      <a:pt x="211" y="342"/>
                    </a:lnTo>
                    <a:lnTo>
                      <a:pt x="209" y="340"/>
                    </a:lnTo>
                    <a:lnTo>
                      <a:pt x="201" y="344"/>
                    </a:lnTo>
                    <a:lnTo>
                      <a:pt x="195" y="324"/>
                    </a:lnTo>
                    <a:lnTo>
                      <a:pt x="188" y="308"/>
                    </a:lnTo>
                    <a:lnTo>
                      <a:pt x="185" y="287"/>
                    </a:lnTo>
                    <a:lnTo>
                      <a:pt x="181" y="295"/>
                    </a:lnTo>
                    <a:lnTo>
                      <a:pt x="173" y="290"/>
                    </a:lnTo>
                    <a:lnTo>
                      <a:pt x="172" y="301"/>
                    </a:lnTo>
                    <a:lnTo>
                      <a:pt x="174" y="318"/>
                    </a:lnTo>
                    <a:lnTo>
                      <a:pt x="178" y="324"/>
                    </a:lnTo>
                    <a:lnTo>
                      <a:pt x="173" y="334"/>
                    </a:lnTo>
                    <a:lnTo>
                      <a:pt x="181" y="336"/>
                    </a:lnTo>
                    <a:lnTo>
                      <a:pt x="162" y="346"/>
                    </a:lnTo>
                    <a:lnTo>
                      <a:pt x="173" y="352"/>
                    </a:lnTo>
                    <a:lnTo>
                      <a:pt x="181" y="368"/>
                    </a:lnTo>
                    <a:lnTo>
                      <a:pt x="182" y="376"/>
                    </a:lnTo>
                    <a:lnTo>
                      <a:pt x="173" y="376"/>
                    </a:lnTo>
                    <a:lnTo>
                      <a:pt x="171" y="393"/>
                    </a:lnTo>
                    <a:lnTo>
                      <a:pt x="162" y="398"/>
                    </a:lnTo>
                    <a:lnTo>
                      <a:pt x="154" y="398"/>
                    </a:lnTo>
                    <a:lnTo>
                      <a:pt x="145" y="384"/>
                    </a:lnTo>
                    <a:lnTo>
                      <a:pt x="144" y="400"/>
                    </a:lnTo>
                    <a:lnTo>
                      <a:pt x="139" y="411"/>
                    </a:lnTo>
                    <a:lnTo>
                      <a:pt x="131" y="393"/>
                    </a:lnTo>
                    <a:lnTo>
                      <a:pt x="130" y="367"/>
                    </a:lnTo>
                    <a:lnTo>
                      <a:pt x="123" y="367"/>
                    </a:lnTo>
                    <a:lnTo>
                      <a:pt x="114" y="351"/>
                    </a:lnTo>
                    <a:lnTo>
                      <a:pt x="118" y="339"/>
                    </a:lnTo>
                    <a:lnTo>
                      <a:pt x="117" y="328"/>
                    </a:lnTo>
                    <a:lnTo>
                      <a:pt x="114" y="319"/>
                    </a:lnTo>
                    <a:lnTo>
                      <a:pt x="103" y="329"/>
                    </a:lnTo>
                    <a:lnTo>
                      <a:pt x="101" y="349"/>
                    </a:lnTo>
                    <a:lnTo>
                      <a:pt x="101" y="360"/>
                    </a:lnTo>
                    <a:lnTo>
                      <a:pt x="91" y="382"/>
                    </a:lnTo>
                    <a:lnTo>
                      <a:pt x="82" y="371"/>
                    </a:lnTo>
                    <a:lnTo>
                      <a:pt x="56" y="360"/>
                    </a:lnTo>
                    <a:lnTo>
                      <a:pt x="55" y="352"/>
                    </a:lnTo>
                    <a:lnTo>
                      <a:pt x="58" y="346"/>
                    </a:lnTo>
                    <a:lnTo>
                      <a:pt x="58" y="334"/>
                    </a:lnTo>
                    <a:lnTo>
                      <a:pt x="50" y="356"/>
                    </a:lnTo>
                    <a:lnTo>
                      <a:pt x="44" y="361"/>
                    </a:lnTo>
                    <a:lnTo>
                      <a:pt x="37" y="378"/>
                    </a:lnTo>
                    <a:lnTo>
                      <a:pt x="21" y="383"/>
                    </a:lnTo>
                    <a:lnTo>
                      <a:pt x="12" y="373"/>
                    </a:lnTo>
                    <a:lnTo>
                      <a:pt x="12" y="367"/>
                    </a:lnTo>
                    <a:lnTo>
                      <a:pt x="25" y="333"/>
                    </a:lnTo>
                    <a:lnTo>
                      <a:pt x="16" y="328"/>
                    </a:lnTo>
                    <a:lnTo>
                      <a:pt x="2" y="346"/>
                    </a:lnTo>
                    <a:lnTo>
                      <a:pt x="0" y="326"/>
                    </a:lnTo>
                    <a:lnTo>
                      <a:pt x="5" y="317"/>
                    </a:lnTo>
                    <a:lnTo>
                      <a:pt x="15" y="308"/>
                    </a:lnTo>
                    <a:lnTo>
                      <a:pt x="16" y="285"/>
                    </a:lnTo>
                    <a:lnTo>
                      <a:pt x="27" y="280"/>
                    </a:lnTo>
                    <a:lnTo>
                      <a:pt x="29" y="274"/>
                    </a:lnTo>
                    <a:lnTo>
                      <a:pt x="39" y="266"/>
                    </a:lnTo>
                    <a:lnTo>
                      <a:pt x="47" y="266"/>
                    </a:lnTo>
                    <a:lnTo>
                      <a:pt x="59" y="274"/>
                    </a:lnTo>
                    <a:lnTo>
                      <a:pt x="64" y="269"/>
                    </a:lnTo>
                    <a:lnTo>
                      <a:pt x="70" y="271"/>
                    </a:lnTo>
                    <a:lnTo>
                      <a:pt x="82" y="239"/>
                    </a:lnTo>
                    <a:lnTo>
                      <a:pt x="90" y="231"/>
                    </a:lnTo>
                    <a:lnTo>
                      <a:pt x="91" y="225"/>
                    </a:lnTo>
                    <a:lnTo>
                      <a:pt x="90" y="209"/>
                    </a:lnTo>
                    <a:lnTo>
                      <a:pt x="93" y="216"/>
                    </a:lnTo>
                    <a:lnTo>
                      <a:pt x="99" y="213"/>
                    </a:lnTo>
                    <a:lnTo>
                      <a:pt x="111" y="206"/>
                    </a:lnTo>
                    <a:lnTo>
                      <a:pt x="114" y="198"/>
                    </a:lnTo>
                    <a:lnTo>
                      <a:pt x="120" y="198"/>
                    </a:lnTo>
                    <a:lnTo>
                      <a:pt x="134" y="178"/>
                    </a:lnTo>
                    <a:lnTo>
                      <a:pt x="147" y="174"/>
                    </a:lnTo>
                    <a:lnTo>
                      <a:pt x="138" y="170"/>
                    </a:lnTo>
                    <a:lnTo>
                      <a:pt x="147" y="150"/>
                    </a:lnTo>
                    <a:lnTo>
                      <a:pt x="149" y="139"/>
                    </a:lnTo>
                    <a:lnTo>
                      <a:pt x="154" y="13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3" name="任意多边形: 形状 262"/>
              <p:cNvSpPr>
                <a:spLocks noChangeAspect="1"/>
              </p:cNvSpPr>
              <p:nvPr/>
            </p:nvSpPr>
            <p:spPr bwMode="gray">
              <a:xfrm>
                <a:off x="1271" y="1070"/>
                <a:ext cx="40" cy="39"/>
              </a:xfrm>
              <a:custGeom>
                <a:avLst/>
                <a:gdLst/>
                <a:ahLst/>
                <a:cxnLst>
                  <a:cxn ang="0">
                    <a:pos x="76" y="19"/>
                  </a:cxn>
                  <a:cxn ang="0">
                    <a:pos x="84" y="23"/>
                  </a:cxn>
                  <a:cxn ang="0">
                    <a:pos x="84" y="19"/>
                  </a:cxn>
                  <a:cxn ang="0">
                    <a:pos x="95" y="13"/>
                  </a:cxn>
                  <a:cxn ang="0">
                    <a:pos x="127" y="7"/>
                  </a:cxn>
                  <a:cxn ang="0">
                    <a:pos x="128" y="13"/>
                  </a:cxn>
                  <a:cxn ang="0">
                    <a:pos x="138" y="16"/>
                  </a:cxn>
                  <a:cxn ang="0">
                    <a:pos x="145" y="5"/>
                  </a:cxn>
                  <a:cxn ang="0">
                    <a:pos x="172" y="0"/>
                  </a:cxn>
                  <a:cxn ang="0">
                    <a:pos x="198" y="8"/>
                  </a:cxn>
                  <a:cxn ang="0">
                    <a:pos x="200" y="21"/>
                  </a:cxn>
                  <a:cxn ang="0">
                    <a:pos x="199" y="37"/>
                  </a:cxn>
                  <a:cxn ang="0">
                    <a:pos x="194" y="46"/>
                  </a:cxn>
                  <a:cxn ang="0">
                    <a:pos x="149" y="60"/>
                  </a:cxn>
                  <a:cxn ang="0">
                    <a:pos x="135" y="60"/>
                  </a:cxn>
                  <a:cxn ang="0">
                    <a:pos x="134" y="65"/>
                  </a:cxn>
                  <a:cxn ang="0">
                    <a:pos x="127" y="70"/>
                  </a:cxn>
                  <a:cxn ang="0">
                    <a:pos x="134" y="76"/>
                  </a:cxn>
                  <a:cxn ang="0">
                    <a:pos x="129" y="80"/>
                  </a:cxn>
                  <a:cxn ang="0">
                    <a:pos x="105" y="81"/>
                  </a:cxn>
                  <a:cxn ang="0">
                    <a:pos x="107" y="85"/>
                  </a:cxn>
                  <a:cxn ang="0">
                    <a:pos x="107" y="97"/>
                  </a:cxn>
                  <a:cxn ang="0">
                    <a:pos x="114" y="87"/>
                  </a:cxn>
                  <a:cxn ang="0">
                    <a:pos x="116" y="94"/>
                  </a:cxn>
                  <a:cxn ang="0">
                    <a:pos x="111" y="104"/>
                  </a:cxn>
                  <a:cxn ang="0">
                    <a:pos x="123" y="92"/>
                  </a:cxn>
                  <a:cxn ang="0">
                    <a:pos x="129" y="92"/>
                  </a:cxn>
                  <a:cxn ang="0">
                    <a:pos x="129" y="104"/>
                  </a:cxn>
                  <a:cxn ang="0">
                    <a:pos x="134" y="99"/>
                  </a:cxn>
                  <a:cxn ang="0">
                    <a:pos x="135" y="87"/>
                  </a:cxn>
                  <a:cxn ang="0">
                    <a:pos x="140" y="81"/>
                  </a:cxn>
                  <a:cxn ang="0">
                    <a:pos x="144" y="89"/>
                  </a:cxn>
                  <a:cxn ang="0">
                    <a:pos x="155" y="92"/>
                  </a:cxn>
                  <a:cxn ang="0">
                    <a:pos x="173" y="87"/>
                  </a:cxn>
                  <a:cxn ang="0">
                    <a:pos x="177" y="115"/>
                  </a:cxn>
                  <a:cxn ang="0">
                    <a:pos x="173" y="150"/>
                  </a:cxn>
                  <a:cxn ang="0">
                    <a:pos x="168" y="157"/>
                  </a:cxn>
                  <a:cxn ang="0">
                    <a:pos x="161" y="163"/>
                  </a:cxn>
                  <a:cxn ang="0">
                    <a:pos x="125" y="177"/>
                  </a:cxn>
                  <a:cxn ang="0">
                    <a:pos x="117" y="172"/>
                  </a:cxn>
                  <a:cxn ang="0">
                    <a:pos x="76" y="195"/>
                  </a:cxn>
                  <a:cxn ang="0">
                    <a:pos x="64" y="195"/>
                  </a:cxn>
                  <a:cxn ang="0">
                    <a:pos x="52" y="190"/>
                  </a:cxn>
                  <a:cxn ang="0">
                    <a:pos x="46" y="179"/>
                  </a:cxn>
                  <a:cxn ang="0">
                    <a:pos x="44" y="169"/>
                  </a:cxn>
                  <a:cxn ang="0">
                    <a:pos x="14" y="158"/>
                  </a:cxn>
                  <a:cxn ang="0">
                    <a:pos x="6" y="148"/>
                  </a:cxn>
                  <a:cxn ang="0">
                    <a:pos x="6" y="136"/>
                  </a:cxn>
                  <a:cxn ang="0">
                    <a:pos x="9" y="129"/>
                  </a:cxn>
                  <a:cxn ang="0">
                    <a:pos x="6" y="118"/>
                  </a:cxn>
                  <a:cxn ang="0">
                    <a:pos x="6" y="102"/>
                  </a:cxn>
                  <a:cxn ang="0">
                    <a:pos x="0" y="83"/>
                  </a:cxn>
                  <a:cxn ang="0">
                    <a:pos x="4" y="61"/>
                  </a:cxn>
                  <a:cxn ang="0">
                    <a:pos x="8" y="56"/>
                  </a:cxn>
                  <a:cxn ang="0">
                    <a:pos x="32" y="49"/>
                  </a:cxn>
                  <a:cxn ang="0">
                    <a:pos x="37" y="39"/>
                  </a:cxn>
                  <a:cxn ang="0">
                    <a:pos x="46" y="33"/>
                  </a:cxn>
                  <a:cxn ang="0">
                    <a:pos x="54" y="37"/>
                  </a:cxn>
                  <a:cxn ang="0">
                    <a:pos x="63" y="23"/>
                  </a:cxn>
                  <a:cxn ang="0">
                    <a:pos x="71" y="23"/>
                  </a:cxn>
                  <a:cxn ang="0">
                    <a:pos x="76" y="19"/>
                  </a:cxn>
                </a:cxnLst>
                <a:rect l="0" t="0" r="r" b="b"/>
                <a:pathLst>
                  <a:path w="200" h="195">
                    <a:moveTo>
                      <a:pt x="76" y="19"/>
                    </a:moveTo>
                    <a:lnTo>
                      <a:pt x="84" y="23"/>
                    </a:lnTo>
                    <a:lnTo>
                      <a:pt x="84" y="19"/>
                    </a:lnTo>
                    <a:lnTo>
                      <a:pt x="95" y="13"/>
                    </a:lnTo>
                    <a:lnTo>
                      <a:pt x="127" y="7"/>
                    </a:lnTo>
                    <a:lnTo>
                      <a:pt x="128" y="13"/>
                    </a:lnTo>
                    <a:lnTo>
                      <a:pt x="138" y="16"/>
                    </a:lnTo>
                    <a:lnTo>
                      <a:pt x="145" y="5"/>
                    </a:lnTo>
                    <a:lnTo>
                      <a:pt x="172" y="0"/>
                    </a:lnTo>
                    <a:lnTo>
                      <a:pt x="198" y="8"/>
                    </a:lnTo>
                    <a:lnTo>
                      <a:pt x="200" y="21"/>
                    </a:lnTo>
                    <a:lnTo>
                      <a:pt x="199" y="37"/>
                    </a:lnTo>
                    <a:lnTo>
                      <a:pt x="194" y="46"/>
                    </a:lnTo>
                    <a:lnTo>
                      <a:pt x="149" y="60"/>
                    </a:lnTo>
                    <a:lnTo>
                      <a:pt x="135" y="60"/>
                    </a:lnTo>
                    <a:lnTo>
                      <a:pt x="134" y="65"/>
                    </a:lnTo>
                    <a:lnTo>
                      <a:pt x="127" y="70"/>
                    </a:lnTo>
                    <a:lnTo>
                      <a:pt x="134" y="76"/>
                    </a:lnTo>
                    <a:lnTo>
                      <a:pt x="129" y="80"/>
                    </a:lnTo>
                    <a:lnTo>
                      <a:pt x="105" y="81"/>
                    </a:lnTo>
                    <a:lnTo>
                      <a:pt x="107" y="85"/>
                    </a:lnTo>
                    <a:lnTo>
                      <a:pt x="107" y="97"/>
                    </a:lnTo>
                    <a:lnTo>
                      <a:pt x="114" y="87"/>
                    </a:lnTo>
                    <a:lnTo>
                      <a:pt x="116" y="94"/>
                    </a:lnTo>
                    <a:lnTo>
                      <a:pt x="111" y="104"/>
                    </a:lnTo>
                    <a:lnTo>
                      <a:pt x="123" y="92"/>
                    </a:lnTo>
                    <a:lnTo>
                      <a:pt x="129" y="92"/>
                    </a:lnTo>
                    <a:lnTo>
                      <a:pt x="129" y="104"/>
                    </a:lnTo>
                    <a:lnTo>
                      <a:pt x="134" y="99"/>
                    </a:lnTo>
                    <a:lnTo>
                      <a:pt x="135" y="87"/>
                    </a:lnTo>
                    <a:lnTo>
                      <a:pt x="140" y="81"/>
                    </a:lnTo>
                    <a:lnTo>
                      <a:pt x="144" y="89"/>
                    </a:lnTo>
                    <a:lnTo>
                      <a:pt x="155" y="92"/>
                    </a:lnTo>
                    <a:lnTo>
                      <a:pt x="173" y="87"/>
                    </a:lnTo>
                    <a:lnTo>
                      <a:pt x="177" y="115"/>
                    </a:lnTo>
                    <a:lnTo>
                      <a:pt x="173" y="150"/>
                    </a:lnTo>
                    <a:lnTo>
                      <a:pt x="168" y="157"/>
                    </a:lnTo>
                    <a:lnTo>
                      <a:pt x="161" y="163"/>
                    </a:lnTo>
                    <a:lnTo>
                      <a:pt x="125" y="177"/>
                    </a:lnTo>
                    <a:lnTo>
                      <a:pt x="117" y="172"/>
                    </a:lnTo>
                    <a:lnTo>
                      <a:pt x="76" y="195"/>
                    </a:lnTo>
                    <a:lnTo>
                      <a:pt x="64" y="195"/>
                    </a:lnTo>
                    <a:lnTo>
                      <a:pt x="52" y="190"/>
                    </a:lnTo>
                    <a:lnTo>
                      <a:pt x="46" y="179"/>
                    </a:lnTo>
                    <a:lnTo>
                      <a:pt x="44" y="169"/>
                    </a:lnTo>
                    <a:lnTo>
                      <a:pt x="14" y="158"/>
                    </a:lnTo>
                    <a:lnTo>
                      <a:pt x="6" y="148"/>
                    </a:lnTo>
                    <a:lnTo>
                      <a:pt x="6" y="136"/>
                    </a:lnTo>
                    <a:lnTo>
                      <a:pt x="9" y="129"/>
                    </a:lnTo>
                    <a:lnTo>
                      <a:pt x="6" y="118"/>
                    </a:lnTo>
                    <a:lnTo>
                      <a:pt x="6" y="102"/>
                    </a:lnTo>
                    <a:lnTo>
                      <a:pt x="0" y="83"/>
                    </a:lnTo>
                    <a:lnTo>
                      <a:pt x="4" y="61"/>
                    </a:lnTo>
                    <a:lnTo>
                      <a:pt x="8" y="56"/>
                    </a:lnTo>
                    <a:lnTo>
                      <a:pt x="32" y="49"/>
                    </a:lnTo>
                    <a:lnTo>
                      <a:pt x="37" y="39"/>
                    </a:lnTo>
                    <a:lnTo>
                      <a:pt x="46" y="33"/>
                    </a:lnTo>
                    <a:lnTo>
                      <a:pt x="54" y="37"/>
                    </a:lnTo>
                    <a:lnTo>
                      <a:pt x="63" y="23"/>
                    </a:lnTo>
                    <a:lnTo>
                      <a:pt x="71" y="23"/>
                    </a:lnTo>
                    <a:lnTo>
                      <a:pt x="76" y="1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4" name="任意多边形: 形状 263"/>
              <p:cNvSpPr>
                <a:spLocks noChangeAspect="1"/>
              </p:cNvSpPr>
              <p:nvPr/>
            </p:nvSpPr>
            <p:spPr bwMode="gray">
              <a:xfrm>
                <a:off x="1271" y="1035"/>
                <a:ext cx="44" cy="26"/>
              </a:xfrm>
              <a:custGeom>
                <a:avLst/>
                <a:gdLst/>
                <a:ahLst/>
                <a:cxnLst>
                  <a:cxn ang="0">
                    <a:pos x="184" y="32"/>
                  </a:cxn>
                  <a:cxn ang="0">
                    <a:pos x="188" y="31"/>
                  </a:cxn>
                  <a:cxn ang="0">
                    <a:pos x="192" y="46"/>
                  </a:cxn>
                  <a:cxn ang="0">
                    <a:pos x="207" y="47"/>
                  </a:cxn>
                  <a:cxn ang="0">
                    <a:pos x="208" y="57"/>
                  </a:cxn>
                  <a:cxn ang="0">
                    <a:pos x="216" y="66"/>
                  </a:cxn>
                  <a:cxn ang="0">
                    <a:pos x="216" y="74"/>
                  </a:cxn>
                  <a:cxn ang="0">
                    <a:pos x="219" y="80"/>
                  </a:cxn>
                  <a:cxn ang="0">
                    <a:pos x="219" y="101"/>
                  </a:cxn>
                  <a:cxn ang="0">
                    <a:pos x="216" y="117"/>
                  </a:cxn>
                  <a:cxn ang="0">
                    <a:pos x="208" y="122"/>
                  </a:cxn>
                  <a:cxn ang="0">
                    <a:pos x="195" y="126"/>
                  </a:cxn>
                  <a:cxn ang="0">
                    <a:pos x="188" y="121"/>
                  </a:cxn>
                  <a:cxn ang="0">
                    <a:pos x="160" y="131"/>
                  </a:cxn>
                  <a:cxn ang="0">
                    <a:pos x="148" y="127"/>
                  </a:cxn>
                  <a:cxn ang="0">
                    <a:pos x="130" y="105"/>
                  </a:cxn>
                  <a:cxn ang="0">
                    <a:pos x="121" y="104"/>
                  </a:cxn>
                  <a:cxn ang="0">
                    <a:pos x="114" y="94"/>
                  </a:cxn>
                  <a:cxn ang="0">
                    <a:pos x="109" y="97"/>
                  </a:cxn>
                  <a:cxn ang="0">
                    <a:pos x="107" y="90"/>
                  </a:cxn>
                  <a:cxn ang="0">
                    <a:pos x="107" y="105"/>
                  </a:cxn>
                  <a:cxn ang="0">
                    <a:pos x="111" y="117"/>
                  </a:cxn>
                  <a:cxn ang="0">
                    <a:pos x="105" y="120"/>
                  </a:cxn>
                  <a:cxn ang="0">
                    <a:pos x="107" y="131"/>
                  </a:cxn>
                  <a:cxn ang="0">
                    <a:pos x="86" y="133"/>
                  </a:cxn>
                  <a:cxn ang="0">
                    <a:pos x="78" y="111"/>
                  </a:cxn>
                  <a:cxn ang="0">
                    <a:pos x="60" y="107"/>
                  </a:cxn>
                  <a:cxn ang="0">
                    <a:pos x="57" y="99"/>
                  </a:cxn>
                  <a:cxn ang="0">
                    <a:pos x="49" y="101"/>
                  </a:cxn>
                  <a:cxn ang="0">
                    <a:pos x="51" y="107"/>
                  </a:cxn>
                  <a:cxn ang="0">
                    <a:pos x="51" y="110"/>
                  </a:cxn>
                  <a:cxn ang="0">
                    <a:pos x="43" y="107"/>
                  </a:cxn>
                  <a:cxn ang="0">
                    <a:pos x="31" y="115"/>
                  </a:cxn>
                  <a:cxn ang="0">
                    <a:pos x="32" y="124"/>
                  </a:cxn>
                  <a:cxn ang="0">
                    <a:pos x="31" y="132"/>
                  </a:cxn>
                  <a:cxn ang="0">
                    <a:pos x="28" y="126"/>
                  </a:cxn>
                  <a:cxn ang="0">
                    <a:pos x="15" y="133"/>
                  </a:cxn>
                  <a:cxn ang="0">
                    <a:pos x="8" y="131"/>
                  </a:cxn>
                  <a:cxn ang="0">
                    <a:pos x="6" y="120"/>
                  </a:cxn>
                  <a:cxn ang="0">
                    <a:pos x="0" y="120"/>
                  </a:cxn>
                  <a:cxn ang="0">
                    <a:pos x="8" y="94"/>
                  </a:cxn>
                  <a:cxn ang="0">
                    <a:pos x="23" y="79"/>
                  </a:cxn>
                  <a:cxn ang="0">
                    <a:pos x="27" y="84"/>
                  </a:cxn>
                  <a:cxn ang="0">
                    <a:pos x="36" y="81"/>
                  </a:cxn>
                  <a:cxn ang="0">
                    <a:pos x="36" y="75"/>
                  </a:cxn>
                  <a:cxn ang="0">
                    <a:pos x="53" y="62"/>
                  </a:cxn>
                  <a:cxn ang="0">
                    <a:pos x="85" y="54"/>
                  </a:cxn>
                  <a:cxn ang="0">
                    <a:pos x="105" y="45"/>
                  </a:cxn>
                  <a:cxn ang="0">
                    <a:pos x="117" y="19"/>
                  </a:cxn>
                  <a:cxn ang="0">
                    <a:pos x="121" y="26"/>
                  </a:cxn>
                  <a:cxn ang="0">
                    <a:pos x="140" y="3"/>
                  </a:cxn>
                  <a:cxn ang="0">
                    <a:pos x="159" y="0"/>
                  </a:cxn>
                  <a:cxn ang="0">
                    <a:pos x="164" y="5"/>
                  </a:cxn>
                  <a:cxn ang="0">
                    <a:pos x="164" y="13"/>
                  </a:cxn>
                  <a:cxn ang="0">
                    <a:pos x="168" y="13"/>
                  </a:cxn>
                  <a:cxn ang="0">
                    <a:pos x="171" y="21"/>
                  </a:cxn>
                  <a:cxn ang="0">
                    <a:pos x="184" y="26"/>
                  </a:cxn>
                  <a:cxn ang="0">
                    <a:pos x="184" y="32"/>
                  </a:cxn>
                </a:cxnLst>
                <a:rect l="0" t="0" r="r" b="b"/>
                <a:pathLst>
                  <a:path w="219" h="133">
                    <a:moveTo>
                      <a:pt x="184" y="32"/>
                    </a:moveTo>
                    <a:lnTo>
                      <a:pt x="188" y="31"/>
                    </a:lnTo>
                    <a:lnTo>
                      <a:pt x="192" y="46"/>
                    </a:lnTo>
                    <a:lnTo>
                      <a:pt x="207" y="47"/>
                    </a:lnTo>
                    <a:lnTo>
                      <a:pt x="208" y="57"/>
                    </a:lnTo>
                    <a:lnTo>
                      <a:pt x="216" y="66"/>
                    </a:lnTo>
                    <a:lnTo>
                      <a:pt x="216" y="74"/>
                    </a:lnTo>
                    <a:lnTo>
                      <a:pt x="219" y="80"/>
                    </a:lnTo>
                    <a:lnTo>
                      <a:pt x="219" y="101"/>
                    </a:lnTo>
                    <a:lnTo>
                      <a:pt x="216" y="117"/>
                    </a:lnTo>
                    <a:lnTo>
                      <a:pt x="208" y="122"/>
                    </a:lnTo>
                    <a:lnTo>
                      <a:pt x="195" y="126"/>
                    </a:lnTo>
                    <a:lnTo>
                      <a:pt x="188" y="121"/>
                    </a:lnTo>
                    <a:lnTo>
                      <a:pt x="160" y="131"/>
                    </a:lnTo>
                    <a:lnTo>
                      <a:pt x="148" y="127"/>
                    </a:lnTo>
                    <a:lnTo>
                      <a:pt x="130" y="105"/>
                    </a:lnTo>
                    <a:lnTo>
                      <a:pt x="121" y="104"/>
                    </a:lnTo>
                    <a:lnTo>
                      <a:pt x="114" y="94"/>
                    </a:lnTo>
                    <a:lnTo>
                      <a:pt x="109" y="97"/>
                    </a:lnTo>
                    <a:lnTo>
                      <a:pt x="107" y="90"/>
                    </a:lnTo>
                    <a:lnTo>
                      <a:pt x="107" y="105"/>
                    </a:lnTo>
                    <a:lnTo>
                      <a:pt x="111" y="117"/>
                    </a:lnTo>
                    <a:lnTo>
                      <a:pt x="105" y="120"/>
                    </a:lnTo>
                    <a:lnTo>
                      <a:pt x="107" y="131"/>
                    </a:lnTo>
                    <a:lnTo>
                      <a:pt x="86" y="133"/>
                    </a:lnTo>
                    <a:lnTo>
                      <a:pt x="78" y="111"/>
                    </a:lnTo>
                    <a:lnTo>
                      <a:pt x="60" y="107"/>
                    </a:lnTo>
                    <a:lnTo>
                      <a:pt x="57" y="99"/>
                    </a:lnTo>
                    <a:lnTo>
                      <a:pt x="49" y="101"/>
                    </a:lnTo>
                    <a:lnTo>
                      <a:pt x="51" y="107"/>
                    </a:lnTo>
                    <a:lnTo>
                      <a:pt x="51" y="110"/>
                    </a:lnTo>
                    <a:lnTo>
                      <a:pt x="43" y="107"/>
                    </a:lnTo>
                    <a:lnTo>
                      <a:pt x="31" y="115"/>
                    </a:lnTo>
                    <a:lnTo>
                      <a:pt x="32" y="124"/>
                    </a:lnTo>
                    <a:lnTo>
                      <a:pt x="31" y="132"/>
                    </a:lnTo>
                    <a:lnTo>
                      <a:pt x="28" y="126"/>
                    </a:lnTo>
                    <a:lnTo>
                      <a:pt x="15" y="133"/>
                    </a:lnTo>
                    <a:lnTo>
                      <a:pt x="8" y="131"/>
                    </a:lnTo>
                    <a:lnTo>
                      <a:pt x="6" y="120"/>
                    </a:lnTo>
                    <a:lnTo>
                      <a:pt x="0" y="120"/>
                    </a:lnTo>
                    <a:lnTo>
                      <a:pt x="8" y="94"/>
                    </a:lnTo>
                    <a:lnTo>
                      <a:pt x="23" y="79"/>
                    </a:lnTo>
                    <a:lnTo>
                      <a:pt x="27" y="84"/>
                    </a:lnTo>
                    <a:lnTo>
                      <a:pt x="36" y="81"/>
                    </a:lnTo>
                    <a:lnTo>
                      <a:pt x="36" y="75"/>
                    </a:lnTo>
                    <a:lnTo>
                      <a:pt x="53" y="62"/>
                    </a:lnTo>
                    <a:lnTo>
                      <a:pt x="85" y="54"/>
                    </a:lnTo>
                    <a:lnTo>
                      <a:pt x="105" y="45"/>
                    </a:lnTo>
                    <a:lnTo>
                      <a:pt x="117" y="19"/>
                    </a:lnTo>
                    <a:lnTo>
                      <a:pt x="121" y="26"/>
                    </a:lnTo>
                    <a:lnTo>
                      <a:pt x="140" y="3"/>
                    </a:lnTo>
                    <a:lnTo>
                      <a:pt x="159" y="0"/>
                    </a:lnTo>
                    <a:lnTo>
                      <a:pt x="164" y="5"/>
                    </a:lnTo>
                    <a:lnTo>
                      <a:pt x="164" y="13"/>
                    </a:lnTo>
                    <a:lnTo>
                      <a:pt x="168" y="13"/>
                    </a:lnTo>
                    <a:lnTo>
                      <a:pt x="171" y="21"/>
                    </a:lnTo>
                    <a:lnTo>
                      <a:pt x="184" y="26"/>
                    </a:lnTo>
                    <a:lnTo>
                      <a:pt x="184" y="3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5" name="任意多边形: 形状 264"/>
              <p:cNvSpPr>
                <a:spLocks noChangeAspect="1"/>
              </p:cNvSpPr>
              <p:nvPr/>
            </p:nvSpPr>
            <p:spPr bwMode="gray">
              <a:xfrm>
                <a:off x="1461" y="1086"/>
                <a:ext cx="33" cy="21"/>
              </a:xfrm>
              <a:custGeom>
                <a:avLst/>
                <a:gdLst/>
                <a:ahLst/>
                <a:cxnLst>
                  <a:cxn ang="0">
                    <a:pos x="61" y="15"/>
                  </a:cxn>
                  <a:cxn ang="0">
                    <a:pos x="70" y="20"/>
                  </a:cxn>
                  <a:cxn ang="0">
                    <a:pos x="73" y="12"/>
                  </a:cxn>
                  <a:cxn ang="0">
                    <a:pos x="89" y="10"/>
                  </a:cxn>
                  <a:cxn ang="0">
                    <a:pos x="89" y="15"/>
                  </a:cxn>
                  <a:cxn ang="0">
                    <a:pos x="103" y="20"/>
                  </a:cxn>
                  <a:cxn ang="0">
                    <a:pos x="106" y="15"/>
                  </a:cxn>
                  <a:cxn ang="0">
                    <a:pos x="124" y="26"/>
                  </a:cxn>
                  <a:cxn ang="0">
                    <a:pos x="135" y="25"/>
                  </a:cxn>
                  <a:cxn ang="0">
                    <a:pos x="140" y="15"/>
                  </a:cxn>
                  <a:cxn ang="0">
                    <a:pos x="147" y="25"/>
                  </a:cxn>
                  <a:cxn ang="0">
                    <a:pos x="158" y="30"/>
                  </a:cxn>
                  <a:cxn ang="0">
                    <a:pos x="164" y="44"/>
                  </a:cxn>
                  <a:cxn ang="0">
                    <a:pos x="162" y="49"/>
                  </a:cxn>
                  <a:cxn ang="0">
                    <a:pos x="151" y="52"/>
                  </a:cxn>
                  <a:cxn ang="0">
                    <a:pos x="148" y="57"/>
                  </a:cxn>
                  <a:cxn ang="0">
                    <a:pos x="151" y="62"/>
                  </a:cxn>
                  <a:cxn ang="0">
                    <a:pos x="152" y="71"/>
                  </a:cxn>
                  <a:cxn ang="0">
                    <a:pos x="149" y="85"/>
                  </a:cxn>
                  <a:cxn ang="0">
                    <a:pos x="151" y="91"/>
                  </a:cxn>
                  <a:cxn ang="0">
                    <a:pos x="146" y="101"/>
                  </a:cxn>
                  <a:cxn ang="0">
                    <a:pos x="126" y="103"/>
                  </a:cxn>
                  <a:cxn ang="0">
                    <a:pos x="105" y="98"/>
                  </a:cxn>
                  <a:cxn ang="0">
                    <a:pos x="99" y="91"/>
                  </a:cxn>
                  <a:cxn ang="0">
                    <a:pos x="82" y="93"/>
                  </a:cxn>
                  <a:cxn ang="0">
                    <a:pos x="81" y="89"/>
                  </a:cxn>
                  <a:cxn ang="0">
                    <a:pos x="65" y="97"/>
                  </a:cxn>
                  <a:cxn ang="0">
                    <a:pos x="63" y="92"/>
                  </a:cxn>
                  <a:cxn ang="0">
                    <a:pos x="54" y="87"/>
                  </a:cxn>
                  <a:cxn ang="0">
                    <a:pos x="34" y="87"/>
                  </a:cxn>
                  <a:cxn ang="0">
                    <a:pos x="24" y="76"/>
                  </a:cxn>
                  <a:cxn ang="0">
                    <a:pos x="17" y="76"/>
                  </a:cxn>
                  <a:cxn ang="0">
                    <a:pos x="7" y="63"/>
                  </a:cxn>
                  <a:cxn ang="0">
                    <a:pos x="3" y="52"/>
                  </a:cxn>
                  <a:cxn ang="0">
                    <a:pos x="3" y="44"/>
                  </a:cxn>
                  <a:cxn ang="0">
                    <a:pos x="0" y="42"/>
                  </a:cxn>
                  <a:cxn ang="0">
                    <a:pos x="2" y="30"/>
                  </a:cxn>
                  <a:cxn ang="0">
                    <a:pos x="13" y="20"/>
                  </a:cxn>
                  <a:cxn ang="0">
                    <a:pos x="30" y="15"/>
                  </a:cxn>
                  <a:cxn ang="0">
                    <a:pos x="35" y="0"/>
                  </a:cxn>
                  <a:cxn ang="0">
                    <a:pos x="41" y="0"/>
                  </a:cxn>
                  <a:cxn ang="0">
                    <a:pos x="45" y="15"/>
                  </a:cxn>
                  <a:cxn ang="0">
                    <a:pos x="50" y="12"/>
                  </a:cxn>
                  <a:cxn ang="0">
                    <a:pos x="54" y="17"/>
                  </a:cxn>
                  <a:cxn ang="0">
                    <a:pos x="61" y="15"/>
                  </a:cxn>
                </a:cxnLst>
                <a:rect l="0" t="0" r="r" b="b"/>
                <a:pathLst>
                  <a:path w="164" h="103">
                    <a:moveTo>
                      <a:pt x="61" y="15"/>
                    </a:moveTo>
                    <a:lnTo>
                      <a:pt x="70" y="20"/>
                    </a:lnTo>
                    <a:lnTo>
                      <a:pt x="73" y="12"/>
                    </a:lnTo>
                    <a:lnTo>
                      <a:pt x="89" y="10"/>
                    </a:lnTo>
                    <a:lnTo>
                      <a:pt x="89" y="15"/>
                    </a:lnTo>
                    <a:lnTo>
                      <a:pt x="103" y="20"/>
                    </a:lnTo>
                    <a:lnTo>
                      <a:pt x="106" y="15"/>
                    </a:lnTo>
                    <a:lnTo>
                      <a:pt x="124" y="26"/>
                    </a:lnTo>
                    <a:lnTo>
                      <a:pt x="135" y="25"/>
                    </a:lnTo>
                    <a:lnTo>
                      <a:pt x="140" y="15"/>
                    </a:lnTo>
                    <a:lnTo>
                      <a:pt x="147" y="25"/>
                    </a:lnTo>
                    <a:lnTo>
                      <a:pt x="158" y="30"/>
                    </a:lnTo>
                    <a:lnTo>
                      <a:pt x="164" y="44"/>
                    </a:lnTo>
                    <a:lnTo>
                      <a:pt x="162" y="49"/>
                    </a:lnTo>
                    <a:lnTo>
                      <a:pt x="151" y="52"/>
                    </a:lnTo>
                    <a:lnTo>
                      <a:pt x="148" y="57"/>
                    </a:lnTo>
                    <a:lnTo>
                      <a:pt x="151" y="62"/>
                    </a:lnTo>
                    <a:lnTo>
                      <a:pt x="152" y="71"/>
                    </a:lnTo>
                    <a:lnTo>
                      <a:pt x="149" y="85"/>
                    </a:lnTo>
                    <a:lnTo>
                      <a:pt x="151" y="91"/>
                    </a:lnTo>
                    <a:lnTo>
                      <a:pt x="146" y="101"/>
                    </a:lnTo>
                    <a:lnTo>
                      <a:pt x="126" y="103"/>
                    </a:lnTo>
                    <a:lnTo>
                      <a:pt x="105" y="98"/>
                    </a:lnTo>
                    <a:lnTo>
                      <a:pt x="99" y="91"/>
                    </a:lnTo>
                    <a:lnTo>
                      <a:pt x="82" y="93"/>
                    </a:lnTo>
                    <a:lnTo>
                      <a:pt x="81" y="89"/>
                    </a:lnTo>
                    <a:lnTo>
                      <a:pt x="65" y="97"/>
                    </a:lnTo>
                    <a:lnTo>
                      <a:pt x="63" y="92"/>
                    </a:lnTo>
                    <a:lnTo>
                      <a:pt x="54" y="87"/>
                    </a:lnTo>
                    <a:lnTo>
                      <a:pt x="34" y="87"/>
                    </a:lnTo>
                    <a:lnTo>
                      <a:pt x="24" y="76"/>
                    </a:lnTo>
                    <a:lnTo>
                      <a:pt x="17" y="76"/>
                    </a:lnTo>
                    <a:lnTo>
                      <a:pt x="7" y="63"/>
                    </a:lnTo>
                    <a:lnTo>
                      <a:pt x="3" y="52"/>
                    </a:lnTo>
                    <a:lnTo>
                      <a:pt x="3" y="44"/>
                    </a:lnTo>
                    <a:lnTo>
                      <a:pt x="0" y="42"/>
                    </a:lnTo>
                    <a:lnTo>
                      <a:pt x="2" y="30"/>
                    </a:lnTo>
                    <a:lnTo>
                      <a:pt x="13" y="20"/>
                    </a:lnTo>
                    <a:lnTo>
                      <a:pt x="30" y="15"/>
                    </a:lnTo>
                    <a:lnTo>
                      <a:pt x="35" y="0"/>
                    </a:lnTo>
                    <a:lnTo>
                      <a:pt x="41" y="0"/>
                    </a:lnTo>
                    <a:lnTo>
                      <a:pt x="45" y="15"/>
                    </a:lnTo>
                    <a:lnTo>
                      <a:pt x="50" y="12"/>
                    </a:lnTo>
                    <a:lnTo>
                      <a:pt x="54" y="17"/>
                    </a:lnTo>
                    <a:lnTo>
                      <a:pt x="61" y="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6" name="任意多边形: 形状 265"/>
              <p:cNvSpPr>
                <a:spLocks noChangeAspect="1"/>
              </p:cNvSpPr>
              <p:nvPr/>
            </p:nvSpPr>
            <p:spPr bwMode="gray">
              <a:xfrm>
                <a:off x="1452" y="1121"/>
                <a:ext cx="189" cy="119"/>
              </a:xfrm>
              <a:custGeom>
                <a:avLst/>
                <a:gdLst/>
                <a:ahLst/>
                <a:cxnLst>
                  <a:cxn ang="0">
                    <a:pos x="27" y="21"/>
                  </a:cxn>
                  <a:cxn ang="0">
                    <a:pos x="19" y="52"/>
                  </a:cxn>
                  <a:cxn ang="0">
                    <a:pos x="3" y="68"/>
                  </a:cxn>
                  <a:cxn ang="0">
                    <a:pos x="37" y="106"/>
                  </a:cxn>
                  <a:cxn ang="0">
                    <a:pos x="110" y="210"/>
                  </a:cxn>
                  <a:cxn ang="0">
                    <a:pos x="169" y="197"/>
                  </a:cxn>
                  <a:cxn ang="0">
                    <a:pos x="197" y="176"/>
                  </a:cxn>
                  <a:cxn ang="0">
                    <a:pos x="229" y="268"/>
                  </a:cxn>
                  <a:cxn ang="0">
                    <a:pos x="266" y="354"/>
                  </a:cxn>
                  <a:cxn ang="0">
                    <a:pos x="245" y="454"/>
                  </a:cxn>
                  <a:cxn ang="0">
                    <a:pos x="271" y="534"/>
                  </a:cxn>
                  <a:cxn ang="0">
                    <a:pos x="307" y="537"/>
                  </a:cxn>
                  <a:cxn ang="0">
                    <a:pos x="345" y="559"/>
                  </a:cxn>
                  <a:cxn ang="0">
                    <a:pos x="397" y="580"/>
                  </a:cxn>
                  <a:cxn ang="0">
                    <a:pos x="412" y="527"/>
                  </a:cxn>
                  <a:cxn ang="0">
                    <a:pos x="443" y="517"/>
                  </a:cxn>
                  <a:cxn ang="0">
                    <a:pos x="466" y="591"/>
                  </a:cxn>
                  <a:cxn ang="0">
                    <a:pos x="517" y="575"/>
                  </a:cxn>
                  <a:cxn ang="0">
                    <a:pos x="559" y="579"/>
                  </a:cxn>
                  <a:cxn ang="0">
                    <a:pos x="590" y="579"/>
                  </a:cxn>
                  <a:cxn ang="0">
                    <a:pos x="640" y="585"/>
                  </a:cxn>
                  <a:cxn ang="0">
                    <a:pos x="658" y="580"/>
                  </a:cxn>
                  <a:cxn ang="0">
                    <a:pos x="728" y="497"/>
                  </a:cxn>
                  <a:cxn ang="0">
                    <a:pos x="775" y="582"/>
                  </a:cxn>
                  <a:cxn ang="0">
                    <a:pos x="837" y="579"/>
                  </a:cxn>
                  <a:cxn ang="0">
                    <a:pos x="913" y="528"/>
                  </a:cxn>
                  <a:cxn ang="0">
                    <a:pos x="917" y="453"/>
                  </a:cxn>
                  <a:cxn ang="0">
                    <a:pos x="936" y="376"/>
                  </a:cxn>
                  <a:cxn ang="0">
                    <a:pos x="912" y="346"/>
                  </a:cxn>
                  <a:cxn ang="0">
                    <a:pos x="859" y="302"/>
                  </a:cxn>
                  <a:cxn ang="0">
                    <a:pos x="737" y="302"/>
                  </a:cxn>
                  <a:cxn ang="0">
                    <a:pos x="670" y="330"/>
                  </a:cxn>
                  <a:cxn ang="0">
                    <a:pos x="635" y="348"/>
                  </a:cxn>
                  <a:cxn ang="0">
                    <a:pos x="610" y="361"/>
                  </a:cxn>
                  <a:cxn ang="0">
                    <a:pos x="617" y="399"/>
                  </a:cxn>
                  <a:cxn ang="0">
                    <a:pos x="560" y="386"/>
                  </a:cxn>
                  <a:cxn ang="0">
                    <a:pos x="503" y="386"/>
                  </a:cxn>
                  <a:cxn ang="0">
                    <a:pos x="465" y="383"/>
                  </a:cxn>
                  <a:cxn ang="0">
                    <a:pos x="436" y="348"/>
                  </a:cxn>
                  <a:cxn ang="0">
                    <a:pos x="407" y="357"/>
                  </a:cxn>
                  <a:cxn ang="0">
                    <a:pos x="390" y="354"/>
                  </a:cxn>
                  <a:cxn ang="0">
                    <a:pos x="381" y="306"/>
                  </a:cxn>
                  <a:cxn ang="0">
                    <a:pos x="358" y="279"/>
                  </a:cxn>
                  <a:cxn ang="0">
                    <a:pos x="327" y="289"/>
                  </a:cxn>
                  <a:cxn ang="0">
                    <a:pos x="354" y="263"/>
                  </a:cxn>
                  <a:cxn ang="0">
                    <a:pos x="325" y="246"/>
                  </a:cxn>
                  <a:cxn ang="0">
                    <a:pos x="296" y="206"/>
                  </a:cxn>
                  <a:cxn ang="0">
                    <a:pos x="347" y="232"/>
                  </a:cxn>
                  <a:cxn ang="0">
                    <a:pos x="418" y="193"/>
                  </a:cxn>
                  <a:cxn ang="0">
                    <a:pos x="344" y="172"/>
                  </a:cxn>
                  <a:cxn ang="0">
                    <a:pos x="323" y="144"/>
                  </a:cxn>
                  <a:cxn ang="0">
                    <a:pos x="350" y="139"/>
                  </a:cxn>
                  <a:cxn ang="0">
                    <a:pos x="293" y="95"/>
                  </a:cxn>
                  <a:cxn ang="0">
                    <a:pos x="232" y="123"/>
                  </a:cxn>
                  <a:cxn ang="0">
                    <a:pos x="192" y="123"/>
                  </a:cxn>
                  <a:cxn ang="0">
                    <a:pos x="176" y="36"/>
                  </a:cxn>
                  <a:cxn ang="0">
                    <a:pos x="111" y="15"/>
                  </a:cxn>
                </a:cxnLst>
                <a:rect l="0" t="0" r="r" b="b"/>
                <a:pathLst>
                  <a:path w="946" h="593">
                    <a:moveTo>
                      <a:pt x="111" y="15"/>
                    </a:moveTo>
                    <a:lnTo>
                      <a:pt x="101" y="17"/>
                    </a:lnTo>
                    <a:lnTo>
                      <a:pt x="79" y="2"/>
                    </a:lnTo>
                    <a:lnTo>
                      <a:pt x="60" y="0"/>
                    </a:lnTo>
                    <a:lnTo>
                      <a:pt x="27" y="11"/>
                    </a:lnTo>
                    <a:lnTo>
                      <a:pt x="27" y="21"/>
                    </a:lnTo>
                    <a:lnTo>
                      <a:pt x="21" y="27"/>
                    </a:lnTo>
                    <a:lnTo>
                      <a:pt x="6" y="25"/>
                    </a:lnTo>
                    <a:lnTo>
                      <a:pt x="9" y="32"/>
                    </a:lnTo>
                    <a:lnTo>
                      <a:pt x="5" y="39"/>
                    </a:lnTo>
                    <a:lnTo>
                      <a:pt x="8" y="48"/>
                    </a:lnTo>
                    <a:lnTo>
                      <a:pt x="19" y="52"/>
                    </a:lnTo>
                    <a:lnTo>
                      <a:pt x="31" y="66"/>
                    </a:lnTo>
                    <a:lnTo>
                      <a:pt x="36" y="72"/>
                    </a:lnTo>
                    <a:lnTo>
                      <a:pt x="37" y="76"/>
                    </a:lnTo>
                    <a:lnTo>
                      <a:pt x="21" y="76"/>
                    </a:lnTo>
                    <a:lnTo>
                      <a:pt x="6" y="64"/>
                    </a:lnTo>
                    <a:lnTo>
                      <a:pt x="3" y="68"/>
                    </a:lnTo>
                    <a:lnTo>
                      <a:pt x="0" y="84"/>
                    </a:lnTo>
                    <a:lnTo>
                      <a:pt x="6" y="90"/>
                    </a:lnTo>
                    <a:lnTo>
                      <a:pt x="24" y="92"/>
                    </a:lnTo>
                    <a:lnTo>
                      <a:pt x="25" y="99"/>
                    </a:lnTo>
                    <a:lnTo>
                      <a:pt x="35" y="108"/>
                    </a:lnTo>
                    <a:lnTo>
                      <a:pt x="37" y="106"/>
                    </a:lnTo>
                    <a:lnTo>
                      <a:pt x="45" y="122"/>
                    </a:lnTo>
                    <a:lnTo>
                      <a:pt x="52" y="120"/>
                    </a:lnTo>
                    <a:lnTo>
                      <a:pt x="72" y="167"/>
                    </a:lnTo>
                    <a:lnTo>
                      <a:pt x="91" y="169"/>
                    </a:lnTo>
                    <a:lnTo>
                      <a:pt x="101" y="179"/>
                    </a:lnTo>
                    <a:lnTo>
                      <a:pt x="110" y="210"/>
                    </a:lnTo>
                    <a:lnTo>
                      <a:pt x="111" y="192"/>
                    </a:lnTo>
                    <a:lnTo>
                      <a:pt x="118" y="201"/>
                    </a:lnTo>
                    <a:lnTo>
                      <a:pt x="169" y="210"/>
                    </a:lnTo>
                    <a:lnTo>
                      <a:pt x="175" y="209"/>
                    </a:lnTo>
                    <a:lnTo>
                      <a:pt x="167" y="204"/>
                    </a:lnTo>
                    <a:lnTo>
                      <a:pt x="169" y="197"/>
                    </a:lnTo>
                    <a:lnTo>
                      <a:pt x="176" y="194"/>
                    </a:lnTo>
                    <a:lnTo>
                      <a:pt x="177" y="197"/>
                    </a:lnTo>
                    <a:lnTo>
                      <a:pt x="185" y="192"/>
                    </a:lnTo>
                    <a:lnTo>
                      <a:pt x="191" y="187"/>
                    </a:lnTo>
                    <a:lnTo>
                      <a:pt x="192" y="181"/>
                    </a:lnTo>
                    <a:lnTo>
                      <a:pt x="197" y="176"/>
                    </a:lnTo>
                    <a:lnTo>
                      <a:pt x="207" y="183"/>
                    </a:lnTo>
                    <a:lnTo>
                      <a:pt x="210" y="203"/>
                    </a:lnTo>
                    <a:lnTo>
                      <a:pt x="216" y="216"/>
                    </a:lnTo>
                    <a:lnTo>
                      <a:pt x="224" y="230"/>
                    </a:lnTo>
                    <a:lnTo>
                      <a:pt x="229" y="253"/>
                    </a:lnTo>
                    <a:lnTo>
                      <a:pt x="229" y="268"/>
                    </a:lnTo>
                    <a:lnTo>
                      <a:pt x="234" y="271"/>
                    </a:lnTo>
                    <a:lnTo>
                      <a:pt x="246" y="289"/>
                    </a:lnTo>
                    <a:lnTo>
                      <a:pt x="255" y="306"/>
                    </a:lnTo>
                    <a:lnTo>
                      <a:pt x="256" y="328"/>
                    </a:lnTo>
                    <a:lnTo>
                      <a:pt x="258" y="345"/>
                    </a:lnTo>
                    <a:lnTo>
                      <a:pt x="266" y="354"/>
                    </a:lnTo>
                    <a:lnTo>
                      <a:pt x="253" y="367"/>
                    </a:lnTo>
                    <a:lnTo>
                      <a:pt x="239" y="397"/>
                    </a:lnTo>
                    <a:lnTo>
                      <a:pt x="245" y="400"/>
                    </a:lnTo>
                    <a:lnTo>
                      <a:pt x="240" y="426"/>
                    </a:lnTo>
                    <a:lnTo>
                      <a:pt x="239" y="437"/>
                    </a:lnTo>
                    <a:lnTo>
                      <a:pt x="245" y="454"/>
                    </a:lnTo>
                    <a:lnTo>
                      <a:pt x="264" y="450"/>
                    </a:lnTo>
                    <a:lnTo>
                      <a:pt x="261" y="466"/>
                    </a:lnTo>
                    <a:lnTo>
                      <a:pt x="256" y="481"/>
                    </a:lnTo>
                    <a:lnTo>
                      <a:pt x="258" y="507"/>
                    </a:lnTo>
                    <a:lnTo>
                      <a:pt x="257" y="518"/>
                    </a:lnTo>
                    <a:lnTo>
                      <a:pt x="271" y="534"/>
                    </a:lnTo>
                    <a:lnTo>
                      <a:pt x="288" y="540"/>
                    </a:lnTo>
                    <a:lnTo>
                      <a:pt x="282" y="543"/>
                    </a:lnTo>
                    <a:lnTo>
                      <a:pt x="283" y="551"/>
                    </a:lnTo>
                    <a:lnTo>
                      <a:pt x="288" y="558"/>
                    </a:lnTo>
                    <a:lnTo>
                      <a:pt x="306" y="554"/>
                    </a:lnTo>
                    <a:lnTo>
                      <a:pt x="307" y="537"/>
                    </a:lnTo>
                    <a:lnTo>
                      <a:pt x="312" y="533"/>
                    </a:lnTo>
                    <a:lnTo>
                      <a:pt x="330" y="517"/>
                    </a:lnTo>
                    <a:lnTo>
                      <a:pt x="318" y="537"/>
                    </a:lnTo>
                    <a:lnTo>
                      <a:pt x="334" y="560"/>
                    </a:lnTo>
                    <a:lnTo>
                      <a:pt x="334" y="533"/>
                    </a:lnTo>
                    <a:lnTo>
                      <a:pt x="345" y="559"/>
                    </a:lnTo>
                    <a:lnTo>
                      <a:pt x="355" y="559"/>
                    </a:lnTo>
                    <a:lnTo>
                      <a:pt x="352" y="569"/>
                    </a:lnTo>
                    <a:lnTo>
                      <a:pt x="363" y="572"/>
                    </a:lnTo>
                    <a:lnTo>
                      <a:pt x="366" y="564"/>
                    </a:lnTo>
                    <a:lnTo>
                      <a:pt x="369" y="577"/>
                    </a:lnTo>
                    <a:lnTo>
                      <a:pt x="397" y="580"/>
                    </a:lnTo>
                    <a:lnTo>
                      <a:pt x="417" y="558"/>
                    </a:lnTo>
                    <a:lnTo>
                      <a:pt x="416" y="553"/>
                    </a:lnTo>
                    <a:lnTo>
                      <a:pt x="404" y="542"/>
                    </a:lnTo>
                    <a:lnTo>
                      <a:pt x="407" y="529"/>
                    </a:lnTo>
                    <a:lnTo>
                      <a:pt x="404" y="529"/>
                    </a:lnTo>
                    <a:lnTo>
                      <a:pt x="412" y="527"/>
                    </a:lnTo>
                    <a:lnTo>
                      <a:pt x="419" y="531"/>
                    </a:lnTo>
                    <a:lnTo>
                      <a:pt x="418" y="517"/>
                    </a:lnTo>
                    <a:lnTo>
                      <a:pt x="425" y="540"/>
                    </a:lnTo>
                    <a:lnTo>
                      <a:pt x="431" y="550"/>
                    </a:lnTo>
                    <a:lnTo>
                      <a:pt x="441" y="531"/>
                    </a:lnTo>
                    <a:lnTo>
                      <a:pt x="443" y="517"/>
                    </a:lnTo>
                    <a:lnTo>
                      <a:pt x="447" y="518"/>
                    </a:lnTo>
                    <a:lnTo>
                      <a:pt x="456" y="528"/>
                    </a:lnTo>
                    <a:lnTo>
                      <a:pt x="456" y="538"/>
                    </a:lnTo>
                    <a:lnTo>
                      <a:pt x="452" y="561"/>
                    </a:lnTo>
                    <a:lnTo>
                      <a:pt x="451" y="585"/>
                    </a:lnTo>
                    <a:lnTo>
                      <a:pt x="466" y="591"/>
                    </a:lnTo>
                    <a:lnTo>
                      <a:pt x="474" y="585"/>
                    </a:lnTo>
                    <a:lnTo>
                      <a:pt x="486" y="591"/>
                    </a:lnTo>
                    <a:lnTo>
                      <a:pt x="493" y="583"/>
                    </a:lnTo>
                    <a:lnTo>
                      <a:pt x="497" y="593"/>
                    </a:lnTo>
                    <a:lnTo>
                      <a:pt x="516" y="588"/>
                    </a:lnTo>
                    <a:lnTo>
                      <a:pt x="517" y="575"/>
                    </a:lnTo>
                    <a:lnTo>
                      <a:pt x="525" y="575"/>
                    </a:lnTo>
                    <a:lnTo>
                      <a:pt x="524" y="588"/>
                    </a:lnTo>
                    <a:lnTo>
                      <a:pt x="533" y="591"/>
                    </a:lnTo>
                    <a:lnTo>
                      <a:pt x="554" y="592"/>
                    </a:lnTo>
                    <a:lnTo>
                      <a:pt x="560" y="587"/>
                    </a:lnTo>
                    <a:lnTo>
                      <a:pt x="559" y="579"/>
                    </a:lnTo>
                    <a:lnTo>
                      <a:pt x="553" y="566"/>
                    </a:lnTo>
                    <a:lnTo>
                      <a:pt x="557" y="579"/>
                    </a:lnTo>
                    <a:lnTo>
                      <a:pt x="572" y="588"/>
                    </a:lnTo>
                    <a:lnTo>
                      <a:pt x="579" y="580"/>
                    </a:lnTo>
                    <a:lnTo>
                      <a:pt x="583" y="566"/>
                    </a:lnTo>
                    <a:lnTo>
                      <a:pt x="590" y="579"/>
                    </a:lnTo>
                    <a:lnTo>
                      <a:pt x="594" y="592"/>
                    </a:lnTo>
                    <a:lnTo>
                      <a:pt x="613" y="588"/>
                    </a:lnTo>
                    <a:lnTo>
                      <a:pt x="621" y="575"/>
                    </a:lnTo>
                    <a:lnTo>
                      <a:pt x="621" y="549"/>
                    </a:lnTo>
                    <a:lnTo>
                      <a:pt x="634" y="581"/>
                    </a:lnTo>
                    <a:lnTo>
                      <a:pt x="640" y="585"/>
                    </a:lnTo>
                    <a:lnTo>
                      <a:pt x="643" y="576"/>
                    </a:lnTo>
                    <a:lnTo>
                      <a:pt x="651" y="566"/>
                    </a:lnTo>
                    <a:lnTo>
                      <a:pt x="649" y="551"/>
                    </a:lnTo>
                    <a:lnTo>
                      <a:pt x="650" y="543"/>
                    </a:lnTo>
                    <a:lnTo>
                      <a:pt x="651" y="556"/>
                    </a:lnTo>
                    <a:lnTo>
                      <a:pt x="658" y="580"/>
                    </a:lnTo>
                    <a:lnTo>
                      <a:pt x="682" y="580"/>
                    </a:lnTo>
                    <a:lnTo>
                      <a:pt x="730" y="569"/>
                    </a:lnTo>
                    <a:lnTo>
                      <a:pt x="747" y="532"/>
                    </a:lnTo>
                    <a:lnTo>
                      <a:pt x="737" y="521"/>
                    </a:lnTo>
                    <a:lnTo>
                      <a:pt x="731" y="505"/>
                    </a:lnTo>
                    <a:lnTo>
                      <a:pt x="728" y="497"/>
                    </a:lnTo>
                    <a:lnTo>
                      <a:pt x="739" y="504"/>
                    </a:lnTo>
                    <a:lnTo>
                      <a:pt x="746" y="518"/>
                    </a:lnTo>
                    <a:lnTo>
                      <a:pt x="757" y="518"/>
                    </a:lnTo>
                    <a:lnTo>
                      <a:pt x="758" y="533"/>
                    </a:lnTo>
                    <a:lnTo>
                      <a:pt x="758" y="559"/>
                    </a:lnTo>
                    <a:lnTo>
                      <a:pt x="775" y="582"/>
                    </a:lnTo>
                    <a:lnTo>
                      <a:pt x="788" y="580"/>
                    </a:lnTo>
                    <a:lnTo>
                      <a:pt x="790" y="570"/>
                    </a:lnTo>
                    <a:lnTo>
                      <a:pt x="796" y="580"/>
                    </a:lnTo>
                    <a:lnTo>
                      <a:pt x="811" y="588"/>
                    </a:lnTo>
                    <a:lnTo>
                      <a:pt x="825" y="591"/>
                    </a:lnTo>
                    <a:lnTo>
                      <a:pt x="837" y="579"/>
                    </a:lnTo>
                    <a:lnTo>
                      <a:pt x="859" y="570"/>
                    </a:lnTo>
                    <a:lnTo>
                      <a:pt x="892" y="570"/>
                    </a:lnTo>
                    <a:lnTo>
                      <a:pt x="903" y="564"/>
                    </a:lnTo>
                    <a:lnTo>
                      <a:pt x="917" y="563"/>
                    </a:lnTo>
                    <a:lnTo>
                      <a:pt x="917" y="534"/>
                    </a:lnTo>
                    <a:lnTo>
                      <a:pt x="913" y="528"/>
                    </a:lnTo>
                    <a:lnTo>
                      <a:pt x="915" y="521"/>
                    </a:lnTo>
                    <a:lnTo>
                      <a:pt x="909" y="510"/>
                    </a:lnTo>
                    <a:lnTo>
                      <a:pt x="896" y="495"/>
                    </a:lnTo>
                    <a:lnTo>
                      <a:pt x="897" y="468"/>
                    </a:lnTo>
                    <a:lnTo>
                      <a:pt x="907" y="463"/>
                    </a:lnTo>
                    <a:lnTo>
                      <a:pt x="917" y="453"/>
                    </a:lnTo>
                    <a:lnTo>
                      <a:pt x="923" y="440"/>
                    </a:lnTo>
                    <a:lnTo>
                      <a:pt x="935" y="434"/>
                    </a:lnTo>
                    <a:lnTo>
                      <a:pt x="946" y="415"/>
                    </a:lnTo>
                    <a:lnTo>
                      <a:pt x="945" y="378"/>
                    </a:lnTo>
                    <a:lnTo>
                      <a:pt x="944" y="376"/>
                    </a:lnTo>
                    <a:lnTo>
                      <a:pt x="936" y="376"/>
                    </a:lnTo>
                    <a:lnTo>
                      <a:pt x="933" y="367"/>
                    </a:lnTo>
                    <a:lnTo>
                      <a:pt x="935" y="361"/>
                    </a:lnTo>
                    <a:lnTo>
                      <a:pt x="911" y="366"/>
                    </a:lnTo>
                    <a:lnTo>
                      <a:pt x="902" y="362"/>
                    </a:lnTo>
                    <a:lnTo>
                      <a:pt x="913" y="355"/>
                    </a:lnTo>
                    <a:lnTo>
                      <a:pt x="912" y="346"/>
                    </a:lnTo>
                    <a:lnTo>
                      <a:pt x="909" y="341"/>
                    </a:lnTo>
                    <a:lnTo>
                      <a:pt x="892" y="329"/>
                    </a:lnTo>
                    <a:lnTo>
                      <a:pt x="881" y="334"/>
                    </a:lnTo>
                    <a:lnTo>
                      <a:pt x="860" y="328"/>
                    </a:lnTo>
                    <a:lnTo>
                      <a:pt x="863" y="310"/>
                    </a:lnTo>
                    <a:lnTo>
                      <a:pt x="859" y="302"/>
                    </a:lnTo>
                    <a:lnTo>
                      <a:pt x="853" y="305"/>
                    </a:lnTo>
                    <a:lnTo>
                      <a:pt x="798" y="291"/>
                    </a:lnTo>
                    <a:lnTo>
                      <a:pt x="777" y="297"/>
                    </a:lnTo>
                    <a:lnTo>
                      <a:pt x="756" y="313"/>
                    </a:lnTo>
                    <a:lnTo>
                      <a:pt x="741" y="311"/>
                    </a:lnTo>
                    <a:lnTo>
                      <a:pt x="737" y="302"/>
                    </a:lnTo>
                    <a:lnTo>
                      <a:pt x="729" y="306"/>
                    </a:lnTo>
                    <a:lnTo>
                      <a:pt x="720" y="298"/>
                    </a:lnTo>
                    <a:lnTo>
                      <a:pt x="712" y="298"/>
                    </a:lnTo>
                    <a:lnTo>
                      <a:pt x="705" y="310"/>
                    </a:lnTo>
                    <a:lnTo>
                      <a:pt x="676" y="324"/>
                    </a:lnTo>
                    <a:lnTo>
                      <a:pt x="670" y="330"/>
                    </a:lnTo>
                    <a:lnTo>
                      <a:pt x="671" y="338"/>
                    </a:lnTo>
                    <a:lnTo>
                      <a:pt x="673" y="341"/>
                    </a:lnTo>
                    <a:lnTo>
                      <a:pt x="654" y="335"/>
                    </a:lnTo>
                    <a:lnTo>
                      <a:pt x="644" y="339"/>
                    </a:lnTo>
                    <a:lnTo>
                      <a:pt x="638" y="351"/>
                    </a:lnTo>
                    <a:lnTo>
                      <a:pt x="635" y="348"/>
                    </a:lnTo>
                    <a:lnTo>
                      <a:pt x="638" y="362"/>
                    </a:lnTo>
                    <a:lnTo>
                      <a:pt x="637" y="367"/>
                    </a:lnTo>
                    <a:lnTo>
                      <a:pt x="635" y="362"/>
                    </a:lnTo>
                    <a:lnTo>
                      <a:pt x="623" y="357"/>
                    </a:lnTo>
                    <a:lnTo>
                      <a:pt x="621" y="349"/>
                    </a:lnTo>
                    <a:lnTo>
                      <a:pt x="610" y="361"/>
                    </a:lnTo>
                    <a:lnTo>
                      <a:pt x="600" y="361"/>
                    </a:lnTo>
                    <a:lnTo>
                      <a:pt x="584" y="370"/>
                    </a:lnTo>
                    <a:lnTo>
                      <a:pt x="585" y="377"/>
                    </a:lnTo>
                    <a:lnTo>
                      <a:pt x="596" y="386"/>
                    </a:lnTo>
                    <a:lnTo>
                      <a:pt x="615" y="391"/>
                    </a:lnTo>
                    <a:lnTo>
                      <a:pt x="617" y="399"/>
                    </a:lnTo>
                    <a:lnTo>
                      <a:pt x="606" y="394"/>
                    </a:lnTo>
                    <a:lnTo>
                      <a:pt x="583" y="393"/>
                    </a:lnTo>
                    <a:lnTo>
                      <a:pt x="554" y="409"/>
                    </a:lnTo>
                    <a:lnTo>
                      <a:pt x="549" y="403"/>
                    </a:lnTo>
                    <a:lnTo>
                      <a:pt x="567" y="393"/>
                    </a:lnTo>
                    <a:lnTo>
                      <a:pt x="560" y="386"/>
                    </a:lnTo>
                    <a:lnTo>
                      <a:pt x="538" y="377"/>
                    </a:lnTo>
                    <a:lnTo>
                      <a:pt x="529" y="360"/>
                    </a:lnTo>
                    <a:lnTo>
                      <a:pt x="511" y="351"/>
                    </a:lnTo>
                    <a:lnTo>
                      <a:pt x="504" y="364"/>
                    </a:lnTo>
                    <a:lnTo>
                      <a:pt x="505" y="377"/>
                    </a:lnTo>
                    <a:lnTo>
                      <a:pt x="503" y="386"/>
                    </a:lnTo>
                    <a:lnTo>
                      <a:pt x="498" y="364"/>
                    </a:lnTo>
                    <a:lnTo>
                      <a:pt x="492" y="357"/>
                    </a:lnTo>
                    <a:lnTo>
                      <a:pt x="482" y="370"/>
                    </a:lnTo>
                    <a:lnTo>
                      <a:pt x="479" y="377"/>
                    </a:lnTo>
                    <a:lnTo>
                      <a:pt x="474" y="384"/>
                    </a:lnTo>
                    <a:lnTo>
                      <a:pt x="465" y="383"/>
                    </a:lnTo>
                    <a:lnTo>
                      <a:pt x="470" y="371"/>
                    </a:lnTo>
                    <a:lnTo>
                      <a:pt x="467" y="367"/>
                    </a:lnTo>
                    <a:lnTo>
                      <a:pt x="458" y="357"/>
                    </a:lnTo>
                    <a:lnTo>
                      <a:pt x="456" y="350"/>
                    </a:lnTo>
                    <a:lnTo>
                      <a:pt x="445" y="340"/>
                    </a:lnTo>
                    <a:lnTo>
                      <a:pt x="436" y="348"/>
                    </a:lnTo>
                    <a:lnTo>
                      <a:pt x="434" y="359"/>
                    </a:lnTo>
                    <a:lnTo>
                      <a:pt x="439" y="383"/>
                    </a:lnTo>
                    <a:lnTo>
                      <a:pt x="431" y="397"/>
                    </a:lnTo>
                    <a:lnTo>
                      <a:pt x="427" y="388"/>
                    </a:lnTo>
                    <a:lnTo>
                      <a:pt x="422" y="365"/>
                    </a:lnTo>
                    <a:lnTo>
                      <a:pt x="407" y="357"/>
                    </a:lnTo>
                    <a:lnTo>
                      <a:pt x="400" y="367"/>
                    </a:lnTo>
                    <a:lnTo>
                      <a:pt x="395" y="366"/>
                    </a:lnTo>
                    <a:lnTo>
                      <a:pt x="395" y="364"/>
                    </a:lnTo>
                    <a:lnTo>
                      <a:pt x="397" y="357"/>
                    </a:lnTo>
                    <a:lnTo>
                      <a:pt x="388" y="361"/>
                    </a:lnTo>
                    <a:lnTo>
                      <a:pt x="390" y="354"/>
                    </a:lnTo>
                    <a:lnTo>
                      <a:pt x="409" y="349"/>
                    </a:lnTo>
                    <a:lnTo>
                      <a:pt x="417" y="317"/>
                    </a:lnTo>
                    <a:lnTo>
                      <a:pt x="412" y="316"/>
                    </a:lnTo>
                    <a:lnTo>
                      <a:pt x="407" y="302"/>
                    </a:lnTo>
                    <a:lnTo>
                      <a:pt x="393" y="310"/>
                    </a:lnTo>
                    <a:lnTo>
                      <a:pt x="381" y="306"/>
                    </a:lnTo>
                    <a:lnTo>
                      <a:pt x="387" y="295"/>
                    </a:lnTo>
                    <a:lnTo>
                      <a:pt x="380" y="278"/>
                    </a:lnTo>
                    <a:lnTo>
                      <a:pt x="374" y="274"/>
                    </a:lnTo>
                    <a:lnTo>
                      <a:pt x="369" y="284"/>
                    </a:lnTo>
                    <a:lnTo>
                      <a:pt x="365" y="286"/>
                    </a:lnTo>
                    <a:lnTo>
                      <a:pt x="358" y="279"/>
                    </a:lnTo>
                    <a:lnTo>
                      <a:pt x="347" y="289"/>
                    </a:lnTo>
                    <a:lnTo>
                      <a:pt x="347" y="275"/>
                    </a:lnTo>
                    <a:lnTo>
                      <a:pt x="339" y="280"/>
                    </a:lnTo>
                    <a:lnTo>
                      <a:pt x="333" y="279"/>
                    </a:lnTo>
                    <a:lnTo>
                      <a:pt x="332" y="276"/>
                    </a:lnTo>
                    <a:lnTo>
                      <a:pt x="327" y="289"/>
                    </a:lnTo>
                    <a:lnTo>
                      <a:pt x="306" y="312"/>
                    </a:lnTo>
                    <a:lnTo>
                      <a:pt x="309" y="291"/>
                    </a:lnTo>
                    <a:lnTo>
                      <a:pt x="317" y="286"/>
                    </a:lnTo>
                    <a:lnTo>
                      <a:pt x="318" y="281"/>
                    </a:lnTo>
                    <a:lnTo>
                      <a:pt x="312" y="271"/>
                    </a:lnTo>
                    <a:lnTo>
                      <a:pt x="354" y="263"/>
                    </a:lnTo>
                    <a:lnTo>
                      <a:pt x="344" y="255"/>
                    </a:lnTo>
                    <a:lnTo>
                      <a:pt x="332" y="259"/>
                    </a:lnTo>
                    <a:lnTo>
                      <a:pt x="326" y="252"/>
                    </a:lnTo>
                    <a:lnTo>
                      <a:pt x="328" y="249"/>
                    </a:lnTo>
                    <a:lnTo>
                      <a:pt x="330" y="246"/>
                    </a:lnTo>
                    <a:lnTo>
                      <a:pt x="325" y="246"/>
                    </a:lnTo>
                    <a:lnTo>
                      <a:pt x="321" y="238"/>
                    </a:lnTo>
                    <a:lnTo>
                      <a:pt x="307" y="231"/>
                    </a:lnTo>
                    <a:lnTo>
                      <a:pt x="290" y="230"/>
                    </a:lnTo>
                    <a:lnTo>
                      <a:pt x="301" y="217"/>
                    </a:lnTo>
                    <a:lnTo>
                      <a:pt x="295" y="215"/>
                    </a:lnTo>
                    <a:lnTo>
                      <a:pt x="296" y="206"/>
                    </a:lnTo>
                    <a:lnTo>
                      <a:pt x="311" y="225"/>
                    </a:lnTo>
                    <a:lnTo>
                      <a:pt x="326" y="228"/>
                    </a:lnTo>
                    <a:lnTo>
                      <a:pt x="337" y="227"/>
                    </a:lnTo>
                    <a:lnTo>
                      <a:pt x="349" y="241"/>
                    </a:lnTo>
                    <a:lnTo>
                      <a:pt x="357" y="241"/>
                    </a:lnTo>
                    <a:lnTo>
                      <a:pt x="347" y="232"/>
                    </a:lnTo>
                    <a:lnTo>
                      <a:pt x="359" y="231"/>
                    </a:lnTo>
                    <a:lnTo>
                      <a:pt x="387" y="237"/>
                    </a:lnTo>
                    <a:lnTo>
                      <a:pt x="402" y="236"/>
                    </a:lnTo>
                    <a:lnTo>
                      <a:pt x="417" y="222"/>
                    </a:lnTo>
                    <a:lnTo>
                      <a:pt x="420" y="206"/>
                    </a:lnTo>
                    <a:lnTo>
                      <a:pt x="418" y="193"/>
                    </a:lnTo>
                    <a:lnTo>
                      <a:pt x="401" y="197"/>
                    </a:lnTo>
                    <a:lnTo>
                      <a:pt x="386" y="193"/>
                    </a:lnTo>
                    <a:lnTo>
                      <a:pt x="359" y="176"/>
                    </a:lnTo>
                    <a:lnTo>
                      <a:pt x="352" y="174"/>
                    </a:lnTo>
                    <a:lnTo>
                      <a:pt x="347" y="179"/>
                    </a:lnTo>
                    <a:lnTo>
                      <a:pt x="344" y="172"/>
                    </a:lnTo>
                    <a:lnTo>
                      <a:pt x="325" y="160"/>
                    </a:lnTo>
                    <a:lnTo>
                      <a:pt x="298" y="157"/>
                    </a:lnTo>
                    <a:lnTo>
                      <a:pt x="295" y="151"/>
                    </a:lnTo>
                    <a:lnTo>
                      <a:pt x="295" y="146"/>
                    </a:lnTo>
                    <a:lnTo>
                      <a:pt x="320" y="150"/>
                    </a:lnTo>
                    <a:lnTo>
                      <a:pt x="323" y="144"/>
                    </a:lnTo>
                    <a:lnTo>
                      <a:pt x="328" y="151"/>
                    </a:lnTo>
                    <a:lnTo>
                      <a:pt x="337" y="157"/>
                    </a:lnTo>
                    <a:lnTo>
                      <a:pt x="345" y="160"/>
                    </a:lnTo>
                    <a:lnTo>
                      <a:pt x="354" y="156"/>
                    </a:lnTo>
                    <a:lnTo>
                      <a:pt x="352" y="150"/>
                    </a:lnTo>
                    <a:lnTo>
                      <a:pt x="350" y="139"/>
                    </a:lnTo>
                    <a:lnTo>
                      <a:pt x="345" y="130"/>
                    </a:lnTo>
                    <a:lnTo>
                      <a:pt x="320" y="112"/>
                    </a:lnTo>
                    <a:lnTo>
                      <a:pt x="310" y="108"/>
                    </a:lnTo>
                    <a:lnTo>
                      <a:pt x="302" y="102"/>
                    </a:lnTo>
                    <a:lnTo>
                      <a:pt x="301" y="97"/>
                    </a:lnTo>
                    <a:lnTo>
                      <a:pt x="293" y="95"/>
                    </a:lnTo>
                    <a:lnTo>
                      <a:pt x="290" y="99"/>
                    </a:lnTo>
                    <a:lnTo>
                      <a:pt x="269" y="107"/>
                    </a:lnTo>
                    <a:lnTo>
                      <a:pt x="261" y="119"/>
                    </a:lnTo>
                    <a:lnTo>
                      <a:pt x="247" y="123"/>
                    </a:lnTo>
                    <a:lnTo>
                      <a:pt x="241" y="115"/>
                    </a:lnTo>
                    <a:lnTo>
                      <a:pt x="232" y="123"/>
                    </a:lnTo>
                    <a:lnTo>
                      <a:pt x="210" y="120"/>
                    </a:lnTo>
                    <a:lnTo>
                      <a:pt x="193" y="152"/>
                    </a:lnTo>
                    <a:lnTo>
                      <a:pt x="180" y="163"/>
                    </a:lnTo>
                    <a:lnTo>
                      <a:pt x="182" y="154"/>
                    </a:lnTo>
                    <a:lnTo>
                      <a:pt x="181" y="147"/>
                    </a:lnTo>
                    <a:lnTo>
                      <a:pt x="192" y="123"/>
                    </a:lnTo>
                    <a:lnTo>
                      <a:pt x="191" y="112"/>
                    </a:lnTo>
                    <a:lnTo>
                      <a:pt x="197" y="86"/>
                    </a:lnTo>
                    <a:lnTo>
                      <a:pt x="193" y="82"/>
                    </a:lnTo>
                    <a:lnTo>
                      <a:pt x="192" y="70"/>
                    </a:lnTo>
                    <a:lnTo>
                      <a:pt x="186" y="63"/>
                    </a:lnTo>
                    <a:lnTo>
                      <a:pt x="176" y="36"/>
                    </a:lnTo>
                    <a:lnTo>
                      <a:pt x="166" y="39"/>
                    </a:lnTo>
                    <a:lnTo>
                      <a:pt x="161" y="29"/>
                    </a:lnTo>
                    <a:lnTo>
                      <a:pt x="156" y="39"/>
                    </a:lnTo>
                    <a:lnTo>
                      <a:pt x="143" y="45"/>
                    </a:lnTo>
                    <a:lnTo>
                      <a:pt x="137" y="33"/>
                    </a:lnTo>
                    <a:lnTo>
                      <a:pt x="111" y="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7" name="任意多边形: 形状 266"/>
              <p:cNvSpPr>
                <a:spLocks noChangeAspect="1"/>
              </p:cNvSpPr>
              <p:nvPr/>
            </p:nvSpPr>
            <p:spPr bwMode="gray">
              <a:xfrm>
                <a:off x="1457" y="1187"/>
                <a:ext cx="33" cy="46"/>
              </a:xfrm>
              <a:custGeom>
                <a:avLst/>
                <a:gdLst/>
                <a:ahLst/>
                <a:cxnLst>
                  <a:cxn ang="0">
                    <a:pos x="82" y="0"/>
                  </a:cxn>
                  <a:cxn ang="0">
                    <a:pos x="105" y="22"/>
                  </a:cxn>
                  <a:cxn ang="0">
                    <a:pos x="123" y="39"/>
                  </a:cxn>
                  <a:cxn ang="0">
                    <a:pos x="129" y="48"/>
                  </a:cxn>
                  <a:cxn ang="0">
                    <a:pos x="130" y="76"/>
                  </a:cxn>
                  <a:cxn ang="0">
                    <a:pos x="149" y="76"/>
                  </a:cxn>
                  <a:cxn ang="0">
                    <a:pos x="156" y="89"/>
                  </a:cxn>
                  <a:cxn ang="0">
                    <a:pos x="157" y="109"/>
                  </a:cxn>
                  <a:cxn ang="0">
                    <a:pos x="159" y="145"/>
                  </a:cxn>
                  <a:cxn ang="0">
                    <a:pos x="161" y="210"/>
                  </a:cxn>
                  <a:cxn ang="0">
                    <a:pos x="150" y="226"/>
                  </a:cxn>
                  <a:cxn ang="0">
                    <a:pos x="124" y="229"/>
                  </a:cxn>
                  <a:cxn ang="0">
                    <a:pos x="98" y="228"/>
                  </a:cxn>
                  <a:cxn ang="0">
                    <a:pos x="86" y="211"/>
                  </a:cxn>
                  <a:cxn ang="0">
                    <a:pos x="75" y="197"/>
                  </a:cxn>
                  <a:cxn ang="0">
                    <a:pos x="62" y="185"/>
                  </a:cxn>
                  <a:cxn ang="0">
                    <a:pos x="60" y="195"/>
                  </a:cxn>
                  <a:cxn ang="0">
                    <a:pos x="53" y="193"/>
                  </a:cxn>
                  <a:cxn ang="0">
                    <a:pos x="50" y="178"/>
                  </a:cxn>
                  <a:cxn ang="0">
                    <a:pos x="39" y="183"/>
                  </a:cxn>
                  <a:cxn ang="0">
                    <a:pos x="26" y="159"/>
                  </a:cxn>
                  <a:cxn ang="0">
                    <a:pos x="31" y="142"/>
                  </a:cxn>
                  <a:cxn ang="0">
                    <a:pos x="25" y="137"/>
                  </a:cxn>
                  <a:cxn ang="0">
                    <a:pos x="14" y="158"/>
                  </a:cxn>
                  <a:cxn ang="0">
                    <a:pos x="6" y="141"/>
                  </a:cxn>
                  <a:cxn ang="0">
                    <a:pos x="0" y="113"/>
                  </a:cxn>
                  <a:cxn ang="0">
                    <a:pos x="6" y="103"/>
                  </a:cxn>
                  <a:cxn ang="0">
                    <a:pos x="7" y="92"/>
                  </a:cxn>
                  <a:cxn ang="0">
                    <a:pos x="23" y="83"/>
                  </a:cxn>
                  <a:cxn ang="0">
                    <a:pos x="34" y="73"/>
                  </a:cxn>
                  <a:cxn ang="0">
                    <a:pos x="26" y="67"/>
                  </a:cxn>
                  <a:cxn ang="0">
                    <a:pos x="32" y="64"/>
                  </a:cxn>
                  <a:cxn ang="0">
                    <a:pos x="39" y="50"/>
                  </a:cxn>
                  <a:cxn ang="0">
                    <a:pos x="23" y="60"/>
                  </a:cxn>
                  <a:cxn ang="0">
                    <a:pos x="28" y="45"/>
                  </a:cxn>
                  <a:cxn ang="0">
                    <a:pos x="44" y="43"/>
                  </a:cxn>
                  <a:cxn ang="0">
                    <a:pos x="65" y="5"/>
                  </a:cxn>
                  <a:cxn ang="0">
                    <a:pos x="84" y="7"/>
                  </a:cxn>
                </a:cxnLst>
                <a:rect l="0" t="0" r="r" b="b"/>
                <a:pathLst>
                  <a:path w="163" h="229">
                    <a:moveTo>
                      <a:pt x="84" y="7"/>
                    </a:moveTo>
                    <a:lnTo>
                      <a:pt x="82" y="0"/>
                    </a:lnTo>
                    <a:lnTo>
                      <a:pt x="85" y="12"/>
                    </a:lnTo>
                    <a:lnTo>
                      <a:pt x="105" y="22"/>
                    </a:lnTo>
                    <a:lnTo>
                      <a:pt x="114" y="34"/>
                    </a:lnTo>
                    <a:lnTo>
                      <a:pt x="123" y="39"/>
                    </a:lnTo>
                    <a:lnTo>
                      <a:pt x="123" y="48"/>
                    </a:lnTo>
                    <a:lnTo>
                      <a:pt x="129" y="48"/>
                    </a:lnTo>
                    <a:lnTo>
                      <a:pt x="134" y="59"/>
                    </a:lnTo>
                    <a:lnTo>
                      <a:pt x="130" y="76"/>
                    </a:lnTo>
                    <a:lnTo>
                      <a:pt x="141" y="65"/>
                    </a:lnTo>
                    <a:lnTo>
                      <a:pt x="149" y="76"/>
                    </a:lnTo>
                    <a:lnTo>
                      <a:pt x="147" y="82"/>
                    </a:lnTo>
                    <a:lnTo>
                      <a:pt x="156" y="89"/>
                    </a:lnTo>
                    <a:lnTo>
                      <a:pt x="161" y="99"/>
                    </a:lnTo>
                    <a:lnTo>
                      <a:pt x="157" y="109"/>
                    </a:lnTo>
                    <a:lnTo>
                      <a:pt x="161" y="123"/>
                    </a:lnTo>
                    <a:lnTo>
                      <a:pt x="159" y="145"/>
                    </a:lnTo>
                    <a:lnTo>
                      <a:pt x="163" y="182"/>
                    </a:lnTo>
                    <a:lnTo>
                      <a:pt x="161" y="210"/>
                    </a:lnTo>
                    <a:lnTo>
                      <a:pt x="159" y="218"/>
                    </a:lnTo>
                    <a:lnTo>
                      <a:pt x="150" y="226"/>
                    </a:lnTo>
                    <a:lnTo>
                      <a:pt x="136" y="224"/>
                    </a:lnTo>
                    <a:lnTo>
                      <a:pt x="124" y="229"/>
                    </a:lnTo>
                    <a:lnTo>
                      <a:pt x="112" y="226"/>
                    </a:lnTo>
                    <a:lnTo>
                      <a:pt x="98" y="228"/>
                    </a:lnTo>
                    <a:lnTo>
                      <a:pt x="89" y="220"/>
                    </a:lnTo>
                    <a:lnTo>
                      <a:pt x="86" y="211"/>
                    </a:lnTo>
                    <a:lnTo>
                      <a:pt x="77" y="207"/>
                    </a:lnTo>
                    <a:lnTo>
                      <a:pt x="75" y="197"/>
                    </a:lnTo>
                    <a:lnTo>
                      <a:pt x="68" y="185"/>
                    </a:lnTo>
                    <a:lnTo>
                      <a:pt x="62" y="185"/>
                    </a:lnTo>
                    <a:lnTo>
                      <a:pt x="59" y="190"/>
                    </a:lnTo>
                    <a:lnTo>
                      <a:pt x="60" y="195"/>
                    </a:lnTo>
                    <a:lnTo>
                      <a:pt x="57" y="197"/>
                    </a:lnTo>
                    <a:lnTo>
                      <a:pt x="53" y="193"/>
                    </a:lnTo>
                    <a:lnTo>
                      <a:pt x="52" y="180"/>
                    </a:lnTo>
                    <a:lnTo>
                      <a:pt x="50" y="178"/>
                    </a:lnTo>
                    <a:lnTo>
                      <a:pt x="42" y="177"/>
                    </a:lnTo>
                    <a:lnTo>
                      <a:pt x="39" y="183"/>
                    </a:lnTo>
                    <a:lnTo>
                      <a:pt x="34" y="178"/>
                    </a:lnTo>
                    <a:lnTo>
                      <a:pt x="26" y="159"/>
                    </a:lnTo>
                    <a:lnTo>
                      <a:pt x="26" y="152"/>
                    </a:lnTo>
                    <a:lnTo>
                      <a:pt x="31" y="142"/>
                    </a:lnTo>
                    <a:lnTo>
                      <a:pt x="27" y="146"/>
                    </a:lnTo>
                    <a:lnTo>
                      <a:pt x="25" y="137"/>
                    </a:lnTo>
                    <a:lnTo>
                      <a:pt x="19" y="157"/>
                    </a:lnTo>
                    <a:lnTo>
                      <a:pt x="14" y="158"/>
                    </a:lnTo>
                    <a:lnTo>
                      <a:pt x="11" y="146"/>
                    </a:lnTo>
                    <a:lnTo>
                      <a:pt x="6" y="141"/>
                    </a:lnTo>
                    <a:lnTo>
                      <a:pt x="1" y="123"/>
                    </a:lnTo>
                    <a:lnTo>
                      <a:pt x="0" y="113"/>
                    </a:lnTo>
                    <a:lnTo>
                      <a:pt x="0" y="103"/>
                    </a:lnTo>
                    <a:lnTo>
                      <a:pt x="6" y="103"/>
                    </a:lnTo>
                    <a:lnTo>
                      <a:pt x="11" y="99"/>
                    </a:lnTo>
                    <a:lnTo>
                      <a:pt x="7" y="92"/>
                    </a:lnTo>
                    <a:lnTo>
                      <a:pt x="12" y="89"/>
                    </a:lnTo>
                    <a:lnTo>
                      <a:pt x="23" y="83"/>
                    </a:lnTo>
                    <a:lnTo>
                      <a:pt x="36" y="78"/>
                    </a:lnTo>
                    <a:lnTo>
                      <a:pt x="34" y="73"/>
                    </a:lnTo>
                    <a:lnTo>
                      <a:pt x="26" y="73"/>
                    </a:lnTo>
                    <a:lnTo>
                      <a:pt x="26" y="67"/>
                    </a:lnTo>
                    <a:lnTo>
                      <a:pt x="32" y="56"/>
                    </a:lnTo>
                    <a:lnTo>
                      <a:pt x="32" y="64"/>
                    </a:lnTo>
                    <a:lnTo>
                      <a:pt x="39" y="61"/>
                    </a:lnTo>
                    <a:lnTo>
                      <a:pt x="39" y="50"/>
                    </a:lnTo>
                    <a:lnTo>
                      <a:pt x="31" y="50"/>
                    </a:lnTo>
                    <a:lnTo>
                      <a:pt x="23" y="60"/>
                    </a:lnTo>
                    <a:lnTo>
                      <a:pt x="22" y="50"/>
                    </a:lnTo>
                    <a:lnTo>
                      <a:pt x="28" y="45"/>
                    </a:lnTo>
                    <a:lnTo>
                      <a:pt x="44" y="49"/>
                    </a:lnTo>
                    <a:lnTo>
                      <a:pt x="44" y="43"/>
                    </a:lnTo>
                    <a:lnTo>
                      <a:pt x="41" y="28"/>
                    </a:lnTo>
                    <a:lnTo>
                      <a:pt x="65" y="5"/>
                    </a:lnTo>
                    <a:lnTo>
                      <a:pt x="76" y="2"/>
                    </a:lnTo>
                    <a:lnTo>
                      <a:pt x="84" y="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8" name="任意多边形: 形状 267"/>
              <p:cNvSpPr>
                <a:spLocks noChangeAspect="1"/>
              </p:cNvSpPr>
              <p:nvPr/>
            </p:nvSpPr>
            <p:spPr bwMode="gray">
              <a:xfrm>
                <a:off x="1559" y="1520"/>
                <a:ext cx="77" cy="70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110" y="27"/>
                  </a:cxn>
                  <a:cxn ang="0">
                    <a:pos x="118" y="61"/>
                  </a:cxn>
                  <a:cxn ang="0">
                    <a:pos x="134" y="70"/>
                  </a:cxn>
                  <a:cxn ang="0">
                    <a:pos x="161" y="70"/>
                  </a:cxn>
                  <a:cxn ang="0">
                    <a:pos x="179" y="96"/>
                  </a:cxn>
                  <a:cxn ang="0">
                    <a:pos x="212" y="116"/>
                  </a:cxn>
                  <a:cxn ang="0">
                    <a:pos x="243" y="143"/>
                  </a:cxn>
                  <a:cxn ang="0">
                    <a:pos x="276" y="157"/>
                  </a:cxn>
                  <a:cxn ang="0">
                    <a:pos x="296" y="183"/>
                  </a:cxn>
                  <a:cxn ang="0">
                    <a:pos x="303" y="236"/>
                  </a:cxn>
                  <a:cxn ang="0">
                    <a:pos x="327" y="237"/>
                  </a:cxn>
                  <a:cxn ang="0">
                    <a:pos x="351" y="232"/>
                  </a:cxn>
                  <a:cxn ang="0">
                    <a:pos x="364" y="256"/>
                  </a:cxn>
                  <a:cxn ang="0">
                    <a:pos x="384" y="272"/>
                  </a:cxn>
                  <a:cxn ang="0">
                    <a:pos x="351" y="296"/>
                  </a:cxn>
                  <a:cxn ang="0">
                    <a:pos x="319" y="303"/>
                  </a:cxn>
                  <a:cxn ang="0">
                    <a:pos x="307" y="298"/>
                  </a:cxn>
                  <a:cxn ang="0">
                    <a:pos x="285" y="283"/>
                  </a:cxn>
                  <a:cxn ang="0">
                    <a:pos x="263" y="282"/>
                  </a:cxn>
                  <a:cxn ang="0">
                    <a:pos x="263" y="253"/>
                  </a:cxn>
                  <a:cxn ang="0">
                    <a:pos x="233" y="247"/>
                  </a:cxn>
                  <a:cxn ang="0">
                    <a:pos x="230" y="232"/>
                  </a:cxn>
                  <a:cxn ang="0">
                    <a:pos x="212" y="227"/>
                  </a:cxn>
                  <a:cxn ang="0">
                    <a:pos x="195" y="256"/>
                  </a:cxn>
                  <a:cxn ang="0">
                    <a:pos x="189" y="274"/>
                  </a:cxn>
                  <a:cxn ang="0">
                    <a:pos x="176" y="290"/>
                  </a:cxn>
                  <a:cxn ang="0">
                    <a:pos x="155" y="307"/>
                  </a:cxn>
                  <a:cxn ang="0">
                    <a:pos x="147" y="317"/>
                  </a:cxn>
                  <a:cxn ang="0">
                    <a:pos x="108" y="349"/>
                  </a:cxn>
                  <a:cxn ang="0">
                    <a:pos x="88" y="331"/>
                  </a:cxn>
                  <a:cxn ang="0">
                    <a:pos x="85" y="283"/>
                  </a:cxn>
                  <a:cxn ang="0">
                    <a:pos x="79" y="264"/>
                  </a:cxn>
                  <a:cxn ang="0">
                    <a:pos x="63" y="286"/>
                  </a:cxn>
                  <a:cxn ang="0">
                    <a:pos x="37" y="285"/>
                  </a:cxn>
                  <a:cxn ang="0">
                    <a:pos x="4" y="293"/>
                  </a:cxn>
                  <a:cxn ang="0">
                    <a:pos x="20" y="249"/>
                  </a:cxn>
                  <a:cxn ang="0">
                    <a:pos x="51" y="211"/>
                  </a:cxn>
                  <a:cxn ang="0">
                    <a:pos x="44" y="174"/>
                  </a:cxn>
                  <a:cxn ang="0">
                    <a:pos x="55" y="125"/>
                  </a:cxn>
                  <a:cxn ang="0">
                    <a:pos x="59" y="72"/>
                  </a:cxn>
                  <a:cxn ang="0">
                    <a:pos x="66" y="29"/>
                  </a:cxn>
                </a:cxnLst>
                <a:rect l="0" t="0" r="r" b="b"/>
                <a:pathLst>
                  <a:path w="384" h="349">
                    <a:moveTo>
                      <a:pt x="77" y="14"/>
                    </a:moveTo>
                    <a:lnTo>
                      <a:pt x="86" y="1"/>
                    </a:lnTo>
                    <a:lnTo>
                      <a:pt x="91" y="0"/>
                    </a:lnTo>
                    <a:lnTo>
                      <a:pt x="93" y="11"/>
                    </a:lnTo>
                    <a:lnTo>
                      <a:pt x="106" y="10"/>
                    </a:lnTo>
                    <a:lnTo>
                      <a:pt x="110" y="27"/>
                    </a:lnTo>
                    <a:lnTo>
                      <a:pt x="119" y="38"/>
                    </a:lnTo>
                    <a:lnTo>
                      <a:pt x="114" y="48"/>
                    </a:lnTo>
                    <a:lnTo>
                      <a:pt x="118" y="61"/>
                    </a:lnTo>
                    <a:lnTo>
                      <a:pt x="120" y="81"/>
                    </a:lnTo>
                    <a:lnTo>
                      <a:pt x="129" y="85"/>
                    </a:lnTo>
                    <a:lnTo>
                      <a:pt x="134" y="70"/>
                    </a:lnTo>
                    <a:lnTo>
                      <a:pt x="142" y="57"/>
                    </a:lnTo>
                    <a:lnTo>
                      <a:pt x="150" y="59"/>
                    </a:lnTo>
                    <a:lnTo>
                      <a:pt x="161" y="70"/>
                    </a:lnTo>
                    <a:lnTo>
                      <a:pt x="169" y="72"/>
                    </a:lnTo>
                    <a:lnTo>
                      <a:pt x="168" y="89"/>
                    </a:lnTo>
                    <a:lnTo>
                      <a:pt x="179" y="96"/>
                    </a:lnTo>
                    <a:lnTo>
                      <a:pt x="207" y="100"/>
                    </a:lnTo>
                    <a:lnTo>
                      <a:pt x="209" y="108"/>
                    </a:lnTo>
                    <a:lnTo>
                      <a:pt x="212" y="116"/>
                    </a:lnTo>
                    <a:lnTo>
                      <a:pt x="222" y="127"/>
                    </a:lnTo>
                    <a:lnTo>
                      <a:pt x="233" y="132"/>
                    </a:lnTo>
                    <a:lnTo>
                      <a:pt x="243" y="143"/>
                    </a:lnTo>
                    <a:lnTo>
                      <a:pt x="255" y="151"/>
                    </a:lnTo>
                    <a:lnTo>
                      <a:pt x="265" y="148"/>
                    </a:lnTo>
                    <a:lnTo>
                      <a:pt x="276" y="157"/>
                    </a:lnTo>
                    <a:lnTo>
                      <a:pt x="286" y="161"/>
                    </a:lnTo>
                    <a:lnTo>
                      <a:pt x="290" y="172"/>
                    </a:lnTo>
                    <a:lnTo>
                      <a:pt x="296" y="183"/>
                    </a:lnTo>
                    <a:lnTo>
                      <a:pt x="301" y="213"/>
                    </a:lnTo>
                    <a:lnTo>
                      <a:pt x="307" y="222"/>
                    </a:lnTo>
                    <a:lnTo>
                      <a:pt x="303" y="236"/>
                    </a:lnTo>
                    <a:lnTo>
                      <a:pt x="308" y="239"/>
                    </a:lnTo>
                    <a:lnTo>
                      <a:pt x="319" y="236"/>
                    </a:lnTo>
                    <a:lnTo>
                      <a:pt x="327" y="237"/>
                    </a:lnTo>
                    <a:lnTo>
                      <a:pt x="329" y="240"/>
                    </a:lnTo>
                    <a:lnTo>
                      <a:pt x="343" y="227"/>
                    </a:lnTo>
                    <a:lnTo>
                      <a:pt x="351" y="232"/>
                    </a:lnTo>
                    <a:lnTo>
                      <a:pt x="356" y="240"/>
                    </a:lnTo>
                    <a:lnTo>
                      <a:pt x="362" y="245"/>
                    </a:lnTo>
                    <a:lnTo>
                      <a:pt x="364" y="256"/>
                    </a:lnTo>
                    <a:lnTo>
                      <a:pt x="362" y="260"/>
                    </a:lnTo>
                    <a:lnTo>
                      <a:pt x="383" y="266"/>
                    </a:lnTo>
                    <a:lnTo>
                      <a:pt x="384" y="272"/>
                    </a:lnTo>
                    <a:lnTo>
                      <a:pt x="376" y="274"/>
                    </a:lnTo>
                    <a:lnTo>
                      <a:pt x="360" y="291"/>
                    </a:lnTo>
                    <a:lnTo>
                      <a:pt x="351" y="296"/>
                    </a:lnTo>
                    <a:lnTo>
                      <a:pt x="343" y="307"/>
                    </a:lnTo>
                    <a:lnTo>
                      <a:pt x="335" y="309"/>
                    </a:lnTo>
                    <a:lnTo>
                      <a:pt x="319" y="303"/>
                    </a:lnTo>
                    <a:lnTo>
                      <a:pt x="314" y="298"/>
                    </a:lnTo>
                    <a:lnTo>
                      <a:pt x="313" y="295"/>
                    </a:lnTo>
                    <a:lnTo>
                      <a:pt x="307" y="298"/>
                    </a:lnTo>
                    <a:lnTo>
                      <a:pt x="302" y="288"/>
                    </a:lnTo>
                    <a:lnTo>
                      <a:pt x="293" y="285"/>
                    </a:lnTo>
                    <a:lnTo>
                      <a:pt x="285" y="283"/>
                    </a:lnTo>
                    <a:lnTo>
                      <a:pt x="280" y="280"/>
                    </a:lnTo>
                    <a:lnTo>
                      <a:pt x="275" y="283"/>
                    </a:lnTo>
                    <a:lnTo>
                      <a:pt x="263" y="282"/>
                    </a:lnTo>
                    <a:lnTo>
                      <a:pt x="260" y="275"/>
                    </a:lnTo>
                    <a:lnTo>
                      <a:pt x="265" y="264"/>
                    </a:lnTo>
                    <a:lnTo>
                      <a:pt x="263" y="253"/>
                    </a:lnTo>
                    <a:lnTo>
                      <a:pt x="255" y="249"/>
                    </a:lnTo>
                    <a:lnTo>
                      <a:pt x="236" y="244"/>
                    </a:lnTo>
                    <a:lnTo>
                      <a:pt x="233" y="247"/>
                    </a:lnTo>
                    <a:lnTo>
                      <a:pt x="233" y="249"/>
                    </a:lnTo>
                    <a:lnTo>
                      <a:pt x="225" y="245"/>
                    </a:lnTo>
                    <a:lnTo>
                      <a:pt x="230" y="232"/>
                    </a:lnTo>
                    <a:lnTo>
                      <a:pt x="236" y="226"/>
                    </a:lnTo>
                    <a:lnTo>
                      <a:pt x="233" y="222"/>
                    </a:lnTo>
                    <a:lnTo>
                      <a:pt x="212" y="227"/>
                    </a:lnTo>
                    <a:lnTo>
                      <a:pt x="198" y="233"/>
                    </a:lnTo>
                    <a:lnTo>
                      <a:pt x="198" y="239"/>
                    </a:lnTo>
                    <a:lnTo>
                      <a:pt x="195" y="256"/>
                    </a:lnTo>
                    <a:lnTo>
                      <a:pt x="198" y="263"/>
                    </a:lnTo>
                    <a:lnTo>
                      <a:pt x="196" y="274"/>
                    </a:lnTo>
                    <a:lnTo>
                      <a:pt x="189" y="274"/>
                    </a:lnTo>
                    <a:lnTo>
                      <a:pt x="185" y="281"/>
                    </a:lnTo>
                    <a:lnTo>
                      <a:pt x="178" y="283"/>
                    </a:lnTo>
                    <a:lnTo>
                      <a:pt x="176" y="290"/>
                    </a:lnTo>
                    <a:lnTo>
                      <a:pt x="171" y="296"/>
                    </a:lnTo>
                    <a:lnTo>
                      <a:pt x="162" y="296"/>
                    </a:lnTo>
                    <a:lnTo>
                      <a:pt x="155" y="307"/>
                    </a:lnTo>
                    <a:lnTo>
                      <a:pt x="151" y="315"/>
                    </a:lnTo>
                    <a:lnTo>
                      <a:pt x="147" y="314"/>
                    </a:lnTo>
                    <a:lnTo>
                      <a:pt x="147" y="317"/>
                    </a:lnTo>
                    <a:lnTo>
                      <a:pt x="145" y="325"/>
                    </a:lnTo>
                    <a:lnTo>
                      <a:pt x="137" y="335"/>
                    </a:lnTo>
                    <a:lnTo>
                      <a:pt x="108" y="349"/>
                    </a:lnTo>
                    <a:lnTo>
                      <a:pt x="104" y="345"/>
                    </a:lnTo>
                    <a:lnTo>
                      <a:pt x="97" y="349"/>
                    </a:lnTo>
                    <a:lnTo>
                      <a:pt x="88" y="331"/>
                    </a:lnTo>
                    <a:lnTo>
                      <a:pt x="86" y="309"/>
                    </a:lnTo>
                    <a:lnTo>
                      <a:pt x="87" y="290"/>
                    </a:lnTo>
                    <a:lnTo>
                      <a:pt x="85" y="283"/>
                    </a:lnTo>
                    <a:lnTo>
                      <a:pt x="83" y="269"/>
                    </a:lnTo>
                    <a:lnTo>
                      <a:pt x="82" y="259"/>
                    </a:lnTo>
                    <a:lnTo>
                      <a:pt x="79" y="264"/>
                    </a:lnTo>
                    <a:lnTo>
                      <a:pt x="76" y="281"/>
                    </a:lnTo>
                    <a:lnTo>
                      <a:pt x="69" y="281"/>
                    </a:lnTo>
                    <a:lnTo>
                      <a:pt x="63" y="286"/>
                    </a:lnTo>
                    <a:lnTo>
                      <a:pt x="47" y="286"/>
                    </a:lnTo>
                    <a:lnTo>
                      <a:pt x="43" y="283"/>
                    </a:lnTo>
                    <a:lnTo>
                      <a:pt x="37" y="285"/>
                    </a:lnTo>
                    <a:lnTo>
                      <a:pt x="23" y="295"/>
                    </a:lnTo>
                    <a:lnTo>
                      <a:pt x="8" y="299"/>
                    </a:lnTo>
                    <a:lnTo>
                      <a:pt x="4" y="293"/>
                    </a:lnTo>
                    <a:lnTo>
                      <a:pt x="0" y="283"/>
                    </a:lnTo>
                    <a:lnTo>
                      <a:pt x="12" y="256"/>
                    </a:lnTo>
                    <a:lnTo>
                      <a:pt x="20" y="249"/>
                    </a:lnTo>
                    <a:lnTo>
                      <a:pt x="32" y="245"/>
                    </a:lnTo>
                    <a:lnTo>
                      <a:pt x="51" y="223"/>
                    </a:lnTo>
                    <a:lnTo>
                      <a:pt x="51" y="211"/>
                    </a:lnTo>
                    <a:lnTo>
                      <a:pt x="48" y="206"/>
                    </a:lnTo>
                    <a:lnTo>
                      <a:pt x="47" y="182"/>
                    </a:lnTo>
                    <a:lnTo>
                      <a:pt x="44" y="174"/>
                    </a:lnTo>
                    <a:lnTo>
                      <a:pt x="47" y="158"/>
                    </a:lnTo>
                    <a:lnTo>
                      <a:pt x="53" y="141"/>
                    </a:lnTo>
                    <a:lnTo>
                      <a:pt x="55" y="125"/>
                    </a:lnTo>
                    <a:lnTo>
                      <a:pt x="55" y="121"/>
                    </a:lnTo>
                    <a:lnTo>
                      <a:pt x="58" y="110"/>
                    </a:lnTo>
                    <a:lnTo>
                      <a:pt x="59" y="72"/>
                    </a:lnTo>
                    <a:lnTo>
                      <a:pt x="59" y="60"/>
                    </a:lnTo>
                    <a:lnTo>
                      <a:pt x="63" y="49"/>
                    </a:lnTo>
                    <a:lnTo>
                      <a:pt x="66" y="29"/>
                    </a:lnTo>
                    <a:lnTo>
                      <a:pt x="72" y="19"/>
                    </a:lnTo>
                    <a:lnTo>
                      <a:pt x="77" y="1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9" name="任意多边形: 形状 268"/>
              <p:cNvSpPr>
                <a:spLocks noChangeAspect="1"/>
              </p:cNvSpPr>
              <p:nvPr/>
            </p:nvSpPr>
            <p:spPr bwMode="gray">
              <a:xfrm>
                <a:off x="1668" y="1452"/>
                <a:ext cx="24" cy="32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6" y="0"/>
                  </a:cxn>
                  <a:cxn ang="0">
                    <a:pos x="59" y="5"/>
                  </a:cxn>
                  <a:cxn ang="0">
                    <a:pos x="65" y="11"/>
                  </a:cxn>
                  <a:cxn ang="0">
                    <a:pos x="75" y="3"/>
                  </a:cxn>
                  <a:cxn ang="0">
                    <a:pos x="87" y="5"/>
                  </a:cxn>
                  <a:cxn ang="0">
                    <a:pos x="92" y="17"/>
                  </a:cxn>
                  <a:cxn ang="0">
                    <a:pos x="100" y="19"/>
                  </a:cxn>
                  <a:cxn ang="0">
                    <a:pos x="111" y="17"/>
                  </a:cxn>
                  <a:cxn ang="0">
                    <a:pos x="119" y="33"/>
                  </a:cxn>
                  <a:cxn ang="0">
                    <a:pos x="120" y="49"/>
                  </a:cxn>
                  <a:cxn ang="0">
                    <a:pos x="119" y="74"/>
                  </a:cxn>
                  <a:cxn ang="0">
                    <a:pos x="122" y="97"/>
                  </a:cxn>
                  <a:cxn ang="0">
                    <a:pos x="119" y="119"/>
                  </a:cxn>
                  <a:cxn ang="0">
                    <a:pos x="104" y="139"/>
                  </a:cxn>
                  <a:cxn ang="0">
                    <a:pos x="88" y="151"/>
                  </a:cxn>
                  <a:cxn ang="0">
                    <a:pos x="39" y="161"/>
                  </a:cxn>
                  <a:cxn ang="0">
                    <a:pos x="33" y="158"/>
                  </a:cxn>
                  <a:cxn ang="0">
                    <a:pos x="17" y="153"/>
                  </a:cxn>
                  <a:cxn ang="0">
                    <a:pos x="6" y="132"/>
                  </a:cxn>
                  <a:cxn ang="0">
                    <a:pos x="1" y="110"/>
                  </a:cxn>
                  <a:cxn ang="0">
                    <a:pos x="0" y="90"/>
                  </a:cxn>
                  <a:cxn ang="0">
                    <a:pos x="2" y="72"/>
                  </a:cxn>
                  <a:cxn ang="0">
                    <a:pos x="8" y="62"/>
                  </a:cxn>
                  <a:cxn ang="0">
                    <a:pos x="13" y="46"/>
                  </a:cxn>
                  <a:cxn ang="0">
                    <a:pos x="22" y="27"/>
                  </a:cxn>
                  <a:cxn ang="0">
                    <a:pos x="33" y="13"/>
                  </a:cxn>
                  <a:cxn ang="0">
                    <a:pos x="44" y="10"/>
                  </a:cxn>
                  <a:cxn ang="0">
                    <a:pos x="52" y="4"/>
                  </a:cxn>
                </a:cxnLst>
                <a:rect l="0" t="0" r="r" b="b"/>
                <a:pathLst>
                  <a:path w="122" h="161">
                    <a:moveTo>
                      <a:pt x="52" y="4"/>
                    </a:moveTo>
                    <a:lnTo>
                      <a:pt x="56" y="0"/>
                    </a:lnTo>
                    <a:lnTo>
                      <a:pt x="59" y="5"/>
                    </a:lnTo>
                    <a:lnTo>
                      <a:pt x="65" y="11"/>
                    </a:lnTo>
                    <a:lnTo>
                      <a:pt x="75" y="3"/>
                    </a:lnTo>
                    <a:lnTo>
                      <a:pt x="87" y="5"/>
                    </a:lnTo>
                    <a:lnTo>
                      <a:pt x="92" y="17"/>
                    </a:lnTo>
                    <a:lnTo>
                      <a:pt x="100" y="19"/>
                    </a:lnTo>
                    <a:lnTo>
                      <a:pt x="111" y="17"/>
                    </a:lnTo>
                    <a:lnTo>
                      <a:pt x="119" y="33"/>
                    </a:lnTo>
                    <a:lnTo>
                      <a:pt x="120" y="49"/>
                    </a:lnTo>
                    <a:lnTo>
                      <a:pt x="119" y="74"/>
                    </a:lnTo>
                    <a:lnTo>
                      <a:pt x="122" y="97"/>
                    </a:lnTo>
                    <a:lnTo>
                      <a:pt x="119" y="119"/>
                    </a:lnTo>
                    <a:lnTo>
                      <a:pt x="104" y="139"/>
                    </a:lnTo>
                    <a:lnTo>
                      <a:pt x="88" y="151"/>
                    </a:lnTo>
                    <a:lnTo>
                      <a:pt x="39" y="161"/>
                    </a:lnTo>
                    <a:lnTo>
                      <a:pt x="33" y="158"/>
                    </a:lnTo>
                    <a:lnTo>
                      <a:pt x="17" y="153"/>
                    </a:lnTo>
                    <a:lnTo>
                      <a:pt x="6" y="132"/>
                    </a:lnTo>
                    <a:lnTo>
                      <a:pt x="1" y="110"/>
                    </a:lnTo>
                    <a:lnTo>
                      <a:pt x="0" y="90"/>
                    </a:lnTo>
                    <a:lnTo>
                      <a:pt x="2" y="72"/>
                    </a:lnTo>
                    <a:lnTo>
                      <a:pt x="8" y="62"/>
                    </a:lnTo>
                    <a:lnTo>
                      <a:pt x="13" y="46"/>
                    </a:lnTo>
                    <a:lnTo>
                      <a:pt x="22" y="27"/>
                    </a:lnTo>
                    <a:lnTo>
                      <a:pt x="33" y="13"/>
                    </a:lnTo>
                    <a:lnTo>
                      <a:pt x="44" y="10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0" name="任意多边形: 形状 269"/>
              <p:cNvSpPr>
                <a:spLocks noChangeAspect="1"/>
              </p:cNvSpPr>
              <p:nvPr/>
            </p:nvSpPr>
            <p:spPr bwMode="gray">
              <a:xfrm>
                <a:off x="1628" y="1270"/>
                <a:ext cx="53" cy="38"/>
              </a:xfrm>
              <a:custGeom>
                <a:avLst/>
                <a:gdLst/>
                <a:ahLst/>
                <a:cxnLst>
                  <a:cxn ang="0">
                    <a:pos x="110" y="18"/>
                  </a:cxn>
                  <a:cxn ang="0">
                    <a:pos x="129" y="14"/>
                  </a:cxn>
                  <a:cxn ang="0">
                    <a:pos x="149" y="16"/>
                  </a:cxn>
                  <a:cxn ang="0">
                    <a:pos x="200" y="45"/>
                  </a:cxn>
                  <a:cxn ang="0">
                    <a:pos x="207" y="57"/>
                  </a:cxn>
                  <a:cxn ang="0">
                    <a:pos x="208" y="68"/>
                  </a:cxn>
                  <a:cxn ang="0">
                    <a:pos x="217" y="81"/>
                  </a:cxn>
                  <a:cxn ang="0">
                    <a:pos x="227" y="87"/>
                  </a:cxn>
                  <a:cxn ang="0">
                    <a:pos x="243" y="118"/>
                  </a:cxn>
                  <a:cxn ang="0">
                    <a:pos x="254" y="129"/>
                  </a:cxn>
                  <a:cxn ang="0">
                    <a:pos x="253" y="136"/>
                  </a:cxn>
                  <a:cxn ang="0">
                    <a:pos x="255" y="147"/>
                  </a:cxn>
                  <a:cxn ang="0">
                    <a:pos x="265" y="158"/>
                  </a:cxn>
                  <a:cxn ang="0">
                    <a:pos x="256" y="172"/>
                  </a:cxn>
                  <a:cxn ang="0">
                    <a:pos x="238" y="173"/>
                  </a:cxn>
                  <a:cxn ang="0">
                    <a:pos x="213" y="170"/>
                  </a:cxn>
                  <a:cxn ang="0">
                    <a:pos x="186" y="159"/>
                  </a:cxn>
                  <a:cxn ang="0">
                    <a:pos x="148" y="158"/>
                  </a:cxn>
                  <a:cxn ang="0">
                    <a:pos x="109" y="183"/>
                  </a:cxn>
                  <a:cxn ang="0">
                    <a:pos x="86" y="190"/>
                  </a:cxn>
                  <a:cxn ang="0">
                    <a:pos x="65" y="179"/>
                  </a:cxn>
                  <a:cxn ang="0">
                    <a:pos x="49" y="165"/>
                  </a:cxn>
                  <a:cxn ang="0">
                    <a:pos x="41" y="145"/>
                  </a:cxn>
                  <a:cxn ang="0">
                    <a:pos x="39" y="100"/>
                  </a:cxn>
                  <a:cxn ang="0">
                    <a:pos x="11" y="92"/>
                  </a:cxn>
                  <a:cxn ang="0">
                    <a:pos x="0" y="72"/>
                  </a:cxn>
                  <a:cxn ang="0">
                    <a:pos x="1" y="51"/>
                  </a:cxn>
                  <a:cxn ang="0">
                    <a:pos x="6" y="44"/>
                  </a:cxn>
                  <a:cxn ang="0">
                    <a:pos x="6" y="18"/>
                  </a:cxn>
                  <a:cxn ang="0">
                    <a:pos x="14" y="1"/>
                  </a:cxn>
                  <a:cxn ang="0">
                    <a:pos x="28" y="0"/>
                  </a:cxn>
                  <a:cxn ang="0">
                    <a:pos x="40" y="8"/>
                  </a:cxn>
                  <a:cxn ang="0">
                    <a:pos x="49" y="7"/>
                  </a:cxn>
                  <a:cxn ang="0">
                    <a:pos x="73" y="17"/>
                  </a:cxn>
                  <a:cxn ang="0">
                    <a:pos x="102" y="23"/>
                  </a:cxn>
                  <a:cxn ang="0">
                    <a:pos x="110" y="18"/>
                  </a:cxn>
                </a:cxnLst>
                <a:rect l="0" t="0" r="r" b="b"/>
                <a:pathLst>
                  <a:path w="265" h="190">
                    <a:moveTo>
                      <a:pt x="110" y="18"/>
                    </a:moveTo>
                    <a:lnTo>
                      <a:pt x="129" y="14"/>
                    </a:lnTo>
                    <a:lnTo>
                      <a:pt x="149" y="16"/>
                    </a:lnTo>
                    <a:lnTo>
                      <a:pt x="200" y="45"/>
                    </a:lnTo>
                    <a:lnTo>
                      <a:pt x="207" y="57"/>
                    </a:lnTo>
                    <a:lnTo>
                      <a:pt x="208" y="68"/>
                    </a:lnTo>
                    <a:lnTo>
                      <a:pt x="217" y="81"/>
                    </a:lnTo>
                    <a:lnTo>
                      <a:pt x="227" y="87"/>
                    </a:lnTo>
                    <a:lnTo>
                      <a:pt x="243" y="118"/>
                    </a:lnTo>
                    <a:lnTo>
                      <a:pt x="254" y="129"/>
                    </a:lnTo>
                    <a:lnTo>
                      <a:pt x="253" y="136"/>
                    </a:lnTo>
                    <a:lnTo>
                      <a:pt x="255" y="147"/>
                    </a:lnTo>
                    <a:lnTo>
                      <a:pt x="265" y="158"/>
                    </a:lnTo>
                    <a:lnTo>
                      <a:pt x="256" y="172"/>
                    </a:lnTo>
                    <a:lnTo>
                      <a:pt x="238" y="173"/>
                    </a:lnTo>
                    <a:lnTo>
                      <a:pt x="213" y="170"/>
                    </a:lnTo>
                    <a:lnTo>
                      <a:pt x="186" y="159"/>
                    </a:lnTo>
                    <a:lnTo>
                      <a:pt x="148" y="158"/>
                    </a:lnTo>
                    <a:lnTo>
                      <a:pt x="109" y="183"/>
                    </a:lnTo>
                    <a:lnTo>
                      <a:pt x="86" y="190"/>
                    </a:lnTo>
                    <a:lnTo>
                      <a:pt x="65" y="179"/>
                    </a:lnTo>
                    <a:lnTo>
                      <a:pt x="49" y="165"/>
                    </a:lnTo>
                    <a:lnTo>
                      <a:pt x="41" y="145"/>
                    </a:lnTo>
                    <a:lnTo>
                      <a:pt x="39" y="100"/>
                    </a:lnTo>
                    <a:lnTo>
                      <a:pt x="11" y="92"/>
                    </a:lnTo>
                    <a:lnTo>
                      <a:pt x="0" y="72"/>
                    </a:lnTo>
                    <a:lnTo>
                      <a:pt x="1" y="51"/>
                    </a:lnTo>
                    <a:lnTo>
                      <a:pt x="6" y="44"/>
                    </a:lnTo>
                    <a:lnTo>
                      <a:pt x="6" y="18"/>
                    </a:lnTo>
                    <a:lnTo>
                      <a:pt x="14" y="1"/>
                    </a:lnTo>
                    <a:lnTo>
                      <a:pt x="28" y="0"/>
                    </a:lnTo>
                    <a:lnTo>
                      <a:pt x="40" y="8"/>
                    </a:lnTo>
                    <a:lnTo>
                      <a:pt x="49" y="7"/>
                    </a:lnTo>
                    <a:lnTo>
                      <a:pt x="73" y="17"/>
                    </a:lnTo>
                    <a:lnTo>
                      <a:pt x="102" y="23"/>
                    </a:lnTo>
                    <a:lnTo>
                      <a:pt x="110" y="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1" name="任意多边形: 形状 270"/>
              <p:cNvSpPr>
                <a:spLocks noChangeAspect="1"/>
              </p:cNvSpPr>
              <p:nvPr/>
            </p:nvSpPr>
            <p:spPr bwMode="gray">
              <a:xfrm>
                <a:off x="1527" y="1265"/>
                <a:ext cx="316" cy="356"/>
              </a:xfrm>
              <a:custGeom>
                <a:avLst/>
                <a:gdLst/>
                <a:ahLst/>
                <a:cxnLst>
                  <a:cxn ang="0">
                    <a:pos x="1131" y="1671"/>
                  </a:cxn>
                  <a:cxn ang="0">
                    <a:pos x="1196" y="1735"/>
                  </a:cxn>
                  <a:cxn ang="0">
                    <a:pos x="1317" y="1753"/>
                  </a:cxn>
                  <a:cxn ang="0">
                    <a:pos x="1220" y="1622"/>
                  </a:cxn>
                  <a:cxn ang="0">
                    <a:pos x="1258" y="1612"/>
                  </a:cxn>
                  <a:cxn ang="0">
                    <a:pos x="1376" y="1663"/>
                  </a:cxn>
                  <a:cxn ang="0">
                    <a:pos x="1400" y="1662"/>
                  </a:cxn>
                  <a:cxn ang="0">
                    <a:pos x="1406" y="1612"/>
                  </a:cxn>
                  <a:cxn ang="0">
                    <a:pos x="1383" y="1464"/>
                  </a:cxn>
                  <a:cxn ang="0">
                    <a:pos x="1312" y="1405"/>
                  </a:cxn>
                  <a:cxn ang="0">
                    <a:pos x="1253" y="1334"/>
                  </a:cxn>
                  <a:cxn ang="0">
                    <a:pos x="1242" y="1240"/>
                  </a:cxn>
                  <a:cxn ang="0">
                    <a:pos x="1265" y="1192"/>
                  </a:cxn>
                  <a:cxn ang="0">
                    <a:pos x="1384" y="1340"/>
                  </a:cxn>
                  <a:cxn ang="0">
                    <a:pos x="1470" y="1359"/>
                  </a:cxn>
                  <a:cxn ang="0">
                    <a:pos x="1512" y="1254"/>
                  </a:cxn>
                  <a:cxn ang="0">
                    <a:pos x="1581" y="1182"/>
                  </a:cxn>
                  <a:cxn ang="0">
                    <a:pos x="1471" y="1095"/>
                  </a:cxn>
                  <a:cxn ang="0">
                    <a:pos x="1374" y="1010"/>
                  </a:cxn>
                  <a:cxn ang="0">
                    <a:pos x="1283" y="958"/>
                  </a:cxn>
                  <a:cxn ang="0">
                    <a:pos x="1226" y="870"/>
                  </a:cxn>
                  <a:cxn ang="0">
                    <a:pos x="1248" y="812"/>
                  </a:cxn>
                  <a:cxn ang="0">
                    <a:pos x="1178" y="743"/>
                  </a:cxn>
                  <a:cxn ang="0">
                    <a:pos x="1201" y="661"/>
                  </a:cxn>
                  <a:cxn ang="0">
                    <a:pos x="1190" y="606"/>
                  </a:cxn>
                  <a:cxn ang="0">
                    <a:pos x="1102" y="546"/>
                  </a:cxn>
                  <a:cxn ang="0">
                    <a:pos x="1018" y="500"/>
                  </a:cxn>
                  <a:cxn ang="0">
                    <a:pos x="928" y="454"/>
                  </a:cxn>
                  <a:cxn ang="0">
                    <a:pos x="867" y="385"/>
                  </a:cxn>
                  <a:cxn ang="0">
                    <a:pos x="828" y="289"/>
                  </a:cxn>
                  <a:cxn ang="0">
                    <a:pos x="618" y="285"/>
                  </a:cxn>
                  <a:cxn ang="0">
                    <a:pos x="503" y="357"/>
                  </a:cxn>
                  <a:cxn ang="0">
                    <a:pos x="510" y="176"/>
                  </a:cxn>
                  <a:cxn ang="0">
                    <a:pos x="390" y="33"/>
                  </a:cxn>
                  <a:cxn ang="0">
                    <a:pos x="291" y="94"/>
                  </a:cxn>
                  <a:cxn ang="0">
                    <a:pos x="293" y="177"/>
                  </a:cxn>
                  <a:cxn ang="0">
                    <a:pos x="279" y="274"/>
                  </a:cxn>
                  <a:cxn ang="0">
                    <a:pos x="280" y="406"/>
                  </a:cxn>
                  <a:cxn ang="0">
                    <a:pos x="277" y="485"/>
                  </a:cxn>
                  <a:cxn ang="0">
                    <a:pos x="281" y="460"/>
                  </a:cxn>
                  <a:cxn ang="0">
                    <a:pos x="222" y="102"/>
                  </a:cxn>
                  <a:cxn ang="0">
                    <a:pos x="75" y="101"/>
                  </a:cxn>
                  <a:cxn ang="0">
                    <a:pos x="7" y="274"/>
                  </a:cxn>
                  <a:cxn ang="0">
                    <a:pos x="115" y="476"/>
                  </a:cxn>
                  <a:cxn ang="0">
                    <a:pos x="83" y="602"/>
                  </a:cxn>
                  <a:cxn ang="0">
                    <a:pos x="265" y="682"/>
                  </a:cxn>
                  <a:cxn ang="0">
                    <a:pos x="448" y="709"/>
                  </a:cxn>
                  <a:cxn ang="0">
                    <a:pos x="549" y="682"/>
                  </a:cxn>
                  <a:cxn ang="0">
                    <a:pos x="658" y="638"/>
                  </a:cxn>
                  <a:cxn ang="0">
                    <a:pos x="750" y="759"/>
                  </a:cxn>
                  <a:cxn ang="0">
                    <a:pos x="849" y="829"/>
                  </a:cxn>
                  <a:cxn ang="0">
                    <a:pos x="912" y="949"/>
                  </a:cxn>
                  <a:cxn ang="0">
                    <a:pos x="951" y="1121"/>
                  </a:cxn>
                  <a:cxn ang="0">
                    <a:pos x="908" y="1313"/>
                  </a:cxn>
                  <a:cxn ang="0">
                    <a:pos x="743" y="1348"/>
                  </a:cxn>
                  <a:cxn ang="0">
                    <a:pos x="668" y="1462"/>
                  </a:cxn>
                  <a:cxn ang="0">
                    <a:pos x="780" y="1452"/>
                  </a:cxn>
                  <a:cxn ang="0">
                    <a:pos x="846" y="1419"/>
                  </a:cxn>
                  <a:cxn ang="0">
                    <a:pos x="919" y="1456"/>
                  </a:cxn>
                  <a:cxn ang="0">
                    <a:pos x="968" y="1547"/>
                  </a:cxn>
                  <a:cxn ang="0">
                    <a:pos x="1003" y="1593"/>
                  </a:cxn>
                </a:cxnLst>
                <a:rect l="0" t="0" r="r" b="b"/>
                <a:pathLst>
                  <a:path w="1581" h="1779">
                    <a:moveTo>
                      <a:pt x="1037" y="1646"/>
                    </a:moveTo>
                    <a:lnTo>
                      <a:pt x="1053" y="1650"/>
                    </a:lnTo>
                    <a:lnTo>
                      <a:pt x="1071" y="1657"/>
                    </a:lnTo>
                    <a:lnTo>
                      <a:pt x="1072" y="1665"/>
                    </a:lnTo>
                    <a:lnTo>
                      <a:pt x="1078" y="1665"/>
                    </a:lnTo>
                    <a:lnTo>
                      <a:pt x="1091" y="1673"/>
                    </a:lnTo>
                    <a:lnTo>
                      <a:pt x="1102" y="1667"/>
                    </a:lnTo>
                    <a:lnTo>
                      <a:pt x="1109" y="1654"/>
                    </a:lnTo>
                    <a:lnTo>
                      <a:pt x="1111" y="1659"/>
                    </a:lnTo>
                    <a:lnTo>
                      <a:pt x="1109" y="1672"/>
                    </a:lnTo>
                    <a:lnTo>
                      <a:pt x="1118" y="1677"/>
                    </a:lnTo>
                    <a:lnTo>
                      <a:pt x="1121" y="1668"/>
                    </a:lnTo>
                    <a:lnTo>
                      <a:pt x="1131" y="1671"/>
                    </a:lnTo>
                    <a:lnTo>
                      <a:pt x="1137" y="1667"/>
                    </a:lnTo>
                    <a:lnTo>
                      <a:pt x="1135" y="1678"/>
                    </a:lnTo>
                    <a:lnTo>
                      <a:pt x="1138" y="1688"/>
                    </a:lnTo>
                    <a:lnTo>
                      <a:pt x="1145" y="1688"/>
                    </a:lnTo>
                    <a:lnTo>
                      <a:pt x="1148" y="1693"/>
                    </a:lnTo>
                    <a:lnTo>
                      <a:pt x="1150" y="1703"/>
                    </a:lnTo>
                    <a:lnTo>
                      <a:pt x="1159" y="1716"/>
                    </a:lnTo>
                    <a:lnTo>
                      <a:pt x="1170" y="1720"/>
                    </a:lnTo>
                    <a:lnTo>
                      <a:pt x="1175" y="1708"/>
                    </a:lnTo>
                    <a:lnTo>
                      <a:pt x="1175" y="1720"/>
                    </a:lnTo>
                    <a:lnTo>
                      <a:pt x="1181" y="1722"/>
                    </a:lnTo>
                    <a:lnTo>
                      <a:pt x="1185" y="1730"/>
                    </a:lnTo>
                    <a:lnTo>
                      <a:pt x="1196" y="1735"/>
                    </a:lnTo>
                    <a:lnTo>
                      <a:pt x="1205" y="1732"/>
                    </a:lnTo>
                    <a:lnTo>
                      <a:pt x="1213" y="1740"/>
                    </a:lnTo>
                    <a:lnTo>
                      <a:pt x="1236" y="1741"/>
                    </a:lnTo>
                    <a:lnTo>
                      <a:pt x="1238" y="1748"/>
                    </a:lnTo>
                    <a:lnTo>
                      <a:pt x="1249" y="1758"/>
                    </a:lnTo>
                    <a:lnTo>
                      <a:pt x="1254" y="1759"/>
                    </a:lnTo>
                    <a:lnTo>
                      <a:pt x="1267" y="1758"/>
                    </a:lnTo>
                    <a:lnTo>
                      <a:pt x="1280" y="1751"/>
                    </a:lnTo>
                    <a:lnTo>
                      <a:pt x="1306" y="1779"/>
                    </a:lnTo>
                    <a:lnTo>
                      <a:pt x="1325" y="1776"/>
                    </a:lnTo>
                    <a:lnTo>
                      <a:pt x="1323" y="1768"/>
                    </a:lnTo>
                    <a:lnTo>
                      <a:pt x="1317" y="1759"/>
                    </a:lnTo>
                    <a:lnTo>
                      <a:pt x="1317" y="1753"/>
                    </a:lnTo>
                    <a:lnTo>
                      <a:pt x="1320" y="1747"/>
                    </a:lnTo>
                    <a:lnTo>
                      <a:pt x="1322" y="1735"/>
                    </a:lnTo>
                    <a:lnTo>
                      <a:pt x="1319" y="1726"/>
                    </a:lnTo>
                    <a:lnTo>
                      <a:pt x="1301" y="1705"/>
                    </a:lnTo>
                    <a:lnTo>
                      <a:pt x="1285" y="1692"/>
                    </a:lnTo>
                    <a:lnTo>
                      <a:pt x="1279" y="1683"/>
                    </a:lnTo>
                    <a:lnTo>
                      <a:pt x="1270" y="1679"/>
                    </a:lnTo>
                    <a:lnTo>
                      <a:pt x="1253" y="1665"/>
                    </a:lnTo>
                    <a:lnTo>
                      <a:pt x="1249" y="1652"/>
                    </a:lnTo>
                    <a:lnTo>
                      <a:pt x="1236" y="1645"/>
                    </a:lnTo>
                    <a:lnTo>
                      <a:pt x="1236" y="1633"/>
                    </a:lnTo>
                    <a:lnTo>
                      <a:pt x="1224" y="1635"/>
                    </a:lnTo>
                    <a:lnTo>
                      <a:pt x="1220" y="1622"/>
                    </a:lnTo>
                    <a:lnTo>
                      <a:pt x="1216" y="1619"/>
                    </a:lnTo>
                    <a:lnTo>
                      <a:pt x="1213" y="1622"/>
                    </a:lnTo>
                    <a:lnTo>
                      <a:pt x="1210" y="1618"/>
                    </a:lnTo>
                    <a:lnTo>
                      <a:pt x="1188" y="1587"/>
                    </a:lnTo>
                    <a:lnTo>
                      <a:pt x="1178" y="1577"/>
                    </a:lnTo>
                    <a:lnTo>
                      <a:pt x="1167" y="1557"/>
                    </a:lnTo>
                    <a:lnTo>
                      <a:pt x="1180" y="1552"/>
                    </a:lnTo>
                    <a:lnTo>
                      <a:pt x="1197" y="1565"/>
                    </a:lnTo>
                    <a:lnTo>
                      <a:pt x="1216" y="1587"/>
                    </a:lnTo>
                    <a:lnTo>
                      <a:pt x="1231" y="1590"/>
                    </a:lnTo>
                    <a:lnTo>
                      <a:pt x="1227" y="1579"/>
                    </a:lnTo>
                    <a:lnTo>
                      <a:pt x="1236" y="1576"/>
                    </a:lnTo>
                    <a:lnTo>
                      <a:pt x="1258" y="1612"/>
                    </a:lnTo>
                    <a:lnTo>
                      <a:pt x="1269" y="1618"/>
                    </a:lnTo>
                    <a:lnTo>
                      <a:pt x="1280" y="1619"/>
                    </a:lnTo>
                    <a:lnTo>
                      <a:pt x="1287" y="1641"/>
                    </a:lnTo>
                    <a:lnTo>
                      <a:pt x="1318" y="1641"/>
                    </a:lnTo>
                    <a:lnTo>
                      <a:pt x="1330" y="1657"/>
                    </a:lnTo>
                    <a:lnTo>
                      <a:pt x="1335" y="1649"/>
                    </a:lnTo>
                    <a:lnTo>
                      <a:pt x="1341" y="1654"/>
                    </a:lnTo>
                    <a:lnTo>
                      <a:pt x="1350" y="1657"/>
                    </a:lnTo>
                    <a:lnTo>
                      <a:pt x="1356" y="1649"/>
                    </a:lnTo>
                    <a:lnTo>
                      <a:pt x="1360" y="1651"/>
                    </a:lnTo>
                    <a:lnTo>
                      <a:pt x="1361" y="1657"/>
                    </a:lnTo>
                    <a:lnTo>
                      <a:pt x="1367" y="1668"/>
                    </a:lnTo>
                    <a:lnTo>
                      <a:pt x="1376" y="1663"/>
                    </a:lnTo>
                    <a:lnTo>
                      <a:pt x="1376" y="1670"/>
                    </a:lnTo>
                    <a:lnTo>
                      <a:pt x="1372" y="1679"/>
                    </a:lnTo>
                    <a:lnTo>
                      <a:pt x="1371" y="1684"/>
                    </a:lnTo>
                    <a:lnTo>
                      <a:pt x="1382" y="1690"/>
                    </a:lnTo>
                    <a:lnTo>
                      <a:pt x="1387" y="1700"/>
                    </a:lnTo>
                    <a:lnTo>
                      <a:pt x="1394" y="1698"/>
                    </a:lnTo>
                    <a:lnTo>
                      <a:pt x="1390" y="1690"/>
                    </a:lnTo>
                    <a:lnTo>
                      <a:pt x="1389" y="1683"/>
                    </a:lnTo>
                    <a:lnTo>
                      <a:pt x="1382" y="1666"/>
                    </a:lnTo>
                    <a:lnTo>
                      <a:pt x="1380" y="1659"/>
                    </a:lnTo>
                    <a:lnTo>
                      <a:pt x="1384" y="1651"/>
                    </a:lnTo>
                    <a:lnTo>
                      <a:pt x="1393" y="1654"/>
                    </a:lnTo>
                    <a:lnTo>
                      <a:pt x="1400" y="1662"/>
                    </a:lnTo>
                    <a:lnTo>
                      <a:pt x="1410" y="1665"/>
                    </a:lnTo>
                    <a:lnTo>
                      <a:pt x="1412" y="1657"/>
                    </a:lnTo>
                    <a:lnTo>
                      <a:pt x="1411" y="1651"/>
                    </a:lnTo>
                    <a:lnTo>
                      <a:pt x="1408" y="1649"/>
                    </a:lnTo>
                    <a:lnTo>
                      <a:pt x="1408" y="1645"/>
                    </a:lnTo>
                    <a:lnTo>
                      <a:pt x="1403" y="1643"/>
                    </a:lnTo>
                    <a:lnTo>
                      <a:pt x="1393" y="1644"/>
                    </a:lnTo>
                    <a:lnTo>
                      <a:pt x="1387" y="1625"/>
                    </a:lnTo>
                    <a:lnTo>
                      <a:pt x="1380" y="1613"/>
                    </a:lnTo>
                    <a:lnTo>
                      <a:pt x="1383" y="1606"/>
                    </a:lnTo>
                    <a:lnTo>
                      <a:pt x="1383" y="1589"/>
                    </a:lnTo>
                    <a:lnTo>
                      <a:pt x="1395" y="1598"/>
                    </a:lnTo>
                    <a:lnTo>
                      <a:pt x="1406" y="1612"/>
                    </a:lnTo>
                    <a:lnTo>
                      <a:pt x="1408" y="1607"/>
                    </a:lnTo>
                    <a:lnTo>
                      <a:pt x="1405" y="1593"/>
                    </a:lnTo>
                    <a:lnTo>
                      <a:pt x="1409" y="1589"/>
                    </a:lnTo>
                    <a:lnTo>
                      <a:pt x="1409" y="1570"/>
                    </a:lnTo>
                    <a:lnTo>
                      <a:pt x="1411" y="1560"/>
                    </a:lnTo>
                    <a:lnTo>
                      <a:pt x="1405" y="1547"/>
                    </a:lnTo>
                    <a:lnTo>
                      <a:pt x="1401" y="1520"/>
                    </a:lnTo>
                    <a:lnTo>
                      <a:pt x="1388" y="1518"/>
                    </a:lnTo>
                    <a:lnTo>
                      <a:pt x="1374" y="1511"/>
                    </a:lnTo>
                    <a:lnTo>
                      <a:pt x="1368" y="1505"/>
                    </a:lnTo>
                    <a:lnTo>
                      <a:pt x="1367" y="1485"/>
                    </a:lnTo>
                    <a:lnTo>
                      <a:pt x="1379" y="1482"/>
                    </a:lnTo>
                    <a:lnTo>
                      <a:pt x="1383" y="1464"/>
                    </a:lnTo>
                    <a:lnTo>
                      <a:pt x="1380" y="1450"/>
                    </a:lnTo>
                    <a:lnTo>
                      <a:pt x="1367" y="1453"/>
                    </a:lnTo>
                    <a:lnTo>
                      <a:pt x="1368" y="1445"/>
                    </a:lnTo>
                    <a:lnTo>
                      <a:pt x="1366" y="1436"/>
                    </a:lnTo>
                    <a:lnTo>
                      <a:pt x="1362" y="1434"/>
                    </a:lnTo>
                    <a:lnTo>
                      <a:pt x="1346" y="1447"/>
                    </a:lnTo>
                    <a:lnTo>
                      <a:pt x="1346" y="1425"/>
                    </a:lnTo>
                    <a:lnTo>
                      <a:pt x="1344" y="1414"/>
                    </a:lnTo>
                    <a:lnTo>
                      <a:pt x="1331" y="1413"/>
                    </a:lnTo>
                    <a:lnTo>
                      <a:pt x="1315" y="1426"/>
                    </a:lnTo>
                    <a:lnTo>
                      <a:pt x="1308" y="1420"/>
                    </a:lnTo>
                    <a:lnTo>
                      <a:pt x="1320" y="1404"/>
                    </a:lnTo>
                    <a:lnTo>
                      <a:pt x="1312" y="1405"/>
                    </a:lnTo>
                    <a:lnTo>
                      <a:pt x="1299" y="1402"/>
                    </a:lnTo>
                    <a:lnTo>
                      <a:pt x="1291" y="1404"/>
                    </a:lnTo>
                    <a:lnTo>
                      <a:pt x="1288" y="1421"/>
                    </a:lnTo>
                    <a:lnTo>
                      <a:pt x="1283" y="1402"/>
                    </a:lnTo>
                    <a:lnTo>
                      <a:pt x="1275" y="1388"/>
                    </a:lnTo>
                    <a:lnTo>
                      <a:pt x="1275" y="1382"/>
                    </a:lnTo>
                    <a:lnTo>
                      <a:pt x="1271" y="1371"/>
                    </a:lnTo>
                    <a:lnTo>
                      <a:pt x="1258" y="1367"/>
                    </a:lnTo>
                    <a:lnTo>
                      <a:pt x="1258" y="1363"/>
                    </a:lnTo>
                    <a:lnTo>
                      <a:pt x="1263" y="1354"/>
                    </a:lnTo>
                    <a:lnTo>
                      <a:pt x="1256" y="1347"/>
                    </a:lnTo>
                    <a:lnTo>
                      <a:pt x="1263" y="1344"/>
                    </a:lnTo>
                    <a:lnTo>
                      <a:pt x="1253" y="1334"/>
                    </a:lnTo>
                    <a:lnTo>
                      <a:pt x="1252" y="1326"/>
                    </a:lnTo>
                    <a:lnTo>
                      <a:pt x="1256" y="1316"/>
                    </a:lnTo>
                    <a:lnTo>
                      <a:pt x="1240" y="1311"/>
                    </a:lnTo>
                    <a:lnTo>
                      <a:pt x="1221" y="1321"/>
                    </a:lnTo>
                    <a:lnTo>
                      <a:pt x="1220" y="1316"/>
                    </a:lnTo>
                    <a:lnTo>
                      <a:pt x="1224" y="1299"/>
                    </a:lnTo>
                    <a:lnTo>
                      <a:pt x="1221" y="1280"/>
                    </a:lnTo>
                    <a:lnTo>
                      <a:pt x="1229" y="1278"/>
                    </a:lnTo>
                    <a:lnTo>
                      <a:pt x="1236" y="1280"/>
                    </a:lnTo>
                    <a:lnTo>
                      <a:pt x="1252" y="1272"/>
                    </a:lnTo>
                    <a:lnTo>
                      <a:pt x="1263" y="1272"/>
                    </a:lnTo>
                    <a:lnTo>
                      <a:pt x="1256" y="1254"/>
                    </a:lnTo>
                    <a:lnTo>
                      <a:pt x="1242" y="1240"/>
                    </a:lnTo>
                    <a:lnTo>
                      <a:pt x="1222" y="1236"/>
                    </a:lnTo>
                    <a:lnTo>
                      <a:pt x="1215" y="1230"/>
                    </a:lnTo>
                    <a:lnTo>
                      <a:pt x="1209" y="1211"/>
                    </a:lnTo>
                    <a:lnTo>
                      <a:pt x="1226" y="1213"/>
                    </a:lnTo>
                    <a:lnTo>
                      <a:pt x="1221" y="1203"/>
                    </a:lnTo>
                    <a:lnTo>
                      <a:pt x="1231" y="1202"/>
                    </a:lnTo>
                    <a:lnTo>
                      <a:pt x="1253" y="1224"/>
                    </a:lnTo>
                    <a:lnTo>
                      <a:pt x="1260" y="1224"/>
                    </a:lnTo>
                    <a:lnTo>
                      <a:pt x="1252" y="1204"/>
                    </a:lnTo>
                    <a:lnTo>
                      <a:pt x="1260" y="1205"/>
                    </a:lnTo>
                    <a:lnTo>
                      <a:pt x="1247" y="1192"/>
                    </a:lnTo>
                    <a:lnTo>
                      <a:pt x="1253" y="1183"/>
                    </a:lnTo>
                    <a:lnTo>
                      <a:pt x="1265" y="1192"/>
                    </a:lnTo>
                    <a:lnTo>
                      <a:pt x="1277" y="1194"/>
                    </a:lnTo>
                    <a:lnTo>
                      <a:pt x="1279" y="1211"/>
                    </a:lnTo>
                    <a:lnTo>
                      <a:pt x="1272" y="1220"/>
                    </a:lnTo>
                    <a:lnTo>
                      <a:pt x="1288" y="1224"/>
                    </a:lnTo>
                    <a:lnTo>
                      <a:pt x="1317" y="1245"/>
                    </a:lnTo>
                    <a:lnTo>
                      <a:pt x="1329" y="1251"/>
                    </a:lnTo>
                    <a:lnTo>
                      <a:pt x="1333" y="1272"/>
                    </a:lnTo>
                    <a:lnTo>
                      <a:pt x="1350" y="1272"/>
                    </a:lnTo>
                    <a:lnTo>
                      <a:pt x="1362" y="1265"/>
                    </a:lnTo>
                    <a:lnTo>
                      <a:pt x="1358" y="1283"/>
                    </a:lnTo>
                    <a:lnTo>
                      <a:pt x="1362" y="1306"/>
                    </a:lnTo>
                    <a:lnTo>
                      <a:pt x="1366" y="1315"/>
                    </a:lnTo>
                    <a:lnTo>
                      <a:pt x="1384" y="1340"/>
                    </a:lnTo>
                    <a:lnTo>
                      <a:pt x="1400" y="1332"/>
                    </a:lnTo>
                    <a:lnTo>
                      <a:pt x="1403" y="1343"/>
                    </a:lnTo>
                    <a:lnTo>
                      <a:pt x="1395" y="1359"/>
                    </a:lnTo>
                    <a:lnTo>
                      <a:pt x="1405" y="1375"/>
                    </a:lnTo>
                    <a:lnTo>
                      <a:pt x="1422" y="1365"/>
                    </a:lnTo>
                    <a:lnTo>
                      <a:pt x="1430" y="1388"/>
                    </a:lnTo>
                    <a:lnTo>
                      <a:pt x="1442" y="1380"/>
                    </a:lnTo>
                    <a:lnTo>
                      <a:pt x="1446" y="1392"/>
                    </a:lnTo>
                    <a:lnTo>
                      <a:pt x="1451" y="1403"/>
                    </a:lnTo>
                    <a:lnTo>
                      <a:pt x="1459" y="1409"/>
                    </a:lnTo>
                    <a:lnTo>
                      <a:pt x="1465" y="1386"/>
                    </a:lnTo>
                    <a:lnTo>
                      <a:pt x="1466" y="1374"/>
                    </a:lnTo>
                    <a:lnTo>
                      <a:pt x="1470" y="1359"/>
                    </a:lnTo>
                    <a:lnTo>
                      <a:pt x="1479" y="1358"/>
                    </a:lnTo>
                    <a:lnTo>
                      <a:pt x="1475" y="1339"/>
                    </a:lnTo>
                    <a:lnTo>
                      <a:pt x="1466" y="1311"/>
                    </a:lnTo>
                    <a:lnTo>
                      <a:pt x="1468" y="1297"/>
                    </a:lnTo>
                    <a:lnTo>
                      <a:pt x="1491" y="1320"/>
                    </a:lnTo>
                    <a:lnTo>
                      <a:pt x="1506" y="1321"/>
                    </a:lnTo>
                    <a:lnTo>
                      <a:pt x="1508" y="1310"/>
                    </a:lnTo>
                    <a:lnTo>
                      <a:pt x="1512" y="1299"/>
                    </a:lnTo>
                    <a:lnTo>
                      <a:pt x="1523" y="1294"/>
                    </a:lnTo>
                    <a:lnTo>
                      <a:pt x="1524" y="1269"/>
                    </a:lnTo>
                    <a:lnTo>
                      <a:pt x="1541" y="1263"/>
                    </a:lnTo>
                    <a:lnTo>
                      <a:pt x="1533" y="1251"/>
                    </a:lnTo>
                    <a:lnTo>
                      <a:pt x="1512" y="1254"/>
                    </a:lnTo>
                    <a:lnTo>
                      <a:pt x="1514" y="1241"/>
                    </a:lnTo>
                    <a:lnTo>
                      <a:pt x="1527" y="1242"/>
                    </a:lnTo>
                    <a:lnTo>
                      <a:pt x="1529" y="1229"/>
                    </a:lnTo>
                    <a:lnTo>
                      <a:pt x="1513" y="1224"/>
                    </a:lnTo>
                    <a:lnTo>
                      <a:pt x="1525" y="1218"/>
                    </a:lnTo>
                    <a:lnTo>
                      <a:pt x="1549" y="1232"/>
                    </a:lnTo>
                    <a:lnTo>
                      <a:pt x="1562" y="1232"/>
                    </a:lnTo>
                    <a:lnTo>
                      <a:pt x="1567" y="1224"/>
                    </a:lnTo>
                    <a:lnTo>
                      <a:pt x="1557" y="1211"/>
                    </a:lnTo>
                    <a:lnTo>
                      <a:pt x="1560" y="1207"/>
                    </a:lnTo>
                    <a:lnTo>
                      <a:pt x="1564" y="1197"/>
                    </a:lnTo>
                    <a:lnTo>
                      <a:pt x="1573" y="1193"/>
                    </a:lnTo>
                    <a:lnTo>
                      <a:pt x="1581" y="1182"/>
                    </a:lnTo>
                    <a:lnTo>
                      <a:pt x="1573" y="1165"/>
                    </a:lnTo>
                    <a:lnTo>
                      <a:pt x="1555" y="1144"/>
                    </a:lnTo>
                    <a:lnTo>
                      <a:pt x="1544" y="1139"/>
                    </a:lnTo>
                    <a:lnTo>
                      <a:pt x="1535" y="1132"/>
                    </a:lnTo>
                    <a:lnTo>
                      <a:pt x="1523" y="1134"/>
                    </a:lnTo>
                    <a:lnTo>
                      <a:pt x="1513" y="1130"/>
                    </a:lnTo>
                    <a:lnTo>
                      <a:pt x="1496" y="1132"/>
                    </a:lnTo>
                    <a:lnTo>
                      <a:pt x="1474" y="1144"/>
                    </a:lnTo>
                    <a:lnTo>
                      <a:pt x="1480" y="1112"/>
                    </a:lnTo>
                    <a:lnTo>
                      <a:pt x="1490" y="1100"/>
                    </a:lnTo>
                    <a:lnTo>
                      <a:pt x="1489" y="1089"/>
                    </a:lnTo>
                    <a:lnTo>
                      <a:pt x="1478" y="1087"/>
                    </a:lnTo>
                    <a:lnTo>
                      <a:pt x="1471" y="1095"/>
                    </a:lnTo>
                    <a:lnTo>
                      <a:pt x="1439" y="1100"/>
                    </a:lnTo>
                    <a:lnTo>
                      <a:pt x="1426" y="1098"/>
                    </a:lnTo>
                    <a:lnTo>
                      <a:pt x="1435" y="1091"/>
                    </a:lnTo>
                    <a:lnTo>
                      <a:pt x="1422" y="1087"/>
                    </a:lnTo>
                    <a:lnTo>
                      <a:pt x="1427" y="1081"/>
                    </a:lnTo>
                    <a:lnTo>
                      <a:pt x="1441" y="1080"/>
                    </a:lnTo>
                    <a:lnTo>
                      <a:pt x="1441" y="1070"/>
                    </a:lnTo>
                    <a:lnTo>
                      <a:pt x="1423" y="1035"/>
                    </a:lnTo>
                    <a:lnTo>
                      <a:pt x="1416" y="1022"/>
                    </a:lnTo>
                    <a:lnTo>
                      <a:pt x="1410" y="1017"/>
                    </a:lnTo>
                    <a:lnTo>
                      <a:pt x="1401" y="1011"/>
                    </a:lnTo>
                    <a:lnTo>
                      <a:pt x="1379" y="1016"/>
                    </a:lnTo>
                    <a:lnTo>
                      <a:pt x="1374" y="1010"/>
                    </a:lnTo>
                    <a:lnTo>
                      <a:pt x="1377" y="999"/>
                    </a:lnTo>
                    <a:lnTo>
                      <a:pt x="1382" y="993"/>
                    </a:lnTo>
                    <a:lnTo>
                      <a:pt x="1383" y="979"/>
                    </a:lnTo>
                    <a:lnTo>
                      <a:pt x="1363" y="984"/>
                    </a:lnTo>
                    <a:lnTo>
                      <a:pt x="1342" y="985"/>
                    </a:lnTo>
                    <a:lnTo>
                      <a:pt x="1329" y="1000"/>
                    </a:lnTo>
                    <a:lnTo>
                      <a:pt x="1323" y="989"/>
                    </a:lnTo>
                    <a:lnTo>
                      <a:pt x="1312" y="985"/>
                    </a:lnTo>
                    <a:lnTo>
                      <a:pt x="1314" y="976"/>
                    </a:lnTo>
                    <a:lnTo>
                      <a:pt x="1324" y="968"/>
                    </a:lnTo>
                    <a:lnTo>
                      <a:pt x="1315" y="952"/>
                    </a:lnTo>
                    <a:lnTo>
                      <a:pt x="1297" y="957"/>
                    </a:lnTo>
                    <a:lnTo>
                      <a:pt x="1283" y="958"/>
                    </a:lnTo>
                    <a:lnTo>
                      <a:pt x="1279" y="952"/>
                    </a:lnTo>
                    <a:lnTo>
                      <a:pt x="1285" y="940"/>
                    </a:lnTo>
                    <a:lnTo>
                      <a:pt x="1288" y="929"/>
                    </a:lnTo>
                    <a:lnTo>
                      <a:pt x="1279" y="923"/>
                    </a:lnTo>
                    <a:lnTo>
                      <a:pt x="1252" y="918"/>
                    </a:lnTo>
                    <a:lnTo>
                      <a:pt x="1216" y="908"/>
                    </a:lnTo>
                    <a:lnTo>
                      <a:pt x="1204" y="902"/>
                    </a:lnTo>
                    <a:lnTo>
                      <a:pt x="1199" y="893"/>
                    </a:lnTo>
                    <a:lnTo>
                      <a:pt x="1215" y="893"/>
                    </a:lnTo>
                    <a:lnTo>
                      <a:pt x="1216" y="885"/>
                    </a:lnTo>
                    <a:lnTo>
                      <a:pt x="1233" y="882"/>
                    </a:lnTo>
                    <a:lnTo>
                      <a:pt x="1224" y="875"/>
                    </a:lnTo>
                    <a:lnTo>
                      <a:pt x="1226" y="870"/>
                    </a:lnTo>
                    <a:lnTo>
                      <a:pt x="1209" y="852"/>
                    </a:lnTo>
                    <a:lnTo>
                      <a:pt x="1210" y="842"/>
                    </a:lnTo>
                    <a:lnTo>
                      <a:pt x="1228" y="843"/>
                    </a:lnTo>
                    <a:lnTo>
                      <a:pt x="1231" y="836"/>
                    </a:lnTo>
                    <a:lnTo>
                      <a:pt x="1220" y="826"/>
                    </a:lnTo>
                    <a:lnTo>
                      <a:pt x="1202" y="815"/>
                    </a:lnTo>
                    <a:lnTo>
                      <a:pt x="1188" y="816"/>
                    </a:lnTo>
                    <a:lnTo>
                      <a:pt x="1186" y="807"/>
                    </a:lnTo>
                    <a:lnTo>
                      <a:pt x="1202" y="804"/>
                    </a:lnTo>
                    <a:lnTo>
                      <a:pt x="1207" y="807"/>
                    </a:lnTo>
                    <a:lnTo>
                      <a:pt x="1215" y="804"/>
                    </a:lnTo>
                    <a:lnTo>
                      <a:pt x="1215" y="791"/>
                    </a:lnTo>
                    <a:lnTo>
                      <a:pt x="1248" y="812"/>
                    </a:lnTo>
                    <a:lnTo>
                      <a:pt x="1263" y="812"/>
                    </a:lnTo>
                    <a:lnTo>
                      <a:pt x="1280" y="805"/>
                    </a:lnTo>
                    <a:lnTo>
                      <a:pt x="1295" y="811"/>
                    </a:lnTo>
                    <a:lnTo>
                      <a:pt x="1299" y="802"/>
                    </a:lnTo>
                    <a:lnTo>
                      <a:pt x="1299" y="793"/>
                    </a:lnTo>
                    <a:lnTo>
                      <a:pt x="1286" y="779"/>
                    </a:lnTo>
                    <a:lnTo>
                      <a:pt x="1269" y="768"/>
                    </a:lnTo>
                    <a:lnTo>
                      <a:pt x="1249" y="766"/>
                    </a:lnTo>
                    <a:lnTo>
                      <a:pt x="1228" y="767"/>
                    </a:lnTo>
                    <a:lnTo>
                      <a:pt x="1211" y="757"/>
                    </a:lnTo>
                    <a:lnTo>
                      <a:pt x="1206" y="769"/>
                    </a:lnTo>
                    <a:lnTo>
                      <a:pt x="1191" y="752"/>
                    </a:lnTo>
                    <a:lnTo>
                      <a:pt x="1178" y="743"/>
                    </a:lnTo>
                    <a:lnTo>
                      <a:pt x="1169" y="751"/>
                    </a:lnTo>
                    <a:lnTo>
                      <a:pt x="1180" y="735"/>
                    </a:lnTo>
                    <a:lnTo>
                      <a:pt x="1201" y="736"/>
                    </a:lnTo>
                    <a:lnTo>
                      <a:pt x="1215" y="729"/>
                    </a:lnTo>
                    <a:lnTo>
                      <a:pt x="1222" y="716"/>
                    </a:lnTo>
                    <a:lnTo>
                      <a:pt x="1238" y="713"/>
                    </a:lnTo>
                    <a:lnTo>
                      <a:pt x="1258" y="723"/>
                    </a:lnTo>
                    <a:lnTo>
                      <a:pt x="1267" y="705"/>
                    </a:lnTo>
                    <a:lnTo>
                      <a:pt x="1261" y="691"/>
                    </a:lnTo>
                    <a:lnTo>
                      <a:pt x="1226" y="641"/>
                    </a:lnTo>
                    <a:lnTo>
                      <a:pt x="1207" y="632"/>
                    </a:lnTo>
                    <a:lnTo>
                      <a:pt x="1200" y="646"/>
                    </a:lnTo>
                    <a:lnTo>
                      <a:pt x="1201" y="661"/>
                    </a:lnTo>
                    <a:lnTo>
                      <a:pt x="1185" y="673"/>
                    </a:lnTo>
                    <a:lnTo>
                      <a:pt x="1178" y="688"/>
                    </a:lnTo>
                    <a:lnTo>
                      <a:pt x="1161" y="687"/>
                    </a:lnTo>
                    <a:lnTo>
                      <a:pt x="1178" y="661"/>
                    </a:lnTo>
                    <a:lnTo>
                      <a:pt x="1178" y="649"/>
                    </a:lnTo>
                    <a:lnTo>
                      <a:pt x="1142" y="651"/>
                    </a:lnTo>
                    <a:lnTo>
                      <a:pt x="1130" y="660"/>
                    </a:lnTo>
                    <a:lnTo>
                      <a:pt x="1125" y="653"/>
                    </a:lnTo>
                    <a:lnTo>
                      <a:pt x="1140" y="640"/>
                    </a:lnTo>
                    <a:lnTo>
                      <a:pt x="1169" y="628"/>
                    </a:lnTo>
                    <a:lnTo>
                      <a:pt x="1178" y="606"/>
                    </a:lnTo>
                    <a:lnTo>
                      <a:pt x="1188" y="619"/>
                    </a:lnTo>
                    <a:lnTo>
                      <a:pt x="1190" y="606"/>
                    </a:lnTo>
                    <a:lnTo>
                      <a:pt x="1190" y="585"/>
                    </a:lnTo>
                    <a:lnTo>
                      <a:pt x="1154" y="570"/>
                    </a:lnTo>
                    <a:lnTo>
                      <a:pt x="1143" y="560"/>
                    </a:lnTo>
                    <a:lnTo>
                      <a:pt x="1131" y="557"/>
                    </a:lnTo>
                    <a:lnTo>
                      <a:pt x="1111" y="563"/>
                    </a:lnTo>
                    <a:lnTo>
                      <a:pt x="1099" y="580"/>
                    </a:lnTo>
                    <a:lnTo>
                      <a:pt x="1093" y="585"/>
                    </a:lnTo>
                    <a:lnTo>
                      <a:pt x="1083" y="597"/>
                    </a:lnTo>
                    <a:lnTo>
                      <a:pt x="1083" y="591"/>
                    </a:lnTo>
                    <a:lnTo>
                      <a:pt x="1089" y="575"/>
                    </a:lnTo>
                    <a:lnTo>
                      <a:pt x="1102" y="563"/>
                    </a:lnTo>
                    <a:lnTo>
                      <a:pt x="1110" y="542"/>
                    </a:lnTo>
                    <a:lnTo>
                      <a:pt x="1102" y="546"/>
                    </a:lnTo>
                    <a:lnTo>
                      <a:pt x="1091" y="556"/>
                    </a:lnTo>
                    <a:lnTo>
                      <a:pt x="1076" y="560"/>
                    </a:lnTo>
                    <a:lnTo>
                      <a:pt x="1057" y="575"/>
                    </a:lnTo>
                    <a:lnTo>
                      <a:pt x="1059" y="564"/>
                    </a:lnTo>
                    <a:lnTo>
                      <a:pt x="1066" y="552"/>
                    </a:lnTo>
                    <a:lnTo>
                      <a:pt x="1075" y="528"/>
                    </a:lnTo>
                    <a:lnTo>
                      <a:pt x="1071" y="509"/>
                    </a:lnTo>
                    <a:lnTo>
                      <a:pt x="1060" y="506"/>
                    </a:lnTo>
                    <a:lnTo>
                      <a:pt x="1044" y="520"/>
                    </a:lnTo>
                    <a:lnTo>
                      <a:pt x="1028" y="525"/>
                    </a:lnTo>
                    <a:lnTo>
                      <a:pt x="1021" y="513"/>
                    </a:lnTo>
                    <a:lnTo>
                      <a:pt x="990" y="506"/>
                    </a:lnTo>
                    <a:lnTo>
                      <a:pt x="1018" y="500"/>
                    </a:lnTo>
                    <a:lnTo>
                      <a:pt x="1034" y="501"/>
                    </a:lnTo>
                    <a:lnTo>
                      <a:pt x="1041" y="489"/>
                    </a:lnTo>
                    <a:lnTo>
                      <a:pt x="1048" y="477"/>
                    </a:lnTo>
                    <a:lnTo>
                      <a:pt x="1041" y="455"/>
                    </a:lnTo>
                    <a:lnTo>
                      <a:pt x="1028" y="431"/>
                    </a:lnTo>
                    <a:lnTo>
                      <a:pt x="986" y="412"/>
                    </a:lnTo>
                    <a:lnTo>
                      <a:pt x="968" y="393"/>
                    </a:lnTo>
                    <a:lnTo>
                      <a:pt x="965" y="395"/>
                    </a:lnTo>
                    <a:lnTo>
                      <a:pt x="962" y="412"/>
                    </a:lnTo>
                    <a:lnTo>
                      <a:pt x="949" y="425"/>
                    </a:lnTo>
                    <a:lnTo>
                      <a:pt x="935" y="419"/>
                    </a:lnTo>
                    <a:lnTo>
                      <a:pt x="922" y="423"/>
                    </a:lnTo>
                    <a:lnTo>
                      <a:pt x="928" y="454"/>
                    </a:lnTo>
                    <a:lnTo>
                      <a:pt x="927" y="463"/>
                    </a:lnTo>
                    <a:lnTo>
                      <a:pt x="926" y="455"/>
                    </a:lnTo>
                    <a:lnTo>
                      <a:pt x="914" y="457"/>
                    </a:lnTo>
                    <a:lnTo>
                      <a:pt x="912" y="452"/>
                    </a:lnTo>
                    <a:lnTo>
                      <a:pt x="904" y="443"/>
                    </a:lnTo>
                    <a:lnTo>
                      <a:pt x="906" y="419"/>
                    </a:lnTo>
                    <a:lnTo>
                      <a:pt x="896" y="418"/>
                    </a:lnTo>
                    <a:lnTo>
                      <a:pt x="882" y="438"/>
                    </a:lnTo>
                    <a:lnTo>
                      <a:pt x="895" y="408"/>
                    </a:lnTo>
                    <a:lnTo>
                      <a:pt x="912" y="385"/>
                    </a:lnTo>
                    <a:lnTo>
                      <a:pt x="910" y="379"/>
                    </a:lnTo>
                    <a:lnTo>
                      <a:pt x="883" y="385"/>
                    </a:lnTo>
                    <a:lnTo>
                      <a:pt x="867" y="385"/>
                    </a:lnTo>
                    <a:lnTo>
                      <a:pt x="851" y="406"/>
                    </a:lnTo>
                    <a:lnTo>
                      <a:pt x="844" y="411"/>
                    </a:lnTo>
                    <a:lnTo>
                      <a:pt x="845" y="391"/>
                    </a:lnTo>
                    <a:lnTo>
                      <a:pt x="829" y="401"/>
                    </a:lnTo>
                    <a:lnTo>
                      <a:pt x="846" y="381"/>
                    </a:lnTo>
                    <a:lnTo>
                      <a:pt x="863" y="370"/>
                    </a:lnTo>
                    <a:lnTo>
                      <a:pt x="871" y="357"/>
                    </a:lnTo>
                    <a:lnTo>
                      <a:pt x="867" y="334"/>
                    </a:lnTo>
                    <a:lnTo>
                      <a:pt x="846" y="328"/>
                    </a:lnTo>
                    <a:lnTo>
                      <a:pt x="825" y="328"/>
                    </a:lnTo>
                    <a:lnTo>
                      <a:pt x="819" y="322"/>
                    </a:lnTo>
                    <a:lnTo>
                      <a:pt x="831" y="305"/>
                    </a:lnTo>
                    <a:lnTo>
                      <a:pt x="828" y="289"/>
                    </a:lnTo>
                    <a:lnTo>
                      <a:pt x="818" y="266"/>
                    </a:lnTo>
                    <a:lnTo>
                      <a:pt x="808" y="259"/>
                    </a:lnTo>
                    <a:lnTo>
                      <a:pt x="812" y="250"/>
                    </a:lnTo>
                    <a:lnTo>
                      <a:pt x="791" y="240"/>
                    </a:lnTo>
                    <a:lnTo>
                      <a:pt x="771" y="239"/>
                    </a:lnTo>
                    <a:lnTo>
                      <a:pt x="712" y="209"/>
                    </a:lnTo>
                    <a:lnTo>
                      <a:pt x="685" y="208"/>
                    </a:lnTo>
                    <a:lnTo>
                      <a:pt x="656" y="221"/>
                    </a:lnTo>
                    <a:lnTo>
                      <a:pt x="631" y="245"/>
                    </a:lnTo>
                    <a:lnTo>
                      <a:pt x="630" y="266"/>
                    </a:lnTo>
                    <a:lnTo>
                      <a:pt x="646" y="280"/>
                    </a:lnTo>
                    <a:lnTo>
                      <a:pt x="634" y="285"/>
                    </a:lnTo>
                    <a:lnTo>
                      <a:pt x="618" y="285"/>
                    </a:lnTo>
                    <a:lnTo>
                      <a:pt x="607" y="300"/>
                    </a:lnTo>
                    <a:lnTo>
                      <a:pt x="588" y="274"/>
                    </a:lnTo>
                    <a:lnTo>
                      <a:pt x="575" y="289"/>
                    </a:lnTo>
                    <a:lnTo>
                      <a:pt x="565" y="283"/>
                    </a:lnTo>
                    <a:lnTo>
                      <a:pt x="566" y="267"/>
                    </a:lnTo>
                    <a:lnTo>
                      <a:pt x="562" y="251"/>
                    </a:lnTo>
                    <a:lnTo>
                      <a:pt x="550" y="275"/>
                    </a:lnTo>
                    <a:lnTo>
                      <a:pt x="550" y="283"/>
                    </a:lnTo>
                    <a:lnTo>
                      <a:pt x="545" y="306"/>
                    </a:lnTo>
                    <a:lnTo>
                      <a:pt x="537" y="304"/>
                    </a:lnTo>
                    <a:lnTo>
                      <a:pt x="533" y="322"/>
                    </a:lnTo>
                    <a:lnTo>
                      <a:pt x="519" y="344"/>
                    </a:lnTo>
                    <a:lnTo>
                      <a:pt x="503" y="357"/>
                    </a:lnTo>
                    <a:lnTo>
                      <a:pt x="506" y="347"/>
                    </a:lnTo>
                    <a:lnTo>
                      <a:pt x="498" y="336"/>
                    </a:lnTo>
                    <a:lnTo>
                      <a:pt x="503" y="325"/>
                    </a:lnTo>
                    <a:lnTo>
                      <a:pt x="517" y="328"/>
                    </a:lnTo>
                    <a:lnTo>
                      <a:pt x="519" y="323"/>
                    </a:lnTo>
                    <a:lnTo>
                      <a:pt x="511" y="312"/>
                    </a:lnTo>
                    <a:lnTo>
                      <a:pt x="506" y="312"/>
                    </a:lnTo>
                    <a:lnTo>
                      <a:pt x="512" y="289"/>
                    </a:lnTo>
                    <a:lnTo>
                      <a:pt x="518" y="274"/>
                    </a:lnTo>
                    <a:lnTo>
                      <a:pt x="528" y="230"/>
                    </a:lnTo>
                    <a:lnTo>
                      <a:pt x="534" y="212"/>
                    </a:lnTo>
                    <a:lnTo>
                      <a:pt x="518" y="196"/>
                    </a:lnTo>
                    <a:lnTo>
                      <a:pt x="510" y="176"/>
                    </a:lnTo>
                    <a:lnTo>
                      <a:pt x="508" y="167"/>
                    </a:lnTo>
                    <a:lnTo>
                      <a:pt x="518" y="159"/>
                    </a:lnTo>
                    <a:lnTo>
                      <a:pt x="519" y="148"/>
                    </a:lnTo>
                    <a:lnTo>
                      <a:pt x="512" y="134"/>
                    </a:lnTo>
                    <a:lnTo>
                      <a:pt x="496" y="122"/>
                    </a:lnTo>
                    <a:lnTo>
                      <a:pt x="475" y="115"/>
                    </a:lnTo>
                    <a:lnTo>
                      <a:pt x="489" y="99"/>
                    </a:lnTo>
                    <a:lnTo>
                      <a:pt x="484" y="47"/>
                    </a:lnTo>
                    <a:lnTo>
                      <a:pt x="475" y="33"/>
                    </a:lnTo>
                    <a:lnTo>
                      <a:pt x="470" y="22"/>
                    </a:lnTo>
                    <a:lnTo>
                      <a:pt x="417" y="26"/>
                    </a:lnTo>
                    <a:lnTo>
                      <a:pt x="401" y="25"/>
                    </a:lnTo>
                    <a:lnTo>
                      <a:pt x="390" y="33"/>
                    </a:lnTo>
                    <a:lnTo>
                      <a:pt x="378" y="37"/>
                    </a:lnTo>
                    <a:lnTo>
                      <a:pt x="358" y="49"/>
                    </a:lnTo>
                    <a:lnTo>
                      <a:pt x="339" y="68"/>
                    </a:lnTo>
                    <a:lnTo>
                      <a:pt x="355" y="84"/>
                    </a:lnTo>
                    <a:lnTo>
                      <a:pt x="351" y="103"/>
                    </a:lnTo>
                    <a:lnTo>
                      <a:pt x="347" y="92"/>
                    </a:lnTo>
                    <a:lnTo>
                      <a:pt x="340" y="80"/>
                    </a:lnTo>
                    <a:lnTo>
                      <a:pt x="325" y="73"/>
                    </a:lnTo>
                    <a:lnTo>
                      <a:pt x="307" y="81"/>
                    </a:lnTo>
                    <a:lnTo>
                      <a:pt x="304" y="94"/>
                    </a:lnTo>
                    <a:lnTo>
                      <a:pt x="313" y="118"/>
                    </a:lnTo>
                    <a:lnTo>
                      <a:pt x="303" y="112"/>
                    </a:lnTo>
                    <a:lnTo>
                      <a:pt x="291" y="94"/>
                    </a:lnTo>
                    <a:lnTo>
                      <a:pt x="277" y="97"/>
                    </a:lnTo>
                    <a:lnTo>
                      <a:pt x="272" y="115"/>
                    </a:lnTo>
                    <a:lnTo>
                      <a:pt x="285" y="131"/>
                    </a:lnTo>
                    <a:lnTo>
                      <a:pt x="344" y="153"/>
                    </a:lnTo>
                    <a:lnTo>
                      <a:pt x="341" y="160"/>
                    </a:lnTo>
                    <a:lnTo>
                      <a:pt x="324" y="156"/>
                    </a:lnTo>
                    <a:lnTo>
                      <a:pt x="266" y="138"/>
                    </a:lnTo>
                    <a:lnTo>
                      <a:pt x="264" y="148"/>
                    </a:lnTo>
                    <a:lnTo>
                      <a:pt x="258" y="144"/>
                    </a:lnTo>
                    <a:lnTo>
                      <a:pt x="250" y="148"/>
                    </a:lnTo>
                    <a:lnTo>
                      <a:pt x="261" y="156"/>
                    </a:lnTo>
                    <a:lnTo>
                      <a:pt x="276" y="160"/>
                    </a:lnTo>
                    <a:lnTo>
                      <a:pt x="293" y="177"/>
                    </a:lnTo>
                    <a:lnTo>
                      <a:pt x="312" y="186"/>
                    </a:lnTo>
                    <a:lnTo>
                      <a:pt x="331" y="204"/>
                    </a:lnTo>
                    <a:lnTo>
                      <a:pt x="319" y="207"/>
                    </a:lnTo>
                    <a:lnTo>
                      <a:pt x="280" y="176"/>
                    </a:lnTo>
                    <a:lnTo>
                      <a:pt x="255" y="170"/>
                    </a:lnTo>
                    <a:lnTo>
                      <a:pt x="243" y="171"/>
                    </a:lnTo>
                    <a:lnTo>
                      <a:pt x="238" y="181"/>
                    </a:lnTo>
                    <a:lnTo>
                      <a:pt x="239" y="210"/>
                    </a:lnTo>
                    <a:lnTo>
                      <a:pt x="248" y="237"/>
                    </a:lnTo>
                    <a:lnTo>
                      <a:pt x="243" y="246"/>
                    </a:lnTo>
                    <a:lnTo>
                      <a:pt x="250" y="263"/>
                    </a:lnTo>
                    <a:lnTo>
                      <a:pt x="269" y="274"/>
                    </a:lnTo>
                    <a:lnTo>
                      <a:pt x="279" y="274"/>
                    </a:lnTo>
                    <a:lnTo>
                      <a:pt x="285" y="268"/>
                    </a:lnTo>
                    <a:lnTo>
                      <a:pt x="288" y="273"/>
                    </a:lnTo>
                    <a:lnTo>
                      <a:pt x="282" y="291"/>
                    </a:lnTo>
                    <a:lnTo>
                      <a:pt x="272" y="302"/>
                    </a:lnTo>
                    <a:lnTo>
                      <a:pt x="254" y="299"/>
                    </a:lnTo>
                    <a:lnTo>
                      <a:pt x="249" y="314"/>
                    </a:lnTo>
                    <a:lnTo>
                      <a:pt x="248" y="325"/>
                    </a:lnTo>
                    <a:lnTo>
                      <a:pt x="226" y="343"/>
                    </a:lnTo>
                    <a:lnTo>
                      <a:pt x="229" y="354"/>
                    </a:lnTo>
                    <a:lnTo>
                      <a:pt x="245" y="364"/>
                    </a:lnTo>
                    <a:lnTo>
                      <a:pt x="245" y="381"/>
                    </a:lnTo>
                    <a:lnTo>
                      <a:pt x="259" y="398"/>
                    </a:lnTo>
                    <a:lnTo>
                      <a:pt x="280" y="406"/>
                    </a:lnTo>
                    <a:lnTo>
                      <a:pt x="295" y="406"/>
                    </a:lnTo>
                    <a:lnTo>
                      <a:pt x="298" y="419"/>
                    </a:lnTo>
                    <a:lnTo>
                      <a:pt x="295" y="441"/>
                    </a:lnTo>
                    <a:lnTo>
                      <a:pt x="295" y="447"/>
                    </a:lnTo>
                    <a:lnTo>
                      <a:pt x="290" y="455"/>
                    </a:lnTo>
                    <a:lnTo>
                      <a:pt x="291" y="471"/>
                    </a:lnTo>
                    <a:lnTo>
                      <a:pt x="290" y="485"/>
                    </a:lnTo>
                    <a:lnTo>
                      <a:pt x="288" y="504"/>
                    </a:lnTo>
                    <a:lnTo>
                      <a:pt x="281" y="525"/>
                    </a:lnTo>
                    <a:lnTo>
                      <a:pt x="275" y="519"/>
                    </a:lnTo>
                    <a:lnTo>
                      <a:pt x="277" y="500"/>
                    </a:lnTo>
                    <a:lnTo>
                      <a:pt x="281" y="490"/>
                    </a:lnTo>
                    <a:lnTo>
                      <a:pt x="277" y="485"/>
                    </a:lnTo>
                    <a:lnTo>
                      <a:pt x="271" y="489"/>
                    </a:lnTo>
                    <a:lnTo>
                      <a:pt x="254" y="487"/>
                    </a:lnTo>
                    <a:lnTo>
                      <a:pt x="242" y="490"/>
                    </a:lnTo>
                    <a:lnTo>
                      <a:pt x="227" y="498"/>
                    </a:lnTo>
                    <a:lnTo>
                      <a:pt x="207" y="515"/>
                    </a:lnTo>
                    <a:lnTo>
                      <a:pt x="190" y="513"/>
                    </a:lnTo>
                    <a:lnTo>
                      <a:pt x="215" y="495"/>
                    </a:lnTo>
                    <a:lnTo>
                      <a:pt x="227" y="481"/>
                    </a:lnTo>
                    <a:lnTo>
                      <a:pt x="252" y="476"/>
                    </a:lnTo>
                    <a:lnTo>
                      <a:pt x="256" y="470"/>
                    </a:lnTo>
                    <a:lnTo>
                      <a:pt x="268" y="465"/>
                    </a:lnTo>
                    <a:lnTo>
                      <a:pt x="281" y="467"/>
                    </a:lnTo>
                    <a:lnTo>
                      <a:pt x="281" y="460"/>
                    </a:lnTo>
                    <a:lnTo>
                      <a:pt x="277" y="446"/>
                    </a:lnTo>
                    <a:lnTo>
                      <a:pt x="274" y="438"/>
                    </a:lnTo>
                    <a:lnTo>
                      <a:pt x="255" y="433"/>
                    </a:lnTo>
                    <a:lnTo>
                      <a:pt x="205" y="361"/>
                    </a:lnTo>
                    <a:lnTo>
                      <a:pt x="196" y="334"/>
                    </a:lnTo>
                    <a:lnTo>
                      <a:pt x="198" y="306"/>
                    </a:lnTo>
                    <a:lnTo>
                      <a:pt x="206" y="274"/>
                    </a:lnTo>
                    <a:lnTo>
                      <a:pt x="198" y="252"/>
                    </a:lnTo>
                    <a:lnTo>
                      <a:pt x="185" y="229"/>
                    </a:lnTo>
                    <a:lnTo>
                      <a:pt x="186" y="198"/>
                    </a:lnTo>
                    <a:lnTo>
                      <a:pt x="207" y="155"/>
                    </a:lnTo>
                    <a:lnTo>
                      <a:pt x="211" y="124"/>
                    </a:lnTo>
                    <a:lnTo>
                      <a:pt x="222" y="102"/>
                    </a:lnTo>
                    <a:lnTo>
                      <a:pt x="236" y="88"/>
                    </a:lnTo>
                    <a:lnTo>
                      <a:pt x="247" y="67"/>
                    </a:lnTo>
                    <a:lnTo>
                      <a:pt x="275" y="38"/>
                    </a:lnTo>
                    <a:lnTo>
                      <a:pt x="285" y="25"/>
                    </a:lnTo>
                    <a:lnTo>
                      <a:pt x="285" y="21"/>
                    </a:lnTo>
                    <a:lnTo>
                      <a:pt x="279" y="16"/>
                    </a:lnTo>
                    <a:lnTo>
                      <a:pt x="270" y="8"/>
                    </a:lnTo>
                    <a:lnTo>
                      <a:pt x="206" y="0"/>
                    </a:lnTo>
                    <a:lnTo>
                      <a:pt x="190" y="3"/>
                    </a:lnTo>
                    <a:lnTo>
                      <a:pt x="146" y="20"/>
                    </a:lnTo>
                    <a:lnTo>
                      <a:pt x="114" y="42"/>
                    </a:lnTo>
                    <a:lnTo>
                      <a:pt x="81" y="76"/>
                    </a:lnTo>
                    <a:lnTo>
                      <a:pt x="75" y="101"/>
                    </a:lnTo>
                    <a:lnTo>
                      <a:pt x="61" y="118"/>
                    </a:lnTo>
                    <a:lnTo>
                      <a:pt x="55" y="123"/>
                    </a:lnTo>
                    <a:lnTo>
                      <a:pt x="49" y="134"/>
                    </a:lnTo>
                    <a:lnTo>
                      <a:pt x="44" y="149"/>
                    </a:lnTo>
                    <a:lnTo>
                      <a:pt x="51" y="164"/>
                    </a:lnTo>
                    <a:lnTo>
                      <a:pt x="39" y="172"/>
                    </a:lnTo>
                    <a:lnTo>
                      <a:pt x="38" y="199"/>
                    </a:lnTo>
                    <a:lnTo>
                      <a:pt x="48" y="204"/>
                    </a:lnTo>
                    <a:lnTo>
                      <a:pt x="29" y="204"/>
                    </a:lnTo>
                    <a:lnTo>
                      <a:pt x="24" y="230"/>
                    </a:lnTo>
                    <a:lnTo>
                      <a:pt x="16" y="236"/>
                    </a:lnTo>
                    <a:lnTo>
                      <a:pt x="14" y="261"/>
                    </a:lnTo>
                    <a:lnTo>
                      <a:pt x="7" y="274"/>
                    </a:lnTo>
                    <a:lnTo>
                      <a:pt x="12" y="310"/>
                    </a:lnTo>
                    <a:lnTo>
                      <a:pt x="27" y="310"/>
                    </a:lnTo>
                    <a:lnTo>
                      <a:pt x="17" y="316"/>
                    </a:lnTo>
                    <a:lnTo>
                      <a:pt x="7" y="330"/>
                    </a:lnTo>
                    <a:lnTo>
                      <a:pt x="0" y="347"/>
                    </a:lnTo>
                    <a:lnTo>
                      <a:pt x="7" y="369"/>
                    </a:lnTo>
                    <a:lnTo>
                      <a:pt x="13" y="381"/>
                    </a:lnTo>
                    <a:lnTo>
                      <a:pt x="3" y="401"/>
                    </a:lnTo>
                    <a:lnTo>
                      <a:pt x="3" y="441"/>
                    </a:lnTo>
                    <a:lnTo>
                      <a:pt x="8" y="454"/>
                    </a:lnTo>
                    <a:lnTo>
                      <a:pt x="12" y="460"/>
                    </a:lnTo>
                    <a:lnTo>
                      <a:pt x="62" y="471"/>
                    </a:lnTo>
                    <a:lnTo>
                      <a:pt x="115" y="476"/>
                    </a:lnTo>
                    <a:lnTo>
                      <a:pt x="126" y="490"/>
                    </a:lnTo>
                    <a:lnTo>
                      <a:pt x="145" y="506"/>
                    </a:lnTo>
                    <a:lnTo>
                      <a:pt x="162" y="516"/>
                    </a:lnTo>
                    <a:lnTo>
                      <a:pt x="131" y="528"/>
                    </a:lnTo>
                    <a:lnTo>
                      <a:pt x="107" y="530"/>
                    </a:lnTo>
                    <a:lnTo>
                      <a:pt x="73" y="510"/>
                    </a:lnTo>
                    <a:lnTo>
                      <a:pt x="53" y="509"/>
                    </a:lnTo>
                    <a:lnTo>
                      <a:pt x="37" y="504"/>
                    </a:lnTo>
                    <a:lnTo>
                      <a:pt x="45" y="515"/>
                    </a:lnTo>
                    <a:lnTo>
                      <a:pt x="38" y="532"/>
                    </a:lnTo>
                    <a:lnTo>
                      <a:pt x="48" y="548"/>
                    </a:lnTo>
                    <a:lnTo>
                      <a:pt x="61" y="575"/>
                    </a:lnTo>
                    <a:lnTo>
                      <a:pt x="83" y="602"/>
                    </a:lnTo>
                    <a:lnTo>
                      <a:pt x="118" y="624"/>
                    </a:lnTo>
                    <a:lnTo>
                      <a:pt x="105" y="627"/>
                    </a:lnTo>
                    <a:lnTo>
                      <a:pt x="124" y="634"/>
                    </a:lnTo>
                    <a:lnTo>
                      <a:pt x="126" y="628"/>
                    </a:lnTo>
                    <a:lnTo>
                      <a:pt x="141" y="627"/>
                    </a:lnTo>
                    <a:lnTo>
                      <a:pt x="167" y="632"/>
                    </a:lnTo>
                    <a:lnTo>
                      <a:pt x="186" y="627"/>
                    </a:lnTo>
                    <a:lnTo>
                      <a:pt x="194" y="606"/>
                    </a:lnTo>
                    <a:lnTo>
                      <a:pt x="196" y="635"/>
                    </a:lnTo>
                    <a:lnTo>
                      <a:pt x="209" y="656"/>
                    </a:lnTo>
                    <a:lnTo>
                      <a:pt x="226" y="673"/>
                    </a:lnTo>
                    <a:lnTo>
                      <a:pt x="253" y="682"/>
                    </a:lnTo>
                    <a:lnTo>
                      <a:pt x="265" y="682"/>
                    </a:lnTo>
                    <a:lnTo>
                      <a:pt x="250" y="672"/>
                    </a:lnTo>
                    <a:lnTo>
                      <a:pt x="265" y="670"/>
                    </a:lnTo>
                    <a:lnTo>
                      <a:pt x="292" y="680"/>
                    </a:lnTo>
                    <a:lnTo>
                      <a:pt x="344" y="688"/>
                    </a:lnTo>
                    <a:lnTo>
                      <a:pt x="358" y="696"/>
                    </a:lnTo>
                    <a:lnTo>
                      <a:pt x="360" y="689"/>
                    </a:lnTo>
                    <a:lnTo>
                      <a:pt x="384" y="678"/>
                    </a:lnTo>
                    <a:lnTo>
                      <a:pt x="419" y="702"/>
                    </a:lnTo>
                    <a:lnTo>
                      <a:pt x="435" y="703"/>
                    </a:lnTo>
                    <a:lnTo>
                      <a:pt x="437" y="708"/>
                    </a:lnTo>
                    <a:lnTo>
                      <a:pt x="442" y="700"/>
                    </a:lnTo>
                    <a:lnTo>
                      <a:pt x="441" y="702"/>
                    </a:lnTo>
                    <a:lnTo>
                      <a:pt x="448" y="709"/>
                    </a:lnTo>
                    <a:lnTo>
                      <a:pt x="455" y="693"/>
                    </a:lnTo>
                    <a:lnTo>
                      <a:pt x="469" y="687"/>
                    </a:lnTo>
                    <a:lnTo>
                      <a:pt x="483" y="696"/>
                    </a:lnTo>
                    <a:lnTo>
                      <a:pt x="496" y="718"/>
                    </a:lnTo>
                    <a:lnTo>
                      <a:pt x="506" y="718"/>
                    </a:lnTo>
                    <a:lnTo>
                      <a:pt x="501" y="704"/>
                    </a:lnTo>
                    <a:lnTo>
                      <a:pt x="481" y="680"/>
                    </a:lnTo>
                    <a:lnTo>
                      <a:pt x="462" y="672"/>
                    </a:lnTo>
                    <a:lnTo>
                      <a:pt x="464" y="659"/>
                    </a:lnTo>
                    <a:lnTo>
                      <a:pt x="517" y="676"/>
                    </a:lnTo>
                    <a:lnTo>
                      <a:pt x="530" y="682"/>
                    </a:lnTo>
                    <a:lnTo>
                      <a:pt x="543" y="676"/>
                    </a:lnTo>
                    <a:lnTo>
                      <a:pt x="549" y="682"/>
                    </a:lnTo>
                    <a:lnTo>
                      <a:pt x="556" y="682"/>
                    </a:lnTo>
                    <a:lnTo>
                      <a:pt x="569" y="707"/>
                    </a:lnTo>
                    <a:lnTo>
                      <a:pt x="596" y="698"/>
                    </a:lnTo>
                    <a:lnTo>
                      <a:pt x="618" y="696"/>
                    </a:lnTo>
                    <a:lnTo>
                      <a:pt x="625" y="684"/>
                    </a:lnTo>
                    <a:lnTo>
                      <a:pt x="620" y="659"/>
                    </a:lnTo>
                    <a:lnTo>
                      <a:pt x="605" y="624"/>
                    </a:lnTo>
                    <a:lnTo>
                      <a:pt x="591" y="626"/>
                    </a:lnTo>
                    <a:lnTo>
                      <a:pt x="581" y="618"/>
                    </a:lnTo>
                    <a:lnTo>
                      <a:pt x="593" y="607"/>
                    </a:lnTo>
                    <a:lnTo>
                      <a:pt x="620" y="614"/>
                    </a:lnTo>
                    <a:lnTo>
                      <a:pt x="653" y="649"/>
                    </a:lnTo>
                    <a:lnTo>
                      <a:pt x="658" y="638"/>
                    </a:lnTo>
                    <a:lnTo>
                      <a:pt x="670" y="646"/>
                    </a:lnTo>
                    <a:lnTo>
                      <a:pt x="684" y="643"/>
                    </a:lnTo>
                    <a:lnTo>
                      <a:pt x="685" y="707"/>
                    </a:lnTo>
                    <a:lnTo>
                      <a:pt x="694" y="716"/>
                    </a:lnTo>
                    <a:lnTo>
                      <a:pt x="701" y="700"/>
                    </a:lnTo>
                    <a:lnTo>
                      <a:pt x="711" y="708"/>
                    </a:lnTo>
                    <a:lnTo>
                      <a:pt x="723" y="707"/>
                    </a:lnTo>
                    <a:lnTo>
                      <a:pt x="728" y="714"/>
                    </a:lnTo>
                    <a:lnTo>
                      <a:pt x="727" y="726"/>
                    </a:lnTo>
                    <a:lnTo>
                      <a:pt x="715" y="736"/>
                    </a:lnTo>
                    <a:lnTo>
                      <a:pt x="727" y="737"/>
                    </a:lnTo>
                    <a:lnTo>
                      <a:pt x="738" y="745"/>
                    </a:lnTo>
                    <a:lnTo>
                      <a:pt x="750" y="759"/>
                    </a:lnTo>
                    <a:lnTo>
                      <a:pt x="787" y="793"/>
                    </a:lnTo>
                    <a:lnTo>
                      <a:pt x="792" y="816"/>
                    </a:lnTo>
                    <a:lnTo>
                      <a:pt x="772" y="833"/>
                    </a:lnTo>
                    <a:lnTo>
                      <a:pt x="752" y="828"/>
                    </a:lnTo>
                    <a:lnTo>
                      <a:pt x="737" y="828"/>
                    </a:lnTo>
                    <a:lnTo>
                      <a:pt x="743" y="854"/>
                    </a:lnTo>
                    <a:lnTo>
                      <a:pt x="740" y="887"/>
                    </a:lnTo>
                    <a:lnTo>
                      <a:pt x="761" y="880"/>
                    </a:lnTo>
                    <a:lnTo>
                      <a:pt x="791" y="859"/>
                    </a:lnTo>
                    <a:lnTo>
                      <a:pt x="798" y="843"/>
                    </a:lnTo>
                    <a:lnTo>
                      <a:pt x="812" y="849"/>
                    </a:lnTo>
                    <a:lnTo>
                      <a:pt x="829" y="834"/>
                    </a:lnTo>
                    <a:lnTo>
                      <a:pt x="849" y="829"/>
                    </a:lnTo>
                    <a:lnTo>
                      <a:pt x="868" y="833"/>
                    </a:lnTo>
                    <a:lnTo>
                      <a:pt x="836" y="843"/>
                    </a:lnTo>
                    <a:lnTo>
                      <a:pt x="842" y="848"/>
                    </a:lnTo>
                    <a:lnTo>
                      <a:pt x="835" y="863"/>
                    </a:lnTo>
                    <a:lnTo>
                      <a:pt x="858" y="892"/>
                    </a:lnTo>
                    <a:lnTo>
                      <a:pt x="872" y="906"/>
                    </a:lnTo>
                    <a:lnTo>
                      <a:pt x="878" y="901"/>
                    </a:lnTo>
                    <a:lnTo>
                      <a:pt x="871" y="887"/>
                    </a:lnTo>
                    <a:lnTo>
                      <a:pt x="872" y="877"/>
                    </a:lnTo>
                    <a:lnTo>
                      <a:pt x="892" y="883"/>
                    </a:lnTo>
                    <a:lnTo>
                      <a:pt x="890" y="920"/>
                    </a:lnTo>
                    <a:lnTo>
                      <a:pt x="895" y="936"/>
                    </a:lnTo>
                    <a:lnTo>
                      <a:pt x="912" y="949"/>
                    </a:lnTo>
                    <a:lnTo>
                      <a:pt x="925" y="941"/>
                    </a:lnTo>
                    <a:lnTo>
                      <a:pt x="939" y="963"/>
                    </a:lnTo>
                    <a:lnTo>
                      <a:pt x="942" y="988"/>
                    </a:lnTo>
                    <a:lnTo>
                      <a:pt x="948" y="1004"/>
                    </a:lnTo>
                    <a:lnTo>
                      <a:pt x="955" y="1014"/>
                    </a:lnTo>
                    <a:lnTo>
                      <a:pt x="958" y="1037"/>
                    </a:lnTo>
                    <a:lnTo>
                      <a:pt x="965" y="1049"/>
                    </a:lnTo>
                    <a:lnTo>
                      <a:pt x="967" y="1069"/>
                    </a:lnTo>
                    <a:lnTo>
                      <a:pt x="970" y="1085"/>
                    </a:lnTo>
                    <a:lnTo>
                      <a:pt x="976" y="1089"/>
                    </a:lnTo>
                    <a:lnTo>
                      <a:pt x="971" y="1103"/>
                    </a:lnTo>
                    <a:lnTo>
                      <a:pt x="964" y="1114"/>
                    </a:lnTo>
                    <a:lnTo>
                      <a:pt x="951" y="1121"/>
                    </a:lnTo>
                    <a:lnTo>
                      <a:pt x="942" y="1130"/>
                    </a:lnTo>
                    <a:lnTo>
                      <a:pt x="941" y="1166"/>
                    </a:lnTo>
                    <a:lnTo>
                      <a:pt x="937" y="1170"/>
                    </a:lnTo>
                    <a:lnTo>
                      <a:pt x="924" y="1173"/>
                    </a:lnTo>
                    <a:lnTo>
                      <a:pt x="911" y="1191"/>
                    </a:lnTo>
                    <a:lnTo>
                      <a:pt x="895" y="1204"/>
                    </a:lnTo>
                    <a:lnTo>
                      <a:pt x="882" y="1224"/>
                    </a:lnTo>
                    <a:lnTo>
                      <a:pt x="861" y="1242"/>
                    </a:lnTo>
                    <a:lnTo>
                      <a:pt x="863" y="1254"/>
                    </a:lnTo>
                    <a:lnTo>
                      <a:pt x="877" y="1275"/>
                    </a:lnTo>
                    <a:lnTo>
                      <a:pt x="894" y="1292"/>
                    </a:lnTo>
                    <a:lnTo>
                      <a:pt x="898" y="1310"/>
                    </a:lnTo>
                    <a:lnTo>
                      <a:pt x="908" y="1313"/>
                    </a:lnTo>
                    <a:lnTo>
                      <a:pt x="908" y="1338"/>
                    </a:lnTo>
                    <a:lnTo>
                      <a:pt x="889" y="1328"/>
                    </a:lnTo>
                    <a:lnTo>
                      <a:pt x="888" y="1333"/>
                    </a:lnTo>
                    <a:lnTo>
                      <a:pt x="874" y="1327"/>
                    </a:lnTo>
                    <a:lnTo>
                      <a:pt x="871" y="1334"/>
                    </a:lnTo>
                    <a:lnTo>
                      <a:pt x="862" y="1337"/>
                    </a:lnTo>
                    <a:lnTo>
                      <a:pt x="846" y="1347"/>
                    </a:lnTo>
                    <a:lnTo>
                      <a:pt x="822" y="1347"/>
                    </a:lnTo>
                    <a:lnTo>
                      <a:pt x="820" y="1360"/>
                    </a:lnTo>
                    <a:lnTo>
                      <a:pt x="811" y="1364"/>
                    </a:lnTo>
                    <a:lnTo>
                      <a:pt x="793" y="1354"/>
                    </a:lnTo>
                    <a:lnTo>
                      <a:pt x="765" y="1358"/>
                    </a:lnTo>
                    <a:lnTo>
                      <a:pt x="743" y="1348"/>
                    </a:lnTo>
                    <a:lnTo>
                      <a:pt x="731" y="1348"/>
                    </a:lnTo>
                    <a:lnTo>
                      <a:pt x="718" y="1344"/>
                    </a:lnTo>
                    <a:lnTo>
                      <a:pt x="711" y="1338"/>
                    </a:lnTo>
                    <a:lnTo>
                      <a:pt x="700" y="1339"/>
                    </a:lnTo>
                    <a:lnTo>
                      <a:pt x="707" y="1350"/>
                    </a:lnTo>
                    <a:lnTo>
                      <a:pt x="697" y="1350"/>
                    </a:lnTo>
                    <a:lnTo>
                      <a:pt x="700" y="1374"/>
                    </a:lnTo>
                    <a:lnTo>
                      <a:pt x="688" y="1378"/>
                    </a:lnTo>
                    <a:lnTo>
                      <a:pt x="668" y="1393"/>
                    </a:lnTo>
                    <a:lnTo>
                      <a:pt x="661" y="1408"/>
                    </a:lnTo>
                    <a:lnTo>
                      <a:pt x="658" y="1425"/>
                    </a:lnTo>
                    <a:lnTo>
                      <a:pt x="659" y="1441"/>
                    </a:lnTo>
                    <a:lnTo>
                      <a:pt x="668" y="1462"/>
                    </a:lnTo>
                    <a:lnTo>
                      <a:pt x="680" y="1473"/>
                    </a:lnTo>
                    <a:lnTo>
                      <a:pt x="690" y="1473"/>
                    </a:lnTo>
                    <a:lnTo>
                      <a:pt x="702" y="1488"/>
                    </a:lnTo>
                    <a:lnTo>
                      <a:pt x="710" y="1485"/>
                    </a:lnTo>
                    <a:lnTo>
                      <a:pt x="731" y="1491"/>
                    </a:lnTo>
                    <a:lnTo>
                      <a:pt x="737" y="1496"/>
                    </a:lnTo>
                    <a:lnTo>
                      <a:pt x="739" y="1493"/>
                    </a:lnTo>
                    <a:lnTo>
                      <a:pt x="761" y="1487"/>
                    </a:lnTo>
                    <a:lnTo>
                      <a:pt x="759" y="1478"/>
                    </a:lnTo>
                    <a:lnTo>
                      <a:pt x="776" y="1477"/>
                    </a:lnTo>
                    <a:lnTo>
                      <a:pt x="783" y="1473"/>
                    </a:lnTo>
                    <a:lnTo>
                      <a:pt x="785" y="1463"/>
                    </a:lnTo>
                    <a:lnTo>
                      <a:pt x="780" y="1452"/>
                    </a:lnTo>
                    <a:lnTo>
                      <a:pt x="792" y="1447"/>
                    </a:lnTo>
                    <a:lnTo>
                      <a:pt x="807" y="1447"/>
                    </a:lnTo>
                    <a:lnTo>
                      <a:pt x="812" y="1457"/>
                    </a:lnTo>
                    <a:lnTo>
                      <a:pt x="814" y="1467"/>
                    </a:lnTo>
                    <a:lnTo>
                      <a:pt x="840" y="1468"/>
                    </a:lnTo>
                    <a:lnTo>
                      <a:pt x="849" y="1472"/>
                    </a:lnTo>
                    <a:lnTo>
                      <a:pt x="847" y="1461"/>
                    </a:lnTo>
                    <a:lnTo>
                      <a:pt x="855" y="1453"/>
                    </a:lnTo>
                    <a:lnTo>
                      <a:pt x="857" y="1460"/>
                    </a:lnTo>
                    <a:lnTo>
                      <a:pt x="847" y="1441"/>
                    </a:lnTo>
                    <a:lnTo>
                      <a:pt x="835" y="1436"/>
                    </a:lnTo>
                    <a:lnTo>
                      <a:pt x="834" y="1423"/>
                    </a:lnTo>
                    <a:lnTo>
                      <a:pt x="846" y="1419"/>
                    </a:lnTo>
                    <a:lnTo>
                      <a:pt x="851" y="1413"/>
                    </a:lnTo>
                    <a:lnTo>
                      <a:pt x="851" y="1425"/>
                    </a:lnTo>
                    <a:lnTo>
                      <a:pt x="852" y="1435"/>
                    </a:lnTo>
                    <a:lnTo>
                      <a:pt x="860" y="1426"/>
                    </a:lnTo>
                    <a:lnTo>
                      <a:pt x="862" y="1435"/>
                    </a:lnTo>
                    <a:lnTo>
                      <a:pt x="871" y="1444"/>
                    </a:lnTo>
                    <a:lnTo>
                      <a:pt x="876" y="1439"/>
                    </a:lnTo>
                    <a:lnTo>
                      <a:pt x="885" y="1435"/>
                    </a:lnTo>
                    <a:lnTo>
                      <a:pt x="889" y="1436"/>
                    </a:lnTo>
                    <a:lnTo>
                      <a:pt x="898" y="1450"/>
                    </a:lnTo>
                    <a:lnTo>
                      <a:pt x="906" y="1444"/>
                    </a:lnTo>
                    <a:lnTo>
                      <a:pt x="914" y="1446"/>
                    </a:lnTo>
                    <a:lnTo>
                      <a:pt x="919" y="1456"/>
                    </a:lnTo>
                    <a:lnTo>
                      <a:pt x="916" y="1462"/>
                    </a:lnTo>
                    <a:lnTo>
                      <a:pt x="917" y="1473"/>
                    </a:lnTo>
                    <a:lnTo>
                      <a:pt x="921" y="1485"/>
                    </a:lnTo>
                    <a:lnTo>
                      <a:pt x="927" y="1482"/>
                    </a:lnTo>
                    <a:lnTo>
                      <a:pt x="938" y="1498"/>
                    </a:lnTo>
                    <a:lnTo>
                      <a:pt x="941" y="1507"/>
                    </a:lnTo>
                    <a:lnTo>
                      <a:pt x="939" y="1515"/>
                    </a:lnTo>
                    <a:lnTo>
                      <a:pt x="942" y="1518"/>
                    </a:lnTo>
                    <a:lnTo>
                      <a:pt x="943" y="1528"/>
                    </a:lnTo>
                    <a:lnTo>
                      <a:pt x="951" y="1526"/>
                    </a:lnTo>
                    <a:lnTo>
                      <a:pt x="955" y="1528"/>
                    </a:lnTo>
                    <a:lnTo>
                      <a:pt x="963" y="1544"/>
                    </a:lnTo>
                    <a:lnTo>
                      <a:pt x="968" y="1547"/>
                    </a:lnTo>
                    <a:lnTo>
                      <a:pt x="975" y="1541"/>
                    </a:lnTo>
                    <a:lnTo>
                      <a:pt x="980" y="1543"/>
                    </a:lnTo>
                    <a:lnTo>
                      <a:pt x="980" y="1550"/>
                    </a:lnTo>
                    <a:lnTo>
                      <a:pt x="986" y="1560"/>
                    </a:lnTo>
                    <a:lnTo>
                      <a:pt x="994" y="1563"/>
                    </a:lnTo>
                    <a:lnTo>
                      <a:pt x="995" y="1554"/>
                    </a:lnTo>
                    <a:lnTo>
                      <a:pt x="1001" y="1542"/>
                    </a:lnTo>
                    <a:lnTo>
                      <a:pt x="1012" y="1559"/>
                    </a:lnTo>
                    <a:lnTo>
                      <a:pt x="1018" y="1563"/>
                    </a:lnTo>
                    <a:lnTo>
                      <a:pt x="1022" y="1571"/>
                    </a:lnTo>
                    <a:lnTo>
                      <a:pt x="1033" y="1571"/>
                    </a:lnTo>
                    <a:lnTo>
                      <a:pt x="1019" y="1587"/>
                    </a:lnTo>
                    <a:lnTo>
                      <a:pt x="1003" y="1593"/>
                    </a:lnTo>
                    <a:lnTo>
                      <a:pt x="992" y="1579"/>
                    </a:lnTo>
                    <a:lnTo>
                      <a:pt x="998" y="1595"/>
                    </a:lnTo>
                    <a:lnTo>
                      <a:pt x="1014" y="1628"/>
                    </a:lnTo>
                    <a:lnTo>
                      <a:pt x="1024" y="1630"/>
                    </a:lnTo>
                    <a:lnTo>
                      <a:pt x="1035" y="1643"/>
                    </a:lnTo>
                    <a:lnTo>
                      <a:pt x="1037" y="164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2" name="任意多边形: 形状 271"/>
              <p:cNvSpPr>
                <a:spLocks noChangeAspect="1"/>
              </p:cNvSpPr>
              <p:nvPr/>
            </p:nvSpPr>
            <p:spPr bwMode="gray">
              <a:xfrm>
                <a:off x="969" y="1334"/>
                <a:ext cx="937" cy="648"/>
              </a:xfrm>
              <a:custGeom>
                <a:avLst/>
                <a:gdLst/>
                <a:ahLst/>
                <a:cxnLst>
                  <a:cxn ang="0">
                    <a:pos x="4121" y="2577"/>
                  </a:cxn>
                  <a:cxn ang="0">
                    <a:pos x="3985" y="2718"/>
                  </a:cxn>
                  <a:cxn ang="0">
                    <a:pos x="4193" y="2896"/>
                  </a:cxn>
                  <a:cxn ang="0">
                    <a:pos x="4252" y="3041"/>
                  </a:cxn>
                  <a:cxn ang="0">
                    <a:pos x="4261" y="2980"/>
                  </a:cxn>
                  <a:cxn ang="0">
                    <a:pos x="3928" y="2815"/>
                  </a:cxn>
                  <a:cxn ang="0">
                    <a:pos x="3510" y="3092"/>
                  </a:cxn>
                  <a:cxn ang="0">
                    <a:pos x="3186" y="3206"/>
                  </a:cxn>
                  <a:cxn ang="0">
                    <a:pos x="3305" y="3028"/>
                  </a:cxn>
                  <a:cxn ang="0">
                    <a:pos x="3138" y="2904"/>
                  </a:cxn>
                  <a:cxn ang="0">
                    <a:pos x="2884" y="2730"/>
                  </a:cxn>
                  <a:cxn ang="0">
                    <a:pos x="2558" y="2711"/>
                  </a:cxn>
                  <a:cxn ang="0">
                    <a:pos x="999" y="2670"/>
                  </a:cxn>
                  <a:cxn ang="0">
                    <a:pos x="900" y="2578"/>
                  </a:cxn>
                  <a:cxn ang="0">
                    <a:pos x="745" y="2484"/>
                  </a:cxn>
                  <a:cxn ang="0">
                    <a:pos x="658" y="2308"/>
                  </a:cxn>
                  <a:cxn ang="0">
                    <a:pos x="605" y="2062"/>
                  </a:cxn>
                  <a:cxn ang="0">
                    <a:pos x="257" y="1689"/>
                  </a:cxn>
                  <a:cxn ang="0">
                    <a:pos x="0" y="1022"/>
                  </a:cxn>
                  <a:cxn ang="0">
                    <a:pos x="300" y="501"/>
                  </a:cxn>
                  <a:cxn ang="0">
                    <a:pos x="554" y="316"/>
                  </a:cxn>
                  <a:cxn ang="0">
                    <a:pos x="516" y="434"/>
                  </a:cxn>
                  <a:cxn ang="0">
                    <a:pos x="780" y="376"/>
                  </a:cxn>
                  <a:cxn ang="0">
                    <a:pos x="908" y="308"/>
                  </a:cxn>
                  <a:cxn ang="0">
                    <a:pos x="1229" y="461"/>
                  </a:cxn>
                  <a:cxn ang="0">
                    <a:pos x="1409" y="630"/>
                  </a:cxn>
                  <a:cxn ang="0">
                    <a:pos x="1713" y="655"/>
                  </a:cxn>
                  <a:cxn ang="0">
                    <a:pos x="1850" y="758"/>
                  </a:cxn>
                  <a:cxn ang="0">
                    <a:pos x="1884" y="566"/>
                  </a:cxn>
                  <a:cxn ang="0">
                    <a:pos x="1897" y="496"/>
                  </a:cxn>
                  <a:cxn ang="0">
                    <a:pos x="2137" y="669"/>
                  </a:cxn>
                  <a:cxn ang="0">
                    <a:pos x="2360" y="650"/>
                  </a:cxn>
                  <a:cxn ang="0">
                    <a:pos x="2467" y="619"/>
                  </a:cxn>
                  <a:cxn ang="0">
                    <a:pos x="2592" y="506"/>
                  </a:cxn>
                  <a:cxn ang="0">
                    <a:pos x="2465" y="360"/>
                  </a:cxn>
                  <a:cxn ang="0">
                    <a:pos x="2513" y="2"/>
                  </a:cxn>
                  <a:cxn ang="0">
                    <a:pos x="2671" y="301"/>
                  </a:cxn>
                  <a:cxn ang="0">
                    <a:pos x="2773" y="515"/>
                  </a:cxn>
                  <a:cxn ang="0">
                    <a:pos x="2955" y="732"/>
                  </a:cxn>
                  <a:cxn ang="0">
                    <a:pos x="3048" y="400"/>
                  </a:cxn>
                  <a:cxn ang="0">
                    <a:pos x="3223" y="566"/>
                  </a:cxn>
                  <a:cxn ang="0">
                    <a:pos x="3139" y="886"/>
                  </a:cxn>
                  <a:cxn ang="0">
                    <a:pos x="2869" y="956"/>
                  </a:cxn>
                  <a:cxn ang="0">
                    <a:pos x="2806" y="1170"/>
                  </a:cxn>
                  <a:cxn ang="0">
                    <a:pos x="2662" y="1202"/>
                  </a:cxn>
                  <a:cxn ang="0">
                    <a:pos x="2634" y="1400"/>
                  </a:cxn>
                  <a:cxn ang="0">
                    <a:pos x="2596" y="1772"/>
                  </a:cxn>
                  <a:cxn ang="0">
                    <a:pos x="2978" y="2076"/>
                  </a:cxn>
                  <a:cxn ang="0">
                    <a:pos x="3253" y="2406"/>
                  </a:cxn>
                  <a:cxn ang="0">
                    <a:pos x="3435" y="2410"/>
                  </a:cxn>
                  <a:cxn ang="0">
                    <a:pos x="3543" y="2007"/>
                  </a:cxn>
                  <a:cxn ang="0">
                    <a:pos x="3489" y="1658"/>
                  </a:cxn>
                  <a:cxn ang="0">
                    <a:pos x="3454" y="1379"/>
                  </a:cxn>
                  <a:cxn ang="0">
                    <a:pos x="3782" y="1465"/>
                  </a:cxn>
                  <a:cxn ang="0">
                    <a:pos x="3908" y="1642"/>
                  </a:cxn>
                  <a:cxn ang="0">
                    <a:pos x="3931" y="1765"/>
                  </a:cxn>
                  <a:cxn ang="0">
                    <a:pos x="4124" y="1745"/>
                  </a:cxn>
                  <a:cxn ang="0">
                    <a:pos x="4254" y="1721"/>
                  </a:cxn>
                  <a:cxn ang="0">
                    <a:pos x="4305" y="1837"/>
                  </a:cxn>
                  <a:cxn ang="0">
                    <a:pos x="4379" y="2060"/>
                  </a:cxn>
                  <a:cxn ang="0">
                    <a:pos x="4580" y="2206"/>
                  </a:cxn>
                  <a:cxn ang="0">
                    <a:pos x="4538" y="2229"/>
                  </a:cxn>
                  <a:cxn ang="0">
                    <a:pos x="4668" y="2398"/>
                  </a:cxn>
                </a:cxnLst>
                <a:rect l="0" t="0" r="r" b="b"/>
                <a:pathLst>
                  <a:path w="4686" h="3236">
                    <a:moveTo>
                      <a:pt x="4668" y="2398"/>
                    </a:moveTo>
                    <a:lnTo>
                      <a:pt x="4678" y="2405"/>
                    </a:lnTo>
                    <a:lnTo>
                      <a:pt x="4684" y="2412"/>
                    </a:lnTo>
                    <a:lnTo>
                      <a:pt x="4675" y="2423"/>
                    </a:lnTo>
                    <a:lnTo>
                      <a:pt x="4664" y="2437"/>
                    </a:lnTo>
                    <a:lnTo>
                      <a:pt x="4646" y="2449"/>
                    </a:lnTo>
                    <a:lnTo>
                      <a:pt x="4630" y="2469"/>
                    </a:lnTo>
                    <a:lnTo>
                      <a:pt x="4619" y="2470"/>
                    </a:lnTo>
                    <a:lnTo>
                      <a:pt x="4616" y="2475"/>
                    </a:lnTo>
                    <a:lnTo>
                      <a:pt x="4601" y="2475"/>
                    </a:lnTo>
                    <a:lnTo>
                      <a:pt x="4578" y="2474"/>
                    </a:lnTo>
                    <a:lnTo>
                      <a:pt x="4564" y="2481"/>
                    </a:lnTo>
                    <a:lnTo>
                      <a:pt x="4533" y="2487"/>
                    </a:lnTo>
                    <a:lnTo>
                      <a:pt x="4521" y="2496"/>
                    </a:lnTo>
                    <a:lnTo>
                      <a:pt x="4510" y="2512"/>
                    </a:lnTo>
                    <a:lnTo>
                      <a:pt x="4505" y="2511"/>
                    </a:lnTo>
                    <a:lnTo>
                      <a:pt x="4493" y="2531"/>
                    </a:lnTo>
                    <a:lnTo>
                      <a:pt x="4476" y="2554"/>
                    </a:lnTo>
                    <a:lnTo>
                      <a:pt x="4465" y="2560"/>
                    </a:lnTo>
                    <a:lnTo>
                      <a:pt x="4453" y="2574"/>
                    </a:lnTo>
                    <a:lnTo>
                      <a:pt x="4444" y="2579"/>
                    </a:lnTo>
                    <a:lnTo>
                      <a:pt x="4438" y="2579"/>
                    </a:lnTo>
                    <a:lnTo>
                      <a:pt x="4433" y="2574"/>
                    </a:lnTo>
                    <a:lnTo>
                      <a:pt x="4438" y="2563"/>
                    </a:lnTo>
                    <a:lnTo>
                      <a:pt x="4431" y="2566"/>
                    </a:lnTo>
                    <a:lnTo>
                      <a:pt x="4425" y="2577"/>
                    </a:lnTo>
                    <a:lnTo>
                      <a:pt x="4385" y="2583"/>
                    </a:lnTo>
                    <a:lnTo>
                      <a:pt x="4359" y="2593"/>
                    </a:lnTo>
                    <a:lnTo>
                      <a:pt x="4353" y="2590"/>
                    </a:lnTo>
                    <a:lnTo>
                      <a:pt x="4352" y="2584"/>
                    </a:lnTo>
                    <a:lnTo>
                      <a:pt x="4343" y="2579"/>
                    </a:lnTo>
                    <a:lnTo>
                      <a:pt x="4325" y="2577"/>
                    </a:lnTo>
                    <a:lnTo>
                      <a:pt x="4280" y="2577"/>
                    </a:lnTo>
                    <a:lnTo>
                      <a:pt x="4264" y="2581"/>
                    </a:lnTo>
                    <a:lnTo>
                      <a:pt x="4232" y="2574"/>
                    </a:lnTo>
                    <a:lnTo>
                      <a:pt x="4225" y="2574"/>
                    </a:lnTo>
                    <a:lnTo>
                      <a:pt x="4200" y="2572"/>
                    </a:lnTo>
                    <a:lnTo>
                      <a:pt x="4173" y="2579"/>
                    </a:lnTo>
                    <a:lnTo>
                      <a:pt x="4164" y="2577"/>
                    </a:lnTo>
                    <a:lnTo>
                      <a:pt x="4151" y="2577"/>
                    </a:lnTo>
                    <a:lnTo>
                      <a:pt x="4134" y="2579"/>
                    </a:lnTo>
                    <a:lnTo>
                      <a:pt x="4121" y="2577"/>
                    </a:lnTo>
                    <a:lnTo>
                      <a:pt x="4113" y="2581"/>
                    </a:lnTo>
                    <a:lnTo>
                      <a:pt x="4100" y="2581"/>
                    </a:lnTo>
                    <a:lnTo>
                      <a:pt x="4095" y="2583"/>
                    </a:lnTo>
                    <a:lnTo>
                      <a:pt x="4094" y="2590"/>
                    </a:lnTo>
                    <a:lnTo>
                      <a:pt x="4084" y="2589"/>
                    </a:lnTo>
                    <a:lnTo>
                      <a:pt x="4080" y="2593"/>
                    </a:lnTo>
                    <a:lnTo>
                      <a:pt x="4074" y="2597"/>
                    </a:lnTo>
                    <a:lnTo>
                      <a:pt x="4068" y="2604"/>
                    </a:lnTo>
                    <a:lnTo>
                      <a:pt x="4058" y="2617"/>
                    </a:lnTo>
                    <a:lnTo>
                      <a:pt x="4053" y="2635"/>
                    </a:lnTo>
                    <a:lnTo>
                      <a:pt x="4044" y="2654"/>
                    </a:lnTo>
                    <a:lnTo>
                      <a:pt x="4042" y="2657"/>
                    </a:lnTo>
                    <a:lnTo>
                      <a:pt x="4004" y="2659"/>
                    </a:lnTo>
                    <a:lnTo>
                      <a:pt x="3993" y="2670"/>
                    </a:lnTo>
                    <a:lnTo>
                      <a:pt x="3987" y="2670"/>
                    </a:lnTo>
                    <a:lnTo>
                      <a:pt x="3987" y="2675"/>
                    </a:lnTo>
                    <a:lnTo>
                      <a:pt x="3968" y="2694"/>
                    </a:lnTo>
                    <a:lnTo>
                      <a:pt x="3958" y="2699"/>
                    </a:lnTo>
                    <a:lnTo>
                      <a:pt x="3930" y="2743"/>
                    </a:lnTo>
                    <a:lnTo>
                      <a:pt x="3919" y="2751"/>
                    </a:lnTo>
                    <a:lnTo>
                      <a:pt x="3908" y="2753"/>
                    </a:lnTo>
                    <a:lnTo>
                      <a:pt x="3909" y="2769"/>
                    </a:lnTo>
                    <a:lnTo>
                      <a:pt x="3887" y="2810"/>
                    </a:lnTo>
                    <a:lnTo>
                      <a:pt x="3882" y="2810"/>
                    </a:lnTo>
                    <a:lnTo>
                      <a:pt x="3860" y="2832"/>
                    </a:lnTo>
                    <a:lnTo>
                      <a:pt x="3834" y="2858"/>
                    </a:lnTo>
                    <a:lnTo>
                      <a:pt x="3834" y="2861"/>
                    </a:lnTo>
                    <a:lnTo>
                      <a:pt x="3848" y="2858"/>
                    </a:lnTo>
                    <a:lnTo>
                      <a:pt x="3859" y="2851"/>
                    </a:lnTo>
                    <a:lnTo>
                      <a:pt x="3859" y="2847"/>
                    </a:lnTo>
                    <a:lnTo>
                      <a:pt x="3864" y="2845"/>
                    </a:lnTo>
                    <a:lnTo>
                      <a:pt x="3879" y="2827"/>
                    </a:lnTo>
                    <a:lnTo>
                      <a:pt x="3888" y="2814"/>
                    </a:lnTo>
                    <a:lnTo>
                      <a:pt x="3898" y="2805"/>
                    </a:lnTo>
                    <a:lnTo>
                      <a:pt x="3908" y="2794"/>
                    </a:lnTo>
                    <a:lnTo>
                      <a:pt x="3920" y="2770"/>
                    </a:lnTo>
                    <a:lnTo>
                      <a:pt x="3930" y="2761"/>
                    </a:lnTo>
                    <a:lnTo>
                      <a:pt x="3952" y="2739"/>
                    </a:lnTo>
                    <a:lnTo>
                      <a:pt x="3958" y="2735"/>
                    </a:lnTo>
                    <a:lnTo>
                      <a:pt x="3968" y="2733"/>
                    </a:lnTo>
                    <a:lnTo>
                      <a:pt x="3974" y="2726"/>
                    </a:lnTo>
                    <a:lnTo>
                      <a:pt x="3985" y="2718"/>
                    </a:lnTo>
                    <a:lnTo>
                      <a:pt x="3998" y="2713"/>
                    </a:lnTo>
                    <a:lnTo>
                      <a:pt x="4030" y="2694"/>
                    </a:lnTo>
                    <a:lnTo>
                      <a:pt x="4084" y="2670"/>
                    </a:lnTo>
                    <a:lnTo>
                      <a:pt x="4114" y="2663"/>
                    </a:lnTo>
                    <a:lnTo>
                      <a:pt x="4128" y="2664"/>
                    </a:lnTo>
                    <a:lnTo>
                      <a:pt x="4139" y="2662"/>
                    </a:lnTo>
                    <a:lnTo>
                      <a:pt x="4167" y="2664"/>
                    </a:lnTo>
                    <a:lnTo>
                      <a:pt x="4194" y="2676"/>
                    </a:lnTo>
                    <a:lnTo>
                      <a:pt x="4207" y="2685"/>
                    </a:lnTo>
                    <a:lnTo>
                      <a:pt x="4214" y="2701"/>
                    </a:lnTo>
                    <a:lnTo>
                      <a:pt x="4207" y="2697"/>
                    </a:lnTo>
                    <a:lnTo>
                      <a:pt x="4205" y="2700"/>
                    </a:lnTo>
                    <a:lnTo>
                      <a:pt x="4211" y="2707"/>
                    </a:lnTo>
                    <a:lnTo>
                      <a:pt x="4211" y="2723"/>
                    </a:lnTo>
                    <a:lnTo>
                      <a:pt x="4200" y="2733"/>
                    </a:lnTo>
                    <a:lnTo>
                      <a:pt x="4176" y="2753"/>
                    </a:lnTo>
                    <a:lnTo>
                      <a:pt x="4160" y="2761"/>
                    </a:lnTo>
                    <a:lnTo>
                      <a:pt x="4141" y="2760"/>
                    </a:lnTo>
                    <a:lnTo>
                      <a:pt x="4126" y="2753"/>
                    </a:lnTo>
                    <a:lnTo>
                      <a:pt x="4105" y="2756"/>
                    </a:lnTo>
                    <a:lnTo>
                      <a:pt x="4089" y="2762"/>
                    </a:lnTo>
                    <a:lnTo>
                      <a:pt x="4085" y="2765"/>
                    </a:lnTo>
                    <a:lnTo>
                      <a:pt x="4100" y="2765"/>
                    </a:lnTo>
                    <a:lnTo>
                      <a:pt x="4127" y="2773"/>
                    </a:lnTo>
                    <a:lnTo>
                      <a:pt x="4132" y="2787"/>
                    </a:lnTo>
                    <a:lnTo>
                      <a:pt x="4137" y="2791"/>
                    </a:lnTo>
                    <a:lnTo>
                      <a:pt x="4166" y="2776"/>
                    </a:lnTo>
                    <a:lnTo>
                      <a:pt x="4170" y="2777"/>
                    </a:lnTo>
                    <a:lnTo>
                      <a:pt x="4168" y="2782"/>
                    </a:lnTo>
                    <a:lnTo>
                      <a:pt x="4177" y="2783"/>
                    </a:lnTo>
                    <a:lnTo>
                      <a:pt x="4183" y="2788"/>
                    </a:lnTo>
                    <a:lnTo>
                      <a:pt x="4182" y="2798"/>
                    </a:lnTo>
                    <a:lnTo>
                      <a:pt x="4173" y="2823"/>
                    </a:lnTo>
                    <a:lnTo>
                      <a:pt x="4157" y="2839"/>
                    </a:lnTo>
                    <a:lnTo>
                      <a:pt x="4157" y="2841"/>
                    </a:lnTo>
                    <a:lnTo>
                      <a:pt x="4165" y="2840"/>
                    </a:lnTo>
                    <a:lnTo>
                      <a:pt x="4180" y="2842"/>
                    </a:lnTo>
                    <a:lnTo>
                      <a:pt x="4178" y="2862"/>
                    </a:lnTo>
                    <a:lnTo>
                      <a:pt x="4180" y="2870"/>
                    </a:lnTo>
                    <a:lnTo>
                      <a:pt x="4184" y="2879"/>
                    </a:lnTo>
                    <a:lnTo>
                      <a:pt x="4188" y="2889"/>
                    </a:lnTo>
                    <a:lnTo>
                      <a:pt x="4193" y="2896"/>
                    </a:lnTo>
                    <a:lnTo>
                      <a:pt x="4199" y="2902"/>
                    </a:lnTo>
                    <a:lnTo>
                      <a:pt x="4198" y="2906"/>
                    </a:lnTo>
                    <a:lnTo>
                      <a:pt x="4215" y="2907"/>
                    </a:lnTo>
                    <a:lnTo>
                      <a:pt x="4236" y="2917"/>
                    </a:lnTo>
                    <a:lnTo>
                      <a:pt x="4240" y="2921"/>
                    </a:lnTo>
                    <a:lnTo>
                      <a:pt x="4231" y="2926"/>
                    </a:lnTo>
                    <a:lnTo>
                      <a:pt x="4230" y="2932"/>
                    </a:lnTo>
                    <a:lnTo>
                      <a:pt x="4239" y="2936"/>
                    </a:lnTo>
                    <a:lnTo>
                      <a:pt x="4250" y="2937"/>
                    </a:lnTo>
                    <a:lnTo>
                      <a:pt x="4266" y="2943"/>
                    </a:lnTo>
                    <a:lnTo>
                      <a:pt x="4294" y="2947"/>
                    </a:lnTo>
                    <a:lnTo>
                      <a:pt x="4297" y="2953"/>
                    </a:lnTo>
                    <a:lnTo>
                      <a:pt x="4320" y="2950"/>
                    </a:lnTo>
                    <a:lnTo>
                      <a:pt x="4339" y="2937"/>
                    </a:lnTo>
                    <a:lnTo>
                      <a:pt x="4344" y="2947"/>
                    </a:lnTo>
                    <a:lnTo>
                      <a:pt x="4342" y="2955"/>
                    </a:lnTo>
                    <a:lnTo>
                      <a:pt x="4348" y="2954"/>
                    </a:lnTo>
                    <a:lnTo>
                      <a:pt x="4358" y="2955"/>
                    </a:lnTo>
                    <a:lnTo>
                      <a:pt x="4368" y="2954"/>
                    </a:lnTo>
                    <a:lnTo>
                      <a:pt x="4375" y="2963"/>
                    </a:lnTo>
                    <a:lnTo>
                      <a:pt x="4379" y="2968"/>
                    </a:lnTo>
                    <a:lnTo>
                      <a:pt x="4372" y="2971"/>
                    </a:lnTo>
                    <a:lnTo>
                      <a:pt x="4371" y="2977"/>
                    </a:lnTo>
                    <a:lnTo>
                      <a:pt x="4387" y="2979"/>
                    </a:lnTo>
                    <a:lnTo>
                      <a:pt x="4391" y="2981"/>
                    </a:lnTo>
                    <a:lnTo>
                      <a:pt x="4385" y="2986"/>
                    </a:lnTo>
                    <a:lnTo>
                      <a:pt x="4375" y="2985"/>
                    </a:lnTo>
                    <a:lnTo>
                      <a:pt x="4366" y="2991"/>
                    </a:lnTo>
                    <a:lnTo>
                      <a:pt x="4359" y="2988"/>
                    </a:lnTo>
                    <a:lnTo>
                      <a:pt x="4345" y="2997"/>
                    </a:lnTo>
                    <a:lnTo>
                      <a:pt x="4325" y="3006"/>
                    </a:lnTo>
                    <a:lnTo>
                      <a:pt x="4316" y="3012"/>
                    </a:lnTo>
                    <a:lnTo>
                      <a:pt x="4311" y="3013"/>
                    </a:lnTo>
                    <a:lnTo>
                      <a:pt x="4309" y="3018"/>
                    </a:lnTo>
                    <a:lnTo>
                      <a:pt x="4300" y="3017"/>
                    </a:lnTo>
                    <a:lnTo>
                      <a:pt x="4289" y="3025"/>
                    </a:lnTo>
                    <a:lnTo>
                      <a:pt x="4279" y="3026"/>
                    </a:lnTo>
                    <a:lnTo>
                      <a:pt x="4277" y="3024"/>
                    </a:lnTo>
                    <a:lnTo>
                      <a:pt x="4269" y="3028"/>
                    </a:lnTo>
                    <a:lnTo>
                      <a:pt x="4262" y="3033"/>
                    </a:lnTo>
                    <a:lnTo>
                      <a:pt x="4250" y="3028"/>
                    </a:lnTo>
                    <a:lnTo>
                      <a:pt x="4252" y="3041"/>
                    </a:lnTo>
                    <a:lnTo>
                      <a:pt x="4251" y="3046"/>
                    </a:lnTo>
                    <a:lnTo>
                      <a:pt x="4239" y="3046"/>
                    </a:lnTo>
                    <a:lnTo>
                      <a:pt x="4232" y="3038"/>
                    </a:lnTo>
                    <a:lnTo>
                      <a:pt x="4232" y="3033"/>
                    </a:lnTo>
                    <a:lnTo>
                      <a:pt x="4224" y="3046"/>
                    </a:lnTo>
                    <a:lnTo>
                      <a:pt x="4220" y="3038"/>
                    </a:lnTo>
                    <a:lnTo>
                      <a:pt x="4215" y="3047"/>
                    </a:lnTo>
                    <a:lnTo>
                      <a:pt x="4213" y="3061"/>
                    </a:lnTo>
                    <a:lnTo>
                      <a:pt x="4203" y="3068"/>
                    </a:lnTo>
                    <a:lnTo>
                      <a:pt x="4189" y="3085"/>
                    </a:lnTo>
                    <a:lnTo>
                      <a:pt x="4187" y="3090"/>
                    </a:lnTo>
                    <a:lnTo>
                      <a:pt x="4176" y="3095"/>
                    </a:lnTo>
                    <a:lnTo>
                      <a:pt x="4170" y="3108"/>
                    </a:lnTo>
                    <a:lnTo>
                      <a:pt x="4162" y="3104"/>
                    </a:lnTo>
                    <a:lnTo>
                      <a:pt x="4156" y="3106"/>
                    </a:lnTo>
                    <a:lnTo>
                      <a:pt x="4155" y="3117"/>
                    </a:lnTo>
                    <a:lnTo>
                      <a:pt x="4149" y="3121"/>
                    </a:lnTo>
                    <a:lnTo>
                      <a:pt x="4145" y="3121"/>
                    </a:lnTo>
                    <a:lnTo>
                      <a:pt x="4134" y="3119"/>
                    </a:lnTo>
                    <a:lnTo>
                      <a:pt x="4129" y="3105"/>
                    </a:lnTo>
                    <a:lnTo>
                      <a:pt x="4124" y="3098"/>
                    </a:lnTo>
                    <a:lnTo>
                      <a:pt x="4116" y="3098"/>
                    </a:lnTo>
                    <a:lnTo>
                      <a:pt x="4111" y="3083"/>
                    </a:lnTo>
                    <a:lnTo>
                      <a:pt x="4110" y="3068"/>
                    </a:lnTo>
                    <a:lnTo>
                      <a:pt x="4112" y="3056"/>
                    </a:lnTo>
                    <a:lnTo>
                      <a:pt x="4124" y="3038"/>
                    </a:lnTo>
                    <a:lnTo>
                      <a:pt x="4119" y="3044"/>
                    </a:lnTo>
                    <a:lnTo>
                      <a:pt x="4108" y="3050"/>
                    </a:lnTo>
                    <a:lnTo>
                      <a:pt x="4111" y="3042"/>
                    </a:lnTo>
                    <a:lnTo>
                      <a:pt x="4127" y="3030"/>
                    </a:lnTo>
                    <a:lnTo>
                      <a:pt x="4133" y="3031"/>
                    </a:lnTo>
                    <a:lnTo>
                      <a:pt x="4143" y="3026"/>
                    </a:lnTo>
                    <a:lnTo>
                      <a:pt x="4143" y="3020"/>
                    </a:lnTo>
                    <a:lnTo>
                      <a:pt x="4166" y="3004"/>
                    </a:lnTo>
                    <a:lnTo>
                      <a:pt x="4189" y="2990"/>
                    </a:lnTo>
                    <a:lnTo>
                      <a:pt x="4203" y="2982"/>
                    </a:lnTo>
                    <a:lnTo>
                      <a:pt x="4207" y="2987"/>
                    </a:lnTo>
                    <a:lnTo>
                      <a:pt x="4209" y="2995"/>
                    </a:lnTo>
                    <a:lnTo>
                      <a:pt x="4218" y="2999"/>
                    </a:lnTo>
                    <a:lnTo>
                      <a:pt x="4227" y="2988"/>
                    </a:lnTo>
                    <a:lnTo>
                      <a:pt x="4237" y="2983"/>
                    </a:lnTo>
                    <a:lnTo>
                      <a:pt x="4261" y="2980"/>
                    </a:lnTo>
                    <a:lnTo>
                      <a:pt x="4262" y="2975"/>
                    </a:lnTo>
                    <a:lnTo>
                      <a:pt x="4247" y="2974"/>
                    </a:lnTo>
                    <a:lnTo>
                      <a:pt x="4232" y="2977"/>
                    </a:lnTo>
                    <a:lnTo>
                      <a:pt x="4207" y="2972"/>
                    </a:lnTo>
                    <a:lnTo>
                      <a:pt x="4194" y="2979"/>
                    </a:lnTo>
                    <a:lnTo>
                      <a:pt x="4183" y="2980"/>
                    </a:lnTo>
                    <a:lnTo>
                      <a:pt x="4182" y="2968"/>
                    </a:lnTo>
                    <a:lnTo>
                      <a:pt x="4196" y="2958"/>
                    </a:lnTo>
                    <a:lnTo>
                      <a:pt x="4207" y="2943"/>
                    </a:lnTo>
                    <a:lnTo>
                      <a:pt x="4199" y="2943"/>
                    </a:lnTo>
                    <a:lnTo>
                      <a:pt x="4197" y="2936"/>
                    </a:lnTo>
                    <a:lnTo>
                      <a:pt x="4187" y="2953"/>
                    </a:lnTo>
                    <a:lnTo>
                      <a:pt x="4176" y="2955"/>
                    </a:lnTo>
                    <a:lnTo>
                      <a:pt x="4144" y="2980"/>
                    </a:lnTo>
                    <a:lnTo>
                      <a:pt x="4134" y="2985"/>
                    </a:lnTo>
                    <a:lnTo>
                      <a:pt x="4124" y="2986"/>
                    </a:lnTo>
                    <a:lnTo>
                      <a:pt x="4116" y="2985"/>
                    </a:lnTo>
                    <a:lnTo>
                      <a:pt x="4110" y="2991"/>
                    </a:lnTo>
                    <a:lnTo>
                      <a:pt x="4101" y="2996"/>
                    </a:lnTo>
                    <a:lnTo>
                      <a:pt x="4079" y="2999"/>
                    </a:lnTo>
                    <a:lnTo>
                      <a:pt x="4074" y="2998"/>
                    </a:lnTo>
                    <a:lnTo>
                      <a:pt x="4068" y="2995"/>
                    </a:lnTo>
                    <a:lnTo>
                      <a:pt x="4058" y="2992"/>
                    </a:lnTo>
                    <a:lnTo>
                      <a:pt x="4057" y="2996"/>
                    </a:lnTo>
                    <a:lnTo>
                      <a:pt x="4052" y="2996"/>
                    </a:lnTo>
                    <a:lnTo>
                      <a:pt x="4043" y="2995"/>
                    </a:lnTo>
                    <a:lnTo>
                      <a:pt x="4035" y="2988"/>
                    </a:lnTo>
                    <a:lnTo>
                      <a:pt x="4032" y="2983"/>
                    </a:lnTo>
                    <a:lnTo>
                      <a:pt x="4031" y="2979"/>
                    </a:lnTo>
                    <a:lnTo>
                      <a:pt x="4031" y="2963"/>
                    </a:lnTo>
                    <a:lnTo>
                      <a:pt x="4016" y="2955"/>
                    </a:lnTo>
                    <a:lnTo>
                      <a:pt x="4016" y="2899"/>
                    </a:lnTo>
                    <a:lnTo>
                      <a:pt x="4016" y="2848"/>
                    </a:lnTo>
                    <a:lnTo>
                      <a:pt x="3990" y="2823"/>
                    </a:lnTo>
                    <a:lnTo>
                      <a:pt x="3983" y="2823"/>
                    </a:lnTo>
                    <a:lnTo>
                      <a:pt x="3976" y="2834"/>
                    </a:lnTo>
                    <a:lnTo>
                      <a:pt x="3958" y="2837"/>
                    </a:lnTo>
                    <a:lnTo>
                      <a:pt x="3946" y="2832"/>
                    </a:lnTo>
                    <a:lnTo>
                      <a:pt x="3944" y="2829"/>
                    </a:lnTo>
                    <a:lnTo>
                      <a:pt x="3941" y="2823"/>
                    </a:lnTo>
                    <a:lnTo>
                      <a:pt x="3934" y="2816"/>
                    </a:lnTo>
                    <a:lnTo>
                      <a:pt x="3928" y="2815"/>
                    </a:lnTo>
                    <a:lnTo>
                      <a:pt x="3922" y="2819"/>
                    </a:lnTo>
                    <a:lnTo>
                      <a:pt x="3895" y="2864"/>
                    </a:lnTo>
                    <a:lnTo>
                      <a:pt x="3891" y="2888"/>
                    </a:lnTo>
                    <a:lnTo>
                      <a:pt x="3885" y="2900"/>
                    </a:lnTo>
                    <a:lnTo>
                      <a:pt x="3884" y="2906"/>
                    </a:lnTo>
                    <a:lnTo>
                      <a:pt x="3879" y="2915"/>
                    </a:lnTo>
                    <a:lnTo>
                      <a:pt x="3876" y="2922"/>
                    </a:lnTo>
                    <a:lnTo>
                      <a:pt x="3872" y="2958"/>
                    </a:lnTo>
                    <a:lnTo>
                      <a:pt x="3871" y="2960"/>
                    </a:lnTo>
                    <a:lnTo>
                      <a:pt x="3864" y="2965"/>
                    </a:lnTo>
                    <a:lnTo>
                      <a:pt x="3861" y="2970"/>
                    </a:lnTo>
                    <a:lnTo>
                      <a:pt x="3860" y="2975"/>
                    </a:lnTo>
                    <a:lnTo>
                      <a:pt x="3861" y="2981"/>
                    </a:lnTo>
                    <a:lnTo>
                      <a:pt x="3861" y="2983"/>
                    </a:lnTo>
                    <a:lnTo>
                      <a:pt x="3854" y="2980"/>
                    </a:lnTo>
                    <a:lnTo>
                      <a:pt x="3853" y="2981"/>
                    </a:lnTo>
                    <a:lnTo>
                      <a:pt x="3853" y="2987"/>
                    </a:lnTo>
                    <a:lnTo>
                      <a:pt x="3842" y="2983"/>
                    </a:lnTo>
                    <a:lnTo>
                      <a:pt x="3833" y="2986"/>
                    </a:lnTo>
                    <a:lnTo>
                      <a:pt x="3831" y="2988"/>
                    </a:lnTo>
                    <a:lnTo>
                      <a:pt x="3818" y="2990"/>
                    </a:lnTo>
                    <a:lnTo>
                      <a:pt x="3815" y="2993"/>
                    </a:lnTo>
                    <a:lnTo>
                      <a:pt x="3809" y="3009"/>
                    </a:lnTo>
                    <a:lnTo>
                      <a:pt x="3807" y="3009"/>
                    </a:lnTo>
                    <a:lnTo>
                      <a:pt x="3709" y="3009"/>
                    </a:lnTo>
                    <a:lnTo>
                      <a:pt x="3634" y="3009"/>
                    </a:lnTo>
                    <a:lnTo>
                      <a:pt x="3619" y="3009"/>
                    </a:lnTo>
                    <a:lnTo>
                      <a:pt x="3603" y="3024"/>
                    </a:lnTo>
                    <a:lnTo>
                      <a:pt x="3584" y="3035"/>
                    </a:lnTo>
                    <a:lnTo>
                      <a:pt x="3581" y="3040"/>
                    </a:lnTo>
                    <a:lnTo>
                      <a:pt x="3580" y="3041"/>
                    </a:lnTo>
                    <a:lnTo>
                      <a:pt x="3567" y="3056"/>
                    </a:lnTo>
                    <a:lnTo>
                      <a:pt x="3554" y="3058"/>
                    </a:lnTo>
                    <a:lnTo>
                      <a:pt x="3524" y="3072"/>
                    </a:lnTo>
                    <a:lnTo>
                      <a:pt x="3514" y="3078"/>
                    </a:lnTo>
                    <a:lnTo>
                      <a:pt x="3511" y="3071"/>
                    </a:lnTo>
                    <a:lnTo>
                      <a:pt x="3508" y="3071"/>
                    </a:lnTo>
                    <a:lnTo>
                      <a:pt x="3499" y="3072"/>
                    </a:lnTo>
                    <a:lnTo>
                      <a:pt x="3498" y="3076"/>
                    </a:lnTo>
                    <a:lnTo>
                      <a:pt x="3503" y="3076"/>
                    </a:lnTo>
                    <a:lnTo>
                      <a:pt x="3509" y="3087"/>
                    </a:lnTo>
                    <a:lnTo>
                      <a:pt x="3510" y="3092"/>
                    </a:lnTo>
                    <a:lnTo>
                      <a:pt x="3501" y="3093"/>
                    </a:lnTo>
                    <a:lnTo>
                      <a:pt x="3497" y="3089"/>
                    </a:lnTo>
                    <a:lnTo>
                      <a:pt x="3485" y="3088"/>
                    </a:lnTo>
                    <a:lnTo>
                      <a:pt x="3479" y="3085"/>
                    </a:lnTo>
                    <a:lnTo>
                      <a:pt x="3466" y="3084"/>
                    </a:lnTo>
                    <a:lnTo>
                      <a:pt x="3449" y="3085"/>
                    </a:lnTo>
                    <a:lnTo>
                      <a:pt x="3392" y="3103"/>
                    </a:lnTo>
                    <a:lnTo>
                      <a:pt x="3377" y="3114"/>
                    </a:lnTo>
                    <a:lnTo>
                      <a:pt x="3371" y="3119"/>
                    </a:lnTo>
                    <a:lnTo>
                      <a:pt x="3369" y="3125"/>
                    </a:lnTo>
                    <a:lnTo>
                      <a:pt x="3358" y="3138"/>
                    </a:lnTo>
                    <a:lnTo>
                      <a:pt x="3380" y="3146"/>
                    </a:lnTo>
                    <a:lnTo>
                      <a:pt x="3388" y="3143"/>
                    </a:lnTo>
                    <a:lnTo>
                      <a:pt x="3398" y="3142"/>
                    </a:lnTo>
                    <a:lnTo>
                      <a:pt x="3401" y="3152"/>
                    </a:lnTo>
                    <a:lnTo>
                      <a:pt x="3406" y="3159"/>
                    </a:lnTo>
                    <a:lnTo>
                      <a:pt x="3408" y="3171"/>
                    </a:lnTo>
                    <a:lnTo>
                      <a:pt x="3386" y="3168"/>
                    </a:lnTo>
                    <a:lnTo>
                      <a:pt x="3379" y="3168"/>
                    </a:lnTo>
                    <a:lnTo>
                      <a:pt x="3368" y="3169"/>
                    </a:lnTo>
                    <a:lnTo>
                      <a:pt x="3363" y="3169"/>
                    </a:lnTo>
                    <a:lnTo>
                      <a:pt x="3344" y="3173"/>
                    </a:lnTo>
                    <a:lnTo>
                      <a:pt x="3332" y="3178"/>
                    </a:lnTo>
                    <a:lnTo>
                      <a:pt x="3317" y="3191"/>
                    </a:lnTo>
                    <a:lnTo>
                      <a:pt x="3305" y="3187"/>
                    </a:lnTo>
                    <a:lnTo>
                      <a:pt x="3285" y="3184"/>
                    </a:lnTo>
                    <a:lnTo>
                      <a:pt x="3266" y="3190"/>
                    </a:lnTo>
                    <a:lnTo>
                      <a:pt x="3261" y="3194"/>
                    </a:lnTo>
                    <a:lnTo>
                      <a:pt x="3256" y="3196"/>
                    </a:lnTo>
                    <a:lnTo>
                      <a:pt x="3248" y="3211"/>
                    </a:lnTo>
                    <a:lnTo>
                      <a:pt x="3246" y="3209"/>
                    </a:lnTo>
                    <a:lnTo>
                      <a:pt x="3234" y="3214"/>
                    </a:lnTo>
                    <a:lnTo>
                      <a:pt x="3228" y="3219"/>
                    </a:lnTo>
                    <a:lnTo>
                      <a:pt x="3218" y="3227"/>
                    </a:lnTo>
                    <a:lnTo>
                      <a:pt x="3213" y="3232"/>
                    </a:lnTo>
                    <a:lnTo>
                      <a:pt x="3212" y="3236"/>
                    </a:lnTo>
                    <a:lnTo>
                      <a:pt x="3197" y="3233"/>
                    </a:lnTo>
                    <a:lnTo>
                      <a:pt x="3191" y="3235"/>
                    </a:lnTo>
                    <a:lnTo>
                      <a:pt x="3175" y="3234"/>
                    </a:lnTo>
                    <a:lnTo>
                      <a:pt x="3175" y="3223"/>
                    </a:lnTo>
                    <a:lnTo>
                      <a:pt x="3180" y="3211"/>
                    </a:lnTo>
                    <a:lnTo>
                      <a:pt x="3186" y="3206"/>
                    </a:lnTo>
                    <a:lnTo>
                      <a:pt x="3187" y="3209"/>
                    </a:lnTo>
                    <a:lnTo>
                      <a:pt x="3198" y="3212"/>
                    </a:lnTo>
                    <a:lnTo>
                      <a:pt x="3207" y="3211"/>
                    </a:lnTo>
                    <a:lnTo>
                      <a:pt x="3210" y="3208"/>
                    </a:lnTo>
                    <a:lnTo>
                      <a:pt x="3212" y="3205"/>
                    </a:lnTo>
                    <a:lnTo>
                      <a:pt x="3213" y="3201"/>
                    </a:lnTo>
                    <a:lnTo>
                      <a:pt x="3212" y="3197"/>
                    </a:lnTo>
                    <a:lnTo>
                      <a:pt x="3207" y="3195"/>
                    </a:lnTo>
                    <a:lnTo>
                      <a:pt x="3205" y="3187"/>
                    </a:lnTo>
                    <a:lnTo>
                      <a:pt x="3205" y="3187"/>
                    </a:lnTo>
                    <a:lnTo>
                      <a:pt x="3213" y="3160"/>
                    </a:lnTo>
                    <a:lnTo>
                      <a:pt x="3213" y="3153"/>
                    </a:lnTo>
                    <a:lnTo>
                      <a:pt x="3223" y="3153"/>
                    </a:lnTo>
                    <a:lnTo>
                      <a:pt x="3228" y="3148"/>
                    </a:lnTo>
                    <a:lnTo>
                      <a:pt x="3230" y="3143"/>
                    </a:lnTo>
                    <a:lnTo>
                      <a:pt x="3239" y="3142"/>
                    </a:lnTo>
                    <a:lnTo>
                      <a:pt x="3247" y="3132"/>
                    </a:lnTo>
                    <a:lnTo>
                      <a:pt x="3251" y="3116"/>
                    </a:lnTo>
                    <a:lnTo>
                      <a:pt x="3250" y="3100"/>
                    </a:lnTo>
                    <a:lnTo>
                      <a:pt x="3248" y="3084"/>
                    </a:lnTo>
                    <a:lnTo>
                      <a:pt x="3248" y="3072"/>
                    </a:lnTo>
                    <a:lnTo>
                      <a:pt x="3266" y="3044"/>
                    </a:lnTo>
                    <a:lnTo>
                      <a:pt x="3269" y="3035"/>
                    </a:lnTo>
                    <a:lnTo>
                      <a:pt x="3271" y="3028"/>
                    </a:lnTo>
                    <a:lnTo>
                      <a:pt x="3271" y="3020"/>
                    </a:lnTo>
                    <a:lnTo>
                      <a:pt x="3267" y="3008"/>
                    </a:lnTo>
                    <a:lnTo>
                      <a:pt x="3261" y="2995"/>
                    </a:lnTo>
                    <a:lnTo>
                      <a:pt x="3257" y="2993"/>
                    </a:lnTo>
                    <a:lnTo>
                      <a:pt x="3255" y="2987"/>
                    </a:lnTo>
                    <a:lnTo>
                      <a:pt x="3257" y="2986"/>
                    </a:lnTo>
                    <a:lnTo>
                      <a:pt x="3273" y="2988"/>
                    </a:lnTo>
                    <a:lnTo>
                      <a:pt x="3275" y="3002"/>
                    </a:lnTo>
                    <a:lnTo>
                      <a:pt x="3282" y="3014"/>
                    </a:lnTo>
                    <a:lnTo>
                      <a:pt x="3284" y="3015"/>
                    </a:lnTo>
                    <a:lnTo>
                      <a:pt x="3286" y="3012"/>
                    </a:lnTo>
                    <a:lnTo>
                      <a:pt x="3290" y="3009"/>
                    </a:lnTo>
                    <a:lnTo>
                      <a:pt x="3288" y="3023"/>
                    </a:lnTo>
                    <a:lnTo>
                      <a:pt x="3293" y="3023"/>
                    </a:lnTo>
                    <a:lnTo>
                      <a:pt x="3294" y="3031"/>
                    </a:lnTo>
                    <a:lnTo>
                      <a:pt x="3294" y="3038"/>
                    </a:lnTo>
                    <a:lnTo>
                      <a:pt x="3302" y="3029"/>
                    </a:lnTo>
                    <a:lnTo>
                      <a:pt x="3305" y="3028"/>
                    </a:lnTo>
                    <a:lnTo>
                      <a:pt x="3310" y="3036"/>
                    </a:lnTo>
                    <a:lnTo>
                      <a:pt x="3315" y="3039"/>
                    </a:lnTo>
                    <a:lnTo>
                      <a:pt x="3327" y="3044"/>
                    </a:lnTo>
                    <a:lnTo>
                      <a:pt x="3342" y="3044"/>
                    </a:lnTo>
                    <a:lnTo>
                      <a:pt x="3345" y="3038"/>
                    </a:lnTo>
                    <a:lnTo>
                      <a:pt x="3345" y="3033"/>
                    </a:lnTo>
                    <a:lnTo>
                      <a:pt x="3341" y="3023"/>
                    </a:lnTo>
                    <a:lnTo>
                      <a:pt x="3342" y="3018"/>
                    </a:lnTo>
                    <a:lnTo>
                      <a:pt x="3344" y="3017"/>
                    </a:lnTo>
                    <a:lnTo>
                      <a:pt x="3350" y="3023"/>
                    </a:lnTo>
                    <a:lnTo>
                      <a:pt x="3359" y="3023"/>
                    </a:lnTo>
                    <a:lnTo>
                      <a:pt x="3363" y="3020"/>
                    </a:lnTo>
                    <a:lnTo>
                      <a:pt x="3363" y="3019"/>
                    </a:lnTo>
                    <a:lnTo>
                      <a:pt x="3361" y="3015"/>
                    </a:lnTo>
                    <a:lnTo>
                      <a:pt x="3360" y="3013"/>
                    </a:lnTo>
                    <a:lnTo>
                      <a:pt x="3350" y="3009"/>
                    </a:lnTo>
                    <a:lnTo>
                      <a:pt x="3343" y="2997"/>
                    </a:lnTo>
                    <a:lnTo>
                      <a:pt x="3345" y="2995"/>
                    </a:lnTo>
                    <a:lnTo>
                      <a:pt x="3343" y="2986"/>
                    </a:lnTo>
                    <a:lnTo>
                      <a:pt x="3343" y="2979"/>
                    </a:lnTo>
                    <a:lnTo>
                      <a:pt x="3337" y="2979"/>
                    </a:lnTo>
                    <a:lnTo>
                      <a:pt x="3331" y="2975"/>
                    </a:lnTo>
                    <a:lnTo>
                      <a:pt x="3326" y="2968"/>
                    </a:lnTo>
                    <a:lnTo>
                      <a:pt x="3316" y="2960"/>
                    </a:lnTo>
                    <a:lnTo>
                      <a:pt x="3311" y="2942"/>
                    </a:lnTo>
                    <a:lnTo>
                      <a:pt x="3301" y="2936"/>
                    </a:lnTo>
                    <a:lnTo>
                      <a:pt x="3291" y="2933"/>
                    </a:lnTo>
                    <a:lnTo>
                      <a:pt x="3272" y="2931"/>
                    </a:lnTo>
                    <a:lnTo>
                      <a:pt x="3259" y="2933"/>
                    </a:lnTo>
                    <a:lnTo>
                      <a:pt x="3258" y="2928"/>
                    </a:lnTo>
                    <a:lnTo>
                      <a:pt x="3258" y="2923"/>
                    </a:lnTo>
                    <a:lnTo>
                      <a:pt x="3246" y="2925"/>
                    </a:lnTo>
                    <a:lnTo>
                      <a:pt x="3231" y="2923"/>
                    </a:lnTo>
                    <a:lnTo>
                      <a:pt x="3214" y="2920"/>
                    </a:lnTo>
                    <a:lnTo>
                      <a:pt x="3209" y="2917"/>
                    </a:lnTo>
                    <a:lnTo>
                      <a:pt x="3205" y="2918"/>
                    </a:lnTo>
                    <a:lnTo>
                      <a:pt x="3198" y="2917"/>
                    </a:lnTo>
                    <a:lnTo>
                      <a:pt x="3193" y="2912"/>
                    </a:lnTo>
                    <a:lnTo>
                      <a:pt x="3181" y="2915"/>
                    </a:lnTo>
                    <a:lnTo>
                      <a:pt x="3177" y="2917"/>
                    </a:lnTo>
                    <a:lnTo>
                      <a:pt x="3171" y="2916"/>
                    </a:lnTo>
                    <a:lnTo>
                      <a:pt x="3138" y="2904"/>
                    </a:lnTo>
                    <a:lnTo>
                      <a:pt x="3126" y="2905"/>
                    </a:lnTo>
                    <a:lnTo>
                      <a:pt x="3119" y="2906"/>
                    </a:lnTo>
                    <a:lnTo>
                      <a:pt x="3119" y="2899"/>
                    </a:lnTo>
                    <a:lnTo>
                      <a:pt x="3111" y="2884"/>
                    </a:lnTo>
                    <a:lnTo>
                      <a:pt x="3108" y="2882"/>
                    </a:lnTo>
                    <a:lnTo>
                      <a:pt x="3107" y="2883"/>
                    </a:lnTo>
                    <a:lnTo>
                      <a:pt x="3106" y="2886"/>
                    </a:lnTo>
                    <a:lnTo>
                      <a:pt x="3106" y="2891"/>
                    </a:lnTo>
                    <a:lnTo>
                      <a:pt x="3099" y="2891"/>
                    </a:lnTo>
                    <a:lnTo>
                      <a:pt x="3101" y="2890"/>
                    </a:lnTo>
                    <a:lnTo>
                      <a:pt x="3101" y="2889"/>
                    </a:lnTo>
                    <a:lnTo>
                      <a:pt x="3099" y="2888"/>
                    </a:lnTo>
                    <a:lnTo>
                      <a:pt x="3096" y="2880"/>
                    </a:lnTo>
                    <a:lnTo>
                      <a:pt x="3100" y="2873"/>
                    </a:lnTo>
                    <a:lnTo>
                      <a:pt x="3097" y="2873"/>
                    </a:lnTo>
                    <a:lnTo>
                      <a:pt x="3096" y="2868"/>
                    </a:lnTo>
                    <a:lnTo>
                      <a:pt x="3102" y="2861"/>
                    </a:lnTo>
                    <a:lnTo>
                      <a:pt x="3089" y="2853"/>
                    </a:lnTo>
                    <a:lnTo>
                      <a:pt x="3085" y="2840"/>
                    </a:lnTo>
                    <a:lnTo>
                      <a:pt x="3090" y="2824"/>
                    </a:lnTo>
                    <a:lnTo>
                      <a:pt x="3075" y="2805"/>
                    </a:lnTo>
                    <a:lnTo>
                      <a:pt x="3072" y="2798"/>
                    </a:lnTo>
                    <a:lnTo>
                      <a:pt x="3074" y="2781"/>
                    </a:lnTo>
                    <a:lnTo>
                      <a:pt x="3076" y="2770"/>
                    </a:lnTo>
                    <a:lnTo>
                      <a:pt x="3053" y="2773"/>
                    </a:lnTo>
                    <a:lnTo>
                      <a:pt x="3031" y="2775"/>
                    </a:lnTo>
                    <a:lnTo>
                      <a:pt x="3020" y="2766"/>
                    </a:lnTo>
                    <a:lnTo>
                      <a:pt x="3005" y="2733"/>
                    </a:lnTo>
                    <a:lnTo>
                      <a:pt x="2999" y="2717"/>
                    </a:lnTo>
                    <a:lnTo>
                      <a:pt x="2994" y="2710"/>
                    </a:lnTo>
                    <a:lnTo>
                      <a:pt x="2986" y="2710"/>
                    </a:lnTo>
                    <a:lnTo>
                      <a:pt x="2972" y="2705"/>
                    </a:lnTo>
                    <a:lnTo>
                      <a:pt x="2957" y="2705"/>
                    </a:lnTo>
                    <a:lnTo>
                      <a:pt x="2957" y="2744"/>
                    </a:lnTo>
                    <a:lnTo>
                      <a:pt x="2938" y="2699"/>
                    </a:lnTo>
                    <a:lnTo>
                      <a:pt x="2903" y="2686"/>
                    </a:lnTo>
                    <a:lnTo>
                      <a:pt x="2898" y="2690"/>
                    </a:lnTo>
                    <a:lnTo>
                      <a:pt x="2897" y="2692"/>
                    </a:lnTo>
                    <a:lnTo>
                      <a:pt x="2898" y="2712"/>
                    </a:lnTo>
                    <a:lnTo>
                      <a:pt x="2897" y="2716"/>
                    </a:lnTo>
                    <a:lnTo>
                      <a:pt x="2888" y="2722"/>
                    </a:lnTo>
                    <a:lnTo>
                      <a:pt x="2884" y="2730"/>
                    </a:lnTo>
                    <a:lnTo>
                      <a:pt x="2880" y="2733"/>
                    </a:lnTo>
                    <a:lnTo>
                      <a:pt x="2877" y="2726"/>
                    </a:lnTo>
                    <a:lnTo>
                      <a:pt x="2882" y="2716"/>
                    </a:lnTo>
                    <a:lnTo>
                      <a:pt x="2885" y="2707"/>
                    </a:lnTo>
                    <a:lnTo>
                      <a:pt x="2884" y="2702"/>
                    </a:lnTo>
                    <a:lnTo>
                      <a:pt x="2879" y="2711"/>
                    </a:lnTo>
                    <a:lnTo>
                      <a:pt x="2869" y="2734"/>
                    </a:lnTo>
                    <a:lnTo>
                      <a:pt x="2866" y="2738"/>
                    </a:lnTo>
                    <a:lnTo>
                      <a:pt x="2860" y="2740"/>
                    </a:lnTo>
                    <a:lnTo>
                      <a:pt x="2858" y="2732"/>
                    </a:lnTo>
                    <a:lnTo>
                      <a:pt x="2859" y="2721"/>
                    </a:lnTo>
                    <a:lnTo>
                      <a:pt x="2845" y="2738"/>
                    </a:lnTo>
                    <a:lnTo>
                      <a:pt x="2839" y="2753"/>
                    </a:lnTo>
                    <a:lnTo>
                      <a:pt x="2834" y="2756"/>
                    </a:lnTo>
                    <a:lnTo>
                      <a:pt x="2833" y="2761"/>
                    </a:lnTo>
                    <a:lnTo>
                      <a:pt x="2812" y="2771"/>
                    </a:lnTo>
                    <a:lnTo>
                      <a:pt x="2807" y="2771"/>
                    </a:lnTo>
                    <a:lnTo>
                      <a:pt x="2793" y="2764"/>
                    </a:lnTo>
                    <a:lnTo>
                      <a:pt x="2767" y="2764"/>
                    </a:lnTo>
                    <a:lnTo>
                      <a:pt x="2750" y="2756"/>
                    </a:lnTo>
                    <a:lnTo>
                      <a:pt x="2741" y="2757"/>
                    </a:lnTo>
                    <a:lnTo>
                      <a:pt x="2728" y="2764"/>
                    </a:lnTo>
                    <a:lnTo>
                      <a:pt x="2721" y="2765"/>
                    </a:lnTo>
                    <a:lnTo>
                      <a:pt x="2709" y="2759"/>
                    </a:lnTo>
                    <a:lnTo>
                      <a:pt x="2702" y="2749"/>
                    </a:lnTo>
                    <a:lnTo>
                      <a:pt x="2689" y="2745"/>
                    </a:lnTo>
                    <a:lnTo>
                      <a:pt x="2682" y="2739"/>
                    </a:lnTo>
                    <a:lnTo>
                      <a:pt x="2673" y="2737"/>
                    </a:lnTo>
                    <a:lnTo>
                      <a:pt x="2669" y="2734"/>
                    </a:lnTo>
                    <a:lnTo>
                      <a:pt x="2662" y="2727"/>
                    </a:lnTo>
                    <a:lnTo>
                      <a:pt x="2654" y="2721"/>
                    </a:lnTo>
                    <a:lnTo>
                      <a:pt x="2644" y="2717"/>
                    </a:lnTo>
                    <a:lnTo>
                      <a:pt x="2618" y="2716"/>
                    </a:lnTo>
                    <a:lnTo>
                      <a:pt x="2610" y="2721"/>
                    </a:lnTo>
                    <a:lnTo>
                      <a:pt x="2599" y="2721"/>
                    </a:lnTo>
                    <a:lnTo>
                      <a:pt x="2592" y="2719"/>
                    </a:lnTo>
                    <a:lnTo>
                      <a:pt x="2592" y="2717"/>
                    </a:lnTo>
                    <a:lnTo>
                      <a:pt x="2590" y="2716"/>
                    </a:lnTo>
                    <a:lnTo>
                      <a:pt x="2576" y="2712"/>
                    </a:lnTo>
                    <a:lnTo>
                      <a:pt x="2572" y="2708"/>
                    </a:lnTo>
                    <a:lnTo>
                      <a:pt x="2562" y="2711"/>
                    </a:lnTo>
                    <a:lnTo>
                      <a:pt x="2558" y="2711"/>
                    </a:lnTo>
                    <a:lnTo>
                      <a:pt x="2557" y="2708"/>
                    </a:lnTo>
                    <a:lnTo>
                      <a:pt x="2548" y="2710"/>
                    </a:lnTo>
                    <a:lnTo>
                      <a:pt x="2540" y="2687"/>
                    </a:lnTo>
                    <a:lnTo>
                      <a:pt x="2537" y="2686"/>
                    </a:lnTo>
                    <a:lnTo>
                      <a:pt x="2526" y="2654"/>
                    </a:lnTo>
                    <a:lnTo>
                      <a:pt x="2519" y="2653"/>
                    </a:lnTo>
                    <a:lnTo>
                      <a:pt x="2514" y="2653"/>
                    </a:lnTo>
                    <a:lnTo>
                      <a:pt x="2514" y="2689"/>
                    </a:lnTo>
                    <a:lnTo>
                      <a:pt x="2455" y="2689"/>
                    </a:lnTo>
                    <a:lnTo>
                      <a:pt x="2400" y="2689"/>
                    </a:lnTo>
                    <a:lnTo>
                      <a:pt x="2388" y="2689"/>
                    </a:lnTo>
                    <a:lnTo>
                      <a:pt x="2342" y="2689"/>
                    </a:lnTo>
                    <a:lnTo>
                      <a:pt x="2294" y="2689"/>
                    </a:lnTo>
                    <a:lnTo>
                      <a:pt x="2241" y="2689"/>
                    </a:lnTo>
                    <a:lnTo>
                      <a:pt x="2191" y="2689"/>
                    </a:lnTo>
                    <a:lnTo>
                      <a:pt x="2174" y="2689"/>
                    </a:lnTo>
                    <a:lnTo>
                      <a:pt x="2027" y="2689"/>
                    </a:lnTo>
                    <a:lnTo>
                      <a:pt x="1983" y="2689"/>
                    </a:lnTo>
                    <a:lnTo>
                      <a:pt x="1929" y="2689"/>
                    </a:lnTo>
                    <a:lnTo>
                      <a:pt x="1880" y="2689"/>
                    </a:lnTo>
                    <a:lnTo>
                      <a:pt x="1833" y="2689"/>
                    </a:lnTo>
                    <a:lnTo>
                      <a:pt x="1785" y="2689"/>
                    </a:lnTo>
                    <a:lnTo>
                      <a:pt x="1731" y="2689"/>
                    </a:lnTo>
                    <a:lnTo>
                      <a:pt x="1699" y="2689"/>
                    </a:lnTo>
                    <a:lnTo>
                      <a:pt x="1650" y="2687"/>
                    </a:lnTo>
                    <a:lnTo>
                      <a:pt x="1596" y="2687"/>
                    </a:lnTo>
                    <a:lnTo>
                      <a:pt x="1546" y="2687"/>
                    </a:lnTo>
                    <a:lnTo>
                      <a:pt x="1477" y="2687"/>
                    </a:lnTo>
                    <a:lnTo>
                      <a:pt x="1368" y="2687"/>
                    </a:lnTo>
                    <a:lnTo>
                      <a:pt x="1315" y="2687"/>
                    </a:lnTo>
                    <a:lnTo>
                      <a:pt x="1262" y="2687"/>
                    </a:lnTo>
                    <a:lnTo>
                      <a:pt x="1217" y="2687"/>
                    </a:lnTo>
                    <a:lnTo>
                      <a:pt x="1167" y="2687"/>
                    </a:lnTo>
                    <a:lnTo>
                      <a:pt x="1115" y="2687"/>
                    </a:lnTo>
                    <a:lnTo>
                      <a:pt x="1064" y="2687"/>
                    </a:lnTo>
                    <a:lnTo>
                      <a:pt x="1002" y="2687"/>
                    </a:lnTo>
                    <a:lnTo>
                      <a:pt x="1000" y="2683"/>
                    </a:lnTo>
                    <a:lnTo>
                      <a:pt x="994" y="2679"/>
                    </a:lnTo>
                    <a:lnTo>
                      <a:pt x="989" y="2680"/>
                    </a:lnTo>
                    <a:lnTo>
                      <a:pt x="988" y="2678"/>
                    </a:lnTo>
                    <a:lnTo>
                      <a:pt x="989" y="2674"/>
                    </a:lnTo>
                    <a:lnTo>
                      <a:pt x="999" y="2670"/>
                    </a:lnTo>
                    <a:lnTo>
                      <a:pt x="1011" y="2671"/>
                    </a:lnTo>
                    <a:lnTo>
                      <a:pt x="1010" y="2665"/>
                    </a:lnTo>
                    <a:lnTo>
                      <a:pt x="1008" y="2665"/>
                    </a:lnTo>
                    <a:lnTo>
                      <a:pt x="1006" y="2663"/>
                    </a:lnTo>
                    <a:lnTo>
                      <a:pt x="1004" y="2662"/>
                    </a:lnTo>
                    <a:lnTo>
                      <a:pt x="992" y="2665"/>
                    </a:lnTo>
                    <a:lnTo>
                      <a:pt x="981" y="2664"/>
                    </a:lnTo>
                    <a:lnTo>
                      <a:pt x="979" y="2660"/>
                    </a:lnTo>
                    <a:lnTo>
                      <a:pt x="979" y="2659"/>
                    </a:lnTo>
                    <a:lnTo>
                      <a:pt x="977" y="2656"/>
                    </a:lnTo>
                    <a:lnTo>
                      <a:pt x="977" y="2652"/>
                    </a:lnTo>
                    <a:lnTo>
                      <a:pt x="979" y="2651"/>
                    </a:lnTo>
                    <a:lnTo>
                      <a:pt x="981" y="2626"/>
                    </a:lnTo>
                    <a:lnTo>
                      <a:pt x="976" y="2625"/>
                    </a:lnTo>
                    <a:lnTo>
                      <a:pt x="975" y="2630"/>
                    </a:lnTo>
                    <a:lnTo>
                      <a:pt x="966" y="2638"/>
                    </a:lnTo>
                    <a:lnTo>
                      <a:pt x="960" y="2649"/>
                    </a:lnTo>
                    <a:lnTo>
                      <a:pt x="955" y="2648"/>
                    </a:lnTo>
                    <a:lnTo>
                      <a:pt x="952" y="2641"/>
                    </a:lnTo>
                    <a:lnTo>
                      <a:pt x="952" y="2637"/>
                    </a:lnTo>
                    <a:lnTo>
                      <a:pt x="955" y="2626"/>
                    </a:lnTo>
                    <a:lnTo>
                      <a:pt x="949" y="2626"/>
                    </a:lnTo>
                    <a:lnTo>
                      <a:pt x="949" y="2621"/>
                    </a:lnTo>
                    <a:lnTo>
                      <a:pt x="946" y="2621"/>
                    </a:lnTo>
                    <a:lnTo>
                      <a:pt x="944" y="2616"/>
                    </a:lnTo>
                    <a:lnTo>
                      <a:pt x="944" y="2611"/>
                    </a:lnTo>
                    <a:lnTo>
                      <a:pt x="939" y="2606"/>
                    </a:lnTo>
                    <a:lnTo>
                      <a:pt x="936" y="2598"/>
                    </a:lnTo>
                    <a:lnTo>
                      <a:pt x="935" y="2600"/>
                    </a:lnTo>
                    <a:lnTo>
                      <a:pt x="938" y="2609"/>
                    </a:lnTo>
                    <a:lnTo>
                      <a:pt x="936" y="2614"/>
                    </a:lnTo>
                    <a:lnTo>
                      <a:pt x="930" y="2605"/>
                    </a:lnTo>
                    <a:lnTo>
                      <a:pt x="927" y="2615"/>
                    </a:lnTo>
                    <a:lnTo>
                      <a:pt x="923" y="2617"/>
                    </a:lnTo>
                    <a:lnTo>
                      <a:pt x="911" y="2617"/>
                    </a:lnTo>
                    <a:lnTo>
                      <a:pt x="902" y="2610"/>
                    </a:lnTo>
                    <a:lnTo>
                      <a:pt x="898" y="2605"/>
                    </a:lnTo>
                    <a:lnTo>
                      <a:pt x="892" y="2599"/>
                    </a:lnTo>
                    <a:lnTo>
                      <a:pt x="891" y="2594"/>
                    </a:lnTo>
                    <a:lnTo>
                      <a:pt x="898" y="2588"/>
                    </a:lnTo>
                    <a:lnTo>
                      <a:pt x="900" y="2584"/>
                    </a:lnTo>
                    <a:lnTo>
                      <a:pt x="900" y="2578"/>
                    </a:lnTo>
                    <a:lnTo>
                      <a:pt x="897" y="2573"/>
                    </a:lnTo>
                    <a:lnTo>
                      <a:pt x="900" y="2565"/>
                    </a:lnTo>
                    <a:lnTo>
                      <a:pt x="896" y="2563"/>
                    </a:lnTo>
                    <a:lnTo>
                      <a:pt x="890" y="2568"/>
                    </a:lnTo>
                    <a:lnTo>
                      <a:pt x="884" y="2570"/>
                    </a:lnTo>
                    <a:lnTo>
                      <a:pt x="880" y="2565"/>
                    </a:lnTo>
                    <a:lnTo>
                      <a:pt x="878" y="2555"/>
                    </a:lnTo>
                    <a:lnTo>
                      <a:pt x="875" y="2555"/>
                    </a:lnTo>
                    <a:lnTo>
                      <a:pt x="864" y="2561"/>
                    </a:lnTo>
                    <a:lnTo>
                      <a:pt x="853" y="2557"/>
                    </a:lnTo>
                    <a:lnTo>
                      <a:pt x="849" y="2560"/>
                    </a:lnTo>
                    <a:lnTo>
                      <a:pt x="842" y="2554"/>
                    </a:lnTo>
                    <a:lnTo>
                      <a:pt x="841" y="2558"/>
                    </a:lnTo>
                    <a:lnTo>
                      <a:pt x="837" y="2561"/>
                    </a:lnTo>
                    <a:lnTo>
                      <a:pt x="833" y="2557"/>
                    </a:lnTo>
                    <a:lnTo>
                      <a:pt x="803" y="2556"/>
                    </a:lnTo>
                    <a:lnTo>
                      <a:pt x="800" y="2552"/>
                    </a:lnTo>
                    <a:lnTo>
                      <a:pt x="826" y="2545"/>
                    </a:lnTo>
                    <a:lnTo>
                      <a:pt x="828" y="2541"/>
                    </a:lnTo>
                    <a:lnTo>
                      <a:pt x="816" y="2541"/>
                    </a:lnTo>
                    <a:lnTo>
                      <a:pt x="819" y="2531"/>
                    </a:lnTo>
                    <a:lnTo>
                      <a:pt x="809" y="2528"/>
                    </a:lnTo>
                    <a:lnTo>
                      <a:pt x="803" y="2527"/>
                    </a:lnTo>
                    <a:lnTo>
                      <a:pt x="803" y="2525"/>
                    </a:lnTo>
                    <a:lnTo>
                      <a:pt x="810" y="2525"/>
                    </a:lnTo>
                    <a:lnTo>
                      <a:pt x="815" y="2523"/>
                    </a:lnTo>
                    <a:lnTo>
                      <a:pt x="810" y="2517"/>
                    </a:lnTo>
                    <a:lnTo>
                      <a:pt x="794" y="2514"/>
                    </a:lnTo>
                    <a:lnTo>
                      <a:pt x="787" y="2522"/>
                    </a:lnTo>
                    <a:lnTo>
                      <a:pt x="783" y="2518"/>
                    </a:lnTo>
                    <a:lnTo>
                      <a:pt x="766" y="2517"/>
                    </a:lnTo>
                    <a:lnTo>
                      <a:pt x="764" y="2520"/>
                    </a:lnTo>
                    <a:lnTo>
                      <a:pt x="767" y="2524"/>
                    </a:lnTo>
                    <a:lnTo>
                      <a:pt x="762" y="2525"/>
                    </a:lnTo>
                    <a:lnTo>
                      <a:pt x="740" y="2514"/>
                    </a:lnTo>
                    <a:lnTo>
                      <a:pt x="731" y="2504"/>
                    </a:lnTo>
                    <a:lnTo>
                      <a:pt x="729" y="2498"/>
                    </a:lnTo>
                    <a:lnTo>
                      <a:pt x="729" y="2492"/>
                    </a:lnTo>
                    <a:lnTo>
                      <a:pt x="735" y="2490"/>
                    </a:lnTo>
                    <a:lnTo>
                      <a:pt x="741" y="2490"/>
                    </a:lnTo>
                    <a:lnTo>
                      <a:pt x="747" y="2487"/>
                    </a:lnTo>
                    <a:lnTo>
                      <a:pt x="745" y="2484"/>
                    </a:lnTo>
                    <a:lnTo>
                      <a:pt x="740" y="2481"/>
                    </a:lnTo>
                    <a:lnTo>
                      <a:pt x="729" y="2484"/>
                    </a:lnTo>
                    <a:lnTo>
                      <a:pt x="730" y="2479"/>
                    </a:lnTo>
                    <a:lnTo>
                      <a:pt x="741" y="2474"/>
                    </a:lnTo>
                    <a:lnTo>
                      <a:pt x="752" y="2475"/>
                    </a:lnTo>
                    <a:lnTo>
                      <a:pt x="756" y="2472"/>
                    </a:lnTo>
                    <a:lnTo>
                      <a:pt x="745" y="2469"/>
                    </a:lnTo>
                    <a:lnTo>
                      <a:pt x="742" y="2465"/>
                    </a:lnTo>
                    <a:lnTo>
                      <a:pt x="750" y="2457"/>
                    </a:lnTo>
                    <a:lnTo>
                      <a:pt x="742" y="2448"/>
                    </a:lnTo>
                    <a:lnTo>
                      <a:pt x="734" y="2461"/>
                    </a:lnTo>
                    <a:lnTo>
                      <a:pt x="728" y="2463"/>
                    </a:lnTo>
                    <a:lnTo>
                      <a:pt x="725" y="2461"/>
                    </a:lnTo>
                    <a:lnTo>
                      <a:pt x="723" y="2454"/>
                    </a:lnTo>
                    <a:lnTo>
                      <a:pt x="723" y="2443"/>
                    </a:lnTo>
                    <a:lnTo>
                      <a:pt x="725" y="2430"/>
                    </a:lnTo>
                    <a:lnTo>
                      <a:pt x="723" y="2428"/>
                    </a:lnTo>
                    <a:lnTo>
                      <a:pt x="722" y="2425"/>
                    </a:lnTo>
                    <a:lnTo>
                      <a:pt x="722" y="2420"/>
                    </a:lnTo>
                    <a:lnTo>
                      <a:pt x="724" y="2409"/>
                    </a:lnTo>
                    <a:lnTo>
                      <a:pt x="723" y="2402"/>
                    </a:lnTo>
                    <a:lnTo>
                      <a:pt x="719" y="2400"/>
                    </a:lnTo>
                    <a:lnTo>
                      <a:pt x="719" y="2393"/>
                    </a:lnTo>
                    <a:lnTo>
                      <a:pt x="718" y="2388"/>
                    </a:lnTo>
                    <a:lnTo>
                      <a:pt x="707" y="2394"/>
                    </a:lnTo>
                    <a:lnTo>
                      <a:pt x="698" y="2395"/>
                    </a:lnTo>
                    <a:lnTo>
                      <a:pt x="699" y="2390"/>
                    </a:lnTo>
                    <a:lnTo>
                      <a:pt x="702" y="2388"/>
                    </a:lnTo>
                    <a:lnTo>
                      <a:pt x="702" y="2383"/>
                    </a:lnTo>
                    <a:lnTo>
                      <a:pt x="699" y="2378"/>
                    </a:lnTo>
                    <a:lnTo>
                      <a:pt x="693" y="2378"/>
                    </a:lnTo>
                    <a:lnTo>
                      <a:pt x="683" y="2382"/>
                    </a:lnTo>
                    <a:lnTo>
                      <a:pt x="674" y="2380"/>
                    </a:lnTo>
                    <a:lnTo>
                      <a:pt x="671" y="2377"/>
                    </a:lnTo>
                    <a:lnTo>
                      <a:pt x="669" y="2363"/>
                    </a:lnTo>
                    <a:lnTo>
                      <a:pt x="663" y="2361"/>
                    </a:lnTo>
                    <a:lnTo>
                      <a:pt x="656" y="2350"/>
                    </a:lnTo>
                    <a:lnTo>
                      <a:pt x="655" y="2345"/>
                    </a:lnTo>
                    <a:lnTo>
                      <a:pt x="651" y="2337"/>
                    </a:lnTo>
                    <a:lnTo>
                      <a:pt x="654" y="2326"/>
                    </a:lnTo>
                    <a:lnTo>
                      <a:pt x="658" y="2321"/>
                    </a:lnTo>
                    <a:lnTo>
                      <a:pt x="658" y="2308"/>
                    </a:lnTo>
                    <a:lnTo>
                      <a:pt x="658" y="2298"/>
                    </a:lnTo>
                    <a:lnTo>
                      <a:pt x="656" y="2296"/>
                    </a:lnTo>
                    <a:lnTo>
                      <a:pt x="653" y="2292"/>
                    </a:lnTo>
                    <a:lnTo>
                      <a:pt x="647" y="2297"/>
                    </a:lnTo>
                    <a:lnTo>
                      <a:pt x="645" y="2299"/>
                    </a:lnTo>
                    <a:lnTo>
                      <a:pt x="643" y="2298"/>
                    </a:lnTo>
                    <a:lnTo>
                      <a:pt x="642" y="2296"/>
                    </a:lnTo>
                    <a:lnTo>
                      <a:pt x="640" y="2296"/>
                    </a:lnTo>
                    <a:lnTo>
                      <a:pt x="624" y="2278"/>
                    </a:lnTo>
                    <a:lnTo>
                      <a:pt x="621" y="2270"/>
                    </a:lnTo>
                    <a:lnTo>
                      <a:pt x="616" y="2264"/>
                    </a:lnTo>
                    <a:lnTo>
                      <a:pt x="600" y="2250"/>
                    </a:lnTo>
                    <a:lnTo>
                      <a:pt x="599" y="2246"/>
                    </a:lnTo>
                    <a:lnTo>
                      <a:pt x="600" y="2238"/>
                    </a:lnTo>
                    <a:lnTo>
                      <a:pt x="605" y="2233"/>
                    </a:lnTo>
                    <a:lnTo>
                      <a:pt x="610" y="2231"/>
                    </a:lnTo>
                    <a:lnTo>
                      <a:pt x="608" y="2226"/>
                    </a:lnTo>
                    <a:lnTo>
                      <a:pt x="595" y="2227"/>
                    </a:lnTo>
                    <a:lnTo>
                      <a:pt x="590" y="2224"/>
                    </a:lnTo>
                    <a:lnTo>
                      <a:pt x="583" y="2211"/>
                    </a:lnTo>
                    <a:lnTo>
                      <a:pt x="580" y="2208"/>
                    </a:lnTo>
                    <a:lnTo>
                      <a:pt x="580" y="2195"/>
                    </a:lnTo>
                    <a:lnTo>
                      <a:pt x="584" y="2189"/>
                    </a:lnTo>
                    <a:lnTo>
                      <a:pt x="586" y="2181"/>
                    </a:lnTo>
                    <a:lnTo>
                      <a:pt x="591" y="2179"/>
                    </a:lnTo>
                    <a:lnTo>
                      <a:pt x="599" y="2185"/>
                    </a:lnTo>
                    <a:lnTo>
                      <a:pt x="600" y="2181"/>
                    </a:lnTo>
                    <a:lnTo>
                      <a:pt x="596" y="2175"/>
                    </a:lnTo>
                    <a:lnTo>
                      <a:pt x="596" y="2170"/>
                    </a:lnTo>
                    <a:lnTo>
                      <a:pt x="599" y="2161"/>
                    </a:lnTo>
                    <a:lnTo>
                      <a:pt x="604" y="2157"/>
                    </a:lnTo>
                    <a:lnTo>
                      <a:pt x="604" y="2153"/>
                    </a:lnTo>
                    <a:lnTo>
                      <a:pt x="601" y="2147"/>
                    </a:lnTo>
                    <a:lnTo>
                      <a:pt x="599" y="2147"/>
                    </a:lnTo>
                    <a:lnTo>
                      <a:pt x="600" y="2140"/>
                    </a:lnTo>
                    <a:lnTo>
                      <a:pt x="602" y="2136"/>
                    </a:lnTo>
                    <a:lnTo>
                      <a:pt x="605" y="2130"/>
                    </a:lnTo>
                    <a:lnTo>
                      <a:pt x="605" y="2125"/>
                    </a:lnTo>
                    <a:lnTo>
                      <a:pt x="600" y="2109"/>
                    </a:lnTo>
                    <a:lnTo>
                      <a:pt x="600" y="2082"/>
                    </a:lnTo>
                    <a:lnTo>
                      <a:pt x="602" y="2067"/>
                    </a:lnTo>
                    <a:lnTo>
                      <a:pt x="605" y="2062"/>
                    </a:lnTo>
                    <a:lnTo>
                      <a:pt x="605" y="2060"/>
                    </a:lnTo>
                    <a:lnTo>
                      <a:pt x="601" y="2054"/>
                    </a:lnTo>
                    <a:lnTo>
                      <a:pt x="599" y="2050"/>
                    </a:lnTo>
                    <a:lnTo>
                      <a:pt x="580" y="2045"/>
                    </a:lnTo>
                    <a:lnTo>
                      <a:pt x="575" y="2039"/>
                    </a:lnTo>
                    <a:lnTo>
                      <a:pt x="550" y="2018"/>
                    </a:lnTo>
                    <a:lnTo>
                      <a:pt x="514" y="2008"/>
                    </a:lnTo>
                    <a:lnTo>
                      <a:pt x="502" y="2001"/>
                    </a:lnTo>
                    <a:lnTo>
                      <a:pt x="497" y="1995"/>
                    </a:lnTo>
                    <a:lnTo>
                      <a:pt x="492" y="1986"/>
                    </a:lnTo>
                    <a:lnTo>
                      <a:pt x="487" y="1969"/>
                    </a:lnTo>
                    <a:lnTo>
                      <a:pt x="487" y="1965"/>
                    </a:lnTo>
                    <a:lnTo>
                      <a:pt x="483" y="1958"/>
                    </a:lnTo>
                    <a:lnTo>
                      <a:pt x="473" y="1949"/>
                    </a:lnTo>
                    <a:lnTo>
                      <a:pt x="472" y="1944"/>
                    </a:lnTo>
                    <a:lnTo>
                      <a:pt x="475" y="1939"/>
                    </a:lnTo>
                    <a:lnTo>
                      <a:pt x="475" y="1936"/>
                    </a:lnTo>
                    <a:lnTo>
                      <a:pt x="471" y="1928"/>
                    </a:lnTo>
                    <a:lnTo>
                      <a:pt x="457" y="1911"/>
                    </a:lnTo>
                    <a:lnTo>
                      <a:pt x="452" y="1893"/>
                    </a:lnTo>
                    <a:lnTo>
                      <a:pt x="449" y="1893"/>
                    </a:lnTo>
                    <a:lnTo>
                      <a:pt x="448" y="1890"/>
                    </a:lnTo>
                    <a:lnTo>
                      <a:pt x="441" y="1872"/>
                    </a:lnTo>
                    <a:lnTo>
                      <a:pt x="413" y="1826"/>
                    </a:lnTo>
                    <a:lnTo>
                      <a:pt x="402" y="1807"/>
                    </a:lnTo>
                    <a:lnTo>
                      <a:pt x="395" y="1786"/>
                    </a:lnTo>
                    <a:lnTo>
                      <a:pt x="384" y="1775"/>
                    </a:lnTo>
                    <a:lnTo>
                      <a:pt x="363" y="1766"/>
                    </a:lnTo>
                    <a:lnTo>
                      <a:pt x="359" y="1759"/>
                    </a:lnTo>
                    <a:lnTo>
                      <a:pt x="359" y="1756"/>
                    </a:lnTo>
                    <a:lnTo>
                      <a:pt x="355" y="1740"/>
                    </a:lnTo>
                    <a:lnTo>
                      <a:pt x="343" y="1729"/>
                    </a:lnTo>
                    <a:lnTo>
                      <a:pt x="341" y="1721"/>
                    </a:lnTo>
                    <a:lnTo>
                      <a:pt x="332" y="1707"/>
                    </a:lnTo>
                    <a:lnTo>
                      <a:pt x="328" y="1695"/>
                    </a:lnTo>
                    <a:lnTo>
                      <a:pt x="323" y="1695"/>
                    </a:lnTo>
                    <a:lnTo>
                      <a:pt x="320" y="1691"/>
                    </a:lnTo>
                    <a:lnTo>
                      <a:pt x="311" y="1673"/>
                    </a:lnTo>
                    <a:lnTo>
                      <a:pt x="305" y="1667"/>
                    </a:lnTo>
                    <a:lnTo>
                      <a:pt x="300" y="1666"/>
                    </a:lnTo>
                    <a:lnTo>
                      <a:pt x="278" y="1683"/>
                    </a:lnTo>
                    <a:lnTo>
                      <a:pt x="257" y="1689"/>
                    </a:lnTo>
                    <a:lnTo>
                      <a:pt x="252" y="1695"/>
                    </a:lnTo>
                    <a:lnTo>
                      <a:pt x="251" y="1707"/>
                    </a:lnTo>
                    <a:lnTo>
                      <a:pt x="249" y="1710"/>
                    </a:lnTo>
                    <a:lnTo>
                      <a:pt x="242" y="1713"/>
                    </a:lnTo>
                    <a:lnTo>
                      <a:pt x="240" y="1717"/>
                    </a:lnTo>
                    <a:lnTo>
                      <a:pt x="240" y="1726"/>
                    </a:lnTo>
                    <a:lnTo>
                      <a:pt x="236" y="1734"/>
                    </a:lnTo>
                    <a:lnTo>
                      <a:pt x="220" y="1739"/>
                    </a:lnTo>
                    <a:lnTo>
                      <a:pt x="204" y="1753"/>
                    </a:lnTo>
                    <a:lnTo>
                      <a:pt x="191" y="1758"/>
                    </a:lnTo>
                    <a:lnTo>
                      <a:pt x="188" y="1756"/>
                    </a:lnTo>
                    <a:lnTo>
                      <a:pt x="188" y="1753"/>
                    </a:lnTo>
                    <a:lnTo>
                      <a:pt x="185" y="1747"/>
                    </a:lnTo>
                    <a:lnTo>
                      <a:pt x="175" y="1723"/>
                    </a:lnTo>
                    <a:lnTo>
                      <a:pt x="159" y="1710"/>
                    </a:lnTo>
                    <a:lnTo>
                      <a:pt x="176" y="1695"/>
                    </a:lnTo>
                    <a:lnTo>
                      <a:pt x="174" y="1691"/>
                    </a:lnTo>
                    <a:lnTo>
                      <a:pt x="158" y="1681"/>
                    </a:lnTo>
                    <a:lnTo>
                      <a:pt x="169" y="1693"/>
                    </a:lnTo>
                    <a:lnTo>
                      <a:pt x="166" y="1697"/>
                    </a:lnTo>
                    <a:lnTo>
                      <a:pt x="155" y="1695"/>
                    </a:lnTo>
                    <a:lnTo>
                      <a:pt x="152" y="1702"/>
                    </a:lnTo>
                    <a:lnTo>
                      <a:pt x="149" y="1699"/>
                    </a:lnTo>
                    <a:lnTo>
                      <a:pt x="122" y="1664"/>
                    </a:lnTo>
                    <a:lnTo>
                      <a:pt x="117" y="1653"/>
                    </a:lnTo>
                    <a:lnTo>
                      <a:pt x="104" y="1642"/>
                    </a:lnTo>
                    <a:lnTo>
                      <a:pt x="97" y="1636"/>
                    </a:lnTo>
                    <a:lnTo>
                      <a:pt x="101" y="1636"/>
                    </a:lnTo>
                    <a:lnTo>
                      <a:pt x="101" y="1630"/>
                    </a:lnTo>
                    <a:lnTo>
                      <a:pt x="101" y="1608"/>
                    </a:lnTo>
                    <a:lnTo>
                      <a:pt x="68" y="1609"/>
                    </a:lnTo>
                    <a:lnTo>
                      <a:pt x="56" y="1624"/>
                    </a:lnTo>
                    <a:lnTo>
                      <a:pt x="50" y="1621"/>
                    </a:lnTo>
                    <a:lnTo>
                      <a:pt x="35" y="1610"/>
                    </a:lnTo>
                    <a:lnTo>
                      <a:pt x="20" y="1621"/>
                    </a:lnTo>
                    <a:lnTo>
                      <a:pt x="0" y="1609"/>
                    </a:lnTo>
                    <a:lnTo>
                      <a:pt x="0" y="1573"/>
                    </a:lnTo>
                    <a:lnTo>
                      <a:pt x="0" y="1463"/>
                    </a:lnTo>
                    <a:lnTo>
                      <a:pt x="0" y="1356"/>
                    </a:lnTo>
                    <a:lnTo>
                      <a:pt x="0" y="1255"/>
                    </a:lnTo>
                    <a:lnTo>
                      <a:pt x="0" y="1146"/>
                    </a:lnTo>
                    <a:lnTo>
                      <a:pt x="0" y="1022"/>
                    </a:lnTo>
                    <a:lnTo>
                      <a:pt x="0" y="900"/>
                    </a:lnTo>
                    <a:lnTo>
                      <a:pt x="0" y="785"/>
                    </a:lnTo>
                    <a:lnTo>
                      <a:pt x="0" y="660"/>
                    </a:lnTo>
                    <a:lnTo>
                      <a:pt x="0" y="516"/>
                    </a:lnTo>
                    <a:lnTo>
                      <a:pt x="0" y="373"/>
                    </a:lnTo>
                    <a:lnTo>
                      <a:pt x="2" y="376"/>
                    </a:lnTo>
                    <a:lnTo>
                      <a:pt x="11" y="381"/>
                    </a:lnTo>
                    <a:lnTo>
                      <a:pt x="21" y="384"/>
                    </a:lnTo>
                    <a:lnTo>
                      <a:pt x="62" y="383"/>
                    </a:lnTo>
                    <a:lnTo>
                      <a:pt x="70" y="386"/>
                    </a:lnTo>
                    <a:lnTo>
                      <a:pt x="74" y="393"/>
                    </a:lnTo>
                    <a:lnTo>
                      <a:pt x="91" y="394"/>
                    </a:lnTo>
                    <a:lnTo>
                      <a:pt x="110" y="413"/>
                    </a:lnTo>
                    <a:lnTo>
                      <a:pt x="132" y="447"/>
                    </a:lnTo>
                    <a:lnTo>
                      <a:pt x="139" y="447"/>
                    </a:lnTo>
                    <a:lnTo>
                      <a:pt x="143" y="451"/>
                    </a:lnTo>
                    <a:lnTo>
                      <a:pt x="145" y="445"/>
                    </a:lnTo>
                    <a:lnTo>
                      <a:pt x="149" y="454"/>
                    </a:lnTo>
                    <a:lnTo>
                      <a:pt x="159" y="465"/>
                    </a:lnTo>
                    <a:lnTo>
                      <a:pt x="170" y="475"/>
                    </a:lnTo>
                    <a:lnTo>
                      <a:pt x="179" y="480"/>
                    </a:lnTo>
                    <a:lnTo>
                      <a:pt x="191" y="492"/>
                    </a:lnTo>
                    <a:lnTo>
                      <a:pt x="198" y="491"/>
                    </a:lnTo>
                    <a:lnTo>
                      <a:pt x="214" y="495"/>
                    </a:lnTo>
                    <a:lnTo>
                      <a:pt x="228" y="502"/>
                    </a:lnTo>
                    <a:lnTo>
                      <a:pt x="235" y="504"/>
                    </a:lnTo>
                    <a:lnTo>
                      <a:pt x="241" y="501"/>
                    </a:lnTo>
                    <a:lnTo>
                      <a:pt x="246" y="505"/>
                    </a:lnTo>
                    <a:lnTo>
                      <a:pt x="246" y="500"/>
                    </a:lnTo>
                    <a:lnTo>
                      <a:pt x="244" y="492"/>
                    </a:lnTo>
                    <a:lnTo>
                      <a:pt x="255" y="497"/>
                    </a:lnTo>
                    <a:lnTo>
                      <a:pt x="265" y="501"/>
                    </a:lnTo>
                    <a:lnTo>
                      <a:pt x="269" y="506"/>
                    </a:lnTo>
                    <a:lnTo>
                      <a:pt x="277" y="507"/>
                    </a:lnTo>
                    <a:lnTo>
                      <a:pt x="288" y="516"/>
                    </a:lnTo>
                    <a:lnTo>
                      <a:pt x="309" y="537"/>
                    </a:lnTo>
                    <a:lnTo>
                      <a:pt x="316" y="535"/>
                    </a:lnTo>
                    <a:lnTo>
                      <a:pt x="321" y="537"/>
                    </a:lnTo>
                    <a:lnTo>
                      <a:pt x="319" y="529"/>
                    </a:lnTo>
                    <a:lnTo>
                      <a:pt x="308" y="517"/>
                    </a:lnTo>
                    <a:lnTo>
                      <a:pt x="304" y="506"/>
                    </a:lnTo>
                    <a:lnTo>
                      <a:pt x="300" y="501"/>
                    </a:lnTo>
                    <a:lnTo>
                      <a:pt x="306" y="499"/>
                    </a:lnTo>
                    <a:lnTo>
                      <a:pt x="322" y="505"/>
                    </a:lnTo>
                    <a:lnTo>
                      <a:pt x="331" y="502"/>
                    </a:lnTo>
                    <a:lnTo>
                      <a:pt x="341" y="505"/>
                    </a:lnTo>
                    <a:lnTo>
                      <a:pt x="347" y="510"/>
                    </a:lnTo>
                    <a:lnTo>
                      <a:pt x="349" y="524"/>
                    </a:lnTo>
                    <a:lnTo>
                      <a:pt x="354" y="532"/>
                    </a:lnTo>
                    <a:lnTo>
                      <a:pt x="370" y="545"/>
                    </a:lnTo>
                    <a:lnTo>
                      <a:pt x="373" y="553"/>
                    </a:lnTo>
                    <a:lnTo>
                      <a:pt x="376" y="542"/>
                    </a:lnTo>
                    <a:lnTo>
                      <a:pt x="375" y="527"/>
                    </a:lnTo>
                    <a:lnTo>
                      <a:pt x="370" y="522"/>
                    </a:lnTo>
                    <a:lnTo>
                      <a:pt x="353" y="490"/>
                    </a:lnTo>
                    <a:lnTo>
                      <a:pt x="349" y="480"/>
                    </a:lnTo>
                    <a:lnTo>
                      <a:pt x="349" y="475"/>
                    </a:lnTo>
                    <a:lnTo>
                      <a:pt x="360" y="468"/>
                    </a:lnTo>
                    <a:lnTo>
                      <a:pt x="369" y="456"/>
                    </a:lnTo>
                    <a:lnTo>
                      <a:pt x="385" y="445"/>
                    </a:lnTo>
                    <a:lnTo>
                      <a:pt x="391" y="435"/>
                    </a:lnTo>
                    <a:lnTo>
                      <a:pt x="396" y="435"/>
                    </a:lnTo>
                    <a:lnTo>
                      <a:pt x="400" y="429"/>
                    </a:lnTo>
                    <a:lnTo>
                      <a:pt x="423" y="425"/>
                    </a:lnTo>
                    <a:lnTo>
                      <a:pt x="430" y="420"/>
                    </a:lnTo>
                    <a:lnTo>
                      <a:pt x="439" y="411"/>
                    </a:lnTo>
                    <a:lnTo>
                      <a:pt x="440" y="391"/>
                    </a:lnTo>
                    <a:lnTo>
                      <a:pt x="448" y="384"/>
                    </a:lnTo>
                    <a:lnTo>
                      <a:pt x="450" y="387"/>
                    </a:lnTo>
                    <a:lnTo>
                      <a:pt x="455" y="387"/>
                    </a:lnTo>
                    <a:lnTo>
                      <a:pt x="457" y="378"/>
                    </a:lnTo>
                    <a:lnTo>
                      <a:pt x="464" y="371"/>
                    </a:lnTo>
                    <a:lnTo>
                      <a:pt x="468" y="371"/>
                    </a:lnTo>
                    <a:lnTo>
                      <a:pt x="470" y="376"/>
                    </a:lnTo>
                    <a:lnTo>
                      <a:pt x="484" y="376"/>
                    </a:lnTo>
                    <a:lnTo>
                      <a:pt x="491" y="370"/>
                    </a:lnTo>
                    <a:lnTo>
                      <a:pt x="492" y="365"/>
                    </a:lnTo>
                    <a:lnTo>
                      <a:pt x="500" y="362"/>
                    </a:lnTo>
                    <a:lnTo>
                      <a:pt x="521" y="348"/>
                    </a:lnTo>
                    <a:lnTo>
                      <a:pt x="524" y="336"/>
                    </a:lnTo>
                    <a:lnTo>
                      <a:pt x="542" y="344"/>
                    </a:lnTo>
                    <a:lnTo>
                      <a:pt x="550" y="334"/>
                    </a:lnTo>
                    <a:lnTo>
                      <a:pt x="551" y="324"/>
                    </a:lnTo>
                    <a:lnTo>
                      <a:pt x="554" y="316"/>
                    </a:lnTo>
                    <a:lnTo>
                      <a:pt x="568" y="309"/>
                    </a:lnTo>
                    <a:lnTo>
                      <a:pt x="574" y="303"/>
                    </a:lnTo>
                    <a:lnTo>
                      <a:pt x="585" y="312"/>
                    </a:lnTo>
                    <a:lnTo>
                      <a:pt x="593" y="312"/>
                    </a:lnTo>
                    <a:lnTo>
                      <a:pt x="597" y="317"/>
                    </a:lnTo>
                    <a:lnTo>
                      <a:pt x="606" y="313"/>
                    </a:lnTo>
                    <a:lnTo>
                      <a:pt x="612" y="302"/>
                    </a:lnTo>
                    <a:lnTo>
                      <a:pt x="613" y="295"/>
                    </a:lnTo>
                    <a:lnTo>
                      <a:pt x="621" y="290"/>
                    </a:lnTo>
                    <a:lnTo>
                      <a:pt x="623" y="297"/>
                    </a:lnTo>
                    <a:lnTo>
                      <a:pt x="629" y="305"/>
                    </a:lnTo>
                    <a:lnTo>
                      <a:pt x="633" y="318"/>
                    </a:lnTo>
                    <a:lnTo>
                      <a:pt x="629" y="321"/>
                    </a:lnTo>
                    <a:lnTo>
                      <a:pt x="622" y="332"/>
                    </a:lnTo>
                    <a:lnTo>
                      <a:pt x="583" y="360"/>
                    </a:lnTo>
                    <a:lnTo>
                      <a:pt x="574" y="372"/>
                    </a:lnTo>
                    <a:lnTo>
                      <a:pt x="564" y="378"/>
                    </a:lnTo>
                    <a:lnTo>
                      <a:pt x="548" y="398"/>
                    </a:lnTo>
                    <a:lnTo>
                      <a:pt x="534" y="392"/>
                    </a:lnTo>
                    <a:lnTo>
                      <a:pt x="499" y="404"/>
                    </a:lnTo>
                    <a:lnTo>
                      <a:pt x="488" y="414"/>
                    </a:lnTo>
                    <a:lnTo>
                      <a:pt x="484" y="424"/>
                    </a:lnTo>
                    <a:lnTo>
                      <a:pt x="492" y="421"/>
                    </a:lnTo>
                    <a:lnTo>
                      <a:pt x="476" y="435"/>
                    </a:lnTo>
                    <a:lnTo>
                      <a:pt x="473" y="443"/>
                    </a:lnTo>
                    <a:lnTo>
                      <a:pt x="468" y="441"/>
                    </a:lnTo>
                    <a:lnTo>
                      <a:pt x="464" y="451"/>
                    </a:lnTo>
                    <a:lnTo>
                      <a:pt x="460" y="461"/>
                    </a:lnTo>
                    <a:lnTo>
                      <a:pt x="459" y="452"/>
                    </a:lnTo>
                    <a:lnTo>
                      <a:pt x="454" y="449"/>
                    </a:lnTo>
                    <a:lnTo>
                      <a:pt x="441" y="469"/>
                    </a:lnTo>
                    <a:lnTo>
                      <a:pt x="441" y="478"/>
                    </a:lnTo>
                    <a:lnTo>
                      <a:pt x="449" y="477"/>
                    </a:lnTo>
                    <a:lnTo>
                      <a:pt x="459" y="467"/>
                    </a:lnTo>
                    <a:lnTo>
                      <a:pt x="483" y="458"/>
                    </a:lnTo>
                    <a:lnTo>
                      <a:pt x="504" y="435"/>
                    </a:lnTo>
                    <a:lnTo>
                      <a:pt x="505" y="431"/>
                    </a:lnTo>
                    <a:lnTo>
                      <a:pt x="502" y="426"/>
                    </a:lnTo>
                    <a:lnTo>
                      <a:pt x="504" y="424"/>
                    </a:lnTo>
                    <a:lnTo>
                      <a:pt x="513" y="418"/>
                    </a:lnTo>
                    <a:lnTo>
                      <a:pt x="518" y="420"/>
                    </a:lnTo>
                    <a:lnTo>
                      <a:pt x="516" y="434"/>
                    </a:lnTo>
                    <a:lnTo>
                      <a:pt x="524" y="421"/>
                    </a:lnTo>
                    <a:lnTo>
                      <a:pt x="526" y="432"/>
                    </a:lnTo>
                    <a:lnTo>
                      <a:pt x="535" y="415"/>
                    </a:lnTo>
                    <a:lnTo>
                      <a:pt x="543" y="411"/>
                    </a:lnTo>
                    <a:lnTo>
                      <a:pt x="550" y="418"/>
                    </a:lnTo>
                    <a:lnTo>
                      <a:pt x="548" y="432"/>
                    </a:lnTo>
                    <a:lnTo>
                      <a:pt x="546" y="454"/>
                    </a:lnTo>
                    <a:lnTo>
                      <a:pt x="564" y="418"/>
                    </a:lnTo>
                    <a:lnTo>
                      <a:pt x="581" y="389"/>
                    </a:lnTo>
                    <a:lnTo>
                      <a:pt x="583" y="378"/>
                    </a:lnTo>
                    <a:lnTo>
                      <a:pt x="596" y="376"/>
                    </a:lnTo>
                    <a:lnTo>
                      <a:pt x="607" y="371"/>
                    </a:lnTo>
                    <a:lnTo>
                      <a:pt x="617" y="360"/>
                    </a:lnTo>
                    <a:lnTo>
                      <a:pt x="645" y="351"/>
                    </a:lnTo>
                    <a:lnTo>
                      <a:pt x="663" y="334"/>
                    </a:lnTo>
                    <a:lnTo>
                      <a:pt x="660" y="354"/>
                    </a:lnTo>
                    <a:lnTo>
                      <a:pt x="656" y="352"/>
                    </a:lnTo>
                    <a:lnTo>
                      <a:pt x="650" y="366"/>
                    </a:lnTo>
                    <a:lnTo>
                      <a:pt x="649" y="376"/>
                    </a:lnTo>
                    <a:lnTo>
                      <a:pt x="672" y="361"/>
                    </a:lnTo>
                    <a:lnTo>
                      <a:pt x="681" y="348"/>
                    </a:lnTo>
                    <a:lnTo>
                      <a:pt x="692" y="336"/>
                    </a:lnTo>
                    <a:lnTo>
                      <a:pt x="697" y="324"/>
                    </a:lnTo>
                    <a:lnTo>
                      <a:pt x="693" y="316"/>
                    </a:lnTo>
                    <a:lnTo>
                      <a:pt x="698" y="309"/>
                    </a:lnTo>
                    <a:lnTo>
                      <a:pt x="725" y="298"/>
                    </a:lnTo>
                    <a:lnTo>
                      <a:pt x="731" y="292"/>
                    </a:lnTo>
                    <a:lnTo>
                      <a:pt x="715" y="287"/>
                    </a:lnTo>
                    <a:lnTo>
                      <a:pt x="709" y="281"/>
                    </a:lnTo>
                    <a:lnTo>
                      <a:pt x="710" y="276"/>
                    </a:lnTo>
                    <a:lnTo>
                      <a:pt x="712" y="266"/>
                    </a:lnTo>
                    <a:lnTo>
                      <a:pt x="709" y="262"/>
                    </a:lnTo>
                    <a:lnTo>
                      <a:pt x="699" y="265"/>
                    </a:lnTo>
                    <a:lnTo>
                      <a:pt x="701" y="255"/>
                    </a:lnTo>
                    <a:lnTo>
                      <a:pt x="706" y="247"/>
                    </a:lnTo>
                    <a:lnTo>
                      <a:pt x="709" y="242"/>
                    </a:lnTo>
                    <a:lnTo>
                      <a:pt x="722" y="247"/>
                    </a:lnTo>
                    <a:lnTo>
                      <a:pt x="751" y="281"/>
                    </a:lnTo>
                    <a:lnTo>
                      <a:pt x="757" y="295"/>
                    </a:lnTo>
                    <a:lnTo>
                      <a:pt x="761" y="323"/>
                    </a:lnTo>
                    <a:lnTo>
                      <a:pt x="768" y="335"/>
                    </a:lnTo>
                    <a:lnTo>
                      <a:pt x="780" y="376"/>
                    </a:lnTo>
                    <a:lnTo>
                      <a:pt x="787" y="389"/>
                    </a:lnTo>
                    <a:lnTo>
                      <a:pt x="796" y="394"/>
                    </a:lnTo>
                    <a:lnTo>
                      <a:pt x="803" y="410"/>
                    </a:lnTo>
                    <a:lnTo>
                      <a:pt x="805" y="409"/>
                    </a:lnTo>
                    <a:lnTo>
                      <a:pt x="821" y="425"/>
                    </a:lnTo>
                    <a:lnTo>
                      <a:pt x="831" y="429"/>
                    </a:lnTo>
                    <a:lnTo>
                      <a:pt x="853" y="430"/>
                    </a:lnTo>
                    <a:lnTo>
                      <a:pt x="853" y="426"/>
                    </a:lnTo>
                    <a:lnTo>
                      <a:pt x="855" y="424"/>
                    </a:lnTo>
                    <a:lnTo>
                      <a:pt x="866" y="424"/>
                    </a:lnTo>
                    <a:lnTo>
                      <a:pt x="866" y="418"/>
                    </a:lnTo>
                    <a:lnTo>
                      <a:pt x="858" y="414"/>
                    </a:lnTo>
                    <a:lnTo>
                      <a:pt x="841" y="420"/>
                    </a:lnTo>
                    <a:lnTo>
                      <a:pt x="844" y="409"/>
                    </a:lnTo>
                    <a:lnTo>
                      <a:pt x="859" y="408"/>
                    </a:lnTo>
                    <a:lnTo>
                      <a:pt x="868" y="403"/>
                    </a:lnTo>
                    <a:lnTo>
                      <a:pt x="863" y="403"/>
                    </a:lnTo>
                    <a:lnTo>
                      <a:pt x="852" y="387"/>
                    </a:lnTo>
                    <a:lnTo>
                      <a:pt x="858" y="381"/>
                    </a:lnTo>
                    <a:lnTo>
                      <a:pt x="871" y="376"/>
                    </a:lnTo>
                    <a:lnTo>
                      <a:pt x="871" y="368"/>
                    </a:lnTo>
                    <a:lnTo>
                      <a:pt x="863" y="366"/>
                    </a:lnTo>
                    <a:lnTo>
                      <a:pt x="863" y="354"/>
                    </a:lnTo>
                    <a:lnTo>
                      <a:pt x="866" y="362"/>
                    </a:lnTo>
                    <a:lnTo>
                      <a:pt x="884" y="341"/>
                    </a:lnTo>
                    <a:lnTo>
                      <a:pt x="887" y="330"/>
                    </a:lnTo>
                    <a:lnTo>
                      <a:pt x="884" y="328"/>
                    </a:lnTo>
                    <a:lnTo>
                      <a:pt x="876" y="333"/>
                    </a:lnTo>
                    <a:lnTo>
                      <a:pt x="873" y="341"/>
                    </a:lnTo>
                    <a:lnTo>
                      <a:pt x="869" y="338"/>
                    </a:lnTo>
                    <a:lnTo>
                      <a:pt x="868" y="328"/>
                    </a:lnTo>
                    <a:lnTo>
                      <a:pt x="871" y="321"/>
                    </a:lnTo>
                    <a:lnTo>
                      <a:pt x="878" y="324"/>
                    </a:lnTo>
                    <a:lnTo>
                      <a:pt x="887" y="322"/>
                    </a:lnTo>
                    <a:lnTo>
                      <a:pt x="892" y="324"/>
                    </a:lnTo>
                    <a:lnTo>
                      <a:pt x="895" y="335"/>
                    </a:lnTo>
                    <a:lnTo>
                      <a:pt x="900" y="325"/>
                    </a:lnTo>
                    <a:lnTo>
                      <a:pt x="907" y="324"/>
                    </a:lnTo>
                    <a:lnTo>
                      <a:pt x="906" y="318"/>
                    </a:lnTo>
                    <a:lnTo>
                      <a:pt x="898" y="316"/>
                    </a:lnTo>
                    <a:lnTo>
                      <a:pt x="893" y="311"/>
                    </a:lnTo>
                    <a:lnTo>
                      <a:pt x="908" y="308"/>
                    </a:lnTo>
                    <a:lnTo>
                      <a:pt x="908" y="313"/>
                    </a:lnTo>
                    <a:lnTo>
                      <a:pt x="912" y="321"/>
                    </a:lnTo>
                    <a:lnTo>
                      <a:pt x="909" y="335"/>
                    </a:lnTo>
                    <a:lnTo>
                      <a:pt x="908" y="359"/>
                    </a:lnTo>
                    <a:lnTo>
                      <a:pt x="906" y="366"/>
                    </a:lnTo>
                    <a:lnTo>
                      <a:pt x="907" y="373"/>
                    </a:lnTo>
                    <a:lnTo>
                      <a:pt x="912" y="378"/>
                    </a:lnTo>
                    <a:lnTo>
                      <a:pt x="919" y="372"/>
                    </a:lnTo>
                    <a:lnTo>
                      <a:pt x="930" y="376"/>
                    </a:lnTo>
                    <a:lnTo>
                      <a:pt x="912" y="409"/>
                    </a:lnTo>
                    <a:lnTo>
                      <a:pt x="907" y="424"/>
                    </a:lnTo>
                    <a:lnTo>
                      <a:pt x="906" y="413"/>
                    </a:lnTo>
                    <a:lnTo>
                      <a:pt x="903" y="424"/>
                    </a:lnTo>
                    <a:lnTo>
                      <a:pt x="903" y="430"/>
                    </a:lnTo>
                    <a:lnTo>
                      <a:pt x="925" y="432"/>
                    </a:lnTo>
                    <a:lnTo>
                      <a:pt x="933" y="425"/>
                    </a:lnTo>
                    <a:lnTo>
                      <a:pt x="938" y="429"/>
                    </a:lnTo>
                    <a:lnTo>
                      <a:pt x="954" y="430"/>
                    </a:lnTo>
                    <a:lnTo>
                      <a:pt x="962" y="424"/>
                    </a:lnTo>
                    <a:lnTo>
                      <a:pt x="965" y="414"/>
                    </a:lnTo>
                    <a:lnTo>
                      <a:pt x="975" y="405"/>
                    </a:lnTo>
                    <a:lnTo>
                      <a:pt x="976" y="394"/>
                    </a:lnTo>
                    <a:lnTo>
                      <a:pt x="981" y="378"/>
                    </a:lnTo>
                    <a:lnTo>
                      <a:pt x="982" y="360"/>
                    </a:lnTo>
                    <a:lnTo>
                      <a:pt x="991" y="360"/>
                    </a:lnTo>
                    <a:lnTo>
                      <a:pt x="1005" y="354"/>
                    </a:lnTo>
                    <a:lnTo>
                      <a:pt x="1016" y="360"/>
                    </a:lnTo>
                    <a:lnTo>
                      <a:pt x="1025" y="359"/>
                    </a:lnTo>
                    <a:lnTo>
                      <a:pt x="1032" y="360"/>
                    </a:lnTo>
                    <a:lnTo>
                      <a:pt x="1032" y="362"/>
                    </a:lnTo>
                    <a:lnTo>
                      <a:pt x="1054" y="360"/>
                    </a:lnTo>
                    <a:lnTo>
                      <a:pt x="1077" y="367"/>
                    </a:lnTo>
                    <a:lnTo>
                      <a:pt x="1107" y="392"/>
                    </a:lnTo>
                    <a:lnTo>
                      <a:pt x="1127" y="418"/>
                    </a:lnTo>
                    <a:lnTo>
                      <a:pt x="1145" y="429"/>
                    </a:lnTo>
                    <a:lnTo>
                      <a:pt x="1166" y="431"/>
                    </a:lnTo>
                    <a:lnTo>
                      <a:pt x="1175" y="438"/>
                    </a:lnTo>
                    <a:lnTo>
                      <a:pt x="1187" y="438"/>
                    </a:lnTo>
                    <a:lnTo>
                      <a:pt x="1207" y="447"/>
                    </a:lnTo>
                    <a:lnTo>
                      <a:pt x="1214" y="446"/>
                    </a:lnTo>
                    <a:lnTo>
                      <a:pt x="1224" y="449"/>
                    </a:lnTo>
                    <a:lnTo>
                      <a:pt x="1229" y="461"/>
                    </a:lnTo>
                    <a:lnTo>
                      <a:pt x="1244" y="470"/>
                    </a:lnTo>
                    <a:lnTo>
                      <a:pt x="1256" y="475"/>
                    </a:lnTo>
                    <a:lnTo>
                      <a:pt x="1282" y="491"/>
                    </a:lnTo>
                    <a:lnTo>
                      <a:pt x="1300" y="492"/>
                    </a:lnTo>
                    <a:lnTo>
                      <a:pt x="1307" y="497"/>
                    </a:lnTo>
                    <a:lnTo>
                      <a:pt x="1319" y="500"/>
                    </a:lnTo>
                    <a:lnTo>
                      <a:pt x="1317" y="496"/>
                    </a:lnTo>
                    <a:lnTo>
                      <a:pt x="1348" y="501"/>
                    </a:lnTo>
                    <a:lnTo>
                      <a:pt x="1360" y="500"/>
                    </a:lnTo>
                    <a:lnTo>
                      <a:pt x="1371" y="513"/>
                    </a:lnTo>
                    <a:lnTo>
                      <a:pt x="1374" y="504"/>
                    </a:lnTo>
                    <a:lnTo>
                      <a:pt x="1357" y="488"/>
                    </a:lnTo>
                    <a:lnTo>
                      <a:pt x="1369" y="485"/>
                    </a:lnTo>
                    <a:lnTo>
                      <a:pt x="1375" y="490"/>
                    </a:lnTo>
                    <a:lnTo>
                      <a:pt x="1386" y="491"/>
                    </a:lnTo>
                    <a:lnTo>
                      <a:pt x="1386" y="485"/>
                    </a:lnTo>
                    <a:lnTo>
                      <a:pt x="1413" y="491"/>
                    </a:lnTo>
                    <a:lnTo>
                      <a:pt x="1407" y="496"/>
                    </a:lnTo>
                    <a:lnTo>
                      <a:pt x="1423" y="505"/>
                    </a:lnTo>
                    <a:lnTo>
                      <a:pt x="1424" y="513"/>
                    </a:lnTo>
                    <a:lnTo>
                      <a:pt x="1434" y="508"/>
                    </a:lnTo>
                    <a:lnTo>
                      <a:pt x="1434" y="517"/>
                    </a:lnTo>
                    <a:lnTo>
                      <a:pt x="1451" y="528"/>
                    </a:lnTo>
                    <a:lnTo>
                      <a:pt x="1463" y="547"/>
                    </a:lnTo>
                    <a:lnTo>
                      <a:pt x="1470" y="553"/>
                    </a:lnTo>
                    <a:lnTo>
                      <a:pt x="1470" y="575"/>
                    </a:lnTo>
                    <a:lnTo>
                      <a:pt x="1478" y="564"/>
                    </a:lnTo>
                    <a:lnTo>
                      <a:pt x="1478" y="576"/>
                    </a:lnTo>
                    <a:lnTo>
                      <a:pt x="1475" y="585"/>
                    </a:lnTo>
                    <a:lnTo>
                      <a:pt x="1479" y="591"/>
                    </a:lnTo>
                    <a:lnTo>
                      <a:pt x="1470" y="590"/>
                    </a:lnTo>
                    <a:lnTo>
                      <a:pt x="1467" y="597"/>
                    </a:lnTo>
                    <a:lnTo>
                      <a:pt x="1461" y="599"/>
                    </a:lnTo>
                    <a:lnTo>
                      <a:pt x="1456" y="590"/>
                    </a:lnTo>
                    <a:lnTo>
                      <a:pt x="1443" y="594"/>
                    </a:lnTo>
                    <a:lnTo>
                      <a:pt x="1424" y="591"/>
                    </a:lnTo>
                    <a:lnTo>
                      <a:pt x="1436" y="597"/>
                    </a:lnTo>
                    <a:lnTo>
                      <a:pt x="1429" y="607"/>
                    </a:lnTo>
                    <a:lnTo>
                      <a:pt x="1409" y="603"/>
                    </a:lnTo>
                    <a:lnTo>
                      <a:pt x="1413" y="609"/>
                    </a:lnTo>
                    <a:lnTo>
                      <a:pt x="1409" y="615"/>
                    </a:lnTo>
                    <a:lnTo>
                      <a:pt x="1409" y="630"/>
                    </a:lnTo>
                    <a:lnTo>
                      <a:pt x="1393" y="639"/>
                    </a:lnTo>
                    <a:lnTo>
                      <a:pt x="1400" y="645"/>
                    </a:lnTo>
                    <a:lnTo>
                      <a:pt x="1405" y="646"/>
                    </a:lnTo>
                    <a:lnTo>
                      <a:pt x="1412" y="644"/>
                    </a:lnTo>
                    <a:lnTo>
                      <a:pt x="1406" y="650"/>
                    </a:lnTo>
                    <a:lnTo>
                      <a:pt x="1420" y="655"/>
                    </a:lnTo>
                    <a:lnTo>
                      <a:pt x="1441" y="667"/>
                    </a:lnTo>
                    <a:lnTo>
                      <a:pt x="1445" y="658"/>
                    </a:lnTo>
                    <a:lnTo>
                      <a:pt x="1454" y="662"/>
                    </a:lnTo>
                    <a:lnTo>
                      <a:pt x="1459" y="668"/>
                    </a:lnTo>
                    <a:lnTo>
                      <a:pt x="1470" y="667"/>
                    </a:lnTo>
                    <a:lnTo>
                      <a:pt x="1482" y="671"/>
                    </a:lnTo>
                    <a:lnTo>
                      <a:pt x="1503" y="669"/>
                    </a:lnTo>
                    <a:lnTo>
                      <a:pt x="1516" y="674"/>
                    </a:lnTo>
                    <a:lnTo>
                      <a:pt x="1535" y="669"/>
                    </a:lnTo>
                    <a:lnTo>
                      <a:pt x="1533" y="673"/>
                    </a:lnTo>
                    <a:lnTo>
                      <a:pt x="1546" y="675"/>
                    </a:lnTo>
                    <a:lnTo>
                      <a:pt x="1570" y="674"/>
                    </a:lnTo>
                    <a:lnTo>
                      <a:pt x="1573" y="667"/>
                    </a:lnTo>
                    <a:lnTo>
                      <a:pt x="1591" y="667"/>
                    </a:lnTo>
                    <a:lnTo>
                      <a:pt x="1588" y="674"/>
                    </a:lnTo>
                    <a:lnTo>
                      <a:pt x="1599" y="674"/>
                    </a:lnTo>
                    <a:lnTo>
                      <a:pt x="1592" y="669"/>
                    </a:lnTo>
                    <a:lnTo>
                      <a:pt x="1601" y="662"/>
                    </a:lnTo>
                    <a:lnTo>
                      <a:pt x="1604" y="669"/>
                    </a:lnTo>
                    <a:lnTo>
                      <a:pt x="1615" y="671"/>
                    </a:lnTo>
                    <a:lnTo>
                      <a:pt x="1616" y="667"/>
                    </a:lnTo>
                    <a:lnTo>
                      <a:pt x="1623" y="668"/>
                    </a:lnTo>
                    <a:lnTo>
                      <a:pt x="1628" y="651"/>
                    </a:lnTo>
                    <a:lnTo>
                      <a:pt x="1639" y="648"/>
                    </a:lnTo>
                    <a:lnTo>
                      <a:pt x="1637" y="667"/>
                    </a:lnTo>
                    <a:lnTo>
                      <a:pt x="1648" y="667"/>
                    </a:lnTo>
                    <a:lnTo>
                      <a:pt x="1655" y="662"/>
                    </a:lnTo>
                    <a:lnTo>
                      <a:pt x="1667" y="644"/>
                    </a:lnTo>
                    <a:lnTo>
                      <a:pt x="1678" y="636"/>
                    </a:lnTo>
                    <a:lnTo>
                      <a:pt x="1691" y="636"/>
                    </a:lnTo>
                    <a:lnTo>
                      <a:pt x="1696" y="626"/>
                    </a:lnTo>
                    <a:lnTo>
                      <a:pt x="1703" y="639"/>
                    </a:lnTo>
                    <a:lnTo>
                      <a:pt x="1701" y="646"/>
                    </a:lnTo>
                    <a:lnTo>
                      <a:pt x="1707" y="650"/>
                    </a:lnTo>
                    <a:lnTo>
                      <a:pt x="1709" y="645"/>
                    </a:lnTo>
                    <a:lnTo>
                      <a:pt x="1713" y="655"/>
                    </a:lnTo>
                    <a:lnTo>
                      <a:pt x="1715" y="658"/>
                    </a:lnTo>
                    <a:lnTo>
                      <a:pt x="1715" y="667"/>
                    </a:lnTo>
                    <a:lnTo>
                      <a:pt x="1713" y="667"/>
                    </a:lnTo>
                    <a:lnTo>
                      <a:pt x="1730" y="673"/>
                    </a:lnTo>
                    <a:lnTo>
                      <a:pt x="1729" y="667"/>
                    </a:lnTo>
                    <a:lnTo>
                      <a:pt x="1757" y="667"/>
                    </a:lnTo>
                    <a:lnTo>
                      <a:pt x="1755" y="675"/>
                    </a:lnTo>
                    <a:lnTo>
                      <a:pt x="1757" y="682"/>
                    </a:lnTo>
                    <a:lnTo>
                      <a:pt x="1755" y="687"/>
                    </a:lnTo>
                    <a:lnTo>
                      <a:pt x="1760" y="695"/>
                    </a:lnTo>
                    <a:lnTo>
                      <a:pt x="1757" y="707"/>
                    </a:lnTo>
                    <a:lnTo>
                      <a:pt x="1763" y="715"/>
                    </a:lnTo>
                    <a:lnTo>
                      <a:pt x="1763" y="709"/>
                    </a:lnTo>
                    <a:lnTo>
                      <a:pt x="1764" y="714"/>
                    </a:lnTo>
                    <a:lnTo>
                      <a:pt x="1769" y="701"/>
                    </a:lnTo>
                    <a:lnTo>
                      <a:pt x="1771" y="683"/>
                    </a:lnTo>
                    <a:lnTo>
                      <a:pt x="1776" y="685"/>
                    </a:lnTo>
                    <a:lnTo>
                      <a:pt x="1776" y="695"/>
                    </a:lnTo>
                    <a:lnTo>
                      <a:pt x="1779" y="695"/>
                    </a:lnTo>
                    <a:lnTo>
                      <a:pt x="1777" y="705"/>
                    </a:lnTo>
                    <a:lnTo>
                      <a:pt x="1777" y="715"/>
                    </a:lnTo>
                    <a:lnTo>
                      <a:pt x="1784" y="718"/>
                    </a:lnTo>
                    <a:lnTo>
                      <a:pt x="1789" y="711"/>
                    </a:lnTo>
                    <a:lnTo>
                      <a:pt x="1796" y="727"/>
                    </a:lnTo>
                    <a:lnTo>
                      <a:pt x="1806" y="727"/>
                    </a:lnTo>
                    <a:lnTo>
                      <a:pt x="1810" y="737"/>
                    </a:lnTo>
                    <a:lnTo>
                      <a:pt x="1817" y="755"/>
                    </a:lnTo>
                    <a:lnTo>
                      <a:pt x="1809" y="764"/>
                    </a:lnTo>
                    <a:lnTo>
                      <a:pt x="1801" y="761"/>
                    </a:lnTo>
                    <a:lnTo>
                      <a:pt x="1791" y="768"/>
                    </a:lnTo>
                    <a:lnTo>
                      <a:pt x="1788" y="764"/>
                    </a:lnTo>
                    <a:lnTo>
                      <a:pt x="1790" y="774"/>
                    </a:lnTo>
                    <a:lnTo>
                      <a:pt x="1801" y="790"/>
                    </a:lnTo>
                    <a:lnTo>
                      <a:pt x="1812" y="804"/>
                    </a:lnTo>
                    <a:lnTo>
                      <a:pt x="1820" y="808"/>
                    </a:lnTo>
                    <a:lnTo>
                      <a:pt x="1821" y="788"/>
                    </a:lnTo>
                    <a:lnTo>
                      <a:pt x="1826" y="787"/>
                    </a:lnTo>
                    <a:lnTo>
                      <a:pt x="1834" y="793"/>
                    </a:lnTo>
                    <a:lnTo>
                      <a:pt x="1843" y="782"/>
                    </a:lnTo>
                    <a:lnTo>
                      <a:pt x="1852" y="785"/>
                    </a:lnTo>
                    <a:lnTo>
                      <a:pt x="1841" y="765"/>
                    </a:lnTo>
                    <a:lnTo>
                      <a:pt x="1850" y="758"/>
                    </a:lnTo>
                    <a:lnTo>
                      <a:pt x="1849" y="755"/>
                    </a:lnTo>
                    <a:lnTo>
                      <a:pt x="1841" y="755"/>
                    </a:lnTo>
                    <a:lnTo>
                      <a:pt x="1834" y="743"/>
                    </a:lnTo>
                    <a:lnTo>
                      <a:pt x="1831" y="727"/>
                    </a:lnTo>
                    <a:lnTo>
                      <a:pt x="1822" y="716"/>
                    </a:lnTo>
                    <a:lnTo>
                      <a:pt x="1827" y="712"/>
                    </a:lnTo>
                    <a:lnTo>
                      <a:pt x="1827" y="695"/>
                    </a:lnTo>
                    <a:lnTo>
                      <a:pt x="1822" y="690"/>
                    </a:lnTo>
                    <a:lnTo>
                      <a:pt x="1822" y="683"/>
                    </a:lnTo>
                    <a:lnTo>
                      <a:pt x="1809" y="675"/>
                    </a:lnTo>
                    <a:lnTo>
                      <a:pt x="1804" y="667"/>
                    </a:lnTo>
                    <a:lnTo>
                      <a:pt x="1812" y="650"/>
                    </a:lnTo>
                    <a:lnTo>
                      <a:pt x="1818" y="651"/>
                    </a:lnTo>
                    <a:lnTo>
                      <a:pt x="1821" y="644"/>
                    </a:lnTo>
                    <a:lnTo>
                      <a:pt x="1827" y="640"/>
                    </a:lnTo>
                    <a:lnTo>
                      <a:pt x="1820" y="637"/>
                    </a:lnTo>
                    <a:lnTo>
                      <a:pt x="1826" y="623"/>
                    </a:lnTo>
                    <a:lnTo>
                      <a:pt x="1839" y="623"/>
                    </a:lnTo>
                    <a:lnTo>
                      <a:pt x="1852" y="614"/>
                    </a:lnTo>
                    <a:lnTo>
                      <a:pt x="1853" y="609"/>
                    </a:lnTo>
                    <a:lnTo>
                      <a:pt x="1853" y="615"/>
                    </a:lnTo>
                    <a:lnTo>
                      <a:pt x="1876" y="613"/>
                    </a:lnTo>
                    <a:lnTo>
                      <a:pt x="1875" y="601"/>
                    </a:lnTo>
                    <a:lnTo>
                      <a:pt x="1884" y="597"/>
                    </a:lnTo>
                    <a:lnTo>
                      <a:pt x="1895" y="599"/>
                    </a:lnTo>
                    <a:lnTo>
                      <a:pt x="1893" y="582"/>
                    </a:lnTo>
                    <a:lnTo>
                      <a:pt x="1897" y="578"/>
                    </a:lnTo>
                    <a:lnTo>
                      <a:pt x="1901" y="591"/>
                    </a:lnTo>
                    <a:lnTo>
                      <a:pt x="1907" y="575"/>
                    </a:lnTo>
                    <a:lnTo>
                      <a:pt x="1912" y="569"/>
                    </a:lnTo>
                    <a:lnTo>
                      <a:pt x="1909" y="559"/>
                    </a:lnTo>
                    <a:lnTo>
                      <a:pt x="1924" y="553"/>
                    </a:lnTo>
                    <a:lnTo>
                      <a:pt x="1918" y="550"/>
                    </a:lnTo>
                    <a:lnTo>
                      <a:pt x="1925" y="542"/>
                    </a:lnTo>
                    <a:lnTo>
                      <a:pt x="1925" y="533"/>
                    </a:lnTo>
                    <a:lnTo>
                      <a:pt x="1918" y="537"/>
                    </a:lnTo>
                    <a:lnTo>
                      <a:pt x="1916" y="533"/>
                    </a:lnTo>
                    <a:lnTo>
                      <a:pt x="1884" y="545"/>
                    </a:lnTo>
                    <a:lnTo>
                      <a:pt x="1891" y="555"/>
                    </a:lnTo>
                    <a:lnTo>
                      <a:pt x="1875" y="558"/>
                    </a:lnTo>
                    <a:lnTo>
                      <a:pt x="1882" y="575"/>
                    </a:lnTo>
                    <a:lnTo>
                      <a:pt x="1884" y="566"/>
                    </a:lnTo>
                    <a:lnTo>
                      <a:pt x="1884" y="585"/>
                    </a:lnTo>
                    <a:lnTo>
                      <a:pt x="1881" y="590"/>
                    </a:lnTo>
                    <a:lnTo>
                      <a:pt x="1877" y="583"/>
                    </a:lnTo>
                    <a:lnTo>
                      <a:pt x="1880" y="578"/>
                    </a:lnTo>
                    <a:lnTo>
                      <a:pt x="1875" y="581"/>
                    </a:lnTo>
                    <a:lnTo>
                      <a:pt x="1874" y="575"/>
                    </a:lnTo>
                    <a:lnTo>
                      <a:pt x="1863" y="575"/>
                    </a:lnTo>
                    <a:lnTo>
                      <a:pt x="1858" y="577"/>
                    </a:lnTo>
                    <a:lnTo>
                      <a:pt x="1852" y="588"/>
                    </a:lnTo>
                    <a:lnTo>
                      <a:pt x="1849" y="582"/>
                    </a:lnTo>
                    <a:lnTo>
                      <a:pt x="1834" y="581"/>
                    </a:lnTo>
                    <a:lnTo>
                      <a:pt x="1832" y="576"/>
                    </a:lnTo>
                    <a:lnTo>
                      <a:pt x="1818" y="581"/>
                    </a:lnTo>
                    <a:lnTo>
                      <a:pt x="1812" y="587"/>
                    </a:lnTo>
                    <a:lnTo>
                      <a:pt x="1815" y="594"/>
                    </a:lnTo>
                    <a:lnTo>
                      <a:pt x="1822" y="596"/>
                    </a:lnTo>
                    <a:lnTo>
                      <a:pt x="1822" y="601"/>
                    </a:lnTo>
                    <a:lnTo>
                      <a:pt x="1827" y="603"/>
                    </a:lnTo>
                    <a:lnTo>
                      <a:pt x="1817" y="605"/>
                    </a:lnTo>
                    <a:lnTo>
                      <a:pt x="1809" y="612"/>
                    </a:lnTo>
                    <a:lnTo>
                      <a:pt x="1804" y="609"/>
                    </a:lnTo>
                    <a:lnTo>
                      <a:pt x="1810" y="605"/>
                    </a:lnTo>
                    <a:lnTo>
                      <a:pt x="1791" y="608"/>
                    </a:lnTo>
                    <a:lnTo>
                      <a:pt x="1791" y="602"/>
                    </a:lnTo>
                    <a:lnTo>
                      <a:pt x="1783" y="605"/>
                    </a:lnTo>
                    <a:lnTo>
                      <a:pt x="1785" y="597"/>
                    </a:lnTo>
                    <a:lnTo>
                      <a:pt x="1777" y="597"/>
                    </a:lnTo>
                    <a:lnTo>
                      <a:pt x="1779" y="590"/>
                    </a:lnTo>
                    <a:lnTo>
                      <a:pt x="1766" y="594"/>
                    </a:lnTo>
                    <a:lnTo>
                      <a:pt x="1763" y="590"/>
                    </a:lnTo>
                    <a:lnTo>
                      <a:pt x="1764" y="578"/>
                    </a:lnTo>
                    <a:lnTo>
                      <a:pt x="1776" y="564"/>
                    </a:lnTo>
                    <a:lnTo>
                      <a:pt x="1776" y="558"/>
                    </a:lnTo>
                    <a:lnTo>
                      <a:pt x="1783" y="542"/>
                    </a:lnTo>
                    <a:lnTo>
                      <a:pt x="1790" y="537"/>
                    </a:lnTo>
                    <a:lnTo>
                      <a:pt x="1822" y="533"/>
                    </a:lnTo>
                    <a:lnTo>
                      <a:pt x="1846" y="521"/>
                    </a:lnTo>
                    <a:lnTo>
                      <a:pt x="1861" y="516"/>
                    </a:lnTo>
                    <a:lnTo>
                      <a:pt x="1868" y="506"/>
                    </a:lnTo>
                    <a:lnTo>
                      <a:pt x="1882" y="501"/>
                    </a:lnTo>
                    <a:lnTo>
                      <a:pt x="1884" y="492"/>
                    </a:lnTo>
                    <a:lnTo>
                      <a:pt x="1897" y="496"/>
                    </a:lnTo>
                    <a:lnTo>
                      <a:pt x="1907" y="486"/>
                    </a:lnTo>
                    <a:lnTo>
                      <a:pt x="1916" y="492"/>
                    </a:lnTo>
                    <a:lnTo>
                      <a:pt x="1919" y="497"/>
                    </a:lnTo>
                    <a:lnTo>
                      <a:pt x="1927" y="499"/>
                    </a:lnTo>
                    <a:lnTo>
                      <a:pt x="1929" y="513"/>
                    </a:lnTo>
                    <a:lnTo>
                      <a:pt x="1944" y="522"/>
                    </a:lnTo>
                    <a:lnTo>
                      <a:pt x="1936" y="528"/>
                    </a:lnTo>
                    <a:lnTo>
                      <a:pt x="1944" y="537"/>
                    </a:lnTo>
                    <a:lnTo>
                      <a:pt x="1945" y="547"/>
                    </a:lnTo>
                    <a:lnTo>
                      <a:pt x="1954" y="551"/>
                    </a:lnTo>
                    <a:lnTo>
                      <a:pt x="1954" y="558"/>
                    </a:lnTo>
                    <a:lnTo>
                      <a:pt x="1945" y="558"/>
                    </a:lnTo>
                    <a:lnTo>
                      <a:pt x="1939" y="560"/>
                    </a:lnTo>
                    <a:lnTo>
                      <a:pt x="1939" y="565"/>
                    </a:lnTo>
                    <a:lnTo>
                      <a:pt x="1945" y="564"/>
                    </a:lnTo>
                    <a:lnTo>
                      <a:pt x="1954" y="575"/>
                    </a:lnTo>
                    <a:lnTo>
                      <a:pt x="1960" y="577"/>
                    </a:lnTo>
                    <a:lnTo>
                      <a:pt x="1962" y="582"/>
                    </a:lnTo>
                    <a:lnTo>
                      <a:pt x="1971" y="593"/>
                    </a:lnTo>
                    <a:lnTo>
                      <a:pt x="1989" y="597"/>
                    </a:lnTo>
                    <a:lnTo>
                      <a:pt x="1988" y="599"/>
                    </a:lnTo>
                    <a:lnTo>
                      <a:pt x="1989" y="608"/>
                    </a:lnTo>
                    <a:lnTo>
                      <a:pt x="1989" y="618"/>
                    </a:lnTo>
                    <a:lnTo>
                      <a:pt x="1999" y="625"/>
                    </a:lnTo>
                    <a:lnTo>
                      <a:pt x="2006" y="624"/>
                    </a:lnTo>
                    <a:lnTo>
                      <a:pt x="2020" y="630"/>
                    </a:lnTo>
                    <a:lnTo>
                      <a:pt x="2030" y="624"/>
                    </a:lnTo>
                    <a:lnTo>
                      <a:pt x="2038" y="628"/>
                    </a:lnTo>
                    <a:lnTo>
                      <a:pt x="2038" y="619"/>
                    </a:lnTo>
                    <a:lnTo>
                      <a:pt x="2046" y="624"/>
                    </a:lnTo>
                    <a:lnTo>
                      <a:pt x="2051" y="615"/>
                    </a:lnTo>
                    <a:lnTo>
                      <a:pt x="2051" y="605"/>
                    </a:lnTo>
                    <a:lnTo>
                      <a:pt x="2068" y="613"/>
                    </a:lnTo>
                    <a:lnTo>
                      <a:pt x="2068" y="630"/>
                    </a:lnTo>
                    <a:lnTo>
                      <a:pt x="2083" y="645"/>
                    </a:lnTo>
                    <a:lnTo>
                      <a:pt x="2090" y="650"/>
                    </a:lnTo>
                    <a:lnTo>
                      <a:pt x="2099" y="667"/>
                    </a:lnTo>
                    <a:lnTo>
                      <a:pt x="2106" y="667"/>
                    </a:lnTo>
                    <a:lnTo>
                      <a:pt x="2121" y="678"/>
                    </a:lnTo>
                    <a:lnTo>
                      <a:pt x="2129" y="677"/>
                    </a:lnTo>
                    <a:lnTo>
                      <a:pt x="2129" y="668"/>
                    </a:lnTo>
                    <a:lnTo>
                      <a:pt x="2137" y="669"/>
                    </a:lnTo>
                    <a:lnTo>
                      <a:pt x="2139" y="667"/>
                    </a:lnTo>
                    <a:lnTo>
                      <a:pt x="2148" y="673"/>
                    </a:lnTo>
                    <a:lnTo>
                      <a:pt x="2150" y="669"/>
                    </a:lnTo>
                    <a:lnTo>
                      <a:pt x="2164" y="677"/>
                    </a:lnTo>
                    <a:lnTo>
                      <a:pt x="2182" y="667"/>
                    </a:lnTo>
                    <a:lnTo>
                      <a:pt x="2204" y="673"/>
                    </a:lnTo>
                    <a:lnTo>
                      <a:pt x="2221" y="667"/>
                    </a:lnTo>
                    <a:lnTo>
                      <a:pt x="2230" y="655"/>
                    </a:lnTo>
                    <a:lnTo>
                      <a:pt x="2267" y="660"/>
                    </a:lnTo>
                    <a:lnTo>
                      <a:pt x="2275" y="657"/>
                    </a:lnTo>
                    <a:lnTo>
                      <a:pt x="2290" y="671"/>
                    </a:lnTo>
                    <a:lnTo>
                      <a:pt x="2293" y="668"/>
                    </a:lnTo>
                    <a:lnTo>
                      <a:pt x="2300" y="667"/>
                    </a:lnTo>
                    <a:lnTo>
                      <a:pt x="2300" y="673"/>
                    </a:lnTo>
                    <a:lnTo>
                      <a:pt x="2322" y="667"/>
                    </a:lnTo>
                    <a:lnTo>
                      <a:pt x="2337" y="667"/>
                    </a:lnTo>
                    <a:lnTo>
                      <a:pt x="2328" y="655"/>
                    </a:lnTo>
                    <a:lnTo>
                      <a:pt x="2328" y="650"/>
                    </a:lnTo>
                    <a:lnTo>
                      <a:pt x="2321" y="640"/>
                    </a:lnTo>
                    <a:lnTo>
                      <a:pt x="2317" y="630"/>
                    </a:lnTo>
                    <a:lnTo>
                      <a:pt x="2322" y="623"/>
                    </a:lnTo>
                    <a:lnTo>
                      <a:pt x="2328" y="623"/>
                    </a:lnTo>
                    <a:lnTo>
                      <a:pt x="2331" y="625"/>
                    </a:lnTo>
                    <a:lnTo>
                      <a:pt x="2336" y="636"/>
                    </a:lnTo>
                    <a:lnTo>
                      <a:pt x="2342" y="641"/>
                    </a:lnTo>
                    <a:lnTo>
                      <a:pt x="2342" y="655"/>
                    </a:lnTo>
                    <a:lnTo>
                      <a:pt x="2349" y="667"/>
                    </a:lnTo>
                    <a:lnTo>
                      <a:pt x="2359" y="669"/>
                    </a:lnTo>
                    <a:lnTo>
                      <a:pt x="2364" y="678"/>
                    </a:lnTo>
                    <a:lnTo>
                      <a:pt x="2377" y="683"/>
                    </a:lnTo>
                    <a:lnTo>
                      <a:pt x="2384" y="689"/>
                    </a:lnTo>
                    <a:lnTo>
                      <a:pt x="2396" y="688"/>
                    </a:lnTo>
                    <a:lnTo>
                      <a:pt x="2404" y="677"/>
                    </a:lnTo>
                    <a:lnTo>
                      <a:pt x="2403" y="641"/>
                    </a:lnTo>
                    <a:lnTo>
                      <a:pt x="2398" y="641"/>
                    </a:lnTo>
                    <a:lnTo>
                      <a:pt x="2397" y="650"/>
                    </a:lnTo>
                    <a:lnTo>
                      <a:pt x="2390" y="650"/>
                    </a:lnTo>
                    <a:lnTo>
                      <a:pt x="2390" y="641"/>
                    </a:lnTo>
                    <a:lnTo>
                      <a:pt x="2385" y="636"/>
                    </a:lnTo>
                    <a:lnTo>
                      <a:pt x="2364" y="637"/>
                    </a:lnTo>
                    <a:lnTo>
                      <a:pt x="2359" y="646"/>
                    </a:lnTo>
                    <a:lnTo>
                      <a:pt x="2360" y="650"/>
                    </a:lnTo>
                    <a:lnTo>
                      <a:pt x="2361" y="658"/>
                    </a:lnTo>
                    <a:lnTo>
                      <a:pt x="2354" y="656"/>
                    </a:lnTo>
                    <a:lnTo>
                      <a:pt x="2348" y="636"/>
                    </a:lnTo>
                    <a:lnTo>
                      <a:pt x="2339" y="624"/>
                    </a:lnTo>
                    <a:lnTo>
                      <a:pt x="2334" y="614"/>
                    </a:lnTo>
                    <a:lnTo>
                      <a:pt x="2342" y="619"/>
                    </a:lnTo>
                    <a:lnTo>
                      <a:pt x="2342" y="605"/>
                    </a:lnTo>
                    <a:lnTo>
                      <a:pt x="2331" y="596"/>
                    </a:lnTo>
                    <a:lnTo>
                      <a:pt x="2331" y="590"/>
                    </a:lnTo>
                    <a:lnTo>
                      <a:pt x="2321" y="575"/>
                    </a:lnTo>
                    <a:lnTo>
                      <a:pt x="2328" y="575"/>
                    </a:lnTo>
                    <a:lnTo>
                      <a:pt x="2334" y="583"/>
                    </a:lnTo>
                    <a:lnTo>
                      <a:pt x="2339" y="578"/>
                    </a:lnTo>
                    <a:lnTo>
                      <a:pt x="2339" y="575"/>
                    </a:lnTo>
                    <a:lnTo>
                      <a:pt x="2349" y="575"/>
                    </a:lnTo>
                    <a:lnTo>
                      <a:pt x="2353" y="581"/>
                    </a:lnTo>
                    <a:lnTo>
                      <a:pt x="2374" y="577"/>
                    </a:lnTo>
                    <a:lnTo>
                      <a:pt x="2374" y="575"/>
                    </a:lnTo>
                    <a:lnTo>
                      <a:pt x="2358" y="554"/>
                    </a:lnTo>
                    <a:lnTo>
                      <a:pt x="2365" y="551"/>
                    </a:lnTo>
                    <a:lnTo>
                      <a:pt x="2377" y="554"/>
                    </a:lnTo>
                    <a:lnTo>
                      <a:pt x="2379" y="562"/>
                    </a:lnTo>
                    <a:lnTo>
                      <a:pt x="2390" y="575"/>
                    </a:lnTo>
                    <a:lnTo>
                      <a:pt x="2385" y="559"/>
                    </a:lnTo>
                    <a:lnTo>
                      <a:pt x="2398" y="560"/>
                    </a:lnTo>
                    <a:lnTo>
                      <a:pt x="2404" y="575"/>
                    </a:lnTo>
                    <a:lnTo>
                      <a:pt x="2420" y="582"/>
                    </a:lnTo>
                    <a:lnTo>
                      <a:pt x="2414" y="590"/>
                    </a:lnTo>
                    <a:lnTo>
                      <a:pt x="2422" y="594"/>
                    </a:lnTo>
                    <a:lnTo>
                      <a:pt x="2439" y="587"/>
                    </a:lnTo>
                    <a:lnTo>
                      <a:pt x="2439" y="594"/>
                    </a:lnTo>
                    <a:lnTo>
                      <a:pt x="2434" y="605"/>
                    </a:lnTo>
                    <a:lnTo>
                      <a:pt x="2433" y="615"/>
                    </a:lnTo>
                    <a:lnTo>
                      <a:pt x="2427" y="623"/>
                    </a:lnTo>
                    <a:lnTo>
                      <a:pt x="2431" y="628"/>
                    </a:lnTo>
                    <a:lnTo>
                      <a:pt x="2439" y="624"/>
                    </a:lnTo>
                    <a:lnTo>
                      <a:pt x="2443" y="631"/>
                    </a:lnTo>
                    <a:lnTo>
                      <a:pt x="2443" y="612"/>
                    </a:lnTo>
                    <a:lnTo>
                      <a:pt x="2466" y="596"/>
                    </a:lnTo>
                    <a:lnTo>
                      <a:pt x="2467" y="597"/>
                    </a:lnTo>
                    <a:lnTo>
                      <a:pt x="2466" y="607"/>
                    </a:lnTo>
                    <a:lnTo>
                      <a:pt x="2467" y="619"/>
                    </a:lnTo>
                    <a:lnTo>
                      <a:pt x="2466" y="636"/>
                    </a:lnTo>
                    <a:lnTo>
                      <a:pt x="2460" y="650"/>
                    </a:lnTo>
                    <a:lnTo>
                      <a:pt x="2459" y="668"/>
                    </a:lnTo>
                    <a:lnTo>
                      <a:pt x="2466" y="683"/>
                    </a:lnTo>
                    <a:lnTo>
                      <a:pt x="2446" y="695"/>
                    </a:lnTo>
                    <a:lnTo>
                      <a:pt x="2451" y="712"/>
                    </a:lnTo>
                    <a:lnTo>
                      <a:pt x="2466" y="711"/>
                    </a:lnTo>
                    <a:lnTo>
                      <a:pt x="2466" y="736"/>
                    </a:lnTo>
                    <a:lnTo>
                      <a:pt x="2482" y="720"/>
                    </a:lnTo>
                    <a:lnTo>
                      <a:pt x="2486" y="727"/>
                    </a:lnTo>
                    <a:lnTo>
                      <a:pt x="2495" y="718"/>
                    </a:lnTo>
                    <a:lnTo>
                      <a:pt x="2495" y="727"/>
                    </a:lnTo>
                    <a:lnTo>
                      <a:pt x="2489" y="733"/>
                    </a:lnTo>
                    <a:lnTo>
                      <a:pt x="2494" y="743"/>
                    </a:lnTo>
                    <a:lnTo>
                      <a:pt x="2504" y="744"/>
                    </a:lnTo>
                    <a:lnTo>
                      <a:pt x="2509" y="727"/>
                    </a:lnTo>
                    <a:lnTo>
                      <a:pt x="2504" y="711"/>
                    </a:lnTo>
                    <a:lnTo>
                      <a:pt x="2506" y="695"/>
                    </a:lnTo>
                    <a:lnTo>
                      <a:pt x="2502" y="682"/>
                    </a:lnTo>
                    <a:lnTo>
                      <a:pt x="2488" y="673"/>
                    </a:lnTo>
                    <a:lnTo>
                      <a:pt x="2488" y="667"/>
                    </a:lnTo>
                    <a:lnTo>
                      <a:pt x="2495" y="636"/>
                    </a:lnTo>
                    <a:lnTo>
                      <a:pt x="2492" y="631"/>
                    </a:lnTo>
                    <a:lnTo>
                      <a:pt x="2489" y="620"/>
                    </a:lnTo>
                    <a:lnTo>
                      <a:pt x="2495" y="620"/>
                    </a:lnTo>
                    <a:lnTo>
                      <a:pt x="2500" y="618"/>
                    </a:lnTo>
                    <a:lnTo>
                      <a:pt x="2504" y="620"/>
                    </a:lnTo>
                    <a:lnTo>
                      <a:pt x="2506" y="625"/>
                    </a:lnTo>
                    <a:lnTo>
                      <a:pt x="2510" y="623"/>
                    </a:lnTo>
                    <a:lnTo>
                      <a:pt x="2521" y="621"/>
                    </a:lnTo>
                    <a:lnTo>
                      <a:pt x="2533" y="628"/>
                    </a:lnTo>
                    <a:lnTo>
                      <a:pt x="2540" y="625"/>
                    </a:lnTo>
                    <a:lnTo>
                      <a:pt x="2545" y="613"/>
                    </a:lnTo>
                    <a:lnTo>
                      <a:pt x="2549" y="607"/>
                    </a:lnTo>
                    <a:lnTo>
                      <a:pt x="2563" y="599"/>
                    </a:lnTo>
                    <a:lnTo>
                      <a:pt x="2563" y="590"/>
                    </a:lnTo>
                    <a:lnTo>
                      <a:pt x="2569" y="574"/>
                    </a:lnTo>
                    <a:lnTo>
                      <a:pt x="2595" y="555"/>
                    </a:lnTo>
                    <a:lnTo>
                      <a:pt x="2602" y="544"/>
                    </a:lnTo>
                    <a:lnTo>
                      <a:pt x="2591" y="542"/>
                    </a:lnTo>
                    <a:lnTo>
                      <a:pt x="2594" y="520"/>
                    </a:lnTo>
                    <a:lnTo>
                      <a:pt x="2592" y="506"/>
                    </a:lnTo>
                    <a:lnTo>
                      <a:pt x="2589" y="491"/>
                    </a:lnTo>
                    <a:lnTo>
                      <a:pt x="2576" y="483"/>
                    </a:lnTo>
                    <a:lnTo>
                      <a:pt x="2575" y="491"/>
                    </a:lnTo>
                    <a:lnTo>
                      <a:pt x="2573" y="499"/>
                    </a:lnTo>
                    <a:lnTo>
                      <a:pt x="2572" y="508"/>
                    </a:lnTo>
                    <a:lnTo>
                      <a:pt x="2579" y="505"/>
                    </a:lnTo>
                    <a:lnTo>
                      <a:pt x="2583" y="497"/>
                    </a:lnTo>
                    <a:lnTo>
                      <a:pt x="2570" y="522"/>
                    </a:lnTo>
                    <a:lnTo>
                      <a:pt x="2551" y="528"/>
                    </a:lnTo>
                    <a:lnTo>
                      <a:pt x="2538" y="526"/>
                    </a:lnTo>
                    <a:lnTo>
                      <a:pt x="2542" y="516"/>
                    </a:lnTo>
                    <a:lnTo>
                      <a:pt x="2543" y="494"/>
                    </a:lnTo>
                    <a:lnTo>
                      <a:pt x="2547" y="491"/>
                    </a:lnTo>
                    <a:lnTo>
                      <a:pt x="2554" y="492"/>
                    </a:lnTo>
                    <a:lnTo>
                      <a:pt x="2563" y="472"/>
                    </a:lnTo>
                    <a:lnTo>
                      <a:pt x="2563" y="462"/>
                    </a:lnTo>
                    <a:lnTo>
                      <a:pt x="2557" y="465"/>
                    </a:lnTo>
                    <a:lnTo>
                      <a:pt x="2557" y="463"/>
                    </a:lnTo>
                    <a:lnTo>
                      <a:pt x="2558" y="449"/>
                    </a:lnTo>
                    <a:lnTo>
                      <a:pt x="2567" y="432"/>
                    </a:lnTo>
                    <a:lnTo>
                      <a:pt x="2586" y="425"/>
                    </a:lnTo>
                    <a:lnTo>
                      <a:pt x="2589" y="421"/>
                    </a:lnTo>
                    <a:lnTo>
                      <a:pt x="2581" y="436"/>
                    </a:lnTo>
                    <a:lnTo>
                      <a:pt x="2581" y="451"/>
                    </a:lnTo>
                    <a:lnTo>
                      <a:pt x="2585" y="458"/>
                    </a:lnTo>
                    <a:lnTo>
                      <a:pt x="2595" y="445"/>
                    </a:lnTo>
                    <a:lnTo>
                      <a:pt x="2599" y="427"/>
                    </a:lnTo>
                    <a:lnTo>
                      <a:pt x="2594" y="408"/>
                    </a:lnTo>
                    <a:lnTo>
                      <a:pt x="2583" y="408"/>
                    </a:lnTo>
                    <a:lnTo>
                      <a:pt x="2569" y="420"/>
                    </a:lnTo>
                    <a:lnTo>
                      <a:pt x="2556" y="418"/>
                    </a:lnTo>
                    <a:lnTo>
                      <a:pt x="2542" y="391"/>
                    </a:lnTo>
                    <a:lnTo>
                      <a:pt x="2536" y="386"/>
                    </a:lnTo>
                    <a:lnTo>
                      <a:pt x="2537" y="394"/>
                    </a:lnTo>
                    <a:lnTo>
                      <a:pt x="2532" y="399"/>
                    </a:lnTo>
                    <a:lnTo>
                      <a:pt x="2524" y="392"/>
                    </a:lnTo>
                    <a:lnTo>
                      <a:pt x="2524" y="387"/>
                    </a:lnTo>
                    <a:lnTo>
                      <a:pt x="2508" y="379"/>
                    </a:lnTo>
                    <a:lnTo>
                      <a:pt x="2505" y="372"/>
                    </a:lnTo>
                    <a:lnTo>
                      <a:pt x="2505" y="367"/>
                    </a:lnTo>
                    <a:lnTo>
                      <a:pt x="2479" y="370"/>
                    </a:lnTo>
                    <a:lnTo>
                      <a:pt x="2465" y="360"/>
                    </a:lnTo>
                    <a:lnTo>
                      <a:pt x="2461" y="352"/>
                    </a:lnTo>
                    <a:lnTo>
                      <a:pt x="2465" y="345"/>
                    </a:lnTo>
                    <a:lnTo>
                      <a:pt x="2447" y="336"/>
                    </a:lnTo>
                    <a:lnTo>
                      <a:pt x="2445" y="328"/>
                    </a:lnTo>
                    <a:lnTo>
                      <a:pt x="2436" y="318"/>
                    </a:lnTo>
                    <a:lnTo>
                      <a:pt x="2434" y="290"/>
                    </a:lnTo>
                    <a:lnTo>
                      <a:pt x="2434" y="275"/>
                    </a:lnTo>
                    <a:lnTo>
                      <a:pt x="2435" y="266"/>
                    </a:lnTo>
                    <a:lnTo>
                      <a:pt x="2441" y="262"/>
                    </a:lnTo>
                    <a:lnTo>
                      <a:pt x="2445" y="262"/>
                    </a:lnTo>
                    <a:lnTo>
                      <a:pt x="2456" y="236"/>
                    </a:lnTo>
                    <a:lnTo>
                      <a:pt x="2459" y="236"/>
                    </a:lnTo>
                    <a:lnTo>
                      <a:pt x="2461" y="242"/>
                    </a:lnTo>
                    <a:lnTo>
                      <a:pt x="2465" y="237"/>
                    </a:lnTo>
                    <a:lnTo>
                      <a:pt x="2466" y="222"/>
                    </a:lnTo>
                    <a:lnTo>
                      <a:pt x="2461" y="227"/>
                    </a:lnTo>
                    <a:lnTo>
                      <a:pt x="2452" y="204"/>
                    </a:lnTo>
                    <a:lnTo>
                      <a:pt x="2444" y="194"/>
                    </a:lnTo>
                    <a:lnTo>
                      <a:pt x="2444" y="184"/>
                    </a:lnTo>
                    <a:lnTo>
                      <a:pt x="2445" y="171"/>
                    </a:lnTo>
                    <a:lnTo>
                      <a:pt x="2452" y="156"/>
                    </a:lnTo>
                    <a:lnTo>
                      <a:pt x="2449" y="156"/>
                    </a:lnTo>
                    <a:lnTo>
                      <a:pt x="2450" y="145"/>
                    </a:lnTo>
                    <a:lnTo>
                      <a:pt x="2451" y="137"/>
                    </a:lnTo>
                    <a:lnTo>
                      <a:pt x="2451" y="122"/>
                    </a:lnTo>
                    <a:lnTo>
                      <a:pt x="2455" y="117"/>
                    </a:lnTo>
                    <a:lnTo>
                      <a:pt x="2460" y="118"/>
                    </a:lnTo>
                    <a:lnTo>
                      <a:pt x="2461" y="114"/>
                    </a:lnTo>
                    <a:lnTo>
                      <a:pt x="2462" y="106"/>
                    </a:lnTo>
                    <a:lnTo>
                      <a:pt x="2470" y="101"/>
                    </a:lnTo>
                    <a:lnTo>
                      <a:pt x="2488" y="124"/>
                    </a:lnTo>
                    <a:lnTo>
                      <a:pt x="2492" y="123"/>
                    </a:lnTo>
                    <a:lnTo>
                      <a:pt x="2495" y="107"/>
                    </a:lnTo>
                    <a:lnTo>
                      <a:pt x="2493" y="86"/>
                    </a:lnTo>
                    <a:lnTo>
                      <a:pt x="2487" y="85"/>
                    </a:lnTo>
                    <a:lnTo>
                      <a:pt x="2481" y="79"/>
                    </a:lnTo>
                    <a:lnTo>
                      <a:pt x="2479" y="67"/>
                    </a:lnTo>
                    <a:lnTo>
                      <a:pt x="2488" y="52"/>
                    </a:lnTo>
                    <a:lnTo>
                      <a:pt x="2502" y="36"/>
                    </a:lnTo>
                    <a:lnTo>
                      <a:pt x="2505" y="26"/>
                    </a:lnTo>
                    <a:lnTo>
                      <a:pt x="2506" y="16"/>
                    </a:lnTo>
                    <a:lnTo>
                      <a:pt x="2513" y="2"/>
                    </a:lnTo>
                    <a:lnTo>
                      <a:pt x="2522" y="0"/>
                    </a:lnTo>
                    <a:lnTo>
                      <a:pt x="2531" y="2"/>
                    </a:lnTo>
                    <a:lnTo>
                      <a:pt x="2541" y="0"/>
                    </a:lnTo>
                    <a:lnTo>
                      <a:pt x="2551" y="10"/>
                    </a:lnTo>
                    <a:lnTo>
                      <a:pt x="2549" y="18"/>
                    </a:lnTo>
                    <a:lnTo>
                      <a:pt x="2546" y="22"/>
                    </a:lnTo>
                    <a:lnTo>
                      <a:pt x="2545" y="32"/>
                    </a:lnTo>
                    <a:lnTo>
                      <a:pt x="2546" y="38"/>
                    </a:lnTo>
                    <a:lnTo>
                      <a:pt x="2554" y="32"/>
                    </a:lnTo>
                    <a:lnTo>
                      <a:pt x="2554" y="49"/>
                    </a:lnTo>
                    <a:lnTo>
                      <a:pt x="2564" y="40"/>
                    </a:lnTo>
                    <a:lnTo>
                      <a:pt x="2567" y="32"/>
                    </a:lnTo>
                    <a:lnTo>
                      <a:pt x="2576" y="44"/>
                    </a:lnTo>
                    <a:lnTo>
                      <a:pt x="2594" y="37"/>
                    </a:lnTo>
                    <a:lnTo>
                      <a:pt x="2594" y="47"/>
                    </a:lnTo>
                    <a:lnTo>
                      <a:pt x="2590" y="63"/>
                    </a:lnTo>
                    <a:lnTo>
                      <a:pt x="2595" y="75"/>
                    </a:lnTo>
                    <a:lnTo>
                      <a:pt x="2605" y="76"/>
                    </a:lnTo>
                    <a:lnTo>
                      <a:pt x="2632" y="115"/>
                    </a:lnTo>
                    <a:lnTo>
                      <a:pt x="2637" y="147"/>
                    </a:lnTo>
                    <a:lnTo>
                      <a:pt x="2638" y="167"/>
                    </a:lnTo>
                    <a:lnTo>
                      <a:pt x="2637" y="190"/>
                    </a:lnTo>
                    <a:lnTo>
                      <a:pt x="2633" y="189"/>
                    </a:lnTo>
                    <a:lnTo>
                      <a:pt x="2634" y="198"/>
                    </a:lnTo>
                    <a:lnTo>
                      <a:pt x="2645" y="201"/>
                    </a:lnTo>
                    <a:lnTo>
                      <a:pt x="2648" y="221"/>
                    </a:lnTo>
                    <a:lnTo>
                      <a:pt x="2662" y="220"/>
                    </a:lnTo>
                    <a:lnTo>
                      <a:pt x="2671" y="230"/>
                    </a:lnTo>
                    <a:lnTo>
                      <a:pt x="2671" y="244"/>
                    </a:lnTo>
                    <a:lnTo>
                      <a:pt x="2672" y="251"/>
                    </a:lnTo>
                    <a:lnTo>
                      <a:pt x="2681" y="264"/>
                    </a:lnTo>
                    <a:lnTo>
                      <a:pt x="2683" y="274"/>
                    </a:lnTo>
                    <a:lnTo>
                      <a:pt x="2685" y="284"/>
                    </a:lnTo>
                    <a:lnTo>
                      <a:pt x="2688" y="284"/>
                    </a:lnTo>
                    <a:lnTo>
                      <a:pt x="2692" y="279"/>
                    </a:lnTo>
                    <a:lnTo>
                      <a:pt x="2693" y="274"/>
                    </a:lnTo>
                    <a:lnTo>
                      <a:pt x="2701" y="280"/>
                    </a:lnTo>
                    <a:lnTo>
                      <a:pt x="2703" y="297"/>
                    </a:lnTo>
                    <a:lnTo>
                      <a:pt x="2709" y="301"/>
                    </a:lnTo>
                    <a:lnTo>
                      <a:pt x="2713" y="308"/>
                    </a:lnTo>
                    <a:lnTo>
                      <a:pt x="2694" y="312"/>
                    </a:lnTo>
                    <a:lnTo>
                      <a:pt x="2671" y="301"/>
                    </a:lnTo>
                    <a:lnTo>
                      <a:pt x="2664" y="302"/>
                    </a:lnTo>
                    <a:lnTo>
                      <a:pt x="2665" y="306"/>
                    </a:lnTo>
                    <a:lnTo>
                      <a:pt x="2665" y="312"/>
                    </a:lnTo>
                    <a:lnTo>
                      <a:pt x="2661" y="316"/>
                    </a:lnTo>
                    <a:lnTo>
                      <a:pt x="2661" y="318"/>
                    </a:lnTo>
                    <a:lnTo>
                      <a:pt x="2680" y="321"/>
                    </a:lnTo>
                    <a:lnTo>
                      <a:pt x="2688" y="334"/>
                    </a:lnTo>
                    <a:lnTo>
                      <a:pt x="2683" y="343"/>
                    </a:lnTo>
                    <a:lnTo>
                      <a:pt x="2676" y="352"/>
                    </a:lnTo>
                    <a:lnTo>
                      <a:pt x="2670" y="352"/>
                    </a:lnTo>
                    <a:lnTo>
                      <a:pt x="2664" y="357"/>
                    </a:lnTo>
                    <a:lnTo>
                      <a:pt x="2658" y="357"/>
                    </a:lnTo>
                    <a:lnTo>
                      <a:pt x="2656" y="364"/>
                    </a:lnTo>
                    <a:lnTo>
                      <a:pt x="2648" y="371"/>
                    </a:lnTo>
                    <a:lnTo>
                      <a:pt x="2650" y="378"/>
                    </a:lnTo>
                    <a:lnTo>
                      <a:pt x="2649" y="381"/>
                    </a:lnTo>
                    <a:lnTo>
                      <a:pt x="2669" y="381"/>
                    </a:lnTo>
                    <a:lnTo>
                      <a:pt x="2673" y="388"/>
                    </a:lnTo>
                    <a:lnTo>
                      <a:pt x="2678" y="402"/>
                    </a:lnTo>
                    <a:lnTo>
                      <a:pt x="2692" y="408"/>
                    </a:lnTo>
                    <a:lnTo>
                      <a:pt x="2705" y="405"/>
                    </a:lnTo>
                    <a:lnTo>
                      <a:pt x="2715" y="391"/>
                    </a:lnTo>
                    <a:lnTo>
                      <a:pt x="2723" y="389"/>
                    </a:lnTo>
                    <a:lnTo>
                      <a:pt x="2724" y="395"/>
                    </a:lnTo>
                    <a:lnTo>
                      <a:pt x="2718" y="404"/>
                    </a:lnTo>
                    <a:lnTo>
                      <a:pt x="2725" y="402"/>
                    </a:lnTo>
                    <a:lnTo>
                      <a:pt x="2731" y="413"/>
                    </a:lnTo>
                    <a:lnTo>
                      <a:pt x="2735" y="409"/>
                    </a:lnTo>
                    <a:lnTo>
                      <a:pt x="2745" y="415"/>
                    </a:lnTo>
                    <a:lnTo>
                      <a:pt x="2748" y="406"/>
                    </a:lnTo>
                    <a:lnTo>
                      <a:pt x="2751" y="421"/>
                    </a:lnTo>
                    <a:lnTo>
                      <a:pt x="2748" y="432"/>
                    </a:lnTo>
                    <a:lnTo>
                      <a:pt x="2744" y="440"/>
                    </a:lnTo>
                    <a:lnTo>
                      <a:pt x="2735" y="430"/>
                    </a:lnTo>
                    <a:lnTo>
                      <a:pt x="2729" y="434"/>
                    </a:lnTo>
                    <a:lnTo>
                      <a:pt x="2720" y="431"/>
                    </a:lnTo>
                    <a:lnTo>
                      <a:pt x="2745" y="465"/>
                    </a:lnTo>
                    <a:lnTo>
                      <a:pt x="2755" y="469"/>
                    </a:lnTo>
                    <a:lnTo>
                      <a:pt x="2756" y="479"/>
                    </a:lnTo>
                    <a:lnTo>
                      <a:pt x="2764" y="494"/>
                    </a:lnTo>
                    <a:lnTo>
                      <a:pt x="2763" y="499"/>
                    </a:lnTo>
                    <a:lnTo>
                      <a:pt x="2773" y="515"/>
                    </a:lnTo>
                    <a:lnTo>
                      <a:pt x="2768" y="531"/>
                    </a:lnTo>
                    <a:lnTo>
                      <a:pt x="2768" y="549"/>
                    </a:lnTo>
                    <a:lnTo>
                      <a:pt x="2766" y="558"/>
                    </a:lnTo>
                    <a:lnTo>
                      <a:pt x="2771" y="574"/>
                    </a:lnTo>
                    <a:lnTo>
                      <a:pt x="2775" y="581"/>
                    </a:lnTo>
                    <a:lnTo>
                      <a:pt x="2779" y="591"/>
                    </a:lnTo>
                    <a:lnTo>
                      <a:pt x="2787" y="581"/>
                    </a:lnTo>
                    <a:lnTo>
                      <a:pt x="2798" y="559"/>
                    </a:lnTo>
                    <a:lnTo>
                      <a:pt x="2798" y="540"/>
                    </a:lnTo>
                    <a:lnTo>
                      <a:pt x="2799" y="535"/>
                    </a:lnTo>
                    <a:lnTo>
                      <a:pt x="2800" y="532"/>
                    </a:lnTo>
                    <a:lnTo>
                      <a:pt x="2806" y="532"/>
                    </a:lnTo>
                    <a:lnTo>
                      <a:pt x="2807" y="513"/>
                    </a:lnTo>
                    <a:lnTo>
                      <a:pt x="2806" y="495"/>
                    </a:lnTo>
                    <a:lnTo>
                      <a:pt x="2806" y="480"/>
                    </a:lnTo>
                    <a:lnTo>
                      <a:pt x="2818" y="465"/>
                    </a:lnTo>
                    <a:lnTo>
                      <a:pt x="2826" y="447"/>
                    </a:lnTo>
                    <a:lnTo>
                      <a:pt x="2837" y="442"/>
                    </a:lnTo>
                    <a:lnTo>
                      <a:pt x="2850" y="443"/>
                    </a:lnTo>
                    <a:lnTo>
                      <a:pt x="2855" y="462"/>
                    </a:lnTo>
                    <a:lnTo>
                      <a:pt x="2866" y="480"/>
                    </a:lnTo>
                    <a:lnTo>
                      <a:pt x="2896" y="505"/>
                    </a:lnTo>
                    <a:lnTo>
                      <a:pt x="2901" y="517"/>
                    </a:lnTo>
                    <a:lnTo>
                      <a:pt x="2907" y="554"/>
                    </a:lnTo>
                    <a:lnTo>
                      <a:pt x="2913" y="575"/>
                    </a:lnTo>
                    <a:lnTo>
                      <a:pt x="2914" y="592"/>
                    </a:lnTo>
                    <a:lnTo>
                      <a:pt x="2906" y="599"/>
                    </a:lnTo>
                    <a:lnTo>
                      <a:pt x="2897" y="597"/>
                    </a:lnTo>
                    <a:lnTo>
                      <a:pt x="2893" y="592"/>
                    </a:lnTo>
                    <a:lnTo>
                      <a:pt x="2893" y="575"/>
                    </a:lnTo>
                    <a:lnTo>
                      <a:pt x="2884" y="598"/>
                    </a:lnTo>
                    <a:lnTo>
                      <a:pt x="2887" y="615"/>
                    </a:lnTo>
                    <a:lnTo>
                      <a:pt x="2884" y="631"/>
                    </a:lnTo>
                    <a:lnTo>
                      <a:pt x="2884" y="641"/>
                    </a:lnTo>
                    <a:lnTo>
                      <a:pt x="2895" y="663"/>
                    </a:lnTo>
                    <a:lnTo>
                      <a:pt x="2900" y="677"/>
                    </a:lnTo>
                    <a:lnTo>
                      <a:pt x="2908" y="689"/>
                    </a:lnTo>
                    <a:lnTo>
                      <a:pt x="2930" y="732"/>
                    </a:lnTo>
                    <a:lnTo>
                      <a:pt x="2936" y="737"/>
                    </a:lnTo>
                    <a:lnTo>
                      <a:pt x="2944" y="746"/>
                    </a:lnTo>
                    <a:lnTo>
                      <a:pt x="2954" y="741"/>
                    </a:lnTo>
                    <a:lnTo>
                      <a:pt x="2955" y="732"/>
                    </a:lnTo>
                    <a:lnTo>
                      <a:pt x="2957" y="721"/>
                    </a:lnTo>
                    <a:lnTo>
                      <a:pt x="2966" y="716"/>
                    </a:lnTo>
                    <a:lnTo>
                      <a:pt x="2971" y="721"/>
                    </a:lnTo>
                    <a:lnTo>
                      <a:pt x="2974" y="715"/>
                    </a:lnTo>
                    <a:lnTo>
                      <a:pt x="2977" y="720"/>
                    </a:lnTo>
                    <a:lnTo>
                      <a:pt x="2983" y="721"/>
                    </a:lnTo>
                    <a:lnTo>
                      <a:pt x="2987" y="699"/>
                    </a:lnTo>
                    <a:lnTo>
                      <a:pt x="2987" y="679"/>
                    </a:lnTo>
                    <a:lnTo>
                      <a:pt x="2988" y="673"/>
                    </a:lnTo>
                    <a:lnTo>
                      <a:pt x="2997" y="653"/>
                    </a:lnTo>
                    <a:lnTo>
                      <a:pt x="3009" y="640"/>
                    </a:lnTo>
                    <a:lnTo>
                      <a:pt x="3020" y="607"/>
                    </a:lnTo>
                    <a:lnTo>
                      <a:pt x="3021" y="592"/>
                    </a:lnTo>
                    <a:lnTo>
                      <a:pt x="3027" y="586"/>
                    </a:lnTo>
                    <a:lnTo>
                      <a:pt x="3030" y="545"/>
                    </a:lnTo>
                    <a:lnTo>
                      <a:pt x="3029" y="538"/>
                    </a:lnTo>
                    <a:lnTo>
                      <a:pt x="3035" y="531"/>
                    </a:lnTo>
                    <a:lnTo>
                      <a:pt x="3047" y="529"/>
                    </a:lnTo>
                    <a:lnTo>
                      <a:pt x="3049" y="523"/>
                    </a:lnTo>
                    <a:lnTo>
                      <a:pt x="3054" y="524"/>
                    </a:lnTo>
                    <a:lnTo>
                      <a:pt x="3064" y="520"/>
                    </a:lnTo>
                    <a:lnTo>
                      <a:pt x="3076" y="524"/>
                    </a:lnTo>
                    <a:lnTo>
                      <a:pt x="3087" y="522"/>
                    </a:lnTo>
                    <a:lnTo>
                      <a:pt x="3083" y="517"/>
                    </a:lnTo>
                    <a:lnTo>
                      <a:pt x="3069" y="515"/>
                    </a:lnTo>
                    <a:lnTo>
                      <a:pt x="3064" y="507"/>
                    </a:lnTo>
                    <a:lnTo>
                      <a:pt x="3068" y="501"/>
                    </a:lnTo>
                    <a:lnTo>
                      <a:pt x="3065" y="496"/>
                    </a:lnTo>
                    <a:lnTo>
                      <a:pt x="3075" y="496"/>
                    </a:lnTo>
                    <a:lnTo>
                      <a:pt x="3074" y="488"/>
                    </a:lnTo>
                    <a:lnTo>
                      <a:pt x="3079" y="485"/>
                    </a:lnTo>
                    <a:lnTo>
                      <a:pt x="3090" y="489"/>
                    </a:lnTo>
                    <a:lnTo>
                      <a:pt x="3087" y="479"/>
                    </a:lnTo>
                    <a:lnTo>
                      <a:pt x="3080" y="479"/>
                    </a:lnTo>
                    <a:lnTo>
                      <a:pt x="3073" y="469"/>
                    </a:lnTo>
                    <a:lnTo>
                      <a:pt x="3059" y="465"/>
                    </a:lnTo>
                    <a:lnTo>
                      <a:pt x="3052" y="456"/>
                    </a:lnTo>
                    <a:lnTo>
                      <a:pt x="3047" y="442"/>
                    </a:lnTo>
                    <a:lnTo>
                      <a:pt x="3048" y="431"/>
                    </a:lnTo>
                    <a:lnTo>
                      <a:pt x="3049" y="426"/>
                    </a:lnTo>
                    <a:lnTo>
                      <a:pt x="3046" y="410"/>
                    </a:lnTo>
                    <a:lnTo>
                      <a:pt x="3048" y="400"/>
                    </a:lnTo>
                    <a:lnTo>
                      <a:pt x="3044" y="386"/>
                    </a:lnTo>
                    <a:lnTo>
                      <a:pt x="3046" y="381"/>
                    </a:lnTo>
                    <a:lnTo>
                      <a:pt x="3048" y="371"/>
                    </a:lnTo>
                    <a:lnTo>
                      <a:pt x="3048" y="360"/>
                    </a:lnTo>
                    <a:lnTo>
                      <a:pt x="3067" y="365"/>
                    </a:lnTo>
                    <a:lnTo>
                      <a:pt x="3075" y="356"/>
                    </a:lnTo>
                    <a:lnTo>
                      <a:pt x="3097" y="355"/>
                    </a:lnTo>
                    <a:lnTo>
                      <a:pt x="3116" y="360"/>
                    </a:lnTo>
                    <a:lnTo>
                      <a:pt x="3126" y="371"/>
                    </a:lnTo>
                    <a:lnTo>
                      <a:pt x="3150" y="384"/>
                    </a:lnTo>
                    <a:lnTo>
                      <a:pt x="3173" y="381"/>
                    </a:lnTo>
                    <a:lnTo>
                      <a:pt x="3181" y="386"/>
                    </a:lnTo>
                    <a:lnTo>
                      <a:pt x="3192" y="383"/>
                    </a:lnTo>
                    <a:lnTo>
                      <a:pt x="3200" y="378"/>
                    </a:lnTo>
                    <a:lnTo>
                      <a:pt x="3205" y="386"/>
                    </a:lnTo>
                    <a:lnTo>
                      <a:pt x="3205" y="403"/>
                    </a:lnTo>
                    <a:lnTo>
                      <a:pt x="3207" y="411"/>
                    </a:lnTo>
                    <a:lnTo>
                      <a:pt x="3198" y="415"/>
                    </a:lnTo>
                    <a:lnTo>
                      <a:pt x="3205" y="415"/>
                    </a:lnTo>
                    <a:lnTo>
                      <a:pt x="3216" y="431"/>
                    </a:lnTo>
                    <a:lnTo>
                      <a:pt x="3224" y="445"/>
                    </a:lnTo>
                    <a:lnTo>
                      <a:pt x="3220" y="451"/>
                    </a:lnTo>
                    <a:lnTo>
                      <a:pt x="3223" y="453"/>
                    </a:lnTo>
                    <a:lnTo>
                      <a:pt x="3251" y="451"/>
                    </a:lnTo>
                    <a:lnTo>
                      <a:pt x="3259" y="458"/>
                    </a:lnTo>
                    <a:lnTo>
                      <a:pt x="3269" y="461"/>
                    </a:lnTo>
                    <a:lnTo>
                      <a:pt x="3272" y="470"/>
                    </a:lnTo>
                    <a:lnTo>
                      <a:pt x="3262" y="484"/>
                    </a:lnTo>
                    <a:lnTo>
                      <a:pt x="3246" y="496"/>
                    </a:lnTo>
                    <a:lnTo>
                      <a:pt x="3240" y="508"/>
                    </a:lnTo>
                    <a:lnTo>
                      <a:pt x="3272" y="513"/>
                    </a:lnTo>
                    <a:lnTo>
                      <a:pt x="3277" y="526"/>
                    </a:lnTo>
                    <a:lnTo>
                      <a:pt x="3275" y="542"/>
                    </a:lnTo>
                    <a:lnTo>
                      <a:pt x="3271" y="549"/>
                    </a:lnTo>
                    <a:lnTo>
                      <a:pt x="3258" y="558"/>
                    </a:lnTo>
                    <a:lnTo>
                      <a:pt x="3252" y="559"/>
                    </a:lnTo>
                    <a:lnTo>
                      <a:pt x="3246" y="570"/>
                    </a:lnTo>
                    <a:lnTo>
                      <a:pt x="3242" y="577"/>
                    </a:lnTo>
                    <a:lnTo>
                      <a:pt x="3236" y="571"/>
                    </a:lnTo>
                    <a:lnTo>
                      <a:pt x="3232" y="556"/>
                    </a:lnTo>
                    <a:lnTo>
                      <a:pt x="3225" y="559"/>
                    </a:lnTo>
                    <a:lnTo>
                      <a:pt x="3223" y="566"/>
                    </a:lnTo>
                    <a:lnTo>
                      <a:pt x="3208" y="559"/>
                    </a:lnTo>
                    <a:lnTo>
                      <a:pt x="3207" y="569"/>
                    </a:lnTo>
                    <a:lnTo>
                      <a:pt x="3220" y="588"/>
                    </a:lnTo>
                    <a:lnTo>
                      <a:pt x="3215" y="592"/>
                    </a:lnTo>
                    <a:lnTo>
                      <a:pt x="3215" y="596"/>
                    </a:lnTo>
                    <a:lnTo>
                      <a:pt x="3221" y="597"/>
                    </a:lnTo>
                    <a:lnTo>
                      <a:pt x="3221" y="605"/>
                    </a:lnTo>
                    <a:lnTo>
                      <a:pt x="3220" y="613"/>
                    </a:lnTo>
                    <a:lnTo>
                      <a:pt x="3239" y="604"/>
                    </a:lnTo>
                    <a:lnTo>
                      <a:pt x="3232" y="620"/>
                    </a:lnTo>
                    <a:lnTo>
                      <a:pt x="3230" y="637"/>
                    </a:lnTo>
                    <a:lnTo>
                      <a:pt x="3231" y="651"/>
                    </a:lnTo>
                    <a:lnTo>
                      <a:pt x="3257" y="688"/>
                    </a:lnTo>
                    <a:lnTo>
                      <a:pt x="3268" y="699"/>
                    </a:lnTo>
                    <a:lnTo>
                      <a:pt x="3275" y="711"/>
                    </a:lnTo>
                    <a:lnTo>
                      <a:pt x="3275" y="717"/>
                    </a:lnTo>
                    <a:lnTo>
                      <a:pt x="3271" y="723"/>
                    </a:lnTo>
                    <a:lnTo>
                      <a:pt x="3271" y="738"/>
                    </a:lnTo>
                    <a:lnTo>
                      <a:pt x="3274" y="748"/>
                    </a:lnTo>
                    <a:lnTo>
                      <a:pt x="3268" y="755"/>
                    </a:lnTo>
                    <a:lnTo>
                      <a:pt x="3268" y="764"/>
                    </a:lnTo>
                    <a:lnTo>
                      <a:pt x="3255" y="770"/>
                    </a:lnTo>
                    <a:lnTo>
                      <a:pt x="3248" y="776"/>
                    </a:lnTo>
                    <a:lnTo>
                      <a:pt x="3236" y="790"/>
                    </a:lnTo>
                    <a:lnTo>
                      <a:pt x="3235" y="798"/>
                    </a:lnTo>
                    <a:lnTo>
                      <a:pt x="3230" y="807"/>
                    </a:lnTo>
                    <a:lnTo>
                      <a:pt x="3202" y="835"/>
                    </a:lnTo>
                    <a:lnTo>
                      <a:pt x="3183" y="840"/>
                    </a:lnTo>
                    <a:lnTo>
                      <a:pt x="3180" y="851"/>
                    </a:lnTo>
                    <a:lnTo>
                      <a:pt x="3170" y="863"/>
                    </a:lnTo>
                    <a:lnTo>
                      <a:pt x="3162" y="863"/>
                    </a:lnTo>
                    <a:lnTo>
                      <a:pt x="3157" y="859"/>
                    </a:lnTo>
                    <a:lnTo>
                      <a:pt x="3155" y="851"/>
                    </a:lnTo>
                    <a:lnTo>
                      <a:pt x="3134" y="831"/>
                    </a:lnTo>
                    <a:lnTo>
                      <a:pt x="3126" y="819"/>
                    </a:lnTo>
                    <a:lnTo>
                      <a:pt x="3119" y="827"/>
                    </a:lnTo>
                    <a:lnTo>
                      <a:pt x="3121" y="836"/>
                    </a:lnTo>
                    <a:lnTo>
                      <a:pt x="3133" y="855"/>
                    </a:lnTo>
                    <a:lnTo>
                      <a:pt x="3134" y="868"/>
                    </a:lnTo>
                    <a:lnTo>
                      <a:pt x="3140" y="886"/>
                    </a:lnTo>
                    <a:lnTo>
                      <a:pt x="3140" y="892"/>
                    </a:lnTo>
                    <a:lnTo>
                      <a:pt x="3139" y="886"/>
                    </a:lnTo>
                    <a:lnTo>
                      <a:pt x="3128" y="884"/>
                    </a:lnTo>
                    <a:lnTo>
                      <a:pt x="3114" y="870"/>
                    </a:lnTo>
                    <a:lnTo>
                      <a:pt x="3106" y="866"/>
                    </a:lnTo>
                    <a:lnTo>
                      <a:pt x="3103" y="863"/>
                    </a:lnTo>
                    <a:lnTo>
                      <a:pt x="3100" y="863"/>
                    </a:lnTo>
                    <a:lnTo>
                      <a:pt x="3100" y="887"/>
                    </a:lnTo>
                    <a:lnTo>
                      <a:pt x="3084" y="881"/>
                    </a:lnTo>
                    <a:lnTo>
                      <a:pt x="3076" y="882"/>
                    </a:lnTo>
                    <a:lnTo>
                      <a:pt x="3065" y="874"/>
                    </a:lnTo>
                    <a:lnTo>
                      <a:pt x="3063" y="879"/>
                    </a:lnTo>
                    <a:lnTo>
                      <a:pt x="3053" y="836"/>
                    </a:lnTo>
                    <a:lnTo>
                      <a:pt x="3044" y="835"/>
                    </a:lnTo>
                    <a:lnTo>
                      <a:pt x="3026" y="849"/>
                    </a:lnTo>
                    <a:lnTo>
                      <a:pt x="3025" y="846"/>
                    </a:lnTo>
                    <a:lnTo>
                      <a:pt x="3017" y="847"/>
                    </a:lnTo>
                    <a:lnTo>
                      <a:pt x="2990" y="838"/>
                    </a:lnTo>
                    <a:lnTo>
                      <a:pt x="2979" y="847"/>
                    </a:lnTo>
                    <a:lnTo>
                      <a:pt x="2981" y="854"/>
                    </a:lnTo>
                    <a:lnTo>
                      <a:pt x="2977" y="856"/>
                    </a:lnTo>
                    <a:lnTo>
                      <a:pt x="2979" y="865"/>
                    </a:lnTo>
                    <a:lnTo>
                      <a:pt x="3003" y="877"/>
                    </a:lnTo>
                    <a:lnTo>
                      <a:pt x="3011" y="878"/>
                    </a:lnTo>
                    <a:lnTo>
                      <a:pt x="3017" y="887"/>
                    </a:lnTo>
                    <a:lnTo>
                      <a:pt x="3015" y="895"/>
                    </a:lnTo>
                    <a:lnTo>
                      <a:pt x="3015" y="905"/>
                    </a:lnTo>
                    <a:lnTo>
                      <a:pt x="3011" y="909"/>
                    </a:lnTo>
                    <a:lnTo>
                      <a:pt x="3011" y="915"/>
                    </a:lnTo>
                    <a:lnTo>
                      <a:pt x="3009" y="921"/>
                    </a:lnTo>
                    <a:lnTo>
                      <a:pt x="3001" y="927"/>
                    </a:lnTo>
                    <a:lnTo>
                      <a:pt x="2994" y="944"/>
                    </a:lnTo>
                    <a:lnTo>
                      <a:pt x="2988" y="953"/>
                    </a:lnTo>
                    <a:lnTo>
                      <a:pt x="2981" y="960"/>
                    </a:lnTo>
                    <a:lnTo>
                      <a:pt x="2978" y="968"/>
                    </a:lnTo>
                    <a:lnTo>
                      <a:pt x="2967" y="973"/>
                    </a:lnTo>
                    <a:lnTo>
                      <a:pt x="2960" y="991"/>
                    </a:lnTo>
                    <a:lnTo>
                      <a:pt x="2956" y="996"/>
                    </a:lnTo>
                    <a:lnTo>
                      <a:pt x="2946" y="999"/>
                    </a:lnTo>
                    <a:lnTo>
                      <a:pt x="2909" y="1002"/>
                    </a:lnTo>
                    <a:lnTo>
                      <a:pt x="2906" y="994"/>
                    </a:lnTo>
                    <a:lnTo>
                      <a:pt x="2900" y="984"/>
                    </a:lnTo>
                    <a:lnTo>
                      <a:pt x="2869" y="958"/>
                    </a:lnTo>
                    <a:lnTo>
                      <a:pt x="2869" y="956"/>
                    </a:lnTo>
                    <a:lnTo>
                      <a:pt x="2847" y="947"/>
                    </a:lnTo>
                    <a:lnTo>
                      <a:pt x="2826" y="930"/>
                    </a:lnTo>
                    <a:lnTo>
                      <a:pt x="2818" y="929"/>
                    </a:lnTo>
                    <a:lnTo>
                      <a:pt x="2810" y="932"/>
                    </a:lnTo>
                    <a:lnTo>
                      <a:pt x="2794" y="927"/>
                    </a:lnTo>
                    <a:lnTo>
                      <a:pt x="2789" y="940"/>
                    </a:lnTo>
                    <a:lnTo>
                      <a:pt x="2807" y="951"/>
                    </a:lnTo>
                    <a:lnTo>
                      <a:pt x="2822" y="967"/>
                    </a:lnTo>
                    <a:lnTo>
                      <a:pt x="2833" y="986"/>
                    </a:lnTo>
                    <a:lnTo>
                      <a:pt x="2850" y="1002"/>
                    </a:lnTo>
                    <a:lnTo>
                      <a:pt x="2879" y="1006"/>
                    </a:lnTo>
                    <a:lnTo>
                      <a:pt x="2903" y="1016"/>
                    </a:lnTo>
                    <a:lnTo>
                      <a:pt x="2912" y="1011"/>
                    </a:lnTo>
                    <a:lnTo>
                      <a:pt x="2936" y="1012"/>
                    </a:lnTo>
                    <a:lnTo>
                      <a:pt x="2961" y="1016"/>
                    </a:lnTo>
                    <a:lnTo>
                      <a:pt x="2962" y="1021"/>
                    </a:lnTo>
                    <a:lnTo>
                      <a:pt x="2968" y="1019"/>
                    </a:lnTo>
                    <a:lnTo>
                      <a:pt x="2965" y="1032"/>
                    </a:lnTo>
                    <a:lnTo>
                      <a:pt x="2960" y="1040"/>
                    </a:lnTo>
                    <a:lnTo>
                      <a:pt x="2960" y="1050"/>
                    </a:lnTo>
                    <a:lnTo>
                      <a:pt x="2950" y="1062"/>
                    </a:lnTo>
                    <a:lnTo>
                      <a:pt x="2946" y="1081"/>
                    </a:lnTo>
                    <a:lnTo>
                      <a:pt x="2939" y="1085"/>
                    </a:lnTo>
                    <a:lnTo>
                      <a:pt x="2931" y="1104"/>
                    </a:lnTo>
                    <a:lnTo>
                      <a:pt x="2918" y="1110"/>
                    </a:lnTo>
                    <a:lnTo>
                      <a:pt x="2918" y="1125"/>
                    </a:lnTo>
                    <a:lnTo>
                      <a:pt x="2913" y="1131"/>
                    </a:lnTo>
                    <a:lnTo>
                      <a:pt x="2903" y="1153"/>
                    </a:lnTo>
                    <a:lnTo>
                      <a:pt x="2900" y="1151"/>
                    </a:lnTo>
                    <a:lnTo>
                      <a:pt x="2888" y="1164"/>
                    </a:lnTo>
                    <a:lnTo>
                      <a:pt x="2871" y="1174"/>
                    </a:lnTo>
                    <a:lnTo>
                      <a:pt x="2850" y="1169"/>
                    </a:lnTo>
                    <a:lnTo>
                      <a:pt x="2847" y="1177"/>
                    </a:lnTo>
                    <a:lnTo>
                      <a:pt x="2827" y="1162"/>
                    </a:lnTo>
                    <a:lnTo>
                      <a:pt x="2826" y="1166"/>
                    </a:lnTo>
                    <a:lnTo>
                      <a:pt x="2826" y="1170"/>
                    </a:lnTo>
                    <a:lnTo>
                      <a:pt x="2820" y="1159"/>
                    </a:lnTo>
                    <a:lnTo>
                      <a:pt x="2816" y="1162"/>
                    </a:lnTo>
                    <a:lnTo>
                      <a:pt x="2809" y="1156"/>
                    </a:lnTo>
                    <a:lnTo>
                      <a:pt x="2804" y="1155"/>
                    </a:lnTo>
                    <a:lnTo>
                      <a:pt x="2806" y="1162"/>
                    </a:lnTo>
                    <a:lnTo>
                      <a:pt x="2806" y="1170"/>
                    </a:lnTo>
                    <a:lnTo>
                      <a:pt x="2809" y="1180"/>
                    </a:lnTo>
                    <a:lnTo>
                      <a:pt x="2809" y="1182"/>
                    </a:lnTo>
                    <a:lnTo>
                      <a:pt x="2804" y="1182"/>
                    </a:lnTo>
                    <a:lnTo>
                      <a:pt x="2796" y="1178"/>
                    </a:lnTo>
                    <a:lnTo>
                      <a:pt x="2795" y="1189"/>
                    </a:lnTo>
                    <a:lnTo>
                      <a:pt x="2800" y="1196"/>
                    </a:lnTo>
                    <a:lnTo>
                      <a:pt x="2796" y="1201"/>
                    </a:lnTo>
                    <a:lnTo>
                      <a:pt x="2793" y="1215"/>
                    </a:lnTo>
                    <a:lnTo>
                      <a:pt x="2788" y="1222"/>
                    </a:lnTo>
                    <a:lnTo>
                      <a:pt x="2780" y="1222"/>
                    </a:lnTo>
                    <a:lnTo>
                      <a:pt x="2778" y="1229"/>
                    </a:lnTo>
                    <a:lnTo>
                      <a:pt x="2773" y="1231"/>
                    </a:lnTo>
                    <a:lnTo>
                      <a:pt x="2767" y="1228"/>
                    </a:lnTo>
                    <a:lnTo>
                      <a:pt x="2763" y="1237"/>
                    </a:lnTo>
                    <a:lnTo>
                      <a:pt x="2758" y="1229"/>
                    </a:lnTo>
                    <a:lnTo>
                      <a:pt x="2752" y="1227"/>
                    </a:lnTo>
                    <a:lnTo>
                      <a:pt x="2746" y="1221"/>
                    </a:lnTo>
                    <a:lnTo>
                      <a:pt x="2734" y="1216"/>
                    </a:lnTo>
                    <a:lnTo>
                      <a:pt x="2721" y="1205"/>
                    </a:lnTo>
                    <a:lnTo>
                      <a:pt x="2716" y="1209"/>
                    </a:lnTo>
                    <a:lnTo>
                      <a:pt x="2714" y="1195"/>
                    </a:lnTo>
                    <a:lnTo>
                      <a:pt x="2707" y="1204"/>
                    </a:lnTo>
                    <a:lnTo>
                      <a:pt x="2697" y="1205"/>
                    </a:lnTo>
                    <a:lnTo>
                      <a:pt x="2692" y="1200"/>
                    </a:lnTo>
                    <a:lnTo>
                      <a:pt x="2688" y="1204"/>
                    </a:lnTo>
                    <a:lnTo>
                      <a:pt x="2678" y="1204"/>
                    </a:lnTo>
                    <a:lnTo>
                      <a:pt x="2658" y="1195"/>
                    </a:lnTo>
                    <a:lnTo>
                      <a:pt x="2654" y="1189"/>
                    </a:lnTo>
                    <a:lnTo>
                      <a:pt x="2608" y="1167"/>
                    </a:lnTo>
                    <a:lnTo>
                      <a:pt x="2606" y="1170"/>
                    </a:lnTo>
                    <a:lnTo>
                      <a:pt x="2600" y="1182"/>
                    </a:lnTo>
                    <a:lnTo>
                      <a:pt x="2602" y="1189"/>
                    </a:lnTo>
                    <a:lnTo>
                      <a:pt x="2611" y="1195"/>
                    </a:lnTo>
                    <a:lnTo>
                      <a:pt x="2618" y="1191"/>
                    </a:lnTo>
                    <a:lnTo>
                      <a:pt x="2617" y="1186"/>
                    </a:lnTo>
                    <a:lnTo>
                      <a:pt x="2617" y="1180"/>
                    </a:lnTo>
                    <a:lnTo>
                      <a:pt x="2626" y="1189"/>
                    </a:lnTo>
                    <a:lnTo>
                      <a:pt x="2642" y="1194"/>
                    </a:lnTo>
                    <a:lnTo>
                      <a:pt x="2654" y="1200"/>
                    </a:lnTo>
                    <a:lnTo>
                      <a:pt x="2656" y="1205"/>
                    </a:lnTo>
                    <a:lnTo>
                      <a:pt x="2656" y="1211"/>
                    </a:lnTo>
                    <a:lnTo>
                      <a:pt x="2662" y="1202"/>
                    </a:lnTo>
                    <a:lnTo>
                      <a:pt x="2682" y="1209"/>
                    </a:lnTo>
                    <a:lnTo>
                      <a:pt x="2683" y="1215"/>
                    </a:lnTo>
                    <a:lnTo>
                      <a:pt x="2676" y="1220"/>
                    </a:lnTo>
                    <a:lnTo>
                      <a:pt x="2672" y="1227"/>
                    </a:lnTo>
                    <a:lnTo>
                      <a:pt x="2678" y="1228"/>
                    </a:lnTo>
                    <a:lnTo>
                      <a:pt x="2682" y="1220"/>
                    </a:lnTo>
                    <a:lnTo>
                      <a:pt x="2689" y="1213"/>
                    </a:lnTo>
                    <a:lnTo>
                      <a:pt x="2701" y="1211"/>
                    </a:lnTo>
                    <a:lnTo>
                      <a:pt x="2709" y="1215"/>
                    </a:lnTo>
                    <a:lnTo>
                      <a:pt x="2712" y="1222"/>
                    </a:lnTo>
                    <a:lnTo>
                      <a:pt x="2724" y="1233"/>
                    </a:lnTo>
                    <a:lnTo>
                      <a:pt x="2737" y="1237"/>
                    </a:lnTo>
                    <a:lnTo>
                      <a:pt x="2740" y="1242"/>
                    </a:lnTo>
                    <a:lnTo>
                      <a:pt x="2748" y="1238"/>
                    </a:lnTo>
                    <a:lnTo>
                      <a:pt x="2751" y="1243"/>
                    </a:lnTo>
                    <a:lnTo>
                      <a:pt x="2750" y="1248"/>
                    </a:lnTo>
                    <a:lnTo>
                      <a:pt x="2758" y="1258"/>
                    </a:lnTo>
                    <a:lnTo>
                      <a:pt x="2759" y="1264"/>
                    </a:lnTo>
                    <a:lnTo>
                      <a:pt x="2764" y="1287"/>
                    </a:lnTo>
                    <a:lnTo>
                      <a:pt x="2763" y="1298"/>
                    </a:lnTo>
                    <a:lnTo>
                      <a:pt x="2761" y="1304"/>
                    </a:lnTo>
                    <a:lnTo>
                      <a:pt x="2756" y="1311"/>
                    </a:lnTo>
                    <a:lnTo>
                      <a:pt x="2734" y="1311"/>
                    </a:lnTo>
                    <a:lnTo>
                      <a:pt x="2726" y="1318"/>
                    </a:lnTo>
                    <a:lnTo>
                      <a:pt x="2719" y="1322"/>
                    </a:lnTo>
                    <a:lnTo>
                      <a:pt x="2708" y="1323"/>
                    </a:lnTo>
                    <a:lnTo>
                      <a:pt x="2685" y="1320"/>
                    </a:lnTo>
                    <a:lnTo>
                      <a:pt x="2676" y="1323"/>
                    </a:lnTo>
                    <a:lnTo>
                      <a:pt x="2665" y="1319"/>
                    </a:lnTo>
                    <a:lnTo>
                      <a:pt x="2661" y="1326"/>
                    </a:lnTo>
                    <a:lnTo>
                      <a:pt x="2670" y="1341"/>
                    </a:lnTo>
                    <a:lnTo>
                      <a:pt x="2686" y="1340"/>
                    </a:lnTo>
                    <a:lnTo>
                      <a:pt x="2688" y="1347"/>
                    </a:lnTo>
                    <a:lnTo>
                      <a:pt x="2676" y="1351"/>
                    </a:lnTo>
                    <a:lnTo>
                      <a:pt x="2667" y="1347"/>
                    </a:lnTo>
                    <a:lnTo>
                      <a:pt x="2655" y="1349"/>
                    </a:lnTo>
                    <a:lnTo>
                      <a:pt x="2651" y="1368"/>
                    </a:lnTo>
                    <a:lnTo>
                      <a:pt x="2651" y="1379"/>
                    </a:lnTo>
                    <a:lnTo>
                      <a:pt x="2656" y="1410"/>
                    </a:lnTo>
                    <a:lnTo>
                      <a:pt x="2639" y="1390"/>
                    </a:lnTo>
                    <a:lnTo>
                      <a:pt x="2633" y="1393"/>
                    </a:lnTo>
                    <a:lnTo>
                      <a:pt x="2634" y="1400"/>
                    </a:lnTo>
                    <a:lnTo>
                      <a:pt x="2626" y="1406"/>
                    </a:lnTo>
                    <a:lnTo>
                      <a:pt x="2626" y="1414"/>
                    </a:lnTo>
                    <a:lnTo>
                      <a:pt x="2622" y="1421"/>
                    </a:lnTo>
                    <a:lnTo>
                      <a:pt x="2621" y="1426"/>
                    </a:lnTo>
                    <a:lnTo>
                      <a:pt x="2605" y="1426"/>
                    </a:lnTo>
                    <a:lnTo>
                      <a:pt x="2608" y="1437"/>
                    </a:lnTo>
                    <a:lnTo>
                      <a:pt x="2613" y="1441"/>
                    </a:lnTo>
                    <a:lnTo>
                      <a:pt x="2603" y="1459"/>
                    </a:lnTo>
                    <a:lnTo>
                      <a:pt x="2581" y="1475"/>
                    </a:lnTo>
                    <a:lnTo>
                      <a:pt x="2575" y="1482"/>
                    </a:lnTo>
                    <a:lnTo>
                      <a:pt x="2551" y="1484"/>
                    </a:lnTo>
                    <a:lnTo>
                      <a:pt x="2546" y="1489"/>
                    </a:lnTo>
                    <a:lnTo>
                      <a:pt x="2568" y="1506"/>
                    </a:lnTo>
                    <a:lnTo>
                      <a:pt x="2568" y="1512"/>
                    </a:lnTo>
                    <a:lnTo>
                      <a:pt x="2565" y="1524"/>
                    </a:lnTo>
                    <a:lnTo>
                      <a:pt x="2563" y="1538"/>
                    </a:lnTo>
                    <a:lnTo>
                      <a:pt x="2560" y="1544"/>
                    </a:lnTo>
                    <a:lnTo>
                      <a:pt x="2549" y="1548"/>
                    </a:lnTo>
                    <a:lnTo>
                      <a:pt x="2551" y="1573"/>
                    </a:lnTo>
                    <a:lnTo>
                      <a:pt x="2547" y="1583"/>
                    </a:lnTo>
                    <a:lnTo>
                      <a:pt x="2540" y="1584"/>
                    </a:lnTo>
                    <a:lnTo>
                      <a:pt x="2537" y="1589"/>
                    </a:lnTo>
                    <a:lnTo>
                      <a:pt x="2541" y="1605"/>
                    </a:lnTo>
                    <a:lnTo>
                      <a:pt x="2538" y="1632"/>
                    </a:lnTo>
                    <a:lnTo>
                      <a:pt x="2537" y="1642"/>
                    </a:lnTo>
                    <a:lnTo>
                      <a:pt x="2533" y="1675"/>
                    </a:lnTo>
                    <a:lnTo>
                      <a:pt x="2533" y="1702"/>
                    </a:lnTo>
                    <a:lnTo>
                      <a:pt x="2535" y="1718"/>
                    </a:lnTo>
                    <a:lnTo>
                      <a:pt x="2535" y="1729"/>
                    </a:lnTo>
                    <a:lnTo>
                      <a:pt x="2525" y="1747"/>
                    </a:lnTo>
                    <a:lnTo>
                      <a:pt x="2533" y="1749"/>
                    </a:lnTo>
                    <a:lnTo>
                      <a:pt x="2537" y="1758"/>
                    </a:lnTo>
                    <a:lnTo>
                      <a:pt x="2545" y="1770"/>
                    </a:lnTo>
                    <a:lnTo>
                      <a:pt x="2551" y="1776"/>
                    </a:lnTo>
                    <a:lnTo>
                      <a:pt x="2552" y="1776"/>
                    </a:lnTo>
                    <a:lnTo>
                      <a:pt x="2558" y="1772"/>
                    </a:lnTo>
                    <a:lnTo>
                      <a:pt x="2559" y="1779"/>
                    </a:lnTo>
                    <a:lnTo>
                      <a:pt x="2560" y="1802"/>
                    </a:lnTo>
                    <a:lnTo>
                      <a:pt x="2564" y="1797"/>
                    </a:lnTo>
                    <a:lnTo>
                      <a:pt x="2564" y="1775"/>
                    </a:lnTo>
                    <a:lnTo>
                      <a:pt x="2568" y="1772"/>
                    </a:lnTo>
                    <a:lnTo>
                      <a:pt x="2596" y="1772"/>
                    </a:lnTo>
                    <a:lnTo>
                      <a:pt x="2601" y="1776"/>
                    </a:lnTo>
                    <a:lnTo>
                      <a:pt x="2608" y="1776"/>
                    </a:lnTo>
                    <a:lnTo>
                      <a:pt x="2613" y="1774"/>
                    </a:lnTo>
                    <a:lnTo>
                      <a:pt x="2622" y="1779"/>
                    </a:lnTo>
                    <a:lnTo>
                      <a:pt x="2624" y="1785"/>
                    </a:lnTo>
                    <a:lnTo>
                      <a:pt x="2628" y="1812"/>
                    </a:lnTo>
                    <a:lnTo>
                      <a:pt x="2646" y="1856"/>
                    </a:lnTo>
                    <a:lnTo>
                      <a:pt x="2646" y="1876"/>
                    </a:lnTo>
                    <a:lnTo>
                      <a:pt x="2648" y="1890"/>
                    </a:lnTo>
                    <a:lnTo>
                      <a:pt x="2660" y="1909"/>
                    </a:lnTo>
                    <a:lnTo>
                      <a:pt x="2662" y="1936"/>
                    </a:lnTo>
                    <a:lnTo>
                      <a:pt x="2661" y="1944"/>
                    </a:lnTo>
                    <a:lnTo>
                      <a:pt x="2658" y="1953"/>
                    </a:lnTo>
                    <a:lnTo>
                      <a:pt x="2650" y="1959"/>
                    </a:lnTo>
                    <a:lnTo>
                      <a:pt x="2644" y="1964"/>
                    </a:lnTo>
                    <a:lnTo>
                      <a:pt x="2645" y="1966"/>
                    </a:lnTo>
                    <a:lnTo>
                      <a:pt x="2666" y="1955"/>
                    </a:lnTo>
                    <a:lnTo>
                      <a:pt x="2666" y="1964"/>
                    </a:lnTo>
                    <a:lnTo>
                      <a:pt x="2670" y="1964"/>
                    </a:lnTo>
                    <a:lnTo>
                      <a:pt x="2686" y="1952"/>
                    </a:lnTo>
                    <a:lnTo>
                      <a:pt x="2734" y="1930"/>
                    </a:lnTo>
                    <a:lnTo>
                      <a:pt x="2756" y="1936"/>
                    </a:lnTo>
                    <a:lnTo>
                      <a:pt x="2762" y="1942"/>
                    </a:lnTo>
                    <a:lnTo>
                      <a:pt x="2774" y="1948"/>
                    </a:lnTo>
                    <a:lnTo>
                      <a:pt x="2779" y="1957"/>
                    </a:lnTo>
                    <a:lnTo>
                      <a:pt x="2796" y="1964"/>
                    </a:lnTo>
                    <a:lnTo>
                      <a:pt x="2821" y="1976"/>
                    </a:lnTo>
                    <a:lnTo>
                      <a:pt x="2842" y="1977"/>
                    </a:lnTo>
                    <a:lnTo>
                      <a:pt x="2847" y="1980"/>
                    </a:lnTo>
                    <a:lnTo>
                      <a:pt x="2885" y="2006"/>
                    </a:lnTo>
                    <a:lnTo>
                      <a:pt x="2900" y="2012"/>
                    </a:lnTo>
                    <a:lnTo>
                      <a:pt x="2920" y="2043"/>
                    </a:lnTo>
                    <a:lnTo>
                      <a:pt x="2924" y="2049"/>
                    </a:lnTo>
                    <a:lnTo>
                      <a:pt x="2923" y="2056"/>
                    </a:lnTo>
                    <a:lnTo>
                      <a:pt x="2929" y="2061"/>
                    </a:lnTo>
                    <a:lnTo>
                      <a:pt x="2934" y="2057"/>
                    </a:lnTo>
                    <a:lnTo>
                      <a:pt x="2939" y="2060"/>
                    </a:lnTo>
                    <a:lnTo>
                      <a:pt x="2943" y="2065"/>
                    </a:lnTo>
                    <a:lnTo>
                      <a:pt x="2950" y="2066"/>
                    </a:lnTo>
                    <a:lnTo>
                      <a:pt x="2958" y="2065"/>
                    </a:lnTo>
                    <a:lnTo>
                      <a:pt x="2966" y="2066"/>
                    </a:lnTo>
                    <a:lnTo>
                      <a:pt x="2978" y="2076"/>
                    </a:lnTo>
                    <a:lnTo>
                      <a:pt x="3020" y="2089"/>
                    </a:lnTo>
                    <a:lnTo>
                      <a:pt x="3032" y="2099"/>
                    </a:lnTo>
                    <a:lnTo>
                      <a:pt x="3035" y="2106"/>
                    </a:lnTo>
                    <a:lnTo>
                      <a:pt x="3051" y="2116"/>
                    </a:lnTo>
                    <a:lnTo>
                      <a:pt x="3052" y="2122"/>
                    </a:lnTo>
                    <a:lnTo>
                      <a:pt x="3046" y="2137"/>
                    </a:lnTo>
                    <a:lnTo>
                      <a:pt x="3042" y="2149"/>
                    </a:lnTo>
                    <a:lnTo>
                      <a:pt x="3033" y="2169"/>
                    </a:lnTo>
                    <a:lnTo>
                      <a:pt x="3046" y="2148"/>
                    </a:lnTo>
                    <a:lnTo>
                      <a:pt x="3051" y="2136"/>
                    </a:lnTo>
                    <a:lnTo>
                      <a:pt x="3056" y="2127"/>
                    </a:lnTo>
                    <a:lnTo>
                      <a:pt x="3112" y="2126"/>
                    </a:lnTo>
                    <a:lnTo>
                      <a:pt x="3139" y="2132"/>
                    </a:lnTo>
                    <a:lnTo>
                      <a:pt x="3160" y="2130"/>
                    </a:lnTo>
                    <a:lnTo>
                      <a:pt x="3166" y="2131"/>
                    </a:lnTo>
                    <a:lnTo>
                      <a:pt x="3171" y="2127"/>
                    </a:lnTo>
                    <a:lnTo>
                      <a:pt x="3182" y="2130"/>
                    </a:lnTo>
                    <a:lnTo>
                      <a:pt x="3185" y="2137"/>
                    </a:lnTo>
                    <a:lnTo>
                      <a:pt x="3193" y="2136"/>
                    </a:lnTo>
                    <a:lnTo>
                      <a:pt x="3203" y="2140"/>
                    </a:lnTo>
                    <a:lnTo>
                      <a:pt x="3210" y="2145"/>
                    </a:lnTo>
                    <a:lnTo>
                      <a:pt x="3216" y="2141"/>
                    </a:lnTo>
                    <a:lnTo>
                      <a:pt x="3221" y="2165"/>
                    </a:lnTo>
                    <a:lnTo>
                      <a:pt x="3219" y="2199"/>
                    </a:lnTo>
                    <a:lnTo>
                      <a:pt x="3214" y="2217"/>
                    </a:lnTo>
                    <a:lnTo>
                      <a:pt x="3213" y="2235"/>
                    </a:lnTo>
                    <a:lnTo>
                      <a:pt x="3219" y="2246"/>
                    </a:lnTo>
                    <a:lnTo>
                      <a:pt x="3221" y="2258"/>
                    </a:lnTo>
                    <a:lnTo>
                      <a:pt x="3221" y="2281"/>
                    </a:lnTo>
                    <a:lnTo>
                      <a:pt x="3225" y="2314"/>
                    </a:lnTo>
                    <a:lnTo>
                      <a:pt x="3219" y="2321"/>
                    </a:lnTo>
                    <a:lnTo>
                      <a:pt x="3219" y="2341"/>
                    </a:lnTo>
                    <a:lnTo>
                      <a:pt x="3223" y="2348"/>
                    </a:lnTo>
                    <a:lnTo>
                      <a:pt x="3228" y="2352"/>
                    </a:lnTo>
                    <a:lnTo>
                      <a:pt x="3230" y="2358"/>
                    </a:lnTo>
                    <a:lnTo>
                      <a:pt x="3239" y="2369"/>
                    </a:lnTo>
                    <a:lnTo>
                      <a:pt x="3247" y="2373"/>
                    </a:lnTo>
                    <a:lnTo>
                      <a:pt x="3255" y="2382"/>
                    </a:lnTo>
                    <a:lnTo>
                      <a:pt x="3259" y="2393"/>
                    </a:lnTo>
                    <a:lnTo>
                      <a:pt x="3267" y="2402"/>
                    </a:lnTo>
                    <a:lnTo>
                      <a:pt x="3267" y="2405"/>
                    </a:lnTo>
                    <a:lnTo>
                      <a:pt x="3253" y="2406"/>
                    </a:lnTo>
                    <a:lnTo>
                      <a:pt x="3234" y="2418"/>
                    </a:lnTo>
                    <a:lnTo>
                      <a:pt x="3229" y="2423"/>
                    </a:lnTo>
                    <a:lnTo>
                      <a:pt x="3229" y="2425"/>
                    </a:lnTo>
                    <a:lnTo>
                      <a:pt x="3262" y="2416"/>
                    </a:lnTo>
                    <a:lnTo>
                      <a:pt x="3272" y="2417"/>
                    </a:lnTo>
                    <a:lnTo>
                      <a:pt x="3279" y="2421"/>
                    </a:lnTo>
                    <a:lnTo>
                      <a:pt x="3307" y="2450"/>
                    </a:lnTo>
                    <a:lnTo>
                      <a:pt x="3312" y="2459"/>
                    </a:lnTo>
                    <a:lnTo>
                      <a:pt x="3317" y="2477"/>
                    </a:lnTo>
                    <a:lnTo>
                      <a:pt x="3314" y="2486"/>
                    </a:lnTo>
                    <a:lnTo>
                      <a:pt x="3289" y="2514"/>
                    </a:lnTo>
                    <a:lnTo>
                      <a:pt x="3314" y="2495"/>
                    </a:lnTo>
                    <a:lnTo>
                      <a:pt x="3318" y="2488"/>
                    </a:lnTo>
                    <a:lnTo>
                      <a:pt x="3323" y="2488"/>
                    </a:lnTo>
                    <a:lnTo>
                      <a:pt x="3337" y="2500"/>
                    </a:lnTo>
                    <a:lnTo>
                      <a:pt x="3344" y="2501"/>
                    </a:lnTo>
                    <a:lnTo>
                      <a:pt x="3359" y="2512"/>
                    </a:lnTo>
                    <a:lnTo>
                      <a:pt x="3363" y="2509"/>
                    </a:lnTo>
                    <a:lnTo>
                      <a:pt x="3360" y="2482"/>
                    </a:lnTo>
                    <a:lnTo>
                      <a:pt x="3363" y="2476"/>
                    </a:lnTo>
                    <a:lnTo>
                      <a:pt x="3370" y="2476"/>
                    </a:lnTo>
                    <a:lnTo>
                      <a:pt x="3370" y="2470"/>
                    </a:lnTo>
                    <a:lnTo>
                      <a:pt x="3371" y="2464"/>
                    </a:lnTo>
                    <a:lnTo>
                      <a:pt x="3379" y="2461"/>
                    </a:lnTo>
                    <a:lnTo>
                      <a:pt x="3386" y="2461"/>
                    </a:lnTo>
                    <a:lnTo>
                      <a:pt x="3386" y="2466"/>
                    </a:lnTo>
                    <a:lnTo>
                      <a:pt x="3399" y="2475"/>
                    </a:lnTo>
                    <a:lnTo>
                      <a:pt x="3402" y="2495"/>
                    </a:lnTo>
                    <a:lnTo>
                      <a:pt x="3408" y="2493"/>
                    </a:lnTo>
                    <a:lnTo>
                      <a:pt x="3415" y="2487"/>
                    </a:lnTo>
                    <a:lnTo>
                      <a:pt x="3415" y="2481"/>
                    </a:lnTo>
                    <a:lnTo>
                      <a:pt x="3419" y="2477"/>
                    </a:lnTo>
                    <a:lnTo>
                      <a:pt x="3420" y="2470"/>
                    </a:lnTo>
                    <a:lnTo>
                      <a:pt x="3412" y="2468"/>
                    </a:lnTo>
                    <a:lnTo>
                      <a:pt x="3401" y="2450"/>
                    </a:lnTo>
                    <a:lnTo>
                      <a:pt x="3399" y="2443"/>
                    </a:lnTo>
                    <a:lnTo>
                      <a:pt x="3412" y="2442"/>
                    </a:lnTo>
                    <a:lnTo>
                      <a:pt x="3412" y="2437"/>
                    </a:lnTo>
                    <a:lnTo>
                      <a:pt x="3420" y="2432"/>
                    </a:lnTo>
                    <a:lnTo>
                      <a:pt x="3424" y="2421"/>
                    </a:lnTo>
                    <a:lnTo>
                      <a:pt x="3429" y="2415"/>
                    </a:lnTo>
                    <a:lnTo>
                      <a:pt x="3435" y="2410"/>
                    </a:lnTo>
                    <a:lnTo>
                      <a:pt x="3454" y="2411"/>
                    </a:lnTo>
                    <a:lnTo>
                      <a:pt x="3460" y="2407"/>
                    </a:lnTo>
                    <a:lnTo>
                      <a:pt x="3460" y="2405"/>
                    </a:lnTo>
                    <a:lnTo>
                      <a:pt x="3444" y="2407"/>
                    </a:lnTo>
                    <a:lnTo>
                      <a:pt x="3436" y="2406"/>
                    </a:lnTo>
                    <a:lnTo>
                      <a:pt x="3429" y="2400"/>
                    </a:lnTo>
                    <a:lnTo>
                      <a:pt x="3427" y="2391"/>
                    </a:lnTo>
                    <a:lnTo>
                      <a:pt x="3424" y="2387"/>
                    </a:lnTo>
                    <a:lnTo>
                      <a:pt x="3417" y="2383"/>
                    </a:lnTo>
                    <a:lnTo>
                      <a:pt x="3411" y="2364"/>
                    </a:lnTo>
                    <a:lnTo>
                      <a:pt x="3414" y="2361"/>
                    </a:lnTo>
                    <a:lnTo>
                      <a:pt x="3415" y="2356"/>
                    </a:lnTo>
                    <a:lnTo>
                      <a:pt x="3411" y="2353"/>
                    </a:lnTo>
                    <a:lnTo>
                      <a:pt x="3407" y="2309"/>
                    </a:lnTo>
                    <a:lnTo>
                      <a:pt x="3404" y="2299"/>
                    </a:lnTo>
                    <a:lnTo>
                      <a:pt x="3403" y="2274"/>
                    </a:lnTo>
                    <a:lnTo>
                      <a:pt x="3404" y="2264"/>
                    </a:lnTo>
                    <a:lnTo>
                      <a:pt x="3402" y="2251"/>
                    </a:lnTo>
                    <a:lnTo>
                      <a:pt x="3399" y="2242"/>
                    </a:lnTo>
                    <a:lnTo>
                      <a:pt x="3391" y="2232"/>
                    </a:lnTo>
                    <a:lnTo>
                      <a:pt x="3379" y="2206"/>
                    </a:lnTo>
                    <a:lnTo>
                      <a:pt x="3374" y="2200"/>
                    </a:lnTo>
                    <a:lnTo>
                      <a:pt x="3366" y="2197"/>
                    </a:lnTo>
                    <a:lnTo>
                      <a:pt x="3361" y="2195"/>
                    </a:lnTo>
                    <a:lnTo>
                      <a:pt x="3380" y="2186"/>
                    </a:lnTo>
                    <a:lnTo>
                      <a:pt x="3407" y="2169"/>
                    </a:lnTo>
                    <a:lnTo>
                      <a:pt x="3422" y="2162"/>
                    </a:lnTo>
                    <a:lnTo>
                      <a:pt x="3449" y="2140"/>
                    </a:lnTo>
                    <a:lnTo>
                      <a:pt x="3461" y="2132"/>
                    </a:lnTo>
                    <a:lnTo>
                      <a:pt x="3476" y="2119"/>
                    </a:lnTo>
                    <a:lnTo>
                      <a:pt x="3489" y="2104"/>
                    </a:lnTo>
                    <a:lnTo>
                      <a:pt x="3476" y="2114"/>
                    </a:lnTo>
                    <a:lnTo>
                      <a:pt x="3492" y="2092"/>
                    </a:lnTo>
                    <a:lnTo>
                      <a:pt x="3513" y="2055"/>
                    </a:lnTo>
                    <a:lnTo>
                      <a:pt x="3519" y="2041"/>
                    </a:lnTo>
                    <a:lnTo>
                      <a:pt x="3524" y="2036"/>
                    </a:lnTo>
                    <a:lnTo>
                      <a:pt x="3532" y="2038"/>
                    </a:lnTo>
                    <a:lnTo>
                      <a:pt x="3541" y="2045"/>
                    </a:lnTo>
                    <a:lnTo>
                      <a:pt x="3551" y="2040"/>
                    </a:lnTo>
                    <a:lnTo>
                      <a:pt x="3554" y="2032"/>
                    </a:lnTo>
                    <a:lnTo>
                      <a:pt x="3548" y="2030"/>
                    </a:lnTo>
                    <a:lnTo>
                      <a:pt x="3543" y="2007"/>
                    </a:lnTo>
                    <a:lnTo>
                      <a:pt x="3540" y="2001"/>
                    </a:lnTo>
                    <a:lnTo>
                      <a:pt x="3531" y="2022"/>
                    </a:lnTo>
                    <a:lnTo>
                      <a:pt x="3527" y="2030"/>
                    </a:lnTo>
                    <a:lnTo>
                      <a:pt x="3525" y="2027"/>
                    </a:lnTo>
                    <a:lnTo>
                      <a:pt x="3524" y="2005"/>
                    </a:lnTo>
                    <a:lnTo>
                      <a:pt x="3521" y="1980"/>
                    </a:lnTo>
                    <a:lnTo>
                      <a:pt x="3517" y="1959"/>
                    </a:lnTo>
                    <a:lnTo>
                      <a:pt x="3514" y="1953"/>
                    </a:lnTo>
                    <a:lnTo>
                      <a:pt x="3511" y="1947"/>
                    </a:lnTo>
                    <a:lnTo>
                      <a:pt x="3510" y="1927"/>
                    </a:lnTo>
                    <a:lnTo>
                      <a:pt x="3500" y="1892"/>
                    </a:lnTo>
                    <a:lnTo>
                      <a:pt x="3492" y="1861"/>
                    </a:lnTo>
                    <a:lnTo>
                      <a:pt x="3490" y="1849"/>
                    </a:lnTo>
                    <a:lnTo>
                      <a:pt x="3483" y="1835"/>
                    </a:lnTo>
                    <a:lnTo>
                      <a:pt x="3483" y="1829"/>
                    </a:lnTo>
                    <a:lnTo>
                      <a:pt x="3482" y="1825"/>
                    </a:lnTo>
                    <a:lnTo>
                      <a:pt x="3472" y="1826"/>
                    </a:lnTo>
                    <a:lnTo>
                      <a:pt x="3454" y="1815"/>
                    </a:lnTo>
                    <a:lnTo>
                      <a:pt x="3449" y="1809"/>
                    </a:lnTo>
                    <a:lnTo>
                      <a:pt x="3428" y="1793"/>
                    </a:lnTo>
                    <a:lnTo>
                      <a:pt x="3413" y="1777"/>
                    </a:lnTo>
                    <a:lnTo>
                      <a:pt x="3411" y="1771"/>
                    </a:lnTo>
                    <a:lnTo>
                      <a:pt x="3414" y="1767"/>
                    </a:lnTo>
                    <a:lnTo>
                      <a:pt x="3412" y="1760"/>
                    </a:lnTo>
                    <a:lnTo>
                      <a:pt x="3411" y="1749"/>
                    </a:lnTo>
                    <a:lnTo>
                      <a:pt x="3413" y="1740"/>
                    </a:lnTo>
                    <a:lnTo>
                      <a:pt x="3419" y="1739"/>
                    </a:lnTo>
                    <a:lnTo>
                      <a:pt x="3433" y="1729"/>
                    </a:lnTo>
                    <a:lnTo>
                      <a:pt x="3451" y="1729"/>
                    </a:lnTo>
                    <a:lnTo>
                      <a:pt x="3455" y="1723"/>
                    </a:lnTo>
                    <a:lnTo>
                      <a:pt x="3471" y="1722"/>
                    </a:lnTo>
                    <a:lnTo>
                      <a:pt x="3471" y="1708"/>
                    </a:lnTo>
                    <a:lnTo>
                      <a:pt x="3465" y="1705"/>
                    </a:lnTo>
                    <a:lnTo>
                      <a:pt x="3465" y="1695"/>
                    </a:lnTo>
                    <a:lnTo>
                      <a:pt x="3470" y="1683"/>
                    </a:lnTo>
                    <a:lnTo>
                      <a:pt x="3483" y="1688"/>
                    </a:lnTo>
                    <a:lnTo>
                      <a:pt x="3487" y="1691"/>
                    </a:lnTo>
                    <a:lnTo>
                      <a:pt x="3508" y="1686"/>
                    </a:lnTo>
                    <a:lnTo>
                      <a:pt x="3492" y="1681"/>
                    </a:lnTo>
                    <a:lnTo>
                      <a:pt x="3487" y="1675"/>
                    </a:lnTo>
                    <a:lnTo>
                      <a:pt x="3487" y="1664"/>
                    </a:lnTo>
                    <a:lnTo>
                      <a:pt x="3489" y="1658"/>
                    </a:lnTo>
                    <a:lnTo>
                      <a:pt x="3493" y="1658"/>
                    </a:lnTo>
                    <a:lnTo>
                      <a:pt x="3500" y="1643"/>
                    </a:lnTo>
                    <a:lnTo>
                      <a:pt x="3493" y="1648"/>
                    </a:lnTo>
                    <a:lnTo>
                      <a:pt x="3471" y="1645"/>
                    </a:lnTo>
                    <a:lnTo>
                      <a:pt x="3471" y="1635"/>
                    </a:lnTo>
                    <a:lnTo>
                      <a:pt x="3476" y="1637"/>
                    </a:lnTo>
                    <a:lnTo>
                      <a:pt x="3482" y="1634"/>
                    </a:lnTo>
                    <a:lnTo>
                      <a:pt x="3483" y="1625"/>
                    </a:lnTo>
                    <a:lnTo>
                      <a:pt x="3477" y="1616"/>
                    </a:lnTo>
                    <a:lnTo>
                      <a:pt x="3476" y="1615"/>
                    </a:lnTo>
                    <a:lnTo>
                      <a:pt x="3467" y="1597"/>
                    </a:lnTo>
                    <a:lnTo>
                      <a:pt x="3472" y="1578"/>
                    </a:lnTo>
                    <a:lnTo>
                      <a:pt x="3466" y="1576"/>
                    </a:lnTo>
                    <a:lnTo>
                      <a:pt x="3465" y="1568"/>
                    </a:lnTo>
                    <a:lnTo>
                      <a:pt x="3483" y="1562"/>
                    </a:lnTo>
                    <a:lnTo>
                      <a:pt x="3483" y="1561"/>
                    </a:lnTo>
                    <a:lnTo>
                      <a:pt x="3473" y="1561"/>
                    </a:lnTo>
                    <a:lnTo>
                      <a:pt x="3468" y="1556"/>
                    </a:lnTo>
                    <a:lnTo>
                      <a:pt x="3460" y="1561"/>
                    </a:lnTo>
                    <a:lnTo>
                      <a:pt x="3452" y="1559"/>
                    </a:lnTo>
                    <a:lnTo>
                      <a:pt x="3445" y="1550"/>
                    </a:lnTo>
                    <a:lnTo>
                      <a:pt x="3445" y="1539"/>
                    </a:lnTo>
                    <a:lnTo>
                      <a:pt x="3456" y="1523"/>
                    </a:lnTo>
                    <a:lnTo>
                      <a:pt x="3461" y="1505"/>
                    </a:lnTo>
                    <a:lnTo>
                      <a:pt x="3467" y="1500"/>
                    </a:lnTo>
                    <a:lnTo>
                      <a:pt x="3467" y="1486"/>
                    </a:lnTo>
                    <a:lnTo>
                      <a:pt x="3471" y="1485"/>
                    </a:lnTo>
                    <a:lnTo>
                      <a:pt x="3476" y="1478"/>
                    </a:lnTo>
                    <a:lnTo>
                      <a:pt x="3476" y="1468"/>
                    </a:lnTo>
                    <a:lnTo>
                      <a:pt x="3483" y="1465"/>
                    </a:lnTo>
                    <a:lnTo>
                      <a:pt x="3485" y="1447"/>
                    </a:lnTo>
                    <a:lnTo>
                      <a:pt x="3481" y="1454"/>
                    </a:lnTo>
                    <a:lnTo>
                      <a:pt x="3472" y="1457"/>
                    </a:lnTo>
                    <a:lnTo>
                      <a:pt x="3466" y="1452"/>
                    </a:lnTo>
                    <a:lnTo>
                      <a:pt x="3458" y="1449"/>
                    </a:lnTo>
                    <a:lnTo>
                      <a:pt x="3449" y="1441"/>
                    </a:lnTo>
                    <a:lnTo>
                      <a:pt x="3447" y="1428"/>
                    </a:lnTo>
                    <a:lnTo>
                      <a:pt x="3442" y="1419"/>
                    </a:lnTo>
                    <a:lnTo>
                      <a:pt x="3441" y="1404"/>
                    </a:lnTo>
                    <a:lnTo>
                      <a:pt x="3441" y="1392"/>
                    </a:lnTo>
                    <a:lnTo>
                      <a:pt x="3442" y="1387"/>
                    </a:lnTo>
                    <a:lnTo>
                      <a:pt x="3454" y="1379"/>
                    </a:lnTo>
                    <a:lnTo>
                      <a:pt x="3466" y="1360"/>
                    </a:lnTo>
                    <a:lnTo>
                      <a:pt x="3474" y="1350"/>
                    </a:lnTo>
                    <a:lnTo>
                      <a:pt x="3481" y="1347"/>
                    </a:lnTo>
                    <a:lnTo>
                      <a:pt x="3481" y="1355"/>
                    </a:lnTo>
                    <a:lnTo>
                      <a:pt x="3490" y="1354"/>
                    </a:lnTo>
                    <a:lnTo>
                      <a:pt x="3516" y="1355"/>
                    </a:lnTo>
                    <a:lnTo>
                      <a:pt x="3547" y="1362"/>
                    </a:lnTo>
                    <a:lnTo>
                      <a:pt x="3552" y="1367"/>
                    </a:lnTo>
                    <a:lnTo>
                      <a:pt x="3553" y="1369"/>
                    </a:lnTo>
                    <a:lnTo>
                      <a:pt x="3562" y="1374"/>
                    </a:lnTo>
                    <a:lnTo>
                      <a:pt x="3579" y="1377"/>
                    </a:lnTo>
                    <a:lnTo>
                      <a:pt x="3586" y="1379"/>
                    </a:lnTo>
                    <a:lnTo>
                      <a:pt x="3583" y="1388"/>
                    </a:lnTo>
                    <a:lnTo>
                      <a:pt x="3585" y="1390"/>
                    </a:lnTo>
                    <a:lnTo>
                      <a:pt x="3596" y="1383"/>
                    </a:lnTo>
                    <a:lnTo>
                      <a:pt x="3612" y="1383"/>
                    </a:lnTo>
                    <a:lnTo>
                      <a:pt x="3616" y="1389"/>
                    </a:lnTo>
                    <a:lnTo>
                      <a:pt x="3613" y="1397"/>
                    </a:lnTo>
                    <a:lnTo>
                      <a:pt x="3633" y="1395"/>
                    </a:lnTo>
                    <a:lnTo>
                      <a:pt x="3630" y="1390"/>
                    </a:lnTo>
                    <a:lnTo>
                      <a:pt x="3637" y="1384"/>
                    </a:lnTo>
                    <a:lnTo>
                      <a:pt x="3670" y="1373"/>
                    </a:lnTo>
                    <a:lnTo>
                      <a:pt x="3682" y="1361"/>
                    </a:lnTo>
                    <a:lnTo>
                      <a:pt x="3715" y="1378"/>
                    </a:lnTo>
                    <a:lnTo>
                      <a:pt x="3724" y="1390"/>
                    </a:lnTo>
                    <a:lnTo>
                      <a:pt x="3739" y="1397"/>
                    </a:lnTo>
                    <a:lnTo>
                      <a:pt x="3748" y="1398"/>
                    </a:lnTo>
                    <a:lnTo>
                      <a:pt x="3751" y="1403"/>
                    </a:lnTo>
                    <a:lnTo>
                      <a:pt x="3752" y="1411"/>
                    </a:lnTo>
                    <a:lnTo>
                      <a:pt x="3740" y="1438"/>
                    </a:lnTo>
                    <a:lnTo>
                      <a:pt x="3743" y="1435"/>
                    </a:lnTo>
                    <a:lnTo>
                      <a:pt x="3751" y="1437"/>
                    </a:lnTo>
                    <a:lnTo>
                      <a:pt x="3753" y="1433"/>
                    </a:lnTo>
                    <a:lnTo>
                      <a:pt x="3753" y="1422"/>
                    </a:lnTo>
                    <a:lnTo>
                      <a:pt x="3759" y="1421"/>
                    </a:lnTo>
                    <a:lnTo>
                      <a:pt x="3769" y="1425"/>
                    </a:lnTo>
                    <a:lnTo>
                      <a:pt x="3769" y="1441"/>
                    </a:lnTo>
                    <a:lnTo>
                      <a:pt x="3775" y="1448"/>
                    </a:lnTo>
                    <a:lnTo>
                      <a:pt x="3778" y="1455"/>
                    </a:lnTo>
                    <a:lnTo>
                      <a:pt x="3770" y="1460"/>
                    </a:lnTo>
                    <a:lnTo>
                      <a:pt x="3772" y="1469"/>
                    </a:lnTo>
                    <a:lnTo>
                      <a:pt x="3782" y="1465"/>
                    </a:lnTo>
                    <a:lnTo>
                      <a:pt x="3784" y="1458"/>
                    </a:lnTo>
                    <a:lnTo>
                      <a:pt x="3793" y="1455"/>
                    </a:lnTo>
                    <a:lnTo>
                      <a:pt x="3801" y="1458"/>
                    </a:lnTo>
                    <a:lnTo>
                      <a:pt x="3807" y="1464"/>
                    </a:lnTo>
                    <a:lnTo>
                      <a:pt x="3802" y="1471"/>
                    </a:lnTo>
                    <a:lnTo>
                      <a:pt x="3798" y="1474"/>
                    </a:lnTo>
                    <a:lnTo>
                      <a:pt x="3791" y="1479"/>
                    </a:lnTo>
                    <a:lnTo>
                      <a:pt x="3791" y="1489"/>
                    </a:lnTo>
                    <a:lnTo>
                      <a:pt x="3794" y="1495"/>
                    </a:lnTo>
                    <a:lnTo>
                      <a:pt x="3799" y="1501"/>
                    </a:lnTo>
                    <a:lnTo>
                      <a:pt x="3807" y="1503"/>
                    </a:lnTo>
                    <a:lnTo>
                      <a:pt x="3805" y="1511"/>
                    </a:lnTo>
                    <a:lnTo>
                      <a:pt x="3806" y="1514"/>
                    </a:lnTo>
                    <a:lnTo>
                      <a:pt x="3823" y="1511"/>
                    </a:lnTo>
                    <a:lnTo>
                      <a:pt x="3834" y="1513"/>
                    </a:lnTo>
                    <a:lnTo>
                      <a:pt x="3837" y="1523"/>
                    </a:lnTo>
                    <a:lnTo>
                      <a:pt x="3843" y="1532"/>
                    </a:lnTo>
                    <a:lnTo>
                      <a:pt x="3849" y="1524"/>
                    </a:lnTo>
                    <a:lnTo>
                      <a:pt x="3864" y="1529"/>
                    </a:lnTo>
                    <a:lnTo>
                      <a:pt x="3877" y="1523"/>
                    </a:lnTo>
                    <a:lnTo>
                      <a:pt x="3882" y="1529"/>
                    </a:lnTo>
                    <a:lnTo>
                      <a:pt x="3884" y="1537"/>
                    </a:lnTo>
                    <a:lnTo>
                      <a:pt x="3884" y="1544"/>
                    </a:lnTo>
                    <a:lnTo>
                      <a:pt x="3888" y="1545"/>
                    </a:lnTo>
                    <a:lnTo>
                      <a:pt x="3908" y="1535"/>
                    </a:lnTo>
                    <a:lnTo>
                      <a:pt x="3907" y="1528"/>
                    </a:lnTo>
                    <a:lnTo>
                      <a:pt x="3914" y="1524"/>
                    </a:lnTo>
                    <a:lnTo>
                      <a:pt x="3925" y="1541"/>
                    </a:lnTo>
                    <a:lnTo>
                      <a:pt x="3926" y="1548"/>
                    </a:lnTo>
                    <a:lnTo>
                      <a:pt x="3925" y="1553"/>
                    </a:lnTo>
                    <a:lnTo>
                      <a:pt x="3920" y="1560"/>
                    </a:lnTo>
                    <a:lnTo>
                      <a:pt x="3912" y="1566"/>
                    </a:lnTo>
                    <a:lnTo>
                      <a:pt x="3912" y="1575"/>
                    </a:lnTo>
                    <a:lnTo>
                      <a:pt x="3909" y="1584"/>
                    </a:lnTo>
                    <a:lnTo>
                      <a:pt x="3912" y="1592"/>
                    </a:lnTo>
                    <a:lnTo>
                      <a:pt x="3911" y="1598"/>
                    </a:lnTo>
                    <a:lnTo>
                      <a:pt x="3915" y="1599"/>
                    </a:lnTo>
                    <a:lnTo>
                      <a:pt x="3918" y="1615"/>
                    </a:lnTo>
                    <a:lnTo>
                      <a:pt x="3926" y="1632"/>
                    </a:lnTo>
                    <a:lnTo>
                      <a:pt x="3913" y="1634"/>
                    </a:lnTo>
                    <a:lnTo>
                      <a:pt x="3912" y="1638"/>
                    </a:lnTo>
                    <a:lnTo>
                      <a:pt x="3908" y="1642"/>
                    </a:lnTo>
                    <a:lnTo>
                      <a:pt x="3896" y="1642"/>
                    </a:lnTo>
                    <a:lnTo>
                      <a:pt x="3887" y="1640"/>
                    </a:lnTo>
                    <a:lnTo>
                      <a:pt x="3869" y="1641"/>
                    </a:lnTo>
                    <a:lnTo>
                      <a:pt x="3853" y="1638"/>
                    </a:lnTo>
                    <a:lnTo>
                      <a:pt x="3842" y="1631"/>
                    </a:lnTo>
                    <a:lnTo>
                      <a:pt x="3831" y="1632"/>
                    </a:lnTo>
                    <a:lnTo>
                      <a:pt x="3826" y="1636"/>
                    </a:lnTo>
                    <a:lnTo>
                      <a:pt x="3845" y="1638"/>
                    </a:lnTo>
                    <a:lnTo>
                      <a:pt x="3863" y="1650"/>
                    </a:lnTo>
                    <a:lnTo>
                      <a:pt x="3899" y="1648"/>
                    </a:lnTo>
                    <a:lnTo>
                      <a:pt x="3912" y="1653"/>
                    </a:lnTo>
                    <a:lnTo>
                      <a:pt x="3924" y="1664"/>
                    </a:lnTo>
                    <a:lnTo>
                      <a:pt x="3926" y="1674"/>
                    </a:lnTo>
                    <a:lnTo>
                      <a:pt x="3924" y="1677"/>
                    </a:lnTo>
                    <a:lnTo>
                      <a:pt x="3926" y="1683"/>
                    </a:lnTo>
                    <a:lnTo>
                      <a:pt x="3913" y="1713"/>
                    </a:lnTo>
                    <a:lnTo>
                      <a:pt x="3915" y="1717"/>
                    </a:lnTo>
                    <a:lnTo>
                      <a:pt x="3931" y="1712"/>
                    </a:lnTo>
                    <a:lnTo>
                      <a:pt x="3938" y="1717"/>
                    </a:lnTo>
                    <a:lnTo>
                      <a:pt x="3935" y="1722"/>
                    </a:lnTo>
                    <a:lnTo>
                      <a:pt x="3923" y="1731"/>
                    </a:lnTo>
                    <a:lnTo>
                      <a:pt x="3924" y="1736"/>
                    </a:lnTo>
                    <a:lnTo>
                      <a:pt x="3934" y="1736"/>
                    </a:lnTo>
                    <a:lnTo>
                      <a:pt x="3938" y="1743"/>
                    </a:lnTo>
                    <a:lnTo>
                      <a:pt x="3938" y="1748"/>
                    </a:lnTo>
                    <a:lnTo>
                      <a:pt x="3935" y="1751"/>
                    </a:lnTo>
                    <a:lnTo>
                      <a:pt x="3931" y="1750"/>
                    </a:lnTo>
                    <a:lnTo>
                      <a:pt x="3930" y="1748"/>
                    </a:lnTo>
                    <a:lnTo>
                      <a:pt x="3924" y="1755"/>
                    </a:lnTo>
                    <a:lnTo>
                      <a:pt x="3912" y="1766"/>
                    </a:lnTo>
                    <a:lnTo>
                      <a:pt x="3909" y="1755"/>
                    </a:lnTo>
                    <a:lnTo>
                      <a:pt x="3903" y="1749"/>
                    </a:lnTo>
                    <a:lnTo>
                      <a:pt x="3893" y="1750"/>
                    </a:lnTo>
                    <a:lnTo>
                      <a:pt x="3899" y="1764"/>
                    </a:lnTo>
                    <a:lnTo>
                      <a:pt x="3899" y="1770"/>
                    </a:lnTo>
                    <a:lnTo>
                      <a:pt x="3879" y="1774"/>
                    </a:lnTo>
                    <a:lnTo>
                      <a:pt x="3885" y="1779"/>
                    </a:lnTo>
                    <a:lnTo>
                      <a:pt x="3895" y="1779"/>
                    </a:lnTo>
                    <a:lnTo>
                      <a:pt x="3901" y="1780"/>
                    </a:lnTo>
                    <a:lnTo>
                      <a:pt x="3907" y="1787"/>
                    </a:lnTo>
                    <a:lnTo>
                      <a:pt x="3924" y="1770"/>
                    </a:lnTo>
                    <a:lnTo>
                      <a:pt x="3931" y="1765"/>
                    </a:lnTo>
                    <a:lnTo>
                      <a:pt x="3945" y="1765"/>
                    </a:lnTo>
                    <a:lnTo>
                      <a:pt x="3956" y="1761"/>
                    </a:lnTo>
                    <a:lnTo>
                      <a:pt x="3969" y="1760"/>
                    </a:lnTo>
                    <a:lnTo>
                      <a:pt x="3979" y="1764"/>
                    </a:lnTo>
                    <a:lnTo>
                      <a:pt x="3985" y="1788"/>
                    </a:lnTo>
                    <a:lnTo>
                      <a:pt x="3990" y="1793"/>
                    </a:lnTo>
                    <a:lnTo>
                      <a:pt x="3992" y="1808"/>
                    </a:lnTo>
                    <a:lnTo>
                      <a:pt x="3987" y="1839"/>
                    </a:lnTo>
                    <a:lnTo>
                      <a:pt x="3972" y="1851"/>
                    </a:lnTo>
                    <a:lnTo>
                      <a:pt x="3934" y="1872"/>
                    </a:lnTo>
                    <a:lnTo>
                      <a:pt x="3966" y="1860"/>
                    </a:lnTo>
                    <a:lnTo>
                      <a:pt x="3987" y="1844"/>
                    </a:lnTo>
                    <a:lnTo>
                      <a:pt x="3994" y="1829"/>
                    </a:lnTo>
                    <a:lnTo>
                      <a:pt x="4000" y="1802"/>
                    </a:lnTo>
                    <a:lnTo>
                      <a:pt x="4008" y="1791"/>
                    </a:lnTo>
                    <a:lnTo>
                      <a:pt x="4008" y="1812"/>
                    </a:lnTo>
                    <a:lnTo>
                      <a:pt x="4005" y="1818"/>
                    </a:lnTo>
                    <a:lnTo>
                      <a:pt x="4015" y="1807"/>
                    </a:lnTo>
                    <a:lnTo>
                      <a:pt x="4017" y="1817"/>
                    </a:lnTo>
                    <a:lnTo>
                      <a:pt x="4015" y="1825"/>
                    </a:lnTo>
                    <a:lnTo>
                      <a:pt x="4016" y="1840"/>
                    </a:lnTo>
                    <a:lnTo>
                      <a:pt x="4019" y="1844"/>
                    </a:lnTo>
                    <a:lnTo>
                      <a:pt x="4026" y="1828"/>
                    </a:lnTo>
                    <a:lnTo>
                      <a:pt x="4055" y="1808"/>
                    </a:lnTo>
                    <a:lnTo>
                      <a:pt x="4078" y="1802"/>
                    </a:lnTo>
                    <a:lnTo>
                      <a:pt x="4079" y="1788"/>
                    </a:lnTo>
                    <a:lnTo>
                      <a:pt x="4085" y="1775"/>
                    </a:lnTo>
                    <a:lnTo>
                      <a:pt x="4091" y="1766"/>
                    </a:lnTo>
                    <a:lnTo>
                      <a:pt x="4100" y="1775"/>
                    </a:lnTo>
                    <a:lnTo>
                      <a:pt x="4112" y="1781"/>
                    </a:lnTo>
                    <a:lnTo>
                      <a:pt x="4116" y="1791"/>
                    </a:lnTo>
                    <a:lnTo>
                      <a:pt x="4111" y="1809"/>
                    </a:lnTo>
                    <a:lnTo>
                      <a:pt x="4114" y="1803"/>
                    </a:lnTo>
                    <a:lnTo>
                      <a:pt x="4123" y="1782"/>
                    </a:lnTo>
                    <a:lnTo>
                      <a:pt x="4116" y="1772"/>
                    </a:lnTo>
                    <a:lnTo>
                      <a:pt x="4110" y="1766"/>
                    </a:lnTo>
                    <a:lnTo>
                      <a:pt x="4106" y="1758"/>
                    </a:lnTo>
                    <a:lnTo>
                      <a:pt x="4116" y="1766"/>
                    </a:lnTo>
                    <a:lnTo>
                      <a:pt x="4122" y="1764"/>
                    </a:lnTo>
                    <a:lnTo>
                      <a:pt x="4127" y="1758"/>
                    </a:lnTo>
                    <a:lnTo>
                      <a:pt x="4123" y="1755"/>
                    </a:lnTo>
                    <a:lnTo>
                      <a:pt x="4124" y="1745"/>
                    </a:lnTo>
                    <a:lnTo>
                      <a:pt x="4133" y="1747"/>
                    </a:lnTo>
                    <a:lnTo>
                      <a:pt x="4135" y="1732"/>
                    </a:lnTo>
                    <a:lnTo>
                      <a:pt x="4130" y="1718"/>
                    </a:lnTo>
                    <a:lnTo>
                      <a:pt x="4137" y="1726"/>
                    </a:lnTo>
                    <a:lnTo>
                      <a:pt x="4141" y="1717"/>
                    </a:lnTo>
                    <a:lnTo>
                      <a:pt x="4149" y="1712"/>
                    </a:lnTo>
                    <a:lnTo>
                      <a:pt x="4149" y="1704"/>
                    </a:lnTo>
                    <a:lnTo>
                      <a:pt x="4157" y="1699"/>
                    </a:lnTo>
                    <a:lnTo>
                      <a:pt x="4150" y="1686"/>
                    </a:lnTo>
                    <a:lnTo>
                      <a:pt x="4143" y="1679"/>
                    </a:lnTo>
                    <a:lnTo>
                      <a:pt x="4138" y="1669"/>
                    </a:lnTo>
                    <a:lnTo>
                      <a:pt x="4143" y="1658"/>
                    </a:lnTo>
                    <a:lnTo>
                      <a:pt x="4157" y="1635"/>
                    </a:lnTo>
                    <a:lnTo>
                      <a:pt x="4165" y="1630"/>
                    </a:lnTo>
                    <a:lnTo>
                      <a:pt x="4172" y="1621"/>
                    </a:lnTo>
                    <a:lnTo>
                      <a:pt x="4172" y="1619"/>
                    </a:lnTo>
                    <a:lnTo>
                      <a:pt x="4177" y="1609"/>
                    </a:lnTo>
                    <a:lnTo>
                      <a:pt x="4186" y="1608"/>
                    </a:lnTo>
                    <a:lnTo>
                      <a:pt x="4196" y="1609"/>
                    </a:lnTo>
                    <a:lnTo>
                      <a:pt x="4198" y="1615"/>
                    </a:lnTo>
                    <a:lnTo>
                      <a:pt x="4194" y="1621"/>
                    </a:lnTo>
                    <a:lnTo>
                      <a:pt x="4202" y="1623"/>
                    </a:lnTo>
                    <a:lnTo>
                      <a:pt x="4200" y="1631"/>
                    </a:lnTo>
                    <a:lnTo>
                      <a:pt x="4203" y="1638"/>
                    </a:lnTo>
                    <a:lnTo>
                      <a:pt x="4203" y="1650"/>
                    </a:lnTo>
                    <a:lnTo>
                      <a:pt x="4198" y="1656"/>
                    </a:lnTo>
                    <a:lnTo>
                      <a:pt x="4207" y="1651"/>
                    </a:lnTo>
                    <a:lnTo>
                      <a:pt x="4211" y="1656"/>
                    </a:lnTo>
                    <a:lnTo>
                      <a:pt x="4211" y="1679"/>
                    </a:lnTo>
                    <a:lnTo>
                      <a:pt x="4223" y="1680"/>
                    </a:lnTo>
                    <a:lnTo>
                      <a:pt x="4218" y="1683"/>
                    </a:lnTo>
                    <a:lnTo>
                      <a:pt x="4219" y="1690"/>
                    </a:lnTo>
                    <a:lnTo>
                      <a:pt x="4229" y="1688"/>
                    </a:lnTo>
                    <a:lnTo>
                      <a:pt x="4239" y="1693"/>
                    </a:lnTo>
                    <a:lnTo>
                      <a:pt x="4234" y="1700"/>
                    </a:lnTo>
                    <a:lnTo>
                      <a:pt x="4226" y="1708"/>
                    </a:lnTo>
                    <a:lnTo>
                      <a:pt x="4237" y="1710"/>
                    </a:lnTo>
                    <a:lnTo>
                      <a:pt x="4240" y="1718"/>
                    </a:lnTo>
                    <a:lnTo>
                      <a:pt x="4243" y="1710"/>
                    </a:lnTo>
                    <a:lnTo>
                      <a:pt x="4248" y="1712"/>
                    </a:lnTo>
                    <a:lnTo>
                      <a:pt x="4248" y="1724"/>
                    </a:lnTo>
                    <a:lnTo>
                      <a:pt x="4254" y="1721"/>
                    </a:lnTo>
                    <a:lnTo>
                      <a:pt x="4259" y="1724"/>
                    </a:lnTo>
                    <a:lnTo>
                      <a:pt x="4258" y="1734"/>
                    </a:lnTo>
                    <a:lnTo>
                      <a:pt x="4247" y="1740"/>
                    </a:lnTo>
                    <a:lnTo>
                      <a:pt x="4226" y="1740"/>
                    </a:lnTo>
                    <a:lnTo>
                      <a:pt x="4214" y="1747"/>
                    </a:lnTo>
                    <a:lnTo>
                      <a:pt x="4211" y="1753"/>
                    </a:lnTo>
                    <a:lnTo>
                      <a:pt x="4221" y="1745"/>
                    </a:lnTo>
                    <a:lnTo>
                      <a:pt x="4226" y="1749"/>
                    </a:lnTo>
                    <a:lnTo>
                      <a:pt x="4234" y="1747"/>
                    </a:lnTo>
                    <a:lnTo>
                      <a:pt x="4250" y="1747"/>
                    </a:lnTo>
                    <a:lnTo>
                      <a:pt x="4266" y="1742"/>
                    </a:lnTo>
                    <a:lnTo>
                      <a:pt x="4269" y="1743"/>
                    </a:lnTo>
                    <a:lnTo>
                      <a:pt x="4266" y="1754"/>
                    </a:lnTo>
                    <a:lnTo>
                      <a:pt x="4268" y="1755"/>
                    </a:lnTo>
                    <a:lnTo>
                      <a:pt x="4268" y="1764"/>
                    </a:lnTo>
                    <a:lnTo>
                      <a:pt x="4266" y="1771"/>
                    </a:lnTo>
                    <a:lnTo>
                      <a:pt x="4270" y="1769"/>
                    </a:lnTo>
                    <a:lnTo>
                      <a:pt x="4283" y="1770"/>
                    </a:lnTo>
                    <a:lnTo>
                      <a:pt x="4280" y="1781"/>
                    </a:lnTo>
                    <a:lnTo>
                      <a:pt x="4282" y="1785"/>
                    </a:lnTo>
                    <a:lnTo>
                      <a:pt x="4289" y="1787"/>
                    </a:lnTo>
                    <a:lnTo>
                      <a:pt x="4286" y="1792"/>
                    </a:lnTo>
                    <a:lnTo>
                      <a:pt x="4278" y="1796"/>
                    </a:lnTo>
                    <a:lnTo>
                      <a:pt x="4264" y="1798"/>
                    </a:lnTo>
                    <a:lnTo>
                      <a:pt x="4257" y="1794"/>
                    </a:lnTo>
                    <a:lnTo>
                      <a:pt x="4251" y="1797"/>
                    </a:lnTo>
                    <a:lnTo>
                      <a:pt x="4251" y="1802"/>
                    </a:lnTo>
                    <a:lnTo>
                      <a:pt x="4256" y="1806"/>
                    </a:lnTo>
                    <a:lnTo>
                      <a:pt x="4266" y="1803"/>
                    </a:lnTo>
                    <a:lnTo>
                      <a:pt x="4284" y="1804"/>
                    </a:lnTo>
                    <a:lnTo>
                      <a:pt x="4301" y="1803"/>
                    </a:lnTo>
                    <a:lnTo>
                      <a:pt x="4304" y="1814"/>
                    </a:lnTo>
                    <a:lnTo>
                      <a:pt x="4297" y="1819"/>
                    </a:lnTo>
                    <a:lnTo>
                      <a:pt x="4294" y="1825"/>
                    </a:lnTo>
                    <a:lnTo>
                      <a:pt x="4299" y="1828"/>
                    </a:lnTo>
                    <a:lnTo>
                      <a:pt x="4293" y="1833"/>
                    </a:lnTo>
                    <a:lnTo>
                      <a:pt x="4280" y="1836"/>
                    </a:lnTo>
                    <a:lnTo>
                      <a:pt x="4269" y="1851"/>
                    </a:lnTo>
                    <a:lnTo>
                      <a:pt x="4278" y="1850"/>
                    </a:lnTo>
                    <a:lnTo>
                      <a:pt x="4286" y="1842"/>
                    </a:lnTo>
                    <a:lnTo>
                      <a:pt x="4296" y="1841"/>
                    </a:lnTo>
                    <a:lnTo>
                      <a:pt x="4305" y="1837"/>
                    </a:lnTo>
                    <a:lnTo>
                      <a:pt x="4315" y="1852"/>
                    </a:lnTo>
                    <a:lnTo>
                      <a:pt x="4310" y="1853"/>
                    </a:lnTo>
                    <a:lnTo>
                      <a:pt x="4304" y="1860"/>
                    </a:lnTo>
                    <a:lnTo>
                      <a:pt x="4304" y="1866"/>
                    </a:lnTo>
                    <a:lnTo>
                      <a:pt x="4315" y="1861"/>
                    </a:lnTo>
                    <a:lnTo>
                      <a:pt x="4322" y="1864"/>
                    </a:lnTo>
                    <a:lnTo>
                      <a:pt x="4322" y="1867"/>
                    </a:lnTo>
                    <a:lnTo>
                      <a:pt x="4331" y="1878"/>
                    </a:lnTo>
                    <a:lnTo>
                      <a:pt x="4339" y="1884"/>
                    </a:lnTo>
                    <a:lnTo>
                      <a:pt x="4342" y="1893"/>
                    </a:lnTo>
                    <a:lnTo>
                      <a:pt x="4323" y="1907"/>
                    </a:lnTo>
                    <a:lnTo>
                      <a:pt x="4312" y="1907"/>
                    </a:lnTo>
                    <a:lnTo>
                      <a:pt x="4312" y="1914"/>
                    </a:lnTo>
                    <a:lnTo>
                      <a:pt x="4339" y="1912"/>
                    </a:lnTo>
                    <a:lnTo>
                      <a:pt x="4347" y="1922"/>
                    </a:lnTo>
                    <a:lnTo>
                      <a:pt x="4342" y="1932"/>
                    </a:lnTo>
                    <a:lnTo>
                      <a:pt x="4364" y="1939"/>
                    </a:lnTo>
                    <a:lnTo>
                      <a:pt x="4368" y="1953"/>
                    </a:lnTo>
                    <a:lnTo>
                      <a:pt x="4358" y="1963"/>
                    </a:lnTo>
                    <a:lnTo>
                      <a:pt x="4347" y="1974"/>
                    </a:lnTo>
                    <a:lnTo>
                      <a:pt x="4350" y="1987"/>
                    </a:lnTo>
                    <a:lnTo>
                      <a:pt x="4343" y="1989"/>
                    </a:lnTo>
                    <a:lnTo>
                      <a:pt x="4315" y="1973"/>
                    </a:lnTo>
                    <a:lnTo>
                      <a:pt x="4312" y="1979"/>
                    </a:lnTo>
                    <a:lnTo>
                      <a:pt x="4326" y="1984"/>
                    </a:lnTo>
                    <a:lnTo>
                      <a:pt x="4326" y="1986"/>
                    </a:lnTo>
                    <a:lnTo>
                      <a:pt x="4295" y="1990"/>
                    </a:lnTo>
                    <a:lnTo>
                      <a:pt x="4286" y="1992"/>
                    </a:lnTo>
                    <a:lnTo>
                      <a:pt x="4302" y="1996"/>
                    </a:lnTo>
                    <a:lnTo>
                      <a:pt x="4334" y="1995"/>
                    </a:lnTo>
                    <a:lnTo>
                      <a:pt x="4348" y="1997"/>
                    </a:lnTo>
                    <a:lnTo>
                      <a:pt x="4350" y="2002"/>
                    </a:lnTo>
                    <a:lnTo>
                      <a:pt x="4342" y="2003"/>
                    </a:lnTo>
                    <a:lnTo>
                      <a:pt x="4334" y="2009"/>
                    </a:lnTo>
                    <a:lnTo>
                      <a:pt x="4336" y="2013"/>
                    </a:lnTo>
                    <a:lnTo>
                      <a:pt x="4350" y="2022"/>
                    </a:lnTo>
                    <a:lnTo>
                      <a:pt x="4352" y="2028"/>
                    </a:lnTo>
                    <a:lnTo>
                      <a:pt x="4342" y="2027"/>
                    </a:lnTo>
                    <a:lnTo>
                      <a:pt x="4338" y="2036"/>
                    </a:lnTo>
                    <a:lnTo>
                      <a:pt x="4371" y="2034"/>
                    </a:lnTo>
                    <a:lnTo>
                      <a:pt x="4375" y="2055"/>
                    </a:lnTo>
                    <a:lnTo>
                      <a:pt x="4379" y="2060"/>
                    </a:lnTo>
                    <a:lnTo>
                      <a:pt x="4374" y="2065"/>
                    </a:lnTo>
                    <a:lnTo>
                      <a:pt x="4403" y="2068"/>
                    </a:lnTo>
                    <a:lnTo>
                      <a:pt x="4411" y="2073"/>
                    </a:lnTo>
                    <a:lnTo>
                      <a:pt x="4412" y="2084"/>
                    </a:lnTo>
                    <a:lnTo>
                      <a:pt x="4418" y="2079"/>
                    </a:lnTo>
                    <a:lnTo>
                      <a:pt x="4428" y="2079"/>
                    </a:lnTo>
                    <a:lnTo>
                      <a:pt x="4428" y="2089"/>
                    </a:lnTo>
                    <a:lnTo>
                      <a:pt x="4424" y="2097"/>
                    </a:lnTo>
                    <a:lnTo>
                      <a:pt x="4429" y="2102"/>
                    </a:lnTo>
                    <a:lnTo>
                      <a:pt x="4431" y="2110"/>
                    </a:lnTo>
                    <a:lnTo>
                      <a:pt x="4420" y="2122"/>
                    </a:lnTo>
                    <a:lnTo>
                      <a:pt x="4420" y="2126"/>
                    </a:lnTo>
                    <a:lnTo>
                      <a:pt x="4433" y="2119"/>
                    </a:lnTo>
                    <a:lnTo>
                      <a:pt x="4447" y="2130"/>
                    </a:lnTo>
                    <a:lnTo>
                      <a:pt x="4452" y="2125"/>
                    </a:lnTo>
                    <a:lnTo>
                      <a:pt x="4462" y="2120"/>
                    </a:lnTo>
                    <a:lnTo>
                      <a:pt x="4463" y="2129"/>
                    </a:lnTo>
                    <a:lnTo>
                      <a:pt x="4473" y="2132"/>
                    </a:lnTo>
                    <a:lnTo>
                      <a:pt x="4461" y="2162"/>
                    </a:lnTo>
                    <a:lnTo>
                      <a:pt x="4469" y="2154"/>
                    </a:lnTo>
                    <a:lnTo>
                      <a:pt x="4481" y="2138"/>
                    </a:lnTo>
                    <a:lnTo>
                      <a:pt x="4490" y="2131"/>
                    </a:lnTo>
                    <a:lnTo>
                      <a:pt x="4489" y="2145"/>
                    </a:lnTo>
                    <a:lnTo>
                      <a:pt x="4493" y="2145"/>
                    </a:lnTo>
                    <a:lnTo>
                      <a:pt x="4499" y="2137"/>
                    </a:lnTo>
                    <a:lnTo>
                      <a:pt x="4501" y="2149"/>
                    </a:lnTo>
                    <a:lnTo>
                      <a:pt x="4504" y="2158"/>
                    </a:lnTo>
                    <a:lnTo>
                      <a:pt x="4510" y="2164"/>
                    </a:lnTo>
                    <a:lnTo>
                      <a:pt x="4522" y="2167"/>
                    </a:lnTo>
                    <a:lnTo>
                      <a:pt x="4536" y="2174"/>
                    </a:lnTo>
                    <a:lnTo>
                      <a:pt x="4543" y="2170"/>
                    </a:lnTo>
                    <a:lnTo>
                      <a:pt x="4542" y="2163"/>
                    </a:lnTo>
                    <a:lnTo>
                      <a:pt x="4552" y="2156"/>
                    </a:lnTo>
                    <a:lnTo>
                      <a:pt x="4559" y="2165"/>
                    </a:lnTo>
                    <a:lnTo>
                      <a:pt x="4557" y="2174"/>
                    </a:lnTo>
                    <a:lnTo>
                      <a:pt x="4568" y="2176"/>
                    </a:lnTo>
                    <a:lnTo>
                      <a:pt x="4575" y="2181"/>
                    </a:lnTo>
                    <a:lnTo>
                      <a:pt x="4581" y="2183"/>
                    </a:lnTo>
                    <a:lnTo>
                      <a:pt x="4586" y="2192"/>
                    </a:lnTo>
                    <a:lnTo>
                      <a:pt x="4581" y="2199"/>
                    </a:lnTo>
                    <a:lnTo>
                      <a:pt x="4581" y="2203"/>
                    </a:lnTo>
                    <a:lnTo>
                      <a:pt x="4580" y="2206"/>
                    </a:lnTo>
                    <a:lnTo>
                      <a:pt x="4571" y="2208"/>
                    </a:lnTo>
                    <a:lnTo>
                      <a:pt x="4565" y="2206"/>
                    </a:lnTo>
                    <a:lnTo>
                      <a:pt x="4558" y="2207"/>
                    </a:lnTo>
                    <a:lnTo>
                      <a:pt x="4544" y="2213"/>
                    </a:lnTo>
                    <a:lnTo>
                      <a:pt x="4539" y="2216"/>
                    </a:lnTo>
                    <a:lnTo>
                      <a:pt x="4539" y="2218"/>
                    </a:lnTo>
                    <a:lnTo>
                      <a:pt x="4524" y="2228"/>
                    </a:lnTo>
                    <a:lnTo>
                      <a:pt x="4494" y="2232"/>
                    </a:lnTo>
                    <a:lnTo>
                      <a:pt x="4477" y="2238"/>
                    </a:lnTo>
                    <a:lnTo>
                      <a:pt x="4469" y="2246"/>
                    </a:lnTo>
                    <a:lnTo>
                      <a:pt x="4482" y="2246"/>
                    </a:lnTo>
                    <a:lnTo>
                      <a:pt x="4495" y="2242"/>
                    </a:lnTo>
                    <a:lnTo>
                      <a:pt x="4510" y="2233"/>
                    </a:lnTo>
                    <a:lnTo>
                      <a:pt x="4515" y="2235"/>
                    </a:lnTo>
                    <a:lnTo>
                      <a:pt x="4482" y="2251"/>
                    </a:lnTo>
                    <a:lnTo>
                      <a:pt x="4467" y="2256"/>
                    </a:lnTo>
                    <a:lnTo>
                      <a:pt x="4452" y="2256"/>
                    </a:lnTo>
                    <a:lnTo>
                      <a:pt x="4436" y="2280"/>
                    </a:lnTo>
                    <a:lnTo>
                      <a:pt x="4424" y="2276"/>
                    </a:lnTo>
                    <a:lnTo>
                      <a:pt x="4413" y="2267"/>
                    </a:lnTo>
                    <a:lnTo>
                      <a:pt x="4399" y="2264"/>
                    </a:lnTo>
                    <a:lnTo>
                      <a:pt x="4386" y="2265"/>
                    </a:lnTo>
                    <a:lnTo>
                      <a:pt x="4387" y="2274"/>
                    </a:lnTo>
                    <a:lnTo>
                      <a:pt x="4404" y="2276"/>
                    </a:lnTo>
                    <a:lnTo>
                      <a:pt x="4419" y="2282"/>
                    </a:lnTo>
                    <a:lnTo>
                      <a:pt x="4430" y="2289"/>
                    </a:lnTo>
                    <a:lnTo>
                      <a:pt x="4426" y="2314"/>
                    </a:lnTo>
                    <a:lnTo>
                      <a:pt x="4438" y="2308"/>
                    </a:lnTo>
                    <a:lnTo>
                      <a:pt x="4451" y="2298"/>
                    </a:lnTo>
                    <a:lnTo>
                      <a:pt x="4456" y="2291"/>
                    </a:lnTo>
                    <a:lnTo>
                      <a:pt x="4468" y="2283"/>
                    </a:lnTo>
                    <a:lnTo>
                      <a:pt x="4479" y="2272"/>
                    </a:lnTo>
                    <a:lnTo>
                      <a:pt x="4496" y="2265"/>
                    </a:lnTo>
                    <a:lnTo>
                      <a:pt x="4506" y="2251"/>
                    </a:lnTo>
                    <a:lnTo>
                      <a:pt x="4519" y="2244"/>
                    </a:lnTo>
                    <a:lnTo>
                      <a:pt x="4547" y="2237"/>
                    </a:lnTo>
                    <a:lnTo>
                      <a:pt x="4563" y="2240"/>
                    </a:lnTo>
                    <a:lnTo>
                      <a:pt x="4569" y="2238"/>
                    </a:lnTo>
                    <a:lnTo>
                      <a:pt x="4560" y="2234"/>
                    </a:lnTo>
                    <a:lnTo>
                      <a:pt x="4546" y="2231"/>
                    </a:lnTo>
                    <a:lnTo>
                      <a:pt x="4530" y="2234"/>
                    </a:lnTo>
                    <a:lnTo>
                      <a:pt x="4538" y="2229"/>
                    </a:lnTo>
                    <a:lnTo>
                      <a:pt x="4555" y="2226"/>
                    </a:lnTo>
                    <a:lnTo>
                      <a:pt x="4582" y="2228"/>
                    </a:lnTo>
                    <a:lnTo>
                      <a:pt x="4594" y="2228"/>
                    </a:lnTo>
                    <a:lnTo>
                      <a:pt x="4596" y="2233"/>
                    </a:lnTo>
                    <a:lnTo>
                      <a:pt x="4595" y="2243"/>
                    </a:lnTo>
                    <a:lnTo>
                      <a:pt x="4597" y="2253"/>
                    </a:lnTo>
                    <a:lnTo>
                      <a:pt x="4598" y="2265"/>
                    </a:lnTo>
                    <a:lnTo>
                      <a:pt x="4591" y="2275"/>
                    </a:lnTo>
                    <a:lnTo>
                      <a:pt x="4590" y="2285"/>
                    </a:lnTo>
                    <a:lnTo>
                      <a:pt x="4592" y="2301"/>
                    </a:lnTo>
                    <a:lnTo>
                      <a:pt x="4595" y="2301"/>
                    </a:lnTo>
                    <a:lnTo>
                      <a:pt x="4607" y="2274"/>
                    </a:lnTo>
                    <a:lnTo>
                      <a:pt x="4616" y="2267"/>
                    </a:lnTo>
                    <a:lnTo>
                      <a:pt x="4629" y="2266"/>
                    </a:lnTo>
                    <a:lnTo>
                      <a:pt x="4637" y="2269"/>
                    </a:lnTo>
                    <a:lnTo>
                      <a:pt x="4633" y="2274"/>
                    </a:lnTo>
                    <a:lnTo>
                      <a:pt x="4667" y="2286"/>
                    </a:lnTo>
                    <a:lnTo>
                      <a:pt x="4668" y="2289"/>
                    </a:lnTo>
                    <a:lnTo>
                      <a:pt x="4662" y="2293"/>
                    </a:lnTo>
                    <a:lnTo>
                      <a:pt x="4668" y="2303"/>
                    </a:lnTo>
                    <a:lnTo>
                      <a:pt x="4675" y="2307"/>
                    </a:lnTo>
                    <a:lnTo>
                      <a:pt x="4676" y="2313"/>
                    </a:lnTo>
                    <a:lnTo>
                      <a:pt x="4680" y="2315"/>
                    </a:lnTo>
                    <a:lnTo>
                      <a:pt x="4680" y="2323"/>
                    </a:lnTo>
                    <a:lnTo>
                      <a:pt x="4675" y="2325"/>
                    </a:lnTo>
                    <a:lnTo>
                      <a:pt x="4670" y="2330"/>
                    </a:lnTo>
                    <a:lnTo>
                      <a:pt x="4648" y="2321"/>
                    </a:lnTo>
                    <a:lnTo>
                      <a:pt x="4655" y="2334"/>
                    </a:lnTo>
                    <a:lnTo>
                      <a:pt x="4660" y="2336"/>
                    </a:lnTo>
                    <a:lnTo>
                      <a:pt x="4668" y="2336"/>
                    </a:lnTo>
                    <a:lnTo>
                      <a:pt x="4672" y="2350"/>
                    </a:lnTo>
                    <a:lnTo>
                      <a:pt x="4668" y="2353"/>
                    </a:lnTo>
                    <a:lnTo>
                      <a:pt x="4668" y="2357"/>
                    </a:lnTo>
                    <a:lnTo>
                      <a:pt x="4677" y="2371"/>
                    </a:lnTo>
                    <a:lnTo>
                      <a:pt x="4677" y="2373"/>
                    </a:lnTo>
                    <a:lnTo>
                      <a:pt x="4667" y="2372"/>
                    </a:lnTo>
                    <a:lnTo>
                      <a:pt x="4664" y="2378"/>
                    </a:lnTo>
                    <a:lnTo>
                      <a:pt x="4681" y="2383"/>
                    </a:lnTo>
                    <a:lnTo>
                      <a:pt x="4686" y="2395"/>
                    </a:lnTo>
                    <a:lnTo>
                      <a:pt x="4671" y="2394"/>
                    </a:lnTo>
                    <a:lnTo>
                      <a:pt x="4664" y="2391"/>
                    </a:lnTo>
                    <a:lnTo>
                      <a:pt x="4668" y="2398"/>
                    </a:lnTo>
                    <a:close/>
                  </a:path>
                </a:pathLst>
              </a:custGeom>
              <a:solidFill>
                <a:schemeClr val="dk2">
                  <a:lumMod val="100000"/>
                </a:schemeClr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3" name="任意多边形: 形状 272"/>
              <p:cNvSpPr>
                <a:spLocks noChangeAspect="1"/>
              </p:cNvSpPr>
              <p:nvPr/>
            </p:nvSpPr>
            <p:spPr bwMode="gray">
              <a:xfrm>
                <a:off x="1437" y="1025"/>
                <a:ext cx="39" cy="63"/>
              </a:xfrm>
              <a:custGeom>
                <a:avLst/>
                <a:gdLst/>
                <a:ahLst/>
                <a:cxnLst>
                  <a:cxn ang="0">
                    <a:pos x="197" y="156"/>
                  </a:cxn>
                  <a:cxn ang="0">
                    <a:pos x="180" y="119"/>
                  </a:cxn>
                  <a:cxn ang="0">
                    <a:pos x="140" y="109"/>
                  </a:cxn>
                  <a:cxn ang="0">
                    <a:pos x="128" y="97"/>
                  </a:cxn>
                  <a:cxn ang="0">
                    <a:pos x="132" y="73"/>
                  </a:cxn>
                  <a:cxn ang="0">
                    <a:pos x="121" y="63"/>
                  </a:cxn>
                  <a:cxn ang="0">
                    <a:pos x="95" y="44"/>
                  </a:cxn>
                  <a:cxn ang="0">
                    <a:pos x="22" y="0"/>
                  </a:cxn>
                  <a:cxn ang="0">
                    <a:pos x="6" y="25"/>
                  </a:cxn>
                  <a:cxn ang="0">
                    <a:pos x="4" y="44"/>
                  </a:cxn>
                  <a:cxn ang="0">
                    <a:pos x="9" y="65"/>
                  </a:cxn>
                  <a:cxn ang="0">
                    <a:pos x="18" y="82"/>
                  </a:cxn>
                  <a:cxn ang="0">
                    <a:pos x="0" y="98"/>
                  </a:cxn>
                  <a:cxn ang="0">
                    <a:pos x="20" y="127"/>
                  </a:cxn>
                  <a:cxn ang="0">
                    <a:pos x="21" y="161"/>
                  </a:cxn>
                  <a:cxn ang="0">
                    <a:pos x="34" y="173"/>
                  </a:cxn>
                  <a:cxn ang="0">
                    <a:pos x="27" y="184"/>
                  </a:cxn>
                  <a:cxn ang="0">
                    <a:pos x="54" y="187"/>
                  </a:cxn>
                  <a:cxn ang="0">
                    <a:pos x="83" y="215"/>
                  </a:cxn>
                  <a:cxn ang="0">
                    <a:pos x="79" y="226"/>
                  </a:cxn>
                  <a:cxn ang="0">
                    <a:pos x="35" y="236"/>
                  </a:cxn>
                  <a:cxn ang="0">
                    <a:pos x="63" y="300"/>
                  </a:cxn>
                  <a:cxn ang="0">
                    <a:pos x="86" y="316"/>
                  </a:cxn>
                  <a:cxn ang="0">
                    <a:pos x="97" y="295"/>
                  </a:cxn>
                  <a:cxn ang="0">
                    <a:pos x="91" y="292"/>
                  </a:cxn>
                  <a:cxn ang="0">
                    <a:pos x="120" y="290"/>
                  </a:cxn>
                  <a:cxn ang="0">
                    <a:pos x="170" y="268"/>
                  </a:cxn>
                  <a:cxn ang="0">
                    <a:pos x="185" y="275"/>
                  </a:cxn>
                  <a:cxn ang="0">
                    <a:pos x="190" y="264"/>
                  </a:cxn>
                  <a:cxn ang="0">
                    <a:pos x="197" y="233"/>
                  </a:cxn>
                  <a:cxn ang="0">
                    <a:pos x="186" y="221"/>
                  </a:cxn>
                  <a:cxn ang="0">
                    <a:pos x="185" y="219"/>
                  </a:cxn>
                  <a:cxn ang="0">
                    <a:pos x="197" y="163"/>
                  </a:cxn>
                </a:cxnLst>
                <a:rect l="0" t="0" r="r" b="b"/>
                <a:pathLst>
                  <a:path w="197" h="316">
                    <a:moveTo>
                      <a:pt x="197" y="163"/>
                    </a:moveTo>
                    <a:lnTo>
                      <a:pt x="197" y="156"/>
                    </a:lnTo>
                    <a:lnTo>
                      <a:pt x="196" y="149"/>
                    </a:lnTo>
                    <a:lnTo>
                      <a:pt x="180" y="119"/>
                    </a:lnTo>
                    <a:lnTo>
                      <a:pt x="156" y="102"/>
                    </a:lnTo>
                    <a:lnTo>
                      <a:pt x="140" y="109"/>
                    </a:lnTo>
                    <a:lnTo>
                      <a:pt x="127" y="107"/>
                    </a:lnTo>
                    <a:lnTo>
                      <a:pt x="128" y="97"/>
                    </a:lnTo>
                    <a:lnTo>
                      <a:pt x="128" y="86"/>
                    </a:lnTo>
                    <a:lnTo>
                      <a:pt x="132" y="73"/>
                    </a:lnTo>
                    <a:lnTo>
                      <a:pt x="127" y="65"/>
                    </a:lnTo>
                    <a:lnTo>
                      <a:pt x="121" y="63"/>
                    </a:lnTo>
                    <a:lnTo>
                      <a:pt x="106" y="47"/>
                    </a:lnTo>
                    <a:lnTo>
                      <a:pt x="95" y="44"/>
                    </a:lnTo>
                    <a:lnTo>
                      <a:pt x="53" y="7"/>
                    </a:lnTo>
                    <a:lnTo>
                      <a:pt x="22" y="0"/>
                    </a:lnTo>
                    <a:lnTo>
                      <a:pt x="5" y="16"/>
                    </a:lnTo>
                    <a:lnTo>
                      <a:pt x="6" y="25"/>
                    </a:lnTo>
                    <a:lnTo>
                      <a:pt x="4" y="27"/>
                    </a:lnTo>
                    <a:lnTo>
                      <a:pt x="4" y="44"/>
                    </a:lnTo>
                    <a:lnTo>
                      <a:pt x="5" y="52"/>
                    </a:lnTo>
                    <a:lnTo>
                      <a:pt x="9" y="65"/>
                    </a:lnTo>
                    <a:lnTo>
                      <a:pt x="15" y="70"/>
                    </a:lnTo>
                    <a:lnTo>
                      <a:pt x="18" y="82"/>
                    </a:lnTo>
                    <a:lnTo>
                      <a:pt x="14" y="90"/>
                    </a:lnTo>
                    <a:lnTo>
                      <a:pt x="0" y="98"/>
                    </a:lnTo>
                    <a:lnTo>
                      <a:pt x="13" y="124"/>
                    </a:lnTo>
                    <a:lnTo>
                      <a:pt x="20" y="127"/>
                    </a:lnTo>
                    <a:lnTo>
                      <a:pt x="18" y="139"/>
                    </a:lnTo>
                    <a:lnTo>
                      <a:pt x="21" y="161"/>
                    </a:lnTo>
                    <a:lnTo>
                      <a:pt x="31" y="163"/>
                    </a:lnTo>
                    <a:lnTo>
                      <a:pt x="34" y="173"/>
                    </a:lnTo>
                    <a:lnTo>
                      <a:pt x="24" y="177"/>
                    </a:lnTo>
                    <a:lnTo>
                      <a:pt x="27" y="184"/>
                    </a:lnTo>
                    <a:lnTo>
                      <a:pt x="46" y="190"/>
                    </a:lnTo>
                    <a:lnTo>
                      <a:pt x="54" y="187"/>
                    </a:lnTo>
                    <a:lnTo>
                      <a:pt x="85" y="203"/>
                    </a:lnTo>
                    <a:lnTo>
                      <a:pt x="83" y="215"/>
                    </a:lnTo>
                    <a:lnTo>
                      <a:pt x="89" y="216"/>
                    </a:lnTo>
                    <a:lnTo>
                      <a:pt x="79" y="226"/>
                    </a:lnTo>
                    <a:lnTo>
                      <a:pt x="38" y="224"/>
                    </a:lnTo>
                    <a:lnTo>
                      <a:pt x="35" y="236"/>
                    </a:lnTo>
                    <a:lnTo>
                      <a:pt x="72" y="279"/>
                    </a:lnTo>
                    <a:lnTo>
                      <a:pt x="63" y="300"/>
                    </a:lnTo>
                    <a:lnTo>
                      <a:pt x="65" y="307"/>
                    </a:lnTo>
                    <a:lnTo>
                      <a:pt x="86" y="316"/>
                    </a:lnTo>
                    <a:lnTo>
                      <a:pt x="97" y="300"/>
                    </a:lnTo>
                    <a:lnTo>
                      <a:pt x="97" y="295"/>
                    </a:lnTo>
                    <a:lnTo>
                      <a:pt x="94" y="290"/>
                    </a:lnTo>
                    <a:lnTo>
                      <a:pt x="91" y="292"/>
                    </a:lnTo>
                    <a:lnTo>
                      <a:pt x="106" y="275"/>
                    </a:lnTo>
                    <a:lnTo>
                      <a:pt x="120" y="290"/>
                    </a:lnTo>
                    <a:lnTo>
                      <a:pt x="133" y="287"/>
                    </a:lnTo>
                    <a:lnTo>
                      <a:pt x="170" y="268"/>
                    </a:lnTo>
                    <a:lnTo>
                      <a:pt x="181" y="270"/>
                    </a:lnTo>
                    <a:lnTo>
                      <a:pt x="185" y="275"/>
                    </a:lnTo>
                    <a:lnTo>
                      <a:pt x="188" y="271"/>
                    </a:lnTo>
                    <a:lnTo>
                      <a:pt x="190" y="264"/>
                    </a:lnTo>
                    <a:lnTo>
                      <a:pt x="196" y="249"/>
                    </a:lnTo>
                    <a:lnTo>
                      <a:pt x="197" y="233"/>
                    </a:lnTo>
                    <a:lnTo>
                      <a:pt x="193" y="227"/>
                    </a:lnTo>
                    <a:lnTo>
                      <a:pt x="186" y="221"/>
                    </a:lnTo>
                    <a:lnTo>
                      <a:pt x="186" y="225"/>
                    </a:lnTo>
                    <a:lnTo>
                      <a:pt x="185" y="219"/>
                    </a:lnTo>
                    <a:lnTo>
                      <a:pt x="185" y="174"/>
                    </a:lnTo>
                    <a:lnTo>
                      <a:pt x="197" y="16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4" name="任意多边形: 形状 273"/>
              <p:cNvSpPr>
                <a:spLocks noChangeAspect="1"/>
              </p:cNvSpPr>
              <p:nvPr/>
            </p:nvSpPr>
            <p:spPr bwMode="gray">
              <a:xfrm>
                <a:off x="1356" y="1000"/>
                <a:ext cx="74" cy="86"/>
              </a:xfrm>
              <a:custGeom>
                <a:avLst/>
                <a:gdLst/>
                <a:ahLst/>
                <a:cxnLst>
                  <a:cxn ang="0">
                    <a:pos x="318" y="278"/>
                  </a:cxn>
                  <a:cxn ang="0">
                    <a:pos x="327" y="224"/>
                  </a:cxn>
                  <a:cxn ang="0">
                    <a:pos x="332" y="197"/>
                  </a:cxn>
                  <a:cxn ang="0">
                    <a:pos x="321" y="194"/>
                  </a:cxn>
                  <a:cxn ang="0">
                    <a:pos x="300" y="176"/>
                  </a:cxn>
                  <a:cxn ang="0">
                    <a:pos x="297" y="141"/>
                  </a:cxn>
                  <a:cxn ang="0">
                    <a:pos x="245" y="131"/>
                  </a:cxn>
                  <a:cxn ang="0">
                    <a:pos x="236" y="133"/>
                  </a:cxn>
                  <a:cxn ang="0">
                    <a:pos x="232" y="101"/>
                  </a:cxn>
                  <a:cxn ang="0">
                    <a:pos x="220" y="85"/>
                  </a:cxn>
                  <a:cxn ang="0">
                    <a:pos x="210" y="76"/>
                  </a:cxn>
                  <a:cxn ang="0">
                    <a:pos x="176" y="44"/>
                  </a:cxn>
                  <a:cxn ang="0">
                    <a:pos x="148" y="76"/>
                  </a:cxn>
                  <a:cxn ang="0">
                    <a:pos x="143" y="114"/>
                  </a:cxn>
                  <a:cxn ang="0">
                    <a:pos x="130" y="22"/>
                  </a:cxn>
                  <a:cxn ang="0">
                    <a:pos x="108" y="16"/>
                  </a:cxn>
                  <a:cxn ang="0">
                    <a:pos x="84" y="0"/>
                  </a:cxn>
                  <a:cxn ang="0">
                    <a:pos x="11" y="16"/>
                  </a:cxn>
                  <a:cxn ang="0">
                    <a:pos x="5" y="101"/>
                  </a:cxn>
                  <a:cxn ang="0">
                    <a:pos x="40" y="96"/>
                  </a:cxn>
                  <a:cxn ang="0">
                    <a:pos x="42" y="145"/>
                  </a:cxn>
                  <a:cxn ang="0">
                    <a:pos x="55" y="155"/>
                  </a:cxn>
                  <a:cxn ang="0">
                    <a:pos x="80" y="109"/>
                  </a:cxn>
                  <a:cxn ang="0">
                    <a:pos x="95" y="130"/>
                  </a:cxn>
                  <a:cxn ang="0">
                    <a:pos x="81" y="155"/>
                  </a:cxn>
                  <a:cxn ang="0">
                    <a:pos x="97" y="162"/>
                  </a:cxn>
                  <a:cxn ang="0">
                    <a:pos x="123" y="168"/>
                  </a:cxn>
                  <a:cxn ang="0">
                    <a:pos x="96" y="201"/>
                  </a:cxn>
                  <a:cxn ang="0">
                    <a:pos x="121" y="228"/>
                  </a:cxn>
                  <a:cxn ang="0">
                    <a:pos x="65" y="225"/>
                  </a:cxn>
                  <a:cxn ang="0">
                    <a:pos x="42" y="253"/>
                  </a:cxn>
                  <a:cxn ang="0">
                    <a:pos x="79" y="307"/>
                  </a:cxn>
                  <a:cxn ang="0">
                    <a:pos x="118" y="290"/>
                  </a:cxn>
                  <a:cxn ang="0">
                    <a:pos x="157" y="282"/>
                  </a:cxn>
                  <a:cxn ang="0">
                    <a:pos x="180" y="305"/>
                  </a:cxn>
                  <a:cxn ang="0">
                    <a:pos x="230" y="305"/>
                  </a:cxn>
                  <a:cxn ang="0">
                    <a:pos x="250" y="322"/>
                  </a:cxn>
                  <a:cxn ang="0">
                    <a:pos x="257" y="328"/>
                  </a:cxn>
                  <a:cxn ang="0">
                    <a:pos x="277" y="388"/>
                  </a:cxn>
                  <a:cxn ang="0">
                    <a:pos x="301" y="416"/>
                  </a:cxn>
                  <a:cxn ang="0">
                    <a:pos x="326" y="415"/>
                  </a:cxn>
                  <a:cxn ang="0">
                    <a:pos x="360" y="395"/>
                  </a:cxn>
                  <a:cxn ang="0">
                    <a:pos x="337" y="301"/>
                  </a:cxn>
                </a:cxnLst>
                <a:rect l="0" t="0" r="r" b="b"/>
                <a:pathLst>
                  <a:path w="368" h="430">
                    <a:moveTo>
                      <a:pt x="337" y="301"/>
                    </a:moveTo>
                    <a:lnTo>
                      <a:pt x="333" y="284"/>
                    </a:lnTo>
                    <a:lnTo>
                      <a:pt x="318" y="278"/>
                    </a:lnTo>
                    <a:lnTo>
                      <a:pt x="320" y="260"/>
                    </a:lnTo>
                    <a:lnTo>
                      <a:pt x="316" y="243"/>
                    </a:lnTo>
                    <a:lnTo>
                      <a:pt x="327" y="224"/>
                    </a:lnTo>
                    <a:lnTo>
                      <a:pt x="328" y="211"/>
                    </a:lnTo>
                    <a:lnTo>
                      <a:pt x="332" y="204"/>
                    </a:lnTo>
                    <a:lnTo>
                      <a:pt x="332" y="197"/>
                    </a:lnTo>
                    <a:lnTo>
                      <a:pt x="327" y="190"/>
                    </a:lnTo>
                    <a:lnTo>
                      <a:pt x="323" y="187"/>
                    </a:lnTo>
                    <a:lnTo>
                      <a:pt x="321" y="194"/>
                    </a:lnTo>
                    <a:lnTo>
                      <a:pt x="311" y="177"/>
                    </a:lnTo>
                    <a:lnTo>
                      <a:pt x="312" y="177"/>
                    </a:lnTo>
                    <a:lnTo>
                      <a:pt x="300" y="176"/>
                    </a:lnTo>
                    <a:lnTo>
                      <a:pt x="299" y="171"/>
                    </a:lnTo>
                    <a:lnTo>
                      <a:pt x="304" y="158"/>
                    </a:lnTo>
                    <a:lnTo>
                      <a:pt x="297" y="141"/>
                    </a:lnTo>
                    <a:lnTo>
                      <a:pt x="266" y="118"/>
                    </a:lnTo>
                    <a:lnTo>
                      <a:pt x="261" y="125"/>
                    </a:lnTo>
                    <a:lnTo>
                      <a:pt x="245" y="131"/>
                    </a:lnTo>
                    <a:lnTo>
                      <a:pt x="237" y="141"/>
                    </a:lnTo>
                    <a:lnTo>
                      <a:pt x="235" y="139"/>
                    </a:lnTo>
                    <a:lnTo>
                      <a:pt x="236" y="133"/>
                    </a:lnTo>
                    <a:lnTo>
                      <a:pt x="227" y="128"/>
                    </a:lnTo>
                    <a:lnTo>
                      <a:pt x="227" y="119"/>
                    </a:lnTo>
                    <a:lnTo>
                      <a:pt x="232" y="101"/>
                    </a:lnTo>
                    <a:lnTo>
                      <a:pt x="231" y="85"/>
                    </a:lnTo>
                    <a:lnTo>
                      <a:pt x="223" y="75"/>
                    </a:lnTo>
                    <a:lnTo>
                      <a:pt x="220" y="85"/>
                    </a:lnTo>
                    <a:lnTo>
                      <a:pt x="211" y="90"/>
                    </a:lnTo>
                    <a:lnTo>
                      <a:pt x="211" y="85"/>
                    </a:lnTo>
                    <a:lnTo>
                      <a:pt x="210" y="76"/>
                    </a:lnTo>
                    <a:lnTo>
                      <a:pt x="200" y="69"/>
                    </a:lnTo>
                    <a:lnTo>
                      <a:pt x="193" y="53"/>
                    </a:lnTo>
                    <a:lnTo>
                      <a:pt x="176" y="44"/>
                    </a:lnTo>
                    <a:lnTo>
                      <a:pt x="166" y="44"/>
                    </a:lnTo>
                    <a:lnTo>
                      <a:pt x="151" y="65"/>
                    </a:lnTo>
                    <a:lnTo>
                      <a:pt x="148" y="76"/>
                    </a:lnTo>
                    <a:lnTo>
                      <a:pt x="148" y="93"/>
                    </a:lnTo>
                    <a:lnTo>
                      <a:pt x="146" y="104"/>
                    </a:lnTo>
                    <a:lnTo>
                      <a:pt x="143" y="114"/>
                    </a:lnTo>
                    <a:lnTo>
                      <a:pt x="129" y="96"/>
                    </a:lnTo>
                    <a:lnTo>
                      <a:pt x="134" y="33"/>
                    </a:lnTo>
                    <a:lnTo>
                      <a:pt x="130" y="22"/>
                    </a:lnTo>
                    <a:lnTo>
                      <a:pt x="116" y="21"/>
                    </a:lnTo>
                    <a:lnTo>
                      <a:pt x="103" y="27"/>
                    </a:lnTo>
                    <a:lnTo>
                      <a:pt x="108" y="16"/>
                    </a:lnTo>
                    <a:lnTo>
                      <a:pt x="106" y="11"/>
                    </a:lnTo>
                    <a:lnTo>
                      <a:pt x="95" y="4"/>
                    </a:lnTo>
                    <a:lnTo>
                      <a:pt x="84" y="0"/>
                    </a:lnTo>
                    <a:lnTo>
                      <a:pt x="62" y="13"/>
                    </a:lnTo>
                    <a:lnTo>
                      <a:pt x="22" y="22"/>
                    </a:lnTo>
                    <a:lnTo>
                      <a:pt x="11" y="16"/>
                    </a:lnTo>
                    <a:lnTo>
                      <a:pt x="9" y="21"/>
                    </a:lnTo>
                    <a:lnTo>
                      <a:pt x="0" y="56"/>
                    </a:lnTo>
                    <a:lnTo>
                      <a:pt x="5" y="101"/>
                    </a:lnTo>
                    <a:lnTo>
                      <a:pt x="6" y="104"/>
                    </a:lnTo>
                    <a:lnTo>
                      <a:pt x="17" y="107"/>
                    </a:lnTo>
                    <a:lnTo>
                      <a:pt x="40" y="96"/>
                    </a:lnTo>
                    <a:lnTo>
                      <a:pt x="52" y="98"/>
                    </a:lnTo>
                    <a:lnTo>
                      <a:pt x="52" y="114"/>
                    </a:lnTo>
                    <a:lnTo>
                      <a:pt x="42" y="145"/>
                    </a:lnTo>
                    <a:lnTo>
                      <a:pt x="36" y="150"/>
                    </a:lnTo>
                    <a:lnTo>
                      <a:pt x="41" y="161"/>
                    </a:lnTo>
                    <a:lnTo>
                      <a:pt x="55" y="155"/>
                    </a:lnTo>
                    <a:lnTo>
                      <a:pt x="67" y="120"/>
                    </a:lnTo>
                    <a:lnTo>
                      <a:pt x="75" y="117"/>
                    </a:lnTo>
                    <a:lnTo>
                      <a:pt x="80" y="109"/>
                    </a:lnTo>
                    <a:lnTo>
                      <a:pt x="87" y="111"/>
                    </a:lnTo>
                    <a:lnTo>
                      <a:pt x="92" y="117"/>
                    </a:lnTo>
                    <a:lnTo>
                      <a:pt x="95" y="130"/>
                    </a:lnTo>
                    <a:lnTo>
                      <a:pt x="92" y="139"/>
                    </a:lnTo>
                    <a:lnTo>
                      <a:pt x="89" y="146"/>
                    </a:lnTo>
                    <a:lnTo>
                      <a:pt x="81" y="155"/>
                    </a:lnTo>
                    <a:lnTo>
                      <a:pt x="83" y="171"/>
                    </a:lnTo>
                    <a:lnTo>
                      <a:pt x="92" y="174"/>
                    </a:lnTo>
                    <a:lnTo>
                      <a:pt x="97" y="162"/>
                    </a:lnTo>
                    <a:lnTo>
                      <a:pt x="102" y="165"/>
                    </a:lnTo>
                    <a:lnTo>
                      <a:pt x="103" y="176"/>
                    </a:lnTo>
                    <a:lnTo>
                      <a:pt x="123" y="168"/>
                    </a:lnTo>
                    <a:lnTo>
                      <a:pt x="122" y="181"/>
                    </a:lnTo>
                    <a:lnTo>
                      <a:pt x="117" y="190"/>
                    </a:lnTo>
                    <a:lnTo>
                      <a:pt x="96" y="201"/>
                    </a:lnTo>
                    <a:lnTo>
                      <a:pt x="94" y="210"/>
                    </a:lnTo>
                    <a:lnTo>
                      <a:pt x="127" y="216"/>
                    </a:lnTo>
                    <a:lnTo>
                      <a:pt x="121" y="228"/>
                    </a:lnTo>
                    <a:lnTo>
                      <a:pt x="118" y="242"/>
                    </a:lnTo>
                    <a:lnTo>
                      <a:pt x="92" y="240"/>
                    </a:lnTo>
                    <a:lnTo>
                      <a:pt x="65" y="225"/>
                    </a:lnTo>
                    <a:lnTo>
                      <a:pt x="47" y="228"/>
                    </a:lnTo>
                    <a:lnTo>
                      <a:pt x="41" y="236"/>
                    </a:lnTo>
                    <a:lnTo>
                      <a:pt x="42" y="253"/>
                    </a:lnTo>
                    <a:lnTo>
                      <a:pt x="43" y="268"/>
                    </a:lnTo>
                    <a:lnTo>
                      <a:pt x="57" y="290"/>
                    </a:lnTo>
                    <a:lnTo>
                      <a:pt x="79" y="307"/>
                    </a:lnTo>
                    <a:lnTo>
                      <a:pt x="103" y="310"/>
                    </a:lnTo>
                    <a:lnTo>
                      <a:pt x="111" y="303"/>
                    </a:lnTo>
                    <a:lnTo>
                      <a:pt x="118" y="290"/>
                    </a:lnTo>
                    <a:lnTo>
                      <a:pt x="127" y="290"/>
                    </a:lnTo>
                    <a:lnTo>
                      <a:pt x="159" y="274"/>
                    </a:lnTo>
                    <a:lnTo>
                      <a:pt x="157" y="282"/>
                    </a:lnTo>
                    <a:lnTo>
                      <a:pt x="159" y="295"/>
                    </a:lnTo>
                    <a:lnTo>
                      <a:pt x="170" y="305"/>
                    </a:lnTo>
                    <a:lnTo>
                      <a:pt x="180" y="305"/>
                    </a:lnTo>
                    <a:lnTo>
                      <a:pt x="191" y="297"/>
                    </a:lnTo>
                    <a:lnTo>
                      <a:pt x="203" y="297"/>
                    </a:lnTo>
                    <a:lnTo>
                      <a:pt x="230" y="305"/>
                    </a:lnTo>
                    <a:lnTo>
                      <a:pt x="234" y="312"/>
                    </a:lnTo>
                    <a:lnTo>
                      <a:pt x="234" y="321"/>
                    </a:lnTo>
                    <a:lnTo>
                      <a:pt x="250" y="322"/>
                    </a:lnTo>
                    <a:lnTo>
                      <a:pt x="253" y="316"/>
                    </a:lnTo>
                    <a:lnTo>
                      <a:pt x="256" y="318"/>
                    </a:lnTo>
                    <a:lnTo>
                      <a:pt x="257" y="328"/>
                    </a:lnTo>
                    <a:lnTo>
                      <a:pt x="268" y="343"/>
                    </a:lnTo>
                    <a:lnTo>
                      <a:pt x="268" y="366"/>
                    </a:lnTo>
                    <a:lnTo>
                      <a:pt x="277" y="388"/>
                    </a:lnTo>
                    <a:lnTo>
                      <a:pt x="278" y="399"/>
                    </a:lnTo>
                    <a:lnTo>
                      <a:pt x="294" y="418"/>
                    </a:lnTo>
                    <a:lnTo>
                      <a:pt x="301" y="416"/>
                    </a:lnTo>
                    <a:lnTo>
                      <a:pt x="313" y="430"/>
                    </a:lnTo>
                    <a:lnTo>
                      <a:pt x="318" y="420"/>
                    </a:lnTo>
                    <a:lnTo>
                      <a:pt x="326" y="415"/>
                    </a:lnTo>
                    <a:lnTo>
                      <a:pt x="339" y="416"/>
                    </a:lnTo>
                    <a:lnTo>
                      <a:pt x="355" y="410"/>
                    </a:lnTo>
                    <a:lnTo>
                      <a:pt x="360" y="395"/>
                    </a:lnTo>
                    <a:lnTo>
                      <a:pt x="359" y="382"/>
                    </a:lnTo>
                    <a:lnTo>
                      <a:pt x="368" y="357"/>
                    </a:lnTo>
                    <a:lnTo>
                      <a:pt x="337" y="30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5" name="任意多边形: 形状 274"/>
              <p:cNvSpPr>
                <a:spLocks noChangeAspect="1"/>
              </p:cNvSpPr>
              <p:nvPr/>
            </p:nvSpPr>
            <p:spPr bwMode="gray">
              <a:xfrm>
                <a:off x="1462" y="960"/>
                <a:ext cx="121" cy="112"/>
              </a:xfrm>
              <a:custGeom>
                <a:avLst/>
                <a:gdLst/>
                <a:ahLst/>
                <a:cxnLst>
                  <a:cxn ang="0">
                    <a:pos x="22" y="39"/>
                  </a:cxn>
                  <a:cxn ang="0">
                    <a:pos x="18" y="69"/>
                  </a:cxn>
                  <a:cxn ang="0">
                    <a:pos x="88" y="118"/>
                  </a:cxn>
                  <a:cxn ang="0">
                    <a:pos x="103" y="142"/>
                  </a:cxn>
                  <a:cxn ang="0">
                    <a:pos x="45" y="146"/>
                  </a:cxn>
                  <a:cxn ang="0">
                    <a:pos x="39" y="178"/>
                  </a:cxn>
                  <a:cxn ang="0">
                    <a:pos x="70" y="189"/>
                  </a:cxn>
                  <a:cxn ang="0">
                    <a:pos x="83" y="233"/>
                  </a:cxn>
                  <a:cxn ang="0">
                    <a:pos x="110" y="200"/>
                  </a:cxn>
                  <a:cxn ang="0">
                    <a:pos x="143" y="192"/>
                  </a:cxn>
                  <a:cxn ang="0">
                    <a:pos x="132" y="225"/>
                  </a:cxn>
                  <a:cxn ang="0">
                    <a:pos x="158" y="204"/>
                  </a:cxn>
                  <a:cxn ang="0">
                    <a:pos x="177" y="181"/>
                  </a:cxn>
                  <a:cxn ang="0">
                    <a:pos x="193" y="192"/>
                  </a:cxn>
                  <a:cxn ang="0">
                    <a:pos x="229" y="209"/>
                  </a:cxn>
                  <a:cxn ang="0">
                    <a:pos x="260" y="216"/>
                  </a:cxn>
                  <a:cxn ang="0">
                    <a:pos x="208" y="232"/>
                  </a:cxn>
                  <a:cxn ang="0">
                    <a:pos x="266" y="236"/>
                  </a:cxn>
                  <a:cxn ang="0">
                    <a:pos x="313" y="243"/>
                  </a:cxn>
                  <a:cxn ang="0">
                    <a:pos x="154" y="292"/>
                  </a:cxn>
                  <a:cxn ang="0">
                    <a:pos x="138" y="340"/>
                  </a:cxn>
                  <a:cxn ang="0">
                    <a:pos x="185" y="382"/>
                  </a:cxn>
                  <a:cxn ang="0">
                    <a:pos x="153" y="392"/>
                  </a:cxn>
                  <a:cxn ang="0">
                    <a:pos x="164" y="416"/>
                  </a:cxn>
                  <a:cxn ang="0">
                    <a:pos x="243" y="442"/>
                  </a:cxn>
                  <a:cxn ang="0">
                    <a:pos x="184" y="486"/>
                  </a:cxn>
                  <a:cxn ang="0">
                    <a:pos x="211" y="506"/>
                  </a:cxn>
                  <a:cxn ang="0">
                    <a:pos x="210" y="513"/>
                  </a:cxn>
                  <a:cxn ang="0">
                    <a:pos x="250" y="547"/>
                  </a:cxn>
                  <a:cxn ang="0">
                    <a:pos x="326" y="549"/>
                  </a:cxn>
                  <a:cxn ang="0">
                    <a:pos x="326" y="511"/>
                  </a:cxn>
                  <a:cxn ang="0">
                    <a:pos x="365" y="552"/>
                  </a:cxn>
                  <a:cxn ang="0">
                    <a:pos x="335" y="475"/>
                  </a:cxn>
                  <a:cxn ang="0">
                    <a:pos x="330" y="430"/>
                  </a:cxn>
                  <a:cxn ang="0">
                    <a:pos x="368" y="497"/>
                  </a:cxn>
                  <a:cxn ang="0">
                    <a:pos x="405" y="533"/>
                  </a:cxn>
                  <a:cxn ang="0">
                    <a:pos x="398" y="415"/>
                  </a:cxn>
                  <a:cxn ang="0">
                    <a:pos x="421" y="461"/>
                  </a:cxn>
                  <a:cxn ang="0">
                    <a:pos x="435" y="416"/>
                  </a:cxn>
                  <a:cxn ang="0">
                    <a:pos x="420" y="360"/>
                  </a:cxn>
                  <a:cxn ang="0">
                    <a:pos x="432" y="284"/>
                  </a:cxn>
                  <a:cxn ang="0">
                    <a:pos x="431" y="321"/>
                  </a:cxn>
                  <a:cxn ang="0">
                    <a:pos x="455" y="407"/>
                  </a:cxn>
                  <a:cxn ang="0">
                    <a:pos x="486" y="303"/>
                  </a:cxn>
                  <a:cxn ang="0">
                    <a:pos x="513" y="310"/>
                  </a:cxn>
                  <a:cxn ang="0">
                    <a:pos x="602" y="231"/>
                  </a:cxn>
                  <a:cxn ang="0">
                    <a:pos x="588" y="170"/>
                  </a:cxn>
                  <a:cxn ang="0">
                    <a:pos x="551" y="135"/>
                  </a:cxn>
                  <a:cxn ang="0">
                    <a:pos x="535" y="176"/>
                  </a:cxn>
                  <a:cxn ang="0">
                    <a:pos x="539" y="141"/>
                  </a:cxn>
                  <a:cxn ang="0">
                    <a:pos x="507" y="93"/>
                  </a:cxn>
                  <a:cxn ang="0">
                    <a:pos x="468" y="127"/>
                  </a:cxn>
                  <a:cxn ang="0">
                    <a:pos x="481" y="96"/>
                  </a:cxn>
                  <a:cxn ang="0">
                    <a:pos x="481" y="33"/>
                  </a:cxn>
                  <a:cxn ang="0">
                    <a:pos x="104" y="0"/>
                  </a:cxn>
                  <a:cxn ang="0">
                    <a:pos x="99" y="0"/>
                  </a:cxn>
                  <a:cxn ang="0">
                    <a:pos x="2" y="0"/>
                  </a:cxn>
                </a:cxnLst>
                <a:rect l="0" t="0" r="r" b="b"/>
                <a:pathLst>
                  <a:path w="603" h="558">
                    <a:moveTo>
                      <a:pt x="3" y="21"/>
                    </a:moveTo>
                    <a:lnTo>
                      <a:pt x="23" y="26"/>
                    </a:lnTo>
                    <a:lnTo>
                      <a:pt x="25" y="32"/>
                    </a:lnTo>
                    <a:lnTo>
                      <a:pt x="22" y="39"/>
                    </a:lnTo>
                    <a:lnTo>
                      <a:pt x="1" y="42"/>
                    </a:lnTo>
                    <a:lnTo>
                      <a:pt x="12" y="52"/>
                    </a:lnTo>
                    <a:lnTo>
                      <a:pt x="9" y="57"/>
                    </a:lnTo>
                    <a:lnTo>
                      <a:pt x="18" y="69"/>
                    </a:lnTo>
                    <a:lnTo>
                      <a:pt x="34" y="103"/>
                    </a:lnTo>
                    <a:lnTo>
                      <a:pt x="55" y="117"/>
                    </a:lnTo>
                    <a:lnTo>
                      <a:pt x="59" y="124"/>
                    </a:lnTo>
                    <a:lnTo>
                      <a:pt x="88" y="118"/>
                    </a:lnTo>
                    <a:lnTo>
                      <a:pt x="105" y="128"/>
                    </a:lnTo>
                    <a:lnTo>
                      <a:pt x="126" y="104"/>
                    </a:lnTo>
                    <a:lnTo>
                      <a:pt x="120" y="129"/>
                    </a:lnTo>
                    <a:lnTo>
                      <a:pt x="103" y="142"/>
                    </a:lnTo>
                    <a:lnTo>
                      <a:pt x="81" y="144"/>
                    </a:lnTo>
                    <a:lnTo>
                      <a:pt x="80" y="149"/>
                    </a:lnTo>
                    <a:lnTo>
                      <a:pt x="64" y="155"/>
                    </a:lnTo>
                    <a:lnTo>
                      <a:pt x="45" y="146"/>
                    </a:lnTo>
                    <a:lnTo>
                      <a:pt x="39" y="152"/>
                    </a:lnTo>
                    <a:lnTo>
                      <a:pt x="38" y="161"/>
                    </a:lnTo>
                    <a:lnTo>
                      <a:pt x="40" y="168"/>
                    </a:lnTo>
                    <a:lnTo>
                      <a:pt x="39" y="178"/>
                    </a:lnTo>
                    <a:lnTo>
                      <a:pt x="48" y="189"/>
                    </a:lnTo>
                    <a:lnTo>
                      <a:pt x="56" y="188"/>
                    </a:lnTo>
                    <a:lnTo>
                      <a:pt x="60" y="195"/>
                    </a:lnTo>
                    <a:lnTo>
                      <a:pt x="70" y="189"/>
                    </a:lnTo>
                    <a:lnTo>
                      <a:pt x="72" y="200"/>
                    </a:lnTo>
                    <a:lnTo>
                      <a:pt x="77" y="209"/>
                    </a:lnTo>
                    <a:lnTo>
                      <a:pt x="76" y="212"/>
                    </a:lnTo>
                    <a:lnTo>
                      <a:pt x="83" y="233"/>
                    </a:lnTo>
                    <a:lnTo>
                      <a:pt x="88" y="224"/>
                    </a:lnTo>
                    <a:lnTo>
                      <a:pt x="98" y="212"/>
                    </a:lnTo>
                    <a:lnTo>
                      <a:pt x="108" y="209"/>
                    </a:lnTo>
                    <a:lnTo>
                      <a:pt x="110" y="200"/>
                    </a:lnTo>
                    <a:lnTo>
                      <a:pt x="109" y="193"/>
                    </a:lnTo>
                    <a:lnTo>
                      <a:pt x="116" y="183"/>
                    </a:lnTo>
                    <a:lnTo>
                      <a:pt x="135" y="193"/>
                    </a:lnTo>
                    <a:lnTo>
                      <a:pt x="143" y="192"/>
                    </a:lnTo>
                    <a:lnTo>
                      <a:pt x="132" y="203"/>
                    </a:lnTo>
                    <a:lnTo>
                      <a:pt x="130" y="209"/>
                    </a:lnTo>
                    <a:lnTo>
                      <a:pt x="129" y="225"/>
                    </a:lnTo>
                    <a:lnTo>
                      <a:pt x="132" y="225"/>
                    </a:lnTo>
                    <a:lnTo>
                      <a:pt x="138" y="236"/>
                    </a:lnTo>
                    <a:lnTo>
                      <a:pt x="146" y="233"/>
                    </a:lnTo>
                    <a:lnTo>
                      <a:pt x="156" y="221"/>
                    </a:lnTo>
                    <a:lnTo>
                      <a:pt x="158" y="204"/>
                    </a:lnTo>
                    <a:lnTo>
                      <a:pt x="168" y="197"/>
                    </a:lnTo>
                    <a:lnTo>
                      <a:pt x="170" y="181"/>
                    </a:lnTo>
                    <a:lnTo>
                      <a:pt x="175" y="172"/>
                    </a:lnTo>
                    <a:lnTo>
                      <a:pt x="177" y="181"/>
                    </a:lnTo>
                    <a:lnTo>
                      <a:pt x="170" y="208"/>
                    </a:lnTo>
                    <a:lnTo>
                      <a:pt x="174" y="211"/>
                    </a:lnTo>
                    <a:lnTo>
                      <a:pt x="191" y="205"/>
                    </a:lnTo>
                    <a:lnTo>
                      <a:pt x="193" y="192"/>
                    </a:lnTo>
                    <a:lnTo>
                      <a:pt x="194" y="189"/>
                    </a:lnTo>
                    <a:lnTo>
                      <a:pt x="218" y="183"/>
                    </a:lnTo>
                    <a:lnTo>
                      <a:pt x="215" y="200"/>
                    </a:lnTo>
                    <a:lnTo>
                      <a:pt x="229" y="209"/>
                    </a:lnTo>
                    <a:lnTo>
                      <a:pt x="276" y="203"/>
                    </a:lnTo>
                    <a:lnTo>
                      <a:pt x="277" y="206"/>
                    </a:lnTo>
                    <a:lnTo>
                      <a:pt x="272" y="211"/>
                    </a:lnTo>
                    <a:lnTo>
                      <a:pt x="260" y="216"/>
                    </a:lnTo>
                    <a:lnTo>
                      <a:pt x="222" y="216"/>
                    </a:lnTo>
                    <a:lnTo>
                      <a:pt x="220" y="224"/>
                    </a:lnTo>
                    <a:lnTo>
                      <a:pt x="208" y="224"/>
                    </a:lnTo>
                    <a:lnTo>
                      <a:pt x="208" y="232"/>
                    </a:lnTo>
                    <a:lnTo>
                      <a:pt x="213" y="237"/>
                    </a:lnTo>
                    <a:lnTo>
                      <a:pt x="227" y="244"/>
                    </a:lnTo>
                    <a:lnTo>
                      <a:pt x="259" y="243"/>
                    </a:lnTo>
                    <a:lnTo>
                      <a:pt x="266" y="236"/>
                    </a:lnTo>
                    <a:lnTo>
                      <a:pt x="312" y="231"/>
                    </a:lnTo>
                    <a:lnTo>
                      <a:pt x="324" y="222"/>
                    </a:lnTo>
                    <a:lnTo>
                      <a:pt x="315" y="241"/>
                    </a:lnTo>
                    <a:lnTo>
                      <a:pt x="313" y="243"/>
                    </a:lnTo>
                    <a:lnTo>
                      <a:pt x="275" y="247"/>
                    </a:lnTo>
                    <a:lnTo>
                      <a:pt x="242" y="258"/>
                    </a:lnTo>
                    <a:lnTo>
                      <a:pt x="173" y="265"/>
                    </a:lnTo>
                    <a:lnTo>
                      <a:pt x="154" y="292"/>
                    </a:lnTo>
                    <a:lnTo>
                      <a:pt x="138" y="298"/>
                    </a:lnTo>
                    <a:lnTo>
                      <a:pt x="127" y="313"/>
                    </a:lnTo>
                    <a:lnTo>
                      <a:pt x="130" y="325"/>
                    </a:lnTo>
                    <a:lnTo>
                      <a:pt x="138" y="340"/>
                    </a:lnTo>
                    <a:lnTo>
                      <a:pt x="145" y="359"/>
                    </a:lnTo>
                    <a:lnTo>
                      <a:pt x="163" y="356"/>
                    </a:lnTo>
                    <a:lnTo>
                      <a:pt x="183" y="371"/>
                    </a:lnTo>
                    <a:lnTo>
                      <a:pt x="185" y="382"/>
                    </a:lnTo>
                    <a:lnTo>
                      <a:pt x="163" y="380"/>
                    </a:lnTo>
                    <a:lnTo>
                      <a:pt x="156" y="373"/>
                    </a:lnTo>
                    <a:lnTo>
                      <a:pt x="151" y="377"/>
                    </a:lnTo>
                    <a:lnTo>
                      <a:pt x="153" y="392"/>
                    </a:lnTo>
                    <a:lnTo>
                      <a:pt x="158" y="404"/>
                    </a:lnTo>
                    <a:lnTo>
                      <a:pt x="165" y="404"/>
                    </a:lnTo>
                    <a:lnTo>
                      <a:pt x="163" y="410"/>
                    </a:lnTo>
                    <a:lnTo>
                      <a:pt x="164" y="416"/>
                    </a:lnTo>
                    <a:lnTo>
                      <a:pt x="170" y="426"/>
                    </a:lnTo>
                    <a:lnTo>
                      <a:pt x="193" y="420"/>
                    </a:lnTo>
                    <a:lnTo>
                      <a:pt x="201" y="427"/>
                    </a:lnTo>
                    <a:lnTo>
                      <a:pt x="243" y="442"/>
                    </a:lnTo>
                    <a:lnTo>
                      <a:pt x="238" y="448"/>
                    </a:lnTo>
                    <a:lnTo>
                      <a:pt x="178" y="457"/>
                    </a:lnTo>
                    <a:lnTo>
                      <a:pt x="178" y="472"/>
                    </a:lnTo>
                    <a:lnTo>
                      <a:pt x="184" y="486"/>
                    </a:lnTo>
                    <a:lnTo>
                      <a:pt x="193" y="491"/>
                    </a:lnTo>
                    <a:lnTo>
                      <a:pt x="199" y="505"/>
                    </a:lnTo>
                    <a:lnTo>
                      <a:pt x="205" y="509"/>
                    </a:lnTo>
                    <a:lnTo>
                      <a:pt x="211" y="506"/>
                    </a:lnTo>
                    <a:lnTo>
                      <a:pt x="212" y="497"/>
                    </a:lnTo>
                    <a:lnTo>
                      <a:pt x="216" y="500"/>
                    </a:lnTo>
                    <a:lnTo>
                      <a:pt x="216" y="506"/>
                    </a:lnTo>
                    <a:lnTo>
                      <a:pt x="210" y="513"/>
                    </a:lnTo>
                    <a:lnTo>
                      <a:pt x="218" y="523"/>
                    </a:lnTo>
                    <a:lnTo>
                      <a:pt x="223" y="537"/>
                    </a:lnTo>
                    <a:lnTo>
                      <a:pt x="242" y="537"/>
                    </a:lnTo>
                    <a:lnTo>
                      <a:pt x="250" y="547"/>
                    </a:lnTo>
                    <a:lnTo>
                      <a:pt x="269" y="549"/>
                    </a:lnTo>
                    <a:lnTo>
                      <a:pt x="290" y="558"/>
                    </a:lnTo>
                    <a:lnTo>
                      <a:pt x="324" y="558"/>
                    </a:lnTo>
                    <a:lnTo>
                      <a:pt x="326" y="549"/>
                    </a:lnTo>
                    <a:lnTo>
                      <a:pt x="323" y="532"/>
                    </a:lnTo>
                    <a:lnTo>
                      <a:pt x="307" y="523"/>
                    </a:lnTo>
                    <a:lnTo>
                      <a:pt x="299" y="511"/>
                    </a:lnTo>
                    <a:lnTo>
                      <a:pt x="326" y="511"/>
                    </a:lnTo>
                    <a:lnTo>
                      <a:pt x="339" y="515"/>
                    </a:lnTo>
                    <a:lnTo>
                      <a:pt x="347" y="532"/>
                    </a:lnTo>
                    <a:lnTo>
                      <a:pt x="360" y="539"/>
                    </a:lnTo>
                    <a:lnTo>
                      <a:pt x="365" y="552"/>
                    </a:lnTo>
                    <a:lnTo>
                      <a:pt x="367" y="545"/>
                    </a:lnTo>
                    <a:lnTo>
                      <a:pt x="350" y="501"/>
                    </a:lnTo>
                    <a:lnTo>
                      <a:pt x="339" y="486"/>
                    </a:lnTo>
                    <a:lnTo>
                      <a:pt x="335" y="475"/>
                    </a:lnTo>
                    <a:lnTo>
                      <a:pt x="322" y="447"/>
                    </a:lnTo>
                    <a:lnTo>
                      <a:pt x="323" y="426"/>
                    </a:lnTo>
                    <a:lnTo>
                      <a:pt x="328" y="424"/>
                    </a:lnTo>
                    <a:lnTo>
                      <a:pt x="330" y="430"/>
                    </a:lnTo>
                    <a:lnTo>
                      <a:pt x="339" y="457"/>
                    </a:lnTo>
                    <a:lnTo>
                      <a:pt x="346" y="469"/>
                    </a:lnTo>
                    <a:lnTo>
                      <a:pt x="367" y="486"/>
                    </a:lnTo>
                    <a:lnTo>
                      <a:pt x="368" y="497"/>
                    </a:lnTo>
                    <a:lnTo>
                      <a:pt x="384" y="532"/>
                    </a:lnTo>
                    <a:lnTo>
                      <a:pt x="394" y="544"/>
                    </a:lnTo>
                    <a:lnTo>
                      <a:pt x="401" y="545"/>
                    </a:lnTo>
                    <a:lnTo>
                      <a:pt x="405" y="533"/>
                    </a:lnTo>
                    <a:lnTo>
                      <a:pt x="412" y="483"/>
                    </a:lnTo>
                    <a:lnTo>
                      <a:pt x="395" y="451"/>
                    </a:lnTo>
                    <a:lnTo>
                      <a:pt x="394" y="436"/>
                    </a:lnTo>
                    <a:lnTo>
                      <a:pt x="398" y="415"/>
                    </a:lnTo>
                    <a:lnTo>
                      <a:pt x="401" y="416"/>
                    </a:lnTo>
                    <a:lnTo>
                      <a:pt x="403" y="426"/>
                    </a:lnTo>
                    <a:lnTo>
                      <a:pt x="417" y="447"/>
                    </a:lnTo>
                    <a:lnTo>
                      <a:pt x="421" y="461"/>
                    </a:lnTo>
                    <a:lnTo>
                      <a:pt x="436" y="461"/>
                    </a:lnTo>
                    <a:lnTo>
                      <a:pt x="436" y="451"/>
                    </a:lnTo>
                    <a:lnTo>
                      <a:pt x="438" y="434"/>
                    </a:lnTo>
                    <a:lnTo>
                      <a:pt x="435" y="416"/>
                    </a:lnTo>
                    <a:lnTo>
                      <a:pt x="423" y="407"/>
                    </a:lnTo>
                    <a:lnTo>
                      <a:pt x="425" y="396"/>
                    </a:lnTo>
                    <a:lnTo>
                      <a:pt x="420" y="376"/>
                    </a:lnTo>
                    <a:lnTo>
                      <a:pt x="420" y="360"/>
                    </a:lnTo>
                    <a:lnTo>
                      <a:pt x="421" y="348"/>
                    </a:lnTo>
                    <a:lnTo>
                      <a:pt x="421" y="329"/>
                    </a:lnTo>
                    <a:lnTo>
                      <a:pt x="427" y="312"/>
                    </a:lnTo>
                    <a:lnTo>
                      <a:pt x="432" y="284"/>
                    </a:lnTo>
                    <a:lnTo>
                      <a:pt x="436" y="280"/>
                    </a:lnTo>
                    <a:lnTo>
                      <a:pt x="436" y="287"/>
                    </a:lnTo>
                    <a:lnTo>
                      <a:pt x="433" y="298"/>
                    </a:lnTo>
                    <a:lnTo>
                      <a:pt x="431" y="321"/>
                    </a:lnTo>
                    <a:lnTo>
                      <a:pt x="436" y="334"/>
                    </a:lnTo>
                    <a:lnTo>
                      <a:pt x="436" y="361"/>
                    </a:lnTo>
                    <a:lnTo>
                      <a:pt x="438" y="380"/>
                    </a:lnTo>
                    <a:lnTo>
                      <a:pt x="455" y="407"/>
                    </a:lnTo>
                    <a:lnTo>
                      <a:pt x="460" y="404"/>
                    </a:lnTo>
                    <a:lnTo>
                      <a:pt x="475" y="367"/>
                    </a:lnTo>
                    <a:lnTo>
                      <a:pt x="489" y="345"/>
                    </a:lnTo>
                    <a:lnTo>
                      <a:pt x="486" y="303"/>
                    </a:lnTo>
                    <a:lnTo>
                      <a:pt x="486" y="291"/>
                    </a:lnTo>
                    <a:lnTo>
                      <a:pt x="496" y="300"/>
                    </a:lnTo>
                    <a:lnTo>
                      <a:pt x="498" y="329"/>
                    </a:lnTo>
                    <a:lnTo>
                      <a:pt x="513" y="310"/>
                    </a:lnTo>
                    <a:lnTo>
                      <a:pt x="511" y="307"/>
                    </a:lnTo>
                    <a:lnTo>
                      <a:pt x="512" y="292"/>
                    </a:lnTo>
                    <a:lnTo>
                      <a:pt x="565" y="267"/>
                    </a:lnTo>
                    <a:lnTo>
                      <a:pt x="602" y="231"/>
                    </a:lnTo>
                    <a:lnTo>
                      <a:pt x="603" y="204"/>
                    </a:lnTo>
                    <a:lnTo>
                      <a:pt x="600" y="195"/>
                    </a:lnTo>
                    <a:lnTo>
                      <a:pt x="592" y="184"/>
                    </a:lnTo>
                    <a:lnTo>
                      <a:pt x="588" y="170"/>
                    </a:lnTo>
                    <a:lnTo>
                      <a:pt x="571" y="146"/>
                    </a:lnTo>
                    <a:lnTo>
                      <a:pt x="560" y="123"/>
                    </a:lnTo>
                    <a:lnTo>
                      <a:pt x="552" y="128"/>
                    </a:lnTo>
                    <a:lnTo>
                      <a:pt x="551" y="135"/>
                    </a:lnTo>
                    <a:lnTo>
                      <a:pt x="549" y="145"/>
                    </a:lnTo>
                    <a:lnTo>
                      <a:pt x="549" y="156"/>
                    </a:lnTo>
                    <a:lnTo>
                      <a:pt x="545" y="165"/>
                    </a:lnTo>
                    <a:lnTo>
                      <a:pt x="535" y="176"/>
                    </a:lnTo>
                    <a:lnTo>
                      <a:pt x="534" y="168"/>
                    </a:lnTo>
                    <a:lnTo>
                      <a:pt x="540" y="162"/>
                    </a:lnTo>
                    <a:lnTo>
                      <a:pt x="538" y="150"/>
                    </a:lnTo>
                    <a:lnTo>
                      <a:pt x="539" y="141"/>
                    </a:lnTo>
                    <a:lnTo>
                      <a:pt x="538" y="130"/>
                    </a:lnTo>
                    <a:lnTo>
                      <a:pt x="529" y="123"/>
                    </a:lnTo>
                    <a:lnTo>
                      <a:pt x="519" y="103"/>
                    </a:lnTo>
                    <a:lnTo>
                      <a:pt x="507" y="93"/>
                    </a:lnTo>
                    <a:lnTo>
                      <a:pt x="502" y="92"/>
                    </a:lnTo>
                    <a:lnTo>
                      <a:pt x="489" y="107"/>
                    </a:lnTo>
                    <a:lnTo>
                      <a:pt x="479" y="107"/>
                    </a:lnTo>
                    <a:lnTo>
                      <a:pt x="468" y="127"/>
                    </a:lnTo>
                    <a:lnTo>
                      <a:pt x="464" y="128"/>
                    </a:lnTo>
                    <a:lnTo>
                      <a:pt x="464" y="115"/>
                    </a:lnTo>
                    <a:lnTo>
                      <a:pt x="470" y="102"/>
                    </a:lnTo>
                    <a:lnTo>
                      <a:pt x="481" y="96"/>
                    </a:lnTo>
                    <a:lnTo>
                      <a:pt x="487" y="60"/>
                    </a:lnTo>
                    <a:lnTo>
                      <a:pt x="496" y="32"/>
                    </a:lnTo>
                    <a:lnTo>
                      <a:pt x="496" y="27"/>
                    </a:lnTo>
                    <a:lnTo>
                      <a:pt x="481" y="33"/>
                    </a:lnTo>
                    <a:lnTo>
                      <a:pt x="481" y="28"/>
                    </a:lnTo>
                    <a:lnTo>
                      <a:pt x="491" y="17"/>
                    </a:lnTo>
                    <a:lnTo>
                      <a:pt x="487" y="0"/>
                    </a:lnTo>
                    <a:lnTo>
                      <a:pt x="104" y="0"/>
                    </a:lnTo>
                    <a:lnTo>
                      <a:pt x="110" y="9"/>
                    </a:lnTo>
                    <a:lnTo>
                      <a:pt x="111" y="15"/>
                    </a:lnTo>
                    <a:lnTo>
                      <a:pt x="102" y="1"/>
                    </a:lnTo>
                    <a:lnTo>
                      <a:pt x="99" y="0"/>
                    </a:lnTo>
                    <a:lnTo>
                      <a:pt x="78" y="0"/>
                    </a:lnTo>
                    <a:lnTo>
                      <a:pt x="75" y="2"/>
                    </a:lnTo>
                    <a:lnTo>
                      <a:pt x="72" y="0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3" y="2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6" name="任意多边形: 形状 275"/>
              <p:cNvSpPr>
                <a:spLocks noChangeAspect="1"/>
              </p:cNvSpPr>
              <p:nvPr/>
            </p:nvSpPr>
            <p:spPr bwMode="gray">
              <a:xfrm>
                <a:off x="1532" y="960"/>
                <a:ext cx="206" cy="207"/>
              </a:xfrm>
              <a:custGeom>
                <a:avLst/>
                <a:gdLst/>
                <a:ahLst/>
                <a:cxnLst>
                  <a:cxn ang="0">
                    <a:pos x="181" y="70"/>
                  </a:cxn>
                  <a:cxn ang="0">
                    <a:pos x="284" y="215"/>
                  </a:cxn>
                  <a:cxn ang="0">
                    <a:pos x="322" y="275"/>
                  </a:cxn>
                  <a:cxn ang="0">
                    <a:pos x="270" y="271"/>
                  </a:cxn>
                  <a:cxn ang="0">
                    <a:pos x="419" y="334"/>
                  </a:cxn>
                  <a:cxn ang="0">
                    <a:pos x="416" y="370"/>
                  </a:cxn>
                  <a:cxn ang="0">
                    <a:pos x="402" y="402"/>
                  </a:cxn>
                  <a:cxn ang="0">
                    <a:pos x="243" y="332"/>
                  </a:cxn>
                  <a:cxn ang="0">
                    <a:pos x="144" y="436"/>
                  </a:cxn>
                  <a:cxn ang="0">
                    <a:pos x="140" y="531"/>
                  </a:cxn>
                  <a:cxn ang="0">
                    <a:pos x="192" y="511"/>
                  </a:cxn>
                  <a:cxn ang="0">
                    <a:pos x="221" y="553"/>
                  </a:cxn>
                  <a:cxn ang="0">
                    <a:pos x="264" y="454"/>
                  </a:cxn>
                  <a:cxn ang="0">
                    <a:pos x="278" y="529"/>
                  </a:cxn>
                  <a:cxn ang="0">
                    <a:pos x="246" y="561"/>
                  </a:cxn>
                  <a:cxn ang="0">
                    <a:pos x="230" y="609"/>
                  </a:cxn>
                  <a:cxn ang="0">
                    <a:pos x="227" y="620"/>
                  </a:cxn>
                  <a:cxn ang="0">
                    <a:pos x="267" y="650"/>
                  </a:cxn>
                  <a:cxn ang="0">
                    <a:pos x="351" y="657"/>
                  </a:cxn>
                  <a:cxn ang="0">
                    <a:pos x="378" y="623"/>
                  </a:cxn>
                  <a:cxn ang="0">
                    <a:pos x="335" y="739"/>
                  </a:cxn>
                  <a:cxn ang="0">
                    <a:pos x="233" y="736"/>
                  </a:cxn>
                  <a:cxn ang="0">
                    <a:pos x="168" y="622"/>
                  </a:cxn>
                  <a:cxn ang="0">
                    <a:pos x="88" y="693"/>
                  </a:cxn>
                  <a:cxn ang="0">
                    <a:pos x="145" y="753"/>
                  </a:cxn>
                  <a:cxn ang="0">
                    <a:pos x="147" y="801"/>
                  </a:cxn>
                  <a:cxn ang="0">
                    <a:pos x="92" y="819"/>
                  </a:cxn>
                  <a:cxn ang="0">
                    <a:pos x="6" y="903"/>
                  </a:cxn>
                  <a:cxn ang="0">
                    <a:pos x="45" y="897"/>
                  </a:cxn>
                  <a:cxn ang="0">
                    <a:pos x="108" y="964"/>
                  </a:cxn>
                  <a:cxn ang="0">
                    <a:pos x="190" y="995"/>
                  </a:cxn>
                  <a:cxn ang="0">
                    <a:pos x="286" y="925"/>
                  </a:cxn>
                  <a:cxn ang="0">
                    <a:pos x="399" y="979"/>
                  </a:cxn>
                  <a:cxn ang="0">
                    <a:pos x="456" y="958"/>
                  </a:cxn>
                  <a:cxn ang="0">
                    <a:pos x="581" y="943"/>
                  </a:cxn>
                  <a:cxn ang="0">
                    <a:pos x="595" y="865"/>
                  </a:cxn>
                  <a:cxn ang="0">
                    <a:pos x="570" y="792"/>
                  </a:cxn>
                  <a:cxn ang="0">
                    <a:pos x="423" y="805"/>
                  </a:cxn>
                  <a:cxn ang="0">
                    <a:pos x="498" y="773"/>
                  </a:cxn>
                  <a:cxn ang="0">
                    <a:pos x="652" y="694"/>
                  </a:cxn>
                  <a:cxn ang="0">
                    <a:pos x="622" y="596"/>
                  </a:cxn>
                  <a:cxn ang="0">
                    <a:pos x="768" y="555"/>
                  </a:cxn>
                  <a:cxn ang="0">
                    <a:pos x="775" y="468"/>
                  </a:cxn>
                  <a:cxn ang="0">
                    <a:pos x="813" y="411"/>
                  </a:cxn>
                  <a:cxn ang="0">
                    <a:pos x="757" y="319"/>
                  </a:cxn>
                  <a:cxn ang="0">
                    <a:pos x="645" y="291"/>
                  </a:cxn>
                  <a:cxn ang="0">
                    <a:pos x="715" y="247"/>
                  </a:cxn>
                  <a:cxn ang="0">
                    <a:pos x="828" y="274"/>
                  </a:cxn>
                  <a:cxn ang="0">
                    <a:pos x="650" y="222"/>
                  </a:cxn>
                  <a:cxn ang="0">
                    <a:pos x="746" y="209"/>
                  </a:cxn>
                  <a:cxn ang="0">
                    <a:pos x="801" y="185"/>
                  </a:cxn>
                  <a:cxn ang="0">
                    <a:pos x="881" y="140"/>
                  </a:cxn>
                  <a:cxn ang="0">
                    <a:pos x="884" y="103"/>
                  </a:cxn>
                  <a:cxn ang="0">
                    <a:pos x="978" y="58"/>
                  </a:cxn>
                  <a:cxn ang="0">
                    <a:pos x="426" y="41"/>
                  </a:cxn>
                  <a:cxn ang="0">
                    <a:pos x="526" y="107"/>
                  </a:cxn>
                  <a:cxn ang="0">
                    <a:pos x="432" y="129"/>
                  </a:cxn>
                  <a:cxn ang="0">
                    <a:pos x="220" y="14"/>
                  </a:cxn>
                </a:cxnLst>
                <a:rect l="0" t="0" r="r" b="b"/>
                <a:pathLst>
                  <a:path w="1028" h="1037">
                    <a:moveTo>
                      <a:pt x="231" y="23"/>
                    </a:moveTo>
                    <a:lnTo>
                      <a:pt x="231" y="28"/>
                    </a:lnTo>
                    <a:lnTo>
                      <a:pt x="228" y="33"/>
                    </a:lnTo>
                    <a:lnTo>
                      <a:pt x="193" y="18"/>
                    </a:lnTo>
                    <a:lnTo>
                      <a:pt x="184" y="9"/>
                    </a:lnTo>
                    <a:lnTo>
                      <a:pt x="174" y="7"/>
                    </a:lnTo>
                    <a:lnTo>
                      <a:pt x="168" y="11"/>
                    </a:lnTo>
                    <a:lnTo>
                      <a:pt x="168" y="49"/>
                    </a:lnTo>
                    <a:lnTo>
                      <a:pt x="170" y="57"/>
                    </a:lnTo>
                    <a:lnTo>
                      <a:pt x="181" y="70"/>
                    </a:lnTo>
                    <a:lnTo>
                      <a:pt x="204" y="86"/>
                    </a:lnTo>
                    <a:lnTo>
                      <a:pt x="217" y="87"/>
                    </a:lnTo>
                    <a:lnTo>
                      <a:pt x="243" y="111"/>
                    </a:lnTo>
                    <a:lnTo>
                      <a:pt x="247" y="120"/>
                    </a:lnTo>
                    <a:lnTo>
                      <a:pt x="251" y="141"/>
                    </a:lnTo>
                    <a:lnTo>
                      <a:pt x="256" y="151"/>
                    </a:lnTo>
                    <a:lnTo>
                      <a:pt x="279" y="182"/>
                    </a:lnTo>
                    <a:lnTo>
                      <a:pt x="281" y="192"/>
                    </a:lnTo>
                    <a:lnTo>
                      <a:pt x="280" y="204"/>
                    </a:lnTo>
                    <a:lnTo>
                      <a:pt x="284" y="215"/>
                    </a:lnTo>
                    <a:lnTo>
                      <a:pt x="284" y="225"/>
                    </a:lnTo>
                    <a:lnTo>
                      <a:pt x="283" y="228"/>
                    </a:lnTo>
                    <a:lnTo>
                      <a:pt x="286" y="237"/>
                    </a:lnTo>
                    <a:lnTo>
                      <a:pt x="289" y="253"/>
                    </a:lnTo>
                    <a:lnTo>
                      <a:pt x="303" y="249"/>
                    </a:lnTo>
                    <a:lnTo>
                      <a:pt x="310" y="240"/>
                    </a:lnTo>
                    <a:lnTo>
                      <a:pt x="308" y="251"/>
                    </a:lnTo>
                    <a:lnTo>
                      <a:pt x="303" y="259"/>
                    </a:lnTo>
                    <a:lnTo>
                      <a:pt x="314" y="278"/>
                    </a:lnTo>
                    <a:lnTo>
                      <a:pt x="322" y="275"/>
                    </a:lnTo>
                    <a:lnTo>
                      <a:pt x="324" y="290"/>
                    </a:lnTo>
                    <a:lnTo>
                      <a:pt x="330" y="298"/>
                    </a:lnTo>
                    <a:lnTo>
                      <a:pt x="344" y="296"/>
                    </a:lnTo>
                    <a:lnTo>
                      <a:pt x="337" y="307"/>
                    </a:lnTo>
                    <a:lnTo>
                      <a:pt x="318" y="306"/>
                    </a:lnTo>
                    <a:lnTo>
                      <a:pt x="307" y="301"/>
                    </a:lnTo>
                    <a:lnTo>
                      <a:pt x="295" y="280"/>
                    </a:lnTo>
                    <a:lnTo>
                      <a:pt x="283" y="279"/>
                    </a:lnTo>
                    <a:lnTo>
                      <a:pt x="276" y="269"/>
                    </a:lnTo>
                    <a:lnTo>
                      <a:pt x="270" y="271"/>
                    </a:lnTo>
                    <a:lnTo>
                      <a:pt x="262" y="286"/>
                    </a:lnTo>
                    <a:lnTo>
                      <a:pt x="265" y="302"/>
                    </a:lnTo>
                    <a:lnTo>
                      <a:pt x="278" y="307"/>
                    </a:lnTo>
                    <a:lnTo>
                      <a:pt x="295" y="327"/>
                    </a:lnTo>
                    <a:lnTo>
                      <a:pt x="354" y="333"/>
                    </a:lnTo>
                    <a:lnTo>
                      <a:pt x="377" y="346"/>
                    </a:lnTo>
                    <a:lnTo>
                      <a:pt x="407" y="345"/>
                    </a:lnTo>
                    <a:lnTo>
                      <a:pt x="410" y="343"/>
                    </a:lnTo>
                    <a:lnTo>
                      <a:pt x="413" y="335"/>
                    </a:lnTo>
                    <a:lnTo>
                      <a:pt x="419" y="334"/>
                    </a:lnTo>
                    <a:lnTo>
                      <a:pt x="434" y="316"/>
                    </a:lnTo>
                    <a:lnTo>
                      <a:pt x="442" y="313"/>
                    </a:lnTo>
                    <a:lnTo>
                      <a:pt x="442" y="316"/>
                    </a:lnTo>
                    <a:lnTo>
                      <a:pt x="434" y="332"/>
                    </a:lnTo>
                    <a:lnTo>
                      <a:pt x="431" y="349"/>
                    </a:lnTo>
                    <a:lnTo>
                      <a:pt x="434" y="353"/>
                    </a:lnTo>
                    <a:lnTo>
                      <a:pt x="427" y="361"/>
                    </a:lnTo>
                    <a:lnTo>
                      <a:pt x="424" y="360"/>
                    </a:lnTo>
                    <a:lnTo>
                      <a:pt x="421" y="367"/>
                    </a:lnTo>
                    <a:lnTo>
                      <a:pt x="416" y="370"/>
                    </a:lnTo>
                    <a:lnTo>
                      <a:pt x="408" y="357"/>
                    </a:lnTo>
                    <a:lnTo>
                      <a:pt x="398" y="364"/>
                    </a:lnTo>
                    <a:lnTo>
                      <a:pt x="355" y="357"/>
                    </a:lnTo>
                    <a:lnTo>
                      <a:pt x="348" y="366"/>
                    </a:lnTo>
                    <a:lnTo>
                      <a:pt x="351" y="375"/>
                    </a:lnTo>
                    <a:lnTo>
                      <a:pt x="364" y="384"/>
                    </a:lnTo>
                    <a:lnTo>
                      <a:pt x="373" y="386"/>
                    </a:lnTo>
                    <a:lnTo>
                      <a:pt x="377" y="393"/>
                    </a:lnTo>
                    <a:lnTo>
                      <a:pt x="405" y="394"/>
                    </a:lnTo>
                    <a:lnTo>
                      <a:pt x="402" y="402"/>
                    </a:lnTo>
                    <a:lnTo>
                      <a:pt x="388" y="402"/>
                    </a:lnTo>
                    <a:lnTo>
                      <a:pt x="402" y="431"/>
                    </a:lnTo>
                    <a:lnTo>
                      <a:pt x="399" y="437"/>
                    </a:lnTo>
                    <a:lnTo>
                      <a:pt x="380" y="426"/>
                    </a:lnTo>
                    <a:lnTo>
                      <a:pt x="377" y="418"/>
                    </a:lnTo>
                    <a:lnTo>
                      <a:pt x="367" y="400"/>
                    </a:lnTo>
                    <a:lnTo>
                      <a:pt x="356" y="399"/>
                    </a:lnTo>
                    <a:lnTo>
                      <a:pt x="313" y="353"/>
                    </a:lnTo>
                    <a:lnTo>
                      <a:pt x="270" y="345"/>
                    </a:lnTo>
                    <a:lnTo>
                      <a:pt x="243" y="332"/>
                    </a:lnTo>
                    <a:lnTo>
                      <a:pt x="233" y="333"/>
                    </a:lnTo>
                    <a:lnTo>
                      <a:pt x="232" y="341"/>
                    </a:lnTo>
                    <a:lnTo>
                      <a:pt x="225" y="354"/>
                    </a:lnTo>
                    <a:lnTo>
                      <a:pt x="157" y="367"/>
                    </a:lnTo>
                    <a:lnTo>
                      <a:pt x="152" y="371"/>
                    </a:lnTo>
                    <a:lnTo>
                      <a:pt x="146" y="382"/>
                    </a:lnTo>
                    <a:lnTo>
                      <a:pt x="140" y="404"/>
                    </a:lnTo>
                    <a:lnTo>
                      <a:pt x="136" y="426"/>
                    </a:lnTo>
                    <a:lnTo>
                      <a:pt x="147" y="430"/>
                    </a:lnTo>
                    <a:lnTo>
                      <a:pt x="144" y="436"/>
                    </a:lnTo>
                    <a:lnTo>
                      <a:pt x="125" y="442"/>
                    </a:lnTo>
                    <a:lnTo>
                      <a:pt x="118" y="452"/>
                    </a:lnTo>
                    <a:lnTo>
                      <a:pt x="108" y="474"/>
                    </a:lnTo>
                    <a:lnTo>
                      <a:pt x="114" y="488"/>
                    </a:lnTo>
                    <a:lnTo>
                      <a:pt x="115" y="502"/>
                    </a:lnTo>
                    <a:lnTo>
                      <a:pt x="117" y="507"/>
                    </a:lnTo>
                    <a:lnTo>
                      <a:pt x="115" y="523"/>
                    </a:lnTo>
                    <a:lnTo>
                      <a:pt x="117" y="529"/>
                    </a:lnTo>
                    <a:lnTo>
                      <a:pt x="125" y="524"/>
                    </a:lnTo>
                    <a:lnTo>
                      <a:pt x="140" y="531"/>
                    </a:lnTo>
                    <a:lnTo>
                      <a:pt x="127" y="534"/>
                    </a:lnTo>
                    <a:lnTo>
                      <a:pt x="119" y="542"/>
                    </a:lnTo>
                    <a:lnTo>
                      <a:pt x="117" y="549"/>
                    </a:lnTo>
                    <a:lnTo>
                      <a:pt x="118" y="552"/>
                    </a:lnTo>
                    <a:lnTo>
                      <a:pt x="144" y="558"/>
                    </a:lnTo>
                    <a:lnTo>
                      <a:pt x="170" y="545"/>
                    </a:lnTo>
                    <a:lnTo>
                      <a:pt x="176" y="526"/>
                    </a:lnTo>
                    <a:lnTo>
                      <a:pt x="184" y="528"/>
                    </a:lnTo>
                    <a:lnTo>
                      <a:pt x="188" y="523"/>
                    </a:lnTo>
                    <a:lnTo>
                      <a:pt x="192" y="511"/>
                    </a:lnTo>
                    <a:lnTo>
                      <a:pt x="193" y="500"/>
                    </a:lnTo>
                    <a:lnTo>
                      <a:pt x="205" y="486"/>
                    </a:lnTo>
                    <a:lnTo>
                      <a:pt x="205" y="493"/>
                    </a:lnTo>
                    <a:lnTo>
                      <a:pt x="199" y="515"/>
                    </a:lnTo>
                    <a:lnTo>
                      <a:pt x="185" y="542"/>
                    </a:lnTo>
                    <a:lnTo>
                      <a:pt x="187" y="547"/>
                    </a:lnTo>
                    <a:lnTo>
                      <a:pt x="187" y="554"/>
                    </a:lnTo>
                    <a:lnTo>
                      <a:pt x="188" y="561"/>
                    </a:lnTo>
                    <a:lnTo>
                      <a:pt x="194" y="566"/>
                    </a:lnTo>
                    <a:lnTo>
                      <a:pt x="221" y="553"/>
                    </a:lnTo>
                    <a:lnTo>
                      <a:pt x="226" y="558"/>
                    </a:lnTo>
                    <a:lnTo>
                      <a:pt x="233" y="550"/>
                    </a:lnTo>
                    <a:lnTo>
                      <a:pt x="247" y="523"/>
                    </a:lnTo>
                    <a:lnTo>
                      <a:pt x="249" y="510"/>
                    </a:lnTo>
                    <a:lnTo>
                      <a:pt x="254" y="499"/>
                    </a:lnTo>
                    <a:lnTo>
                      <a:pt x="258" y="472"/>
                    </a:lnTo>
                    <a:lnTo>
                      <a:pt x="263" y="458"/>
                    </a:lnTo>
                    <a:lnTo>
                      <a:pt x="263" y="447"/>
                    </a:lnTo>
                    <a:lnTo>
                      <a:pt x="273" y="425"/>
                    </a:lnTo>
                    <a:lnTo>
                      <a:pt x="264" y="454"/>
                    </a:lnTo>
                    <a:lnTo>
                      <a:pt x="263" y="483"/>
                    </a:lnTo>
                    <a:lnTo>
                      <a:pt x="265" y="490"/>
                    </a:lnTo>
                    <a:lnTo>
                      <a:pt x="270" y="491"/>
                    </a:lnTo>
                    <a:lnTo>
                      <a:pt x="276" y="486"/>
                    </a:lnTo>
                    <a:lnTo>
                      <a:pt x="274" y="494"/>
                    </a:lnTo>
                    <a:lnTo>
                      <a:pt x="263" y="505"/>
                    </a:lnTo>
                    <a:lnTo>
                      <a:pt x="259" y="513"/>
                    </a:lnTo>
                    <a:lnTo>
                      <a:pt x="259" y="531"/>
                    </a:lnTo>
                    <a:lnTo>
                      <a:pt x="260" y="536"/>
                    </a:lnTo>
                    <a:lnTo>
                      <a:pt x="278" y="529"/>
                    </a:lnTo>
                    <a:lnTo>
                      <a:pt x="286" y="532"/>
                    </a:lnTo>
                    <a:lnTo>
                      <a:pt x="294" y="536"/>
                    </a:lnTo>
                    <a:lnTo>
                      <a:pt x="296" y="542"/>
                    </a:lnTo>
                    <a:lnTo>
                      <a:pt x="303" y="538"/>
                    </a:lnTo>
                    <a:lnTo>
                      <a:pt x="303" y="545"/>
                    </a:lnTo>
                    <a:lnTo>
                      <a:pt x="298" y="552"/>
                    </a:lnTo>
                    <a:lnTo>
                      <a:pt x="275" y="542"/>
                    </a:lnTo>
                    <a:lnTo>
                      <a:pt x="252" y="547"/>
                    </a:lnTo>
                    <a:lnTo>
                      <a:pt x="246" y="555"/>
                    </a:lnTo>
                    <a:lnTo>
                      <a:pt x="246" y="561"/>
                    </a:lnTo>
                    <a:lnTo>
                      <a:pt x="243" y="570"/>
                    </a:lnTo>
                    <a:lnTo>
                      <a:pt x="257" y="576"/>
                    </a:lnTo>
                    <a:lnTo>
                      <a:pt x="247" y="581"/>
                    </a:lnTo>
                    <a:lnTo>
                      <a:pt x="232" y="576"/>
                    </a:lnTo>
                    <a:lnTo>
                      <a:pt x="226" y="580"/>
                    </a:lnTo>
                    <a:lnTo>
                      <a:pt x="208" y="602"/>
                    </a:lnTo>
                    <a:lnTo>
                      <a:pt x="209" y="607"/>
                    </a:lnTo>
                    <a:lnTo>
                      <a:pt x="214" y="608"/>
                    </a:lnTo>
                    <a:lnTo>
                      <a:pt x="219" y="618"/>
                    </a:lnTo>
                    <a:lnTo>
                      <a:pt x="230" y="609"/>
                    </a:lnTo>
                    <a:lnTo>
                      <a:pt x="253" y="608"/>
                    </a:lnTo>
                    <a:lnTo>
                      <a:pt x="259" y="602"/>
                    </a:lnTo>
                    <a:lnTo>
                      <a:pt x="264" y="604"/>
                    </a:lnTo>
                    <a:lnTo>
                      <a:pt x="265" y="609"/>
                    </a:lnTo>
                    <a:lnTo>
                      <a:pt x="259" y="610"/>
                    </a:lnTo>
                    <a:lnTo>
                      <a:pt x="249" y="620"/>
                    </a:lnTo>
                    <a:lnTo>
                      <a:pt x="251" y="617"/>
                    </a:lnTo>
                    <a:lnTo>
                      <a:pt x="247" y="615"/>
                    </a:lnTo>
                    <a:lnTo>
                      <a:pt x="230" y="618"/>
                    </a:lnTo>
                    <a:lnTo>
                      <a:pt x="227" y="620"/>
                    </a:lnTo>
                    <a:lnTo>
                      <a:pt x="226" y="626"/>
                    </a:lnTo>
                    <a:lnTo>
                      <a:pt x="227" y="631"/>
                    </a:lnTo>
                    <a:lnTo>
                      <a:pt x="247" y="626"/>
                    </a:lnTo>
                    <a:lnTo>
                      <a:pt x="238" y="637"/>
                    </a:lnTo>
                    <a:lnTo>
                      <a:pt x="235" y="651"/>
                    </a:lnTo>
                    <a:lnTo>
                      <a:pt x="235" y="655"/>
                    </a:lnTo>
                    <a:lnTo>
                      <a:pt x="238" y="669"/>
                    </a:lnTo>
                    <a:lnTo>
                      <a:pt x="254" y="682"/>
                    </a:lnTo>
                    <a:lnTo>
                      <a:pt x="265" y="663"/>
                    </a:lnTo>
                    <a:lnTo>
                      <a:pt x="267" y="650"/>
                    </a:lnTo>
                    <a:lnTo>
                      <a:pt x="269" y="645"/>
                    </a:lnTo>
                    <a:lnTo>
                      <a:pt x="271" y="660"/>
                    </a:lnTo>
                    <a:lnTo>
                      <a:pt x="260" y="687"/>
                    </a:lnTo>
                    <a:lnTo>
                      <a:pt x="263" y="701"/>
                    </a:lnTo>
                    <a:lnTo>
                      <a:pt x="278" y="704"/>
                    </a:lnTo>
                    <a:lnTo>
                      <a:pt x="292" y="700"/>
                    </a:lnTo>
                    <a:lnTo>
                      <a:pt x="314" y="708"/>
                    </a:lnTo>
                    <a:lnTo>
                      <a:pt x="333" y="698"/>
                    </a:lnTo>
                    <a:lnTo>
                      <a:pt x="343" y="684"/>
                    </a:lnTo>
                    <a:lnTo>
                      <a:pt x="351" y="657"/>
                    </a:lnTo>
                    <a:lnTo>
                      <a:pt x="359" y="639"/>
                    </a:lnTo>
                    <a:lnTo>
                      <a:pt x="366" y="628"/>
                    </a:lnTo>
                    <a:lnTo>
                      <a:pt x="373" y="599"/>
                    </a:lnTo>
                    <a:lnTo>
                      <a:pt x="373" y="587"/>
                    </a:lnTo>
                    <a:lnTo>
                      <a:pt x="377" y="579"/>
                    </a:lnTo>
                    <a:lnTo>
                      <a:pt x="383" y="571"/>
                    </a:lnTo>
                    <a:lnTo>
                      <a:pt x="396" y="572"/>
                    </a:lnTo>
                    <a:lnTo>
                      <a:pt x="383" y="587"/>
                    </a:lnTo>
                    <a:lnTo>
                      <a:pt x="383" y="602"/>
                    </a:lnTo>
                    <a:lnTo>
                      <a:pt x="378" y="623"/>
                    </a:lnTo>
                    <a:lnTo>
                      <a:pt x="366" y="649"/>
                    </a:lnTo>
                    <a:lnTo>
                      <a:pt x="365" y="657"/>
                    </a:lnTo>
                    <a:lnTo>
                      <a:pt x="360" y="668"/>
                    </a:lnTo>
                    <a:lnTo>
                      <a:pt x="341" y="696"/>
                    </a:lnTo>
                    <a:lnTo>
                      <a:pt x="340" y="701"/>
                    </a:lnTo>
                    <a:lnTo>
                      <a:pt x="323" y="719"/>
                    </a:lnTo>
                    <a:lnTo>
                      <a:pt x="323" y="726"/>
                    </a:lnTo>
                    <a:lnTo>
                      <a:pt x="326" y="730"/>
                    </a:lnTo>
                    <a:lnTo>
                      <a:pt x="335" y="732"/>
                    </a:lnTo>
                    <a:lnTo>
                      <a:pt x="335" y="739"/>
                    </a:lnTo>
                    <a:lnTo>
                      <a:pt x="329" y="742"/>
                    </a:lnTo>
                    <a:lnTo>
                      <a:pt x="313" y="736"/>
                    </a:lnTo>
                    <a:lnTo>
                      <a:pt x="306" y="728"/>
                    </a:lnTo>
                    <a:lnTo>
                      <a:pt x="278" y="733"/>
                    </a:lnTo>
                    <a:lnTo>
                      <a:pt x="284" y="746"/>
                    </a:lnTo>
                    <a:lnTo>
                      <a:pt x="285" y="750"/>
                    </a:lnTo>
                    <a:lnTo>
                      <a:pt x="284" y="757"/>
                    </a:lnTo>
                    <a:lnTo>
                      <a:pt x="276" y="758"/>
                    </a:lnTo>
                    <a:lnTo>
                      <a:pt x="256" y="738"/>
                    </a:lnTo>
                    <a:lnTo>
                      <a:pt x="233" y="736"/>
                    </a:lnTo>
                    <a:lnTo>
                      <a:pt x="215" y="723"/>
                    </a:lnTo>
                    <a:lnTo>
                      <a:pt x="211" y="726"/>
                    </a:lnTo>
                    <a:lnTo>
                      <a:pt x="213" y="716"/>
                    </a:lnTo>
                    <a:lnTo>
                      <a:pt x="209" y="711"/>
                    </a:lnTo>
                    <a:lnTo>
                      <a:pt x="205" y="689"/>
                    </a:lnTo>
                    <a:lnTo>
                      <a:pt x="199" y="678"/>
                    </a:lnTo>
                    <a:lnTo>
                      <a:pt x="194" y="665"/>
                    </a:lnTo>
                    <a:lnTo>
                      <a:pt x="188" y="656"/>
                    </a:lnTo>
                    <a:lnTo>
                      <a:pt x="187" y="646"/>
                    </a:lnTo>
                    <a:lnTo>
                      <a:pt x="168" y="622"/>
                    </a:lnTo>
                    <a:lnTo>
                      <a:pt x="119" y="612"/>
                    </a:lnTo>
                    <a:lnTo>
                      <a:pt x="88" y="628"/>
                    </a:lnTo>
                    <a:lnTo>
                      <a:pt x="82" y="626"/>
                    </a:lnTo>
                    <a:lnTo>
                      <a:pt x="75" y="636"/>
                    </a:lnTo>
                    <a:lnTo>
                      <a:pt x="69" y="636"/>
                    </a:lnTo>
                    <a:lnTo>
                      <a:pt x="70" y="647"/>
                    </a:lnTo>
                    <a:lnTo>
                      <a:pt x="69" y="650"/>
                    </a:lnTo>
                    <a:lnTo>
                      <a:pt x="72" y="655"/>
                    </a:lnTo>
                    <a:lnTo>
                      <a:pt x="70" y="679"/>
                    </a:lnTo>
                    <a:lnTo>
                      <a:pt x="88" y="693"/>
                    </a:lnTo>
                    <a:lnTo>
                      <a:pt x="88" y="699"/>
                    </a:lnTo>
                    <a:lnTo>
                      <a:pt x="99" y="714"/>
                    </a:lnTo>
                    <a:lnTo>
                      <a:pt x="101" y="716"/>
                    </a:lnTo>
                    <a:lnTo>
                      <a:pt x="98" y="735"/>
                    </a:lnTo>
                    <a:lnTo>
                      <a:pt x="102" y="743"/>
                    </a:lnTo>
                    <a:lnTo>
                      <a:pt x="103" y="750"/>
                    </a:lnTo>
                    <a:lnTo>
                      <a:pt x="120" y="757"/>
                    </a:lnTo>
                    <a:lnTo>
                      <a:pt x="131" y="748"/>
                    </a:lnTo>
                    <a:lnTo>
                      <a:pt x="144" y="748"/>
                    </a:lnTo>
                    <a:lnTo>
                      <a:pt x="145" y="753"/>
                    </a:lnTo>
                    <a:lnTo>
                      <a:pt x="127" y="768"/>
                    </a:lnTo>
                    <a:lnTo>
                      <a:pt x="128" y="770"/>
                    </a:lnTo>
                    <a:lnTo>
                      <a:pt x="139" y="773"/>
                    </a:lnTo>
                    <a:lnTo>
                      <a:pt x="139" y="776"/>
                    </a:lnTo>
                    <a:lnTo>
                      <a:pt x="129" y="781"/>
                    </a:lnTo>
                    <a:lnTo>
                      <a:pt x="129" y="790"/>
                    </a:lnTo>
                    <a:lnTo>
                      <a:pt x="130" y="793"/>
                    </a:lnTo>
                    <a:lnTo>
                      <a:pt x="134" y="790"/>
                    </a:lnTo>
                    <a:lnTo>
                      <a:pt x="152" y="796"/>
                    </a:lnTo>
                    <a:lnTo>
                      <a:pt x="147" y="801"/>
                    </a:lnTo>
                    <a:lnTo>
                      <a:pt x="146" y="807"/>
                    </a:lnTo>
                    <a:lnTo>
                      <a:pt x="135" y="801"/>
                    </a:lnTo>
                    <a:lnTo>
                      <a:pt x="134" y="795"/>
                    </a:lnTo>
                    <a:lnTo>
                      <a:pt x="118" y="800"/>
                    </a:lnTo>
                    <a:lnTo>
                      <a:pt x="113" y="807"/>
                    </a:lnTo>
                    <a:lnTo>
                      <a:pt x="118" y="814"/>
                    </a:lnTo>
                    <a:lnTo>
                      <a:pt x="104" y="817"/>
                    </a:lnTo>
                    <a:lnTo>
                      <a:pt x="103" y="811"/>
                    </a:lnTo>
                    <a:lnTo>
                      <a:pt x="101" y="811"/>
                    </a:lnTo>
                    <a:lnTo>
                      <a:pt x="92" y="819"/>
                    </a:lnTo>
                    <a:lnTo>
                      <a:pt x="85" y="813"/>
                    </a:lnTo>
                    <a:lnTo>
                      <a:pt x="72" y="811"/>
                    </a:lnTo>
                    <a:lnTo>
                      <a:pt x="69" y="813"/>
                    </a:lnTo>
                    <a:lnTo>
                      <a:pt x="68" y="824"/>
                    </a:lnTo>
                    <a:lnTo>
                      <a:pt x="56" y="829"/>
                    </a:lnTo>
                    <a:lnTo>
                      <a:pt x="49" y="835"/>
                    </a:lnTo>
                    <a:lnTo>
                      <a:pt x="45" y="845"/>
                    </a:lnTo>
                    <a:lnTo>
                      <a:pt x="10" y="871"/>
                    </a:lnTo>
                    <a:lnTo>
                      <a:pt x="4" y="892"/>
                    </a:lnTo>
                    <a:lnTo>
                      <a:pt x="6" y="903"/>
                    </a:lnTo>
                    <a:lnTo>
                      <a:pt x="5" y="919"/>
                    </a:lnTo>
                    <a:lnTo>
                      <a:pt x="2" y="932"/>
                    </a:lnTo>
                    <a:lnTo>
                      <a:pt x="0" y="941"/>
                    </a:lnTo>
                    <a:lnTo>
                      <a:pt x="18" y="974"/>
                    </a:lnTo>
                    <a:lnTo>
                      <a:pt x="26" y="975"/>
                    </a:lnTo>
                    <a:lnTo>
                      <a:pt x="39" y="958"/>
                    </a:lnTo>
                    <a:lnTo>
                      <a:pt x="42" y="941"/>
                    </a:lnTo>
                    <a:lnTo>
                      <a:pt x="47" y="970"/>
                    </a:lnTo>
                    <a:lnTo>
                      <a:pt x="53" y="946"/>
                    </a:lnTo>
                    <a:lnTo>
                      <a:pt x="45" y="897"/>
                    </a:lnTo>
                    <a:lnTo>
                      <a:pt x="53" y="886"/>
                    </a:lnTo>
                    <a:lnTo>
                      <a:pt x="55" y="904"/>
                    </a:lnTo>
                    <a:lnTo>
                      <a:pt x="55" y="937"/>
                    </a:lnTo>
                    <a:lnTo>
                      <a:pt x="59" y="976"/>
                    </a:lnTo>
                    <a:lnTo>
                      <a:pt x="79" y="979"/>
                    </a:lnTo>
                    <a:lnTo>
                      <a:pt x="84" y="990"/>
                    </a:lnTo>
                    <a:lnTo>
                      <a:pt x="99" y="985"/>
                    </a:lnTo>
                    <a:lnTo>
                      <a:pt x="104" y="967"/>
                    </a:lnTo>
                    <a:lnTo>
                      <a:pt x="102" y="945"/>
                    </a:lnTo>
                    <a:lnTo>
                      <a:pt x="108" y="964"/>
                    </a:lnTo>
                    <a:lnTo>
                      <a:pt x="124" y="975"/>
                    </a:lnTo>
                    <a:lnTo>
                      <a:pt x="129" y="985"/>
                    </a:lnTo>
                    <a:lnTo>
                      <a:pt x="142" y="989"/>
                    </a:lnTo>
                    <a:lnTo>
                      <a:pt x="146" y="970"/>
                    </a:lnTo>
                    <a:lnTo>
                      <a:pt x="158" y="958"/>
                    </a:lnTo>
                    <a:lnTo>
                      <a:pt x="158" y="934"/>
                    </a:lnTo>
                    <a:lnTo>
                      <a:pt x="163" y="945"/>
                    </a:lnTo>
                    <a:lnTo>
                      <a:pt x="165" y="961"/>
                    </a:lnTo>
                    <a:lnTo>
                      <a:pt x="163" y="965"/>
                    </a:lnTo>
                    <a:lnTo>
                      <a:pt x="190" y="995"/>
                    </a:lnTo>
                    <a:lnTo>
                      <a:pt x="200" y="1004"/>
                    </a:lnTo>
                    <a:lnTo>
                      <a:pt x="225" y="1006"/>
                    </a:lnTo>
                    <a:lnTo>
                      <a:pt x="227" y="1016"/>
                    </a:lnTo>
                    <a:lnTo>
                      <a:pt x="274" y="1008"/>
                    </a:lnTo>
                    <a:lnTo>
                      <a:pt x="243" y="964"/>
                    </a:lnTo>
                    <a:lnTo>
                      <a:pt x="242" y="943"/>
                    </a:lnTo>
                    <a:lnTo>
                      <a:pt x="256" y="973"/>
                    </a:lnTo>
                    <a:lnTo>
                      <a:pt x="269" y="974"/>
                    </a:lnTo>
                    <a:lnTo>
                      <a:pt x="286" y="957"/>
                    </a:lnTo>
                    <a:lnTo>
                      <a:pt x="286" y="925"/>
                    </a:lnTo>
                    <a:lnTo>
                      <a:pt x="310" y="964"/>
                    </a:lnTo>
                    <a:lnTo>
                      <a:pt x="330" y="976"/>
                    </a:lnTo>
                    <a:lnTo>
                      <a:pt x="344" y="968"/>
                    </a:lnTo>
                    <a:lnTo>
                      <a:pt x="345" y="942"/>
                    </a:lnTo>
                    <a:lnTo>
                      <a:pt x="333" y="906"/>
                    </a:lnTo>
                    <a:lnTo>
                      <a:pt x="332" y="897"/>
                    </a:lnTo>
                    <a:lnTo>
                      <a:pt x="339" y="909"/>
                    </a:lnTo>
                    <a:lnTo>
                      <a:pt x="357" y="974"/>
                    </a:lnTo>
                    <a:lnTo>
                      <a:pt x="372" y="985"/>
                    </a:lnTo>
                    <a:lnTo>
                      <a:pt x="399" y="979"/>
                    </a:lnTo>
                    <a:lnTo>
                      <a:pt x="407" y="953"/>
                    </a:lnTo>
                    <a:lnTo>
                      <a:pt x="398" y="935"/>
                    </a:lnTo>
                    <a:lnTo>
                      <a:pt x="384" y="913"/>
                    </a:lnTo>
                    <a:lnTo>
                      <a:pt x="394" y="922"/>
                    </a:lnTo>
                    <a:lnTo>
                      <a:pt x="412" y="925"/>
                    </a:lnTo>
                    <a:lnTo>
                      <a:pt x="413" y="932"/>
                    </a:lnTo>
                    <a:lnTo>
                      <a:pt x="413" y="949"/>
                    </a:lnTo>
                    <a:lnTo>
                      <a:pt x="419" y="961"/>
                    </a:lnTo>
                    <a:lnTo>
                      <a:pt x="440" y="965"/>
                    </a:lnTo>
                    <a:lnTo>
                      <a:pt x="456" y="958"/>
                    </a:lnTo>
                    <a:lnTo>
                      <a:pt x="466" y="961"/>
                    </a:lnTo>
                    <a:lnTo>
                      <a:pt x="474" y="974"/>
                    </a:lnTo>
                    <a:lnTo>
                      <a:pt x="475" y="989"/>
                    </a:lnTo>
                    <a:lnTo>
                      <a:pt x="469" y="1012"/>
                    </a:lnTo>
                    <a:lnTo>
                      <a:pt x="463" y="1023"/>
                    </a:lnTo>
                    <a:lnTo>
                      <a:pt x="469" y="1037"/>
                    </a:lnTo>
                    <a:lnTo>
                      <a:pt x="513" y="1013"/>
                    </a:lnTo>
                    <a:lnTo>
                      <a:pt x="541" y="1005"/>
                    </a:lnTo>
                    <a:lnTo>
                      <a:pt x="559" y="985"/>
                    </a:lnTo>
                    <a:lnTo>
                      <a:pt x="581" y="943"/>
                    </a:lnTo>
                    <a:lnTo>
                      <a:pt x="586" y="973"/>
                    </a:lnTo>
                    <a:lnTo>
                      <a:pt x="608" y="957"/>
                    </a:lnTo>
                    <a:lnTo>
                      <a:pt x="612" y="941"/>
                    </a:lnTo>
                    <a:lnTo>
                      <a:pt x="633" y="934"/>
                    </a:lnTo>
                    <a:lnTo>
                      <a:pt x="635" y="919"/>
                    </a:lnTo>
                    <a:lnTo>
                      <a:pt x="638" y="892"/>
                    </a:lnTo>
                    <a:lnTo>
                      <a:pt x="634" y="863"/>
                    </a:lnTo>
                    <a:lnTo>
                      <a:pt x="625" y="844"/>
                    </a:lnTo>
                    <a:lnTo>
                      <a:pt x="606" y="850"/>
                    </a:lnTo>
                    <a:lnTo>
                      <a:pt x="595" y="865"/>
                    </a:lnTo>
                    <a:lnTo>
                      <a:pt x="586" y="879"/>
                    </a:lnTo>
                    <a:lnTo>
                      <a:pt x="575" y="877"/>
                    </a:lnTo>
                    <a:lnTo>
                      <a:pt x="576" y="861"/>
                    </a:lnTo>
                    <a:lnTo>
                      <a:pt x="555" y="849"/>
                    </a:lnTo>
                    <a:lnTo>
                      <a:pt x="558" y="843"/>
                    </a:lnTo>
                    <a:lnTo>
                      <a:pt x="565" y="836"/>
                    </a:lnTo>
                    <a:lnTo>
                      <a:pt x="576" y="829"/>
                    </a:lnTo>
                    <a:lnTo>
                      <a:pt x="581" y="816"/>
                    </a:lnTo>
                    <a:lnTo>
                      <a:pt x="579" y="807"/>
                    </a:lnTo>
                    <a:lnTo>
                      <a:pt x="570" y="792"/>
                    </a:lnTo>
                    <a:lnTo>
                      <a:pt x="556" y="789"/>
                    </a:lnTo>
                    <a:lnTo>
                      <a:pt x="539" y="790"/>
                    </a:lnTo>
                    <a:lnTo>
                      <a:pt x="512" y="821"/>
                    </a:lnTo>
                    <a:lnTo>
                      <a:pt x="506" y="819"/>
                    </a:lnTo>
                    <a:lnTo>
                      <a:pt x="518" y="801"/>
                    </a:lnTo>
                    <a:lnTo>
                      <a:pt x="517" y="789"/>
                    </a:lnTo>
                    <a:lnTo>
                      <a:pt x="473" y="781"/>
                    </a:lnTo>
                    <a:lnTo>
                      <a:pt x="452" y="785"/>
                    </a:lnTo>
                    <a:lnTo>
                      <a:pt x="426" y="818"/>
                    </a:lnTo>
                    <a:lnTo>
                      <a:pt x="423" y="805"/>
                    </a:lnTo>
                    <a:lnTo>
                      <a:pt x="420" y="786"/>
                    </a:lnTo>
                    <a:lnTo>
                      <a:pt x="414" y="776"/>
                    </a:lnTo>
                    <a:lnTo>
                      <a:pt x="429" y="779"/>
                    </a:lnTo>
                    <a:lnTo>
                      <a:pt x="458" y="766"/>
                    </a:lnTo>
                    <a:lnTo>
                      <a:pt x="458" y="760"/>
                    </a:lnTo>
                    <a:lnTo>
                      <a:pt x="441" y="748"/>
                    </a:lnTo>
                    <a:lnTo>
                      <a:pt x="437" y="732"/>
                    </a:lnTo>
                    <a:lnTo>
                      <a:pt x="439" y="722"/>
                    </a:lnTo>
                    <a:lnTo>
                      <a:pt x="467" y="754"/>
                    </a:lnTo>
                    <a:lnTo>
                      <a:pt x="498" y="773"/>
                    </a:lnTo>
                    <a:lnTo>
                      <a:pt x="577" y="770"/>
                    </a:lnTo>
                    <a:lnTo>
                      <a:pt x="585" y="758"/>
                    </a:lnTo>
                    <a:lnTo>
                      <a:pt x="593" y="762"/>
                    </a:lnTo>
                    <a:lnTo>
                      <a:pt x="592" y="768"/>
                    </a:lnTo>
                    <a:lnTo>
                      <a:pt x="592" y="770"/>
                    </a:lnTo>
                    <a:lnTo>
                      <a:pt x="622" y="753"/>
                    </a:lnTo>
                    <a:lnTo>
                      <a:pt x="635" y="725"/>
                    </a:lnTo>
                    <a:lnTo>
                      <a:pt x="638" y="709"/>
                    </a:lnTo>
                    <a:lnTo>
                      <a:pt x="636" y="701"/>
                    </a:lnTo>
                    <a:lnTo>
                      <a:pt x="652" y="694"/>
                    </a:lnTo>
                    <a:lnTo>
                      <a:pt x="654" y="687"/>
                    </a:lnTo>
                    <a:lnTo>
                      <a:pt x="634" y="668"/>
                    </a:lnTo>
                    <a:lnTo>
                      <a:pt x="634" y="658"/>
                    </a:lnTo>
                    <a:lnTo>
                      <a:pt x="636" y="650"/>
                    </a:lnTo>
                    <a:lnTo>
                      <a:pt x="630" y="633"/>
                    </a:lnTo>
                    <a:lnTo>
                      <a:pt x="623" y="628"/>
                    </a:lnTo>
                    <a:lnTo>
                      <a:pt x="624" y="625"/>
                    </a:lnTo>
                    <a:lnTo>
                      <a:pt x="624" y="614"/>
                    </a:lnTo>
                    <a:lnTo>
                      <a:pt x="622" y="603"/>
                    </a:lnTo>
                    <a:lnTo>
                      <a:pt x="622" y="596"/>
                    </a:lnTo>
                    <a:lnTo>
                      <a:pt x="634" y="603"/>
                    </a:lnTo>
                    <a:lnTo>
                      <a:pt x="679" y="604"/>
                    </a:lnTo>
                    <a:lnTo>
                      <a:pt x="687" y="613"/>
                    </a:lnTo>
                    <a:lnTo>
                      <a:pt x="706" y="607"/>
                    </a:lnTo>
                    <a:lnTo>
                      <a:pt x="727" y="583"/>
                    </a:lnTo>
                    <a:lnTo>
                      <a:pt x="743" y="591"/>
                    </a:lnTo>
                    <a:lnTo>
                      <a:pt x="746" y="599"/>
                    </a:lnTo>
                    <a:lnTo>
                      <a:pt x="760" y="574"/>
                    </a:lnTo>
                    <a:lnTo>
                      <a:pt x="760" y="570"/>
                    </a:lnTo>
                    <a:lnTo>
                      <a:pt x="768" y="555"/>
                    </a:lnTo>
                    <a:lnTo>
                      <a:pt x="714" y="545"/>
                    </a:lnTo>
                    <a:lnTo>
                      <a:pt x="690" y="537"/>
                    </a:lnTo>
                    <a:lnTo>
                      <a:pt x="709" y="522"/>
                    </a:lnTo>
                    <a:lnTo>
                      <a:pt x="728" y="523"/>
                    </a:lnTo>
                    <a:lnTo>
                      <a:pt x="764" y="539"/>
                    </a:lnTo>
                    <a:lnTo>
                      <a:pt x="776" y="511"/>
                    </a:lnTo>
                    <a:lnTo>
                      <a:pt x="795" y="501"/>
                    </a:lnTo>
                    <a:lnTo>
                      <a:pt x="797" y="493"/>
                    </a:lnTo>
                    <a:lnTo>
                      <a:pt x="787" y="477"/>
                    </a:lnTo>
                    <a:lnTo>
                      <a:pt x="775" y="468"/>
                    </a:lnTo>
                    <a:lnTo>
                      <a:pt x="751" y="463"/>
                    </a:lnTo>
                    <a:lnTo>
                      <a:pt x="738" y="453"/>
                    </a:lnTo>
                    <a:lnTo>
                      <a:pt x="725" y="450"/>
                    </a:lnTo>
                    <a:lnTo>
                      <a:pt x="733" y="445"/>
                    </a:lnTo>
                    <a:lnTo>
                      <a:pt x="749" y="447"/>
                    </a:lnTo>
                    <a:lnTo>
                      <a:pt x="786" y="443"/>
                    </a:lnTo>
                    <a:lnTo>
                      <a:pt x="798" y="439"/>
                    </a:lnTo>
                    <a:lnTo>
                      <a:pt x="805" y="430"/>
                    </a:lnTo>
                    <a:lnTo>
                      <a:pt x="819" y="420"/>
                    </a:lnTo>
                    <a:lnTo>
                      <a:pt x="813" y="411"/>
                    </a:lnTo>
                    <a:lnTo>
                      <a:pt x="813" y="402"/>
                    </a:lnTo>
                    <a:lnTo>
                      <a:pt x="817" y="392"/>
                    </a:lnTo>
                    <a:lnTo>
                      <a:pt x="816" y="375"/>
                    </a:lnTo>
                    <a:lnTo>
                      <a:pt x="813" y="354"/>
                    </a:lnTo>
                    <a:lnTo>
                      <a:pt x="802" y="344"/>
                    </a:lnTo>
                    <a:lnTo>
                      <a:pt x="774" y="334"/>
                    </a:lnTo>
                    <a:lnTo>
                      <a:pt x="733" y="340"/>
                    </a:lnTo>
                    <a:lnTo>
                      <a:pt x="733" y="332"/>
                    </a:lnTo>
                    <a:lnTo>
                      <a:pt x="748" y="327"/>
                    </a:lnTo>
                    <a:lnTo>
                      <a:pt x="757" y="319"/>
                    </a:lnTo>
                    <a:lnTo>
                      <a:pt x="757" y="313"/>
                    </a:lnTo>
                    <a:lnTo>
                      <a:pt x="749" y="303"/>
                    </a:lnTo>
                    <a:lnTo>
                      <a:pt x="678" y="310"/>
                    </a:lnTo>
                    <a:lnTo>
                      <a:pt x="665" y="316"/>
                    </a:lnTo>
                    <a:lnTo>
                      <a:pt x="655" y="329"/>
                    </a:lnTo>
                    <a:lnTo>
                      <a:pt x="647" y="330"/>
                    </a:lnTo>
                    <a:lnTo>
                      <a:pt x="656" y="314"/>
                    </a:lnTo>
                    <a:lnTo>
                      <a:pt x="658" y="302"/>
                    </a:lnTo>
                    <a:lnTo>
                      <a:pt x="647" y="300"/>
                    </a:lnTo>
                    <a:lnTo>
                      <a:pt x="645" y="291"/>
                    </a:lnTo>
                    <a:lnTo>
                      <a:pt x="669" y="298"/>
                    </a:lnTo>
                    <a:lnTo>
                      <a:pt x="712" y="284"/>
                    </a:lnTo>
                    <a:lnTo>
                      <a:pt x="740" y="287"/>
                    </a:lnTo>
                    <a:lnTo>
                      <a:pt x="740" y="279"/>
                    </a:lnTo>
                    <a:lnTo>
                      <a:pt x="716" y="269"/>
                    </a:lnTo>
                    <a:lnTo>
                      <a:pt x="652" y="267"/>
                    </a:lnTo>
                    <a:lnTo>
                      <a:pt x="644" y="260"/>
                    </a:lnTo>
                    <a:lnTo>
                      <a:pt x="658" y="255"/>
                    </a:lnTo>
                    <a:lnTo>
                      <a:pt x="704" y="255"/>
                    </a:lnTo>
                    <a:lnTo>
                      <a:pt x="715" y="247"/>
                    </a:lnTo>
                    <a:lnTo>
                      <a:pt x="732" y="249"/>
                    </a:lnTo>
                    <a:lnTo>
                      <a:pt x="748" y="255"/>
                    </a:lnTo>
                    <a:lnTo>
                      <a:pt x="754" y="263"/>
                    </a:lnTo>
                    <a:lnTo>
                      <a:pt x="753" y="276"/>
                    </a:lnTo>
                    <a:lnTo>
                      <a:pt x="758" y="289"/>
                    </a:lnTo>
                    <a:lnTo>
                      <a:pt x="769" y="295"/>
                    </a:lnTo>
                    <a:lnTo>
                      <a:pt x="819" y="302"/>
                    </a:lnTo>
                    <a:lnTo>
                      <a:pt x="827" y="298"/>
                    </a:lnTo>
                    <a:lnTo>
                      <a:pt x="829" y="287"/>
                    </a:lnTo>
                    <a:lnTo>
                      <a:pt x="828" y="274"/>
                    </a:lnTo>
                    <a:lnTo>
                      <a:pt x="814" y="257"/>
                    </a:lnTo>
                    <a:lnTo>
                      <a:pt x="825" y="240"/>
                    </a:lnTo>
                    <a:lnTo>
                      <a:pt x="818" y="232"/>
                    </a:lnTo>
                    <a:lnTo>
                      <a:pt x="752" y="236"/>
                    </a:lnTo>
                    <a:lnTo>
                      <a:pt x="746" y="228"/>
                    </a:lnTo>
                    <a:lnTo>
                      <a:pt x="687" y="236"/>
                    </a:lnTo>
                    <a:lnTo>
                      <a:pt x="661" y="243"/>
                    </a:lnTo>
                    <a:lnTo>
                      <a:pt x="671" y="236"/>
                    </a:lnTo>
                    <a:lnTo>
                      <a:pt x="672" y="228"/>
                    </a:lnTo>
                    <a:lnTo>
                      <a:pt x="650" y="222"/>
                    </a:lnTo>
                    <a:lnTo>
                      <a:pt x="641" y="214"/>
                    </a:lnTo>
                    <a:lnTo>
                      <a:pt x="657" y="209"/>
                    </a:lnTo>
                    <a:lnTo>
                      <a:pt x="683" y="212"/>
                    </a:lnTo>
                    <a:lnTo>
                      <a:pt x="677" y="187"/>
                    </a:lnTo>
                    <a:lnTo>
                      <a:pt x="672" y="181"/>
                    </a:lnTo>
                    <a:lnTo>
                      <a:pt x="679" y="178"/>
                    </a:lnTo>
                    <a:lnTo>
                      <a:pt x="684" y="184"/>
                    </a:lnTo>
                    <a:lnTo>
                      <a:pt x="689" y="198"/>
                    </a:lnTo>
                    <a:lnTo>
                      <a:pt x="698" y="204"/>
                    </a:lnTo>
                    <a:lnTo>
                      <a:pt x="746" y="209"/>
                    </a:lnTo>
                    <a:lnTo>
                      <a:pt x="749" y="200"/>
                    </a:lnTo>
                    <a:lnTo>
                      <a:pt x="740" y="188"/>
                    </a:lnTo>
                    <a:lnTo>
                      <a:pt x="737" y="181"/>
                    </a:lnTo>
                    <a:lnTo>
                      <a:pt x="687" y="171"/>
                    </a:lnTo>
                    <a:lnTo>
                      <a:pt x="679" y="158"/>
                    </a:lnTo>
                    <a:lnTo>
                      <a:pt x="687" y="156"/>
                    </a:lnTo>
                    <a:lnTo>
                      <a:pt x="722" y="162"/>
                    </a:lnTo>
                    <a:lnTo>
                      <a:pt x="764" y="189"/>
                    </a:lnTo>
                    <a:lnTo>
                      <a:pt x="794" y="194"/>
                    </a:lnTo>
                    <a:lnTo>
                      <a:pt x="801" y="185"/>
                    </a:lnTo>
                    <a:lnTo>
                      <a:pt x="797" y="170"/>
                    </a:lnTo>
                    <a:lnTo>
                      <a:pt x="810" y="176"/>
                    </a:lnTo>
                    <a:lnTo>
                      <a:pt x="838" y="178"/>
                    </a:lnTo>
                    <a:lnTo>
                      <a:pt x="846" y="165"/>
                    </a:lnTo>
                    <a:lnTo>
                      <a:pt x="845" y="155"/>
                    </a:lnTo>
                    <a:lnTo>
                      <a:pt x="850" y="157"/>
                    </a:lnTo>
                    <a:lnTo>
                      <a:pt x="855" y="146"/>
                    </a:lnTo>
                    <a:lnTo>
                      <a:pt x="861" y="160"/>
                    </a:lnTo>
                    <a:lnTo>
                      <a:pt x="876" y="156"/>
                    </a:lnTo>
                    <a:lnTo>
                      <a:pt x="881" y="140"/>
                    </a:lnTo>
                    <a:lnTo>
                      <a:pt x="880" y="125"/>
                    </a:lnTo>
                    <a:lnTo>
                      <a:pt x="873" y="106"/>
                    </a:lnTo>
                    <a:lnTo>
                      <a:pt x="871" y="91"/>
                    </a:lnTo>
                    <a:lnTo>
                      <a:pt x="813" y="80"/>
                    </a:lnTo>
                    <a:lnTo>
                      <a:pt x="817" y="66"/>
                    </a:lnTo>
                    <a:lnTo>
                      <a:pt x="834" y="61"/>
                    </a:lnTo>
                    <a:lnTo>
                      <a:pt x="856" y="74"/>
                    </a:lnTo>
                    <a:lnTo>
                      <a:pt x="884" y="79"/>
                    </a:lnTo>
                    <a:lnTo>
                      <a:pt x="882" y="91"/>
                    </a:lnTo>
                    <a:lnTo>
                      <a:pt x="884" y="103"/>
                    </a:lnTo>
                    <a:lnTo>
                      <a:pt x="899" y="112"/>
                    </a:lnTo>
                    <a:lnTo>
                      <a:pt x="914" y="111"/>
                    </a:lnTo>
                    <a:lnTo>
                      <a:pt x="914" y="115"/>
                    </a:lnTo>
                    <a:lnTo>
                      <a:pt x="937" y="108"/>
                    </a:lnTo>
                    <a:lnTo>
                      <a:pt x="961" y="109"/>
                    </a:lnTo>
                    <a:lnTo>
                      <a:pt x="969" y="101"/>
                    </a:lnTo>
                    <a:lnTo>
                      <a:pt x="982" y="98"/>
                    </a:lnTo>
                    <a:lnTo>
                      <a:pt x="1004" y="59"/>
                    </a:lnTo>
                    <a:lnTo>
                      <a:pt x="995" y="54"/>
                    </a:lnTo>
                    <a:lnTo>
                      <a:pt x="978" y="58"/>
                    </a:lnTo>
                    <a:lnTo>
                      <a:pt x="980" y="44"/>
                    </a:lnTo>
                    <a:lnTo>
                      <a:pt x="990" y="29"/>
                    </a:lnTo>
                    <a:lnTo>
                      <a:pt x="1011" y="21"/>
                    </a:lnTo>
                    <a:lnTo>
                      <a:pt x="1015" y="12"/>
                    </a:lnTo>
                    <a:lnTo>
                      <a:pt x="1028" y="0"/>
                    </a:lnTo>
                    <a:lnTo>
                      <a:pt x="393" y="0"/>
                    </a:lnTo>
                    <a:lnTo>
                      <a:pt x="394" y="1"/>
                    </a:lnTo>
                    <a:lnTo>
                      <a:pt x="440" y="28"/>
                    </a:lnTo>
                    <a:lnTo>
                      <a:pt x="439" y="33"/>
                    </a:lnTo>
                    <a:lnTo>
                      <a:pt x="426" y="41"/>
                    </a:lnTo>
                    <a:lnTo>
                      <a:pt x="430" y="48"/>
                    </a:lnTo>
                    <a:lnTo>
                      <a:pt x="432" y="72"/>
                    </a:lnTo>
                    <a:lnTo>
                      <a:pt x="432" y="87"/>
                    </a:lnTo>
                    <a:lnTo>
                      <a:pt x="437" y="87"/>
                    </a:lnTo>
                    <a:lnTo>
                      <a:pt x="437" y="92"/>
                    </a:lnTo>
                    <a:lnTo>
                      <a:pt x="441" y="102"/>
                    </a:lnTo>
                    <a:lnTo>
                      <a:pt x="462" y="108"/>
                    </a:lnTo>
                    <a:lnTo>
                      <a:pt x="479" y="123"/>
                    </a:lnTo>
                    <a:lnTo>
                      <a:pt x="515" y="107"/>
                    </a:lnTo>
                    <a:lnTo>
                      <a:pt x="526" y="107"/>
                    </a:lnTo>
                    <a:lnTo>
                      <a:pt x="527" y="113"/>
                    </a:lnTo>
                    <a:lnTo>
                      <a:pt x="525" y="120"/>
                    </a:lnTo>
                    <a:lnTo>
                      <a:pt x="513" y="120"/>
                    </a:lnTo>
                    <a:lnTo>
                      <a:pt x="482" y="136"/>
                    </a:lnTo>
                    <a:lnTo>
                      <a:pt x="478" y="142"/>
                    </a:lnTo>
                    <a:lnTo>
                      <a:pt x="478" y="149"/>
                    </a:lnTo>
                    <a:lnTo>
                      <a:pt x="480" y="154"/>
                    </a:lnTo>
                    <a:lnTo>
                      <a:pt x="479" y="155"/>
                    </a:lnTo>
                    <a:lnTo>
                      <a:pt x="445" y="130"/>
                    </a:lnTo>
                    <a:lnTo>
                      <a:pt x="432" y="129"/>
                    </a:lnTo>
                    <a:lnTo>
                      <a:pt x="423" y="139"/>
                    </a:lnTo>
                    <a:lnTo>
                      <a:pt x="421" y="111"/>
                    </a:lnTo>
                    <a:lnTo>
                      <a:pt x="415" y="111"/>
                    </a:lnTo>
                    <a:lnTo>
                      <a:pt x="412" y="102"/>
                    </a:lnTo>
                    <a:lnTo>
                      <a:pt x="410" y="87"/>
                    </a:lnTo>
                    <a:lnTo>
                      <a:pt x="405" y="82"/>
                    </a:lnTo>
                    <a:lnTo>
                      <a:pt x="405" y="68"/>
                    </a:lnTo>
                    <a:lnTo>
                      <a:pt x="357" y="0"/>
                    </a:lnTo>
                    <a:lnTo>
                      <a:pt x="183" y="0"/>
                    </a:lnTo>
                    <a:lnTo>
                      <a:pt x="220" y="14"/>
                    </a:lnTo>
                    <a:lnTo>
                      <a:pt x="231" y="2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7" name="任意多边形: 形状 276"/>
              <p:cNvSpPr>
                <a:spLocks noChangeAspect="1"/>
              </p:cNvSpPr>
              <p:nvPr/>
            </p:nvSpPr>
            <p:spPr bwMode="gray">
              <a:xfrm>
                <a:off x="1564" y="1153"/>
                <a:ext cx="6" cy="6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0" y="21"/>
                  </a:cxn>
                  <a:cxn ang="0">
                    <a:pos x="30" y="30"/>
                  </a:cxn>
                  <a:cxn ang="0">
                    <a:pos x="3" y="0"/>
                  </a:cxn>
                  <a:cxn ang="0">
                    <a:pos x="0" y="16"/>
                  </a:cxn>
                </a:cxnLst>
                <a:rect l="0" t="0" r="r" b="b"/>
                <a:pathLst>
                  <a:path w="30" h="30">
                    <a:moveTo>
                      <a:pt x="0" y="16"/>
                    </a:moveTo>
                    <a:lnTo>
                      <a:pt x="0" y="21"/>
                    </a:lnTo>
                    <a:lnTo>
                      <a:pt x="30" y="30"/>
                    </a:lnTo>
                    <a:lnTo>
                      <a:pt x="3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8" name="任意多边形: 形状 277"/>
              <p:cNvSpPr>
                <a:spLocks noChangeAspect="1"/>
              </p:cNvSpPr>
              <p:nvPr/>
            </p:nvSpPr>
            <p:spPr bwMode="gray">
              <a:xfrm>
                <a:off x="1564" y="1147"/>
                <a:ext cx="1" cy="6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" y="31"/>
                  </a:cxn>
                  <a:cxn ang="0">
                    <a:pos x="7" y="27"/>
                  </a:cxn>
                  <a:cxn ang="0">
                    <a:pos x="5" y="11"/>
                  </a:cxn>
                </a:cxnLst>
                <a:rect l="0" t="0" r="r" b="b"/>
                <a:pathLst>
                  <a:path w="7" h="31">
                    <a:moveTo>
                      <a:pt x="5" y="11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" y="31"/>
                    </a:lnTo>
                    <a:lnTo>
                      <a:pt x="7" y="27"/>
                    </a:lnTo>
                    <a:lnTo>
                      <a:pt x="5" y="1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9" name="任意多边形: 形状 278"/>
              <p:cNvSpPr>
                <a:spLocks noChangeAspect="1"/>
              </p:cNvSpPr>
              <p:nvPr/>
            </p:nvSpPr>
            <p:spPr bwMode="gray">
              <a:xfrm>
                <a:off x="1031" y="1408"/>
                <a:ext cx="17" cy="23"/>
              </a:xfrm>
              <a:custGeom>
                <a:avLst/>
                <a:gdLst/>
                <a:ahLst/>
                <a:cxnLst>
                  <a:cxn ang="0">
                    <a:pos x="16" y="58"/>
                  </a:cxn>
                  <a:cxn ang="0">
                    <a:pos x="22" y="61"/>
                  </a:cxn>
                  <a:cxn ang="0">
                    <a:pos x="25" y="56"/>
                  </a:cxn>
                  <a:cxn ang="0">
                    <a:pos x="19" y="46"/>
                  </a:cxn>
                  <a:cxn ang="0">
                    <a:pos x="24" y="46"/>
                  </a:cxn>
                  <a:cxn ang="0">
                    <a:pos x="30" y="52"/>
                  </a:cxn>
                  <a:cxn ang="0">
                    <a:pos x="35" y="47"/>
                  </a:cxn>
                  <a:cxn ang="0">
                    <a:pos x="38" y="52"/>
                  </a:cxn>
                  <a:cxn ang="0">
                    <a:pos x="46" y="46"/>
                  </a:cxn>
                  <a:cxn ang="0">
                    <a:pos x="47" y="37"/>
                  </a:cxn>
                  <a:cxn ang="0">
                    <a:pos x="43" y="41"/>
                  </a:cxn>
                  <a:cxn ang="0">
                    <a:pos x="38" y="37"/>
                  </a:cxn>
                  <a:cxn ang="0">
                    <a:pos x="43" y="32"/>
                  </a:cxn>
                  <a:cxn ang="0">
                    <a:pos x="48" y="19"/>
                  </a:cxn>
                  <a:cxn ang="0">
                    <a:pos x="44" y="11"/>
                  </a:cxn>
                  <a:cxn ang="0">
                    <a:pos x="43" y="3"/>
                  </a:cxn>
                  <a:cxn ang="0">
                    <a:pos x="47" y="0"/>
                  </a:cxn>
                  <a:cxn ang="0">
                    <a:pos x="47" y="10"/>
                  </a:cxn>
                  <a:cxn ang="0">
                    <a:pos x="58" y="18"/>
                  </a:cxn>
                  <a:cxn ang="0">
                    <a:pos x="57" y="26"/>
                  </a:cxn>
                  <a:cxn ang="0">
                    <a:pos x="60" y="32"/>
                  </a:cxn>
                  <a:cxn ang="0">
                    <a:pos x="67" y="35"/>
                  </a:cxn>
                  <a:cxn ang="0">
                    <a:pos x="76" y="24"/>
                  </a:cxn>
                  <a:cxn ang="0">
                    <a:pos x="81" y="30"/>
                  </a:cxn>
                  <a:cxn ang="0">
                    <a:pos x="81" y="41"/>
                  </a:cxn>
                  <a:cxn ang="0">
                    <a:pos x="79" y="50"/>
                  </a:cxn>
                  <a:cxn ang="0">
                    <a:pos x="70" y="58"/>
                  </a:cxn>
                  <a:cxn ang="0">
                    <a:pos x="49" y="94"/>
                  </a:cxn>
                  <a:cxn ang="0">
                    <a:pos x="35" y="110"/>
                  </a:cxn>
                  <a:cxn ang="0">
                    <a:pos x="24" y="106"/>
                  </a:cxn>
                  <a:cxn ang="0">
                    <a:pos x="22" y="110"/>
                  </a:cxn>
                  <a:cxn ang="0">
                    <a:pos x="22" y="113"/>
                  </a:cxn>
                  <a:cxn ang="0">
                    <a:pos x="16" y="106"/>
                  </a:cxn>
                  <a:cxn ang="0">
                    <a:pos x="17" y="101"/>
                  </a:cxn>
                  <a:cxn ang="0">
                    <a:pos x="27" y="104"/>
                  </a:cxn>
                  <a:cxn ang="0">
                    <a:pos x="33" y="96"/>
                  </a:cxn>
                  <a:cxn ang="0">
                    <a:pos x="38" y="85"/>
                  </a:cxn>
                  <a:cxn ang="0">
                    <a:pos x="26" y="96"/>
                  </a:cxn>
                  <a:cxn ang="0">
                    <a:pos x="12" y="86"/>
                  </a:cxn>
                  <a:cxn ang="0">
                    <a:pos x="8" y="73"/>
                  </a:cxn>
                  <a:cxn ang="0">
                    <a:pos x="6" y="61"/>
                  </a:cxn>
                  <a:cxn ang="0">
                    <a:pos x="1" y="57"/>
                  </a:cxn>
                  <a:cxn ang="0">
                    <a:pos x="0" y="52"/>
                  </a:cxn>
                  <a:cxn ang="0">
                    <a:pos x="3" y="46"/>
                  </a:cxn>
                  <a:cxn ang="0">
                    <a:pos x="6" y="46"/>
                  </a:cxn>
                  <a:cxn ang="0">
                    <a:pos x="16" y="58"/>
                  </a:cxn>
                </a:cxnLst>
                <a:rect l="0" t="0" r="r" b="b"/>
                <a:pathLst>
                  <a:path w="81" h="113">
                    <a:moveTo>
                      <a:pt x="16" y="58"/>
                    </a:moveTo>
                    <a:lnTo>
                      <a:pt x="22" y="61"/>
                    </a:lnTo>
                    <a:lnTo>
                      <a:pt x="25" y="56"/>
                    </a:lnTo>
                    <a:lnTo>
                      <a:pt x="19" y="46"/>
                    </a:lnTo>
                    <a:lnTo>
                      <a:pt x="24" y="46"/>
                    </a:lnTo>
                    <a:lnTo>
                      <a:pt x="30" y="52"/>
                    </a:lnTo>
                    <a:lnTo>
                      <a:pt x="35" y="47"/>
                    </a:lnTo>
                    <a:lnTo>
                      <a:pt x="38" y="52"/>
                    </a:lnTo>
                    <a:lnTo>
                      <a:pt x="46" y="46"/>
                    </a:lnTo>
                    <a:lnTo>
                      <a:pt x="47" y="37"/>
                    </a:lnTo>
                    <a:lnTo>
                      <a:pt x="43" y="41"/>
                    </a:lnTo>
                    <a:lnTo>
                      <a:pt x="38" y="37"/>
                    </a:lnTo>
                    <a:lnTo>
                      <a:pt x="43" y="32"/>
                    </a:lnTo>
                    <a:lnTo>
                      <a:pt x="48" y="19"/>
                    </a:lnTo>
                    <a:lnTo>
                      <a:pt x="44" y="11"/>
                    </a:lnTo>
                    <a:lnTo>
                      <a:pt x="43" y="3"/>
                    </a:lnTo>
                    <a:lnTo>
                      <a:pt x="47" y="0"/>
                    </a:lnTo>
                    <a:lnTo>
                      <a:pt x="47" y="10"/>
                    </a:lnTo>
                    <a:lnTo>
                      <a:pt x="58" y="18"/>
                    </a:lnTo>
                    <a:lnTo>
                      <a:pt x="57" y="26"/>
                    </a:lnTo>
                    <a:lnTo>
                      <a:pt x="60" y="32"/>
                    </a:lnTo>
                    <a:lnTo>
                      <a:pt x="67" y="35"/>
                    </a:lnTo>
                    <a:lnTo>
                      <a:pt x="76" y="24"/>
                    </a:lnTo>
                    <a:lnTo>
                      <a:pt x="81" y="30"/>
                    </a:lnTo>
                    <a:lnTo>
                      <a:pt x="81" y="41"/>
                    </a:lnTo>
                    <a:lnTo>
                      <a:pt x="79" y="50"/>
                    </a:lnTo>
                    <a:lnTo>
                      <a:pt x="70" y="58"/>
                    </a:lnTo>
                    <a:lnTo>
                      <a:pt x="49" y="94"/>
                    </a:lnTo>
                    <a:lnTo>
                      <a:pt x="35" y="110"/>
                    </a:lnTo>
                    <a:lnTo>
                      <a:pt x="24" y="106"/>
                    </a:lnTo>
                    <a:lnTo>
                      <a:pt x="22" y="110"/>
                    </a:lnTo>
                    <a:lnTo>
                      <a:pt x="22" y="113"/>
                    </a:lnTo>
                    <a:lnTo>
                      <a:pt x="16" y="106"/>
                    </a:lnTo>
                    <a:lnTo>
                      <a:pt x="17" y="101"/>
                    </a:lnTo>
                    <a:lnTo>
                      <a:pt x="27" y="104"/>
                    </a:lnTo>
                    <a:lnTo>
                      <a:pt x="33" y="96"/>
                    </a:lnTo>
                    <a:lnTo>
                      <a:pt x="38" y="85"/>
                    </a:lnTo>
                    <a:lnTo>
                      <a:pt x="26" y="96"/>
                    </a:lnTo>
                    <a:lnTo>
                      <a:pt x="12" y="86"/>
                    </a:lnTo>
                    <a:lnTo>
                      <a:pt x="8" y="73"/>
                    </a:lnTo>
                    <a:lnTo>
                      <a:pt x="6" y="61"/>
                    </a:lnTo>
                    <a:lnTo>
                      <a:pt x="1" y="57"/>
                    </a:lnTo>
                    <a:lnTo>
                      <a:pt x="0" y="52"/>
                    </a:lnTo>
                    <a:lnTo>
                      <a:pt x="3" y="46"/>
                    </a:lnTo>
                    <a:lnTo>
                      <a:pt x="6" y="46"/>
                    </a:lnTo>
                    <a:lnTo>
                      <a:pt x="16" y="5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0" name="任意多边形: 形状 279"/>
              <p:cNvSpPr>
                <a:spLocks noChangeAspect="1"/>
              </p:cNvSpPr>
              <p:nvPr/>
            </p:nvSpPr>
            <p:spPr bwMode="gray">
              <a:xfrm>
                <a:off x="1024" y="1423"/>
                <a:ext cx="11" cy="11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1" y="4"/>
                  </a:cxn>
                  <a:cxn ang="0">
                    <a:pos x="0" y="8"/>
                  </a:cxn>
                  <a:cxn ang="0">
                    <a:pos x="1" y="22"/>
                  </a:cxn>
                  <a:cxn ang="0">
                    <a:pos x="9" y="28"/>
                  </a:cxn>
                  <a:cxn ang="0">
                    <a:pos x="12" y="38"/>
                  </a:cxn>
                  <a:cxn ang="0">
                    <a:pos x="23" y="39"/>
                  </a:cxn>
                  <a:cxn ang="0">
                    <a:pos x="32" y="49"/>
                  </a:cxn>
                  <a:cxn ang="0">
                    <a:pos x="41" y="50"/>
                  </a:cxn>
                  <a:cxn ang="0">
                    <a:pos x="44" y="55"/>
                  </a:cxn>
                  <a:cxn ang="0">
                    <a:pos x="47" y="58"/>
                  </a:cxn>
                  <a:cxn ang="0">
                    <a:pos x="52" y="56"/>
                  </a:cxn>
                  <a:cxn ang="0">
                    <a:pos x="54" y="50"/>
                  </a:cxn>
                  <a:cxn ang="0">
                    <a:pos x="45" y="39"/>
                  </a:cxn>
                  <a:cxn ang="0">
                    <a:pos x="30" y="28"/>
                  </a:cxn>
                  <a:cxn ang="0">
                    <a:pos x="33" y="22"/>
                  </a:cxn>
                  <a:cxn ang="0">
                    <a:pos x="19" y="15"/>
                  </a:cxn>
                  <a:cxn ang="0">
                    <a:pos x="14" y="4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2" y="4"/>
                  </a:cxn>
                </a:cxnLst>
                <a:rect l="0" t="0" r="r" b="b"/>
                <a:pathLst>
                  <a:path w="54" h="58">
                    <a:moveTo>
                      <a:pt x="2" y="4"/>
                    </a:moveTo>
                    <a:lnTo>
                      <a:pt x="1" y="4"/>
                    </a:lnTo>
                    <a:lnTo>
                      <a:pt x="0" y="8"/>
                    </a:lnTo>
                    <a:lnTo>
                      <a:pt x="1" y="22"/>
                    </a:lnTo>
                    <a:lnTo>
                      <a:pt x="9" y="28"/>
                    </a:lnTo>
                    <a:lnTo>
                      <a:pt x="12" y="38"/>
                    </a:lnTo>
                    <a:lnTo>
                      <a:pt x="23" y="39"/>
                    </a:lnTo>
                    <a:lnTo>
                      <a:pt x="32" y="49"/>
                    </a:lnTo>
                    <a:lnTo>
                      <a:pt x="41" y="50"/>
                    </a:lnTo>
                    <a:lnTo>
                      <a:pt x="44" y="55"/>
                    </a:lnTo>
                    <a:lnTo>
                      <a:pt x="47" y="58"/>
                    </a:lnTo>
                    <a:lnTo>
                      <a:pt x="52" y="56"/>
                    </a:lnTo>
                    <a:lnTo>
                      <a:pt x="54" y="50"/>
                    </a:lnTo>
                    <a:lnTo>
                      <a:pt x="45" y="39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19" y="15"/>
                    </a:lnTo>
                    <a:lnTo>
                      <a:pt x="14" y="4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08" name="任意多边形: 形状 107"/>
            <p:cNvSpPr>
              <a:spLocks noChangeAspect="1"/>
            </p:cNvSpPr>
            <p:nvPr/>
          </p:nvSpPr>
          <p:spPr bwMode="gray">
            <a:xfrm rot="21085610">
              <a:off x="4534484" y="3904738"/>
              <a:ext cx="12721" cy="6985"/>
            </a:xfrm>
            <a:custGeom>
              <a:avLst/>
              <a:gdLst/>
              <a:ahLst/>
              <a:cxnLst>
                <a:cxn ang="0">
                  <a:pos x="291" y="10"/>
                </a:cxn>
                <a:cxn ang="0">
                  <a:pos x="281" y="6"/>
                </a:cxn>
                <a:cxn ang="0">
                  <a:pos x="289" y="25"/>
                </a:cxn>
                <a:cxn ang="0">
                  <a:pos x="298" y="25"/>
                </a:cxn>
                <a:cxn ang="0">
                  <a:pos x="326" y="50"/>
                </a:cxn>
                <a:cxn ang="0">
                  <a:pos x="336" y="96"/>
                </a:cxn>
                <a:cxn ang="0">
                  <a:pos x="312" y="69"/>
                </a:cxn>
                <a:cxn ang="0">
                  <a:pos x="274" y="50"/>
                </a:cxn>
                <a:cxn ang="0">
                  <a:pos x="230" y="52"/>
                </a:cxn>
                <a:cxn ang="0">
                  <a:pos x="98" y="96"/>
                </a:cxn>
                <a:cxn ang="0">
                  <a:pos x="21" y="93"/>
                </a:cxn>
                <a:cxn ang="0">
                  <a:pos x="0" y="52"/>
                </a:cxn>
                <a:cxn ang="0">
                  <a:pos x="87" y="45"/>
                </a:cxn>
                <a:cxn ang="0">
                  <a:pos x="208" y="0"/>
                </a:cxn>
                <a:cxn ang="0">
                  <a:pos x="257" y="0"/>
                </a:cxn>
                <a:cxn ang="0">
                  <a:pos x="291" y="10"/>
                </a:cxn>
              </a:cxnLst>
              <a:rect l="0" t="0" r="r" b="b"/>
              <a:pathLst>
                <a:path w="336" h="96">
                  <a:moveTo>
                    <a:pt x="291" y="10"/>
                  </a:moveTo>
                  <a:lnTo>
                    <a:pt x="281" y="6"/>
                  </a:lnTo>
                  <a:lnTo>
                    <a:pt x="289" y="25"/>
                  </a:lnTo>
                  <a:lnTo>
                    <a:pt x="298" y="25"/>
                  </a:lnTo>
                  <a:lnTo>
                    <a:pt x="326" y="50"/>
                  </a:lnTo>
                  <a:lnTo>
                    <a:pt x="336" y="96"/>
                  </a:lnTo>
                  <a:lnTo>
                    <a:pt x="312" y="69"/>
                  </a:lnTo>
                  <a:lnTo>
                    <a:pt x="274" y="50"/>
                  </a:lnTo>
                  <a:lnTo>
                    <a:pt x="230" y="52"/>
                  </a:lnTo>
                  <a:lnTo>
                    <a:pt x="98" y="96"/>
                  </a:lnTo>
                  <a:lnTo>
                    <a:pt x="21" y="93"/>
                  </a:lnTo>
                  <a:lnTo>
                    <a:pt x="0" y="52"/>
                  </a:lnTo>
                  <a:lnTo>
                    <a:pt x="87" y="45"/>
                  </a:lnTo>
                  <a:lnTo>
                    <a:pt x="208" y="0"/>
                  </a:lnTo>
                  <a:lnTo>
                    <a:pt x="257" y="0"/>
                  </a:lnTo>
                  <a:lnTo>
                    <a:pt x="291" y="1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9" name="任意多边形: 形状 108"/>
            <p:cNvSpPr>
              <a:spLocks noChangeAspect="1"/>
            </p:cNvSpPr>
            <p:nvPr/>
          </p:nvSpPr>
          <p:spPr bwMode="gray">
            <a:xfrm rot="21085610">
              <a:off x="4555155" y="3906484"/>
              <a:ext cx="1591" cy="17461"/>
            </a:xfrm>
            <a:custGeom>
              <a:avLst/>
              <a:gdLst/>
              <a:ahLst/>
              <a:cxnLst>
                <a:cxn ang="0">
                  <a:pos x="76" y="83"/>
                </a:cxn>
                <a:cxn ang="0">
                  <a:pos x="86" y="6"/>
                </a:cxn>
                <a:cxn ang="0">
                  <a:pos x="86" y="62"/>
                </a:cxn>
                <a:cxn ang="0">
                  <a:pos x="53" y="146"/>
                </a:cxn>
                <a:cxn ang="0">
                  <a:pos x="39" y="232"/>
                </a:cxn>
                <a:cxn ang="0">
                  <a:pos x="0" y="173"/>
                </a:cxn>
                <a:cxn ang="0">
                  <a:pos x="14" y="159"/>
                </a:cxn>
                <a:cxn ang="0">
                  <a:pos x="21" y="135"/>
                </a:cxn>
                <a:cxn ang="0">
                  <a:pos x="18" y="95"/>
                </a:cxn>
                <a:cxn ang="0">
                  <a:pos x="42" y="6"/>
                </a:cxn>
                <a:cxn ang="0">
                  <a:pos x="53" y="0"/>
                </a:cxn>
                <a:cxn ang="0">
                  <a:pos x="72" y="41"/>
                </a:cxn>
                <a:cxn ang="0">
                  <a:pos x="76" y="83"/>
                </a:cxn>
              </a:cxnLst>
              <a:rect l="0" t="0" r="r" b="b"/>
              <a:pathLst>
                <a:path w="86" h="232">
                  <a:moveTo>
                    <a:pt x="76" y="83"/>
                  </a:moveTo>
                  <a:lnTo>
                    <a:pt x="86" y="6"/>
                  </a:lnTo>
                  <a:lnTo>
                    <a:pt x="86" y="62"/>
                  </a:lnTo>
                  <a:lnTo>
                    <a:pt x="53" y="146"/>
                  </a:lnTo>
                  <a:lnTo>
                    <a:pt x="39" y="232"/>
                  </a:lnTo>
                  <a:lnTo>
                    <a:pt x="0" y="173"/>
                  </a:lnTo>
                  <a:lnTo>
                    <a:pt x="14" y="159"/>
                  </a:lnTo>
                  <a:lnTo>
                    <a:pt x="21" y="135"/>
                  </a:lnTo>
                  <a:lnTo>
                    <a:pt x="18" y="95"/>
                  </a:lnTo>
                  <a:lnTo>
                    <a:pt x="42" y="6"/>
                  </a:lnTo>
                  <a:lnTo>
                    <a:pt x="53" y="0"/>
                  </a:lnTo>
                  <a:lnTo>
                    <a:pt x="72" y="41"/>
                  </a:lnTo>
                  <a:lnTo>
                    <a:pt x="76" y="8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0" name="任意多边形: 形状 109"/>
            <p:cNvSpPr>
              <a:spLocks noChangeAspect="1"/>
            </p:cNvSpPr>
            <p:nvPr/>
          </p:nvSpPr>
          <p:spPr bwMode="gray">
            <a:xfrm rot="21085610">
              <a:off x="4555155" y="3946645"/>
              <a:ext cx="3180" cy="1747"/>
            </a:xfrm>
            <a:custGeom>
              <a:avLst/>
              <a:gdLst/>
              <a:ahLst/>
              <a:cxnLst>
                <a:cxn ang="0">
                  <a:pos x="55" y="25"/>
                </a:cxn>
                <a:cxn ang="0">
                  <a:pos x="73" y="7"/>
                </a:cxn>
                <a:cxn ang="0">
                  <a:pos x="73" y="0"/>
                </a:cxn>
                <a:cxn ang="0">
                  <a:pos x="48" y="0"/>
                </a:cxn>
                <a:cxn ang="0">
                  <a:pos x="8" y="4"/>
                </a:cxn>
                <a:cxn ang="0">
                  <a:pos x="0" y="28"/>
                </a:cxn>
                <a:cxn ang="0">
                  <a:pos x="55" y="25"/>
                </a:cxn>
              </a:cxnLst>
              <a:rect l="0" t="0" r="r" b="b"/>
              <a:pathLst>
                <a:path w="73" h="28">
                  <a:moveTo>
                    <a:pt x="55" y="25"/>
                  </a:moveTo>
                  <a:lnTo>
                    <a:pt x="73" y="7"/>
                  </a:lnTo>
                  <a:lnTo>
                    <a:pt x="73" y="0"/>
                  </a:lnTo>
                  <a:lnTo>
                    <a:pt x="48" y="0"/>
                  </a:lnTo>
                  <a:lnTo>
                    <a:pt x="8" y="4"/>
                  </a:lnTo>
                  <a:lnTo>
                    <a:pt x="0" y="28"/>
                  </a:lnTo>
                  <a:lnTo>
                    <a:pt x="55" y="2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1" name="任意多边形: 形状 110"/>
            <p:cNvSpPr>
              <a:spLocks noChangeAspect="1"/>
            </p:cNvSpPr>
            <p:nvPr/>
          </p:nvSpPr>
          <p:spPr bwMode="gray">
            <a:xfrm rot="21085610">
              <a:off x="4547205" y="3944899"/>
              <a:ext cx="6361" cy="20954"/>
            </a:xfrm>
            <a:custGeom>
              <a:avLst/>
              <a:gdLst/>
              <a:ahLst/>
              <a:cxnLst>
                <a:cxn ang="0">
                  <a:pos x="93" y="46"/>
                </a:cxn>
                <a:cxn ang="0">
                  <a:pos x="107" y="50"/>
                </a:cxn>
                <a:cxn ang="0">
                  <a:pos x="114" y="81"/>
                </a:cxn>
                <a:cxn ang="0">
                  <a:pos x="175" y="163"/>
                </a:cxn>
                <a:cxn ang="0">
                  <a:pos x="175" y="244"/>
                </a:cxn>
                <a:cxn ang="0">
                  <a:pos x="168" y="268"/>
                </a:cxn>
                <a:cxn ang="0">
                  <a:pos x="141" y="288"/>
                </a:cxn>
                <a:cxn ang="0">
                  <a:pos x="101" y="291"/>
                </a:cxn>
                <a:cxn ang="0">
                  <a:pos x="59" y="244"/>
                </a:cxn>
                <a:cxn ang="0">
                  <a:pos x="10" y="212"/>
                </a:cxn>
                <a:cxn ang="0">
                  <a:pos x="0" y="167"/>
                </a:cxn>
                <a:cxn ang="0">
                  <a:pos x="28" y="84"/>
                </a:cxn>
                <a:cxn ang="0">
                  <a:pos x="35" y="39"/>
                </a:cxn>
                <a:cxn ang="0">
                  <a:pos x="30" y="8"/>
                </a:cxn>
                <a:cxn ang="0">
                  <a:pos x="79" y="0"/>
                </a:cxn>
                <a:cxn ang="0">
                  <a:pos x="93" y="46"/>
                </a:cxn>
              </a:cxnLst>
              <a:rect l="0" t="0" r="r" b="b"/>
              <a:pathLst>
                <a:path w="175" h="291">
                  <a:moveTo>
                    <a:pt x="93" y="46"/>
                  </a:moveTo>
                  <a:lnTo>
                    <a:pt x="107" y="50"/>
                  </a:lnTo>
                  <a:lnTo>
                    <a:pt x="114" y="81"/>
                  </a:lnTo>
                  <a:lnTo>
                    <a:pt x="175" y="163"/>
                  </a:lnTo>
                  <a:lnTo>
                    <a:pt x="175" y="244"/>
                  </a:lnTo>
                  <a:lnTo>
                    <a:pt x="168" y="268"/>
                  </a:lnTo>
                  <a:lnTo>
                    <a:pt x="141" y="288"/>
                  </a:lnTo>
                  <a:lnTo>
                    <a:pt x="101" y="291"/>
                  </a:lnTo>
                  <a:lnTo>
                    <a:pt x="59" y="244"/>
                  </a:lnTo>
                  <a:lnTo>
                    <a:pt x="10" y="212"/>
                  </a:lnTo>
                  <a:lnTo>
                    <a:pt x="0" y="167"/>
                  </a:lnTo>
                  <a:lnTo>
                    <a:pt x="28" y="84"/>
                  </a:lnTo>
                  <a:lnTo>
                    <a:pt x="35" y="39"/>
                  </a:lnTo>
                  <a:lnTo>
                    <a:pt x="30" y="8"/>
                  </a:lnTo>
                  <a:lnTo>
                    <a:pt x="79" y="0"/>
                  </a:lnTo>
                  <a:lnTo>
                    <a:pt x="93" y="4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2" name="任意多边形: 形状 111"/>
            <p:cNvSpPr>
              <a:spLocks noChangeAspect="1"/>
            </p:cNvSpPr>
            <p:nvPr/>
          </p:nvSpPr>
          <p:spPr bwMode="gray">
            <a:xfrm rot="21085610">
              <a:off x="4555155" y="3969345"/>
              <a:ext cx="1591" cy="10477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47" y="0"/>
                </a:cxn>
                <a:cxn ang="0">
                  <a:pos x="69" y="118"/>
                </a:cxn>
                <a:cxn ang="0">
                  <a:pos x="59" y="144"/>
                </a:cxn>
                <a:cxn ang="0">
                  <a:pos x="17" y="128"/>
                </a:cxn>
                <a:cxn ang="0">
                  <a:pos x="0" y="70"/>
                </a:cxn>
              </a:cxnLst>
              <a:rect l="0" t="0" r="r" b="b"/>
              <a:pathLst>
                <a:path w="69" h="144">
                  <a:moveTo>
                    <a:pt x="0" y="70"/>
                  </a:moveTo>
                  <a:lnTo>
                    <a:pt x="47" y="0"/>
                  </a:lnTo>
                  <a:lnTo>
                    <a:pt x="69" y="118"/>
                  </a:lnTo>
                  <a:lnTo>
                    <a:pt x="59" y="144"/>
                  </a:lnTo>
                  <a:lnTo>
                    <a:pt x="17" y="128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3" name="任意多边形: 形状 112"/>
            <p:cNvSpPr>
              <a:spLocks noChangeAspect="1"/>
            </p:cNvSpPr>
            <p:nvPr/>
          </p:nvSpPr>
          <p:spPr bwMode="gray">
            <a:xfrm rot="21085610">
              <a:off x="4569467" y="3939660"/>
              <a:ext cx="1591" cy="13969"/>
            </a:xfrm>
            <a:custGeom>
              <a:avLst/>
              <a:gdLst/>
              <a:ahLst/>
              <a:cxnLst>
                <a:cxn ang="0">
                  <a:pos x="37" y="20"/>
                </a:cxn>
                <a:cxn ang="0">
                  <a:pos x="37" y="0"/>
                </a:cxn>
                <a:cxn ang="0">
                  <a:pos x="52" y="45"/>
                </a:cxn>
                <a:cxn ang="0">
                  <a:pos x="47" y="192"/>
                </a:cxn>
                <a:cxn ang="0">
                  <a:pos x="10" y="160"/>
                </a:cxn>
                <a:cxn ang="0">
                  <a:pos x="0" y="120"/>
                </a:cxn>
                <a:cxn ang="0">
                  <a:pos x="20" y="99"/>
                </a:cxn>
                <a:cxn ang="0">
                  <a:pos x="37" y="20"/>
                </a:cxn>
              </a:cxnLst>
              <a:rect l="0" t="0" r="r" b="b"/>
              <a:pathLst>
                <a:path w="52" h="192">
                  <a:moveTo>
                    <a:pt x="37" y="20"/>
                  </a:moveTo>
                  <a:lnTo>
                    <a:pt x="37" y="0"/>
                  </a:lnTo>
                  <a:lnTo>
                    <a:pt x="52" y="45"/>
                  </a:lnTo>
                  <a:lnTo>
                    <a:pt x="47" y="192"/>
                  </a:lnTo>
                  <a:lnTo>
                    <a:pt x="10" y="160"/>
                  </a:lnTo>
                  <a:lnTo>
                    <a:pt x="0" y="120"/>
                  </a:lnTo>
                  <a:lnTo>
                    <a:pt x="20" y="99"/>
                  </a:lnTo>
                  <a:lnTo>
                    <a:pt x="37" y="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4" name="任意多边形: 形状 113"/>
            <p:cNvSpPr>
              <a:spLocks noChangeAspect="1"/>
            </p:cNvSpPr>
            <p:nvPr/>
          </p:nvSpPr>
          <p:spPr bwMode="gray">
            <a:xfrm rot="21085610">
              <a:off x="4577417" y="3951884"/>
              <a:ext cx="4771" cy="15716"/>
            </a:xfrm>
            <a:custGeom>
              <a:avLst/>
              <a:gdLst/>
              <a:ahLst/>
              <a:cxnLst>
                <a:cxn ang="0">
                  <a:pos x="115" y="147"/>
                </a:cxn>
                <a:cxn ang="0">
                  <a:pos x="132" y="142"/>
                </a:cxn>
                <a:cxn ang="0">
                  <a:pos x="146" y="205"/>
                </a:cxn>
                <a:cxn ang="0">
                  <a:pos x="121" y="212"/>
                </a:cxn>
                <a:cxn ang="0">
                  <a:pos x="87" y="202"/>
                </a:cxn>
                <a:cxn ang="0">
                  <a:pos x="101" y="157"/>
                </a:cxn>
                <a:cxn ang="0">
                  <a:pos x="56" y="76"/>
                </a:cxn>
                <a:cxn ang="0">
                  <a:pos x="0" y="0"/>
                </a:cxn>
                <a:cxn ang="0">
                  <a:pos x="24" y="4"/>
                </a:cxn>
                <a:cxn ang="0">
                  <a:pos x="52" y="35"/>
                </a:cxn>
                <a:cxn ang="0">
                  <a:pos x="115" y="147"/>
                </a:cxn>
              </a:cxnLst>
              <a:rect l="0" t="0" r="r" b="b"/>
              <a:pathLst>
                <a:path w="146" h="212">
                  <a:moveTo>
                    <a:pt x="115" y="147"/>
                  </a:moveTo>
                  <a:lnTo>
                    <a:pt x="132" y="142"/>
                  </a:lnTo>
                  <a:lnTo>
                    <a:pt x="146" y="205"/>
                  </a:lnTo>
                  <a:lnTo>
                    <a:pt x="121" y="212"/>
                  </a:lnTo>
                  <a:lnTo>
                    <a:pt x="87" y="202"/>
                  </a:lnTo>
                  <a:lnTo>
                    <a:pt x="101" y="157"/>
                  </a:lnTo>
                  <a:lnTo>
                    <a:pt x="56" y="76"/>
                  </a:lnTo>
                  <a:lnTo>
                    <a:pt x="0" y="0"/>
                  </a:lnTo>
                  <a:lnTo>
                    <a:pt x="24" y="4"/>
                  </a:lnTo>
                  <a:lnTo>
                    <a:pt x="52" y="35"/>
                  </a:lnTo>
                  <a:lnTo>
                    <a:pt x="115" y="14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5" name="任意多边形: 形状 114"/>
            <p:cNvSpPr>
              <a:spLocks noChangeAspect="1"/>
            </p:cNvSpPr>
            <p:nvPr/>
          </p:nvSpPr>
          <p:spPr bwMode="gray">
            <a:xfrm rot="21085610">
              <a:off x="4591729" y="3964106"/>
              <a:ext cx="3180" cy="3492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28"/>
                </a:cxn>
                <a:cxn ang="0">
                  <a:pos x="0" y="55"/>
                </a:cxn>
                <a:cxn ang="0">
                  <a:pos x="35" y="52"/>
                </a:cxn>
                <a:cxn ang="0">
                  <a:pos x="52" y="0"/>
                </a:cxn>
                <a:cxn ang="0">
                  <a:pos x="20" y="0"/>
                </a:cxn>
              </a:cxnLst>
              <a:rect l="0" t="0" r="r" b="b"/>
              <a:pathLst>
                <a:path w="52" h="55">
                  <a:moveTo>
                    <a:pt x="20" y="0"/>
                  </a:moveTo>
                  <a:lnTo>
                    <a:pt x="3" y="28"/>
                  </a:lnTo>
                  <a:lnTo>
                    <a:pt x="0" y="55"/>
                  </a:lnTo>
                  <a:lnTo>
                    <a:pt x="35" y="52"/>
                  </a:lnTo>
                  <a:lnTo>
                    <a:pt x="52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6" name="任意多边形: 形状 115"/>
            <p:cNvSpPr>
              <a:spLocks noChangeAspect="1"/>
            </p:cNvSpPr>
            <p:nvPr/>
          </p:nvSpPr>
          <p:spPr bwMode="gray">
            <a:xfrm rot="21085610">
              <a:off x="4585368" y="3979822"/>
              <a:ext cx="4771" cy="174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17"/>
                </a:cxn>
                <a:cxn ang="0">
                  <a:pos x="37" y="105"/>
                </a:cxn>
                <a:cxn ang="0">
                  <a:pos x="55" y="135"/>
                </a:cxn>
                <a:cxn ang="0">
                  <a:pos x="93" y="149"/>
                </a:cxn>
                <a:cxn ang="0">
                  <a:pos x="117" y="204"/>
                </a:cxn>
                <a:cxn ang="0">
                  <a:pos x="117" y="232"/>
                </a:cxn>
                <a:cxn ang="0">
                  <a:pos x="96" y="191"/>
                </a:cxn>
                <a:cxn ang="0">
                  <a:pos x="52" y="162"/>
                </a:cxn>
                <a:cxn ang="0">
                  <a:pos x="35" y="118"/>
                </a:cxn>
                <a:cxn ang="0">
                  <a:pos x="24" y="44"/>
                </a:cxn>
                <a:cxn ang="0">
                  <a:pos x="0" y="0"/>
                </a:cxn>
              </a:cxnLst>
              <a:rect l="0" t="0" r="r" b="b"/>
              <a:pathLst>
                <a:path w="117" h="232">
                  <a:moveTo>
                    <a:pt x="0" y="0"/>
                  </a:moveTo>
                  <a:lnTo>
                    <a:pt x="10" y="17"/>
                  </a:lnTo>
                  <a:lnTo>
                    <a:pt x="37" y="105"/>
                  </a:lnTo>
                  <a:lnTo>
                    <a:pt x="55" y="135"/>
                  </a:lnTo>
                  <a:lnTo>
                    <a:pt x="93" y="149"/>
                  </a:lnTo>
                  <a:lnTo>
                    <a:pt x="117" y="204"/>
                  </a:lnTo>
                  <a:lnTo>
                    <a:pt x="117" y="232"/>
                  </a:lnTo>
                  <a:lnTo>
                    <a:pt x="96" y="191"/>
                  </a:lnTo>
                  <a:lnTo>
                    <a:pt x="52" y="162"/>
                  </a:lnTo>
                  <a:lnTo>
                    <a:pt x="35" y="118"/>
                  </a:lnTo>
                  <a:lnTo>
                    <a:pt x="24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7" name="任意多边形: 形状 116"/>
            <p:cNvSpPr>
              <a:spLocks noChangeAspect="1"/>
            </p:cNvSpPr>
            <p:nvPr/>
          </p:nvSpPr>
          <p:spPr bwMode="gray">
            <a:xfrm rot="21085610">
              <a:off x="4599679" y="3995537"/>
              <a:ext cx="4771" cy="15716"/>
            </a:xfrm>
            <a:custGeom>
              <a:avLst/>
              <a:gdLst/>
              <a:ahLst/>
              <a:cxnLst>
                <a:cxn ang="0">
                  <a:pos x="101" y="73"/>
                </a:cxn>
                <a:cxn ang="0">
                  <a:pos x="101" y="48"/>
                </a:cxn>
                <a:cxn ang="0">
                  <a:pos x="101" y="56"/>
                </a:cxn>
                <a:cxn ang="0">
                  <a:pos x="90" y="48"/>
                </a:cxn>
                <a:cxn ang="0">
                  <a:pos x="31" y="48"/>
                </a:cxn>
                <a:cxn ang="0">
                  <a:pos x="4" y="27"/>
                </a:cxn>
                <a:cxn ang="0">
                  <a:pos x="0" y="14"/>
                </a:cxn>
                <a:cxn ang="0">
                  <a:pos x="11" y="0"/>
                </a:cxn>
                <a:cxn ang="0">
                  <a:pos x="46" y="14"/>
                </a:cxn>
                <a:cxn ang="0">
                  <a:pos x="83" y="41"/>
                </a:cxn>
                <a:cxn ang="0">
                  <a:pos x="125" y="41"/>
                </a:cxn>
                <a:cxn ang="0">
                  <a:pos x="145" y="61"/>
                </a:cxn>
                <a:cxn ang="0">
                  <a:pos x="149" y="113"/>
                </a:cxn>
                <a:cxn ang="0">
                  <a:pos x="103" y="172"/>
                </a:cxn>
                <a:cxn ang="0">
                  <a:pos x="49" y="218"/>
                </a:cxn>
                <a:cxn ang="0">
                  <a:pos x="35" y="182"/>
                </a:cxn>
                <a:cxn ang="0">
                  <a:pos x="111" y="100"/>
                </a:cxn>
                <a:cxn ang="0">
                  <a:pos x="101" y="73"/>
                </a:cxn>
              </a:cxnLst>
              <a:rect l="0" t="0" r="r" b="b"/>
              <a:pathLst>
                <a:path w="149" h="218">
                  <a:moveTo>
                    <a:pt x="101" y="73"/>
                  </a:moveTo>
                  <a:lnTo>
                    <a:pt x="101" y="48"/>
                  </a:lnTo>
                  <a:lnTo>
                    <a:pt x="101" y="56"/>
                  </a:lnTo>
                  <a:lnTo>
                    <a:pt x="90" y="48"/>
                  </a:lnTo>
                  <a:lnTo>
                    <a:pt x="31" y="48"/>
                  </a:lnTo>
                  <a:lnTo>
                    <a:pt x="4" y="27"/>
                  </a:lnTo>
                  <a:lnTo>
                    <a:pt x="0" y="14"/>
                  </a:lnTo>
                  <a:lnTo>
                    <a:pt x="11" y="0"/>
                  </a:lnTo>
                  <a:lnTo>
                    <a:pt x="46" y="14"/>
                  </a:lnTo>
                  <a:lnTo>
                    <a:pt x="83" y="41"/>
                  </a:lnTo>
                  <a:lnTo>
                    <a:pt x="125" y="41"/>
                  </a:lnTo>
                  <a:lnTo>
                    <a:pt x="145" y="61"/>
                  </a:lnTo>
                  <a:lnTo>
                    <a:pt x="149" y="113"/>
                  </a:lnTo>
                  <a:lnTo>
                    <a:pt x="103" y="172"/>
                  </a:lnTo>
                  <a:lnTo>
                    <a:pt x="49" y="218"/>
                  </a:lnTo>
                  <a:lnTo>
                    <a:pt x="35" y="182"/>
                  </a:lnTo>
                  <a:lnTo>
                    <a:pt x="111" y="100"/>
                  </a:lnTo>
                  <a:lnTo>
                    <a:pt x="101" y="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8" name="任意多边形: 形状 117"/>
            <p:cNvSpPr>
              <a:spLocks noChangeAspect="1"/>
            </p:cNvSpPr>
            <p:nvPr/>
          </p:nvSpPr>
          <p:spPr bwMode="gray">
            <a:xfrm rot="21085610">
              <a:off x="4612400" y="4006013"/>
              <a:ext cx="4771" cy="1747"/>
            </a:xfrm>
            <a:custGeom>
              <a:avLst/>
              <a:gdLst/>
              <a:ahLst/>
              <a:cxnLst>
                <a:cxn ang="0">
                  <a:pos x="118" y="34"/>
                </a:cxn>
                <a:cxn ang="0">
                  <a:pos x="100" y="3"/>
                </a:cxn>
                <a:cxn ang="0">
                  <a:pos x="56" y="0"/>
                </a:cxn>
                <a:cxn ang="0">
                  <a:pos x="0" y="24"/>
                </a:cxn>
                <a:cxn ang="0">
                  <a:pos x="52" y="17"/>
                </a:cxn>
                <a:cxn ang="0">
                  <a:pos x="90" y="34"/>
                </a:cxn>
                <a:cxn ang="0">
                  <a:pos x="118" y="34"/>
                </a:cxn>
              </a:cxnLst>
              <a:rect l="0" t="0" r="r" b="b"/>
              <a:pathLst>
                <a:path w="118" h="34">
                  <a:moveTo>
                    <a:pt x="118" y="34"/>
                  </a:moveTo>
                  <a:lnTo>
                    <a:pt x="100" y="3"/>
                  </a:lnTo>
                  <a:lnTo>
                    <a:pt x="56" y="0"/>
                  </a:lnTo>
                  <a:lnTo>
                    <a:pt x="0" y="24"/>
                  </a:lnTo>
                  <a:lnTo>
                    <a:pt x="52" y="17"/>
                  </a:lnTo>
                  <a:lnTo>
                    <a:pt x="90" y="34"/>
                  </a:lnTo>
                  <a:lnTo>
                    <a:pt x="118" y="3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9" name="任意多边形: 形状 118"/>
            <p:cNvSpPr>
              <a:spLocks noChangeAspect="1"/>
            </p:cNvSpPr>
            <p:nvPr/>
          </p:nvSpPr>
          <p:spPr bwMode="gray">
            <a:xfrm rot="21085610">
              <a:off x="4623532" y="4012998"/>
              <a:ext cx="9541" cy="6985"/>
            </a:xfrm>
            <a:custGeom>
              <a:avLst/>
              <a:gdLst/>
              <a:ahLst/>
              <a:cxnLst>
                <a:cxn ang="0">
                  <a:pos x="48" y="19"/>
                </a:cxn>
                <a:cxn ang="0">
                  <a:pos x="86" y="0"/>
                </a:cxn>
                <a:cxn ang="0">
                  <a:pos x="114" y="25"/>
                </a:cxn>
                <a:cxn ang="0">
                  <a:pos x="192" y="61"/>
                </a:cxn>
                <a:cxn ang="0">
                  <a:pos x="241" y="92"/>
                </a:cxn>
                <a:cxn ang="0">
                  <a:pos x="248" y="103"/>
                </a:cxn>
                <a:cxn ang="0">
                  <a:pos x="210" y="98"/>
                </a:cxn>
                <a:cxn ang="0">
                  <a:pos x="148" y="52"/>
                </a:cxn>
                <a:cxn ang="0">
                  <a:pos x="100" y="34"/>
                </a:cxn>
                <a:cxn ang="0">
                  <a:pos x="41" y="73"/>
                </a:cxn>
                <a:cxn ang="0">
                  <a:pos x="0" y="76"/>
                </a:cxn>
                <a:cxn ang="0">
                  <a:pos x="13" y="48"/>
                </a:cxn>
                <a:cxn ang="0">
                  <a:pos x="48" y="19"/>
                </a:cxn>
              </a:cxnLst>
              <a:rect l="0" t="0" r="r" b="b"/>
              <a:pathLst>
                <a:path w="248" h="103">
                  <a:moveTo>
                    <a:pt x="48" y="19"/>
                  </a:moveTo>
                  <a:lnTo>
                    <a:pt x="86" y="0"/>
                  </a:lnTo>
                  <a:lnTo>
                    <a:pt x="114" y="25"/>
                  </a:lnTo>
                  <a:lnTo>
                    <a:pt x="192" y="61"/>
                  </a:lnTo>
                  <a:lnTo>
                    <a:pt x="241" y="92"/>
                  </a:lnTo>
                  <a:lnTo>
                    <a:pt x="248" y="103"/>
                  </a:lnTo>
                  <a:lnTo>
                    <a:pt x="210" y="98"/>
                  </a:lnTo>
                  <a:lnTo>
                    <a:pt x="148" y="52"/>
                  </a:lnTo>
                  <a:lnTo>
                    <a:pt x="100" y="34"/>
                  </a:lnTo>
                  <a:lnTo>
                    <a:pt x="41" y="73"/>
                  </a:lnTo>
                  <a:lnTo>
                    <a:pt x="0" y="76"/>
                  </a:lnTo>
                  <a:lnTo>
                    <a:pt x="13" y="48"/>
                  </a:lnTo>
                  <a:lnTo>
                    <a:pt x="48" y="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0" name="任意多边形: 形状 119"/>
            <p:cNvSpPr>
              <a:spLocks noChangeAspect="1"/>
            </p:cNvSpPr>
            <p:nvPr/>
          </p:nvSpPr>
          <p:spPr bwMode="gray">
            <a:xfrm rot="21085610">
              <a:off x="4610810" y="4032206"/>
              <a:ext cx="6361" cy="10477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184" y="0"/>
                </a:cxn>
                <a:cxn ang="0">
                  <a:pos x="184" y="56"/>
                </a:cxn>
                <a:cxn ang="0">
                  <a:pos x="175" y="104"/>
                </a:cxn>
                <a:cxn ang="0">
                  <a:pos x="132" y="132"/>
                </a:cxn>
                <a:cxn ang="0">
                  <a:pos x="0" y="146"/>
                </a:cxn>
                <a:cxn ang="0">
                  <a:pos x="4" y="76"/>
                </a:cxn>
                <a:cxn ang="0">
                  <a:pos x="62" y="49"/>
                </a:cxn>
                <a:cxn ang="0">
                  <a:pos x="114" y="67"/>
                </a:cxn>
                <a:cxn ang="0">
                  <a:pos x="192" y="0"/>
                </a:cxn>
              </a:cxnLst>
              <a:rect l="0" t="0" r="r" b="b"/>
              <a:pathLst>
                <a:path w="192" h="146">
                  <a:moveTo>
                    <a:pt x="192" y="0"/>
                  </a:moveTo>
                  <a:lnTo>
                    <a:pt x="184" y="0"/>
                  </a:lnTo>
                  <a:lnTo>
                    <a:pt x="184" y="56"/>
                  </a:lnTo>
                  <a:lnTo>
                    <a:pt x="175" y="104"/>
                  </a:lnTo>
                  <a:lnTo>
                    <a:pt x="132" y="132"/>
                  </a:lnTo>
                  <a:lnTo>
                    <a:pt x="0" y="146"/>
                  </a:lnTo>
                  <a:lnTo>
                    <a:pt x="4" y="76"/>
                  </a:lnTo>
                  <a:lnTo>
                    <a:pt x="62" y="49"/>
                  </a:lnTo>
                  <a:lnTo>
                    <a:pt x="114" y="67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1" name="任意多边形: 形状 120"/>
            <p:cNvSpPr>
              <a:spLocks noChangeAspect="1"/>
            </p:cNvSpPr>
            <p:nvPr/>
          </p:nvSpPr>
          <p:spPr bwMode="gray">
            <a:xfrm rot="21085610">
              <a:off x="4553565" y="3967598"/>
              <a:ext cx="3180" cy="5239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55"/>
                </a:cxn>
                <a:cxn ang="0">
                  <a:pos x="4" y="80"/>
                </a:cxn>
                <a:cxn ang="0">
                  <a:pos x="42" y="57"/>
                </a:cxn>
                <a:cxn ang="0">
                  <a:pos x="70" y="9"/>
                </a:cxn>
                <a:cxn ang="0">
                  <a:pos x="42" y="0"/>
                </a:cxn>
              </a:cxnLst>
              <a:rect l="0" t="0" r="r" b="b"/>
              <a:pathLst>
                <a:path w="70" h="80">
                  <a:moveTo>
                    <a:pt x="42" y="0"/>
                  </a:moveTo>
                  <a:lnTo>
                    <a:pt x="0" y="55"/>
                  </a:lnTo>
                  <a:lnTo>
                    <a:pt x="4" y="80"/>
                  </a:lnTo>
                  <a:lnTo>
                    <a:pt x="42" y="57"/>
                  </a:lnTo>
                  <a:lnTo>
                    <a:pt x="70" y="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2" name="任意多边形: 形状 121"/>
            <p:cNvSpPr>
              <a:spLocks noChangeAspect="1"/>
            </p:cNvSpPr>
            <p:nvPr/>
          </p:nvSpPr>
          <p:spPr bwMode="gray">
            <a:xfrm rot="21085610">
              <a:off x="4521763" y="3950137"/>
              <a:ext cx="1591" cy="6985"/>
            </a:xfrm>
            <a:custGeom>
              <a:avLst/>
              <a:gdLst/>
              <a:ahLst/>
              <a:cxnLst>
                <a:cxn ang="0">
                  <a:pos x="72" y="7"/>
                </a:cxn>
                <a:cxn ang="0">
                  <a:pos x="57" y="0"/>
                </a:cxn>
                <a:cxn ang="0">
                  <a:pos x="0" y="79"/>
                </a:cxn>
                <a:cxn ang="0">
                  <a:pos x="7" y="93"/>
                </a:cxn>
                <a:cxn ang="0">
                  <a:pos x="72" y="7"/>
                </a:cxn>
              </a:cxnLst>
              <a:rect l="0" t="0" r="r" b="b"/>
              <a:pathLst>
                <a:path w="72" h="93">
                  <a:moveTo>
                    <a:pt x="72" y="7"/>
                  </a:moveTo>
                  <a:lnTo>
                    <a:pt x="57" y="0"/>
                  </a:lnTo>
                  <a:lnTo>
                    <a:pt x="0" y="79"/>
                  </a:lnTo>
                  <a:lnTo>
                    <a:pt x="7" y="93"/>
                  </a:lnTo>
                  <a:lnTo>
                    <a:pt x="72" y="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3" name="任意多边形: 形状 122"/>
            <p:cNvSpPr>
              <a:spLocks noChangeAspect="1"/>
            </p:cNvSpPr>
            <p:nvPr/>
          </p:nvSpPr>
          <p:spPr bwMode="gray">
            <a:xfrm rot="21085610">
              <a:off x="4518582" y="3958868"/>
              <a:ext cx="3180" cy="3492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0" y="26"/>
                </a:cxn>
                <a:cxn ang="0">
                  <a:pos x="4" y="36"/>
                </a:cxn>
                <a:cxn ang="0">
                  <a:pos x="53" y="18"/>
                </a:cxn>
                <a:cxn ang="0">
                  <a:pos x="56" y="0"/>
                </a:cxn>
              </a:cxnLst>
              <a:rect l="0" t="0" r="r" b="b"/>
              <a:pathLst>
                <a:path w="56" h="36">
                  <a:moveTo>
                    <a:pt x="56" y="0"/>
                  </a:moveTo>
                  <a:lnTo>
                    <a:pt x="0" y="26"/>
                  </a:lnTo>
                  <a:lnTo>
                    <a:pt x="4" y="36"/>
                  </a:lnTo>
                  <a:lnTo>
                    <a:pt x="53" y="18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4" name="任意多边形: 形状 123"/>
            <p:cNvSpPr>
              <a:spLocks noChangeAspect="1"/>
            </p:cNvSpPr>
            <p:nvPr/>
          </p:nvSpPr>
          <p:spPr bwMode="gray">
            <a:xfrm rot="21085610">
              <a:off x="4509041" y="3962361"/>
              <a:ext cx="6361" cy="6985"/>
            </a:xfrm>
            <a:custGeom>
              <a:avLst/>
              <a:gdLst/>
              <a:ahLst/>
              <a:cxnLst>
                <a:cxn ang="0">
                  <a:pos x="152" y="40"/>
                </a:cxn>
                <a:cxn ang="0">
                  <a:pos x="109" y="36"/>
                </a:cxn>
                <a:cxn ang="0">
                  <a:pos x="44" y="67"/>
                </a:cxn>
                <a:cxn ang="0">
                  <a:pos x="0" y="70"/>
                </a:cxn>
                <a:cxn ang="0">
                  <a:pos x="9" y="50"/>
                </a:cxn>
                <a:cxn ang="0">
                  <a:pos x="59" y="36"/>
                </a:cxn>
                <a:cxn ang="0">
                  <a:pos x="119" y="0"/>
                </a:cxn>
                <a:cxn ang="0">
                  <a:pos x="155" y="9"/>
                </a:cxn>
                <a:cxn ang="0">
                  <a:pos x="152" y="40"/>
                </a:cxn>
              </a:cxnLst>
              <a:rect l="0" t="0" r="r" b="b"/>
              <a:pathLst>
                <a:path w="155" h="70">
                  <a:moveTo>
                    <a:pt x="152" y="40"/>
                  </a:moveTo>
                  <a:lnTo>
                    <a:pt x="109" y="36"/>
                  </a:lnTo>
                  <a:lnTo>
                    <a:pt x="44" y="67"/>
                  </a:lnTo>
                  <a:lnTo>
                    <a:pt x="0" y="70"/>
                  </a:lnTo>
                  <a:lnTo>
                    <a:pt x="9" y="50"/>
                  </a:lnTo>
                  <a:lnTo>
                    <a:pt x="59" y="36"/>
                  </a:lnTo>
                  <a:lnTo>
                    <a:pt x="119" y="0"/>
                  </a:lnTo>
                  <a:lnTo>
                    <a:pt x="155" y="9"/>
                  </a:lnTo>
                  <a:lnTo>
                    <a:pt x="152" y="4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5" name="任意多边形: 形状 124"/>
            <p:cNvSpPr>
              <a:spLocks noChangeAspect="1"/>
            </p:cNvSpPr>
            <p:nvPr/>
          </p:nvSpPr>
          <p:spPr bwMode="gray">
            <a:xfrm rot="20552049">
              <a:off x="4551975" y="4112528"/>
              <a:ext cx="23853" cy="19208"/>
            </a:xfrm>
            <a:custGeom>
              <a:avLst/>
              <a:gdLst/>
              <a:ahLst/>
              <a:cxnLst>
                <a:cxn ang="0">
                  <a:pos x="373" y="31"/>
                </a:cxn>
                <a:cxn ang="0">
                  <a:pos x="397" y="35"/>
                </a:cxn>
                <a:cxn ang="0">
                  <a:pos x="450" y="63"/>
                </a:cxn>
                <a:cxn ang="0">
                  <a:pos x="483" y="101"/>
                </a:cxn>
                <a:cxn ang="0">
                  <a:pos x="600" y="104"/>
                </a:cxn>
                <a:cxn ang="0">
                  <a:pos x="642" y="212"/>
                </a:cxn>
                <a:cxn ang="0">
                  <a:pos x="588" y="222"/>
                </a:cxn>
                <a:cxn ang="0">
                  <a:pos x="504" y="197"/>
                </a:cxn>
                <a:cxn ang="0">
                  <a:pos x="442" y="222"/>
                </a:cxn>
                <a:cxn ang="0">
                  <a:pos x="390" y="222"/>
                </a:cxn>
                <a:cxn ang="0">
                  <a:pos x="369" y="260"/>
                </a:cxn>
                <a:cxn ang="0">
                  <a:pos x="304" y="256"/>
                </a:cxn>
                <a:cxn ang="0">
                  <a:pos x="273" y="228"/>
                </a:cxn>
                <a:cxn ang="0">
                  <a:pos x="194" y="222"/>
                </a:cxn>
                <a:cxn ang="0">
                  <a:pos x="101" y="135"/>
                </a:cxn>
                <a:cxn ang="0">
                  <a:pos x="39" y="115"/>
                </a:cxn>
                <a:cxn ang="0">
                  <a:pos x="0" y="73"/>
                </a:cxn>
                <a:cxn ang="0">
                  <a:pos x="10" y="44"/>
                </a:cxn>
                <a:cxn ang="0">
                  <a:pos x="138" y="0"/>
                </a:cxn>
                <a:cxn ang="0">
                  <a:pos x="194" y="4"/>
                </a:cxn>
                <a:cxn ang="0">
                  <a:pos x="279" y="21"/>
                </a:cxn>
                <a:cxn ang="0">
                  <a:pos x="373" y="31"/>
                </a:cxn>
              </a:cxnLst>
              <a:rect l="0" t="0" r="r" b="b"/>
              <a:pathLst>
                <a:path w="642" h="260">
                  <a:moveTo>
                    <a:pt x="373" y="31"/>
                  </a:moveTo>
                  <a:lnTo>
                    <a:pt x="397" y="35"/>
                  </a:lnTo>
                  <a:lnTo>
                    <a:pt x="450" y="63"/>
                  </a:lnTo>
                  <a:lnTo>
                    <a:pt x="483" y="101"/>
                  </a:lnTo>
                  <a:lnTo>
                    <a:pt x="600" y="104"/>
                  </a:lnTo>
                  <a:lnTo>
                    <a:pt x="642" y="212"/>
                  </a:lnTo>
                  <a:lnTo>
                    <a:pt x="588" y="222"/>
                  </a:lnTo>
                  <a:lnTo>
                    <a:pt x="504" y="197"/>
                  </a:lnTo>
                  <a:lnTo>
                    <a:pt x="442" y="222"/>
                  </a:lnTo>
                  <a:lnTo>
                    <a:pt x="390" y="222"/>
                  </a:lnTo>
                  <a:lnTo>
                    <a:pt x="369" y="260"/>
                  </a:lnTo>
                  <a:lnTo>
                    <a:pt x="304" y="256"/>
                  </a:lnTo>
                  <a:lnTo>
                    <a:pt x="273" y="228"/>
                  </a:lnTo>
                  <a:lnTo>
                    <a:pt x="194" y="222"/>
                  </a:lnTo>
                  <a:lnTo>
                    <a:pt x="101" y="135"/>
                  </a:lnTo>
                  <a:lnTo>
                    <a:pt x="39" y="115"/>
                  </a:lnTo>
                  <a:lnTo>
                    <a:pt x="0" y="73"/>
                  </a:lnTo>
                  <a:lnTo>
                    <a:pt x="10" y="44"/>
                  </a:lnTo>
                  <a:lnTo>
                    <a:pt x="138" y="0"/>
                  </a:lnTo>
                  <a:lnTo>
                    <a:pt x="194" y="4"/>
                  </a:lnTo>
                  <a:lnTo>
                    <a:pt x="279" y="21"/>
                  </a:lnTo>
                  <a:lnTo>
                    <a:pt x="373" y="3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6" name="任意多边形: 形状 125"/>
            <p:cNvSpPr>
              <a:spLocks noChangeAspect="1"/>
            </p:cNvSpPr>
            <p:nvPr/>
          </p:nvSpPr>
          <p:spPr bwMode="gray">
            <a:xfrm rot="20552049">
              <a:off x="4617171" y="4049667"/>
              <a:ext cx="38163" cy="57623"/>
            </a:xfrm>
            <a:custGeom>
              <a:avLst/>
              <a:gdLst/>
              <a:ahLst/>
              <a:cxnLst>
                <a:cxn ang="0">
                  <a:pos x="25" y="17"/>
                </a:cxn>
                <a:cxn ang="0">
                  <a:pos x="119" y="0"/>
                </a:cxn>
                <a:cxn ang="0">
                  <a:pos x="338" y="4"/>
                </a:cxn>
                <a:cxn ang="0">
                  <a:pos x="512" y="76"/>
                </a:cxn>
                <a:cxn ang="0">
                  <a:pos x="614" y="110"/>
                </a:cxn>
                <a:cxn ang="0">
                  <a:pos x="643" y="181"/>
                </a:cxn>
                <a:cxn ang="0">
                  <a:pos x="805" y="193"/>
                </a:cxn>
                <a:cxn ang="0">
                  <a:pos x="825" y="227"/>
                </a:cxn>
                <a:cxn ang="0">
                  <a:pos x="728" y="244"/>
                </a:cxn>
                <a:cxn ang="0">
                  <a:pos x="796" y="294"/>
                </a:cxn>
                <a:cxn ang="0">
                  <a:pos x="977" y="336"/>
                </a:cxn>
                <a:cxn ang="0">
                  <a:pos x="1076" y="404"/>
                </a:cxn>
                <a:cxn ang="0">
                  <a:pos x="1080" y="462"/>
                </a:cxn>
                <a:cxn ang="0">
                  <a:pos x="1012" y="547"/>
                </a:cxn>
                <a:cxn ang="0">
                  <a:pos x="940" y="522"/>
                </a:cxn>
                <a:cxn ang="0">
                  <a:pos x="706" y="483"/>
                </a:cxn>
                <a:cxn ang="0">
                  <a:pos x="551" y="522"/>
                </a:cxn>
                <a:cxn ang="0">
                  <a:pos x="525" y="556"/>
                </a:cxn>
                <a:cxn ang="0">
                  <a:pos x="406" y="589"/>
                </a:cxn>
                <a:cxn ang="0">
                  <a:pos x="369" y="509"/>
                </a:cxn>
                <a:cxn ang="0">
                  <a:pos x="292" y="517"/>
                </a:cxn>
                <a:cxn ang="0">
                  <a:pos x="233" y="584"/>
                </a:cxn>
                <a:cxn ang="0">
                  <a:pos x="174" y="673"/>
                </a:cxn>
                <a:cxn ang="0">
                  <a:pos x="110" y="745"/>
                </a:cxn>
                <a:cxn ang="0">
                  <a:pos x="85" y="733"/>
                </a:cxn>
                <a:cxn ang="0">
                  <a:pos x="42" y="694"/>
                </a:cxn>
                <a:cxn ang="0">
                  <a:pos x="25" y="619"/>
                </a:cxn>
                <a:cxn ang="0">
                  <a:pos x="42" y="531"/>
                </a:cxn>
                <a:cxn ang="0">
                  <a:pos x="0" y="458"/>
                </a:cxn>
                <a:cxn ang="0">
                  <a:pos x="8" y="417"/>
                </a:cxn>
                <a:cxn ang="0">
                  <a:pos x="46" y="290"/>
                </a:cxn>
                <a:cxn ang="0">
                  <a:pos x="77" y="235"/>
                </a:cxn>
                <a:cxn ang="0">
                  <a:pos x="59" y="127"/>
                </a:cxn>
                <a:cxn ang="0">
                  <a:pos x="12" y="38"/>
                </a:cxn>
              </a:cxnLst>
              <a:rect l="0" t="0" r="r" b="b"/>
              <a:pathLst>
                <a:path w="1080" h="745">
                  <a:moveTo>
                    <a:pt x="17" y="29"/>
                  </a:moveTo>
                  <a:lnTo>
                    <a:pt x="25" y="17"/>
                  </a:lnTo>
                  <a:lnTo>
                    <a:pt x="51" y="0"/>
                  </a:lnTo>
                  <a:lnTo>
                    <a:pt x="119" y="0"/>
                  </a:lnTo>
                  <a:lnTo>
                    <a:pt x="183" y="9"/>
                  </a:lnTo>
                  <a:lnTo>
                    <a:pt x="338" y="4"/>
                  </a:lnTo>
                  <a:lnTo>
                    <a:pt x="423" y="29"/>
                  </a:lnTo>
                  <a:lnTo>
                    <a:pt x="512" y="76"/>
                  </a:lnTo>
                  <a:lnTo>
                    <a:pt x="589" y="84"/>
                  </a:lnTo>
                  <a:lnTo>
                    <a:pt x="614" y="110"/>
                  </a:lnTo>
                  <a:lnTo>
                    <a:pt x="632" y="169"/>
                  </a:lnTo>
                  <a:lnTo>
                    <a:pt x="643" y="181"/>
                  </a:lnTo>
                  <a:lnTo>
                    <a:pt x="699" y="193"/>
                  </a:lnTo>
                  <a:lnTo>
                    <a:pt x="805" y="193"/>
                  </a:lnTo>
                  <a:lnTo>
                    <a:pt x="822" y="203"/>
                  </a:lnTo>
                  <a:lnTo>
                    <a:pt x="825" y="227"/>
                  </a:lnTo>
                  <a:lnTo>
                    <a:pt x="779" y="244"/>
                  </a:lnTo>
                  <a:lnTo>
                    <a:pt x="728" y="244"/>
                  </a:lnTo>
                  <a:lnTo>
                    <a:pt x="723" y="269"/>
                  </a:lnTo>
                  <a:lnTo>
                    <a:pt x="796" y="294"/>
                  </a:lnTo>
                  <a:lnTo>
                    <a:pt x="944" y="298"/>
                  </a:lnTo>
                  <a:lnTo>
                    <a:pt x="977" y="336"/>
                  </a:lnTo>
                  <a:lnTo>
                    <a:pt x="1038" y="387"/>
                  </a:lnTo>
                  <a:lnTo>
                    <a:pt x="1076" y="404"/>
                  </a:lnTo>
                  <a:lnTo>
                    <a:pt x="1080" y="417"/>
                  </a:lnTo>
                  <a:lnTo>
                    <a:pt x="1080" y="462"/>
                  </a:lnTo>
                  <a:lnTo>
                    <a:pt x="1055" y="509"/>
                  </a:lnTo>
                  <a:lnTo>
                    <a:pt x="1012" y="547"/>
                  </a:lnTo>
                  <a:lnTo>
                    <a:pt x="969" y="547"/>
                  </a:lnTo>
                  <a:lnTo>
                    <a:pt x="940" y="522"/>
                  </a:lnTo>
                  <a:lnTo>
                    <a:pt x="872" y="496"/>
                  </a:lnTo>
                  <a:lnTo>
                    <a:pt x="706" y="483"/>
                  </a:lnTo>
                  <a:lnTo>
                    <a:pt x="589" y="500"/>
                  </a:lnTo>
                  <a:lnTo>
                    <a:pt x="551" y="522"/>
                  </a:lnTo>
                  <a:lnTo>
                    <a:pt x="538" y="547"/>
                  </a:lnTo>
                  <a:lnTo>
                    <a:pt x="525" y="556"/>
                  </a:lnTo>
                  <a:lnTo>
                    <a:pt x="474" y="576"/>
                  </a:lnTo>
                  <a:lnTo>
                    <a:pt x="406" y="589"/>
                  </a:lnTo>
                  <a:lnTo>
                    <a:pt x="369" y="522"/>
                  </a:lnTo>
                  <a:lnTo>
                    <a:pt x="369" y="509"/>
                  </a:lnTo>
                  <a:lnTo>
                    <a:pt x="322" y="504"/>
                  </a:lnTo>
                  <a:lnTo>
                    <a:pt x="292" y="517"/>
                  </a:lnTo>
                  <a:lnTo>
                    <a:pt x="271" y="534"/>
                  </a:lnTo>
                  <a:lnTo>
                    <a:pt x="233" y="584"/>
                  </a:lnTo>
                  <a:lnTo>
                    <a:pt x="191" y="656"/>
                  </a:lnTo>
                  <a:lnTo>
                    <a:pt x="174" y="673"/>
                  </a:lnTo>
                  <a:lnTo>
                    <a:pt x="170" y="690"/>
                  </a:lnTo>
                  <a:lnTo>
                    <a:pt x="110" y="745"/>
                  </a:lnTo>
                  <a:lnTo>
                    <a:pt x="88" y="745"/>
                  </a:lnTo>
                  <a:lnTo>
                    <a:pt x="85" y="733"/>
                  </a:lnTo>
                  <a:lnTo>
                    <a:pt x="46" y="702"/>
                  </a:lnTo>
                  <a:lnTo>
                    <a:pt x="42" y="694"/>
                  </a:lnTo>
                  <a:lnTo>
                    <a:pt x="42" y="640"/>
                  </a:lnTo>
                  <a:lnTo>
                    <a:pt x="25" y="619"/>
                  </a:lnTo>
                  <a:lnTo>
                    <a:pt x="34" y="606"/>
                  </a:lnTo>
                  <a:lnTo>
                    <a:pt x="42" y="531"/>
                  </a:lnTo>
                  <a:lnTo>
                    <a:pt x="34" y="496"/>
                  </a:lnTo>
                  <a:lnTo>
                    <a:pt x="0" y="458"/>
                  </a:lnTo>
                  <a:lnTo>
                    <a:pt x="0" y="434"/>
                  </a:lnTo>
                  <a:lnTo>
                    <a:pt x="8" y="417"/>
                  </a:lnTo>
                  <a:lnTo>
                    <a:pt x="51" y="384"/>
                  </a:lnTo>
                  <a:lnTo>
                    <a:pt x="46" y="290"/>
                  </a:lnTo>
                  <a:lnTo>
                    <a:pt x="68" y="269"/>
                  </a:lnTo>
                  <a:lnTo>
                    <a:pt x="77" y="235"/>
                  </a:lnTo>
                  <a:lnTo>
                    <a:pt x="51" y="206"/>
                  </a:lnTo>
                  <a:lnTo>
                    <a:pt x="59" y="127"/>
                  </a:lnTo>
                  <a:lnTo>
                    <a:pt x="46" y="80"/>
                  </a:lnTo>
                  <a:lnTo>
                    <a:pt x="12" y="38"/>
                  </a:lnTo>
                  <a:lnTo>
                    <a:pt x="17" y="2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7" name="任意多边形: 形状 126"/>
            <p:cNvSpPr>
              <a:spLocks noChangeAspect="1"/>
            </p:cNvSpPr>
            <p:nvPr/>
          </p:nvSpPr>
          <p:spPr bwMode="gray">
            <a:xfrm rot="20552049">
              <a:off x="4731661" y="4084590"/>
              <a:ext cx="1591" cy="17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1" y="4"/>
                </a:cxn>
                <a:cxn ang="0">
                  <a:pos x="0" y="28"/>
                </a:cxn>
                <a:cxn ang="0">
                  <a:pos x="4" y="48"/>
                </a:cxn>
                <a:cxn ang="0">
                  <a:pos x="24" y="53"/>
                </a:cxn>
                <a:cxn ang="0">
                  <a:pos x="52" y="34"/>
                </a:cxn>
                <a:cxn ang="0">
                  <a:pos x="56" y="22"/>
                </a:cxn>
                <a:cxn ang="0">
                  <a:pos x="18" y="0"/>
                </a:cxn>
              </a:cxnLst>
              <a:rect l="0" t="0" r="r" b="b"/>
              <a:pathLst>
                <a:path w="56" h="53">
                  <a:moveTo>
                    <a:pt x="18" y="0"/>
                  </a:moveTo>
                  <a:lnTo>
                    <a:pt x="11" y="4"/>
                  </a:lnTo>
                  <a:lnTo>
                    <a:pt x="0" y="28"/>
                  </a:lnTo>
                  <a:lnTo>
                    <a:pt x="4" y="48"/>
                  </a:lnTo>
                  <a:lnTo>
                    <a:pt x="24" y="53"/>
                  </a:lnTo>
                  <a:lnTo>
                    <a:pt x="52" y="34"/>
                  </a:lnTo>
                  <a:lnTo>
                    <a:pt x="56" y="2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8" name="任意多边形: 形状 127"/>
            <p:cNvSpPr>
              <a:spLocks noChangeAspect="1"/>
            </p:cNvSpPr>
            <p:nvPr/>
          </p:nvSpPr>
          <p:spPr bwMode="gray">
            <a:xfrm rot="20552049">
              <a:off x="4753923" y="4131735"/>
              <a:ext cx="3180" cy="12223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2" y="7"/>
                </a:cxn>
                <a:cxn ang="0">
                  <a:pos x="66" y="41"/>
                </a:cxn>
                <a:cxn ang="0">
                  <a:pos x="111" y="138"/>
                </a:cxn>
                <a:cxn ang="0">
                  <a:pos x="105" y="145"/>
                </a:cxn>
                <a:cxn ang="0">
                  <a:pos x="66" y="152"/>
                </a:cxn>
                <a:cxn ang="0">
                  <a:pos x="49" y="138"/>
                </a:cxn>
                <a:cxn ang="0">
                  <a:pos x="7" y="47"/>
                </a:cxn>
                <a:cxn ang="0">
                  <a:pos x="0" y="23"/>
                </a:cxn>
                <a:cxn ang="0">
                  <a:pos x="4" y="0"/>
                </a:cxn>
              </a:cxnLst>
              <a:rect l="0" t="0" r="r" b="b"/>
              <a:pathLst>
                <a:path w="111" h="152">
                  <a:moveTo>
                    <a:pt x="4" y="0"/>
                  </a:moveTo>
                  <a:lnTo>
                    <a:pt x="32" y="7"/>
                  </a:lnTo>
                  <a:lnTo>
                    <a:pt x="66" y="41"/>
                  </a:lnTo>
                  <a:lnTo>
                    <a:pt x="111" y="138"/>
                  </a:lnTo>
                  <a:lnTo>
                    <a:pt x="105" y="145"/>
                  </a:lnTo>
                  <a:lnTo>
                    <a:pt x="66" y="152"/>
                  </a:lnTo>
                  <a:lnTo>
                    <a:pt x="49" y="138"/>
                  </a:lnTo>
                  <a:lnTo>
                    <a:pt x="7" y="47"/>
                  </a:lnTo>
                  <a:lnTo>
                    <a:pt x="0" y="2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9" name="任意多边形: 形状 128"/>
            <p:cNvSpPr>
              <a:spLocks noChangeAspect="1"/>
            </p:cNvSpPr>
            <p:nvPr/>
          </p:nvSpPr>
          <p:spPr bwMode="gray">
            <a:xfrm rot="20552049">
              <a:off x="4777775" y="4217296"/>
              <a:ext cx="3180" cy="5239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51" y="11"/>
                </a:cxn>
                <a:cxn ang="0">
                  <a:pos x="0" y="52"/>
                </a:cxn>
                <a:cxn ang="0">
                  <a:pos x="14" y="63"/>
                </a:cxn>
                <a:cxn ang="0">
                  <a:pos x="62" y="31"/>
                </a:cxn>
                <a:cxn ang="0">
                  <a:pos x="86" y="0"/>
                </a:cxn>
              </a:cxnLst>
              <a:rect l="0" t="0" r="r" b="b"/>
              <a:pathLst>
                <a:path w="86" h="63">
                  <a:moveTo>
                    <a:pt x="86" y="0"/>
                  </a:moveTo>
                  <a:lnTo>
                    <a:pt x="51" y="11"/>
                  </a:lnTo>
                  <a:lnTo>
                    <a:pt x="0" y="52"/>
                  </a:lnTo>
                  <a:lnTo>
                    <a:pt x="14" y="63"/>
                  </a:lnTo>
                  <a:lnTo>
                    <a:pt x="62" y="31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30" name="任意多边形: 形状 129"/>
            <p:cNvSpPr>
              <a:spLocks noChangeAspect="1"/>
            </p:cNvSpPr>
            <p:nvPr/>
          </p:nvSpPr>
          <p:spPr bwMode="gray">
            <a:xfrm rot="20552049">
              <a:off x="4771414" y="4233011"/>
              <a:ext cx="9541" cy="17461"/>
            </a:xfrm>
            <a:custGeom>
              <a:avLst/>
              <a:gdLst/>
              <a:ahLst/>
              <a:cxnLst>
                <a:cxn ang="0">
                  <a:pos x="287" y="26"/>
                </a:cxn>
                <a:cxn ang="0">
                  <a:pos x="267" y="48"/>
                </a:cxn>
                <a:cxn ang="0">
                  <a:pos x="259" y="106"/>
                </a:cxn>
                <a:cxn ang="0">
                  <a:pos x="267" y="144"/>
                </a:cxn>
                <a:cxn ang="0">
                  <a:pos x="276" y="153"/>
                </a:cxn>
                <a:cxn ang="0">
                  <a:pos x="270" y="204"/>
                </a:cxn>
                <a:cxn ang="0">
                  <a:pos x="233" y="232"/>
                </a:cxn>
                <a:cxn ang="0">
                  <a:pos x="173" y="245"/>
                </a:cxn>
                <a:cxn ang="0">
                  <a:pos x="3" y="245"/>
                </a:cxn>
                <a:cxn ang="0">
                  <a:pos x="0" y="232"/>
                </a:cxn>
                <a:cxn ang="0">
                  <a:pos x="102" y="194"/>
                </a:cxn>
                <a:cxn ang="0">
                  <a:pos x="118" y="156"/>
                </a:cxn>
                <a:cxn ang="0">
                  <a:pos x="128" y="85"/>
                </a:cxn>
                <a:cxn ang="0">
                  <a:pos x="123" y="72"/>
                </a:cxn>
                <a:cxn ang="0">
                  <a:pos x="111" y="65"/>
                </a:cxn>
                <a:cxn ang="0">
                  <a:pos x="77" y="60"/>
                </a:cxn>
                <a:cxn ang="0">
                  <a:pos x="72" y="34"/>
                </a:cxn>
                <a:cxn ang="0">
                  <a:pos x="85" y="34"/>
                </a:cxn>
                <a:cxn ang="0">
                  <a:pos x="111" y="23"/>
                </a:cxn>
                <a:cxn ang="0">
                  <a:pos x="207" y="18"/>
                </a:cxn>
                <a:cxn ang="0">
                  <a:pos x="276" y="0"/>
                </a:cxn>
                <a:cxn ang="0">
                  <a:pos x="287" y="0"/>
                </a:cxn>
                <a:cxn ang="0">
                  <a:pos x="287" y="26"/>
                </a:cxn>
              </a:cxnLst>
              <a:rect l="0" t="0" r="r" b="b"/>
              <a:pathLst>
                <a:path w="287" h="245">
                  <a:moveTo>
                    <a:pt x="287" y="26"/>
                  </a:moveTo>
                  <a:lnTo>
                    <a:pt x="267" y="48"/>
                  </a:lnTo>
                  <a:lnTo>
                    <a:pt x="259" y="106"/>
                  </a:lnTo>
                  <a:lnTo>
                    <a:pt x="267" y="144"/>
                  </a:lnTo>
                  <a:lnTo>
                    <a:pt x="276" y="153"/>
                  </a:lnTo>
                  <a:lnTo>
                    <a:pt x="270" y="204"/>
                  </a:lnTo>
                  <a:lnTo>
                    <a:pt x="233" y="232"/>
                  </a:lnTo>
                  <a:lnTo>
                    <a:pt x="173" y="245"/>
                  </a:lnTo>
                  <a:lnTo>
                    <a:pt x="3" y="245"/>
                  </a:lnTo>
                  <a:lnTo>
                    <a:pt x="0" y="232"/>
                  </a:lnTo>
                  <a:lnTo>
                    <a:pt x="102" y="194"/>
                  </a:lnTo>
                  <a:lnTo>
                    <a:pt x="118" y="156"/>
                  </a:lnTo>
                  <a:lnTo>
                    <a:pt x="128" y="85"/>
                  </a:lnTo>
                  <a:lnTo>
                    <a:pt x="123" y="72"/>
                  </a:lnTo>
                  <a:lnTo>
                    <a:pt x="111" y="65"/>
                  </a:lnTo>
                  <a:lnTo>
                    <a:pt x="77" y="60"/>
                  </a:lnTo>
                  <a:lnTo>
                    <a:pt x="72" y="34"/>
                  </a:lnTo>
                  <a:lnTo>
                    <a:pt x="85" y="34"/>
                  </a:lnTo>
                  <a:lnTo>
                    <a:pt x="111" y="23"/>
                  </a:lnTo>
                  <a:lnTo>
                    <a:pt x="207" y="18"/>
                  </a:lnTo>
                  <a:lnTo>
                    <a:pt x="276" y="0"/>
                  </a:lnTo>
                  <a:lnTo>
                    <a:pt x="287" y="0"/>
                  </a:lnTo>
                  <a:lnTo>
                    <a:pt x="287" y="2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31" name="任意多边形: 形状 130"/>
            <p:cNvSpPr>
              <a:spLocks noChangeAspect="1"/>
            </p:cNvSpPr>
            <p:nvPr/>
          </p:nvSpPr>
          <p:spPr bwMode="gray">
            <a:xfrm rot="20552049">
              <a:off x="4598089" y="4056652"/>
              <a:ext cx="1591" cy="3492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9" y="0"/>
                </a:cxn>
                <a:cxn ang="0">
                  <a:pos x="68" y="20"/>
                </a:cxn>
                <a:cxn ang="0">
                  <a:pos x="63" y="42"/>
                </a:cxn>
                <a:cxn ang="0">
                  <a:pos x="14" y="42"/>
                </a:cxn>
                <a:cxn ang="0">
                  <a:pos x="5" y="34"/>
                </a:cxn>
                <a:cxn ang="0">
                  <a:pos x="0" y="20"/>
                </a:cxn>
                <a:cxn ang="0">
                  <a:pos x="5" y="9"/>
                </a:cxn>
                <a:cxn ang="0">
                  <a:pos x="17" y="9"/>
                </a:cxn>
                <a:cxn ang="0">
                  <a:pos x="26" y="0"/>
                </a:cxn>
              </a:cxnLst>
              <a:rect l="0" t="0" r="r" b="b"/>
              <a:pathLst>
                <a:path w="68" h="42">
                  <a:moveTo>
                    <a:pt x="26" y="0"/>
                  </a:moveTo>
                  <a:lnTo>
                    <a:pt x="39" y="0"/>
                  </a:lnTo>
                  <a:lnTo>
                    <a:pt x="68" y="20"/>
                  </a:lnTo>
                  <a:lnTo>
                    <a:pt x="63" y="42"/>
                  </a:lnTo>
                  <a:lnTo>
                    <a:pt x="14" y="42"/>
                  </a:lnTo>
                  <a:lnTo>
                    <a:pt x="5" y="34"/>
                  </a:lnTo>
                  <a:lnTo>
                    <a:pt x="0" y="20"/>
                  </a:lnTo>
                  <a:lnTo>
                    <a:pt x="5" y="9"/>
                  </a:lnTo>
                  <a:lnTo>
                    <a:pt x="17" y="9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32" name="组合 131"/>
            <p:cNvGrpSpPr>
              <a:grpSpLocks noChangeAspect="1"/>
            </p:cNvGrpSpPr>
            <p:nvPr/>
          </p:nvGrpSpPr>
          <p:grpSpPr bwMode="gray">
            <a:xfrm>
              <a:off x="4590421" y="4060386"/>
              <a:ext cx="28626" cy="48895"/>
              <a:chOff x="1694" y="2257"/>
              <a:chExt cx="18" cy="28"/>
            </a:xfrm>
            <a:solidFill>
              <a:schemeClr val="bg1">
                <a:lumMod val="75000"/>
              </a:schemeClr>
            </a:solidFill>
          </p:grpSpPr>
          <p:sp>
            <p:nvSpPr>
              <p:cNvPr id="250" name="任意多边形: 形状 249"/>
              <p:cNvSpPr>
                <a:spLocks noChangeAspect="1"/>
              </p:cNvSpPr>
              <p:nvPr/>
            </p:nvSpPr>
            <p:spPr bwMode="gray">
              <a:xfrm rot="-1047951">
                <a:off x="1701" y="2270"/>
                <a:ext cx="3" cy="4"/>
              </a:xfrm>
              <a:custGeom>
                <a:avLst/>
                <a:gdLst/>
                <a:ahLst/>
                <a:cxnLst>
                  <a:cxn ang="0">
                    <a:pos x="89" y="8"/>
                  </a:cxn>
                  <a:cxn ang="0">
                    <a:pos x="138" y="32"/>
                  </a:cxn>
                  <a:cxn ang="0">
                    <a:pos x="147" y="83"/>
                  </a:cxn>
                  <a:cxn ang="0">
                    <a:pos x="105" y="62"/>
                  </a:cxn>
                  <a:cxn ang="0">
                    <a:pos x="29" y="56"/>
                  </a:cxn>
                  <a:cxn ang="0">
                    <a:pos x="0" y="14"/>
                  </a:cxn>
                  <a:cxn ang="0">
                    <a:pos x="32" y="0"/>
                  </a:cxn>
                  <a:cxn ang="0">
                    <a:pos x="89" y="8"/>
                  </a:cxn>
                </a:cxnLst>
                <a:rect l="0" t="0" r="r" b="b"/>
                <a:pathLst>
                  <a:path w="147" h="83">
                    <a:moveTo>
                      <a:pt x="89" y="8"/>
                    </a:moveTo>
                    <a:lnTo>
                      <a:pt x="138" y="32"/>
                    </a:lnTo>
                    <a:lnTo>
                      <a:pt x="147" y="83"/>
                    </a:lnTo>
                    <a:lnTo>
                      <a:pt x="105" y="62"/>
                    </a:lnTo>
                    <a:lnTo>
                      <a:pt x="29" y="56"/>
                    </a:lnTo>
                    <a:lnTo>
                      <a:pt x="0" y="14"/>
                    </a:lnTo>
                    <a:lnTo>
                      <a:pt x="32" y="0"/>
                    </a:lnTo>
                    <a:lnTo>
                      <a:pt x="89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1" name="任意多边形: 形状 250"/>
              <p:cNvSpPr>
                <a:spLocks noChangeAspect="1"/>
              </p:cNvSpPr>
              <p:nvPr/>
            </p:nvSpPr>
            <p:spPr bwMode="gray">
              <a:xfrm rot="-1047951">
                <a:off x="1694" y="2257"/>
                <a:ext cx="18" cy="28"/>
              </a:xfrm>
              <a:custGeom>
                <a:avLst/>
                <a:gdLst/>
                <a:ahLst/>
                <a:cxnLst>
                  <a:cxn ang="0">
                    <a:pos x="826" y="627"/>
                  </a:cxn>
                  <a:cxn ang="0">
                    <a:pos x="835" y="614"/>
                  </a:cxn>
                  <a:cxn ang="0">
                    <a:pos x="843" y="539"/>
                  </a:cxn>
                  <a:cxn ang="0">
                    <a:pos x="835" y="504"/>
                  </a:cxn>
                  <a:cxn ang="0">
                    <a:pos x="801" y="466"/>
                  </a:cxn>
                  <a:cxn ang="0">
                    <a:pos x="801" y="442"/>
                  </a:cxn>
                  <a:cxn ang="0">
                    <a:pos x="809" y="425"/>
                  </a:cxn>
                  <a:cxn ang="0">
                    <a:pos x="852" y="392"/>
                  </a:cxn>
                  <a:cxn ang="0">
                    <a:pos x="847" y="298"/>
                  </a:cxn>
                  <a:cxn ang="0">
                    <a:pos x="868" y="277"/>
                  </a:cxn>
                  <a:cxn ang="0">
                    <a:pos x="877" y="243"/>
                  </a:cxn>
                  <a:cxn ang="0">
                    <a:pos x="852" y="214"/>
                  </a:cxn>
                  <a:cxn ang="0">
                    <a:pos x="860" y="135"/>
                  </a:cxn>
                  <a:cxn ang="0">
                    <a:pos x="847" y="88"/>
                  </a:cxn>
                  <a:cxn ang="0">
                    <a:pos x="813" y="46"/>
                  </a:cxn>
                  <a:cxn ang="0">
                    <a:pos x="818" y="37"/>
                  </a:cxn>
                  <a:cxn ang="0">
                    <a:pos x="809" y="37"/>
                  </a:cxn>
                  <a:cxn ang="0">
                    <a:pos x="775" y="63"/>
                  </a:cxn>
                  <a:cxn ang="0">
                    <a:pos x="639" y="67"/>
                  </a:cxn>
                  <a:cxn ang="0">
                    <a:pos x="606" y="59"/>
                  </a:cxn>
                  <a:cxn ang="0">
                    <a:pos x="564" y="29"/>
                  </a:cxn>
                  <a:cxn ang="0">
                    <a:pos x="513" y="8"/>
                  </a:cxn>
                  <a:cxn ang="0">
                    <a:pos x="445" y="0"/>
                  </a:cxn>
                  <a:cxn ang="0">
                    <a:pos x="356" y="17"/>
                  </a:cxn>
                  <a:cxn ang="0">
                    <a:pos x="317" y="37"/>
                  </a:cxn>
                  <a:cxn ang="0">
                    <a:pos x="300" y="63"/>
                  </a:cxn>
                  <a:cxn ang="0">
                    <a:pos x="305" y="101"/>
                  </a:cxn>
                  <a:cxn ang="0">
                    <a:pos x="326" y="109"/>
                  </a:cxn>
                  <a:cxn ang="0">
                    <a:pos x="445" y="109"/>
                  </a:cxn>
                  <a:cxn ang="0">
                    <a:pos x="492" y="135"/>
                  </a:cxn>
                  <a:cxn ang="0">
                    <a:pos x="504" y="172"/>
                  </a:cxn>
                  <a:cxn ang="0">
                    <a:pos x="504" y="298"/>
                  </a:cxn>
                  <a:cxn ang="0">
                    <a:pos x="513" y="327"/>
                  </a:cxn>
                  <a:cxn ang="0">
                    <a:pos x="584" y="387"/>
                  </a:cxn>
                  <a:cxn ang="0">
                    <a:pos x="631" y="412"/>
                  </a:cxn>
                  <a:cxn ang="0">
                    <a:pos x="635" y="442"/>
                  </a:cxn>
                  <a:cxn ang="0">
                    <a:pos x="618" y="459"/>
                  </a:cxn>
                  <a:cxn ang="0">
                    <a:pos x="581" y="459"/>
                  </a:cxn>
                  <a:cxn ang="0">
                    <a:pos x="516" y="476"/>
                  </a:cxn>
                  <a:cxn ang="0">
                    <a:pos x="377" y="479"/>
                  </a:cxn>
                  <a:cxn ang="0">
                    <a:pos x="262" y="466"/>
                  </a:cxn>
                  <a:cxn ang="0">
                    <a:pos x="186" y="445"/>
                  </a:cxn>
                  <a:cxn ang="0">
                    <a:pos x="8" y="445"/>
                  </a:cxn>
                  <a:cxn ang="0">
                    <a:pos x="0" y="459"/>
                  </a:cxn>
                  <a:cxn ang="0">
                    <a:pos x="0" y="491"/>
                  </a:cxn>
                  <a:cxn ang="0">
                    <a:pos x="42" y="550"/>
                  </a:cxn>
                  <a:cxn ang="0">
                    <a:pos x="131" y="589"/>
                  </a:cxn>
                  <a:cxn ang="0">
                    <a:pos x="164" y="623"/>
                  </a:cxn>
                  <a:cxn ang="0">
                    <a:pos x="186" y="614"/>
                  </a:cxn>
                  <a:cxn ang="0">
                    <a:pos x="181" y="584"/>
                  </a:cxn>
                  <a:cxn ang="0">
                    <a:pos x="198" y="567"/>
                  </a:cxn>
                  <a:cxn ang="0">
                    <a:pos x="224" y="555"/>
                  </a:cxn>
                  <a:cxn ang="0">
                    <a:pos x="249" y="555"/>
                  </a:cxn>
                  <a:cxn ang="0">
                    <a:pos x="339" y="559"/>
                  </a:cxn>
                  <a:cxn ang="0">
                    <a:pos x="504" y="601"/>
                  </a:cxn>
                  <a:cxn ang="0">
                    <a:pos x="547" y="597"/>
                  </a:cxn>
                  <a:cxn ang="0">
                    <a:pos x="648" y="567"/>
                  </a:cxn>
                  <a:cxn ang="0">
                    <a:pos x="690" y="567"/>
                  </a:cxn>
                  <a:cxn ang="0">
                    <a:pos x="729" y="575"/>
                  </a:cxn>
                  <a:cxn ang="0">
                    <a:pos x="758" y="592"/>
                  </a:cxn>
                  <a:cxn ang="0">
                    <a:pos x="787" y="601"/>
                  </a:cxn>
                  <a:cxn ang="0">
                    <a:pos x="821" y="617"/>
                  </a:cxn>
                  <a:cxn ang="0">
                    <a:pos x="826" y="627"/>
                  </a:cxn>
                </a:cxnLst>
                <a:rect l="0" t="0" r="r" b="b"/>
                <a:pathLst>
                  <a:path w="877" h="627">
                    <a:moveTo>
                      <a:pt x="826" y="627"/>
                    </a:moveTo>
                    <a:lnTo>
                      <a:pt x="835" y="614"/>
                    </a:lnTo>
                    <a:lnTo>
                      <a:pt x="843" y="539"/>
                    </a:lnTo>
                    <a:lnTo>
                      <a:pt x="835" y="504"/>
                    </a:lnTo>
                    <a:lnTo>
                      <a:pt x="801" y="466"/>
                    </a:lnTo>
                    <a:lnTo>
                      <a:pt x="801" y="442"/>
                    </a:lnTo>
                    <a:lnTo>
                      <a:pt x="809" y="425"/>
                    </a:lnTo>
                    <a:lnTo>
                      <a:pt x="852" y="392"/>
                    </a:lnTo>
                    <a:lnTo>
                      <a:pt x="847" y="298"/>
                    </a:lnTo>
                    <a:lnTo>
                      <a:pt x="868" y="277"/>
                    </a:lnTo>
                    <a:lnTo>
                      <a:pt x="877" y="243"/>
                    </a:lnTo>
                    <a:lnTo>
                      <a:pt x="852" y="214"/>
                    </a:lnTo>
                    <a:lnTo>
                      <a:pt x="860" y="135"/>
                    </a:lnTo>
                    <a:lnTo>
                      <a:pt x="847" y="88"/>
                    </a:lnTo>
                    <a:lnTo>
                      <a:pt x="813" y="46"/>
                    </a:lnTo>
                    <a:lnTo>
                      <a:pt x="818" y="37"/>
                    </a:lnTo>
                    <a:lnTo>
                      <a:pt x="809" y="37"/>
                    </a:lnTo>
                    <a:lnTo>
                      <a:pt x="775" y="63"/>
                    </a:lnTo>
                    <a:lnTo>
                      <a:pt x="639" y="67"/>
                    </a:lnTo>
                    <a:lnTo>
                      <a:pt x="606" y="59"/>
                    </a:lnTo>
                    <a:lnTo>
                      <a:pt x="564" y="29"/>
                    </a:lnTo>
                    <a:lnTo>
                      <a:pt x="513" y="8"/>
                    </a:lnTo>
                    <a:lnTo>
                      <a:pt x="445" y="0"/>
                    </a:lnTo>
                    <a:lnTo>
                      <a:pt x="356" y="17"/>
                    </a:lnTo>
                    <a:lnTo>
                      <a:pt x="317" y="37"/>
                    </a:lnTo>
                    <a:lnTo>
                      <a:pt x="300" y="63"/>
                    </a:lnTo>
                    <a:lnTo>
                      <a:pt x="305" y="101"/>
                    </a:lnTo>
                    <a:lnTo>
                      <a:pt x="326" y="109"/>
                    </a:lnTo>
                    <a:lnTo>
                      <a:pt x="445" y="109"/>
                    </a:lnTo>
                    <a:lnTo>
                      <a:pt x="492" y="135"/>
                    </a:lnTo>
                    <a:lnTo>
                      <a:pt x="504" y="172"/>
                    </a:lnTo>
                    <a:lnTo>
                      <a:pt x="504" y="298"/>
                    </a:lnTo>
                    <a:lnTo>
                      <a:pt x="513" y="327"/>
                    </a:lnTo>
                    <a:lnTo>
                      <a:pt x="584" y="387"/>
                    </a:lnTo>
                    <a:lnTo>
                      <a:pt x="631" y="412"/>
                    </a:lnTo>
                    <a:lnTo>
                      <a:pt x="635" y="442"/>
                    </a:lnTo>
                    <a:lnTo>
                      <a:pt x="618" y="459"/>
                    </a:lnTo>
                    <a:lnTo>
                      <a:pt x="581" y="459"/>
                    </a:lnTo>
                    <a:lnTo>
                      <a:pt x="516" y="476"/>
                    </a:lnTo>
                    <a:lnTo>
                      <a:pt x="377" y="479"/>
                    </a:lnTo>
                    <a:lnTo>
                      <a:pt x="262" y="466"/>
                    </a:lnTo>
                    <a:lnTo>
                      <a:pt x="186" y="445"/>
                    </a:lnTo>
                    <a:lnTo>
                      <a:pt x="8" y="445"/>
                    </a:lnTo>
                    <a:lnTo>
                      <a:pt x="0" y="459"/>
                    </a:lnTo>
                    <a:lnTo>
                      <a:pt x="0" y="491"/>
                    </a:lnTo>
                    <a:lnTo>
                      <a:pt x="42" y="550"/>
                    </a:lnTo>
                    <a:lnTo>
                      <a:pt x="131" y="589"/>
                    </a:lnTo>
                    <a:lnTo>
                      <a:pt x="164" y="623"/>
                    </a:lnTo>
                    <a:lnTo>
                      <a:pt x="186" y="614"/>
                    </a:lnTo>
                    <a:lnTo>
                      <a:pt x="181" y="584"/>
                    </a:lnTo>
                    <a:lnTo>
                      <a:pt x="198" y="567"/>
                    </a:lnTo>
                    <a:lnTo>
                      <a:pt x="224" y="555"/>
                    </a:lnTo>
                    <a:lnTo>
                      <a:pt x="249" y="555"/>
                    </a:lnTo>
                    <a:lnTo>
                      <a:pt x="339" y="559"/>
                    </a:lnTo>
                    <a:lnTo>
                      <a:pt x="504" y="601"/>
                    </a:lnTo>
                    <a:lnTo>
                      <a:pt x="547" y="597"/>
                    </a:lnTo>
                    <a:lnTo>
                      <a:pt x="648" y="567"/>
                    </a:lnTo>
                    <a:lnTo>
                      <a:pt x="690" y="567"/>
                    </a:lnTo>
                    <a:lnTo>
                      <a:pt x="729" y="575"/>
                    </a:lnTo>
                    <a:lnTo>
                      <a:pt x="758" y="592"/>
                    </a:lnTo>
                    <a:lnTo>
                      <a:pt x="787" y="601"/>
                    </a:lnTo>
                    <a:lnTo>
                      <a:pt x="821" y="617"/>
                    </a:lnTo>
                    <a:lnTo>
                      <a:pt x="826" y="62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33" name="任意多边形: 形状 132"/>
            <p:cNvSpPr>
              <a:spLocks noChangeAspect="1"/>
            </p:cNvSpPr>
            <p:nvPr/>
          </p:nvSpPr>
          <p:spPr bwMode="gray">
            <a:xfrm rot="20552049">
              <a:off x="4668055" y="4070621"/>
              <a:ext cx="15901" cy="13969"/>
            </a:xfrm>
            <a:custGeom>
              <a:avLst/>
              <a:gdLst/>
              <a:ahLst/>
              <a:cxnLst>
                <a:cxn ang="0">
                  <a:pos x="442" y="20"/>
                </a:cxn>
                <a:cxn ang="0">
                  <a:pos x="462" y="54"/>
                </a:cxn>
                <a:cxn ang="0">
                  <a:pos x="471" y="99"/>
                </a:cxn>
                <a:cxn ang="0">
                  <a:pos x="425" y="141"/>
                </a:cxn>
                <a:cxn ang="0">
                  <a:pos x="393" y="159"/>
                </a:cxn>
                <a:cxn ang="0">
                  <a:pos x="292" y="180"/>
                </a:cxn>
                <a:cxn ang="0">
                  <a:pos x="224" y="180"/>
                </a:cxn>
                <a:cxn ang="0">
                  <a:pos x="156" y="172"/>
                </a:cxn>
                <a:cxn ang="0">
                  <a:pos x="51" y="176"/>
                </a:cxn>
                <a:cxn ang="0">
                  <a:pos x="42" y="172"/>
                </a:cxn>
                <a:cxn ang="0">
                  <a:pos x="30" y="113"/>
                </a:cxn>
                <a:cxn ang="0">
                  <a:pos x="0" y="66"/>
                </a:cxn>
                <a:cxn ang="0">
                  <a:pos x="0" y="23"/>
                </a:cxn>
                <a:cxn ang="0">
                  <a:pos x="30" y="0"/>
                </a:cxn>
                <a:cxn ang="0">
                  <a:pos x="385" y="0"/>
                </a:cxn>
                <a:cxn ang="0">
                  <a:pos x="416" y="3"/>
                </a:cxn>
                <a:cxn ang="0">
                  <a:pos x="437" y="11"/>
                </a:cxn>
                <a:cxn ang="0">
                  <a:pos x="442" y="20"/>
                </a:cxn>
              </a:cxnLst>
              <a:rect l="0" t="0" r="r" b="b"/>
              <a:pathLst>
                <a:path w="471" h="180">
                  <a:moveTo>
                    <a:pt x="442" y="20"/>
                  </a:moveTo>
                  <a:lnTo>
                    <a:pt x="462" y="54"/>
                  </a:lnTo>
                  <a:lnTo>
                    <a:pt x="471" y="99"/>
                  </a:lnTo>
                  <a:lnTo>
                    <a:pt x="425" y="141"/>
                  </a:lnTo>
                  <a:lnTo>
                    <a:pt x="393" y="159"/>
                  </a:lnTo>
                  <a:lnTo>
                    <a:pt x="292" y="180"/>
                  </a:lnTo>
                  <a:lnTo>
                    <a:pt x="224" y="180"/>
                  </a:lnTo>
                  <a:lnTo>
                    <a:pt x="156" y="172"/>
                  </a:lnTo>
                  <a:lnTo>
                    <a:pt x="51" y="176"/>
                  </a:lnTo>
                  <a:lnTo>
                    <a:pt x="42" y="172"/>
                  </a:lnTo>
                  <a:lnTo>
                    <a:pt x="30" y="113"/>
                  </a:lnTo>
                  <a:lnTo>
                    <a:pt x="0" y="66"/>
                  </a:lnTo>
                  <a:lnTo>
                    <a:pt x="0" y="23"/>
                  </a:lnTo>
                  <a:lnTo>
                    <a:pt x="30" y="0"/>
                  </a:lnTo>
                  <a:lnTo>
                    <a:pt x="385" y="0"/>
                  </a:lnTo>
                  <a:lnTo>
                    <a:pt x="416" y="3"/>
                  </a:lnTo>
                  <a:lnTo>
                    <a:pt x="437" y="11"/>
                  </a:lnTo>
                  <a:lnTo>
                    <a:pt x="442" y="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34" name="任意多边形: 形状 133"/>
            <p:cNvSpPr>
              <a:spLocks noChangeAspect="1"/>
            </p:cNvSpPr>
            <p:nvPr/>
          </p:nvSpPr>
          <p:spPr bwMode="gray">
            <a:xfrm rot="20552049">
              <a:off x="4765054" y="4171897"/>
              <a:ext cx="0" cy="5239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7"/>
                </a:cxn>
                <a:cxn ang="0">
                  <a:pos x="0" y="76"/>
                </a:cxn>
                <a:cxn ang="0">
                  <a:pos x="14" y="59"/>
                </a:cxn>
                <a:cxn ang="0">
                  <a:pos x="14" y="0"/>
                </a:cxn>
              </a:cxnLst>
              <a:rect l="0" t="0" r="r" b="b"/>
              <a:pathLst>
                <a:path w="14" h="76">
                  <a:moveTo>
                    <a:pt x="14" y="0"/>
                  </a:moveTo>
                  <a:lnTo>
                    <a:pt x="0" y="7"/>
                  </a:lnTo>
                  <a:lnTo>
                    <a:pt x="0" y="76"/>
                  </a:lnTo>
                  <a:lnTo>
                    <a:pt x="14" y="59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35" name="任意多边形: 形状 134"/>
            <p:cNvSpPr>
              <a:spLocks noChangeAspect="1"/>
            </p:cNvSpPr>
            <p:nvPr/>
          </p:nvSpPr>
          <p:spPr bwMode="gray">
            <a:xfrm rot="20552049">
              <a:off x="4738022" y="4098559"/>
              <a:ext cx="4771" cy="12223"/>
            </a:xfrm>
            <a:custGeom>
              <a:avLst/>
              <a:gdLst/>
              <a:ahLst/>
              <a:cxnLst>
                <a:cxn ang="0">
                  <a:pos x="122" y="0"/>
                </a:cxn>
                <a:cxn ang="0">
                  <a:pos x="98" y="4"/>
                </a:cxn>
                <a:cxn ang="0">
                  <a:pos x="81" y="52"/>
                </a:cxn>
                <a:cxn ang="0">
                  <a:pos x="17" y="45"/>
                </a:cxn>
                <a:cxn ang="0">
                  <a:pos x="0" y="104"/>
                </a:cxn>
                <a:cxn ang="0">
                  <a:pos x="8" y="160"/>
                </a:cxn>
                <a:cxn ang="0">
                  <a:pos x="53" y="163"/>
                </a:cxn>
                <a:cxn ang="0">
                  <a:pos x="70" y="104"/>
                </a:cxn>
                <a:cxn ang="0">
                  <a:pos x="83" y="93"/>
                </a:cxn>
                <a:cxn ang="0">
                  <a:pos x="132" y="91"/>
                </a:cxn>
                <a:cxn ang="0">
                  <a:pos x="173" y="74"/>
                </a:cxn>
                <a:cxn ang="0">
                  <a:pos x="166" y="52"/>
                </a:cxn>
                <a:cxn ang="0">
                  <a:pos x="135" y="38"/>
                </a:cxn>
                <a:cxn ang="0">
                  <a:pos x="122" y="0"/>
                </a:cxn>
              </a:cxnLst>
              <a:rect l="0" t="0" r="r" b="b"/>
              <a:pathLst>
                <a:path w="173" h="163">
                  <a:moveTo>
                    <a:pt x="122" y="0"/>
                  </a:moveTo>
                  <a:lnTo>
                    <a:pt x="98" y="4"/>
                  </a:lnTo>
                  <a:lnTo>
                    <a:pt x="81" y="52"/>
                  </a:lnTo>
                  <a:lnTo>
                    <a:pt x="17" y="45"/>
                  </a:lnTo>
                  <a:lnTo>
                    <a:pt x="0" y="104"/>
                  </a:lnTo>
                  <a:lnTo>
                    <a:pt x="8" y="160"/>
                  </a:lnTo>
                  <a:lnTo>
                    <a:pt x="53" y="163"/>
                  </a:lnTo>
                  <a:lnTo>
                    <a:pt x="70" y="104"/>
                  </a:lnTo>
                  <a:lnTo>
                    <a:pt x="83" y="93"/>
                  </a:lnTo>
                  <a:lnTo>
                    <a:pt x="132" y="91"/>
                  </a:lnTo>
                  <a:lnTo>
                    <a:pt x="173" y="74"/>
                  </a:lnTo>
                  <a:lnTo>
                    <a:pt x="166" y="52"/>
                  </a:lnTo>
                  <a:lnTo>
                    <a:pt x="135" y="38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36" name="任意多边形: 形状 135"/>
            <p:cNvSpPr>
              <a:spLocks noChangeAspect="1"/>
            </p:cNvSpPr>
            <p:nvPr/>
          </p:nvSpPr>
          <p:spPr bwMode="gray">
            <a:xfrm rot="20552049">
              <a:off x="4691907" y="4067129"/>
              <a:ext cx="0" cy="1747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0" y="21"/>
                </a:cxn>
                <a:cxn ang="0">
                  <a:pos x="3" y="39"/>
                </a:cxn>
                <a:cxn ang="0">
                  <a:pos x="28" y="32"/>
                </a:cxn>
                <a:cxn ang="0">
                  <a:pos x="28" y="0"/>
                </a:cxn>
              </a:cxnLst>
              <a:rect l="0" t="0" r="r" b="b"/>
              <a:pathLst>
                <a:path w="28" h="39">
                  <a:moveTo>
                    <a:pt x="28" y="0"/>
                  </a:moveTo>
                  <a:lnTo>
                    <a:pt x="0" y="21"/>
                  </a:lnTo>
                  <a:lnTo>
                    <a:pt x="3" y="39"/>
                  </a:lnTo>
                  <a:lnTo>
                    <a:pt x="28" y="3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37" name="任意多边形: 形状 136"/>
            <p:cNvSpPr>
              <a:spLocks noChangeAspect="1"/>
            </p:cNvSpPr>
            <p:nvPr/>
          </p:nvSpPr>
          <p:spPr bwMode="gray">
            <a:xfrm rot="20552049">
              <a:off x="4695087" y="4081098"/>
              <a:ext cx="1591" cy="3492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0" y="17"/>
                </a:cxn>
                <a:cxn ang="0">
                  <a:pos x="6" y="34"/>
                </a:cxn>
                <a:cxn ang="0">
                  <a:pos x="42" y="0"/>
                </a:cxn>
                <a:cxn ang="0">
                  <a:pos x="6" y="8"/>
                </a:cxn>
              </a:cxnLst>
              <a:rect l="0" t="0" r="r" b="b"/>
              <a:pathLst>
                <a:path w="42" h="34">
                  <a:moveTo>
                    <a:pt x="6" y="8"/>
                  </a:moveTo>
                  <a:lnTo>
                    <a:pt x="0" y="17"/>
                  </a:lnTo>
                  <a:lnTo>
                    <a:pt x="6" y="34"/>
                  </a:lnTo>
                  <a:lnTo>
                    <a:pt x="42" y="0"/>
                  </a:lnTo>
                  <a:lnTo>
                    <a:pt x="6" y="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38" name="任意多边形: 形状 137"/>
            <p:cNvSpPr>
              <a:spLocks noChangeAspect="1"/>
            </p:cNvSpPr>
            <p:nvPr/>
          </p:nvSpPr>
          <p:spPr bwMode="gray">
            <a:xfrm rot="20552049">
              <a:off x="4745972" y="4117766"/>
              <a:ext cx="3180" cy="8731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0"/>
                </a:cxn>
                <a:cxn ang="0">
                  <a:pos x="0" y="86"/>
                </a:cxn>
                <a:cxn ang="0">
                  <a:pos x="14" y="124"/>
                </a:cxn>
                <a:cxn ang="0">
                  <a:pos x="42" y="124"/>
                </a:cxn>
                <a:cxn ang="0">
                  <a:pos x="52" y="90"/>
                </a:cxn>
                <a:cxn ang="0">
                  <a:pos x="49" y="20"/>
                </a:cxn>
                <a:cxn ang="0">
                  <a:pos x="18" y="0"/>
                </a:cxn>
              </a:cxnLst>
              <a:rect l="0" t="0" r="r" b="b"/>
              <a:pathLst>
                <a:path w="52" h="124">
                  <a:moveTo>
                    <a:pt x="18" y="0"/>
                  </a:moveTo>
                  <a:lnTo>
                    <a:pt x="0" y="0"/>
                  </a:lnTo>
                  <a:lnTo>
                    <a:pt x="0" y="86"/>
                  </a:lnTo>
                  <a:lnTo>
                    <a:pt x="14" y="124"/>
                  </a:lnTo>
                  <a:lnTo>
                    <a:pt x="42" y="124"/>
                  </a:lnTo>
                  <a:lnTo>
                    <a:pt x="52" y="90"/>
                  </a:lnTo>
                  <a:lnTo>
                    <a:pt x="49" y="2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39" name="任意多边形: 形状 138"/>
            <p:cNvSpPr>
              <a:spLocks noChangeAspect="1"/>
            </p:cNvSpPr>
            <p:nvPr/>
          </p:nvSpPr>
          <p:spPr bwMode="gray">
            <a:xfrm rot="20552049">
              <a:off x="4765054" y="4199835"/>
              <a:ext cx="1591" cy="5239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17" y="14"/>
                </a:cxn>
                <a:cxn ang="0">
                  <a:pos x="0" y="62"/>
                </a:cxn>
                <a:cxn ang="0">
                  <a:pos x="38" y="41"/>
                </a:cxn>
                <a:cxn ang="0">
                  <a:pos x="49" y="0"/>
                </a:cxn>
              </a:cxnLst>
              <a:rect l="0" t="0" r="r" b="b"/>
              <a:pathLst>
                <a:path w="49" h="62">
                  <a:moveTo>
                    <a:pt x="49" y="0"/>
                  </a:moveTo>
                  <a:lnTo>
                    <a:pt x="17" y="14"/>
                  </a:lnTo>
                  <a:lnTo>
                    <a:pt x="0" y="62"/>
                  </a:lnTo>
                  <a:lnTo>
                    <a:pt x="38" y="4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40" name="任意多边形: 形状 139"/>
            <p:cNvSpPr>
              <a:spLocks noChangeAspect="1"/>
            </p:cNvSpPr>
            <p:nvPr/>
          </p:nvSpPr>
          <p:spPr bwMode="gray">
            <a:xfrm rot="20552049">
              <a:off x="4459747" y="4007760"/>
              <a:ext cx="117670" cy="85561"/>
            </a:xfrm>
            <a:custGeom>
              <a:avLst/>
              <a:gdLst/>
              <a:ahLst/>
              <a:cxnLst>
                <a:cxn ang="0">
                  <a:pos x="2488" y="571"/>
                </a:cxn>
                <a:cxn ang="0">
                  <a:pos x="2639" y="644"/>
                </a:cxn>
                <a:cxn ang="0">
                  <a:pos x="2750" y="689"/>
                </a:cxn>
                <a:cxn ang="0">
                  <a:pos x="2869" y="689"/>
                </a:cxn>
                <a:cxn ang="0">
                  <a:pos x="2865" y="787"/>
                </a:cxn>
                <a:cxn ang="0">
                  <a:pos x="2916" y="820"/>
                </a:cxn>
                <a:cxn ang="0">
                  <a:pos x="3170" y="871"/>
                </a:cxn>
                <a:cxn ang="0">
                  <a:pos x="3309" y="951"/>
                </a:cxn>
                <a:cxn ang="0">
                  <a:pos x="3137" y="1073"/>
                </a:cxn>
                <a:cxn ang="0">
                  <a:pos x="2908" y="1111"/>
                </a:cxn>
                <a:cxn ang="0">
                  <a:pos x="2531" y="1086"/>
                </a:cxn>
                <a:cxn ang="0">
                  <a:pos x="2269" y="1123"/>
                </a:cxn>
                <a:cxn ang="0">
                  <a:pos x="2255" y="1069"/>
                </a:cxn>
                <a:cxn ang="0">
                  <a:pos x="2449" y="951"/>
                </a:cxn>
                <a:cxn ang="0">
                  <a:pos x="2416" y="880"/>
                </a:cxn>
                <a:cxn ang="0">
                  <a:pos x="2107" y="803"/>
                </a:cxn>
                <a:cxn ang="0">
                  <a:pos x="1989" y="660"/>
                </a:cxn>
                <a:cxn ang="0">
                  <a:pos x="1832" y="547"/>
                </a:cxn>
                <a:cxn ang="0">
                  <a:pos x="1675" y="534"/>
                </a:cxn>
                <a:cxn ang="0">
                  <a:pos x="1405" y="412"/>
                </a:cxn>
                <a:cxn ang="0">
                  <a:pos x="1184" y="366"/>
                </a:cxn>
                <a:cxn ang="0">
                  <a:pos x="1091" y="383"/>
                </a:cxn>
                <a:cxn ang="0">
                  <a:pos x="955" y="353"/>
                </a:cxn>
                <a:cxn ang="0">
                  <a:pos x="870" y="293"/>
                </a:cxn>
                <a:cxn ang="0">
                  <a:pos x="990" y="231"/>
                </a:cxn>
                <a:cxn ang="0">
                  <a:pos x="929" y="189"/>
                </a:cxn>
                <a:cxn ang="0">
                  <a:pos x="604" y="205"/>
                </a:cxn>
                <a:cxn ang="0">
                  <a:pos x="451" y="325"/>
                </a:cxn>
                <a:cxn ang="0">
                  <a:pos x="281" y="403"/>
                </a:cxn>
                <a:cxn ang="0">
                  <a:pos x="129" y="482"/>
                </a:cxn>
                <a:cxn ang="0">
                  <a:pos x="99" y="449"/>
                </a:cxn>
                <a:cxn ang="0">
                  <a:pos x="78" y="396"/>
                </a:cxn>
                <a:cxn ang="0">
                  <a:pos x="147" y="366"/>
                </a:cxn>
                <a:cxn ang="0">
                  <a:pos x="238" y="176"/>
                </a:cxn>
                <a:cxn ang="0">
                  <a:pos x="454" y="79"/>
                </a:cxn>
                <a:cxn ang="0">
                  <a:pos x="1003" y="0"/>
                </a:cxn>
                <a:cxn ang="0">
                  <a:pos x="1295" y="20"/>
                </a:cxn>
                <a:cxn ang="0">
                  <a:pos x="1490" y="62"/>
                </a:cxn>
                <a:cxn ang="0">
                  <a:pos x="1637" y="189"/>
                </a:cxn>
                <a:cxn ang="0">
                  <a:pos x="1879" y="251"/>
                </a:cxn>
                <a:cxn ang="0">
                  <a:pos x="1985" y="293"/>
                </a:cxn>
                <a:cxn ang="0">
                  <a:pos x="1989" y="325"/>
                </a:cxn>
                <a:cxn ang="0">
                  <a:pos x="2167" y="429"/>
                </a:cxn>
                <a:cxn ang="0">
                  <a:pos x="2394" y="508"/>
                </a:cxn>
              </a:cxnLst>
              <a:rect l="0" t="0" r="r" b="b"/>
              <a:pathLst>
                <a:path w="3347" h="1123">
                  <a:moveTo>
                    <a:pt x="2394" y="508"/>
                  </a:moveTo>
                  <a:lnTo>
                    <a:pt x="2399" y="517"/>
                  </a:lnTo>
                  <a:lnTo>
                    <a:pt x="2488" y="571"/>
                  </a:lnTo>
                  <a:lnTo>
                    <a:pt x="2559" y="627"/>
                  </a:lnTo>
                  <a:lnTo>
                    <a:pt x="2605" y="644"/>
                  </a:lnTo>
                  <a:lnTo>
                    <a:pt x="2639" y="644"/>
                  </a:lnTo>
                  <a:lnTo>
                    <a:pt x="2665" y="652"/>
                  </a:lnTo>
                  <a:lnTo>
                    <a:pt x="2687" y="669"/>
                  </a:lnTo>
                  <a:lnTo>
                    <a:pt x="2750" y="689"/>
                  </a:lnTo>
                  <a:lnTo>
                    <a:pt x="2793" y="689"/>
                  </a:lnTo>
                  <a:lnTo>
                    <a:pt x="2835" y="680"/>
                  </a:lnTo>
                  <a:lnTo>
                    <a:pt x="2869" y="689"/>
                  </a:lnTo>
                  <a:lnTo>
                    <a:pt x="2886" y="719"/>
                  </a:lnTo>
                  <a:lnTo>
                    <a:pt x="2886" y="744"/>
                  </a:lnTo>
                  <a:lnTo>
                    <a:pt x="2865" y="787"/>
                  </a:lnTo>
                  <a:lnTo>
                    <a:pt x="2865" y="803"/>
                  </a:lnTo>
                  <a:lnTo>
                    <a:pt x="2874" y="811"/>
                  </a:lnTo>
                  <a:lnTo>
                    <a:pt x="2916" y="820"/>
                  </a:lnTo>
                  <a:lnTo>
                    <a:pt x="3094" y="816"/>
                  </a:lnTo>
                  <a:lnTo>
                    <a:pt x="3128" y="828"/>
                  </a:lnTo>
                  <a:lnTo>
                    <a:pt x="3170" y="871"/>
                  </a:lnTo>
                  <a:lnTo>
                    <a:pt x="3182" y="891"/>
                  </a:lnTo>
                  <a:lnTo>
                    <a:pt x="3259" y="947"/>
                  </a:lnTo>
                  <a:lnTo>
                    <a:pt x="3309" y="951"/>
                  </a:lnTo>
                  <a:lnTo>
                    <a:pt x="3343" y="964"/>
                  </a:lnTo>
                  <a:lnTo>
                    <a:pt x="3347" y="1002"/>
                  </a:lnTo>
                  <a:lnTo>
                    <a:pt x="3137" y="1073"/>
                  </a:lnTo>
                  <a:lnTo>
                    <a:pt x="3072" y="1103"/>
                  </a:lnTo>
                  <a:lnTo>
                    <a:pt x="2996" y="1115"/>
                  </a:lnTo>
                  <a:lnTo>
                    <a:pt x="2908" y="1111"/>
                  </a:lnTo>
                  <a:lnTo>
                    <a:pt x="2852" y="1094"/>
                  </a:lnTo>
                  <a:lnTo>
                    <a:pt x="2793" y="1090"/>
                  </a:lnTo>
                  <a:lnTo>
                    <a:pt x="2531" y="1086"/>
                  </a:lnTo>
                  <a:lnTo>
                    <a:pt x="2394" y="1103"/>
                  </a:lnTo>
                  <a:lnTo>
                    <a:pt x="2314" y="1123"/>
                  </a:lnTo>
                  <a:lnTo>
                    <a:pt x="2269" y="1123"/>
                  </a:lnTo>
                  <a:lnTo>
                    <a:pt x="2243" y="1115"/>
                  </a:lnTo>
                  <a:lnTo>
                    <a:pt x="2235" y="1094"/>
                  </a:lnTo>
                  <a:lnTo>
                    <a:pt x="2255" y="1069"/>
                  </a:lnTo>
                  <a:lnTo>
                    <a:pt x="2314" y="1019"/>
                  </a:lnTo>
                  <a:lnTo>
                    <a:pt x="2373" y="985"/>
                  </a:lnTo>
                  <a:lnTo>
                    <a:pt x="2449" y="951"/>
                  </a:lnTo>
                  <a:lnTo>
                    <a:pt x="2457" y="917"/>
                  </a:lnTo>
                  <a:lnTo>
                    <a:pt x="2454" y="900"/>
                  </a:lnTo>
                  <a:lnTo>
                    <a:pt x="2416" y="880"/>
                  </a:lnTo>
                  <a:lnTo>
                    <a:pt x="2319" y="849"/>
                  </a:lnTo>
                  <a:lnTo>
                    <a:pt x="2141" y="837"/>
                  </a:lnTo>
                  <a:lnTo>
                    <a:pt x="2107" y="803"/>
                  </a:lnTo>
                  <a:lnTo>
                    <a:pt x="2056" y="770"/>
                  </a:lnTo>
                  <a:lnTo>
                    <a:pt x="2019" y="727"/>
                  </a:lnTo>
                  <a:lnTo>
                    <a:pt x="1989" y="660"/>
                  </a:lnTo>
                  <a:lnTo>
                    <a:pt x="1977" y="606"/>
                  </a:lnTo>
                  <a:lnTo>
                    <a:pt x="1938" y="560"/>
                  </a:lnTo>
                  <a:lnTo>
                    <a:pt x="1832" y="547"/>
                  </a:lnTo>
                  <a:lnTo>
                    <a:pt x="1734" y="551"/>
                  </a:lnTo>
                  <a:lnTo>
                    <a:pt x="1700" y="547"/>
                  </a:lnTo>
                  <a:lnTo>
                    <a:pt x="1675" y="534"/>
                  </a:lnTo>
                  <a:lnTo>
                    <a:pt x="1564" y="513"/>
                  </a:lnTo>
                  <a:lnTo>
                    <a:pt x="1473" y="472"/>
                  </a:lnTo>
                  <a:lnTo>
                    <a:pt x="1405" y="412"/>
                  </a:lnTo>
                  <a:lnTo>
                    <a:pt x="1354" y="387"/>
                  </a:lnTo>
                  <a:lnTo>
                    <a:pt x="1222" y="383"/>
                  </a:lnTo>
                  <a:lnTo>
                    <a:pt x="1184" y="366"/>
                  </a:lnTo>
                  <a:lnTo>
                    <a:pt x="1159" y="366"/>
                  </a:lnTo>
                  <a:lnTo>
                    <a:pt x="1129" y="378"/>
                  </a:lnTo>
                  <a:lnTo>
                    <a:pt x="1091" y="383"/>
                  </a:lnTo>
                  <a:lnTo>
                    <a:pt x="1049" y="370"/>
                  </a:lnTo>
                  <a:lnTo>
                    <a:pt x="1037" y="358"/>
                  </a:lnTo>
                  <a:lnTo>
                    <a:pt x="955" y="353"/>
                  </a:lnTo>
                  <a:lnTo>
                    <a:pt x="904" y="341"/>
                  </a:lnTo>
                  <a:lnTo>
                    <a:pt x="887" y="327"/>
                  </a:lnTo>
                  <a:lnTo>
                    <a:pt x="870" y="293"/>
                  </a:lnTo>
                  <a:lnTo>
                    <a:pt x="870" y="276"/>
                  </a:lnTo>
                  <a:lnTo>
                    <a:pt x="972" y="251"/>
                  </a:lnTo>
                  <a:lnTo>
                    <a:pt x="990" y="231"/>
                  </a:lnTo>
                  <a:lnTo>
                    <a:pt x="981" y="209"/>
                  </a:lnTo>
                  <a:lnTo>
                    <a:pt x="943" y="201"/>
                  </a:lnTo>
                  <a:lnTo>
                    <a:pt x="929" y="189"/>
                  </a:lnTo>
                  <a:lnTo>
                    <a:pt x="718" y="167"/>
                  </a:lnTo>
                  <a:lnTo>
                    <a:pt x="658" y="172"/>
                  </a:lnTo>
                  <a:lnTo>
                    <a:pt x="604" y="205"/>
                  </a:lnTo>
                  <a:lnTo>
                    <a:pt x="557" y="251"/>
                  </a:lnTo>
                  <a:lnTo>
                    <a:pt x="519" y="302"/>
                  </a:lnTo>
                  <a:lnTo>
                    <a:pt x="451" y="325"/>
                  </a:lnTo>
                  <a:lnTo>
                    <a:pt x="370" y="332"/>
                  </a:lnTo>
                  <a:lnTo>
                    <a:pt x="323" y="349"/>
                  </a:lnTo>
                  <a:lnTo>
                    <a:pt x="281" y="403"/>
                  </a:lnTo>
                  <a:lnTo>
                    <a:pt x="230" y="412"/>
                  </a:lnTo>
                  <a:lnTo>
                    <a:pt x="213" y="420"/>
                  </a:lnTo>
                  <a:lnTo>
                    <a:pt x="129" y="482"/>
                  </a:lnTo>
                  <a:lnTo>
                    <a:pt x="120" y="482"/>
                  </a:lnTo>
                  <a:lnTo>
                    <a:pt x="117" y="466"/>
                  </a:lnTo>
                  <a:lnTo>
                    <a:pt x="99" y="449"/>
                  </a:lnTo>
                  <a:lnTo>
                    <a:pt x="0" y="455"/>
                  </a:lnTo>
                  <a:lnTo>
                    <a:pt x="0" y="441"/>
                  </a:lnTo>
                  <a:lnTo>
                    <a:pt x="78" y="396"/>
                  </a:lnTo>
                  <a:lnTo>
                    <a:pt x="133" y="390"/>
                  </a:lnTo>
                  <a:lnTo>
                    <a:pt x="141" y="383"/>
                  </a:lnTo>
                  <a:lnTo>
                    <a:pt x="147" y="366"/>
                  </a:lnTo>
                  <a:lnTo>
                    <a:pt x="147" y="257"/>
                  </a:lnTo>
                  <a:lnTo>
                    <a:pt x="163" y="226"/>
                  </a:lnTo>
                  <a:lnTo>
                    <a:pt x="238" y="176"/>
                  </a:lnTo>
                  <a:lnTo>
                    <a:pt x="337" y="130"/>
                  </a:lnTo>
                  <a:lnTo>
                    <a:pt x="358" y="125"/>
                  </a:lnTo>
                  <a:lnTo>
                    <a:pt x="454" y="79"/>
                  </a:lnTo>
                  <a:lnTo>
                    <a:pt x="675" y="29"/>
                  </a:lnTo>
                  <a:lnTo>
                    <a:pt x="752" y="3"/>
                  </a:lnTo>
                  <a:lnTo>
                    <a:pt x="1003" y="0"/>
                  </a:lnTo>
                  <a:lnTo>
                    <a:pt x="1112" y="20"/>
                  </a:lnTo>
                  <a:lnTo>
                    <a:pt x="1227" y="25"/>
                  </a:lnTo>
                  <a:lnTo>
                    <a:pt x="1295" y="20"/>
                  </a:lnTo>
                  <a:lnTo>
                    <a:pt x="1336" y="54"/>
                  </a:lnTo>
                  <a:lnTo>
                    <a:pt x="1366" y="67"/>
                  </a:lnTo>
                  <a:lnTo>
                    <a:pt x="1490" y="62"/>
                  </a:lnTo>
                  <a:lnTo>
                    <a:pt x="1524" y="79"/>
                  </a:lnTo>
                  <a:lnTo>
                    <a:pt x="1612" y="150"/>
                  </a:lnTo>
                  <a:lnTo>
                    <a:pt x="1637" y="189"/>
                  </a:lnTo>
                  <a:lnTo>
                    <a:pt x="1700" y="240"/>
                  </a:lnTo>
                  <a:lnTo>
                    <a:pt x="1751" y="257"/>
                  </a:lnTo>
                  <a:lnTo>
                    <a:pt x="1879" y="251"/>
                  </a:lnTo>
                  <a:lnTo>
                    <a:pt x="1913" y="273"/>
                  </a:lnTo>
                  <a:lnTo>
                    <a:pt x="1968" y="273"/>
                  </a:lnTo>
                  <a:lnTo>
                    <a:pt x="1985" y="293"/>
                  </a:lnTo>
                  <a:lnTo>
                    <a:pt x="1968" y="293"/>
                  </a:lnTo>
                  <a:lnTo>
                    <a:pt x="1964" y="311"/>
                  </a:lnTo>
                  <a:lnTo>
                    <a:pt x="1989" y="325"/>
                  </a:lnTo>
                  <a:lnTo>
                    <a:pt x="2056" y="335"/>
                  </a:lnTo>
                  <a:lnTo>
                    <a:pt x="2099" y="358"/>
                  </a:lnTo>
                  <a:lnTo>
                    <a:pt x="2167" y="429"/>
                  </a:lnTo>
                  <a:lnTo>
                    <a:pt x="2269" y="458"/>
                  </a:lnTo>
                  <a:lnTo>
                    <a:pt x="2344" y="496"/>
                  </a:lnTo>
                  <a:lnTo>
                    <a:pt x="2394" y="50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41" name="任意多边形: 形状 140"/>
            <p:cNvSpPr>
              <a:spLocks noChangeAspect="1"/>
            </p:cNvSpPr>
            <p:nvPr/>
          </p:nvSpPr>
          <p:spPr bwMode="gray">
            <a:xfrm rot="20552049">
              <a:off x="4478828" y="4053160"/>
              <a:ext cx="4771" cy="10477"/>
            </a:xfrm>
            <a:custGeom>
              <a:avLst/>
              <a:gdLst/>
              <a:ahLst/>
              <a:cxnLst>
                <a:cxn ang="0">
                  <a:pos x="128" y="5"/>
                </a:cxn>
                <a:cxn ang="0">
                  <a:pos x="136" y="42"/>
                </a:cxn>
                <a:cxn ang="0">
                  <a:pos x="153" y="64"/>
                </a:cxn>
                <a:cxn ang="0">
                  <a:pos x="165" y="128"/>
                </a:cxn>
                <a:cxn ang="0">
                  <a:pos x="77" y="156"/>
                </a:cxn>
                <a:cxn ang="0">
                  <a:pos x="38" y="156"/>
                </a:cxn>
                <a:cxn ang="0">
                  <a:pos x="22" y="144"/>
                </a:cxn>
                <a:cxn ang="0">
                  <a:pos x="8" y="131"/>
                </a:cxn>
                <a:cxn ang="0">
                  <a:pos x="0" y="98"/>
                </a:cxn>
                <a:cxn ang="0">
                  <a:pos x="51" y="123"/>
                </a:cxn>
                <a:cxn ang="0">
                  <a:pos x="63" y="89"/>
                </a:cxn>
                <a:cxn ang="0">
                  <a:pos x="51" y="68"/>
                </a:cxn>
                <a:cxn ang="0">
                  <a:pos x="47" y="42"/>
                </a:cxn>
                <a:cxn ang="0">
                  <a:pos x="51" y="9"/>
                </a:cxn>
                <a:cxn ang="0">
                  <a:pos x="89" y="0"/>
                </a:cxn>
                <a:cxn ang="0">
                  <a:pos x="114" y="5"/>
                </a:cxn>
                <a:cxn ang="0">
                  <a:pos x="128" y="14"/>
                </a:cxn>
                <a:cxn ang="0">
                  <a:pos x="128" y="5"/>
                </a:cxn>
              </a:cxnLst>
              <a:rect l="0" t="0" r="r" b="b"/>
              <a:pathLst>
                <a:path w="165" h="156">
                  <a:moveTo>
                    <a:pt x="128" y="5"/>
                  </a:moveTo>
                  <a:lnTo>
                    <a:pt x="136" y="42"/>
                  </a:lnTo>
                  <a:lnTo>
                    <a:pt x="153" y="64"/>
                  </a:lnTo>
                  <a:lnTo>
                    <a:pt x="165" y="128"/>
                  </a:lnTo>
                  <a:lnTo>
                    <a:pt x="77" y="156"/>
                  </a:lnTo>
                  <a:lnTo>
                    <a:pt x="38" y="156"/>
                  </a:lnTo>
                  <a:lnTo>
                    <a:pt x="22" y="144"/>
                  </a:lnTo>
                  <a:lnTo>
                    <a:pt x="8" y="131"/>
                  </a:lnTo>
                  <a:lnTo>
                    <a:pt x="0" y="98"/>
                  </a:lnTo>
                  <a:lnTo>
                    <a:pt x="51" y="123"/>
                  </a:lnTo>
                  <a:lnTo>
                    <a:pt x="63" y="89"/>
                  </a:lnTo>
                  <a:lnTo>
                    <a:pt x="51" y="68"/>
                  </a:lnTo>
                  <a:lnTo>
                    <a:pt x="47" y="42"/>
                  </a:lnTo>
                  <a:lnTo>
                    <a:pt x="51" y="9"/>
                  </a:lnTo>
                  <a:lnTo>
                    <a:pt x="89" y="0"/>
                  </a:lnTo>
                  <a:lnTo>
                    <a:pt x="114" y="5"/>
                  </a:lnTo>
                  <a:lnTo>
                    <a:pt x="128" y="14"/>
                  </a:lnTo>
                  <a:lnTo>
                    <a:pt x="128" y="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42" name="任意多边形: 形状 141"/>
            <p:cNvSpPr>
              <a:spLocks noChangeAspect="1"/>
            </p:cNvSpPr>
            <p:nvPr/>
          </p:nvSpPr>
          <p:spPr bwMode="gray">
            <a:xfrm rot="20552049">
              <a:off x="4521763" y="4018237"/>
              <a:ext cx="11131" cy="15716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83" y="127"/>
                </a:cxn>
                <a:cxn ang="0">
                  <a:pos x="308" y="156"/>
                </a:cxn>
                <a:cxn ang="0">
                  <a:pos x="317" y="201"/>
                </a:cxn>
                <a:cxn ang="0">
                  <a:pos x="266" y="198"/>
                </a:cxn>
                <a:cxn ang="0">
                  <a:pos x="208" y="156"/>
                </a:cxn>
                <a:cxn ang="0">
                  <a:pos x="169" y="97"/>
                </a:cxn>
                <a:cxn ang="0">
                  <a:pos x="135" y="68"/>
                </a:cxn>
                <a:cxn ang="0">
                  <a:pos x="59" y="59"/>
                </a:cxn>
                <a:cxn ang="0">
                  <a:pos x="38" y="50"/>
                </a:cxn>
                <a:cxn ang="0">
                  <a:pos x="8" y="29"/>
                </a:cxn>
                <a:cxn ang="0">
                  <a:pos x="0" y="17"/>
                </a:cxn>
                <a:cxn ang="0">
                  <a:pos x="0" y="0"/>
                </a:cxn>
                <a:cxn ang="0">
                  <a:pos x="85" y="4"/>
                </a:cxn>
                <a:cxn ang="0">
                  <a:pos x="211" y="85"/>
                </a:cxn>
              </a:cxnLst>
              <a:rect l="0" t="0" r="r" b="b"/>
              <a:pathLst>
                <a:path w="317" h="201">
                  <a:moveTo>
                    <a:pt x="211" y="85"/>
                  </a:moveTo>
                  <a:lnTo>
                    <a:pt x="283" y="127"/>
                  </a:lnTo>
                  <a:lnTo>
                    <a:pt x="308" y="156"/>
                  </a:lnTo>
                  <a:lnTo>
                    <a:pt x="317" y="201"/>
                  </a:lnTo>
                  <a:lnTo>
                    <a:pt x="266" y="198"/>
                  </a:lnTo>
                  <a:lnTo>
                    <a:pt x="208" y="156"/>
                  </a:lnTo>
                  <a:lnTo>
                    <a:pt x="169" y="97"/>
                  </a:lnTo>
                  <a:lnTo>
                    <a:pt x="135" y="68"/>
                  </a:lnTo>
                  <a:lnTo>
                    <a:pt x="59" y="59"/>
                  </a:lnTo>
                  <a:lnTo>
                    <a:pt x="38" y="50"/>
                  </a:lnTo>
                  <a:lnTo>
                    <a:pt x="8" y="29"/>
                  </a:lnTo>
                  <a:lnTo>
                    <a:pt x="0" y="17"/>
                  </a:lnTo>
                  <a:lnTo>
                    <a:pt x="0" y="0"/>
                  </a:lnTo>
                  <a:lnTo>
                    <a:pt x="85" y="4"/>
                  </a:lnTo>
                  <a:lnTo>
                    <a:pt x="211" y="8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43" name="任意多边形: 形状 142"/>
            <p:cNvSpPr>
              <a:spLocks noChangeAspect="1"/>
            </p:cNvSpPr>
            <p:nvPr/>
          </p:nvSpPr>
          <p:spPr bwMode="gray">
            <a:xfrm rot="20552049">
              <a:off x="4720530" y="4081098"/>
              <a:ext cx="0" cy="5239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0" y="0"/>
                </a:cxn>
                <a:cxn ang="0">
                  <a:pos x="11" y="30"/>
                </a:cxn>
                <a:cxn ang="0">
                  <a:pos x="31" y="47"/>
                </a:cxn>
                <a:cxn ang="0">
                  <a:pos x="46" y="42"/>
                </a:cxn>
                <a:cxn ang="0">
                  <a:pos x="46" y="10"/>
                </a:cxn>
                <a:cxn ang="0">
                  <a:pos x="34" y="2"/>
                </a:cxn>
              </a:cxnLst>
              <a:rect l="0" t="0" r="r" b="b"/>
              <a:pathLst>
                <a:path w="46" h="47">
                  <a:moveTo>
                    <a:pt x="34" y="2"/>
                  </a:moveTo>
                  <a:lnTo>
                    <a:pt x="0" y="0"/>
                  </a:lnTo>
                  <a:lnTo>
                    <a:pt x="11" y="30"/>
                  </a:lnTo>
                  <a:lnTo>
                    <a:pt x="31" y="47"/>
                  </a:lnTo>
                  <a:lnTo>
                    <a:pt x="46" y="42"/>
                  </a:lnTo>
                  <a:lnTo>
                    <a:pt x="46" y="10"/>
                  </a:lnTo>
                  <a:lnTo>
                    <a:pt x="34" y="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44" name="任意多边形: 形状 143"/>
            <p:cNvSpPr>
              <a:spLocks noChangeAspect="1"/>
            </p:cNvSpPr>
            <p:nvPr/>
          </p:nvSpPr>
          <p:spPr bwMode="gray">
            <a:xfrm rot="20552049">
              <a:off x="4761873" y="4154435"/>
              <a:ext cx="1591" cy="6985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0" y="97"/>
                </a:cxn>
                <a:cxn ang="0">
                  <a:pos x="25" y="103"/>
                </a:cxn>
                <a:cxn ang="0">
                  <a:pos x="45" y="94"/>
                </a:cxn>
                <a:cxn ang="0">
                  <a:pos x="45" y="62"/>
                </a:cxn>
                <a:cxn ang="0">
                  <a:pos x="39" y="20"/>
                </a:cxn>
                <a:cxn ang="0">
                  <a:pos x="25" y="0"/>
                </a:cxn>
              </a:cxnLst>
              <a:rect l="0" t="0" r="r" b="b"/>
              <a:pathLst>
                <a:path w="45" h="103">
                  <a:moveTo>
                    <a:pt x="25" y="0"/>
                  </a:moveTo>
                  <a:lnTo>
                    <a:pt x="0" y="97"/>
                  </a:lnTo>
                  <a:lnTo>
                    <a:pt x="25" y="103"/>
                  </a:lnTo>
                  <a:lnTo>
                    <a:pt x="45" y="94"/>
                  </a:lnTo>
                  <a:lnTo>
                    <a:pt x="45" y="62"/>
                  </a:lnTo>
                  <a:lnTo>
                    <a:pt x="39" y="2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45" name="组合 144"/>
            <p:cNvGrpSpPr/>
            <p:nvPr/>
          </p:nvGrpSpPr>
          <p:grpSpPr bwMode="gray">
            <a:xfrm>
              <a:off x="5717559" y="2502590"/>
              <a:ext cx="880941" cy="1220546"/>
              <a:chOff x="4580731" y="1911697"/>
              <a:chExt cx="879476" cy="1109663"/>
            </a:xfrm>
            <a:solidFill>
              <a:schemeClr val="bg1">
                <a:lumMod val="75000"/>
              </a:schemeClr>
            </a:solidFill>
          </p:grpSpPr>
          <p:sp>
            <p:nvSpPr>
              <p:cNvPr id="201" name="任意多边形: 形状 200"/>
              <p:cNvSpPr>
                <a:spLocks noChangeAspect="1"/>
              </p:cNvSpPr>
              <p:nvPr/>
            </p:nvSpPr>
            <p:spPr bwMode="gray">
              <a:xfrm>
                <a:off x="4923631" y="2716560"/>
                <a:ext cx="133350" cy="65088"/>
              </a:xfrm>
              <a:custGeom>
                <a:avLst/>
                <a:gdLst/>
                <a:ahLst/>
                <a:cxnLst>
                  <a:cxn ang="0">
                    <a:pos x="234" y="27"/>
                  </a:cxn>
                  <a:cxn ang="0">
                    <a:pos x="213" y="43"/>
                  </a:cxn>
                  <a:cxn ang="0">
                    <a:pos x="188" y="62"/>
                  </a:cxn>
                  <a:cxn ang="0">
                    <a:pos x="184" y="90"/>
                  </a:cxn>
                  <a:cxn ang="0">
                    <a:pos x="191" y="113"/>
                  </a:cxn>
                  <a:cxn ang="0">
                    <a:pos x="179" y="110"/>
                  </a:cxn>
                  <a:cxn ang="0">
                    <a:pos x="153" y="106"/>
                  </a:cxn>
                  <a:cxn ang="0">
                    <a:pos x="116" y="114"/>
                  </a:cxn>
                  <a:cxn ang="0">
                    <a:pos x="83" y="127"/>
                  </a:cxn>
                  <a:cxn ang="0">
                    <a:pos x="59" y="118"/>
                  </a:cxn>
                  <a:cxn ang="0">
                    <a:pos x="49" y="132"/>
                  </a:cxn>
                  <a:cxn ang="0">
                    <a:pos x="34" y="129"/>
                  </a:cxn>
                  <a:cxn ang="0">
                    <a:pos x="19" y="119"/>
                  </a:cxn>
                  <a:cxn ang="0">
                    <a:pos x="0" y="123"/>
                  </a:cxn>
                  <a:cxn ang="0">
                    <a:pos x="16" y="137"/>
                  </a:cxn>
                  <a:cxn ang="0">
                    <a:pos x="17" y="155"/>
                  </a:cxn>
                  <a:cxn ang="0">
                    <a:pos x="17" y="167"/>
                  </a:cxn>
                  <a:cxn ang="0">
                    <a:pos x="36" y="172"/>
                  </a:cxn>
                  <a:cxn ang="0">
                    <a:pos x="51" y="173"/>
                  </a:cxn>
                  <a:cxn ang="0">
                    <a:pos x="68" y="177"/>
                  </a:cxn>
                  <a:cxn ang="0">
                    <a:pos x="104" y="165"/>
                  </a:cxn>
                  <a:cxn ang="0">
                    <a:pos x="132" y="161"/>
                  </a:cxn>
                  <a:cxn ang="0">
                    <a:pos x="143" y="156"/>
                  </a:cxn>
                  <a:cxn ang="0">
                    <a:pos x="146" y="164"/>
                  </a:cxn>
                  <a:cxn ang="0">
                    <a:pos x="152" y="178"/>
                  </a:cxn>
                  <a:cxn ang="0">
                    <a:pos x="168" y="187"/>
                  </a:cxn>
                  <a:cxn ang="0">
                    <a:pos x="208" y="198"/>
                  </a:cxn>
                  <a:cxn ang="0">
                    <a:pos x="231" y="203"/>
                  </a:cxn>
                  <a:cxn ang="0">
                    <a:pos x="275" y="205"/>
                  </a:cxn>
                  <a:cxn ang="0">
                    <a:pos x="292" y="189"/>
                  </a:cxn>
                  <a:cxn ang="0">
                    <a:pos x="325" y="191"/>
                  </a:cxn>
                  <a:cxn ang="0">
                    <a:pos x="334" y="182"/>
                  </a:cxn>
                  <a:cxn ang="0">
                    <a:pos x="353" y="176"/>
                  </a:cxn>
                  <a:cxn ang="0">
                    <a:pos x="372" y="161"/>
                  </a:cxn>
                  <a:cxn ang="0">
                    <a:pos x="382" y="148"/>
                  </a:cxn>
                  <a:cxn ang="0">
                    <a:pos x="390" y="119"/>
                  </a:cxn>
                  <a:cxn ang="0">
                    <a:pos x="388" y="103"/>
                  </a:cxn>
                  <a:cxn ang="0">
                    <a:pos x="420" y="95"/>
                  </a:cxn>
                  <a:cxn ang="0">
                    <a:pos x="412" y="62"/>
                  </a:cxn>
                  <a:cxn ang="0">
                    <a:pos x="406" y="26"/>
                  </a:cxn>
                  <a:cxn ang="0">
                    <a:pos x="362" y="19"/>
                  </a:cxn>
                  <a:cxn ang="0">
                    <a:pos x="340" y="1"/>
                  </a:cxn>
                  <a:cxn ang="0">
                    <a:pos x="301" y="10"/>
                  </a:cxn>
                  <a:cxn ang="0">
                    <a:pos x="287" y="27"/>
                  </a:cxn>
                  <a:cxn ang="0">
                    <a:pos x="267" y="32"/>
                  </a:cxn>
                  <a:cxn ang="0">
                    <a:pos x="249" y="25"/>
                  </a:cxn>
                </a:cxnLst>
                <a:rect l="0" t="0" r="r" b="b"/>
                <a:pathLst>
                  <a:path w="420" h="205">
                    <a:moveTo>
                      <a:pt x="235" y="20"/>
                    </a:moveTo>
                    <a:lnTo>
                      <a:pt x="234" y="27"/>
                    </a:lnTo>
                    <a:lnTo>
                      <a:pt x="217" y="35"/>
                    </a:lnTo>
                    <a:lnTo>
                      <a:pt x="213" y="43"/>
                    </a:lnTo>
                    <a:lnTo>
                      <a:pt x="210" y="53"/>
                    </a:lnTo>
                    <a:lnTo>
                      <a:pt x="188" y="62"/>
                    </a:lnTo>
                    <a:lnTo>
                      <a:pt x="183" y="74"/>
                    </a:lnTo>
                    <a:lnTo>
                      <a:pt x="184" y="90"/>
                    </a:lnTo>
                    <a:lnTo>
                      <a:pt x="191" y="106"/>
                    </a:lnTo>
                    <a:lnTo>
                      <a:pt x="191" y="113"/>
                    </a:lnTo>
                    <a:lnTo>
                      <a:pt x="184" y="117"/>
                    </a:lnTo>
                    <a:lnTo>
                      <a:pt x="179" y="110"/>
                    </a:lnTo>
                    <a:lnTo>
                      <a:pt x="164" y="110"/>
                    </a:lnTo>
                    <a:lnTo>
                      <a:pt x="153" y="106"/>
                    </a:lnTo>
                    <a:lnTo>
                      <a:pt x="149" y="111"/>
                    </a:lnTo>
                    <a:lnTo>
                      <a:pt x="116" y="114"/>
                    </a:lnTo>
                    <a:lnTo>
                      <a:pt x="97" y="127"/>
                    </a:lnTo>
                    <a:lnTo>
                      <a:pt x="83" y="127"/>
                    </a:lnTo>
                    <a:lnTo>
                      <a:pt x="70" y="119"/>
                    </a:lnTo>
                    <a:lnTo>
                      <a:pt x="59" y="118"/>
                    </a:lnTo>
                    <a:lnTo>
                      <a:pt x="51" y="124"/>
                    </a:lnTo>
                    <a:lnTo>
                      <a:pt x="49" y="132"/>
                    </a:lnTo>
                    <a:lnTo>
                      <a:pt x="44" y="134"/>
                    </a:lnTo>
                    <a:lnTo>
                      <a:pt x="34" y="129"/>
                    </a:lnTo>
                    <a:lnTo>
                      <a:pt x="28" y="121"/>
                    </a:lnTo>
                    <a:lnTo>
                      <a:pt x="19" y="119"/>
                    </a:lnTo>
                    <a:lnTo>
                      <a:pt x="11" y="119"/>
                    </a:lnTo>
                    <a:lnTo>
                      <a:pt x="0" y="123"/>
                    </a:lnTo>
                    <a:lnTo>
                      <a:pt x="7" y="132"/>
                    </a:lnTo>
                    <a:lnTo>
                      <a:pt x="16" y="137"/>
                    </a:lnTo>
                    <a:lnTo>
                      <a:pt x="17" y="144"/>
                    </a:lnTo>
                    <a:lnTo>
                      <a:pt x="17" y="155"/>
                    </a:lnTo>
                    <a:lnTo>
                      <a:pt x="11" y="162"/>
                    </a:lnTo>
                    <a:lnTo>
                      <a:pt x="17" y="167"/>
                    </a:lnTo>
                    <a:lnTo>
                      <a:pt x="27" y="171"/>
                    </a:lnTo>
                    <a:lnTo>
                      <a:pt x="36" y="172"/>
                    </a:lnTo>
                    <a:lnTo>
                      <a:pt x="44" y="168"/>
                    </a:lnTo>
                    <a:lnTo>
                      <a:pt x="51" y="173"/>
                    </a:lnTo>
                    <a:lnTo>
                      <a:pt x="65" y="178"/>
                    </a:lnTo>
                    <a:lnTo>
                      <a:pt x="68" y="177"/>
                    </a:lnTo>
                    <a:lnTo>
                      <a:pt x="84" y="172"/>
                    </a:lnTo>
                    <a:lnTo>
                      <a:pt x="104" y="165"/>
                    </a:lnTo>
                    <a:lnTo>
                      <a:pt x="122" y="164"/>
                    </a:lnTo>
                    <a:lnTo>
                      <a:pt x="132" y="161"/>
                    </a:lnTo>
                    <a:lnTo>
                      <a:pt x="137" y="157"/>
                    </a:lnTo>
                    <a:lnTo>
                      <a:pt x="143" y="156"/>
                    </a:lnTo>
                    <a:lnTo>
                      <a:pt x="146" y="159"/>
                    </a:lnTo>
                    <a:lnTo>
                      <a:pt x="146" y="164"/>
                    </a:lnTo>
                    <a:lnTo>
                      <a:pt x="148" y="171"/>
                    </a:lnTo>
                    <a:lnTo>
                      <a:pt x="152" y="178"/>
                    </a:lnTo>
                    <a:lnTo>
                      <a:pt x="163" y="187"/>
                    </a:lnTo>
                    <a:lnTo>
                      <a:pt x="168" y="187"/>
                    </a:lnTo>
                    <a:lnTo>
                      <a:pt x="178" y="193"/>
                    </a:lnTo>
                    <a:lnTo>
                      <a:pt x="208" y="198"/>
                    </a:lnTo>
                    <a:lnTo>
                      <a:pt x="222" y="203"/>
                    </a:lnTo>
                    <a:lnTo>
                      <a:pt x="231" y="203"/>
                    </a:lnTo>
                    <a:lnTo>
                      <a:pt x="247" y="203"/>
                    </a:lnTo>
                    <a:lnTo>
                      <a:pt x="275" y="205"/>
                    </a:lnTo>
                    <a:lnTo>
                      <a:pt x="283" y="200"/>
                    </a:lnTo>
                    <a:lnTo>
                      <a:pt x="292" y="189"/>
                    </a:lnTo>
                    <a:lnTo>
                      <a:pt x="305" y="187"/>
                    </a:lnTo>
                    <a:lnTo>
                      <a:pt x="325" y="191"/>
                    </a:lnTo>
                    <a:lnTo>
                      <a:pt x="330" y="182"/>
                    </a:lnTo>
                    <a:lnTo>
                      <a:pt x="334" y="182"/>
                    </a:lnTo>
                    <a:lnTo>
                      <a:pt x="351" y="184"/>
                    </a:lnTo>
                    <a:lnTo>
                      <a:pt x="353" y="176"/>
                    </a:lnTo>
                    <a:lnTo>
                      <a:pt x="362" y="172"/>
                    </a:lnTo>
                    <a:lnTo>
                      <a:pt x="372" y="161"/>
                    </a:lnTo>
                    <a:lnTo>
                      <a:pt x="383" y="159"/>
                    </a:lnTo>
                    <a:lnTo>
                      <a:pt x="382" y="148"/>
                    </a:lnTo>
                    <a:lnTo>
                      <a:pt x="382" y="138"/>
                    </a:lnTo>
                    <a:lnTo>
                      <a:pt x="390" y="119"/>
                    </a:lnTo>
                    <a:lnTo>
                      <a:pt x="384" y="111"/>
                    </a:lnTo>
                    <a:lnTo>
                      <a:pt x="388" y="103"/>
                    </a:lnTo>
                    <a:lnTo>
                      <a:pt x="415" y="103"/>
                    </a:lnTo>
                    <a:lnTo>
                      <a:pt x="420" y="95"/>
                    </a:lnTo>
                    <a:lnTo>
                      <a:pt x="420" y="75"/>
                    </a:lnTo>
                    <a:lnTo>
                      <a:pt x="412" y="62"/>
                    </a:lnTo>
                    <a:lnTo>
                      <a:pt x="406" y="40"/>
                    </a:lnTo>
                    <a:lnTo>
                      <a:pt x="406" y="26"/>
                    </a:lnTo>
                    <a:lnTo>
                      <a:pt x="398" y="15"/>
                    </a:lnTo>
                    <a:lnTo>
                      <a:pt x="362" y="19"/>
                    </a:lnTo>
                    <a:lnTo>
                      <a:pt x="348" y="6"/>
                    </a:lnTo>
                    <a:lnTo>
                      <a:pt x="340" y="1"/>
                    </a:lnTo>
                    <a:lnTo>
                      <a:pt x="307" y="0"/>
                    </a:lnTo>
                    <a:lnTo>
                      <a:pt x="301" y="10"/>
                    </a:lnTo>
                    <a:lnTo>
                      <a:pt x="297" y="19"/>
                    </a:lnTo>
                    <a:lnTo>
                      <a:pt x="287" y="27"/>
                    </a:lnTo>
                    <a:lnTo>
                      <a:pt x="278" y="31"/>
                    </a:lnTo>
                    <a:lnTo>
                      <a:pt x="267" y="32"/>
                    </a:lnTo>
                    <a:lnTo>
                      <a:pt x="256" y="31"/>
                    </a:lnTo>
                    <a:lnTo>
                      <a:pt x="249" y="25"/>
                    </a:lnTo>
                    <a:lnTo>
                      <a:pt x="235" y="2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2" name="任意多边形: 形状 201"/>
              <p:cNvSpPr>
                <a:spLocks noChangeAspect="1"/>
              </p:cNvSpPr>
              <p:nvPr/>
            </p:nvSpPr>
            <p:spPr bwMode="gray">
              <a:xfrm>
                <a:off x="4783931" y="2875310"/>
                <a:ext cx="7938" cy="4763"/>
              </a:xfrm>
              <a:custGeom>
                <a:avLst/>
                <a:gdLst/>
                <a:ahLst/>
                <a:cxnLst>
                  <a:cxn ang="0">
                    <a:pos x="18" y="7"/>
                  </a:cxn>
                  <a:cxn ang="0">
                    <a:pos x="21" y="11"/>
                  </a:cxn>
                  <a:cxn ang="0">
                    <a:pos x="16" y="13"/>
                  </a:cxn>
                  <a:cxn ang="0">
                    <a:pos x="10" y="12"/>
                  </a:cxn>
                  <a:cxn ang="0">
                    <a:pos x="6" y="7"/>
                  </a:cxn>
                  <a:cxn ang="0">
                    <a:pos x="0" y="0"/>
                  </a:cxn>
                  <a:cxn ang="0">
                    <a:pos x="13" y="1"/>
                  </a:cxn>
                  <a:cxn ang="0">
                    <a:pos x="18" y="7"/>
                  </a:cxn>
                </a:cxnLst>
                <a:rect l="0" t="0" r="r" b="b"/>
                <a:pathLst>
                  <a:path w="21" h="13">
                    <a:moveTo>
                      <a:pt x="18" y="7"/>
                    </a:moveTo>
                    <a:lnTo>
                      <a:pt x="21" y="11"/>
                    </a:lnTo>
                    <a:lnTo>
                      <a:pt x="16" y="13"/>
                    </a:lnTo>
                    <a:lnTo>
                      <a:pt x="10" y="12"/>
                    </a:lnTo>
                    <a:lnTo>
                      <a:pt x="6" y="7"/>
                    </a:lnTo>
                    <a:lnTo>
                      <a:pt x="0" y="0"/>
                    </a:lnTo>
                    <a:lnTo>
                      <a:pt x="13" y="1"/>
                    </a:lnTo>
                    <a:lnTo>
                      <a:pt x="18" y="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3" name="任意多边形: 形状 202"/>
              <p:cNvSpPr>
                <a:spLocks noChangeAspect="1"/>
              </p:cNvSpPr>
              <p:nvPr/>
            </p:nvSpPr>
            <p:spPr bwMode="gray">
              <a:xfrm>
                <a:off x="4925219" y="2757835"/>
                <a:ext cx="4763" cy="9525"/>
              </a:xfrm>
              <a:custGeom>
                <a:avLst/>
                <a:gdLst/>
                <a:ahLst/>
                <a:cxnLst>
                  <a:cxn ang="0">
                    <a:pos x="8" y="30"/>
                  </a:cxn>
                  <a:cxn ang="0">
                    <a:pos x="14" y="23"/>
                  </a:cxn>
                  <a:cxn ang="0">
                    <a:pos x="14" y="12"/>
                  </a:cxn>
                  <a:cxn ang="0">
                    <a:pos x="13" y="5"/>
                  </a:cxn>
                  <a:cxn ang="0">
                    <a:pos x="4" y="0"/>
                  </a:cxn>
                  <a:cxn ang="0">
                    <a:pos x="2" y="8"/>
                  </a:cxn>
                  <a:cxn ang="0">
                    <a:pos x="0" y="18"/>
                  </a:cxn>
                  <a:cxn ang="0">
                    <a:pos x="8" y="30"/>
                  </a:cxn>
                </a:cxnLst>
                <a:rect l="0" t="0" r="r" b="b"/>
                <a:pathLst>
                  <a:path w="14" h="30">
                    <a:moveTo>
                      <a:pt x="8" y="30"/>
                    </a:moveTo>
                    <a:lnTo>
                      <a:pt x="14" y="23"/>
                    </a:lnTo>
                    <a:lnTo>
                      <a:pt x="14" y="12"/>
                    </a:lnTo>
                    <a:lnTo>
                      <a:pt x="13" y="5"/>
                    </a:lnTo>
                    <a:lnTo>
                      <a:pt x="4" y="0"/>
                    </a:lnTo>
                    <a:lnTo>
                      <a:pt x="2" y="8"/>
                    </a:lnTo>
                    <a:lnTo>
                      <a:pt x="0" y="18"/>
                    </a:lnTo>
                    <a:lnTo>
                      <a:pt x="8" y="3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04" name="组合 203"/>
              <p:cNvGrpSpPr>
                <a:grpSpLocks noChangeAspect="1"/>
              </p:cNvGrpSpPr>
              <p:nvPr/>
            </p:nvGrpSpPr>
            <p:grpSpPr bwMode="gray">
              <a:xfrm>
                <a:off x="4876006" y="2765784"/>
                <a:ext cx="204788" cy="242889"/>
                <a:chOff x="2589" y="1903"/>
                <a:chExt cx="129" cy="153"/>
              </a:xfrm>
              <a:grpFill/>
            </p:grpSpPr>
            <p:sp>
              <p:nvSpPr>
                <p:cNvPr id="247" name="任意多边形: 形状 246"/>
                <p:cNvSpPr>
                  <a:spLocks noChangeAspect="1"/>
                </p:cNvSpPr>
                <p:nvPr/>
              </p:nvSpPr>
              <p:spPr bwMode="gray">
                <a:xfrm>
                  <a:off x="2653" y="2034"/>
                  <a:ext cx="34" cy="22"/>
                </a:xfrm>
                <a:custGeom>
                  <a:avLst/>
                  <a:gdLst/>
                  <a:ahLst/>
                  <a:cxnLst>
                    <a:cxn ang="0">
                      <a:pos x="172" y="0"/>
                    </a:cxn>
                    <a:cxn ang="0">
                      <a:pos x="168" y="1"/>
                    </a:cxn>
                    <a:cxn ang="0">
                      <a:pos x="168" y="2"/>
                    </a:cxn>
                    <a:cxn ang="0">
                      <a:pos x="167" y="12"/>
                    </a:cxn>
                    <a:cxn ang="0">
                      <a:pos x="153" y="34"/>
                    </a:cxn>
                    <a:cxn ang="0">
                      <a:pos x="143" y="60"/>
                    </a:cxn>
                    <a:cxn ang="0">
                      <a:pos x="142" y="66"/>
                    </a:cxn>
                    <a:cxn ang="0">
                      <a:pos x="146" y="70"/>
                    </a:cxn>
                    <a:cxn ang="0">
                      <a:pos x="147" y="75"/>
                    </a:cxn>
                    <a:cxn ang="0">
                      <a:pos x="152" y="87"/>
                    </a:cxn>
                    <a:cxn ang="0">
                      <a:pos x="146" y="103"/>
                    </a:cxn>
                    <a:cxn ang="0">
                      <a:pos x="145" y="110"/>
                    </a:cxn>
                    <a:cxn ang="0">
                      <a:pos x="130" y="110"/>
                    </a:cxn>
                    <a:cxn ang="0">
                      <a:pos x="118" y="108"/>
                    </a:cxn>
                    <a:cxn ang="0">
                      <a:pos x="108" y="98"/>
                    </a:cxn>
                    <a:cxn ang="0">
                      <a:pos x="99" y="88"/>
                    </a:cxn>
                    <a:cxn ang="0">
                      <a:pos x="84" y="83"/>
                    </a:cxn>
                    <a:cxn ang="0">
                      <a:pos x="76" y="82"/>
                    </a:cxn>
                    <a:cxn ang="0">
                      <a:pos x="67" y="79"/>
                    </a:cxn>
                    <a:cxn ang="0">
                      <a:pos x="61" y="71"/>
                    </a:cxn>
                    <a:cxn ang="0">
                      <a:pos x="49" y="66"/>
                    </a:cxn>
                    <a:cxn ang="0">
                      <a:pos x="37" y="56"/>
                    </a:cxn>
                    <a:cxn ang="0">
                      <a:pos x="25" y="51"/>
                    </a:cxn>
                    <a:cxn ang="0">
                      <a:pos x="8" y="48"/>
                    </a:cxn>
                    <a:cxn ang="0">
                      <a:pos x="2" y="40"/>
                    </a:cxn>
                    <a:cxn ang="0">
                      <a:pos x="0" y="26"/>
                    </a:cxn>
                    <a:cxn ang="0">
                      <a:pos x="1" y="18"/>
                    </a:cxn>
                    <a:cxn ang="0">
                      <a:pos x="3" y="15"/>
                    </a:cxn>
                    <a:cxn ang="0">
                      <a:pos x="6" y="10"/>
                    </a:cxn>
                    <a:cxn ang="0">
                      <a:pos x="9" y="8"/>
                    </a:cxn>
                    <a:cxn ang="0">
                      <a:pos x="19" y="15"/>
                    </a:cxn>
                    <a:cxn ang="0">
                      <a:pos x="25" y="15"/>
                    </a:cxn>
                    <a:cxn ang="0">
                      <a:pos x="41" y="5"/>
                    </a:cxn>
                    <a:cxn ang="0">
                      <a:pos x="62" y="15"/>
                    </a:cxn>
                    <a:cxn ang="0">
                      <a:pos x="66" y="22"/>
                    </a:cxn>
                    <a:cxn ang="0">
                      <a:pos x="73" y="22"/>
                    </a:cxn>
                    <a:cxn ang="0">
                      <a:pos x="80" y="20"/>
                    </a:cxn>
                    <a:cxn ang="0">
                      <a:pos x="110" y="16"/>
                    </a:cxn>
                    <a:cxn ang="0">
                      <a:pos x="119" y="13"/>
                    </a:cxn>
                    <a:cxn ang="0">
                      <a:pos x="127" y="8"/>
                    </a:cxn>
                    <a:cxn ang="0">
                      <a:pos x="146" y="8"/>
                    </a:cxn>
                    <a:cxn ang="0">
                      <a:pos x="152" y="4"/>
                    </a:cxn>
                    <a:cxn ang="0">
                      <a:pos x="163" y="2"/>
                    </a:cxn>
                    <a:cxn ang="0">
                      <a:pos x="172" y="0"/>
                    </a:cxn>
                  </a:cxnLst>
                  <a:rect l="0" t="0" r="r" b="b"/>
                  <a:pathLst>
                    <a:path w="172" h="110">
                      <a:moveTo>
                        <a:pt x="172" y="0"/>
                      </a:moveTo>
                      <a:lnTo>
                        <a:pt x="168" y="1"/>
                      </a:lnTo>
                      <a:lnTo>
                        <a:pt x="168" y="2"/>
                      </a:lnTo>
                      <a:lnTo>
                        <a:pt x="167" y="12"/>
                      </a:lnTo>
                      <a:lnTo>
                        <a:pt x="153" y="34"/>
                      </a:lnTo>
                      <a:lnTo>
                        <a:pt x="143" y="60"/>
                      </a:lnTo>
                      <a:lnTo>
                        <a:pt x="142" y="66"/>
                      </a:lnTo>
                      <a:lnTo>
                        <a:pt x="146" y="70"/>
                      </a:lnTo>
                      <a:lnTo>
                        <a:pt x="147" y="75"/>
                      </a:lnTo>
                      <a:lnTo>
                        <a:pt x="152" y="87"/>
                      </a:lnTo>
                      <a:lnTo>
                        <a:pt x="146" y="103"/>
                      </a:lnTo>
                      <a:lnTo>
                        <a:pt x="145" y="110"/>
                      </a:lnTo>
                      <a:lnTo>
                        <a:pt x="130" y="110"/>
                      </a:lnTo>
                      <a:lnTo>
                        <a:pt x="118" y="108"/>
                      </a:lnTo>
                      <a:lnTo>
                        <a:pt x="108" y="98"/>
                      </a:lnTo>
                      <a:lnTo>
                        <a:pt x="99" y="88"/>
                      </a:lnTo>
                      <a:lnTo>
                        <a:pt x="84" y="83"/>
                      </a:lnTo>
                      <a:lnTo>
                        <a:pt x="76" y="82"/>
                      </a:lnTo>
                      <a:lnTo>
                        <a:pt x="67" y="79"/>
                      </a:lnTo>
                      <a:lnTo>
                        <a:pt x="61" y="71"/>
                      </a:lnTo>
                      <a:lnTo>
                        <a:pt x="49" y="66"/>
                      </a:lnTo>
                      <a:lnTo>
                        <a:pt x="37" y="56"/>
                      </a:lnTo>
                      <a:lnTo>
                        <a:pt x="25" y="51"/>
                      </a:lnTo>
                      <a:lnTo>
                        <a:pt x="8" y="48"/>
                      </a:lnTo>
                      <a:lnTo>
                        <a:pt x="2" y="40"/>
                      </a:lnTo>
                      <a:lnTo>
                        <a:pt x="0" y="26"/>
                      </a:lnTo>
                      <a:lnTo>
                        <a:pt x="1" y="18"/>
                      </a:lnTo>
                      <a:lnTo>
                        <a:pt x="3" y="15"/>
                      </a:lnTo>
                      <a:lnTo>
                        <a:pt x="6" y="10"/>
                      </a:lnTo>
                      <a:lnTo>
                        <a:pt x="9" y="8"/>
                      </a:lnTo>
                      <a:lnTo>
                        <a:pt x="19" y="15"/>
                      </a:lnTo>
                      <a:lnTo>
                        <a:pt x="25" y="15"/>
                      </a:lnTo>
                      <a:lnTo>
                        <a:pt x="41" y="5"/>
                      </a:lnTo>
                      <a:lnTo>
                        <a:pt x="62" y="15"/>
                      </a:lnTo>
                      <a:lnTo>
                        <a:pt x="66" y="22"/>
                      </a:lnTo>
                      <a:lnTo>
                        <a:pt x="73" y="22"/>
                      </a:lnTo>
                      <a:lnTo>
                        <a:pt x="80" y="20"/>
                      </a:lnTo>
                      <a:lnTo>
                        <a:pt x="110" y="16"/>
                      </a:lnTo>
                      <a:lnTo>
                        <a:pt x="119" y="13"/>
                      </a:lnTo>
                      <a:lnTo>
                        <a:pt x="127" y="8"/>
                      </a:lnTo>
                      <a:lnTo>
                        <a:pt x="146" y="8"/>
                      </a:lnTo>
                      <a:lnTo>
                        <a:pt x="152" y="4"/>
                      </a:lnTo>
                      <a:lnTo>
                        <a:pt x="163" y="2"/>
                      </a:lnTo>
                      <a:lnTo>
                        <a:pt x="172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8" name="任意多边形: 形状 247"/>
                <p:cNvSpPr>
                  <a:spLocks noChangeAspect="1"/>
                </p:cNvSpPr>
                <p:nvPr/>
              </p:nvSpPr>
              <p:spPr bwMode="gray">
                <a:xfrm>
                  <a:off x="2606" y="1991"/>
                  <a:ext cx="16" cy="35"/>
                </a:xfrm>
                <a:custGeom>
                  <a:avLst/>
                  <a:gdLst/>
                  <a:ahLst/>
                  <a:cxnLst>
                    <a:cxn ang="0">
                      <a:pos x="50" y="0"/>
                    </a:cxn>
                    <a:cxn ang="0">
                      <a:pos x="63" y="5"/>
                    </a:cxn>
                    <a:cxn ang="0">
                      <a:pos x="64" y="8"/>
                    </a:cxn>
                    <a:cxn ang="0">
                      <a:pos x="70" y="12"/>
                    </a:cxn>
                    <a:cxn ang="0">
                      <a:pos x="75" y="24"/>
                    </a:cxn>
                    <a:cxn ang="0">
                      <a:pos x="81" y="43"/>
                    </a:cxn>
                    <a:cxn ang="0">
                      <a:pos x="82" y="63"/>
                    </a:cxn>
                    <a:cxn ang="0">
                      <a:pos x="80" y="79"/>
                    </a:cxn>
                    <a:cxn ang="0">
                      <a:pos x="81" y="111"/>
                    </a:cxn>
                    <a:cxn ang="0">
                      <a:pos x="80" y="138"/>
                    </a:cxn>
                    <a:cxn ang="0">
                      <a:pos x="76" y="144"/>
                    </a:cxn>
                    <a:cxn ang="0">
                      <a:pos x="76" y="149"/>
                    </a:cxn>
                    <a:cxn ang="0">
                      <a:pos x="70" y="154"/>
                    </a:cxn>
                    <a:cxn ang="0">
                      <a:pos x="57" y="150"/>
                    </a:cxn>
                    <a:cxn ang="0">
                      <a:pos x="52" y="155"/>
                    </a:cxn>
                    <a:cxn ang="0">
                      <a:pos x="47" y="165"/>
                    </a:cxn>
                    <a:cxn ang="0">
                      <a:pos x="41" y="171"/>
                    </a:cxn>
                    <a:cxn ang="0">
                      <a:pos x="31" y="173"/>
                    </a:cxn>
                    <a:cxn ang="0">
                      <a:pos x="26" y="168"/>
                    </a:cxn>
                    <a:cxn ang="0">
                      <a:pos x="15" y="152"/>
                    </a:cxn>
                    <a:cxn ang="0">
                      <a:pos x="14" y="144"/>
                    </a:cxn>
                    <a:cxn ang="0">
                      <a:pos x="14" y="139"/>
                    </a:cxn>
                    <a:cxn ang="0">
                      <a:pos x="11" y="130"/>
                    </a:cxn>
                    <a:cxn ang="0">
                      <a:pos x="14" y="109"/>
                    </a:cxn>
                    <a:cxn ang="0">
                      <a:pos x="17" y="106"/>
                    </a:cxn>
                    <a:cxn ang="0">
                      <a:pos x="18" y="101"/>
                    </a:cxn>
                    <a:cxn ang="0">
                      <a:pos x="16" y="97"/>
                    </a:cxn>
                    <a:cxn ang="0">
                      <a:pos x="14" y="89"/>
                    </a:cxn>
                    <a:cxn ang="0">
                      <a:pos x="15" y="80"/>
                    </a:cxn>
                    <a:cxn ang="0">
                      <a:pos x="15" y="70"/>
                    </a:cxn>
                    <a:cxn ang="0">
                      <a:pos x="12" y="63"/>
                    </a:cxn>
                    <a:cxn ang="0">
                      <a:pos x="10" y="54"/>
                    </a:cxn>
                    <a:cxn ang="0">
                      <a:pos x="7" y="53"/>
                    </a:cxn>
                    <a:cxn ang="0">
                      <a:pos x="4" y="53"/>
                    </a:cxn>
                    <a:cxn ang="0">
                      <a:pos x="0" y="47"/>
                    </a:cxn>
                    <a:cxn ang="0">
                      <a:pos x="0" y="26"/>
                    </a:cxn>
                    <a:cxn ang="0">
                      <a:pos x="1" y="25"/>
                    </a:cxn>
                    <a:cxn ang="0">
                      <a:pos x="10" y="33"/>
                    </a:cxn>
                    <a:cxn ang="0">
                      <a:pos x="20" y="32"/>
                    </a:cxn>
                    <a:cxn ang="0">
                      <a:pos x="39" y="12"/>
                    </a:cxn>
                    <a:cxn ang="0">
                      <a:pos x="45" y="10"/>
                    </a:cxn>
                    <a:cxn ang="0">
                      <a:pos x="50" y="0"/>
                    </a:cxn>
                  </a:cxnLst>
                  <a:rect l="0" t="0" r="r" b="b"/>
                  <a:pathLst>
                    <a:path w="82" h="173">
                      <a:moveTo>
                        <a:pt x="50" y="0"/>
                      </a:moveTo>
                      <a:lnTo>
                        <a:pt x="63" y="5"/>
                      </a:lnTo>
                      <a:lnTo>
                        <a:pt x="64" y="8"/>
                      </a:lnTo>
                      <a:lnTo>
                        <a:pt x="70" y="12"/>
                      </a:lnTo>
                      <a:lnTo>
                        <a:pt x="75" y="24"/>
                      </a:lnTo>
                      <a:lnTo>
                        <a:pt x="81" y="43"/>
                      </a:lnTo>
                      <a:lnTo>
                        <a:pt x="82" y="63"/>
                      </a:lnTo>
                      <a:lnTo>
                        <a:pt x="80" y="79"/>
                      </a:lnTo>
                      <a:lnTo>
                        <a:pt x="81" y="111"/>
                      </a:lnTo>
                      <a:lnTo>
                        <a:pt x="80" y="138"/>
                      </a:lnTo>
                      <a:lnTo>
                        <a:pt x="76" y="144"/>
                      </a:lnTo>
                      <a:lnTo>
                        <a:pt x="76" y="149"/>
                      </a:lnTo>
                      <a:lnTo>
                        <a:pt x="70" y="154"/>
                      </a:lnTo>
                      <a:lnTo>
                        <a:pt x="57" y="150"/>
                      </a:lnTo>
                      <a:lnTo>
                        <a:pt x="52" y="155"/>
                      </a:lnTo>
                      <a:lnTo>
                        <a:pt x="47" y="165"/>
                      </a:lnTo>
                      <a:lnTo>
                        <a:pt x="41" y="171"/>
                      </a:lnTo>
                      <a:lnTo>
                        <a:pt x="31" y="173"/>
                      </a:lnTo>
                      <a:lnTo>
                        <a:pt x="26" y="168"/>
                      </a:lnTo>
                      <a:lnTo>
                        <a:pt x="15" y="152"/>
                      </a:lnTo>
                      <a:lnTo>
                        <a:pt x="14" y="144"/>
                      </a:lnTo>
                      <a:lnTo>
                        <a:pt x="14" y="139"/>
                      </a:lnTo>
                      <a:lnTo>
                        <a:pt x="11" y="130"/>
                      </a:lnTo>
                      <a:lnTo>
                        <a:pt x="14" y="109"/>
                      </a:lnTo>
                      <a:lnTo>
                        <a:pt x="17" y="106"/>
                      </a:lnTo>
                      <a:lnTo>
                        <a:pt x="18" y="101"/>
                      </a:lnTo>
                      <a:lnTo>
                        <a:pt x="16" y="97"/>
                      </a:lnTo>
                      <a:lnTo>
                        <a:pt x="14" y="89"/>
                      </a:lnTo>
                      <a:lnTo>
                        <a:pt x="15" y="80"/>
                      </a:lnTo>
                      <a:lnTo>
                        <a:pt x="15" y="70"/>
                      </a:lnTo>
                      <a:lnTo>
                        <a:pt x="12" y="63"/>
                      </a:lnTo>
                      <a:lnTo>
                        <a:pt x="10" y="54"/>
                      </a:lnTo>
                      <a:lnTo>
                        <a:pt x="7" y="53"/>
                      </a:lnTo>
                      <a:lnTo>
                        <a:pt x="4" y="53"/>
                      </a:lnTo>
                      <a:lnTo>
                        <a:pt x="0" y="47"/>
                      </a:lnTo>
                      <a:lnTo>
                        <a:pt x="0" y="26"/>
                      </a:lnTo>
                      <a:lnTo>
                        <a:pt x="1" y="25"/>
                      </a:lnTo>
                      <a:lnTo>
                        <a:pt x="10" y="33"/>
                      </a:lnTo>
                      <a:lnTo>
                        <a:pt x="20" y="32"/>
                      </a:lnTo>
                      <a:lnTo>
                        <a:pt x="39" y="12"/>
                      </a:lnTo>
                      <a:lnTo>
                        <a:pt x="45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9" name="任意多边形: 形状 248"/>
                <p:cNvSpPr>
                  <a:spLocks noChangeAspect="1"/>
                </p:cNvSpPr>
                <p:nvPr/>
              </p:nvSpPr>
              <p:spPr bwMode="gray">
                <a:xfrm>
                  <a:off x="2589" y="1903"/>
                  <a:ext cx="129" cy="136"/>
                </a:xfrm>
                <a:custGeom>
                  <a:avLst/>
                  <a:gdLst/>
                  <a:ahLst/>
                  <a:cxnLst>
                    <a:cxn ang="0">
                      <a:pos x="195" y="38"/>
                    </a:cxn>
                    <a:cxn ang="0">
                      <a:pos x="186" y="59"/>
                    </a:cxn>
                    <a:cxn ang="0">
                      <a:pos x="147" y="53"/>
                    </a:cxn>
                    <a:cxn ang="0">
                      <a:pos x="125" y="89"/>
                    </a:cxn>
                    <a:cxn ang="0">
                      <a:pos x="98" y="73"/>
                    </a:cxn>
                    <a:cxn ang="0">
                      <a:pos x="75" y="76"/>
                    </a:cxn>
                    <a:cxn ang="0">
                      <a:pos x="23" y="96"/>
                    </a:cxn>
                    <a:cxn ang="0">
                      <a:pos x="5" y="107"/>
                    </a:cxn>
                    <a:cxn ang="0">
                      <a:pos x="2" y="156"/>
                    </a:cxn>
                    <a:cxn ang="0">
                      <a:pos x="11" y="177"/>
                    </a:cxn>
                    <a:cxn ang="0">
                      <a:pos x="13" y="216"/>
                    </a:cxn>
                    <a:cxn ang="0">
                      <a:pos x="48" y="245"/>
                    </a:cxn>
                    <a:cxn ang="0">
                      <a:pos x="64" y="254"/>
                    </a:cxn>
                    <a:cxn ang="0">
                      <a:pos x="94" y="224"/>
                    </a:cxn>
                    <a:cxn ang="0">
                      <a:pos x="132" y="213"/>
                    </a:cxn>
                    <a:cxn ang="0">
                      <a:pos x="195" y="259"/>
                    </a:cxn>
                    <a:cxn ang="0">
                      <a:pos x="231" y="333"/>
                    </a:cxn>
                    <a:cxn ang="0">
                      <a:pos x="259" y="358"/>
                    </a:cxn>
                    <a:cxn ang="0">
                      <a:pos x="309" y="410"/>
                    </a:cxn>
                    <a:cxn ang="0">
                      <a:pos x="379" y="444"/>
                    </a:cxn>
                    <a:cxn ang="0">
                      <a:pos x="421" y="479"/>
                    </a:cxn>
                    <a:cxn ang="0">
                      <a:pos x="444" y="488"/>
                    </a:cxn>
                    <a:cxn ang="0">
                      <a:pos x="455" y="520"/>
                    </a:cxn>
                    <a:cxn ang="0">
                      <a:pos x="483" y="527"/>
                    </a:cxn>
                    <a:cxn ang="0">
                      <a:pos x="498" y="559"/>
                    </a:cxn>
                    <a:cxn ang="0">
                      <a:pos x="507" y="624"/>
                    </a:cxn>
                    <a:cxn ang="0">
                      <a:pos x="492" y="661"/>
                    </a:cxn>
                    <a:cxn ang="0">
                      <a:pos x="496" y="681"/>
                    </a:cxn>
                    <a:cxn ang="0">
                      <a:pos x="522" y="661"/>
                    </a:cxn>
                    <a:cxn ang="0">
                      <a:pos x="540" y="643"/>
                    </a:cxn>
                    <a:cxn ang="0">
                      <a:pos x="562" y="607"/>
                    </a:cxn>
                    <a:cxn ang="0">
                      <a:pos x="568" y="585"/>
                    </a:cxn>
                    <a:cxn ang="0">
                      <a:pos x="549" y="558"/>
                    </a:cxn>
                    <a:cxn ang="0">
                      <a:pos x="551" y="511"/>
                    </a:cxn>
                    <a:cxn ang="0">
                      <a:pos x="604" y="512"/>
                    </a:cxn>
                    <a:cxn ang="0">
                      <a:pos x="637" y="546"/>
                    </a:cxn>
                    <a:cxn ang="0">
                      <a:pos x="636" y="511"/>
                    </a:cxn>
                    <a:cxn ang="0">
                      <a:pos x="572" y="460"/>
                    </a:cxn>
                    <a:cxn ang="0">
                      <a:pos x="510" y="430"/>
                    </a:cxn>
                    <a:cxn ang="0">
                      <a:pos x="508" y="414"/>
                    </a:cxn>
                    <a:cxn ang="0">
                      <a:pos x="500" y="392"/>
                    </a:cxn>
                    <a:cxn ang="0">
                      <a:pos x="465" y="394"/>
                    </a:cxn>
                    <a:cxn ang="0">
                      <a:pos x="437" y="382"/>
                    </a:cxn>
                    <a:cxn ang="0">
                      <a:pos x="405" y="345"/>
                    </a:cxn>
                    <a:cxn ang="0">
                      <a:pos x="382" y="285"/>
                    </a:cxn>
                    <a:cxn ang="0">
                      <a:pos x="362" y="263"/>
                    </a:cxn>
                    <a:cxn ang="0">
                      <a:pos x="314" y="230"/>
                    </a:cxn>
                    <a:cxn ang="0">
                      <a:pos x="308" y="177"/>
                    </a:cxn>
                    <a:cxn ang="0">
                      <a:pos x="304" y="156"/>
                    </a:cxn>
                    <a:cxn ang="0">
                      <a:pos x="318" y="126"/>
                    </a:cxn>
                    <a:cxn ang="0">
                      <a:pos x="366" y="111"/>
                    </a:cxn>
                    <a:cxn ang="0">
                      <a:pos x="379" y="121"/>
                    </a:cxn>
                    <a:cxn ang="0">
                      <a:pos x="393" y="119"/>
                    </a:cxn>
                    <a:cxn ang="0">
                      <a:pos x="385" y="105"/>
                    </a:cxn>
                    <a:cxn ang="0">
                      <a:pos x="371" y="84"/>
                    </a:cxn>
                    <a:cxn ang="0">
                      <a:pos x="367" y="69"/>
                    </a:cxn>
                    <a:cxn ang="0">
                      <a:pos x="372" y="47"/>
                    </a:cxn>
                    <a:cxn ang="0">
                      <a:pos x="313" y="31"/>
                    </a:cxn>
                    <a:cxn ang="0">
                      <a:pos x="296" y="3"/>
                    </a:cxn>
                    <a:cxn ang="0">
                      <a:pos x="272" y="8"/>
                    </a:cxn>
                    <a:cxn ang="0">
                      <a:pos x="215" y="22"/>
                    </a:cxn>
                  </a:cxnLst>
                  <a:rect l="0" t="0" r="r" b="b"/>
                  <a:pathLst>
                    <a:path w="645" h="681">
                      <a:moveTo>
                        <a:pt x="201" y="17"/>
                      </a:moveTo>
                      <a:lnTo>
                        <a:pt x="199" y="28"/>
                      </a:lnTo>
                      <a:lnTo>
                        <a:pt x="199" y="36"/>
                      </a:lnTo>
                      <a:lnTo>
                        <a:pt x="195" y="38"/>
                      </a:lnTo>
                      <a:lnTo>
                        <a:pt x="184" y="40"/>
                      </a:lnTo>
                      <a:lnTo>
                        <a:pt x="183" y="46"/>
                      </a:lnTo>
                      <a:lnTo>
                        <a:pt x="184" y="53"/>
                      </a:lnTo>
                      <a:lnTo>
                        <a:pt x="186" y="59"/>
                      </a:lnTo>
                      <a:lnTo>
                        <a:pt x="185" y="63"/>
                      </a:lnTo>
                      <a:lnTo>
                        <a:pt x="164" y="59"/>
                      </a:lnTo>
                      <a:lnTo>
                        <a:pt x="153" y="58"/>
                      </a:lnTo>
                      <a:lnTo>
                        <a:pt x="147" y="53"/>
                      </a:lnTo>
                      <a:lnTo>
                        <a:pt x="140" y="49"/>
                      </a:lnTo>
                      <a:lnTo>
                        <a:pt x="137" y="60"/>
                      </a:lnTo>
                      <a:lnTo>
                        <a:pt x="126" y="79"/>
                      </a:lnTo>
                      <a:lnTo>
                        <a:pt x="125" y="89"/>
                      </a:lnTo>
                      <a:lnTo>
                        <a:pt x="123" y="94"/>
                      </a:lnTo>
                      <a:lnTo>
                        <a:pt x="115" y="89"/>
                      </a:lnTo>
                      <a:lnTo>
                        <a:pt x="109" y="81"/>
                      </a:lnTo>
                      <a:lnTo>
                        <a:pt x="98" y="73"/>
                      </a:lnTo>
                      <a:lnTo>
                        <a:pt x="92" y="53"/>
                      </a:lnTo>
                      <a:lnTo>
                        <a:pt x="81" y="59"/>
                      </a:lnTo>
                      <a:lnTo>
                        <a:pt x="75" y="68"/>
                      </a:lnTo>
                      <a:lnTo>
                        <a:pt x="75" y="76"/>
                      </a:lnTo>
                      <a:lnTo>
                        <a:pt x="71" y="81"/>
                      </a:lnTo>
                      <a:lnTo>
                        <a:pt x="60" y="90"/>
                      </a:lnTo>
                      <a:lnTo>
                        <a:pt x="48" y="90"/>
                      </a:lnTo>
                      <a:lnTo>
                        <a:pt x="23" y="96"/>
                      </a:lnTo>
                      <a:lnTo>
                        <a:pt x="14" y="96"/>
                      </a:lnTo>
                      <a:lnTo>
                        <a:pt x="5" y="97"/>
                      </a:lnTo>
                      <a:lnTo>
                        <a:pt x="3" y="102"/>
                      </a:lnTo>
                      <a:lnTo>
                        <a:pt x="5" y="107"/>
                      </a:lnTo>
                      <a:lnTo>
                        <a:pt x="16" y="133"/>
                      </a:lnTo>
                      <a:lnTo>
                        <a:pt x="18" y="143"/>
                      </a:lnTo>
                      <a:lnTo>
                        <a:pt x="7" y="150"/>
                      </a:lnTo>
                      <a:lnTo>
                        <a:pt x="2" y="156"/>
                      </a:lnTo>
                      <a:lnTo>
                        <a:pt x="0" y="165"/>
                      </a:lnTo>
                      <a:lnTo>
                        <a:pt x="1" y="170"/>
                      </a:lnTo>
                      <a:lnTo>
                        <a:pt x="2" y="175"/>
                      </a:lnTo>
                      <a:lnTo>
                        <a:pt x="11" y="177"/>
                      </a:lnTo>
                      <a:lnTo>
                        <a:pt x="12" y="186"/>
                      </a:lnTo>
                      <a:lnTo>
                        <a:pt x="10" y="194"/>
                      </a:lnTo>
                      <a:lnTo>
                        <a:pt x="11" y="205"/>
                      </a:lnTo>
                      <a:lnTo>
                        <a:pt x="13" y="216"/>
                      </a:lnTo>
                      <a:lnTo>
                        <a:pt x="19" y="225"/>
                      </a:lnTo>
                      <a:lnTo>
                        <a:pt x="44" y="227"/>
                      </a:lnTo>
                      <a:lnTo>
                        <a:pt x="48" y="236"/>
                      </a:lnTo>
                      <a:lnTo>
                        <a:pt x="48" y="245"/>
                      </a:lnTo>
                      <a:lnTo>
                        <a:pt x="45" y="251"/>
                      </a:lnTo>
                      <a:lnTo>
                        <a:pt x="46" y="254"/>
                      </a:lnTo>
                      <a:lnTo>
                        <a:pt x="54" y="254"/>
                      </a:lnTo>
                      <a:lnTo>
                        <a:pt x="64" y="254"/>
                      </a:lnTo>
                      <a:lnTo>
                        <a:pt x="80" y="247"/>
                      </a:lnTo>
                      <a:lnTo>
                        <a:pt x="81" y="240"/>
                      </a:lnTo>
                      <a:lnTo>
                        <a:pt x="89" y="226"/>
                      </a:lnTo>
                      <a:lnTo>
                        <a:pt x="94" y="224"/>
                      </a:lnTo>
                      <a:lnTo>
                        <a:pt x="97" y="218"/>
                      </a:lnTo>
                      <a:lnTo>
                        <a:pt x="114" y="210"/>
                      </a:lnTo>
                      <a:lnTo>
                        <a:pt x="123" y="210"/>
                      </a:lnTo>
                      <a:lnTo>
                        <a:pt x="132" y="213"/>
                      </a:lnTo>
                      <a:lnTo>
                        <a:pt x="173" y="236"/>
                      </a:lnTo>
                      <a:lnTo>
                        <a:pt x="190" y="243"/>
                      </a:lnTo>
                      <a:lnTo>
                        <a:pt x="193" y="248"/>
                      </a:lnTo>
                      <a:lnTo>
                        <a:pt x="195" y="259"/>
                      </a:lnTo>
                      <a:lnTo>
                        <a:pt x="207" y="294"/>
                      </a:lnTo>
                      <a:lnTo>
                        <a:pt x="211" y="306"/>
                      </a:lnTo>
                      <a:lnTo>
                        <a:pt x="210" y="313"/>
                      </a:lnTo>
                      <a:lnTo>
                        <a:pt x="231" y="333"/>
                      </a:lnTo>
                      <a:lnTo>
                        <a:pt x="241" y="345"/>
                      </a:lnTo>
                      <a:lnTo>
                        <a:pt x="244" y="361"/>
                      </a:lnTo>
                      <a:lnTo>
                        <a:pt x="252" y="358"/>
                      </a:lnTo>
                      <a:lnTo>
                        <a:pt x="259" y="358"/>
                      </a:lnTo>
                      <a:lnTo>
                        <a:pt x="269" y="365"/>
                      </a:lnTo>
                      <a:lnTo>
                        <a:pt x="282" y="386"/>
                      </a:lnTo>
                      <a:lnTo>
                        <a:pt x="292" y="387"/>
                      </a:lnTo>
                      <a:lnTo>
                        <a:pt x="309" y="410"/>
                      </a:lnTo>
                      <a:lnTo>
                        <a:pt x="323" y="424"/>
                      </a:lnTo>
                      <a:lnTo>
                        <a:pt x="347" y="444"/>
                      </a:lnTo>
                      <a:lnTo>
                        <a:pt x="352" y="442"/>
                      </a:lnTo>
                      <a:lnTo>
                        <a:pt x="379" y="444"/>
                      </a:lnTo>
                      <a:lnTo>
                        <a:pt x="385" y="445"/>
                      </a:lnTo>
                      <a:lnTo>
                        <a:pt x="400" y="462"/>
                      </a:lnTo>
                      <a:lnTo>
                        <a:pt x="404" y="472"/>
                      </a:lnTo>
                      <a:lnTo>
                        <a:pt x="421" y="479"/>
                      </a:lnTo>
                      <a:lnTo>
                        <a:pt x="422" y="482"/>
                      </a:lnTo>
                      <a:lnTo>
                        <a:pt x="421" y="490"/>
                      </a:lnTo>
                      <a:lnTo>
                        <a:pt x="440" y="487"/>
                      </a:lnTo>
                      <a:lnTo>
                        <a:pt x="444" y="488"/>
                      </a:lnTo>
                      <a:lnTo>
                        <a:pt x="449" y="494"/>
                      </a:lnTo>
                      <a:lnTo>
                        <a:pt x="453" y="505"/>
                      </a:lnTo>
                      <a:lnTo>
                        <a:pt x="451" y="512"/>
                      </a:lnTo>
                      <a:lnTo>
                        <a:pt x="455" y="520"/>
                      </a:lnTo>
                      <a:lnTo>
                        <a:pt x="467" y="525"/>
                      </a:lnTo>
                      <a:lnTo>
                        <a:pt x="473" y="530"/>
                      </a:lnTo>
                      <a:lnTo>
                        <a:pt x="478" y="537"/>
                      </a:lnTo>
                      <a:lnTo>
                        <a:pt x="483" y="527"/>
                      </a:lnTo>
                      <a:lnTo>
                        <a:pt x="487" y="527"/>
                      </a:lnTo>
                      <a:lnTo>
                        <a:pt x="495" y="539"/>
                      </a:lnTo>
                      <a:lnTo>
                        <a:pt x="495" y="546"/>
                      </a:lnTo>
                      <a:lnTo>
                        <a:pt x="498" y="559"/>
                      </a:lnTo>
                      <a:lnTo>
                        <a:pt x="510" y="578"/>
                      </a:lnTo>
                      <a:lnTo>
                        <a:pt x="513" y="596"/>
                      </a:lnTo>
                      <a:lnTo>
                        <a:pt x="522" y="617"/>
                      </a:lnTo>
                      <a:lnTo>
                        <a:pt x="507" y="624"/>
                      </a:lnTo>
                      <a:lnTo>
                        <a:pt x="500" y="629"/>
                      </a:lnTo>
                      <a:lnTo>
                        <a:pt x="503" y="640"/>
                      </a:lnTo>
                      <a:lnTo>
                        <a:pt x="496" y="651"/>
                      </a:lnTo>
                      <a:lnTo>
                        <a:pt x="492" y="661"/>
                      </a:lnTo>
                      <a:lnTo>
                        <a:pt x="494" y="673"/>
                      </a:lnTo>
                      <a:lnTo>
                        <a:pt x="496" y="681"/>
                      </a:lnTo>
                      <a:lnTo>
                        <a:pt x="496" y="678"/>
                      </a:lnTo>
                      <a:lnTo>
                        <a:pt x="496" y="681"/>
                      </a:lnTo>
                      <a:lnTo>
                        <a:pt x="503" y="681"/>
                      </a:lnTo>
                      <a:lnTo>
                        <a:pt x="511" y="681"/>
                      </a:lnTo>
                      <a:lnTo>
                        <a:pt x="514" y="678"/>
                      </a:lnTo>
                      <a:lnTo>
                        <a:pt x="522" y="661"/>
                      </a:lnTo>
                      <a:lnTo>
                        <a:pt x="525" y="656"/>
                      </a:lnTo>
                      <a:lnTo>
                        <a:pt x="532" y="651"/>
                      </a:lnTo>
                      <a:lnTo>
                        <a:pt x="538" y="649"/>
                      </a:lnTo>
                      <a:lnTo>
                        <a:pt x="540" y="643"/>
                      </a:lnTo>
                      <a:lnTo>
                        <a:pt x="541" y="621"/>
                      </a:lnTo>
                      <a:lnTo>
                        <a:pt x="544" y="616"/>
                      </a:lnTo>
                      <a:lnTo>
                        <a:pt x="553" y="613"/>
                      </a:lnTo>
                      <a:lnTo>
                        <a:pt x="562" y="607"/>
                      </a:lnTo>
                      <a:lnTo>
                        <a:pt x="567" y="607"/>
                      </a:lnTo>
                      <a:lnTo>
                        <a:pt x="570" y="603"/>
                      </a:lnTo>
                      <a:lnTo>
                        <a:pt x="570" y="590"/>
                      </a:lnTo>
                      <a:lnTo>
                        <a:pt x="568" y="585"/>
                      </a:lnTo>
                      <a:lnTo>
                        <a:pt x="567" y="575"/>
                      </a:lnTo>
                      <a:lnTo>
                        <a:pt x="564" y="570"/>
                      </a:lnTo>
                      <a:lnTo>
                        <a:pt x="554" y="564"/>
                      </a:lnTo>
                      <a:lnTo>
                        <a:pt x="549" y="558"/>
                      </a:lnTo>
                      <a:lnTo>
                        <a:pt x="538" y="553"/>
                      </a:lnTo>
                      <a:lnTo>
                        <a:pt x="538" y="543"/>
                      </a:lnTo>
                      <a:lnTo>
                        <a:pt x="543" y="523"/>
                      </a:lnTo>
                      <a:lnTo>
                        <a:pt x="551" y="511"/>
                      </a:lnTo>
                      <a:lnTo>
                        <a:pt x="564" y="499"/>
                      </a:lnTo>
                      <a:lnTo>
                        <a:pt x="575" y="496"/>
                      </a:lnTo>
                      <a:lnTo>
                        <a:pt x="591" y="509"/>
                      </a:lnTo>
                      <a:lnTo>
                        <a:pt x="604" y="512"/>
                      </a:lnTo>
                      <a:lnTo>
                        <a:pt x="615" y="519"/>
                      </a:lnTo>
                      <a:lnTo>
                        <a:pt x="619" y="527"/>
                      </a:lnTo>
                      <a:lnTo>
                        <a:pt x="626" y="539"/>
                      </a:lnTo>
                      <a:lnTo>
                        <a:pt x="637" y="546"/>
                      </a:lnTo>
                      <a:lnTo>
                        <a:pt x="637" y="543"/>
                      </a:lnTo>
                      <a:lnTo>
                        <a:pt x="645" y="527"/>
                      </a:lnTo>
                      <a:lnTo>
                        <a:pt x="642" y="520"/>
                      </a:lnTo>
                      <a:lnTo>
                        <a:pt x="636" y="511"/>
                      </a:lnTo>
                      <a:lnTo>
                        <a:pt x="626" y="500"/>
                      </a:lnTo>
                      <a:lnTo>
                        <a:pt x="615" y="482"/>
                      </a:lnTo>
                      <a:lnTo>
                        <a:pt x="580" y="468"/>
                      </a:lnTo>
                      <a:lnTo>
                        <a:pt x="572" y="460"/>
                      </a:lnTo>
                      <a:lnTo>
                        <a:pt x="560" y="452"/>
                      </a:lnTo>
                      <a:lnTo>
                        <a:pt x="524" y="437"/>
                      </a:lnTo>
                      <a:lnTo>
                        <a:pt x="516" y="433"/>
                      </a:lnTo>
                      <a:lnTo>
                        <a:pt x="510" y="430"/>
                      </a:lnTo>
                      <a:lnTo>
                        <a:pt x="506" y="430"/>
                      </a:lnTo>
                      <a:lnTo>
                        <a:pt x="502" y="426"/>
                      </a:lnTo>
                      <a:lnTo>
                        <a:pt x="502" y="420"/>
                      </a:lnTo>
                      <a:lnTo>
                        <a:pt x="508" y="414"/>
                      </a:lnTo>
                      <a:lnTo>
                        <a:pt x="516" y="409"/>
                      </a:lnTo>
                      <a:lnTo>
                        <a:pt x="517" y="401"/>
                      </a:lnTo>
                      <a:lnTo>
                        <a:pt x="511" y="392"/>
                      </a:lnTo>
                      <a:lnTo>
                        <a:pt x="500" y="392"/>
                      </a:lnTo>
                      <a:lnTo>
                        <a:pt x="496" y="394"/>
                      </a:lnTo>
                      <a:lnTo>
                        <a:pt x="503" y="392"/>
                      </a:lnTo>
                      <a:lnTo>
                        <a:pt x="496" y="394"/>
                      </a:lnTo>
                      <a:lnTo>
                        <a:pt x="465" y="394"/>
                      </a:lnTo>
                      <a:lnTo>
                        <a:pt x="465" y="403"/>
                      </a:lnTo>
                      <a:lnTo>
                        <a:pt x="453" y="390"/>
                      </a:lnTo>
                      <a:lnTo>
                        <a:pt x="442" y="382"/>
                      </a:lnTo>
                      <a:lnTo>
                        <a:pt x="437" y="382"/>
                      </a:lnTo>
                      <a:lnTo>
                        <a:pt x="435" y="374"/>
                      </a:lnTo>
                      <a:lnTo>
                        <a:pt x="431" y="374"/>
                      </a:lnTo>
                      <a:lnTo>
                        <a:pt x="410" y="354"/>
                      </a:lnTo>
                      <a:lnTo>
                        <a:pt x="405" y="345"/>
                      </a:lnTo>
                      <a:lnTo>
                        <a:pt x="398" y="332"/>
                      </a:lnTo>
                      <a:lnTo>
                        <a:pt x="392" y="313"/>
                      </a:lnTo>
                      <a:lnTo>
                        <a:pt x="388" y="309"/>
                      </a:lnTo>
                      <a:lnTo>
                        <a:pt x="382" y="285"/>
                      </a:lnTo>
                      <a:lnTo>
                        <a:pt x="374" y="270"/>
                      </a:lnTo>
                      <a:lnTo>
                        <a:pt x="369" y="267"/>
                      </a:lnTo>
                      <a:lnTo>
                        <a:pt x="363" y="267"/>
                      </a:lnTo>
                      <a:lnTo>
                        <a:pt x="362" y="263"/>
                      </a:lnTo>
                      <a:lnTo>
                        <a:pt x="347" y="254"/>
                      </a:lnTo>
                      <a:lnTo>
                        <a:pt x="341" y="247"/>
                      </a:lnTo>
                      <a:lnTo>
                        <a:pt x="320" y="237"/>
                      </a:lnTo>
                      <a:lnTo>
                        <a:pt x="314" y="230"/>
                      </a:lnTo>
                      <a:lnTo>
                        <a:pt x="309" y="220"/>
                      </a:lnTo>
                      <a:lnTo>
                        <a:pt x="306" y="211"/>
                      </a:lnTo>
                      <a:lnTo>
                        <a:pt x="306" y="193"/>
                      </a:lnTo>
                      <a:lnTo>
                        <a:pt x="308" y="177"/>
                      </a:lnTo>
                      <a:lnTo>
                        <a:pt x="313" y="172"/>
                      </a:lnTo>
                      <a:lnTo>
                        <a:pt x="314" y="165"/>
                      </a:lnTo>
                      <a:lnTo>
                        <a:pt x="312" y="159"/>
                      </a:lnTo>
                      <a:lnTo>
                        <a:pt x="304" y="156"/>
                      </a:lnTo>
                      <a:lnTo>
                        <a:pt x="302" y="141"/>
                      </a:lnTo>
                      <a:lnTo>
                        <a:pt x="304" y="134"/>
                      </a:lnTo>
                      <a:lnTo>
                        <a:pt x="314" y="126"/>
                      </a:lnTo>
                      <a:lnTo>
                        <a:pt x="318" y="126"/>
                      </a:lnTo>
                      <a:lnTo>
                        <a:pt x="319" y="127"/>
                      </a:lnTo>
                      <a:lnTo>
                        <a:pt x="324" y="126"/>
                      </a:lnTo>
                      <a:lnTo>
                        <a:pt x="357" y="108"/>
                      </a:lnTo>
                      <a:lnTo>
                        <a:pt x="366" y="111"/>
                      </a:lnTo>
                      <a:lnTo>
                        <a:pt x="376" y="106"/>
                      </a:lnTo>
                      <a:lnTo>
                        <a:pt x="382" y="107"/>
                      </a:lnTo>
                      <a:lnTo>
                        <a:pt x="383" y="113"/>
                      </a:lnTo>
                      <a:lnTo>
                        <a:pt x="379" y="121"/>
                      </a:lnTo>
                      <a:lnTo>
                        <a:pt x="379" y="122"/>
                      </a:lnTo>
                      <a:lnTo>
                        <a:pt x="384" y="123"/>
                      </a:lnTo>
                      <a:lnTo>
                        <a:pt x="389" y="122"/>
                      </a:lnTo>
                      <a:lnTo>
                        <a:pt x="393" y="119"/>
                      </a:lnTo>
                      <a:lnTo>
                        <a:pt x="394" y="114"/>
                      </a:lnTo>
                      <a:lnTo>
                        <a:pt x="392" y="111"/>
                      </a:lnTo>
                      <a:lnTo>
                        <a:pt x="388" y="110"/>
                      </a:lnTo>
                      <a:lnTo>
                        <a:pt x="385" y="105"/>
                      </a:lnTo>
                      <a:lnTo>
                        <a:pt x="378" y="101"/>
                      </a:lnTo>
                      <a:lnTo>
                        <a:pt x="376" y="98"/>
                      </a:lnTo>
                      <a:lnTo>
                        <a:pt x="376" y="90"/>
                      </a:lnTo>
                      <a:lnTo>
                        <a:pt x="371" y="84"/>
                      </a:lnTo>
                      <a:lnTo>
                        <a:pt x="372" y="76"/>
                      </a:lnTo>
                      <a:lnTo>
                        <a:pt x="374" y="69"/>
                      </a:lnTo>
                      <a:lnTo>
                        <a:pt x="369" y="70"/>
                      </a:lnTo>
                      <a:lnTo>
                        <a:pt x="367" y="69"/>
                      </a:lnTo>
                      <a:lnTo>
                        <a:pt x="367" y="64"/>
                      </a:lnTo>
                      <a:lnTo>
                        <a:pt x="369" y="57"/>
                      </a:lnTo>
                      <a:lnTo>
                        <a:pt x="381" y="47"/>
                      </a:lnTo>
                      <a:lnTo>
                        <a:pt x="372" y="47"/>
                      </a:lnTo>
                      <a:lnTo>
                        <a:pt x="358" y="42"/>
                      </a:lnTo>
                      <a:lnTo>
                        <a:pt x="328" y="37"/>
                      </a:lnTo>
                      <a:lnTo>
                        <a:pt x="318" y="31"/>
                      </a:lnTo>
                      <a:lnTo>
                        <a:pt x="313" y="31"/>
                      </a:lnTo>
                      <a:lnTo>
                        <a:pt x="302" y="22"/>
                      </a:lnTo>
                      <a:lnTo>
                        <a:pt x="298" y="15"/>
                      </a:lnTo>
                      <a:lnTo>
                        <a:pt x="296" y="8"/>
                      </a:lnTo>
                      <a:lnTo>
                        <a:pt x="296" y="3"/>
                      </a:lnTo>
                      <a:lnTo>
                        <a:pt x="293" y="0"/>
                      </a:lnTo>
                      <a:lnTo>
                        <a:pt x="287" y="1"/>
                      </a:lnTo>
                      <a:lnTo>
                        <a:pt x="282" y="5"/>
                      </a:lnTo>
                      <a:lnTo>
                        <a:pt x="272" y="8"/>
                      </a:lnTo>
                      <a:lnTo>
                        <a:pt x="254" y="9"/>
                      </a:lnTo>
                      <a:lnTo>
                        <a:pt x="234" y="16"/>
                      </a:lnTo>
                      <a:lnTo>
                        <a:pt x="218" y="21"/>
                      </a:lnTo>
                      <a:lnTo>
                        <a:pt x="215" y="22"/>
                      </a:lnTo>
                      <a:lnTo>
                        <a:pt x="201" y="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05" name="任意多边形: 形状 204"/>
              <p:cNvSpPr>
                <a:spLocks noChangeAspect="1"/>
              </p:cNvSpPr>
              <p:nvPr/>
            </p:nvSpPr>
            <p:spPr bwMode="gray">
              <a:xfrm>
                <a:off x="4858544" y="2684810"/>
                <a:ext cx="11113" cy="17463"/>
              </a:xfrm>
              <a:custGeom>
                <a:avLst/>
                <a:gdLst/>
                <a:ahLst/>
                <a:cxnLst>
                  <a:cxn ang="0">
                    <a:pos x="21" y="53"/>
                  </a:cxn>
                  <a:cxn ang="0">
                    <a:pos x="33" y="52"/>
                  </a:cxn>
                  <a:cxn ang="0">
                    <a:pos x="38" y="45"/>
                  </a:cxn>
                  <a:cxn ang="0">
                    <a:pos x="37" y="33"/>
                  </a:cxn>
                  <a:cxn ang="0">
                    <a:pos x="33" y="26"/>
                  </a:cxn>
                  <a:cxn ang="0">
                    <a:pos x="28" y="18"/>
                  </a:cxn>
                  <a:cxn ang="0">
                    <a:pos x="28" y="11"/>
                  </a:cxn>
                  <a:cxn ang="0">
                    <a:pos x="30" y="4"/>
                  </a:cxn>
                  <a:cxn ang="0">
                    <a:pos x="22" y="0"/>
                  </a:cxn>
                  <a:cxn ang="0">
                    <a:pos x="16" y="0"/>
                  </a:cxn>
                  <a:cxn ang="0">
                    <a:pos x="6" y="7"/>
                  </a:cxn>
                  <a:cxn ang="0">
                    <a:pos x="0" y="20"/>
                  </a:cxn>
                  <a:cxn ang="0">
                    <a:pos x="3" y="33"/>
                  </a:cxn>
                  <a:cxn ang="0">
                    <a:pos x="3" y="48"/>
                  </a:cxn>
                  <a:cxn ang="0">
                    <a:pos x="21" y="53"/>
                  </a:cxn>
                </a:cxnLst>
                <a:rect l="0" t="0" r="r" b="b"/>
                <a:pathLst>
                  <a:path w="38" h="53">
                    <a:moveTo>
                      <a:pt x="21" y="53"/>
                    </a:moveTo>
                    <a:lnTo>
                      <a:pt x="33" y="52"/>
                    </a:lnTo>
                    <a:lnTo>
                      <a:pt x="38" y="45"/>
                    </a:lnTo>
                    <a:lnTo>
                      <a:pt x="37" y="33"/>
                    </a:lnTo>
                    <a:lnTo>
                      <a:pt x="33" y="26"/>
                    </a:lnTo>
                    <a:lnTo>
                      <a:pt x="28" y="18"/>
                    </a:lnTo>
                    <a:lnTo>
                      <a:pt x="28" y="11"/>
                    </a:lnTo>
                    <a:lnTo>
                      <a:pt x="30" y="4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6" y="7"/>
                    </a:lnTo>
                    <a:lnTo>
                      <a:pt x="0" y="20"/>
                    </a:lnTo>
                    <a:lnTo>
                      <a:pt x="3" y="33"/>
                    </a:lnTo>
                    <a:lnTo>
                      <a:pt x="3" y="48"/>
                    </a:lnTo>
                    <a:lnTo>
                      <a:pt x="21" y="5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6" name="任意多边形: 形状 205"/>
              <p:cNvSpPr>
                <a:spLocks noChangeAspect="1"/>
              </p:cNvSpPr>
              <p:nvPr/>
            </p:nvSpPr>
            <p:spPr bwMode="gray">
              <a:xfrm>
                <a:off x="4863306" y="2751485"/>
                <a:ext cx="77788" cy="44450"/>
              </a:xfrm>
              <a:custGeom>
                <a:avLst/>
                <a:gdLst/>
                <a:ahLst/>
                <a:cxnLst>
                  <a:cxn ang="0">
                    <a:pos x="52" y="131"/>
                  </a:cxn>
                  <a:cxn ang="0">
                    <a:pos x="42" y="119"/>
                  </a:cxn>
                  <a:cxn ang="0">
                    <a:pos x="38" y="100"/>
                  </a:cxn>
                  <a:cxn ang="0">
                    <a:pos x="10" y="117"/>
                  </a:cxn>
                  <a:cxn ang="0">
                    <a:pos x="0" y="119"/>
                  </a:cxn>
                  <a:cxn ang="0">
                    <a:pos x="5" y="84"/>
                  </a:cxn>
                  <a:cxn ang="0">
                    <a:pos x="13" y="74"/>
                  </a:cxn>
                  <a:cxn ang="0">
                    <a:pos x="21" y="67"/>
                  </a:cxn>
                  <a:cxn ang="0">
                    <a:pos x="30" y="49"/>
                  </a:cxn>
                  <a:cxn ang="0">
                    <a:pos x="50" y="18"/>
                  </a:cxn>
                  <a:cxn ang="0">
                    <a:pos x="70" y="13"/>
                  </a:cxn>
                  <a:cxn ang="0">
                    <a:pos x="85" y="3"/>
                  </a:cxn>
                  <a:cxn ang="0">
                    <a:pos x="127" y="6"/>
                  </a:cxn>
                  <a:cxn ang="0">
                    <a:pos x="172" y="6"/>
                  </a:cxn>
                  <a:cxn ang="0">
                    <a:pos x="197" y="22"/>
                  </a:cxn>
                  <a:cxn ang="0">
                    <a:pos x="193" y="40"/>
                  </a:cxn>
                  <a:cxn ang="0">
                    <a:pos x="207" y="57"/>
                  </a:cxn>
                  <a:cxn ang="0">
                    <a:pos x="226" y="63"/>
                  </a:cxn>
                  <a:cxn ang="0">
                    <a:pos x="241" y="63"/>
                  </a:cxn>
                  <a:cxn ang="0">
                    <a:pos x="239" y="82"/>
                  </a:cxn>
                  <a:cxn ang="0">
                    <a:pos x="224" y="86"/>
                  </a:cxn>
                  <a:cxn ang="0">
                    <a:pos x="224" y="99"/>
                  </a:cxn>
                  <a:cxn ang="0">
                    <a:pos x="225" y="109"/>
                  </a:cxn>
                  <a:cxn ang="0">
                    <a:pos x="193" y="104"/>
                  </a:cxn>
                  <a:cxn ang="0">
                    <a:pos x="180" y="95"/>
                  </a:cxn>
                  <a:cxn ang="0">
                    <a:pos x="166" y="126"/>
                  </a:cxn>
                  <a:cxn ang="0">
                    <a:pos x="163" y="140"/>
                  </a:cxn>
                  <a:cxn ang="0">
                    <a:pos x="149" y="127"/>
                  </a:cxn>
                  <a:cxn ang="0">
                    <a:pos x="132" y="99"/>
                  </a:cxn>
                  <a:cxn ang="0">
                    <a:pos x="115" y="114"/>
                  </a:cxn>
                  <a:cxn ang="0">
                    <a:pos x="111" y="127"/>
                  </a:cxn>
                  <a:cxn ang="0">
                    <a:pos x="88" y="136"/>
                  </a:cxn>
                  <a:cxn ang="0">
                    <a:pos x="54" y="142"/>
                  </a:cxn>
                </a:cxnLst>
                <a:rect l="0" t="0" r="r" b="b"/>
                <a:pathLst>
                  <a:path w="241" h="142">
                    <a:moveTo>
                      <a:pt x="54" y="142"/>
                    </a:moveTo>
                    <a:lnTo>
                      <a:pt x="52" y="131"/>
                    </a:lnTo>
                    <a:lnTo>
                      <a:pt x="45" y="130"/>
                    </a:lnTo>
                    <a:lnTo>
                      <a:pt x="42" y="119"/>
                    </a:lnTo>
                    <a:lnTo>
                      <a:pt x="42" y="101"/>
                    </a:lnTo>
                    <a:lnTo>
                      <a:pt x="38" y="100"/>
                    </a:lnTo>
                    <a:lnTo>
                      <a:pt x="21" y="100"/>
                    </a:lnTo>
                    <a:lnTo>
                      <a:pt x="10" y="117"/>
                    </a:lnTo>
                    <a:lnTo>
                      <a:pt x="4" y="121"/>
                    </a:lnTo>
                    <a:lnTo>
                      <a:pt x="0" y="119"/>
                    </a:lnTo>
                    <a:lnTo>
                      <a:pt x="2" y="97"/>
                    </a:lnTo>
                    <a:lnTo>
                      <a:pt x="5" y="84"/>
                    </a:lnTo>
                    <a:lnTo>
                      <a:pt x="9" y="81"/>
                    </a:lnTo>
                    <a:lnTo>
                      <a:pt x="13" y="74"/>
                    </a:lnTo>
                    <a:lnTo>
                      <a:pt x="20" y="70"/>
                    </a:lnTo>
                    <a:lnTo>
                      <a:pt x="21" y="67"/>
                    </a:lnTo>
                    <a:lnTo>
                      <a:pt x="24" y="57"/>
                    </a:lnTo>
                    <a:lnTo>
                      <a:pt x="30" y="49"/>
                    </a:lnTo>
                    <a:lnTo>
                      <a:pt x="53" y="23"/>
                    </a:lnTo>
                    <a:lnTo>
                      <a:pt x="50" y="18"/>
                    </a:lnTo>
                    <a:lnTo>
                      <a:pt x="53" y="11"/>
                    </a:lnTo>
                    <a:lnTo>
                      <a:pt x="70" y="13"/>
                    </a:lnTo>
                    <a:lnTo>
                      <a:pt x="78" y="9"/>
                    </a:lnTo>
                    <a:lnTo>
                      <a:pt x="85" y="3"/>
                    </a:lnTo>
                    <a:lnTo>
                      <a:pt x="91" y="9"/>
                    </a:lnTo>
                    <a:lnTo>
                      <a:pt x="127" y="6"/>
                    </a:lnTo>
                    <a:lnTo>
                      <a:pt x="153" y="0"/>
                    </a:lnTo>
                    <a:lnTo>
                      <a:pt x="172" y="6"/>
                    </a:lnTo>
                    <a:lnTo>
                      <a:pt x="190" y="13"/>
                    </a:lnTo>
                    <a:lnTo>
                      <a:pt x="197" y="22"/>
                    </a:lnTo>
                    <a:lnTo>
                      <a:pt x="195" y="30"/>
                    </a:lnTo>
                    <a:lnTo>
                      <a:pt x="193" y="40"/>
                    </a:lnTo>
                    <a:lnTo>
                      <a:pt x="201" y="52"/>
                    </a:lnTo>
                    <a:lnTo>
                      <a:pt x="207" y="57"/>
                    </a:lnTo>
                    <a:lnTo>
                      <a:pt x="217" y="62"/>
                    </a:lnTo>
                    <a:lnTo>
                      <a:pt x="226" y="63"/>
                    </a:lnTo>
                    <a:lnTo>
                      <a:pt x="234" y="58"/>
                    </a:lnTo>
                    <a:lnTo>
                      <a:pt x="241" y="63"/>
                    </a:lnTo>
                    <a:lnTo>
                      <a:pt x="239" y="74"/>
                    </a:lnTo>
                    <a:lnTo>
                      <a:pt x="239" y="82"/>
                    </a:lnTo>
                    <a:lnTo>
                      <a:pt x="235" y="84"/>
                    </a:lnTo>
                    <a:lnTo>
                      <a:pt x="224" y="86"/>
                    </a:lnTo>
                    <a:lnTo>
                      <a:pt x="223" y="92"/>
                    </a:lnTo>
                    <a:lnTo>
                      <a:pt x="224" y="99"/>
                    </a:lnTo>
                    <a:lnTo>
                      <a:pt x="226" y="105"/>
                    </a:lnTo>
                    <a:lnTo>
                      <a:pt x="225" y="109"/>
                    </a:lnTo>
                    <a:lnTo>
                      <a:pt x="204" y="105"/>
                    </a:lnTo>
                    <a:lnTo>
                      <a:pt x="193" y="104"/>
                    </a:lnTo>
                    <a:lnTo>
                      <a:pt x="187" y="99"/>
                    </a:lnTo>
                    <a:lnTo>
                      <a:pt x="180" y="95"/>
                    </a:lnTo>
                    <a:lnTo>
                      <a:pt x="177" y="106"/>
                    </a:lnTo>
                    <a:lnTo>
                      <a:pt x="166" y="126"/>
                    </a:lnTo>
                    <a:lnTo>
                      <a:pt x="165" y="135"/>
                    </a:lnTo>
                    <a:lnTo>
                      <a:pt x="163" y="140"/>
                    </a:lnTo>
                    <a:lnTo>
                      <a:pt x="155" y="135"/>
                    </a:lnTo>
                    <a:lnTo>
                      <a:pt x="149" y="127"/>
                    </a:lnTo>
                    <a:lnTo>
                      <a:pt x="138" y="119"/>
                    </a:lnTo>
                    <a:lnTo>
                      <a:pt x="132" y="99"/>
                    </a:lnTo>
                    <a:lnTo>
                      <a:pt x="121" y="105"/>
                    </a:lnTo>
                    <a:lnTo>
                      <a:pt x="115" y="114"/>
                    </a:lnTo>
                    <a:lnTo>
                      <a:pt x="115" y="122"/>
                    </a:lnTo>
                    <a:lnTo>
                      <a:pt x="111" y="127"/>
                    </a:lnTo>
                    <a:lnTo>
                      <a:pt x="100" y="136"/>
                    </a:lnTo>
                    <a:lnTo>
                      <a:pt x="88" y="136"/>
                    </a:lnTo>
                    <a:lnTo>
                      <a:pt x="63" y="142"/>
                    </a:lnTo>
                    <a:lnTo>
                      <a:pt x="54" y="14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7" name="任意多边形: 形状 206"/>
              <p:cNvSpPr>
                <a:spLocks noChangeAspect="1"/>
              </p:cNvSpPr>
              <p:nvPr/>
            </p:nvSpPr>
            <p:spPr bwMode="gray">
              <a:xfrm>
                <a:off x="4809331" y="2649885"/>
                <a:ext cx="58738" cy="50800"/>
              </a:xfrm>
              <a:custGeom>
                <a:avLst/>
                <a:gdLst/>
                <a:ahLst/>
                <a:cxnLst>
                  <a:cxn ang="0">
                    <a:pos x="158" y="160"/>
                  </a:cxn>
                  <a:cxn ang="0">
                    <a:pos x="150" y="161"/>
                  </a:cxn>
                  <a:cxn ang="0">
                    <a:pos x="140" y="159"/>
                  </a:cxn>
                  <a:cxn ang="0">
                    <a:pos x="131" y="152"/>
                  </a:cxn>
                  <a:cxn ang="0">
                    <a:pos x="120" y="146"/>
                  </a:cxn>
                  <a:cxn ang="0">
                    <a:pos x="123" y="140"/>
                  </a:cxn>
                  <a:cxn ang="0">
                    <a:pos x="118" y="138"/>
                  </a:cxn>
                  <a:cxn ang="0">
                    <a:pos x="118" y="114"/>
                  </a:cxn>
                  <a:cxn ang="0">
                    <a:pos x="112" y="114"/>
                  </a:cxn>
                  <a:cxn ang="0">
                    <a:pos x="106" y="122"/>
                  </a:cxn>
                  <a:cxn ang="0">
                    <a:pos x="101" y="129"/>
                  </a:cxn>
                  <a:cxn ang="0">
                    <a:pos x="91" y="129"/>
                  </a:cxn>
                  <a:cxn ang="0">
                    <a:pos x="81" y="125"/>
                  </a:cxn>
                  <a:cxn ang="0">
                    <a:pos x="79" y="110"/>
                  </a:cxn>
                  <a:cxn ang="0">
                    <a:pos x="76" y="101"/>
                  </a:cxn>
                  <a:cxn ang="0">
                    <a:pos x="70" y="96"/>
                  </a:cxn>
                  <a:cxn ang="0">
                    <a:pos x="58" y="92"/>
                  </a:cxn>
                  <a:cxn ang="0">
                    <a:pos x="44" y="84"/>
                  </a:cxn>
                  <a:cxn ang="0">
                    <a:pos x="34" y="80"/>
                  </a:cxn>
                  <a:cxn ang="0">
                    <a:pos x="25" y="62"/>
                  </a:cxn>
                  <a:cxn ang="0">
                    <a:pos x="13" y="63"/>
                  </a:cxn>
                  <a:cxn ang="0">
                    <a:pos x="2" y="58"/>
                  </a:cxn>
                  <a:cxn ang="0">
                    <a:pos x="0" y="48"/>
                  </a:cxn>
                  <a:cxn ang="0">
                    <a:pos x="0" y="32"/>
                  </a:cxn>
                  <a:cxn ang="0">
                    <a:pos x="0" y="28"/>
                  </a:cxn>
                  <a:cxn ang="0">
                    <a:pos x="23" y="15"/>
                  </a:cxn>
                  <a:cxn ang="0">
                    <a:pos x="33" y="11"/>
                  </a:cxn>
                  <a:cxn ang="0">
                    <a:pos x="39" y="10"/>
                  </a:cxn>
                  <a:cxn ang="0">
                    <a:pos x="39" y="11"/>
                  </a:cxn>
                  <a:cxn ang="0">
                    <a:pos x="56" y="20"/>
                  </a:cxn>
                  <a:cxn ang="0">
                    <a:pos x="76" y="14"/>
                  </a:cxn>
                  <a:cxn ang="0">
                    <a:pos x="91" y="4"/>
                  </a:cxn>
                  <a:cxn ang="0">
                    <a:pos x="103" y="1"/>
                  </a:cxn>
                  <a:cxn ang="0">
                    <a:pos x="118" y="0"/>
                  </a:cxn>
                  <a:cxn ang="0">
                    <a:pos x="124" y="6"/>
                  </a:cxn>
                  <a:cxn ang="0">
                    <a:pos x="127" y="6"/>
                  </a:cxn>
                  <a:cxn ang="0">
                    <a:pos x="129" y="14"/>
                  </a:cxn>
                  <a:cxn ang="0">
                    <a:pos x="138" y="17"/>
                  </a:cxn>
                  <a:cxn ang="0">
                    <a:pos x="146" y="19"/>
                  </a:cxn>
                  <a:cxn ang="0">
                    <a:pos x="155" y="24"/>
                  </a:cxn>
                  <a:cxn ang="0">
                    <a:pos x="155" y="35"/>
                  </a:cxn>
                  <a:cxn ang="0">
                    <a:pos x="154" y="44"/>
                  </a:cxn>
                  <a:cxn ang="0">
                    <a:pos x="156" y="55"/>
                  </a:cxn>
                  <a:cxn ang="0">
                    <a:pos x="163" y="62"/>
                  </a:cxn>
                  <a:cxn ang="0">
                    <a:pos x="176" y="62"/>
                  </a:cxn>
                  <a:cxn ang="0">
                    <a:pos x="181" y="68"/>
                  </a:cxn>
                  <a:cxn ang="0">
                    <a:pos x="182" y="79"/>
                  </a:cxn>
                  <a:cxn ang="0">
                    <a:pos x="188" y="87"/>
                  </a:cxn>
                  <a:cxn ang="0">
                    <a:pos x="188" y="96"/>
                  </a:cxn>
                  <a:cxn ang="0">
                    <a:pos x="177" y="112"/>
                  </a:cxn>
                  <a:cxn ang="0">
                    <a:pos x="171" y="112"/>
                  </a:cxn>
                  <a:cxn ang="0">
                    <a:pos x="161" y="119"/>
                  </a:cxn>
                  <a:cxn ang="0">
                    <a:pos x="155" y="132"/>
                  </a:cxn>
                  <a:cxn ang="0">
                    <a:pos x="158" y="145"/>
                  </a:cxn>
                  <a:cxn ang="0">
                    <a:pos x="158" y="160"/>
                  </a:cxn>
                </a:cxnLst>
                <a:rect l="0" t="0" r="r" b="b"/>
                <a:pathLst>
                  <a:path w="188" h="161">
                    <a:moveTo>
                      <a:pt x="158" y="160"/>
                    </a:moveTo>
                    <a:lnTo>
                      <a:pt x="150" y="161"/>
                    </a:lnTo>
                    <a:lnTo>
                      <a:pt x="140" y="159"/>
                    </a:lnTo>
                    <a:lnTo>
                      <a:pt x="131" y="152"/>
                    </a:lnTo>
                    <a:lnTo>
                      <a:pt x="120" y="146"/>
                    </a:lnTo>
                    <a:lnTo>
                      <a:pt x="123" y="140"/>
                    </a:lnTo>
                    <a:lnTo>
                      <a:pt x="118" y="138"/>
                    </a:lnTo>
                    <a:lnTo>
                      <a:pt x="118" y="114"/>
                    </a:lnTo>
                    <a:lnTo>
                      <a:pt x="112" y="114"/>
                    </a:lnTo>
                    <a:lnTo>
                      <a:pt x="106" y="122"/>
                    </a:lnTo>
                    <a:lnTo>
                      <a:pt x="101" y="129"/>
                    </a:lnTo>
                    <a:lnTo>
                      <a:pt x="91" y="129"/>
                    </a:lnTo>
                    <a:lnTo>
                      <a:pt x="81" y="125"/>
                    </a:lnTo>
                    <a:lnTo>
                      <a:pt x="79" y="110"/>
                    </a:lnTo>
                    <a:lnTo>
                      <a:pt x="76" y="101"/>
                    </a:lnTo>
                    <a:lnTo>
                      <a:pt x="70" y="96"/>
                    </a:lnTo>
                    <a:lnTo>
                      <a:pt x="58" y="92"/>
                    </a:lnTo>
                    <a:lnTo>
                      <a:pt x="44" y="84"/>
                    </a:lnTo>
                    <a:lnTo>
                      <a:pt x="34" y="80"/>
                    </a:lnTo>
                    <a:lnTo>
                      <a:pt x="25" y="62"/>
                    </a:lnTo>
                    <a:lnTo>
                      <a:pt x="13" y="63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0" y="32"/>
                    </a:lnTo>
                    <a:lnTo>
                      <a:pt x="0" y="28"/>
                    </a:lnTo>
                    <a:lnTo>
                      <a:pt x="23" y="15"/>
                    </a:lnTo>
                    <a:lnTo>
                      <a:pt x="33" y="11"/>
                    </a:lnTo>
                    <a:lnTo>
                      <a:pt x="39" y="10"/>
                    </a:lnTo>
                    <a:lnTo>
                      <a:pt x="39" y="11"/>
                    </a:lnTo>
                    <a:lnTo>
                      <a:pt x="56" y="20"/>
                    </a:lnTo>
                    <a:lnTo>
                      <a:pt x="76" y="14"/>
                    </a:lnTo>
                    <a:lnTo>
                      <a:pt x="91" y="4"/>
                    </a:lnTo>
                    <a:lnTo>
                      <a:pt x="103" y="1"/>
                    </a:lnTo>
                    <a:lnTo>
                      <a:pt x="118" y="0"/>
                    </a:lnTo>
                    <a:lnTo>
                      <a:pt x="124" y="6"/>
                    </a:lnTo>
                    <a:lnTo>
                      <a:pt x="127" y="6"/>
                    </a:lnTo>
                    <a:lnTo>
                      <a:pt x="129" y="14"/>
                    </a:lnTo>
                    <a:lnTo>
                      <a:pt x="138" y="17"/>
                    </a:lnTo>
                    <a:lnTo>
                      <a:pt x="146" y="19"/>
                    </a:lnTo>
                    <a:lnTo>
                      <a:pt x="155" y="24"/>
                    </a:lnTo>
                    <a:lnTo>
                      <a:pt x="155" y="35"/>
                    </a:lnTo>
                    <a:lnTo>
                      <a:pt x="154" y="44"/>
                    </a:lnTo>
                    <a:lnTo>
                      <a:pt x="156" y="55"/>
                    </a:lnTo>
                    <a:lnTo>
                      <a:pt x="163" y="62"/>
                    </a:lnTo>
                    <a:lnTo>
                      <a:pt x="176" y="62"/>
                    </a:lnTo>
                    <a:lnTo>
                      <a:pt x="181" y="68"/>
                    </a:lnTo>
                    <a:lnTo>
                      <a:pt x="182" y="79"/>
                    </a:lnTo>
                    <a:lnTo>
                      <a:pt x="188" y="87"/>
                    </a:lnTo>
                    <a:lnTo>
                      <a:pt x="188" y="96"/>
                    </a:lnTo>
                    <a:lnTo>
                      <a:pt x="177" y="112"/>
                    </a:lnTo>
                    <a:lnTo>
                      <a:pt x="171" y="112"/>
                    </a:lnTo>
                    <a:lnTo>
                      <a:pt x="161" y="119"/>
                    </a:lnTo>
                    <a:lnTo>
                      <a:pt x="155" y="132"/>
                    </a:lnTo>
                    <a:lnTo>
                      <a:pt x="158" y="145"/>
                    </a:lnTo>
                    <a:lnTo>
                      <a:pt x="158" y="16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8" name="任意多边形: 形状 207"/>
              <p:cNvSpPr>
                <a:spLocks noChangeAspect="1"/>
              </p:cNvSpPr>
              <p:nvPr/>
            </p:nvSpPr>
            <p:spPr bwMode="gray">
              <a:xfrm>
                <a:off x="4601369" y="2848322"/>
                <a:ext cx="217488" cy="173038"/>
              </a:xfrm>
              <a:custGeom>
                <a:avLst/>
                <a:gdLst/>
                <a:ahLst/>
                <a:cxnLst>
                  <a:cxn ang="0">
                    <a:pos x="100" y="440"/>
                  </a:cxn>
                  <a:cxn ang="0">
                    <a:pos x="128" y="410"/>
                  </a:cxn>
                  <a:cxn ang="0">
                    <a:pos x="112" y="376"/>
                  </a:cxn>
                  <a:cxn ang="0">
                    <a:pos x="124" y="340"/>
                  </a:cxn>
                  <a:cxn ang="0">
                    <a:pos x="106" y="301"/>
                  </a:cxn>
                  <a:cxn ang="0">
                    <a:pos x="135" y="280"/>
                  </a:cxn>
                  <a:cxn ang="0">
                    <a:pos x="129" y="253"/>
                  </a:cxn>
                  <a:cxn ang="0">
                    <a:pos x="138" y="210"/>
                  </a:cxn>
                  <a:cxn ang="0">
                    <a:pos x="169" y="165"/>
                  </a:cxn>
                  <a:cxn ang="0">
                    <a:pos x="155" y="138"/>
                  </a:cxn>
                  <a:cxn ang="0">
                    <a:pos x="110" y="140"/>
                  </a:cxn>
                  <a:cxn ang="0">
                    <a:pos x="65" y="135"/>
                  </a:cxn>
                  <a:cxn ang="0">
                    <a:pos x="36" y="131"/>
                  </a:cxn>
                  <a:cxn ang="0">
                    <a:pos x="25" y="128"/>
                  </a:cxn>
                  <a:cxn ang="0">
                    <a:pos x="26" y="108"/>
                  </a:cxn>
                  <a:cxn ang="0">
                    <a:pos x="27" y="82"/>
                  </a:cxn>
                  <a:cxn ang="0">
                    <a:pos x="16" y="70"/>
                  </a:cxn>
                  <a:cxn ang="0">
                    <a:pos x="17" y="34"/>
                  </a:cxn>
                  <a:cxn ang="0">
                    <a:pos x="56" y="22"/>
                  </a:cxn>
                  <a:cxn ang="0">
                    <a:pos x="84" y="0"/>
                  </a:cxn>
                  <a:cxn ang="0">
                    <a:pos x="129" y="14"/>
                  </a:cxn>
                  <a:cxn ang="0">
                    <a:pos x="192" y="9"/>
                  </a:cxn>
                  <a:cxn ang="0">
                    <a:pos x="256" y="22"/>
                  </a:cxn>
                  <a:cxn ang="0">
                    <a:pos x="306" y="18"/>
                  </a:cxn>
                  <a:cxn ang="0">
                    <a:pos x="366" y="23"/>
                  </a:cxn>
                  <a:cxn ang="0">
                    <a:pos x="408" y="27"/>
                  </a:cxn>
                  <a:cxn ang="0">
                    <a:pos x="440" y="54"/>
                  </a:cxn>
                  <a:cxn ang="0">
                    <a:pos x="469" y="69"/>
                  </a:cxn>
                  <a:cxn ang="0">
                    <a:pos x="537" y="81"/>
                  </a:cxn>
                  <a:cxn ang="0">
                    <a:pos x="564" y="75"/>
                  </a:cxn>
                  <a:cxn ang="0">
                    <a:pos x="589" y="97"/>
                  </a:cxn>
                  <a:cxn ang="0">
                    <a:pos x="597" y="92"/>
                  </a:cxn>
                  <a:cxn ang="0">
                    <a:pos x="644" y="101"/>
                  </a:cxn>
                  <a:cxn ang="0">
                    <a:pos x="678" y="100"/>
                  </a:cxn>
                  <a:cxn ang="0">
                    <a:pos x="678" y="114"/>
                  </a:cxn>
                  <a:cxn ang="0">
                    <a:pos x="675" y="144"/>
                  </a:cxn>
                  <a:cxn ang="0">
                    <a:pos x="564" y="203"/>
                  </a:cxn>
                  <a:cxn ang="0">
                    <a:pos x="543" y="232"/>
                  </a:cxn>
                  <a:cxn ang="0">
                    <a:pos x="495" y="300"/>
                  </a:cxn>
                  <a:cxn ang="0">
                    <a:pos x="489" y="321"/>
                  </a:cxn>
                  <a:cxn ang="0">
                    <a:pos x="497" y="343"/>
                  </a:cxn>
                  <a:cxn ang="0">
                    <a:pos x="515" y="354"/>
                  </a:cxn>
                  <a:cxn ang="0">
                    <a:pos x="500" y="378"/>
                  </a:cxn>
                  <a:cxn ang="0">
                    <a:pos x="474" y="409"/>
                  </a:cxn>
                  <a:cxn ang="0">
                    <a:pos x="465" y="435"/>
                  </a:cxn>
                  <a:cxn ang="0">
                    <a:pos x="415" y="463"/>
                  </a:cxn>
                  <a:cxn ang="0">
                    <a:pos x="398" y="496"/>
                  </a:cxn>
                  <a:cxn ang="0">
                    <a:pos x="364" y="501"/>
                  </a:cxn>
                  <a:cxn ang="0">
                    <a:pos x="318" y="500"/>
                  </a:cxn>
                  <a:cxn ang="0">
                    <a:pos x="258" y="515"/>
                  </a:cxn>
                  <a:cxn ang="0">
                    <a:pos x="226" y="529"/>
                  </a:cxn>
                  <a:cxn ang="0">
                    <a:pos x="210" y="545"/>
                  </a:cxn>
                  <a:cxn ang="0">
                    <a:pos x="170" y="517"/>
                  </a:cxn>
                  <a:cxn ang="0">
                    <a:pos x="161" y="491"/>
                  </a:cxn>
                  <a:cxn ang="0">
                    <a:pos x="148" y="477"/>
                  </a:cxn>
                  <a:cxn ang="0">
                    <a:pos x="105" y="468"/>
                  </a:cxn>
                </a:cxnLst>
                <a:rect l="0" t="0" r="r" b="b"/>
                <a:pathLst>
                  <a:path w="687" h="545">
                    <a:moveTo>
                      <a:pt x="105" y="468"/>
                    </a:moveTo>
                    <a:lnTo>
                      <a:pt x="101" y="451"/>
                    </a:lnTo>
                    <a:lnTo>
                      <a:pt x="100" y="440"/>
                    </a:lnTo>
                    <a:lnTo>
                      <a:pt x="107" y="430"/>
                    </a:lnTo>
                    <a:lnTo>
                      <a:pt x="122" y="419"/>
                    </a:lnTo>
                    <a:lnTo>
                      <a:pt x="128" y="410"/>
                    </a:lnTo>
                    <a:lnTo>
                      <a:pt x="126" y="399"/>
                    </a:lnTo>
                    <a:lnTo>
                      <a:pt x="116" y="388"/>
                    </a:lnTo>
                    <a:lnTo>
                      <a:pt x="112" y="376"/>
                    </a:lnTo>
                    <a:lnTo>
                      <a:pt x="113" y="361"/>
                    </a:lnTo>
                    <a:lnTo>
                      <a:pt x="121" y="349"/>
                    </a:lnTo>
                    <a:lnTo>
                      <a:pt x="124" y="340"/>
                    </a:lnTo>
                    <a:lnTo>
                      <a:pt x="122" y="335"/>
                    </a:lnTo>
                    <a:lnTo>
                      <a:pt x="110" y="317"/>
                    </a:lnTo>
                    <a:lnTo>
                      <a:pt x="106" y="301"/>
                    </a:lnTo>
                    <a:lnTo>
                      <a:pt x="114" y="295"/>
                    </a:lnTo>
                    <a:lnTo>
                      <a:pt x="126" y="291"/>
                    </a:lnTo>
                    <a:lnTo>
                      <a:pt x="135" y="280"/>
                    </a:lnTo>
                    <a:lnTo>
                      <a:pt x="137" y="270"/>
                    </a:lnTo>
                    <a:lnTo>
                      <a:pt x="129" y="260"/>
                    </a:lnTo>
                    <a:lnTo>
                      <a:pt x="129" y="253"/>
                    </a:lnTo>
                    <a:lnTo>
                      <a:pt x="135" y="238"/>
                    </a:lnTo>
                    <a:lnTo>
                      <a:pt x="138" y="224"/>
                    </a:lnTo>
                    <a:lnTo>
                      <a:pt x="138" y="210"/>
                    </a:lnTo>
                    <a:lnTo>
                      <a:pt x="139" y="200"/>
                    </a:lnTo>
                    <a:lnTo>
                      <a:pt x="161" y="178"/>
                    </a:lnTo>
                    <a:lnTo>
                      <a:pt x="169" y="165"/>
                    </a:lnTo>
                    <a:lnTo>
                      <a:pt x="169" y="156"/>
                    </a:lnTo>
                    <a:lnTo>
                      <a:pt x="161" y="147"/>
                    </a:lnTo>
                    <a:lnTo>
                      <a:pt x="155" y="138"/>
                    </a:lnTo>
                    <a:lnTo>
                      <a:pt x="140" y="134"/>
                    </a:lnTo>
                    <a:lnTo>
                      <a:pt x="123" y="134"/>
                    </a:lnTo>
                    <a:lnTo>
                      <a:pt x="110" y="140"/>
                    </a:lnTo>
                    <a:lnTo>
                      <a:pt x="86" y="138"/>
                    </a:lnTo>
                    <a:lnTo>
                      <a:pt x="73" y="140"/>
                    </a:lnTo>
                    <a:lnTo>
                      <a:pt x="65" y="135"/>
                    </a:lnTo>
                    <a:lnTo>
                      <a:pt x="64" y="123"/>
                    </a:lnTo>
                    <a:lnTo>
                      <a:pt x="51" y="125"/>
                    </a:lnTo>
                    <a:lnTo>
                      <a:pt x="36" y="131"/>
                    </a:lnTo>
                    <a:lnTo>
                      <a:pt x="27" y="141"/>
                    </a:lnTo>
                    <a:lnTo>
                      <a:pt x="25" y="136"/>
                    </a:lnTo>
                    <a:lnTo>
                      <a:pt x="25" y="128"/>
                    </a:lnTo>
                    <a:lnTo>
                      <a:pt x="28" y="116"/>
                    </a:lnTo>
                    <a:lnTo>
                      <a:pt x="35" y="107"/>
                    </a:lnTo>
                    <a:lnTo>
                      <a:pt x="26" y="108"/>
                    </a:lnTo>
                    <a:lnTo>
                      <a:pt x="30" y="100"/>
                    </a:lnTo>
                    <a:lnTo>
                      <a:pt x="20" y="95"/>
                    </a:lnTo>
                    <a:lnTo>
                      <a:pt x="27" y="82"/>
                    </a:lnTo>
                    <a:lnTo>
                      <a:pt x="22" y="82"/>
                    </a:lnTo>
                    <a:lnTo>
                      <a:pt x="15" y="79"/>
                    </a:lnTo>
                    <a:lnTo>
                      <a:pt x="16" y="70"/>
                    </a:lnTo>
                    <a:lnTo>
                      <a:pt x="0" y="57"/>
                    </a:lnTo>
                    <a:lnTo>
                      <a:pt x="5" y="43"/>
                    </a:lnTo>
                    <a:lnTo>
                      <a:pt x="17" y="34"/>
                    </a:lnTo>
                    <a:lnTo>
                      <a:pt x="28" y="31"/>
                    </a:lnTo>
                    <a:lnTo>
                      <a:pt x="47" y="31"/>
                    </a:lnTo>
                    <a:lnTo>
                      <a:pt x="56" y="22"/>
                    </a:lnTo>
                    <a:lnTo>
                      <a:pt x="54" y="16"/>
                    </a:lnTo>
                    <a:lnTo>
                      <a:pt x="62" y="5"/>
                    </a:lnTo>
                    <a:lnTo>
                      <a:pt x="84" y="0"/>
                    </a:lnTo>
                    <a:lnTo>
                      <a:pt x="95" y="3"/>
                    </a:lnTo>
                    <a:lnTo>
                      <a:pt x="110" y="10"/>
                    </a:lnTo>
                    <a:lnTo>
                      <a:pt x="129" y="14"/>
                    </a:lnTo>
                    <a:lnTo>
                      <a:pt x="170" y="12"/>
                    </a:lnTo>
                    <a:lnTo>
                      <a:pt x="180" y="7"/>
                    </a:lnTo>
                    <a:lnTo>
                      <a:pt x="192" y="9"/>
                    </a:lnTo>
                    <a:lnTo>
                      <a:pt x="212" y="15"/>
                    </a:lnTo>
                    <a:lnTo>
                      <a:pt x="223" y="15"/>
                    </a:lnTo>
                    <a:lnTo>
                      <a:pt x="256" y="22"/>
                    </a:lnTo>
                    <a:lnTo>
                      <a:pt x="273" y="23"/>
                    </a:lnTo>
                    <a:lnTo>
                      <a:pt x="293" y="22"/>
                    </a:lnTo>
                    <a:lnTo>
                      <a:pt x="306" y="18"/>
                    </a:lnTo>
                    <a:lnTo>
                      <a:pt x="317" y="22"/>
                    </a:lnTo>
                    <a:lnTo>
                      <a:pt x="337" y="25"/>
                    </a:lnTo>
                    <a:lnTo>
                      <a:pt x="366" y="23"/>
                    </a:lnTo>
                    <a:lnTo>
                      <a:pt x="381" y="28"/>
                    </a:lnTo>
                    <a:lnTo>
                      <a:pt x="398" y="30"/>
                    </a:lnTo>
                    <a:lnTo>
                      <a:pt x="408" y="27"/>
                    </a:lnTo>
                    <a:lnTo>
                      <a:pt x="409" y="31"/>
                    </a:lnTo>
                    <a:lnTo>
                      <a:pt x="431" y="49"/>
                    </a:lnTo>
                    <a:lnTo>
                      <a:pt x="440" y="54"/>
                    </a:lnTo>
                    <a:lnTo>
                      <a:pt x="451" y="57"/>
                    </a:lnTo>
                    <a:lnTo>
                      <a:pt x="462" y="63"/>
                    </a:lnTo>
                    <a:lnTo>
                      <a:pt x="469" y="69"/>
                    </a:lnTo>
                    <a:lnTo>
                      <a:pt x="515" y="81"/>
                    </a:lnTo>
                    <a:lnTo>
                      <a:pt x="531" y="82"/>
                    </a:lnTo>
                    <a:lnTo>
                      <a:pt x="537" y="81"/>
                    </a:lnTo>
                    <a:lnTo>
                      <a:pt x="547" y="74"/>
                    </a:lnTo>
                    <a:lnTo>
                      <a:pt x="555" y="73"/>
                    </a:lnTo>
                    <a:lnTo>
                      <a:pt x="564" y="75"/>
                    </a:lnTo>
                    <a:lnTo>
                      <a:pt x="579" y="85"/>
                    </a:lnTo>
                    <a:lnTo>
                      <a:pt x="585" y="92"/>
                    </a:lnTo>
                    <a:lnTo>
                      <a:pt x="589" y="97"/>
                    </a:lnTo>
                    <a:lnTo>
                      <a:pt x="595" y="98"/>
                    </a:lnTo>
                    <a:lnTo>
                      <a:pt x="600" y="96"/>
                    </a:lnTo>
                    <a:lnTo>
                      <a:pt x="597" y="92"/>
                    </a:lnTo>
                    <a:lnTo>
                      <a:pt x="608" y="101"/>
                    </a:lnTo>
                    <a:lnTo>
                      <a:pt x="616" y="103"/>
                    </a:lnTo>
                    <a:lnTo>
                      <a:pt x="644" y="101"/>
                    </a:lnTo>
                    <a:lnTo>
                      <a:pt x="657" y="98"/>
                    </a:lnTo>
                    <a:lnTo>
                      <a:pt x="671" y="98"/>
                    </a:lnTo>
                    <a:lnTo>
                      <a:pt x="678" y="100"/>
                    </a:lnTo>
                    <a:lnTo>
                      <a:pt x="686" y="102"/>
                    </a:lnTo>
                    <a:lnTo>
                      <a:pt x="687" y="109"/>
                    </a:lnTo>
                    <a:lnTo>
                      <a:pt x="678" y="114"/>
                    </a:lnTo>
                    <a:lnTo>
                      <a:pt x="680" y="124"/>
                    </a:lnTo>
                    <a:lnTo>
                      <a:pt x="683" y="133"/>
                    </a:lnTo>
                    <a:lnTo>
                      <a:pt x="675" y="144"/>
                    </a:lnTo>
                    <a:lnTo>
                      <a:pt x="637" y="167"/>
                    </a:lnTo>
                    <a:lnTo>
                      <a:pt x="623" y="181"/>
                    </a:lnTo>
                    <a:lnTo>
                      <a:pt x="564" y="203"/>
                    </a:lnTo>
                    <a:lnTo>
                      <a:pt x="552" y="217"/>
                    </a:lnTo>
                    <a:lnTo>
                      <a:pt x="552" y="224"/>
                    </a:lnTo>
                    <a:lnTo>
                      <a:pt x="543" y="232"/>
                    </a:lnTo>
                    <a:lnTo>
                      <a:pt x="531" y="247"/>
                    </a:lnTo>
                    <a:lnTo>
                      <a:pt x="515" y="274"/>
                    </a:lnTo>
                    <a:lnTo>
                      <a:pt x="495" y="300"/>
                    </a:lnTo>
                    <a:lnTo>
                      <a:pt x="492" y="312"/>
                    </a:lnTo>
                    <a:lnTo>
                      <a:pt x="489" y="318"/>
                    </a:lnTo>
                    <a:lnTo>
                      <a:pt x="489" y="321"/>
                    </a:lnTo>
                    <a:lnTo>
                      <a:pt x="492" y="327"/>
                    </a:lnTo>
                    <a:lnTo>
                      <a:pt x="494" y="337"/>
                    </a:lnTo>
                    <a:lnTo>
                      <a:pt x="497" y="343"/>
                    </a:lnTo>
                    <a:lnTo>
                      <a:pt x="501" y="349"/>
                    </a:lnTo>
                    <a:lnTo>
                      <a:pt x="506" y="351"/>
                    </a:lnTo>
                    <a:lnTo>
                      <a:pt x="515" y="354"/>
                    </a:lnTo>
                    <a:lnTo>
                      <a:pt x="519" y="360"/>
                    </a:lnTo>
                    <a:lnTo>
                      <a:pt x="514" y="369"/>
                    </a:lnTo>
                    <a:lnTo>
                      <a:pt x="500" y="378"/>
                    </a:lnTo>
                    <a:lnTo>
                      <a:pt x="492" y="385"/>
                    </a:lnTo>
                    <a:lnTo>
                      <a:pt x="484" y="392"/>
                    </a:lnTo>
                    <a:lnTo>
                      <a:pt x="474" y="409"/>
                    </a:lnTo>
                    <a:lnTo>
                      <a:pt x="472" y="418"/>
                    </a:lnTo>
                    <a:lnTo>
                      <a:pt x="467" y="426"/>
                    </a:lnTo>
                    <a:lnTo>
                      <a:pt x="465" y="435"/>
                    </a:lnTo>
                    <a:lnTo>
                      <a:pt x="467" y="441"/>
                    </a:lnTo>
                    <a:lnTo>
                      <a:pt x="435" y="445"/>
                    </a:lnTo>
                    <a:lnTo>
                      <a:pt x="415" y="463"/>
                    </a:lnTo>
                    <a:lnTo>
                      <a:pt x="408" y="482"/>
                    </a:lnTo>
                    <a:lnTo>
                      <a:pt x="404" y="490"/>
                    </a:lnTo>
                    <a:lnTo>
                      <a:pt x="398" y="496"/>
                    </a:lnTo>
                    <a:lnTo>
                      <a:pt x="391" y="498"/>
                    </a:lnTo>
                    <a:lnTo>
                      <a:pt x="379" y="495"/>
                    </a:lnTo>
                    <a:lnTo>
                      <a:pt x="364" y="501"/>
                    </a:lnTo>
                    <a:lnTo>
                      <a:pt x="350" y="501"/>
                    </a:lnTo>
                    <a:lnTo>
                      <a:pt x="334" y="498"/>
                    </a:lnTo>
                    <a:lnTo>
                      <a:pt x="318" y="500"/>
                    </a:lnTo>
                    <a:lnTo>
                      <a:pt x="306" y="498"/>
                    </a:lnTo>
                    <a:lnTo>
                      <a:pt x="269" y="502"/>
                    </a:lnTo>
                    <a:lnTo>
                      <a:pt x="258" y="515"/>
                    </a:lnTo>
                    <a:lnTo>
                      <a:pt x="246" y="516"/>
                    </a:lnTo>
                    <a:lnTo>
                      <a:pt x="234" y="521"/>
                    </a:lnTo>
                    <a:lnTo>
                      <a:pt x="226" y="529"/>
                    </a:lnTo>
                    <a:lnTo>
                      <a:pt x="223" y="536"/>
                    </a:lnTo>
                    <a:lnTo>
                      <a:pt x="218" y="541"/>
                    </a:lnTo>
                    <a:lnTo>
                      <a:pt x="210" y="545"/>
                    </a:lnTo>
                    <a:lnTo>
                      <a:pt x="193" y="542"/>
                    </a:lnTo>
                    <a:lnTo>
                      <a:pt x="181" y="533"/>
                    </a:lnTo>
                    <a:lnTo>
                      <a:pt x="170" y="517"/>
                    </a:lnTo>
                    <a:lnTo>
                      <a:pt x="169" y="509"/>
                    </a:lnTo>
                    <a:lnTo>
                      <a:pt x="161" y="502"/>
                    </a:lnTo>
                    <a:lnTo>
                      <a:pt x="161" y="491"/>
                    </a:lnTo>
                    <a:lnTo>
                      <a:pt x="160" y="488"/>
                    </a:lnTo>
                    <a:lnTo>
                      <a:pt x="156" y="484"/>
                    </a:lnTo>
                    <a:lnTo>
                      <a:pt x="148" y="477"/>
                    </a:lnTo>
                    <a:lnTo>
                      <a:pt x="133" y="468"/>
                    </a:lnTo>
                    <a:lnTo>
                      <a:pt x="126" y="467"/>
                    </a:lnTo>
                    <a:lnTo>
                      <a:pt x="105" y="4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9" name="任意多边形: 形状 208"/>
              <p:cNvSpPr>
                <a:spLocks noChangeAspect="1"/>
              </p:cNvSpPr>
              <p:nvPr/>
            </p:nvSpPr>
            <p:spPr bwMode="gray">
              <a:xfrm>
                <a:off x="4820444" y="2592735"/>
                <a:ext cx="63500" cy="76200"/>
              </a:xfrm>
              <a:custGeom>
                <a:avLst/>
                <a:gdLst/>
                <a:ahLst/>
                <a:cxnLst>
                  <a:cxn ang="0">
                    <a:pos x="124" y="239"/>
                  </a:cxn>
                  <a:cxn ang="0">
                    <a:pos x="116" y="221"/>
                  </a:cxn>
                  <a:cxn ang="0">
                    <a:pos x="116" y="201"/>
                  </a:cxn>
                  <a:cxn ang="0">
                    <a:pos x="99" y="194"/>
                  </a:cxn>
                  <a:cxn ang="0">
                    <a:pos x="88" y="183"/>
                  </a:cxn>
                  <a:cxn ang="0">
                    <a:pos x="79" y="177"/>
                  </a:cxn>
                  <a:cxn ang="0">
                    <a:pos x="52" y="181"/>
                  </a:cxn>
                  <a:cxn ang="0">
                    <a:pos x="17" y="197"/>
                  </a:cxn>
                  <a:cxn ang="0">
                    <a:pos x="0" y="187"/>
                  </a:cxn>
                  <a:cxn ang="0">
                    <a:pos x="10" y="185"/>
                  </a:cxn>
                  <a:cxn ang="0">
                    <a:pos x="30" y="186"/>
                  </a:cxn>
                  <a:cxn ang="0">
                    <a:pos x="42" y="182"/>
                  </a:cxn>
                  <a:cxn ang="0">
                    <a:pos x="25" y="182"/>
                  </a:cxn>
                  <a:cxn ang="0">
                    <a:pos x="24" y="172"/>
                  </a:cxn>
                  <a:cxn ang="0">
                    <a:pos x="54" y="162"/>
                  </a:cxn>
                  <a:cxn ang="0">
                    <a:pos x="78" y="155"/>
                  </a:cxn>
                  <a:cxn ang="0">
                    <a:pos x="62" y="156"/>
                  </a:cxn>
                  <a:cxn ang="0">
                    <a:pos x="45" y="153"/>
                  </a:cxn>
                  <a:cxn ang="0">
                    <a:pos x="38" y="138"/>
                  </a:cxn>
                  <a:cxn ang="0">
                    <a:pos x="62" y="106"/>
                  </a:cxn>
                  <a:cxn ang="0">
                    <a:pos x="74" y="52"/>
                  </a:cxn>
                  <a:cxn ang="0">
                    <a:pos x="88" y="57"/>
                  </a:cxn>
                  <a:cxn ang="0">
                    <a:pos x="94" y="65"/>
                  </a:cxn>
                  <a:cxn ang="0">
                    <a:pos x="85" y="69"/>
                  </a:cxn>
                  <a:cxn ang="0">
                    <a:pos x="83" y="79"/>
                  </a:cxn>
                  <a:cxn ang="0">
                    <a:pos x="84" y="94"/>
                  </a:cxn>
                  <a:cxn ang="0">
                    <a:pos x="100" y="103"/>
                  </a:cxn>
                  <a:cxn ang="0">
                    <a:pos x="106" y="101"/>
                  </a:cxn>
                  <a:cxn ang="0">
                    <a:pos x="101" y="88"/>
                  </a:cxn>
                  <a:cxn ang="0">
                    <a:pos x="103" y="81"/>
                  </a:cxn>
                  <a:cxn ang="0">
                    <a:pos x="111" y="65"/>
                  </a:cxn>
                  <a:cxn ang="0">
                    <a:pos x="112" y="51"/>
                  </a:cxn>
                  <a:cxn ang="0">
                    <a:pos x="105" y="48"/>
                  </a:cxn>
                  <a:cxn ang="0">
                    <a:pos x="103" y="26"/>
                  </a:cxn>
                  <a:cxn ang="0">
                    <a:pos x="117" y="11"/>
                  </a:cxn>
                  <a:cxn ang="0">
                    <a:pos x="138" y="4"/>
                  </a:cxn>
                  <a:cxn ang="0">
                    <a:pos x="161" y="2"/>
                  </a:cxn>
                  <a:cxn ang="0">
                    <a:pos x="182" y="3"/>
                  </a:cxn>
                  <a:cxn ang="0">
                    <a:pos x="196" y="16"/>
                  </a:cxn>
                  <a:cxn ang="0">
                    <a:pos x="170" y="73"/>
                  </a:cxn>
                  <a:cxn ang="0">
                    <a:pos x="191" y="90"/>
                  </a:cxn>
                  <a:cxn ang="0">
                    <a:pos x="182" y="111"/>
                  </a:cxn>
                  <a:cxn ang="0">
                    <a:pos x="171" y="129"/>
                  </a:cxn>
                  <a:cxn ang="0">
                    <a:pos x="158" y="142"/>
                  </a:cxn>
                  <a:cxn ang="0">
                    <a:pos x="135" y="137"/>
                  </a:cxn>
                  <a:cxn ang="0">
                    <a:pos x="138" y="160"/>
                  </a:cxn>
                  <a:cxn ang="0">
                    <a:pos x="138" y="182"/>
                  </a:cxn>
                  <a:cxn ang="0">
                    <a:pos x="132" y="208"/>
                  </a:cxn>
                  <a:cxn ang="0">
                    <a:pos x="137" y="232"/>
                  </a:cxn>
                </a:cxnLst>
                <a:rect l="0" t="0" r="r" b="b"/>
                <a:pathLst>
                  <a:path w="196" h="239">
                    <a:moveTo>
                      <a:pt x="137" y="239"/>
                    </a:moveTo>
                    <a:lnTo>
                      <a:pt x="124" y="239"/>
                    </a:lnTo>
                    <a:lnTo>
                      <a:pt x="117" y="232"/>
                    </a:lnTo>
                    <a:lnTo>
                      <a:pt x="116" y="221"/>
                    </a:lnTo>
                    <a:lnTo>
                      <a:pt x="117" y="212"/>
                    </a:lnTo>
                    <a:lnTo>
                      <a:pt x="116" y="201"/>
                    </a:lnTo>
                    <a:lnTo>
                      <a:pt x="107" y="196"/>
                    </a:lnTo>
                    <a:lnTo>
                      <a:pt x="99" y="194"/>
                    </a:lnTo>
                    <a:lnTo>
                      <a:pt x="90" y="189"/>
                    </a:lnTo>
                    <a:lnTo>
                      <a:pt x="88" y="183"/>
                    </a:lnTo>
                    <a:lnTo>
                      <a:pt x="85" y="183"/>
                    </a:lnTo>
                    <a:lnTo>
                      <a:pt x="79" y="177"/>
                    </a:lnTo>
                    <a:lnTo>
                      <a:pt x="64" y="178"/>
                    </a:lnTo>
                    <a:lnTo>
                      <a:pt x="52" y="181"/>
                    </a:lnTo>
                    <a:lnTo>
                      <a:pt x="37" y="191"/>
                    </a:lnTo>
                    <a:lnTo>
                      <a:pt x="17" y="197"/>
                    </a:lnTo>
                    <a:lnTo>
                      <a:pt x="0" y="188"/>
                    </a:lnTo>
                    <a:lnTo>
                      <a:pt x="0" y="187"/>
                    </a:lnTo>
                    <a:lnTo>
                      <a:pt x="3" y="185"/>
                    </a:lnTo>
                    <a:lnTo>
                      <a:pt x="10" y="185"/>
                    </a:lnTo>
                    <a:lnTo>
                      <a:pt x="21" y="191"/>
                    </a:lnTo>
                    <a:lnTo>
                      <a:pt x="30" y="186"/>
                    </a:lnTo>
                    <a:lnTo>
                      <a:pt x="38" y="186"/>
                    </a:lnTo>
                    <a:lnTo>
                      <a:pt x="42" y="182"/>
                    </a:lnTo>
                    <a:lnTo>
                      <a:pt x="35" y="181"/>
                    </a:lnTo>
                    <a:lnTo>
                      <a:pt x="25" y="182"/>
                    </a:lnTo>
                    <a:lnTo>
                      <a:pt x="20" y="181"/>
                    </a:lnTo>
                    <a:lnTo>
                      <a:pt x="24" y="172"/>
                    </a:lnTo>
                    <a:lnTo>
                      <a:pt x="43" y="169"/>
                    </a:lnTo>
                    <a:lnTo>
                      <a:pt x="54" y="162"/>
                    </a:lnTo>
                    <a:lnTo>
                      <a:pt x="72" y="159"/>
                    </a:lnTo>
                    <a:lnTo>
                      <a:pt x="78" y="155"/>
                    </a:lnTo>
                    <a:lnTo>
                      <a:pt x="73" y="151"/>
                    </a:lnTo>
                    <a:lnTo>
                      <a:pt x="62" y="156"/>
                    </a:lnTo>
                    <a:lnTo>
                      <a:pt x="52" y="155"/>
                    </a:lnTo>
                    <a:lnTo>
                      <a:pt x="45" y="153"/>
                    </a:lnTo>
                    <a:lnTo>
                      <a:pt x="38" y="146"/>
                    </a:lnTo>
                    <a:lnTo>
                      <a:pt x="38" y="138"/>
                    </a:lnTo>
                    <a:lnTo>
                      <a:pt x="40" y="133"/>
                    </a:lnTo>
                    <a:lnTo>
                      <a:pt x="62" y="106"/>
                    </a:lnTo>
                    <a:lnTo>
                      <a:pt x="68" y="69"/>
                    </a:lnTo>
                    <a:lnTo>
                      <a:pt x="74" y="52"/>
                    </a:lnTo>
                    <a:lnTo>
                      <a:pt x="84" y="48"/>
                    </a:lnTo>
                    <a:lnTo>
                      <a:pt x="88" y="57"/>
                    </a:lnTo>
                    <a:lnTo>
                      <a:pt x="94" y="62"/>
                    </a:lnTo>
                    <a:lnTo>
                      <a:pt x="94" y="65"/>
                    </a:lnTo>
                    <a:lnTo>
                      <a:pt x="94" y="67"/>
                    </a:lnTo>
                    <a:lnTo>
                      <a:pt x="85" y="69"/>
                    </a:lnTo>
                    <a:lnTo>
                      <a:pt x="84" y="73"/>
                    </a:lnTo>
                    <a:lnTo>
                      <a:pt x="83" y="79"/>
                    </a:lnTo>
                    <a:lnTo>
                      <a:pt x="84" y="90"/>
                    </a:lnTo>
                    <a:lnTo>
                      <a:pt x="84" y="94"/>
                    </a:lnTo>
                    <a:lnTo>
                      <a:pt x="89" y="100"/>
                    </a:lnTo>
                    <a:lnTo>
                      <a:pt x="100" y="103"/>
                    </a:lnTo>
                    <a:lnTo>
                      <a:pt x="105" y="103"/>
                    </a:lnTo>
                    <a:lnTo>
                      <a:pt x="106" y="101"/>
                    </a:lnTo>
                    <a:lnTo>
                      <a:pt x="105" y="94"/>
                    </a:lnTo>
                    <a:lnTo>
                      <a:pt x="101" y="88"/>
                    </a:lnTo>
                    <a:lnTo>
                      <a:pt x="100" y="83"/>
                    </a:lnTo>
                    <a:lnTo>
                      <a:pt x="103" y="81"/>
                    </a:lnTo>
                    <a:lnTo>
                      <a:pt x="110" y="76"/>
                    </a:lnTo>
                    <a:lnTo>
                      <a:pt x="111" y="65"/>
                    </a:lnTo>
                    <a:lnTo>
                      <a:pt x="116" y="53"/>
                    </a:lnTo>
                    <a:lnTo>
                      <a:pt x="112" y="51"/>
                    </a:lnTo>
                    <a:lnTo>
                      <a:pt x="106" y="51"/>
                    </a:lnTo>
                    <a:lnTo>
                      <a:pt x="105" y="48"/>
                    </a:lnTo>
                    <a:lnTo>
                      <a:pt x="102" y="31"/>
                    </a:lnTo>
                    <a:lnTo>
                      <a:pt x="103" y="26"/>
                    </a:lnTo>
                    <a:lnTo>
                      <a:pt x="108" y="19"/>
                    </a:lnTo>
                    <a:lnTo>
                      <a:pt x="117" y="11"/>
                    </a:lnTo>
                    <a:lnTo>
                      <a:pt x="128" y="6"/>
                    </a:lnTo>
                    <a:lnTo>
                      <a:pt x="138" y="4"/>
                    </a:lnTo>
                    <a:lnTo>
                      <a:pt x="151" y="6"/>
                    </a:lnTo>
                    <a:lnTo>
                      <a:pt x="161" y="2"/>
                    </a:lnTo>
                    <a:lnTo>
                      <a:pt x="173" y="0"/>
                    </a:lnTo>
                    <a:lnTo>
                      <a:pt x="182" y="3"/>
                    </a:lnTo>
                    <a:lnTo>
                      <a:pt x="191" y="10"/>
                    </a:lnTo>
                    <a:lnTo>
                      <a:pt x="196" y="16"/>
                    </a:lnTo>
                    <a:lnTo>
                      <a:pt x="186" y="62"/>
                    </a:lnTo>
                    <a:lnTo>
                      <a:pt x="170" y="73"/>
                    </a:lnTo>
                    <a:lnTo>
                      <a:pt x="172" y="81"/>
                    </a:lnTo>
                    <a:lnTo>
                      <a:pt x="191" y="90"/>
                    </a:lnTo>
                    <a:lnTo>
                      <a:pt x="189" y="101"/>
                    </a:lnTo>
                    <a:lnTo>
                      <a:pt x="182" y="111"/>
                    </a:lnTo>
                    <a:lnTo>
                      <a:pt x="172" y="118"/>
                    </a:lnTo>
                    <a:lnTo>
                      <a:pt x="171" y="129"/>
                    </a:lnTo>
                    <a:lnTo>
                      <a:pt x="166" y="140"/>
                    </a:lnTo>
                    <a:lnTo>
                      <a:pt x="158" y="142"/>
                    </a:lnTo>
                    <a:lnTo>
                      <a:pt x="145" y="137"/>
                    </a:lnTo>
                    <a:lnTo>
                      <a:pt x="135" y="137"/>
                    </a:lnTo>
                    <a:lnTo>
                      <a:pt x="134" y="145"/>
                    </a:lnTo>
                    <a:lnTo>
                      <a:pt x="138" y="160"/>
                    </a:lnTo>
                    <a:lnTo>
                      <a:pt x="139" y="170"/>
                    </a:lnTo>
                    <a:lnTo>
                      <a:pt x="138" y="182"/>
                    </a:lnTo>
                    <a:lnTo>
                      <a:pt x="138" y="201"/>
                    </a:lnTo>
                    <a:lnTo>
                      <a:pt x="132" y="208"/>
                    </a:lnTo>
                    <a:lnTo>
                      <a:pt x="132" y="215"/>
                    </a:lnTo>
                    <a:lnTo>
                      <a:pt x="137" y="232"/>
                    </a:lnTo>
                    <a:lnTo>
                      <a:pt x="137" y="2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0" name="任意多边形: 形状 209"/>
              <p:cNvSpPr>
                <a:spLocks noChangeAspect="1"/>
              </p:cNvSpPr>
              <p:nvPr/>
            </p:nvSpPr>
            <p:spPr bwMode="gray">
              <a:xfrm>
                <a:off x="4598194" y="2888010"/>
                <a:ext cx="55563" cy="112713"/>
              </a:xfrm>
              <a:custGeom>
                <a:avLst/>
                <a:gdLst/>
                <a:ahLst/>
                <a:cxnLst>
                  <a:cxn ang="0">
                    <a:pos x="109" y="328"/>
                  </a:cxn>
                  <a:cxn ang="0">
                    <a:pos x="115" y="307"/>
                  </a:cxn>
                  <a:cxn ang="0">
                    <a:pos x="136" y="287"/>
                  </a:cxn>
                  <a:cxn ang="0">
                    <a:pos x="124" y="265"/>
                  </a:cxn>
                  <a:cxn ang="0">
                    <a:pos x="121" y="238"/>
                  </a:cxn>
                  <a:cxn ang="0">
                    <a:pos x="132" y="217"/>
                  </a:cxn>
                  <a:cxn ang="0">
                    <a:pos x="118" y="194"/>
                  </a:cxn>
                  <a:cxn ang="0">
                    <a:pos x="122" y="172"/>
                  </a:cxn>
                  <a:cxn ang="0">
                    <a:pos x="143" y="157"/>
                  </a:cxn>
                  <a:cxn ang="0">
                    <a:pos x="137" y="137"/>
                  </a:cxn>
                  <a:cxn ang="0">
                    <a:pos x="143" y="115"/>
                  </a:cxn>
                  <a:cxn ang="0">
                    <a:pos x="146" y="87"/>
                  </a:cxn>
                  <a:cxn ang="0">
                    <a:pos x="169" y="55"/>
                  </a:cxn>
                  <a:cxn ang="0">
                    <a:pos x="177" y="33"/>
                  </a:cxn>
                  <a:cxn ang="0">
                    <a:pos x="163" y="15"/>
                  </a:cxn>
                  <a:cxn ang="0">
                    <a:pos x="131" y="11"/>
                  </a:cxn>
                  <a:cxn ang="0">
                    <a:pos x="94" y="15"/>
                  </a:cxn>
                  <a:cxn ang="0">
                    <a:pos x="73" y="12"/>
                  </a:cxn>
                  <a:cxn ang="0">
                    <a:pos x="59" y="2"/>
                  </a:cxn>
                  <a:cxn ang="0">
                    <a:pos x="35" y="18"/>
                  </a:cxn>
                  <a:cxn ang="0">
                    <a:pos x="45" y="74"/>
                  </a:cxn>
                  <a:cxn ang="0">
                    <a:pos x="38" y="104"/>
                  </a:cxn>
                  <a:cxn ang="0">
                    <a:pos x="32" y="129"/>
                  </a:cxn>
                  <a:cxn ang="0">
                    <a:pos x="28" y="155"/>
                  </a:cxn>
                  <a:cxn ang="0">
                    <a:pos x="16" y="184"/>
                  </a:cxn>
                  <a:cxn ang="0">
                    <a:pos x="3" y="220"/>
                  </a:cxn>
                  <a:cxn ang="0">
                    <a:pos x="1" y="238"/>
                  </a:cxn>
                  <a:cxn ang="0">
                    <a:pos x="18" y="259"/>
                  </a:cxn>
                  <a:cxn ang="0">
                    <a:pos x="40" y="253"/>
                  </a:cxn>
                  <a:cxn ang="0">
                    <a:pos x="36" y="262"/>
                  </a:cxn>
                  <a:cxn ang="0">
                    <a:pos x="35" y="290"/>
                  </a:cxn>
                  <a:cxn ang="0">
                    <a:pos x="36" y="319"/>
                  </a:cxn>
                  <a:cxn ang="0">
                    <a:pos x="29" y="340"/>
                  </a:cxn>
                  <a:cxn ang="0">
                    <a:pos x="32" y="355"/>
                  </a:cxn>
                  <a:cxn ang="0">
                    <a:pos x="55" y="352"/>
                  </a:cxn>
                  <a:cxn ang="0">
                    <a:pos x="76" y="356"/>
                  </a:cxn>
                  <a:cxn ang="0">
                    <a:pos x="97" y="352"/>
                  </a:cxn>
                  <a:cxn ang="0">
                    <a:pos x="113" y="345"/>
                  </a:cxn>
                </a:cxnLst>
                <a:rect l="0" t="0" r="r" b="b"/>
                <a:pathLst>
                  <a:path w="177" h="356">
                    <a:moveTo>
                      <a:pt x="113" y="345"/>
                    </a:moveTo>
                    <a:lnTo>
                      <a:pt x="109" y="328"/>
                    </a:lnTo>
                    <a:lnTo>
                      <a:pt x="108" y="317"/>
                    </a:lnTo>
                    <a:lnTo>
                      <a:pt x="115" y="307"/>
                    </a:lnTo>
                    <a:lnTo>
                      <a:pt x="130" y="296"/>
                    </a:lnTo>
                    <a:lnTo>
                      <a:pt x="136" y="287"/>
                    </a:lnTo>
                    <a:lnTo>
                      <a:pt x="134" y="275"/>
                    </a:lnTo>
                    <a:lnTo>
                      <a:pt x="124" y="265"/>
                    </a:lnTo>
                    <a:lnTo>
                      <a:pt x="120" y="253"/>
                    </a:lnTo>
                    <a:lnTo>
                      <a:pt x="121" y="238"/>
                    </a:lnTo>
                    <a:lnTo>
                      <a:pt x="129" y="226"/>
                    </a:lnTo>
                    <a:lnTo>
                      <a:pt x="132" y="217"/>
                    </a:lnTo>
                    <a:lnTo>
                      <a:pt x="130" y="212"/>
                    </a:lnTo>
                    <a:lnTo>
                      <a:pt x="118" y="194"/>
                    </a:lnTo>
                    <a:lnTo>
                      <a:pt x="114" y="178"/>
                    </a:lnTo>
                    <a:lnTo>
                      <a:pt x="122" y="172"/>
                    </a:lnTo>
                    <a:lnTo>
                      <a:pt x="134" y="168"/>
                    </a:lnTo>
                    <a:lnTo>
                      <a:pt x="143" y="157"/>
                    </a:lnTo>
                    <a:lnTo>
                      <a:pt x="145" y="147"/>
                    </a:lnTo>
                    <a:lnTo>
                      <a:pt x="137" y="137"/>
                    </a:lnTo>
                    <a:lnTo>
                      <a:pt x="137" y="130"/>
                    </a:lnTo>
                    <a:lnTo>
                      <a:pt x="143" y="115"/>
                    </a:lnTo>
                    <a:lnTo>
                      <a:pt x="146" y="101"/>
                    </a:lnTo>
                    <a:lnTo>
                      <a:pt x="146" y="87"/>
                    </a:lnTo>
                    <a:lnTo>
                      <a:pt x="147" y="77"/>
                    </a:lnTo>
                    <a:lnTo>
                      <a:pt x="169" y="55"/>
                    </a:lnTo>
                    <a:lnTo>
                      <a:pt x="177" y="42"/>
                    </a:lnTo>
                    <a:lnTo>
                      <a:pt x="177" y="33"/>
                    </a:lnTo>
                    <a:lnTo>
                      <a:pt x="169" y="24"/>
                    </a:lnTo>
                    <a:lnTo>
                      <a:pt x="163" y="15"/>
                    </a:lnTo>
                    <a:lnTo>
                      <a:pt x="148" y="11"/>
                    </a:lnTo>
                    <a:lnTo>
                      <a:pt x="131" y="11"/>
                    </a:lnTo>
                    <a:lnTo>
                      <a:pt x="118" y="17"/>
                    </a:lnTo>
                    <a:lnTo>
                      <a:pt x="94" y="15"/>
                    </a:lnTo>
                    <a:lnTo>
                      <a:pt x="81" y="17"/>
                    </a:lnTo>
                    <a:lnTo>
                      <a:pt x="73" y="12"/>
                    </a:lnTo>
                    <a:lnTo>
                      <a:pt x="72" y="0"/>
                    </a:lnTo>
                    <a:lnTo>
                      <a:pt x="59" y="2"/>
                    </a:lnTo>
                    <a:lnTo>
                      <a:pt x="44" y="8"/>
                    </a:lnTo>
                    <a:lnTo>
                      <a:pt x="35" y="18"/>
                    </a:lnTo>
                    <a:lnTo>
                      <a:pt x="44" y="63"/>
                    </a:lnTo>
                    <a:lnTo>
                      <a:pt x="45" y="74"/>
                    </a:lnTo>
                    <a:lnTo>
                      <a:pt x="41" y="81"/>
                    </a:lnTo>
                    <a:lnTo>
                      <a:pt x="38" y="104"/>
                    </a:lnTo>
                    <a:lnTo>
                      <a:pt x="35" y="113"/>
                    </a:lnTo>
                    <a:lnTo>
                      <a:pt x="32" y="129"/>
                    </a:lnTo>
                    <a:lnTo>
                      <a:pt x="30" y="144"/>
                    </a:lnTo>
                    <a:lnTo>
                      <a:pt x="28" y="155"/>
                    </a:lnTo>
                    <a:lnTo>
                      <a:pt x="22" y="173"/>
                    </a:lnTo>
                    <a:lnTo>
                      <a:pt x="16" y="184"/>
                    </a:lnTo>
                    <a:lnTo>
                      <a:pt x="3" y="203"/>
                    </a:lnTo>
                    <a:lnTo>
                      <a:pt x="3" y="220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8" y="243"/>
                    </a:lnTo>
                    <a:lnTo>
                      <a:pt x="18" y="259"/>
                    </a:lnTo>
                    <a:lnTo>
                      <a:pt x="25" y="255"/>
                    </a:lnTo>
                    <a:lnTo>
                      <a:pt x="40" y="253"/>
                    </a:lnTo>
                    <a:lnTo>
                      <a:pt x="39" y="258"/>
                    </a:lnTo>
                    <a:lnTo>
                      <a:pt x="36" y="262"/>
                    </a:lnTo>
                    <a:lnTo>
                      <a:pt x="38" y="277"/>
                    </a:lnTo>
                    <a:lnTo>
                      <a:pt x="35" y="290"/>
                    </a:lnTo>
                    <a:lnTo>
                      <a:pt x="36" y="296"/>
                    </a:lnTo>
                    <a:lnTo>
                      <a:pt x="36" y="319"/>
                    </a:lnTo>
                    <a:lnTo>
                      <a:pt x="35" y="328"/>
                    </a:lnTo>
                    <a:lnTo>
                      <a:pt x="29" y="340"/>
                    </a:lnTo>
                    <a:lnTo>
                      <a:pt x="29" y="351"/>
                    </a:lnTo>
                    <a:lnTo>
                      <a:pt x="32" y="355"/>
                    </a:lnTo>
                    <a:lnTo>
                      <a:pt x="43" y="352"/>
                    </a:lnTo>
                    <a:lnTo>
                      <a:pt x="55" y="352"/>
                    </a:lnTo>
                    <a:lnTo>
                      <a:pt x="67" y="352"/>
                    </a:lnTo>
                    <a:lnTo>
                      <a:pt x="76" y="356"/>
                    </a:lnTo>
                    <a:lnTo>
                      <a:pt x="87" y="356"/>
                    </a:lnTo>
                    <a:lnTo>
                      <a:pt x="97" y="352"/>
                    </a:lnTo>
                    <a:lnTo>
                      <a:pt x="104" y="348"/>
                    </a:lnTo>
                    <a:lnTo>
                      <a:pt x="113" y="34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1" name="任意多边形: 形状 210"/>
              <p:cNvSpPr>
                <a:spLocks noChangeAspect="1"/>
              </p:cNvSpPr>
              <p:nvPr/>
            </p:nvSpPr>
            <p:spPr bwMode="gray">
              <a:xfrm>
                <a:off x="4863306" y="2549872"/>
                <a:ext cx="155575" cy="207963"/>
              </a:xfrm>
              <a:custGeom>
                <a:avLst/>
                <a:gdLst/>
                <a:ahLst/>
                <a:cxnLst>
                  <a:cxn ang="0">
                    <a:pos x="271" y="68"/>
                  </a:cxn>
                  <a:cxn ang="0">
                    <a:pos x="255" y="55"/>
                  </a:cxn>
                  <a:cxn ang="0">
                    <a:pos x="228" y="50"/>
                  </a:cxn>
                  <a:cxn ang="0">
                    <a:pos x="211" y="39"/>
                  </a:cxn>
                  <a:cxn ang="0">
                    <a:pos x="196" y="6"/>
                  </a:cxn>
                  <a:cxn ang="0">
                    <a:pos x="158" y="0"/>
                  </a:cxn>
                  <a:cxn ang="0">
                    <a:pos x="164" y="31"/>
                  </a:cxn>
                  <a:cxn ang="0">
                    <a:pos x="148" y="55"/>
                  </a:cxn>
                  <a:cxn ang="0">
                    <a:pos x="161" y="71"/>
                  </a:cxn>
                  <a:cxn ang="0">
                    <a:pos x="159" y="87"/>
                  </a:cxn>
                  <a:cxn ang="0">
                    <a:pos x="145" y="106"/>
                  </a:cxn>
                  <a:cxn ang="0">
                    <a:pos x="142" y="142"/>
                  </a:cxn>
                  <a:cxn ang="0">
                    <a:pos x="123" y="137"/>
                  </a:cxn>
                  <a:cxn ang="0">
                    <a:pos x="72" y="117"/>
                  </a:cxn>
                  <a:cxn ang="0">
                    <a:pos x="62" y="140"/>
                  </a:cxn>
                  <a:cxn ang="0">
                    <a:pos x="86" y="160"/>
                  </a:cxn>
                  <a:cxn ang="0">
                    <a:pos x="54" y="200"/>
                  </a:cxn>
                  <a:cxn ang="0">
                    <a:pos x="57" y="239"/>
                  </a:cxn>
                  <a:cxn ang="0">
                    <a:pos x="34" y="278"/>
                  </a:cxn>
                  <a:cxn ang="0">
                    <a:pos x="2" y="283"/>
                  </a:cxn>
                  <a:cxn ang="0">
                    <a:pos x="6" y="339"/>
                  </a:cxn>
                  <a:cxn ang="0">
                    <a:pos x="5" y="377"/>
                  </a:cxn>
                  <a:cxn ang="0">
                    <a:pos x="17" y="410"/>
                  </a:cxn>
                  <a:cxn ang="0">
                    <a:pos x="12" y="445"/>
                  </a:cxn>
                  <a:cxn ang="0">
                    <a:pos x="17" y="479"/>
                  </a:cxn>
                  <a:cxn ang="0">
                    <a:pos x="61" y="508"/>
                  </a:cxn>
                  <a:cxn ang="0">
                    <a:pos x="96" y="561"/>
                  </a:cxn>
                  <a:cxn ang="0">
                    <a:pos x="86" y="636"/>
                  </a:cxn>
                  <a:cxn ang="0">
                    <a:pos x="156" y="635"/>
                  </a:cxn>
                  <a:cxn ang="0">
                    <a:pos x="212" y="644"/>
                  </a:cxn>
                  <a:cxn ang="0">
                    <a:pos x="242" y="657"/>
                  </a:cxn>
                  <a:cxn ang="0">
                    <a:pos x="276" y="652"/>
                  </a:cxn>
                  <a:cxn ang="0">
                    <a:pos x="346" y="631"/>
                  </a:cxn>
                  <a:cxn ang="0">
                    <a:pos x="384" y="638"/>
                  </a:cxn>
                  <a:cxn ang="0">
                    <a:pos x="381" y="587"/>
                  </a:cxn>
                  <a:cxn ang="0">
                    <a:pos x="427" y="552"/>
                  </a:cxn>
                  <a:cxn ang="0">
                    <a:pos x="389" y="506"/>
                  </a:cxn>
                  <a:cxn ang="0">
                    <a:pos x="349" y="440"/>
                  </a:cxn>
                  <a:cxn ang="0">
                    <a:pos x="329" y="411"/>
                  </a:cxn>
                  <a:cxn ang="0">
                    <a:pos x="368" y="405"/>
                  </a:cxn>
                  <a:cxn ang="0">
                    <a:pos x="447" y="366"/>
                  </a:cxn>
                  <a:cxn ang="0">
                    <a:pos x="474" y="367"/>
                  </a:cxn>
                  <a:cxn ang="0">
                    <a:pos x="490" y="320"/>
                  </a:cxn>
                  <a:cxn ang="0">
                    <a:pos x="470" y="262"/>
                  </a:cxn>
                  <a:cxn ang="0">
                    <a:pos x="463" y="205"/>
                  </a:cxn>
                  <a:cxn ang="0">
                    <a:pos x="458" y="162"/>
                  </a:cxn>
                  <a:cxn ang="0">
                    <a:pos x="448" y="106"/>
                  </a:cxn>
                  <a:cxn ang="0">
                    <a:pos x="405" y="73"/>
                  </a:cxn>
                  <a:cxn ang="0">
                    <a:pos x="387" y="55"/>
                  </a:cxn>
                  <a:cxn ang="0">
                    <a:pos x="351" y="60"/>
                  </a:cxn>
                  <a:cxn ang="0">
                    <a:pos x="361" y="41"/>
                  </a:cxn>
                  <a:cxn ang="0">
                    <a:pos x="330" y="72"/>
                  </a:cxn>
                  <a:cxn ang="0">
                    <a:pos x="299" y="88"/>
                  </a:cxn>
                  <a:cxn ang="0">
                    <a:pos x="261" y="88"/>
                  </a:cxn>
                </a:cxnLst>
                <a:rect l="0" t="0" r="r" b="b"/>
                <a:pathLst>
                  <a:path w="490" h="659">
                    <a:moveTo>
                      <a:pt x="261" y="88"/>
                    </a:moveTo>
                    <a:lnTo>
                      <a:pt x="260" y="83"/>
                    </a:lnTo>
                    <a:lnTo>
                      <a:pt x="264" y="73"/>
                    </a:lnTo>
                    <a:lnTo>
                      <a:pt x="271" y="68"/>
                    </a:lnTo>
                    <a:lnTo>
                      <a:pt x="276" y="62"/>
                    </a:lnTo>
                    <a:lnTo>
                      <a:pt x="276" y="52"/>
                    </a:lnTo>
                    <a:lnTo>
                      <a:pt x="272" y="49"/>
                    </a:lnTo>
                    <a:lnTo>
                      <a:pt x="255" y="55"/>
                    </a:lnTo>
                    <a:lnTo>
                      <a:pt x="249" y="55"/>
                    </a:lnTo>
                    <a:lnTo>
                      <a:pt x="244" y="49"/>
                    </a:lnTo>
                    <a:lnTo>
                      <a:pt x="233" y="44"/>
                    </a:lnTo>
                    <a:lnTo>
                      <a:pt x="228" y="50"/>
                    </a:lnTo>
                    <a:lnTo>
                      <a:pt x="223" y="50"/>
                    </a:lnTo>
                    <a:lnTo>
                      <a:pt x="222" y="42"/>
                    </a:lnTo>
                    <a:lnTo>
                      <a:pt x="215" y="42"/>
                    </a:lnTo>
                    <a:lnTo>
                      <a:pt x="211" y="39"/>
                    </a:lnTo>
                    <a:lnTo>
                      <a:pt x="217" y="31"/>
                    </a:lnTo>
                    <a:lnTo>
                      <a:pt x="217" y="22"/>
                    </a:lnTo>
                    <a:lnTo>
                      <a:pt x="212" y="11"/>
                    </a:lnTo>
                    <a:lnTo>
                      <a:pt x="196" y="6"/>
                    </a:lnTo>
                    <a:lnTo>
                      <a:pt x="189" y="7"/>
                    </a:lnTo>
                    <a:lnTo>
                      <a:pt x="190" y="2"/>
                    </a:lnTo>
                    <a:lnTo>
                      <a:pt x="182" y="6"/>
                    </a:lnTo>
                    <a:lnTo>
                      <a:pt x="158" y="0"/>
                    </a:lnTo>
                    <a:lnTo>
                      <a:pt x="150" y="1"/>
                    </a:lnTo>
                    <a:lnTo>
                      <a:pt x="150" y="11"/>
                    </a:lnTo>
                    <a:lnTo>
                      <a:pt x="158" y="25"/>
                    </a:lnTo>
                    <a:lnTo>
                      <a:pt x="164" y="31"/>
                    </a:lnTo>
                    <a:lnTo>
                      <a:pt x="167" y="38"/>
                    </a:lnTo>
                    <a:lnTo>
                      <a:pt x="153" y="46"/>
                    </a:lnTo>
                    <a:lnTo>
                      <a:pt x="152" y="50"/>
                    </a:lnTo>
                    <a:lnTo>
                      <a:pt x="148" y="55"/>
                    </a:lnTo>
                    <a:lnTo>
                      <a:pt x="155" y="55"/>
                    </a:lnTo>
                    <a:lnTo>
                      <a:pt x="159" y="58"/>
                    </a:lnTo>
                    <a:lnTo>
                      <a:pt x="157" y="65"/>
                    </a:lnTo>
                    <a:lnTo>
                      <a:pt x="161" y="71"/>
                    </a:lnTo>
                    <a:lnTo>
                      <a:pt x="166" y="74"/>
                    </a:lnTo>
                    <a:lnTo>
                      <a:pt x="164" y="78"/>
                    </a:lnTo>
                    <a:lnTo>
                      <a:pt x="159" y="79"/>
                    </a:lnTo>
                    <a:lnTo>
                      <a:pt x="159" y="87"/>
                    </a:lnTo>
                    <a:lnTo>
                      <a:pt x="172" y="97"/>
                    </a:lnTo>
                    <a:lnTo>
                      <a:pt x="170" y="99"/>
                    </a:lnTo>
                    <a:lnTo>
                      <a:pt x="148" y="99"/>
                    </a:lnTo>
                    <a:lnTo>
                      <a:pt x="145" y="106"/>
                    </a:lnTo>
                    <a:lnTo>
                      <a:pt x="142" y="110"/>
                    </a:lnTo>
                    <a:lnTo>
                      <a:pt x="142" y="128"/>
                    </a:lnTo>
                    <a:lnTo>
                      <a:pt x="148" y="148"/>
                    </a:lnTo>
                    <a:lnTo>
                      <a:pt x="142" y="142"/>
                    </a:lnTo>
                    <a:lnTo>
                      <a:pt x="137" y="128"/>
                    </a:lnTo>
                    <a:lnTo>
                      <a:pt x="130" y="126"/>
                    </a:lnTo>
                    <a:lnTo>
                      <a:pt x="129" y="137"/>
                    </a:lnTo>
                    <a:lnTo>
                      <a:pt x="123" y="137"/>
                    </a:lnTo>
                    <a:lnTo>
                      <a:pt x="120" y="125"/>
                    </a:lnTo>
                    <a:lnTo>
                      <a:pt x="115" y="115"/>
                    </a:lnTo>
                    <a:lnTo>
                      <a:pt x="99" y="113"/>
                    </a:lnTo>
                    <a:lnTo>
                      <a:pt x="72" y="117"/>
                    </a:lnTo>
                    <a:lnTo>
                      <a:pt x="69" y="126"/>
                    </a:lnTo>
                    <a:lnTo>
                      <a:pt x="65" y="130"/>
                    </a:lnTo>
                    <a:lnTo>
                      <a:pt x="61" y="137"/>
                    </a:lnTo>
                    <a:lnTo>
                      <a:pt x="62" y="140"/>
                    </a:lnTo>
                    <a:lnTo>
                      <a:pt x="73" y="142"/>
                    </a:lnTo>
                    <a:lnTo>
                      <a:pt x="78" y="146"/>
                    </a:lnTo>
                    <a:lnTo>
                      <a:pt x="83" y="152"/>
                    </a:lnTo>
                    <a:lnTo>
                      <a:pt x="86" y="160"/>
                    </a:lnTo>
                    <a:lnTo>
                      <a:pt x="83" y="159"/>
                    </a:lnTo>
                    <a:lnTo>
                      <a:pt x="78" y="151"/>
                    </a:lnTo>
                    <a:lnTo>
                      <a:pt x="64" y="154"/>
                    </a:lnTo>
                    <a:lnTo>
                      <a:pt x="54" y="200"/>
                    </a:lnTo>
                    <a:lnTo>
                      <a:pt x="38" y="211"/>
                    </a:lnTo>
                    <a:lnTo>
                      <a:pt x="40" y="219"/>
                    </a:lnTo>
                    <a:lnTo>
                      <a:pt x="59" y="228"/>
                    </a:lnTo>
                    <a:lnTo>
                      <a:pt x="57" y="239"/>
                    </a:lnTo>
                    <a:lnTo>
                      <a:pt x="50" y="249"/>
                    </a:lnTo>
                    <a:lnTo>
                      <a:pt x="40" y="256"/>
                    </a:lnTo>
                    <a:lnTo>
                      <a:pt x="39" y="267"/>
                    </a:lnTo>
                    <a:lnTo>
                      <a:pt x="34" y="278"/>
                    </a:lnTo>
                    <a:lnTo>
                      <a:pt x="26" y="280"/>
                    </a:lnTo>
                    <a:lnTo>
                      <a:pt x="13" y="275"/>
                    </a:lnTo>
                    <a:lnTo>
                      <a:pt x="3" y="275"/>
                    </a:lnTo>
                    <a:lnTo>
                      <a:pt x="2" y="283"/>
                    </a:lnTo>
                    <a:lnTo>
                      <a:pt x="6" y="298"/>
                    </a:lnTo>
                    <a:lnTo>
                      <a:pt x="7" y="308"/>
                    </a:lnTo>
                    <a:lnTo>
                      <a:pt x="6" y="320"/>
                    </a:lnTo>
                    <a:lnTo>
                      <a:pt x="6" y="339"/>
                    </a:lnTo>
                    <a:lnTo>
                      <a:pt x="0" y="346"/>
                    </a:lnTo>
                    <a:lnTo>
                      <a:pt x="0" y="353"/>
                    </a:lnTo>
                    <a:lnTo>
                      <a:pt x="5" y="370"/>
                    </a:lnTo>
                    <a:lnTo>
                      <a:pt x="5" y="377"/>
                    </a:lnTo>
                    <a:lnTo>
                      <a:pt x="10" y="383"/>
                    </a:lnTo>
                    <a:lnTo>
                      <a:pt x="11" y="394"/>
                    </a:lnTo>
                    <a:lnTo>
                      <a:pt x="17" y="402"/>
                    </a:lnTo>
                    <a:lnTo>
                      <a:pt x="17" y="410"/>
                    </a:lnTo>
                    <a:lnTo>
                      <a:pt x="6" y="427"/>
                    </a:lnTo>
                    <a:lnTo>
                      <a:pt x="14" y="431"/>
                    </a:lnTo>
                    <a:lnTo>
                      <a:pt x="12" y="438"/>
                    </a:lnTo>
                    <a:lnTo>
                      <a:pt x="12" y="445"/>
                    </a:lnTo>
                    <a:lnTo>
                      <a:pt x="17" y="453"/>
                    </a:lnTo>
                    <a:lnTo>
                      <a:pt x="21" y="460"/>
                    </a:lnTo>
                    <a:lnTo>
                      <a:pt x="22" y="472"/>
                    </a:lnTo>
                    <a:lnTo>
                      <a:pt x="17" y="479"/>
                    </a:lnTo>
                    <a:lnTo>
                      <a:pt x="29" y="490"/>
                    </a:lnTo>
                    <a:lnTo>
                      <a:pt x="37" y="496"/>
                    </a:lnTo>
                    <a:lnTo>
                      <a:pt x="43" y="507"/>
                    </a:lnTo>
                    <a:lnTo>
                      <a:pt x="61" y="508"/>
                    </a:lnTo>
                    <a:lnTo>
                      <a:pt x="102" y="520"/>
                    </a:lnTo>
                    <a:lnTo>
                      <a:pt x="115" y="526"/>
                    </a:lnTo>
                    <a:lnTo>
                      <a:pt x="113" y="538"/>
                    </a:lnTo>
                    <a:lnTo>
                      <a:pt x="96" y="561"/>
                    </a:lnTo>
                    <a:lnTo>
                      <a:pt x="93" y="573"/>
                    </a:lnTo>
                    <a:lnTo>
                      <a:pt x="86" y="598"/>
                    </a:lnTo>
                    <a:lnTo>
                      <a:pt x="84" y="626"/>
                    </a:lnTo>
                    <a:lnTo>
                      <a:pt x="86" y="636"/>
                    </a:lnTo>
                    <a:lnTo>
                      <a:pt x="88" y="638"/>
                    </a:lnTo>
                    <a:lnTo>
                      <a:pt x="94" y="644"/>
                    </a:lnTo>
                    <a:lnTo>
                      <a:pt x="130" y="639"/>
                    </a:lnTo>
                    <a:lnTo>
                      <a:pt x="156" y="635"/>
                    </a:lnTo>
                    <a:lnTo>
                      <a:pt x="175" y="639"/>
                    </a:lnTo>
                    <a:lnTo>
                      <a:pt x="193" y="648"/>
                    </a:lnTo>
                    <a:lnTo>
                      <a:pt x="204" y="644"/>
                    </a:lnTo>
                    <a:lnTo>
                      <a:pt x="212" y="644"/>
                    </a:lnTo>
                    <a:lnTo>
                      <a:pt x="221" y="646"/>
                    </a:lnTo>
                    <a:lnTo>
                      <a:pt x="227" y="654"/>
                    </a:lnTo>
                    <a:lnTo>
                      <a:pt x="237" y="659"/>
                    </a:lnTo>
                    <a:lnTo>
                      <a:pt x="242" y="657"/>
                    </a:lnTo>
                    <a:lnTo>
                      <a:pt x="244" y="649"/>
                    </a:lnTo>
                    <a:lnTo>
                      <a:pt x="252" y="643"/>
                    </a:lnTo>
                    <a:lnTo>
                      <a:pt x="263" y="644"/>
                    </a:lnTo>
                    <a:lnTo>
                      <a:pt x="276" y="652"/>
                    </a:lnTo>
                    <a:lnTo>
                      <a:pt x="290" y="652"/>
                    </a:lnTo>
                    <a:lnTo>
                      <a:pt x="309" y="639"/>
                    </a:lnTo>
                    <a:lnTo>
                      <a:pt x="342" y="636"/>
                    </a:lnTo>
                    <a:lnTo>
                      <a:pt x="346" y="631"/>
                    </a:lnTo>
                    <a:lnTo>
                      <a:pt x="357" y="635"/>
                    </a:lnTo>
                    <a:lnTo>
                      <a:pt x="372" y="635"/>
                    </a:lnTo>
                    <a:lnTo>
                      <a:pt x="377" y="642"/>
                    </a:lnTo>
                    <a:lnTo>
                      <a:pt x="384" y="638"/>
                    </a:lnTo>
                    <a:lnTo>
                      <a:pt x="384" y="631"/>
                    </a:lnTo>
                    <a:lnTo>
                      <a:pt x="377" y="615"/>
                    </a:lnTo>
                    <a:lnTo>
                      <a:pt x="376" y="599"/>
                    </a:lnTo>
                    <a:lnTo>
                      <a:pt x="381" y="587"/>
                    </a:lnTo>
                    <a:lnTo>
                      <a:pt x="403" y="578"/>
                    </a:lnTo>
                    <a:lnTo>
                      <a:pt x="406" y="568"/>
                    </a:lnTo>
                    <a:lnTo>
                      <a:pt x="410" y="560"/>
                    </a:lnTo>
                    <a:lnTo>
                      <a:pt x="427" y="552"/>
                    </a:lnTo>
                    <a:lnTo>
                      <a:pt x="428" y="545"/>
                    </a:lnTo>
                    <a:lnTo>
                      <a:pt x="425" y="539"/>
                    </a:lnTo>
                    <a:lnTo>
                      <a:pt x="399" y="519"/>
                    </a:lnTo>
                    <a:lnTo>
                      <a:pt x="389" y="506"/>
                    </a:lnTo>
                    <a:lnTo>
                      <a:pt x="361" y="483"/>
                    </a:lnTo>
                    <a:lnTo>
                      <a:pt x="351" y="470"/>
                    </a:lnTo>
                    <a:lnTo>
                      <a:pt x="351" y="453"/>
                    </a:lnTo>
                    <a:lnTo>
                      <a:pt x="349" y="440"/>
                    </a:lnTo>
                    <a:lnTo>
                      <a:pt x="336" y="434"/>
                    </a:lnTo>
                    <a:lnTo>
                      <a:pt x="328" y="425"/>
                    </a:lnTo>
                    <a:lnTo>
                      <a:pt x="328" y="416"/>
                    </a:lnTo>
                    <a:lnTo>
                      <a:pt x="329" y="411"/>
                    </a:lnTo>
                    <a:lnTo>
                      <a:pt x="345" y="426"/>
                    </a:lnTo>
                    <a:lnTo>
                      <a:pt x="347" y="426"/>
                    </a:lnTo>
                    <a:lnTo>
                      <a:pt x="352" y="412"/>
                    </a:lnTo>
                    <a:lnTo>
                      <a:pt x="368" y="405"/>
                    </a:lnTo>
                    <a:lnTo>
                      <a:pt x="385" y="399"/>
                    </a:lnTo>
                    <a:lnTo>
                      <a:pt x="403" y="391"/>
                    </a:lnTo>
                    <a:lnTo>
                      <a:pt x="409" y="379"/>
                    </a:lnTo>
                    <a:lnTo>
                      <a:pt x="447" y="366"/>
                    </a:lnTo>
                    <a:lnTo>
                      <a:pt x="451" y="343"/>
                    </a:lnTo>
                    <a:lnTo>
                      <a:pt x="460" y="346"/>
                    </a:lnTo>
                    <a:lnTo>
                      <a:pt x="468" y="358"/>
                    </a:lnTo>
                    <a:lnTo>
                      <a:pt x="474" y="367"/>
                    </a:lnTo>
                    <a:lnTo>
                      <a:pt x="481" y="367"/>
                    </a:lnTo>
                    <a:lnTo>
                      <a:pt x="485" y="358"/>
                    </a:lnTo>
                    <a:lnTo>
                      <a:pt x="489" y="341"/>
                    </a:lnTo>
                    <a:lnTo>
                      <a:pt x="490" y="320"/>
                    </a:lnTo>
                    <a:lnTo>
                      <a:pt x="489" y="316"/>
                    </a:lnTo>
                    <a:lnTo>
                      <a:pt x="473" y="297"/>
                    </a:lnTo>
                    <a:lnTo>
                      <a:pt x="470" y="273"/>
                    </a:lnTo>
                    <a:lnTo>
                      <a:pt x="470" y="262"/>
                    </a:lnTo>
                    <a:lnTo>
                      <a:pt x="469" y="246"/>
                    </a:lnTo>
                    <a:lnTo>
                      <a:pt x="467" y="237"/>
                    </a:lnTo>
                    <a:lnTo>
                      <a:pt x="464" y="213"/>
                    </a:lnTo>
                    <a:lnTo>
                      <a:pt x="463" y="205"/>
                    </a:lnTo>
                    <a:lnTo>
                      <a:pt x="448" y="194"/>
                    </a:lnTo>
                    <a:lnTo>
                      <a:pt x="447" y="186"/>
                    </a:lnTo>
                    <a:lnTo>
                      <a:pt x="452" y="174"/>
                    </a:lnTo>
                    <a:lnTo>
                      <a:pt x="458" y="162"/>
                    </a:lnTo>
                    <a:lnTo>
                      <a:pt x="459" y="149"/>
                    </a:lnTo>
                    <a:lnTo>
                      <a:pt x="459" y="132"/>
                    </a:lnTo>
                    <a:lnTo>
                      <a:pt x="451" y="115"/>
                    </a:lnTo>
                    <a:lnTo>
                      <a:pt x="448" y="106"/>
                    </a:lnTo>
                    <a:lnTo>
                      <a:pt x="426" y="99"/>
                    </a:lnTo>
                    <a:lnTo>
                      <a:pt x="424" y="85"/>
                    </a:lnTo>
                    <a:lnTo>
                      <a:pt x="415" y="72"/>
                    </a:lnTo>
                    <a:lnTo>
                      <a:pt x="405" y="73"/>
                    </a:lnTo>
                    <a:lnTo>
                      <a:pt x="399" y="68"/>
                    </a:lnTo>
                    <a:lnTo>
                      <a:pt x="397" y="67"/>
                    </a:lnTo>
                    <a:lnTo>
                      <a:pt x="394" y="60"/>
                    </a:lnTo>
                    <a:lnTo>
                      <a:pt x="387" y="55"/>
                    </a:lnTo>
                    <a:lnTo>
                      <a:pt x="381" y="49"/>
                    </a:lnTo>
                    <a:lnTo>
                      <a:pt x="365" y="51"/>
                    </a:lnTo>
                    <a:lnTo>
                      <a:pt x="357" y="55"/>
                    </a:lnTo>
                    <a:lnTo>
                      <a:pt x="351" y="60"/>
                    </a:lnTo>
                    <a:lnTo>
                      <a:pt x="352" y="54"/>
                    </a:lnTo>
                    <a:lnTo>
                      <a:pt x="358" y="49"/>
                    </a:lnTo>
                    <a:lnTo>
                      <a:pt x="368" y="42"/>
                    </a:lnTo>
                    <a:lnTo>
                      <a:pt x="361" y="41"/>
                    </a:lnTo>
                    <a:lnTo>
                      <a:pt x="352" y="42"/>
                    </a:lnTo>
                    <a:lnTo>
                      <a:pt x="339" y="60"/>
                    </a:lnTo>
                    <a:lnTo>
                      <a:pt x="335" y="70"/>
                    </a:lnTo>
                    <a:lnTo>
                      <a:pt x="330" y="72"/>
                    </a:lnTo>
                    <a:lnTo>
                      <a:pt x="330" y="66"/>
                    </a:lnTo>
                    <a:lnTo>
                      <a:pt x="312" y="71"/>
                    </a:lnTo>
                    <a:lnTo>
                      <a:pt x="296" y="83"/>
                    </a:lnTo>
                    <a:lnTo>
                      <a:pt x="299" y="88"/>
                    </a:lnTo>
                    <a:lnTo>
                      <a:pt x="290" y="88"/>
                    </a:lnTo>
                    <a:lnTo>
                      <a:pt x="277" y="84"/>
                    </a:lnTo>
                    <a:lnTo>
                      <a:pt x="264" y="94"/>
                    </a:lnTo>
                    <a:lnTo>
                      <a:pt x="261" y="8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12" name="组合 211"/>
              <p:cNvGrpSpPr>
                <a:grpSpLocks noChangeAspect="1"/>
              </p:cNvGrpSpPr>
              <p:nvPr/>
            </p:nvGrpSpPr>
            <p:grpSpPr bwMode="gray">
              <a:xfrm>
                <a:off x="4679266" y="2659410"/>
                <a:ext cx="247657" cy="244475"/>
                <a:chOff x="2465" y="1836"/>
                <a:chExt cx="156" cy="154"/>
              </a:xfrm>
              <a:grpFill/>
            </p:grpSpPr>
            <p:sp>
              <p:nvSpPr>
                <p:cNvPr id="245" name="任意多边形: 形状 244"/>
                <p:cNvSpPr>
                  <a:spLocks noChangeAspect="1"/>
                </p:cNvSpPr>
                <p:nvPr/>
              </p:nvSpPr>
              <p:spPr bwMode="gray">
                <a:xfrm>
                  <a:off x="2610" y="1966"/>
                  <a:ext cx="11" cy="24"/>
                </a:xfrm>
                <a:custGeom>
                  <a:avLst/>
                  <a:gdLst/>
                  <a:ahLst/>
                  <a:cxnLst>
                    <a:cxn ang="0">
                      <a:pos x="41" y="0"/>
                    </a:cxn>
                    <a:cxn ang="0">
                      <a:pos x="46" y="2"/>
                    </a:cxn>
                    <a:cxn ang="0">
                      <a:pos x="47" y="32"/>
                    </a:cxn>
                    <a:cxn ang="0">
                      <a:pos x="52" y="59"/>
                    </a:cxn>
                    <a:cxn ang="0">
                      <a:pos x="51" y="70"/>
                    </a:cxn>
                    <a:cxn ang="0">
                      <a:pos x="47" y="79"/>
                    </a:cxn>
                    <a:cxn ang="0">
                      <a:pos x="44" y="89"/>
                    </a:cxn>
                    <a:cxn ang="0">
                      <a:pos x="41" y="103"/>
                    </a:cxn>
                    <a:cxn ang="0">
                      <a:pos x="33" y="115"/>
                    </a:cxn>
                    <a:cxn ang="0">
                      <a:pos x="33" y="121"/>
                    </a:cxn>
                    <a:cxn ang="0">
                      <a:pos x="28" y="114"/>
                    </a:cxn>
                    <a:cxn ang="0">
                      <a:pos x="22" y="113"/>
                    </a:cxn>
                    <a:cxn ang="0">
                      <a:pos x="16" y="109"/>
                    </a:cxn>
                    <a:cxn ang="0">
                      <a:pos x="14" y="103"/>
                    </a:cxn>
                    <a:cxn ang="0">
                      <a:pos x="14" y="95"/>
                    </a:cxn>
                    <a:cxn ang="0">
                      <a:pos x="8" y="93"/>
                    </a:cxn>
                    <a:cxn ang="0">
                      <a:pos x="5" y="87"/>
                    </a:cxn>
                    <a:cxn ang="0">
                      <a:pos x="4" y="65"/>
                    </a:cxn>
                    <a:cxn ang="0">
                      <a:pos x="0" y="60"/>
                    </a:cxn>
                    <a:cxn ang="0">
                      <a:pos x="0" y="44"/>
                    </a:cxn>
                    <a:cxn ang="0">
                      <a:pos x="5" y="30"/>
                    </a:cxn>
                    <a:cxn ang="0">
                      <a:pos x="10" y="32"/>
                    </a:cxn>
                    <a:cxn ang="0">
                      <a:pos x="16" y="29"/>
                    </a:cxn>
                    <a:cxn ang="0">
                      <a:pos x="27" y="22"/>
                    </a:cxn>
                    <a:cxn ang="0">
                      <a:pos x="36" y="18"/>
                    </a:cxn>
                    <a:cxn ang="0">
                      <a:pos x="38" y="1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52" h="121">
                      <a:moveTo>
                        <a:pt x="41" y="0"/>
                      </a:moveTo>
                      <a:lnTo>
                        <a:pt x="46" y="2"/>
                      </a:lnTo>
                      <a:lnTo>
                        <a:pt x="47" y="32"/>
                      </a:lnTo>
                      <a:lnTo>
                        <a:pt x="52" y="59"/>
                      </a:lnTo>
                      <a:lnTo>
                        <a:pt x="51" y="70"/>
                      </a:lnTo>
                      <a:lnTo>
                        <a:pt x="47" y="79"/>
                      </a:lnTo>
                      <a:lnTo>
                        <a:pt x="44" y="89"/>
                      </a:lnTo>
                      <a:lnTo>
                        <a:pt x="41" y="103"/>
                      </a:lnTo>
                      <a:lnTo>
                        <a:pt x="33" y="115"/>
                      </a:lnTo>
                      <a:lnTo>
                        <a:pt x="33" y="121"/>
                      </a:lnTo>
                      <a:lnTo>
                        <a:pt x="28" y="114"/>
                      </a:lnTo>
                      <a:lnTo>
                        <a:pt x="22" y="113"/>
                      </a:lnTo>
                      <a:lnTo>
                        <a:pt x="16" y="109"/>
                      </a:lnTo>
                      <a:lnTo>
                        <a:pt x="14" y="103"/>
                      </a:lnTo>
                      <a:lnTo>
                        <a:pt x="14" y="95"/>
                      </a:lnTo>
                      <a:lnTo>
                        <a:pt x="8" y="93"/>
                      </a:lnTo>
                      <a:lnTo>
                        <a:pt x="5" y="87"/>
                      </a:lnTo>
                      <a:lnTo>
                        <a:pt x="4" y="65"/>
                      </a:lnTo>
                      <a:lnTo>
                        <a:pt x="0" y="60"/>
                      </a:lnTo>
                      <a:lnTo>
                        <a:pt x="0" y="44"/>
                      </a:lnTo>
                      <a:lnTo>
                        <a:pt x="5" y="30"/>
                      </a:lnTo>
                      <a:lnTo>
                        <a:pt x="10" y="32"/>
                      </a:lnTo>
                      <a:lnTo>
                        <a:pt x="16" y="29"/>
                      </a:lnTo>
                      <a:lnTo>
                        <a:pt x="27" y="22"/>
                      </a:lnTo>
                      <a:lnTo>
                        <a:pt x="36" y="18"/>
                      </a:lnTo>
                      <a:lnTo>
                        <a:pt x="38" y="14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6" name="任意多边形: 形状 245"/>
                <p:cNvSpPr>
                  <a:spLocks noChangeAspect="1"/>
                </p:cNvSpPr>
                <p:nvPr/>
              </p:nvSpPr>
              <p:spPr bwMode="gray">
                <a:xfrm>
                  <a:off x="2465" y="1836"/>
                  <a:ext cx="139" cy="140"/>
                </a:xfrm>
                <a:custGeom>
                  <a:avLst/>
                  <a:gdLst/>
                  <a:ahLst/>
                  <a:cxnLst>
                    <a:cxn ang="0">
                      <a:pos x="349" y="36"/>
                    </a:cxn>
                    <a:cxn ang="0">
                      <a:pos x="322" y="100"/>
                    </a:cxn>
                    <a:cxn ang="0">
                      <a:pos x="284" y="138"/>
                    </a:cxn>
                    <a:cxn ang="0">
                      <a:pos x="248" y="154"/>
                    </a:cxn>
                    <a:cxn ang="0">
                      <a:pos x="191" y="133"/>
                    </a:cxn>
                    <a:cxn ang="0">
                      <a:pos x="159" y="140"/>
                    </a:cxn>
                    <a:cxn ang="0">
                      <a:pos x="177" y="202"/>
                    </a:cxn>
                    <a:cxn ang="0">
                      <a:pos x="160" y="205"/>
                    </a:cxn>
                    <a:cxn ang="0">
                      <a:pos x="93" y="194"/>
                    </a:cxn>
                    <a:cxn ang="0">
                      <a:pos x="51" y="206"/>
                    </a:cxn>
                    <a:cxn ang="0">
                      <a:pos x="0" y="235"/>
                    </a:cxn>
                    <a:cxn ang="0">
                      <a:pos x="11" y="248"/>
                    </a:cxn>
                    <a:cxn ang="0">
                      <a:pos x="10" y="263"/>
                    </a:cxn>
                    <a:cxn ang="0">
                      <a:pos x="43" y="273"/>
                    </a:cxn>
                    <a:cxn ang="0">
                      <a:pos x="103" y="294"/>
                    </a:cxn>
                    <a:cxn ang="0">
                      <a:pos x="128" y="302"/>
                    </a:cxn>
                    <a:cxn ang="0">
                      <a:pos x="148" y="328"/>
                    </a:cxn>
                    <a:cxn ang="0">
                      <a:pos x="144" y="351"/>
                    </a:cxn>
                    <a:cxn ang="0">
                      <a:pos x="188" y="397"/>
                    </a:cxn>
                    <a:cxn ang="0">
                      <a:pos x="199" y="440"/>
                    </a:cxn>
                    <a:cxn ang="0">
                      <a:pos x="220" y="475"/>
                    </a:cxn>
                    <a:cxn ang="0">
                      <a:pos x="197" y="527"/>
                    </a:cxn>
                    <a:cxn ang="0">
                      <a:pos x="197" y="547"/>
                    </a:cxn>
                    <a:cxn ang="0">
                      <a:pos x="162" y="628"/>
                    </a:cxn>
                    <a:cxn ang="0">
                      <a:pos x="222" y="666"/>
                    </a:cxn>
                    <a:cxn ang="0">
                      <a:pos x="308" y="670"/>
                    </a:cxn>
                    <a:cxn ang="0">
                      <a:pos x="361" y="698"/>
                    </a:cxn>
                    <a:cxn ang="0">
                      <a:pos x="431" y="697"/>
                    </a:cxn>
                    <a:cxn ang="0">
                      <a:pos x="452" y="629"/>
                    </a:cxn>
                    <a:cxn ang="0">
                      <a:pos x="487" y="615"/>
                    </a:cxn>
                    <a:cxn ang="0">
                      <a:pos x="525" y="625"/>
                    </a:cxn>
                    <a:cxn ang="0">
                      <a:pos x="552" y="628"/>
                    </a:cxn>
                    <a:cxn ang="0">
                      <a:pos x="593" y="645"/>
                    </a:cxn>
                    <a:cxn ang="0">
                      <a:pos x="640" y="608"/>
                    </a:cxn>
                    <a:cxn ang="0">
                      <a:pos x="667" y="585"/>
                    </a:cxn>
                    <a:cxn ang="0">
                      <a:pos x="635" y="550"/>
                    </a:cxn>
                    <a:cxn ang="0">
                      <a:pos x="624" y="509"/>
                    </a:cxn>
                    <a:cxn ang="0">
                      <a:pos x="640" y="477"/>
                    </a:cxn>
                    <a:cxn ang="0">
                      <a:pos x="636" y="430"/>
                    </a:cxn>
                    <a:cxn ang="0">
                      <a:pos x="620" y="388"/>
                    </a:cxn>
                    <a:cxn ang="0">
                      <a:pos x="584" y="385"/>
                    </a:cxn>
                    <a:cxn ang="0">
                      <a:pos x="603" y="355"/>
                    </a:cxn>
                    <a:cxn ang="0">
                      <a:pos x="635" y="299"/>
                    </a:cxn>
                    <a:cxn ang="0">
                      <a:pos x="663" y="279"/>
                    </a:cxn>
                    <a:cxn ang="0">
                      <a:pos x="694" y="179"/>
                    </a:cxn>
                    <a:cxn ang="0">
                      <a:pos x="608" y="143"/>
                    </a:cxn>
                    <a:cxn ang="0">
                      <a:pos x="548" y="127"/>
                    </a:cxn>
                    <a:cxn ang="0">
                      <a:pos x="526" y="82"/>
                    </a:cxn>
                    <a:cxn ang="0">
                      <a:pos x="489" y="93"/>
                    </a:cxn>
                    <a:cxn ang="0">
                      <a:pos x="452" y="52"/>
                    </a:cxn>
                    <a:cxn ang="0">
                      <a:pos x="408" y="16"/>
                    </a:cxn>
                  </a:cxnLst>
                  <a:rect l="0" t="0" r="r" b="b"/>
                  <a:pathLst>
                    <a:path w="694" h="700">
                      <a:moveTo>
                        <a:pt x="408" y="0"/>
                      </a:moveTo>
                      <a:lnTo>
                        <a:pt x="403" y="4"/>
                      </a:lnTo>
                      <a:lnTo>
                        <a:pt x="381" y="7"/>
                      </a:lnTo>
                      <a:lnTo>
                        <a:pt x="355" y="17"/>
                      </a:lnTo>
                      <a:lnTo>
                        <a:pt x="349" y="36"/>
                      </a:lnTo>
                      <a:lnTo>
                        <a:pt x="345" y="66"/>
                      </a:lnTo>
                      <a:lnTo>
                        <a:pt x="349" y="70"/>
                      </a:lnTo>
                      <a:lnTo>
                        <a:pt x="348" y="76"/>
                      </a:lnTo>
                      <a:lnTo>
                        <a:pt x="336" y="90"/>
                      </a:lnTo>
                      <a:lnTo>
                        <a:pt x="322" y="100"/>
                      </a:lnTo>
                      <a:lnTo>
                        <a:pt x="290" y="109"/>
                      </a:lnTo>
                      <a:lnTo>
                        <a:pt x="275" y="119"/>
                      </a:lnTo>
                      <a:lnTo>
                        <a:pt x="268" y="132"/>
                      </a:lnTo>
                      <a:lnTo>
                        <a:pt x="269" y="138"/>
                      </a:lnTo>
                      <a:lnTo>
                        <a:pt x="284" y="138"/>
                      </a:lnTo>
                      <a:lnTo>
                        <a:pt x="289" y="139"/>
                      </a:lnTo>
                      <a:lnTo>
                        <a:pt x="288" y="143"/>
                      </a:lnTo>
                      <a:lnTo>
                        <a:pt x="267" y="145"/>
                      </a:lnTo>
                      <a:lnTo>
                        <a:pt x="257" y="152"/>
                      </a:lnTo>
                      <a:lnTo>
                        <a:pt x="248" y="154"/>
                      </a:lnTo>
                      <a:lnTo>
                        <a:pt x="237" y="154"/>
                      </a:lnTo>
                      <a:lnTo>
                        <a:pt x="224" y="150"/>
                      </a:lnTo>
                      <a:lnTo>
                        <a:pt x="208" y="148"/>
                      </a:lnTo>
                      <a:lnTo>
                        <a:pt x="203" y="149"/>
                      </a:lnTo>
                      <a:lnTo>
                        <a:pt x="191" y="133"/>
                      </a:lnTo>
                      <a:lnTo>
                        <a:pt x="192" y="124"/>
                      </a:lnTo>
                      <a:lnTo>
                        <a:pt x="188" y="122"/>
                      </a:lnTo>
                      <a:lnTo>
                        <a:pt x="167" y="123"/>
                      </a:lnTo>
                      <a:lnTo>
                        <a:pt x="157" y="120"/>
                      </a:lnTo>
                      <a:lnTo>
                        <a:pt x="159" y="140"/>
                      </a:lnTo>
                      <a:lnTo>
                        <a:pt x="162" y="149"/>
                      </a:lnTo>
                      <a:lnTo>
                        <a:pt x="168" y="154"/>
                      </a:lnTo>
                      <a:lnTo>
                        <a:pt x="175" y="177"/>
                      </a:lnTo>
                      <a:lnTo>
                        <a:pt x="175" y="189"/>
                      </a:lnTo>
                      <a:lnTo>
                        <a:pt x="177" y="202"/>
                      </a:lnTo>
                      <a:lnTo>
                        <a:pt x="183" y="206"/>
                      </a:lnTo>
                      <a:lnTo>
                        <a:pt x="179" y="210"/>
                      </a:lnTo>
                      <a:lnTo>
                        <a:pt x="168" y="211"/>
                      </a:lnTo>
                      <a:lnTo>
                        <a:pt x="165" y="208"/>
                      </a:lnTo>
                      <a:lnTo>
                        <a:pt x="160" y="205"/>
                      </a:lnTo>
                      <a:lnTo>
                        <a:pt x="152" y="208"/>
                      </a:lnTo>
                      <a:lnTo>
                        <a:pt x="145" y="210"/>
                      </a:lnTo>
                      <a:lnTo>
                        <a:pt x="136" y="209"/>
                      </a:lnTo>
                      <a:lnTo>
                        <a:pt x="118" y="215"/>
                      </a:lnTo>
                      <a:lnTo>
                        <a:pt x="93" y="194"/>
                      </a:lnTo>
                      <a:lnTo>
                        <a:pt x="76" y="195"/>
                      </a:lnTo>
                      <a:lnTo>
                        <a:pt x="71" y="193"/>
                      </a:lnTo>
                      <a:lnTo>
                        <a:pt x="66" y="197"/>
                      </a:lnTo>
                      <a:lnTo>
                        <a:pt x="65" y="202"/>
                      </a:lnTo>
                      <a:lnTo>
                        <a:pt x="51" y="206"/>
                      </a:lnTo>
                      <a:lnTo>
                        <a:pt x="42" y="206"/>
                      </a:lnTo>
                      <a:lnTo>
                        <a:pt x="26" y="209"/>
                      </a:lnTo>
                      <a:lnTo>
                        <a:pt x="4" y="219"/>
                      </a:lnTo>
                      <a:lnTo>
                        <a:pt x="0" y="229"/>
                      </a:lnTo>
                      <a:lnTo>
                        <a:pt x="0" y="235"/>
                      </a:lnTo>
                      <a:lnTo>
                        <a:pt x="20" y="232"/>
                      </a:lnTo>
                      <a:lnTo>
                        <a:pt x="19" y="237"/>
                      </a:lnTo>
                      <a:lnTo>
                        <a:pt x="14" y="237"/>
                      </a:lnTo>
                      <a:lnTo>
                        <a:pt x="9" y="243"/>
                      </a:lnTo>
                      <a:lnTo>
                        <a:pt x="11" y="248"/>
                      </a:lnTo>
                      <a:lnTo>
                        <a:pt x="19" y="247"/>
                      </a:lnTo>
                      <a:lnTo>
                        <a:pt x="28" y="247"/>
                      </a:lnTo>
                      <a:lnTo>
                        <a:pt x="26" y="254"/>
                      </a:lnTo>
                      <a:lnTo>
                        <a:pt x="5" y="258"/>
                      </a:lnTo>
                      <a:lnTo>
                        <a:pt x="10" y="263"/>
                      </a:lnTo>
                      <a:lnTo>
                        <a:pt x="23" y="268"/>
                      </a:lnTo>
                      <a:lnTo>
                        <a:pt x="23" y="279"/>
                      </a:lnTo>
                      <a:lnTo>
                        <a:pt x="35" y="280"/>
                      </a:lnTo>
                      <a:lnTo>
                        <a:pt x="35" y="274"/>
                      </a:lnTo>
                      <a:lnTo>
                        <a:pt x="43" y="273"/>
                      </a:lnTo>
                      <a:lnTo>
                        <a:pt x="74" y="284"/>
                      </a:lnTo>
                      <a:lnTo>
                        <a:pt x="84" y="291"/>
                      </a:lnTo>
                      <a:lnTo>
                        <a:pt x="86" y="296"/>
                      </a:lnTo>
                      <a:lnTo>
                        <a:pt x="91" y="299"/>
                      </a:lnTo>
                      <a:lnTo>
                        <a:pt x="103" y="294"/>
                      </a:lnTo>
                      <a:lnTo>
                        <a:pt x="111" y="296"/>
                      </a:lnTo>
                      <a:lnTo>
                        <a:pt x="106" y="300"/>
                      </a:lnTo>
                      <a:lnTo>
                        <a:pt x="118" y="305"/>
                      </a:lnTo>
                      <a:lnTo>
                        <a:pt x="124" y="300"/>
                      </a:lnTo>
                      <a:lnTo>
                        <a:pt x="128" y="302"/>
                      </a:lnTo>
                      <a:lnTo>
                        <a:pt x="125" y="318"/>
                      </a:lnTo>
                      <a:lnTo>
                        <a:pt x="140" y="322"/>
                      </a:lnTo>
                      <a:lnTo>
                        <a:pt x="155" y="318"/>
                      </a:lnTo>
                      <a:lnTo>
                        <a:pt x="165" y="323"/>
                      </a:lnTo>
                      <a:lnTo>
                        <a:pt x="148" y="328"/>
                      </a:lnTo>
                      <a:lnTo>
                        <a:pt x="148" y="334"/>
                      </a:lnTo>
                      <a:lnTo>
                        <a:pt x="155" y="342"/>
                      </a:lnTo>
                      <a:lnTo>
                        <a:pt x="150" y="349"/>
                      </a:lnTo>
                      <a:lnTo>
                        <a:pt x="144" y="344"/>
                      </a:lnTo>
                      <a:lnTo>
                        <a:pt x="144" y="351"/>
                      </a:lnTo>
                      <a:lnTo>
                        <a:pt x="155" y="364"/>
                      </a:lnTo>
                      <a:lnTo>
                        <a:pt x="161" y="374"/>
                      </a:lnTo>
                      <a:lnTo>
                        <a:pt x="164" y="381"/>
                      </a:lnTo>
                      <a:lnTo>
                        <a:pt x="176" y="389"/>
                      </a:lnTo>
                      <a:lnTo>
                        <a:pt x="188" y="397"/>
                      </a:lnTo>
                      <a:lnTo>
                        <a:pt x="203" y="401"/>
                      </a:lnTo>
                      <a:lnTo>
                        <a:pt x="200" y="408"/>
                      </a:lnTo>
                      <a:lnTo>
                        <a:pt x="204" y="417"/>
                      </a:lnTo>
                      <a:lnTo>
                        <a:pt x="204" y="429"/>
                      </a:lnTo>
                      <a:lnTo>
                        <a:pt x="199" y="440"/>
                      </a:lnTo>
                      <a:lnTo>
                        <a:pt x="203" y="450"/>
                      </a:lnTo>
                      <a:lnTo>
                        <a:pt x="213" y="457"/>
                      </a:lnTo>
                      <a:lnTo>
                        <a:pt x="220" y="467"/>
                      </a:lnTo>
                      <a:lnTo>
                        <a:pt x="224" y="480"/>
                      </a:lnTo>
                      <a:lnTo>
                        <a:pt x="220" y="475"/>
                      </a:lnTo>
                      <a:lnTo>
                        <a:pt x="207" y="460"/>
                      </a:lnTo>
                      <a:lnTo>
                        <a:pt x="203" y="467"/>
                      </a:lnTo>
                      <a:lnTo>
                        <a:pt x="203" y="484"/>
                      </a:lnTo>
                      <a:lnTo>
                        <a:pt x="198" y="517"/>
                      </a:lnTo>
                      <a:lnTo>
                        <a:pt x="197" y="527"/>
                      </a:lnTo>
                      <a:lnTo>
                        <a:pt x="203" y="518"/>
                      </a:lnTo>
                      <a:lnTo>
                        <a:pt x="207" y="526"/>
                      </a:lnTo>
                      <a:lnTo>
                        <a:pt x="204" y="530"/>
                      </a:lnTo>
                      <a:lnTo>
                        <a:pt x="197" y="534"/>
                      </a:lnTo>
                      <a:lnTo>
                        <a:pt x="197" y="547"/>
                      </a:lnTo>
                      <a:lnTo>
                        <a:pt x="186" y="607"/>
                      </a:lnTo>
                      <a:lnTo>
                        <a:pt x="181" y="618"/>
                      </a:lnTo>
                      <a:lnTo>
                        <a:pt x="171" y="624"/>
                      </a:lnTo>
                      <a:lnTo>
                        <a:pt x="161" y="624"/>
                      </a:lnTo>
                      <a:lnTo>
                        <a:pt x="162" y="628"/>
                      </a:lnTo>
                      <a:lnTo>
                        <a:pt x="184" y="646"/>
                      </a:lnTo>
                      <a:lnTo>
                        <a:pt x="193" y="650"/>
                      </a:lnTo>
                      <a:lnTo>
                        <a:pt x="204" y="652"/>
                      </a:lnTo>
                      <a:lnTo>
                        <a:pt x="215" y="660"/>
                      </a:lnTo>
                      <a:lnTo>
                        <a:pt x="222" y="666"/>
                      </a:lnTo>
                      <a:lnTo>
                        <a:pt x="268" y="678"/>
                      </a:lnTo>
                      <a:lnTo>
                        <a:pt x="284" y="679"/>
                      </a:lnTo>
                      <a:lnTo>
                        <a:pt x="290" y="678"/>
                      </a:lnTo>
                      <a:lnTo>
                        <a:pt x="300" y="671"/>
                      </a:lnTo>
                      <a:lnTo>
                        <a:pt x="308" y="670"/>
                      </a:lnTo>
                      <a:lnTo>
                        <a:pt x="317" y="672"/>
                      </a:lnTo>
                      <a:lnTo>
                        <a:pt x="332" y="682"/>
                      </a:lnTo>
                      <a:lnTo>
                        <a:pt x="345" y="683"/>
                      </a:lnTo>
                      <a:lnTo>
                        <a:pt x="350" y="689"/>
                      </a:lnTo>
                      <a:lnTo>
                        <a:pt x="361" y="698"/>
                      </a:lnTo>
                      <a:lnTo>
                        <a:pt x="369" y="700"/>
                      </a:lnTo>
                      <a:lnTo>
                        <a:pt x="397" y="698"/>
                      </a:lnTo>
                      <a:lnTo>
                        <a:pt x="410" y="695"/>
                      </a:lnTo>
                      <a:lnTo>
                        <a:pt x="424" y="695"/>
                      </a:lnTo>
                      <a:lnTo>
                        <a:pt x="431" y="697"/>
                      </a:lnTo>
                      <a:lnTo>
                        <a:pt x="429" y="667"/>
                      </a:lnTo>
                      <a:lnTo>
                        <a:pt x="425" y="663"/>
                      </a:lnTo>
                      <a:lnTo>
                        <a:pt x="428" y="649"/>
                      </a:lnTo>
                      <a:lnTo>
                        <a:pt x="434" y="638"/>
                      </a:lnTo>
                      <a:lnTo>
                        <a:pt x="452" y="629"/>
                      </a:lnTo>
                      <a:lnTo>
                        <a:pt x="463" y="622"/>
                      </a:lnTo>
                      <a:lnTo>
                        <a:pt x="469" y="617"/>
                      </a:lnTo>
                      <a:lnTo>
                        <a:pt x="478" y="612"/>
                      </a:lnTo>
                      <a:lnTo>
                        <a:pt x="483" y="612"/>
                      </a:lnTo>
                      <a:lnTo>
                        <a:pt x="487" y="615"/>
                      </a:lnTo>
                      <a:lnTo>
                        <a:pt x="503" y="618"/>
                      </a:lnTo>
                      <a:lnTo>
                        <a:pt x="505" y="619"/>
                      </a:lnTo>
                      <a:lnTo>
                        <a:pt x="507" y="623"/>
                      </a:lnTo>
                      <a:lnTo>
                        <a:pt x="512" y="624"/>
                      </a:lnTo>
                      <a:lnTo>
                        <a:pt x="525" y="625"/>
                      </a:lnTo>
                      <a:lnTo>
                        <a:pt x="526" y="622"/>
                      </a:lnTo>
                      <a:lnTo>
                        <a:pt x="536" y="623"/>
                      </a:lnTo>
                      <a:lnTo>
                        <a:pt x="538" y="625"/>
                      </a:lnTo>
                      <a:lnTo>
                        <a:pt x="546" y="625"/>
                      </a:lnTo>
                      <a:lnTo>
                        <a:pt x="552" y="628"/>
                      </a:lnTo>
                      <a:lnTo>
                        <a:pt x="553" y="633"/>
                      </a:lnTo>
                      <a:lnTo>
                        <a:pt x="557" y="634"/>
                      </a:lnTo>
                      <a:lnTo>
                        <a:pt x="569" y="635"/>
                      </a:lnTo>
                      <a:lnTo>
                        <a:pt x="578" y="644"/>
                      </a:lnTo>
                      <a:lnTo>
                        <a:pt x="593" y="645"/>
                      </a:lnTo>
                      <a:lnTo>
                        <a:pt x="617" y="634"/>
                      </a:lnTo>
                      <a:lnTo>
                        <a:pt x="619" y="631"/>
                      </a:lnTo>
                      <a:lnTo>
                        <a:pt x="620" y="625"/>
                      </a:lnTo>
                      <a:lnTo>
                        <a:pt x="629" y="619"/>
                      </a:lnTo>
                      <a:lnTo>
                        <a:pt x="640" y="608"/>
                      </a:lnTo>
                      <a:lnTo>
                        <a:pt x="646" y="604"/>
                      </a:lnTo>
                      <a:lnTo>
                        <a:pt x="648" y="600"/>
                      </a:lnTo>
                      <a:lnTo>
                        <a:pt x="667" y="590"/>
                      </a:lnTo>
                      <a:lnTo>
                        <a:pt x="668" y="588"/>
                      </a:lnTo>
                      <a:lnTo>
                        <a:pt x="667" y="585"/>
                      </a:lnTo>
                      <a:lnTo>
                        <a:pt x="670" y="579"/>
                      </a:lnTo>
                      <a:lnTo>
                        <a:pt x="670" y="570"/>
                      </a:lnTo>
                      <a:lnTo>
                        <a:pt x="666" y="561"/>
                      </a:lnTo>
                      <a:lnTo>
                        <a:pt x="641" y="559"/>
                      </a:lnTo>
                      <a:lnTo>
                        <a:pt x="635" y="550"/>
                      </a:lnTo>
                      <a:lnTo>
                        <a:pt x="633" y="539"/>
                      </a:lnTo>
                      <a:lnTo>
                        <a:pt x="632" y="528"/>
                      </a:lnTo>
                      <a:lnTo>
                        <a:pt x="634" y="520"/>
                      </a:lnTo>
                      <a:lnTo>
                        <a:pt x="633" y="511"/>
                      </a:lnTo>
                      <a:lnTo>
                        <a:pt x="624" y="509"/>
                      </a:lnTo>
                      <a:lnTo>
                        <a:pt x="623" y="504"/>
                      </a:lnTo>
                      <a:lnTo>
                        <a:pt x="622" y="499"/>
                      </a:lnTo>
                      <a:lnTo>
                        <a:pt x="624" y="490"/>
                      </a:lnTo>
                      <a:lnTo>
                        <a:pt x="629" y="484"/>
                      </a:lnTo>
                      <a:lnTo>
                        <a:pt x="640" y="477"/>
                      </a:lnTo>
                      <a:lnTo>
                        <a:pt x="638" y="467"/>
                      </a:lnTo>
                      <a:lnTo>
                        <a:pt x="627" y="441"/>
                      </a:lnTo>
                      <a:lnTo>
                        <a:pt x="625" y="436"/>
                      </a:lnTo>
                      <a:lnTo>
                        <a:pt x="627" y="431"/>
                      </a:lnTo>
                      <a:lnTo>
                        <a:pt x="636" y="430"/>
                      </a:lnTo>
                      <a:lnTo>
                        <a:pt x="634" y="419"/>
                      </a:lnTo>
                      <a:lnTo>
                        <a:pt x="627" y="418"/>
                      </a:lnTo>
                      <a:lnTo>
                        <a:pt x="624" y="407"/>
                      </a:lnTo>
                      <a:lnTo>
                        <a:pt x="624" y="389"/>
                      </a:lnTo>
                      <a:lnTo>
                        <a:pt x="620" y="388"/>
                      </a:lnTo>
                      <a:lnTo>
                        <a:pt x="603" y="388"/>
                      </a:lnTo>
                      <a:lnTo>
                        <a:pt x="592" y="404"/>
                      </a:lnTo>
                      <a:lnTo>
                        <a:pt x="586" y="409"/>
                      </a:lnTo>
                      <a:lnTo>
                        <a:pt x="582" y="407"/>
                      </a:lnTo>
                      <a:lnTo>
                        <a:pt x="584" y="385"/>
                      </a:lnTo>
                      <a:lnTo>
                        <a:pt x="587" y="372"/>
                      </a:lnTo>
                      <a:lnTo>
                        <a:pt x="591" y="369"/>
                      </a:lnTo>
                      <a:lnTo>
                        <a:pt x="595" y="362"/>
                      </a:lnTo>
                      <a:lnTo>
                        <a:pt x="602" y="358"/>
                      </a:lnTo>
                      <a:lnTo>
                        <a:pt x="603" y="355"/>
                      </a:lnTo>
                      <a:lnTo>
                        <a:pt x="606" y="345"/>
                      </a:lnTo>
                      <a:lnTo>
                        <a:pt x="612" y="337"/>
                      </a:lnTo>
                      <a:lnTo>
                        <a:pt x="635" y="311"/>
                      </a:lnTo>
                      <a:lnTo>
                        <a:pt x="632" y="306"/>
                      </a:lnTo>
                      <a:lnTo>
                        <a:pt x="635" y="299"/>
                      </a:lnTo>
                      <a:lnTo>
                        <a:pt x="652" y="300"/>
                      </a:lnTo>
                      <a:lnTo>
                        <a:pt x="660" y="297"/>
                      </a:lnTo>
                      <a:lnTo>
                        <a:pt x="667" y="291"/>
                      </a:lnTo>
                      <a:lnTo>
                        <a:pt x="665" y="289"/>
                      </a:lnTo>
                      <a:lnTo>
                        <a:pt x="663" y="279"/>
                      </a:lnTo>
                      <a:lnTo>
                        <a:pt x="665" y="251"/>
                      </a:lnTo>
                      <a:lnTo>
                        <a:pt x="672" y="226"/>
                      </a:lnTo>
                      <a:lnTo>
                        <a:pt x="675" y="214"/>
                      </a:lnTo>
                      <a:lnTo>
                        <a:pt x="692" y="191"/>
                      </a:lnTo>
                      <a:lnTo>
                        <a:pt x="694" y="179"/>
                      </a:lnTo>
                      <a:lnTo>
                        <a:pt x="681" y="173"/>
                      </a:lnTo>
                      <a:lnTo>
                        <a:pt x="640" y="161"/>
                      </a:lnTo>
                      <a:lnTo>
                        <a:pt x="622" y="160"/>
                      </a:lnTo>
                      <a:lnTo>
                        <a:pt x="616" y="149"/>
                      </a:lnTo>
                      <a:lnTo>
                        <a:pt x="608" y="143"/>
                      </a:lnTo>
                      <a:lnTo>
                        <a:pt x="596" y="132"/>
                      </a:lnTo>
                      <a:lnTo>
                        <a:pt x="584" y="133"/>
                      </a:lnTo>
                      <a:lnTo>
                        <a:pt x="566" y="128"/>
                      </a:lnTo>
                      <a:lnTo>
                        <a:pt x="558" y="129"/>
                      </a:lnTo>
                      <a:lnTo>
                        <a:pt x="548" y="127"/>
                      </a:lnTo>
                      <a:lnTo>
                        <a:pt x="539" y="119"/>
                      </a:lnTo>
                      <a:lnTo>
                        <a:pt x="528" y="114"/>
                      </a:lnTo>
                      <a:lnTo>
                        <a:pt x="531" y="108"/>
                      </a:lnTo>
                      <a:lnTo>
                        <a:pt x="526" y="106"/>
                      </a:lnTo>
                      <a:lnTo>
                        <a:pt x="526" y="82"/>
                      </a:lnTo>
                      <a:lnTo>
                        <a:pt x="520" y="82"/>
                      </a:lnTo>
                      <a:lnTo>
                        <a:pt x="514" y="90"/>
                      </a:lnTo>
                      <a:lnTo>
                        <a:pt x="509" y="97"/>
                      </a:lnTo>
                      <a:lnTo>
                        <a:pt x="499" y="97"/>
                      </a:lnTo>
                      <a:lnTo>
                        <a:pt x="489" y="93"/>
                      </a:lnTo>
                      <a:lnTo>
                        <a:pt x="487" y="78"/>
                      </a:lnTo>
                      <a:lnTo>
                        <a:pt x="484" y="69"/>
                      </a:lnTo>
                      <a:lnTo>
                        <a:pt x="478" y="64"/>
                      </a:lnTo>
                      <a:lnTo>
                        <a:pt x="466" y="60"/>
                      </a:lnTo>
                      <a:lnTo>
                        <a:pt x="452" y="52"/>
                      </a:lnTo>
                      <a:lnTo>
                        <a:pt x="442" y="48"/>
                      </a:lnTo>
                      <a:lnTo>
                        <a:pt x="433" y="30"/>
                      </a:lnTo>
                      <a:lnTo>
                        <a:pt x="421" y="31"/>
                      </a:lnTo>
                      <a:lnTo>
                        <a:pt x="410" y="26"/>
                      </a:lnTo>
                      <a:lnTo>
                        <a:pt x="408" y="16"/>
                      </a:lnTo>
                      <a:lnTo>
                        <a:pt x="408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13" name="组合 212"/>
              <p:cNvGrpSpPr>
                <a:grpSpLocks noChangeAspect="1"/>
              </p:cNvGrpSpPr>
              <p:nvPr/>
            </p:nvGrpSpPr>
            <p:grpSpPr bwMode="gray">
              <a:xfrm>
                <a:off x="4620419" y="2430810"/>
                <a:ext cx="171450" cy="258763"/>
                <a:chOff x="2428" y="1692"/>
                <a:chExt cx="108" cy="163"/>
              </a:xfrm>
              <a:grpFill/>
            </p:grpSpPr>
            <p:sp>
              <p:nvSpPr>
                <p:cNvPr id="243" name="任意多边形: 形状 242"/>
                <p:cNvSpPr>
                  <a:spLocks noChangeAspect="1"/>
                </p:cNvSpPr>
                <p:nvPr/>
              </p:nvSpPr>
              <p:spPr bwMode="gray">
                <a:xfrm>
                  <a:off x="2450" y="1692"/>
                  <a:ext cx="86" cy="163"/>
                </a:xfrm>
                <a:custGeom>
                  <a:avLst/>
                  <a:gdLst/>
                  <a:ahLst/>
                  <a:cxnLst>
                    <a:cxn ang="0">
                      <a:pos x="227" y="761"/>
                    </a:cxn>
                    <a:cxn ang="0">
                      <a:pos x="260" y="737"/>
                    </a:cxn>
                    <a:cxn ang="0">
                      <a:pos x="328" y="744"/>
                    </a:cxn>
                    <a:cxn ang="0">
                      <a:pos x="410" y="698"/>
                    </a:cxn>
                    <a:cxn ang="0">
                      <a:pos x="381" y="674"/>
                    </a:cxn>
                    <a:cxn ang="0">
                      <a:pos x="394" y="659"/>
                    </a:cxn>
                    <a:cxn ang="0">
                      <a:pos x="423" y="628"/>
                    </a:cxn>
                    <a:cxn ang="0">
                      <a:pos x="399" y="554"/>
                    </a:cxn>
                    <a:cxn ang="0">
                      <a:pos x="337" y="565"/>
                    </a:cxn>
                    <a:cxn ang="0">
                      <a:pos x="339" y="507"/>
                    </a:cxn>
                    <a:cxn ang="0">
                      <a:pos x="344" y="495"/>
                    </a:cxn>
                    <a:cxn ang="0">
                      <a:pos x="316" y="433"/>
                    </a:cxn>
                    <a:cxn ang="0">
                      <a:pos x="268" y="385"/>
                    </a:cxn>
                    <a:cxn ang="0">
                      <a:pos x="228" y="293"/>
                    </a:cxn>
                    <a:cxn ang="0">
                      <a:pos x="155" y="265"/>
                    </a:cxn>
                    <a:cxn ang="0">
                      <a:pos x="181" y="229"/>
                    </a:cxn>
                    <a:cxn ang="0">
                      <a:pos x="198" y="202"/>
                    </a:cxn>
                    <a:cxn ang="0">
                      <a:pos x="233" y="109"/>
                    </a:cxn>
                    <a:cxn ang="0">
                      <a:pos x="154" y="97"/>
                    </a:cxn>
                    <a:cxn ang="0">
                      <a:pos x="99" y="104"/>
                    </a:cxn>
                    <a:cxn ang="0">
                      <a:pos x="109" y="78"/>
                    </a:cxn>
                    <a:cxn ang="0">
                      <a:pos x="151" y="0"/>
                    </a:cxn>
                    <a:cxn ang="0">
                      <a:pos x="75" y="6"/>
                    </a:cxn>
                    <a:cxn ang="0">
                      <a:pos x="37" y="60"/>
                    </a:cxn>
                    <a:cxn ang="0">
                      <a:pos x="25" y="115"/>
                    </a:cxn>
                    <a:cxn ang="0">
                      <a:pos x="33" y="133"/>
                    </a:cxn>
                    <a:cxn ang="0">
                      <a:pos x="26" y="158"/>
                    </a:cxn>
                    <a:cxn ang="0">
                      <a:pos x="5" y="195"/>
                    </a:cxn>
                    <a:cxn ang="0">
                      <a:pos x="33" y="215"/>
                    </a:cxn>
                    <a:cxn ang="0">
                      <a:pos x="31" y="254"/>
                    </a:cxn>
                    <a:cxn ang="0">
                      <a:pos x="34" y="286"/>
                    </a:cxn>
                    <a:cxn ang="0">
                      <a:pos x="28" y="330"/>
                    </a:cxn>
                    <a:cxn ang="0">
                      <a:pos x="54" y="248"/>
                    </a:cxn>
                    <a:cxn ang="0">
                      <a:pos x="53" y="273"/>
                    </a:cxn>
                    <a:cxn ang="0">
                      <a:pos x="79" y="272"/>
                    </a:cxn>
                    <a:cxn ang="0">
                      <a:pos x="77" y="308"/>
                    </a:cxn>
                    <a:cxn ang="0">
                      <a:pos x="60" y="372"/>
                    </a:cxn>
                    <a:cxn ang="0">
                      <a:pos x="65" y="384"/>
                    </a:cxn>
                    <a:cxn ang="0">
                      <a:pos x="95" y="380"/>
                    </a:cxn>
                    <a:cxn ang="0">
                      <a:pos x="162" y="373"/>
                    </a:cxn>
                    <a:cxn ang="0">
                      <a:pos x="145" y="431"/>
                    </a:cxn>
                    <a:cxn ang="0">
                      <a:pos x="181" y="437"/>
                    </a:cxn>
                    <a:cxn ang="0">
                      <a:pos x="179" y="481"/>
                    </a:cxn>
                    <a:cxn ang="0">
                      <a:pos x="168" y="523"/>
                    </a:cxn>
                    <a:cxn ang="0">
                      <a:pos x="98" y="558"/>
                    </a:cxn>
                    <a:cxn ang="0">
                      <a:pos x="108" y="615"/>
                    </a:cxn>
                    <a:cxn ang="0">
                      <a:pos x="59" y="674"/>
                    </a:cxn>
                    <a:cxn ang="0">
                      <a:pos x="97" y="674"/>
                    </a:cxn>
                    <a:cxn ang="0">
                      <a:pos x="141" y="692"/>
                    </a:cxn>
                    <a:cxn ang="0">
                      <a:pos x="194" y="663"/>
                    </a:cxn>
                    <a:cxn ang="0">
                      <a:pos x="156" y="711"/>
                    </a:cxn>
                    <a:cxn ang="0">
                      <a:pos x="47" y="791"/>
                    </a:cxn>
                    <a:cxn ang="0">
                      <a:pos x="45" y="810"/>
                    </a:cxn>
                    <a:cxn ang="0">
                      <a:pos x="77" y="784"/>
                    </a:cxn>
                    <a:cxn ang="0">
                      <a:pos x="149" y="759"/>
                    </a:cxn>
                  </a:cxnLst>
                  <a:rect l="0" t="0" r="r" b="b"/>
                  <a:pathLst>
                    <a:path w="430" h="814">
                      <a:moveTo>
                        <a:pt x="199" y="767"/>
                      </a:moveTo>
                      <a:lnTo>
                        <a:pt x="200" y="768"/>
                      </a:lnTo>
                      <a:lnTo>
                        <a:pt x="203" y="762"/>
                      </a:lnTo>
                      <a:lnTo>
                        <a:pt x="212" y="760"/>
                      </a:lnTo>
                      <a:lnTo>
                        <a:pt x="222" y="764"/>
                      </a:lnTo>
                      <a:lnTo>
                        <a:pt x="227" y="761"/>
                      </a:lnTo>
                      <a:lnTo>
                        <a:pt x="225" y="754"/>
                      </a:lnTo>
                      <a:lnTo>
                        <a:pt x="251" y="754"/>
                      </a:lnTo>
                      <a:lnTo>
                        <a:pt x="253" y="750"/>
                      </a:lnTo>
                      <a:lnTo>
                        <a:pt x="259" y="748"/>
                      </a:lnTo>
                      <a:lnTo>
                        <a:pt x="260" y="743"/>
                      </a:lnTo>
                      <a:lnTo>
                        <a:pt x="260" y="737"/>
                      </a:lnTo>
                      <a:lnTo>
                        <a:pt x="267" y="741"/>
                      </a:lnTo>
                      <a:lnTo>
                        <a:pt x="274" y="744"/>
                      </a:lnTo>
                      <a:lnTo>
                        <a:pt x="283" y="741"/>
                      </a:lnTo>
                      <a:lnTo>
                        <a:pt x="285" y="745"/>
                      </a:lnTo>
                      <a:lnTo>
                        <a:pt x="290" y="750"/>
                      </a:lnTo>
                      <a:lnTo>
                        <a:pt x="328" y="744"/>
                      </a:lnTo>
                      <a:lnTo>
                        <a:pt x="339" y="746"/>
                      </a:lnTo>
                      <a:lnTo>
                        <a:pt x="388" y="733"/>
                      </a:lnTo>
                      <a:lnTo>
                        <a:pt x="389" y="729"/>
                      </a:lnTo>
                      <a:lnTo>
                        <a:pt x="410" y="713"/>
                      </a:lnTo>
                      <a:lnTo>
                        <a:pt x="413" y="702"/>
                      </a:lnTo>
                      <a:lnTo>
                        <a:pt x="410" y="698"/>
                      </a:lnTo>
                      <a:lnTo>
                        <a:pt x="386" y="698"/>
                      </a:lnTo>
                      <a:lnTo>
                        <a:pt x="373" y="697"/>
                      </a:lnTo>
                      <a:lnTo>
                        <a:pt x="373" y="689"/>
                      </a:lnTo>
                      <a:lnTo>
                        <a:pt x="369" y="682"/>
                      </a:lnTo>
                      <a:lnTo>
                        <a:pt x="378" y="679"/>
                      </a:lnTo>
                      <a:lnTo>
                        <a:pt x="381" y="674"/>
                      </a:lnTo>
                      <a:lnTo>
                        <a:pt x="386" y="668"/>
                      </a:lnTo>
                      <a:lnTo>
                        <a:pt x="383" y="665"/>
                      </a:lnTo>
                      <a:lnTo>
                        <a:pt x="377" y="663"/>
                      </a:lnTo>
                      <a:lnTo>
                        <a:pt x="383" y="658"/>
                      </a:lnTo>
                      <a:lnTo>
                        <a:pt x="391" y="655"/>
                      </a:lnTo>
                      <a:lnTo>
                        <a:pt x="394" y="659"/>
                      </a:lnTo>
                      <a:lnTo>
                        <a:pt x="403" y="657"/>
                      </a:lnTo>
                      <a:lnTo>
                        <a:pt x="404" y="651"/>
                      </a:lnTo>
                      <a:lnTo>
                        <a:pt x="403" y="642"/>
                      </a:lnTo>
                      <a:lnTo>
                        <a:pt x="408" y="642"/>
                      </a:lnTo>
                      <a:lnTo>
                        <a:pt x="415" y="638"/>
                      </a:lnTo>
                      <a:lnTo>
                        <a:pt x="423" y="628"/>
                      </a:lnTo>
                      <a:lnTo>
                        <a:pt x="429" y="608"/>
                      </a:lnTo>
                      <a:lnTo>
                        <a:pt x="430" y="593"/>
                      </a:lnTo>
                      <a:lnTo>
                        <a:pt x="426" y="577"/>
                      </a:lnTo>
                      <a:lnTo>
                        <a:pt x="418" y="563"/>
                      </a:lnTo>
                      <a:lnTo>
                        <a:pt x="408" y="557"/>
                      </a:lnTo>
                      <a:lnTo>
                        <a:pt x="399" y="554"/>
                      </a:lnTo>
                      <a:lnTo>
                        <a:pt x="387" y="554"/>
                      </a:lnTo>
                      <a:lnTo>
                        <a:pt x="365" y="557"/>
                      </a:lnTo>
                      <a:lnTo>
                        <a:pt x="355" y="572"/>
                      </a:lnTo>
                      <a:lnTo>
                        <a:pt x="350" y="567"/>
                      </a:lnTo>
                      <a:lnTo>
                        <a:pt x="340" y="566"/>
                      </a:lnTo>
                      <a:lnTo>
                        <a:pt x="337" y="565"/>
                      </a:lnTo>
                      <a:lnTo>
                        <a:pt x="340" y="555"/>
                      </a:lnTo>
                      <a:lnTo>
                        <a:pt x="353" y="540"/>
                      </a:lnTo>
                      <a:lnTo>
                        <a:pt x="355" y="534"/>
                      </a:lnTo>
                      <a:lnTo>
                        <a:pt x="355" y="525"/>
                      </a:lnTo>
                      <a:lnTo>
                        <a:pt x="345" y="512"/>
                      </a:lnTo>
                      <a:lnTo>
                        <a:pt x="339" y="507"/>
                      </a:lnTo>
                      <a:lnTo>
                        <a:pt x="335" y="501"/>
                      </a:lnTo>
                      <a:lnTo>
                        <a:pt x="330" y="498"/>
                      </a:lnTo>
                      <a:lnTo>
                        <a:pt x="317" y="485"/>
                      </a:lnTo>
                      <a:lnTo>
                        <a:pt x="321" y="482"/>
                      </a:lnTo>
                      <a:lnTo>
                        <a:pt x="332" y="492"/>
                      </a:lnTo>
                      <a:lnTo>
                        <a:pt x="344" y="495"/>
                      </a:lnTo>
                      <a:lnTo>
                        <a:pt x="345" y="493"/>
                      </a:lnTo>
                      <a:lnTo>
                        <a:pt x="343" y="477"/>
                      </a:lnTo>
                      <a:lnTo>
                        <a:pt x="335" y="471"/>
                      </a:lnTo>
                      <a:lnTo>
                        <a:pt x="326" y="459"/>
                      </a:lnTo>
                      <a:lnTo>
                        <a:pt x="323" y="444"/>
                      </a:lnTo>
                      <a:lnTo>
                        <a:pt x="316" y="433"/>
                      </a:lnTo>
                      <a:lnTo>
                        <a:pt x="311" y="423"/>
                      </a:lnTo>
                      <a:lnTo>
                        <a:pt x="301" y="410"/>
                      </a:lnTo>
                      <a:lnTo>
                        <a:pt x="290" y="405"/>
                      </a:lnTo>
                      <a:lnTo>
                        <a:pt x="276" y="402"/>
                      </a:lnTo>
                      <a:lnTo>
                        <a:pt x="273" y="399"/>
                      </a:lnTo>
                      <a:lnTo>
                        <a:pt x="268" y="385"/>
                      </a:lnTo>
                      <a:lnTo>
                        <a:pt x="260" y="374"/>
                      </a:lnTo>
                      <a:lnTo>
                        <a:pt x="254" y="361"/>
                      </a:lnTo>
                      <a:lnTo>
                        <a:pt x="252" y="350"/>
                      </a:lnTo>
                      <a:lnTo>
                        <a:pt x="248" y="312"/>
                      </a:lnTo>
                      <a:lnTo>
                        <a:pt x="240" y="305"/>
                      </a:lnTo>
                      <a:lnTo>
                        <a:pt x="228" y="293"/>
                      </a:lnTo>
                      <a:lnTo>
                        <a:pt x="221" y="282"/>
                      </a:lnTo>
                      <a:lnTo>
                        <a:pt x="193" y="266"/>
                      </a:lnTo>
                      <a:lnTo>
                        <a:pt x="188" y="265"/>
                      </a:lnTo>
                      <a:lnTo>
                        <a:pt x="171" y="271"/>
                      </a:lnTo>
                      <a:lnTo>
                        <a:pt x="156" y="267"/>
                      </a:lnTo>
                      <a:lnTo>
                        <a:pt x="155" y="265"/>
                      </a:lnTo>
                      <a:lnTo>
                        <a:pt x="157" y="258"/>
                      </a:lnTo>
                      <a:lnTo>
                        <a:pt x="163" y="251"/>
                      </a:lnTo>
                      <a:lnTo>
                        <a:pt x="172" y="249"/>
                      </a:lnTo>
                      <a:lnTo>
                        <a:pt x="182" y="249"/>
                      </a:lnTo>
                      <a:lnTo>
                        <a:pt x="192" y="244"/>
                      </a:lnTo>
                      <a:lnTo>
                        <a:pt x="181" y="229"/>
                      </a:lnTo>
                      <a:lnTo>
                        <a:pt x="176" y="228"/>
                      </a:lnTo>
                      <a:lnTo>
                        <a:pt x="174" y="222"/>
                      </a:lnTo>
                      <a:lnTo>
                        <a:pt x="183" y="223"/>
                      </a:lnTo>
                      <a:lnTo>
                        <a:pt x="189" y="218"/>
                      </a:lnTo>
                      <a:lnTo>
                        <a:pt x="195" y="210"/>
                      </a:lnTo>
                      <a:lnTo>
                        <a:pt x="198" y="202"/>
                      </a:lnTo>
                      <a:lnTo>
                        <a:pt x="211" y="183"/>
                      </a:lnTo>
                      <a:lnTo>
                        <a:pt x="212" y="173"/>
                      </a:lnTo>
                      <a:lnTo>
                        <a:pt x="216" y="160"/>
                      </a:lnTo>
                      <a:lnTo>
                        <a:pt x="220" y="145"/>
                      </a:lnTo>
                      <a:lnTo>
                        <a:pt x="233" y="129"/>
                      </a:lnTo>
                      <a:lnTo>
                        <a:pt x="233" y="109"/>
                      </a:lnTo>
                      <a:lnTo>
                        <a:pt x="230" y="100"/>
                      </a:lnTo>
                      <a:lnTo>
                        <a:pt x="214" y="99"/>
                      </a:lnTo>
                      <a:lnTo>
                        <a:pt x="200" y="102"/>
                      </a:lnTo>
                      <a:lnTo>
                        <a:pt x="178" y="98"/>
                      </a:lnTo>
                      <a:lnTo>
                        <a:pt x="166" y="100"/>
                      </a:lnTo>
                      <a:lnTo>
                        <a:pt x="154" y="97"/>
                      </a:lnTo>
                      <a:lnTo>
                        <a:pt x="118" y="109"/>
                      </a:lnTo>
                      <a:lnTo>
                        <a:pt x="111" y="116"/>
                      </a:lnTo>
                      <a:lnTo>
                        <a:pt x="106" y="113"/>
                      </a:lnTo>
                      <a:lnTo>
                        <a:pt x="108" y="105"/>
                      </a:lnTo>
                      <a:lnTo>
                        <a:pt x="108" y="102"/>
                      </a:lnTo>
                      <a:lnTo>
                        <a:pt x="99" y="104"/>
                      </a:lnTo>
                      <a:lnTo>
                        <a:pt x="99" y="99"/>
                      </a:lnTo>
                      <a:lnTo>
                        <a:pt x="114" y="95"/>
                      </a:lnTo>
                      <a:lnTo>
                        <a:pt x="124" y="86"/>
                      </a:lnTo>
                      <a:lnTo>
                        <a:pt x="107" y="84"/>
                      </a:lnTo>
                      <a:lnTo>
                        <a:pt x="108" y="77"/>
                      </a:lnTo>
                      <a:lnTo>
                        <a:pt x="109" y="78"/>
                      </a:lnTo>
                      <a:lnTo>
                        <a:pt x="119" y="66"/>
                      </a:lnTo>
                      <a:lnTo>
                        <a:pt x="139" y="54"/>
                      </a:lnTo>
                      <a:lnTo>
                        <a:pt x="147" y="39"/>
                      </a:lnTo>
                      <a:lnTo>
                        <a:pt x="161" y="30"/>
                      </a:lnTo>
                      <a:lnTo>
                        <a:pt x="163" y="4"/>
                      </a:lnTo>
                      <a:lnTo>
                        <a:pt x="151" y="0"/>
                      </a:lnTo>
                      <a:lnTo>
                        <a:pt x="138" y="4"/>
                      </a:lnTo>
                      <a:lnTo>
                        <a:pt x="124" y="8"/>
                      </a:lnTo>
                      <a:lnTo>
                        <a:pt x="112" y="8"/>
                      </a:lnTo>
                      <a:lnTo>
                        <a:pt x="96" y="12"/>
                      </a:lnTo>
                      <a:lnTo>
                        <a:pt x="95" y="11"/>
                      </a:lnTo>
                      <a:lnTo>
                        <a:pt x="75" y="6"/>
                      </a:lnTo>
                      <a:lnTo>
                        <a:pt x="64" y="9"/>
                      </a:lnTo>
                      <a:lnTo>
                        <a:pt x="54" y="27"/>
                      </a:lnTo>
                      <a:lnTo>
                        <a:pt x="54" y="41"/>
                      </a:lnTo>
                      <a:lnTo>
                        <a:pt x="42" y="43"/>
                      </a:lnTo>
                      <a:lnTo>
                        <a:pt x="43" y="57"/>
                      </a:lnTo>
                      <a:lnTo>
                        <a:pt x="37" y="60"/>
                      </a:lnTo>
                      <a:lnTo>
                        <a:pt x="39" y="65"/>
                      </a:lnTo>
                      <a:lnTo>
                        <a:pt x="47" y="73"/>
                      </a:lnTo>
                      <a:lnTo>
                        <a:pt x="20" y="88"/>
                      </a:lnTo>
                      <a:lnTo>
                        <a:pt x="20" y="109"/>
                      </a:lnTo>
                      <a:lnTo>
                        <a:pt x="27" y="113"/>
                      </a:lnTo>
                      <a:lnTo>
                        <a:pt x="25" y="115"/>
                      </a:lnTo>
                      <a:lnTo>
                        <a:pt x="18" y="114"/>
                      </a:lnTo>
                      <a:lnTo>
                        <a:pt x="16" y="115"/>
                      </a:lnTo>
                      <a:lnTo>
                        <a:pt x="16" y="130"/>
                      </a:lnTo>
                      <a:lnTo>
                        <a:pt x="22" y="131"/>
                      </a:lnTo>
                      <a:lnTo>
                        <a:pt x="34" y="129"/>
                      </a:lnTo>
                      <a:lnTo>
                        <a:pt x="33" y="133"/>
                      </a:lnTo>
                      <a:lnTo>
                        <a:pt x="27" y="136"/>
                      </a:lnTo>
                      <a:lnTo>
                        <a:pt x="33" y="138"/>
                      </a:lnTo>
                      <a:lnTo>
                        <a:pt x="28" y="147"/>
                      </a:lnTo>
                      <a:lnTo>
                        <a:pt x="27" y="151"/>
                      </a:lnTo>
                      <a:lnTo>
                        <a:pt x="28" y="157"/>
                      </a:lnTo>
                      <a:lnTo>
                        <a:pt x="26" y="158"/>
                      </a:lnTo>
                      <a:lnTo>
                        <a:pt x="22" y="163"/>
                      </a:lnTo>
                      <a:lnTo>
                        <a:pt x="22" y="167"/>
                      </a:lnTo>
                      <a:lnTo>
                        <a:pt x="18" y="170"/>
                      </a:lnTo>
                      <a:lnTo>
                        <a:pt x="16" y="178"/>
                      </a:lnTo>
                      <a:lnTo>
                        <a:pt x="16" y="192"/>
                      </a:lnTo>
                      <a:lnTo>
                        <a:pt x="5" y="195"/>
                      </a:lnTo>
                      <a:lnTo>
                        <a:pt x="0" y="197"/>
                      </a:lnTo>
                      <a:lnTo>
                        <a:pt x="0" y="201"/>
                      </a:lnTo>
                      <a:lnTo>
                        <a:pt x="10" y="202"/>
                      </a:lnTo>
                      <a:lnTo>
                        <a:pt x="11" y="211"/>
                      </a:lnTo>
                      <a:lnTo>
                        <a:pt x="23" y="222"/>
                      </a:lnTo>
                      <a:lnTo>
                        <a:pt x="33" y="215"/>
                      </a:lnTo>
                      <a:lnTo>
                        <a:pt x="43" y="206"/>
                      </a:lnTo>
                      <a:lnTo>
                        <a:pt x="44" y="205"/>
                      </a:lnTo>
                      <a:lnTo>
                        <a:pt x="45" y="206"/>
                      </a:lnTo>
                      <a:lnTo>
                        <a:pt x="45" y="212"/>
                      </a:lnTo>
                      <a:lnTo>
                        <a:pt x="33" y="243"/>
                      </a:lnTo>
                      <a:lnTo>
                        <a:pt x="31" y="254"/>
                      </a:lnTo>
                      <a:lnTo>
                        <a:pt x="31" y="259"/>
                      </a:lnTo>
                      <a:lnTo>
                        <a:pt x="28" y="264"/>
                      </a:lnTo>
                      <a:lnTo>
                        <a:pt x="26" y="275"/>
                      </a:lnTo>
                      <a:lnTo>
                        <a:pt x="26" y="283"/>
                      </a:lnTo>
                      <a:lnTo>
                        <a:pt x="32" y="282"/>
                      </a:lnTo>
                      <a:lnTo>
                        <a:pt x="34" y="286"/>
                      </a:lnTo>
                      <a:lnTo>
                        <a:pt x="33" y="292"/>
                      </a:lnTo>
                      <a:lnTo>
                        <a:pt x="25" y="307"/>
                      </a:lnTo>
                      <a:lnTo>
                        <a:pt x="20" y="331"/>
                      </a:lnTo>
                      <a:lnTo>
                        <a:pt x="20" y="334"/>
                      </a:lnTo>
                      <a:lnTo>
                        <a:pt x="26" y="334"/>
                      </a:lnTo>
                      <a:lnTo>
                        <a:pt x="28" y="330"/>
                      </a:lnTo>
                      <a:lnTo>
                        <a:pt x="32" y="318"/>
                      </a:lnTo>
                      <a:lnTo>
                        <a:pt x="43" y="291"/>
                      </a:lnTo>
                      <a:lnTo>
                        <a:pt x="42" y="277"/>
                      </a:lnTo>
                      <a:lnTo>
                        <a:pt x="39" y="270"/>
                      </a:lnTo>
                      <a:lnTo>
                        <a:pt x="38" y="266"/>
                      </a:lnTo>
                      <a:lnTo>
                        <a:pt x="54" y="248"/>
                      </a:lnTo>
                      <a:lnTo>
                        <a:pt x="54" y="254"/>
                      </a:lnTo>
                      <a:lnTo>
                        <a:pt x="47" y="271"/>
                      </a:lnTo>
                      <a:lnTo>
                        <a:pt x="47" y="282"/>
                      </a:lnTo>
                      <a:lnTo>
                        <a:pt x="49" y="278"/>
                      </a:lnTo>
                      <a:lnTo>
                        <a:pt x="52" y="277"/>
                      </a:lnTo>
                      <a:lnTo>
                        <a:pt x="53" y="273"/>
                      </a:lnTo>
                      <a:lnTo>
                        <a:pt x="55" y="271"/>
                      </a:lnTo>
                      <a:lnTo>
                        <a:pt x="61" y="276"/>
                      </a:lnTo>
                      <a:lnTo>
                        <a:pt x="64" y="275"/>
                      </a:lnTo>
                      <a:lnTo>
                        <a:pt x="64" y="261"/>
                      </a:lnTo>
                      <a:lnTo>
                        <a:pt x="72" y="266"/>
                      </a:lnTo>
                      <a:lnTo>
                        <a:pt x="79" y="272"/>
                      </a:lnTo>
                      <a:lnTo>
                        <a:pt x="74" y="273"/>
                      </a:lnTo>
                      <a:lnTo>
                        <a:pt x="71" y="278"/>
                      </a:lnTo>
                      <a:lnTo>
                        <a:pt x="69" y="283"/>
                      </a:lnTo>
                      <a:lnTo>
                        <a:pt x="68" y="298"/>
                      </a:lnTo>
                      <a:lnTo>
                        <a:pt x="71" y="303"/>
                      </a:lnTo>
                      <a:lnTo>
                        <a:pt x="77" y="308"/>
                      </a:lnTo>
                      <a:lnTo>
                        <a:pt x="79" y="319"/>
                      </a:lnTo>
                      <a:lnTo>
                        <a:pt x="74" y="328"/>
                      </a:lnTo>
                      <a:lnTo>
                        <a:pt x="69" y="341"/>
                      </a:lnTo>
                      <a:lnTo>
                        <a:pt x="61" y="355"/>
                      </a:lnTo>
                      <a:lnTo>
                        <a:pt x="59" y="363"/>
                      </a:lnTo>
                      <a:lnTo>
                        <a:pt x="60" y="372"/>
                      </a:lnTo>
                      <a:lnTo>
                        <a:pt x="54" y="367"/>
                      </a:lnTo>
                      <a:lnTo>
                        <a:pt x="52" y="372"/>
                      </a:lnTo>
                      <a:lnTo>
                        <a:pt x="59" y="395"/>
                      </a:lnTo>
                      <a:lnTo>
                        <a:pt x="64" y="399"/>
                      </a:lnTo>
                      <a:lnTo>
                        <a:pt x="66" y="398"/>
                      </a:lnTo>
                      <a:lnTo>
                        <a:pt x="65" y="384"/>
                      </a:lnTo>
                      <a:lnTo>
                        <a:pt x="66" y="380"/>
                      </a:lnTo>
                      <a:lnTo>
                        <a:pt x="70" y="379"/>
                      </a:lnTo>
                      <a:lnTo>
                        <a:pt x="87" y="391"/>
                      </a:lnTo>
                      <a:lnTo>
                        <a:pt x="92" y="394"/>
                      </a:lnTo>
                      <a:lnTo>
                        <a:pt x="95" y="388"/>
                      </a:lnTo>
                      <a:lnTo>
                        <a:pt x="95" y="380"/>
                      </a:lnTo>
                      <a:lnTo>
                        <a:pt x="119" y="383"/>
                      </a:lnTo>
                      <a:lnTo>
                        <a:pt x="135" y="374"/>
                      </a:lnTo>
                      <a:lnTo>
                        <a:pt x="136" y="372"/>
                      </a:lnTo>
                      <a:lnTo>
                        <a:pt x="144" y="368"/>
                      </a:lnTo>
                      <a:lnTo>
                        <a:pt x="165" y="371"/>
                      </a:lnTo>
                      <a:lnTo>
                        <a:pt x="162" y="373"/>
                      </a:lnTo>
                      <a:lnTo>
                        <a:pt x="158" y="373"/>
                      </a:lnTo>
                      <a:lnTo>
                        <a:pt x="150" y="380"/>
                      </a:lnTo>
                      <a:lnTo>
                        <a:pt x="138" y="406"/>
                      </a:lnTo>
                      <a:lnTo>
                        <a:pt x="135" y="413"/>
                      </a:lnTo>
                      <a:lnTo>
                        <a:pt x="138" y="421"/>
                      </a:lnTo>
                      <a:lnTo>
                        <a:pt x="145" y="431"/>
                      </a:lnTo>
                      <a:lnTo>
                        <a:pt x="149" y="438"/>
                      </a:lnTo>
                      <a:lnTo>
                        <a:pt x="150" y="439"/>
                      </a:lnTo>
                      <a:lnTo>
                        <a:pt x="151" y="437"/>
                      </a:lnTo>
                      <a:lnTo>
                        <a:pt x="158" y="449"/>
                      </a:lnTo>
                      <a:lnTo>
                        <a:pt x="172" y="444"/>
                      </a:lnTo>
                      <a:lnTo>
                        <a:pt x="181" y="437"/>
                      </a:lnTo>
                      <a:lnTo>
                        <a:pt x="184" y="438"/>
                      </a:lnTo>
                      <a:lnTo>
                        <a:pt x="181" y="444"/>
                      </a:lnTo>
                      <a:lnTo>
                        <a:pt x="179" y="461"/>
                      </a:lnTo>
                      <a:lnTo>
                        <a:pt x="174" y="468"/>
                      </a:lnTo>
                      <a:lnTo>
                        <a:pt x="169" y="479"/>
                      </a:lnTo>
                      <a:lnTo>
                        <a:pt x="179" y="481"/>
                      </a:lnTo>
                      <a:lnTo>
                        <a:pt x="174" y="490"/>
                      </a:lnTo>
                      <a:lnTo>
                        <a:pt x="168" y="506"/>
                      </a:lnTo>
                      <a:lnTo>
                        <a:pt x="172" y="509"/>
                      </a:lnTo>
                      <a:lnTo>
                        <a:pt x="177" y="513"/>
                      </a:lnTo>
                      <a:lnTo>
                        <a:pt x="173" y="514"/>
                      </a:lnTo>
                      <a:lnTo>
                        <a:pt x="168" y="523"/>
                      </a:lnTo>
                      <a:lnTo>
                        <a:pt x="128" y="522"/>
                      </a:lnTo>
                      <a:lnTo>
                        <a:pt x="115" y="529"/>
                      </a:lnTo>
                      <a:lnTo>
                        <a:pt x="102" y="540"/>
                      </a:lnTo>
                      <a:lnTo>
                        <a:pt x="79" y="565"/>
                      </a:lnTo>
                      <a:lnTo>
                        <a:pt x="84" y="568"/>
                      </a:lnTo>
                      <a:lnTo>
                        <a:pt x="98" y="558"/>
                      </a:lnTo>
                      <a:lnTo>
                        <a:pt x="109" y="556"/>
                      </a:lnTo>
                      <a:lnTo>
                        <a:pt x="111" y="565"/>
                      </a:lnTo>
                      <a:lnTo>
                        <a:pt x="112" y="585"/>
                      </a:lnTo>
                      <a:lnTo>
                        <a:pt x="113" y="589"/>
                      </a:lnTo>
                      <a:lnTo>
                        <a:pt x="119" y="593"/>
                      </a:lnTo>
                      <a:lnTo>
                        <a:pt x="108" y="615"/>
                      </a:lnTo>
                      <a:lnTo>
                        <a:pt x="79" y="636"/>
                      </a:lnTo>
                      <a:lnTo>
                        <a:pt x="48" y="652"/>
                      </a:lnTo>
                      <a:lnTo>
                        <a:pt x="50" y="654"/>
                      </a:lnTo>
                      <a:lnTo>
                        <a:pt x="52" y="660"/>
                      </a:lnTo>
                      <a:lnTo>
                        <a:pt x="56" y="671"/>
                      </a:lnTo>
                      <a:lnTo>
                        <a:pt x="59" y="674"/>
                      </a:lnTo>
                      <a:lnTo>
                        <a:pt x="65" y="675"/>
                      </a:lnTo>
                      <a:lnTo>
                        <a:pt x="72" y="671"/>
                      </a:lnTo>
                      <a:lnTo>
                        <a:pt x="82" y="663"/>
                      </a:lnTo>
                      <a:lnTo>
                        <a:pt x="91" y="659"/>
                      </a:lnTo>
                      <a:lnTo>
                        <a:pt x="95" y="660"/>
                      </a:lnTo>
                      <a:lnTo>
                        <a:pt x="97" y="674"/>
                      </a:lnTo>
                      <a:lnTo>
                        <a:pt x="101" y="678"/>
                      </a:lnTo>
                      <a:lnTo>
                        <a:pt x="113" y="678"/>
                      </a:lnTo>
                      <a:lnTo>
                        <a:pt x="120" y="671"/>
                      </a:lnTo>
                      <a:lnTo>
                        <a:pt x="123" y="670"/>
                      </a:lnTo>
                      <a:lnTo>
                        <a:pt x="127" y="673"/>
                      </a:lnTo>
                      <a:lnTo>
                        <a:pt x="141" y="692"/>
                      </a:lnTo>
                      <a:lnTo>
                        <a:pt x="147" y="694"/>
                      </a:lnTo>
                      <a:lnTo>
                        <a:pt x="156" y="694"/>
                      </a:lnTo>
                      <a:lnTo>
                        <a:pt x="162" y="689"/>
                      </a:lnTo>
                      <a:lnTo>
                        <a:pt x="166" y="682"/>
                      </a:lnTo>
                      <a:lnTo>
                        <a:pt x="179" y="675"/>
                      </a:lnTo>
                      <a:lnTo>
                        <a:pt x="194" y="663"/>
                      </a:lnTo>
                      <a:lnTo>
                        <a:pt x="195" y="670"/>
                      </a:lnTo>
                      <a:lnTo>
                        <a:pt x="190" y="678"/>
                      </a:lnTo>
                      <a:lnTo>
                        <a:pt x="174" y="697"/>
                      </a:lnTo>
                      <a:lnTo>
                        <a:pt x="172" y="705"/>
                      </a:lnTo>
                      <a:lnTo>
                        <a:pt x="168" y="708"/>
                      </a:lnTo>
                      <a:lnTo>
                        <a:pt x="156" y="711"/>
                      </a:lnTo>
                      <a:lnTo>
                        <a:pt x="124" y="711"/>
                      </a:lnTo>
                      <a:lnTo>
                        <a:pt x="109" y="713"/>
                      </a:lnTo>
                      <a:lnTo>
                        <a:pt x="104" y="724"/>
                      </a:lnTo>
                      <a:lnTo>
                        <a:pt x="95" y="730"/>
                      </a:lnTo>
                      <a:lnTo>
                        <a:pt x="88" y="745"/>
                      </a:lnTo>
                      <a:lnTo>
                        <a:pt x="47" y="791"/>
                      </a:lnTo>
                      <a:lnTo>
                        <a:pt x="31" y="800"/>
                      </a:lnTo>
                      <a:lnTo>
                        <a:pt x="28" y="809"/>
                      </a:lnTo>
                      <a:lnTo>
                        <a:pt x="28" y="813"/>
                      </a:lnTo>
                      <a:lnTo>
                        <a:pt x="31" y="807"/>
                      </a:lnTo>
                      <a:lnTo>
                        <a:pt x="34" y="804"/>
                      </a:lnTo>
                      <a:lnTo>
                        <a:pt x="45" y="810"/>
                      </a:lnTo>
                      <a:lnTo>
                        <a:pt x="50" y="809"/>
                      </a:lnTo>
                      <a:lnTo>
                        <a:pt x="54" y="814"/>
                      </a:lnTo>
                      <a:lnTo>
                        <a:pt x="58" y="809"/>
                      </a:lnTo>
                      <a:lnTo>
                        <a:pt x="60" y="800"/>
                      </a:lnTo>
                      <a:lnTo>
                        <a:pt x="71" y="796"/>
                      </a:lnTo>
                      <a:lnTo>
                        <a:pt x="77" y="784"/>
                      </a:lnTo>
                      <a:lnTo>
                        <a:pt x="107" y="783"/>
                      </a:lnTo>
                      <a:lnTo>
                        <a:pt x="127" y="791"/>
                      </a:lnTo>
                      <a:lnTo>
                        <a:pt x="134" y="791"/>
                      </a:lnTo>
                      <a:lnTo>
                        <a:pt x="141" y="782"/>
                      </a:lnTo>
                      <a:lnTo>
                        <a:pt x="145" y="760"/>
                      </a:lnTo>
                      <a:lnTo>
                        <a:pt x="149" y="759"/>
                      </a:lnTo>
                      <a:lnTo>
                        <a:pt x="156" y="759"/>
                      </a:lnTo>
                      <a:lnTo>
                        <a:pt x="166" y="754"/>
                      </a:lnTo>
                      <a:lnTo>
                        <a:pt x="182" y="750"/>
                      </a:lnTo>
                      <a:lnTo>
                        <a:pt x="199" y="76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4" name="任意多边形: 形状 243"/>
                <p:cNvSpPr>
                  <a:spLocks noChangeAspect="1"/>
                </p:cNvSpPr>
                <p:nvPr/>
              </p:nvSpPr>
              <p:spPr bwMode="gray">
                <a:xfrm>
                  <a:off x="2428" y="1759"/>
                  <a:ext cx="28" cy="25"/>
                </a:xfrm>
                <a:custGeom>
                  <a:avLst/>
                  <a:gdLst/>
                  <a:ahLst/>
                  <a:cxnLst>
                    <a:cxn ang="0">
                      <a:pos x="28" y="36"/>
                    </a:cxn>
                    <a:cxn ang="0">
                      <a:pos x="27" y="48"/>
                    </a:cxn>
                    <a:cxn ang="0">
                      <a:pos x="21" y="58"/>
                    </a:cxn>
                    <a:cxn ang="0">
                      <a:pos x="11" y="59"/>
                    </a:cxn>
                    <a:cxn ang="0">
                      <a:pos x="11" y="72"/>
                    </a:cxn>
                    <a:cxn ang="0">
                      <a:pos x="0" y="80"/>
                    </a:cxn>
                    <a:cxn ang="0">
                      <a:pos x="16" y="91"/>
                    </a:cxn>
                    <a:cxn ang="0">
                      <a:pos x="23" y="110"/>
                    </a:cxn>
                    <a:cxn ang="0">
                      <a:pos x="34" y="115"/>
                    </a:cxn>
                    <a:cxn ang="0">
                      <a:pos x="47" y="104"/>
                    </a:cxn>
                    <a:cxn ang="0">
                      <a:pos x="53" y="93"/>
                    </a:cxn>
                    <a:cxn ang="0">
                      <a:pos x="82" y="85"/>
                    </a:cxn>
                    <a:cxn ang="0">
                      <a:pos x="97" y="99"/>
                    </a:cxn>
                    <a:cxn ang="0">
                      <a:pos x="98" y="106"/>
                    </a:cxn>
                    <a:cxn ang="0">
                      <a:pos x="98" y="121"/>
                    </a:cxn>
                    <a:cxn ang="0">
                      <a:pos x="101" y="126"/>
                    </a:cxn>
                    <a:cxn ang="0">
                      <a:pos x="103" y="126"/>
                    </a:cxn>
                    <a:cxn ang="0">
                      <a:pos x="117" y="117"/>
                    </a:cxn>
                    <a:cxn ang="0">
                      <a:pos x="119" y="107"/>
                    </a:cxn>
                    <a:cxn ang="0">
                      <a:pos x="132" y="105"/>
                    </a:cxn>
                    <a:cxn ang="0">
                      <a:pos x="138" y="97"/>
                    </a:cxn>
                    <a:cxn ang="0">
                      <a:pos x="132" y="85"/>
                    </a:cxn>
                    <a:cxn ang="0">
                      <a:pos x="130" y="78"/>
                    </a:cxn>
                    <a:cxn ang="0">
                      <a:pos x="138" y="90"/>
                    </a:cxn>
                    <a:cxn ang="0">
                      <a:pos x="140" y="79"/>
                    </a:cxn>
                    <a:cxn ang="0">
                      <a:pos x="135" y="68"/>
                    </a:cxn>
                    <a:cxn ang="0">
                      <a:pos x="130" y="66"/>
                    </a:cxn>
                    <a:cxn ang="0">
                      <a:pos x="116" y="68"/>
                    </a:cxn>
                    <a:cxn ang="0">
                      <a:pos x="122" y="57"/>
                    </a:cxn>
                    <a:cxn ang="0">
                      <a:pos x="120" y="39"/>
                    </a:cxn>
                    <a:cxn ang="0">
                      <a:pos x="112" y="27"/>
                    </a:cxn>
                    <a:cxn ang="0">
                      <a:pos x="106" y="16"/>
                    </a:cxn>
                    <a:cxn ang="0">
                      <a:pos x="89" y="10"/>
                    </a:cxn>
                    <a:cxn ang="0">
                      <a:pos x="64" y="18"/>
                    </a:cxn>
                    <a:cxn ang="0">
                      <a:pos x="58" y="24"/>
                    </a:cxn>
                    <a:cxn ang="0">
                      <a:pos x="50" y="27"/>
                    </a:cxn>
                    <a:cxn ang="0">
                      <a:pos x="48" y="24"/>
                    </a:cxn>
                    <a:cxn ang="0">
                      <a:pos x="59" y="10"/>
                    </a:cxn>
                    <a:cxn ang="0">
                      <a:pos x="57" y="7"/>
                    </a:cxn>
                    <a:cxn ang="0">
                      <a:pos x="48" y="2"/>
                    </a:cxn>
                    <a:cxn ang="0">
                      <a:pos x="39" y="0"/>
                    </a:cxn>
                    <a:cxn ang="0">
                      <a:pos x="38" y="5"/>
                    </a:cxn>
                    <a:cxn ang="0">
                      <a:pos x="36" y="8"/>
                    </a:cxn>
                    <a:cxn ang="0">
                      <a:pos x="33" y="14"/>
                    </a:cxn>
                    <a:cxn ang="0">
                      <a:pos x="34" y="20"/>
                    </a:cxn>
                    <a:cxn ang="0">
                      <a:pos x="34" y="27"/>
                    </a:cxn>
                    <a:cxn ang="0">
                      <a:pos x="33" y="34"/>
                    </a:cxn>
                    <a:cxn ang="0">
                      <a:pos x="28" y="36"/>
                    </a:cxn>
                  </a:cxnLst>
                  <a:rect l="0" t="0" r="r" b="b"/>
                  <a:pathLst>
                    <a:path w="140" h="126">
                      <a:moveTo>
                        <a:pt x="28" y="36"/>
                      </a:moveTo>
                      <a:lnTo>
                        <a:pt x="27" y="48"/>
                      </a:lnTo>
                      <a:lnTo>
                        <a:pt x="21" y="58"/>
                      </a:lnTo>
                      <a:lnTo>
                        <a:pt x="11" y="59"/>
                      </a:lnTo>
                      <a:lnTo>
                        <a:pt x="11" y="72"/>
                      </a:lnTo>
                      <a:lnTo>
                        <a:pt x="0" y="80"/>
                      </a:lnTo>
                      <a:lnTo>
                        <a:pt x="16" y="91"/>
                      </a:lnTo>
                      <a:lnTo>
                        <a:pt x="23" y="110"/>
                      </a:lnTo>
                      <a:lnTo>
                        <a:pt x="34" y="115"/>
                      </a:lnTo>
                      <a:lnTo>
                        <a:pt x="47" y="104"/>
                      </a:lnTo>
                      <a:lnTo>
                        <a:pt x="53" y="93"/>
                      </a:lnTo>
                      <a:lnTo>
                        <a:pt x="82" y="85"/>
                      </a:lnTo>
                      <a:lnTo>
                        <a:pt x="97" y="99"/>
                      </a:lnTo>
                      <a:lnTo>
                        <a:pt x="98" y="106"/>
                      </a:lnTo>
                      <a:lnTo>
                        <a:pt x="98" y="121"/>
                      </a:lnTo>
                      <a:lnTo>
                        <a:pt x="101" y="126"/>
                      </a:lnTo>
                      <a:lnTo>
                        <a:pt x="103" y="126"/>
                      </a:lnTo>
                      <a:lnTo>
                        <a:pt x="117" y="117"/>
                      </a:lnTo>
                      <a:lnTo>
                        <a:pt x="119" y="107"/>
                      </a:lnTo>
                      <a:lnTo>
                        <a:pt x="132" y="105"/>
                      </a:lnTo>
                      <a:lnTo>
                        <a:pt x="138" y="97"/>
                      </a:lnTo>
                      <a:lnTo>
                        <a:pt x="132" y="85"/>
                      </a:lnTo>
                      <a:lnTo>
                        <a:pt x="130" y="78"/>
                      </a:lnTo>
                      <a:lnTo>
                        <a:pt x="138" y="90"/>
                      </a:lnTo>
                      <a:lnTo>
                        <a:pt x="140" y="79"/>
                      </a:lnTo>
                      <a:lnTo>
                        <a:pt x="135" y="68"/>
                      </a:lnTo>
                      <a:lnTo>
                        <a:pt x="130" y="66"/>
                      </a:lnTo>
                      <a:lnTo>
                        <a:pt x="116" y="68"/>
                      </a:lnTo>
                      <a:lnTo>
                        <a:pt x="122" y="57"/>
                      </a:lnTo>
                      <a:lnTo>
                        <a:pt x="120" y="39"/>
                      </a:lnTo>
                      <a:lnTo>
                        <a:pt x="112" y="27"/>
                      </a:lnTo>
                      <a:lnTo>
                        <a:pt x="106" y="16"/>
                      </a:lnTo>
                      <a:lnTo>
                        <a:pt x="89" y="10"/>
                      </a:lnTo>
                      <a:lnTo>
                        <a:pt x="64" y="18"/>
                      </a:lnTo>
                      <a:lnTo>
                        <a:pt x="58" y="24"/>
                      </a:lnTo>
                      <a:lnTo>
                        <a:pt x="50" y="27"/>
                      </a:lnTo>
                      <a:lnTo>
                        <a:pt x="48" y="24"/>
                      </a:lnTo>
                      <a:lnTo>
                        <a:pt x="59" y="10"/>
                      </a:lnTo>
                      <a:lnTo>
                        <a:pt x="57" y="7"/>
                      </a:lnTo>
                      <a:lnTo>
                        <a:pt x="48" y="2"/>
                      </a:lnTo>
                      <a:lnTo>
                        <a:pt x="39" y="0"/>
                      </a:lnTo>
                      <a:lnTo>
                        <a:pt x="38" y="5"/>
                      </a:lnTo>
                      <a:lnTo>
                        <a:pt x="36" y="8"/>
                      </a:lnTo>
                      <a:lnTo>
                        <a:pt x="33" y="14"/>
                      </a:lnTo>
                      <a:lnTo>
                        <a:pt x="34" y="20"/>
                      </a:lnTo>
                      <a:lnTo>
                        <a:pt x="34" y="27"/>
                      </a:lnTo>
                      <a:lnTo>
                        <a:pt x="33" y="34"/>
                      </a:lnTo>
                      <a:lnTo>
                        <a:pt x="28" y="3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14" name="任意多边形: 形状 213"/>
              <p:cNvSpPr>
                <a:spLocks noChangeAspect="1"/>
              </p:cNvSpPr>
              <p:nvPr/>
            </p:nvSpPr>
            <p:spPr bwMode="gray">
              <a:xfrm>
                <a:off x="4580731" y="2540347"/>
                <a:ext cx="74613" cy="109538"/>
              </a:xfrm>
              <a:custGeom>
                <a:avLst/>
                <a:gdLst/>
                <a:ahLst/>
                <a:cxnLst>
                  <a:cxn ang="0">
                    <a:pos x="223" y="97"/>
                  </a:cxn>
                  <a:cxn ang="0">
                    <a:pos x="178" y="84"/>
                  </a:cxn>
                  <a:cxn ang="0">
                    <a:pos x="148" y="100"/>
                  </a:cxn>
                  <a:cxn ang="0">
                    <a:pos x="136" y="63"/>
                  </a:cxn>
                  <a:cxn ang="0">
                    <a:pos x="152" y="39"/>
                  </a:cxn>
                  <a:cxn ang="0">
                    <a:pos x="152" y="2"/>
                  </a:cxn>
                  <a:cxn ang="0">
                    <a:pos x="135" y="6"/>
                  </a:cxn>
                  <a:cxn ang="0">
                    <a:pos x="113" y="18"/>
                  </a:cxn>
                  <a:cxn ang="0">
                    <a:pos x="108" y="34"/>
                  </a:cxn>
                  <a:cxn ang="0">
                    <a:pos x="88" y="53"/>
                  </a:cxn>
                  <a:cxn ang="0">
                    <a:pos x="104" y="60"/>
                  </a:cxn>
                  <a:cxn ang="0">
                    <a:pos x="120" y="63"/>
                  </a:cxn>
                  <a:cxn ang="0">
                    <a:pos x="99" y="87"/>
                  </a:cxn>
                  <a:cxn ang="0">
                    <a:pos x="65" y="97"/>
                  </a:cxn>
                  <a:cxn ang="0">
                    <a:pos x="31" y="96"/>
                  </a:cxn>
                  <a:cxn ang="0">
                    <a:pos x="23" y="118"/>
                  </a:cxn>
                  <a:cxn ang="0">
                    <a:pos x="43" y="130"/>
                  </a:cxn>
                  <a:cxn ang="0">
                    <a:pos x="24" y="154"/>
                  </a:cxn>
                  <a:cxn ang="0">
                    <a:pos x="23" y="173"/>
                  </a:cxn>
                  <a:cxn ang="0">
                    <a:pos x="40" y="179"/>
                  </a:cxn>
                  <a:cxn ang="0">
                    <a:pos x="78" y="192"/>
                  </a:cxn>
                  <a:cxn ang="0">
                    <a:pos x="54" y="209"/>
                  </a:cxn>
                  <a:cxn ang="0">
                    <a:pos x="32" y="248"/>
                  </a:cxn>
                  <a:cxn ang="0">
                    <a:pos x="81" y="238"/>
                  </a:cxn>
                  <a:cxn ang="0">
                    <a:pos x="56" y="249"/>
                  </a:cxn>
                  <a:cxn ang="0">
                    <a:pos x="29" y="274"/>
                  </a:cxn>
                  <a:cxn ang="0">
                    <a:pos x="15" y="279"/>
                  </a:cxn>
                  <a:cxn ang="0">
                    <a:pos x="0" y="291"/>
                  </a:cxn>
                  <a:cxn ang="0">
                    <a:pos x="13" y="299"/>
                  </a:cxn>
                  <a:cxn ang="0">
                    <a:pos x="11" y="314"/>
                  </a:cxn>
                  <a:cxn ang="0">
                    <a:pos x="38" y="312"/>
                  </a:cxn>
                  <a:cxn ang="0">
                    <a:pos x="16" y="334"/>
                  </a:cxn>
                  <a:cxn ang="0">
                    <a:pos x="48" y="328"/>
                  </a:cxn>
                  <a:cxn ang="0">
                    <a:pos x="33" y="338"/>
                  </a:cxn>
                  <a:cxn ang="0">
                    <a:pos x="44" y="340"/>
                  </a:cxn>
                  <a:cxn ang="0">
                    <a:pos x="60" y="343"/>
                  </a:cxn>
                  <a:cxn ang="0">
                    <a:pos x="102" y="329"/>
                  </a:cxn>
                  <a:cxn ang="0">
                    <a:pos x="109" y="308"/>
                  </a:cxn>
                  <a:cxn ang="0">
                    <a:pos x="119" y="317"/>
                  </a:cxn>
                  <a:cxn ang="0">
                    <a:pos x="145" y="306"/>
                  </a:cxn>
                  <a:cxn ang="0">
                    <a:pos x="153" y="291"/>
                  </a:cxn>
                  <a:cxn ang="0">
                    <a:pos x="201" y="281"/>
                  </a:cxn>
                  <a:cxn ang="0">
                    <a:pos x="218" y="278"/>
                  </a:cxn>
                  <a:cxn ang="0">
                    <a:pos x="225" y="236"/>
                  </a:cxn>
                  <a:cxn ang="0">
                    <a:pos x="231" y="197"/>
                  </a:cxn>
                  <a:cxn ang="0">
                    <a:pos x="233" y="160"/>
                  </a:cxn>
                  <a:cxn ang="0">
                    <a:pos x="226" y="117"/>
                  </a:cxn>
                </a:cxnLst>
                <a:rect l="0" t="0" r="r" b="b"/>
                <a:pathLst>
                  <a:path w="233" h="345">
                    <a:moveTo>
                      <a:pt x="226" y="117"/>
                    </a:moveTo>
                    <a:lnTo>
                      <a:pt x="223" y="112"/>
                    </a:lnTo>
                    <a:lnTo>
                      <a:pt x="223" y="97"/>
                    </a:lnTo>
                    <a:lnTo>
                      <a:pt x="222" y="90"/>
                    </a:lnTo>
                    <a:lnTo>
                      <a:pt x="207" y="76"/>
                    </a:lnTo>
                    <a:lnTo>
                      <a:pt x="178" y="84"/>
                    </a:lnTo>
                    <a:lnTo>
                      <a:pt x="172" y="95"/>
                    </a:lnTo>
                    <a:lnTo>
                      <a:pt x="159" y="106"/>
                    </a:lnTo>
                    <a:lnTo>
                      <a:pt x="148" y="100"/>
                    </a:lnTo>
                    <a:lnTo>
                      <a:pt x="141" y="82"/>
                    </a:lnTo>
                    <a:lnTo>
                      <a:pt x="125" y="71"/>
                    </a:lnTo>
                    <a:lnTo>
                      <a:pt x="136" y="63"/>
                    </a:lnTo>
                    <a:lnTo>
                      <a:pt x="136" y="50"/>
                    </a:lnTo>
                    <a:lnTo>
                      <a:pt x="146" y="49"/>
                    </a:lnTo>
                    <a:lnTo>
                      <a:pt x="152" y="39"/>
                    </a:lnTo>
                    <a:lnTo>
                      <a:pt x="153" y="27"/>
                    </a:lnTo>
                    <a:lnTo>
                      <a:pt x="155" y="22"/>
                    </a:lnTo>
                    <a:lnTo>
                      <a:pt x="152" y="2"/>
                    </a:lnTo>
                    <a:lnTo>
                      <a:pt x="151" y="0"/>
                    </a:lnTo>
                    <a:lnTo>
                      <a:pt x="145" y="1"/>
                    </a:lnTo>
                    <a:lnTo>
                      <a:pt x="135" y="6"/>
                    </a:lnTo>
                    <a:lnTo>
                      <a:pt x="131" y="4"/>
                    </a:lnTo>
                    <a:lnTo>
                      <a:pt x="121" y="11"/>
                    </a:lnTo>
                    <a:lnTo>
                      <a:pt x="113" y="18"/>
                    </a:lnTo>
                    <a:lnTo>
                      <a:pt x="108" y="20"/>
                    </a:lnTo>
                    <a:lnTo>
                      <a:pt x="105" y="30"/>
                    </a:lnTo>
                    <a:lnTo>
                      <a:pt x="108" y="34"/>
                    </a:lnTo>
                    <a:lnTo>
                      <a:pt x="107" y="37"/>
                    </a:lnTo>
                    <a:lnTo>
                      <a:pt x="99" y="45"/>
                    </a:lnTo>
                    <a:lnTo>
                      <a:pt x="88" y="53"/>
                    </a:lnTo>
                    <a:lnTo>
                      <a:pt x="91" y="59"/>
                    </a:lnTo>
                    <a:lnTo>
                      <a:pt x="99" y="59"/>
                    </a:lnTo>
                    <a:lnTo>
                      <a:pt x="104" y="60"/>
                    </a:lnTo>
                    <a:lnTo>
                      <a:pt x="110" y="59"/>
                    </a:lnTo>
                    <a:lnTo>
                      <a:pt x="119" y="59"/>
                    </a:lnTo>
                    <a:lnTo>
                      <a:pt x="120" y="63"/>
                    </a:lnTo>
                    <a:lnTo>
                      <a:pt x="117" y="71"/>
                    </a:lnTo>
                    <a:lnTo>
                      <a:pt x="98" y="84"/>
                    </a:lnTo>
                    <a:lnTo>
                      <a:pt x="99" y="87"/>
                    </a:lnTo>
                    <a:lnTo>
                      <a:pt x="98" y="95"/>
                    </a:lnTo>
                    <a:lnTo>
                      <a:pt x="83" y="93"/>
                    </a:lnTo>
                    <a:lnTo>
                      <a:pt x="65" y="97"/>
                    </a:lnTo>
                    <a:lnTo>
                      <a:pt x="61" y="90"/>
                    </a:lnTo>
                    <a:lnTo>
                      <a:pt x="37" y="87"/>
                    </a:lnTo>
                    <a:lnTo>
                      <a:pt x="31" y="96"/>
                    </a:lnTo>
                    <a:lnTo>
                      <a:pt x="26" y="104"/>
                    </a:lnTo>
                    <a:lnTo>
                      <a:pt x="29" y="120"/>
                    </a:lnTo>
                    <a:lnTo>
                      <a:pt x="23" y="118"/>
                    </a:lnTo>
                    <a:lnTo>
                      <a:pt x="15" y="119"/>
                    </a:lnTo>
                    <a:lnTo>
                      <a:pt x="21" y="128"/>
                    </a:lnTo>
                    <a:lnTo>
                      <a:pt x="43" y="130"/>
                    </a:lnTo>
                    <a:lnTo>
                      <a:pt x="44" y="136"/>
                    </a:lnTo>
                    <a:lnTo>
                      <a:pt x="28" y="146"/>
                    </a:lnTo>
                    <a:lnTo>
                      <a:pt x="24" y="154"/>
                    </a:lnTo>
                    <a:lnTo>
                      <a:pt x="17" y="158"/>
                    </a:lnTo>
                    <a:lnTo>
                      <a:pt x="17" y="166"/>
                    </a:lnTo>
                    <a:lnTo>
                      <a:pt x="23" y="173"/>
                    </a:lnTo>
                    <a:lnTo>
                      <a:pt x="28" y="174"/>
                    </a:lnTo>
                    <a:lnTo>
                      <a:pt x="28" y="179"/>
                    </a:lnTo>
                    <a:lnTo>
                      <a:pt x="40" y="179"/>
                    </a:lnTo>
                    <a:lnTo>
                      <a:pt x="43" y="186"/>
                    </a:lnTo>
                    <a:lnTo>
                      <a:pt x="75" y="187"/>
                    </a:lnTo>
                    <a:lnTo>
                      <a:pt x="78" y="192"/>
                    </a:lnTo>
                    <a:lnTo>
                      <a:pt x="74" y="197"/>
                    </a:lnTo>
                    <a:lnTo>
                      <a:pt x="61" y="201"/>
                    </a:lnTo>
                    <a:lnTo>
                      <a:pt x="54" y="209"/>
                    </a:lnTo>
                    <a:lnTo>
                      <a:pt x="53" y="224"/>
                    </a:lnTo>
                    <a:lnTo>
                      <a:pt x="48" y="233"/>
                    </a:lnTo>
                    <a:lnTo>
                      <a:pt x="32" y="248"/>
                    </a:lnTo>
                    <a:lnTo>
                      <a:pt x="65" y="243"/>
                    </a:lnTo>
                    <a:lnTo>
                      <a:pt x="81" y="227"/>
                    </a:lnTo>
                    <a:lnTo>
                      <a:pt x="81" y="238"/>
                    </a:lnTo>
                    <a:lnTo>
                      <a:pt x="89" y="240"/>
                    </a:lnTo>
                    <a:lnTo>
                      <a:pt x="91" y="241"/>
                    </a:lnTo>
                    <a:lnTo>
                      <a:pt x="56" y="249"/>
                    </a:lnTo>
                    <a:lnTo>
                      <a:pt x="42" y="251"/>
                    </a:lnTo>
                    <a:lnTo>
                      <a:pt x="31" y="268"/>
                    </a:lnTo>
                    <a:lnTo>
                      <a:pt x="29" y="274"/>
                    </a:lnTo>
                    <a:lnTo>
                      <a:pt x="27" y="278"/>
                    </a:lnTo>
                    <a:lnTo>
                      <a:pt x="21" y="276"/>
                    </a:lnTo>
                    <a:lnTo>
                      <a:pt x="15" y="279"/>
                    </a:lnTo>
                    <a:lnTo>
                      <a:pt x="8" y="278"/>
                    </a:lnTo>
                    <a:lnTo>
                      <a:pt x="2" y="283"/>
                    </a:lnTo>
                    <a:lnTo>
                      <a:pt x="0" y="291"/>
                    </a:lnTo>
                    <a:lnTo>
                      <a:pt x="24" y="289"/>
                    </a:lnTo>
                    <a:lnTo>
                      <a:pt x="26" y="294"/>
                    </a:lnTo>
                    <a:lnTo>
                      <a:pt x="13" y="299"/>
                    </a:lnTo>
                    <a:lnTo>
                      <a:pt x="5" y="308"/>
                    </a:lnTo>
                    <a:lnTo>
                      <a:pt x="3" y="314"/>
                    </a:lnTo>
                    <a:lnTo>
                      <a:pt x="11" y="314"/>
                    </a:lnTo>
                    <a:lnTo>
                      <a:pt x="13" y="319"/>
                    </a:lnTo>
                    <a:lnTo>
                      <a:pt x="16" y="319"/>
                    </a:lnTo>
                    <a:lnTo>
                      <a:pt x="38" y="312"/>
                    </a:lnTo>
                    <a:lnTo>
                      <a:pt x="38" y="318"/>
                    </a:lnTo>
                    <a:lnTo>
                      <a:pt x="29" y="323"/>
                    </a:lnTo>
                    <a:lnTo>
                      <a:pt x="16" y="334"/>
                    </a:lnTo>
                    <a:lnTo>
                      <a:pt x="19" y="334"/>
                    </a:lnTo>
                    <a:lnTo>
                      <a:pt x="45" y="326"/>
                    </a:lnTo>
                    <a:lnTo>
                      <a:pt x="48" y="328"/>
                    </a:lnTo>
                    <a:lnTo>
                      <a:pt x="45" y="334"/>
                    </a:lnTo>
                    <a:lnTo>
                      <a:pt x="39" y="334"/>
                    </a:lnTo>
                    <a:lnTo>
                      <a:pt x="33" y="338"/>
                    </a:lnTo>
                    <a:lnTo>
                      <a:pt x="34" y="340"/>
                    </a:lnTo>
                    <a:lnTo>
                      <a:pt x="34" y="345"/>
                    </a:lnTo>
                    <a:lnTo>
                      <a:pt x="44" y="340"/>
                    </a:lnTo>
                    <a:lnTo>
                      <a:pt x="51" y="339"/>
                    </a:lnTo>
                    <a:lnTo>
                      <a:pt x="55" y="341"/>
                    </a:lnTo>
                    <a:lnTo>
                      <a:pt x="60" y="343"/>
                    </a:lnTo>
                    <a:lnTo>
                      <a:pt x="67" y="338"/>
                    </a:lnTo>
                    <a:lnTo>
                      <a:pt x="74" y="338"/>
                    </a:lnTo>
                    <a:lnTo>
                      <a:pt x="102" y="329"/>
                    </a:lnTo>
                    <a:lnTo>
                      <a:pt x="109" y="323"/>
                    </a:lnTo>
                    <a:lnTo>
                      <a:pt x="110" y="316"/>
                    </a:lnTo>
                    <a:lnTo>
                      <a:pt x="109" y="308"/>
                    </a:lnTo>
                    <a:lnTo>
                      <a:pt x="113" y="310"/>
                    </a:lnTo>
                    <a:lnTo>
                      <a:pt x="115" y="316"/>
                    </a:lnTo>
                    <a:lnTo>
                      <a:pt x="119" y="317"/>
                    </a:lnTo>
                    <a:lnTo>
                      <a:pt x="131" y="311"/>
                    </a:lnTo>
                    <a:lnTo>
                      <a:pt x="135" y="305"/>
                    </a:lnTo>
                    <a:lnTo>
                      <a:pt x="145" y="306"/>
                    </a:lnTo>
                    <a:lnTo>
                      <a:pt x="148" y="301"/>
                    </a:lnTo>
                    <a:lnTo>
                      <a:pt x="151" y="295"/>
                    </a:lnTo>
                    <a:lnTo>
                      <a:pt x="153" y="291"/>
                    </a:lnTo>
                    <a:lnTo>
                      <a:pt x="177" y="286"/>
                    </a:lnTo>
                    <a:lnTo>
                      <a:pt x="189" y="281"/>
                    </a:lnTo>
                    <a:lnTo>
                      <a:pt x="201" y="281"/>
                    </a:lnTo>
                    <a:lnTo>
                      <a:pt x="209" y="285"/>
                    </a:lnTo>
                    <a:lnTo>
                      <a:pt x="216" y="285"/>
                    </a:lnTo>
                    <a:lnTo>
                      <a:pt x="218" y="278"/>
                    </a:lnTo>
                    <a:lnTo>
                      <a:pt x="215" y="269"/>
                    </a:lnTo>
                    <a:lnTo>
                      <a:pt x="222" y="251"/>
                    </a:lnTo>
                    <a:lnTo>
                      <a:pt x="225" y="236"/>
                    </a:lnTo>
                    <a:lnTo>
                      <a:pt x="231" y="225"/>
                    </a:lnTo>
                    <a:lnTo>
                      <a:pt x="233" y="216"/>
                    </a:lnTo>
                    <a:lnTo>
                      <a:pt x="231" y="197"/>
                    </a:lnTo>
                    <a:lnTo>
                      <a:pt x="227" y="178"/>
                    </a:lnTo>
                    <a:lnTo>
                      <a:pt x="231" y="176"/>
                    </a:lnTo>
                    <a:lnTo>
                      <a:pt x="233" y="160"/>
                    </a:lnTo>
                    <a:lnTo>
                      <a:pt x="220" y="128"/>
                    </a:lnTo>
                    <a:lnTo>
                      <a:pt x="220" y="119"/>
                    </a:lnTo>
                    <a:lnTo>
                      <a:pt x="226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5" name="任意多边形: 形状 214"/>
              <p:cNvSpPr>
                <a:spLocks noChangeAspect="1"/>
              </p:cNvSpPr>
              <p:nvPr/>
            </p:nvSpPr>
            <p:spPr bwMode="gray">
              <a:xfrm>
                <a:off x="5144294" y="2622897"/>
                <a:ext cx="315913" cy="209550"/>
              </a:xfrm>
              <a:custGeom>
                <a:avLst/>
                <a:gdLst/>
                <a:ahLst/>
                <a:cxnLst>
                  <a:cxn ang="0">
                    <a:pos x="148" y="384"/>
                  </a:cxn>
                  <a:cxn ang="0">
                    <a:pos x="40" y="377"/>
                  </a:cxn>
                  <a:cxn ang="0">
                    <a:pos x="19" y="282"/>
                  </a:cxn>
                  <a:cxn ang="0">
                    <a:pos x="85" y="184"/>
                  </a:cxn>
                  <a:cxn ang="0">
                    <a:pos x="84" y="95"/>
                  </a:cxn>
                  <a:cxn ang="0">
                    <a:pos x="121" y="51"/>
                  </a:cxn>
                  <a:cxn ang="0">
                    <a:pos x="219" y="44"/>
                  </a:cxn>
                  <a:cxn ang="0">
                    <a:pos x="275" y="67"/>
                  </a:cxn>
                  <a:cxn ang="0">
                    <a:pos x="328" y="77"/>
                  </a:cxn>
                  <a:cxn ang="0">
                    <a:pos x="386" y="70"/>
                  </a:cxn>
                  <a:cxn ang="0">
                    <a:pos x="449" y="86"/>
                  </a:cxn>
                  <a:cxn ang="0">
                    <a:pos x="473" y="52"/>
                  </a:cxn>
                  <a:cxn ang="0">
                    <a:pos x="537" y="18"/>
                  </a:cxn>
                  <a:cxn ang="0">
                    <a:pos x="589" y="6"/>
                  </a:cxn>
                  <a:cxn ang="0">
                    <a:pos x="662" y="25"/>
                  </a:cxn>
                  <a:cxn ang="0">
                    <a:pos x="667" y="72"/>
                  </a:cxn>
                  <a:cxn ang="0">
                    <a:pos x="720" y="105"/>
                  </a:cxn>
                  <a:cxn ang="0">
                    <a:pos x="759" y="165"/>
                  </a:cxn>
                  <a:cxn ang="0">
                    <a:pos x="842" y="163"/>
                  </a:cxn>
                  <a:cxn ang="0">
                    <a:pos x="896" y="199"/>
                  </a:cxn>
                  <a:cxn ang="0">
                    <a:pos x="958" y="223"/>
                  </a:cxn>
                  <a:cxn ang="0">
                    <a:pos x="987" y="282"/>
                  </a:cxn>
                  <a:cxn ang="0">
                    <a:pos x="968" y="320"/>
                  </a:cxn>
                  <a:cxn ang="0">
                    <a:pos x="963" y="389"/>
                  </a:cxn>
                  <a:cxn ang="0">
                    <a:pos x="888" y="419"/>
                  </a:cxn>
                  <a:cxn ang="0">
                    <a:pos x="817" y="465"/>
                  </a:cxn>
                  <a:cxn ang="0">
                    <a:pos x="757" y="485"/>
                  </a:cxn>
                  <a:cxn ang="0">
                    <a:pos x="725" y="517"/>
                  </a:cxn>
                  <a:cxn ang="0">
                    <a:pos x="709" y="545"/>
                  </a:cxn>
                  <a:cxn ang="0">
                    <a:pos x="687" y="534"/>
                  </a:cxn>
                  <a:cxn ang="0">
                    <a:pos x="666" y="507"/>
                  </a:cxn>
                  <a:cxn ang="0">
                    <a:pos x="660" y="527"/>
                  </a:cxn>
                  <a:cxn ang="0">
                    <a:pos x="684" y="539"/>
                  </a:cxn>
                  <a:cxn ang="0">
                    <a:pos x="708" y="559"/>
                  </a:cxn>
                  <a:cxn ang="0">
                    <a:pos x="750" y="590"/>
                  </a:cxn>
                  <a:cxn ang="0">
                    <a:pos x="799" y="584"/>
                  </a:cxn>
                  <a:cxn ang="0">
                    <a:pos x="723" y="619"/>
                  </a:cxn>
                  <a:cxn ang="0">
                    <a:pos x="680" y="646"/>
                  </a:cxn>
                  <a:cxn ang="0">
                    <a:pos x="632" y="638"/>
                  </a:cxn>
                  <a:cxn ang="0">
                    <a:pos x="607" y="590"/>
                  </a:cxn>
                  <a:cxn ang="0">
                    <a:pos x="613" y="550"/>
                  </a:cxn>
                  <a:cxn ang="0">
                    <a:pos x="618" y="524"/>
                  </a:cxn>
                  <a:cxn ang="0">
                    <a:pos x="557" y="518"/>
                  </a:cxn>
                  <a:cxn ang="0">
                    <a:pos x="528" y="496"/>
                  </a:cxn>
                  <a:cxn ang="0">
                    <a:pos x="543" y="471"/>
                  </a:cxn>
                  <a:cxn ang="0">
                    <a:pos x="492" y="489"/>
                  </a:cxn>
                  <a:cxn ang="0">
                    <a:pos x="450" y="509"/>
                  </a:cxn>
                  <a:cxn ang="0">
                    <a:pos x="434" y="547"/>
                  </a:cxn>
                  <a:cxn ang="0">
                    <a:pos x="418" y="566"/>
                  </a:cxn>
                  <a:cxn ang="0">
                    <a:pos x="368" y="592"/>
                  </a:cxn>
                  <a:cxn ang="0">
                    <a:pos x="352" y="560"/>
                  </a:cxn>
                  <a:cxn ang="0">
                    <a:pos x="382" y="498"/>
                  </a:cxn>
                  <a:cxn ang="0">
                    <a:pos x="431" y="484"/>
                  </a:cxn>
                  <a:cxn ang="0">
                    <a:pos x="406" y="423"/>
                  </a:cxn>
                  <a:cxn ang="0">
                    <a:pos x="387" y="369"/>
                  </a:cxn>
                  <a:cxn ang="0">
                    <a:pos x="310" y="339"/>
                  </a:cxn>
                </a:cxnLst>
                <a:rect l="0" t="0" r="r" b="b"/>
                <a:pathLst>
                  <a:path w="995" h="658">
                    <a:moveTo>
                      <a:pt x="248" y="353"/>
                    </a:moveTo>
                    <a:lnTo>
                      <a:pt x="242" y="352"/>
                    </a:lnTo>
                    <a:lnTo>
                      <a:pt x="208" y="373"/>
                    </a:lnTo>
                    <a:lnTo>
                      <a:pt x="189" y="374"/>
                    </a:lnTo>
                    <a:lnTo>
                      <a:pt x="173" y="378"/>
                    </a:lnTo>
                    <a:lnTo>
                      <a:pt x="157" y="389"/>
                    </a:lnTo>
                    <a:lnTo>
                      <a:pt x="148" y="384"/>
                    </a:lnTo>
                    <a:lnTo>
                      <a:pt x="137" y="374"/>
                    </a:lnTo>
                    <a:lnTo>
                      <a:pt x="121" y="376"/>
                    </a:lnTo>
                    <a:lnTo>
                      <a:pt x="106" y="379"/>
                    </a:lnTo>
                    <a:lnTo>
                      <a:pt x="83" y="377"/>
                    </a:lnTo>
                    <a:lnTo>
                      <a:pt x="64" y="374"/>
                    </a:lnTo>
                    <a:lnTo>
                      <a:pt x="47" y="374"/>
                    </a:lnTo>
                    <a:lnTo>
                      <a:pt x="40" y="377"/>
                    </a:lnTo>
                    <a:lnTo>
                      <a:pt x="36" y="367"/>
                    </a:lnTo>
                    <a:lnTo>
                      <a:pt x="27" y="358"/>
                    </a:lnTo>
                    <a:lnTo>
                      <a:pt x="15" y="348"/>
                    </a:lnTo>
                    <a:lnTo>
                      <a:pt x="0" y="341"/>
                    </a:lnTo>
                    <a:lnTo>
                      <a:pt x="6" y="318"/>
                    </a:lnTo>
                    <a:lnTo>
                      <a:pt x="17" y="288"/>
                    </a:lnTo>
                    <a:lnTo>
                      <a:pt x="19" y="282"/>
                    </a:lnTo>
                    <a:lnTo>
                      <a:pt x="24" y="283"/>
                    </a:lnTo>
                    <a:lnTo>
                      <a:pt x="33" y="281"/>
                    </a:lnTo>
                    <a:lnTo>
                      <a:pt x="31" y="269"/>
                    </a:lnTo>
                    <a:lnTo>
                      <a:pt x="33" y="254"/>
                    </a:lnTo>
                    <a:lnTo>
                      <a:pt x="51" y="216"/>
                    </a:lnTo>
                    <a:lnTo>
                      <a:pt x="65" y="197"/>
                    </a:lnTo>
                    <a:lnTo>
                      <a:pt x="85" y="184"/>
                    </a:lnTo>
                    <a:lnTo>
                      <a:pt x="103" y="169"/>
                    </a:lnTo>
                    <a:lnTo>
                      <a:pt x="108" y="156"/>
                    </a:lnTo>
                    <a:lnTo>
                      <a:pt x="102" y="140"/>
                    </a:lnTo>
                    <a:lnTo>
                      <a:pt x="103" y="129"/>
                    </a:lnTo>
                    <a:lnTo>
                      <a:pt x="92" y="118"/>
                    </a:lnTo>
                    <a:lnTo>
                      <a:pt x="91" y="114"/>
                    </a:lnTo>
                    <a:lnTo>
                      <a:pt x="84" y="95"/>
                    </a:lnTo>
                    <a:lnTo>
                      <a:pt x="83" y="83"/>
                    </a:lnTo>
                    <a:lnTo>
                      <a:pt x="76" y="71"/>
                    </a:lnTo>
                    <a:lnTo>
                      <a:pt x="83" y="65"/>
                    </a:lnTo>
                    <a:lnTo>
                      <a:pt x="91" y="64"/>
                    </a:lnTo>
                    <a:lnTo>
                      <a:pt x="100" y="65"/>
                    </a:lnTo>
                    <a:lnTo>
                      <a:pt x="114" y="57"/>
                    </a:lnTo>
                    <a:lnTo>
                      <a:pt x="121" y="51"/>
                    </a:lnTo>
                    <a:lnTo>
                      <a:pt x="123" y="44"/>
                    </a:lnTo>
                    <a:lnTo>
                      <a:pt x="130" y="40"/>
                    </a:lnTo>
                    <a:lnTo>
                      <a:pt x="172" y="34"/>
                    </a:lnTo>
                    <a:lnTo>
                      <a:pt x="180" y="37"/>
                    </a:lnTo>
                    <a:lnTo>
                      <a:pt x="197" y="38"/>
                    </a:lnTo>
                    <a:lnTo>
                      <a:pt x="205" y="35"/>
                    </a:lnTo>
                    <a:lnTo>
                      <a:pt x="219" y="44"/>
                    </a:lnTo>
                    <a:lnTo>
                      <a:pt x="235" y="49"/>
                    </a:lnTo>
                    <a:lnTo>
                      <a:pt x="243" y="50"/>
                    </a:lnTo>
                    <a:lnTo>
                      <a:pt x="252" y="49"/>
                    </a:lnTo>
                    <a:lnTo>
                      <a:pt x="258" y="52"/>
                    </a:lnTo>
                    <a:lnTo>
                      <a:pt x="267" y="55"/>
                    </a:lnTo>
                    <a:lnTo>
                      <a:pt x="274" y="59"/>
                    </a:lnTo>
                    <a:lnTo>
                      <a:pt x="275" y="67"/>
                    </a:lnTo>
                    <a:lnTo>
                      <a:pt x="282" y="72"/>
                    </a:lnTo>
                    <a:lnTo>
                      <a:pt x="297" y="71"/>
                    </a:lnTo>
                    <a:lnTo>
                      <a:pt x="299" y="79"/>
                    </a:lnTo>
                    <a:lnTo>
                      <a:pt x="306" y="86"/>
                    </a:lnTo>
                    <a:lnTo>
                      <a:pt x="312" y="79"/>
                    </a:lnTo>
                    <a:lnTo>
                      <a:pt x="320" y="77"/>
                    </a:lnTo>
                    <a:lnTo>
                      <a:pt x="328" y="77"/>
                    </a:lnTo>
                    <a:lnTo>
                      <a:pt x="334" y="71"/>
                    </a:lnTo>
                    <a:lnTo>
                      <a:pt x="340" y="76"/>
                    </a:lnTo>
                    <a:lnTo>
                      <a:pt x="349" y="78"/>
                    </a:lnTo>
                    <a:lnTo>
                      <a:pt x="356" y="76"/>
                    </a:lnTo>
                    <a:lnTo>
                      <a:pt x="361" y="83"/>
                    </a:lnTo>
                    <a:lnTo>
                      <a:pt x="369" y="88"/>
                    </a:lnTo>
                    <a:lnTo>
                      <a:pt x="386" y="70"/>
                    </a:lnTo>
                    <a:lnTo>
                      <a:pt x="398" y="79"/>
                    </a:lnTo>
                    <a:lnTo>
                      <a:pt x="402" y="87"/>
                    </a:lnTo>
                    <a:lnTo>
                      <a:pt x="408" y="93"/>
                    </a:lnTo>
                    <a:lnTo>
                      <a:pt x="415" y="88"/>
                    </a:lnTo>
                    <a:lnTo>
                      <a:pt x="424" y="88"/>
                    </a:lnTo>
                    <a:lnTo>
                      <a:pt x="440" y="86"/>
                    </a:lnTo>
                    <a:lnTo>
                      <a:pt x="449" y="86"/>
                    </a:lnTo>
                    <a:lnTo>
                      <a:pt x="456" y="89"/>
                    </a:lnTo>
                    <a:lnTo>
                      <a:pt x="461" y="95"/>
                    </a:lnTo>
                    <a:lnTo>
                      <a:pt x="469" y="93"/>
                    </a:lnTo>
                    <a:lnTo>
                      <a:pt x="473" y="86"/>
                    </a:lnTo>
                    <a:lnTo>
                      <a:pt x="471" y="70"/>
                    </a:lnTo>
                    <a:lnTo>
                      <a:pt x="473" y="61"/>
                    </a:lnTo>
                    <a:lnTo>
                      <a:pt x="473" y="52"/>
                    </a:lnTo>
                    <a:lnTo>
                      <a:pt x="476" y="44"/>
                    </a:lnTo>
                    <a:lnTo>
                      <a:pt x="494" y="27"/>
                    </a:lnTo>
                    <a:lnTo>
                      <a:pt x="501" y="23"/>
                    </a:lnTo>
                    <a:lnTo>
                      <a:pt x="510" y="23"/>
                    </a:lnTo>
                    <a:lnTo>
                      <a:pt x="517" y="18"/>
                    </a:lnTo>
                    <a:lnTo>
                      <a:pt x="537" y="18"/>
                    </a:lnTo>
                    <a:lnTo>
                      <a:pt x="537" y="18"/>
                    </a:lnTo>
                    <a:lnTo>
                      <a:pt x="543" y="23"/>
                    </a:lnTo>
                    <a:lnTo>
                      <a:pt x="551" y="25"/>
                    </a:lnTo>
                    <a:lnTo>
                      <a:pt x="558" y="22"/>
                    </a:lnTo>
                    <a:lnTo>
                      <a:pt x="563" y="16"/>
                    </a:lnTo>
                    <a:lnTo>
                      <a:pt x="565" y="7"/>
                    </a:lnTo>
                    <a:lnTo>
                      <a:pt x="573" y="2"/>
                    </a:lnTo>
                    <a:lnTo>
                      <a:pt x="589" y="6"/>
                    </a:lnTo>
                    <a:lnTo>
                      <a:pt x="597" y="6"/>
                    </a:lnTo>
                    <a:lnTo>
                      <a:pt x="613" y="1"/>
                    </a:lnTo>
                    <a:lnTo>
                      <a:pt x="629" y="3"/>
                    </a:lnTo>
                    <a:lnTo>
                      <a:pt x="645" y="0"/>
                    </a:lnTo>
                    <a:lnTo>
                      <a:pt x="657" y="9"/>
                    </a:lnTo>
                    <a:lnTo>
                      <a:pt x="662" y="17"/>
                    </a:lnTo>
                    <a:lnTo>
                      <a:pt x="662" y="25"/>
                    </a:lnTo>
                    <a:lnTo>
                      <a:pt x="675" y="37"/>
                    </a:lnTo>
                    <a:lnTo>
                      <a:pt x="680" y="43"/>
                    </a:lnTo>
                    <a:lnTo>
                      <a:pt x="680" y="52"/>
                    </a:lnTo>
                    <a:lnTo>
                      <a:pt x="671" y="56"/>
                    </a:lnTo>
                    <a:lnTo>
                      <a:pt x="664" y="57"/>
                    </a:lnTo>
                    <a:lnTo>
                      <a:pt x="667" y="65"/>
                    </a:lnTo>
                    <a:lnTo>
                      <a:pt x="667" y="72"/>
                    </a:lnTo>
                    <a:lnTo>
                      <a:pt x="671" y="88"/>
                    </a:lnTo>
                    <a:lnTo>
                      <a:pt x="678" y="93"/>
                    </a:lnTo>
                    <a:lnTo>
                      <a:pt x="686" y="97"/>
                    </a:lnTo>
                    <a:lnTo>
                      <a:pt x="702" y="100"/>
                    </a:lnTo>
                    <a:lnTo>
                      <a:pt x="709" y="97"/>
                    </a:lnTo>
                    <a:lnTo>
                      <a:pt x="718" y="97"/>
                    </a:lnTo>
                    <a:lnTo>
                      <a:pt x="720" y="105"/>
                    </a:lnTo>
                    <a:lnTo>
                      <a:pt x="731" y="116"/>
                    </a:lnTo>
                    <a:lnTo>
                      <a:pt x="738" y="145"/>
                    </a:lnTo>
                    <a:lnTo>
                      <a:pt x="736" y="152"/>
                    </a:lnTo>
                    <a:lnTo>
                      <a:pt x="738" y="159"/>
                    </a:lnTo>
                    <a:lnTo>
                      <a:pt x="745" y="165"/>
                    </a:lnTo>
                    <a:lnTo>
                      <a:pt x="752" y="169"/>
                    </a:lnTo>
                    <a:lnTo>
                      <a:pt x="759" y="165"/>
                    </a:lnTo>
                    <a:lnTo>
                      <a:pt x="767" y="164"/>
                    </a:lnTo>
                    <a:lnTo>
                      <a:pt x="775" y="165"/>
                    </a:lnTo>
                    <a:lnTo>
                      <a:pt x="786" y="177"/>
                    </a:lnTo>
                    <a:lnTo>
                      <a:pt x="795" y="174"/>
                    </a:lnTo>
                    <a:lnTo>
                      <a:pt x="801" y="178"/>
                    </a:lnTo>
                    <a:lnTo>
                      <a:pt x="827" y="170"/>
                    </a:lnTo>
                    <a:lnTo>
                      <a:pt x="842" y="163"/>
                    </a:lnTo>
                    <a:lnTo>
                      <a:pt x="849" y="165"/>
                    </a:lnTo>
                    <a:lnTo>
                      <a:pt x="854" y="173"/>
                    </a:lnTo>
                    <a:lnTo>
                      <a:pt x="865" y="195"/>
                    </a:lnTo>
                    <a:lnTo>
                      <a:pt x="876" y="206"/>
                    </a:lnTo>
                    <a:lnTo>
                      <a:pt x="883" y="206"/>
                    </a:lnTo>
                    <a:lnTo>
                      <a:pt x="887" y="199"/>
                    </a:lnTo>
                    <a:lnTo>
                      <a:pt x="896" y="199"/>
                    </a:lnTo>
                    <a:lnTo>
                      <a:pt x="901" y="205"/>
                    </a:lnTo>
                    <a:lnTo>
                      <a:pt x="908" y="206"/>
                    </a:lnTo>
                    <a:lnTo>
                      <a:pt x="915" y="210"/>
                    </a:lnTo>
                    <a:lnTo>
                      <a:pt x="922" y="216"/>
                    </a:lnTo>
                    <a:lnTo>
                      <a:pt x="938" y="215"/>
                    </a:lnTo>
                    <a:lnTo>
                      <a:pt x="951" y="224"/>
                    </a:lnTo>
                    <a:lnTo>
                      <a:pt x="958" y="223"/>
                    </a:lnTo>
                    <a:lnTo>
                      <a:pt x="971" y="234"/>
                    </a:lnTo>
                    <a:lnTo>
                      <a:pt x="979" y="235"/>
                    </a:lnTo>
                    <a:lnTo>
                      <a:pt x="988" y="235"/>
                    </a:lnTo>
                    <a:lnTo>
                      <a:pt x="994" y="240"/>
                    </a:lnTo>
                    <a:lnTo>
                      <a:pt x="987" y="244"/>
                    </a:lnTo>
                    <a:lnTo>
                      <a:pt x="995" y="267"/>
                    </a:lnTo>
                    <a:lnTo>
                      <a:pt x="987" y="282"/>
                    </a:lnTo>
                    <a:lnTo>
                      <a:pt x="971" y="286"/>
                    </a:lnTo>
                    <a:lnTo>
                      <a:pt x="976" y="292"/>
                    </a:lnTo>
                    <a:lnTo>
                      <a:pt x="984" y="294"/>
                    </a:lnTo>
                    <a:lnTo>
                      <a:pt x="988" y="301"/>
                    </a:lnTo>
                    <a:lnTo>
                      <a:pt x="972" y="306"/>
                    </a:lnTo>
                    <a:lnTo>
                      <a:pt x="969" y="313"/>
                    </a:lnTo>
                    <a:lnTo>
                      <a:pt x="968" y="320"/>
                    </a:lnTo>
                    <a:lnTo>
                      <a:pt x="973" y="326"/>
                    </a:lnTo>
                    <a:lnTo>
                      <a:pt x="976" y="335"/>
                    </a:lnTo>
                    <a:lnTo>
                      <a:pt x="974" y="342"/>
                    </a:lnTo>
                    <a:lnTo>
                      <a:pt x="980" y="346"/>
                    </a:lnTo>
                    <a:lnTo>
                      <a:pt x="978" y="362"/>
                    </a:lnTo>
                    <a:lnTo>
                      <a:pt x="971" y="385"/>
                    </a:lnTo>
                    <a:lnTo>
                      <a:pt x="963" y="389"/>
                    </a:lnTo>
                    <a:lnTo>
                      <a:pt x="947" y="385"/>
                    </a:lnTo>
                    <a:lnTo>
                      <a:pt x="940" y="387"/>
                    </a:lnTo>
                    <a:lnTo>
                      <a:pt x="925" y="379"/>
                    </a:lnTo>
                    <a:lnTo>
                      <a:pt x="919" y="384"/>
                    </a:lnTo>
                    <a:lnTo>
                      <a:pt x="910" y="398"/>
                    </a:lnTo>
                    <a:lnTo>
                      <a:pt x="896" y="404"/>
                    </a:lnTo>
                    <a:lnTo>
                      <a:pt x="888" y="419"/>
                    </a:lnTo>
                    <a:lnTo>
                      <a:pt x="890" y="427"/>
                    </a:lnTo>
                    <a:lnTo>
                      <a:pt x="890" y="442"/>
                    </a:lnTo>
                    <a:lnTo>
                      <a:pt x="866" y="446"/>
                    </a:lnTo>
                    <a:lnTo>
                      <a:pt x="853" y="448"/>
                    </a:lnTo>
                    <a:lnTo>
                      <a:pt x="843" y="459"/>
                    </a:lnTo>
                    <a:lnTo>
                      <a:pt x="836" y="458"/>
                    </a:lnTo>
                    <a:lnTo>
                      <a:pt x="817" y="465"/>
                    </a:lnTo>
                    <a:lnTo>
                      <a:pt x="813" y="477"/>
                    </a:lnTo>
                    <a:lnTo>
                      <a:pt x="801" y="470"/>
                    </a:lnTo>
                    <a:lnTo>
                      <a:pt x="779" y="481"/>
                    </a:lnTo>
                    <a:lnTo>
                      <a:pt x="777" y="486"/>
                    </a:lnTo>
                    <a:lnTo>
                      <a:pt x="775" y="481"/>
                    </a:lnTo>
                    <a:lnTo>
                      <a:pt x="764" y="485"/>
                    </a:lnTo>
                    <a:lnTo>
                      <a:pt x="757" y="485"/>
                    </a:lnTo>
                    <a:lnTo>
                      <a:pt x="741" y="500"/>
                    </a:lnTo>
                    <a:lnTo>
                      <a:pt x="737" y="501"/>
                    </a:lnTo>
                    <a:lnTo>
                      <a:pt x="731" y="511"/>
                    </a:lnTo>
                    <a:lnTo>
                      <a:pt x="724" y="522"/>
                    </a:lnTo>
                    <a:lnTo>
                      <a:pt x="716" y="525"/>
                    </a:lnTo>
                    <a:lnTo>
                      <a:pt x="719" y="520"/>
                    </a:lnTo>
                    <a:lnTo>
                      <a:pt x="725" y="517"/>
                    </a:lnTo>
                    <a:lnTo>
                      <a:pt x="730" y="512"/>
                    </a:lnTo>
                    <a:lnTo>
                      <a:pt x="725" y="497"/>
                    </a:lnTo>
                    <a:lnTo>
                      <a:pt x="721" y="497"/>
                    </a:lnTo>
                    <a:lnTo>
                      <a:pt x="716" y="512"/>
                    </a:lnTo>
                    <a:lnTo>
                      <a:pt x="707" y="522"/>
                    </a:lnTo>
                    <a:lnTo>
                      <a:pt x="709" y="536"/>
                    </a:lnTo>
                    <a:lnTo>
                      <a:pt x="709" y="545"/>
                    </a:lnTo>
                    <a:lnTo>
                      <a:pt x="704" y="545"/>
                    </a:lnTo>
                    <a:lnTo>
                      <a:pt x="704" y="541"/>
                    </a:lnTo>
                    <a:lnTo>
                      <a:pt x="698" y="530"/>
                    </a:lnTo>
                    <a:lnTo>
                      <a:pt x="699" y="527"/>
                    </a:lnTo>
                    <a:lnTo>
                      <a:pt x="697" y="523"/>
                    </a:lnTo>
                    <a:lnTo>
                      <a:pt x="691" y="528"/>
                    </a:lnTo>
                    <a:lnTo>
                      <a:pt x="687" y="534"/>
                    </a:lnTo>
                    <a:lnTo>
                      <a:pt x="684" y="533"/>
                    </a:lnTo>
                    <a:lnTo>
                      <a:pt x="687" y="525"/>
                    </a:lnTo>
                    <a:lnTo>
                      <a:pt x="684" y="523"/>
                    </a:lnTo>
                    <a:lnTo>
                      <a:pt x="671" y="523"/>
                    </a:lnTo>
                    <a:lnTo>
                      <a:pt x="670" y="520"/>
                    </a:lnTo>
                    <a:lnTo>
                      <a:pt x="670" y="512"/>
                    </a:lnTo>
                    <a:lnTo>
                      <a:pt x="666" y="507"/>
                    </a:lnTo>
                    <a:lnTo>
                      <a:pt x="664" y="520"/>
                    </a:lnTo>
                    <a:lnTo>
                      <a:pt x="661" y="522"/>
                    </a:lnTo>
                    <a:lnTo>
                      <a:pt x="644" y="517"/>
                    </a:lnTo>
                    <a:lnTo>
                      <a:pt x="649" y="520"/>
                    </a:lnTo>
                    <a:lnTo>
                      <a:pt x="653" y="525"/>
                    </a:lnTo>
                    <a:lnTo>
                      <a:pt x="657" y="525"/>
                    </a:lnTo>
                    <a:lnTo>
                      <a:pt x="660" y="527"/>
                    </a:lnTo>
                    <a:lnTo>
                      <a:pt x="662" y="533"/>
                    </a:lnTo>
                    <a:lnTo>
                      <a:pt x="664" y="538"/>
                    </a:lnTo>
                    <a:lnTo>
                      <a:pt x="667" y="543"/>
                    </a:lnTo>
                    <a:lnTo>
                      <a:pt x="670" y="540"/>
                    </a:lnTo>
                    <a:lnTo>
                      <a:pt x="670" y="533"/>
                    </a:lnTo>
                    <a:lnTo>
                      <a:pt x="680" y="535"/>
                    </a:lnTo>
                    <a:lnTo>
                      <a:pt x="684" y="539"/>
                    </a:lnTo>
                    <a:lnTo>
                      <a:pt x="689" y="539"/>
                    </a:lnTo>
                    <a:lnTo>
                      <a:pt x="686" y="551"/>
                    </a:lnTo>
                    <a:lnTo>
                      <a:pt x="688" y="552"/>
                    </a:lnTo>
                    <a:lnTo>
                      <a:pt x="694" y="550"/>
                    </a:lnTo>
                    <a:lnTo>
                      <a:pt x="697" y="551"/>
                    </a:lnTo>
                    <a:lnTo>
                      <a:pt x="694" y="560"/>
                    </a:lnTo>
                    <a:lnTo>
                      <a:pt x="708" y="559"/>
                    </a:lnTo>
                    <a:lnTo>
                      <a:pt x="714" y="567"/>
                    </a:lnTo>
                    <a:lnTo>
                      <a:pt x="714" y="578"/>
                    </a:lnTo>
                    <a:lnTo>
                      <a:pt x="716" y="588"/>
                    </a:lnTo>
                    <a:lnTo>
                      <a:pt x="720" y="583"/>
                    </a:lnTo>
                    <a:lnTo>
                      <a:pt x="737" y="588"/>
                    </a:lnTo>
                    <a:lnTo>
                      <a:pt x="738" y="582"/>
                    </a:lnTo>
                    <a:lnTo>
                      <a:pt x="750" y="590"/>
                    </a:lnTo>
                    <a:lnTo>
                      <a:pt x="762" y="577"/>
                    </a:lnTo>
                    <a:lnTo>
                      <a:pt x="766" y="577"/>
                    </a:lnTo>
                    <a:lnTo>
                      <a:pt x="768" y="582"/>
                    </a:lnTo>
                    <a:lnTo>
                      <a:pt x="775" y="578"/>
                    </a:lnTo>
                    <a:lnTo>
                      <a:pt x="789" y="575"/>
                    </a:lnTo>
                    <a:lnTo>
                      <a:pt x="800" y="576"/>
                    </a:lnTo>
                    <a:lnTo>
                      <a:pt x="799" y="584"/>
                    </a:lnTo>
                    <a:lnTo>
                      <a:pt x="795" y="588"/>
                    </a:lnTo>
                    <a:lnTo>
                      <a:pt x="794" y="597"/>
                    </a:lnTo>
                    <a:lnTo>
                      <a:pt x="794" y="608"/>
                    </a:lnTo>
                    <a:lnTo>
                      <a:pt x="775" y="608"/>
                    </a:lnTo>
                    <a:lnTo>
                      <a:pt x="772" y="611"/>
                    </a:lnTo>
                    <a:lnTo>
                      <a:pt x="740" y="602"/>
                    </a:lnTo>
                    <a:lnTo>
                      <a:pt x="723" y="619"/>
                    </a:lnTo>
                    <a:lnTo>
                      <a:pt x="714" y="629"/>
                    </a:lnTo>
                    <a:lnTo>
                      <a:pt x="702" y="626"/>
                    </a:lnTo>
                    <a:lnTo>
                      <a:pt x="687" y="630"/>
                    </a:lnTo>
                    <a:lnTo>
                      <a:pt x="692" y="633"/>
                    </a:lnTo>
                    <a:lnTo>
                      <a:pt x="686" y="635"/>
                    </a:lnTo>
                    <a:lnTo>
                      <a:pt x="681" y="641"/>
                    </a:lnTo>
                    <a:lnTo>
                      <a:pt x="680" y="646"/>
                    </a:lnTo>
                    <a:lnTo>
                      <a:pt x="677" y="649"/>
                    </a:lnTo>
                    <a:lnTo>
                      <a:pt x="670" y="651"/>
                    </a:lnTo>
                    <a:lnTo>
                      <a:pt x="659" y="658"/>
                    </a:lnTo>
                    <a:lnTo>
                      <a:pt x="643" y="657"/>
                    </a:lnTo>
                    <a:lnTo>
                      <a:pt x="639" y="656"/>
                    </a:lnTo>
                    <a:lnTo>
                      <a:pt x="628" y="646"/>
                    </a:lnTo>
                    <a:lnTo>
                      <a:pt x="632" y="638"/>
                    </a:lnTo>
                    <a:lnTo>
                      <a:pt x="632" y="629"/>
                    </a:lnTo>
                    <a:lnTo>
                      <a:pt x="634" y="620"/>
                    </a:lnTo>
                    <a:lnTo>
                      <a:pt x="633" y="610"/>
                    </a:lnTo>
                    <a:lnTo>
                      <a:pt x="628" y="599"/>
                    </a:lnTo>
                    <a:lnTo>
                      <a:pt x="621" y="598"/>
                    </a:lnTo>
                    <a:lnTo>
                      <a:pt x="614" y="598"/>
                    </a:lnTo>
                    <a:lnTo>
                      <a:pt x="607" y="590"/>
                    </a:lnTo>
                    <a:lnTo>
                      <a:pt x="595" y="583"/>
                    </a:lnTo>
                    <a:lnTo>
                      <a:pt x="579" y="583"/>
                    </a:lnTo>
                    <a:lnTo>
                      <a:pt x="579" y="581"/>
                    </a:lnTo>
                    <a:lnTo>
                      <a:pt x="581" y="575"/>
                    </a:lnTo>
                    <a:lnTo>
                      <a:pt x="591" y="570"/>
                    </a:lnTo>
                    <a:lnTo>
                      <a:pt x="605" y="556"/>
                    </a:lnTo>
                    <a:lnTo>
                      <a:pt x="613" y="550"/>
                    </a:lnTo>
                    <a:lnTo>
                      <a:pt x="641" y="541"/>
                    </a:lnTo>
                    <a:lnTo>
                      <a:pt x="645" y="539"/>
                    </a:lnTo>
                    <a:lnTo>
                      <a:pt x="641" y="536"/>
                    </a:lnTo>
                    <a:lnTo>
                      <a:pt x="640" y="529"/>
                    </a:lnTo>
                    <a:lnTo>
                      <a:pt x="634" y="523"/>
                    </a:lnTo>
                    <a:lnTo>
                      <a:pt x="628" y="529"/>
                    </a:lnTo>
                    <a:lnTo>
                      <a:pt x="618" y="524"/>
                    </a:lnTo>
                    <a:lnTo>
                      <a:pt x="618" y="519"/>
                    </a:lnTo>
                    <a:lnTo>
                      <a:pt x="610" y="522"/>
                    </a:lnTo>
                    <a:lnTo>
                      <a:pt x="608" y="525"/>
                    </a:lnTo>
                    <a:lnTo>
                      <a:pt x="601" y="525"/>
                    </a:lnTo>
                    <a:lnTo>
                      <a:pt x="579" y="530"/>
                    </a:lnTo>
                    <a:lnTo>
                      <a:pt x="563" y="524"/>
                    </a:lnTo>
                    <a:lnTo>
                      <a:pt x="557" y="518"/>
                    </a:lnTo>
                    <a:lnTo>
                      <a:pt x="551" y="516"/>
                    </a:lnTo>
                    <a:lnTo>
                      <a:pt x="539" y="517"/>
                    </a:lnTo>
                    <a:lnTo>
                      <a:pt x="538" y="513"/>
                    </a:lnTo>
                    <a:lnTo>
                      <a:pt x="551" y="503"/>
                    </a:lnTo>
                    <a:lnTo>
                      <a:pt x="549" y="501"/>
                    </a:lnTo>
                    <a:lnTo>
                      <a:pt x="533" y="498"/>
                    </a:lnTo>
                    <a:lnTo>
                      <a:pt x="528" y="496"/>
                    </a:lnTo>
                    <a:lnTo>
                      <a:pt x="536" y="492"/>
                    </a:lnTo>
                    <a:lnTo>
                      <a:pt x="560" y="496"/>
                    </a:lnTo>
                    <a:lnTo>
                      <a:pt x="563" y="495"/>
                    </a:lnTo>
                    <a:lnTo>
                      <a:pt x="560" y="491"/>
                    </a:lnTo>
                    <a:lnTo>
                      <a:pt x="554" y="490"/>
                    </a:lnTo>
                    <a:lnTo>
                      <a:pt x="548" y="481"/>
                    </a:lnTo>
                    <a:lnTo>
                      <a:pt x="543" y="471"/>
                    </a:lnTo>
                    <a:lnTo>
                      <a:pt x="541" y="479"/>
                    </a:lnTo>
                    <a:lnTo>
                      <a:pt x="533" y="482"/>
                    </a:lnTo>
                    <a:lnTo>
                      <a:pt x="524" y="485"/>
                    </a:lnTo>
                    <a:lnTo>
                      <a:pt x="526" y="475"/>
                    </a:lnTo>
                    <a:lnTo>
                      <a:pt x="520" y="480"/>
                    </a:lnTo>
                    <a:lnTo>
                      <a:pt x="508" y="486"/>
                    </a:lnTo>
                    <a:lnTo>
                      <a:pt x="492" y="489"/>
                    </a:lnTo>
                    <a:lnTo>
                      <a:pt x="485" y="492"/>
                    </a:lnTo>
                    <a:lnTo>
                      <a:pt x="478" y="495"/>
                    </a:lnTo>
                    <a:lnTo>
                      <a:pt x="477" y="502"/>
                    </a:lnTo>
                    <a:lnTo>
                      <a:pt x="466" y="520"/>
                    </a:lnTo>
                    <a:lnTo>
                      <a:pt x="461" y="519"/>
                    </a:lnTo>
                    <a:lnTo>
                      <a:pt x="457" y="511"/>
                    </a:lnTo>
                    <a:lnTo>
                      <a:pt x="450" y="509"/>
                    </a:lnTo>
                    <a:lnTo>
                      <a:pt x="446" y="504"/>
                    </a:lnTo>
                    <a:lnTo>
                      <a:pt x="449" y="512"/>
                    </a:lnTo>
                    <a:lnTo>
                      <a:pt x="457" y="519"/>
                    </a:lnTo>
                    <a:lnTo>
                      <a:pt x="458" y="530"/>
                    </a:lnTo>
                    <a:lnTo>
                      <a:pt x="453" y="541"/>
                    </a:lnTo>
                    <a:lnTo>
                      <a:pt x="449" y="546"/>
                    </a:lnTo>
                    <a:lnTo>
                      <a:pt x="434" y="547"/>
                    </a:lnTo>
                    <a:lnTo>
                      <a:pt x="431" y="552"/>
                    </a:lnTo>
                    <a:lnTo>
                      <a:pt x="426" y="555"/>
                    </a:lnTo>
                    <a:lnTo>
                      <a:pt x="425" y="562"/>
                    </a:lnTo>
                    <a:lnTo>
                      <a:pt x="420" y="560"/>
                    </a:lnTo>
                    <a:lnTo>
                      <a:pt x="419" y="550"/>
                    </a:lnTo>
                    <a:lnTo>
                      <a:pt x="418" y="546"/>
                    </a:lnTo>
                    <a:lnTo>
                      <a:pt x="418" y="566"/>
                    </a:lnTo>
                    <a:lnTo>
                      <a:pt x="419" y="581"/>
                    </a:lnTo>
                    <a:lnTo>
                      <a:pt x="417" y="582"/>
                    </a:lnTo>
                    <a:lnTo>
                      <a:pt x="411" y="578"/>
                    </a:lnTo>
                    <a:lnTo>
                      <a:pt x="402" y="578"/>
                    </a:lnTo>
                    <a:lnTo>
                      <a:pt x="393" y="582"/>
                    </a:lnTo>
                    <a:lnTo>
                      <a:pt x="379" y="584"/>
                    </a:lnTo>
                    <a:lnTo>
                      <a:pt x="368" y="592"/>
                    </a:lnTo>
                    <a:lnTo>
                      <a:pt x="356" y="593"/>
                    </a:lnTo>
                    <a:lnTo>
                      <a:pt x="344" y="576"/>
                    </a:lnTo>
                    <a:lnTo>
                      <a:pt x="336" y="577"/>
                    </a:lnTo>
                    <a:lnTo>
                      <a:pt x="336" y="573"/>
                    </a:lnTo>
                    <a:lnTo>
                      <a:pt x="345" y="573"/>
                    </a:lnTo>
                    <a:lnTo>
                      <a:pt x="350" y="567"/>
                    </a:lnTo>
                    <a:lnTo>
                      <a:pt x="352" y="560"/>
                    </a:lnTo>
                    <a:lnTo>
                      <a:pt x="354" y="552"/>
                    </a:lnTo>
                    <a:lnTo>
                      <a:pt x="363" y="547"/>
                    </a:lnTo>
                    <a:lnTo>
                      <a:pt x="364" y="539"/>
                    </a:lnTo>
                    <a:lnTo>
                      <a:pt x="369" y="534"/>
                    </a:lnTo>
                    <a:lnTo>
                      <a:pt x="376" y="530"/>
                    </a:lnTo>
                    <a:lnTo>
                      <a:pt x="379" y="506"/>
                    </a:lnTo>
                    <a:lnTo>
                      <a:pt x="382" y="498"/>
                    </a:lnTo>
                    <a:lnTo>
                      <a:pt x="391" y="495"/>
                    </a:lnTo>
                    <a:lnTo>
                      <a:pt x="395" y="501"/>
                    </a:lnTo>
                    <a:lnTo>
                      <a:pt x="402" y="497"/>
                    </a:lnTo>
                    <a:lnTo>
                      <a:pt x="425" y="503"/>
                    </a:lnTo>
                    <a:lnTo>
                      <a:pt x="431" y="498"/>
                    </a:lnTo>
                    <a:lnTo>
                      <a:pt x="435" y="491"/>
                    </a:lnTo>
                    <a:lnTo>
                      <a:pt x="431" y="484"/>
                    </a:lnTo>
                    <a:lnTo>
                      <a:pt x="434" y="476"/>
                    </a:lnTo>
                    <a:lnTo>
                      <a:pt x="433" y="468"/>
                    </a:lnTo>
                    <a:lnTo>
                      <a:pt x="428" y="460"/>
                    </a:lnTo>
                    <a:lnTo>
                      <a:pt x="413" y="453"/>
                    </a:lnTo>
                    <a:lnTo>
                      <a:pt x="407" y="439"/>
                    </a:lnTo>
                    <a:lnTo>
                      <a:pt x="408" y="431"/>
                    </a:lnTo>
                    <a:lnTo>
                      <a:pt x="406" y="423"/>
                    </a:lnTo>
                    <a:lnTo>
                      <a:pt x="398" y="422"/>
                    </a:lnTo>
                    <a:lnTo>
                      <a:pt x="395" y="415"/>
                    </a:lnTo>
                    <a:lnTo>
                      <a:pt x="387" y="409"/>
                    </a:lnTo>
                    <a:lnTo>
                      <a:pt x="391" y="393"/>
                    </a:lnTo>
                    <a:lnTo>
                      <a:pt x="391" y="385"/>
                    </a:lnTo>
                    <a:lnTo>
                      <a:pt x="391" y="377"/>
                    </a:lnTo>
                    <a:lnTo>
                      <a:pt x="387" y="369"/>
                    </a:lnTo>
                    <a:lnTo>
                      <a:pt x="379" y="372"/>
                    </a:lnTo>
                    <a:lnTo>
                      <a:pt x="368" y="360"/>
                    </a:lnTo>
                    <a:lnTo>
                      <a:pt x="359" y="358"/>
                    </a:lnTo>
                    <a:lnTo>
                      <a:pt x="343" y="361"/>
                    </a:lnTo>
                    <a:lnTo>
                      <a:pt x="336" y="358"/>
                    </a:lnTo>
                    <a:lnTo>
                      <a:pt x="317" y="342"/>
                    </a:lnTo>
                    <a:lnTo>
                      <a:pt x="310" y="339"/>
                    </a:lnTo>
                    <a:lnTo>
                      <a:pt x="294" y="334"/>
                    </a:lnTo>
                    <a:lnTo>
                      <a:pt x="278" y="339"/>
                    </a:lnTo>
                    <a:lnTo>
                      <a:pt x="269" y="340"/>
                    </a:lnTo>
                    <a:lnTo>
                      <a:pt x="261" y="339"/>
                    </a:lnTo>
                    <a:lnTo>
                      <a:pt x="254" y="342"/>
                    </a:lnTo>
                    <a:lnTo>
                      <a:pt x="248" y="35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6" name="任意多边形: 形状 215"/>
              <p:cNvSpPr>
                <a:spLocks noChangeAspect="1"/>
              </p:cNvSpPr>
              <p:nvPr/>
            </p:nvSpPr>
            <p:spPr bwMode="gray">
              <a:xfrm>
                <a:off x="5222081" y="2729260"/>
                <a:ext cx="60325" cy="76200"/>
              </a:xfrm>
              <a:custGeom>
                <a:avLst/>
                <a:gdLst/>
                <a:ahLst/>
                <a:cxnLst>
                  <a:cxn ang="0">
                    <a:pos x="88" y="239"/>
                  </a:cxn>
                  <a:cxn ang="0">
                    <a:pos x="88" y="225"/>
                  </a:cxn>
                  <a:cxn ang="0">
                    <a:pos x="86" y="212"/>
                  </a:cxn>
                  <a:cxn ang="0">
                    <a:pos x="84" y="200"/>
                  </a:cxn>
                  <a:cxn ang="0">
                    <a:pos x="86" y="184"/>
                  </a:cxn>
                  <a:cxn ang="0">
                    <a:pos x="86" y="164"/>
                  </a:cxn>
                  <a:cxn ang="0">
                    <a:pos x="81" y="135"/>
                  </a:cxn>
                  <a:cxn ang="0">
                    <a:pos x="70" y="115"/>
                  </a:cxn>
                  <a:cxn ang="0">
                    <a:pos x="57" y="94"/>
                  </a:cxn>
                  <a:cxn ang="0">
                    <a:pos x="45" y="73"/>
                  </a:cxn>
                  <a:cxn ang="0">
                    <a:pos x="42" y="56"/>
                  </a:cxn>
                  <a:cxn ang="0">
                    <a:pos x="34" y="43"/>
                  </a:cxn>
                  <a:cxn ang="0">
                    <a:pos x="20" y="29"/>
                  </a:cxn>
                  <a:cxn ang="0">
                    <a:pos x="8" y="19"/>
                  </a:cxn>
                  <a:cxn ang="0">
                    <a:pos x="0" y="19"/>
                  </a:cxn>
                  <a:cxn ang="0">
                    <a:pos x="6" y="8"/>
                  </a:cxn>
                  <a:cxn ang="0">
                    <a:pos x="13" y="3"/>
                  </a:cxn>
                  <a:cxn ang="0">
                    <a:pos x="21" y="6"/>
                  </a:cxn>
                  <a:cxn ang="0">
                    <a:pos x="30" y="5"/>
                  </a:cxn>
                  <a:cxn ang="0">
                    <a:pos x="46" y="0"/>
                  </a:cxn>
                  <a:cxn ang="0">
                    <a:pos x="62" y="5"/>
                  </a:cxn>
                  <a:cxn ang="0">
                    <a:pos x="69" y="8"/>
                  </a:cxn>
                  <a:cxn ang="0">
                    <a:pos x="88" y="24"/>
                  </a:cxn>
                  <a:cxn ang="0">
                    <a:pos x="95" y="27"/>
                  </a:cxn>
                  <a:cxn ang="0">
                    <a:pos x="111" y="24"/>
                  </a:cxn>
                  <a:cxn ang="0">
                    <a:pos x="120" y="26"/>
                  </a:cxn>
                  <a:cxn ang="0">
                    <a:pos x="131" y="38"/>
                  </a:cxn>
                  <a:cxn ang="0">
                    <a:pos x="139" y="35"/>
                  </a:cxn>
                  <a:cxn ang="0">
                    <a:pos x="143" y="43"/>
                  </a:cxn>
                  <a:cxn ang="0">
                    <a:pos x="143" y="51"/>
                  </a:cxn>
                  <a:cxn ang="0">
                    <a:pos x="143" y="59"/>
                  </a:cxn>
                  <a:cxn ang="0">
                    <a:pos x="139" y="75"/>
                  </a:cxn>
                  <a:cxn ang="0">
                    <a:pos x="147" y="81"/>
                  </a:cxn>
                  <a:cxn ang="0">
                    <a:pos x="150" y="87"/>
                  </a:cxn>
                  <a:cxn ang="0">
                    <a:pos x="158" y="89"/>
                  </a:cxn>
                  <a:cxn ang="0">
                    <a:pos x="160" y="97"/>
                  </a:cxn>
                  <a:cxn ang="0">
                    <a:pos x="159" y="104"/>
                  </a:cxn>
                  <a:cxn ang="0">
                    <a:pos x="165" y="119"/>
                  </a:cxn>
                  <a:cxn ang="0">
                    <a:pos x="180" y="126"/>
                  </a:cxn>
                  <a:cxn ang="0">
                    <a:pos x="185" y="134"/>
                  </a:cxn>
                  <a:cxn ang="0">
                    <a:pos x="186" y="141"/>
                  </a:cxn>
                  <a:cxn ang="0">
                    <a:pos x="183" y="150"/>
                  </a:cxn>
                  <a:cxn ang="0">
                    <a:pos x="187" y="157"/>
                  </a:cxn>
                  <a:cxn ang="0">
                    <a:pos x="183" y="164"/>
                  </a:cxn>
                  <a:cxn ang="0">
                    <a:pos x="177" y="169"/>
                  </a:cxn>
                  <a:cxn ang="0">
                    <a:pos x="154" y="163"/>
                  </a:cxn>
                  <a:cxn ang="0">
                    <a:pos x="147" y="167"/>
                  </a:cxn>
                  <a:cxn ang="0">
                    <a:pos x="143" y="161"/>
                  </a:cxn>
                  <a:cxn ang="0">
                    <a:pos x="134" y="164"/>
                  </a:cxn>
                  <a:cxn ang="0">
                    <a:pos x="131" y="172"/>
                  </a:cxn>
                  <a:cxn ang="0">
                    <a:pos x="128" y="196"/>
                  </a:cxn>
                  <a:cxn ang="0">
                    <a:pos x="121" y="200"/>
                  </a:cxn>
                  <a:cxn ang="0">
                    <a:pos x="116" y="205"/>
                  </a:cxn>
                  <a:cxn ang="0">
                    <a:pos x="115" y="213"/>
                  </a:cxn>
                  <a:cxn ang="0">
                    <a:pos x="107" y="218"/>
                  </a:cxn>
                  <a:cxn ang="0">
                    <a:pos x="104" y="226"/>
                  </a:cxn>
                  <a:cxn ang="0">
                    <a:pos x="104" y="233"/>
                  </a:cxn>
                  <a:cxn ang="0">
                    <a:pos x="97" y="239"/>
                  </a:cxn>
                  <a:cxn ang="0">
                    <a:pos x="88" y="239"/>
                  </a:cxn>
                </a:cxnLst>
                <a:rect l="0" t="0" r="r" b="b"/>
                <a:pathLst>
                  <a:path w="187" h="239">
                    <a:moveTo>
                      <a:pt x="88" y="239"/>
                    </a:moveTo>
                    <a:lnTo>
                      <a:pt x="88" y="225"/>
                    </a:lnTo>
                    <a:lnTo>
                      <a:pt x="86" y="212"/>
                    </a:lnTo>
                    <a:lnTo>
                      <a:pt x="84" y="200"/>
                    </a:lnTo>
                    <a:lnTo>
                      <a:pt x="86" y="184"/>
                    </a:lnTo>
                    <a:lnTo>
                      <a:pt x="86" y="164"/>
                    </a:lnTo>
                    <a:lnTo>
                      <a:pt x="81" y="135"/>
                    </a:lnTo>
                    <a:lnTo>
                      <a:pt x="70" y="115"/>
                    </a:lnTo>
                    <a:lnTo>
                      <a:pt x="57" y="94"/>
                    </a:lnTo>
                    <a:lnTo>
                      <a:pt x="45" y="73"/>
                    </a:lnTo>
                    <a:lnTo>
                      <a:pt x="42" y="56"/>
                    </a:lnTo>
                    <a:lnTo>
                      <a:pt x="34" y="43"/>
                    </a:lnTo>
                    <a:lnTo>
                      <a:pt x="20" y="29"/>
                    </a:lnTo>
                    <a:lnTo>
                      <a:pt x="8" y="19"/>
                    </a:lnTo>
                    <a:lnTo>
                      <a:pt x="0" y="19"/>
                    </a:lnTo>
                    <a:lnTo>
                      <a:pt x="6" y="8"/>
                    </a:lnTo>
                    <a:lnTo>
                      <a:pt x="13" y="3"/>
                    </a:lnTo>
                    <a:lnTo>
                      <a:pt x="21" y="6"/>
                    </a:lnTo>
                    <a:lnTo>
                      <a:pt x="30" y="5"/>
                    </a:lnTo>
                    <a:lnTo>
                      <a:pt x="46" y="0"/>
                    </a:lnTo>
                    <a:lnTo>
                      <a:pt x="62" y="5"/>
                    </a:lnTo>
                    <a:lnTo>
                      <a:pt x="69" y="8"/>
                    </a:lnTo>
                    <a:lnTo>
                      <a:pt x="88" y="24"/>
                    </a:lnTo>
                    <a:lnTo>
                      <a:pt x="95" y="27"/>
                    </a:lnTo>
                    <a:lnTo>
                      <a:pt x="111" y="24"/>
                    </a:lnTo>
                    <a:lnTo>
                      <a:pt x="120" y="26"/>
                    </a:lnTo>
                    <a:lnTo>
                      <a:pt x="131" y="38"/>
                    </a:lnTo>
                    <a:lnTo>
                      <a:pt x="139" y="35"/>
                    </a:lnTo>
                    <a:lnTo>
                      <a:pt x="143" y="43"/>
                    </a:lnTo>
                    <a:lnTo>
                      <a:pt x="143" y="51"/>
                    </a:lnTo>
                    <a:lnTo>
                      <a:pt x="143" y="59"/>
                    </a:lnTo>
                    <a:lnTo>
                      <a:pt x="139" y="75"/>
                    </a:lnTo>
                    <a:lnTo>
                      <a:pt x="147" y="81"/>
                    </a:lnTo>
                    <a:lnTo>
                      <a:pt x="150" y="87"/>
                    </a:lnTo>
                    <a:lnTo>
                      <a:pt x="158" y="89"/>
                    </a:lnTo>
                    <a:lnTo>
                      <a:pt x="160" y="97"/>
                    </a:lnTo>
                    <a:lnTo>
                      <a:pt x="159" y="104"/>
                    </a:lnTo>
                    <a:lnTo>
                      <a:pt x="165" y="119"/>
                    </a:lnTo>
                    <a:lnTo>
                      <a:pt x="180" y="126"/>
                    </a:lnTo>
                    <a:lnTo>
                      <a:pt x="185" y="134"/>
                    </a:lnTo>
                    <a:lnTo>
                      <a:pt x="186" y="141"/>
                    </a:lnTo>
                    <a:lnTo>
                      <a:pt x="183" y="150"/>
                    </a:lnTo>
                    <a:lnTo>
                      <a:pt x="187" y="157"/>
                    </a:lnTo>
                    <a:lnTo>
                      <a:pt x="183" y="164"/>
                    </a:lnTo>
                    <a:lnTo>
                      <a:pt x="177" y="169"/>
                    </a:lnTo>
                    <a:lnTo>
                      <a:pt x="154" y="163"/>
                    </a:lnTo>
                    <a:lnTo>
                      <a:pt x="147" y="167"/>
                    </a:lnTo>
                    <a:lnTo>
                      <a:pt x="143" y="161"/>
                    </a:lnTo>
                    <a:lnTo>
                      <a:pt x="134" y="164"/>
                    </a:lnTo>
                    <a:lnTo>
                      <a:pt x="131" y="172"/>
                    </a:lnTo>
                    <a:lnTo>
                      <a:pt x="128" y="196"/>
                    </a:lnTo>
                    <a:lnTo>
                      <a:pt x="121" y="200"/>
                    </a:lnTo>
                    <a:lnTo>
                      <a:pt x="116" y="205"/>
                    </a:lnTo>
                    <a:lnTo>
                      <a:pt x="115" y="213"/>
                    </a:lnTo>
                    <a:lnTo>
                      <a:pt x="107" y="218"/>
                    </a:lnTo>
                    <a:lnTo>
                      <a:pt x="104" y="226"/>
                    </a:lnTo>
                    <a:lnTo>
                      <a:pt x="104" y="233"/>
                    </a:lnTo>
                    <a:lnTo>
                      <a:pt x="97" y="239"/>
                    </a:lnTo>
                    <a:lnTo>
                      <a:pt x="88" y="2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7" name="任意多边形: 形状 216"/>
              <p:cNvSpPr>
                <a:spLocks noChangeAspect="1"/>
              </p:cNvSpPr>
              <p:nvPr/>
            </p:nvSpPr>
            <p:spPr bwMode="gray">
              <a:xfrm>
                <a:off x="5161756" y="2510185"/>
                <a:ext cx="169863" cy="142875"/>
              </a:xfrm>
              <a:custGeom>
                <a:avLst/>
                <a:gdLst/>
                <a:ahLst/>
                <a:cxnLst>
                  <a:cxn ang="0">
                    <a:pos x="6" y="374"/>
                  </a:cxn>
                  <a:cxn ang="0">
                    <a:pos x="26" y="342"/>
                  </a:cxn>
                  <a:cxn ang="0">
                    <a:pos x="38" y="292"/>
                  </a:cxn>
                  <a:cxn ang="0">
                    <a:pos x="33" y="214"/>
                  </a:cxn>
                  <a:cxn ang="0">
                    <a:pos x="73" y="210"/>
                  </a:cxn>
                  <a:cxn ang="0">
                    <a:pos x="94" y="207"/>
                  </a:cxn>
                  <a:cxn ang="0">
                    <a:pos x="106" y="190"/>
                  </a:cxn>
                  <a:cxn ang="0">
                    <a:pos x="125" y="182"/>
                  </a:cxn>
                  <a:cxn ang="0">
                    <a:pos x="145" y="190"/>
                  </a:cxn>
                  <a:cxn ang="0">
                    <a:pos x="135" y="167"/>
                  </a:cxn>
                  <a:cxn ang="0">
                    <a:pos x="145" y="138"/>
                  </a:cxn>
                  <a:cxn ang="0">
                    <a:pos x="149" y="113"/>
                  </a:cxn>
                  <a:cxn ang="0">
                    <a:pos x="170" y="102"/>
                  </a:cxn>
                  <a:cxn ang="0">
                    <a:pos x="199" y="80"/>
                  </a:cxn>
                  <a:cxn ang="0">
                    <a:pos x="183" y="69"/>
                  </a:cxn>
                  <a:cxn ang="0">
                    <a:pos x="197" y="51"/>
                  </a:cxn>
                  <a:cxn ang="0">
                    <a:pos x="204" y="50"/>
                  </a:cxn>
                  <a:cxn ang="0">
                    <a:pos x="219" y="32"/>
                  </a:cxn>
                  <a:cxn ang="0">
                    <a:pos x="253" y="25"/>
                  </a:cxn>
                  <a:cxn ang="0">
                    <a:pos x="273" y="0"/>
                  </a:cxn>
                  <a:cxn ang="0">
                    <a:pos x="302" y="5"/>
                  </a:cxn>
                  <a:cxn ang="0">
                    <a:pos x="329" y="13"/>
                  </a:cxn>
                  <a:cxn ang="0">
                    <a:pos x="348" y="43"/>
                  </a:cxn>
                  <a:cxn ang="0">
                    <a:pos x="376" y="29"/>
                  </a:cxn>
                  <a:cxn ang="0">
                    <a:pos x="407" y="34"/>
                  </a:cxn>
                  <a:cxn ang="0">
                    <a:pos x="430" y="53"/>
                  </a:cxn>
                  <a:cxn ang="0">
                    <a:pos x="429" y="80"/>
                  </a:cxn>
                  <a:cxn ang="0">
                    <a:pos x="435" y="102"/>
                  </a:cxn>
                  <a:cxn ang="0">
                    <a:pos x="424" y="123"/>
                  </a:cxn>
                  <a:cxn ang="0">
                    <a:pos x="442" y="158"/>
                  </a:cxn>
                  <a:cxn ang="0">
                    <a:pos x="473" y="195"/>
                  </a:cxn>
                  <a:cxn ang="0">
                    <a:pos x="478" y="217"/>
                  </a:cxn>
                  <a:cxn ang="0">
                    <a:pos x="511" y="226"/>
                  </a:cxn>
                  <a:cxn ang="0">
                    <a:pos x="521" y="242"/>
                  </a:cxn>
                  <a:cxn ang="0">
                    <a:pos x="525" y="263"/>
                  </a:cxn>
                  <a:cxn ang="0">
                    <a:pos x="501" y="284"/>
                  </a:cxn>
                  <a:cxn ang="0">
                    <a:pos x="465" y="271"/>
                  </a:cxn>
                  <a:cxn ang="0">
                    <a:pos x="449" y="285"/>
                  </a:cxn>
                  <a:cxn ang="0">
                    <a:pos x="463" y="311"/>
                  </a:cxn>
                  <a:cxn ang="0">
                    <a:pos x="465" y="333"/>
                  </a:cxn>
                  <a:cxn ang="0">
                    <a:pos x="473" y="353"/>
                  </a:cxn>
                  <a:cxn ang="0">
                    <a:pos x="451" y="380"/>
                  </a:cxn>
                  <a:cxn ang="0">
                    <a:pos x="417" y="401"/>
                  </a:cxn>
                  <a:cxn ang="0">
                    <a:pos x="412" y="427"/>
                  </a:cxn>
                  <a:cxn ang="0">
                    <a:pos x="402" y="452"/>
                  </a:cxn>
                  <a:cxn ang="0">
                    <a:pos x="381" y="443"/>
                  </a:cxn>
                  <a:cxn ang="0">
                    <a:pos x="349" y="450"/>
                  </a:cxn>
                  <a:cxn ang="0">
                    <a:pos x="327" y="427"/>
                  </a:cxn>
                  <a:cxn ang="0">
                    <a:pos x="297" y="433"/>
                  </a:cxn>
                  <a:cxn ang="0">
                    <a:pos x="275" y="428"/>
                  </a:cxn>
                  <a:cxn ang="0">
                    <a:pos x="253" y="436"/>
                  </a:cxn>
                  <a:cxn ang="0">
                    <a:pos x="238" y="428"/>
                  </a:cxn>
                  <a:cxn ang="0">
                    <a:pos x="215" y="416"/>
                  </a:cxn>
                  <a:cxn ang="0">
                    <a:pos x="193" y="406"/>
                  </a:cxn>
                  <a:cxn ang="0">
                    <a:pos x="160" y="401"/>
                  </a:cxn>
                  <a:cxn ang="0">
                    <a:pos x="121" y="394"/>
                  </a:cxn>
                  <a:cxn ang="0">
                    <a:pos x="64" y="401"/>
                  </a:cxn>
                  <a:cxn ang="0">
                    <a:pos x="41" y="422"/>
                  </a:cxn>
                  <a:cxn ang="0">
                    <a:pos x="17" y="428"/>
                  </a:cxn>
                </a:cxnLst>
                <a:rect l="0" t="0" r="r" b="b"/>
                <a:pathLst>
                  <a:path w="532" h="452">
                    <a:moveTo>
                      <a:pt x="17" y="428"/>
                    </a:moveTo>
                    <a:lnTo>
                      <a:pt x="21" y="387"/>
                    </a:lnTo>
                    <a:lnTo>
                      <a:pt x="6" y="374"/>
                    </a:lnTo>
                    <a:lnTo>
                      <a:pt x="0" y="363"/>
                    </a:lnTo>
                    <a:lnTo>
                      <a:pt x="11" y="351"/>
                    </a:lnTo>
                    <a:lnTo>
                      <a:pt x="26" y="342"/>
                    </a:lnTo>
                    <a:lnTo>
                      <a:pt x="37" y="325"/>
                    </a:lnTo>
                    <a:lnTo>
                      <a:pt x="38" y="308"/>
                    </a:lnTo>
                    <a:lnTo>
                      <a:pt x="38" y="292"/>
                    </a:lnTo>
                    <a:lnTo>
                      <a:pt x="20" y="220"/>
                    </a:lnTo>
                    <a:lnTo>
                      <a:pt x="19" y="210"/>
                    </a:lnTo>
                    <a:lnTo>
                      <a:pt x="33" y="214"/>
                    </a:lnTo>
                    <a:lnTo>
                      <a:pt x="49" y="210"/>
                    </a:lnTo>
                    <a:lnTo>
                      <a:pt x="65" y="213"/>
                    </a:lnTo>
                    <a:lnTo>
                      <a:pt x="73" y="210"/>
                    </a:lnTo>
                    <a:lnTo>
                      <a:pt x="79" y="204"/>
                    </a:lnTo>
                    <a:lnTo>
                      <a:pt x="86" y="208"/>
                    </a:lnTo>
                    <a:lnTo>
                      <a:pt x="94" y="207"/>
                    </a:lnTo>
                    <a:lnTo>
                      <a:pt x="91" y="193"/>
                    </a:lnTo>
                    <a:lnTo>
                      <a:pt x="97" y="190"/>
                    </a:lnTo>
                    <a:lnTo>
                      <a:pt x="106" y="190"/>
                    </a:lnTo>
                    <a:lnTo>
                      <a:pt x="111" y="183"/>
                    </a:lnTo>
                    <a:lnTo>
                      <a:pt x="118" y="179"/>
                    </a:lnTo>
                    <a:lnTo>
                      <a:pt x="125" y="182"/>
                    </a:lnTo>
                    <a:lnTo>
                      <a:pt x="130" y="188"/>
                    </a:lnTo>
                    <a:lnTo>
                      <a:pt x="138" y="192"/>
                    </a:lnTo>
                    <a:lnTo>
                      <a:pt x="145" y="190"/>
                    </a:lnTo>
                    <a:lnTo>
                      <a:pt x="144" y="181"/>
                    </a:lnTo>
                    <a:lnTo>
                      <a:pt x="139" y="175"/>
                    </a:lnTo>
                    <a:lnTo>
                      <a:pt x="135" y="167"/>
                    </a:lnTo>
                    <a:lnTo>
                      <a:pt x="137" y="160"/>
                    </a:lnTo>
                    <a:lnTo>
                      <a:pt x="145" y="147"/>
                    </a:lnTo>
                    <a:lnTo>
                      <a:pt x="145" y="138"/>
                    </a:lnTo>
                    <a:lnTo>
                      <a:pt x="148" y="129"/>
                    </a:lnTo>
                    <a:lnTo>
                      <a:pt x="148" y="122"/>
                    </a:lnTo>
                    <a:lnTo>
                      <a:pt x="149" y="113"/>
                    </a:lnTo>
                    <a:lnTo>
                      <a:pt x="156" y="110"/>
                    </a:lnTo>
                    <a:lnTo>
                      <a:pt x="165" y="107"/>
                    </a:lnTo>
                    <a:lnTo>
                      <a:pt x="170" y="102"/>
                    </a:lnTo>
                    <a:lnTo>
                      <a:pt x="177" y="99"/>
                    </a:lnTo>
                    <a:lnTo>
                      <a:pt x="191" y="99"/>
                    </a:lnTo>
                    <a:lnTo>
                      <a:pt x="199" y="80"/>
                    </a:lnTo>
                    <a:lnTo>
                      <a:pt x="192" y="77"/>
                    </a:lnTo>
                    <a:lnTo>
                      <a:pt x="183" y="77"/>
                    </a:lnTo>
                    <a:lnTo>
                      <a:pt x="183" y="69"/>
                    </a:lnTo>
                    <a:lnTo>
                      <a:pt x="183" y="61"/>
                    </a:lnTo>
                    <a:lnTo>
                      <a:pt x="191" y="57"/>
                    </a:lnTo>
                    <a:lnTo>
                      <a:pt x="197" y="51"/>
                    </a:lnTo>
                    <a:lnTo>
                      <a:pt x="195" y="50"/>
                    </a:lnTo>
                    <a:lnTo>
                      <a:pt x="195" y="48"/>
                    </a:lnTo>
                    <a:lnTo>
                      <a:pt x="204" y="50"/>
                    </a:lnTo>
                    <a:lnTo>
                      <a:pt x="210" y="46"/>
                    </a:lnTo>
                    <a:lnTo>
                      <a:pt x="213" y="37"/>
                    </a:lnTo>
                    <a:lnTo>
                      <a:pt x="219" y="32"/>
                    </a:lnTo>
                    <a:lnTo>
                      <a:pt x="235" y="39"/>
                    </a:lnTo>
                    <a:lnTo>
                      <a:pt x="242" y="37"/>
                    </a:lnTo>
                    <a:lnTo>
                      <a:pt x="253" y="25"/>
                    </a:lnTo>
                    <a:lnTo>
                      <a:pt x="254" y="16"/>
                    </a:lnTo>
                    <a:lnTo>
                      <a:pt x="267" y="5"/>
                    </a:lnTo>
                    <a:lnTo>
                      <a:pt x="273" y="0"/>
                    </a:lnTo>
                    <a:lnTo>
                      <a:pt x="284" y="0"/>
                    </a:lnTo>
                    <a:lnTo>
                      <a:pt x="286" y="8"/>
                    </a:lnTo>
                    <a:lnTo>
                      <a:pt x="302" y="5"/>
                    </a:lnTo>
                    <a:lnTo>
                      <a:pt x="310" y="8"/>
                    </a:lnTo>
                    <a:lnTo>
                      <a:pt x="313" y="15"/>
                    </a:lnTo>
                    <a:lnTo>
                      <a:pt x="329" y="13"/>
                    </a:lnTo>
                    <a:lnTo>
                      <a:pt x="338" y="14"/>
                    </a:lnTo>
                    <a:lnTo>
                      <a:pt x="350" y="24"/>
                    </a:lnTo>
                    <a:lnTo>
                      <a:pt x="348" y="43"/>
                    </a:lnTo>
                    <a:lnTo>
                      <a:pt x="363" y="35"/>
                    </a:lnTo>
                    <a:lnTo>
                      <a:pt x="370" y="34"/>
                    </a:lnTo>
                    <a:lnTo>
                      <a:pt x="376" y="29"/>
                    </a:lnTo>
                    <a:lnTo>
                      <a:pt x="392" y="27"/>
                    </a:lnTo>
                    <a:lnTo>
                      <a:pt x="399" y="29"/>
                    </a:lnTo>
                    <a:lnTo>
                      <a:pt x="407" y="34"/>
                    </a:lnTo>
                    <a:lnTo>
                      <a:pt x="413" y="39"/>
                    </a:lnTo>
                    <a:lnTo>
                      <a:pt x="422" y="52"/>
                    </a:lnTo>
                    <a:lnTo>
                      <a:pt x="430" y="53"/>
                    </a:lnTo>
                    <a:lnTo>
                      <a:pt x="431" y="64"/>
                    </a:lnTo>
                    <a:lnTo>
                      <a:pt x="429" y="73"/>
                    </a:lnTo>
                    <a:lnTo>
                      <a:pt x="429" y="80"/>
                    </a:lnTo>
                    <a:lnTo>
                      <a:pt x="434" y="88"/>
                    </a:lnTo>
                    <a:lnTo>
                      <a:pt x="436" y="95"/>
                    </a:lnTo>
                    <a:lnTo>
                      <a:pt x="435" y="102"/>
                    </a:lnTo>
                    <a:lnTo>
                      <a:pt x="433" y="110"/>
                    </a:lnTo>
                    <a:lnTo>
                      <a:pt x="426" y="116"/>
                    </a:lnTo>
                    <a:lnTo>
                      <a:pt x="424" y="123"/>
                    </a:lnTo>
                    <a:lnTo>
                      <a:pt x="426" y="131"/>
                    </a:lnTo>
                    <a:lnTo>
                      <a:pt x="437" y="143"/>
                    </a:lnTo>
                    <a:lnTo>
                      <a:pt x="442" y="158"/>
                    </a:lnTo>
                    <a:lnTo>
                      <a:pt x="453" y="180"/>
                    </a:lnTo>
                    <a:lnTo>
                      <a:pt x="458" y="186"/>
                    </a:lnTo>
                    <a:lnTo>
                      <a:pt x="473" y="195"/>
                    </a:lnTo>
                    <a:lnTo>
                      <a:pt x="478" y="201"/>
                    </a:lnTo>
                    <a:lnTo>
                      <a:pt x="479" y="209"/>
                    </a:lnTo>
                    <a:lnTo>
                      <a:pt x="478" y="217"/>
                    </a:lnTo>
                    <a:lnTo>
                      <a:pt x="482" y="224"/>
                    </a:lnTo>
                    <a:lnTo>
                      <a:pt x="505" y="222"/>
                    </a:lnTo>
                    <a:lnTo>
                      <a:pt x="511" y="226"/>
                    </a:lnTo>
                    <a:lnTo>
                      <a:pt x="519" y="229"/>
                    </a:lnTo>
                    <a:lnTo>
                      <a:pt x="516" y="236"/>
                    </a:lnTo>
                    <a:lnTo>
                      <a:pt x="521" y="242"/>
                    </a:lnTo>
                    <a:lnTo>
                      <a:pt x="531" y="244"/>
                    </a:lnTo>
                    <a:lnTo>
                      <a:pt x="532" y="257"/>
                    </a:lnTo>
                    <a:lnTo>
                      <a:pt x="525" y="263"/>
                    </a:lnTo>
                    <a:lnTo>
                      <a:pt x="521" y="269"/>
                    </a:lnTo>
                    <a:lnTo>
                      <a:pt x="509" y="279"/>
                    </a:lnTo>
                    <a:lnTo>
                      <a:pt x="501" y="284"/>
                    </a:lnTo>
                    <a:lnTo>
                      <a:pt x="484" y="282"/>
                    </a:lnTo>
                    <a:lnTo>
                      <a:pt x="472" y="272"/>
                    </a:lnTo>
                    <a:lnTo>
                      <a:pt x="465" y="271"/>
                    </a:lnTo>
                    <a:lnTo>
                      <a:pt x="457" y="274"/>
                    </a:lnTo>
                    <a:lnTo>
                      <a:pt x="456" y="282"/>
                    </a:lnTo>
                    <a:lnTo>
                      <a:pt x="449" y="285"/>
                    </a:lnTo>
                    <a:lnTo>
                      <a:pt x="450" y="294"/>
                    </a:lnTo>
                    <a:lnTo>
                      <a:pt x="461" y="304"/>
                    </a:lnTo>
                    <a:lnTo>
                      <a:pt x="463" y="311"/>
                    </a:lnTo>
                    <a:lnTo>
                      <a:pt x="461" y="320"/>
                    </a:lnTo>
                    <a:lnTo>
                      <a:pt x="466" y="325"/>
                    </a:lnTo>
                    <a:lnTo>
                      <a:pt x="465" y="333"/>
                    </a:lnTo>
                    <a:lnTo>
                      <a:pt x="472" y="337"/>
                    </a:lnTo>
                    <a:lnTo>
                      <a:pt x="474" y="344"/>
                    </a:lnTo>
                    <a:lnTo>
                      <a:pt x="473" y="353"/>
                    </a:lnTo>
                    <a:lnTo>
                      <a:pt x="478" y="375"/>
                    </a:lnTo>
                    <a:lnTo>
                      <a:pt x="458" y="375"/>
                    </a:lnTo>
                    <a:lnTo>
                      <a:pt x="451" y="380"/>
                    </a:lnTo>
                    <a:lnTo>
                      <a:pt x="442" y="380"/>
                    </a:lnTo>
                    <a:lnTo>
                      <a:pt x="435" y="384"/>
                    </a:lnTo>
                    <a:lnTo>
                      <a:pt x="417" y="401"/>
                    </a:lnTo>
                    <a:lnTo>
                      <a:pt x="414" y="409"/>
                    </a:lnTo>
                    <a:lnTo>
                      <a:pt x="414" y="418"/>
                    </a:lnTo>
                    <a:lnTo>
                      <a:pt x="412" y="427"/>
                    </a:lnTo>
                    <a:lnTo>
                      <a:pt x="414" y="443"/>
                    </a:lnTo>
                    <a:lnTo>
                      <a:pt x="410" y="450"/>
                    </a:lnTo>
                    <a:lnTo>
                      <a:pt x="402" y="452"/>
                    </a:lnTo>
                    <a:lnTo>
                      <a:pt x="397" y="446"/>
                    </a:lnTo>
                    <a:lnTo>
                      <a:pt x="390" y="443"/>
                    </a:lnTo>
                    <a:lnTo>
                      <a:pt x="381" y="443"/>
                    </a:lnTo>
                    <a:lnTo>
                      <a:pt x="365" y="445"/>
                    </a:lnTo>
                    <a:lnTo>
                      <a:pt x="356" y="445"/>
                    </a:lnTo>
                    <a:lnTo>
                      <a:pt x="349" y="450"/>
                    </a:lnTo>
                    <a:lnTo>
                      <a:pt x="343" y="444"/>
                    </a:lnTo>
                    <a:lnTo>
                      <a:pt x="339" y="436"/>
                    </a:lnTo>
                    <a:lnTo>
                      <a:pt x="327" y="427"/>
                    </a:lnTo>
                    <a:lnTo>
                      <a:pt x="310" y="445"/>
                    </a:lnTo>
                    <a:lnTo>
                      <a:pt x="302" y="440"/>
                    </a:lnTo>
                    <a:lnTo>
                      <a:pt x="297" y="433"/>
                    </a:lnTo>
                    <a:lnTo>
                      <a:pt x="290" y="435"/>
                    </a:lnTo>
                    <a:lnTo>
                      <a:pt x="281" y="433"/>
                    </a:lnTo>
                    <a:lnTo>
                      <a:pt x="275" y="428"/>
                    </a:lnTo>
                    <a:lnTo>
                      <a:pt x="269" y="434"/>
                    </a:lnTo>
                    <a:lnTo>
                      <a:pt x="261" y="434"/>
                    </a:lnTo>
                    <a:lnTo>
                      <a:pt x="253" y="436"/>
                    </a:lnTo>
                    <a:lnTo>
                      <a:pt x="247" y="443"/>
                    </a:lnTo>
                    <a:lnTo>
                      <a:pt x="240" y="436"/>
                    </a:lnTo>
                    <a:lnTo>
                      <a:pt x="238" y="428"/>
                    </a:lnTo>
                    <a:lnTo>
                      <a:pt x="223" y="429"/>
                    </a:lnTo>
                    <a:lnTo>
                      <a:pt x="216" y="424"/>
                    </a:lnTo>
                    <a:lnTo>
                      <a:pt x="215" y="416"/>
                    </a:lnTo>
                    <a:lnTo>
                      <a:pt x="208" y="412"/>
                    </a:lnTo>
                    <a:lnTo>
                      <a:pt x="199" y="409"/>
                    </a:lnTo>
                    <a:lnTo>
                      <a:pt x="193" y="406"/>
                    </a:lnTo>
                    <a:lnTo>
                      <a:pt x="184" y="407"/>
                    </a:lnTo>
                    <a:lnTo>
                      <a:pt x="176" y="406"/>
                    </a:lnTo>
                    <a:lnTo>
                      <a:pt x="160" y="401"/>
                    </a:lnTo>
                    <a:lnTo>
                      <a:pt x="146" y="392"/>
                    </a:lnTo>
                    <a:lnTo>
                      <a:pt x="138" y="395"/>
                    </a:lnTo>
                    <a:lnTo>
                      <a:pt x="121" y="394"/>
                    </a:lnTo>
                    <a:lnTo>
                      <a:pt x="113" y="391"/>
                    </a:lnTo>
                    <a:lnTo>
                      <a:pt x="71" y="397"/>
                    </a:lnTo>
                    <a:lnTo>
                      <a:pt x="64" y="401"/>
                    </a:lnTo>
                    <a:lnTo>
                      <a:pt x="62" y="408"/>
                    </a:lnTo>
                    <a:lnTo>
                      <a:pt x="55" y="414"/>
                    </a:lnTo>
                    <a:lnTo>
                      <a:pt x="41" y="422"/>
                    </a:lnTo>
                    <a:lnTo>
                      <a:pt x="32" y="421"/>
                    </a:lnTo>
                    <a:lnTo>
                      <a:pt x="24" y="422"/>
                    </a:lnTo>
                    <a:lnTo>
                      <a:pt x="17" y="42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18" name="组合 217"/>
              <p:cNvGrpSpPr>
                <a:grpSpLocks noChangeAspect="1"/>
              </p:cNvGrpSpPr>
              <p:nvPr/>
            </p:nvGrpSpPr>
            <p:grpSpPr bwMode="gray">
              <a:xfrm>
                <a:off x="5033169" y="2808635"/>
                <a:ext cx="68263" cy="68263"/>
                <a:chOff x="2688" y="1930"/>
                <a:chExt cx="43" cy="43"/>
              </a:xfrm>
              <a:grpFill/>
            </p:grpSpPr>
            <p:sp>
              <p:nvSpPr>
                <p:cNvPr id="241" name="任意多边形: 形状 240"/>
                <p:cNvSpPr>
                  <a:spLocks noChangeAspect="1"/>
                </p:cNvSpPr>
                <p:nvPr/>
              </p:nvSpPr>
              <p:spPr bwMode="gray">
                <a:xfrm>
                  <a:off x="2688" y="1930"/>
                  <a:ext cx="43" cy="43"/>
                </a:xfrm>
                <a:custGeom>
                  <a:avLst/>
                  <a:gdLst/>
                  <a:ahLst/>
                  <a:cxnLst>
                    <a:cxn ang="0">
                      <a:pos x="145" y="208"/>
                    </a:cxn>
                    <a:cxn ang="0">
                      <a:pos x="129" y="192"/>
                    </a:cxn>
                    <a:cxn ang="0">
                      <a:pos x="114" y="180"/>
                    </a:cxn>
                    <a:cxn ang="0">
                      <a:pos x="98" y="179"/>
                    </a:cxn>
                    <a:cxn ang="0">
                      <a:pos x="82" y="140"/>
                    </a:cxn>
                    <a:cxn ang="0">
                      <a:pos x="52" y="114"/>
                    </a:cxn>
                    <a:cxn ang="0">
                      <a:pos x="35" y="93"/>
                    </a:cxn>
                    <a:cxn ang="0">
                      <a:pos x="23" y="73"/>
                    </a:cxn>
                    <a:cxn ang="0">
                      <a:pos x="22" y="60"/>
                    </a:cxn>
                    <a:cxn ang="0">
                      <a:pos x="7" y="40"/>
                    </a:cxn>
                    <a:cxn ang="0">
                      <a:pos x="3" y="29"/>
                    </a:cxn>
                    <a:cxn ang="0">
                      <a:pos x="8" y="0"/>
                    </a:cxn>
                    <a:cxn ang="0">
                      <a:pos x="30" y="19"/>
                    </a:cxn>
                    <a:cxn ang="0">
                      <a:pos x="61" y="4"/>
                    </a:cxn>
                    <a:cxn ang="0">
                      <a:pos x="79" y="8"/>
                    </a:cxn>
                    <a:cxn ang="0">
                      <a:pos x="89" y="9"/>
                    </a:cxn>
                    <a:cxn ang="0">
                      <a:pos x="108" y="9"/>
                    </a:cxn>
                    <a:cxn ang="0">
                      <a:pos x="125" y="9"/>
                    </a:cxn>
                    <a:cxn ang="0">
                      <a:pos x="135" y="16"/>
                    </a:cxn>
                    <a:cxn ang="0">
                      <a:pos x="152" y="18"/>
                    </a:cxn>
                    <a:cxn ang="0">
                      <a:pos x="162" y="14"/>
                    </a:cxn>
                    <a:cxn ang="0">
                      <a:pos x="167" y="28"/>
                    </a:cxn>
                    <a:cxn ang="0">
                      <a:pos x="186" y="28"/>
                    </a:cxn>
                    <a:cxn ang="0">
                      <a:pos x="200" y="35"/>
                    </a:cxn>
                    <a:cxn ang="0">
                      <a:pos x="190" y="57"/>
                    </a:cxn>
                    <a:cxn ang="0">
                      <a:pos x="189" y="63"/>
                    </a:cxn>
                    <a:cxn ang="0">
                      <a:pos x="191" y="76"/>
                    </a:cxn>
                    <a:cxn ang="0">
                      <a:pos x="199" y="79"/>
                    </a:cxn>
                    <a:cxn ang="0">
                      <a:pos x="207" y="87"/>
                    </a:cxn>
                    <a:cxn ang="0">
                      <a:pos x="212" y="93"/>
                    </a:cxn>
                    <a:cxn ang="0">
                      <a:pos x="211" y="102"/>
                    </a:cxn>
                    <a:cxn ang="0">
                      <a:pos x="195" y="98"/>
                    </a:cxn>
                    <a:cxn ang="0">
                      <a:pos x="201" y="109"/>
                    </a:cxn>
                    <a:cxn ang="0">
                      <a:pos x="208" y="126"/>
                    </a:cxn>
                    <a:cxn ang="0">
                      <a:pos x="202" y="129"/>
                    </a:cxn>
                    <a:cxn ang="0">
                      <a:pos x="192" y="135"/>
                    </a:cxn>
                    <a:cxn ang="0">
                      <a:pos x="184" y="136"/>
                    </a:cxn>
                    <a:cxn ang="0">
                      <a:pos x="176" y="137"/>
                    </a:cxn>
                    <a:cxn ang="0">
                      <a:pos x="183" y="146"/>
                    </a:cxn>
                    <a:cxn ang="0">
                      <a:pos x="183" y="157"/>
                    </a:cxn>
                    <a:cxn ang="0">
                      <a:pos x="178" y="149"/>
                    </a:cxn>
                    <a:cxn ang="0">
                      <a:pos x="163" y="156"/>
                    </a:cxn>
                    <a:cxn ang="0">
                      <a:pos x="160" y="170"/>
                    </a:cxn>
                    <a:cxn ang="0">
                      <a:pos x="151" y="175"/>
                    </a:cxn>
                    <a:cxn ang="0">
                      <a:pos x="149" y="189"/>
                    </a:cxn>
                    <a:cxn ang="0">
                      <a:pos x="154" y="201"/>
                    </a:cxn>
                  </a:cxnLst>
                  <a:rect l="0" t="0" r="r" b="b"/>
                  <a:pathLst>
                    <a:path w="215" h="216">
                      <a:moveTo>
                        <a:pt x="149" y="216"/>
                      </a:moveTo>
                      <a:lnTo>
                        <a:pt x="149" y="208"/>
                      </a:lnTo>
                      <a:lnTo>
                        <a:pt x="145" y="208"/>
                      </a:lnTo>
                      <a:lnTo>
                        <a:pt x="146" y="203"/>
                      </a:lnTo>
                      <a:lnTo>
                        <a:pt x="137" y="202"/>
                      </a:lnTo>
                      <a:lnTo>
                        <a:pt x="129" y="192"/>
                      </a:lnTo>
                      <a:lnTo>
                        <a:pt x="122" y="191"/>
                      </a:lnTo>
                      <a:lnTo>
                        <a:pt x="114" y="185"/>
                      </a:lnTo>
                      <a:lnTo>
                        <a:pt x="114" y="180"/>
                      </a:lnTo>
                      <a:lnTo>
                        <a:pt x="106" y="179"/>
                      </a:lnTo>
                      <a:lnTo>
                        <a:pt x="99" y="184"/>
                      </a:lnTo>
                      <a:lnTo>
                        <a:pt x="98" y="179"/>
                      </a:lnTo>
                      <a:lnTo>
                        <a:pt x="105" y="175"/>
                      </a:lnTo>
                      <a:lnTo>
                        <a:pt x="83" y="151"/>
                      </a:lnTo>
                      <a:lnTo>
                        <a:pt x="82" y="140"/>
                      </a:lnTo>
                      <a:lnTo>
                        <a:pt x="77" y="136"/>
                      </a:lnTo>
                      <a:lnTo>
                        <a:pt x="72" y="133"/>
                      </a:lnTo>
                      <a:lnTo>
                        <a:pt x="52" y="114"/>
                      </a:lnTo>
                      <a:lnTo>
                        <a:pt x="51" y="109"/>
                      </a:lnTo>
                      <a:lnTo>
                        <a:pt x="41" y="95"/>
                      </a:lnTo>
                      <a:lnTo>
                        <a:pt x="35" y="93"/>
                      </a:lnTo>
                      <a:lnTo>
                        <a:pt x="27" y="81"/>
                      </a:lnTo>
                      <a:lnTo>
                        <a:pt x="22" y="79"/>
                      </a:lnTo>
                      <a:lnTo>
                        <a:pt x="23" y="73"/>
                      </a:lnTo>
                      <a:lnTo>
                        <a:pt x="25" y="71"/>
                      </a:lnTo>
                      <a:lnTo>
                        <a:pt x="22" y="65"/>
                      </a:lnTo>
                      <a:lnTo>
                        <a:pt x="22" y="60"/>
                      </a:lnTo>
                      <a:lnTo>
                        <a:pt x="16" y="54"/>
                      </a:lnTo>
                      <a:lnTo>
                        <a:pt x="12" y="41"/>
                      </a:lnTo>
                      <a:lnTo>
                        <a:pt x="7" y="40"/>
                      </a:lnTo>
                      <a:lnTo>
                        <a:pt x="0" y="34"/>
                      </a:lnTo>
                      <a:lnTo>
                        <a:pt x="0" y="31"/>
                      </a:lnTo>
                      <a:lnTo>
                        <a:pt x="3" y="29"/>
                      </a:lnTo>
                      <a:lnTo>
                        <a:pt x="2" y="25"/>
                      </a:lnTo>
                      <a:lnTo>
                        <a:pt x="2" y="6"/>
                      </a:lnTo>
                      <a:lnTo>
                        <a:pt x="8" y="0"/>
                      </a:lnTo>
                      <a:lnTo>
                        <a:pt x="17" y="2"/>
                      </a:lnTo>
                      <a:lnTo>
                        <a:pt x="17" y="4"/>
                      </a:lnTo>
                      <a:lnTo>
                        <a:pt x="30" y="19"/>
                      </a:lnTo>
                      <a:lnTo>
                        <a:pt x="34" y="19"/>
                      </a:lnTo>
                      <a:lnTo>
                        <a:pt x="43" y="2"/>
                      </a:lnTo>
                      <a:lnTo>
                        <a:pt x="61" y="4"/>
                      </a:lnTo>
                      <a:lnTo>
                        <a:pt x="65" y="0"/>
                      </a:lnTo>
                      <a:lnTo>
                        <a:pt x="67" y="0"/>
                      </a:lnTo>
                      <a:lnTo>
                        <a:pt x="79" y="8"/>
                      </a:lnTo>
                      <a:lnTo>
                        <a:pt x="83" y="8"/>
                      </a:lnTo>
                      <a:lnTo>
                        <a:pt x="86" y="6"/>
                      </a:lnTo>
                      <a:lnTo>
                        <a:pt x="89" y="9"/>
                      </a:lnTo>
                      <a:lnTo>
                        <a:pt x="104" y="12"/>
                      </a:lnTo>
                      <a:lnTo>
                        <a:pt x="105" y="9"/>
                      </a:lnTo>
                      <a:lnTo>
                        <a:pt x="108" y="9"/>
                      </a:lnTo>
                      <a:lnTo>
                        <a:pt x="116" y="17"/>
                      </a:lnTo>
                      <a:lnTo>
                        <a:pt x="119" y="17"/>
                      </a:lnTo>
                      <a:lnTo>
                        <a:pt x="125" y="9"/>
                      </a:lnTo>
                      <a:lnTo>
                        <a:pt x="129" y="9"/>
                      </a:lnTo>
                      <a:lnTo>
                        <a:pt x="132" y="14"/>
                      </a:lnTo>
                      <a:lnTo>
                        <a:pt x="135" y="16"/>
                      </a:lnTo>
                      <a:lnTo>
                        <a:pt x="137" y="11"/>
                      </a:lnTo>
                      <a:lnTo>
                        <a:pt x="148" y="12"/>
                      </a:lnTo>
                      <a:lnTo>
                        <a:pt x="152" y="18"/>
                      </a:lnTo>
                      <a:lnTo>
                        <a:pt x="154" y="17"/>
                      </a:lnTo>
                      <a:lnTo>
                        <a:pt x="154" y="14"/>
                      </a:lnTo>
                      <a:lnTo>
                        <a:pt x="162" y="14"/>
                      </a:lnTo>
                      <a:lnTo>
                        <a:pt x="168" y="22"/>
                      </a:lnTo>
                      <a:lnTo>
                        <a:pt x="167" y="27"/>
                      </a:lnTo>
                      <a:lnTo>
                        <a:pt x="167" y="28"/>
                      </a:lnTo>
                      <a:lnTo>
                        <a:pt x="173" y="33"/>
                      </a:lnTo>
                      <a:lnTo>
                        <a:pt x="180" y="33"/>
                      </a:lnTo>
                      <a:lnTo>
                        <a:pt x="186" y="28"/>
                      </a:lnTo>
                      <a:lnTo>
                        <a:pt x="199" y="28"/>
                      </a:lnTo>
                      <a:lnTo>
                        <a:pt x="201" y="31"/>
                      </a:lnTo>
                      <a:lnTo>
                        <a:pt x="200" y="35"/>
                      </a:lnTo>
                      <a:lnTo>
                        <a:pt x="200" y="39"/>
                      </a:lnTo>
                      <a:lnTo>
                        <a:pt x="195" y="46"/>
                      </a:lnTo>
                      <a:lnTo>
                        <a:pt x="190" y="57"/>
                      </a:lnTo>
                      <a:lnTo>
                        <a:pt x="188" y="59"/>
                      </a:lnTo>
                      <a:lnTo>
                        <a:pt x="188" y="61"/>
                      </a:lnTo>
                      <a:lnTo>
                        <a:pt x="189" y="63"/>
                      </a:lnTo>
                      <a:lnTo>
                        <a:pt x="185" y="68"/>
                      </a:lnTo>
                      <a:lnTo>
                        <a:pt x="188" y="76"/>
                      </a:lnTo>
                      <a:lnTo>
                        <a:pt x="191" y="76"/>
                      </a:lnTo>
                      <a:lnTo>
                        <a:pt x="194" y="78"/>
                      </a:lnTo>
                      <a:lnTo>
                        <a:pt x="197" y="77"/>
                      </a:lnTo>
                      <a:lnTo>
                        <a:pt x="199" y="79"/>
                      </a:lnTo>
                      <a:lnTo>
                        <a:pt x="200" y="83"/>
                      </a:lnTo>
                      <a:lnTo>
                        <a:pt x="203" y="87"/>
                      </a:lnTo>
                      <a:lnTo>
                        <a:pt x="207" y="87"/>
                      </a:lnTo>
                      <a:lnTo>
                        <a:pt x="207" y="88"/>
                      </a:lnTo>
                      <a:lnTo>
                        <a:pt x="207" y="90"/>
                      </a:lnTo>
                      <a:lnTo>
                        <a:pt x="212" y="93"/>
                      </a:lnTo>
                      <a:lnTo>
                        <a:pt x="215" y="94"/>
                      </a:lnTo>
                      <a:lnTo>
                        <a:pt x="215" y="97"/>
                      </a:lnTo>
                      <a:lnTo>
                        <a:pt x="211" y="102"/>
                      </a:lnTo>
                      <a:lnTo>
                        <a:pt x="202" y="102"/>
                      </a:lnTo>
                      <a:lnTo>
                        <a:pt x="197" y="98"/>
                      </a:lnTo>
                      <a:lnTo>
                        <a:pt x="195" y="98"/>
                      </a:lnTo>
                      <a:lnTo>
                        <a:pt x="194" y="100"/>
                      </a:lnTo>
                      <a:lnTo>
                        <a:pt x="195" y="102"/>
                      </a:lnTo>
                      <a:lnTo>
                        <a:pt x="201" y="109"/>
                      </a:lnTo>
                      <a:lnTo>
                        <a:pt x="207" y="117"/>
                      </a:lnTo>
                      <a:lnTo>
                        <a:pt x="210" y="119"/>
                      </a:lnTo>
                      <a:lnTo>
                        <a:pt x="208" y="126"/>
                      </a:lnTo>
                      <a:lnTo>
                        <a:pt x="207" y="129"/>
                      </a:lnTo>
                      <a:lnTo>
                        <a:pt x="205" y="130"/>
                      </a:lnTo>
                      <a:lnTo>
                        <a:pt x="202" y="129"/>
                      </a:lnTo>
                      <a:lnTo>
                        <a:pt x="200" y="129"/>
                      </a:lnTo>
                      <a:lnTo>
                        <a:pt x="197" y="132"/>
                      </a:lnTo>
                      <a:lnTo>
                        <a:pt x="192" y="135"/>
                      </a:lnTo>
                      <a:lnTo>
                        <a:pt x="189" y="135"/>
                      </a:lnTo>
                      <a:lnTo>
                        <a:pt x="186" y="136"/>
                      </a:lnTo>
                      <a:lnTo>
                        <a:pt x="184" y="136"/>
                      </a:lnTo>
                      <a:lnTo>
                        <a:pt x="183" y="133"/>
                      </a:lnTo>
                      <a:lnTo>
                        <a:pt x="180" y="133"/>
                      </a:lnTo>
                      <a:lnTo>
                        <a:pt x="176" y="137"/>
                      </a:lnTo>
                      <a:lnTo>
                        <a:pt x="178" y="140"/>
                      </a:lnTo>
                      <a:lnTo>
                        <a:pt x="181" y="141"/>
                      </a:lnTo>
                      <a:lnTo>
                        <a:pt x="183" y="146"/>
                      </a:lnTo>
                      <a:lnTo>
                        <a:pt x="184" y="149"/>
                      </a:lnTo>
                      <a:lnTo>
                        <a:pt x="184" y="154"/>
                      </a:lnTo>
                      <a:lnTo>
                        <a:pt x="183" y="157"/>
                      </a:lnTo>
                      <a:lnTo>
                        <a:pt x="180" y="157"/>
                      </a:lnTo>
                      <a:lnTo>
                        <a:pt x="179" y="154"/>
                      </a:lnTo>
                      <a:lnTo>
                        <a:pt x="178" y="149"/>
                      </a:lnTo>
                      <a:lnTo>
                        <a:pt x="175" y="148"/>
                      </a:lnTo>
                      <a:lnTo>
                        <a:pt x="172" y="148"/>
                      </a:lnTo>
                      <a:lnTo>
                        <a:pt x="163" y="156"/>
                      </a:lnTo>
                      <a:lnTo>
                        <a:pt x="162" y="160"/>
                      </a:lnTo>
                      <a:lnTo>
                        <a:pt x="160" y="163"/>
                      </a:lnTo>
                      <a:lnTo>
                        <a:pt x="160" y="170"/>
                      </a:lnTo>
                      <a:lnTo>
                        <a:pt x="158" y="173"/>
                      </a:lnTo>
                      <a:lnTo>
                        <a:pt x="153" y="173"/>
                      </a:lnTo>
                      <a:lnTo>
                        <a:pt x="151" y="175"/>
                      </a:lnTo>
                      <a:lnTo>
                        <a:pt x="151" y="184"/>
                      </a:lnTo>
                      <a:lnTo>
                        <a:pt x="149" y="185"/>
                      </a:lnTo>
                      <a:lnTo>
                        <a:pt x="149" y="189"/>
                      </a:lnTo>
                      <a:lnTo>
                        <a:pt x="152" y="194"/>
                      </a:lnTo>
                      <a:lnTo>
                        <a:pt x="154" y="196"/>
                      </a:lnTo>
                      <a:lnTo>
                        <a:pt x="154" y="201"/>
                      </a:lnTo>
                      <a:lnTo>
                        <a:pt x="149" y="208"/>
                      </a:lnTo>
                      <a:lnTo>
                        <a:pt x="149" y="21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2" name="任意多边形: 形状 241"/>
                <p:cNvSpPr>
                  <a:spLocks noChangeAspect="1"/>
                </p:cNvSpPr>
                <p:nvPr/>
              </p:nvSpPr>
              <p:spPr bwMode="gray">
                <a:xfrm>
                  <a:off x="2703" y="1965"/>
                  <a:ext cx="15" cy="8"/>
                </a:xfrm>
                <a:custGeom>
                  <a:avLst/>
                  <a:gdLst/>
                  <a:ahLst/>
                  <a:cxnLst>
                    <a:cxn ang="0">
                      <a:pos x="75" y="42"/>
                    </a:cxn>
                    <a:cxn ang="0">
                      <a:pos x="45" y="20"/>
                    </a:cxn>
                    <a:cxn ang="0">
                      <a:pos x="29" y="17"/>
                    </a:cxn>
                    <a:cxn ang="0">
                      <a:pos x="13" y="7"/>
                    </a:cxn>
                    <a:cxn ang="0">
                      <a:pos x="0" y="5"/>
                    </a:cxn>
                    <a:cxn ang="0">
                      <a:pos x="4" y="0"/>
                    </a:cxn>
                    <a:cxn ang="0">
                      <a:pos x="15" y="2"/>
                    </a:cxn>
                    <a:cxn ang="0">
                      <a:pos x="20" y="10"/>
                    </a:cxn>
                    <a:cxn ang="0">
                      <a:pos x="25" y="10"/>
                    </a:cxn>
                    <a:cxn ang="0">
                      <a:pos x="32" y="5"/>
                    </a:cxn>
                    <a:cxn ang="0">
                      <a:pos x="40" y="6"/>
                    </a:cxn>
                    <a:cxn ang="0">
                      <a:pos x="40" y="11"/>
                    </a:cxn>
                    <a:cxn ang="0">
                      <a:pos x="48" y="17"/>
                    </a:cxn>
                    <a:cxn ang="0">
                      <a:pos x="55" y="18"/>
                    </a:cxn>
                    <a:cxn ang="0">
                      <a:pos x="63" y="28"/>
                    </a:cxn>
                    <a:cxn ang="0">
                      <a:pos x="72" y="29"/>
                    </a:cxn>
                    <a:cxn ang="0">
                      <a:pos x="71" y="34"/>
                    </a:cxn>
                    <a:cxn ang="0">
                      <a:pos x="75" y="34"/>
                    </a:cxn>
                    <a:cxn ang="0">
                      <a:pos x="75" y="42"/>
                    </a:cxn>
                  </a:cxnLst>
                  <a:rect l="0" t="0" r="r" b="b"/>
                  <a:pathLst>
                    <a:path w="75" h="42">
                      <a:moveTo>
                        <a:pt x="75" y="42"/>
                      </a:moveTo>
                      <a:lnTo>
                        <a:pt x="45" y="20"/>
                      </a:lnTo>
                      <a:lnTo>
                        <a:pt x="29" y="17"/>
                      </a:lnTo>
                      <a:lnTo>
                        <a:pt x="13" y="7"/>
                      </a:lnTo>
                      <a:lnTo>
                        <a:pt x="0" y="5"/>
                      </a:lnTo>
                      <a:lnTo>
                        <a:pt x="4" y="0"/>
                      </a:lnTo>
                      <a:lnTo>
                        <a:pt x="15" y="2"/>
                      </a:lnTo>
                      <a:lnTo>
                        <a:pt x="20" y="10"/>
                      </a:lnTo>
                      <a:lnTo>
                        <a:pt x="25" y="10"/>
                      </a:lnTo>
                      <a:lnTo>
                        <a:pt x="32" y="5"/>
                      </a:lnTo>
                      <a:lnTo>
                        <a:pt x="40" y="6"/>
                      </a:lnTo>
                      <a:lnTo>
                        <a:pt x="40" y="11"/>
                      </a:lnTo>
                      <a:lnTo>
                        <a:pt x="48" y="17"/>
                      </a:lnTo>
                      <a:lnTo>
                        <a:pt x="55" y="18"/>
                      </a:lnTo>
                      <a:lnTo>
                        <a:pt x="63" y="28"/>
                      </a:lnTo>
                      <a:lnTo>
                        <a:pt x="72" y="29"/>
                      </a:lnTo>
                      <a:lnTo>
                        <a:pt x="71" y="34"/>
                      </a:lnTo>
                      <a:lnTo>
                        <a:pt x="75" y="34"/>
                      </a:lnTo>
                      <a:lnTo>
                        <a:pt x="75" y="4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19" name="任意多边形: 形状 218"/>
              <p:cNvSpPr>
                <a:spLocks noChangeAspect="1"/>
              </p:cNvSpPr>
              <p:nvPr/>
            </p:nvSpPr>
            <p:spPr bwMode="gray">
              <a:xfrm>
                <a:off x="5128419" y="2973735"/>
                <a:ext cx="39688" cy="41275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35" y="2"/>
                  </a:cxn>
                  <a:cxn ang="0">
                    <a:pos x="21" y="12"/>
                  </a:cxn>
                  <a:cxn ang="0">
                    <a:pos x="13" y="8"/>
                  </a:cxn>
                  <a:cxn ang="0">
                    <a:pos x="2" y="28"/>
                  </a:cxn>
                  <a:cxn ang="0">
                    <a:pos x="0" y="37"/>
                  </a:cxn>
                  <a:cxn ang="0">
                    <a:pos x="6" y="50"/>
                  </a:cxn>
                  <a:cxn ang="0">
                    <a:pos x="21" y="58"/>
                  </a:cxn>
                  <a:cxn ang="0">
                    <a:pos x="28" y="70"/>
                  </a:cxn>
                  <a:cxn ang="0">
                    <a:pos x="23" y="86"/>
                  </a:cxn>
                  <a:cxn ang="0">
                    <a:pos x="26" y="99"/>
                  </a:cxn>
                  <a:cxn ang="0">
                    <a:pos x="32" y="106"/>
                  </a:cxn>
                  <a:cxn ang="0">
                    <a:pos x="39" y="108"/>
                  </a:cxn>
                  <a:cxn ang="0">
                    <a:pos x="42" y="98"/>
                  </a:cxn>
                  <a:cxn ang="0">
                    <a:pos x="49" y="90"/>
                  </a:cxn>
                  <a:cxn ang="0">
                    <a:pos x="53" y="96"/>
                  </a:cxn>
                  <a:cxn ang="0">
                    <a:pos x="60" y="103"/>
                  </a:cxn>
                  <a:cxn ang="0">
                    <a:pos x="65" y="119"/>
                  </a:cxn>
                  <a:cxn ang="0">
                    <a:pos x="66" y="130"/>
                  </a:cxn>
                  <a:cxn ang="0">
                    <a:pos x="71" y="131"/>
                  </a:cxn>
                  <a:cxn ang="0">
                    <a:pos x="76" y="110"/>
                  </a:cxn>
                  <a:cxn ang="0">
                    <a:pos x="85" y="107"/>
                  </a:cxn>
                  <a:cxn ang="0">
                    <a:pos x="91" y="117"/>
                  </a:cxn>
                  <a:cxn ang="0">
                    <a:pos x="98" y="124"/>
                  </a:cxn>
                  <a:cxn ang="0">
                    <a:pos x="107" y="129"/>
                  </a:cxn>
                  <a:cxn ang="0">
                    <a:pos x="105" y="107"/>
                  </a:cxn>
                  <a:cxn ang="0">
                    <a:pos x="98" y="77"/>
                  </a:cxn>
                  <a:cxn ang="0">
                    <a:pos x="91" y="66"/>
                  </a:cxn>
                  <a:cxn ang="0">
                    <a:pos x="88" y="54"/>
                  </a:cxn>
                  <a:cxn ang="0">
                    <a:pos x="105" y="66"/>
                  </a:cxn>
                  <a:cxn ang="0">
                    <a:pos x="108" y="71"/>
                  </a:cxn>
                  <a:cxn ang="0">
                    <a:pos x="113" y="71"/>
                  </a:cxn>
                  <a:cxn ang="0">
                    <a:pos x="119" y="65"/>
                  </a:cxn>
                  <a:cxn ang="0">
                    <a:pos x="128" y="64"/>
                  </a:cxn>
                  <a:cxn ang="0">
                    <a:pos x="126" y="56"/>
                  </a:cxn>
                  <a:cxn ang="0">
                    <a:pos x="114" y="48"/>
                  </a:cxn>
                  <a:cxn ang="0">
                    <a:pos x="107" y="33"/>
                  </a:cxn>
                  <a:cxn ang="0">
                    <a:pos x="107" y="26"/>
                  </a:cxn>
                  <a:cxn ang="0">
                    <a:pos x="98" y="21"/>
                  </a:cxn>
                  <a:cxn ang="0">
                    <a:pos x="74" y="12"/>
                  </a:cxn>
                  <a:cxn ang="0">
                    <a:pos x="61" y="8"/>
                  </a:cxn>
                  <a:cxn ang="0">
                    <a:pos x="55" y="8"/>
                  </a:cxn>
                  <a:cxn ang="0">
                    <a:pos x="49" y="0"/>
                  </a:cxn>
                </a:cxnLst>
                <a:rect l="0" t="0" r="r" b="b"/>
                <a:pathLst>
                  <a:path w="128" h="131">
                    <a:moveTo>
                      <a:pt x="49" y="0"/>
                    </a:moveTo>
                    <a:lnTo>
                      <a:pt x="35" y="2"/>
                    </a:lnTo>
                    <a:lnTo>
                      <a:pt x="21" y="12"/>
                    </a:lnTo>
                    <a:lnTo>
                      <a:pt x="13" y="8"/>
                    </a:lnTo>
                    <a:lnTo>
                      <a:pt x="2" y="28"/>
                    </a:lnTo>
                    <a:lnTo>
                      <a:pt x="0" y="37"/>
                    </a:lnTo>
                    <a:lnTo>
                      <a:pt x="6" y="50"/>
                    </a:lnTo>
                    <a:lnTo>
                      <a:pt x="21" y="58"/>
                    </a:lnTo>
                    <a:lnTo>
                      <a:pt x="28" y="70"/>
                    </a:lnTo>
                    <a:lnTo>
                      <a:pt x="23" y="86"/>
                    </a:lnTo>
                    <a:lnTo>
                      <a:pt x="26" y="99"/>
                    </a:lnTo>
                    <a:lnTo>
                      <a:pt x="32" y="106"/>
                    </a:lnTo>
                    <a:lnTo>
                      <a:pt x="39" y="108"/>
                    </a:lnTo>
                    <a:lnTo>
                      <a:pt x="42" y="98"/>
                    </a:lnTo>
                    <a:lnTo>
                      <a:pt x="49" y="90"/>
                    </a:lnTo>
                    <a:lnTo>
                      <a:pt x="53" y="96"/>
                    </a:lnTo>
                    <a:lnTo>
                      <a:pt x="60" y="103"/>
                    </a:lnTo>
                    <a:lnTo>
                      <a:pt x="65" y="119"/>
                    </a:lnTo>
                    <a:lnTo>
                      <a:pt x="66" y="130"/>
                    </a:lnTo>
                    <a:lnTo>
                      <a:pt x="71" y="131"/>
                    </a:lnTo>
                    <a:lnTo>
                      <a:pt x="76" y="110"/>
                    </a:lnTo>
                    <a:lnTo>
                      <a:pt x="85" y="107"/>
                    </a:lnTo>
                    <a:lnTo>
                      <a:pt x="91" y="117"/>
                    </a:lnTo>
                    <a:lnTo>
                      <a:pt x="98" y="124"/>
                    </a:lnTo>
                    <a:lnTo>
                      <a:pt x="107" y="129"/>
                    </a:lnTo>
                    <a:lnTo>
                      <a:pt x="105" y="107"/>
                    </a:lnTo>
                    <a:lnTo>
                      <a:pt x="98" y="77"/>
                    </a:lnTo>
                    <a:lnTo>
                      <a:pt x="91" y="66"/>
                    </a:lnTo>
                    <a:lnTo>
                      <a:pt x="88" y="54"/>
                    </a:lnTo>
                    <a:lnTo>
                      <a:pt x="105" y="66"/>
                    </a:lnTo>
                    <a:lnTo>
                      <a:pt x="108" y="71"/>
                    </a:lnTo>
                    <a:lnTo>
                      <a:pt x="113" y="71"/>
                    </a:lnTo>
                    <a:lnTo>
                      <a:pt x="119" y="65"/>
                    </a:lnTo>
                    <a:lnTo>
                      <a:pt x="128" y="64"/>
                    </a:lnTo>
                    <a:lnTo>
                      <a:pt x="126" y="56"/>
                    </a:lnTo>
                    <a:lnTo>
                      <a:pt x="114" y="48"/>
                    </a:lnTo>
                    <a:lnTo>
                      <a:pt x="107" y="33"/>
                    </a:lnTo>
                    <a:lnTo>
                      <a:pt x="107" y="26"/>
                    </a:lnTo>
                    <a:lnTo>
                      <a:pt x="98" y="21"/>
                    </a:lnTo>
                    <a:lnTo>
                      <a:pt x="74" y="12"/>
                    </a:lnTo>
                    <a:lnTo>
                      <a:pt x="61" y="8"/>
                    </a:lnTo>
                    <a:lnTo>
                      <a:pt x="55" y="8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0" name="任意多边形: 形状 219"/>
              <p:cNvSpPr>
                <a:spLocks noChangeAspect="1"/>
              </p:cNvSpPr>
              <p:nvPr/>
            </p:nvSpPr>
            <p:spPr bwMode="gray">
              <a:xfrm>
                <a:off x="5110956" y="2894360"/>
                <a:ext cx="111125" cy="93663"/>
              </a:xfrm>
              <a:custGeom>
                <a:avLst/>
                <a:gdLst/>
                <a:ahLst/>
                <a:cxnLst>
                  <a:cxn ang="0">
                    <a:pos x="314" y="70"/>
                  </a:cxn>
                  <a:cxn ang="0">
                    <a:pos x="258" y="65"/>
                  </a:cxn>
                  <a:cxn ang="0">
                    <a:pos x="245" y="66"/>
                  </a:cxn>
                  <a:cxn ang="0">
                    <a:pos x="223" y="73"/>
                  </a:cxn>
                  <a:cxn ang="0">
                    <a:pos x="193" y="86"/>
                  </a:cxn>
                  <a:cxn ang="0">
                    <a:pos x="216" y="100"/>
                  </a:cxn>
                  <a:cxn ang="0">
                    <a:pos x="227" y="116"/>
                  </a:cxn>
                  <a:cxn ang="0">
                    <a:pos x="201" y="103"/>
                  </a:cxn>
                  <a:cxn ang="0">
                    <a:pos x="207" y="120"/>
                  </a:cxn>
                  <a:cxn ang="0">
                    <a:pos x="201" y="125"/>
                  </a:cxn>
                  <a:cxn ang="0">
                    <a:pos x="185" y="111"/>
                  </a:cxn>
                  <a:cxn ang="0">
                    <a:pos x="184" y="124"/>
                  </a:cxn>
                  <a:cxn ang="0">
                    <a:pos x="188" y="135"/>
                  </a:cxn>
                  <a:cxn ang="0">
                    <a:pos x="172" y="111"/>
                  </a:cxn>
                  <a:cxn ang="0">
                    <a:pos x="148" y="93"/>
                  </a:cxn>
                  <a:cxn ang="0">
                    <a:pos x="137" y="90"/>
                  </a:cxn>
                  <a:cxn ang="0">
                    <a:pos x="135" y="120"/>
                  </a:cxn>
                  <a:cxn ang="0">
                    <a:pos x="144" y="140"/>
                  </a:cxn>
                  <a:cxn ang="0">
                    <a:pos x="164" y="172"/>
                  </a:cxn>
                  <a:cxn ang="0">
                    <a:pos x="172" y="190"/>
                  </a:cxn>
                  <a:cxn ang="0">
                    <a:pos x="163" y="191"/>
                  </a:cxn>
                  <a:cxn ang="0">
                    <a:pos x="161" y="179"/>
                  </a:cxn>
                  <a:cxn ang="0">
                    <a:pos x="150" y="186"/>
                  </a:cxn>
                  <a:cxn ang="0">
                    <a:pos x="151" y="203"/>
                  </a:cxn>
                  <a:cxn ang="0">
                    <a:pos x="141" y="203"/>
                  </a:cxn>
                  <a:cxn ang="0">
                    <a:pos x="135" y="212"/>
                  </a:cxn>
                  <a:cxn ang="0">
                    <a:pos x="156" y="219"/>
                  </a:cxn>
                  <a:cxn ang="0">
                    <a:pos x="172" y="224"/>
                  </a:cxn>
                  <a:cxn ang="0">
                    <a:pos x="184" y="237"/>
                  </a:cxn>
                  <a:cxn ang="0">
                    <a:pos x="199" y="250"/>
                  </a:cxn>
                  <a:cxn ang="0">
                    <a:pos x="211" y="255"/>
                  </a:cxn>
                  <a:cxn ang="0">
                    <a:pos x="199" y="285"/>
                  </a:cxn>
                  <a:cxn ang="0">
                    <a:pos x="175" y="275"/>
                  </a:cxn>
                  <a:cxn ang="0">
                    <a:pos x="152" y="270"/>
                  </a:cxn>
                  <a:cxn ang="0">
                    <a:pos x="164" y="259"/>
                  </a:cxn>
                  <a:cxn ang="0">
                    <a:pos x="139" y="243"/>
                  </a:cxn>
                  <a:cxn ang="0">
                    <a:pos x="123" y="245"/>
                  </a:cxn>
                  <a:cxn ang="0">
                    <a:pos x="98" y="245"/>
                  </a:cxn>
                  <a:cxn ang="0">
                    <a:pos x="67" y="242"/>
                  </a:cxn>
                  <a:cxn ang="0">
                    <a:pos x="61" y="245"/>
                  </a:cxn>
                  <a:cxn ang="0">
                    <a:pos x="51" y="240"/>
                  </a:cxn>
                  <a:cxn ang="0">
                    <a:pos x="33" y="208"/>
                  </a:cxn>
                  <a:cxn ang="0">
                    <a:pos x="53" y="208"/>
                  </a:cxn>
                  <a:cxn ang="0">
                    <a:pos x="35" y="194"/>
                  </a:cxn>
                  <a:cxn ang="0">
                    <a:pos x="17" y="178"/>
                  </a:cxn>
                  <a:cxn ang="0">
                    <a:pos x="3" y="154"/>
                  </a:cxn>
                  <a:cxn ang="0">
                    <a:pos x="0" y="152"/>
                  </a:cxn>
                  <a:cxn ang="0">
                    <a:pos x="10" y="146"/>
                  </a:cxn>
                  <a:cxn ang="0">
                    <a:pos x="17" y="127"/>
                  </a:cxn>
                  <a:cxn ang="0">
                    <a:pos x="35" y="103"/>
                  </a:cxn>
                  <a:cxn ang="0">
                    <a:pos x="49" y="77"/>
                  </a:cxn>
                  <a:cxn ang="0">
                    <a:pos x="82" y="62"/>
                  </a:cxn>
                  <a:cxn ang="0">
                    <a:pos x="112" y="45"/>
                  </a:cxn>
                  <a:cxn ang="0">
                    <a:pos x="147" y="31"/>
                  </a:cxn>
                  <a:cxn ang="0">
                    <a:pos x="166" y="29"/>
                  </a:cxn>
                  <a:cxn ang="0">
                    <a:pos x="205" y="25"/>
                  </a:cxn>
                  <a:cxn ang="0">
                    <a:pos x="248" y="16"/>
                  </a:cxn>
                  <a:cxn ang="0">
                    <a:pos x="293" y="36"/>
                  </a:cxn>
                  <a:cxn ang="0">
                    <a:pos x="327" y="20"/>
                  </a:cxn>
                  <a:cxn ang="0">
                    <a:pos x="340" y="0"/>
                  </a:cxn>
                  <a:cxn ang="0">
                    <a:pos x="352" y="13"/>
                  </a:cxn>
                  <a:cxn ang="0">
                    <a:pos x="340" y="33"/>
                  </a:cxn>
                  <a:cxn ang="0">
                    <a:pos x="334" y="63"/>
                  </a:cxn>
                </a:cxnLst>
                <a:rect l="0" t="0" r="r" b="b"/>
                <a:pathLst>
                  <a:path w="352" h="293">
                    <a:moveTo>
                      <a:pt x="324" y="78"/>
                    </a:moveTo>
                    <a:lnTo>
                      <a:pt x="314" y="70"/>
                    </a:lnTo>
                    <a:lnTo>
                      <a:pt x="268" y="57"/>
                    </a:lnTo>
                    <a:lnTo>
                      <a:pt x="258" y="65"/>
                    </a:lnTo>
                    <a:lnTo>
                      <a:pt x="253" y="66"/>
                    </a:lnTo>
                    <a:lnTo>
                      <a:pt x="245" y="66"/>
                    </a:lnTo>
                    <a:lnTo>
                      <a:pt x="234" y="62"/>
                    </a:lnTo>
                    <a:lnTo>
                      <a:pt x="223" y="73"/>
                    </a:lnTo>
                    <a:lnTo>
                      <a:pt x="207" y="76"/>
                    </a:lnTo>
                    <a:lnTo>
                      <a:pt x="193" y="86"/>
                    </a:lnTo>
                    <a:lnTo>
                      <a:pt x="201" y="94"/>
                    </a:lnTo>
                    <a:lnTo>
                      <a:pt x="216" y="100"/>
                    </a:lnTo>
                    <a:lnTo>
                      <a:pt x="225" y="110"/>
                    </a:lnTo>
                    <a:lnTo>
                      <a:pt x="227" y="116"/>
                    </a:lnTo>
                    <a:lnTo>
                      <a:pt x="217" y="106"/>
                    </a:lnTo>
                    <a:lnTo>
                      <a:pt x="201" y="103"/>
                    </a:lnTo>
                    <a:lnTo>
                      <a:pt x="196" y="113"/>
                    </a:lnTo>
                    <a:lnTo>
                      <a:pt x="207" y="120"/>
                    </a:lnTo>
                    <a:lnTo>
                      <a:pt x="209" y="133"/>
                    </a:lnTo>
                    <a:lnTo>
                      <a:pt x="201" y="125"/>
                    </a:lnTo>
                    <a:lnTo>
                      <a:pt x="195" y="115"/>
                    </a:lnTo>
                    <a:lnTo>
                      <a:pt x="185" y="111"/>
                    </a:lnTo>
                    <a:lnTo>
                      <a:pt x="182" y="113"/>
                    </a:lnTo>
                    <a:lnTo>
                      <a:pt x="184" y="124"/>
                    </a:lnTo>
                    <a:lnTo>
                      <a:pt x="193" y="131"/>
                    </a:lnTo>
                    <a:lnTo>
                      <a:pt x="188" y="135"/>
                    </a:lnTo>
                    <a:lnTo>
                      <a:pt x="177" y="125"/>
                    </a:lnTo>
                    <a:lnTo>
                      <a:pt x="172" y="111"/>
                    </a:lnTo>
                    <a:lnTo>
                      <a:pt x="148" y="97"/>
                    </a:lnTo>
                    <a:lnTo>
                      <a:pt x="148" y="93"/>
                    </a:lnTo>
                    <a:lnTo>
                      <a:pt x="151" y="86"/>
                    </a:lnTo>
                    <a:lnTo>
                      <a:pt x="137" y="90"/>
                    </a:lnTo>
                    <a:lnTo>
                      <a:pt x="135" y="105"/>
                    </a:lnTo>
                    <a:lnTo>
                      <a:pt x="135" y="120"/>
                    </a:lnTo>
                    <a:lnTo>
                      <a:pt x="136" y="132"/>
                    </a:lnTo>
                    <a:lnTo>
                      <a:pt x="144" y="140"/>
                    </a:lnTo>
                    <a:lnTo>
                      <a:pt x="147" y="154"/>
                    </a:lnTo>
                    <a:lnTo>
                      <a:pt x="164" y="172"/>
                    </a:lnTo>
                    <a:lnTo>
                      <a:pt x="169" y="181"/>
                    </a:lnTo>
                    <a:lnTo>
                      <a:pt x="172" y="190"/>
                    </a:lnTo>
                    <a:lnTo>
                      <a:pt x="167" y="192"/>
                    </a:lnTo>
                    <a:lnTo>
                      <a:pt x="163" y="191"/>
                    </a:lnTo>
                    <a:lnTo>
                      <a:pt x="164" y="185"/>
                    </a:lnTo>
                    <a:lnTo>
                      <a:pt x="161" y="179"/>
                    </a:lnTo>
                    <a:lnTo>
                      <a:pt x="151" y="178"/>
                    </a:lnTo>
                    <a:lnTo>
                      <a:pt x="150" y="186"/>
                    </a:lnTo>
                    <a:lnTo>
                      <a:pt x="155" y="200"/>
                    </a:lnTo>
                    <a:lnTo>
                      <a:pt x="151" y="203"/>
                    </a:lnTo>
                    <a:lnTo>
                      <a:pt x="147" y="203"/>
                    </a:lnTo>
                    <a:lnTo>
                      <a:pt x="141" y="203"/>
                    </a:lnTo>
                    <a:lnTo>
                      <a:pt x="131" y="206"/>
                    </a:lnTo>
                    <a:lnTo>
                      <a:pt x="135" y="212"/>
                    </a:lnTo>
                    <a:lnTo>
                      <a:pt x="147" y="217"/>
                    </a:lnTo>
                    <a:lnTo>
                      <a:pt x="156" y="219"/>
                    </a:lnTo>
                    <a:lnTo>
                      <a:pt x="163" y="224"/>
                    </a:lnTo>
                    <a:lnTo>
                      <a:pt x="172" y="224"/>
                    </a:lnTo>
                    <a:lnTo>
                      <a:pt x="177" y="237"/>
                    </a:lnTo>
                    <a:lnTo>
                      <a:pt x="184" y="237"/>
                    </a:lnTo>
                    <a:lnTo>
                      <a:pt x="190" y="244"/>
                    </a:lnTo>
                    <a:lnTo>
                      <a:pt x="199" y="250"/>
                    </a:lnTo>
                    <a:lnTo>
                      <a:pt x="204" y="250"/>
                    </a:lnTo>
                    <a:lnTo>
                      <a:pt x="211" y="255"/>
                    </a:lnTo>
                    <a:lnTo>
                      <a:pt x="212" y="293"/>
                    </a:lnTo>
                    <a:lnTo>
                      <a:pt x="199" y="285"/>
                    </a:lnTo>
                    <a:lnTo>
                      <a:pt x="189" y="272"/>
                    </a:lnTo>
                    <a:lnTo>
                      <a:pt x="175" y="275"/>
                    </a:lnTo>
                    <a:lnTo>
                      <a:pt x="161" y="275"/>
                    </a:lnTo>
                    <a:lnTo>
                      <a:pt x="152" y="270"/>
                    </a:lnTo>
                    <a:lnTo>
                      <a:pt x="162" y="266"/>
                    </a:lnTo>
                    <a:lnTo>
                      <a:pt x="164" y="259"/>
                    </a:lnTo>
                    <a:lnTo>
                      <a:pt x="152" y="256"/>
                    </a:lnTo>
                    <a:lnTo>
                      <a:pt x="139" y="243"/>
                    </a:lnTo>
                    <a:lnTo>
                      <a:pt x="132" y="249"/>
                    </a:lnTo>
                    <a:lnTo>
                      <a:pt x="123" y="245"/>
                    </a:lnTo>
                    <a:lnTo>
                      <a:pt x="110" y="248"/>
                    </a:lnTo>
                    <a:lnTo>
                      <a:pt x="98" y="245"/>
                    </a:lnTo>
                    <a:lnTo>
                      <a:pt x="81" y="248"/>
                    </a:lnTo>
                    <a:lnTo>
                      <a:pt x="67" y="242"/>
                    </a:lnTo>
                    <a:lnTo>
                      <a:pt x="64" y="242"/>
                    </a:lnTo>
                    <a:lnTo>
                      <a:pt x="61" y="245"/>
                    </a:lnTo>
                    <a:lnTo>
                      <a:pt x="55" y="248"/>
                    </a:lnTo>
                    <a:lnTo>
                      <a:pt x="51" y="240"/>
                    </a:lnTo>
                    <a:lnTo>
                      <a:pt x="45" y="228"/>
                    </a:lnTo>
                    <a:lnTo>
                      <a:pt x="33" y="208"/>
                    </a:lnTo>
                    <a:lnTo>
                      <a:pt x="43" y="210"/>
                    </a:lnTo>
                    <a:lnTo>
                      <a:pt x="53" y="208"/>
                    </a:lnTo>
                    <a:lnTo>
                      <a:pt x="49" y="200"/>
                    </a:lnTo>
                    <a:lnTo>
                      <a:pt x="35" y="194"/>
                    </a:lnTo>
                    <a:lnTo>
                      <a:pt x="33" y="203"/>
                    </a:lnTo>
                    <a:lnTo>
                      <a:pt x="17" y="178"/>
                    </a:lnTo>
                    <a:lnTo>
                      <a:pt x="7" y="170"/>
                    </a:lnTo>
                    <a:lnTo>
                      <a:pt x="3" y="154"/>
                    </a:lnTo>
                    <a:lnTo>
                      <a:pt x="1" y="152"/>
                    </a:lnTo>
                    <a:lnTo>
                      <a:pt x="0" y="152"/>
                    </a:lnTo>
                    <a:lnTo>
                      <a:pt x="1" y="152"/>
                    </a:lnTo>
                    <a:lnTo>
                      <a:pt x="10" y="146"/>
                    </a:lnTo>
                    <a:lnTo>
                      <a:pt x="15" y="140"/>
                    </a:lnTo>
                    <a:lnTo>
                      <a:pt x="17" y="127"/>
                    </a:lnTo>
                    <a:lnTo>
                      <a:pt x="27" y="120"/>
                    </a:lnTo>
                    <a:lnTo>
                      <a:pt x="35" y="103"/>
                    </a:lnTo>
                    <a:lnTo>
                      <a:pt x="49" y="92"/>
                    </a:lnTo>
                    <a:lnTo>
                      <a:pt x="49" y="77"/>
                    </a:lnTo>
                    <a:lnTo>
                      <a:pt x="46" y="67"/>
                    </a:lnTo>
                    <a:lnTo>
                      <a:pt x="82" y="62"/>
                    </a:lnTo>
                    <a:lnTo>
                      <a:pt x="93" y="52"/>
                    </a:lnTo>
                    <a:lnTo>
                      <a:pt x="112" y="45"/>
                    </a:lnTo>
                    <a:lnTo>
                      <a:pt x="132" y="45"/>
                    </a:lnTo>
                    <a:lnTo>
                      <a:pt x="147" y="31"/>
                    </a:lnTo>
                    <a:lnTo>
                      <a:pt x="153" y="29"/>
                    </a:lnTo>
                    <a:lnTo>
                      <a:pt x="166" y="29"/>
                    </a:lnTo>
                    <a:lnTo>
                      <a:pt x="183" y="25"/>
                    </a:lnTo>
                    <a:lnTo>
                      <a:pt x="205" y="25"/>
                    </a:lnTo>
                    <a:lnTo>
                      <a:pt x="236" y="16"/>
                    </a:lnTo>
                    <a:lnTo>
                      <a:pt x="248" y="16"/>
                    </a:lnTo>
                    <a:lnTo>
                      <a:pt x="258" y="24"/>
                    </a:lnTo>
                    <a:lnTo>
                      <a:pt x="293" y="36"/>
                    </a:lnTo>
                    <a:lnTo>
                      <a:pt x="313" y="33"/>
                    </a:lnTo>
                    <a:lnTo>
                      <a:pt x="327" y="20"/>
                    </a:lnTo>
                    <a:lnTo>
                      <a:pt x="329" y="1"/>
                    </a:lnTo>
                    <a:lnTo>
                      <a:pt x="340" y="0"/>
                    </a:lnTo>
                    <a:lnTo>
                      <a:pt x="343" y="6"/>
                    </a:lnTo>
                    <a:lnTo>
                      <a:pt x="352" y="13"/>
                    </a:lnTo>
                    <a:lnTo>
                      <a:pt x="351" y="24"/>
                    </a:lnTo>
                    <a:lnTo>
                      <a:pt x="340" y="33"/>
                    </a:lnTo>
                    <a:lnTo>
                      <a:pt x="338" y="49"/>
                    </a:lnTo>
                    <a:lnTo>
                      <a:pt x="334" y="63"/>
                    </a:lnTo>
                    <a:lnTo>
                      <a:pt x="324" y="7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1" name="任意多边形: 形状 220"/>
              <p:cNvSpPr>
                <a:spLocks noChangeAspect="1"/>
              </p:cNvSpPr>
              <p:nvPr/>
            </p:nvSpPr>
            <p:spPr bwMode="gray">
              <a:xfrm>
                <a:off x="5039519" y="2727672"/>
                <a:ext cx="117475" cy="69850"/>
              </a:xfrm>
              <a:custGeom>
                <a:avLst/>
                <a:gdLst/>
                <a:ahLst/>
                <a:cxnLst>
                  <a:cxn ang="0">
                    <a:pos x="71" y="47"/>
                  </a:cxn>
                  <a:cxn ang="0">
                    <a:pos x="128" y="64"/>
                  </a:cxn>
                  <a:cxn ang="0">
                    <a:pos x="147" y="44"/>
                  </a:cxn>
                  <a:cxn ang="0">
                    <a:pos x="194" y="26"/>
                  </a:cxn>
                  <a:cxn ang="0">
                    <a:pos x="225" y="24"/>
                  </a:cxn>
                  <a:cxn ang="0">
                    <a:pos x="240" y="10"/>
                  </a:cxn>
                  <a:cxn ang="0">
                    <a:pos x="273" y="2"/>
                  </a:cxn>
                  <a:cxn ang="0">
                    <a:pos x="300" y="5"/>
                  </a:cxn>
                  <a:cxn ang="0">
                    <a:pos x="329" y="12"/>
                  </a:cxn>
                  <a:cxn ang="0">
                    <a:pos x="356" y="29"/>
                  </a:cxn>
                  <a:cxn ang="0">
                    <a:pos x="369" y="48"/>
                  </a:cxn>
                  <a:cxn ang="0">
                    <a:pos x="357" y="62"/>
                  </a:cxn>
                  <a:cxn ang="0">
                    <a:pos x="335" y="69"/>
                  </a:cxn>
                  <a:cxn ang="0">
                    <a:pos x="324" y="86"/>
                  </a:cxn>
                  <a:cxn ang="0">
                    <a:pos x="316" y="108"/>
                  </a:cxn>
                  <a:cxn ang="0">
                    <a:pos x="298" y="135"/>
                  </a:cxn>
                  <a:cxn ang="0">
                    <a:pos x="284" y="161"/>
                  </a:cxn>
                  <a:cxn ang="0">
                    <a:pos x="260" y="185"/>
                  </a:cxn>
                  <a:cxn ang="0">
                    <a:pos x="225" y="195"/>
                  </a:cxn>
                  <a:cxn ang="0">
                    <a:pos x="209" y="193"/>
                  </a:cxn>
                  <a:cxn ang="0">
                    <a:pos x="181" y="204"/>
                  </a:cxn>
                  <a:cxn ang="0">
                    <a:pos x="160" y="209"/>
                  </a:cxn>
                  <a:cxn ang="0">
                    <a:pos x="133" y="218"/>
                  </a:cxn>
                  <a:cxn ang="0">
                    <a:pos x="102" y="223"/>
                  </a:cxn>
                  <a:cxn ang="0">
                    <a:pos x="76" y="210"/>
                  </a:cxn>
                  <a:cxn ang="0">
                    <a:pos x="50" y="188"/>
                  </a:cxn>
                  <a:cxn ang="0">
                    <a:pos x="28" y="167"/>
                  </a:cxn>
                  <a:cxn ang="0">
                    <a:pos x="15" y="140"/>
                  </a:cxn>
                  <a:cxn ang="0">
                    <a:pos x="0" y="136"/>
                  </a:cxn>
                  <a:cxn ang="0">
                    <a:pos x="21" y="123"/>
                  </a:cxn>
                  <a:cxn ang="0">
                    <a:pos x="20" y="102"/>
                  </a:cxn>
                  <a:cxn ang="0">
                    <a:pos x="22" y="75"/>
                  </a:cxn>
                  <a:cxn ang="0">
                    <a:pos x="53" y="67"/>
                  </a:cxn>
                  <a:cxn ang="0">
                    <a:pos x="58" y="39"/>
                  </a:cxn>
                </a:cxnLst>
                <a:rect l="0" t="0" r="r" b="b"/>
                <a:pathLst>
                  <a:path w="369" h="223">
                    <a:moveTo>
                      <a:pt x="58" y="39"/>
                    </a:moveTo>
                    <a:lnTo>
                      <a:pt x="71" y="47"/>
                    </a:lnTo>
                    <a:lnTo>
                      <a:pt x="95" y="65"/>
                    </a:lnTo>
                    <a:lnTo>
                      <a:pt x="128" y="64"/>
                    </a:lnTo>
                    <a:lnTo>
                      <a:pt x="134" y="64"/>
                    </a:lnTo>
                    <a:lnTo>
                      <a:pt x="147" y="44"/>
                    </a:lnTo>
                    <a:lnTo>
                      <a:pt x="178" y="35"/>
                    </a:lnTo>
                    <a:lnTo>
                      <a:pt x="194" y="26"/>
                    </a:lnTo>
                    <a:lnTo>
                      <a:pt x="211" y="32"/>
                    </a:lnTo>
                    <a:lnTo>
                      <a:pt x="225" y="24"/>
                    </a:lnTo>
                    <a:lnTo>
                      <a:pt x="235" y="22"/>
                    </a:lnTo>
                    <a:lnTo>
                      <a:pt x="240" y="10"/>
                    </a:lnTo>
                    <a:lnTo>
                      <a:pt x="255" y="1"/>
                    </a:lnTo>
                    <a:lnTo>
                      <a:pt x="273" y="2"/>
                    </a:lnTo>
                    <a:lnTo>
                      <a:pt x="285" y="0"/>
                    </a:lnTo>
                    <a:lnTo>
                      <a:pt x="300" y="5"/>
                    </a:lnTo>
                    <a:lnTo>
                      <a:pt x="317" y="15"/>
                    </a:lnTo>
                    <a:lnTo>
                      <a:pt x="329" y="12"/>
                    </a:lnTo>
                    <a:lnTo>
                      <a:pt x="344" y="19"/>
                    </a:lnTo>
                    <a:lnTo>
                      <a:pt x="356" y="29"/>
                    </a:lnTo>
                    <a:lnTo>
                      <a:pt x="365" y="38"/>
                    </a:lnTo>
                    <a:lnTo>
                      <a:pt x="369" y="48"/>
                    </a:lnTo>
                    <a:lnTo>
                      <a:pt x="365" y="55"/>
                    </a:lnTo>
                    <a:lnTo>
                      <a:pt x="357" y="62"/>
                    </a:lnTo>
                    <a:lnTo>
                      <a:pt x="350" y="62"/>
                    </a:lnTo>
                    <a:lnTo>
                      <a:pt x="335" y="69"/>
                    </a:lnTo>
                    <a:lnTo>
                      <a:pt x="326" y="78"/>
                    </a:lnTo>
                    <a:lnTo>
                      <a:pt x="324" y="86"/>
                    </a:lnTo>
                    <a:lnTo>
                      <a:pt x="318" y="97"/>
                    </a:lnTo>
                    <a:lnTo>
                      <a:pt x="316" y="108"/>
                    </a:lnTo>
                    <a:lnTo>
                      <a:pt x="303" y="121"/>
                    </a:lnTo>
                    <a:lnTo>
                      <a:pt x="298" y="135"/>
                    </a:lnTo>
                    <a:lnTo>
                      <a:pt x="291" y="151"/>
                    </a:lnTo>
                    <a:lnTo>
                      <a:pt x="284" y="161"/>
                    </a:lnTo>
                    <a:lnTo>
                      <a:pt x="276" y="178"/>
                    </a:lnTo>
                    <a:lnTo>
                      <a:pt x="260" y="185"/>
                    </a:lnTo>
                    <a:lnTo>
                      <a:pt x="228" y="195"/>
                    </a:lnTo>
                    <a:lnTo>
                      <a:pt x="225" y="195"/>
                    </a:lnTo>
                    <a:lnTo>
                      <a:pt x="221" y="188"/>
                    </a:lnTo>
                    <a:lnTo>
                      <a:pt x="209" y="193"/>
                    </a:lnTo>
                    <a:lnTo>
                      <a:pt x="197" y="193"/>
                    </a:lnTo>
                    <a:lnTo>
                      <a:pt x="181" y="204"/>
                    </a:lnTo>
                    <a:lnTo>
                      <a:pt x="166" y="204"/>
                    </a:lnTo>
                    <a:lnTo>
                      <a:pt x="160" y="209"/>
                    </a:lnTo>
                    <a:lnTo>
                      <a:pt x="145" y="210"/>
                    </a:lnTo>
                    <a:lnTo>
                      <a:pt x="133" y="218"/>
                    </a:lnTo>
                    <a:lnTo>
                      <a:pt x="119" y="222"/>
                    </a:lnTo>
                    <a:lnTo>
                      <a:pt x="102" y="223"/>
                    </a:lnTo>
                    <a:lnTo>
                      <a:pt x="87" y="214"/>
                    </a:lnTo>
                    <a:lnTo>
                      <a:pt x="76" y="210"/>
                    </a:lnTo>
                    <a:lnTo>
                      <a:pt x="65" y="195"/>
                    </a:lnTo>
                    <a:lnTo>
                      <a:pt x="50" y="188"/>
                    </a:lnTo>
                    <a:lnTo>
                      <a:pt x="41" y="172"/>
                    </a:lnTo>
                    <a:lnTo>
                      <a:pt x="28" y="167"/>
                    </a:lnTo>
                    <a:lnTo>
                      <a:pt x="20" y="153"/>
                    </a:lnTo>
                    <a:lnTo>
                      <a:pt x="15" y="140"/>
                    </a:lnTo>
                    <a:lnTo>
                      <a:pt x="7" y="136"/>
                    </a:lnTo>
                    <a:lnTo>
                      <a:pt x="0" y="136"/>
                    </a:lnTo>
                    <a:lnTo>
                      <a:pt x="10" y="125"/>
                    </a:lnTo>
                    <a:lnTo>
                      <a:pt x="21" y="123"/>
                    </a:lnTo>
                    <a:lnTo>
                      <a:pt x="20" y="112"/>
                    </a:lnTo>
                    <a:lnTo>
                      <a:pt x="20" y="102"/>
                    </a:lnTo>
                    <a:lnTo>
                      <a:pt x="28" y="83"/>
                    </a:lnTo>
                    <a:lnTo>
                      <a:pt x="22" y="75"/>
                    </a:lnTo>
                    <a:lnTo>
                      <a:pt x="26" y="67"/>
                    </a:lnTo>
                    <a:lnTo>
                      <a:pt x="53" y="67"/>
                    </a:lnTo>
                    <a:lnTo>
                      <a:pt x="58" y="59"/>
                    </a:lnTo>
                    <a:lnTo>
                      <a:pt x="58" y="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2" name="任意多边形: 形状 221"/>
              <p:cNvSpPr>
                <a:spLocks noChangeAspect="1"/>
              </p:cNvSpPr>
              <p:nvPr/>
            </p:nvSpPr>
            <p:spPr bwMode="gray">
              <a:xfrm>
                <a:off x="5004594" y="2549872"/>
                <a:ext cx="173038" cy="163513"/>
              </a:xfrm>
              <a:custGeom>
                <a:avLst/>
                <a:gdLst/>
                <a:ahLst/>
                <a:cxnLst>
                  <a:cxn ang="0">
                    <a:pos x="521" y="323"/>
                  </a:cxn>
                  <a:cxn ang="0">
                    <a:pos x="540" y="357"/>
                  </a:cxn>
                  <a:cxn ang="0">
                    <a:pos x="540" y="397"/>
                  </a:cxn>
                  <a:cxn ang="0">
                    <a:pos x="488" y="444"/>
                  </a:cxn>
                  <a:cxn ang="0">
                    <a:pos x="470" y="509"/>
                  </a:cxn>
                  <a:cxn ang="0">
                    <a:pos x="446" y="506"/>
                  </a:cxn>
                  <a:cxn ang="0">
                    <a:pos x="416" y="483"/>
                  </a:cxn>
                  <a:cxn ang="0">
                    <a:pos x="379" y="488"/>
                  </a:cxn>
                  <a:cxn ang="0">
                    <a:pos x="343" y="487"/>
                  </a:cxn>
                  <a:cxn ang="0">
                    <a:pos x="317" y="498"/>
                  </a:cxn>
                  <a:cxn ang="0">
                    <a:pos x="291" y="473"/>
                  </a:cxn>
                  <a:cxn ang="0">
                    <a:pos x="259" y="475"/>
                  </a:cxn>
                  <a:cxn ang="0">
                    <a:pos x="212" y="433"/>
                  </a:cxn>
                  <a:cxn ang="0">
                    <a:pos x="198" y="412"/>
                  </a:cxn>
                  <a:cxn ang="0">
                    <a:pos x="152" y="407"/>
                  </a:cxn>
                  <a:cxn ang="0">
                    <a:pos x="136" y="418"/>
                  </a:cxn>
                  <a:cxn ang="0">
                    <a:pos x="121" y="386"/>
                  </a:cxn>
                  <a:cxn ang="0">
                    <a:pos x="99" y="370"/>
                  </a:cxn>
                  <a:cxn ang="0">
                    <a:pos x="65" y="357"/>
                  </a:cxn>
                  <a:cxn ang="0">
                    <a:pos x="34" y="363"/>
                  </a:cxn>
                  <a:cxn ang="0">
                    <a:pos x="43" y="316"/>
                  </a:cxn>
                  <a:cxn ang="0">
                    <a:pos x="23" y="269"/>
                  </a:cxn>
                  <a:cxn ang="0">
                    <a:pos x="20" y="233"/>
                  </a:cxn>
                  <a:cxn ang="0">
                    <a:pos x="1" y="190"/>
                  </a:cxn>
                  <a:cxn ang="0">
                    <a:pos x="11" y="158"/>
                  </a:cxn>
                  <a:cxn ang="0">
                    <a:pos x="4" y="111"/>
                  </a:cxn>
                  <a:cxn ang="0">
                    <a:pos x="21" y="105"/>
                  </a:cxn>
                  <a:cxn ang="0">
                    <a:pos x="16" y="86"/>
                  </a:cxn>
                  <a:cxn ang="0">
                    <a:pos x="38" y="74"/>
                  </a:cxn>
                  <a:cxn ang="0">
                    <a:pos x="102" y="53"/>
                  </a:cxn>
                  <a:cxn ang="0">
                    <a:pos x="172" y="9"/>
                  </a:cxn>
                  <a:cxn ang="0">
                    <a:pos x="239" y="3"/>
                  </a:cxn>
                  <a:cxn ang="0">
                    <a:pos x="254" y="21"/>
                  </a:cxn>
                  <a:cxn ang="0">
                    <a:pos x="250" y="50"/>
                  </a:cxn>
                  <a:cxn ang="0">
                    <a:pos x="262" y="45"/>
                  </a:cxn>
                  <a:cxn ang="0">
                    <a:pos x="290" y="42"/>
                  </a:cxn>
                  <a:cxn ang="0">
                    <a:pos x="378" y="52"/>
                  </a:cxn>
                  <a:cxn ang="0">
                    <a:pos x="477" y="42"/>
                  </a:cxn>
                  <a:cxn ang="0">
                    <a:pos x="515" y="74"/>
                  </a:cxn>
                  <a:cxn ang="0">
                    <a:pos x="534" y="163"/>
                  </a:cxn>
                  <a:cxn ang="0">
                    <a:pos x="522" y="212"/>
                  </a:cxn>
                  <a:cxn ang="0">
                    <a:pos x="502" y="245"/>
                  </a:cxn>
                </a:cxnLst>
                <a:rect l="0" t="0" r="r" b="b"/>
                <a:pathLst>
                  <a:path w="545" h="511">
                    <a:moveTo>
                      <a:pt x="513" y="298"/>
                    </a:moveTo>
                    <a:lnTo>
                      <a:pt x="520" y="311"/>
                    </a:lnTo>
                    <a:lnTo>
                      <a:pt x="521" y="323"/>
                    </a:lnTo>
                    <a:lnTo>
                      <a:pt x="528" y="342"/>
                    </a:lnTo>
                    <a:lnTo>
                      <a:pt x="529" y="346"/>
                    </a:lnTo>
                    <a:lnTo>
                      <a:pt x="540" y="357"/>
                    </a:lnTo>
                    <a:lnTo>
                      <a:pt x="539" y="368"/>
                    </a:lnTo>
                    <a:lnTo>
                      <a:pt x="545" y="382"/>
                    </a:lnTo>
                    <a:lnTo>
                      <a:pt x="540" y="397"/>
                    </a:lnTo>
                    <a:lnTo>
                      <a:pt x="522" y="412"/>
                    </a:lnTo>
                    <a:lnTo>
                      <a:pt x="502" y="425"/>
                    </a:lnTo>
                    <a:lnTo>
                      <a:pt x="488" y="444"/>
                    </a:lnTo>
                    <a:lnTo>
                      <a:pt x="470" y="482"/>
                    </a:lnTo>
                    <a:lnTo>
                      <a:pt x="468" y="497"/>
                    </a:lnTo>
                    <a:lnTo>
                      <a:pt x="470" y="509"/>
                    </a:lnTo>
                    <a:lnTo>
                      <a:pt x="461" y="511"/>
                    </a:lnTo>
                    <a:lnTo>
                      <a:pt x="456" y="510"/>
                    </a:lnTo>
                    <a:lnTo>
                      <a:pt x="446" y="506"/>
                    </a:lnTo>
                    <a:lnTo>
                      <a:pt x="435" y="498"/>
                    </a:lnTo>
                    <a:lnTo>
                      <a:pt x="426" y="491"/>
                    </a:lnTo>
                    <a:lnTo>
                      <a:pt x="416" y="483"/>
                    </a:lnTo>
                    <a:lnTo>
                      <a:pt x="403" y="482"/>
                    </a:lnTo>
                    <a:lnTo>
                      <a:pt x="391" y="483"/>
                    </a:lnTo>
                    <a:lnTo>
                      <a:pt x="379" y="488"/>
                    </a:lnTo>
                    <a:lnTo>
                      <a:pt x="372" y="494"/>
                    </a:lnTo>
                    <a:lnTo>
                      <a:pt x="362" y="487"/>
                    </a:lnTo>
                    <a:lnTo>
                      <a:pt x="343" y="487"/>
                    </a:lnTo>
                    <a:lnTo>
                      <a:pt x="334" y="495"/>
                    </a:lnTo>
                    <a:lnTo>
                      <a:pt x="324" y="500"/>
                    </a:lnTo>
                    <a:lnTo>
                      <a:pt x="317" y="498"/>
                    </a:lnTo>
                    <a:lnTo>
                      <a:pt x="309" y="489"/>
                    </a:lnTo>
                    <a:lnTo>
                      <a:pt x="300" y="479"/>
                    </a:lnTo>
                    <a:lnTo>
                      <a:pt x="291" y="473"/>
                    </a:lnTo>
                    <a:lnTo>
                      <a:pt x="281" y="478"/>
                    </a:lnTo>
                    <a:lnTo>
                      <a:pt x="270" y="481"/>
                    </a:lnTo>
                    <a:lnTo>
                      <a:pt x="259" y="475"/>
                    </a:lnTo>
                    <a:lnTo>
                      <a:pt x="241" y="466"/>
                    </a:lnTo>
                    <a:lnTo>
                      <a:pt x="221" y="438"/>
                    </a:lnTo>
                    <a:lnTo>
                      <a:pt x="212" y="433"/>
                    </a:lnTo>
                    <a:lnTo>
                      <a:pt x="207" y="435"/>
                    </a:lnTo>
                    <a:lnTo>
                      <a:pt x="198" y="428"/>
                    </a:lnTo>
                    <a:lnTo>
                      <a:pt x="198" y="412"/>
                    </a:lnTo>
                    <a:lnTo>
                      <a:pt x="178" y="409"/>
                    </a:lnTo>
                    <a:lnTo>
                      <a:pt x="153" y="401"/>
                    </a:lnTo>
                    <a:lnTo>
                      <a:pt x="152" y="407"/>
                    </a:lnTo>
                    <a:lnTo>
                      <a:pt x="155" y="413"/>
                    </a:lnTo>
                    <a:lnTo>
                      <a:pt x="144" y="421"/>
                    </a:lnTo>
                    <a:lnTo>
                      <a:pt x="136" y="418"/>
                    </a:lnTo>
                    <a:lnTo>
                      <a:pt x="117" y="400"/>
                    </a:lnTo>
                    <a:lnTo>
                      <a:pt x="121" y="389"/>
                    </a:lnTo>
                    <a:lnTo>
                      <a:pt x="121" y="386"/>
                    </a:lnTo>
                    <a:lnTo>
                      <a:pt x="120" y="384"/>
                    </a:lnTo>
                    <a:lnTo>
                      <a:pt x="109" y="382"/>
                    </a:lnTo>
                    <a:lnTo>
                      <a:pt x="99" y="370"/>
                    </a:lnTo>
                    <a:lnTo>
                      <a:pt x="79" y="365"/>
                    </a:lnTo>
                    <a:lnTo>
                      <a:pt x="71" y="366"/>
                    </a:lnTo>
                    <a:lnTo>
                      <a:pt x="65" y="357"/>
                    </a:lnTo>
                    <a:lnTo>
                      <a:pt x="55" y="352"/>
                    </a:lnTo>
                    <a:lnTo>
                      <a:pt x="40" y="366"/>
                    </a:lnTo>
                    <a:lnTo>
                      <a:pt x="34" y="363"/>
                    </a:lnTo>
                    <a:lnTo>
                      <a:pt x="38" y="354"/>
                    </a:lnTo>
                    <a:lnTo>
                      <a:pt x="42" y="337"/>
                    </a:lnTo>
                    <a:lnTo>
                      <a:pt x="43" y="316"/>
                    </a:lnTo>
                    <a:lnTo>
                      <a:pt x="42" y="312"/>
                    </a:lnTo>
                    <a:lnTo>
                      <a:pt x="26" y="293"/>
                    </a:lnTo>
                    <a:lnTo>
                      <a:pt x="23" y="269"/>
                    </a:lnTo>
                    <a:lnTo>
                      <a:pt x="23" y="258"/>
                    </a:lnTo>
                    <a:lnTo>
                      <a:pt x="22" y="242"/>
                    </a:lnTo>
                    <a:lnTo>
                      <a:pt x="20" y="233"/>
                    </a:lnTo>
                    <a:lnTo>
                      <a:pt x="17" y="209"/>
                    </a:lnTo>
                    <a:lnTo>
                      <a:pt x="16" y="201"/>
                    </a:lnTo>
                    <a:lnTo>
                      <a:pt x="1" y="190"/>
                    </a:lnTo>
                    <a:lnTo>
                      <a:pt x="0" y="182"/>
                    </a:lnTo>
                    <a:lnTo>
                      <a:pt x="5" y="170"/>
                    </a:lnTo>
                    <a:lnTo>
                      <a:pt x="11" y="158"/>
                    </a:lnTo>
                    <a:lnTo>
                      <a:pt x="12" y="145"/>
                    </a:lnTo>
                    <a:lnTo>
                      <a:pt x="12" y="128"/>
                    </a:lnTo>
                    <a:lnTo>
                      <a:pt x="4" y="111"/>
                    </a:lnTo>
                    <a:lnTo>
                      <a:pt x="1" y="102"/>
                    </a:lnTo>
                    <a:lnTo>
                      <a:pt x="18" y="110"/>
                    </a:lnTo>
                    <a:lnTo>
                      <a:pt x="21" y="105"/>
                    </a:lnTo>
                    <a:lnTo>
                      <a:pt x="21" y="96"/>
                    </a:lnTo>
                    <a:lnTo>
                      <a:pt x="7" y="93"/>
                    </a:lnTo>
                    <a:lnTo>
                      <a:pt x="16" y="86"/>
                    </a:lnTo>
                    <a:lnTo>
                      <a:pt x="26" y="83"/>
                    </a:lnTo>
                    <a:lnTo>
                      <a:pt x="27" y="86"/>
                    </a:lnTo>
                    <a:lnTo>
                      <a:pt x="38" y="74"/>
                    </a:lnTo>
                    <a:lnTo>
                      <a:pt x="51" y="67"/>
                    </a:lnTo>
                    <a:lnTo>
                      <a:pt x="70" y="63"/>
                    </a:lnTo>
                    <a:lnTo>
                      <a:pt x="102" y="53"/>
                    </a:lnTo>
                    <a:lnTo>
                      <a:pt x="134" y="26"/>
                    </a:lnTo>
                    <a:lnTo>
                      <a:pt x="149" y="21"/>
                    </a:lnTo>
                    <a:lnTo>
                      <a:pt x="172" y="9"/>
                    </a:lnTo>
                    <a:lnTo>
                      <a:pt x="215" y="0"/>
                    </a:lnTo>
                    <a:lnTo>
                      <a:pt x="228" y="0"/>
                    </a:lnTo>
                    <a:lnTo>
                      <a:pt x="239" y="3"/>
                    </a:lnTo>
                    <a:lnTo>
                      <a:pt x="248" y="7"/>
                    </a:lnTo>
                    <a:lnTo>
                      <a:pt x="255" y="15"/>
                    </a:lnTo>
                    <a:lnTo>
                      <a:pt x="254" y="21"/>
                    </a:lnTo>
                    <a:lnTo>
                      <a:pt x="236" y="10"/>
                    </a:lnTo>
                    <a:lnTo>
                      <a:pt x="237" y="16"/>
                    </a:lnTo>
                    <a:lnTo>
                      <a:pt x="250" y="50"/>
                    </a:lnTo>
                    <a:lnTo>
                      <a:pt x="257" y="52"/>
                    </a:lnTo>
                    <a:lnTo>
                      <a:pt x="258" y="48"/>
                    </a:lnTo>
                    <a:lnTo>
                      <a:pt x="262" y="45"/>
                    </a:lnTo>
                    <a:lnTo>
                      <a:pt x="266" y="48"/>
                    </a:lnTo>
                    <a:lnTo>
                      <a:pt x="276" y="45"/>
                    </a:lnTo>
                    <a:lnTo>
                      <a:pt x="290" y="42"/>
                    </a:lnTo>
                    <a:lnTo>
                      <a:pt x="300" y="36"/>
                    </a:lnTo>
                    <a:lnTo>
                      <a:pt x="314" y="41"/>
                    </a:lnTo>
                    <a:lnTo>
                      <a:pt x="378" y="52"/>
                    </a:lnTo>
                    <a:lnTo>
                      <a:pt x="426" y="51"/>
                    </a:lnTo>
                    <a:lnTo>
                      <a:pt x="453" y="45"/>
                    </a:lnTo>
                    <a:lnTo>
                      <a:pt x="477" y="42"/>
                    </a:lnTo>
                    <a:lnTo>
                      <a:pt x="491" y="50"/>
                    </a:lnTo>
                    <a:lnTo>
                      <a:pt x="510" y="63"/>
                    </a:lnTo>
                    <a:lnTo>
                      <a:pt x="515" y="74"/>
                    </a:lnTo>
                    <a:lnTo>
                      <a:pt x="515" y="81"/>
                    </a:lnTo>
                    <a:lnTo>
                      <a:pt x="516" y="91"/>
                    </a:lnTo>
                    <a:lnTo>
                      <a:pt x="534" y="163"/>
                    </a:lnTo>
                    <a:lnTo>
                      <a:pt x="534" y="179"/>
                    </a:lnTo>
                    <a:lnTo>
                      <a:pt x="533" y="196"/>
                    </a:lnTo>
                    <a:lnTo>
                      <a:pt x="522" y="212"/>
                    </a:lnTo>
                    <a:lnTo>
                      <a:pt x="507" y="220"/>
                    </a:lnTo>
                    <a:lnTo>
                      <a:pt x="496" y="234"/>
                    </a:lnTo>
                    <a:lnTo>
                      <a:pt x="502" y="245"/>
                    </a:lnTo>
                    <a:lnTo>
                      <a:pt x="517" y="257"/>
                    </a:lnTo>
                    <a:lnTo>
                      <a:pt x="513" y="2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3" name="任意多边形: 形状 222"/>
              <p:cNvSpPr>
                <a:spLocks noChangeAspect="1"/>
              </p:cNvSpPr>
              <p:nvPr/>
            </p:nvSpPr>
            <p:spPr bwMode="gray">
              <a:xfrm>
                <a:off x="5123656" y="2449860"/>
                <a:ext cx="128588" cy="76200"/>
              </a:xfrm>
              <a:custGeom>
                <a:avLst/>
                <a:gdLst/>
                <a:ahLst/>
                <a:cxnLst>
                  <a:cxn ang="0">
                    <a:pos x="0" y="184"/>
                  </a:cxn>
                  <a:cxn ang="0">
                    <a:pos x="12" y="118"/>
                  </a:cxn>
                  <a:cxn ang="0">
                    <a:pos x="24" y="93"/>
                  </a:cxn>
                  <a:cxn ang="0">
                    <a:pos x="33" y="64"/>
                  </a:cxn>
                  <a:cxn ang="0">
                    <a:pos x="51" y="44"/>
                  </a:cxn>
                  <a:cxn ang="0">
                    <a:pos x="86" y="33"/>
                  </a:cxn>
                  <a:cxn ang="0">
                    <a:pos x="113" y="68"/>
                  </a:cxn>
                  <a:cxn ang="0">
                    <a:pos x="119" y="86"/>
                  </a:cxn>
                  <a:cxn ang="0">
                    <a:pos x="125" y="92"/>
                  </a:cxn>
                  <a:cxn ang="0">
                    <a:pos x="147" y="108"/>
                  </a:cxn>
                  <a:cxn ang="0">
                    <a:pos x="169" y="102"/>
                  </a:cxn>
                  <a:cxn ang="0">
                    <a:pos x="174" y="113"/>
                  </a:cxn>
                  <a:cxn ang="0">
                    <a:pos x="181" y="92"/>
                  </a:cxn>
                  <a:cxn ang="0">
                    <a:pos x="185" y="21"/>
                  </a:cxn>
                  <a:cxn ang="0">
                    <a:pos x="200" y="14"/>
                  </a:cxn>
                  <a:cxn ang="0">
                    <a:pos x="239" y="0"/>
                  </a:cxn>
                  <a:cxn ang="0">
                    <a:pos x="269" y="15"/>
                  </a:cxn>
                  <a:cxn ang="0">
                    <a:pos x="288" y="30"/>
                  </a:cxn>
                  <a:cxn ang="0">
                    <a:pos x="318" y="49"/>
                  </a:cxn>
                  <a:cxn ang="0">
                    <a:pos x="341" y="44"/>
                  </a:cxn>
                  <a:cxn ang="0">
                    <a:pos x="359" y="49"/>
                  </a:cxn>
                  <a:cxn ang="0">
                    <a:pos x="368" y="63"/>
                  </a:cxn>
                  <a:cxn ang="0">
                    <a:pos x="379" y="74"/>
                  </a:cxn>
                  <a:cxn ang="0">
                    <a:pos x="375" y="106"/>
                  </a:cxn>
                  <a:cxn ang="0">
                    <a:pos x="380" y="116"/>
                  </a:cxn>
                  <a:cxn ang="0">
                    <a:pos x="387" y="128"/>
                  </a:cxn>
                  <a:cxn ang="0">
                    <a:pos x="402" y="159"/>
                  </a:cxn>
                  <a:cxn ang="0">
                    <a:pos x="406" y="182"/>
                  </a:cxn>
                  <a:cxn ang="0">
                    <a:pos x="395" y="190"/>
                  </a:cxn>
                  <a:cxn ang="0">
                    <a:pos x="375" y="206"/>
                  </a:cxn>
                  <a:cxn ang="0">
                    <a:pos x="363" y="227"/>
                  </a:cxn>
                  <a:cxn ang="0">
                    <a:pos x="340" y="222"/>
                  </a:cxn>
                  <a:cxn ang="0">
                    <a:pos x="331" y="236"/>
                  </a:cxn>
                  <a:cxn ang="0">
                    <a:pos x="316" y="238"/>
                  </a:cxn>
                  <a:cxn ang="0">
                    <a:pos x="303" y="231"/>
                  </a:cxn>
                  <a:cxn ang="0">
                    <a:pos x="258" y="189"/>
                  </a:cxn>
                  <a:cxn ang="0">
                    <a:pos x="234" y="188"/>
                  </a:cxn>
                  <a:cxn ang="0">
                    <a:pos x="218" y="160"/>
                  </a:cxn>
                  <a:cxn ang="0">
                    <a:pos x="200" y="173"/>
                  </a:cxn>
                  <a:cxn ang="0">
                    <a:pos x="153" y="166"/>
                  </a:cxn>
                  <a:cxn ang="0">
                    <a:pos x="129" y="163"/>
                  </a:cxn>
                  <a:cxn ang="0">
                    <a:pos x="114" y="163"/>
                  </a:cxn>
                  <a:cxn ang="0">
                    <a:pos x="98" y="167"/>
                  </a:cxn>
                  <a:cxn ang="0">
                    <a:pos x="83" y="162"/>
                  </a:cxn>
                  <a:cxn ang="0">
                    <a:pos x="44" y="171"/>
                  </a:cxn>
                  <a:cxn ang="0">
                    <a:pos x="20" y="193"/>
                  </a:cxn>
                  <a:cxn ang="0">
                    <a:pos x="3" y="195"/>
                  </a:cxn>
                </a:cxnLst>
                <a:rect l="0" t="0" r="r" b="b"/>
                <a:pathLst>
                  <a:path w="406" h="240">
                    <a:moveTo>
                      <a:pt x="3" y="195"/>
                    </a:moveTo>
                    <a:lnTo>
                      <a:pt x="0" y="184"/>
                    </a:lnTo>
                    <a:lnTo>
                      <a:pt x="4" y="134"/>
                    </a:lnTo>
                    <a:lnTo>
                      <a:pt x="12" y="118"/>
                    </a:lnTo>
                    <a:lnTo>
                      <a:pt x="20" y="107"/>
                    </a:lnTo>
                    <a:lnTo>
                      <a:pt x="24" y="93"/>
                    </a:lnTo>
                    <a:lnTo>
                      <a:pt x="27" y="77"/>
                    </a:lnTo>
                    <a:lnTo>
                      <a:pt x="33" y="64"/>
                    </a:lnTo>
                    <a:lnTo>
                      <a:pt x="43" y="52"/>
                    </a:lnTo>
                    <a:lnTo>
                      <a:pt x="51" y="44"/>
                    </a:lnTo>
                    <a:lnTo>
                      <a:pt x="63" y="42"/>
                    </a:lnTo>
                    <a:lnTo>
                      <a:pt x="86" y="33"/>
                    </a:lnTo>
                    <a:lnTo>
                      <a:pt x="94" y="47"/>
                    </a:lnTo>
                    <a:lnTo>
                      <a:pt x="113" y="68"/>
                    </a:lnTo>
                    <a:lnTo>
                      <a:pt x="115" y="79"/>
                    </a:lnTo>
                    <a:lnTo>
                      <a:pt x="119" y="86"/>
                    </a:lnTo>
                    <a:lnTo>
                      <a:pt x="120" y="75"/>
                    </a:lnTo>
                    <a:lnTo>
                      <a:pt x="125" y="92"/>
                    </a:lnTo>
                    <a:lnTo>
                      <a:pt x="131" y="100"/>
                    </a:lnTo>
                    <a:lnTo>
                      <a:pt x="147" y="108"/>
                    </a:lnTo>
                    <a:lnTo>
                      <a:pt x="153" y="108"/>
                    </a:lnTo>
                    <a:lnTo>
                      <a:pt x="169" y="102"/>
                    </a:lnTo>
                    <a:lnTo>
                      <a:pt x="169" y="107"/>
                    </a:lnTo>
                    <a:lnTo>
                      <a:pt x="174" y="113"/>
                    </a:lnTo>
                    <a:lnTo>
                      <a:pt x="175" y="98"/>
                    </a:lnTo>
                    <a:lnTo>
                      <a:pt x="181" y="92"/>
                    </a:lnTo>
                    <a:lnTo>
                      <a:pt x="185" y="85"/>
                    </a:lnTo>
                    <a:lnTo>
                      <a:pt x="185" y="21"/>
                    </a:lnTo>
                    <a:lnTo>
                      <a:pt x="191" y="15"/>
                    </a:lnTo>
                    <a:lnTo>
                      <a:pt x="200" y="14"/>
                    </a:lnTo>
                    <a:lnTo>
                      <a:pt x="213" y="4"/>
                    </a:lnTo>
                    <a:lnTo>
                      <a:pt x="239" y="0"/>
                    </a:lnTo>
                    <a:lnTo>
                      <a:pt x="255" y="4"/>
                    </a:lnTo>
                    <a:lnTo>
                      <a:pt x="269" y="15"/>
                    </a:lnTo>
                    <a:lnTo>
                      <a:pt x="283" y="20"/>
                    </a:lnTo>
                    <a:lnTo>
                      <a:pt x="288" y="30"/>
                    </a:lnTo>
                    <a:lnTo>
                      <a:pt x="310" y="49"/>
                    </a:lnTo>
                    <a:lnTo>
                      <a:pt x="318" y="49"/>
                    </a:lnTo>
                    <a:lnTo>
                      <a:pt x="326" y="46"/>
                    </a:lnTo>
                    <a:lnTo>
                      <a:pt x="341" y="44"/>
                    </a:lnTo>
                    <a:lnTo>
                      <a:pt x="358" y="48"/>
                    </a:lnTo>
                    <a:lnTo>
                      <a:pt x="359" y="49"/>
                    </a:lnTo>
                    <a:lnTo>
                      <a:pt x="364" y="55"/>
                    </a:lnTo>
                    <a:lnTo>
                      <a:pt x="368" y="63"/>
                    </a:lnTo>
                    <a:lnTo>
                      <a:pt x="375" y="66"/>
                    </a:lnTo>
                    <a:lnTo>
                      <a:pt x="379" y="74"/>
                    </a:lnTo>
                    <a:lnTo>
                      <a:pt x="380" y="82"/>
                    </a:lnTo>
                    <a:lnTo>
                      <a:pt x="375" y="106"/>
                    </a:lnTo>
                    <a:lnTo>
                      <a:pt x="372" y="113"/>
                    </a:lnTo>
                    <a:lnTo>
                      <a:pt x="380" y="116"/>
                    </a:lnTo>
                    <a:lnTo>
                      <a:pt x="387" y="120"/>
                    </a:lnTo>
                    <a:lnTo>
                      <a:pt x="387" y="128"/>
                    </a:lnTo>
                    <a:lnTo>
                      <a:pt x="400" y="150"/>
                    </a:lnTo>
                    <a:lnTo>
                      <a:pt x="402" y="159"/>
                    </a:lnTo>
                    <a:lnTo>
                      <a:pt x="406" y="166"/>
                    </a:lnTo>
                    <a:lnTo>
                      <a:pt x="406" y="182"/>
                    </a:lnTo>
                    <a:lnTo>
                      <a:pt x="405" y="189"/>
                    </a:lnTo>
                    <a:lnTo>
                      <a:pt x="395" y="190"/>
                    </a:lnTo>
                    <a:lnTo>
                      <a:pt x="388" y="194"/>
                    </a:lnTo>
                    <a:lnTo>
                      <a:pt x="375" y="206"/>
                    </a:lnTo>
                    <a:lnTo>
                      <a:pt x="374" y="214"/>
                    </a:lnTo>
                    <a:lnTo>
                      <a:pt x="363" y="227"/>
                    </a:lnTo>
                    <a:lnTo>
                      <a:pt x="356" y="229"/>
                    </a:lnTo>
                    <a:lnTo>
                      <a:pt x="340" y="222"/>
                    </a:lnTo>
                    <a:lnTo>
                      <a:pt x="334" y="227"/>
                    </a:lnTo>
                    <a:lnTo>
                      <a:pt x="331" y="236"/>
                    </a:lnTo>
                    <a:lnTo>
                      <a:pt x="325" y="240"/>
                    </a:lnTo>
                    <a:lnTo>
                      <a:pt x="316" y="238"/>
                    </a:lnTo>
                    <a:lnTo>
                      <a:pt x="310" y="233"/>
                    </a:lnTo>
                    <a:lnTo>
                      <a:pt x="303" y="231"/>
                    </a:lnTo>
                    <a:lnTo>
                      <a:pt x="285" y="208"/>
                    </a:lnTo>
                    <a:lnTo>
                      <a:pt x="258" y="189"/>
                    </a:lnTo>
                    <a:lnTo>
                      <a:pt x="242" y="190"/>
                    </a:lnTo>
                    <a:lnTo>
                      <a:pt x="234" y="188"/>
                    </a:lnTo>
                    <a:lnTo>
                      <a:pt x="224" y="165"/>
                    </a:lnTo>
                    <a:lnTo>
                      <a:pt x="218" y="160"/>
                    </a:lnTo>
                    <a:lnTo>
                      <a:pt x="211" y="162"/>
                    </a:lnTo>
                    <a:lnTo>
                      <a:pt x="200" y="173"/>
                    </a:lnTo>
                    <a:lnTo>
                      <a:pt x="184" y="177"/>
                    </a:lnTo>
                    <a:lnTo>
                      <a:pt x="153" y="166"/>
                    </a:lnTo>
                    <a:lnTo>
                      <a:pt x="146" y="166"/>
                    </a:lnTo>
                    <a:lnTo>
                      <a:pt x="129" y="163"/>
                    </a:lnTo>
                    <a:lnTo>
                      <a:pt x="121" y="166"/>
                    </a:lnTo>
                    <a:lnTo>
                      <a:pt x="114" y="163"/>
                    </a:lnTo>
                    <a:lnTo>
                      <a:pt x="106" y="167"/>
                    </a:lnTo>
                    <a:lnTo>
                      <a:pt x="98" y="167"/>
                    </a:lnTo>
                    <a:lnTo>
                      <a:pt x="92" y="163"/>
                    </a:lnTo>
                    <a:lnTo>
                      <a:pt x="83" y="162"/>
                    </a:lnTo>
                    <a:lnTo>
                      <a:pt x="67" y="163"/>
                    </a:lnTo>
                    <a:lnTo>
                      <a:pt x="44" y="171"/>
                    </a:lnTo>
                    <a:lnTo>
                      <a:pt x="29" y="179"/>
                    </a:lnTo>
                    <a:lnTo>
                      <a:pt x="20" y="193"/>
                    </a:lnTo>
                    <a:lnTo>
                      <a:pt x="13" y="198"/>
                    </a:lnTo>
                    <a:lnTo>
                      <a:pt x="3" y="19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4" name="任意多边形: 形状 223"/>
              <p:cNvSpPr>
                <a:spLocks noChangeAspect="1"/>
              </p:cNvSpPr>
              <p:nvPr/>
            </p:nvSpPr>
            <p:spPr bwMode="gray">
              <a:xfrm>
                <a:off x="4966494" y="2657822"/>
                <a:ext cx="120650" cy="71438"/>
              </a:xfrm>
              <a:custGeom>
                <a:avLst/>
                <a:gdLst/>
                <a:ahLst/>
                <a:cxnLst>
                  <a:cxn ang="0">
                    <a:pos x="371" y="143"/>
                  </a:cxn>
                  <a:cxn ang="0">
                    <a:pos x="355" y="149"/>
                  </a:cxn>
                  <a:cxn ang="0">
                    <a:pos x="341" y="159"/>
                  </a:cxn>
                  <a:cxn ang="0">
                    <a:pos x="338" y="176"/>
                  </a:cxn>
                  <a:cxn ang="0">
                    <a:pos x="324" y="187"/>
                  </a:cxn>
                  <a:cxn ang="0">
                    <a:pos x="311" y="203"/>
                  </a:cxn>
                  <a:cxn ang="0">
                    <a:pos x="291" y="201"/>
                  </a:cxn>
                  <a:cxn ang="0">
                    <a:pos x="276" y="210"/>
                  </a:cxn>
                  <a:cxn ang="0">
                    <a:pos x="271" y="208"/>
                  </a:cxn>
                  <a:cxn ang="0">
                    <a:pos x="227" y="201"/>
                  </a:cxn>
                  <a:cxn ang="0">
                    <a:pos x="205" y="183"/>
                  </a:cxn>
                  <a:cxn ang="0">
                    <a:pos x="166" y="192"/>
                  </a:cxn>
                  <a:cxn ang="0">
                    <a:pos x="152" y="209"/>
                  </a:cxn>
                  <a:cxn ang="0">
                    <a:pos x="132" y="214"/>
                  </a:cxn>
                  <a:cxn ang="0">
                    <a:pos x="114" y="207"/>
                  </a:cxn>
                  <a:cxn ang="0">
                    <a:pos x="97" y="196"/>
                  </a:cxn>
                  <a:cxn ang="0">
                    <a:pos x="61" y="164"/>
                  </a:cxn>
                  <a:cxn ang="0">
                    <a:pos x="23" y="127"/>
                  </a:cxn>
                  <a:cxn ang="0">
                    <a:pos x="21" y="97"/>
                  </a:cxn>
                  <a:cxn ang="0">
                    <a:pos x="0" y="82"/>
                  </a:cxn>
                  <a:cxn ang="0">
                    <a:pos x="1" y="68"/>
                  </a:cxn>
                  <a:cxn ang="0">
                    <a:pos x="19" y="83"/>
                  </a:cxn>
                  <a:cxn ang="0">
                    <a:pos x="40" y="62"/>
                  </a:cxn>
                  <a:cxn ang="0">
                    <a:pos x="75" y="48"/>
                  </a:cxn>
                  <a:cxn ang="0">
                    <a:pos x="119" y="23"/>
                  </a:cxn>
                  <a:cxn ang="0">
                    <a:pos x="132" y="3"/>
                  </a:cxn>
                  <a:cxn ang="0">
                    <a:pos x="146" y="24"/>
                  </a:cxn>
                  <a:cxn ang="0">
                    <a:pos x="159" y="27"/>
                  </a:cxn>
                  <a:cxn ang="0">
                    <a:pos x="184" y="18"/>
                  </a:cxn>
                  <a:cxn ang="0">
                    <a:pos x="198" y="27"/>
                  </a:cxn>
                  <a:cxn ang="0">
                    <a:pos x="228" y="43"/>
                  </a:cxn>
                  <a:cxn ang="0">
                    <a:pos x="240" y="47"/>
                  </a:cxn>
                  <a:cxn ang="0">
                    <a:pos x="236" y="61"/>
                  </a:cxn>
                  <a:cxn ang="0">
                    <a:pos x="263" y="82"/>
                  </a:cxn>
                  <a:cxn ang="0">
                    <a:pos x="271" y="68"/>
                  </a:cxn>
                  <a:cxn ang="0">
                    <a:pos x="297" y="70"/>
                  </a:cxn>
                  <a:cxn ang="0">
                    <a:pos x="317" y="89"/>
                  </a:cxn>
                  <a:cxn ang="0">
                    <a:pos x="331" y="94"/>
                  </a:cxn>
                  <a:cxn ang="0">
                    <a:pos x="360" y="127"/>
                  </a:cxn>
                </a:cxnLst>
                <a:rect l="0" t="0" r="r" b="b"/>
                <a:pathLst>
                  <a:path w="378" h="222">
                    <a:moveTo>
                      <a:pt x="378" y="136"/>
                    </a:moveTo>
                    <a:lnTo>
                      <a:pt x="371" y="143"/>
                    </a:lnTo>
                    <a:lnTo>
                      <a:pt x="360" y="142"/>
                    </a:lnTo>
                    <a:lnTo>
                      <a:pt x="355" y="149"/>
                    </a:lnTo>
                    <a:lnTo>
                      <a:pt x="350" y="156"/>
                    </a:lnTo>
                    <a:lnTo>
                      <a:pt x="341" y="159"/>
                    </a:lnTo>
                    <a:lnTo>
                      <a:pt x="339" y="164"/>
                    </a:lnTo>
                    <a:lnTo>
                      <a:pt x="338" y="176"/>
                    </a:lnTo>
                    <a:lnTo>
                      <a:pt x="333" y="185"/>
                    </a:lnTo>
                    <a:lnTo>
                      <a:pt x="324" y="187"/>
                    </a:lnTo>
                    <a:lnTo>
                      <a:pt x="324" y="193"/>
                    </a:lnTo>
                    <a:lnTo>
                      <a:pt x="311" y="203"/>
                    </a:lnTo>
                    <a:lnTo>
                      <a:pt x="296" y="206"/>
                    </a:lnTo>
                    <a:lnTo>
                      <a:pt x="291" y="201"/>
                    </a:lnTo>
                    <a:lnTo>
                      <a:pt x="283" y="201"/>
                    </a:lnTo>
                    <a:lnTo>
                      <a:pt x="276" y="210"/>
                    </a:lnTo>
                    <a:lnTo>
                      <a:pt x="271" y="222"/>
                    </a:lnTo>
                    <a:lnTo>
                      <a:pt x="271" y="208"/>
                    </a:lnTo>
                    <a:lnTo>
                      <a:pt x="263" y="197"/>
                    </a:lnTo>
                    <a:lnTo>
                      <a:pt x="227" y="201"/>
                    </a:lnTo>
                    <a:lnTo>
                      <a:pt x="213" y="188"/>
                    </a:lnTo>
                    <a:lnTo>
                      <a:pt x="205" y="183"/>
                    </a:lnTo>
                    <a:lnTo>
                      <a:pt x="172" y="182"/>
                    </a:lnTo>
                    <a:lnTo>
                      <a:pt x="166" y="192"/>
                    </a:lnTo>
                    <a:lnTo>
                      <a:pt x="162" y="201"/>
                    </a:lnTo>
                    <a:lnTo>
                      <a:pt x="152" y="209"/>
                    </a:lnTo>
                    <a:lnTo>
                      <a:pt x="143" y="213"/>
                    </a:lnTo>
                    <a:lnTo>
                      <a:pt x="132" y="214"/>
                    </a:lnTo>
                    <a:lnTo>
                      <a:pt x="121" y="213"/>
                    </a:lnTo>
                    <a:lnTo>
                      <a:pt x="114" y="207"/>
                    </a:lnTo>
                    <a:lnTo>
                      <a:pt x="100" y="202"/>
                    </a:lnTo>
                    <a:lnTo>
                      <a:pt x="97" y="196"/>
                    </a:lnTo>
                    <a:lnTo>
                      <a:pt x="71" y="176"/>
                    </a:lnTo>
                    <a:lnTo>
                      <a:pt x="61" y="164"/>
                    </a:lnTo>
                    <a:lnTo>
                      <a:pt x="33" y="140"/>
                    </a:lnTo>
                    <a:lnTo>
                      <a:pt x="23" y="127"/>
                    </a:lnTo>
                    <a:lnTo>
                      <a:pt x="23" y="110"/>
                    </a:lnTo>
                    <a:lnTo>
                      <a:pt x="21" y="97"/>
                    </a:lnTo>
                    <a:lnTo>
                      <a:pt x="8" y="91"/>
                    </a:lnTo>
                    <a:lnTo>
                      <a:pt x="0" y="82"/>
                    </a:lnTo>
                    <a:lnTo>
                      <a:pt x="0" y="73"/>
                    </a:lnTo>
                    <a:lnTo>
                      <a:pt x="1" y="68"/>
                    </a:lnTo>
                    <a:lnTo>
                      <a:pt x="17" y="83"/>
                    </a:lnTo>
                    <a:lnTo>
                      <a:pt x="19" y="83"/>
                    </a:lnTo>
                    <a:lnTo>
                      <a:pt x="24" y="69"/>
                    </a:lnTo>
                    <a:lnTo>
                      <a:pt x="40" y="62"/>
                    </a:lnTo>
                    <a:lnTo>
                      <a:pt x="57" y="57"/>
                    </a:lnTo>
                    <a:lnTo>
                      <a:pt x="75" y="48"/>
                    </a:lnTo>
                    <a:lnTo>
                      <a:pt x="81" y="36"/>
                    </a:lnTo>
                    <a:lnTo>
                      <a:pt x="119" y="23"/>
                    </a:lnTo>
                    <a:lnTo>
                      <a:pt x="123" y="0"/>
                    </a:lnTo>
                    <a:lnTo>
                      <a:pt x="132" y="3"/>
                    </a:lnTo>
                    <a:lnTo>
                      <a:pt x="140" y="15"/>
                    </a:lnTo>
                    <a:lnTo>
                      <a:pt x="146" y="24"/>
                    </a:lnTo>
                    <a:lnTo>
                      <a:pt x="153" y="24"/>
                    </a:lnTo>
                    <a:lnTo>
                      <a:pt x="159" y="27"/>
                    </a:lnTo>
                    <a:lnTo>
                      <a:pt x="174" y="13"/>
                    </a:lnTo>
                    <a:lnTo>
                      <a:pt x="184" y="18"/>
                    </a:lnTo>
                    <a:lnTo>
                      <a:pt x="190" y="27"/>
                    </a:lnTo>
                    <a:lnTo>
                      <a:pt x="198" y="27"/>
                    </a:lnTo>
                    <a:lnTo>
                      <a:pt x="218" y="31"/>
                    </a:lnTo>
                    <a:lnTo>
                      <a:pt x="228" y="43"/>
                    </a:lnTo>
                    <a:lnTo>
                      <a:pt x="239" y="45"/>
                    </a:lnTo>
                    <a:lnTo>
                      <a:pt x="240" y="47"/>
                    </a:lnTo>
                    <a:lnTo>
                      <a:pt x="240" y="50"/>
                    </a:lnTo>
                    <a:lnTo>
                      <a:pt x="236" y="61"/>
                    </a:lnTo>
                    <a:lnTo>
                      <a:pt x="255" y="79"/>
                    </a:lnTo>
                    <a:lnTo>
                      <a:pt x="263" y="82"/>
                    </a:lnTo>
                    <a:lnTo>
                      <a:pt x="274" y="74"/>
                    </a:lnTo>
                    <a:lnTo>
                      <a:pt x="271" y="68"/>
                    </a:lnTo>
                    <a:lnTo>
                      <a:pt x="272" y="62"/>
                    </a:lnTo>
                    <a:lnTo>
                      <a:pt x="297" y="70"/>
                    </a:lnTo>
                    <a:lnTo>
                      <a:pt x="317" y="73"/>
                    </a:lnTo>
                    <a:lnTo>
                      <a:pt x="317" y="89"/>
                    </a:lnTo>
                    <a:lnTo>
                      <a:pt x="326" y="96"/>
                    </a:lnTo>
                    <a:lnTo>
                      <a:pt x="331" y="94"/>
                    </a:lnTo>
                    <a:lnTo>
                      <a:pt x="340" y="99"/>
                    </a:lnTo>
                    <a:lnTo>
                      <a:pt x="360" y="127"/>
                    </a:lnTo>
                    <a:lnTo>
                      <a:pt x="378" y="13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5" name="任意多边形: 形状 224"/>
              <p:cNvSpPr>
                <a:spLocks noChangeAspect="1"/>
              </p:cNvSpPr>
              <p:nvPr/>
            </p:nvSpPr>
            <p:spPr bwMode="gray">
              <a:xfrm>
                <a:off x="5149056" y="2837210"/>
                <a:ext cx="109538" cy="68263"/>
              </a:xfrm>
              <a:custGeom>
                <a:avLst/>
                <a:gdLst/>
                <a:ahLst/>
                <a:cxnLst>
                  <a:cxn ang="0">
                    <a:pos x="32" y="208"/>
                  </a:cxn>
                  <a:cxn ang="0">
                    <a:pos x="31" y="192"/>
                  </a:cxn>
                  <a:cxn ang="0">
                    <a:pos x="26" y="163"/>
                  </a:cxn>
                  <a:cxn ang="0">
                    <a:pos x="3" y="143"/>
                  </a:cxn>
                  <a:cxn ang="0">
                    <a:pos x="3" y="118"/>
                  </a:cxn>
                  <a:cxn ang="0">
                    <a:pos x="15" y="94"/>
                  </a:cxn>
                  <a:cxn ang="0">
                    <a:pos x="26" y="82"/>
                  </a:cxn>
                  <a:cxn ang="0">
                    <a:pos x="11" y="66"/>
                  </a:cxn>
                  <a:cxn ang="0">
                    <a:pos x="3" y="51"/>
                  </a:cxn>
                  <a:cxn ang="0">
                    <a:pos x="0" y="29"/>
                  </a:cxn>
                  <a:cxn ang="0">
                    <a:pos x="3" y="8"/>
                  </a:cxn>
                  <a:cxn ang="0">
                    <a:pos x="20" y="0"/>
                  </a:cxn>
                  <a:cxn ang="0">
                    <a:pos x="32" y="4"/>
                  </a:cxn>
                  <a:cxn ang="0">
                    <a:pos x="26" y="19"/>
                  </a:cxn>
                  <a:cxn ang="0">
                    <a:pos x="37" y="27"/>
                  </a:cxn>
                  <a:cxn ang="0">
                    <a:pos x="51" y="27"/>
                  </a:cxn>
                  <a:cxn ang="0">
                    <a:pos x="85" y="31"/>
                  </a:cxn>
                  <a:cxn ang="0">
                    <a:pos x="126" y="32"/>
                  </a:cxn>
                  <a:cxn ang="0">
                    <a:pos x="170" y="40"/>
                  </a:cxn>
                  <a:cxn ang="0">
                    <a:pos x="187" y="35"/>
                  </a:cxn>
                  <a:cxn ang="0">
                    <a:pos x="206" y="23"/>
                  </a:cxn>
                  <a:cxn ang="0">
                    <a:pos x="226" y="13"/>
                  </a:cxn>
                  <a:cxn ang="0">
                    <a:pos x="252" y="4"/>
                  </a:cxn>
                  <a:cxn ang="0">
                    <a:pos x="272" y="5"/>
                  </a:cxn>
                  <a:cxn ang="0">
                    <a:pos x="278" y="10"/>
                  </a:cxn>
                  <a:cxn ang="0">
                    <a:pos x="308" y="19"/>
                  </a:cxn>
                  <a:cxn ang="0">
                    <a:pos x="328" y="32"/>
                  </a:cxn>
                  <a:cxn ang="0">
                    <a:pos x="346" y="31"/>
                  </a:cxn>
                  <a:cxn ang="0">
                    <a:pos x="343" y="47"/>
                  </a:cxn>
                  <a:cxn ang="0">
                    <a:pos x="338" y="58"/>
                  </a:cxn>
                  <a:cxn ang="0">
                    <a:pos x="319" y="63"/>
                  </a:cxn>
                  <a:cxn ang="0">
                    <a:pos x="306" y="78"/>
                  </a:cxn>
                  <a:cxn ang="0">
                    <a:pos x="306" y="107"/>
                  </a:cxn>
                  <a:cxn ang="0">
                    <a:pos x="298" y="110"/>
                  </a:cxn>
                  <a:cxn ang="0">
                    <a:pos x="295" y="116"/>
                  </a:cxn>
                  <a:cxn ang="0">
                    <a:pos x="284" y="126"/>
                  </a:cxn>
                  <a:cxn ang="0">
                    <a:pos x="287" y="129"/>
                  </a:cxn>
                  <a:cxn ang="0">
                    <a:pos x="292" y="131"/>
                  </a:cxn>
                  <a:cxn ang="0">
                    <a:pos x="296" y="138"/>
                  </a:cxn>
                  <a:cxn ang="0">
                    <a:pos x="299" y="148"/>
                  </a:cxn>
                  <a:cxn ang="0">
                    <a:pos x="310" y="163"/>
                  </a:cxn>
                  <a:cxn ang="0">
                    <a:pos x="311" y="169"/>
                  </a:cxn>
                  <a:cxn ang="0">
                    <a:pos x="303" y="167"/>
                  </a:cxn>
                  <a:cxn ang="0">
                    <a:pos x="280" y="171"/>
                  </a:cxn>
                  <a:cxn ang="0">
                    <a:pos x="262" y="161"/>
                  </a:cxn>
                  <a:cxn ang="0">
                    <a:pos x="242" y="169"/>
                  </a:cxn>
                  <a:cxn ang="0">
                    <a:pos x="228" y="171"/>
                  </a:cxn>
                  <a:cxn ang="0">
                    <a:pos x="219" y="179"/>
                  </a:cxn>
                  <a:cxn ang="0">
                    <a:pos x="208" y="180"/>
                  </a:cxn>
                  <a:cxn ang="0">
                    <a:pos x="206" y="199"/>
                  </a:cxn>
                  <a:cxn ang="0">
                    <a:pos x="192" y="212"/>
                  </a:cxn>
                  <a:cxn ang="0">
                    <a:pos x="172" y="215"/>
                  </a:cxn>
                  <a:cxn ang="0">
                    <a:pos x="137" y="203"/>
                  </a:cxn>
                  <a:cxn ang="0">
                    <a:pos x="127" y="195"/>
                  </a:cxn>
                  <a:cxn ang="0">
                    <a:pos x="115" y="195"/>
                  </a:cxn>
                  <a:cxn ang="0">
                    <a:pos x="84" y="204"/>
                  </a:cxn>
                  <a:cxn ang="0">
                    <a:pos x="62" y="204"/>
                  </a:cxn>
                  <a:cxn ang="0">
                    <a:pos x="45" y="208"/>
                  </a:cxn>
                  <a:cxn ang="0">
                    <a:pos x="32" y="208"/>
                  </a:cxn>
                </a:cxnLst>
                <a:rect l="0" t="0" r="r" b="b"/>
                <a:pathLst>
                  <a:path w="346" h="215">
                    <a:moveTo>
                      <a:pt x="32" y="208"/>
                    </a:moveTo>
                    <a:lnTo>
                      <a:pt x="31" y="192"/>
                    </a:lnTo>
                    <a:lnTo>
                      <a:pt x="26" y="163"/>
                    </a:lnTo>
                    <a:lnTo>
                      <a:pt x="3" y="143"/>
                    </a:lnTo>
                    <a:lnTo>
                      <a:pt x="3" y="118"/>
                    </a:lnTo>
                    <a:lnTo>
                      <a:pt x="15" y="94"/>
                    </a:lnTo>
                    <a:lnTo>
                      <a:pt x="26" y="82"/>
                    </a:lnTo>
                    <a:lnTo>
                      <a:pt x="11" y="66"/>
                    </a:lnTo>
                    <a:lnTo>
                      <a:pt x="3" y="51"/>
                    </a:lnTo>
                    <a:lnTo>
                      <a:pt x="0" y="29"/>
                    </a:lnTo>
                    <a:lnTo>
                      <a:pt x="3" y="8"/>
                    </a:lnTo>
                    <a:lnTo>
                      <a:pt x="20" y="0"/>
                    </a:lnTo>
                    <a:lnTo>
                      <a:pt x="32" y="4"/>
                    </a:lnTo>
                    <a:lnTo>
                      <a:pt x="26" y="19"/>
                    </a:lnTo>
                    <a:lnTo>
                      <a:pt x="37" y="27"/>
                    </a:lnTo>
                    <a:lnTo>
                      <a:pt x="51" y="27"/>
                    </a:lnTo>
                    <a:lnTo>
                      <a:pt x="85" y="31"/>
                    </a:lnTo>
                    <a:lnTo>
                      <a:pt x="126" y="32"/>
                    </a:lnTo>
                    <a:lnTo>
                      <a:pt x="170" y="40"/>
                    </a:lnTo>
                    <a:lnTo>
                      <a:pt x="187" y="35"/>
                    </a:lnTo>
                    <a:lnTo>
                      <a:pt x="206" y="23"/>
                    </a:lnTo>
                    <a:lnTo>
                      <a:pt x="226" y="13"/>
                    </a:lnTo>
                    <a:lnTo>
                      <a:pt x="252" y="4"/>
                    </a:lnTo>
                    <a:lnTo>
                      <a:pt x="272" y="5"/>
                    </a:lnTo>
                    <a:lnTo>
                      <a:pt x="278" y="10"/>
                    </a:lnTo>
                    <a:lnTo>
                      <a:pt x="308" y="19"/>
                    </a:lnTo>
                    <a:lnTo>
                      <a:pt x="328" y="32"/>
                    </a:lnTo>
                    <a:lnTo>
                      <a:pt x="346" y="31"/>
                    </a:lnTo>
                    <a:lnTo>
                      <a:pt x="343" y="47"/>
                    </a:lnTo>
                    <a:lnTo>
                      <a:pt x="338" y="58"/>
                    </a:lnTo>
                    <a:lnTo>
                      <a:pt x="319" y="63"/>
                    </a:lnTo>
                    <a:lnTo>
                      <a:pt x="306" y="78"/>
                    </a:lnTo>
                    <a:lnTo>
                      <a:pt x="306" y="107"/>
                    </a:lnTo>
                    <a:lnTo>
                      <a:pt x="298" y="110"/>
                    </a:lnTo>
                    <a:lnTo>
                      <a:pt x="295" y="116"/>
                    </a:lnTo>
                    <a:lnTo>
                      <a:pt x="284" y="126"/>
                    </a:lnTo>
                    <a:lnTo>
                      <a:pt x="287" y="129"/>
                    </a:lnTo>
                    <a:lnTo>
                      <a:pt x="292" y="131"/>
                    </a:lnTo>
                    <a:lnTo>
                      <a:pt x="296" y="138"/>
                    </a:lnTo>
                    <a:lnTo>
                      <a:pt x="299" y="148"/>
                    </a:lnTo>
                    <a:lnTo>
                      <a:pt x="310" y="163"/>
                    </a:lnTo>
                    <a:lnTo>
                      <a:pt x="311" y="169"/>
                    </a:lnTo>
                    <a:lnTo>
                      <a:pt x="303" y="167"/>
                    </a:lnTo>
                    <a:lnTo>
                      <a:pt x="280" y="171"/>
                    </a:lnTo>
                    <a:lnTo>
                      <a:pt x="262" y="161"/>
                    </a:lnTo>
                    <a:lnTo>
                      <a:pt x="242" y="169"/>
                    </a:lnTo>
                    <a:lnTo>
                      <a:pt x="228" y="171"/>
                    </a:lnTo>
                    <a:lnTo>
                      <a:pt x="219" y="179"/>
                    </a:lnTo>
                    <a:lnTo>
                      <a:pt x="208" y="180"/>
                    </a:lnTo>
                    <a:lnTo>
                      <a:pt x="206" y="199"/>
                    </a:lnTo>
                    <a:lnTo>
                      <a:pt x="192" y="212"/>
                    </a:lnTo>
                    <a:lnTo>
                      <a:pt x="172" y="215"/>
                    </a:lnTo>
                    <a:lnTo>
                      <a:pt x="137" y="203"/>
                    </a:lnTo>
                    <a:lnTo>
                      <a:pt x="127" y="195"/>
                    </a:lnTo>
                    <a:lnTo>
                      <a:pt x="115" y="195"/>
                    </a:lnTo>
                    <a:lnTo>
                      <a:pt x="84" y="204"/>
                    </a:lnTo>
                    <a:lnTo>
                      <a:pt x="62" y="204"/>
                    </a:lnTo>
                    <a:lnTo>
                      <a:pt x="45" y="208"/>
                    </a:lnTo>
                    <a:lnTo>
                      <a:pt x="32" y="2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6" name="任意多边形: 形状 225"/>
              <p:cNvSpPr>
                <a:spLocks noChangeAspect="1"/>
              </p:cNvSpPr>
              <p:nvPr/>
            </p:nvSpPr>
            <p:spPr bwMode="gray">
              <a:xfrm>
                <a:off x="4995069" y="2778472"/>
                <a:ext cx="101600" cy="87313"/>
              </a:xfrm>
              <a:custGeom>
                <a:avLst/>
                <a:gdLst/>
                <a:ahLst/>
                <a:cxnLst>
                  <a:cxn ang="0">
                    <a:pos x="258" y="62"/>
                  </a:cxn>
                  <a:cxn ang="0">
                    <a:pos x="215" y="50"/>
                  </a:cxn>
                  <a:cxn ang="0">
                    <a:pos x="180" y="12"/>
                  </a:cxn>
                  <a:cxn ang="0">
                    <a:pos x="164" y="7"/>
                  </a:cxn>
                  <a:cxn ang="0">
                    <a:pos x="148" y="3"/>
                  </a:cxn>
                  <a:cxn ang="0">
                    <a:pos x="149" y="15"/>
                  </a:cxn>
                  <a:cxn ang="0">
                    <a:pos x="138" y="19"/>
                  </a:cxn>
                  <a:cxn ang="0">
                    <a:pos x="111" y="34"/>
                  </a:cxn>
                  <a:cxn ang="0">
                    <a:pos x="118" y="56"/>
                  </a:cxn>
                  <a:cxn ang="0">
                    <a:pos x="94" y="73"/>
                  </a:cxn>
                  <a:cxn ang="0">
                    <a:pos x="95" y="95"/>
                  </a:cxn>
                  <a:cxn ang="0">
                    <a:pos x="81" y="93"/>
                  </a:cxn>
                  <a:cxn ang="0">
                    <a:pos x="73" y="90"/>
                  </a:cxn>
                  <a:cxn ang="0">
                    <a:pos x="57" y="76"/>
                  </a:cxn>
                  <a:cxn ang="0">
                    <a:pos x="30" y="92"/>
                  </a:cxn>
                  <a:cxn ang="0">
                    <a:pos x="8" y="93"/>
                  </a:cxn>
                  <a:cxn ang="0">
                    <a:pos x="16" y="135"/>
                  </a:cxn>
                  <a:cxn ang="0">
                    <a:pos x="38" y="116"/>
                  </a:cxn>
                  <a:cxn ang="0">
                    <a:pos x="65" y="113"/>
                  </a:cxn>
                  <a:cxn ang="0">
                    <a:pos x="75" y="128"/>
                  </a:cxn>
                  <a:cxn ang="0">
                    <a:pos x="103" y="175"/>
                  </a:cxn>
                  <a:cxn ang="0">
                    <a:pos x="91" y="187"/>
                  </a:cxn>
                  <a:cxn ang="0">
                    <a:pos x="119" y="216"/>
                  </a:cxn>
                  <a:cxn ang="0">
                    <a:pos x="135" y="238"/>
                  </a:cxn>
                  <a:cxn ang="0">
                    <a:pos x="183" y="245"/>
                  </a:cxn>
                  <a:cxn ang="0">
                    <a:pos x="219" y="276"/>
                  </a:cxn>
                  <a:cxn ang="0">
                    <a:pos x="203" y="237"/>
                  </a:cxn>
                  <a:cxn ang="0">
                    <a:pos x="173" y="211"/>
                  </a:cxn>
                  <a:cxn ang="0">
                    <a:pos x="156" y="190"/>
                  </a:cxn>
                  <a:cxn ang="0">
                    <a:pos x="144" y="170"/>
                  </a:cxn>
                  <a:cxn ang="0">
                    <a:pos x="143" y="157"/>
                  </a:cxn>
                  <a:cxn ang="0">
                    <a:pos x="128" y="137"/>
                  </a:cxn>
                  <a:cxn ang="0">
                    <a:pos x="124" y="126"/>
                  </a:cxn>
                  <a:cxn ang="0">
                    <a:pos x="129" y="97"/>
                  </a:cxn>
                  <a:cxn ang="0">
                    <a:pos x="151" y="116"/>
                  </a:cxn>
                  <a:cxn ang="0">
                    <a:pos x="182" y="101"/>
                  </a:cxn>
                  <a:cxn ang="0">
                    <a:pos x="200" y="105"/>
                  </a:cxn>
                  <a:cxn ang="0">
                    <a:pos x="210" y="106"/>
                  </a:cxn>
                  <a:cxn ang="0">
                    <a:pos x="229" y="106"/>
                  </a:cxn>
                  <a:cxn ang="0">
                    <a:pos x="246" y="106"/>
                  </a:cxn>
                  <a:cxn ang="0">
                    <a:pos x="256" y="113"/>
                  </a:cxn>
                  <a:cxn ang="0">
                    <a:pos x="273" y="115"/>
                  </a:cxn>
                  <a:cxn ang="0">
                    <a:pos x="283" y="111"/>
                  </a:cxn>
                  <a:cxn ang="0">
                    <a:pos x="288" y="125"/>
                  </a:cxn>
                  <a:cxn ang="0">
                    <a:pos x="307" y="125"/>
                  </a:cxn>
                  <a:cxn ang="0">
                    <a:pos x="305" y="109"/>
                  </a:cxn>
                  <a:cxn ang="0">
                    <a:pos x="311" y="100"/>
                  </a:cxn>
                  <a:cxn ang="0">
                    <a:pos x="322" y="100"/>
                  </a:cxn>
                  <a:cxn ang="0">
                    <a:pos x="316" y="98"/>
                  </a:cxn>
                  <a:cxn ang="0">
                    <a:pos x="304" y="93"/>
                  </a:cxn>
                  <a:cxn ang="0">
                    <a:pos x="297" y="89"/>
                  </a:cxn>
                  <a:cxn ang="0">
                    <a:pos x="297" y="83"/>
                  </a:cxn>
                  <a:cxn ang="0">
                    <a:pos x="302" y="79"/>
                  </a:cxn>
                  <a:cxn ang="0">
                    <a:pos x="297" y="74"/>
                  </a:cxn>
                  <a:cxn ang="0">
                    <a:pos x="291" y="73"/>
                  </a:cxn>
                  <a:cxn ang="0">
                    <a:pos x="291" y="63"/>
                  </a:cxn>
                  <a:cxn ang="0">
                    <a:pos x="284" y="50"/>
                  </a:cxn>
                </a:cxnLst>
                <a:rect l="0" t="0" r="r" b="b"/>
                <a:pathLst>
                  <a:path w="322" h="276">
                    <a:moveTo>
                      <a:pt x="284" y="50"/>
                    </a:moveTo>
                    <a:lnTo>
                      <a:pt x="272" y="58"/>
                    </a:lnTo>
                    <a:lnTo>
                      <a:pt x="258" y="62"/>
                    </a:lnTo>
                    <a:lnTo>
                      <a:pt x="241" y="63"/>
                    </a:lnTo>
                    <a:lnTo>
                      <a:pt x="226" y="54"/>
                    </a:lnTo>
                    <a:lnTo>
                      <a:pt x="215" y="50"/>
                    </a:lnTo>
                    <a:lnTo>
                      <a:pt x="204" y="35"/>
                    </a:lnTo>
                    <a:lnTo>
                      <a:pt x="189" y="28"/>
                    </a:lnTo>
                    <a:lnTo>
                      <a:pt x="180" y="12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4" y="7"/>
                    </a:lnTo>
                    <a:lnTo>
                      <a:pt x="155" y="1"/>
                    </a:lnTo>
                    <a:lnTo>
                      <a:pt x="151" y="0"/>
                    </a:lnTo>
                    <a:lnTo>
                      <a:pt x="148" y="3"/>
                    </a:lnTo>
                    <a:lnTo>
                      <a:pt x="148" y="8"/>
                    </a:lnTo>
                    <a:lnTo>
                      <a:pt x="149" y="14"/>
                    </a:lnTo>
                    <a:lnTo>
                      <a:pt x="149" y="15"/>
                    </a:lnTo>
                    <a:lnTo>
                      <a:pt x="145" y="14"/>
                    </a:lnTo>
                    <a:lnTo>
                      <a:pt x="138" y="14"/>
                    </a:lnTo>
                    <a:lnTo>
                      <a:pt x="138" y="19"/>
                    </a:lnTo>
                    <a:lnTo>
                      <a:pt x="134" y="22"/>
                    </a:lnTo>
                    <a:lnTo>
                      <a:pt x="114" y="29"/>
                    </a:lnTo>
                    <a:lnTo>
                      <a:pt x="111" y="34"/>
                    </a:lnTo>
                    <a:lnTo>
                      <a:pt x="112" y="38"/>
                    </a:lnTo>
                    <a:lnTo>
                      <a:pt x="118" y="45"/>
                    </a:lnTo>
                    <a:lnTo>
                      <a:pt x="118" y="56"/>
                    </a:lnTo>
                    <a:lnTo>
                      <a:pt x="113" y="63"/>
                    </a:lnTo>
                    <a:lnTo>
                      <a:pt x="105" y="65"/>
                    </a:lnTo>
                    <a:lnTo>
                      <a:pt x="94" y="73"/>
                    </a:lnTo>
                    <a:lnTo>
                      <a:pt x="97" y="78"/>
                    </a:lnTo>
                    <a:lnTo>
                      <a:pt x="94" y="83"/>
                    </a:lnTo>
                    <a:lnTo>
                      <a:pt x="95" y="95"/>
                    </a:lnTo>
                    <a:lnTo>
                      <a:pt x="90" y="99"/>
                    </a:lnTo>
                    <a:lnTo>
                      <a:pt x="86" y="99"/>
                    </a:lnTo>
                    <a:lnTo>
                      <a:pt x="81" y="93"/>
                    </a:lnTo>
                    <a:lnTo>
                      <a:pt x="78" y="93"/>
                    </a:lnTo>
                    <a:lnTo>
                      <a:pt x="75" y="90"/>
                    </a:lnTo>
                    <a:lnTo>
                      <a:pt x="73" y="90"/>
                    </a:lnTo>
                    <a:lnTo>
                      <a:pt x="73" y="94"/>
                    </a:lnTo>
                    <a:lnTo>
                      <a:pt x="68" y="95"/>
                    </a:lnTo>
                    <a:lnTo>
                      <a:pt x="57" y="76"/>
                    </a:lnTo>
                    <a:lnTo>
                      <a:pt x="54" y="76"/>
                    </a:lnTo>
                    <a:lnTo>
                      <a:pt x="47" y="92"/>
                    </a:lnTo>
                    <a:lnTo>
                      <a:pt x="30" y="92"/>
                    </a:lnTo>
                    <a:lnTo>
                      <a:pt x="24" y="87"/>
                    </a:lnTo>
                    <a:lnTo>
                      <a:pt x="21" y="92"/>
                    </a:lnTo>
                    <a:lnTo>
                      <a:pt x="8" y="93"/>
                    </a:lnTo>
                    <a:lnTo>
                      <a:pt x="0" y="87"/>
                    </a:lnTo>
                    <a:lnTo>
                      <a:pt x="4" y="108"/>
                    </a:lnTo>
                    <a:lnTo>
                      <a:pt x="16" y="135"/>
                    </a:lnTo>
                    <a:lnTo>
                      <a:pt x="21" y="138"/>
                    </a:lnTo>
                    <a:lnTo>
                      <a:pt x="27" y="137"/>
                    </a:lnTo>
                    <a:lnTo>
                      <a:pt x="38" y="116"/>
                    </a:lnTo>
                    <a:lnTo>
                      <a:pt x="44" y="99"/>
                    </a:lnTo>
                    <a:lnTo>
                      <a:pt x="57" y="103"/>
                    </a:lnTo>
                    <a:lnTo>
                      <a:pt x="65" y="113"/>
                    </a:lnTo>
                    <a:lnTo>
                      <a:pt x="68" y="113"/>
                    </a:lnTo>
                    <a:lnTo>
                      <a:pt x="73" y="119"/>
                    </a:lnTo>
                    <a:lnTo>
                      <a:pt x="75" y="128"/>
                    </a:lnTo>
                    <a:lnTo>
                      <a:pt x="75" y="143"/>
                    </a:lnTo>
                    <a:lnTo>
                      <a:pt x="84" y="159"/>
                    </a:lnTo>
                    <a:lnTo>
                      <a:pt x="103" y="175"/>
                    </a:lnTo>
                    <a:lnTo>
                      <a:pt x="94" y="178"/>
                    </a:lnTo>
                    <a:lnTo>
                      <a:pt x="90" y="183"/>
                    </a:lnTo>
                    <a:lnTo>
                      <a:pt x="91" y="187"/>
                    </a:lnTo>
                    <a:lnTo>
                      <a:pt x="102" y="202"/>
                    </a:lnTo>
                    <a:lnTo>
                      <a:pt x="112" y="210"/>
                    </a:lnTo>
                    <a:lnTo>
                      <a:pt x="119" y="216"/>
                    </a:lnTo>
                    <a:lnTo>
                      <a:pt x="129" y="221"/>
                    </a:lnTo>
                    <a:lnTo>
                      <a:pt x="134" y="230"/>
                    </a:lnTo>
                    <a:lnTo>
                      <a:pt x="135" y="238"/>
                    </a:lnTo>
                    <a:lnTo>
                      <a:pt x="154" y="237"/>
                    </a:lnTo>
                    <a:lnTo>
                      <a:pt x="166" y="238"/>
                    </a:lnTo>
                    <a:lnTo>
                      <a:pt x="183" y="245"/>
                    </a:lnTo>
                    <a:lnTo>
                      <a:pt x="198" y="256"/>
                    </a:lnTo>
                    <a:lnTo>
                      <a:pt x="211" y="270"/>
                    </a:lnTo>
                    <a:lnTo>
                      <a:pt x="219" y="276"/>
                    </a:lnTo>
                    <a:lnTo>
                      <a:pt x="226" y="272"/>
                    </a:lnTo>
                    <a:lnTo>
                      <a:pt x="204" y="248"/>
                    </a:lnTo>
                    <a:lnTo>
                      <a:pt x="203" y="237"/>
                    </a:lnTo>
                    <a:lnTo>
                      <a:pt x="198" y="233"/>
                    </a:lnTo>
                    <a:lnTo>
                      <a:pt x="193" y="230"/>
                    </a:lnTo>
                    <a:lnTo>
                      <a:pt x="173" y="211"/>
                    </a:lnTo>
                    <a:lnTo>
                      <a:pt x="172" y="206"/>
                    </a:lnTo>
                    <a:lnTo>
                      <a:pt x="162" y="192"/>
                    </a:lnTo>
                    <a:lnTo>
                      <a:pt x="156" y="190"/>
                    </a:lnTo>
                    <a:lnTo>
                      <a:pt x="148" y="178"/>
                    </a:lnTo>
                    <a:lnTo>
                      <a:pt x="143" y="176"/>
                    </a:lnTo>
                    <a:lnTo>
                      <a:pt x="144" y="170"/>
                    </a:lnTo>
                    <a:lnTo>
                      <a:pt x="146" y="168"/>
                    </a:lnTo>
                    <a:lnTo>
                      <a:pt x="143" y="162"/>
                    </a:lnTo>
                    <a:lnTo>
                      <a:pt x="143" y="157"/>
                    </a:lnTo>
                    <a:lnTo>
                      <a:pt x="137" y="151"/>
                    </a:lnTo>
                    <a:lnTo>
                      <a:pt x="133" y="138"/>
                    </a:lnTo>
                    <a:lnTo>
                      <a:pt x="128" y="137"/>
                    </a:lnTo>
                    <a:lnTo>
                      <a:pt x="121" y="131"/>
                    </a:lnTo>
                    <a:lnTo>
                      <a:pt x="121" y="128"/>
                    </a:lnTo>
                    <a:lnTo>
                      <a:pt x="124" y="126"/>
                    </a:lnTo>
                    <a:lnTo>
                      <a:pt x="123" y="122"/>
                    </a:lnTo>
                    <a:lnTo>
                      <a:pt x="123" y="103"/>
                    </a:lnTo>
                    <a:lnTo>
                      <a:pt x="129" y="97"/>
                    </a:lnTo>
                    <a:lnTo>
                      <a:pt x="138" y="99"/>
                    </a:lnTo>
                    <a:lnTo>
                      <a:pt x="138" y="101"/>
                    </a:lnTo>
                    <a:lnTo>
                      <a:pt x="151" y="116"/>
                    </a:lnTo>
                    <a:lnTo>
                      <a:pt x="155" y="116"/>
                    </a:lnTo>
                    <a:lnTo>
                      <a:pt x="164" y="99"/>
                    </a:lnTo>
                    <a:lnTo>
                      <a:pt x="182" y="101"/>
                    </a:lnTo>
                    <a:lnTo>
                      <a:pt x="186" y="97"/>
                    </a:lnTo>
                    <a:lnTo>
                      <a:pt x="188" y="97"/>
                    </a:lnTo>
                    <a:lnTo>
                      <a:pt x="200" y="105"/>
                    </a:lnTo>
                    <a:lnTo>
                      <a:pt x="204" y="105"/>
                    </a:lnTo>
                    <a:lnTo>
                      <a:pt x="207" y="103"/>
                    </a:lnTo>
                    <a:lnTo>
                      <a:pt x="210" y="106"/>
                    </a:lnTo>
                    <a:lnTo>
                      <a:pt x="225" y="109"/>
                    </a:lnTo>
                    <a:lnTo>
                      <a:pt x="226" y="106"/>
                    </a:lnTo>
                    <a:lnTo>
                      <a:pt x="229" y="106"/>
                    </a:lnTo>
                    <a:lnTo>
                      <a:pt x="237" y="114"/>
                    </a:lnTo>
                    <a:lnTo>
                      <a:pt x="240" y="114"/>
                    </a:lnTo>
                    <a:lnTo>
                      <a:pt x="246" y="106"/>
                    </a:lnTo>
                    <a:lnTo>
                      <a:pt x="250" y="106"/>
                    </a:lnTo>
                    <a:lnTo>
                      <a:pt x="253" y="111"/>
                    </a:lnTo>
                    <a:lnTo>
                      <a:pt x="256" y="113"/>
                    </a:lnTo>
                    <a:lnTo>
                      <a:pt x="258" y="108"/>
                    </a:lnTo>
                    <a:lnTo>
                      <a:pt x="269" y="109"/>
                    </a:lnTo>
                    <a:lnTo>
                      <a:pt x="273" y="115"/>
                    </a:lnTo>
                    <a:lnTo>
                      <a:pt x="275" y="114"/>
                    </a:lnTo>
                    <a:lnTo>
                      <a:pt x="275" y="111"/>
                    </a:lnTo>
                    <a:lnTo>
                      <a:pt x="283" y="111"/>
                    </a:lnTo>
                    <a:lnTo>
                      <a:pt x="289" y="119"/>
                    </a:lnTo>
                    <a:lnTo>
                      <a:pt x="288" y="124"/>
                    </a:lnTo>
                    <a:lnTo>
                      <a:pt x="288" y="125"/>
                    </a:lnTo>
                    <a:lnTo>
                      <a:pt x="294" y="130"/>
                    </a:lnTo>
                    <a:lnTo>
                      <a:pt x="301" y="130"/>
                    </a:lnTo>
                    <a:lnTo>
                      <a:pt x="307" y="125"/>
                    </a:lnTo>
                    <a:lnTo>
                      <a:pt x="309" y="120"/>
                    </a:lnTo>
                    <a:lnTo>
                      <a:pt x="307" y="119"/>
                    </a:lnTo>
                    <a:lnTo>
                      <a:pt x="305" y="109"/>
                    </a:lnTo>
                    <a:lnTo>
                      <a:pt x="307" y="106"/>
                    </a:lnTo>
                    <a:lnTo>
                      <a:pt x="309" y="101"/>
                    </a:lnTo>
                    <a:lnTo>
                      <a:pt x="311" y="100"/>
                    </a:lnTo>
                    <a:lnTo>
                      <a:pt x="315" y="101"/>
                    </a:lnTo>
                    <a:lnTo>
                      <a:pt x="318" y="103"/>
                    </a:lnTo>
                    <a:lnTo>
                      <a:pt x="322" y="100"/>
                    </a:lnTo>
                    <a:lnTo>
                      <a:pt x="322" y="98"/>
                    </a:lnTo>
                    <a:lnTo>
                      <a:pt x="320" y="97"/>
                    </a:lnTo>
                    <a:lnTo>
                      <a:pt x="316" y="98"/>
                    </a:lnTo>
                    <a:lnTo>
                      <a:pt x="312" y="95"/>
                    </a:lnTo>
                    <a:lnTo>
                      <a:pt x="307" y="95"/>
                    </a:lnTo>
                    <a:lnTo>
                      <a:pt x="304" y="93"/>
                    </a:lnTo>
                    <a:lnTo>
                      <a:pt x="302" y="92"/>
                    </a:lnTo>
                    <a:lnTo>
                      <a:pt x="299" y="92"/>
                    </a:lnTo>
                    <a:lnTo>
                      <a:pt x="297" y="89"/>
                    </a:lnTo>
                    <a:lnTo>
                      <a:pt x="297" y="88"/>
                    </a:lnTo>
                    <a:lnTo>
                      <a:pt x="299" y="84"/>
                    </a:lnTo>
                    <a:lnTo>
                      <a:pt x="297" y="83"/>
                    </a:lnTo>
                    <a:lnTo>
                      <a:pt x="299" y="81"/>
                    </a:lnTo>
                    <a:lnTo>
                      <a:pt x="300" y="81"/>
                    </a:lnTo>
                    <a:lnTo>
                      <a:pt x="302" y="79"/>
                    </a:lnTo>
                    <a:lnTo>
                      <a:pt x="302" y="77"/>
                    </a:lnTo>
                    <a:lnTo>
                      <a:pt x="299" y="74"/>
                    </a:lnTo>
                    <a:lnTo>
                      <a:pt x="297" y="74"/>
                    </a:lnTo>
                    <a:lnTo>
                      <a:pt x="295" y="77"/>
                    </a:lnTo>
                    <a:lnTo>
                      <a:pt x="291" y="76"/>
                    </a:lnTo>
                    <a:lnTo>
                      <a:pt x="291" y="73"/>
                    </a:lnTo>
                    <a:lnTo>
                      <a:pt x="294" y="70"/>
                    </a:lnTo>
                    <a:lnTo>
                      <a:pt x="294" y="66"/>
                    </a:lnTo>
                    <a:lnTo>
                      <a:pt x="291" y="63"/>
                    </a:lnTo>
                    <a:lnTo>
                      <a:pt x="293" y="61"/>
                    </a:lnTo>
                    <a:lnTo>
                      <a:pt x="293" y="57"/>
                    </a:lnTo>
                    <a:lnTo>
                      <a:pt x="284" y="5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7" name="任意多边形: 形状 226"/>
              <p:cNvSpPr>
                <a:spLocks noChangeAspect="1"/>
              </p:cNvSpPr>
              <p:nvPr/>
            </p:nvSpPr>
            <p:spPr bwMode="gray">
              <a:xfrm>
                <a:off x="5095081" y="2873722"/>
                <a:ext cx="31750" cy="68263"/>
              </a:xfrm>
              <a:custGeom>
                <a:avLst/>
                <a:gdLst/>
                <a:ahLst/>
                <a:cxnLst>
                  <a:cxn ang="0">
                    <a:pos x="48" y="215"/>
                  </a:cxn>
                  <a:cxn ang="0">
                    <a:pos x="39" y="210"/>
                  </a:cxn>
                  <a:cxn ang="0">
                    <a:pos x="38" y="200"/>
                  </a:cxn>
                  <a:cxn ang="0">
                    <a:pos x="31" y="190"/>
                  </a:cxn>
                  <a:cxn ang="0">
                    <a:pos x="13" y="183"/>
                  </a:cxn>
                  <a:cxn ang="0">
                    <a:pos x="4" y="168"/>
                  </a:cxn>
                  <a:cxn ang="0">
                    <a:pos x="0" y="160"/>
                  </a:cxn>
                  <a:cxn ang="0">
                    <a:pos x="7" y="161"/>
                  </a:cxn>
                  <a:cxn ang="0">
                    <a:pos x="7" y="152"/>
                  </a:cxn>
                  <a:cxn ang="0">
                    <a:pos x="4" y="139"/>
                  </a:cxn>
                  <a:cxn ang="0">
                    <a:pos x="7" y="125"/>
                  </a:cxn>
                  <a:cxn ang="0">
                    <a:pos x="8" y="123"/>
                  </a:cxn>
                  <a:cxn ang="0">
                    <a:pos x="8" y="114"/>
                  </a:cxn>
                  <a:cxn ang="0">
                    <a:pos x="10" y="106"/>
                  </a:cxn>
                  <a:cxn ang="0">
                    <a:pos x="6" y="94"/>
                  </a:cxn>
                  <a:cxn ang="0">
                    <a:pos x="15" y="64"/>
                  </a:cxn>
                  <a:cxn ang="0">
                    <a:pos x="10" y="58"/>
                  </a:cxn>
                  <a:cxn ang="0">
                    <a:pos x="2" y="56"/>
                  </a:cxn>
                  <a:cxn ang="0">
                    <a:pos x="7" y="40"/>
                  </a:cxn>
                  <a:cxn ang="0">
                    <a:pos x="5" y="29"/>
                  </a:cxn>
                  <a:cxn ang="0">
                    <a:pos x="10" y="15"/>
                  </a:cxn>
                  <a:cxn ang="0">
                    <a:pos x="17" y="10"/>
                  </a:cxn>
                  <a:cxn ang="0">
                    <a:pos x="23" y="0"/>
                  </a:cxn>
                  <a:cxn ang="0">
                    <a:pos x="31" y="7"/>
                  </a:cxn>
                  <a:cxn ang="0">
                    <a:pos x="45" y="9"/>
                  </a:cxn>
                  <a:cxn ang="0">
                    <a:pos x="51" y="20"/>
                  </a:cxn>
                  <a:cxn ang="0">
                    <a:pos x="61" y="24"/>
                  </a:cxn>
                  <a:cxn ang="0">
                    <a:pos x="74" y="40"/>
                  </a:cxn>
                  <a:cxn ang="0">
                    <a:pos x="69" y="76"/>
                  </a:cxn>
                  <a:cxn ang="0">
                    <a:pos x="69" y="93"/>
                  </a:cxn>
                  <a:cxn ang="0">
                    <a:pos x="77" y="113"/>
                  </a:cxn>
                  <a:cxn ang="0">
                    <a:pos x="94" y="130"/>
                  </a:cxn>
                  <a:cxn ang="0">
                    <a:pos x="97" y="140"/>
                  </a:cxn>
                  <a:cxn ang="0">
                    <a:pos x="97" y="155"/>
                  </a:cxn>
                  <a:cxn ang="0">
                    <a:pos x="83" y="166"/>
                  </a:cxn>
                  <a:cxn ang="0">
                    <a:pos x="75" y="183"/>
                  </a:cxn>
                  <a:cxn ang="0">
                    <a:pos x="65" y="190"/>
                  </a:cxn>
                  <a:cxn ang="0">
                    <a:pos x="63" y="203"/>
                  </a:cxn>
                  <a:cxn ang="0">
                    <a:pos x="58" y="209"/>
                  </a:cxn>
                  <a:cxn ang="0">
                    <a:pos x="49" y="215"/>
                  </a:cxn>
                  <a:cxn ang="0">
                    <a:pos x="48" y="215"/>
                  </a:cxn>
                </a:cxnLst>
                <a:rect l="0" t="0" r="r" b="b"/>
                <a:pathLst>
                  <a:path w="97" h="215">
                    <a:moveTo>
                      <a:pt x="48" y="215"/>
                    </a:moveTo>
                    <a:lnTo>
                      <a:pt x="39" y="210"/>
                    </a:lnTo>
                    <a:lnTo>
                      <a:pt x="38" y="200"/>
                    </a:lnTo>
                    <a:lnTo>
                      <a:pt x="31" y="190"/>
                    </a:lnTo>
                    <a:lnTo>
                      <a:pt x="13" y="183"/>
                    </a:lnTo>
                    <a:lnTo>
                      <a:pt x="4" y="168"/>
                    </a:lnTo>
                    <a:lnTo>
                      <a:pt x="0" y="160"/>
                    </a:lnTo>
                    <a:lnTo>
                      <a:pt x="7" y="161"/>
                    </a:lnTo>
                    <a:lnTo>
                      <a:pt x="7" y="152"/>
                    </a:lnTo>
                    <a:lnTo>
                      <a:pt x="4" y="139"/>
                    </a:lnTo>
                    <a:lnTo>
                      <a:pt x="7" y="125"/>
                    </a:lnTo>
                    <a:lnTo>
                      <a:pt x="8" y="123"/>
                    </a:lnTo>
                    <a:lnTo>
                      <a:pt x="8" y="114"/>
                    </a:lnTo>
                    <a:lnTo>
                      <a:pt x="10" y="106"/>
                    </a:lnTo>
                    <a:lnTo>
                      <a:pt x="6" y="94"/>
                    </a:lnTo>
                    <a:lnTo>
                      <a:pt x="15" y="64"/>
                    </a:lnTo>
                    <a:lnTo>
                      <a:pt x="10" y="58"/>
                    </a:lnTo>
                    <a:lnTo>
                      <a:pt x="2" y="56"/>
                    </a:lnTo>
                    <a:lnTo>
                      <a:pt x="7" y="40"/>
                    </a:lnTo>
                    <a:lnTo>
                      <a:pt x="5" y="29"/>
                    </a:lnTo>
                    <a:lnTo>
                      <a:pt x="10" y="15"/>
                    </a:lnTo>
                    <a:lnTo>
                      <a:pt x="17" y="10"/>
                    </a:lnTo>
                    <a:lnTo>
                      <a:pt x="23" y="0"/>
                    </a:lnTo>
                    <a:lnTo>
                      <a:pt x="31" y="7"/>
                    </a:lnTo>
                    <a:lnTo>
                      <a:pt x="45" y="9"/>
                    </a:lnTo>
                    <a:lnTo>
                      <a:pt x="51" y="20"/>
                    </a:lnTo>
                    <a:lnTo>
                      <a:pt x="61" y="24"/>
                    </a:lnTo>
                    <a:lnTo>
                      <a:pt x="74" y="40"/>
                    </a:lnTo>
                    <a:lnTo>
                      <a:pt x="69" y="76"/>
                    </a:lnTo>
                    <a:lnTo>
                      <a:pt x="69" y="93"/>
                    </a:lnTo>
                    <a:lnTo>
                      <a:pt x="77" y="113"/>
                    </a:lnTo>
                    <a:lnTo>
                      <a:pt x="94" y="130"/>
                    </a:lnTo>
                    <a:lnTo>
                      <a:pt x="97" y="140"/>
                    </a:lnTo>
                    <a:lnTo>
                      <a:pt x="97" y="155"/>
                    </a:lnTo>
                    <a:lnTo>
                      <a:pt x="83" y="166"/>
                    </a:lnTo>
                    <a:lnTo>
                      <a:pt x="75" y="183"/>
                    </a:lnTo>
                    <a:lnTo>
                      <a:pt x="65" y="190"/>
                    </a:lnTo>
                    <a:lnTo>
                      <a:pt x="63" y="203"/>
                    </a:lnTo>
                    <a:lnTo>
                      <a:pt x="58" y="209"/>
                    </a:lnTo>
                    <a:lnTo>
                      <a:pt x="49" y="215"/>
                    </a:lnTo>
                    <a:lnTo>
                      <a:pt x="48" y="2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8" name="任意多边形: 形状 227"/>
              <p:cNvSpPr>
                <a:spLocks noChangeAspect="1"/>
              </p:cNvSpPr>
              <p:nvPr/>
            </p:nvSpPr>
            <p:spPr bwMode="gray">
              <a:xfrm>
                <a:off x="5125244" y="2500660"/>
                <a:ext cx="100013" cy="76200"/>
              </a:xfrm>
              <a:custGeom>
                <a:avLst/>
                <a:gdLst/>
                <a:ahLst/>
                <a:cxnLst>
                  <a:cxn ang="0">
                    <a:pos x="3" y="57"/>
                  </a:cxn>
                  <a:cxn ang="0">
                    <a:pos x="5" y="78"/>
                  </a:cxn>
                  <a:cxn ang="0">
                    <a:pos x="4" y="64"/>
                  </a:cxn>
                  <a:cxn ang="0">
                    <a:pos x="11" y="94"/>
                  </a:cxn>
                  <a:cxn ang="0">
                    <a:pos x="11" y="110"/>
                  </a:cxn>
                  <a:cxn ang="0">
                    <a:pos x="15" y="118"/>
                  </a:cxn>
                  <a:cxn ang="0">
                    <a:pos x="31" y="120"/>
                  </a:cxn>
                  <a:cxn ang="0">
                    <a:pos x="44" y="127"/>
                  </a:cxn>
                  <a:cxn ang="0">
                    <a:pos x="69" y="134"/>
                  </a:cxn>
                  <a:cxn ang="0">
                    <a:pos x="91" y="136"/>
                  </a:cxn>
                  <a:cxn ang="0">
                    <a:pos x="96" y="174"/>
                  </a:cxn>
                  <a:cxn ang="0">
                    <a:pos x="99" y="201"/>
                  </a:cxn>
                  <a:cxn ang="0">
                    <a:pos x="132" y="222"/>
                  </a:cxn>
                  <a:cxn ang="0">
                    <a:pos x="137" y="240"/>
                  </a:cxn>
                  <a:cxn ang="0">
                    <a:pos x="167" y="240"/>
                  </a:cxn>
                  <a:cxn ang="0">
                    <a:pos x="191" y="239"/>
                  </a:cxn>
                  <a:cxn ang="0">
                    <a:pos x="204" y="238"/>
                  </a:cxn>
                  <a:cxn ang="0">
                    <a:pos x="209" y="222"/>
                  </a:cxn>
                  <a:cxn ang="0">
                    <a:pos x="224" y="220"/>
                  </a:cxn>
                  <a:cxn ang="0">
                    <a:pos x="236" y="209"/>
                  </a:cxn>
                  <a:cxn ang="0">
                    <a:pos x="248" y="218"/>
                  </a:cxn>
                  <a:cxn ang="0">
                    <a:pos x="263" y="220"/>
                  </a:cxn>
                  <a:cxn ang="0">
                    <a:pos x="257" y="205"/>
                  </a:cxn>
                  <a:cxn ang="0">
                    <a:pos x="255" y="190"/>
                  </a:cxn>
                  <a:cxn ang="0">
                    <a:pos x="263" y="168"/>
                  </a:cxn>
                  <a:cxn ang="0">
                    <a:pos x="266" y="151"/>
                  </a:cxn>
                  <a:cxn ang="0">
                    <a:pos x="274" y="140"/>
                  </a:cxn>
                  <a:cxn ang="0">
                    <a:pos x="288" y="132"/>
                  </a:cxn>
                  <a:cxn ang="0">
                    <a:pos x="309" y="129"/>
                  </a:cxn>
                  <a:cxn ang="0">
                    <a:pos x="310" y="107"/>
                  </a:cxn>
                  <a:cxn ang="0">
                    <a:pos x="301" y="99"/>
                  </a:cxn>
                  <a:cxn ang="0">
                    <a:pos x="309" y="87"/>
                  </a:cxn>
                  <a:cxn ang="0">
                    <a:pos x="313" y="80"/>
                  </a:cxn>
                  <a:cxn ang="0">
                    <a:pos x="307" y="73"/>
                  </a:cxn>
                  <a:cxn ang="0">
                    <a:pos x="282" y="48"/>
                  </a:cxn>
                  <a:cxn ang="0">
                    <a:pos x="239" y="30"/>
                  </a:cxn>
                  <a:cxn ang="0">
                    <a:pos x="221" y="5"/>
                  </a:cxn>
                  <a:cxn ang="0">
                    <a:pos x="208" y="2"/>
                  </a:cxn>
                  <a:cxn ang="0">
                    <a:pos x="181" y="17"/>
                  </a:cxn>
                  <a:cxn ang="0">
                    <a:pos x="143" y="6"/>
                  </a:cxn>
                  <a:cxn ang="0">
                    <a:pos x="118" y="6"/>
                  </a:cxn>
                  <a:cxn ang="0">
                    <a:pos x="103" y="7"/>
                  </a:cxn>
                  <a:cxn ang="0">
                    <a:pos x="89" y="3"/>
                  </a:cxn>
                  <a:cxn ang="0">
                    <a:pos x="64" y="3"/>
                  </a:cxn>
                  <a:cxn ang="0">
                    <a:pos x="26" y="19"/>
                  </a:cxn>
                  <a:cxn ang="0">
                    <a:pos x="10" y="38"/>
                  </a:cxn>
                </a:cxnLst>
                <a:rect l="0" t="0" r="r" b="b"/>
                <a:pathLst>
                  <a:path w="317" h="244">
                    <a:moveTo>
                      <a:pt x="0" y="35"/>
                    </a:moveTo>
                    <a:lnTo>
                      <a:pt x="3" y="57"/>
                    </a:lnTo>
                    <a:lnTo>
                      <a:pt x="3" y="71"/>
                    </a:lnTo>
                    <a:lnTo>
                      <a:pt x="5" y="78"/>
                    </a:lnTo>
                    <a:lnTo>
                      <a:pt x="3" y="54"/>
                    </a:lnTo>
                    <a:lnTo>
                      <a:pt x="4" y="64"/>
                    </a:lnTo>
                    <a:lnTo>
                      <a:pt x="6" y="72"/>
                    </a:lnTo>
                    <a:lnTo>
                      <a:pt x="11" y="94"/>
                    </a:lnTo>
                    <a:lnTo>
                      <a:pt x="13" y="102"/>
                    </a:lnTo>
                    <a:lnTo>
                      <a:pt x="11" y="110"/>
                    </a:lnTo>
                    <a:lnTo>
                      <a:pt x="14" y="110"/>
                    </a:lnTo>
                    <a:lnTo>
                      <a:pt x="15" y="118"/>
                    </a:lnTo>
                    <a:lnTo>
                      <a:pt x="25" y="115"/>
                    </a:lnTo>
                    <a:lnTo>
                      <a:pt x="31" y="120"/>
                    </a:lnTo>
                    <a:lnTo>
                      <a:pt x="38" y="123"/>
                    </a:lnTo>
                    <a:lnTo>
                      <a:pt x="44" y="127"/>
                    </a:lnTo>
                    <a:lnTo>
                      <a:pt x="52" y="131"/>
                    </a:lnTo>
                    <a:lnTo>
                      <a:pt x="69" y="134"/>
                    </a:lnTo>
                    <a:lnTo>
                      <a:pt x="85" y="132"/>
                    </a:lnTo>
                    <a:lnTo>
                      <a:pt x="91" y="136"/>
                    </a:lnTo>
                    <a:lnTo>
                      <a:pt x="102" y="159"/>
                    </a:lnTo>
                    <a:lnTo>
                      <a:pt x="96" y="174"/>
                    </a:lnTo>
                    <a:lnTo>
                      <a:pt x="96" y="191"/>
                    </a:lnTo>
                    <a:lnTo>
                      <a:pt x="99" y="201"/>
                    </a:lnTo>
                    <a:lnTo>
                      <a:pt x="113" y="209"/>
                    </a:lnTo>
                    <a:lnTo>
                      <a:pt x="132" y="222"/>
                    </a:lnTo>
                    <a:lnTo>
                      <a:pt x="137" y="233"/>
                    </a:lnTo>
                    <a:lnTo>
                      <a:pt x="137" y="240"/>
                    </a:lnTo>
                    <a:lnTo>
                      <a:pt x="151" y="244"/>
                    </a:lnTo>
                    <a:lnTo>
                      <a:pt x="167" y="240"/>
                    </a:lnTo>
                    <a:lnTo>
                      <a:pt x="183" y="243"/>
                    </a:lnTo>
                    <a:lnTo>
                      <a:pt x="191" y="239"/>
                    </a:lnTo>
                    <a:lnTo>
                      <a:pt x="197" y="234"/>
                    </a:lnTo>
                    <a:lnTo>
                      <a:pt x="204" y="238"/>
                    </a:lnTo>
                    <a:lnTo>
                      <a:pt x="212" y="237"/>
                    </a:lnTo>
                    <a:lnTo>
                      <a:pt x="209" y="222"/>
                    </a:lnTo>
                    <a:lnTo>
                      <a:pt x="215" y="220"/>
                    </a:lnTo>
                    <a:lnTo>
                      <a:pt x="224" y="220"/>
                    </a:lnTo>
                    <a:lnTo>
                      <a:pt x="229" y="213"/>
                    </a:lnTo>
                    <a:lnTo>
                      <a:pt x="236" y="209"/>
                    </a:lnTo>
                    <a:lnTo>
                      <a:pt x="245" y="211"/>
                    </a:lnTo>
                    <a:lnTo>
                      <a:pt x="248" y="218"/>
                    </a:lnTo>
                    <a:lnTo>
                      <a:pt x="256" y="222"/>
                    </a:lnTo>
                    <a:lnTo>
                      <a:pt x="263" y="220"/>
                    </a:lnTo>
                    <a:lnTo>
                      <a:pt x="262" y="211"/>
                    </a:lnTo>
                    <a:lnTo>
                      <a:pt x="257" y="205"/>
                    </a:lnTo>
                    <a:lnTo>
                      <a:pt x="253" y="197"/>
                    </a:lnTo>
                    <a:lnTo>
                      <a:pt x="255" y="190"/>
                    </a:lnTo>
                    <a:lnTo>
                      <a:pt x="263" y="175"/>
                    </a:lnTo>
                    <a:lnTo>
                      <a:pt x="263" y="168"/>
                    </a:lnTo>
                    <a:lnTo>
                      <a:pt x="266" y="159"/>
                    </a:lnTo>
                    <a:lnTo>
                      <a:pt x="266" y="151"/>
                    </a:lnTo>
                    <a:lnTo>
                      <a:pt x="267" y="143"/>
                    </a:lnTo>
                    <a:lnTo>
                      <a:pt x="274" y="140"/>
                    </a:lnTo>
                    <a:lnTo>
                      <a:pt x="283" y="137"/>
                    </a:lnTo>
                    <a:lnTo>
                      <a:pt x="288" y="132"/>
                    </a:lnTo>
                    <a:lnTo>
                      <a:pt x="295" y="129"/>
                    </a:lnTo>
                    <a:lnTo>
                      <a:pt x="309" y="129"/>
                    </a:lnTo>
                    <a:lnTo>
                      <a:pt x="317" y="110"/>
                    </a:lnTo>
                    <a:lnTo>
                      <a:pt x="310" y="107"/>
                    </a:lnTo>
                    <a:lnTo>
                      <a:pt x="301" y="107"/>
                    </a:lnTo>
                    <a:lnTo>
                      <a:pt x="301" y="99"/>
                    </a:lnTo>
                    <a:lnTo>
                      <a:pt x="301" y="91"/>
                    </a:lnTo>
                    <a:lnTo>
                      <a:pt x="309" y="87"/>
                    </a:lnTo>
                    <a:lnTo>
                      <a:pt x="315" y="81"/>
                    </a:lnTo>
                    <a:lnTo>
                      <a:pt x="313" y="80"/>
                    </a:lnTo>
                    <a:lnTo>
                      <a:pt x="313" y="78"/>
                    </a:lnTo>
                    <a:lnTo>
                      <a:pt x="307" y="73"/>
                    </a:lnTo>
                    <a:lnTo>
                      <a:pt x="300" y="71"/>
                    </a:lnTo>
                    <a:lnTo>
                      <a:pt x="282" y="48"/>
                    </a:lnTo>
                    <a:lnTo>
                      <a:pt x="255" y="29"/>
                    </a:lnTo>
                    <a:lnTo>
                      <a:pt x="239" y="30"/>
                    </a:lnTo>
                    <a:lnTo>
                      <a:pt x="231" y="28"/>
                    </a:lnTo>
                    <a:lnTo>
                      <a:pt x="221" y="5"/>
                    </a:lnTo>
                    <a:lnTo>
                      <a:pt x="215" y="0"/>
                    </a:lnTo>
                    <a:lnTo>
                      <a:pt x="208" y="2"/>
                    </a:lnTo>
                    <a:lnTo>
                      <a:pt x="197" y="13"/>
                    </a:lnTo>
                    <a:lnTo>
                      <a:pt x="181" y="17"/>
                    </a:lnTo>
                    <a:lnTo>
                      <a:pt x="150" y="6"/>
                    </a:lnTo>
                    <a:lnTo>
                      <a:pt x="143" y="6"/>
                    </a:lnTo>
                    <a:lnTo>
                      <a:pt x="126" y="3"/>
                    </a:lnTo>
                    <a:lnTo>
                      <a:pt x="118" y="6"/>
                    </a:lnTo>
                    <a:lnTo>
                      <a:pt x="111" y="3"/>
                    </a:lnTo>
                    <a:lnTo>
                      <a:pt x="103" y="7"/>
                    </a:lnTo>
                    <a:lnTo>
                      <a:pt x="95" y="7"/>
                    </a:lnTo>
                    <a:lnTo>
                      <a:pt x="89" y="3"/>
                    </a:lnTo>
                    <a:lnTo>
                      <a:pt x="80" y="2"/>
                    </a:lnTo>
                    <a:lnTo>
                      <a:pt x="64" y="3"/>
                    </a:lnTo>
                    <a:lnTo>
                      <a:pt x="41" y="11"/>
                    </a:lnTo>
                    <a:lnTo>
                      <a:pt x="26" y="19"/>
                    </a:lnTo>
                    <a:lnTo>
                      <a:pt x="17" y="33"/>
                    </a:lnTo>
                    <a:lnTo>
                      <a:pt x="10" y="38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9" name="任意多边形: 形状 228"/>
              <p:cNvSpPr>
                <a:spLocks noChangeAspect="1"/>
              </p:cNvSpPr>
              <p:nvPr/>
            </p:nvSpPr>
            <p:spPr bwMode="gray">
              <a:xfrm>
                <a:off x="5053806" y="2700685"/>
                <a:ext cx="95250" cy="47625"/>
              </a:xfrm>
              <a:custGeom>
                <a:avLst/>
                <a:gdLst/>
                <a:ahLst/>
                <a:cxnLst>
                  <a:cxn ang="0">
                    <a:pos x="285" y="96"/>
                  </a:cxn>
                  <a:cxn ang="0">
                    <a:pos x="273" y="100"/>
                  </a:cxn>
                  <a:cxn ang="0">
                    <a:pos x="256" y="89"/>
                  </a:cxn>
                  <a:cxn ang="0">
                    <a:pos x="241" y="84"/>
                  </a:cxn>
                  <a:cxn ang="0">
                    <a:pos x="229" y="88"/>
                  </a:cxn>
                  <a:cxn ang="0">
                    <a:pos x="211" y="85"/>
                  </a:cxn>
                  <a:cxn ang="0">
                    <a:pos x="196" y="94"/>
                  </a:cxn>
                  <a:cxn ang="0">
                    <a:pos x="191" y="106"/>
                  </a:cxn>
                  <a:cxn ang="0">
                    <a:pos x="181" y="108"/>
                  </a:cxn>
                  <a:cxn ang="0">
                    <a:pos x="167" y="116"/>
                  </a:cxn>
                  <a:cxn ang="0">
                    <a:pos x="150" y="110"/>
                  </a:cxn>
                  <a:cxn ang="0">
                    <a:pos x="134" y="119"/>
                  </a:cxn>
                  <a:cxn ang="0">
                    <a:pos x="103" y="128"/>
                  </a:cxn>
                  <a:cxn ang="0">
                    <a:pos x="90" y="148"/>
                  </a:cxn>
                  <a:cxn ang="0">
                    <a:pos x="84" y="148"/>
                  </a:cxn>
                  <a:cxn ang="0">
                    <a:pos x="51" y="149"/>
                  </a:cxn>
                  <a:cxn ang="0">
                    <a:pos x="27" y="131"/>
                  </a:cxn>
                  <a:cxn ang="0">
                    <a:pos x="12" y="123"/>
                  </a:cxn>
                  <a:cxn ang="0">
                    <a:pos x="6" y="110"/>
                  </a:cxn>
                  <a:cxn ang="0">
                    <a:pos x="0" y="88"/>
                  </a:cxn>
                  <a:cxn ang="0">
                    <a:pos x="5" y="76"/>
                  </a:cxn>
                  <a:cxn ang="0">
                    <a:pos x="12" y="67"/>
                  </a:cxn>
                  <a:cxn ang="0">
                    <a:pos x="20" y="67"/>
                  </a:cxn>
                  <a:cxn ang="0">
                    <a:pos x="25" y="72"/>
                  </a:cxn>
                  <a:cxn ang="0">
                    <a:pos x="40" y="69"/>
                  </a:cxn>
                  <a:cxn ang="0">
                    <a:pos x="53" y="59"/>
                  </a:cxn>
                  <a:cxn ang="0">
                    <a:pos x="53" y="53"/>
                  </a:cxn>
                  <a:cxn ang="0">
                    <a:pos x="62" y="51"/>
                  </a:cxn>
                  <a:cxn ang="0">
                    <a:pos x="67" y="42"/>
                  </a:cxn>
                  <a:cxn ang="0">
                    <a:pos x="68" y="30"/>
                  </a:cxn>
                  <a:cxn ang="0">
                    <a:pos x="70" y="25"/>
                  </a:cxn>
                  <a:cxn ang="0">
                    <a:pos x="79" y="22"/>
                  </a:cxn>
                  <a:cxn ang="0">
                    <a:pos x="84" y="15"/>
                  </a:cxn>
                  <a:cxn ang="0">
                    <a:pos x="89" y="8"/>
                  </a:cxn>
                  <a:cxn ang="0">
                    <a:pos x="100" y="9"/>
                  </a:cxn>
                  <a:cxn ang="0">
                    <a:pos x="107" y="2"/>
                  </a:cxn>
                  <a:cxn ang="0">
                    <a:pos x="118" y="8"/>
                  </a:cxn>
                  <a:cxn ang="0">
                    <a:pos x="129" y="5"/>
                  </a:cxn>
                  <a:cxn ang="0">
                    <a:pos x="139" y="0"/>
                  </a:cxn>
                  <a:cxn ang="0">
                    <a:pos x="148" y="6"/>
                  </a:cxn>
                  <a:cxn ang="0">
                    <a:pos x="157" y="16"/>
                  </a:cxn>
                  <a:cxn ang="0">
                    <a:pos x="165" y="25"/>
                  </a:cxn>
                  <a:cxn ang="0">
                    <a:pos x="172" y="27"/>
                  </a:cxn>
                  <a:cxn ang="0">
                    <a:pos x="182" y="22"/>
                  </a:cxn>
                  <a:cxn ang="0">
                    <a:pos x="191" y="14"/>
                  </a:cxn>
                  <a:cxn ang="0">
                    <a:pos x="210" y="14"/>
                  </a:cxn>
                  <a:cxn ang="0">
                    <a:pos x="220" y="21"/>
                  </a:cxn>
                  <a:cxn ang="0">
                    <a:pos x="227" y="15"/>
                  </a:cxn>
                  <a:cxn ang="0">
                    <a:pos x="239" y="10"/>
                  </a:cxn>
                  <a:cxn ang="0">
                    <a:pos x="251" y="9"/>
                  </a:cxn>
                  <a:cxn ang="0">
                    <a:pos x="264" y="10"/>
                  </a:cxn>
                  <a:cxn ang="0">
                    <a:pos x="274" y="18"/>
                  </a:cxn>
                  <a:cxn ang="0">
                    <a:pos x="283" y="25"/>
                  </a:cxn>
                  <a:cxn ang="0">
                    <a:pos x="294" y="33"/>
                  </a:cxn>
                  <a:cxn ang="0">
                    <a:pos x="304" y="37"/>
                  </a:cxn>
                  <a:cxn ang="0">
                    <a:pos x="302" y="43"/>
                  </a:cxn>
                  <a:cxn ang="0">
                    <a:pos x="291" y="73"/>
                  </a:cxn>
                  <a:cxn ang="0">
                    <a:pos x="285" y="96"/>
                  </a:cxn>
                </a:cxnLst>
                <a:rect l="0" t="0" r="r" b="b"/>
                <a:pathLst>
                  <a:path w="304" h="149">
                    <a:moveTo>
                      <a:pt x="285" y="96"/>
                    </a:moveTo>
                    <a:lnTo>
                      <a:pt x="273" y="100"/>
                    </a:lnTo>
                    <a:lnTo>
                      <a:pt x="256" y="89"/>
                    </a:lnTo>
                    <a:lnTo>
                      <a:pt x="241" y="84"/>
                    </a:lnTo>
                    <a:lnTo>
                      <a:pt x="229" y="88"/>
                    </a:lnTo>
                    <a:lnTo>
                      <a:pt x="211" y="85"/>
                    </a:lnTo>
                    <a:lnTo>
                      <a:pt x="196" y="94"/>
                    </a:lnTo>
                    <a:lnTo>
                      <a:pt x="191" y="106"/>
                    </a:lnTo>
                    <a:lnTo>
                      <a:pt x="181" y="108"/>
                    </a:lnTo>
                    <a:lnTo>
                      <a:pt x="167" y="116"/>
                    </a:lnTo>
                    <a:lnTo>
                      <a:pt x="150" y="110"/>
                    </a:lnTo>
                    <a:lnTo>
                      <a:pt x="134" y="119"/>
                    </a:lnTo>
                    <a:lnTo>
                      <a:pt x="103" y="128"/>
                    </a:lnTo>
                    <a:lnTo>
                      <a:pt x="90" y="148"/>
                    </a:lnTo>
                    <a:lnTo>
                      <a:pt x="84" y="148"/>
                    </a:lnTo>
                    <a:lnTo>
                      <a:pt x="51" y="149"/>
                    </a:lnTo>
                    <a:lnTo>
                      <a:pt x="27" y="131"/>
                    </a:lnTo>
                    <a:lnTo>
                      <a:pt x="12" y="123"/>
                    </a:lnTo>
                    <a:lnTo>
                      <a:pt x="6" y="110"/>
                    </a:lnTo>
                    <a:lnTo>
                      <a:pt x="0" y="88"/>
                    </a:lnTo>
                    <a:lnTo>
                      <a:pt x="5" y="76"/>
                    </a:lnTo>
                    <a:lnTo>
                      <a:pt x="12" y="67"/>
                    </a:lnTo>
                    <a:lnTo>
                      <a:pt x="20" y="67"/>
                    </a:lnTo>
                    <a:lnTo>
                      <a:pt x="25" y="72"/>
                    </a:lnTo>
                    <a:lnTo>
                      <a:pt x="40" y="69"/>
                    </a:lnTo>
                    <a:lnTo>
                      <a:pt x="53" y="59"/>
                    </a:lnTo>
                    <a:lnTo>
                      <a:pt x="53" y="53"/>
                    </a:lnTo>
                    <a:lnTo>
                      <a:pt x="62" y="51"/>
                    </a:lnTo>
                    <a:lnTo>
                      <a:pt x="67" y="42"/>
                    </a:lnTo>
                    <a:lnTo>
                      <a:pt x="68" y="30"/>
                    </a:lnTo>
                    <a:lnTo>
                      <a:pt x="70" y="25"/>
                    </a:lnTo>
                    <a:lnTo>
                      <a:pt x="79" y="22"/>
                    </a:lnTo>
                    <a:lnTo>
                      <a:pt x="84" y="15"/>
                    </a:lnTo>
                    <a:lnTo>
                      <a:pt x="89" y="8"/>
                    </a:lnTo>
                    <a:lnTo>
                      <a:pt x="100" y="9"/>
                    </a:lnTo>
                    <a:lnTo>
                      <a:pt x="107" y="2"/>
                    </a:lnTo>
                    <a:lnTo>
                      <a:pt x="118" y="8"/>
                    </a:lnTo>
                    <a:lnTo>
                      <a:pt x="129" y="5"/>
                    </a:lnTo>
                    <a:lnTo>
                      <a:pt x="139" y="0"/>
                    </a:lnTo>
                    <a:lnTo>
                      <a:pt x="148" y="6"/>
                    </a:lnTo>
                    <a:lnTo>
                      <a:pt x="157" y="16"/>
                    </a:lnTo>
                    <a:lnTo>
                      <a:pt x="165" y="25"/>
                    </a:lnTo>
                    <a:lnTo>
                      <a:pt x="172" y="27"/>
                    </a:lnTo>
                    <a:lnTo>
                      <a:pt x="182" y="22"/>
                    </a:lnTo>
                    <a:lnTo>
                      <a:pt x="191" y="14"/>
                    </a:lnTo>
                    <a:lnTo>
                      <a:pt x="210" y="14"/>
                    </a:lnTo>
                    <a:lnTo>
                      <a:pt x="220" y="21"/>
                    </a:lnTo>
                    <a:lnTo>
                      <a:pt x="227" y="15"/>
                    </a:lnTo>
                    <a:lnTo>
                      <a:pt x="239" y="10"/>
                    </a:lnTo>
                    <a:lnTo>
                      <a:pt x="251" y="9"/>
                    </a:lnTo>
                    <a:lnTo>
                      <a:pt x="264" y="10"/>
                    </a:lnTo>
                    <a:lnTo>
                      <a:pt x="274" y="18"/>
                    </a:lnTo>
                    <a:lnTo>
                      <a:pt x="283" y="25"/>
                    </a:lnTo>
                    <a:lnTo>
                      <a:pt x="294" y="33"/>
                    </a:lnTo>
                    <a:lnTo>
                      <a:pt x="304" y="37"/>
                    </a:lnTo>
                    <a:lnTo>
                      <a:pt x="302" y="43"/>
                    </a:lnTo>
                    <a:lnTo>
                      <a:pt x="291" y="73"/>
                    </a:lnTo>
                    <a:lnTo>
                      <a:pt x="285" y="9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0" name="任意多边形: 形状 229"/>
              <p:cNvSpPr>
                <a:spLocks noChangeAspect="1"/>
              </p:cNvSpPr>
              <p:nvPr/>
            </p:nvSpPr>
            <p:spPr bwMode="gray">
              <a:xfrm>
                <a:off x="4993481" y="2770535"/>
                <a:ext cx="53975" cy="39688"/>
              </a:xfrm>
              <a:custGeom>
                <a:avLst/>
                <a:gdLst/>
                <a:ahLst/>
                <a:cxnLst>
                  <a:cxn ang="0">
                    <a:pos x="136" y="4"/>
                  </a:cxn>
                  <a:cxn ang="0">
                    <a:pos x="117" y="10"/>
                  </a:cxn>
                  <a:cxn ang="0">
                    <a:pos x="108" y="19"/>
                  </a:cxn>
                  <a:cxn ang="0">
                    <a:pos x="75" y="17"/>
                  </a:cxn>
                  <a:cxn ang="0">
                    <a:pos x="58" y="33"/>
                  </a:cxn>
                  <a:cxn ang="0">
                    <a:pos x="14" y="31"/>
                  </a:cxn>
                  <a:cxn ang="0">
                    <a:pos x="0" y="48"/>
                  </a:cxn>
                  <a:cxn ang="0">
                    <a:pos x="2" y="54"/>
                  </a:cxn>
                  <a:cxn ang="0">
                    <a:pos x="5" y="60"/>
                  </a:cxn>
                  <a:cxn ang="0">
                    <a:pos x="9" y="74"/>
                  </a:cxn>
                  <a:cxn ang="0">
                    <a:pos x="11" y="85"/>
                  </a:cxn>
                  <a:cxn ang="0">
                    <a:pos x="21" y="94"/>
                  </a:cxn>
                  <a:cxn ang="0">
                    <a:pos x="27" y="98"/>
                  </a:cxn>
                  <a:cxn ang="0">
                    <a:pos x="22" y="106"/>
                  </a:cxn>
                  <a:cxn ang="0">
                    <a:pos x="12" y="106"/>
                  </a:cxn>
                  <a:cxn ang="0">
                    <a:pos x="14" y="117"/>
                  </a:cxn>
                  <a:cxn ang="0">
                    <a:pos x="30" y="111"/>
                  </a:cxn>
                  <a:cxn ang="0">
                    <a:pos x="53" y="116"/>
                  </a:cxn>
                  <a:cxn ang="0">
                    <a:pos x="63" y="100"/>
                  </a:cxn>
                  <a:cxn ang="0">
                    <a:pos x="79" y="118"/>
                  </a:cxn>
                  <a:cxn ang="0">
                    <a:pos x="81" y="114"/>
                  </a:cxn>
                  <a:cxn ang="0">
                    <a:pos x="87" y="117"/>
                  </a:cxn>
                  <a:cxn ang="0">
                    <a:pos x="96" y="123"/>
                  </a:cxn>
                  <a:cxn ang="0">
                    <a:pos x="100" y="107"/>
                  </a:cxn>
                  <a:cxn ang="0">
                    <a:pos x="100" y="97"/>
                  </a:cxn>
                  <a:cxn ang="0">
                    <a:pos x="119" y="87"/>
                  </a:cxn>
                  <a:cxn ang="0">
                    <a:pos x="124" y="69"/>
                  </a:cxn>
                  <a:cxn ang="0">
                    <a:pos x="117" y="58"/>
                  </a:cxn>
                  <a:cxn ang="0">
                    <a:pos x="140" y="46"/>
                  </a:cxn>
                  <a:cxn ang="0">
                    <a:pos x="144" y="38"/>
                  </a:cxn>
                  <a:cxn ang="0">
                    <a:pos x="155" y="39"/>
                  </a:cxn>
                  <a:cxn ang="0">
                    <a:pos x="154" y="32"/>
                  </a:cxn>
                  <a:cxn ang="0">
                    <a:pos x="157" y="24"/>
                  </a:cxn>
                  <a:cxn ang="0">
                    <a:pos x="170" y="31"/>
                  </a:cxn>
                  <a:cxn ang="0">
                    <a:pos x="173" y="31"/>
                  </a:cxn>
                  <a:cxn ang="0">
                    <a:pos x="160" y="4"/>
                  </a:cxn>
                  <a:cxn ang="0">
                    <a:pos x="145" y="0"/>
                  </a:cxn>
                </a:cxnLst>
                <a:rect l="0" t="0" r="r" b="b"/>
                <a:pathLst>
                  <a:path w="173" h="123">
                    <a:moveTo>
                      <a:pt x="145" y="0"/>
                    </a:moveTo>
                    <a:lnTo>
                      <a:pt x="136" y="4"/>
                    </a:lnTo>
                    <a:lnTo>
                      <a:pt x="134" y="12"/>
                    </a:lnTo>
                    <a:lnTo>
                      <a:pt x="117" y="10"/>
                    </a:lnTo>
                    <a:lnTo>
                      <a:pt x="113" y="10"/>
                    </a:lnTo>
                    <a:lnTo>
                      <a:pt x="108" y="19"/>
                    </a:lnTo>
                    <a:lnTo>
                      <a:pt x="88" y="15"/>
                    </a:lnTo>
                    <a:lnTo>
                      <a:pt x="75" y="17"/>
                    </a:lnTo>
                    <a:lnTo>
                      <a:pt x="66" y="28"/>
                    </a:lnTo>
                    <a:lnTo>
                      <a:pt x="58" y="33"/>
                    </a:lnTo>
                    <a:lnTo>
                      <a:pt x="30" y="31"/>
                    </a:lnTo>
                    <a:lnTo>
                      <a:pt x="14" y="31"/>
                    </a:lnTo>
                    <a:lnTo>
                      <a:pt x="2" y="41"/>
                    </a:lnTo>
                    <a:lnTo>
                      <a:pt x="0" y="48"/>
                    </a:lnTo>
                    <a:lnTo>
                      <a:pt x="0" y="53"/>
                    </a:lnTo>
                    <a:lnTo>
                      <a:pt x="2" y="54"/>
                    </a:lnTo>
                    <a:lnTo>
                      <a:pt x="7" y="53"/>
                    </a:lnTo>
                    <a:lnTo>
                      <a:pt x="5" y="60"/>
                    </a:lnTo>
                    <a:lnTo>
                      <a:pt x="4" y="68"/>
                    </a:lnTo>
                    <a:lnTo>
                      <a:pt x="9" y="74"/>
                    </a:lnTo>
                    <a:lnTo>
                      <a:pt x="9" y="82"/>
                    </a:lnTo>
                    <a:lnTo>
                      <a:pt x="11" y="85"/>
                    </a:lnTo>
                    <a:lnTo>
                      <a:pt x="18" y="89"/>
                    </a:lnTo>
                    <a:lnTo>
                      <a:pt x="21" y="94"/>
                    </a:lnTo>
                    <a:lnTo>
                      <a:pt x="25" y="95"/>
                    </a:lnTo>
                    <a:lnTo>
                      <a:pt x="27" y="98"/>
                    </a:lnTo>
                    <a:lnTo>
                      <a:pt x="26" y="103"/>
                    </a:lnTo>
                    <a:lnTo>
                      <a:pt x="22" y="106"/>
                    </a:lnTo>
                    <a:lnTo>
                      <a:pt x="17" y="107"/>
                    </a:lnTo>
                    <a:lnTo>
                      <a:pt x="12" y="106"/>
                    </a:lnTo>
                    <a:lnTo>
                      <a:pt x="6" y="111"/>
                    </a:lnTo>
                    <a:lnTo>
                      <a:pt x="14" y="117"/>
                    </a:lnTo>
                    <a:lnTo>
                      <a:pt x="27" y="116"/>
                    </a:lnTo>
                    <a:lnTo>
                      <a:pt x="30" y="111"/>
                    </a:lnTo>
                    <a:lnTo>
                      <a:pt x="36" y="116"/>
                    </a:lnTo>
                    <a:lnTo>
                      <a:pt x="53" y="116"/>
                    </a:lnTo>
                    <a:lnTo>
                      <a:pt x="60" y="100"/>
                    </a:lnTo>
                    <a:lnTo>
                      <a:pt x="63" y="100"/>
                    </a:lnTo>
                    <a:lnTo>
                      <a:pt x="74" y="119"/>
                    </a:lnTo>
                    <a:lnTo>
                      <a:pt x="79" y="118"/>
                    </a:lnTo>
                    <a:lnTo>
                      <a:pt x="79" y="114"/>
                    </a:lnTo>
                    <a:lnTo>
                      <a:pt x="81" y="114"/>
                    </a:lnTo>
                    <a:lnTo>
                      <a:pt x="84" y="117"/>
                    </a:lnTo>
                    <a:lnTo>
                      <a:pt x="87" y="117"/>
                    </a:lnTo>
                    <a:lnTo>
                      <a:pt x="92" y="123"/>
                    </a:lnTo>
                    <a:lnTo>
                      <a:pt x="96" y="123"/>
                    </a:lnTo>
                    <a:lnTo>
                      <a:pt x="101" y="119"/>
                    </a:lnTo>
                    <a:lnTo>
                      <a:pt x="100" y="107"/>
                    </a:lnTo>
                    <a:lnTo>
                      <a:pt x="103" y="102"/>
                    </a:lnTo>
                    <a:lnTo>
                      <a:pt x="100" y="97"/>
                    </a:lnTo>
                    <a:lnTo>
                      <a:pt x="111" y="89"/>
                    </a:lnTo>
                    <a:lnTo>
                      <a:pt x="119" y="87"/>
                    </a:lnTo>
                    <a:lnTo>
                      <a:pt x="124" y="80"/>
                    </a:lnTo>
                    <a:lnTo>
                      <a:pt x="124" y="69"/>
                    </a:lnTo>
                    <a:lnTo>
                      <a:pt x="118" y="62"/>
                    </a:lnTo>
                    <a:lnTo>
                      <a:pt x="117" y="58"/>
                    </a:lnTo>
                    <a:lnTo>
                      <a:pt x="120" y="53"/>
                    </a:lnTo>
                    <a:lnTo>
                      <a:pt x="140" y="46"/>
                    </a:lnTo>
                    <a:lnTo>
                      <a:pt x="144" y="43"/>
                    </a:lnTo>
                    <a:lnTo>
                      <a:pt x="144" y="38"/>
                    </a:lnTo>
                    <a:lnTo>
                      <a:pt x="151" y="38"/>
                    </a:lnTo>
                    <a:lnTo>
                      <a:pt x="155" y="39"/>
                    </a:lnTo>
                    <a:lnTo>
                      <a:pt x="155" y="38"/>
                    </a:lnTo>
                    <a:lnTo>
                      <a:pt x="154" y="32"/>
                    </a:lnTo>
                    <a:lnTo>
                      <a:pt x="154" y="27"/>
                    </a:lnTo>
                    <a:lnTo>
                      <a:pt x="157" y="24"/>
                    </a:lnTo>
                    <a:lnTo>
                      <a:pt x="161" y="25"/>
                    </a:lnTo>
                    <a:lnTo>
                      <a:pt x="170" y="31"/>
                    </a:lnTo>
                    <a:lnTo>
                      <a:pt x="173" y="28"/>
                    </a:lnTo>
                    <a:lnTo>
                      <a:pt x="173" y="31"/>
                    </a:lnTo>
                    <a:lnTo>
                      <a:pt x="165" y="17"/>
                    </a:lnTo>
                    <a:lnTo>
                      <a:pt x="160" y="4"/>
                    </a:lnTo>
                    <a:lnTo>
                      <a:pt x="152" y="0"/>
                    </a:lnTo>
                    <a:lnTo>
                      <a:pt x="14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1" name="任意多边形: 形状 230"/>
              <p:cNvSpPr>
                <a:spLocks noChangeAspect="1"/>
              </p:cNvSpPr>
              <p:nvPr/>
            </p:nvSpPr>
            <p:spPr bwMode="gray">
              <a:xfrm>
                <a:off x="5117306" y="2881660"/>
                <a:ext cx="41275" cy="33338"/>
              </a:xfrm>
              <a:custGeom>
                <a:avLst/>
                <a:gdLst/>
                <a:ahLst/>
                <a:cxnLst>
                  <a:cxn ang="0">
                    <a:pos x="25" y="107"/>
                  </a:cxn>
                  <a:cxn ang="0">
                    <a:pos x="8" y="90"/>
                  </a:cxn>
                  <a:cxn ang="0">
                    <a:pos x="0" y="70"/>
                  </a:cxn>
                  <a:cxn ang="0">
                    <a:pos x="0" y="53"/>
                  </a:cxn>
                  <a:cxn ang="0">
                    <a:pos x="5" y="17"/>
                  </a:cxn>
                  <a:cxn ang="0">
                    <a:pos x="6" y="19"/>
                  </a:cxn>
                  <a:cxn ang="0">
                    <a:pos x="11" y="19"/>
                  </a:cxn>
                  <a:cxn ang="0">
                    <a:pos x="14" y="16"/>
                  </a:cxn>
                  <a:cxn ang="0">
                    <a:pos x="14" y="8"/>
                  </a:cxn>
                  <a:cxn ang="0">
                    <a:pos x="32" y="1"/>
                  </a:cxn>
                  <a:cxn ang="0">
                    <a:pos x="35" y="3"/>
                  </a:cxn>
                  <a:cxn ang="0">
                    <a:pos x="41" y="10"/>
                  </a:cxn>
                  <a:cxn ang="0">
                    <a:pos x="44" y="10"/>
                  </a:cxn>
                  <a:cxn ang="0">
                    <a:pos x="44" y="5"/>
                  </a:cxn>
                  <a:cxn ang="0">
                    <a:pos x="51" y="0"/>
                  </a:cxn>
                  <a:cxn ang="0">
                    <a:pos x="67" y="4"/>
                  </a:cxn>
                  <a:cxn ang="0">
                    <a:pos x="71" y="0"/>
                  </a:cxn>
                  <a:cxn ang="0">
                    <a:pos x="86" y="3"/>
                  </a:cxn>
                  <a:cxn ang="0">
                    <a:pos x="97" y="1"/>
                  </a:cxn>
                  <a:cxn ang="0">
                    <a:pos x="103" y="4"/>
                  </a:cxn>
                  <a:cxn ang="0">
                    <a:pos x="126" y="24"/>
                  </a:cxn>
                  <a:cxn ang="0">
                    <a:pos x="131" y="53"/>
                  </a:cxn>
                  <a:cxn ang="0">
                    <a:pos x="132" y="69"/>
                  </a:cxn>
                  <a:cxn ang="0">
                    <a:pos x="126" y="71"/>
                  </a:cxn>
                  <a:cxn ang="0">
                    <a:pos x="111" y="85"/>
                  </a:cxn>
                  <a:cxn ang="0">
                    <a:pos x="91" y="85"/>
                  </a:cxn>
                  <a:cxn ang="0">
                    <a:pos x="72" y="92"/>
                  </a:cxn>
                  <a:cxn ang="0">
                    <a:pos x="61" y="102"/>
                  </a:cxn>
                  <a:cxn ang="0">
                    <a:pos x="25" y="107"/>
                  </a:cxn>
                </a:cxnLst>
                <a:rect l="0" t="0" r="r" b="b"/>
                <a:pathLst>
                  <a:path w="132" h="107">
                    <a:moveTo>
                      <a:pt x="25" y="107"/>
                    </a:moveTo>
                    <a:lnTo>
                      <a:pt x="8" y="90"/>
                    </a:lnTo>
                    <a:lnTo>
                      <a:pt x="0" y="70"/>
                    </a:lnTo>
                    <a:lnTo>
                      <a:pt x="0" y="53"/>
                    </a:lnTo>
                    <a:lnTo>
                      <a:pt x="5" y="17"/>
                    </a:lnTo>
                    <a:lnTo>
                      <a:pt x="6" y="19"/>
                    </a:lnTo>
                    <a:lnTo>
                      <a:pt x="11" y="19"/>
                    </a:lnTo>
                    <a:lnTo>
                      <a:pt x="14" y="16"/>
                    </a:lnTo>
                    <a:lnTo>
                      <a:pt x="14" y="8"/>
                    </a:lnTo>
                    <a:lnTo>
                      <a:pt x="32" y="1"/>
                    </a:lnTo>
                    <a:lnTo>
                      <a:pt x="35" y="3"/>
                    </a:lnTo>
                    <a:lnTo>
                      <a:pt x="41" y="10"/>
                    </a:lnTo>
                    <a:lnTo>
                      <a:pt x="44" y="10"/>
                    </a:lnTo>
                    <a:lnTo>
                      <a:pt x="44" y="5"/>
                    </a:lnTo>
                    <a:lnTo>
                      <a:pt x="51" y="0"/>
                    </a:lnTo>
                    <a:lnTo>
                      <a:pt x="67" y="4"/>
                    </a:lnTo>
                    <a:lnTo>
                      <a:pt x="71" y="0"/>
                    </a:lnTo>
                    <a:lnTo>
                      <a:pt x="86" y="3"/>
                    </a:lnTo>
                    <a:lnTo>
                      <a:pt x="97" y="1"/>
                    </a:lnTo>
                    <a:lnTo>
                      <a:pt x="103" y="4"/>
                    </a:lnTo>
                    <a:lnTo>
                      <a:pt x="126" y="24"/>
                    </a:lnTo>
                    <a:lnTo>
                      <a:pt x="131" y="53"/>
                    </a:lnTo>
                    <a:lnTo>
                      <a:pt x="132" y="69"/>
                    </a:lnTo>
                    <a:lnTo>
                      <a:pt x="126" y="71"/>
                    </a:lnTo>
                    <a:lnTo>
                      <a:pt x="111" y="85"/>
                    </a:lnTo>
                    <a:lnTo>
                      <a:pt x="91" y="85"/>
                    </a:lnTo>
                    <a:lnTo>
                      <a:pt x="72" y="92"/>
                    </a:lnTo>
                    <a:lnTo>
                      <a:pt x="61" y="102"/>
                    </a:lnTo>
                    <a:lnTo>
                      <a:pt x="25" y="10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2" name="任意多边形: 形状 231"/>
              <p:cNvSpPr>
                <a:spLocks noChangeAspect="1"/>
              </p:cNvSpPr>
              <p:nvPr/>
            </p:nvSpPr>
            <p:spPr bwMode="gray">
              <a:xfrm>
                <a:off x="5110956" y="2734022"/>
                <a:ext cx="165100" cy="115888"/>
              </a:xfrm>
              <a:custGeom>
                <a:avLst/>
                <a:gdLst/>
                <a:ahLst/>
                <a:cxnLst>
                  <a:cxn ang="0">
                    <a:pos x="449" y="356"/>
                  </a:cxn>
                  <a:cxn ang="0">
                    <a:pos x="399" y="334"/>
                  </a:cxn>
                  <a:cxn ang="0">
                    <a:pos x="373" y="328"/>
                  </a:cxn>
                  <a:cxn ang="0">
                    <a:pos x="327" y="347"/>
                  </a:cxn>
                  <a:cxn ang="0">
                    <a:pos x="291" y="364"/>
                  </a:cxn>
                  <a:cxn ang="0">
                    <a:pos x="206" y="355"/>
                  </a:cxn>
                  <a:cxn ang="0">
                    <a:pos x="158" y="351"/>
                  </a:cxn>
                  <a:cxn ang="0">
                    <a:pos x="153" y="328"/>
                  </a:cxn>
                  <a:cxn ang="0">
                    <a:pos x="131" y="322"/>
                  </a:cxn>
                  <a:cxn ang="0">
                    <a:pos x="134" y="295"/>
                  </a:cxn>
                  <a:cxn ang="0">
                    <a:pos x="115" y="293"/>
                  </a:cxn>
                  <a:cxn ang="0">
                    <a:pos x="72" y="270"/>
                  </a:cxn>
                  <a:cxn ang="0">
                    <a:pos x="69" y="246"/>
                  </a:cxn>
                  <a:cxn ang="0">
                    <a:pos x="49" y="238"/>
                  </a:cxn>
                  <a:cxn ang="0">
                    <a:pos x="35" y="207"/>
                  </a:cxn>
                  <a:cxn ang="0">
                    <a:pos x="19" y="182"/>
                  </a:cxn>
                  <a:cxn ang="0">
                    <a:pos x="0" y="172"/>
                  </a:cxn>
                  <a:cxn ang="0">
                    <a:pos x="35" y="162"/>
                  </a:cxn>
                  <a:cxn ang="0">
                    <a:pos x="59" y="138"/>
                  </a:cxn>
                  <a:cxn ang="0">
                    <a:pos x="73" y="112"/>
                  </a:cxn>
                  <a:cxn ang="0">
                    <a:pos x="91" y="85"/>
                  </a:cxn>
                  <a:cxn ang="0">
                    <a:pos x="99" y="63"/>
                  </a:cxn>
                  <a:cxn ang="0">
                    <a:pos x="110" y="46"/>
                  </a:cxn>
                  <a:cxn ang="0">
                    <a:pos x="132" y="39"/>
                  </a:cxn>
                  <a:cxn ang="0">
                    <a:pos x="144" y="25"/>
                  </a:cxn>
                  <a:cxn ang="0">
                    <a:pos x="168" y="22"/>
                  </a:cxn>
                  <a:cxn ang="0">
                    <a:pos x="210" y="27"/>
                  </a:cxn>
                  <a:cxn ang="0">
                    <a:pos x="241" y="22"/>
                  </a:cxn>
                  <a:cxn ang="0">
                    <a:pos x="261" y="37"/>
                  </a:cxn>
                  <a:cxn ang="0">
                    <a:pos x="295" y="21"/>
                  </a:cxn>
                  <a:cxn ang="0">
                    <a:pos x="346" y="0"/>
                  </a:cxn>
                  <a:cxn ang="0">
                    <a:pos x="360" y="1"/>
                  </a:cxn>
                  <a:cxn ang="0">
                    <a:pos x="386" y="25"/>
                  </a:cxn>
                  <a:cxn ang="0">
                    <a:pos x="397" y="55"/>
                  </a:cxn>
                  <a:cxn ang="0">
                    <a:pos x="422" y="97"/>
                  </a:cxn>
                  <a:cxn ang="0">
                    <a:pos x="438" y="146"/>
                  </a:cxn>
                  <a:cxn ang="0">
                    <a:pos x="436" y="182"/>
                  </a:cxn>
                  <a:cxn ang="0">
                    <a:pos x="440" y="207"/>
                  </a:cxn>
                  <a:cxn ang="0">
                    <a:pos x="440" y="225"/>
                  </a:cxn>
                  <a:cxn ang="0">
                    <a:pos x="462" y="241"/>
                  </a:cxn>
                  <a:cxn ang="0">
                    <a:pos x="483" y="232"/>
                  </a:cxn>
                  <a:cxn ang="0">
                    <a:pos x="506" y="226"/>
                  </a:cxn>
                  <a:cxn ang="0">
                    <a:pos x="521" y="230"/>
                  </a:cxn>
                  <a:cxn ang="0">
                    <a:pos x="523" y="254"/>
                  </a:cxn>
                  <a:cxn ang="0">
                    <a:pos x="518" y="270"/>
                  </a:cxn>
                  <a:cxn ang="0">
                    <a:pos x="502" y="279"/>
                  </a:cxn>
                  <a:cxn ang="0">
                    <a:pos x="485" y="296"/>
                  </a:cxn>
                  <a:cxn ang="0">
                    <a:pos x="475" y="296"/>
                  </a:cxn>
                  <a:cxn ang="0">
                    <a:pos x="487" y="277"/>
                  </a:cxn>
                  <a:cxn ang="0">
                    <a:pos x="480" y="263"/>
                  </a:cxn>
                  <a:cxn ang="0">
                    <a:pos x="472" y="299"/>
                  </a:cxn>
                  <a:cxn ang="0">
                    <a:pos x="467" y="317"/>
                  </a:cxn>
                  <a:cxn ang="0">
                    <a:pos x="465" y="344"/>
                  </a:cxn>
                </a:cxnLst>
                <a:rect l="0" t="0" r="r" b="b"/>
                <a:pathLst>
                  <a:path w="523" h="364">
                    <a:moveTo>
                      <a:pt x="467" y="355"/>
                    </a:moveTo>
                    <a:lnTo>
                      <a:pt x="449" y="356"/>
                    </a:lnTo>
                    <a:lnTo>
                      <a:pt x="429" y="343"/>
                    </a:lnTo>
                    <a:lnTo>
                      <a:pt x="399" y="334"/>
                    </a:lnTo>
                    <a:lnTo>
                      <a:pt x="393" y="329"/>
                    </a:lnTo>
                    <a:lnTo>
                      <a:pt x="373" y="328"/>
                    </a:lnTo>
                    <a:lnTo>
                      <a:pt x="347" y="337"/>
                    </a:lnTo>
                    <a:lnTo>
                      <a:pt x="327" y="347"/>
                    </a:lnTo>
                    <a:lnTo>
                      <a:pt x="308" y="359"/>
                    </a:lnTo>
                    <a:lnTo>
                      <a:pt x="291" y="364"/>
                    </a:lnTo>
                    <a:lnTo>
                      <a:pt x="247" y="356"/>
                    </a:lnTo>
                    <a:lnTo>
                      <a:pt x="206" y="355"/>
                    </a:lnTo>
                    <a:lnTo>
                      <a:pt x="172" y="351"/>
                    </a:lnTo>
                    <a:lnTo>
                      <a:pt x="158" y="351"/>
                    </a:lnTo>
                    <a:lnTo>
                      <a:pt x="147" y="343"/>
                    </a:lnTo>
                    <a:lnTo>
                      <a:pt x="153" y="328"/>
                    </a:lnTo>
                    <a:lnTo>
                      <a:pt x="141" y="324"/>
                    </a:lnTo>
                    <a:lnTo>
                      <a:pt x="131" y="322"/>
                    </a:lnTo>
                    <a:lnTo>
                      <a:pt x="124" y="306"/>
                    </a:lnTo>
                    <a:lnTo>
                      <a:pt x="134" y="295"/>
                    </a:lnTo>
                    <a:lnTo>
                      <a:pt x="126" y="284"/>
                    </a:lnTo>
                    <a:lnTo>
                      <a:pt x="115" y="293"/>
                    </a:lnTo>
                    <a:lnTo>
                      <a:pt x="87" y="283"/>
                    </a:lnTo>
                    <a:lnTo>
                      <a:pt x="72" y="270"/>
                    </a:lnTo>
                    <a:lnTo>
                      <a:pt x="71" y="256"/>
                    </a:lnTo>
                    <a:lnTo>
                      <a:pt x="69" y="246"/>
                    </a:lnTo>
                    <a:lnTo>
                      <a:pt x="60" y="241"/>
                    </a:lnTo>
                    <a:lnTo>
                      <a:pt x="49" y="238"/>
                    </a:lnTo>
                    <a:lnTo>
                      <a:pt x="40" y="225"/>
                    </a:lnTo>
                    <a:lnTo>
                      <a:pt x="35" y="207"/>
                    </a:lnTo>
                    <a:lnTo>
                      <a:pt x="30" y="194"/>
                    </a:lnTo>
                    <a:lnTo>
                      <a:pt x="19" y="182"/>
                    </a:lnTo>
                    <a:lnTo>
                      <a:pt x="5" y="176"/>
                    </a:lnTo>
                    <a:lnTo>
                      <a:pt x="0" y="172"/>
                    </a:lnTo>
                    <a:lnTo>
                      <a:pt x="3" y="172"/>
                    </a:lnTo>
                    <a:lnTo>
                      <a:pt x="35" y="162"/>
                    </a:lnTo>
                    <a:lnTo>
                      <a:pt x="51" y="155"/>
                    </a:lnTo>
                    <a:lnTo>
                      <a:pt x="59" y="138"/>
                    </a:lnTo>
                    <a:lnTo>
                      <a:pt x="66" y="128"/>
                    </a:lnTo>
                    <a:lnTo>
                      <a:pt x="73" y="112"/>
                    </a:lnTo>
                    <a:lnTo>
                      <a:pt x="78" y="98"/>
                    </a:lnTo>
                    <a:lnTo>
                      <a:pt x="91" y="85"/>
                    </a:lnTo>
                    <a:lnTo>
                      <a:pt x="93" y="74"/>
                    </a:lnTo>
                    <a:lnTo>
                      <a:pt x="99" y="63"/>
                    </a:lnTo>
                    <a:lnTo>
                      <a:pt x="101" y="55"/>
                    </a:lnTo>
                    <a:lnTo>
                      <a:pt x="110" y="46"/>
                    </a:lnTo>
                    <a:lnTo>
                      <a:pt x="125" y="39"/>
                    </a:lnTo>
                    <a:lnTo>
                      <a:pt x="132" y="39"/>
                    </a:lnTo>
                    <a:lnTo>
                      <a:pt x="140" y="32"/>
                    </a:lnTo>
                    <a:lnTo>
                      <a:pt x="144" y="25"/>
                    </a:lnTo>
                    <a:lnTo>
                      <a:pt x="151" y="22"/>
                    </a:lnTo>
                    <a:lnTo>
                      <a:pt x="168" y="22"/>
                    </a:lnTo>
                    <a:lnTo>
                      <a:pt x="187" y="25"/>
                    </a:lnTo>
                    <a:lnTo>
                      <a:pt x="210" y="27"/>
                    </a:lnTo>
                    <a:lnTo>
                      <a:pt x="225" y="24"/>
                    </a:lnTo>
                    <a:lnTo>
                      <a:pt x="241" y="22"/>
                    </a:lnTo>
                    <a:lnTo>
                      <a:pt x="252" y="32"/>
                    </a:lnTo>
                    <a:lnTo>
                      <a:pt x="261" y="37"/>
                    </a:lnTo>
                    <a:lnTo>
                      <a:pt x="277" y="26"/>
                    </a:lnTo>
                    <a:lnTo>
                      <a:pt x="295" y="21"/>
                    </a:lnTo>
                    <a:lnTo>
                      <a:pt x="312" y="21"/>
                    </a:lnTo>
                    <a:lnTo>
                      <a:pt x="346" y="0"/>
                    </a:lnTo>
                    <a:lnTo>
                      <a:pt x="352" y="1"/>
                    </a:lnTo>
                    <a:lnTo>
                      <a:pt x="360" y="1"/>
                    </a:lnTo>
                    <a:lnTo>
                      <a:pt x="372" y="11"/>
                    </a:lnTo>
                    <a:lnTo>
                      <a:pt x="386" y="25"/>
                    </a:lnTo>
                    <a:lnTo>
                      <a:pt x="394" y="38"/>
                    </a:lnTo>
                    <a:lnTo>
                      <a:pt x="397" y="55"/>
                    </a:lnTo>
                    <a:lnTo>
                      <a:pt x="409" y="76"/>
                    </a:lnTo>
                    <a:lnTo>
                      <a:pt x="422" y="97"/>
                    </a:lnTo>
                    <a:lnTo>
                      <a:pt x="433" y="117"/>
                    </a:lnTo>
                    <a:lnTo>
                      <a:pt x="438" y="146"/>
                    </a:lnTo>
                    <a:lnTo>
                      <a:pt x="438" y="166"/>
                    </a:lnTo>
                    <a:lnTo>
                      <a:pt x="436" y="182"/>
                    </a:lnTo>
                    <a:lnTo>
                      <a:pt x="438" y="194"/>
                    </a:lnTo>
                    <a:lnTo>
                      <a:pt x="440" y="207"/>
                    </a:lnTo>
                    <a:lnTo>
                      <a:pt x="440" y="221"/>
                    </a:lnTo>
                    <a:lnTo>
                      <a:pt x="440" y="225"/>
                    </a:lnTo>
                    <a:lnTo>
                      <a:pt x="448" y="224"/>
                    </a:lnTo>
                    <a:lnTo>
                      <a:pt x="462" y="241"/>
                    </a:lnTo>
                    <a:lnTo>
                      <a:pt x="472" y="240"/>
                    </a:lnTo>
                    <a:lnTo>
                      <a:pt x="483" y="232"/>
                    </a:lnTo>
                    <a:lnTo>
                      <a:pt x="497" y="230"/>
                    </a:lnTo>
                    <a:lnTo>
                      <a:pt x="506" y="226"/>
                    </a:lnTo>
                    <a:lnTo>
                      <a:pt x="515" y="226"/>
                    </a:lnTo>
                    <a:lnTo>
                      <a:pt x="521" y="230"/>
                    </a:lnTo>
                    <a:lnTo>
                      <a:pt x="523" y="237"/>
                    </a:lnTo>
                    <a:lnTo>
                      <a:pt x="523" y="254"/>
                    </a:lnTo>
                    <a:lnTo>
                      <a:pt x="521" y="265"/>
                    </a:lnTo>
                    <a:lnTo>
                      <a:pt x="518" y="270"/>
                    </a:lnTo>
                    <a:lnTo>
                      <a:pt x="513" y="277"/>
                    </a:lnTo>
                    <a:lnTo>
                      <a:pt x="502" y="279"/>
                    </a:lnTo>
                    <a:lnTo>
                      <a:pt x="492" y="286"/>
                    </a:lnTo>
                    <a:lnTo>
                      <a:pt x="485" y="296"/>
                    </a:lnTo>
                    <a:lnTo>
                      <a:pt x="478" y="302"/>
                    </a:lnTo>
                    <a:lnTo>
                      <a:pt x="475" y="296"/>
                    </a:lnTo>
                    <a:lnTo>
                      <a:pt x="481" y="289"/>
                    </a:lnTo>
                    <a:lnTo>
                      <a:pt x="487" y="277"/>
                    </a:lnTo>
                    <a:lnTo>
                      <a:pt x="487" y="263"/>
                    </a:lnTo>
                    <a:lnTo>
                      <a:pt x="480" y="263"/>
                    </a:lnTo>
                    <a:lnTo>
                      <a:pt x="476" y="286"/>
                    </a:lnTo>
                    <a:lnTo>
                      <a:pt x="472" y="299"/>
                    </a:lnTo>
                    <a:lnTo>
                      <a:pt x="469" y="310"/>
                    </a:lnTo>
                    <a:lnTo>
                      <a:pt x="467" y="317"/>
                    </a:lnTo>
                    <a:lnTo>
                      <a:pt x="467" y="336"/>
                    </a:lnTo>
                    <a:lnTo>
                      <a:pt x="465" y="344"/>
                    </a:lnTo>
                    <a:lnTo>
                      <a:pt x="467" y="35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3" name="任意多边形: 形状 232"/>
              <p:cNvSpPr>
                <a:spLocks noChangeAspect="1"/>
              </p:cNvSpPr>
              <p:nvPr/>
            </p:nvSpPr>
            <p:spPr bwMode="gray">
              <a:xfrm>
                <a:off x="5166519" y="2397472"/>
                <a:ext cx="85725" cy="69850"/>
              </a:xfrm>
              <a:custGeom>
                <a:avLst/>
                <a:gdLst/>
                <a:ahLst/>
                <a:cxnLst>
                  <a:cxn ang="0">
                    <a:pos x="124" y="0"/>
                  </a:cxn>
                  <a:cxn ang="0">
                    <a:pos x="140" y="5"/>
                  </a:cxn>
                  <a:cxn ang="0">
                    <a:pos x="159" y="13"/>
                  </a:cxn>
                  <a:cxn ang="0">
                    <a:pos x="184" y="21"/>
                  </a:cxn>
                  <a:cxn ang="0">
                    <a:pos x="239" y="26"/>
                  </a:cxn>
                  <a:cxn ang="0">
                    <a:pos x="253" y="15"/>
                  </a:cxn>
                  <a:cxn ang="0">
                    <a:pos x="265" y="22"/>
                  </a:cxn>
                  <a:cxn ang="0">
                    <a:pos x="264" y="38"/>
                  </a:cxn>
                  <a:cxn ang="0">
                    <a:pos x="244" y="64"/>
                  </a:cxn>
                  <a:cxn ang="0">
                    <a:pos x="242" y="91"/>
                  </a:cxn>
                  <a:cxn ang="0">
                    <a:pos x="240" y="116"/>
                  </a:cxn>
                  <a:cxn ang="0">
                    <a:pos x="243" y="127"/>
                  </a:cxn>
                  <a:cxn ang="0">
                    <a:pos x="232" y="143"/>
                  </a:cxn>
                  <a:cxn ang="0">
                    <a:pos x="224" y="154"/>
                  </a:cxn>
                  <a:cxn ang="0">
                    <a:pos x="237" y="162"/>
                  </a:cxn>
                  <a:cxn ang="0">
                    <a:pos x="261" y="178"/>
                  </a:cxn>
                  <a:cxn ang="0">
                    <a:pos x="250" y="194"/>
                  </a:cxn>
                  <a:cxn ang="0">
                    <a:pos x="233" y="176"/>
                  </a:cxn>
                  <a:cxn ang="0">
                    <a:pos x="229" y="198"/>
                  </a:cxn>
                  <a:cxn ang="0">
                    <a:pos x="224" y="220"/>
                  </a:cxn>
                  <a:cxn ang="0">
                    <a:pos x="206" y="215"/>
                  </a:cxn>
                  <a:cxn ang="0">
                    <a:pos x="183" y="220"/>
                  </a:cxn>
                  <a:cxn ang="0">
                    <a:pos x="153" y="201"/>
                  </a:cxn>
                  <a:cxn ang="0">
                    <a:pos x="134" y="186"/>
                  </a:cxn>
                  <a:cxn ang="0">
                    <a:pos x="104" y="171"/>
                  </a:cxn>
                  <a:cxn ang="0">
                    <a:pos x="65" y="185"/>
                  </a:cxn>
                  <a:cxn ang="0">
                    <a:pos x="50" y="192"/>
                  </a:cxn>
                  <a:cxn ang="0">
                    <a:pos x="56" y="155"/>
                  </a:cxn>
                  <a:cxn ang="0">
                    <a:pos x="60" y="139"/>
                  </a:cxn>
                  <a:cxn ang="0">
                    <a:pos x="43" y="144"/>
                  </a:cxn>
                  <a:cxn ang="0">
                    <a:pos x="28" y="140"/>
                  </a:cxn>
                  <a:cxn ang="0">
                    <a:pos x="14" y="139"/>
                  </a:cxn>
                  <a:cxn ang="0">
                    <a:pos x="5" y="119"/>
                  </a:cxn>
                  <a:cxn ang="0">
                    <a:pos x="7" y="100"/>
                  </a:cxn>
                  <a:cxn ang="0">
                    <a:pos x="16" y="94"/>
                  </a:cxn>
                  <a:cxn ang="0">
                    <a:pos x="3" y="79"/>
                  </a:cxn>
                  <a:cxn ang="0">
                    <a:pos x="5" y="72"/>
                  </a:cxn>
                  <a:cxn ang="0">
                    <a:pos x="3" y="49"/>
                  </a:cxn>
                  <a:cxn ang="0">
                    <a:pos x="35" y="38"/>
                  </a:cxn>
                  <a:cxn ang="0">
                    <a:pos x="39" y="30"/>
                  </a:cxn>
                  <a:cxn ang="0">
                    <a:pos x="54" y="21"/>
                  </a:cxn>
                  <a:cxn ang="0">
                    <a:pos x="77" y="13"/>
                  </a:cxn>
                  <a:cxn ang="0">
                    <a:pos x="108" y="16"/>
                  </a:cxn>
                  <a:cxn ang="0">
                    <a:pos x="111" y="5"/>
                  </a:cxn>
                </a:cxnLst>
                <a:rect l="0" t="0" r="r" b="b"/>
                <a:pathLst>
                  <a:path w="267" h="220">
                    <a:moveTo>
                      <a:pt x="121" y="5"/>
                    </a:moveTo>
                    <a:lnTo>
                      <a:pt x="124" y="0"/>
                    </a:lnTo>
                    <a:lnTo>
                      <a:pt x="131" y="9"/>
                    </a:lnTo>
                    <a:lnTo>
                      <a:pt x="140" y="5"/>
                    </a:lnTo>
                    <a:lnTo>
                      <a:pt x="147" y="6"/>
                    </a:lnTo>
                    <a:lnTo>
                      <a:pt x="159" y="13"/>
                    </a:lnTo>
                    <a:lnTo>
                      <a:pt x="179" y="15"/>
                    </a:lnTo>
                    <a:lnTo>
                      <a:pt x="184" y="21"/>
                    </a:lnTo>
                    <a:lnTo>
                      <a:pt x="196" y="25"/>
                    </a:lnTo>
                    <a:lnTo>
                      <a:pt x="239" y="26"/>
                    </a:lnTo>
                    <a:lnTo>
                      <a:pt x="250" y="22"/>
                    </a:lnTo>
                    <a:lnTo>
                      <a:pt x="253" y="15"/>
                    </a:lnTo>
                    <a:lnTo>
                      <a:pt x="260" y="16"/>
                    </a:lnTo>
                    <a:lnTo>
                      <a:pt x="265" y="22"/>
                    </a:lnTo>
                    <a:lnTo>
                      <a:pt x="267" y="30"/>
                    </a:lnTo>
                    <a:lnTo>
                      <a:pt x="264" y="38"/>
                    </a:lnTo>
                    <a:lnTo>
                      <a:pt x="253" y="49"/>
                    </a:lnTo>
                    <a:lnTo>
                      <a:pt x="244" y="64"/>
                    </a:lnTo>
                    <a:lnTo>
                      <a:pt x="238" y="78"/>
                    </a:lnTo>
                    <a:lnTo>
                      <a:pt x="242" y="91"/>
                    </a:lnTo>
                    <a:lnTo>
                      <a:pt x="239" y="110"/>
                    </a:lnTo>
                    <a:lnTo>
                      <a:pt x="240" y="116"/>
                    </a:lnTo>
                    <a:lnTo>
                      <a:pt x="243" y="121"/>
                    </a:lnTo>
                    <a:lnTo>
                      <a:pt x="243" y="127"/>
                    </a:lnTo>
                    <a:lnTo>
                      <a:pt x="240" y="134"/>
                    </a:lnTo>
                    <a:lnTo>
                      <a:pt x="232" y="143"/>
                    </a:lnTo>
                    <a:lnTo>
                      <a:pt x="227" y="146"/>
                    </a:lnTo>
                    <a:lnTo>
                      <a:pt x="224" y="154"/>
                    </a:lnTo>
                    <a:lnTo>
                      <a:pt x="228" y="161"/>
                    </a:lnTo>
                    <a:lnTo>
                      <a:pt x="237" y="162"/>
                    </a:lnTo>
                    <a:lnTo>
                      <a:pt x="250" y="161"/>
                    </a:lnTo>
                    <a:lnTo>
                      <a:pt x="261" y="178"/>
                    </a:lnTo>
                    <a:lnTo>
                      <a:pt x="260" y="194"/>
                    </a:lnTo>
                    <a:lnTo>
                      <a:pt x="250" y="194"/>
                    </a:lnTo>
                    <a:lnTo>
                      <a:pt x="242" y="183"/>
                    </a:lnTo>
                    <a:lnTo>
                      <a:pt x="233" y="176"/>
                    </a:lnTo>
                    <a:lnTo>
                      <a:pt x="233" y="191"/>
                    </a:lnTo>
                    <a:lnTo>
                      <a:pt x="229" y="198"/>
                    </a:lnTo>
                    <a:lnTo>
                      <a:pt x="223" y="213"/>
                    </a:lnTo>
                    <a:lnTo>
                      <a:pt x="224" y="220"/>
                    </a:lnTo>
                    <a:lnTo>
                      <a:pt x="223" y="219"/>
                    </a:lnTo>
                    <a:lnTo>
                      <a:pt x="206" y="215"/>
                    </a:lnTo>
                    <a:lnTo>
                      <a:pt x="191" y="217"/>
                    </a:lnTo>
                    <a:lnTo>
                      <a:pt x="183" y="220"/>
                    </a:lnTo>
                    <a:lnTo>
                      <a:pt x="175" y="220"/>
                    </a:lnTo>
                    <a:lnTo>
                      <a:pt x="153" y="201"/>
                    </a:lnTo>
                    <a:lnTo>
                      <a:pt x="148" y="191"/>
                    </a:lnTo>
                    <a:lnTo>
                      <a:pt x="134" y="186"/>
                    </a:lnTo>
                    <a:lnTo>
                      <a:pt x="120" y="175"/>
                    </a:lnTo>
                    <a:lnTo>
                      <a:pt x="104" y="171"/>
                    </a:lnTo>
                    <a:lnTo>
                      <a:pt x="78" y="175"/>
                    </a:lnTo>
                    <a:lnTo>
                      <a:pt x="65" y="185"/>
                    </a:lnTo>
                    <a:lnTo>
                      <a:pt x="56" y="186"/>
                    </a:lnTo>
                    <a:lnTo>
                      <a:pt x="50" y="192"/>
                    </a:lnTo>
                    <a:lnTo>
                      <a:pt x="54" y="180"/>
                    </a:lnTo>
                    <a:lnTo>
                      <a:pt x="56" y="155"/>
                    </a:lnTo>
                    <a:lnTo>
                      <a:pt x="60" y="144"/>
                    </a:lnTo>
                    <a:lnTo>
                      <a:pt x="60" y="139"/>
                    </a:lnTo>
                    <a:lnTo>
                      <a:pt x="45" y="137"/>
                    </a:lnTo>
                    <a:lnTo>
                      <a:pt x="43" y="144"/>
                    </a:lnTo>
                    <a:lnTo>
                      <a:pt x="34" y="149"/>
                    </a:lnTo>
                    <a:lnTo>
                      <a:pt x="28" y="140"/>
                    </a:lnTo>
                    <a:lnTo>
                      <a:pt x="22" y="142"/>
                    </a:lnTo>
                    <a:lnTo>
                      <a:pt x="14" y="139"/>
                    </a:lnTo>
                    <a:lnTo>
                      <a:pt x="11" y="128"/>
                    </a:lnTo>
                    <a:lnTo>
                      <a:pt x="5" y="119"/>
                    </a:lnTo>
                    <a:lnTo>
                      <a:pt x="3" y="110"/>
                    </a:lnTo>
                    <a:lnTo>
                      <a:pt x="7" y="100"/>
                    </a:lnTo>
                    <a:lnTo>
                      <a:pt x="18" y="97"/>
                    </a:lnTo>
                    <a:lnTo>
                      <a:pt x="16" y="94"/>
                    </a:lnTo>
                    <a:lnTo>
                      <a:pt x="2" y="92"/>
                    </a:lnTo>
                    <a:lnTo>
                      <a:pt x="3" y="79"/>
                    </a:lnTo>
                    <a:lnTo>
                      <a:pt x="6" y="75"/>
                    </a:lnTo>
                    <a:lnTo>
                      <a:pt x="5" y="72"/>
                    </a:lnTo>
                    <a:lnTo>
                      <a:pt x="0" y="70"/>
                    </a:lnTo>
                    <a:lnTo>
                      <a:pt x="3" y="49"/>
                    </a:lnTo>
                    <a:lnTo>
                      <a:pt x="8" y="46"/>
                    </a:lnTo>
                    <a:lnTo>
                      <a:pt x="35" y="38"/>
                    </a:lnTo>
                    <a:lnTo>
                      <a:pt x="35" y="33"/>
                    </a:lnTo>
                    <a:lnTo>
                      <a:pt x="39" y="30"/>
                    </a:lnTo>
                    <a:lnTo>
                      <a:pt x="48" y="27"/>
                    </a:lnTo>
                    <a:lnTo>
                      <a:pt x="54" y="21"/>
                    </a:lnTo>
                    <a:lnTo>
                      <a:pt x="75" y="22"/>
                    </a:lnTo>
                    <a:lnTo>
                      <a:pt x="77" y="13"/>
                    </a:lnTo>
                    <a:lnTo>
                      <a:pt x="87" y="19"/>
                    </a:lnTo>
                    <a:lnTo>
                      <a:pt x="108" y="16"/>
                    </a:lnTo>
                    <a:lnTo>
                      <a:pt x="113" y="13"/>
                    </a:lnTo>
                    <a:lnTo>
                      <a:pt x="111" y="5"/>
                    </a:lnTo>
                    <a:lnTo>
                      <a:pt x="121" y="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4" name="任意多边形: 形状 233"/>
              <p:cNvSpPr>
                <a:spLocks noChangeAspect="1"/>
              </p:cNvSpPr>
              <p:nvPr/>
            </p:nvSpPr>
            <p:spPr bwMode="gray">
              <a:xfrm>
                <a:off x="5117306" y="1964085"/>
                <a:ext cx="188913" cy="425450"/>
              </a:xfrm>
              <a:custGeom>
                <a:avLst/>
                <a:gdLst/>
                <a:ahLst/>
                <a:cxnLst>
                  <a:cxn ang="0">
                    <a:pos x="46" y="207"/>
                  </a:cxn>
                  <a:cxn ang="0">
                    <a:pos x="162" y="322"/>
                  </a:cxn>
                  <a:cxn ang="0">
                    <a:pos x="159" y="379"/>
                  </a:cxn>
                  <a:cxn ang="0">
                    <a:pos x="161" y="435"/>
                  </a:cxn>
                  <a:cxn ang="0">
                    <a:pos x="183" y="520"/>
                  </a:cxn>
                  <a:cxn ang="0">
                    <a:pos x="189" y="605"/>
                  </a:cxn>
                  <a:cxn ang="0">
                    <a:pos x="211" y="625"/>
                  </a:cxn>
                  <a:cxn ang="0">
                    <a:pos x="240" y="648"/>
                  </a:cxn>
                  <a:cxn ang="0">
                    <a:pos x="270" y="734"/>
                  </a:cxn>
                  <a:cxn ang="0">
                    <a:pos x="251" y="743"/>
                  </a:cxn>
                  <a:cxn ang="0">
                    <a:pos x="200" y="801"/>
                  </a:cxn>
                  <a:cxn ang="0">
                    <a:pos x="118" y="918"/>
                  </a:cxn>
                  <a:cxn ang="0">
                    <a:pos x="90" y="949"/>
                  </a:cxn>
                  <a:cxn ang="0">
                    <a:pos x="63" y="972"/>
                  </a:cxn>
                  <a:cxn ang="0">
                    <a:pos x="39" y="990"/>
                  </a:cxn>
                  <a:cxn ang="0">
                    <a:pos x="21" y="1019"/>
                  </a:cxn>
                  <a:cxn ang="0">
                    <a:pos x="33" y="1065"/>
                  </a:cxn>
                  <a:cxn ang="0">
                    <a:pos x="43" y="1120"/>
                  </a:cxn>
                  <a:cxn ang="0">
                    <a:pos x="57" y="1152"/>
                  </a:cxn>
                  <a:cxn ang="0">
                    <a:pos x="44" y="1159"/>
                  </a:cxn>
                  <a:cxn ang="0">
                    <a:pos x="39" y="1202"/>
                  </a:cxn>
                  <a:cxn ang="0">
                    <a:pos x="37" y="1224"/>
                  </a:cxn>
                  <a:cxn ang="0">
                    <a:pos x="43" y="1241"/>
                  </a:cxn>
                  <a:cxn ang="0">
                    <a:pos x="64" y="1257"/>
                  </a:cxn>
                  <a:cxn ang="0">
                    <a:pos x="100" y="1278"/>
                  </a:cxn>
                  <a:cxn ang="0">
                    <a:pos x="122" y="1288"/>
                  </a:cxn>
                  <a:cxn ang="0">
                    <a:pos x="136" y="1324"/>
                  </a:cxn>
                  <a:cxn ang="0">
                    <a:pos x="139" y="1333"/>
                  </a:cxn>
                  <a:cxn ang="0">
                    <a:pos x="157" y="1327"/>
                  </a:cxn>
                  <a:cxn ang="0">
                    <a:pos x="200" y="1316"/>
                  </a:cxn>
                  <a:cxn ang="0">
                    <a:pos x="229" y="1299"/>
                  </a:cxn>
                  <a:cxn ang="0">
                    <a:pos x="268" y="1276"/>
                  </a:cxn>
                  <a:cxn ang="0">
                    <a:pos x="290" y="1272"/>
                  </a:cxn>
                  <a:cxn ang="0">
                    <a:pos x="329" y="1268"/>
                  </a:cxn>
                  <a:cxn ang="0">
                    <a:pos x="377" y="1265"/>
                  </a:cxn>
                  <a:cxn ang="0">
                    <a:pos x="423" y="1231"/>
                  </a:cxn>
                  <a:cxn ang="0">
                    <a:pos x="576" y="1050"/>
                  </a:cxn>
                  <a:cxn ang="0">
                    <a:pos x="579" y="962"/>
                  </a:cxn>
                  <a:cxn ang="0">
                    <a:pos x="530" y="891"/>
                  </a:cxn>
                  <a:cxn ang="0">
                    <a:pos x="549" y="822"/>
                  </a:cxn>
                  <a:cxn ang="0">
                    <a:pos x="520" y="753"/>
                  </a:cxn>
                  <a:cxn ang="0">
                    <a:pos x="507" y="699"/>
                  </a:cxn>
                  <a:cxn ang="0">
                    <a:pos x="525" y="639"/>
                  </a:cxn>
                  <a:cxn ang="0">
                    <a:pos x="495" y="546"/>
                  </a:cxn>
                  <a:cxn ang="0">
                    <a:pos x="474" y="469"/>
                  </a:cxn>
                  <a:cxn ang="0">
                    <a:pos x="514" y="354"/>
                  </a:cxn>
                  <a:cxn ang="0">
                    <a:pos x="456" y="291"/>
                  </a:cxn>
                  <a:cxn ang="0">
                    <a:pos x="434" y="232"/>
                  </a:cxn>
                  <a:cxn ang="0">
                    <a:pos x="436" y="185"/>
                  </a:cxn>
                  <a:cxn ang="0">
                    <a:pos x="460" y="126"/>
                  </a:cxn>
                  <a:cxn ang="0">
                    <a:pos x="453" y="41"/>
                  </a:cxn>
                  <a:cxn ang="0">
                    <a:pos x="409" y="0"/>
                  </a:cxn>
                  <a:cxn ang="0">
                    <a:pos x="310" y="32"/>
                  </a:cxn>
                  <a:cxn ang="0">
                    <a:pos x="283" y="132"/>
                  </a:cxn>
                  <a:cxn ang="0">
                    <a:pos x="248" y="201"/>
                  </a:cxn>
                  <a:cxn ang="0">
                    <a:pos x="207" y="205"/>
                  </a:cxn>
                  <a:cxn ang="0">
                    <a:pos x="156" y="214"/>
                  </a:cxn>
                  <a:cxn ang="0">
                    <a:pos x="98" y="196"/>
                  </a:cxn>
                  <a:cxn ang="0">
                    <a:pos x="37" y="116"/>
                  </a:cxn>
                  <a:cxn ang="0">
                    <a:pos x="20" y="150"/>
                  </a:cxn>
                </a:cxnLst>
                <a:rect l="0" t="0" r="r" b="b"/>
                <a:pathLst>
                  <a:path w="593" h="1339">
                    <a:moveTo>
                      <a:pt x="0" y="156"/>
                    </a:moveTo>
                    <a:lnTo>
                      <a:pt x="3" y="156"/>
                    </a:lnTo>
                    <a:lnTo>
                      <a:pt x="5" y="161"/>
                    </a:lnTo>
                    <a:lnTo>
                      <a:pt x="46" y="207"/>
                    </a:lnTo>
                    <a:lnTo>
                      <a:pt x="76" y="237"/>
                    </a:lnTo>
                    <a:lnTo>
                      <a:pt x="112" y="248"/>
                    </a:lnTo>
                    <a:lnTo>
                      <a:pt x="130" y="266"/>
                    </a:lnTo>
                    <a:lnTo>
                      <a:pt x="162" y="322"/>
                    </a:lnTo>
                    <a:lnTo>
                      <a:pt x="165" y="329"/>
                    </a:lnTo>
                    <a:lnTo>
                      <a:pt x="160" y="342"/>
                    </a:lnTo>
                    <a:lnTo>
                      <a:pt x="159" y="358"/>
                    </a:lnTo>
                    <a:lnTo>
                      <a:pt x="159" y="379"/>
                    </a:lnTo>
                    <a:lnTo>
                      <a:pt x="160" y="393"/>
                    </a:lnTo>
                    <a:lnTo>
                      <a:pt x="165" y="399"/>
                    </a:lnTo>
                    <a:lnTo>
                      <a:pt x="167" y="414"/>
                    </a:lnTo>
                    <a:lnTo>
                      <a:pt x="161" y="435"/>
                    </a:lnTo>
                    <a:lnTo>
                      <a:pt x="164" y="452"/>
                    </a:lnTo>
                    <a:lnTo>
                      <a:pt x="184" y="498"/>
                    </a:lnTo>
                    <a:lnTo>
                      <a:pt x="184" y="510"/>
                    </a:lnTo>
                    <a:lnTo>
                      <a:pt x="183" y="520"/>
                    </a:lnTo>
                    <a:lnTo>
                      <a:pt x="175" y="533"/>
                    </a:lnTo>
                    <a:lnTo>
                      <a:pt x="171" y="551"/>
                    </a:lnTo>
                    <a:lnTo>
                      <a:pt x="175" y="571"/>
                    </a:lnTo>
                    <a:lnTo>
                      <a:pt x="189" y="605"/>
                    </a:lnTo>
                    <a:lnTo>
                      <a:pt x="197" y="613"/>
                    </a:lnTo>
                    <a:lnTo>
                      <a:pt x="202" y="614"/>
                    </a:lnTo>
                    <a:lnTo>
                      <a:pt x="205" y="622"/>
                    </a:lnTo>
                    <a:lnTo>
                      <a:pt x="211" y="625"/>
                    </a:lnTo>
                    <a:lnTo>
                      <a:pt x="216" y="619"/>
                    </a:lnTo>
                    <a:lnTo>
                      <a:pt x="220" y="623"/>
                    </a:lnTo>
                    <a:lnTo>
                      <a:pt x="224" y="637"/>
                    </a:lnTo>
                    <a:lnTo>
                      <a:pt x="240" y="648"/>
                    </a:lnTo>
                    <a:lnTo>
                      <a:pt x="257" y="671"/>
                    </a:lnTo>
                    <a:lnTo>
                      <a:pt x="262" y="684"/>
                    </a:lnTo>
                    <a:lnTo>
                      <a:pt x="259" y="714"/>
                    </a:lnTo>
                    <a:lnTo>
                      <a:pt x="270" y="734"/>
                    </a:lnTo>
                    <a:lnTo>
                      <a:pt x="262" y="732"/>
                    </a:lnTo>
                    <a:lnTo>
                      <a:pt x="258" y="740"/>
                    </a:lnTo>
                    <a:lnTo>
                      <a:pt x="262" y="750"/>
                    </a:lnTo>
                    <a:lnTo>
                      <a:pt x="251" y="743"/>
                    </a:lnTo>
                    <a:lnTo>
                      <a:pt x="241" y="745"/>
                    </a:lnTo>
                    <a:lnTo>
                      <a:pt x="222" y="752"/>
                    </a:lnTo>
                    <a:lnTo>
                      <a:pt x="214" y="788"/>
                    </a:lnTo>
                    <a:lnTo>
                      <a:pt x="200" y="801"/>
                    </a:lnTo>
                    <a:lnTo>
                      <a:pt x="181" y="828"/>
                    </a:lnTo>
                    <a:lnTo>
                      <a:pt x="156" y="855"/>
                    </a:lnTo>
                    <a:lnTo>
                      <a:pt x="140" y="879"/>
                    </a:lnTo>
                    <a:lnTo>
                      <a:pt x="118" y="918"/>
                    </a:lnTo>
                    <a:lnTo>
                      <a:pt x="108" y="925"/>
                    </a:lnTo>
                    <a:lnTo>
                      <a:pt x="102" y="935"/>
                    </a:lnTo>
                    <a:lnTo>
                      <a:pt x="97" y="940"/>
                    </a:lnTo>
                    <a:lnTo>
                      <a:pt x="90" y="949"/>
                    </a:lnTo>
                    <a:lnTo>
                      <a:pt x="70" y="952"/>
                    </a:lnTo>
                    <a:lnTo>
                      <a:pt x="62" y="949"/>
                    </a:lnTo>
                    <a:lnTo>
                      <a:pt x="55" y="962"/>
                    </a:lnTo>
                    <a:lnTo>
                      <a:pt x="63" y="972"/>
                    </a:lnTo>
                    <a:lnTo>
                      <a:pt x="59" y="974"/>
                    </a:lnTo>
                    <a:lnTo>
                      <a:pt x="42" y="976"/>
                    </a:lnTo>
                    <a:lnTo>
                      <a:pt x="43" y="982"/>
                    </a:lnTo>
                    <a:lnTo>
                      <a:pt x="39" y="990"/>
                    </a:lnTo>
                    <a:lnTo>
                      <a:pt x="33" y="990"/>
                    </a:lnTo>
                    <a:lnTo>
                      <a:pt x="30" y="993"/>
                    </a:lnTo>
                    <a:lnTo>
                      <a:pt x="26" y="1000"/>
                    </a:lnTo>
                    <a:lnTo>
                      <a:pt x="21" y="1019"/>
                    </a:lnTo>
                    <a:lnTo>
                      <a:pt x="23" y="1039"/>
                    </a:lnTo>
                    <a:lnTo>
                      <a:pt x="26" y="1047"/>
                    </a:lnTo>
                    <a:lnTo>
                      <a:pt x="30" y="1053"/>
                    </a:lnTo>
                    <a:lnTo>
                      <a:pt x="33" y="1065"/>
                    </a:lnTo>
                    <a:lnTo>
                      <a:pt x="30" y="1091"/>
                    </a:lnTo>
                    <a:lnTo>
                      <a:pt x="35" y="1101"/>
                    </a:lnTo>
                    <a:lnTo>
                      <a:pt x="42" y="1109"/>
                    </a:lnTo>
                    <a:lnTo>
                      <a:pt x="43" y="1120"/>
                    </a:lnTo>
                    <a:lnTo>
                      <a:pt x="47" y="1135"/>
                    </a:lnTo>
                    <a:lnTo>
                      <a:pt x="50" y="1144"/>
                    </a:lnTo>
                    <a:lnTo>
                      <a:pt x="55" y="1150"/>
                    </a:lnTo>
                    <a:lnTo>
                      <a:pt x="57" y="1152"/>
                    </a:lnTo>
                    <a:lnTo>
                      <a:pt x="52" y="1148"/>
                    </a:lnTo>
                    <a:lnTo>
                      <a:pt x="47" y="1148"/>
                    </a:lnTo>
                    <a:lnTo>
                      <a:pt x="43" y="1152"/>
                    </a:lnTo>
                    <a:lnTo>
                      <a:pt x="44" y="1159"/>
                    </a:lnTo>
                    <a:lnTo>
                      <a:pt x="43" y="1165"/>
                    </a:lnTo>
                    <a:lnTo>
                      <a:pt x="44" y="1173"/>
                    </a:lnTo>
                    <a:lnTo>
                      <a:pt x="44" y="1188"/>
                    </a:lnTo>
                    <a:lnTo>
                      <a:pt x="39" y="1202"/>
                    </a:lnTo>
                    <a:lnTo>
                      <a:pt x="36" y="1202"/>
                    </a:lnTo>
                    <a:lnTo>
                      <a:pt x="33" y="1211"/>
                    </a:lnTo>
                    <a:lnTo>
                      <a:pt x="37" y="1218"/>
                    </a:lnTo>
                    <a:lnTo>
                      <a:pt x="37" y="1224"/>
                    </a:lnTo>
                    <a:lnTo>
                      <a:pt x="36" y="1229"/>
                    </a:lnTo>
                    <a:lnTo>
                      <a:pt x="37" y="1234"/>
                    </a:lnTo>
                    <a:lnTo>
                      <a:pt x="44" y="1237"/>
                    </a:lnTo>
                    <a:lnTo>
                      <a:pt x="43" y="1241"/>
                    </a:lnTo>
                    <a:lnTo>
                      <a:pt x="38" y="1242"/>
                    </a:lnTo>
                    <a:lnTo>
                      <a:pt x="39" y="1249"/>
                    </a:lnTo>
                    <a:lnTo>
                      <a:pt x="53" y="1249"/>
                    </a:lnTo>
                    <a:lnTo>
                      <a:pt x="64" y="1257"/>
                    </a:lnTo>
                    <a:lnTo>
                      <a:pt x="69" y="1264"/>
                    </a:lnTo>
                    <a:lnTo>
                      <a:pt x="80" y="1269"/>
                    </a:lnTo>
                    <a:lnTo>
                      <a:pt x="97" y="1274"/>
                    </a:lnTo>
                    <a:lnTo>
                      <a:pt x="100" y="1278"/>
                    </a:lnTo>
                    <a:lnTo>
                      <a:pt x="97" y="1285"/>
                    </a:lnTo>
                    <a:lnTo>
                      <a:pt x="106" y="1291"/>
                    </a:lnTo>
                    <a:lnTo>
                      <a:pt x="121" y="1283"/>
                    </a:lnTo>
                    <a:lnTo>
                      <a:pt x="122" y="1288"/>
                    </a:lnTo>
                    <a:lnTo>
                      <a:pt x="122" y="1300"/>
                    </a:lnTo>
                    <a:lnTo>
                      <a:pt x="130" y="1313"/>
                    </a:lnTo>
                    <a:lnTo>
                      <a:pt x="129" y="1321"/>
                    </a:lnTo>
                    <a:lnTo>
                      <a:pt x="136" y="1324"/>
                    </a:lnTo>
                    <a:lnTo>
                      <a:pt x="134" y="1331"/>
                    </a:lnTo>
                    <a:lnTo>
                      <a:pt x="124" y="1338"/>
                    </a:lnTo>
                    <a:lnTo>
                      <a:pt x="129" y="1339"/>
                    </a:lnTo>
                    <a:lnTo>
                      <a:pt x="139" y="1333"/>
                    </a:lnTo>
                    <a:lnTo>
                      <a:pt x="150" y="1313"/>
                    </a:lnTo>
                    <a:lnTo>
                      <a:pt x="152" y="1316"/>
                    </a:lnTo>
                    <a:lnTo>
                      <a:pt x="152" y="1326"/>
                    </a:lnTo>
                    <a:lnTo>
                      <a:pt x="157" y="1327"/>
                    </a:lnTo>
                    <a:lnTo>
                      <a:pt x="181" y="1315"/>
                    </a:lnTo>
                    <a:lnTo>
                      <a:pt x="189" y="1315"/>
                    </a:lnTo>
                    <a:lnTo>
                      <a:pt x="197" y="1311"/>
                    </a:lnTo>
                    <a:lnTo>
                      <a:pt x="200" y="1316"/>
                    </a:lnTo>
                    <a:lnTo>
                      <a:pt x="203" y="1316"/>
                    </a:lnTo>
                    <a:lnTo>
                      <a:pt x="213" y="1306"/>
                    </a:lnTo>
                    <a:lnTo>
                      <a:pt x="221" y="1300"/>
                    </a:lnTo>
                    <a:lnTo>
                      <a:pt x="229" y="1299"/>
                    </a:lnTo>
                    <a:lnTo>
                      <a:pt x="235" y="1301"/>
                    </a:lnTo>
                    <a:lnTo>
                      <a:pt x="251" y="1291"/>
                    </a:lnTo>
                    <a:lnTo>
                      <a:pt x="261" y="1290"/>
                    </a:lnTo>
                    <a:lnTo>
                      <a:pt x="268" y="1276"/>
                    </a:lnTo>
                    <a:lnTo>
                      <a:pt x="273" y="1286"/>
                    </a:lnTo>
                    <a:lnTo>
                      <a:pt x="291" y="1279"/>
                    </a:lnTo>
                    <a:lnTo>
                      <a:pt x="289" y="1269"/>
                    </a:lnTo>
                    <a:lnTo>
                      <a:pt x="290" y="1272"/>
                    </a:lnTo>
                    <a:lnTo>
                      <a:pt x="299" y="1275"/>
                    </a:lnTo>
                    <a:lnTo>
                      <a:pt x="305" y="1275"/>
                    </a:lnTo>
                    <a:lnTo>
                      <a:pt x="311" y="1269"/>
                    </a:lnTo>
                    <a:lnTo>
                      <a:pt x="329" y="1268"/>
                    </a:lnTo>
                    <a:lnTo>
                      <a:pt x="342" y="1263"/>
                    </a:lnTo>
                    <a:lnTo>
                      <a:pt x="351" y="1258"/>
                    </a:lnTo>
                    <a:lnTo>
                      <a:pt x="359" y="1263"/>
                    </a:lnTo>
                    <a:lnTo>
                      <a:pt x="377" y="1265"/>
                    </a:lnTo>
                    <a:lnTo>
                      <a:pt x="382" y="1262"/>
                    </a:lnTo>
                    <a:lnTo>
                      <a:pt x="386" y="1257"/>
                    </a:lnTo>
                    <a:lnTo>
                      <a:pt x="387" y="1258"/>
                    </a:lnTo>
                    <a:lnTo>
                      <a:pt x="423" y="1231"/>
                    </a:lnTo>
                    <a:lnTo>
                      <a:pt x="473" y="1182"/>
                    </a:lnTo>
                    <a:lnTo>
                      <a:pt x="511" y="1139"/>
                    </a:lnTo>
                    <a:lnTo>
                      <a:pt x="563" y="1070"/>
                    </a:lnTo>
                    <a:lnTo>
                      <a:pt x="576" y="1050"/>
                    </a:lnTo>
                    <a:lnTo>
                      <a:pt x="592" y="1012"/>
                    </a:lnTo>
                    <a:lnTo>
                      <a:pt x="593" y="973"/>
                    </a:lnTo>
                    <a:lnTo>
                      <a:pt x="589" y="979"/>
                    </a:lnTo>
                    <a:lnTo>
                      <a:pt x="579" y="962"/>
                    </a:lnTo>
                    <a:lnTo>
                      <a:pt x="574" y="945"/>
                    </a:lnTo>
                    <a:lnTo>
                      <a:pt x="544" y="922"/>
                    </a:lnTo>
                    <a:lnTo>
                      <a:pt x="536" y="909"/>
                    </a:lnTo>
                    <a:lnTo>
                      <a:pt x="530" y="891"/>
                    </a:lnTo>
                    <a:lnTo>
                      <a:pt x="534" y="875"/>
                    </a:lnTo>
                    <a:lnTo>
                      <a:pt x="544" y="860"/>
                    </a:lnTo>
                    <a:lnTo>
                      <a:pt x="550" y="842"/>
                    </a:lnTo>
                    <a:lnTo>
                      <a:pt x="549" y="822"/>
                    </a:lnTo>
                    <a:lnTo>
                      <a:pt x="533" y="807"/>
                    </a:lnTo>
                    <a:lnTo>
                      <a:pt x="526" y="791"/>
                    </a:lnTo>
                    <a:lnTo>
                      <a:pt x="528" y="770"/>
                    </a:lnTo>
                    <a:lnTo>
                      <a:pt x="520" y="753"/>
                    </a:lnTo>
                    <a:lnTo>
                      <a:pt x="504" y="750"/>
                    </a:lnTo>
                    <a:lnTo>
                      <a:pt x="503" y="729"/>
                    </a:lnTo>
                    <a:lnTo>
                      <a:pt x="509" y="718"/>
                    </a:lnTo>
                    <a:lnTo>
                      <a:pt x="507" y="699"/>
                    </a:lnTo>
                    <a:lnTo>
                      <a:pt x="504" y="689"/>
                    </a:lnTo>
                    <a:lnTo>
                      <a:pt x="509" y="673"/>
                    </a:lnTo>
                    <a:lnTo>
                      <a:pt x="511" y="651"/>
                    </a:lnTo>
                    <a:lnTo>
                      <a:pt x="525" y="639"/>
                    </a:lnTo>
                    <a:lnTo>
                      <a:pt x="523" y="624"/>
                    </a:lnTo>
                    <a:lnTo>
                      <a:pt x="521" y="607"/>
                    </a:lnTo>
                    <a:lnTo>
                      <a:pt x="510" y="573"/>
                    </a:lnTo>
                    <a:lnTo>
                      <a:pt x="495" y="546"/>
                    </a:lnTo>
                    <a:lnTo>
                      <a:pt x="493" y="527"/>
                    </a:lnTo>
                    <a:lnTo>
                      <a:pt x="485" y="510"/>
                    </a:lnTo>
                    <a:lnTo>
                      <a:pt x="476" y="490"/>
                    </a:lnTo>
                    <a:lnTo>
                      <a:pt x="474" y="469"/>
                    </a:lnTo>
                    <a:lnTo>
                      <a:pt x="480" y="456"/>
                    </a:lnTo>
                    <a:lnTo>
                      <a:pt x="499" y="413"/>
                    </a:lnTo>
                    <a:lnTo>
                      <a:pt x="517" y="376"/>
                    </a:lnTo>
                    <a:lnTo>
                      <a:pt x="514" y="354"/>
                    </a:lnTo>
                    <a:lnTo>
                      <a:pt x="504" y="339"/>
                    </a:lnTo>
                    <a:lnTo>
                      <a:pt x="484" y="301"/>
                    </a:lnTo>
                    <a:lnTo>
                      <a:pt x="469" y="294"/>
                    </a:lnTo>
                    <a:lnTo>
                      <a:pt x="456" y="291"/>
                    </a:lnTo>
                    <a:lnTo>
                      <a:pt x="446" y="285"/>
                    </a:lnTo>
                    <a:lnTo>
                      <a:pt x="441" y="278"/>
                    </a:lnTo>
                    <a:lnTo>
                      <a:pt x="436" y="258"/>
                    </a:lnTo>
                    <a:lnTo>
                      <a:pt x="434" y="232"/>
                    </a:lnTo>
                    <a:lnTo>
                      <a:pt x="435" y="223"/>
                    </a:lnTo>
                    <a:lnTo>
                      <a:pt x="446" y="194"/>
                    </a:lnTo>
                    <a:lnTo>
                      <a:pt x="446" y="189"/>
                    </a:lnTo>
                    <a:lnTo>
                      <a:pt x="436" y="185"/>
                    </a:lnTo>
                    <a:lnTo>
                      <a:pt x="467" y="158"/>
                    </a:lnTo>
                    <a:lnTo>
                      <a:pt x="457" y="150"/>
                    </a:lnTo>
                    <a:lnTo>
                      <a:pt x="456" y="139"/>
                    </a:lnTo>
                    <a:lnTo>
                      <a:pt x="460" y="126"/>
                    </a:lnTo>
                    <a:lnTo>
                      <a:pt x="479" y="102"/>
                    </a:lnTo>
                    <a:lnTo>
                      <a:pt x="478" y="86"/>
                    </a:lnTo>
                    <a:lnTo>
                      <a:pt x="471" y="58"/>
                    </a:lnTo>
                    <a:lnTo>
                      <a:pt x="453" y="41"/>
                    </a:lnTo>
                    <a:lnTo>
                      <a:pt x="435" y="35"/>
                    </a:lnTo>
                    <a:lnTo>
                      <a:pt x="425" y="26"/>
                    </a:lnTo>
                    <a:lnTo>
                      <a:pt x="415" y="5"/>
                    </a:lnTo>
                    <a:lnTo>
                      <a:pt x="409" y="0"/>
                    </a:lnTo>
                    <a:lnTo>
                      <a:pt x="386" y="5"/>
                    </a:lnTo>
                    <a:lnTo>
                      <a:pt x="348" y="22"/>
                    </a:lnTo>
                    <a:lnTo>
                      <a:pt x="323" y="25"/>
                    </a:lnTo>
                    <a:lnTo>
                      <a:pt x="310" y="32"/>
                    </a:lnTo>
                    <a:lnTo>
                      <a:pt x="300" y="45"/>
                    </a:lnTo>
                    <a:lnTo>
                      <a:pt x="286" y="76"/>
                    </a:lnTo>
                    <a:lnTo>
                      <a:pt x="283" y="118"/>
                    </a:lnTo>
                    <a:lnTo>
                      <a:pt x="283" y="132"/>
                    </a:lnTo>
                    <a:lnTo>
                      <a:pt x="285" y="155"/>
                    </a:lnTo>
                    <a:lnTo>
                      <a:pt x="283" y="167"/>
                    </a:lnTo>
                    <a:lnTo>
                      <a:pt x="257" y="187"/>
                    </a:lnTo>
                    <a:lnTo>
                      <a:pt x="248" y="201"/>
                    </a:lnTo>
                    <a:lnTo>
                      <a:pt x="236" y="210"/>
                    </a:lnTo>
                    <a:lnTo>
                      <a:pt x="220" y="218"/>
                    </a:lnTo>
                    <a:lnTo>
                      <a:pt x="210" y="214"/>
                    </a:lnTo>
                    <a:lnTo>
                      <a:pt x="207" y="205"/>
                    </a:lnTo>
                    <a:lnTo>
                      <a:pt x="198" y="193"/>
                    </a:lnTo>
                    <a:lnTo>
                      <a:pt x="188" y="186"/>
                    </a:lnTo>
                    <a:lnTo>
                      <a:pt x="171" y="205"/>
                    </a:lnTo>
                    <a:lnTo>
                      <a:pt x="156" y="214"/>
                    </a:lnTo>
                    <a:lnTo>
                      <a:pt x="144" y="215"/>
                    </a:lnTo>
                    <a:lnTo>
                      <a:pt x="129" y="208"/>
                    </a:lnTo>
                    <a:lnTo>
                      <a:pt x="103" y="204"/>
                    </a:lnTo>
                    <a:lnTo>
                      <a:pt x="98" y="196"/>
                    </a:lnTo>
                    <a:lnTo>
                      <a:pt x="93" y="177"/>
                    </a:lnTo>
                    <a:lnTo>
                      <a:pt x="63" y="133"/>
                    </a:lnTo>
                    <a:lnTo>
                      <a:pt x="52" y="122"/>
                    </a:lnTo>
                    <a:lnTo>
                      <a:pt x="37" y="116"/>
                    </a:lnTo>
                    <a:lnTo>
                      <a:pt x="25" y="122"/>
                    </a:lnTo>
                    <a:lnTo>
                      <a:pt x="26" y="134"/>
                    </a:lnTo>
                    <a:lnTo>
                      <a:pt x="28" y="146"/>
                    </a:lnTo>
                    <a:lnTo>
                      <a:pt x="20" y="150"/>
                    </a:lnTo>
                    <a:lnTo>
                      <a:pt x="11" y="145"/>
                    </a:lnTo>
                    <a:lnTo>
                      <a:pt x="3" y="149"/>
                    </a:lnTo>
                    <a:lnTo>
                      <a:pt x="0" y="15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5" name="任意多边形: 形状 234"/>
              <p:cNvSpPr>
                <a:spLocks noChangeAspect="1"/>
              </p:cNvSpPr>
              <p:nvPr/>
            </p:nvSpPr>
            <p:spPr bwMode="gray">
              <a:xfrm>
                <a:off x="4899819" y="2460972"/>
                <a:ext cx="49213" cy="90488"/>
              </a:xfrm>
              <a:custGeom>
                <a:avLst/>
                <a:gdLst/>
                <a:ahLst/>
                <a:cxnLst>
                  <a:cxn ang="0">
                    <a:pos x="43" y="278"/>
                  </a:cxn>
                  <a:cxn ang="0">
                    <a:pos x="75" y="280"/>
                  </a:cxn>
                  <a:cxn ang="0">
                    <a:pos x="80" y="276"/>
                  </a:cxn>
                  <a:cxn ang="0">
                    <a:pos x="84" y="279"/>
                  </a:cxn>
                  <a:cxn ang="0">
                    <a:pos x="89" y="275"/>
                  </a:cxn>
                  <a:cxn ang="0">
                    <a:pos x="83" y="266"/>
                  </a:cxn>
                  <a:cxn ang="0">
                    <a:pos x="75" y="262"/>
                  </a:cxn>
                  <a:cxn ang="0">
                    <a:pos x="85" y="247"/>
                  </a:cxn>
                  <a:cxn ang="0">
                    <a:pos x="83" y="243"/>
                  </a:cxn>
                  <a:cxn ang="0">
                    <a:pos x="84" y="223"/>
                  </a:cxn>
                  <a:cxn ang="0">
                    <a:pos x="91" y="210"/>
                  </a:cxn>
                  <a:cxn ang="0">
                    <a:pos x="84" y="200"/>
                  </a:cxn>
                  <a:cxn ang="0">
                    <a:pos x="102" y="199"/>
                  </a:cxn>
                  <a:cxn ang="0">
                    <a:pos x="98" y="185"/>
                  </a:cxn>
                  <a:cxn ang="0">
                    <a:pos x="116" y="182"/>
                  </a:cxn>
                  <a:cxn ang="0">
                    <a:pos x="118" y="163"/>
                  </a:cxn>
                  <a:cxn ang="0">
                    <a:pos x="127" y="149"/>
                  </a:cxn>
                  <a:cxn ang="0">
                    <a:pos x="130" y="161"/>
                  </a:cxn>
                  <a:cxn ang="0">
                    <a:pos x="138" y="156"/>
                  </a:cxn>
                  <a:cxn ang="0">
                    <a:pos x="154" y="133"/>
                  </a:cxn>
                  <a:cxn ang="0">
                    <a:pos x="146" y="123"/>
                  </a:cxn>
                  <a:cxn ang="0">
                    <a:pos x="129" y="126"/>
                  </a:cxn>
                  <a:cxn ang="0">
                    <a:pos x="119" y="120"/>
                  </a:cxn>
                  <a:cxn ang="0">
                    <a:pos x="112" y="123"/>
                  </a:cxn>
                  <a:cxn ang="0">
                    <a:pos x="119" y="109"/>
                  </a:cxn>
                  <a:cxn ang="0">
                    <a:pos x="108" y="109"/>
                  </a:cxn>
                  <a:cxn ang="0">
                    <a:pos x="117" y="102"/>
                  </a:cxn>
                  <a:cxn ang="0">
                    <a:pos x="118" y="92"/>
                  </a:cxn>
                  <a:cxn ang="0">
                    <a:pos x="122" y="66"/>
                  </a:cxn>
                  <a:cxn ang="0">
                    <a:pos x="132" y="39"/>
                  </a:cxn>
                  <a:cxn ang="0">
                    <a:pos x="128" y="10"/>
                  </a:cxn>
                  <a:cxn ang="0">
                    <a:pos x="129" y="0"/>
                  </a:cxn>
                  <a:cxn ang="0">
                    <a:pos x="101" y="17"/>
                  </a:cxn>
                  <a:cxn ang="0">
                    <a:pos x="83" y="45"/>
                  </a:cxn>
                  <a:cxn ang="0">
                    <a:pos x="28" y="63"/>
                  </a:cxn>
                  <a:cxn ang="0">
                    <a:pos x="15" y="82"/>
                  </a:cxn>
                  <a:cxn ang="0">
                    <a:pos x="6" y="119"/>
                  </a:cxn>
                  <a:cxn ang="0">
                    <a:pos x="0" y="146"/>
                  </a:cxn>
                  <a:cxn ang="0">
                    <a:pos x="6" y="185"/>
                  </a:cxn>
                  <a:cxn ang="0">
                    <a:pos x="4" y="216"/>
                  </a:cxn>
                  <a:cxn ang="0">
                    <a:pos x="12" y="214"/>
                  </a:cxn>
                  <a:cxn ang="0">
                    <a:pos x="28" y="226"/>
                  </a:cxn>
                  <a:cxn ang="0">
                    <a:pos x="33" y="269"/>
                  </a:cxn>
                </a:cxnLst>
                <a:rect l="0" t="0" r="r" b="b"/>
                <a:pathLst>
                  <a:path w="154" h="284">
                    <a:moveTo>
                      <a:pt x="35" y="279"/>
                    </a:moveTo>
                    <a:lnTo>
                      <a:pt x="43" y="278"/>
                    </a:lnTo>
                    <a:lnTo>
                      <a:pt x="67" y="284"/>
                    </a:lnTo>
                    <a:lnTo>
                      <a:pt x="75" y="280"/>
                    </a:lnTo>
                    <a:lnTo>
                      <a:pt x="79" y="279"/>
                    </a:lnTo>
                    <a:lnTo>
                      <a:pt x="80" y="276"/>
                    </a:lnTo>
                    <a:lnTo>
                      <a:pt x="83" y="276"/>
                    </a:lnTo>
                    <a:lnTo>
                      <a:pt x="84" y="279"/>
                    </a:lnTo>
                    <a:lnTo>
                      <a:pt x="89" y="279"/>
                    </a:lnTo>
                    <a:lnTo>
                      <a:pt x="89" y="275"/>
                    </a:lnTo>
                    <a:lnTo>
                      <a:pt x="86" y="270"/>
                    </a:lnTo>
                    <a:lnTo>
                      <a:pt x="83" y="266"/>
                    </a:lnTo>
                    <a:lnTo>
                      <a:pt x="75" y="266"/>
                    </a:lnTo>
                    <a:lnTo>
                      <a:pt x="75" y="262"/>
                    </a:lnTo>
                    <a:lnTo>
                      <a:pt x="75" y="253"/>
                    </a:lnTo>
                    <a:lnTo>
                      <a:pt x="85" y="247"/>
                    </a:lnTo>
                    <a:lnTo>
                      <a:pt x="85" y="243"/>
                    </a:lnTo>
                    <a:lnTo>
                      <a:pt x="83" y="243"/>
                    </a:lnTo>
                    <a:lnTo>
                      <a:pt x="81" y="235"/>
                    </a:lnTo>
                    <a:lnTo>
                      <a:pt x="84" y="223"/>
                    </a:lnTo>
                    <a:lnTo>
                      <a:pt x="81" y="220"/>
                    </a:lnTo>
                    <a:lnTo>
                      <a:pt x="91" y="210"/>
                    </a:lnTo>
                    <a:lnTo>
                      <a:pt x="90" y="206"/>
                    </a:lnTo>
                    <a:lnTo>
                      <a:pt x="84" y="200"/>
                    </a:lnTo>
                    <a:lnTo>
                      <a:pt x="90" y="198"/>
                    </a:lnTo>
                    <a:lnTo>
                      <a:pt x="102" y="199"/>
                    </a:lnTo>
                    <a:lnTo>
                      <a:pt x="103" y="193"/>
                    </a:lnTo>
                    <a:lnTo>
                      <a:pt x="98" y="185"/>
                    </a:lnTo>
                    <a:lnTo>
                      <a:pt x="102" y="180"/>
                    </a:lnTo>
                    <a:lnTo>
                      <a:pt x="116" y="182"/>
                    </a:lnTo>
                    <a:lnTo>
                      <a:pt x="121" y="176"/>
                    </a:lnTo>
                    <a:lnTo>
                      <a:pt x="118" y="163"/>
                    </a:lnTo>
                    <a:lnTo>
                      <a:pt x="122" y="151"/>
                    </a:lnTo>
                    <a:lnTo>
                      <a:pt x="127" y="149"/>
                    </a:lnTo>
                    <a:lnTo>
                      <a:pt x="127" y="153"/>
                    </a:lnTo>
                    <a:lnTo>
                      <a:pt x="130" y="161"/>
                    </a:lnTo>
                    <a:lnTo>
                      <a:pt x="137" y="152"/>
                    </a:lnTo>
                    <a:lnTo>
                      <a:pt x="138" y="156"/>
                    </a:lnTo>
                    <a:lnTo>
                      <a:pt x="153" y="144"/>
                    </a:lnTo>
                    <a:lnTo>
                      <a:pt x="154" y="133"/>
                    </a:lnTo>
                    <a:lnTo>
                      <a:pt x="151" y="125"/>
                    </a:lnTo>
                    <a:lnTo>
                      <a:pt x="146" y="123"/>
                    </a:lnTo>
                    <a:lnTo>
                      <a:pt x="137" y="124"/>
                    </a:lnTo>
                    <a:lnTo>
                      <a:pt x="129" y="126"/>
                    </a:lnTo>
                    <a:lnTo>
                      <a:pt x="126" y="120"/>
                    </a:lnTo>
                    <a:lnTo>
                      <a:pt x="119" y="120"/>
                    </a:lnTo>
                    <a:lnTo>
                      <a:pt x="114" y="128"/>
                    </a:lnTo>
                    <a:lnTo>
                      <a:pt x="112" y="123"/>
                    </a:lnTo>
                    <a:lnTo>
                      <a:pt x="113" y="117"/>
                    </a:lnTo>
                    <a:lnTo>
                      <a:pt x="119" y="109"/>
                    </a:lnTo>
                    <a:lnTo>
                      <a:pt x="118" y="107"/>
                    </a:lnTo>
                    <a:lnTo>
                      <a:pt x="108" y="109"/>
                    </a:lnTo>
                    <a:lnTo>
                      <a:pt x="108" y="106"/>
                    </a:lnTo>
                    <a:lnTo>
                      <a:pt x="117" y="102"/>
                    </a:lnTo>
                    <a:lnTo>
                      <a:pt x="117" y="93"/>
                    </a:lnTo>
                    <a:lnTo>
                      <a:pt x="118" y="92"/>
                    </a:lnTo>
                    <a:lnTo>
                      <a:pt x="118" y="80"/>
                    </a:lnTo>
                    <a:lnTo>
                      <a:pt x="122" y="66"/>
                    </a:lnTo>
                    <a:lnTo>
                      <a:pt x="132" y="48"/>
                    </a:lnTo>
                    <a:lnTo>
                      <a:pt x="132" y="39"/>
                    </a:lnTo>
                    <a:lnTo>
                      <a:pt x="126" y="20"/>
                    </a:lnTo>
                    <a:lnTo>
                      <a:pt x="128" y="10"/>
                    </a:lnTo>
                    <a:lnTo>
                      <a:pt x="130" y="2"/>
                    </a:lnTo>
                    <a:lnTo>
                      <a:pt x="129" y="0"/>
                    </a:lnTo>
                    <a:lnTo>
                      <a:pt x="123" y="6"/>
                    </a:lnTo>
                    <a:lnTo>
                      <a:pt x="101" y="17"/>
                    </a:lnTo>
                    <a:lnTo>
                      <a:pt x="85" y="34"/>
                    </a:lnTo>
                    <a:lnTo>
                      <a:pt x="83" y="45"/>
                    </a:lnTo>
                    <a:lnTo>
                      <a:pt x="71" y="54"/>
                    </a:lnTo>
                    <a:lnTo>
                      <a:pt x="28" y="63"/>
                    </a:lnTo>
                    <a:lnTo>
                      <a:pt x="20" y="71"/>
                    </a:lnTo>
                    <a:lnTo>
                      <a:pt x="15" y="82"/>
                    </a:lnTo>
                    <a:lnTo>
                      <a:pt x="8" y="107"/>
                    </a:lnTo>
                    <a:lnTo>
                      <a:pt x="6" y="119"/>
                    </a:lnTo>
                    <a:lnTo>
                      <a:pt x="0" y="134"/>
                    </a:lnTo>
                    <a:lnTo>
                      <a:pt x="0" y="146"/>
                    </a:lnTo>
                    <a:lnTo>
                      <a:pt x="3" y="174"/>
                    </a:lnTo>
                    <a:lnTo>
                      <a:pt x="6" y="185"/>
                    </a:lnTo>
                    <a:lnTo>
                      <a:pt x="6" y="199"/>
                    </a:lnTo>
                    <a:lnTo>
                      <a:pt x="4" y="216"/>
                    </a:lnTo>
                    <a:lnTo>
                      <a:pt x="9" y="216"/>
                    </a:lnTo>
                    <a:lnTo>
                      <a:pt x="12" y="214"/>
                    </a:lnTo>
                    <a:lnTo>
                      <a:pt x="21" y="219"/>
                    </a:lnTo>
                    <a:lnTo>
                      <a:pt x="28" y="226"/>
                    </a:lnTo>
                    <a:lnTo>
                      <a:pt x="33" y="236"/>
                    </a:lnTo>
                    <a:lnTo>
                      <a:pt x="33" y="269"/>
                    </a:lnTo>
                    <a:lnTo>
                      <a:pt x="35" y="2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6" name="任意多边形: 形状 235"/>
              <p:cNvSpPr>
                <a:spLocks noChangeAspect="1"/>
              </p:cNvSpPr>
              <p:nvPr/>
            </p:nvSpPr>
            <p:spPr bwMode="gray">
              <a:xfrm>
                <a:off x="4847431" y="1911697"/>
                <a:ext cx="452438" cy="539750"/>
              </a:xfrm>
              <a:custGeom>
                <a:avLst/>
                <a:gdLst/>
                <a:ahLst/>
                <a:cxnLst>
                  <a:cxn ang="0">
                    <a:pos x="1358" y="214"/>
                  </a:cxn>
                  <a:cxn ang="0">
                    <a:pos x="1321" y="157"/>
                  </a:cxn>
                  <a:cxn ang="0">
                    <a:pos x="1355" y="75"/>
                  </a:cxn>
                  <a:cxn ang="0">
                    <a:pos x="1290" y="70"/>
                  </a:cxn>
                  <a:cxn ang="0">
                    <a:pos x="1260" y="47"/>
                  </a:cxn>
                  <a:cxn ang="0">
                    <a:pos x="1218" y="67"/>
                  </a:cxn>
                  <a:cxn ang="0">
                    <a:pos x="1176" y="31"/>
                  </a:cxn>
                  <a:cxn ang="0">
                    <a:pos x="1106" y="112"/>
                  </a:cxn>
                  <a:cxn ang="0">
                    <a:pos x="1074" y="26"/>
                  </a:cxn>
                  <a:cxn ang="0">
                    <a:pos x="1003" y="159"/>
                  </a:cxn>
                  <a:cxn ang="0">
                    <a:pos x="944" y="150"/>
                  </a:cxn>
                  <a:cxn ang="0">
                    <a:pos x="930" y="178"/>
                  </a:cxn>
                  <a:cxn ang="0">
                    <a:pos x="874" y="202"/>
                  </a:cxn>
                  <a:cxn ang="0">
                    <a:pos x="841" y="212"/>
                  </a:cxn>
                  <a:cxn ang="0">
                    <a:pos x="795" y="291"/>
                  </a:cxn>
                  <a:cxn ang="0">
                    <a:pos x="726" y="285"/>
                  </a:cxn>
                  <a:cxn ang="0">
                    <a:pos x="704" y="355"/>
                  </a:cxn>
                  <a:cxn ang="0">
                    <a:pos x="632" y="407"/>
                  </a:cxn>
                  <a:cxn ang="0">
                    <a:pos x="633" y="422"/>
                  </a:cxn>
                  <a:cxn ang="0">
                    <a:pos x="586" y="471"/>
                  </a:cxn>
                  <a:cxn ang="0">
                    <a:pos x="561" y="542"/>
                  </a:cxn>
                  <a:cxn ang="0">
                    <a:pos x="520" y="591"/>
                  </a:cxn>
                  <a:cxn ang="0">
                    <a:pos x="459" y="673"/>
                  </a:cxn>
                  <a:cxn ang="0">
                    <a:pos x="436" y="734"/>
                  </a:cxn>
                  <a:cxn ang="0">
                    <a:pos x="420" y="796"/>
                  </a:cxn>
                  <a:cxn ang="0">
                    <a:pos x="387" y="856"/>
                  </a:cxn>
                  <a:cxn ang="0">
                    <a:pos x="360" y="902"/>
                  </a:cxn>
                  <a:cxn ang="0">
                    <a:pos x="305" y="969"/>
                  </a:cxn>
                  <a:cxn ang="0">
                    <a:pos x="320" y="1052"/>
                  </a:cxn>
                  <a:cxn ang="0">
                    <a:pos x="284" y="1096"/>
                  </a:cxn>
                  <a:cxn ang="0">
                    <a:pos x="228" y="1097"/>
                  </a:cxn>
                  <a:cxn ang="0">
                    <a:pos x="167" y="1122"/>
                  </a:cxn>
                  <a:cxn ang="0">
                    <a:pos x="137" y="1182"/>
                  </a:cxn>
                  <a:cxn ang="0">
                    <a:pos x="75" y="1214"/>
                  </a:cxn>
                  <a:cxn ang="0">
                    <a:pos x="53" y="1253"/>
                  </a:cxn>
                  <a:cxn ang="0">
                    <a:pos x="53" y="1279"/>
                  </a:cxn>
                  <a:cxn ang="0">
                    <a:pos x="16" y="1310"/>
                  </a:cxn>
                  <a:cxn ang="0">
                    <a:pos x="74" y="1349"/>
                  </a:cxn>
                  <a:cxn ang="0">
                    <a:pos x="127" y="1354"/>
                  </a:cxn>
                  <a:cxn ang="0">
                    <a:pos x="57" y="1370"/>
                  </a:cxn>
                  <a:cxn ang="0">
                    <a:pos x="0" y="1407"/>
                  </a:cxn>
                  <a:cxn ang="0">
                    <a:pos x="30" y="1461"/>
                  </a:cxn>
                  <a:cxn ang="0">
                    <a:pos x="88" y="1428"/>
                  </a:cxn>
                  <a:cxn ang="0">
                    <a:pos x="40" y="1506"/>
                  </a:cxn>
                  <a:cxn ang="0">
                    <a:pos x="16" y="1560"/>
                  </a:cxn>
                  <a:cxn ang="0">
                    <a:pos x="64" y="1571"/>
                  </a:cxn>
                  <a:cxn ang="0">
                    <a:pos x="85" y="1677"/>
                  </a:cxn>
                  <a:cxn ang="0">
                    <a:pos x="190" y="1671"/>
                  </a:cxn>
                  <a:cxn ang="0">
                    <a:pos x="293" y="1556"/>
                  </a:cxn>
                  <a:cxn ang="0">
                    <a:pos x="299" y="1506"/>
                  </a:cxn>
                  <a:cxn ang="0">
                    <a:pos x="339" y="1614"/>
                  </a:cxn>
                  <a:cxn ang="0">
                    <a:pos x="400" y="1394"/>
                  </a:cxn>
                  <a:cxn ang="0">
                    <a:pos x="386" y="1186"/>
                  </a:cxn>
                  <a:cxn ang="0">
                    <a:pos x="488" y="1020"/>
                  </a:cxn>
                  <a:cxn ang="0">
                    <a:pos x="542" y="750"/>
                  </a:cxn>
                  <a:cxn ang="0">
                    <a:pos x="633" y="532"/>
                  </a:cxn>
                  <a:cxn ang="0">
                    <a:pos x="729" y="404"/>
                  </a:cxn>
                  <a:cxn ang="0">
                    <a:pos x="826" y="326"/>
                  </a:cxn>
                  <a:cxn ang="0">
                    <a:pos x="957" y="371"/>
                  </a:cxn>
                  <a:cxn ang="0">
                    <a:pos x="1139" y="322"/>
                  </a:cxn>
                  <a:cxn ang="0">
                    <a:pos x="1325" y="225"/>
                  </a:cxn>
                  <a:cxn ang="0">
                    <a:pos x="1381" y="239"/>
                  </a:cxn>
                </a:cxnLst>
                <a:rect l="0" t="0" r="r" b="b"/>
                <a:pathLst>
                  <a:path w="1427" h="1701">
                    <a:moveTo>
                      <a:pt x="1419" y="216"/>
                    </a:moveTo>
                    <a:lnTo>
                      <a:pt x="1397" y="212"/>
                    </a:lnTo>
                    <a:lnTo>
                      <a:pt x="1395" y="232"/>
                    </a:lnTo>
                    <a:lnTo>
                      <a:pt x="1388" y="232"/>
                    </a:lnTo>
                    <a:lnTo>
                      <a:pt x="1390" y="229"/>
                    </a:lnTo>
                    <a:lnTo>
                      <a:pt x="1380" y="225"/>
                    </a:lnTo>
                    <a:lnTo>
                      <a:pt x="1376" y="219"/>
                    </a:lnTo>
                    <a:lnTo>
                      <a:pt x="1376" y="231"/>
                    </a:lnTo>
                    <a:lnTo>
                      <a:pt x="1375" y="234"/>
                    </a:lnTo>
                    <a:lnTo>
                      <a:pt x="1370" y="224"/>
                    </a:lnTo>
                    <a:lnTo>
                      <a:pt x="1357" y="226"/>
                    </a:lnTo>
                    <a:lnTo>
                      <a:pt x="1347" y="232"/>
                    </a:lnTo>
                    <a:lnTo>
                      <a:pt x="1350" y="220"/>
                    </a:lnTo>
                    <a:lnTo>
                      <a:pt x="1358" y="214"/>
                    </a:lnTo>
                    <a:lnTo>
                      <a:pt x="1365" y="212"/>
                    </a:lnTo>
                    <a:lnTo>
                      <a:pt x="1368" y="205"/>
                    </a:lnTo>
                    <a:lnTo>
                      <a:pt x="1366" y="200"/>
                    </a:lnTo>
                    <a:lnTo>
                      <a:pt x="1361" y="193"/>
                    </a:lnTo>
                    <a:lnTo>
                      <a:pt x="1341" y="196"/>
                    </a:lnTo>
                    <a:lnTo>
                      <a:pt x="1344" y="189"/>
                    </a:lnTo>
                    <a:lnTo>
                      <a:pt x="1338" y="183"/>
                    </a:lnTo>
                    <a:lnTo>
                      <a:pt x="1326" y="177"/>
                    </a:lnTo>
                    <a:lnTo>
                      <a:pt x="1315" y="166"/>
                    </a:lnTo>
                    <a:lnTo>
                      <a:pt x="1301" y="162"/>
                    </a:lnTo>
                    <a:lnTo>
                      <a:pt x="1296" y="156"/>
                    </a:lnTo>
                    <a:lnTo>
                      <a:pt x="1299" y="153"/>
                    </a:lnTo>
                    <a:lnTo>
                      <a:pt x="1299" y="149"/>
                    </a:lnTo>
                    <a:lnTo>
                      <a:pt x="1321" y="157"/>
                    </a:lnTo>
                    <a:lnTo>
                      <a:pt x="1371" y="166"/>
                    </a:lnTo>
                    <a:lnTo>
                      <a:pt x="1407" y="137"/>
                    </a:lnTo>
                    <a:lnTo>
                      <a:pt x="1419" y="132"/>
                    </a:lnTo>
                    <a:lnTo>
                      <a:pt x="1427" y="126"/>
                    </a:lnTo>
                    <a:lnTo>
                      <a:pt x="1424" y="112"/>
                    </a:lnTo>
                    <a:lnTo>
                      <a:pt x="1412" y="106"/>
                    </a:lnTo>
                    <a:lnTo>
                      <a:pt x="1404" y="92"/>
                    </a:lnTo>
                    <a:lnTo>
                      <a:pt x="1388" y="91"/>
                    </a:lnTo>
                    <a:lnTo>
                      <a:pt x="1380" y="87"/>
                    </a:lnTo>
                    <a:lnTo>
                      <a:pt x="1388" y="80"/>
                    </a:lnTo>
                    <a:lnTo>
                      <a:pt x="1374" y="73"/>
                    </a:lnTo>
                    <a:lnTo>
                      <a:pt x="1369" y="63"/>
                    </a:lnTo>
                    <a:lnTo>
                      <a:pt x="1361" y="71"/>
                    </a:lnTo>
                    <a:lnTo>
                      <a:pt x="1355" y="75"/>
                    </a:lnTo>
                    <a:lnTo>
                      <a:pt x="1355" y="68"/>
                    </a:lnTo>
                    <a:lnTo>
                      <a:pt x="1353" y="63"/>
                    </a:lnTo>
                    <a:lnTo>
                      <a:pt x="1333" y="70"/>
                    </a:lnTo>
                    <a:lnTo>
                      <a:pt x="1332" y="68"/>
                    </a:lnTo>
                    <a:lnTo>
                      <a:pt x="1331" y="63"/>
                    </a:lnTo>
                    <a:lnTo>
                      <a:pt x="1332" y="59"/>
                    </a:lnTo>
                    <a:lnTo>
                      <a:pt x="1332" y="49"/>
                    </a:lnTo>
                    <a:lnTo>
                      <a:pt x="1327" y="46"/>
                    </a:lnTo>
                    <a:lnTo>
                      <a:pt x="1325" y="38"/>
                    </a:lnTo>
                    <a:lnTo>
                      <a:pt x="1316" y="42"/>
                    </a:lnTo>
                    <a:lnTo>
                      <a:pt x="1310" y="38"/>
                    </a:lnTo>
                    <a:lnTo>
                      <a:pt x="1301" y="41"/>
                    </a:lnTo>
                    <a:lnTo>
                      <a:pt x="1293" y="56"/>
                    </a:lnTo>
                    <a:lnTo>
                      <a:pt x="1290" y="70"/>
                    </a:lnTo>
                    <a:lnTo>
                      <a:pt x="1290" y="89"/>
                    </a:lnTo>
                    <a:lnTo>
                      <a:pt x="1293" y="103"/>
                    </a:lnTo>
                    <a:lnTo>
                      <a:pt x="1280" y="110"/>
                    </a:lnTo>
                    <a:lnTo>
                      <a:pt x="1271" y="102"/>
                    </a:lnTo>
                    <a:lnTo>
                      <a:pt x="1260" y="105"/>
                    </a:lnTo>
                    <a:lnTo>
                      <a:pt x="1257" y="101"/>
                    </a:lnTo>
                    <a:lnTo>
                      <a:pt x="1267" y="91"/>
                    </a:lnTo>
                    <a:lnTo>
                      <a:pt x="1277" y="76"/>
                    </a:lnTo>
                    <a:lnTo>
                      <a:pt x="1272" y="67"/>
                    </a:lnTo>
                    <a:lnTo>
                      <a:pt x="1257" y="78"/>
                    </a:lnTo>
                    <a:lnTo>
                      <a:pt x="1247" y="78"/>
                    </a:lnTo>
                    <a:lnTo>
                      <a:pt x="1262" y="67"/>
                    </a:lnTo>
                    <a:lnTo>
                      <a:pt x="1253" y="56"/>
                    </a:lnTo>
                    <a:lnTo>
                      <a:pt x="1260" y="47"/>
                    </a:lnTo>
                    <a:lnTo>
                      <a:pt x="1277" y="49"/>
                    </a:lnTo>
                    <a:lnTo>
                      <a:pt x="1284" y="35"/>
                    </a:lnTo>
                    <a:lnTo>
                      <a:pt x="1285" y="19"/>
                    </a:lnTo>
                    <a:lnTo>
                      <a:pt x="1273" y="19"/>
                    </a:lnTo>
                    <a:lnTo>
                      <a:pt x="1275" y="9"/>
                    </a:lnTo>
                    <a:lnTo>
                      <a:pt x="1268" y="3"/>
                    </a:lnTo>
                    <a:lnTo>
                      <a:pt x="1262" y="3"/>
                    </a:lnTo>
                    <a:lnTo>
                      <a:pt x="1250" y="13"/>
                    </a:lnTo>
                    <a:lnTo>
                      <a:pt x="1239" y="0"/>
                    </a:lnTo>
                    <a:lnTo>
                      <a:pt x="1236" y="17"/>
                    </a:lnTo>
                    <a:lnTo>
                      <a:pt x="1231" y="37"/>
                    </a:lnTo>
                    <a:lnTo>
                      <a:pt x="1226" y="49"/>
                    </a:lnTo>
                    <a:lnTo>
                      <a:pt x="1220" y="59"/>
                    </a:lnTo>
                    <a:lnTo>
                      <a:pt x="1218" y="67"/>
                    </a:lnTo>
                    <a:lnTo>
                      <a:pt x="1219" y="78"/>
                    </a:lnTo>
                    <a:lnTo>
                      <a:pt x="1212" y="79"/>
                    </a:lnTo>
                    <a:lnTo>
                      <a:pt x="1208" y="89"/>
                    </a:lnTo>
                    <a:lnTo>
                      <a:pt x="1208" y="103"/>
                    </a:lnTo>
                    <a:lnTo>
                      <a:pt x="1197" y="103"/>
                    </a:lnTo>
                    <a:lnTo>
                      <a:pt x="1182" y="118"/>
                    </a:lnTo>
                    <a:lnTo>
                      <a:pt x="1183" y="102"/>
                    </a:lnTo>
                    <a:lnTo>
                      <a:pt x="1188" y="85"/>
                    </a:lnTo>
                    <a:lnTo>
                      <a:pt x="1178" y="70"/>
                    </a:lnTo>
                    <a:lnTo>
                      <a:pt x="1188" y="62"/>
                    </a:lnTo>
                    <a:lnTo>
                      <a:pt x="1188" y="41"/>
                    </a:lnTo>
                    <a:lnTo>
                      <a:pt x="1187" y="28"/>
                    </a:lnTo>
                    <a:lnTo>
                      <a:pt x="1182" y="27"/>
                    </a:lnTo>
                    <a:lnTo>
                      <a:pt x="1176" y="31"/>
                    </a:lnTo>
                    <a:lnTo>
                      <a:pt x="1142" y="90"/>
                    </a:lnTo>
                    <a:lnTo>
                      <a:pt x="1135" y="96"/>
                    </a:lnTo>
                    <a:lnTo>
                      <a:pt x="1129" y="111"/>
                    </a:lnTo>
                    <a:lnTo>
                      <a:pt x="1121" y="122"/>
                    </a:lnTo>
                    <a:lnTo>
                      <a:pt x="1115" y="140"/>
                    </a:lnTo>
                    <a:lnTo>
                      <a:pt x="1123" y="132"/>
                    </a:lnTo>
                    <a:lnTo>
                      <a:pt x="1101" y="167"/>
                    </a:lnTo>
                    <a:lnTo>
                      <a:pt x="1092" y="172"/>
                    </a:lnTo>
                    <a:lnTo>
                      <a:pt x="1091" y="160"/>
                    </a:lnTo>
                    <a:lnTo>
                      <a:pt x="1092" y="148"/>
                    </a:lnTo>
                    <a:lnTo>
                      <a:pt x="1099" y="139"/>
                    </a:lnTo>
                    <a:lnTo>
                      <a:pt x="1104" y="137"/>
                    </a:lnTo>
                    <a:lnTo>
                      <a:pt x="1104" y="129"/>
                    </a:lnTo>
                    <a:lnTo>
                      <a:pt x="1106" y="112"/>
                    </a:lnTo>
                    <a:lnTo>
                      <a:pt x="1105" y="105"/>
                    </a:lnTo>
                    <a:lnTo>
                      <a:pt x="1111" y="87"/>
                    </a:lnTo>
                    <a:lnTo>
                      <a:pt x="1133" y="58"/>
                    </a:lnTo>
                    <a:lnTo>
                      <a:pt x="1140" y="42"/>
                    </a:lnTo>
                    <a:lnTo>
                      <a:pt x="1131" y="37"/>
                    </a:lnTo>
                    <a:lnTo>
                      <a:pt x="1116" y="48"/>
                    </a:lnTo>
                    <a:lnTo>
                      <a:pt x="1107" y="51"/>
                    </a:lnTo>
                    <a:lnTo>
                      <a:pt x="1106" y="37"/>
                    </a:lnTo>
                    <a:lnTo>
                      <a:pt x="1100" y="33"/>
                    </a:lnTo>
                    <a:lnTo>
                      <a:pt x="1096" y="27"/>
                    </a:lnTo>
                    <a:lnTo>
                      <a:pt x="1095" y="20"/>
                    </a:lnTo>
                    <a:lnTo>
                      <a:pt x="1085" y="32"/>
                    </a:lnTo>
                    <a:lnTo>
                      <a:pt x="1081" y="26"/>
                    </a:lnTo>
                    <a:lnTo>
                      <a:pt x="1074" y="26"/>
                    </a:lnTo>
                    <a:lnTo>
                      <a:pt x="1073" y="51"/>
                    </a:lnTo>
                    <a:lnTo>
                      <a:pt x="1059" y="46"/>
                    </a:lnTo>
                    <a:lnTo>
                      <a:pt x="1065" y="59"/>
                    </a:lnTo>
                    <a:lnTo>
                      <a:pt x="1073" y="67"/>
                    </a:lnTo>
                    <a:lnTo>
                      <a:pt x="1074" y="71"/>
                    </a:lnTo>
                    <a:lnTo>
                      <a:pt x="1061" y="79"/>
                    </a:lnTo>
                    <a:lnTo>
                      <a:pt x="1053" y="91"/>
                    </a:lnTo>
                    <a:lnTo>
                      <a:pt x="1057" y="105"/>
                    </a:lnTo>
                    <a:lnTo>
                      <a:pt x="1032" y="105"/>
                    </a:lnTo>
                    <a:lnTo>
                      <a:pt x="1020" y="118"/>
                    </a:lnTo>
                    <a:lnTo>
                      <a:pt x="1015" y="129"/>
                    </a:lnTo>
                    <a:lnTo>
                      <a:pt x="1002" y="144"/>
                    </a:lnTo>
                    <a:lnTo>
                      <a:pt x="1000" y="150"/>
                    </a:lnTo>
                    <a:lnTo>
                      <a:pt x="1003" y="159"/>
                    </a:lnTo>
                    <a:lnTo>
                      <a:pt x="1000" y="169"/>
                    </a:lnTo>
                    <a:lnTo>
                      <a:pt x="1000" y="183"/>
                    </a:lnTo>
                    <a:lnTo>
                      <a:pt x="992" y="184"/>
                    </a:lnTo>
                    <a:lnTo>
                      <a:pt x="987" y="178"/>
                    </a:lnTo>
                    <a:lnTo>
                      <a:pt x="987" y="170"/>
                    </a:lnTo>
                    <a:lnTo>
                      <a:pt x="992" y="166"/>
                    </a:lnTo>
                    <a:lnTo>
                      <a:pt x="978" y="162"/>
                    </a:lnTo>
                    <a:lnTo>
                      <a:pt x="986" y="151"/>
                    </a:lnTo>
                    <a:lnTo>
                      <a:pt x="984" y="150"/>
                    </a:lnTo>
                    <a:lnTo>
                      <a:pt x="954" y="145"/>
                    </a:lnTo>
                    <a:lnTo>
                      <a:pt x="956" y="159"/>
                    </a:lnTo>
                    <a:lnTo>
                      <a:pt x="952" y="160"/>
                    </a:lnTo>
                    <a:lnTo>
                      <a:pt x="944" y="156"/>
                    </a:lnTo>
                    <a:lnTo>
                      <a:pt x="944" y="150"/>
                    </a:lnTo>
                    <a:lnTo>
                      <a:pt x="941" y="140"/>
                    </a:lnTo>
                    <a:lnTo>
                      <a:pt x="938" y="143"/>
                    </a:lnTo>
                    <a:lnTo>
                      <a:pt x="935" y="133"/>
                    </a:lnTo>
                    <a:lnTo>
                      <a:pt x="929" y="138"/>
                    </a:lnTo>
                    <a:lnTo>
                      <a:pt x="927" y="133"/>
                    </a:lnTo>
                    <a:lnTo>
                      <a:pt x="922" y="138"/>
                    </a:lnTo>
                    <a:lnTo>
                      <a:pt x="920" y="155"/>
                    </a:lnTo>
                    <a:lnTo>
                      <a:pt x="916" y="146"/>
                    </a:lnTo>
                    <a:lnTo>
                      <a:pt x="911" y="135"/>
                    </a:lnTo>
                    <a:lnTo>
                      <a:pt x="907" y="132"/>
                    </a:lnTo>
                    <a:lnTo>
                      <a:pt x="907" y="157"/>
                    </a:lnTo>
                    <a:lnTo>
                      <a:pt x="924" y="167"/>
                    </a:lnTo>
                    <a:lnTo>
                      <a:pt x="930" y="167"/>
                    </a:lnTo>
                    <a:lnTo>
                      <a:pt x="930" y="178"/>
                    </a:lnTo>
                    <a:lnTo>
                      <a:pt x="928" y="188"/>
                    </a:lnTo>
                    <a:lnTo>
                      <a:pt x="928" y="199"/>
                    </a:lnTo>
                    <a:lnTo>
                      <a:pt x="933" y="210"/>
                    </a:lnTo>
                    <a:lnTo>
                      <a:pt x="933" y="225"/>
                    </a:lnTo>
                    <a:lnTo>
                      <a:pt x="925" y="219"/>
                    </a:lnTo>
                    <a:lnTo>
                      <a:pt x="907" y="191"/>
                    </a:lnTo>
                    <a:lnTo>
                      <a:pt x="891" y="175"/>
                    </a:lnTo>
                    <a:lnTo>
                      <a:pt x="895" y="194"/>
                    </a:lnTo>
                    <a:lnTo>
                      <a:pt x="890" y="194"/>
                    </a:lnTo>
                    <a:lnTo>
                      <a:pt x="886" y="205"/>
                    </a:lnTo>
                    <a:lnTo>
                      <a:pt x="881" y="204"/>
                    </a:lnTo>
                    <a:lnTo>
                      <a:pt x="877" y="212"/>
                    </a:lnTo>
                    <a:lnTo>
                      <a:pt x="874" y="208"/>
                    </a:lnTo>
                    <a:lnTo>
                      <a:pt x="874" y="202"/>
                    </a:lnTo>
                    <a:lnTo>
                      <a:pt x="877" y="191"/>
                    </a:lnTo>
                    <a:lnTo>
                      <a:pt x="870" y="194"/>
                    </a:lnTo>
                    <a:lnTo>
                      <a:pt x="863" y="204"/>
                    </a:lnTo>
                    <a:lnTo>
                      <a:pt x="859" y="218"/>
                    </a:lnTo>
                    <a:lnTo>
                      <a:pt x="853" y="220"/>
                    </a:lnTo>
                    <a:lnTo>
                      <a:pt x="855" y="235"/>
                    </a:lnTo>
                    <a:lnTo>
                      <a:pt x="857" y="241"/>
                    </a:lnTo>
                    <a:lnTo>
                      <a:pt x="841" y="256"/>
                    </a:lnTo>
                    <a:lnTo>
                      <a:pt x="834" y="275"/>
                    </a:lnTo>
                    <a:lnTo>
                      <a:pt x="827" y="285"/>
                    </a:lnTo>
                    <a:lnTo>
                      <a:pt x="837" y="264"/>
                    </a:lnTo>
                    <a:lnTo>
                      <a:pt x="838" y="252"/>
                    </a:lnTo>
                    <a:lnTo>
                      <a:pt x="839" y="229"/>
                    </a:lnTo>
                    <a:lnTo>
                      <a:pt x="841" y="212"/>
                    </a:lnTo>
                    <a:lnTo>
                      <a:pt x="838" y="191"/>
                    </a:lnTo>
                    <a:lnTo>
                      <a:pt x="828" y="194"/>
                    </a:lnTo>
                    <a:lnTo>
                      <a:pt x="822" y="208"/>
                    </a:lnTo>
                    <a:lnTo>
                      <a:pt x="812" y="223"/>
                    </a:lnTo>
                    <a:lnTo>
                      <a:pt x="809" y="246"/>
                    </a:lnTo>
                    <a:lnTo>
                      <a:pt x="804" y="266"/>
                    </a:lnTo>
                    <a:lnTo>
                      <a:pt x="803" y="214"/>
                    </a:lnTo>
                    <a:lnTo>
                      <a:pt x="777" y="218"/>
                    </a:lnTo>
                    <a:lnTo>
                      <a:pt x="768" y="235"/>
                    </a:lnTo>
                    <a:lnTo>
                      <a:pt x="767" y="240"/>
                    </a:lnTo>
                    <a:lnTo>
                      <a:pt x="769" y="261"/>
                    </a:lnTo>
                    <a:lnTo>
                      <a:pt x="779" y="274"/>
                    </a:lnTo>
                    <a:lnTo>
                      <a:pt x="788" y="278"/>
                    </a:lnTo>
                    <a:lnTo>
                      <a:pt x="795" y="291"/>
                    </a:lnTo>
                    <a:lnTo>
                      <a:pt x="794" y="301"/>
                    </a:lnTo>
                    <a:lnTo>
                      <a:pt x="785" y="300"/>
                    </a:lnTo>
                    <a:lnTo>
                      <a:pt x="779" y="284"/>
                    </a:lnTo>
                    <a:lnTo>
                      <a:pt x="768" y="277"/>
                    </a:lnTo>
                    <a:lnTo>
                      <a:pt x="760" y="261"/>
                    </a:lnTo>
                    <a:lnTo>
                      <a:pt x="751" y="252"/>
                    </a:lnTo>
                    <a:lnTo>
                      <a:pt x="739" y="254"/>
                    </a:lnTo>
                    <a:lnTo>
                      <a:pt x="746" y="272"/>
                    </a:lnTo>
                    <a:lnTo>
                      <a:pt x="760" y="284"/>
                    </a:lnTo>
                    <a:lnTo>
                      <a:pt x="750" y="294"/>
                    </a:lnTo>
                    <a:lnTo>
                      <a:pt x="741" y="286"/>
                    </a:lnTo>
                    <a:lnTo>
                      <a:pt x="737" y="293"/>
                    </a:lnTo>
                    <a:lnTo>
                      <a:pt x="735" y="280"/>
                    </a:lnTo>
                    <a:lnTo>
                      <a:pt x="726" y="285"/>
                    </a:lnTo>
                    <a:lnTo>
                      <a:pt x="726" y="280"/>
                    </a:lnTo>
                    <a:lnTo>
                      <a:pt x="729" y="267"/>
                    </a:lnTo>
                    <a:lnTo>
                      <a:pt x="724" y="261"/>
                    </a:lnTo>
                    <a:lnTo>
                      <a:pt x="721" y="266"/>
                    </a:lnTo>
                    <a:lnTo>
                      <a:pt x="714" y="290"/>
                    </a:lnTo>
                    <a:lnTo>
                      <a:pt x="715" y="299"/>
                    </a:lnTo>
                    <a:lnTo>
                      <a:pt x="720" y="306"/>
                    </a:lnTo>
                    <a:lnTo>
                      <a:pt x="697" y="318"/>
                    </a:lnTo>
                    <a:lnTo>
                      <a:pt x="691" y="325"/>
                    </a:lnTo>
                    <a:lnTo>
                      <a:pt x="688" y="332"/>
                    </a:lnTo>
                    <a:lnTo>
                      <a:pt x="687" y="343"/>
                    </a:lnTo>
                    <a:lnTo>
                      <a:pt x="690" y="350"/>
                    </a:lnTo>
                    <a:lnTo>
                      <a:pt x="698" y="347"/>
                    </a:lnTo>
                    <a:lnTo>
                      <a:pt x="704" y="355"/>
                    </a:lnTo>
                    <a:lnTo>
                      <a:pt x="692" y="355"/>
                    </a:lnTo>
                    <a:lnTo>
                      <a:pt x="696" y="365"/>
                    </a:lnTo>
                    <a:lnTo>
                      <a:pt x="696" y="372"/>
                    </a:lnTo>
                    <a:lnTo>
                      <a:pt x="683" y="368"/>
                    </a:lnTo>
                    <a:lnTo>
                      <a:pt x="678" y="370"/>
                    </a:lnTo>
                    <a:lnTo>
                      <a:pt x="686" y="377"/>
                    </a:lnTo>
                    <a:lnTo>
                      <a:pt x="681" y="383"/>
                    </a:lnTo>
                    <a:lnTo>
                      <a:pt x="670" y="380"/>
                    </a:lnTo>
                    <a:lnTo>
                      <a:pt x="667" y="386"/>
                    </a:lnTo>
                    <a:lnTo>
                      <a:pt x="659" y="383"/>
                    </a:lnTo>
                    <a:lnTo>
                      <a:pt x="643" y="390"/>
                    </a:lnTo>
                    <a:lnTo>
                      <a:pt x="639" y="399"/>
                    </a:lnTo>
                    <a:lnTo>
                      <a:pt x="633" y="403"/>
                    </a:lnTo>
                    <a:lnTo>
                      <a:pt x="632" y="407"/>
                    </a:lnTo>
                    <a:lnTo>
                      <a:pt x="642" y="414"/>
                    </a:lnTo>
                    <a:lnTo>
                      <a:pt x="651" y="410"/>
                    </a:lnTo>
                    <a:lnTo>
                      <a:pt x="656" y="404"/>
                    </a:lnTo>
                    <a:lnTo>
                      <a:pt x="672" y="414"/>
                    </a:lnTo>
                    <a:lnTo>
                      <a:pt x="685" y="406"/>
                    </a:lnTo>
                    <a:lnTo>
                      <a:pt x="687" y="409"/>
                    </a:lnTo>
                    <a:lnTo>
                      <a:pt x="691" y="418"/>
                    </a:lnTo>
                    <a:lnTo>
                      <a:pt x="681" y="418"/>
                    </a:lnTo>
                    <a:lnTo>
                      <a:pt x="676" y="425"/>
                    </a:lnTo>
                    <a:lnTo>
                      <a:pt x="674" y="439"/>
                    </a:lnTo>
                    <a:lnTo>
                      <a:pt x="659" y="430"/>
                    </a:lnTo>
                    <a:lnTo>
                      <a:pt x="648" y="430"/>
                    </a:lnTo>
                    <a:lnTo>
                      <a:pt x="645" y="424"/>
                    </a:lnTo>
                    <a:lnTo>
                      <a:pt x="633" y="422"/>
                    </a:lnTo>
                    <a:lnTo>
                      <a:pt x="619" y="430"/>
                    </a:lnTo>
                    <a:lnTo>
                      <a:pt x="616" y="438"/>
                    </a:lnTo>
                    <a:lnTo>
                      <a:pt x="626" y="453"/>
                    </a:lnTo>
                    <a:lnTo>
                      <a:pt x="626" y="462"/>
                    </a:lnTo>
                    <a:lnTo>
                      <a:pt x="619" y="461"/>
                    </a:lnTo>
                    <a:lnTo>
                      <a:pt x="624" y="476"/>
                    </a:lnTo>
                    <a:lnTo>
                      <a:pt x="626" y="487"/>
                    </a:lnTo>
                    <a:lnTo>
                      <a:pt x="617" y="483"/>
                    </a:lnTo>
                    <a:lnTo>
                      <a:pt x="617" y="494"/>
                    </a:lnTo>
                    <a:lnTo>
                      <a:pt x="610" y="495"/>
                    </a:lnTo>
                    <a:lnTo>
                      <a:pt x="605" y="457"/>
                    </a:lnTo>
                    <a:lnTo>
                      <a:pt x="597" y="460"/>
                    </a:lnTo>
                    <a:lnTo>
                      <a:pt x="594" y="473"/>
                    </a:lnTo>
                    <a:lnTo>
                      <a:pt x="586" y="471"/>
                    </a:lnTo>
                    <a:lnTo>
                      <a:pt x="583" y="474"/>
                    </a:lnTo>
                    <a:lnTo>
                      <a:pt x="594" y="479"/>
                    </a:lnTo>
                    <a:lnTo>
                      <a:pt x="591" y="483"/>
                    </a:lnTo>
                    <a:lnTo>
                      <a:pt x="583" y="485"/>
                    </a:lnTo>
                    <a:lnTo>
                      <a:pt x="575" y="490"/>
                    </a:lnTo>
                    <a:lnTo>
                      <a:pt x="573" y="499"/>
                    </a:lnTo>
                    <a:lnTo>
                      <a:pt x="574" y="509"/>
                    </a:lnTo>
                    <a:lnTo>
                      <a:pt x="583" y="516"/>
                    </a:lnTo>
                    <a:lnTo>
                      <a:pt x="575" y="520"/>
                    </a:lnTo>
                    <a:lnTo>
                      <a:pt x="580" y="525"/>
                    </a:lnTo>
                    <a:lnTo>
                      <a:pt x="574" y="527"/>
                    </a:lnTo>
                    <a:lnTo>
                      <a:pt x="570" y="539"/>
                    </a:lnTo>
                    <a:lnTo>
                      <a:pt x="567" y="542"/>
                    </a:lnTo>
                    <a:lnTo>
                      <a:pt x="561" y="542"/>
                    </a:lnTo>
                    <a:lnTo>
                      <a:pt x="562" y="546"/>
                    </a:lnTo>
                    <a:lnTo>
                      <a:pt x="572" y="549"/>
                    </a:lnTo>
                    <a:lnTo>
                      <a:pt x="591" y="542"/>
                    </a:lnTo>
                    <a:lnTo>
                      <a:pt x="578" y="558"/>
                    </a:lnTo>
                    <a:lnTo>
                      <a:pt x="572" y="562"/>
                    </a:lnTo>
                    <a:lnTo>
                      <a:pt x="553" y="558"/>
                    </a:lnTo>
                    <a:lnTo>
                      <a:pt x="548" y="553"/>
                    </a:lnTo>
                    <a:lnTo>
                      <a:pt x="547" y="546"/>
                    </a:lnTo>
                    <a:lnTo>
                      <a:pt x="540" y="547"/>
                    </a:lnTo>
                    <a:lnTo>
                      <a:pt x="529" y="557"/>
                    </a:lnTo>
                    <a:lnTo>
                      <a:pt x="524" y="574"/>
                    </a:lnTo>
                    <a:lnTo>
                      <a:pt x="514" y="581"/>
                    </a:lnTo>
                    <a:lnTo>
                      <a:pt x="513" y="591"/>
                    </a:lnTo>
                    <a:lnTo>
                      <a:pt x="520" y="591"/>
                    </a:lnTo>
                    <a:lnTo>
                      <a:pt x="519" y="598"/>
                    </a:lnTo>
                    <a:lnTo>
                      <a:pt x="518" y="603"/>
                    </a:lnTo>
                    <a:lnTo>
                      <a:pt x="509" y="607"/>
                    </a:lnTo>
                    <a:lnTo>
                      <a:pt x="504" y="625"/>
                    </a:lnTo>
                    <a:lnTo>
                      <a:pt x="497" y="624"/>
                    </a:lnTo>
                    <a:lnTo>
                      <a:pt x="491" y="628"/>
                    </a:lnTo>
                    <a:lnTo>
                      <a:pt x="484" y="629"/>
                    </a:lnTo>
                    <a:lnTo>
                      <a:pt x="476" y="640"/>
                    </a:lnTo>
                    <a:lnTo>
                      <a:pt x="482" y="650"/>
                    </a:lnTo>
                    <a:lnTo>
                      <a:pt x="478" y="654"/>
                    </a:lnTo>
                    <a:lnTo>
                      <a:pt x="467" y="656"/>
                    </a:lnTo>
                    <a:lnTo>
                      <a:pt x="467" y="666"/>
                    </a:lnTo>
                    <a:lnTo>
                      <a:pt x="456" y="667"/>
                    </a:lnTo>
                    <a:lnTo>
                      <a:pt x="459" y="673"/>
                    </a:lnTo>
                    <a:lnTo>
                      <a:pt x="454" y="677"/>
                    </a:lnTo>
                    <a:lnTo>
                      <a:pt x="452" y="686"/>
                    </a:lnTo>
                    <a:lnTo>
                      <a:pt x="465" y="688"/>
                    </a:lnTo>
                    <a:lnTo>
                      <a:pt x="462" y="694"/>
                    </a:lnTo>
                    <a:lnTo>
                      <a:pt x="454" y="699"/>
                    </a:lnTo>
                    <a:lnTo>
                      <a:pt x="448" y="694"/>
                    </a:lnTo>
                    <a:lnTo>
                      <a:pt x="448" y="697"/>
                    </a:lnTo>
                    <a:lnTo>
                      <a:pt x="448" y="711"/>
                    </a:lnTo>
                    <a:lnTo>
                      <a:pt x="454" y="720"/>
                    </a:lnTo>
                    <a:lnTo>
                      <a:pt x="459" y="713"/>
                    </a:lnTo>
                    <a:lnTo>
                      <a:pt x="463" y="716"/>
                    </a:lnTo>
                    <a:lnTo>
                      <a:pt x="461" y="726"/>
                    </a:lnTo>
                    <a:lnTo>
                      <a:pt x="440" y="729"/>
                    </a:lnTo>
                    <a:lnTo>
                      <a:pt x="436" y="734"/>
                    </a:lnTo>
                    <a:lnTo>
                      <a:pt x="435" y="748"/>
                    </a:lnTo>
                    <a:lnTo>
                      <a:pt x="427" y="754"/>
                    </a:lnTo>
                    <a:lnTo>
                      <a:pt x="418" y="757"/>
                    </a:lnTo>
                    <a:lnTo>
                      <a:pt x="412" y="772"/>
                    </a:lnTo>
                    <a:lnTo>
                      <a:pt x="420" y="770"/>
                    </a:lnTo>
                    <a:lnTo>
                      <a:pt x="429" y="762"/>
                    </a:lnTo>
                    <a:lnTo>
                      <a:pt x="440" y="757"/>
                    </a:lnTo>
                    <a:lnTo>
                      <a:pt x="440" y="767"/>
                    </a:lnTo>
                    <a:lnTo>
                      <a:pt x="446" y="779"/>
                    </a:lnTo>
                    <a:lnTo>
                      <a:pt x="427" y="773"/>
                    </a:lnTo>
                    <a:lnTo>
                      <a:pt x="425" y="781"/>
                    </a:lnTo>
                    <a:lnTo>
                      <a:pt x="429" y="785"/>
                    </a:lnTo>
                    <a:lnTo>
                      <a:pt x="423" y="790"/>
                    </a:lnTo>
                    <a:lnTo>
                      <a:pt x="420" y="796"/>
                    </a:lnTo>
                    <a:lnTo>
                      <a:pt x="423" y="806"/>
                    </a:lnTo>
                    <a:lnTo>
                      <a:pt x="419" y="808"/>
                    </a:lnTo>
                    <a:lnTo>
                      <a:pt x="413" y="805"/>
                    </a:lnTo>
                    <a:lnTo>
                      <a:pt x="409" y="811"/>
                    </a:lnTo>
                    <a:lnTo>
                      <a:pt x="412" y="821"/>
                    </a:lnTo>
                    <a:lnTo>
                      <a:pt x="418" y="826"/>
                    </a:lnTo>
                    <a:lnTo>
                      <a:pt x="420" y="845"/>
                    </a:lnTo>
                    <a:lnTo>
                      <a:pt x="413" y="837"/>
                    </a:lnTo>
                    <a:lnTo>
                      <a:pt x="406" y="834"/>
                    </a:lnTo>
                    <a:lnTo>
                      <a:pt x="400" y="821"/>
                    </a:lnTo>
                    <a:lnTo>
                      <a:pt x="401" y="838"/>
                    </a:lnTo>
                    <a:lnTo>
                      <a:pt x="397" y="844"/>
                    </a:lnTo>
                    <a:lnTo>
                      <a:pt x="391" y="847"/>
                    </a:lnTo>
                    <a:lnTo>
                      <a:pt x="387" y="856"/>
                    </a:lnTo>
                    <a:lnTo>
                      <a:pt x="392" y="859"/>
                    </a:lnTo>
                    <a:lnTo>
                      <a:pt x="398" y="856"/>
                    </a:lnTo>
                    <a:lnTo>
                      <a:pt x="403" y="848"/>
                    </a:lnTo>
                    <a:lnTo>
                      <a:pt x="405" y="851"/>
                    </a:lnTo>
                    <a:lnTo>
                      <a:pt x="403" y="856"/>
                    </a:lnTo>
                    <a:lnTo>
                      <a:pt x="403" y="864"/>
                    </a:lnTo>
                    <a:lnTo>
                      <a:pt x="406" y="871"/>
                    </a:lnTo>
                    <a:lnTo>
                      <a:pt x="398" y="877"/>
                    </a:lnTo>
                    <a:lnTo>
                      <a:pt x="387" y="872"/>
                    </a:lnTo>
                    <a:lnTo>
                      <a:pt x="382" y="880"/>
                    </a:lnTo>
                    <a:lnTo>
                      <a:pt x="376" y="876"/>
                    </a:lnTo>
                    <a:lnTo>
                      <a:pt x="369" y="886"/>
                    </a:lnTo>
                    <a:lnTo>
                      <a:pt x="368" y="896"/>
                    </a:lnTo>
                    <a:lnTo>
                      <a:pt x="360" y="902"/>
                    </a:lnTo>
                    <a:lnTo>
                      <a:pt x="352" y="904"/>
                    </a:lnTo>
                    <a:lnTo>
                      <a:pt x="347" y="925"/>
                    </a:lnTo>
                    <a:lnTo>
                      <a:pt x="357" y="921"/>
                    </a:lnTo>
                    <a:lnTo>
                      <a:pt x="366" y="915"/>
                    </a:lnTo>
                    <a:lnTo>
                      <a:pt x="370" y="919"/>
                    </a:lnTo>
                    <a:lnTo>
                      <a:pt x="353" y="926"/>
                    </a:lnTo>
                    <a:lnTo>
                      <a:pt x="353" y="937"/>
                    </a:lnTo>
                    <a:lnTo>
                      <a:pt x="355" y="948"/>
                    </a:lnTo>
                    <a:lnTo>
                      <a:pt x="352" y="955"/>
                    </a:lnTo>
                    <a:lnTo>
                      <a:pt x="341" y="958"/>
                    </a:lnTo>
                    <a:lnTo>
                      <a:pt x="327" y="947"/>
                    </a:lnTo>
                    <a:lnTo>
                      <a:pt x="323" y="947"/>
                    </a:lnTo>
                    <a:lnTo>
                      <a:pt x="315" y="962"/>
                    </a:lnTo>
                    <a:lnTo>
                      <a:pt x="305" y="969"/>
                    </a:lnTo>
                    <a:lnTo>
                      <a:pt x="304" y="976"/>
                    </a:lnTo>
                    <a:lnTo>
                      <a:pt x="296" y="980"/>
                    </a:lnTo>
                    <a:lnTo>
                      <a:pt x="280" y="1006"/>
                    </a:lnTo>
                    <a:lnTo>
                      <a:pt x="277" y="1012"/>
                    </a:lnTo>
                    <a:lnTo>
                      <a:pt x="280" y="1022"/>
                    </a:lnTo>
                    <a:lnTo>
                      <a:pt x="280" y="1026"/>
                    </a:lnTo>
                    <a:lnTo>
                      <a:pt x="258" y="1038"/>
                    </a:lnTo>
                    <a:lnTo>
                      <a:pt x="258" y="1048"/>
                    </a:lnTo>
                    <a:lnTo>
                      <a:pt x="263" y="1053"/>
                    </a:lnTo>
                    <a:lnTo>
                      <a:pt x="274" y="1048"/>
                    </a:lnTo>
                    <a:lnTo>
                      <a:pt x="269" y="1064"/>
                    </a:lnTo>
                    <a:lnTo>
                      <a:pt x="277" y="1075"/>
                    </a:lnTo>
                    <a:lnTo>
                      <a:pt x="283" y="1079"/>
                    </a:lnTo>
                    <a:lnTo>
                      <a:pt x="320" y="1052"/>
                    </a:lnTo>
                    <a:lnTo>
                      <a:pt x="342" y="1042"/>
                    </a:lnTo>
                    <a:lnTo>
                      <a:pt x="347" y="1036"/>
                    </a:lnTo>
                    <a:lnTo>
                      <a:pt x="352" y="1038"/>
                    </a:lnTo>
                    <a:lnTo>
                      <a:pt x="348" y="1044"/>
                    </a:lnTo>
                    <a:lnTo>
                      <a:pt x="335" y="1052"/>
                    </a:lnTo>
                    <a:lnTo>
                      <a:pt x="327" y="1053"/>
                    </a:lnTo>
                    <a:lnTo>
                      <a:pt x="316" y="1060"/>
                    </a:lnTo>
                    <a:lnTo>
                      <a:pt x="307" y="1068"/>
                    </a:lnTo>
                    <a:lnTo>
                      <a:pt x="314" y="1075"/>
                    </a:lnTo>
                    <a:lnTo>
                      <a:pt x="312" y="1079"/>
                    </a:lnTo>
                    <a:lnTo>
                      <a:pt x="295" y="1086"/>
                    </a:lnTo>
                    <a:lnTo>
                      <a:pt x="285" y="1086"/>
                    </a:lnTo>
                    <a:lnTo>
                      <a:pt x="282" y="1090"/>
                    </a:lnTo>
                    <a:lnTo>
                      <a:pt x="284" y="1096"/>
                    </a:lnTo>
                    <a:lnTo>
                      <a:pt x="280" y="1097"/>
                    </a:lnTo>
                    <a:lnTo>
                      <a:pt x="271" y="1096"/>
                    </a:lnTo>
                    <a:lnTo>
                      <a:pt x="271" y="1086"/>
                    </a:lnTo>
                    <a:lnTo>
                      <a:pt x="263" y="1071"/>
                    </a:lnTo>
                    <a:lnTo>
                      <a:pt x="258" y="1066"/>
                    </a:lnTo>
                    <a:lnTo>
                      <a:pt x="253" y="1066"/>
                    </a:lnTo>
                    <a:lnTo>
                      <a:pt x="250" y="1073"/>
                    </a:lnTo>
                    <a:lnTo>
                      <a:pt x="242" y="1074"/>
                    </a:lnTo>
                    <a:lnTo>
                      <a:pt x="236" y="1080"/>
                    </a:lnTo>
                    <a:lnTo>
                      <a:pt x="235" y="1087"/>
                    </a:lnTo>
                    <a:lnTo>
                      <a:pt x="241" y="1092"/>
                    </a:lnTo>
                    <a:lnTo>
                      <a:pt x="242" y="1097"/>
                    </a:lnTo>
                    <a:lnTo>
                      <a:pt x="231" y="1103"/>
                    </a:lnTo>
                    <a:lnTo>
                      <a:pt x="228" y="1097"/>
                    </a:lnTo>
                    <a:lnTo>
                      <a:pt x="228" y="1089"/>
                    </a:lnTo>
                    <a:lnTo>
                      <a:pt x="225" y="1082"/>
                    </a:lnTo>
                    <a:lnTo>
                      <a:pt x="198" y="1093"/>
                    </a:lnTo>
                    <a:lnTo>
                      <a:pt x="194" y="1098"/>
                    </a:lnTo>
                    <a:lnTo>
                      <a:pt x="190" y="1109"/>
                    </a:lnTo>
                    <a:lnTo>
                      <a:pt x="183" y="1108"/>
                    </a:lnTo>
                    <a:lnTo>
                      <a:pt x="185" y="1116"/>
                    </a:lnTo>
                    <a:lnTo>
                      <a:pt x="183" y="1119"/>
                    </a:lnTo>
                    <a:lnTo>
                      <a:pt x="175" y="1120"/>
                    </a:lnTo>
                    <a:lnTo>
                      <a:pt x="175" y="1117"/>
                    </a:lnTo>
                    <a:lnTo>
                      <a:pt x="174" y="1112"/>
                    </a:lnTo>
                    <a:lnTo>
                      <a:pt x="169" y="1113"/>
                    </a:lnTo>
                    <a:lnTo>
                      <a:pt x="166" y="1117"/>
                    </a:lnTo>
                    <a:lnTo>
                      <a:pt x="167" y="1122"/>
                    </a:lnTo>
                    <a:lnTo>
                      <a:pt x="166" y="1124"/>
                    </a:lnTo>
                    <a:lnTo>
                      <a:pt x="156" y="1124"/>
                    </a:lnTo>
                    <a:lnTo>
                      <a:pt x="143" y="1132"/>
                    </a:lnTo>
                    <a:lnTo>
                      <a:pt x="140" y="1145"/>
                    </a:lnTo>
                    <a:lnTo>
                      <a:pt x="135" y="1156"/>
                    </a:lnTo>
                    <a:lnTo>
                      <a:pt x="128" y="1151"/>
                    </a:lnTo>
                    <a:lnTo>
                      <a:pt x="118" y="1150"/>
                    </a:lnTo>
                    <a:lnTo>
                      <a:pt x="110" y="1157"/>
                    </a:lnTo>
                    <a:lnTo>
                      <a:pt x="107" y="1163"/>
                    </a:lnTo>
                    <a:lnTo>
                      <a:pt x="117" y="1171"/>
                    </a:lnTo>
                    <a:lnTo>
                      <a:pt x="111" y="1177"/>
                    </a:lnTo>
                    <a:lnTo>
                      <a:pt x="121" y="1178"/>
                    </a:lnTo>
                    <a:lnTo>
                      <a:pt x="132" y="1176"/>
                    </a:lnTo>
                    <a:lnTo>
                      <a:pt x="137" y="1182"/>
                    </a:lnTo>
                    <a:lnTo>
                      <a:pt x="142" y="1184"/>
                    </a:lnTo>
                    <a:lnTo>
                      <a:pt x="135" y="1193"/>
                    </a:lnTo>
                    <a:lnTo>
                      <a:pt x="138" y="1199"/>
                    </a:lnTo>
                    <a:lnTo>
                      <a:pt x="131" y="1195"/>
                    </a:lnTo>
                    <a:lnTo>
                      <a:pt x="122" y="1195"/>
                    </a:lnTo>
                    <a:lnTo>
                      <a:pt x="99" y="1192"/>
                    </a:lnTo>
                    <a:lnTo>
                      <a:pt x="91" y="1193"/>
                    </a:lnTo>
                    <a:lnTo>
                      <a:pt x="86" y="1197"/>
                    </a:lnTo>
                    <a:lnTo>
                      <a:pt x="80" y="1195"/>
                    </a:lnTo>
                    <a:lnTo>
                      <a:pt x="74" y="1200"/>
                    </a:lnTo>
                    <a:lnTo>
                      <a:pt x="75" y="1203"/>
                    </a:lnTo>
                    <a:lnTo>
                      <a:pt x="81" y="1205"/>
                    </a:lnTo>
                    <a:lnTo>
                      <a:pt x="75" y="1208"/>
                    </a:lnTo>
                    <a:lnTo>
                      <a:pt x="75" y="1214"/>
                    </a:lnTo>
                    <a:lnTo>
                      <a:pt x="83" y="1213"/>
                    </a:lnTo>
                    <a:lnTo>
                      <a:pt x="89" y="1210"/>
                    </a:lnTo>
                    <a:lnTo>
                      <a:pt x="81" y="1220"/>
                    </a:lnTo>
                    <a:lnTo>
                      <a:pt x="81" y="1227"/>
                    </a:lnTo>
                    <a:lnTo>
                      <a:pt x="86" y="1243"/>
                    </a:lnTo>
                    <a:lnTo>
                      <a:pt x="83" y="1245"/>
                    </a:lnTo>
                    <a:lnTo>
                      <a:pt x="78" y="1230"/>
                    </a:lnTo>
                    <a:lnTo>
                      <a:pt x="74" y="1224"/>
                    </a:lnTo>
                    <a:lnTo>
                      <a:pt x="64" y="1230"/>
                    </a:lnTo>
                    <a:lnTo>
                      <a:pt x="59" y="1238"/>
                    </a:lnTo>
                    <a:lnTo>
                      <a:pt x="56" y="1248"/>
                    </a:lnTo>
                    <a:lnTo>
                      <a:pt x="61" y="1253"/>
                    </a:lnTo>
                    <a:lnTo>
                      <a:pt x="62" y="1259"/>
                    </a:lnTo>
                    <a:lnTo>
                      <a:pt x="53" y="1253"/>
                    </a:lnTo>
                    <a:lnTo>
                      <a:pt x="50" y="1246"/>
                    </a:lnTo>
                    <a:lnTo>
                      <a:pt x="41" y="1248"/>
                    </a:lnTo>
                    <a:lnTo>
                      <a:pt x="27" y="1248"/>
                    </a:lnTo>
                    <a:lnTo>
                      <a:pt x="27" y="1254"/>
                    </a:lnTo>
                    <a:lnTo>
                      <a:pt x="29" y="1259"/>
                    </a:lnTo>
                    <a:lnTo>
                      <a:pt x="13" y="1247"/>
                    </a:lnTo>
                    <a:lnTo>
                      <a:pt x="9" y="1251"/>
                    </a:lnTo>
                    <a:lnTo>
                      <a:pt x="15" y="1265"/>
                    </a:lnTo>
                    <a:lnTo>
                      <a:pt x="11" y="1272"/>
                    </a:lnTo>
                    <a:lnTo>
                      <a:pt x="13" y="1274"/>
                    </a:lnTo>
                    <a:lnTo>
                      <a:pt x="41" y="1274"/>
                    </a:lnTo>
                    <a:lnTo>
                      <a:pt x="67" y="1268"/>
                    </a:lnTo>
                    <a:lnTo>
                      <a:pt x="51" y="1275"/>
                    </a:lnTo>
                    <a:lnTo>
                      <a:pt x="53" y="1279"/>
                    </a:lnTo>
                    <a:lnTo>
                      <a:pt x="65" y="1279"/>
                    </a:lnTo>
                    <a:lnTo>
                      <a:pt x="74" y="1275"/>
                    </a:lnTo>
                    <a:lnTo>
                      <a:pt x="77" y="1278"/>
                    </a:lnTo>
                    <a:lnTo>
                      <a:pt x="67" y="1284"/>
                    </a:lnTo>
                    <a:lnTo>
                      <a:pt x="52" y="1286"/>
                    </a:lnTo>
                    <a:lnTo>
                      <a:pt x="36" y="1286"/>
                    </a:lnTo>
                    <a:lnTo>
                      <a:pt x="30" y="1281"/>
                    </a:lnTo>
                    <a:lnTo>
                      <a:pt x="24" y="1281"/>
                    </a:lnTo>
                    <a:lnTo>
                      <a:pt x="13" y="1291"/>
                    </a:lnTo>
                    <a:lnTo>
                      <a:pt x="11" y="1296"/>
                    </a:lnTo>
                    <a:lnTo>
                      <a:pt x="4" y="1295"/>
                    </a:lnTo>
                    <a:lnTo>
                      <a:pt x="2" y="1297"/>
                    </a:lnTo>
                    <a:lnTo>
                      <a:pt x="0" y="1305"/>
                    </a:lnTo>
                    <a:lnTo>
                      <a:pt x="16" y="1310"/>
                    </a:lnTo>
                    <a:lnTo>
                      <a:pt x="15" y="1316"/>
                    </a:lnTo>
                    <a:lnTo>
                      <a:pt x="15" y="1322"/>
                    </a:lnTo>
                    <a:lnTo>
                      <a:pt x="10" y="1327"/>
                    </a:lnTo>
                    <a:lnTo>
                      <a:pt x="3" y="1335"/>
                    </a:lnTo>
                    <a:lnTo>
                      <a:pt x="5" y="1343"/>
                    </a:lnTo>
                    <a:lnTo>
                      <a:pt x="3" y="1346"/>
                    </a:lnTo>
                    <a:lnTo>
                      <a:pt x="3" y="1354"/>
                    </a:lnTo>
                    <a:lnTo>
                      <a:pt x="7" y="1358"/>
                    </a:lnTo>
                    <a:lnTo>
                      <a:pt x="7" y="1365"/>
                    </a:lnTo>
                    <a:lnTo>
                      <a:pt x="22" y="1367"/>
                    </a:lnTo>
                    <a:lnTo>
                      <a:pt x="53" y="1356"/>
                    </a:lnTo>
                    <a:lnTo>
                      <a:pt x="59" y="1360"/>
                    </a:lnTo>
                    <a:lnTo>
                      <a:pt x="72" y="1360"/>
                    </a:lnTo>
                    <a:lnTo>
                      <a:pt x="74" y="1349"/>
                    </a:lnTo>
                    <a:lnTo>
                      <a:pt x="83" y="1333"/>
                    </a:lnTo>
                    <a:lnTo>
                      <a:pt x="85" y="1343"/>
                    </a:lnTo>
                    <a:lnTo>
                      <a:pt x="81" y="1356"/>
                    </a:lnTo>
                    <a:lnTo>
                      <a:pt x="88" y="1359"/>
                    </a:lnTo>
                    <a:lnTo>
                      <a:pt x="99" y="1359"/>
                    </a:lnTo>
                    <a:lnTo>
                      <a:pt x="106" y="1356"/>
                    </a:lnTo>
                    <a:lnTo>
                      <a:pt x="111" y="1360"/>
                    </a:lnTo>
                    <a:lnTo>
                      <a:pt x="122" y="1348"/>
                    </a:lnTo>
                    <a:lnTo>
                      <a:pt x="126" y="1324"/>
                    </a:lnTo>
                    <a:lnTo>
                      <a:pt x="138" y="1317"/>
                    </a:lnTo>
                    <a:lnTo>
                      <a:pt x="139" y="1322"/>
                    </a:lnTo>
                    <a:lnTo>
                      <a:pt x="131" y="1338"/>
                    </a:lnTo>
                    <a:lnTo>
                      <a:pt x="129" y="1349"/>
                    </a:lnTo>
                    <a:lnTo>
                      <a:pt x="127" y="1354"/>
                    </a:lnTo>
                    <a:lnTo>
                      <a:pt x="133" y="1353"/>
                    </a:lnTo>
                    <a:lnTo>
                      <a:pt x="140" y="1349"/>
                    </a:lnTo>
                    <a:lnTo>
                      <a:pt x="145" y="1351"/>
                    </a:lnTo>
                    <a:lnTo>
                      <a:pt x="131" y="1362"/>
                    </a:lnTo>
                    <a:lnTo>
                      <a:pt x="113" y="1369"/>
                    </a:lnTo>
                    <a:lnTo>
                      <a:pt x="111" y="1378"/>
                    </a:lnTo>
                    <a:lnTo>
                      <a:pt x="118" y="1385"/>
                    </a:lnTo>
                    <a:lnTo>
                      <a:pt x="105" y="1393"/>
                    </a:lnTo>
                    <a:lnTo>
                      <a:pt x="105" y="1383"/>
                    </a:lnTo>
                    <a:lnTo>
                      <a:pt x="101" y="1376"/>
                    </a:lnTo>
                    <a:lnTo>
                      <a:pt x="91" y="1369"/>
                    </a:lnTo>
                    <a:lnTo>
                      <a:pt x="81" y="1369"/>
                    </a:lnTo>
                    <a:lnTo>
                      <a:pt x="68" y="1372"/>
                    </a:lnTo>
                    <a:lnTo>
                      <a:pt x="57" y="1370"/>
                    </a:lnTo>
                    <a:lnTo>
                      <a:pt x="47" y="1371"/>
                    </a:lnTo>
                    <a:lnTo>
                      <a:pt x="37" y="1370"/>
                    </a:lnTo>
                    <a:lnTo>
                      <a:pt x="29" y="1378"/>
                    </a:lnTo>
                    <a:lnTo>
                      <a:pt x="10" y="1373"/>
                    </a:lnTo>
                    <a:lnTo>
                      <a:pt x="5" y="1386"/>
                    </a:lnTo>
                    <a:lnTo>
                      <a:pt x="4" y="1397"/>
                    </a:lnTo>
                    <a:lnTo>
                      <a:pt x="14" y="1397"/>
                    </a:lnTo>
                    <a:lnTo>
                      <a:pt x="18" y="1396"/>
                    </a:lnTo>
                    <a:lnTo>
                      <a:pt x="18" y="1410"/>
                    </a:lnTo>
                    <a:lnTo>
                      <a:pt x="9" y="1407"/>
                    </a:lnTo>
                    <a:lnTo>
                      <a:pt x="3" y="1401"/>
                    </a:lnTo>
                    <a:lnTo>
                      <a:pt x="2" y="1403"/>
                    </a:lnTo>
                    <a:lnTo>
                      <a:pt x="0" y="1403"/>
                    </a:lnTo>
                    <a:lnTo>
                      <a:pt x="0" y="1407"/>
                    </a:lnTo>
                    <a:lnTo>
                      <a:pt x="10" y="1425"/>
                    </a:lnTo>
                    <a:lnTo>
                      <a:pt x="16" y="1426"/>
                    </a:lnTo>
                    <a:lnTo>
                      <a:pt x="30" y="1418"/>
                    </a:lnTo>
                    <a:lnTo>
                      <a:pt x="38" y="1415"/>
                    </a:lnTo>
                    <a:lnTo>
                      <a:pt x="25" y="1429"/>
                    </a:lnTo>
                    <a:lnTo>
                      <a:pt x="20" y="1436"/>
                    </a:lnTo>
                    <a:lnTo>
                      <a:pt x="24" y="1440"/>
                    </a:lnTo>
                    <a:lnTo>
                      <a:pt x="14" y="1446"/>
                    </a:lnTo>
                    <a:lnTo>
                      <a:pt x="9" y="1452"/>
                    </a:lnTo>
                    <a:lnTo>
                      <a:pt x="10" y="1461"/>
                    </a:lnTo>
                    <a:lnTo>
                      <a:pt x="15" y="1466"/>
                    </a:lnTo>
                    <a:lnTo>
                      <a:pt x="18" y="1472"/>
                    </a:lnTo>
                    <a:lnTo>
                      <a:pt x="24" y="1467"/>
                    </a:lnTo>
                    <a:lnTo>
                      <a:pt x="30" y="1461"/>
                    </a:lnTo>
                    <a:lnTo>
                      <a:pt x="30" y="1469"/>
                    </a:lnTo>
                    <a:lnTo>
                      <a:pt x="38" y="1483"/>
                    </a:lnTo>
                    <a:lnTo>
                      <a:pt x="31" y="1484"/>
                    </a:lnTo>
                    <a:lnTo>
                      <a:pt x="22" y="1490"/>
                    </a:lnTo>
                    <a:lnTo>
                      <a:pt x="22" y="1495"/>
                    </a:lnTo>
                    <a:lnTo>
                      <a:pt x="27" y="1499"/>
                    </a:lnTo>
                    <a:lnTo>
                      <a:pt x="37" y="1493"/>
                    </a:lnTo>
                    <a:lnTo>
                      <a:pt x="43" y="1482"/>
                    </a:lnTo>
                    <a:lnTo>
                      <a:pt x="45" y="1469"/>
                    </a:lnTo>
                    <a:lnTo>
                      <a:pt x="53" y="1463"/>
                    </a:lnTo>
                    <a:lnTo>
                      <a:pt x="63" y="1451"/>
                    </a:lnTo>
                    <a:lnTo>
                      <a:pt x="73" y="1431"/>
                    </a:lnTo>
                    <a:lnTo>
                      <a:pt x="83" y="1423"/>
                    </a:lnTo>
                    <a:lnTo>
                      <a:pt x="88" y="1428"/>
                    </a:lnTo>
                    <a:lnTo>
                      <a:pt x="88" y="1431"/>
                    </a:lnTo>
                    <a:lnTo>
                      <a:pt x="100" y="1429"/>
                    </a:lnTo>
                    <a:lnTo>
                      <a:pt x="110" y="1430"/>
                    </a:lnTo>
                    <a:lnTo>
                      <a:pt x="94" y="1437"/>
                    </a:lnTo>
                    <a:lnTo>
                      <a:pt x="91" y="1448"/>
                    </a:lnTo>
                    <a:lnTo>
                      <a:pt x="89" y="1455"/>
                    </a:lnTo>
                    <a:lnTo>
                      <a:pt x="88" y="1443"/>
                    </a:lnTo>
                    <a:lnTo>
                      <a:pt x="83" y="1442"/>
                    </a:lnTo>
                    <a:lnTo>
                      <a:pt x="74" y="1456"/>
                    </a:lnTo>
                    <a:lnTo>
                      <a:pt x="64" y="1467"/>
                    </a:lnTo>
                    <a:lnTo>
                      <a:pt x="70" y="1472"/>
                    </a:lnTo>
                    <a:lnTo>
                      <a:pt x="70" y="1475"/>
                    </a:lnTo>
                    <a:lnTo>
                      <a:pt x="59" y="1482"/>
                    </a:lnTo>
                    <a:lnTo>
                      <a:pt x="40" y="1506"/>
                    </a:lnTo>
                    <a:lnTo>
                      <a:pt x="47" y="1511"/>
                    </a:lnTo>
                    <a:lnTo>
                      <a:pt x="67" y="1511"/>
                    </a:lnTo>
                    <a:lnTo>
                      <a:pt x="72" y="1506"/>
                    </a:lnTo>
                    <a:lnTo>
                      <a:pt x="74" y="1510"/>
                    </a:lnTo>
                    <a:lnTo>
                      <a:pt x="53" y="1518"/>
                    </a:lnTo>
                    <a:lnTo>
                      <a:pt x="48" y="1525"/>
                    </a:lnTo>
                    <a:lnTo>
                      <a:pt x="47" y="1528"/>
                    </a:lnTo>
                    <a:lnTo>
                      <a:pt x="37" y="1528"/>
                    </a:lnTo>
                    <a:lnTo>
                      <a:pt x="32" y="1531"/>
                    </a:lnTo>
                    <a:lnTo>
                      <a:pt x="26" y="1528"/>
                    </a:lnTo>
                    <a:lnTo>
                      <a:pt x="18" y="1539"/>
                    </a:lnTo>
                    <a:lnTo>
                      <a:pt x="13" y="1549"/>
                    </a:lnTo>
                    <a:lnTo>
                      <a:pt x="13" y="1558"/>
                    </a:lnTo>
                    <a:lnTo>
                      <a:pt x="16" y="1560"/>
                    </a:lnTo>
                    <a:lnTo>
                      <a:pt x="18" y="1564"/>
                    </a:lnTo>
                    <a:lnTo>
                      <a:pt x="26" y="1563"/>
                    </a:lnTo>
                    <a:lnTo>
                      <a:pt x="30" y="1554"/>
                    </a:lnTo>
                    <a:lnTo>
                      <a:pt x="32" y="1563"/>
                    </a:lnTo>
                    <a:lnTo>
                      <a:pt x="40" y="1563"/>
                    </a:lnTo>
                    <a:lnTo>
                      <a:pt x="42" y="1556"/>
                    </a:lnTo>
                    <a:lnTo>
                      <a:pt x="41" y="1550"/>
                    </a:lnTo>
                    <a:lnTo>
                      <a:pt x="48" y="1555"/>
                    </a:lnTo>
                    <a:lnTo>
                      <a:pt x="63" y="1547"/>
                    </a:lnTo>
                    <a:lnTo>
                      <a:pt x="68" y="1541"/>
                    </a:lnTo>
                    <a:lnTo>
                      <a:pt x="73" y="1544"/>
                    </a:lnTo>
                    <a:lnTo>
                      <a:pt x="58" y="1561"/>
                    </a:lnTo>
                    <a:lnTo>
                      <a:pt x="64" y="1561"/>
                    </a:lnTo>
                    <a:lnTo>
                      <a:pt x="64" y="1571"/>
                    </a:lnTo>
                    <a:lnTo>
                      <a:pt x="58" y="1580"/>
                    </a:lnTo>
                    <a:lnTo>
                      <a:pt x="56" y="1587"/>
                    </a:lnTo>
                    <a:lnTo>
                      <a:pt x="50" y="1593"/>
                    </a:lnTo>
                    <a:lnTo>
                      <a:pt x="51" y="1599"/>
                    </a:lnTo>
                    <a:lnTo>
                      <a:pt x="51" y="1604"/>
                    </a:lnTo>
                    <a:lnTo>
                      <a:pt x="45" y="1603"/>
                    </a:lnTo>
                    <a:lnTo>
                      <a:pt x="40" y="1606"/>
                    </a:lnTo>
                    <a:lnTo>
                      <a:pt x="36" y="1598"/>
                    </a:lnTo>
                    <a:lnTo>
                      <a:pt x="32" y="1598"/>
                    </a:lnTo>
                    <a:lnTo>
                      <a:pt x="25" y="1630"/>
                    </a:lnTo>
                    <a:lnTo>
                      <a:pt x="38" y="1647"/>
                    </a:lnTo>
                    <a:lnTo>
                      <a:pt x="59" y="1666"/>
                    </a:lnTo>
                    <a:lnTo>
                      <a:pt x="74" y="1674"/>
                    </a:lnTo>
                    <a:lnTo>
                      <a:pt x="85" y="1677"/>
                    </a:lnTo>
                    <a:lnTo>
                      <a:pt x="92" y="1665"/>
                    </a:lnTo>
                    <a:lnTo>
                      <a:pt x="92" y="1682"/>
                    </a:lnTo>
                    <a:lnTo>
                      <a:pt x="90" y="1694"/>
                    </a:lnTo>
                    <a:lnTo>
                      <a:pt x="96" y="1689"/>
                    </a:lnTo>
                    <a:lnTo>
                      <a:pt x="106" y="1695"/>
                    </a:lnTo>
                    <a:lnTo>
                      <a:pt x="110" y="1685"/>
                    </a:lnTo>
                    <a:lnTo>
                      <a:pt x="124" y="1687"/>
                    </a:lnTo>
                    <a:lnTo>
                      <a:pt x="117" y="1695"/>
                    </a:lnTo>
                    <a:lnTo>
                      <a:pt x="134" y="1701"/>
                    </a:lnTo>
                    <a:lnTo>
                      <a:pt x="145" y="1697"/>
                    </a:lnTo>
                    <a:lnTo>
                      <a:pt x="158" y="1687"/>
                    </a:lnTo>
                    <a:lnTo>
                      <a:pt x="163" y="1673"/>
                    </a:lnTo>
                    <a:lnTo>
                      <a:pt x="170" y="1684"/>
                    </a:lnTo>
                    <a:lnTo>
                      <a:pt x="190" y="1671"/>
                    </a:lnTo>
                    <a:lnTo>
                      <a:pt x="210" y="1644"/>
                    </a:lnTo>
                    <a:lnTo>
                      <a:pt x="221" y="1638"/>
                    </a:lnTo>
                    <a:lnTo>
                      <a:pt x="225" y="1627"/>
                    </a:lnTo>
                    <a:lnTo>
                      <a:pt x="231" y="1622"/>
                    </a:lnTo>
                    <a:lnTo>
                      <a:pt x="234" y="1615"/>
                    </a:lnTo>
                    <a:lnTo>
                      <a:pt x="251" y="1597"/>
                    </a:lnTo>
                    <a:lnTo>
                      <a:pt x="249" y="1590"/>
                    </a:lnTo>
                    <a:lnTo>
                      <a:pt x="261" y="1597"/>
                    </a:lnTo>
                    <a:lnTo>
                      <a:pt x="274" y="1597"/>
                    </a:lnTo>
                    <a:lnTo>
                      <a:pt x="282" y="1593"/>
                    </a:lnTo>
                    <a:lnTo>
                      <a:pt x="285" y="1581"/>
                    </a:lnTo>
                    <a:lnTo>
                      <a:pt x="287" y="1574"/>
                    </a:lnTo>
                    <a:lnTo>
                      <a:pt x="294" y="1566"/>
                    </a:lnTo>
                    <a:lnTo>
                      <a:pt x="293" y="1556"/>
                    </a:lnTo>
                    <a:lnTo>
                      <a:pt x="287" y="1549"/>
                    </a:lnTo>
                    <a:lnTo>
                      <a:pt x="283" y="1541"/>
                    </a:lnTo>
                    <a:lnTo>
                      <a:pt x="285" y="1538"/>
                    </a:lnTo>
                    <a:lnTo>
                      <a:pt x="287" y="1533"/>
                    </a:lnTo>
                    <a:lnTo>
                      <a:pt x="284" y="1522"/>
                    </a:lnTo>
                    <a:lnTo>
                      <a:pt x="289" y="1526"/>
                    </a:lnTo>
                    <a:lnTo>
                      <a:pt x="293" y="1533"/>
                    </a:lnTo>
                    <a:lnTo>
                      <a:pt x="293" y="1541"/>
                    </a:lnTo>
                    <a:lnTo>
                      <a:pt x="299" y="1539"/>
                    </a:lnTo>
                    <a:lnTo>
                      <a:pt x="300" y="1533"/>
                    </a:lnTo>
                    <a:lnTo>
                      <a:pt x="295" y="1525"/>
                    </a:lnTo>
                    <a:lnTo>
                      <a:pt x="294" y="1509"/>
                    </a:lnTo>
                    <a:lnTo>
                      <a:pt x="296" y="1505"/>
                    </a:lnTo>
                    <a:lnTo>
                      <a:pt x="299" y="1506"/>
                    </a:lnTo>
                    <a:lnTo>
                      <a:pt x="305" y="1502"/>
                    </a:lnTo>
                    <a:lnTo>
                      <a:pt x="310" y="1505"/>
                    </a:lnTo>
                    <a:lnTo>
                      <a:pt x="310" y="1512"/>
                    </a:lnTo>
                    <a:lnTo>
                      <a:pt x="303" y="1516"/>
                    </a:lnTo>
                    <a:lnTo>
                      <a:pt x="303" y="1522"/>
                    </a:lnTo>
                    <a:lnTo>
                      <a:pt x="305" y="1533"/>
                    </a:lnTo>
                    <a:lnTo>
                      <a:pt x="307" y="1563"/>
                    </a:lnTo>
                    <a:lnTo>
                      <a:pt x="310" y="1574"/>
                    </a:lnTo>
                    <a:lnTo>
                      <a:pt x="317" y="1572"/>
                    </a:lnTo>
                    <a:lnTo>
                      <a:pt x="327" y="1581"/>
                    </a:lnTo>
                    <a:lnTo>
                      <a:pt x="333" y="1580"/>
                    </a:lnTo>
                    <a:lnTo>
                      <a:pt x="337" y="1587"/>
                    </a:lnTo>
                    <a:lnTo>
                      <a:pt x="339" y="1592"/>
                    </a:lnTo>
                    <a:lnTo>
                      <a:pt x="339" y="1614"/>
                    </a:lnTo>
                    <a:lnTo>
                      <a:pt x="343" y="1601"/>
                    </a:lnTo>
                    <a:lnTo>
                      <a:pt x="347" y="1609"/>
                    </a:lnTo>
                    <a:lnTo>
                      <a:pt x="355" y="1603"/>
                    </a:lnTo>
                    <a:lnTo>
                      <a:pt x="363" y="1566"/>
                    </a:lnTo>
                    <a:lnTo>
                      <a:pt x="359" y="1554"/>
                    </a:lnTo>
                    <a:lnTo>
                      <a:pt x="358" y="1537"/>
                    </a:lnTo>
                    <a:lnTo>
                      <a:pt x="370" y="1516"/>
                    </a:lnTo>
                    <a:lnTo>
                      <a:pt x="370" y="1502"/>
                    </a:lnTo>
                    <a:lnTo>
                      <a:pt x="397" y="1491"/>
                    </a:lnTo>
                    <a:lnTo>
                      <a:pt x="403" y="1480"/>
                    </a:lnTo>
                    <a:lnTo>
                      <a:pt x="405" y="1466"/>
                    </a:lnTo>
                    <a:lnTo>
                      <a:pt x="401" y="1457"/>
                    </a:lnTo>
                    <a:lnTo>
                      <a:pt x="408" y="1428"/>
                    </a:lnTo>
                    <a:lnTo>
                      <a:pt x="400" y="1394"/>
                    </a:lnTo>
                    <a:lnTo>
                      <a:pt x="390" y="1382"/>
                    </a:lnTo>
                    <a:lnTo>
                      <a:pt x="392" y="1375"/>
                    </a:lnTo>
                    <a:lnTo>
                      <a:pt x="407" y="1369"/>
                    </a:lnTo>
                    <a:lnTo>
                      <a:pt x="417" y="1358"/>
                    </a:lnTo>
                    <a:lnTo>
                      <a:pt x="423" y="1339"/>
                    </a:lnTo>
                    <a:lnTo>
                      <a:pt x="420" y="1318"/>
                    </a:lnTo>
                    <a:lnTo>
                      <a:pt x="400" y="1303"/>
                    </a:lnTo>
                    <a:lnTo>
                      <a:pt x="391" y="1287"/>
                    </a:lnTo>
                    <a:lnTo>
                      <a:pt x="390" y="1267"/>
                    </a:lnTo>
                    <a:lnTo>
                      <a:pt x="391" y="1225"/>
                    </a:lnTo>
                    <a:lnTo>
                      <a:pt x="386" y="1210"/>
                    </a:lnTo>
                    <a:lnTo>
                      <a:pt x="384" y="1206"/>
                    </a:lnTo>
                    <a:lnTo>
                      <a:pt x="384" y="1194"/>
                    </a:lnTo>
                    <a:lnTo>
                      <a:pt x="386" y="1186"/>
                    </a:lnTo>
                    <a:lnTo>
                      <a:pt x="386" y="1166"/>
                    </a:lnTo>
                    <a:lnTo>
                      <a:pt x="390" y="1156"/>
                    </a:lnTo>
                    <a:lnTo>
                      <a:pt x="391" y="1144"/>
                    </a:lnTo>
                    <a:lnTo>
                      <a:pt x="397" y="1134"/>
                    </a:lnTo>
                    <a:lnTo>
                      <a:pt x="392" y="1129"/>
                    </a:lnTo>
                    <a:lnTo>
                      <a:pt x="386" y="1116"/>
                    </a:lnTo>
                    <a:lnTo>
                      <a:pt x="382" y="1097"/>
                    </a:lnTo>
                    <a:lnTo>
                      <a:pt x="387" y="1077"/>
                    </a:lnTo>
                    <a:lnTo>
                      <a:pt x="393" y="1063"/>
                    </a:lnTo>
                    <a:lnTo>
                      <a:pt x="418" y="1032"/>
                    </a:lnTo>
                    <a:lnTo>
                      <a:pt x="435" y="1021"/>
                    </a:lnTo>
                    <a:lnTo>
                      <a:pt x="456" y="1015"/>
                    </a:lnTo>
                    <a:lnTo>
                      <a:pt x="473" y="1018"/>
                    </a:lnTo>
                    <a:lnTo>
                      <a:pt x="488" y="1020"/>
                    </a:lnTo>
                    <a:lnTo>
                      <a:pt x="498" y="1007"/>
                    </a:lnTo>
                    <a:lnTo>
                      <a:pt x="500" y="995"/>
                    </a:lnTo>
                    <a:lnTo>
                      <a:pt x="500" y="976"/>
                    </a:lnTo>
                    <a:lnTo>
                      <a:pt x="494" y="964"/>
                    </a:lnTo>
                    <a:lnTo>
                      <a:pt x="479" y="948"/>
                    </a:lnTo>
                    <a:lnTo>
                      <a:pt x="478" y="939"/>
                    </a:lnTo>
                    <a:lnTo>
                      <a:pt x="498" y="907"/>
                    </a:lnTo>
                    <a:lnTo>
                      <a:pt x="515" y="870"/>
                    </a:lnTo>
                    <a:lnTo>
                      <a:pt x="524" y="820"/>
                    </a:lnTo>
                    <a:lnTo>
                      <a:pt x="525" y="790"/>
                    </a:lnTo>
                    <a:lnTo>
                      <a:pt x="525" y="769"/>
                    </a:lnTo>
                    <a:lnTo>
                      <a:pt x="524" y="754"/>
                    </a:lnTo>
                    <a:lnTo>
                      <a:pt x="531" y="750"/>
                    </a:lnTo>
                    <a:lnTo>
                      <a:pt x="542" y="750"/>
                    </a:lnTo>
                    <a:lnTo>
                      <a:pt x="559" y="736"/>
                    </a:lnTo>
                    <a:lnTo>
                      <a:pt x="564" y="724"/>
                    </a:lnTo>
                    <a:lnTo>
                      <a:pt x="567" y="704"/>
                    </a:lnTo>
                    <a:lnTo>
                      <a:pt x="573" y="688"/>
                    </a:lnTo>
                    <a:lnTo>
                      <a:pt x="596" y="657"/>
                    </a:lnTo>
                    <a:lnTo>
                      <a:pt x="604" y="644"/>
                    </a:lnTo>
                    <a:lnTo>
                      <a:pt x="616" y="629"/>
                    </a:lnTo>
                    <a:lnTo>
                      <a:pt x="622" y="618"/>
                    </a:lnTo>
                    <a:lnTo>
                      <a:pt x="624" y="609"/>
                    </a:lnTo>
                    <a:lnTo>
                      <a:pt x="623" y="596"/>
                    </a:lnTo>
                    <a:lnTo>
                      <a:pt x="610" y="574"/>
                    </a:lnTo>
                    <a:lnTo>
                      <a:pt x="613" y="560"/>
                    </a:lnTo>
                    <a:lnTo>
                      <a:pt x="627" y="543"/>
                    </a:lnTo>
                    <a:lnTo>
                      <a:pt x="633" y="532"/>
                    </a:lnTo>
                    <a:lnTo>
                      <a:pt x="635" y="520"/>
                    </a:lnTo>
                    <a:lnTo>
                      <a:pt x="639" y="503"/>
                    </a:lnTo>
                    <a:lnTo>
                      <a:pt x="648" y="492"/>
                    </a:lnTo>
                    <a:lnTo>
                      <a:pt x="666" y="472"/>
                    </a:lnTo>
                    <a:lnTo>
                      <a:pt x="678" y="469"/>
                    </a:lnTo>
                    <a:lnTo>
                      <a:pt x="691" y="476"/>
                    </a:lnTo>
                    <a:lnTo>
                      <a:pt x="701" y="488"/>
                    </a:lnTo>
                    <a:lnTo>
                      <a:pt x="704" y="490"/>
                    </a:lnTo>
                    <a:lnTo>
                      <a:pt x="714" y="473"/>
                    </a:lnTo>
                    <a:lnTo>
                      <a:pt x="719" y="452"/>
                    </a:lnTo>
                    <a:lnTo>
                      <a:pt x="721" y="442"/>
                    </a:lnTo>
                    <a:lnTo>
                      <a:pt x="719" y="419"/>
                    </a:lnTo>
                    <a:lnTo>
                      <a:pt x="724" y="409"/>
                    </a:lnTo>
                    <a:lnTo>
                      <a:pt x="729" y="404"/>
                    </a:lnTo>
                    <a:lnTo>
                      <a:pt x="739" y="403"/>
                    </a:lnTo>
                    <a:lnTo>
                      <a:pt x="769" y="407"/>
                    </a:lnTo>
                    <a:lnTo>
                      <a:pt x="812" y="423"/>
                    </a:lnTo>
                    <a:lnTo>
                      <a:pt x="821" y="420"/>
                    </a:lnTo>
                    <a:lnTo>
                      <a:pt x="828" y="412"/>
                    </a:lnTo>
                    <a:lnTo>
                      <a:pt x="819" y="403"/>
                    </a:lnTo>
                    <a:lnTo>
                      <a:pt x="817" y="392"/>
                    </a:lnTo>
                    <a:lnTo>
                      <a:pt x="823" y="382"/>
                    </a:lnTo>
                    <a:lnTo>
                      <a:pt x="827" y="366"/>
                    </a:lnTo>
                    <a:lnTo>
                      <a:pt x="831" y="361"/>
                    </a:lnTo>
                    <a:lnTo>
                      <a:pt x="833" y="352"/>
                    </a:lnTo>
                    <a:lnTo>
                      <a:pt x="832" y="342"/>
                    </a:lnTo>
                    <a:lnTo>
                      <a:pt x="827" y="336"/>
                    </a:lnTo>
                    <a:lnTo>
                      <a:pt x="826" y="326"/>
                    </a:lnTo>
                    <a:lnTo>
                      <a:pt x="831" y="323"/>
                    </a:lnTo>
                    <a:lnTo>
                      <a:pt x="854" y="323"/>
                    </a:lnTo>
                    <a:lnTo>
                      <a:pt x="857" y="316"/>
                    </a:lnTo>
                    <a:lnTo>
                      <a:pt x="865" y="313"/>
                    </a:lnTo>
                    <a:lnTo>
                      <a:pt x="874" y="317"/>
                    </a:lnTo>
                    <a:lnTo>
                      <a:pt x="882" y="313"/>
                    </a:lnTo>
                    <a:lnTo>
                      <a:pt x="880" y="302"/>
                    </a:lnTo>
                    <a:lnTo>
                      <a:pt x="879" y="290"/>
                    </a:lnTo>
                    <a:lnTo>
                      <a:pt x="891" y="283"/>
                    </a:lnTo>
                    <a:lnTo>
                      <a:pt x="906" y="289"/>
                    </a:lnTo>
                    <a:lnTo>
                      <a:pt x="917" y="300"/>
                    </a:lnTo>
                    <a:lnTo>
                      <a:pt x="947" y="344"/>
                    </a:lnTo>
                    <a:lnTo>
                      <a:pt x="952" y="363"/>
                    </a:lnTo>
                    <a:lnTo>
                      <a:pt x="957" y="371"/>
                    </a:lnTo>
                    <a:lnTo>
                      <a:pt x="983" y="375"/>
                    </a:lnTo>
                    <a:lnTo>
                      <a:pt x="998" y="383"/>
                    </a:lnTo>
                    <a:lnTo>
                      <a:pt x="1010" y="382"/>
                    </a:lnTo>
                    <a:lnTo>
                      <a:pt x="1025" y="374"/>
                    </a:lnTo>
                    <a:lnTo>
                      <a:pt x="1042" y="353"/>
                    </a:lnTo>
                    <a:lnTo>
                      <a:pt x="1052" y="360"/>
                    </a:lnTo>
                    <a:lnTo>
                      <a:pt x="1061" y="374"/>
                    </a:lnTo>
                    <a:lnTo>
                      <a:pt x="1064" y="382"/>
                    </a:lnTo>
                    <a:lnTo>
                      <a:pt x="1074" y="385"/>
                    </a:lnTo>
                    <a:lnTo>
                      <a:pt x="1090" y="377"/>
                    </a:lnTo>
                    <a:lnTo>
                      <a:pt x="1102" y="368"/>
                    </a:lnTo>
                    <a:lnTo>
                      <a:pt x="1111" y="354"/>
                    </a:lnTo>
                    <a:lnTo>
                      <a:pt x="1137" y="334"/>
                    </a:lnTo>
                    <a:lnTo>
                      <a:pt x="1139" y="322"/>
                    </a:lnTo>
                    <a:lnTo>
                      <a:pt x="1137" y="299"/>
                    </a:lnTo>
                    <a:lnTo>
                      <a:pt x="1137" y="285"/>
                    </a:lnTo>
                    <a:lnTo>
                      <a:pt x="1140" y="243"/>
                    </a:lnTo>
                    <a:lnTo>
                      <a:pt x="1154" y="212"/>
                    </a:lnTo>
                    <a:lnTo>
                      <a:pt x="1164" y="199"/>
                    </a:lnTo>
                    <a:lnTo>
                      <a:pt x="1177" y="192"/>
                    </a:lnTo>
                    <a:lnTo>
                      <a:pt x="1202" y="189"/>
                    </a:lnTo>
                    <a:lnTo>
                      <a:pt x="1240" y="172"/>
                    </a:lnTo>
                    <a:lnTo>
                      <a:pt x="1263" y="167"/>
                    </a:lnTo>
                    <a:lnTo>
                      <a:pt x="1268" y="172"/>
                    </a:lnTo>
                    <a:lnTo>
                      <a:pt x="1278" y="193"/>
                    </a:lnTo>
                    <a:lnTo>
                      <a:pt x="1289" y="202"/>
                    </a:lnTo>
                    <a:lnTo>
                      <a:pt x="1307" y="208"/>
                    </a:lnTo>
                    <a:lnTo>
                      <a:pt x="1325" y="225"/>
                    </a:lnTo>
                    <a:lnTo>
                      <a:pt x="1332" y="253"/>
                    </a:lnTo>
                    <a:lnTo>
                      <a:pt x="1333" y="269"/>
                    </a:lnTo>
                    <a:lnTo>
                      <a:pt x="1314" y="294"/>
                    </a:lnTo>
                    <a:lnTo>
                      <a:pt x="1310" y="306"/>
                    </a:lnTo>
                    <a:lnTo>
                      <a:pt x="1311" y="317"/>
                    </a:lnTo>
                    <a:lnTo>
                      <a:pt x="1321" y="325"/>
                    </a:lnTo>
                    <a:lnTo>
                      <a:pt x="1323" y="323"/>
                    </a:lnTo>
                    <a:lnTo>
                      <a:pt x="1332" y="315"/>
                    </a:lnTo>
                    <a:lnTo>
                      <a:pt x="1333" y="311"/>
                    </a:lnTo>
                    <a:lnTo>
                      <a:pt x="1334" y="300"/>
                    </a:lnTo>
                    <a:lnTo>
                      <a:pt x="1337" y="295"/>
                    </a:lnTo>
                    <a:lnTo>
                      <a:pt x="1369" y="275"/>
                    </a:lnTo>
                    <a:lnTo>
                      <a:pt x="1375" y="269"/>
                    </a:lnTo>
                    <a:lnTo>
                      <a:pt x="1381" y="239"/>
                    </a:lnTo>
                    <a:lnTo>
                      <a:pt x="1403" y="252"/>
                    </a:lnTo>
                    <a:lnTo>
                      <a:pt x="1416" y="250"/>
                    </a:lnTo>
                    <a:lnTo>
                      <a:pt x="1418" y="243"/>
                    </a:lnTo>
                    <a:lnTo>
                      <a:pt x="1422" y="231"/>
                    </a:lnTo>
                    <a:lnTo>
                      <a:pt x="1422" y="220"/>
                    </a:lnTo>
                    <a:lnTo>
                      <a:pt x="1419" y="2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7" name="任意多边形: 形状 236"/>
              <p:cNvSpPr>
                <a:spLocks noChangeAspect="1"/>
              </p:cNvSpPr>
              <p:nvPr/>
            </p:nvSpPr>
            <p:spPr bwMode="gray">
              <a:xfrm>
                <a:off x="4952206" y="2013297"/>
                <a:ext cx="227013" cy="520700"/>
              </a:xfrm>
              <a:custGeom>
                <a:avLst/>
                <a:gdLst/>
                <a:ahLst/>
                <a:cxnLst>
                  <a:cxn ang="0">
                    <a:pos x="13" y="1339"/>
                  </a:cxn>
                  <a:cxn ang="0">
                    <a:pos x="27" y="1349"/>
                  </a:cxn>
                  <a:cxn ang="0">
                    <a:pos x="43" y="1396"/>
                  </a:cxn>
                  <a:cxn ang="0">
                    <a:pos x="56" y="1468"/>
                  </a:cxn>
                  <a:cxn ang="0">
                    <a:pos x="92" y="1538"/>
                  </a:cxn>
                  <a:cxn ang="0">
                    <a:pos x="91" y="1593"/>
                  </a:cxn>
                  <a:cxn ang="0">
                    <a:pos x="107" y="1636"/>
                  </a:cxn>
                  <a:cxn ang="0">
                    <a:pos x="169" y="1598"/>
                  </a:cxn>
                  <a:cxn ang="0">
                    <a:pos x="227" y="1564"/>
                  </a:cxn>
                  <a:cxn ang="0">
                    <a:pos x="286" y="1484"/>
                  </a:cxn>
                  <a:cxn ang="0">
                    <a:pos x="300" y="1407"/>
                  </a:cxn>
                  <a:cxn ang="0">
                    <a:pos x="301" y="1378"/>
                  </a:cxn>
                  <a:cxn ang="0">
                    <a:pos x="288" y="1329"/>
                  </a:cxn>
                  <a:cxn ang="0">
                    <a:pos x="276" y="1310"/>
                  </a:cxn>
                  <a:cxn ang="0">
                    <a:pos x="350" y="1279"/>
                  </a:cxn>
                  <a:cxn ang="0">
                    <a:pos x="389" y="1243"/>
                  </a:cxn>
                  <a:cxn ang="0">
                    <a:pos x="341" y="1241"/>
                  </a:cxn>
                  <a:cxn ang="0">
                    <a:pos x="290" y="1219"/>
                  </a:cxn>
                  <a:cxn ang="0">
                    <a:pos x="338" y="1218"/>
                  </a:cxn>
                  <a:cxn ang="0">
                    <a:pos x="371" y="1232"/>
                  </a:cxn>
                  <a:cxn ang="0">
                    <a:pos x="394" y="1138"/>
                  </a:cxn>
                  <a:cxn ang="0">
                    <a:pos x="352" y="1100"/>
                  </a:cxn>
                  <a:cxn ang="0">
                    <a:pos x="308" y="1148"/>
                  </a:cxn>
                  <a:cxn ang="0">
                    <a:pos x="319" y="1127"/>
                  </a:cxn>
                  <a:cxn ang="0">
                    <a:pos x="331" y="1060"/>
                  </a:cxn>
                  <a:cxn ang="0">
                    <a:pos x="344" y="979"/>
                  </a:cxn>
                  <a:cxn ang="0">
                    <a:pos x="340" y="879"/>
                  </a:cxn>
                  <a:cxn ang="0">
                    <a:pos x="370" y="850"/>
                  </a:cxn>
                  <a:cxn ang="0">
                    <a:pos x="393" y="840"/>
                  </a:cxn>
                  <a:cxn ang="0">
                    <a:pos x="410" y="809"/>
                  </a:cxn>
                  <a:cxn ang="0">
                    <a:pos x="449" y="764"/>
                  </a:cxn>
                  <a:cxn ang="0">
                    <a:pos x="503" y="735"/>
                  </a:cxn>
                  <a:cxn ang="0">
                    <a:pos x="555" y="664"/>
                  </a:cxn>
                  <a:cxn ang="0">
                    <a:pos x="572" y="639"/>
                  </a:cxn>
                  <a:cxn ang="0">
                    <a:pos x="551" y="594"/>
                  </a:cxn>
                  <a:cxn ang="0">
                    <a:pos x="569" y="527"/>
                  </a:cxn>
                  <a:cxn ang="0">
                    <a:pos x="593" y="503"/>
                  </a:cxn>
                  <a:cxn ang="0">
                    <a:pos x="614" y="493"/>
                  </a:cxn>
                  <a:cxn ang="0">
                    <a:pos x="628" y="460"/>
                  </a:cxn>
                  <a:cxn ang="0">
                    <a:pos x="661" y="473"/>
                  </a:cxn>
                  <a:cxn ang="0">
                    <a:pos x="712" y="449"/>
                  </a:cxn>
                  <a:cxn ang="0">
                    <a:pos x="687" y="296"/>
                  </a:cxn>
                  <a:cxn ang="0">
                    <a:pos x="683" y="186"/>
                  </a:cxn>
                  <a:cxn ang="0">
                    <a:pos x="528" y="5"/>
                  </a:cxn>
                  <a:cxn ang="0">
                    <a:pos x="502" y="29"/>
                  </a:cxn>
                  <a:cxn ang="0">
                    <a:pos x="490" y="97"/>
                  </a:cxn>
                  <a:cxn ang="0">
                    <a:pos x="390" y="119"/>
                  </a:cxn>
                  <a:cxn ang="0">
                    <a:pos x="335" y="149"/>
                  </a:cxn>
                  <a:cxn ang="0">
                    <a:pos x="279" y="251"/>
                  </a:cxn>
                  <a:cxn ang="0">
                    <a:pos x="242" y="364"/>
                  </a:cxn>
                  <a:cxn ang="0">
                    <a:pos x="194" y="446"/>
                  </a:cxn>
                  <a:cxn ang="0">
                    <a:pos x="163" y="641"/>
                  </a:cxn>
                  <a:cxn ang="0">
                    <a:pos x="104" y="697"/>
                  </a:cxn>
                  <a:cxn ang="0">
                    <a:pos x="66" y="811"/>
                  </a:cxn>
                  <a:cxn ang="0">
                    <a:pos x="55" y="886"/>
                  </a:cxn>
                  <a:cxn ang="0">
                    <a:pos x="86" y="1035"/>
                  </a:cxn>
                  <a:cxn ang="0">
                    <a:pos x="74" y="1143"/>
                  </a:cxn>
                  <a:cxn ang="0">
                    <a:pos x="32" y="1242"/>
                  </a:cxn>
                </a:cxnLst>
                <a:rect l="0" t="0" r="r" b="b"/>
                <a:pathLst>
                  <a:path w="715" h="1640">
                    <a:moveTo>
                      <a:pt x="6" y="1264"/>
                    </a:moveTo>
                    <a:lnTo>
                      <a:pt x="0" y="1276"/>
                    </a:lnTo>
                    <a:lnTo>
                      <a:pt x="0" y="1288"/>
                    </a:lnTo>
                    <a:lnTo>
                      <a:pt x="5" y="1328"/>
                    </a:lnTo>
                    <a:lnTo>
                      <a:pt x="7" y="1333"/>
                    </a:lnTo>
                    <a:lnTo>
                      <a:pt x="12" y="1335"/>
                    </a:lnTo>
                    <a:lnTo>
                      <a:pt x="13" y="1339"/>
                    </a:lnTo>
                    <a:lnTo>
                      <a:pt x="15" y="1346"/>
                    </a:lnTo>
                    <a:lnTo>
                      <a:pt x="13" y="1350"/>
                    </a:lnTo>
                    <a:lnTo>
                      <a:pt x="19" y="1343"/>
                    </a:lnTo>
                    <a:lnTo>
                      <a:pt x="21" y="1335"/>
                    </a:lnTo>
                    <a:lnTo>
                      <a:pt x="26" y="1340"/>
                    </a:lnTo>
                    <a:lnTo>
                      <a:pt x="22" y="1350"/>
                    </a:lnTo>
                    <a:lnTo>
                      <a:pt x="27" y="1349"/>
                    </a:lnTo>
                    <a:lnTo>
                      <a:pt x="29" y="1351"/>
                    </a:lnTo>
                    <a:lnTo>
                      <a:pt x="24" y="1355"/>
                    </a:lnTo>
                    <a:lnTo>
                      <a:pt x="17" y="1366"/>
                    </a:lnTo>
                    <a:lnTo>
                      <a:pt x="33" y="1371"/>
                    </a:lnTo>
                    <a:lnTo>
                      <a:pt x="35" y="1381"/>
                    </a:lnTo>
                    <a:lnTo>
                      <a:pt x="33" y="1398"/>
                    </a:lnTo>
                    <a:lnTo>
                      <a:pt x="43" y="1396"/>
                    </a:lnTo>
                    <a:lnTo>
                      <a:pt x="45" y="1407"/>
                    </a:lnTo>
                    <a:lnTo>
                      <a:pt x="39" y="1415"/>
                    </a:lnTo>
                    <a:lnTo>
                      <a:pt x="42" y="1431"/>
                    </a:lnTo>
                    <a:lnTo>
                      <a:pt x="40" y="1442"/>
                    </a:lnTo>
                    <a:lnTo>
                      <a:pt x="49" y="1442"/>
                    </a:lnTo>
                    <a:lnTo>
                      <a:pt x="54" y="1456"/>
                    </a:lnTo>
                    <a:lnTo>
                      <a:pt x="56" y="1468"/>
                    </a:lnTo>
                    <a:lnTo>
                      <a:pt x="62" y="1487"/>
                    </a:lnTo>
                    <a:lnTo>
                      <a:pt x="74" y="1496"/>
                    </a:lnTo>
                    <a:lnTo>
                      <a:pt x="78" y="1509"/>
                    </a:lnTo>
                    <a:lnTo>
                      <a:pt x="91" y="1516"/>
                    </a:lnTo>
                    <a:lnTo>
                      <a:pt x="98" y="1526"/>
                    </a:lnTo>
                    <a:lnTo>
                      <a:pt x="98" y="1534"/>
                    </a:lnTo>
                    <a:lnTo>
                      <a:pt x="92" y="1538"/>
                    </a:lnTo>
                    <a:lnTo>
                      <a:pt x="85" y="1537"/>
                    </a:lnTo>
                    <a:lnTo>
                      <a:pt x="82" y="1541"/>
                    </a:lnTo>
                    <a:lnTo>
                      <a:pt x="89" y="1557"/>
                    </a:lnTo>
                    <a:lnTo>
                      <a:pt x="82" y="1555"/>
                    </a:lnTo>
                    <a:lnTo>
                      <a:pt x="75" y="1553"/>
                    </a:lnTo>
                    <a:lnTo>
                      <a:pt x="75" y="1559"/>
                    </a:lnTo>
                    <a:lnTo>
                      <a:pt x="91" y="1593"/>
                    </a:lnTo>
                    <a:lnTo>
                      <a:pt x="98" y="1604"/>
                    </a:lnTo>
                    <a:lnTo>
                      <a:pt x="102" y="1614"/>
                    </a:lnTo>
                    <a:lnTo>
                      <a:pt x="99" y="1620"/>
                    </a:lnTo>
                    <a:lnTo>
                      <a:pt x="98" y="1631"/>
                    </a:lnTo>
                    <a:lnTo>
                      <a:pt x="94" y="1633"/>
                    </a:lnTo>
                    <a:lnTo>
                      <a:pt x="93" y="1638"/>
                    </a:lnTo>
                    <a:lnTo>
                      <a:pt x="107" y="1636"/>
                    </a:lnTo>
                    <a:lnTo>
                      <a:pt x="118" y="1640"/>
                    </a:lnTo>
                    <a:lnTo>
                      <a:pt x="136" y="1634"/>
                    </a:lnTo>
                    <a:lnTo>
                      <a:pt x="152" y="1633"/>
                    </a:lnTo>
                    <a:lnTo>
                      <a:pt x="163" y="1638"/>
                    </a:lnTo>
                    <a:lnTo>
                      <a:pt x="168" y="1634"/>
                    </a:lnTo>
                    <a:lnTo>
                      <a:pt x="172" y="1620"/>
                    </a:lnTo>
                    <a:lnTo>
                      <a:pt x="169" y="1598"/>
                    </a:lnTo>
                    <a:lnTo>
                      <a:pt x="174" y="1585"/>
                    </a:lnTo>
                    <a:lnTo>
                      <a:pt x="180" y="1574"/>
                    </a:lnTo>
                    <a:lnTo>
                      <a:pt x="189" y="1576"/>
                    </a:lnTo>
                    <a:lnTo>
                      <a:pt x="194" y="1566"/>
                    </a:lnTo>
                    <a:lnTo>
                      <a:pt x="204" y="1559"/>
                    </a:lnTo>
                    <a:lnTo>
                      <a:pt x="218" y="1560"/>
                    </a:lnTo>
                    <a:lnTo>
                      <a:pt x="227" y="1564"/>
                    </a:lnTo>
                    <a:lnTo>
                      <a:pt x="238" y="1560"/>
                    </a:lnTo>
                    <a:lnTo>
                      <a:pt x="250" y="1564"/>
                    </a:lnTo>
                    <a:lnTo>
                      <a:pt x="261" y="1564"/>
                    </a:lnTo>
                    <a:lnTo>
                      <a:pt x="266" y="1544"/>
                    </a:lnTo>
                    <a:lnTo>
                      <a:pt x="276" y="1522"/>
                    </a:lnTo>
                    <a:lnTo>
                      <a:pt x="285" y="1505"/>
                    </a:lnTo>
                    <a:lnTo>
                      <a:pt x="286" y="1484"/>
                    </a:lnTo>
                    <a:lnTo>
                      <a:pt x="291" y="1472"/>
                    </a:lnTo>
                    <a:lnTo>
                      <a:pt x="290" y="1457"/>
                    </a:lnTo>
                    <a:lnTo>
                      <a:pt x="293" y="1446"/>
                    </a:lnTo>
                    <a:lnTo>
                      <a:pt x="298" y="1435"/>
                    </a:lnTo>
                    <a:lnTo>
                      <a:pt x="298" y="1424"/>
                    </a:lnTo>
                    <a:lnTo>
                      <a:pt x="295" y="1418"/>
                    </a:lnTo>
                    <a:lnTo>
                      <a:pt x="300" y="1407"/>
                    </a:lnTo>
                    <a:lnTo>
                      <a:pt x="298" y="1398"/>
                    </a:lnTo>
                    <a:lnTo>
                      <a:pt x="293" y="1392"/>
                    </a:lnTo>
                    <a:lnTo>
                      <a:pt x="292" y="1386"/>
                    </a:lnTo>
                    <a:lnTo>
                      <a:pt x="293" y="1382"/>
                    </a:lnTo>
                    <a:lnTo>
                      <a:pt x="300" y="1385"/>
                    </a:lnTo>
                    <a:lnTo>
                      <a:pt x="304" y="1385"/>
                    </a:lnTo>
                    <a:lnTo>
                      <a:pt x="301" y="1378"/>
                    </a:lnTo>
                    <a:lnTo>
                      <a:pt x="302" y="1374"/>
                    </a:lnTo>
                    <a:lnTo>
                      <a:pt x="304" y="1367"/>
                    </a:lnTo>
                    <a:lnTo>
                      <a:pt x="304" y="1362"/>
                    </a:lnTo>
                    <a:lnTo>
                      <a:pt x="307" y="1345"/>
                    </a:lnTo>
                    <a:lnTo>
                      <a:pt x="306" y="1340"/>
                    </a:lnTo>
                    <a:lnTo>
                      <a:pt x="297" y="1334"/>
                    </a:lnTo>
                    <a:lnTo>
                      <a:pt x="288" y="1329"/>
                    </a:lnTo>
                    <a:lnTo>
                      <a:pt x="291" y="1328"/>
                    </a:lnTo>
                    <a:lnTo>
                      <a:pt x="300" y="1332"/>
                    </a:lnTo>
                    <a:lnTo>
                      <a:pt x="309" y="1329"/>
                    </a:lnTo>
                    <a:lnTo>
                      <a:pt x="312" y="1326"/>
                    </a:lnTo>
                    <a:lnTo>
                      <a:pt x="302" y="1317"/>
                    </a:lnTo>
                    <a:lnTo>
                      <a:pt x="274" y="1312"/>
                    </a:lnTo>
                    <a:lnTo>
                      <a:pt x="276" y="1310"/>
                    </a:lnTo>
                    <a:lnTo>
                      <a:pt x="298" y="1307"/>
                    </a:lnTo>
                    <a:lnTo>
                      <a:pt x="311" y="1311"/>
                    </a:lnTo>
                    <a:lnTo>
                      <a:pt x="318" y="1307"/>
                    </a:lnTo>
                    <a:lnTo>
                      <a:pt x="320" y="1299"/>
                    </a:lnTo>
                    <a:lnTo>
                      <a:pt x="334" y="1297"/>
                    </a:lnTo>
                    <a:lnTo>
                      <a:pt x="345" y="1286"/>
                    </a:lnTo>
                    <a:lnTo>
                      <a:pt x="350" y="1279"/>
                    </a:lnTo>
                    <a:lnTo>
                      <a:pt x="350" y="1268"/>
                    </a:lnTo>
                    <a:lnTo>
                      <a:pt x="359" y="1270"/>
                    </a:lnTo>
                    <a:lnTo>
                      <a:pt x="359" y="1281"/>
                    </a:lnTo>
                    <a:lnTo>
                      <a:pt x="371" y="1280"/>
                    </a:lnTo>
                    <a:lnTo>
                      <a:pt x="378" y="1268"/>
                    </a:lnTo>
                    <a:lnTo>
                      <a:pt x="392" y="1256"/>
                    </a:lnTo>
                    <a:lnTo>
                      <a:pt x="389" y="1243"/>
                    </a:lnTo>
                    <a:lnTo>
                      <a:pt x="394" y="1248"/>
                    </a:lnTo>
                    <a:lnTo>
                      <a:pt x="400" y="1248"/>
                    </a:lnTo>
                    <a:lnTo>
                      <a:pt x="400" y="1242"/>
                    </a:lnTo>
                    <a:lnTo>
                      <a:pt x="406" y="1237"/>
                    </a:lnTo>
                    <a:lnTo>
                      <a:pt x="405" y="1232"/>
                    </a:lnTo>
                    <a:lnTo>
                      <a:pt x="352" y="1243"/>
                    </a:lnTo>
                    <a:lnTo>
                      <a:pt x="341" y="1241"/>
                    </a:lnTo>
                    <a:lnTo>
                      <a:pt x="336" y="1245"/>
                    </a:lnTo>
                    <a:lnTo>
                      <a:pt x="334" y="1238"/>
                    </a:lnTo>
                    <a:lnTo>
                      <a:pt x="328" y="1232"/>
                    </a:lnTo>
                    <a:lnTo>
                      <a:pt x="303" y="1222"/>
                    </a:lnTo>
                    <a:lnTo>
                      <a:pt x="290" y="1225"/>
                    </a:lnTo>
                    <a:lnTo>
                      <a:pt x="284" y="1221"/>
                    </a:lnTo>
                    <a:lnTo>
                      <a:pt x="290" y="1219"/>
                    </a:lnTo>
                    <a:lnTo>
                      <a:pt x="293" y="1211"/>
                    </a:lnTo>
                    <a:lnTo>
                      <a:pt x="300" y="1214"/>
                    </a:lnTo>
                    <a:lnTo>
                      <a:pt x="308" y="1211"/>
                    </a:lnTo>
                    <a:lnTo>
                      <a:pt x="320" y="1213"/>
                    </a:lnTo>
                    <a:lnTo>
                      <a:pt x="322" y="1211"/>
                    </a:lnTo>
                    <a:lnTo>
                      <a:pt x="331" y="1221"/>
                    </a:lnTo>
                    <a:lnTo>
                      <a:pt x="338" y="1218"/>
                    </a:lnTo>
                    <a:lnTo>
                      <a:pt x="339" y="1214"/>
                    </a:lnTo>
                    <a:lnTo>
                      <a:pt x="345" y="1220"/>
                    </a:lnTo>
                    <a:lnTo>
                      <a:pt x="352" y="1222"/>
                    </a:lnTo>
                    <a:lnTo>
                      <a:pt x="356" y="1216"/>
                    </a:lnTo>
                    <a:lnTo>
                      <a:pt x="359" y="1220"/>
                    </a:lnTo>
                    <a:lnTo>
                      <a:pt x="363" y="1230"/>
                    </a:lnTo>
                    <a:lnTo>
                      <a:pt x="371" y="1232"/>
                    </a:lnTo>
                    <a:lnTo>
                      <a:pt x="403" y="1216"/>
                    </a:lnTo>
                    <a:lnTo>
                      <a:pt x="414" y="1198"/>
                    </a:lnTo>
                    <a:lnTo>
                      <a:pt x="419" y="1193"/>
                    </a:lnTo>
                    <a:lnTo>
                      <a:pt x="422" y="1176"/>
                    </a:lnTo>
                    <a:lnTo>
                      <a:pt x="416" y="1161"/>
                    </a:lnTo>
                    <a:lnTo>
                      <a:pt x="404" y="1152"/>
                    </a:lnTo>
                    <a:lnTo>
                      <a:pt x="394" y="1138"/>
                    </a:lnTo>
                    <a:lnTo>
                      <a:pt x="403" y="1136"/>
                    </a:lnTo>
                    <a:lnTo>
                      <a:pt x="402" y="1133"/>
                    </a:lnTo>
                    <a:lnTo>
                      <a:pt x="381" y="1123"/>
                    </a:lnTo>
                    <a:lnTo>
                      <a:pt x="379" y="1113"/>
                    </a:lnTo>
                    <a:lnTo>
                      <a:pt x="374" y="1103"/>
                    </a:lnTo>
                    <a:lnTo>
                      <a:pt x="357" y="1106"/>
                    </a:lnTo>
                    <a:lnTo>
                      <a:pt x="352" y="1100"/>
                    </a:lnTo>
                    <a:lnTo>
                      <a:pt x="351" y="1096"/>
                    </a:lnTo>
                    <a:lnTo>
                      <a:pt x="347" y="1095"/>
                    </a:lnTo>
                    <a:lnTo>
                      <a:pt x="347" y="1098"/>
                    </a:lnTo>
                    <a:lnTo>
                      <a:pt x="341" y="1118"/>
                    </a:lnTo>
                    <a:lnTo>
                      <a:pt x="333" y="1129"/>
                    </a:lnTo>
                    <a:lnTo>
                      <a:pt x="314" y="1143"/>
                    </a:lnTo>
                    <a:lnTo>
                      <a:pt x="308" y="1148"/>
                    </a:lnTo>
                    <a:lnTo>
                      <a:pt x="298" y="1148"/>
                    </a:lnTo>
                    <a:lnTo>
                      <a:pt x="287" y="1151"/>
                    </a:lnTo>
                    <a:lnTo>
                      <a:pt x="280" y="1149"/>
                    </a:lnTo>
                    <a:lnTo>
                      <a:pt x="288" y="1143"/>
                    </a:lnTo>
                    <a:lnTo>
                      <a:pt x="300" y="1140"/>
                    </a:lnTo>
                    <a:lnTo>
                      <a:pt x="309" y="1132"/>
                    </a:lnTo>
                    <a:lnTo>
                      <a:pt x="319" y="1127"/>
                    </a:lnTo>
                    <a:lnTo>
                      <a:pt x="336" y="1112"/>
                    </a:lnTo>
                    <a:lnTo>
                      <a:pt x="339" y="1102"/>
                    </a:lnTo>
                    <a:lnTo>
                      <a:pt x="339" y="1089"/>
                    </a:lnTo>
                    <a:lnTo>
                      <a:pt x="330" y="1087"/>
                    </a:lnTo>
                    <a:lnTo>
                      <a:pt x="334" y="1080"/>
                    </a:lnTo>
                    <a:lnTo>
                      <a:pt x="335" y="1069"/>
                    </a:lnTo>
                    <a:lnTo>
                      <a:pt x="331" y="1060"/>
                    </a:lnTo>
                    <a:lnTo>
                      <a:pt x="328" y="1032"/>
                    </a:lnTo>
                    <a:lnTo>
                      <a:pt x="329" y="1015"/>
                    </a:lnTo>
                    <a:lnTo>
                      <a:pt x="325" y="992"/>
                    </a:lnTo>
                    <a:lnTo>
                      <a:pt x="327" y="985"/>
                    </a:lnTo>
                    <a:lnTo>
                      <a:pt x="330" y="977"/>
                    </a:lnTo>
                    <a:lnTo>
                      <a:pt x="329" y="971"/>
                    </a:lnTo>
                    <a:lnTo>
                      <a:pt x="344" y="979"/>
                    </a:lnTo>
                    <a:lnTo>
                      <a:pt x="345" y="971"/>
                    </a:lnTo>
                    <a:lnTo>
                      <a:pt x="340" y="950"/>
                    </a:lnTo>
                    <a:lnTo>
                      <a:pt x="345" y="928"/>
                    </a:lnTo>
                    <a:lnTo>
                      <a:pt x="350" y="910"/>
                    </a:lnTo>
                    <a:lnTo>
                      <a:pt x="343" y="901"/>
                    </a:lnTo>
                    <a:lnTo>
                      <a:pt x="340" y="892"/>
                    </a:lnTo>
                    <a:lnTo>
                      <a:pt x="340" y="879"/>
                    </a:lnTo>
                    <a:lnTo>
                      <a:pt x="356" y="887"/>
                    </a:lnTo>
                    <a:lnTo>
                      <a:pt x="357" y="885"/>
                    </a:lnTo>
                    <a:lnTo>
                      <a:pt x="361" y="881"/>
                    </a:lnTo>
                    <a:lnTo>
                      <a:pt x="367" y="872"/>
                    </a:lnTo>
                    <a:lnTo>
                      <a:pt x="368" y="870"/>
                    </a:lnTo>
                    <a:lnTo>
                      <a:pt x="367" y="866"/>
                    </a:lnTo>
                    <a:lnTo>
                      <a:pt x="370" y="850"/>
                    </a:lnTo>
                    <a:lnTo>
                      <a:pt x="365" y="839"/>
                    </a:lnTo>
                    <a:lnTo>
                      <a:pt x="366" y="831"/>
                    </a:lnTo>
                    <a:lnTo>
                      <a:pt x="368" y="840"/>
                    </a:lnTo>
                    <a:lnTo>
                      <a:pt x="377" y="848"/>
                    </a:lnTo>
                    <a:lnTo>
                      <a:pt x="381" y="847"/>
                    </a:lnTo>
                    <a:lnTo>
                      <a:pt x="386" y="837"/>
                    </a:lnTo>
                    <a:lnTo>
                      <a:pt x="393" y="840"/>
                    </a:lnTo>
                    <a:lnTo>
                      <a:pt x="394" y="833"/>
                    </a:lnTo>
                    <a:lnTo>
                      <a:pt x="398" y="827"/>
                    </a:lnTo>
                    <a:lnTo>
                      <a:pt x="387" y="822"/>
                    </a:lnTo>
                    <a:lnTo>
                      <a:pt x="394" y="823"/>
                    </a:lnTo>
                    <a:lnTo>
                      <a:pt x="403" y="817"/>
                    </a:lnTo>
                    <a:lnTo>
                      <a:pt x="403" y="812"/>
                    </a:lnTo>
                    <a:lnTo>
                      <a:pt x="410" y="809"/>
                    </a:lnTo>
                    <a:lnTo>
                      <a:pt x="411" y="799"/>
                    </a:lnTo>
                    <a:lnTo>
                      <a:pt x="417" y="796"/>
                    </a:lnTo>
                    <a:lnTo>
                      <a:pt x="417" y="784"/>
                    </a:lnTo>
                    <a:lnTo>
                      <a:pt x="425" y="783"/>
                    </a:lnTo>
                    <a:lnTo>
                      <a:pt x="435" y="785"/>
                    </a:lnTo>
                    <a:lnTo>
                      <a:pt x="446" y="775"/>
                    </a:lnTo>
                    <a:lnTo>
                      <a:pt x="449" y="764"/>
                    </a:lnTo>
                    <a:lnTo>
                      <a:pt x="464" y="753"/>
                    </a:lnTo>
                    <a:lnTo>
                      <a:pt x="470" y="761"/>
                    </a:lnTo>
                    <a:lnTo>
                      <a:pt x="481" y="753"/>
                    </a:lnTo>
                    <a:lnTo>
                      <a:pt x="484" y="743"/>
                    </a:lnTo>
                    <a:lnTo>
                      <a:pt x="492" y="737"/>
                    </a:lnTo>
                    <a:lnTo>
                      <a:pt x="500" y="740"/>
                    </a:lnTo>
                    <a:lnTo>
                      <a:pt x="503" y="735"/>
                    </a:lnTo>
                    <a:lnTo>
                      <a:pt x="516" y="727"/>
                    </a:lnTo>
                    <a:lnTo>
                      <a:pt x="521" y="719"/>
                    </a:lnTo>
                    <a:lnTo>
                      <a:pt x="528" y="715"/>
                    </a:lnTo>
                    <a:lnTo>
                      <a:pt x="535" y="699"/>
                    </a:lnTo>
                    <a:lnTo>
                      <a:pt x="538" y="691"/>
                    </a:lnTo>
                    <a:lnTo>
                      <a:pt x="549" y="677"/>
                    </a:lnTo>
                    <a:lnTo>
                      <a:pt x="555" y="664"/>
                    </a:lnTo>
                    <a:lnTo>
                      <a:pt x="562" y="651"/>
                    </a:lnTo>
                    <a:lnTo>
                      <a:pt x="566" y="646"/>
                    </a:lnTo>
                    <a:lnTo>
                      <a:pt x="567" y="651"/>
                    </a:lnTo>
                    <a:lnTo>
                      <a:pt x="566" y="662"/>
                    </a:lnTo>
                    <a:lnTo>
                      <a:pt x="576" y="649"/>
                    </a:lnTo>
                    <a:lnTo>
                      <a:pt x="577" y="644"/>
                    </a:lnTo>
                    <a:lnTo>
                      <a:pt x="572" y="639"/>
                    </a:lnTo>
                    <a:lnTo>
                      <a:pt x="571" y="633"/>
                    </a:lnTo>
                    <a:lnTo>
                      <a:pt x="556" y="618"/>
                    </a:lnTo>
                    <a:lnTo>
                      <a:pt x="555" y="612"/>
                    </a:lnTo>
                    <a:lnTo>
                      <a:pt x="558" y="610"/>
                    </a:lnTo>
                    <a:lnTo>
                      <a:pt x="556" y="602"/>
                    </a:lnTo>
                    <a:lnTo>
                      <a:pt x="551" y="596"/>
                    </a:lnTo>
                    <a:lnTo>
                      <a:pt x="551" y="594"/>
                    </a:lnTo>
                    <a:lnTo>
                      <a:pt x="556" y="589"/>
                    </a:lnTo>
                    <a:lnTo>
                      <a:pt x="558" y="582"/>
                    </a:lnTo>
                    <a:lnTo>
                      <a:pt x="566" y="579"/>
                    </a:lnTo>
                    <a:lnTo>
                      <a:pt x="576" y="554"/>
                    </a:lnTo>
                    <a:lnTo>
                      <a:pt x="577" y="547"/>
                    </a:lnTo>
                    <a:lnTo>
                      <a:pt x="567" y="530"/>
                    </a:lnTo>
                    <a:lnTo>
                      <a:pt x="569" y="527"/>
                    </a:lnTo>
                    <a:lnTo>
                      <a:pt x="580" y="520"/>
                    </a:lnTo>
                    <a:lnTo>
                      <a:pt x="580" y="512"/>
                    </a:lnTo>
                    <a:lnTo>
                      <a:pt x="585" y="511"/>
                    </a:lnTo>
                    <a:lnTo>
                      <a:pt x="592" y="515"/>
                    </a:lnTo>
                    <a:lnTo>
                      <a:pt x="596" y="514"/>
                    </a:lnTo>
                    <a:lnTo>
                      <a:pt x="597" y="506"/>
                    </a:lnTo>
                    <a:lnTo>
                      <a:pt x="593" y="503"/>
                    </a:lnTo>
                    <a:lnTo>
                      <a:pt x="603" y="501"/>
                    </a:lnTo>
                    <a:lnTo>
                      <a:pt x="604" y="495"/>
                    </a:lnTo>
                    <a:lnTo>
                      <a:pt x="593" y="481"/>
                    </a:lnTo>
                    <a:lnTo>
                      <a:pt x="593" y="476"/>
                    </a:lnTo>
                    <a:lnTo>
                      <a:pt x="605" y="484"/>
                    </a:lnTo>
                    <a:lnTo>
                      <a:pt x="610" y="493"/>
                    </a:lnTo>
                    <a:lnTo>
                      <a:pt x="614" y="493"/>
                    </a:lnTo>
                    <a:lnTo>
                      <a:pt x="613" y="476"/>
                    </a:lnTo>
                    <a:lnTo>
                      <a:pt x="614" y="478"/>
                    </a:lnTo>
                    <a:lnTo>
                      <a:pt x="618" y="476"/>
                    </a:lnTo>
                    <a:lnTo>
                      <a:pt x="619" y="455"/>
                    </a:lnTo>
                    <a:lnTo>
                      <a:pt x="623" y="454"/>
                    </a:lnTo>
                    <a:lnTo>
                      <a:pt x="628" y="454"/>
                    </a:lnTo>
                    <a:lnTo>
                      <a:pt x="628" y="460"/>
                    </a:lnTo>
                    <a:lnTo>
                      <a:pt x="631" y="465"/>
                    </a:lnTo>
                    <a:lnTo>
                      <a:pt x="635" y="467"/>
                    </a:lnTo>
                    <a:lnTo>
                      <a:pt x="640" y="454"/>
                    </a:lnTo>
                    <a:lnTo>
                      <a:pt x="645" y="457"/>
                    </a:lnTo>
                    <a:lnTo>
                      <a:pt x="651" y="468"/>
                    </a:lnTo>
                    <a:lnTo>
                      <a:pt x="655" y="468"/>
                    </a:lnTo>
                    <a:lnTo>
                      <a:pt x="661" y="473"/>
                    </a:lnTo>
                    <a:lnTo>
                      <a:pt x="666" y="461"/>
                    </a:lnTo>
                    <a:lnTo>
                      <a:pt x="691" y="458"/>
                    </a:lnTo>
                    <a:lnTo>
                      <a:pt x="700" y="465"/>
                    </a:lnTo>
                    <a:lnTo>
                      <a:pt x="706" y="472"/>
                    </a:lnTo>
                    <a:lnTo>
                      <a:pt x="710" y="465"/>
                    </a:lnTo>
                    <a:lnTo>
                      <a:pt x="715" y="461"/>
                    </a:lnTo>
                    <a:lnTo>
                      <a:pt x="712" y="449"/>
                    </a:lnTo>
                    <a:lnTo>
                      <a:pt x="698" y="415"/>
                    </a:lnTo>
                    <a:lnTo>
                      <a:pt x="694" y="395"/>
                    </a:lnTo>
                    <a:lnTo>
                      <a:pt x="698" y="377"/>
                    </a:lnTo>
                    <a:lnTo>
                      <a:pt x="706" y="364"/>
                    </a:lnTo>
                    <a:lnTo>
                      <a:pt x="707" y="354"/>
                    </a:lnTo>
                    <a:lnTo>
                      <a:pt x="707" y="342"/>
                    </a:lnTo>
                    <a:lnTo>
                      <a:pt x="687" y="296"/>
                    </a:lnTo>
                    <a:lnTo>
                      <a:pt x="684" y="279"/>
                    </a:lnTo>
                    <a:lnTo>
                      <a:pt x="690" y="258"/>
                    </a:lnTo>
                    <a:lnTo>
                      <a:pt x="688" y="243"/>
                    </a:lnTo>
                    <a:lnTo>
                      <a:pt x="683" y="237"/>
                    </a:lnTo>
                    <a:lnTo>
                      <a:pt x="682" y="223"/>
                    </a:lnTo>
                    <a:lnTo>
                      <a:pt x="682" y="202"/>
                    </a:lnTo>
                    <a:lnTo>
                      <a:pt x="683" y="186"/>
                    </a:lnTo>
                    <a:lnTo>
                      <a:pt x="688" y="173"/>
                    </a:lnTo>
                    <a:lnTo>
                      <a:pt x="685" y="166"/>
                    </a:lnTo>
                    <a:lnTo>
                      <a:pt x="653" y="110"/>
                    </a:lnTo>
                    <a:lnTo>
                      <a:pt x="635" y="92"/>
                    </a:lnTo>
                    <a:lnTo>
                      <a:pt x="599" y="81"/>
                    </a:lnTo>
                    <a:lnTo>
                      <a:pt x="569" y="51"/>
                    </a:lnTo>
                    <a:lnTo>
                      <a:pt x="528" y="5"/>
                    </a:lnTo>
                    <a:lnTo>
                      <a:pt x="526" y="0"/>
                    </a:lnTo>
                    <a:lnTo>
                      <a:pt x="523" y="0"/>
                    </a:lnTo>
                    <a:lnTo>
                      <a:pt x="500" y="0"/>
                    </a:lnTo>
                    <a:lnTo>
                      <a:pt x="495" y="3"/>
                    </a:lnTo>
                    <a:lnTo>
                      <a:pt x="496" y="13"/>
                    </a:lnTo>
                    <a:lnTo>
                      <a:pt x="501" y="17"/>
                    </a:lnTo>
                    <a:lnTo>
                      <a:pt x="502" y="29"/>
                    </a:lnTo>
                    <a:lnTo>
                      <a:pt x="500" y="38"/>
                    </a:lnTo>
                    <a:lnTo>
                      <a:pt x="496" y="43"/>
                    </a:lnTo>
                    <a:lnTo>
                      <a:pt x="492" y="58"/>
                    </a:lnTo>
                    <a:lnTo>
                      <a:pt x="486" y="69"/>
                    </a:lnTo>
                    <a:lnTo>
                      <a:pt x="488" y="79"/>
                    </a:lnTo>
                    <a:lnTo>
                      <a:pt x="497" y="89"/>
                    </a:lnTo>
                    <a:lnTo>
                      <a:pt x="490" y="97"/>
                    </a:lnTo>
                    <a:lnTo>
                      <a:pt x="481" y="100"/>
                    </a:lnTo>
                    <a:lnTo>
                      <a:pt x="438" y="84"/>
                    </a:lnTo>
                    <a:lnTo>
                      <a:pt x="408" y="80"/>
                    </a:lnTo>
                    <a:lnTo>
                      <a:pt x="398" y="81"/>
                    </a:lnTo>
                    <a:lnTo>
                      <a:pt x="393" y="86"/>
                    </a:lnTo>
                    <a:lnTo>
                      <a:pt x="388" y="96"/>
                    </a:lnTo>
                    <a:lnTo>
                      <a:pt x="390" y="119"/>
                    </a:lnTo>
                    <a:lnTo>
                      <a:pt x="388" y="129"/>
                    </a:lnTo>
                    <a:lnTo>
                      <a:pt x="383" y="150"/>
                    </a:lnTo>
                    <a:lnTo>
                      <a:pt x="373" y="166"/>
                    </a:lnTo>
                    <a:lnTo>
                      <a:pt x="370" y="165"/>
                    </a:lnTo>
                    <a:lnTo>
                      <a:pt x="360" y="153"/>
                    </a:lnTo>
                    <a:lnTo>
                      <a:pt x="347" y="145"/>
                    </a:lnTo>
                    <a:lnTo>
                      <a:pt x="335" y="149"/>
                    </a:lnTo>
                    <a:lnTo>
                      <a:pt x="317" y="167"/>
                    </a:lnTo>
                    <a:lnTo>
                      <a:pt x="308" y="180"/>
                    </a:lnTo>
                    <a:lnTo>
                      <a:pt x="304" y="196"/>
                    </a:lnTo>
                    <a:lnTo>
                      <a:pt x="302" y="209"/>
                    </a:lnTo>
                    <a:lnTo>
                      <a:pt x="296" y="219"/>
                    </a:lnTo>
                    <a:lnTo>
                      <a:pt x="282" y="237"/>
                    </a:lnTo>
                    <a:lnTo>
                      <a:pt x="279" y="251"/>
                    </a:lnTo>
                    <a:lnTo>
                      <a:pt x="292" y="273"/>
                    </a:lnTo>
                    <a:lnTo>
                      <a:pt x="293" y="285"/>
                    </a:lnTo>
                    <a:lnTo>
                      <a:pt x="291" y="294"/>
                    </a:lnTo>
                    <a:lnTo>
                      <a:pt x="285" y="306"/>
                    </a:lnTo>
                    <a:lnTo>
                      <a:pt x="273" y="320"/>
                    </a:lnTo>
                    <a:lnTo>
                      <a:pt x="265" y="334"/>
                    </a:lnTo>
                    <a:lnTo>
                      <a:pt x="242" y="364"/>
                    </a:lnTo>
                    <a:lnTo>
                      <a:pt x="236" y="381"/>
                    </a:lnTo>
                    <a:lnTo>
                      <a:pt x="233" y="401"/>
                    </a:lnTo>
                    <a:lnTo>
                      <a:pt x="228" y="413"/>
                    </a:lnTo>
                    <a:lnTo>
                      <a:pt x="211" y="427"/>
                    </a:lnTo>
                    <a:lnTo>
                      <a:pt x="200" y="427"/>
                    </a:lnTo>
                    <a:lnTo>
                      <a:pt x="193" y="431"/>
                    </a:lnTo>
                    <a:lnTo>
                      <a:pt x="194" y="446"/>
                    </a:lnTo>
                    <a:lnTo>
                      <a:pt x="194" y="467"/>
                    </a:lnTo>
                    <a:lnTo>
                      <a:pt x="193" y="497"/>
                    </a:lnTo>
                    <a:lnTo>
                      <a:pt x="184" y="547"/>
                    </a:lnTo>
                    <a:lnTo>
                      <a:pt x="167" y="584"/>
                    </a:lnTo>
                    <a:lnTo>
                      <a:pt x="147" y="616"/>
                    </a:lnTo>
                    <a:lnTo>
                      <a:pt x="148" y="625"/>
                    </a:lnTo>
                    <a:lnTo>
                      <a:pt x="163" y="641"/>
                    </a:lnTo>
                    <a:lnTo>
                      <a:pt x="169" y="653"/>
                    </a:lnTo>
                    <a:lnTo>
                      <a:pt x="169" y="672"/>
                    </a:lnTo>
                    <a:lnTo>
                      <a:pt x="167" y="683"/>
                    </a:lnTo>
                    <a:lnTo>
                      <a:pt x="157" y="695"/>
                    </a:lnTo>
                    <a:lnTo>
                      <a:pt x="142" y="695"/>
                    </a:lnTo>
                    <a:lnTo>
                      <a:pt x="125" y="692"/>
                    </a:lnTo>
                    <a:lnTo>
                      <a:pt x="104" y="697"/>
                    </a:lnTo>
                    <a:lnTo>
                      <a:pt x="87" y="708"/>
                    </a:lnTo>
                    <a:lnTo>
                      <a:pt x="62" y="738"/>
                    </a:lnTo>
                    <a:lnTo>
                      <a:pt x="56" y="754"/>
                    </a:lnTo>
                    <a:lnTo>
                      <a:pt x="51" y="774"/>
                    </a:lnTo>
                    <a:lnTo>
                      <a:pt x="55" y="793"/>
                    </a:lnTo>
                    <a:lnTo>
                      <a:pt x="61" y="806"/>
                    </a:lnTo>
                    <a:lnTo>
                      <a:pt x="66" y="811"/>
                    </a:lnTo>
                    <a:lnTo>
                      <a:pt x="60" y="821"/>
                    </a:lnTo>
                    <a:lnTo>
                      <a:pt x="59" y="833"/>
                    </a:lnTo>
                    <a:lnTo>
                      <a:pt x="55" y="843"/>
                    </a:lnTo>
                    <a:lnTo>
                      <a:pt x="55" y="863"/>
                    </a:lnTo>
                    <a:lnTo>
                      <a:pt x="53" y="871"/>
                    </a:lnTo>
                    <a:lnTo>
                      <a:pt x="53" y="883"/>
                    </a:lnTo>
                    <a:lnTo>
                      <a:pt x="55" y="886"/>
                    </a:lnTo>
                    <a:lnTo>
                      <a:pt x="60" y="902"/>
                    </a:lnTo>
                    <a:lnTo>
                      <a:pt x="59" y="944"/>
                    </a:lnTo>
                    <a:lnTo>
                      <a:pt x="60" y="964"/>
                    </a:lnTo>
                    <a:lnTo>
                      <a:pt x="69" y="979"/>
                    </a:lnTo>
                    <a:lnTo>
                      <a:pt x="89" y="995"/>
                    </a:lnTo>
                    <a:lnTo>
                      <a:pt x="92" y="1016"/>
                    </a:lnTo>
                    <a:lnTo>
                      <a:pt x="86" y="1035"/>
                    </a:lnTo>
                    <a:lnTo>
                      <a:pt x="76" y="1046"/>
                    </a:lnTo>
                    <a:lnTo>
                      <a:pt x="61" y="1052"/>
                    </a:lnTo>
                    <a:lnTo>
                      <a:pt x="59" y="1058"/>
                    </a:lnTo>
                    <a:lnTo>
                      <a:pt x="69" y="1071"/>
                    </a:lnTo>
                    <a:lnTo>
                      <a:pt x="77" y="1105"/>
                    </a:lnTo>
                    <a:lnTo>
                      <a:pt x="70" y="1134"/>
                    </a:lnTo>
                    <a:lnTo>
                      <a:pt x="74" y="1143"/>
                    </a:lnTo>
                    <a:lnTo>
                      <a:pt x="72" y="1157"/>
                    </a:lnTo>
                    <a:lnTo>
                      <a:pt x="66" y="1168"/>
                    </a:lnTo>
                    <a:lnTo>
                      <a:pt x="39" y="1179"/>
                    </a:lnTo>
                    <a:lnTo>
                      <a:pt x="39" y="1193"/>
                    </a:lnTo>
                    <a:lnTo>
                      <a:pt x="27" y="1214"/>
                    </a:lnTo>
                    <a:lnTo>
                      <a:pt x="28" y="1230"/>
                    </a:lnTo>
                    <a:lnTo>
                      <a:pt x="32" y="1242"/>
                    </a:lnTo>
                    <a:lnTo>
                      <a:pt x="24" y="1280"/>
                    </a:lnTo>
                    <a:lnTo>
                      <a:pt x="16" y="1286"/>
                    </a:lnTo>
                    <a:lnTo>
                      <a:pt x="12" y="1278"/>
                    </a:lnTo>
                    <a:lnTo>
                      <a:pt x="8" y="1291"/>
                    </a:lnTo>
                    <a:lnTo>
                      <a:pt x="8" y="1268"/>
                    </a:lnTo>
                    <a:lnTo>
                      <a:pt x="6" y="126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38" name="组合 237"/>
              <p:cNvGrpSpPr/>
              <p:nvPr/>
            </p:nvGrpSpPr>
            <p:grpSpPr bwMode="gray">
              <a:xfrm>
                <a:off x="5080794" y="2788583"/>
                <a:ext cx="75600" cy="108000"/>
                <a:chOff x="4160739" y="2986112"/>
                <a:chExt cx="187325" cy="233362"/>
              </a:xfrm>
              <a:grpFill/>
            </p:grpSpPr>
            <p:sp>
              <p:nvSpPr>
                <p:cNvPr id="239" name="任意多边形: 形状 238"/>
                <p:cNvSpPr>
                  <a:spLocks noChangeAspect="1"/>
                </p:cNvSpPr>
                <p:nvPr/>
              </p:nvSpPr>
              <p:spPr bwMode="gray">
                <a:xfrm>
                  <a:off x="4171851" y="2986112"/>
                  <a:ext cx="176213" cy="225425"/>
                </a:xfrm>
                <a:custGeom>
                  <a:avLst/>
                  <a:gdLst/>
                  <a:ahLst/>
                  <a:cxnLst>
                    <a:cxn ang="0">
                      <a:pos x="72" y="248"/>
                    </a:cxn>
                    <a:cxn ang="0">
                      <a:pos x="72" y="234"/>
                    </a:cxn>
                    <a:cxn ang="0">
                      <a:pos x="82" y="239"/>
                    </a:cxn>
                    <a:cxn ang="0">
                      <a:pos x="91" y="229"/>
                    </a:cxn>
                    <a:cxn ang="0">
                      <a:pos x="34" y="195"/>
                    </a:cxn>
                    <a:cxn ang="0">
                      <a:pos x="34" y="185"/>
                    </a:cxn>
                    <a:cxn ang="0">
                      <a:pos x="39" y="176"/>
                    </a:cxn>
                    <a:cxn ang="0">
                      <a:pos x="48" y="176"/>
                    </a:cxn>
                    <a:cxn ang="0">
                      <a:pos x="39" y="151"/>
                    </a:cxn>
                    <a:cxn ang="0">
                      <a:pos x="53" y="151"/>
                    </a:cxn>
                    <a:cxn ang="0">
                      <a:pos x="53" y="147"/>
                    </a:cxn>
                    <a:cxn ang="0">
                      <a:pos x="29" y="132"/>
                    </a:cxn>
                    <a:cxn ang="0">
                      <a:pos x="43" y="97"/>
                    </a:cxn>
                    <a:cxn ang="0">
                      <a:pos x="24" y="88"/>
                    </a:cxn>
                    <a:cxn ang="0">
                      <a:pos x="29" y="77"/>
                    </a:cxn>
                    <a:cxn ang="0">
                      <a:pos x="43" y="72"/>
                    </a:cxn>
                    <a:cxn ang="0">
                      <a:pos x="15" y="58"/>
                    </a:cxn>
                    <a:cxn ang="0">
                      <a:pos x="10" y="34"/>
                    </a:cxn>
                    <a:cxn ang="0">
                      <a:pos x="0" y="23"/>
                    </a:cxn>
                    <a:cxn ang="0">
                      <a:pos x="43" y="4"/>
                    </a:cxn>
                    <a:cxn ang="0">
                      <a:pos x="62" y="0"/>
                    </a:cxn>
                    <a:cxn ang="0">
                      <a:pos x="72" y="4"/>
                    </a:cxn>
                    <a:cxn ang="0">
                      <a:pos x="91" y="14"/>
                    </a:cxn>
                    <a:cxn ang="0">
                      <a:pos x="101" y="34"/>
                    </a:cxn>
                    <a:cxn ang="0">
                      <a:pos x="115" y="58"/>
                    </a:cxn>
                    <a:cxn ang="0">
                      <a:pos x="134" y="67"/>
                    </a:cxn>
                    <a:cxn ang="0">
                      <a:pos x="139" y="88"/>
                    </a:cxn>
                    <a:cxn ang="0">
                      <a:pos x="153" y="97"/>
                    </a:cxn>
                    <a:cxn ang="0">
                      <a:pos x="168" y="102"/>
                    </a:cxn>
                    <a:cxn ang="0">
                      <a:pos x="187" y="92"/>
                    </a:cxn>
                    <a:cxn ang="0">
                      <a:pos x="187" y="112"/>
                    </a:cxn>
                    <a:cxn ang="0">
                      <a:pos x="206" y="132"/>
                    </a:cxn>
                    <a:cxn ang="0">
                      <a:pos x="192" y="156"/>
                    </a:cxn>
                    <a:cxn ang="0">
                      <a:pos x="201" y="190"/>
                    </a:cxn>
                    <a:cxn ang="0">
                      <a:pos x="211" y="215"/>
                    </a:cxn>
                    <a:cxn ang="0">
                      <a:pos x="201" y="239"/>
                    </a:cxn>
                    <a:cxn ang="0">
                      <a:pos x="201" y="259"/>
                    </a:cxn>
                    <a:cxn ang="0">
                      <a:pos x="192" y="254"/>
                    </a:cxn>
                    <a:cxn ang="0">
                      <a:pos x="149" y="254"/>
                    </a:cxn>
                    <a:cxn ang="0">
                      <a:pos x="134" y="264"/>
                    </a:cxn>
                    <a:cxn ang="0">
                      <a:pos x="115" y="278"/>
                    </a:cxn>
                    <a:cxn ang="0">
                      <a:pos x="115" y="289"/>
                    </a:cxn>
                    <a:cxn ang="0">
                      <a:pos x="110" y="294"/>
                    </a:cxn>
                    <a:cxn ang="0">
                      <a:pos x="101" y="269"/>
                    </a:cxn>
                    <a:cxn ang="0">
                      <a:pos x="86" y="254"/>
                    </a:cxn>
                    <a:cxn ang="0">
                      <a:pos x="72" y="248"/>
                    </a:cxn>
                  </a:cxnLst>
                  <a:rect l="0" t="0" r="r" b="b"/>
                  <a:pathLst>
                    <a:path w="212" h="295">
                      <a:moveTo>
                        <a:pt x="72" y="248"/>
                      </a:moveTo>
                      <a:lnTo>
                        <a:pt x="72" y="234"/>
                      </a:lnTo>
                      <a:lnTo>
                        <a:pt x="82" y="239"/>
                      </a:lnTo>
                      <a:lnTo>
                        <a:pt x="91" y="229"/>
                      </a:lnTo>
                      <a:lnTo>
                        <a:pt x="34" y="195"/>
                      </a:lnTo>
                      <a:lnTo>
                        <a:pt x="34" y="185"/>
                      </a:lnTo>
                      <a:lnTo>
                        <a:pt x="39" y="176"/>
                      </a:lnTo>
                      <a:lnTo>
                        <a:pt x="48" y="176"/>
                      </a:lnTo>
                      <a:lnTo>
                        <a:pt x="39" y="151"/>
                      </a:lnTo>
                      <a:lnTo>
                        <a:pt x="53" y="151"/>
                      </a:lnTo>
                      <a:lnTo>
                        <a:pt x="53" y="147"/>
                      </a:lnTo>
                      <a:lnTo>
                        <a:pt x="29" y="132"/>
                      </a:lnTo>
                      <a:lnTo>
                        <a:pt x="43" y="97"/>
                      </a:lnTo>
                      <a:lnTo>
                        <a:pt x="24" y="88"/>
                      </a:lnTo>
                      <a:lnTo>
                        <a:pt x="29" y="77"/>
                      </a:lnTo>
                      <a:lnTo>
                        <a:pt x="43" y="72"/>
                      </a:lnTo>
                      <a:lnTo>
                        <a:pt x="15" y="58"/>
                      </a:lnTo>
                      <a:lnTo>
                        <a:pt x="10" y="34"/>
                      </a:lnTo>
                      <a:lnTo>
                        <a:pt x="0" y="23"/>
                      </a:lnTo>
                      <a:lnTo>
                        <a:pt x="43" y="4"/>
                      </a:lnTo>
                      <a:lnTo>
                        <a:pt x="62" y="0"/>
                      </a:lnTo>
                      <a:lnTo>
                        <a:pt x="72" y="4"/>
                      </a:lnTo>
                      <a:lnTo>
                        <a:pt x="91" y="14"/>
                      </a:lnTo>
                      <a:lnTo>
                        <a:pt x="101" y="34"/>
                      </a:lnTo>
                      <a:lnTo>
                        <a:pt x="115" y="58"/>
                      </a:lnTo>
                      <a:lnTo>
                        <a:pt x="134" y="67"/>
                      </a:lnTo>
                      <a:lnTo>
                        <a:pt x="139" y="88"/>
                      </a:lnTo>
                      <a:lnTo>
                        <a:pt x="153" y="97"/>
                      </a:lnTo>
                      <a:lnTo>
                        <a:pt x="168" y="102"/>
                      </a:lnTo>
                      <a:lnTo>
                        <a:pt x="187" y="92"/>
                      </a:lnTo>
                      <a:lnTo>
                        <a:pt x="187" y="112"/>
                      </a:lnTo>
                      <a:lnTo>
                        <a:pt x="206" y="132"/>
                      </a:lnTo>
                      <a:lnTo>
                        <a:pt x="192" y="156"/>
                      </a:lnTo>
                      <a:lnTo>
                        <a:pt x="201" y="190"/>
                      </a:lnTo>
                      <a:lnTo>
                        <a:pt x="211" y="215"/>
                      </a:lnTo>
                      <a:lnTo>
                        <a:pt x="201" y="239"/>
                      </a:lnTo>
                      <a:lnTo>
                        <a:pt x="201" y="259"/>
                      </a:lnTo>
                      <a:lnTo>
                        <a:pt x="192" y="254"/>
                      </a:lnTo>
                      <a:lnTo>
                        <a:pt x="149" y="254"/>
                      </a:lnTo>
                      <a:lnTo>
                        <a:pt x="134" y="264"/>
                      </a:lnTo>
                      <a:lnTo>
                        <a:pt x="115" y="278"/>
                      </a:lnTo>
                      <a:lnTo>
                        <a:pt x="115" y="289"/>
                      </a:lnTo>
                      <a:lnTo>
                        <a:pt x="110" y="294"/>
                      </a:lnTo>
                      <a:lnTo>
                        <a:pt x="101" y="269"/>
                      </a:lnTo>
                      <a:lnTo>
                        <a:pt x="86" y="254"/>
                      </a:lnTo>
                      <a:lnTo>
                        <a:pt x="72" y="248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0" name="任意多边形: 形状 239"/>
                <p:cNvSpPr>
                  <a:spLocks noChangeAspect="1"/>
                </p:cNvSpPr>
                <p:nvPr/>
              </p:nvSpPr>
              <p:spPr bwMode="gray">
                <a:xfrm>
                  <a:off x="4160739" y="3130574"/>
                  <a:ext cx="87313" cy="88900"/>
                </a:xfrm>
                <a:custGeom>
                  <a:avLst/>
                  <a:gdLst/>
                  <a:ahLst/>
                  <a:cxnLst>
                    <a:cxn ang="0">
                      <a:pos x="9" y="68"/>
                    </a:cxn>
                    <a:cxn ang="0">
                      <a:pos x="14" y="63"/>
                    </a:cxn>
                    <a:cxn ang="0">
                      <a:pos x="9" y="35"/>
                    </a:cxn>
                    <a:cxn ang="0">
                      <a:pos x="24" y="29"/>
                    </a:cxn>
                    <a:cxn ang="0">
                      <a:pos x="14" y="5"/>
                    </a:cxn>
                    <a:cxn ang="0">
                      <a:pos x="24" y="0"/>
                    </a:cxn>
                    <a:cxn ang="0">
                      <a:pos x="43" y="16"/>
                    </a:cxn>
                    <a:cxn ang="0">
                      <a:pos x="38" y="0"/>
                    </a:cxn>
                    <a:cxn ang="0">
                      <a:pos x="48" y="0"/>
                    </a:cxn>
                    <a:cxn ang="0">
                      <a:pos x="48" y="10"/>
                    </a:cxn>
                    <a:cxn ang="0">
                      <a:pos x="105" y="44"/>
                    </a:cxn>
                    <a:cxn ang="0">
                      <a:pos x="96" y="54"/>
                    </a:cxn>
                    <a:cxn ang="0">
                      <a:pos x="86" y="49"/>
                    </a:cxn>
                    <a:cxn ang="0">
                      <a:pos x="86" y="63"/>
                    </a:cxn>
                    <a:cxn ang="0">
                      <a:pos x="76" y="63"/>
                    </a:cxn>
                    <a:cxn ang="0">
                      <a:pos x="67" y="79"/>
                    </a:cxn>
                    <a:cxn ang="0">
                      <a:pos x="67" y="103"/>
                    </a:cxn>
                    <a:cxn ang="0">
                      <a:pos x="62" y="117"/>
                    </a:cxn>
                    <a:cxn ang="0">
                      <a:pos x="43" y="112"/>
                    </a:cxn>
                    <a:cxn ang="0">
                      <a:pos x="19" y="87"/>
                    </a:cxn>
                    <a:cxn ang="0">
                      <a:pos x="0" y="84"/>
                    </a:cxn>
                    <a:cxn ang="0">
                      <a:pos x="9" y="68"/>
                    </a:cxn>
                  </a:cxnLst>
                  <a:rect l="0" t="0" r="r" b="b"/>
                  <a:pathLst>
                    <a:path w="106" h="118">
                      <a:moveTo>
                        <a:pt x="9" y="68"/>
                      </a:moveTo>
                      <a:lnTo>
                        <a:pt x="14" y="63"/>
                      </a:lnTo>
                      <a:lnTo>
                        <a:pt x="9" y="35"/>
                      </a:lnTo>
                      <a:lnTo>
                        <a:pt x="24" y="29"/>
                      </a:lnTo>
                      <a:lnTo>
                        <a:pt x="14" y="5"/>
                      </a:lnTo>
                      <a:lnTo>
                        <a:pt x="24" y="0"/>
                      </a:lnTo>
                      <a:lnTo>
                        <a:pt x="43" y="16"/>
                      </a:lnTo>
                      <a:lnTo>
                        <a:pt x="38" y="0"/>
                      </a:lnTo>
                      <a:lnTo>
                        <a:pt x="48" y="0"/>
                      </a:lnTo>
                      <a:lnTo>
                        <a:pt x="48" y="10"/>
                      </a:lnTo>
                      <a:lnTo>
                        <a:pt x="105" y="44"/>
                      </a:lnTo>
                      <a:lnTo>
                        <a:pt x="96" y="54"/>
                      </a:lnTo>
                      <a:lnTo>
                        <a:pt x="86" y="49"/>
                      </a:lnTo>
                      <a:lnTo>
                        <a:pt x="86" y="63"/>
                      </a:lnTo>
                      <a:lnTo>
                        <a:pt x="76" y="63"/>
                      </a:lnTo>
                      <a:lnTo>
                        <a:pt x="67" y="79"/>
                      </a:lnTo>
                      <a:lnTo>
                        <a:pt x="67" y="103"/>
                      </a:lnTo>
                      <a:lnTo>
                        <a:pt x="62" y="117"/>
                      </a:lnTo>
                      <a:lnTo>
                        <a:pt x="43" y="112"/>
                      </a:lnTo>
                      <a:lnTo>
                        <a:pt x="19" y="87"/>
                      </a:lnTo>
                      <a:lnTo>
                        <a:pt x="0" y="84"/>
                      </a:lnTo>
                      <a:lnTo>
                        <a:pt x="9" y="68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146" name="组合 145"/>
            <p:cNvGrpSpPr/>
            <p:nvPr/>
          </p:nvGrpSpPr>
          <p:grpSpPr bwMode="gray">
            <a:xfrm>
              <a:off x="5591916" y="3693454"/>
              <a:ext cx="1198962" cy="1473736"/>
              <a:chOff x="4455318" y="2994372"/>
              <a:chExt cx="1196974" cy="1339850"/>
            </a:xfrm>
            <a:solidFill>
              <a:schemeClr val="bg1">
                <a:lumMod val="75000"/>
              </a:schemeClr>
            </a:solidFill>
          </p:grpSpPr>
          <p:sp>
            <p:nvSpPr>
              <p:cNvPr id="147" name="任意多边形: 形状 146"/>
              <p:cNvSpPr>
                <a:spLocks noChangeAspect="1"/>
              </p:cNvSpPr>
              <p:nvPr/>
            </p:nvSpPr>
            <p:spPr bwMode="gray">
              <a:xfrm>
                <a:off x="4918868" y="3083272"/>
                <a:ext cx="276225" cy="265113"/>
              </a:xfrm>
              <a:custGeom>
                <a:avLst/>
                <a:gdLst/>
                <a:ahLst/>
                <a:cxnLst>
                  <a:cxn ang="0">
                    <a:pos x="134" y="578"/>
                  </a:cxn>
                  <a:cxn ang="0">
                    <a:pos x="76" y="535"/>
                  </a:cxn>
                  <a:cxn ang="0">
                    <a:pos x="40" y="507"/>
                  </a:cxn>
                  <a:cxn ang="0">
                    <a:pos x="11" y="449"/>
                  </a:cxn>
                  <a:cxn ang="0">
                    <a:pos x="18" y="425"/>
                  </a:cxn>
                  <a:cxn ang="0">
                    <a:pos x="32" y="340"/>
                  </a:cxn>
                  <a:cxn ang="0">
                    <a:pos x="29" y="288"/>
                  </a:cxn>
                  <a:cxn ang="0">
                    <a:pos x="11" y="222"/>
                  </a:cxn>
                  <a:cxn ang="0">
                    <a:pos x="11" y="184"/>
                  </a:cxn>
                  <a:cxn ang="0">
                    <a:pos x="36" y="171"/>
                  </a:cxn>
                  <a:cxn ang="0">
                    <a:pos x="52" y="143"/>
                  </a:cxn>
                  <a:cxn ang="0">
                    <a:pos x="52" y="98"/>
                  </a:cxn>
                  <a:cxn ang="0">
                    <a:pos x="79" y="74"/>
                  </a:cxn>
                  <a:cxn ang="0">
                    <a:pos x="119" y="39"/>
                  </a:cxn>
                  <a:cxn ang="0">
                    <a:pos x="130" y="2"/>
                  </a:cxn>
                  <a:cxn ang="0">
                    <a:pos x="190" y="22"/>
                  </a:cxn>
                  <a:cxn ang="0">
                    <a:pos x="237" y="23"/>
                  </a:cxn>
                  <a:cxn ang="0">
                    <a:pos x="276" y="35"/>
                  </a:cxn>
                  <a:cxn ang="0">
                    <a:pos x="323" y="52"/>
                  </a:cxn>
                  <a:cxn ang="0">
                    <a:pos x="333" y="84"/>
                  </a:cxn>
                  <a:cxn ang="0">
                    <a:pos x="371" y="121"/>
                  </a:cxn>
                  <a:cxn ang="0">
                    <a:pos x="431" y="130"/>
                  </a:cxn>
                  <a:cxn ang="0">
                    <a:pos x="482" y="151"/>
                  </a:cxn>
                  <a:cxn ang="0">
                    <a:pos x="514" y="178"/>
                  </a:cxn>
                  <a:cxn ang="0">
                    <a:pos x="561" y="176"/>
                  </a:cxn>
                  <a:cxn ang="0">
                    <a:pos x="587" y="148"/>
                  </a:cxn>
                  <a:cxn ang="0">
                    <a:pos x="589" y="117"/>
                  </a:cxn>
                  <a:cxn ang="0">
                    <a:pos x="582" y="83"/>
                  </a:cxn>
                  <a:cxn ang="0">
                    <a:pos x="606" y="47"/>
                  </a:cxn>
                  <a:cxn ang="0">
                    <a:pos x="658" y="22"/>
                  </a:cxn>
                  <a:cxn ang="0">
                    <a:pos x="729" y="25"/>
                  </a:cxn>
                  <a:cxn ang="0">
                    <a:pos x="754" y="35"/>
                  </a:cxn>
                  <a:cxn ang="0">
                    <a:pos x="751" y="46"/>
                  </a:cxn>
                  <a:cxn ang="0">
                    <a:pos x="767" y="63"/>
                  </a:cxn>
                  <a:cxn ang="0">
                    <a:pos x="797" y="67"/>
                  </a:cxn>
                  <a:cxn ang="0">
                    <a:pos x="831" y="77"/>
                  </a:cxn>
                  <a:cxn ang="0">
                    <a:pos x="868" y="95"/>
                  </a:cxn>
                  <a:cxn ang="0">
                    <a:pos x="860" y="108"/>
                  </a:cxn>
                  <a:cxn ang="0">
                    <a:pos x="856" y="127"/>
                  </a:cxn>
                  <a:cxn ang="0">
                    <a:pos x="858" y="180"/>
                  </a:cxn>
                  <a:cxn ang="0">
                    <a:pos x="845" y="192"/>
                  </a:cxn>
                  <a:cxn ang="0">
                    <a:pos x="853" y="227"/>
                  </a:cxn>
                  <a:cxn ang="0">
                    <a:pos x="869" y="261"/>
                  </a:cxn>
                  <a:cxn ang="0">
                    <a:pos x="869" y="421"/>
                  </a:cxn>
                  <a:cxn ang="0">
                    <a:pos x="869" y="593"/>
                  </a:cxn>
                  <a:cxn ang="0">
                    <a:pos x="869" y="740"/>
                  </a:cxn>
                  <a:cxn ang="0">
                    <a:pos x="817" y="832"/>
                  </a:cxn>
                  <a:cxn ang="0">
                    <a:pos x="715" y="783"/>
                  </a:cxn>
                  <a:cxn ang="0">
                    <a:pos x="573" y="709"/>
                  </a:cxn>
                  <a:cxn ang="0">
                    <a:pos x="433" y="635"/>
                  </a:cxn>
                  <a:cxn ang="0">
                    <a:pos x="326" y="622"/>
                  </a:cxn>
                  <a:cxn ang="0">
                    <a:pos x="297" y="620"/>
                  </a:cxn>
                  <a:cxn ang="0">
                    <a:pos x="275" y="605"/>
                  </a:cxn>
                  <a:cxn ang="0">
                    <a:pos x="222" y="595"/>
                  </a:cxn>
                  <a:cxn ang="0">
                    <a:pos x="145" y="595"/>
                  </a:cxn>
                </a:cxnLst>
                <a:rect l="0" t="0" r="r" b="b"/>
                <a:pathLst>
                  <a:path w="871" h="832">
                    <a:moveTo>
                      <a:pt x="140" y="598"/>
                    </a:moveTo>
                    <a:lnTo>
                      <a:pt x="138" y="592"/>
                    </a:lnTo>
                    <a:lnTo>
                      <a:pt x="134" y="578"/>
                    </a:lnTo>
                    <a:lnTo>
                      <a:pt x="116" y="549"/>
                    </a:lnTo>
                    <a:lnTo>
                      <a:pt x="87" y="535"/>
                    </a:lnTo>
                    <a:lnTo>
                      <a:pt x="76" y="535"/>
                    </a:lnTo>
                    <a:lnTo>
                      <a:pt x="57" y="534"/>
                    </a:lnTo>
                    <a:lnTo>
                      <a:pt x="43" y="519"/>
                    </a:lnTo>
                    <a:lnTo>
                      <a:pt x="40" y="507"/>
                    </a:lnTo>
                    <a:lnTo>
                      <a:pt x="39" y="487"/>
                    </a:lnTo>
                    <a:lnTo>
                      <a:pt x="29" y="471"/>
                    </a:lnTo>
                    <a:lnTo>
                      <a:pt x="11" y="449"/>
                    </a:lnTo>
                    <a:lnTo>
                      <a:pt x="6" y="436"/>
                    </a:lnTo>
                    <a:lnTo>
                      <a:pt x="7" y="428"/>
                    </a:lnTo>
                    <a:lnTo>
                      <a:pt x="18" y="425"/>
                    </a:lnTo>
                    <a:lnTo>
                      <a:pt x="27" y="418"/>
                    </a:lnTo>
                    <a:lnTo>
                      <a:pt x="28" y="362"/>
                    </a:lnTo>
                    <a:lnTo>
                      <a:pt x="32" y="340"/>
                    </a:lnTo>
                    <a:lnTo>
                      <a:pt x="32" y="327"/>
                    </a:lnTo>
                    <a:lnTo>
                      <a:pt x="29" y="319"/>
                    </a:lnTo>
                    <a:lnTo>
                      <a:pt x="29" y="288"/>
                    </a:lnTo>
                    <a:lnTo>
                      <a:pt x="28" y="266"/>
                    </a:lnTo>
                    <a:lnTo>
                      <a:pt x="23" y="243"/>
                    </a:lnTo>
                    <a:lnTo>
                      <a:pt x="11" y="222"/>
                    </a:lnTo>
                    <a:lnTo>
                      <a:pt x="0" y="207"/>
                    </a:lnTo>
                    <a:lnTo>
                      <a:pt x="1" y="191"/>
                    </a:lnTo>
                    <a:lnTo>
                      <a:pt x="11" y="184"/>
                    </a:lnTo>
                    <a:lnTo>
                      <a:pt x="12" y="181"/>
                    </a:lnTo>
                    <a:lnTo>
                      <a:pt x="24" y="180"/>
                    </a:lnTo>
                    <a:lnTo>
                      <a:pt x="36" y="171"/>
                    </a:lnTo>
                    <a:lnTo>
                      <a:pt x="46" y="163"/>
                    </a:lnTo>
                    <a:lnTo>
                      <a:pt x="52" y="153"/>
                    </a:lnTo>
                    <a:lnTo>
                      <a:pt x="52" y="143"/>
                    </a:lnTo>
                    <a:lnTo>
                      <a:pt x="46" y="115"/>
                    </a:lnTo>
                    <a:lnTo>
                      <a:pt x="48" y="106"/>
                    </a:lnTo>
                    <a:lnTo>
                      <a:pt x="52" y="98"/>
                    </a:lnTo>
                    <a:lnTo>
                      <a:pt x="65" y="92"/>
                    </a:lnTo>
                    <a:lnTo>
                      <a:pt x="75" y="85"/>
                    </a:lnTo>
                    <a:lnTo>
                      <a:pt x="79" y="74"/>
                    </a:lnTo>
                    <a:lnTo>
                      <a:pt x="108" y="55"/>
                    </a:lnTo>
                    <a:lnTo>
                      <a:pt x="114" y="50"/>
                    </a:lnTo>
                    <a:lnTo>
                      <a:pt x="119" y="39"/>
                    </a:lnTo>
                    <a:lnTo>
                      <a:pt x="118" y="3"/>
                    </a:lnTo>
                    <a:lnTo>
                      <a:pt x="119" y="0"/>
                    </a:lnTo>
                    <a:lnTo>
                      <a:pt x="130" y="2"/>
                    </a:lnTo>
                    <a:lnTo>
                      <a:pt x="142" y="9"/>
                    </a:lnTo>
                    <a:lnTo>
                      <a:pt x="169" y="20"/>
                    </a:lnTo>
                    <a:lnTo>
                      <a:pt x="190" y="22"/>
                    </a:lnTo>
                    <a:lnTo>
                      <a:pt x="211" y="17"/>
                    </a:lnTo>
                    <a:lnTo>
                      <a:pt x="226" y="18"/>
                    </a:lnTo>
                    <a:lnTo>
                      <a:pt x="237" y="23"/>
                    </a:lnTo>
                    <a:lnTo>
                      <a:pt x="250" y="24"/>
                    </a:lnTo>
                    <a:lnTo>
                      <a:pt x="267" y="29"/>
                    </a:lnTo>
                    <a:lnTo>
                      <a:pt x="276" y="35"/>
                    </a:lnTo>
                    <a:lnTo>
                      <a:pt x="297" y="45"/>
                    </a:lnTo>
                    <a:lnTo>
                      <a:pt x="309" y="47"/>
                    </a:lnTo>
                    <a:lnTo>
                      <a:pt x="323" y="52"/>
                    </a:lnTo>
                    <a:lnTo>
                      <a:pt x="329" y="58"/>
                    </a:lnTo>
                    <a:lnTo>
                      <a:pt x="333" y="71"/>
                    </a:lnTo>
                    <a:lnTo>
                      <a:pt x="333" y="84"/>
                    </a:lnTo>
                    <a:lnTo>
                      <a:pt x="342" y="99"/>
                    </a:lnTo>
                    <a:lnTo>
                      <a:pt x="358" y="115"/>
                    </a:lnTo>
                    <a:lnTo>
                      <a:pt x="371" y="121"/>
                    </a:lnTo>
                    <a:lnTo>
                      <a:pt x="379" y="124"/>
                    </a:lnTo>
                    <a:lnTo>
                      <a:pt x="415" y="125"/>
                    </a:lnTo>
                    <a:lnTo>
                      <a:pt x="431" y="130"/>
                    </a:lnTo>
                    <a:lnTo>
                      <a:pt x="459" y="140"/>
                    </a:lnTo>
                    <a:lnTo>
                      <a:pt x="474" y="149"/>
                    </a:lnTo>
                    <a:lnTo>
                      <a:pt x="482" y="151"/>
                    </a:lnTo>
                    <a:lnTo>
                      <a:pt x="490" y="154"/>
                    </a:lnTo>
                    <a:lnTo>
                      <a:pt x="496" y="162"/>
                    </a:lnTo>
                    <a:lnTo>
                      <a:pt x="514" y="178"/>
                    </a:lnTo>
                    <a:lnTo>
                      <a:pt x="529" y="184"/>
                    </a:lnTo>
                    <a:lnTo>
                      <a:pt x="543" y="184"/>
                    </a:lnTo>
                    <a:lnTo>
                      <a:pt x="561" y="176"/>
                    </a:lnTo>
                    <a:lnTo>
                      <a:pt x="571" y="170"/>
                    </a:lnTo>
                    <a:lnTo>
                      <a:pt x="581" y="159"/>
                    </a:lnTo>
                    <a:lnTo>
                      <a:pt x="587" y="148"/>
                    </a:lnTo>
                    <a:lnTo>
                      <a:pt x="593" y="138"/>
                    </a:lnTo>
                    <a:lnTo>
                      <a:pt x="594" y="130"/>
                    </a:lnTo>
                    <a:lnTo>
                      <a:pt x="589" y="117"/>
                    </a:lnTo>
                    <a:lnTo>
                      <a:pt x="588" y="108"/>
                    </a:lnTo>
                    <a:lnTo>
                      <a:pt x="582" y="98"/>
                    </a:lnTo>
                    <a:lnTo>
                      <a:pt x="582" y="83"/>
                    </a:lnTo>
                    <a:lnTo>
                      <a:pt x="586" y="70"/>
                    </a:lnTo>
                    <a:lnTo>
                      <a:pt x="598" y="55"/>
                    </a:lnTo>
                    <a:lnTo>
                      <a:pt x="606" y="47"/>
                    </a:lnTo>
                    <a:lnTo>
                      <a:pt x="625" y="33"/>
                    </a:lnTo>
                    <a:lnTo>
                      <a:pt x="641" y="24"/>
                    </a:lnTo>
                    <a:lnTo>
                      <a:pt x="658" y="22"/>
                    </a:lnTo>
                    <a:lnTo>
                      <a:pt x="670" y="17"/>
                    </a:lnTo>
                    <a:lnTo>
                      <a:pt x="701" y="15"/>
                    </a:lnTo>
                    <a:lnTo>
                      <a:pt x="729" y="25"/>
                    </a:lnTo>
                    <a:lnTo>
                      <a:pt x="737" y="29"/>
                    </a:lnTo>
                    <a:lnTo>
                      <a:pt x="745" y="30"/>
                    </a:lnTo>
                    <a:lnTo>
                      <a:pt x="754" y="35"/>
                    </a:lnTo>
                    <a:lnTo>
                      <a:pt x="755" y="45"/>
                    </a:lnTo>
                    <a:lnTo>
                      <a:pt x="754" y="47"/>
                    </a:lnTo>
                    <a:lnTo>
                      <a:pt x="751" y="46"/>
                    </a:lnTo>
                    <a:lnTo>
                      <a:pt x="753" y="54"/>
                    </a:lnTo>
                    <a:lnTo>
                      <a:pt x="762" y="61"/>
                    </a:lnTo>
                    <a:lnTo>
                      <a:pt x="767" y="63"/>
                    </a:lnTo>
                    <a:lnTo>
                      <a:pt x="772" y="62"/>
                    </a:lnTo>
                    <a:lnTo>
                      <a:pt x="787" y="65"/>
                    </a:lnTo>
                    <a:lnTo>
                      <a:pt x="797" y="67"/>
                    </a:lnTo>
                    <a:lnTo>
                      <a:pt x="801" y="68"/>
                    </a:lnTo>
                    <a:lnTo>
                      <a:pt x="815" y="74"/>
                    </a:lnTo>
                    <a:lnTo>
                      <a:pt x="831" y="77"/>
                    </a:lnTo>
                    <a:lnTo>
                      <a:pt x="856" y="78"/>
                    </a:lnTo>
                    <a:lnTo>
                      <a:pt x="864" y="83"/>
                    </a:lnTo>
                    <a:lnTo>
                      <a:pt x="868" y="95"/>
                    </a:lnTo>
                    <a:lnTo>
                      <a:pt x="871" y="97"/>
                    </a:lnTo>
                    <a:lnTo>
                      <a:pt x="863" y="99"/>
                    </a:lnTo>
                    <a:lnTo>
                      <a:pt x="860" y="108"/>
                    </a:lnTo>
                    <a:lnTo>
                      <a:pt x="852" y="116"/>
                    </a:lnTo>
                    <a:lnTo>
                      <a:pt x="852" y="119"/>
                    </a:lnTo>
                    <a:lnTo>
                      <a:pt x="856" y="127"/>
                    </a:lnTo>
                    <a:lnTo>
                      <a:pt x="857" y="154"/>
                    </a:lnTo>
                    <a:lnTo>
                      <a:pt x="860" y="171"/>
                    </a:lnTo>
                    <a:lnTo>
                      <a:pt x="858" y="180"/>
                    </a:lnTo>
                    <a:lnTo>
                      <a:pt x="858" y="183"/>
                    </a:lnTo>
                    <a:lnTo>
                      <a:pt x="848" y="187"/>
                    </a:lnTo>
                    <a:lnTo>
                      <a:pt x="845" y="192"/>
                    </a:lnTo>
                    <a:lnTo>
                      <a:pt x="845" y="196"/>
                    </a:lnTo>
                    <a:lnTo>
                      <a:pt x="846" y="217"/>
                    </a:lnTo>
                    <a:lnTo>
                      <a:pt x="853" y="227"/>
                    </a:lnTo>
                    <a:lnTo>
                      <a:pt x="855" y="230"/>
                    </a:lnTo>
                    <a:lnTo>
                      <a:pt x="852" y="243"/>
                    </a:lnTo>
                    <a:lnTo>
                      <a:pt x="869" y="261"/>
                    </a:lnTo>
                    <a:lnTo>
                      <a:pt x="869" y="304"/>
                    </a:lnTo>
                    <a:lnTo>
                      <a:pt x="869" y="362"/>
                    </a:lnTo>
                    <a:lnTo>
                      <a:pt x="869" y="421"/>
                    </a:lnTo>
                    <a:lnTo>
                      <a:pt x="869" y="479"/>
                    </a:lnTo>
                    <a:lnTo>
                      <a:pt x="869" y="535"/>
                    </a:lnTo>
                    <a:lnTo>
                      <a:pt x="869" y="593"/>
                    </a:lnTo>
                    <a:lnTo>
                      <a:pt x="869" y="649"/>
                    </a:lnTo>
                    <a:lnTo>
                      <a:pt x="869" y="687"/>
                    </a:lnTo>
                    <a:lnTo>
                      <a:pt x="869" y="740"/>
                    </a:lnTo>
                    <a:lnTo>
                      <a:pt x="869" y="799"/>
                    </a:lnTo>
                    <a:lnTo>
                      <a:pt x="817" y="799"/>
                    </a:lnTo>
                    <a:lnTo>
                      <a:pt x="817" y="832"/>
                    </a:lnTo>
                    <a:lnTo>
                      <a:pt x="808" y="831"/>
                    </a:lnTo>
                    <a:lnTo>
                      <a:pt x="761" y="807"/>
                    </a:lnTo>
                    <a:lnTo>
                      <a:pt x="715" y="783"/>
                    </a:lnTo>
                    <a:lnTo>
                      <a:pt x="667" y="759"/>
                    </a:lnTo>
                    <a:lnTo>
                      <a:pt x="620" y="734"/>
                    </a:lnTo>
                    <a:lnTo>
                      <a:pt x="573" y="709"/>
                    </a:lnTo>
                    <a:lnTo>
                      <a:pt x="527" y="685"/>
                    </a:lnTo>
                    <a:lnTo>
                      <a:pt x="480" y="659"/>
                    </a:lnTo>
                    <a:lnTo>
                      <a:pt x="433" y="635"/>
                    </a:lnTo>
                    <a:lnTo>
                      <a:pt x="387" y="610"/>
                    </a:lnTo>
                    <a:lnTo>
                      <a:pt x="376" y="605"/>
                    </a:lnTo>
                    <a:lnTo>
                      <a:pt x="326" y="622"/>
                    </a:lnTo>
                    <a:lnTo>
                      <a:pt x="320" y="625"/>
                    </a:lnTo>
                    <a:lnTo>
                      <a:pt x="303" y="630"/>
                    </a:lnTo>
                    <a:lnTo>
                      <a:pt x="297" y="620"/>
                    </a:lnTo>
                    <a:lnTo>
                      <a:pt x="293" y="616"/>
                    </a:lnTo>
                    <a:lnTo>
                      <a:pt x="278" y="609"/>
                    </a:lnTo>
                    <a:lnTo>
                      <a:pt x="275" y="605"/>
                    </a:lnTo>
                    <a:lnTo>
                      <a:pt x="270" y="601"/>
                    </a:lnTo>
                    <a:lnTo>
                      <a:pt x="261" y="599"/>
                    </a:lnTo>
                    <a:lnTo>
                      <a:pt x="222" y="595"/>
                    </a:lnTo>
                    <a:lnTo>
                      <a:pt x="179" y="596"/>
                    </a:lnTo>
                    <a:lnTo>
                      <a:pt x="148" y="594"/>
                    </a:lnTo>
                    <a:lnTo>
                      <a:pt x="145" y="595"/>
                    </a:lnTo>
                    <a:lnTo>
                      <a:pt x="140" y="5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8" name="任意多边形: 形状 147"/>
              <p:cNvSpPr>
                <a:spLocks noChangeAspect="1"/>
              </p:cNvSpPr>
              <p:nvPr/>
            </p:nvSpPr>
            <p:spPr bwMode="gray">
              <a:xfrm>
                <a:off x="4464843" y="3192809"/>
                <a:ext cx="146050" cy="127000"/>
              </a:xfrm>
              <a:custGeom>
                <a:avLst/>
                <a:gdLst/>
                <a:ahLst/>
                <a:cxnLst>
                  <a:cxn ang="0">
                    <a:pos x="196" y="379"/>
                  </a:cxn>
                  <a:cxn ang="0">
                    <a:pos x="148" y="379"/>
                  </a:cxn>
                  <a:cxn ang="0">
                    <a:pos x="96" y="379"/>
                  </a:cxn>
                  <a:cxn ang="0">
                    <a:pos x="45" y="379"/>
                  </a:cxn>
                  <a:cxn ang="0">
                    <a:pos x="16" y="379"/>
                  </a:cxn>
                  <a:cxn ang="0">
                    <a:pos x="14" y="385"/>
                  </a:cxn>
                  <a:cxn ang="0">
                    <a:pos x="6" y="392"/>
                  </a:cxn>
                  <a:cxn ang="0">
                    <a:pos x="2" y="397"/>
                  </a:cxn>
                  <a:cxn ang="0">
                    <a:pos x="5" y="396"/>
                  </a:cxn>
                  <a:cxn ang="0">
                    <a:pos x="0" y="401"/>
                  </a:cxn>
                  <a:cxn ang="0">
                    <a:pos x="0" y="392"/>
                  </a:cxn>
                  <a:cxn ang="0">
                    <a:pos x="5" y="355"/>
                  </a:cxn>
                  <a:cxn ang="0">
                    <a:pos x="16" y="329"/>
                  </a:cxn>
                  <a:cxn ang="0">
                    <a:pos x="28" y="323"/>
                  </a:cxn>
                  <a:cxn ang="0">
                    <a:pos x="40" y="296"/>
                  </a:cxn>
                  <a:cxn ang="0">
                    <a:pos x="48" y="284"/>
                  </a:cxn>
                  <a:cxn ang="0">
                    <a:pos x="45" y="275"/>
                  </a:cxn>
                  <a:cxn ang="0">
                    <a:pos x="65" y="246"/>
                  </a:cxn>
                  <a:cxn ang="0">
                    <a:pos x="69" y="240"/>
                  </a:cxn>
                  <a:cxn ang="0">
                    <a:pos x="71" y="229"/>
                  </a:cxn>
                  <a:cxn ang="0">
                    <a:pos x="76" y="221"/>
                  </a:cxn>
                  <a:cxn ang="0">
                    <a:pos x="105" y="188"/>
                  </a:cxn>
                  <a:cxn ang="0">
                    <a:pos x="120" y="164"/>
                  </a:cxn>
                  <a:cxn ang="0">
                    <a:pos x="123" y="145"/>
                  </a:cxn>
                  <a:cxn ang="0">
                    <a:pos x="132" y="122"/>
                  </a:cxn>
                  <a:cxn ang="0">
                    <a:pos x="139" y="100"/>
                  </a:cxn>
                  <a:cxn ang="0">
                    <a:pos x="155" y="80"/>
                  </a:cxn>
                  <a:cxn ang="0">
                    <a:pos x="174" y="70"/>
                  </a:cxn>
                  <a:cxn ang="0">
                    <a:pos x="190" y="57"/>
                  </a:cxn>
                  <a:cxn ang="0">
                    <a:pos x="196" y="38"/>
                  </a:cxn>
                  <a:cxn ang="0">
                    <a:pos x="199" y="33"/>
                  </a:cxn>
                  <a:cxn ang="0">
                    <a:pos x="204" y="22"/>
                  </a:cxn>
                  <a:cxn ang="0">
                    <a:pos x="213" y="6"/>
                  </a:cxn>
                  <a:cxn ang="0">
                    <a:pos x="218" y="0"/>
                  </a:cxn>
                  <a:cxn ang="0">
                    <a:pos x="227" y="0"/>
                  </a:cxn>
                  <a:cxn ang="0">
                    <a:pos x="261" y="0"/>
                  </a:cxn>
                  <a:cxn ang="0">
                    <a:pos x="297" y="0"/>
                  </a:cxn>
                  <a:cxn ang="0">
                    <a:pos x="338" y="0"/>
                  </a:cxn>
                  <a:cxn ang="0">
                    <a:pos x="379" y="0"/>
                  </a:cxn>
                  <a:cxn ang="0">
                    <a:pos x="422" y="0"/>
                  </a:cxn>
                  <a:cxn ang="0">
                    <a:pos x="459" y="0"/>
                  </a:cxn>
                  <a:cxn ang="0">
                    <a:pos x="459" y="32"/>
                  </a:cxn>
                  <a:cxn ang="0">
                    <a:pos x="459" y="102"/>
                  </a:cxn>
                  <a:cxn ang="0">
                    <a:pos x="405" y="102"/>
                  </a:cxn>
                  <a:cxn ang="0">
                    <a:pos x="352" y="102"/>
                  </a:cxn>
                  <a:cxn ang="0">
                    <a:pos x="299" y="102"/>
                  </a:cxn>
                  <a:cxn ang="0">
                    <a:pos x="281" y="102"/>
                  </a:cxn>
                  <a:cxn ang="0">
                    <a:pos x="281" y="160"/>
                  </a:cxn>
                  <a:cxn ang="0">
                    <a:pos x="281" y="219"/>
                  </a:cxn>
                  <a:cxn ang="0">
                    <a:pos x="281" y="254"/>
                  </a:cxn>
                  <a:cxn ang="0">
                    <a:pos x="261" y="261"/>
                  </a:cxn>
                  <a:cxn ang="0">
                    <a:pos x="244" y="263"/>
                  </a:cxn>
                  <a:cxn ang="0">
                    <a:pos x="228" y="268"/>
                  </a:cxn>
                  <a:cxn ang="0">
                    <a:pos x="223" y="272"/>
                  </a:cxn>
                  <a:cxn ang="0">
                    <a:pos x="220" y="277"/>
                  </a:cxn>
                  <a:cxn ang="0">
                    <a:pos x="215" y="288"/>
                  </a:cxn>
                  <a:cxn ang="0">
                    <a:pos x="213" y="296"/>
                  </a:cxn>
                  <a:cxn ang="0">
                    <a:pos x="215" y="322"/>
                  </a:cxn>
                  <a:cxn ang="0">
                    <a:pos x="218" y="342"/>
                  </a:cxn>
                  <a:cxn ang="0">
                    <a:pos x="218" y="363"/>
                  </a:cxn>
                  <a:cxn ang="0">
                    <a:pos x="222" y="379"/>
                  </a:cxn>
                  <a:cxn ang="0">
                    <a:pos x="196" y="379"/>
                  </a:cxn>
                </a:cxnLst>
                <a:rect l="0" t="0" r="r" b="b"/>
                <a:pathLst>
                  <a:path w="459" h="401">
                    <a:moveTo>
                      <a:pt x="196" y="379"/>
                    </a:moveTo>
                    <a:lnTo>
                      <a:pt x="148" y="379"/>
                    </a:lnTo>
                    <a:lnTo>
                      <a:pt x="96" y="379"/>
                    </a:lnTo>
                    <a:lnTo>
                      <a:pt x="45" y="379"/>
                    </a:lnTo>
                    <a:lnTo>
                      <a:pt x="16" y="379"/>
                    </a:lnTo>
                    <a:lnTo>
                      <a:pt x="14" y="385"/>
                    </a:lnTo>
                    <a:lnTo>
                      <a:pt x="6" y="392"/>
                    </a:lnTo>
                    <a:lnTo>
                      <a:pt x="2" y="397"/>
                    </a:lnTo>
                    <a:lnTo>
                      <a:pt x="5" y="396"/>
                    </a:lnTo>
                    <a:lnTo>
                      <a:pt x="0" y="401"/>
                    </a:lnTo>
                    <a:lnTo>
                      <a:pt x="0" y="392"/>
                    </a:lnTo>
                    <a:lnTo>
                      <a:pt x="5" y="355"/>
                    </a:lnTo>
                    <a:lnTo>
                      <a:pt x="16" y="329"/>
                    </a:lnTo>
                    <a:lnTo>
                      <a:pt x="28" y="323"/>
                    </a:lnTo>
                    <a:lnTo>
                      <a:pt x="40" y="296"/>
                    </a:lnTo>
                    <a:lnTo>
                      <a:pt x="48" y="284"/>
                    </a:lnTo>
                    <a:lnTo>
                      <a:pt x="45" y="275"/>
                    </a:lnTo>
                    <a:lnTo>
                      <a:pt x="65" y="246"/>
                    </a:lnTo>
                    <a:lnTo>
                      <a:pt x="69" y="240"/>
                    </a:lnTo>
                    <a:lnTo>
                      <a:pt x="71" y="229"/>
                    </a:lnTo>
                    <a:lnTo>
                      <a:pt x="76" y="221"/>
                    </a:lnTo>
                    <a:lnTo>
                      <a:pt x="105" y="188"/>
                    </a:lnTo>
                    <a:lnTo>
                      <a:pt x="120" y="164"/>
                    </a:lnTo>
                    <a:lnTo>
                      <a:pt x="123" y="145"/>
                    </a:lnTo>
                    <a:lnTo>
                      <a:pt x="132" y="122"/>
                    </a:lnTo>
                    <a:lnTo>
                      <a:pt x="139" y="100"/>
                    </a:lnTo>
                    <a:lnTo>
                      <a:pt x="155" y="80"/>
                    </a:lnTo>
                    <a:lnTo>
                      <a:pt x="174" y="70"/>
                    </a:lnTo>
                    <a:lnTo>
                      <a:pt x="190" y="57"/>
                    </a:lnTo>
                    <a:lnTo>
                      <a:pt x="196" y="38"/>
                    </a:lnTo>
                    <a:lnTo>
                      <a:pt x="199" y="33"/>
                    </a:lnTo>
                    <a:lnTo>
                      <a:pt x="204" y="22"/>
                    </a:lnTo>
                    <a:lnTo>
                      <a:pt x="213" y="6"/>
                    </a:lnTo>
                    <a:lnTo>
                      <a:pt x="218" y="0"/>
                    </a:lnTo>
                    <a:lnTo>
                      <a:pt x="227" y="0"/>
                    </a:lnTo>
                    <a:lnTo>
                      <a:pt x="261" y="0"/>
                    </a:lnTo>
                    <a:lnTo>
                      <a:pt x="297" y="0"/>
                    </a:lnTo>
                    <a:lnTo>
                      <a:pt x="338" y="0"/>
                    </a:lnTo>
                    <a:lnTo>
                      <a:pt x="379" y="0"/>
                    </a:lnTo>
                    <a:lnTo>
                      <a:pt x="422" y="0"/>
                    </a:lnTo>
                    <a:lnTo>
                      <a:pt x="459" y="0"/>
                    </a:lnTo>
                    <a:lnTo>
                      <a:pt x="459" y="32"/>
                    </a:lnTo>
                    <a:lnTo>
                      <a:pt x="459" y="102"/>
                    </a:lnTo>
                    <a:lnTo>
                      <a:pt x="405" y="102"/>
                    </a:lnTo>
                    <a:lnTo>
                      <a:pt x="352" y="102"/>
                    </a:lnTo>
                    <a:lnTo>
                      <a:pt x="299" y="102"/>
                    </a:lnTo>
                    <a:lnTo>
                      <a:pt x="281" y="102"/>
                    </a:lnTo>
                    <a:lnTo>
                      <a:pt x="281" y="160"/>
                    </a:lnTo>
                    <a:lnTo>
                      <a:pt x="281" y="219"/>
                    </a:lnTo>
                    <a:lnTo>
                      <a:pt x="281" y="254"/>
                    </a:lnTo>
                    <a:lnTo>
                      <a:pt x="261" y="261"/>
                    </a:lnTo>
                    <a:lnTo>
                      <a:pt x="244" y="263"/>
                    </a:lnTo>
                    <a:lnTo>
                      <a:pt x="228" y="268"/>
                    </a:lnTo>
                    <a:lnTo>
                      <a:pt x="223" y="272"/>
                    </a:lnTo>
                    <a:lnTo>
                      <a:pt x="220" y="277"/>
                    </a:lnTo>
                    <a:lnTo>
                      <a:pt x="215" y="288"/>
                    </a:lnTo>
                    <a:lnTo>
                      <a:pt x="213" y="296"/>
                    </a:lnTo>
                    <a:lnTo>
                      <a:pt x="215" y="322"/>
                    </a:lnTo>
                    <a:lnTo>
                      <a:pt x="218" y="342"/>
                    </a:lnTo>
                    <a:lnTo>
                      <a:pt x="218" y="363"/>
                    </a:lnTo>
                    <a:lnTo>
                      <a:pt x="222" y="379"/>
                    </a:lnTo>
                    <a:lnTo>
                      <a:pt x="196" y="3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149" name="组合 148"/>
              <p:cNvGrpSpPr/>
              <p:nvPr/>
            </p:nvGrpSpPr>
            <p:grpSpPr bwMode="gray">
              <a:xfrm>
                <a:off x="4455318" y="2994372"/>
                <a:ext cx="1196974" cy="1339850"/>
                <a:chOff x="4455318" y="2994372"/>
                <a:chExt cx="1196974" cy="1339850"/>
              </a:xfrm>
              <a:grpFill/>
            </p:grpSpPr>
            <p:sp>
              <p:nvSpPr>
                <p:cNvPr id="150" name="任意多边形: 形状 149"/>
                <p:cNvSpPr>
                  <a:spLocks noChangeAspect="1"/>
                </p:cNvSpPr>
                <p:nvPr/>
              </p:nvSpPr>
              <p:spPr bwMode="gray">
                <a:xfrm>
                  <a:off x="4704556" y="3497609"/>
                  <a:ext cx="77788" cy="114300"/>
                </a:xfrm>
                <a:custGeom>
                  <a:avLst/>
                  <a:gdLst/>
                  <a:ahLst/>
                  <a:cxnLst>
                    <a:cxn ang="0">
                      <a:pos x="239" y="279"/>
                    </a:cxn>
                    <a:cxn ang="0">
                      <a:pos x="215" y="252"/>
                    </a:cxn>
                    <a:cxn ang="0">
                      <a:pos x="209" y="231"/>
                    </a:cxn>
                    <a:cxn ang="0">
                      <a:pos x="209" y="188"/>
                    </a:cxn>
                    <a:cxn ang="0">
                      <a:pos x="204" y="114"/>
                    </a:cxn>
                    <a:cxn ang="0">
                      <a:pos x="200" y="95"/>
                    </a:cxn>
                    <a:cxn ang="0">
                      <a:pos x="194" y="68"/>
                    </a:cxn>
                    <a:cxn ang="0">
                      <a:pos x="187" y="48"/>
                    </a:cxn>
                    <a:cxn ang="0">
                      <a:pos x="176" y="33"/>
                    </a:cxn>
                    <a:cxn ang="0">
                      <a:pos x="166" y="21"/>
                    </a:cxn>
                    <a:cxn ang="0">
                      <a:pos x="170" y="11"/>
                    </a:cxn>
                    <a:cxn ang="0">
                      <a:pos x="172" y="5"/>
                    </a:cxn>
                    <a:cxn ang="0">
                      <a:pos x="162" y="3"/>
                    </a:cxn>
                    <a:cxn ang="0">
                      <a:pos x="145" y="3"/>
                    </a:cxn>
                    <a:cxn ang="0">
                      <a:pos x="129" y="12"/>
                    </a:cxn>
                    <a:cxn ang="0">
                      <a:pos x="86" y="6"/>
                    </a:cxn>
                    <a:cxn ang="0">
                      <a:pos x="47" y="5"/>
                    </a:cxn>
                    <a:cxn ang="0">
                      <a:pos x="19" y="8"/>
                    </a:cxn>
                    <a:cxn ang="0">
                      <a:pos x="14" y="24"/>
                    </a:cxn>
                    <a:cxn ang="0">
                      <a:pos x="20" y="35"/>
                    </a:cxn>
                    <a:cxn ang="0">
                      <a:pos x="24" y="44"/>
                    </a:cxn>
                    <a:cxn ang="0">
                      <a:pos x="25" y="65"/>
                    </a:cxn>
                    <a:cxn ang="0">
                      <a:pos x="25" y="82"/>
                    </a:cxn>
                    <a:cxn ang="0">
                      <a:pos x="28" y="95"/>
                    </a:cxn>
                    <a:cxn ang="0">
                      <a:pos x="30" y="103"/>
                    </a:cxn>
                    <a:cxn ang="0">
                      <a:pos x="25" y="111"/>
                    </a:cxn>
                    <a:cxn ang="0">
                      <a:pos x="31" y="116"/>
                    </a:cxn>
                    <a:cxn ang="0">
                      <a:pos x="41" y="159"/>
                    </a:cxn>
                    <a:cxn ang="0">
                      <a:pos x="36" y="165"/>
                    </a:cxn>
                    <a:cxn ang="0">
                      <a:pos x="28" y="171"/>
                    </a:cxn>
                    <a:cxn ang="0">
                      <a:pos x="22" y="182"/>
                    </a:cxn>
                    <a:cxn ang="0">
                      <a:pos x="14" y="204"/>
                    </a:cxn>
                    <a:cxn ang="0">
                      <a:pos x="11" y="220"/>
                    </a:cxn>
                    <a:cxn ang="0">
                      <a:pos x="1" y="234"/>
                    </a:cxn>
                    <a:cxn ang="0">
                      <a:pos x="0" y="259"/>
                    </a:cxn>
                    <a:cxn ang="0">
                      <a:pos x="11" y="295"/>
                    </a:cxn>
                    <a:cxn ang="0">
                      <a:pos x="22" y="301"/>
                    </a:cxn>
                    <a:cxn ang="0">
                      <a:pos x="27" y="315"/>
                    </a:cxn>
                    <a:cxn ang="0">
                      <a:pos x="21" y="331"/>
                    </a:cxn>
                    <a:cxn ang="0">
                      <a:pos x="11" y="328"/>
                    </a:cxn>
                    <a:cxn ang="0">
                      <a:pos x="5" y="336"/>
                    </a:cxn>
                    <a:cxn ang="0">
                      <a:pos x="67" y="356"/>
                    </a:cxn>
                    <a:cxn ang="0">
                      <a:pos x="95" y="338"/>
                    </a:cxn>
                    <a:cxn ang="0">
                      <a:pos x="137" y="328"/>
                    </a:cxn>
                    <a:cxn ang="0">
                      <a:pos x="183" y="302"/>
                    </a:cxn>
                    <a:cxn ang="0">
                      <a:pos x="196" y="300"/>
                    </a:cxn>
                    <a:cxn ang="0">
                      <a:pos x="219" y="300"/>
                    </a:cxn>
                    <a:cxn ang="0">
                      <a:pos x="240" y="283"/>
                    </a:cxn>
                  </a:cxnLst>
                  <a:rect l="0" t="0" r="r" b="b"/>
                  <a:pathLst>
                    <a:path w="242" h="356">
                      <a:moveTo>
                        <a:pt x="242" y="281"/>
                      </a:moveTo>
                      <a:lnTo>
                        <a:pt x="239" y="279"/>
                      </a:lnTo>
                      <a:lnTo>
                        <a:pt x="223" y="262"/>
                      </a:lnTo>
                      <a:lnTo>
                        <a:pt x="215" y="252"/>
                      </a:lnTo>
                      <a:lnTo>
                        <a:pt x="210" y="241"/>
                      </a:lnTo>
                      <a:lnTo>
                        <a:pt x="209" y="231"/>
                      </a:lnTo>
                      <a:lnTo>
                        <a:pt x="208" y="209"/>
                      </a:lnTo>
                      <a:lnTo>
                        <a:pt x="209" y="188"/>
                      </a:lnTo>
                      <a:lnTo>
                        <a:pt x="205" y="148"/>
                      </a:lnTo>
                      <a:lnTo>
                        <a:pt x="204" y="114"/>
                      </a:lnTo>
                      <a:lnTo>
                        <a:pt x="203" y="101"/>
                      </a:lnTo>
                      <a:lnTo>
                        <a:pt x="200" y="95"/>
                      </a:lnTo>
                      <a:lnTo>
                        <a:pt x="196" y="89"/>
                      </a:lnTo>
                      <a:lnTo>
                        <a:pt x="194" y="68"/>
                      </a:lnTo>
                      <a:lnTo>
                        <a:pt x="191" y="53"/>
                      </a:lnTo>
                      <a:lnTo>
                        <a:pt x="187" y="48"/>
                      </a:lnTo>
                      <a:lnTo>
                        <a:pt x="180" y="41"/>
                      </a:lnTo>
                      <a:lnTo>
                        <a:pt x="176" y="33"/>
                      </a:lnTo>
                      <a:lnTo>
                        <a:pt x="167" y="27"/>
                      </a:lnTo>
                      <a:lnTo>
                        <a:pt x="166" y="21"/>
                      </a:lnTo>
                      <a:lnTo>
                        <a:pt x="170" y="16"/>
                      </a:lnTo>
                      <a:lnTo>
                        <a:pt x="170" y="11"/>
                      </a:lnTo>
                      <a:lnTo>
                        <a:pt x="173" y="6"/>
                      </a:lnTo>
                      <a:lnTo>
                        <a:pt x="172" y="5"/>
                      </a:lnTo>
                      <a:lnTo>
                        <a:pt x="164" y="4"/>
                      </a:lnTo>
                      <a:lnTo>
                        <a:pt x="162" y="3"/>
                      </a:lnTo>
                      <a:lnTo>
                        <a:pt x="162" y="0"/>
                      </a:lnTo>
                      <a:lnTo>
                        <a:pt x="145" y="3"/>
                      </a:lnTo>
                      <a:lnTo>
                        <a:pt x="133" y="11"/>
                      </a:lnTo>
                      <a:lnTo>
                        <a:pt x="129" y="12"/>
                      </a:lnTo>
                      <a:lnTo>
                        <a:pt x="112" y="11"/>
                      </a:lnTo>
                      <a:lnTo>
                        <a:pt x="86" y="6"/>
                      </a:lnTo>
                      <a:lnTo>
                        <a:pt x="58" y="8"/>
                      </a:lnTo>
                      <a:lnTo>
                        <a:pt x="47" y="5"/>
                      </a:lnTo>
                      <a:lnTo>
                        <a:pt x="36" y="5"/>
                      </a:lnTo>
                      <a:lnTo>
                        <a:pt x="19" y="8"/>
                      </a:lnTo>
                      <a:lnTo>
                        <a:pt x="14" y="16"/>
                      </a:lnTo>
                      <a:lnTo>
                        <a:pt x="14" y="24"/>
                      </a:lnTo>
                      <a:lnTo>
                        <a:pt x="17" y="32"/>
                      </a:lnTo>
                      <a:lnTo>
                        <a:pt x="20" y="35"/>
                      </a:lnTo>
                      <a:lnTo>
                        <a:pt x="20" y="43"/>
                      </a:lnTo>
                      <a:lnTo>
                        <a:pt x="24" y="44"/>
                      </a:lnTo>
                      <a:lnTo>
                        <a:pt x="22" y="57"/>
                      </a:lnTo>
                      <a:lnTo>
                        <a:pt x="25" y="65"/>
                      </a:lnTo>
                      <a:lnTo>
                        <a:pt x="25" y="76"/>
                      </a:lnTo>
                      <a:lnTo>
                        <a:pt x="25" y="82"/>
                      </a:lnTo>
                      <a:lnTo>
                        <a:pt x="28" y="89"/>
                      </a:lnTo>
                      <a:lnTo>
                        <a:pt x="28" y="95"/>
                      </a:lnTo>
                      <a:lnTo>
                        <a:pt x="27" y="98"/>
                      </a:lnTo>
                      <a:lnTo>
                        <a:pt x="30" y="103"/>
                      </a:lnTo>
                      <a:lnTo>
                        <a:pt x="25" y="108"/>
                      </a:lnTo>
                      <a:lnTo>
                        <a:pt x="25" y="111"/>
                      </a:lnTo>
                      <a:lnTo>
                        <a:pt x="28" y="112"/>
                      </a:lnTo>
                      <a:lnTo>
                        <a:pt x="31" y="116"/>
                      </a:lnTo>
                      <a:lnTo>
                        <a:pt x="38" y="143"/>
                      </a:lnTo>
                      <a:lnTo>
                        <a:pt x="41" y="159"/>
                      </a:lnTo>
                      <a:lnTo>
                        <a:pt x="36" y="160"/>
                      </a:lnTo>
                      <a:lnTo>
                        <a:pt x="36" y="165"/>
                      </a:lnTo>
                      <a:lnTo>
                        <a:pt x="32" y="166"/>
                      </a:lnTo>
                      <a:lnTo>
                        <a:pt x="28" y="171"/>
                      </a:lnTo>
                      <a:lnTo>
                        <a:pt x="26" y="173"/>
                      </a:lnTo>
                      <a:lnTo>
                        <a:pt x="22" y="182"/>
                      </a:lnTo>
                      <a:lnTo>
                        <a:pt x="16" y="195"/>
                      </a:lnTo>
                      <a:lnTo>
                        <a:pt x="14" y="204"/>
                      </a:lnTo>
                      <a:lnTo>
                        <a:pt x="14" y="215"/>
                      </a:lnTo>
                      <a:lnTo>
                        <a:pt x="11" y="220"/>
                      </a:lnTo>
                      <a:lnTo>
                        <a:pt x="5" y="227"/>
                      </a:lnTo>
                      <a:lnTo>
                        <a:pt x="1" y="234"/>
                      </a:lnTo>
                      <a:lnTo>
                        <a:pt x="0" y="251"/>
                      </a:lnTo>
                      <a:lnTo>
                        <a:pt x="0" y="259"/>
                      </a:lnTo>
                      <a:lnTo>
                        <a:pt x="8" y="279"/>
                      </a:lnTo>
                      <a:lnTo>
                        <a:pt x="11" y="295"/>
                      </a:lnTo>
                      <a:lnTo>
                        <a:pt x="15" y="300"/>
                      </a:lnTo>
                      <a:lnTo>
                        <a:pt x="22" y="301"/>
                      </a:lnTo>
                      <a:lnTo>
                        <a:pt x="25" y="302"/>
                      </a:lnTo>
                      <a:lnTo>
                        <a:pt x="27" y="315"/>
                      </a:lnTo>
                      <a:lnTo>
                        <a:pt x="27" y="329"/>
                      </a:lnTo>
                      <a:lnTo>
                        <a:pt x="21" y="331"/>
                      </a:lnTo>
                      <a:lnTo>
                        <a:pt x="17" y="328"/>
                      </a:lnTo>
                      <a:lnTo>
                        <a:pt x="11" y="328"/>
                      </a:lnTo>
                      <a:lnTo>
                        <a:pt x="9" y="329"/>
                      </a:lnTo>
                      <a:lnTo>
                        <a:pt x="5" y="336"/>
                      </a:lnTo>
                      <a:lnTo>
                        <a:pt x="41" y="345"/>
                      </a:lnTo>
                      <a:lnTo>
                        <a:pt x="67" y="356"/>
                      </a:lnTo>
                      <a:lnTo>
                        <a:pt x="87" y="345"/>
                      </a:lnTo>
                      <a:lnTo>
                        <a:pt x="95" y="338"/>
                      </a:lnTo>
                      <a:lnTo>
                        <a:pt x="103" y="336"/>
                      </a:lnTo>
                      <a:lnTo>
                        <a:pt x="137" y="328"/>
                      </a:lnTo>
                      <a:lnTo>
                        <a:pt x="166" y="311"/>
                      </a:lnTo>
                      <a:lnTo>
                        <a:pt x="183" y="302"/>
                      </a:lnTo>
                      <a:lnTo>
                        <a:pt x="188" y="300"/>
                      </a:lnTo>
                      <a:lnTo>
                        <a:pt x="196" y="300"/>
                      </a:lnTo>
                      <a:lnTo>
                        <a:pt x="215" y="296"/>
                      </a:lnTo>
                      <a:lnTo>
                        <a:pt x="219" y="300"/>
                      </a:lnTo>
                      <a:lnTo>
                        <a:pt x="229" y="299"/>
                      </a:lnTo>
                      <a:lnTo>
                        <a:pt x="240" y="283"/>
                      </a:lnTo>
                      <a:lnTo>
                        <a:pt x="242" y="28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1" name="任意多边形: 形状 150"/>
                <p:cNvSpPr>
                  <a:spLocks noChangeAspect="1"/>
                </p:cNvSpPr>
                <p:nvPr/>
              </p:nvSpPr>
              <p:spPr bwMode="gray">
                <a:xfrm>
                  <a:off x="4669631" y="3429347"/>
                  <a:ext cx="131763" cy="98425"/>
                </a:xfrm>
                <a:custGeom>
                  <a:avLst/>
                  <a:gdLst/>
                  <a:ahLst/>
                  <a:cxnLst>
                    <a:cxn ang="0">
                      <a:pos x="242" y="9"/>
                    </a:cxn>
                    <a:cxn ang="0">
                      <a:pos x="182" y="49"/>
                    </a:cxn>
                    <a:cxn ang="0">
                      <a:pos x="113" y="91"/>
                    </a:cxn>
                    <a:cxn ang="0">
                      <a:pos x="83" y="96"/>
                    </a:cxn>
                    <a:cxn ang="0">
                      <a:pos x="64" y="119"/>
                    </a:cxn>
                    <a:cxn ang="0">
                      <a:pos x="46" y="162"/>
                    </a:cxn>
                    <a:cxn ang="0">
                      <a:pos x="16" y="188"/>
                    </a:cxn>
                    <a:cxn ang="0">
                      <a:pos x="1" y="224"/>
                    </a:cxn>
                    <a:cxn ang="0">
                      <a:pos x="1" y="259"/>
                    </a:cxn>
                    <a:cxn ang="0">
                      <a:pos x="5" y="267"/>
                    </a:cxn>
                    <a:cxn ang="0">
                      <a:pos x="11" y="275"/>
                    </a:cxn>
                    <a:cxn ang="0">
                      <a:pos x="15" y="284"/>
                    </a:cxn>
                    <a:cxn ang="0">
                      <a:pos x="24" y="291"/>
                    </a:cxn>
                    <a:cxn ang="0">
                      <a:pos x="35" y="294"/>
                    </a:cxn>
                    <a:cxn ang="0">
                      <a:pos x="40" y="295"/>
                    </a:cxn>
                    <a:cxn ang="0">
                      <a:pos x="53" y="290"/>
                    </a:cxn>
                    <a:cxn ang="0">
                      <a:pos x="79" y="283"/>
                    </a:cxn>
                    <a:cxn ang="0">
                      <a:pos x="107" y="285"/>
                    </a:cxn>
                    <a:cxn ang="0">
                      <a:pos x="119" y="290"/>
                    </a:cxn>
                    <a:cxn ang="0">
                      <a:pos x="130" y="306"/>
                    </a:cxn>
                    <a:cxn ang="0">
                      <a:pos x="141" y="305"/>
                    </a:cxn>
                    <a:cxn ang="0">
                      <a:pos x="138" y="281"/>
                    </a:cxn>
                    <a:cxn ang="0">
                      <a:pos x="133" y="259"/>
                    </a:cxn>
                    <a:cxn ang="0">
                      <a:pos x="127" y="240"/>
                    </a:cxn>
                    <a:cxn ang="0">
                      <a:pos x="149" y="221"/>
                    </a:cxn>
                    <a:cxn ang="0">
                      <a:pos x="199" y="222"/>
                    </a:cxn>
                    <a:cxn ang="0">
                      <a:pos x="246" y="227"/>
                    </a:cxn>
                    <a:cxn ang="0">
                      <a:pos x="275" y="217"/>
                    </a:cxn>
                    <a:cxn ang="0">
                      <a:pos x="317" y="227"/>
                    </a:cxn>
                    <a:cxn ang="0">
                      <a:pos x="336" y="224"/>
                    </a:cxn>
                    <a:cxn ang="0">
                      <a:pos x="344" y="214"/>
                    </a:cxn>
                    <a:cxn ang="0">
                      <a:pos x="350" y="208"/>
                    </a:cxn>
                    <a:cxn ang="0">
                      <a:pos x="364" y="195"/>
                    </a:cxn>
                    <a:cxn ang="0">
                      <a:pos x="387" y="197"/>
                    </a:cxn>
                    <a:cxn ang="0">
                      <a:pos x="410" y="185"/>
                    </a:cxn>
                    <a:cxn ang="0">
                      <a:pos x="415" y="177"/>
                    </a:cxn>
                    <a:cxn ang="0">
                      <a:pos x="417" y="171"/>
                    </a:cxn>
                    <a:cxn ang="0">
                      <a:pos x="398" y="150"/>
                    </a:cxn>
                    <a:cxn ang="0">
                      <a:pos x="408" y="145"/>
                    </a:cxn>
                    <a:cxn ang="0">
                      <a:pos x="402" y="130"/>
                    </a:cxn>
                    <a:cxn ang="0">
                      <a:pos x="387" y="133"/>
                    </a:cxn>
                    <a:cxn ang="0">
                      <a:pos x="368" y="131"/>
                    </a:cxn>
                    <a:cxn ang="0">
                      <a:pos x="345" y="108"/>
                    </a:cxn>
                    <a:cxn ang="0">
                      <a:pos x="317" y="70"/>
                    </a:cxn>
                    <a:cxn ang="0">
                      <a:pos x="302" y="39"/>
                    </a:cxn>
                    <a:cxn ang="0">
                      <a:pos x="290" y="26"/>
                    </a:cxn>
                    <a:cxn ang="0">
                      <a:pos x="295" y="0"/>
                    </a:cxn>
                  </a:cxnLst>
                  <a:rect l="0" t="0" r="r" b="b"/>
                  <a:pathLst>
                    <a:path w="417" h="307">
                      <a:moveTo>
                        <a:pt x="295" y="0"/>
                      </a:moveTo>
                      <a:lnTo>
                        <a:pt x="262" y="1"/>
                      </a:lnTo>
                      <a:lnTo>
                        <a:pt x="242" y="9"/>
                      </a:lnTo>
                      <a:lnTo>
                        <a:pt x="234" y="12"/>
                      </a:lnTo>
                      <a:lnTo>
                        <a:pt x="219" y="25"/>
                      </a:lnTo>
                      <a:lnTo>
                        <a:pt x="182" y="49"/>
                      </a:lnTo>
                      <a:lnTo>
                        <a:pt x="170" y="65"/>
                      </a:lnTo>
                      <a:lnTo>
                        <a:pt x="151" y="79"/>
                      </a:lnTo>
                      <a:lnTo>
                        <a:pt x="113" y="91"/>
                      </a:lnTo>
                      <a:lnTo>
                        <a:pt x="101" y="93"/>
                      </a:lnTo>
                      <a:lnTo>
                        <a:pt x="89" y="95"/>
                      </a:lnTo>
                      <a:lnTo>
                        <a:pt x="83" y="96"/>
                      </a:lnTo>
                      <a:lnTo>
                        <a:pt x="74" y="102"/>
                      </a:lnTo>
                      <a:lnTo>
                        <a:pt x="69" y="108"/>
                      </a:lnTo>
                      <a:lnTo>
                        <a:pt x="64" y="119"/>
                      </a:lnTo>
                      <a:lnTo>
                        <a:pt x="60" y="134"/>
                      </a:lnTo>
                      <a:lnTo>
                        <a:pt x="53" y="152"/>
                      </a:lnTo>
                      <a:lnTo>
                        <a:pt x="46" y="162"/>
                      </a:lnTo>
                      <a:lnTo>
                        <a:pt x="30" y="174"/>
                      </a:lnTo>
                      <a:lnTo>
                        <a:pt x="20" y="183"/>
                      </a:lnTo>
                      <a:lnTo>
                        <a:pt x="16" y="188"/>
                      </a:lnTo>
                      <a:lnTo>
                        <a:pt x="11" y="197"/>
                      </a:lnTo>
                      <a:lnTo>
                        <a:pt x="10" y="206"/>
                      </a:lnTo>
                      <a:lnTo>
                        <a:pt x="1" y="224"/>
                      </a:lnTo>
                      <a:lnTo>
                        <a:pt x="0" y="235"/>
                      </a:lnTo>
                      <a:lnTo>
                        <a:pt x="0" y="248"/>
                      </a:lnTo>
                      <a:lnTo>
                        <a:pt x="1" y="259"/>
                      </a:lnTo>
                      <a:lnTo>
                        <a:pt x="4" y="260"/>
                      </a:lnTo>
                      <a:lnTo>
                        <a:pt x="4" y="262"/>
                      </a:lnTo>
                      <a:lnTo>
                        <a:pt x="5" y="267"/>
                      </a:lnTo>
                      <a:lnTo>
                        <a:pt x="6" y="268"/>
                      </a:lnTo>
                      <a:lnTo>
                        <a:pt x="8" y="269"/>
                      </a:lnTo>
                      <a:lnTo>
                        <a:pt x="11" y="275"/>
                      </a:lnTo>
                      <a:lnTo>
                        <a:pt x="14" y="276"/>
                      </a:lnTo>
                      <a:lnTo>
                        <a:pt x="15" y="279"/>
                      </a:lnTo>
                      <a:lnTo>
                        <a:pt x="15" y="284"/>
                      </a:lnTo>
                      <a:lnTo>
                        <a:pt x="19" y="284"/>
                      </a:lnTo>
                      <a:lnTo>
                        <a:pt x="22" y="287"/>
                      </a:lnTo>
                      <a:lnTo>
                        <a:pt x="24" y="291"/>
                      </a:lnTo>
                      <a:lnTo>
                        <a:pt x="31" y="295"/>
                      </a:lnTo>
                      <a:lnTo>
                        <a:pt x="31" y="294"/>
                      </a:lnTo>
                      <a:lnTo>
                        <a:pt x="35" y="294"/>
                      </a:lnTo>
                      <a:lnTo>
                        <a:pt x="37" y="291"/>
                      </a:lnTo>
                      <a:lnTo>
                        <a:pt x="38" y="291"/>
                      </a:lnTo>
                      <a:lnTo>
                        <a:pt x="40" y="295"/>
                      </a:lnTo>
                      <a:lnTo>
                        <a:pt x="47" y="298"/>
                      </a:lnTo>
                      <a:lnTo>
                        <a:pt x="51" y="296"/>
                      </a:lnTo>
                      <a:lnTo>
                        <a:pt x="53" y="290"/>
                      </a:lnTo>
                      <a:lnTo>
                        <a:pt x="59" y="289"/>
                      </a:lnTo>
                      <a:lnTo>
                        <a:pt x="67" y="286"/>
                      </a:lnTo>
                      <a:lnTo>
                        <a:pt x="79" y="283"/>
                      </a:lnTo>
                      <a:lnTo>
                        <a:pt x="89" y="280"/>
                      </a:lnTo>
                      <a:lnTo>
                        <a:pt x="96" y="280"/>
                      </a:lnTo>
                      <a:lnTo>
                        <a:pt x="107" y="285"/>
                      </a:lnTo>
                      <a:lnTo>
                        <a:pt x="112" y="280"/>
                      </a:lnTo>
                      <a:lnTo>
                        <a:pt x="113" y="280"/>
                      </a:lnTo>
                      <a:lnTo>
                        <a:pt x="119" y="290"/>
                      </a:lnTo>
                      <a:lnTo>
                        <a:pt x="124" y="291"/>
                      </a:lnTo>
                      <a:lnTo>
                        <a:pt x="125" y="296"/>
                      </a:lnTo>
                      <a:lnTo>
                        <a:pt x="130" y="306"/>
                      </a:lnTo>
                      <a:lnTo>
                        <a:pt x="133" y="307"/>
                      </a:lnTo>
                      <a:lnTo>
                        <a:pt x="139" y="307"/>
                      </a:lnTo>
                      <a:lnTo>
                        <a:pt x="141" y="305"/>
                      </a:lnTo>
                      <a:lnTo>
                        <a:pt x="138" y="298"/>
                      </a:lnTo>
                      <a:lnTo>
                        <a:pt x="138" y="292"/>
                      </a:lnTo>
                      <a:lnTo>
                        <a:pt x="138" y="281"/>
                      </a:lnTo>
                      <a:lnTo>
                        <a:pt x="135" y="273"/>
                      </a:lnTo>
                      <a:lnTo>
                        <a:pt x="137" y="260"/>
                      </a:lnTo>
                      <a:lnTo>
                        <a:pt x="133" y="259"/>
                      </a:lnTo>
                      <a:lnTo>
                        <a:pt x="133" y="251"/>
                      </a:lnTo>
                      <a:lnTo>
                        <a:pt x="130" y="248"/>
                      </a:lnTo>
                      <a:lnTo>
                        <a:pt x="127" y="240"/>
                      </a:lnTo>
                      <a:lnTo>
                        <a:pt x="128" y="232"/>
                      </a:lnTo>
                      <a:lnTo>
                        <a:pt x="132" y="224"/>
                      </a:lnTo>
                      <a:lnTo>
                        <a:pt x="149" y="221"/>
                      </a:lnTo>
                      <a:lnTo>
                        <a:pt x="160" y="221"/>
                      </a:lnTo>
                      <a:lnTo>
                        <a:pt x="171" y="224"/>
                      </a:lnTo>
                      <a:lnTo>
                        <a:pt x="199" y="222"/>
                      </a:lnTo>
                      <a:lnTo>
                        <a:pt x="225" y="227"/>
                      </a:lnTo>
                      <a:lnTo>
                        <a:pt x="242" y="228"/>
                      </a:lnTo>
                      <a:lnTo>
                        <a:pt x="246" y="227"/>
                      </a:lnTo>
                      <a:lnTo>
                        <a:pt x="258" y="219"/>
                      </a:lnTo>
                      <a:lnTo>
                        <a:pt x="275" y="216"/>
                      </a:lnTo>
                      <a:lnTo>
                        <a:pt x="275" y="217"/>
                      </a:lnTo>
                      <a:lnTo>
                        <a:pt x="310" y="222"/>
                      </a:lnTo>
                      <a:lnTo>
                        <a:pt x="313" y="227"/>
                      </a:lnTo>
                      <a:lnTo>
                        <a:pt x="317" y="227"/>
                      </a:lnTo>
                      <a:lnTo>
                        <a:pt x="320" y="225"/>
                      </a:lnTo>
                      <a:lnTo>
                        <a:pt x="334" y="225"/>
                      </a:lnTo>
                      <a:lnTo>
                        <a:pt x="336" y="224"/>
                      </a:lnTo>
                      <a:lnTo>
                        <a:pt x="339" y="220"/>
                      </a:lnTo>
                      <a:lnTo>
                        <a:pt x="343" y="220"/>
                      </a:lnTo>
                      <a:lnTo>
                        <a:pt x="344" y="214"/>
                      </a:lnTo>
                      <a:lnTo>
                        <a:pt x="347" y="211"/>
                      </a:lnTo>
                      <a:lnTo>
                        <a:pt x="348" y="210"/>
                      </a:lnTo>
                      <a:lnTo>
                        <a:pt x="350" y="208"/>
                      </a:lnTo>
                      <a:lnTo>
                        <a:pt x="354" y="209"/>
                      </a:lnTo>
                      <a:lnTo>
                        <a:pt x="361" y="197"/>
                      </a:lnTo>
                      <a:lnTo>
                        <a:pt x="364" y="195"/>
                      </a:lnTo>
                      <a:lnTo>
                        <a:pt x="370" y="195"/>
                      </a:lnTo>
                      <a:lnTo>
                        <a:pt x="379" y="199"/>
                      </a:lnTo>
                      <a:lnTo>
                        <a:pt x="387" y="197"/>
                      </a:lnTo>
                      <a:lnTo>
                        <a:pt x="393" y="199"/>
                      </a:lnTo>
                      <a:lnTo>
                        <a:pt x="398" y="197"/>
                      </a:lnTo>
                      <a:lnTo>
                        <a:pt x="410" y="185"/>
                      </a:lnTo>
                      <a:lnTo>
                        <a:pt x="412" y="182"/>
                      </a:lnTo>
                      <a:lnTo>
                        <a:pt x="412" y="181"/>
                      </a:lnTo>
                      <a:lnTo>
                        <a:pt x="415" y="177"/>
                      </a:lnTo>
                      <a:lnTo>
                        <a:pt x="417" y="172"/>
                      </a:lnTo>
                      <a:lnTo>
                        <a:pt x="417" y="170"/>
                      </a:lnTo>
                      <a:lnTo>
                        <a:pt x="417" y="171"/>
                      </a:lnTo>
                      <a:lnTo>
                        <a:pt x="406" y="161"/>
                      </a:lnTo>
                      <a:lnTo>
                        <a:pt x="399" y="154"/>
                      </a:lnTo>
                      <a:lnTo>
                        <a:pt x="398" y="150"/>
                      </a:lnTo>
                      <a:lnTo>
                        <a:pt x="399" y="146"/>
                      </a:lnTo>
                      <a:lnTo>
                        <a:pt x="403" y="145"/>
                      </a:lnTo>
                      <a:lnTo>
                        <a:pt x="408" y="145"/>
                      </a:lnTo>
                      <a:lnTo>
                        <a:pt x="409" y="142"/>
                      </a:lnTo>
                      <a:lnTo>
                        <a:pt x="408" y="140"/>
                      </a:lnTo>
                      <a:lnTo>
                        <a:pt x="402" y="130"/>
                      </a:lnTo>
                      <a:lnTo>
                        <a:pt x="396" y="127"/>
                      </a:lnTo>
                      <a:lnTo>
                        <a:pt x="392" y="128"/>
                      </a:lnTo>
                      <a:lnTo>
                        <a:pt x="387" y="133"/>
                      </a:lnTo>
                      <a:lnTo>
                        <a:pt x="382" y="134"/>
                      </a:lnTo>
                      <a:lnTo>
                        <a:pt x="379" y="134"/>
                      </a:lnTo>
                      <a:lnTo>
                        <a:pt x="368" y="131"/>
                      </a:lnTo>
                      <a:lnTo>
                        <a:pt x="360" y="127"/>
                      </a:lnTo>
                      <a:lnTo>
                        <a:pt x="349" y="114"/>
                      </a:lnTo>
                      <a:lnTo>
                        <a:pt x="345" y="108"/>
                      </a:lnTo>
                      <a:lnTo>
                        <a:pt x="339" y="93"/>
                      </a:lnTo>
                      <a:lnTo>
                        <a:pt x="334" y="84"/>
                      </a:lnTo>
                      <a:lnTo>
                        <a:pt x="317" y="70"/>
                      </a:lnTo>
                      <a:lnTo>
                        <a:pt x="305" y="55"/>
                      </a:lnTo>
                      <a:lnTo>
                        <a:pt x="301" y="48"/>
                      </a:lnTo>
                      <a:lnTo>
                        <a:pt x="302" y="39"/>
                      </a:lnTo>
                      <a:lnTo>
                        <a:pt x="301" y="37"/>
                      </a:lnTo>
                      <a:lnTo>
                        <a:pt x="291" y="28"/>
                      </a:lnTo>
                      <a:lnTo>
                        <a:pt x="290" y="26"/>
                      </a:lnTo>
                      <a:lnTo>
                        <a:pt x="293" y="16"/>
                      </a:lnTo>
                      <a:lnTo>
                        <a:pt x="294" y="5"/>
                      </a:lnTo>
                      <a:lnTo>
                        <a:pt x="29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2" name="任意多边形: 形状 151"/>
                <p:cNvSpPr>
                  <a:spLocks noChangeAspect="1"/>
                </p:cNvSpPr>
                <p:nvPr/>
              </p:nvSpPr>
              <p:spPr bwMode="gray">
                <a:xfrm>
                  <a:off x="4906168" y="3469034"/>
                  <a:ext cx="133350" cy="195263"/>
                </a:xfrm>
                <a:custGeom>
                  <a:avLst/>
                  <a:gdLst/>
                  <a:ahLst/>
                  <a:cxnLst>
                    <a:cxn ang="0">
                      <a:pos x="220" y="581"/>
                    </a:cxn>
                    <a:cxn ang="0">
                      <a:pos x="170" y="579"/>
                    </a:cxn>
                    <a:cxn ang="0">
                      <a:pos x="74" y="585"/>
                    </a:cxn>
                    <a:cxn ang="0">
                      <a:pos x="79" y="536"/>
                    </a:cxn>
                    <a:cxn ang="0">
                      <a:pos x="75" y="520"/>
                    </a:cxn>
                    <a:cxn ang="0">
                      <a:pos x="63" y="502"/>
                    </a:cxn>
                    <a:cxn ang="0">
                      <a:pos x="68" y="494"/>
                    </a:cxn>
                    <a:cxn ang="0">
                      <a:pos x="58" y="484"/>
                    </a:cxn>
                    <a:cxn ang="0">
                      <a:pos x="32" y="480"/>
                    </a:cxn>
                    <a:cxn ang="0">
                      <a:pos x="11" y="456"/>
                    </a:cxn>
                    <a:cxn ang="0">
                      <a:pos x="3" y="448"/>
                    </a:cxn>
                    <a:cxn ang="0">
                      <a:pos x="7" y="432"/>
                    </a:cxn>
                    <a:cxn ang="0">
                      <a:pos x="19" y="400"/>
                    </a:cxn>
                    <a:cxn ang="0">
                      <a:pos x="39" y="358"/>
                    </a:cxn>
                    <a:cxn ang="0">
                      <a:pos x="62" y="328"/>
                    </a:cxn>
                    <a:cxn ang="0">
                      <a:pos x="101" y="323"/>
                    </a:cxn>
                    <a:cxn ang="0">
                      <a:pos x="130" y="339"/>
                    </a:cxn>
                    <a:cxn ang="0">
                      <a:pos x="143" y="350"/>
                    </a:cxn>
                    <a:cxn ang="0">
                      <a:pos x="168" y="342"/>
                    </a:cxn>
                    <a:cxn ang="0">
                      <a:pos x="198" y="280"/>
                    </a:cxn>
                    <a:cxn ang="0">
                      <a:pos x="210" y="241"/>
                    </a:cxn>
                    <a:cxn ang="0">
                      <a:pos x="238" y="217"/>
                    </a:cxn>
                    <a:cxn ang="0">
                      <a:pos x="249" y="171"/>
                    </a:cxn>
                    <a:cxn ang="0">
                      <a:pos x="263" y="131"/>
                    </a:cxn>
                    <a:cxn ang="0">
                      <a:pos x="279" y="95"/>
                    </a:cxn>
                    <a:cxn ang="0">
                      <a:pos x="307" y="77"/>
                    </a:cxn>
                    <a:cxn ang="0">
                      <a:pos x="327" y="48"/>
                    </a:cxn>
                    <a:cxn ang="0">
                      <a:pos x="323" y="23"/>
                    </a:cxn>
                    <a:cxn ang="0">
                      <a:pos x="310" y="15"/>
                    </a:cxn>
                    <a:cxn ang="0">
                      <a:pos x="332" y="0"/>
                    </a:cxn>
                    <a:cxn ang="0">
                      <a:pos x="340" y="4"/>
                    </a:cxn>
                    <a:cxn ang="0">
                      <a:pos x="355" y="48"/>
                    </a:cxn>
                    <a:cxn ang="0">
                      <a:pos x="349" y="90"/>
                    </a:cxn>
                    <a:cxn ang="0">
                      <a:pos x="374" y="140"/>
                    </a:cxn>
                    <a:cxn ang="0">
                      <a:pos x="376" y="157"/>
                    </a:cxn>
                    <a:cxn ang="0">
                      <a:pos x="337" y="154"/>
                    </a:cxn>
                    <a:cxn ang="0">
                      <a:pos x="315" y="159"/>
                    </a:cxn>
                    <a:cxn ang="0">
                      <a:pos x="311" y="192"/>
                    </a:cxn>
                    <a:cxn ang="0">
                      <a:pos x="338" y="215"/>
                    </a:cxn>
                    <a:cxn ang="0">
                      <a:pos x="360" y="230"/>
                    </a:cxn>
                    <a:cxn ang="0">
                      <a:pos x="376" y="292"/>
                    </a:cxn>
                    <a:cxn ang="0">
                      <a:pos x="370" y="323"/>
                    </a:cxn>
                    <a:cxn ang="0">
                      <a:pos x="343" y="369"/>
                    </a:cxn>
                    <a:cxn ang="0">
                      <a:pos x="335" y="407"/>
                    </a:cxn>
                    <a:cxn ang="0">
                      <a:pos x="345" y="458"/>
                    </a:cxn>
                    <a:cxn ang="0">
                      <a:pos x="390" y="528"/>
                    </a:cxn>
                    <a:cxn ang="0">
                      <a:pos x="418" y="559"/>
                    </a:cxn>
                    <a:cxn ang="0">
                      <a:pos x="413" y="615"/>
                    </a:cxn>
                    <a:cxn ang="0">
                      <a:pos x="366" y="592"/>
                    </a:cxn>
                    <a:cxn ang="0">
                      <a:pos x="264" y="585"/>
                    </a:cxn>
                  </a:cxnLst>
                  <a:rect l="0" t="0" r="r" b="b"/>
                  <a:pathLst>
                    <a:path w="420" h="615">
                      <a:moveTo>
                        <a:pt x="264" y="585"/>
                      </a:moveTo>
                      <a:lnTo>
                        <a:pt x="256" y="582"/>
                      </a:lnTo>
                      <a:lnTo>
                        <a:pt x="220" y="581"/>
                      </a:lnTo>
                      <a:lnTo>
                        <a:pt x="204" y="577"/>
                      </a:lnTo>
                      <a:lnTo>
                        <a:pt x="184" y="581"/>
                      </a:lnTo>
                      <a:lnTo>
                        <a:pt x="170" y="579"/>
                      </a:lnTo>
                      <a:lnTo>
                        <a:pt x="156" y="582"/>
                      </a:lnTo>
                      <a:lnTo>
                        <a:pt x="116" y="582"/>
                      </a:lnTo>
                      <a:lnTo>
                        <a:pt x="74" y="585"/>
                      </a:lnTo>
                      <a:lnTo>
                        <a:pt x="70" y="586"/>
                      </a:lnTo>
                      <a:lnTo>
                        <a:pt x="74" y="552"/>
                      </a:lnTo>
                      <a:lnTo>
                        <a:pt x="79" y="536"/>
                      </a:lnTo>
                      <a:lnTo>
                        <a:pt x="79" y="529"/>
                      </a:lnTo>
                      <a:lnTo>
                        <a:pt x="81" y="527"/>
                      </a:lnTo>
                      <a:lnTo>
                        <a:pt x="75" y="520"/>
                      </a:lnTo>
                      <a:lnTo>
                        <a:pt x="69" y="513"/>
                      </a:lnTo>
                      <a:lnTo>
                        <a:pt x="66" y="509"/>
                      </a:lnTo>
                      <a:lnTo>
                        <a:pt x="63" y="502"/>
                      </a:lnTo>
                      <a:lnTo>
                        <a:pt x="63" y="500"/>
                      </a:lnTo>
                      <a:lnTo>
                        <a:pt x="66" y="499"/>
                      </a:lnTo>
                      <a:lnTo>
                        <a:pt x="68" y="494"/>
                      </a:lnTo>
                      <a:lnTo>
                        <a:pt x="68" y="485"/>
                      </a:lnTo>
                      <a:lnTo>
                        <a:pt x="64" y="483"/>
                      </a:lnTo>
                      <a:lnTo>
                        <a:pt x="58" y="484"/>
                      </a:lnTo>
                      <a:lnTo>
                        <a:pt x="57" y="488"/>
                      </a:lnTo>
                      <a:lnTo>
                        <a:pt x="52" y="489"/>
                      </a:lnTo>
                      <a:lnTo>
                        <a:pt x="32" y="480"/>
                      </a:lnTo>
                      <a:lnTo>
                        <a:pt x="27" y="471"/>
                      </a:lnTo>
                      <a:lnTo>
                        <a:pt x="21" y="456"/>
                      </a:lnTo>
                      <a:lnTo>
                        <a:pt x="11" y="456"/>
                      </a:lnTo>
                      <a:lnTo>
                        <a:pt x="6" y="458"/>
                      </a:lnTo>
                      <a:lnTo>
                        <a:pt x="1" y="455"/>
                      </a:lnTo>
                      <a:lnTo>
                        <a:pt x="3" y="448"/>
                      </a:lnTo>
                      <a:lnTo>
                        <a:pt x="0" y="446"/>
                      </a:lnTo>
                      <a:lnTo>
                        <a:pt x="0" y="439"/>
                      </a:lnTo>
                      <a:lnTo>
                        <a:pt x="7" y="432"/>
                      </a:lnTo>
                      <a:lnTo>
                        <a:pt x="14" y="423"/>
                      </a:lnTo>
                      <a:lnTo>
                        <a:pt x="17" y="414"/>
                      </a:lnTo>
                      <a:lnTo>
                        <a:pt x="19" y="400"/>
                      </a:lnTo>
                      <a:lnTo>
                        <a:pt x="22" y="385"/>
                      </a:lnTo>
                      <a:lnTo>
                        <a:pt x="31" y="369"/>
                      </a:lnTo>
                      <a:lnTo>
                        <a:pt x="39" y="358"/>
                      </a:lnTo>
                      <a:lnTo>
                        <a:pt x="47" y="350"/>
                      </a:lnTo>
                      <a:lnTo>
                        <a:pt x="58" y="345"/>
                      </a:lnTo>
                      <a:lnTo>
                        <a:pt x="62" y="328"/>
                      </a:lnTo>
                      <a:lnTo>
                        <a:pt x="64" y="328"/>
                      </a:lnTo>
                      <a:lnTo>
                        <a:pt x="79" y="328"/>
                      </a:lnTo>
                      <a:lnTo>
                        <a:pt x="101" y="323"/>
                      </a:lnTo>
                      <a:lnTo>
                        <a:pt x="116" y="324"/>
                      </a:lnTo>
                      <a:lnTo>
                        <a:pt x="127" y="334"/>
                      </a:lnTo>
                      <a:lnTo>
                        <a:pt x="130" y="339"/>
                      </a:lnTo>
                      <a:lnTo>
                        <a:pt x="130" y="340"/>
                      </a:lnTo>
                      <a:lnTo>
                        <a:pt x="134" y="343"/>
                      </a:lnTo>
                      <a:lnTo>
                        <a:pt x="143" y="350"/>
                      </a:lnTo>
                      <a:lnTo>
                        <a:pt x="156" y="351"/>
                      </a:lnTo>
                      <a:lnTo>
                        <a:pt x="165" y="348"/>
                      </a:lnTo>
                      <a:lnTo>
                        <a:pt x="168" y="342"/>
                      </a:lnTo>
                      <a:lnTo>
                        <a:pt x="170" y="333"/>
                      </a:lnTo>
                      <a:lnTo>
                        <a:pt x="188" y="302"/>
                      </a:lnTo>
                      <a:lnTo>
                        <a:pt x="198" y="280"/>
                      </a:lnTo>
                      <a:lnTo>
                        <a:pt x="200" y="273"/>
                      </a:lnTo>
                      <a:lnTo>
                        <a:pt x="204" y="257"/>
                      </a:lnTo>
                      <a:lnTo>
                        <a:pt x="210" y="241"/>
                      </a:lnTo>
                      <a:lnTo>
                        <a:pt x="221" y="229"/>
                      </a:lnTo>
                      <a:lnTo>
                        <a:pt x="236" y="222"/>
                      </a:lnTo>
                      <a:lnTo>
                        <a:pt x="238" y="217"/>
                      </a:lnTo>
                      <a:lnTo>
                        <a:pt x="240" y="211"/>
                      </a:lnTo>
                      <a:lnTo>
                        <a:pt x="241" y="199"/>
                      </a:lnTo>
                      <a:lnTo>
                        <a:pt x="249" y="171"/>
                      </a:lnTo>
                      <a:lnTo>
                        <a:pt x="251" y="160"/>
                      </a:lnTo>
                      <a:lnTo>
                        <a:pt x="254" y="149"/>
                      </a:lnTo>
                      <a:lnTo>
                        <a:pt x="263" y="131"/>
                      </a:lnTo>
                      <a:lnTo>
                        <a:pt x="270" y="108"/>
                      </a:lnTo>
                      <a:lnTo>
                        <a:pt x="274" y="101"/>
                      </a:lnTo>
                      <a:lnTo>
                        <a:pt x="279" y="95"/>
                      </a:lnTo>
                      <a:lnTo>
                        <a:pt x="288" y="85"/>
                      </a:lnTo>
                      <a:lnTo>
                        <a:pt x="291" y="84"/>
                      </a:lnTo>
                      <a:lnTo>
                        <a:pt x="307" y="77"/>
                      </a:lnTo>
                      <a:lnTo>
                        <a:pt x="310" y="74"/>
                      </a:lnTo>
                      <a:lnTo>
                        <a:pt x="329" y="61"/>
                      </a:lnTo>
                      <a:lnTo>
                        <a:pt x="327" y="48"/>
                      </a:lnTo>
                      <a:lnTo>
                        <a:pt x="328" y="31"/>
                      </a:lnTo>
                      <a:lnTo>
                        <a:pt x="326" y="26"/>
                      </a:lnTo>
                      <a:lnTo>
                        <a:pt x="323" y="23"/>
                      </a:lnTo>
                      <a:lnTo>
                        <a:pt x="322" y="22"/>
                      </a:lnTo>
                      <a:lnTo>
                        <a:pt x="311" y="18"/>
                      </a:lnTo>
                      <a:lnTo>
                        <a:pt x="310" y="15"/>
                      </a:lnTo>
                      <a:lnTo>
                        <a:pt x="315" y="15"/>
                      </a:lnTo>
                      <a:lnTo>
                        <a:pt x="323" y="3"/>
                      </a:lnTo>
                      <a:lnTo>
                        <a:pt x="332" y="0"/>
                      </a:lnTo>
                      <a:lnTo>
                        <a:pt x="338" y="0"/>
                      </a:lnTo>
                      <a:lnTo>
                        <a:pt x="340" y="1"/>
                      </a:lnTo>
                      <a:lnTo>
                        <a:pt x="340" y="4"/>
                      </a:lnTo>
                      <a:lnTo>
                        <a:pt x="347" y="32"/>
                      </a:lnTo>
                      <a:lnTo>
                        <a:pt x="353" y="41"/>
                      </a:lnTo>
                      <a:lnTo>
                        <a:pt x="355" y="48"/>
                      </a:lnTo>
                      <a:lnTo>
                        <a:pt x="354" y="68"/>
                      </a:lnTo>
                      <a:lnTo>
                        <a:pt x="353" y="79"/>
                      </a:lnTo>
                      <a:lnTo>
                        <a:pt x="349" y="90"/>
                      </a:lnTo>
                      <a:lnTo>
                        <a:pt x="349" y="98"/>
                      </a:lnTo>
                      <a:lnTo>
                        <a:pt x="359" y="119"/>
                      </a:lnTo>
                      <a:lnTo>
                        <a:pt x="374" y="140"/>
                      </a:lnTo>
                      <a:lnTo>
                        <a:pt x="376" y="146"/>
                      </a:lnTo>
                      <a:lnTo>
                        <a:pt x="377" y="155"/>
                      </a:lnTo>
                      <a:lnTo>
                        <a:pt x="376" y="157"/>
                      </a:lnTo>
                      <a:lnTo>
                        <a:pt x="372" y="160"/>
                      </a:lnTo>
                      <a:lnTo>
                        <a:pt x="353" y="156"/>
                      </a:lnTo>
                      <a:lnTo>
                        <a:pt x="337" y="154"/>
                      </a:lnTo>
                      <a:lnTo>
                        <a:pt x="322" y="155"/>
                      </a:lnTo>
                      <a:lnTo>
                        <a:pt x="318" y="156"/>
                      </a:lnTo>
                      <a:lnTo>
                        <a:pt x="315" y="159"/>
                      </a:lnTo>
                      <a:lnTo>
                        <a:pt x="310" y="165"/>
                      </a:lnTo>
                      <a:lnTo>
                        <a:pt x="310" y="179"/>
                      </a:lnTo>
                      <a:lnTo>
                        <a:pt x="311" y="192"/>
                      </a:lnTo>
                      <a:lnTo>
                        <a:pt x="322" y="205"/>
                      </a:lnTo>
                      <a:lnTo>
                        <a:pt x="329" y="211"/>
                      </a:lnTo>
                      <a:lnTo>
                        <a:pt x="338" y="215"/>
                      </a:lnTo>
                      <a:lnTo>
                        <a:pt x="350" y="217"/>
                      </a:lnTo>
                      <a:lnTo>
                        <a:pt x="354" y="220"/>
                      </a:lnTo>
                      <a:lnTo>
                        <a:pt x="360" y="230"/>
                      </a:lnTo>
                      <a:lnTo>
                        <a:pt x="370" y="257"/>
                      </a:lnTo>
                      <a:lnTo>
                        <a:pt x="375" y="275"/>
                      </a:lnTo>
                      <a:lnTo>
                        <a:pt x="376" y="292"/>
                      </a:lnTo>
                      <a:lnTo>
                        <a:pt x="377" y="295"/>
                      </a:lnTo>
                      <a:lnTo>
                        <a:pt x="380" y="297"/>
                      </a:lnTo>
                      <a:lnTo>
                        <a:pt x="370" y="323"/>
                      </a:lnTo>
                      <a:lnTo>
                        <a:pt x="360" y="338"/>
                      </a:lnTo>
                      <a:lnTo>
                        <a:pt x="353" y="354"/>
                      </a:lnTo>
                      <a:lnTo>
                        <a:pt x="343" y="369"/>
                      </a:lnTo>
                      <a:lnTo>
                        <a:pt x="332" y="380"/>
                      </a:lnTo>
                      <a:lnTo>
                        <a:pt x="332" y="393"/>
                      </a:lnTo>
                      <a:lnTo>
                        <a:pt x="335" y="407"/>
                      </a:lnTo>
                      <a:lnTo>
                        <a:pt x="334" y="424"/>
                      </a:lnTo>
                      <a:lnTo>
                        <a:pt x="335" y="440"/>
                      </a:lnTo>
                      <a:lnTo>
                        <a:pt x="345" y="458"/>
                      </a:lnTo>
                      <a:lnTo>
                        <a:pt x="354" y="469"/>
                      </a:lnTo>
                      <a:lnTo>
                        <a:pt x="378" y="516"/>
                      </a:lnTo>
                      <a:lnTo>
                        <a:pt x="390" y="528"/>
                      </a:lnTo>
                      <a:lnTo>
                        <a:pt x="413" y="548"/>
                      </a:lnTo>
                      <a:lnTo>
                        <a:pt x="420" y="548"/>
                      </a:lnTo>
                      <a:lnTo>
                        <a:pt x="418" y="559"/>
                      </a:lnTo>
                      <a:lnTo>
                        <a:pt x="420" y="602"/>
                      </a:lnTo>
                      <a:lnTo>
                        <a:pt x="418" y="612"/>
                      </a:lnTo>
                      <a:lnTo>
                        <a:pt x="413" y="615"/>
                      </a:lnTo>
                      <a:lnTo>
                        <a:pt x="390" y="597"/>
                      </a:lnTo>
                      <a:lnTo>
                        <a:pt x="380" y="597"/>
                      </a:lnTo>
                      <a:lnTo>
                        <a:pt x="366" y="592"/>
                      </a:lnTo>
                      <a:lnTo>
                        <a:pt x="351" y="591"/>
                      </a:lnTo>
                      <a:lnTo>
                        <a:pt x="340" y="585"/>
                      </a:lnTo>
                      <a:lnTo>
                        <a:pt x="264" y="58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3" name="任意多边形: 形状 152"/>
                <p:cNvSpPr>
                  <a:spLocks noChangeAspect="1"/>
                </p:cNvSpPr>
                <p:nvPr/>
              </p:nvSpPr>
              <p:spPr bwMode="gray">
                <a:xfrm>
                  <a:off x="4772818" y="3475384"/>
                  <a:ext cx="52388" cy="107950"/>
                </a:xfrm>
                <a:custGeom>
                  <a:avLst/>
                  <a:gdLst/>
                  <a:ahLst/>
                  <a:cxnLst>
                    <a:cxn ang="0">
                      <a:pos x="147" y="30"/>
                    </a:cxn>
                    <a:cxn ang="0">
                      <a:pos x="128" y="12"/>
                    </a:cxn>
                    <a:cxn ang="0">
                      <a:pos x="114" y="0"/>
                    </a:cxn>
                    <a:cxn ang="0">
                      <a:pos x="101" y="5"/>
                    </a:cxn>
                    <a:cxn ang="0">
                      <a:pos x="90" y="12"/>
                    </a:cxn>
                    <a:cxn ang="0">
                      <a:pos x="90" y="25"/>
                    </a:cxn>
                    <a:cxn ang="0">
                      <a:pos x="90" y="26"/>
                    </a:cxn>
                    <a:cxn ang="0">
                      <a:pos x="85" y="35"/>
                    </a:cxn>
                    <a:cxn ang="0">
                      <a:pos x="83" y="39"/>
                    </a:cxn>
                    <a:cxn ang="0">
                      <a:pos x="66" y="53"/>
                    </a:cxn>
                    <a:cxn ang="0">
                      <a:pos x="52" y="53"/>
                    </a:cxn>
                    <a:cxn ang="0">
                      <a:pos x="37" y="49"/>
                    </a:cxn>
                    <a:cxn ang="0">
                      <a:pos x="27" y="63"/>
                    </a:cxn>
                    <a:cxn ang="0">
                      <a:pos x="21" y="64"/>
                    </a:cxn>
                    <a:cxn ang="0">
                      <a:pos x="17" y="68"/>
                    </a:cxn>
                    <a:cxn ang="0">
                      <a:pos x="12" y="74"/>
                    </a:cxn>
                    <a:cxn ang="0">
                      <a:pos x="6" y="80"/>
                    </a:cxn>
                    <a:cxn ang="0">
                      <a:pos x="1" y="95"/>
                    </a:cxn>
                    <a:cxn ang="0">
                      <a:pos x="0" y="113"/>
                    </a:cxn>
                    <a:cxn ang="0">
                      <a:pos x="11" y="121"/>
                    </a:cxn>
                    <a:cxn ang="0">
                      <a:pos x="20" y="124"/>
                    </a:cxn>
                    <a:cxn ang="0">
                      <a:pos x="41" y="159"/>
                    </a:cxn>
                    <a:cxn ang="0">
                      <a:pos x="50" y="189"/>
                    </a:cxn>
                    <a:cxn ang="0">
                      <a:pos x="54" y="204"/>
                    </a:cxn>
                    <a:cxn ang="0">
                      <a:pos x="58" y="234"/>
                    </a:cxn>
                    <a:cxn ang="0">
                      <a:pos x="54" y="308"/>
                    </a:cxn>
                    <a:cxn ang="0">
                      <a:pos x="58" y="331"/>
                    </a:cxn>
                    <a:cxn ang="0">
                      <a:pos x="61" y="339"/>
                    </a:cxn>
                    <a:cxn ang="0">
                      <a:pos x="112" y="337"/>
                    </a:cxn>
                    <a:cxn ang="0">
                      <a:pos x="107" y="295"/>
                    </a:cxn>
                    <a:cxn ang="0">
                      <a:pos x="113" y="265"/>
                    </a:cxn>
                    <a:cxn ang="0">
                      <a:pos x="113" y="215"/>
                    </a:cxn>
                    <a:cxn ang="0">
                      <a:pos x="129" y="183"/>
                    </a:cxn>
                    <a:cxn ang="0">
                      <a:pos x="133" y="159"/>
                    </a:cxn>
                    <a:cxn ang="0">
                      <a:pos x="156" y="138"/>
                    </a:cxn>
                    <a:cxn ang="0">
                      <a:pos x="160" y="129"/>
                    </a:cxn>
                    <a:cxn ang="0">
                      <a:pos x="160" y="124"/>
                    </a:cxn>
                    <a:cxn ang="0">
                      <a:pos x="155" y="117"/>
                    </a:cxn>
                    <a:cxn ang="0">
                      <a:pos x="160" y="109"/>
                    </a:cxn>
                    <a:cxn ang="0">
                      <a:pos x="166" y="107"/>
                    </a:cxn>
                    <a:cxn ang="0">
                      <a:pos x="162" y="74"/>
                    </a:cxn>
                    <a:cxn ang="0">
                      <a:pos x="151" y="59"/>
                    </a:cxn>
                    <a:cxn ang="0">
                      <a:pos x="151" y="43"/>
                    </a:cxn>
                  </a:cxnLst>
                  <a:rect l="0" t="0" r="r" b="b"/>
                  <a:pathLst>
                    <a:path w="166" h="340">
                      <a:moveTo>
                        <a:pt x="156" y="37"/>
                      </a:moveTo>
                      <a:lnTo>
                        <a:pt x="147" y="30"/>
                      </a:lnTo>
                      <a:lnTo>
                        <a:pt x="140" y="25"/>
                      </a:lnTo>
                      <a:lnTo>
                        <a:pt x="128" y="12"/>
                      </a:lnTo>
                      <a:lnTo>
                        <a:pt x="117" y="1"/>
                      </a:lnTo>
                      <a:lnTo>
                        <a:pt x="114" y="0"/>
                      </a:lnTo>
                      <a:lnTo>
                        <a:pt x="106" y="4"/>
                      </a:lnTo>
                      <a:lnTo>
                        <a:pt x="101" y="5"/>
                      </a:lnTo>
                      <a:lnTo>
                        <a:pt x="90" y="8"/>
                      </a:lnTo>
                      <a:lnTo>
                        <a:pt x="90" y="12"/>
                      </a:lnTo>
                      <a:lnTo>
                        <a:pt x="97" y="21"/>
                      </a:lnTo>
                      <a:lnTo>
                        <a:pt x="90" y="25"/>
                      </a:lnTo>
                      <a:lnTo>
                        <a:pt x="90" y="24"/>
                      </a:lnTo>
                      <a:lnTo>
                        <a:pt x="90" y="26"/>
                      </a:lnTo>
                      <a:lnTo>
                        <a:pt x="88" y="31"/>
                      </a:lnTo>
                      <a:lnTo>
                        <a:pt x="85" y="35"/>
                      </a:lnTo>
                      <a:lnTo>
                        <a:pt x="85" y="36"/>
                      </a:lnTo>
                      <a:lnTo>
                        <a:pt x="83" y="39"/>
                      </a:lnTo>
                      <a:lnTo>
                        <a:pt x="71" y="51"/>
                      </a:lnTo>
                      <a:lnTo>
                        <a:pt x="66" y="53"/>
                      </a:lnTo>
                      <a:lnTo>
                        <a:pt x="60" y="51"/>
                      </a:lnTo>
                      <a:lnTo>
                        <a:pt x="52" y="53"/>
                      </a:lnTo>
                      <a:lnTo>
                        <a:pt x="43" y="49"/>
                      </a:lnTo>
                      <a:lnTo>
                        <a:pt x="37" y="49"/>
                      </a:lnTo>
                      <a:lnTo>
                        <a:pt x="34" y="51"/>
                      </a:lnTo>
                      <a:lnTo>
                        <a:pt x="27" y="63"/>
                      </a:lnTo>
                      <a:lnTo>
                        <a:pt x="23" y="62"/>
                      </a:lnTo>
                      <a:lnTo>
                        <a:pt x="21" y="64"/>
                      </a:lnTo>
                      <a:lnTo>
                        <a:pt x="20" y="65"/>
                      </a:lnTo>
                      <a:lnTo>
                        <a:pt x="17" y="68"/>
                      </a:lnTo>
                      <a:lnTo>
                        <a:pt x="16" y="74"/>
                      </a:lnTo>
                      <a:lnTo>
                        <a:pt x="12" y="74"/>
                      </a:lnTo>
                      <a:lnTo>
                        <a:pt x="9" y="78"/>
                      </a:lnTo>
                      <a:lnTo>
                        <a:pt x="6" y="80"/>
                      </a:lnTo>
                      <a:lnTo>
                        <a:pt x="5" y="87"/>
                      </a:lnTo>
                      <a:lnTo>
                        <a:pt x="1" y="95"/>
                      </a:lnTo>
                      <a:lnTo>
                        <a:pt x="0" y="105"/>
                      </a:lnTo>
                      <a:lnTo>
                        <a:pt x="0" y="113"/>
                      </a:lnTo>
                      <a:lnTo>
                        <a:pt x="5" y="117"/>
                      </a:lnTo>
                      <a:lnTo>
                        <a:pt x="11" y="121"/>
                      </a:lnTo>
                      <a:lnTo>
                        <a:pt x="15" y="121"/>
                      </a:lnTo>
                      <a:lnTo>
                        <a:pt x="20" y="124"/>
                      </a:lnTo>
                      <a:lnTo>
                        <a:pt x="32" y="139"/>
                      </a:lnTo>
                      <a:lnTo>
                        <a:pt x="41" y="159"/>
                      </a:lnTo>
                      <a:lnTo>
                        <a:pt x="47" y="180"/>
                      </a:lnTo>
                      <a:lnTo>
                        <a:pt x="50" y="189"/>
                      </a:lnTo>
                      <a:lnTo>
                        <a:pt x="52" y="195"/>
                      </a:lnTo>
                      <a:lnTo>
                        <a:pt x="54" y="204"/>
                      </a:lnTo>
                      <a:lnTo>
                        <a:pt x="56" y="215"/>
                      </a:lnTo>
                      <a:lnTo>
                        <a:pt x="58" y="234"/>
                      </a:lnTo>
                      <a:lnTo>
                        <a:pt x="58" y="285"/>
                      </a:lnTo>
                      <a:lnTo>
                        <a:pt x="54" y="308"/>
                      </a:lnTo>
                      <a:lnTo>
                        <a:pt x="54" y="318"/>
                      </a:lnTo>
                      <a:lnTo>
                        <a:pt x="58" y="331"/>
                      </a:lnTo>
                      <a:lnTo>
                        <a:pt x="60" y="338"/>
                      </a:lnTo>
                      <a:lnTo>
                        <a:pt x="61" y="339"/>
                      </a:lnTo>
                      <a:lnTo>
                        <a:pt x="68" y="340"/>
                      </a:lnTo>
                      <a:lnTo>
                        <a:pt x="112" y="337"/>
                      </a:lnTo>
                      <a:lnTo>
                        <a:pt x="109" y="334"/>
                      </a:lnTo>
                      <a:lnTo>
                        <a:pt x="107" y="295"/>
                      </a:lnTo>
                      <a:lnTo>
                        <a:pt x="108" y="286"/>
                      </a:lnTo>
                      <a:lnTo>
                        <a:pt x="113" y="265"/>
                      </a:lnTo>
                      <a:lnTo>
                        <a:pt x="112" y="235"/>
                      </a:lnTo>
                      <a:lnTo>
                        <a:pt x="113" y="215"/>
                      </a:lnTo>
                      <a:lnTo>
                        <a:pt x="117" y="203"/>
                      </a:lnTo>
                      <a:lnTo>
                        <a:pt x="129" y="183"/>
                      </a:lnTo>
                      <a:lnTo>
                        <a:pt x="130" y="168"/>
                      </a:lnTo>
                      <a:lnTo>
                        <a:pt x="133" y="159"/>
                      </a:lnTo>
                      <a:lnTo>
                        <a:pt x="141" y="149"/>
                      </a:lnTo>
                      <a:lnTo>
                        <a:pt x="156" y="138"/>
                      </a:lnTo>
                      <a:lnTo>
                        <a:pt x="156" y="132"/>
                      </a:lnTo>
                      <a:lnTo>
                        <a:pt x="160" y="129"/>
                      </a:lnTo>
                      <a:lnTo>
                        <a:pt x="160" y="128"/>
                      </a:lnTo>
                      <a:lnTo>
                        <a:pt x="160" y="124"/>
                      </a:lnTo>
                      <a:lnTo>
                        <a:pt x="155" y="119"/>
                      </a:lnTo>
                      <a:lnTo>
                        <a:pt x="155" y="117"/>
                      </a:lnTo>
                      <a:lnTo>
                        <a:pt x="157" y="111"/>
                      </a:lnTo>
                      <a:lnTo>
                        <a:pt x="160" y="109"/>
                      </a:lnTo>
                      <a:lnTo>
                        <a:pt x="165" y="109"/>
                      </a:lnTo>
                      <a:lnTo>
                        <a:pt x="166" y="107"/>
                      </a:lnTo>
                      <a:lnTo>
                        <a:pt x="166" y="89"/>
                      </a:lnTo>
                      <a:lnTo>
                        <a:pt x="162" y="74"/>
                      </a:lnTo>
                      <a:lnTo>
                        <a:pt x="161" y="69"/>
                      </a:lnTo>
                      <a:lnTo>
                        <a:pt x="151" y="59"/>
                      </a:lnTo>
                      <a:lnTo>
                        <a:pt x="150" y="54"/>
                      </a:lnTo>
                      <a:lnTo>
                        <a:pt x="151" y="43"/>
                      </a:lnTo>
                      <a:lnTo>
                        <a:pt x="156" y="3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4" name="任意多边形: 形状 153"/>
                <p:cNvSpPr>
                  <a:spLocks noChangeAspect="1"/>
                </p:cNvSpPr>
                <p:nvPr/>
              </p:nvSpPr>
              <p:spPr bwMode="gray">
                <a:xfrm>
                  <a:off x="4991892" y="3275359"/>
                  <a:ext cx="187325" cy="287338"/>
                </a:xfrm>
                <a:custGeom>
                  <a:avLst/>
                  <a:gdLst/>
                  <a:ahLst/>
                  <a:cxnLst>
                    <a:cxn ang="0">
                      <a:pos x="99" y="122"/>
                    </a:cxn>
                    <a:cxn ang="0">
                      <a:pos x="106" y="143"/>
                    </a:cxn>
                    <a:cxn ang="0">
                      <a:pos x="122" y="160"/>
                    </a:cxn>
                    <a:cxn ang="0">
                      <a:pos x="117" y="276"/>
                    </a:cxn>
                    <a:cxn ang="0">
                      <a:pos x="19" y="479"/>
                    </a:cxn>
                    <a:cxn ang="0">
                      <a:pos x="13" y="502"/>
                    </a:cxn>
                    <a:cxn ang="0">
                      <a:pos x="3" y="520"/>
                    </a:cxn>
                    <a:cxn ang="0">
                      <a:pos x="30" y="534"/>
                    </a:cxn>
                    <a:cxn ang="0">
                      <a:pos x="57" y="568"/>
                    </a:cxn>
                    <a:cxn ang="0">
                      <a:pos x="83" y="571"/>
                    </a:cxn>
                    <a:cxn ang="0">
                      <a:pos x="95" y="587"/>
                    </a:cxn>
                    <a:cxn ang="0">
                      <a:pos x="68" y="608"/>
                    </a:cxn>
                    <a:cxn ang="0">
                      <a:pos x="77" y="640"/>
                    </a:cxn>
                    <a:cxn ang="0">
                      <a:pos x="84" y="676"/>
                    </a:cxn>
                    <a:cxn ang="0">
                      <a:pos x="79" y="706"/>
                    </a:cxn>
                    <a:cxn ang="0">
                      <a:pos x="106" y="754"/>
                    </a:cxn>
                    <a:cxn ang="0">
                      <a:pos x="102" y="768"/>
                    </a:cxn>
                    <a:cxn ang="0">
                      <a:pos x="52" y="763"/>
                    </a:cxn>
                    <a:cxn ang="0">
                      <a:pos x="40" y="773"/>
                    </a:cxn>
                    <a:cxn ang="0">
                      <a:pos x="52" y="813"/>
                    </a:cxn>
                    <a:cxn ang="0">
                      <a:pos x="80" y="825"/>
                    </a:cxn>
                    <a:cxn ang="0">
                      <a:pos x="100" y="865"/>
                    </a:cxn>
                    <a:cxn ang="0">
                      <a:pos x="107" y="903"/>
                    </a:cxn>
                    <a:cxn ang="0">
                      <a:pos x="122" y="902"/>
                    </a:cxn>
                    <a:cxn ang="0">
                      <a:pos x="139" y="903"/>
                    </a:cxn>
                    <a:cxn ang="0">
                      <a:pos x="167" y="892"/>
                    </a:cxn>
                    <a:cxn ang="0">
                      <a:pos x="175" y="882"/>
                    </a:cxn>
                    <a:cxn ang="0">
                      <a:pos x="185" y="889"/>
                    </a:cxn>
                    <a:cxn ang="0">
                      <a:pos x="198" y="897"/>
                    </a:cxn>
                    <a:cxn ang="0">
                      <a:pos x="215" y="888"/>
                    </a:cxn>
                    <a:cxn ang="0">
                      <a:pos x="245" y="875"/>
                    </a:cxn>
                    <a:cxn ang="0">
                      <a:pos x="267" y="871"/>
                    </a:cxn>
                    <a:cxn ang="0">
                      <a:pos x="294" y="864"/>
                    </a:cxn>
                    <a:cxn ang="0">
                      <a:pos x="306" y="857"/>
                    </a:cxn>
                    <a:cxn ang="0">
                      <a:pos x="316" y="841"/>
                    </a:cxn>
                    <a:cxn ang="0">
                      <a:pos x="307" y="827"/>
                    </a:cxn>
                    <a:cxn ang="0">
                      <a:pos x="321" y="818"/>
                    </a:cxn>
                    <a:cxn ang="0">
                      <a:pos x="354" y="814"/>
                    </a:cxn>
                    <a:cxn ang="0">
                      <a:pos x="379" y="811"/>
                    </a:cxn>
                    <a:cxn ang="0">
                      <a:pos x="393" y="807"/>
                    </a:cxn>
                    <a:cxn ang="0">
                      <a:pos x="417" y="792"/>
                    </a:cxn>
                    <a:cxn ang="0">
                      <a:pos x="440" y="763"/>
                    </a:cxn>
                    <a:cxn ang="0">
                      <a:pos x="455" y="749"/>
                    </a:cxn>
                    <a:cxn ang="0">
                      <a:pos x="467" y="720"/>
                    </a:cxn>
                    <a:cxn ang="0">
                      <a:pos x="495" y="711"/>
                    </a:cxn>
                    <a:cxn ang="0">
                      <a:pos x="524" y="701"/>
                    </a:cxn>
                    <a:cxn ang="0">
                      <a:pos x="518" y="679"/>
                    </a:cxn>
                    <a:cxn ang="0">
                      <a:pos x="498" y="640"/>
                    </a:cxn>
                    <a:cxn ang="0">
                      <a:pos x="478" y="612"/>
                    </a:cxn>
                    <a:cxn ang="0">
                      <a:pos x="470" y="597"/>
                    </a:cxn>
                    <a:cxn ang="0">
                      <a:pos x="479" y="572"/>
                    </a:cxn>
                    <a:cxn ang="0">
                      <a:pos x="484" y="544"/>
                    </a:cxn>
                    <a:cxn ang="0">
                      <a:pos x="494" y="533"/>
                    </a:cxn>
                    <a:cxn ang="0">
                      <a:pos x="509" y="494"/>
                    </a:cxn>
                    <a:cxn ang="0">
                      <a:pos x="526" y="455"/>
                    </a:cxn>
                    <a:cxn ang="0">
                      <a:pos x="542" y="443"/>
                    </a:cxn>
                    <a:cxn ang="0">
                      <a:pos x="586" y="441"/>
                    </a:cxn>
                    <a:cxn ang="0">
                      <a:pos x="588" y="283"/>
                    </a:cxn>
                    <a:cxn ang="0">
                      <a:pos x="532" y="202"/>
                    </a:cxn>
                    <a:cxn ang="0">
                      <a:pos x="391" y="129"/>
                    </a:cxn>
                    <a:cxn ang="0">
                      <a:pos x="251" y="54"/>
                    </a:cxn>
                    <a:cxn ang="0">
                      <a:pos x="147" y="0"/>
                    </a:cxn>
                    <a:cxn ang="0">
                      <a:pos x="91" y="106"/>
                    </a:cxn>
                  </a:cxnLst>
                  <a:rect l="0" t="0" r="r" b="b"/>
                  <a:pathLst>
                    <a:path w="588" h="905">
                      <a:moveTo>
                        <a:pt x="91" y="106"/>
                      </a:moveTo>
                      <a:lnTo>
                        <a:pt x="94" y="112"/>
                      </a:lnTo>
                      <a:lnTo>
                        <a:pt x="99" y="122"/>
                      </a:lnTo>
                      <a:lnTo>
                        <a:pt x="99" y="124"/>
                      </a:lnTo>
                      <a:lnTo>
                        <a:pt x="102" y="131"/>
                      </a:lnTo>
                      <a:lnTo>
                        <a:pt x="106" y="143"/>
                      </a:lnTo>
                      <a:lnTo>
                        <a:pt x="110" y="149"/>
                      </a:lnTo>
                      <a:lnTo>
                        <a:pt x="116" y="155"/>
                      </a:lnTo>
                      <a:lnTo>
                        <a:pt x="122" y="160"/>
                      </a:lnTo>
                      <a:lnTo>
                        <a:pt x="145" y="173"/>
                      </a:lnTo>
                      <a:lnTo>
                        <a:pt x="132" y="197"/>
                      </a:lnTo>
                      <a:lnTo>
                        <a:pt x="117" y="276"/>
                      </a:lnTo>
                      <a:lnTo>
                        <a:pt x="111" y="375"/>
                      </a:lnTo>
                      <a:lnTo>
                        <a:pt x="107" y="380"/>
                      </a:lnTo>
                      <a:lnTo>
                        <a:pt x="19" y="479"/>
                      </a:lnTo>
                      <a:lnTo>
                        <a:pt x="19" y="490"/>
                      </a:lnTo>
                      <a:lnTo>
                        <a:pt x="13" y="493"/>
                      </a:lnTo>
                      <a:lnTo>
                        <a:pt x="13" y="502"/>
                      </a:lnTo>
                      <a:lnTo>
                        <a:pt x="5" y="504"/>
                      </a:lnTo>
                      <a:lnTo>
                        <a:pt x="0" y="509"/>
                      </a:lnTo>
                      <a:lnTo>
                        <a:pt x="3" y="520"/>
                      </a:lnTo>
                      <a:lnTo>
                        <a:pt x="19" y="525"/>
                      </a:lnTo>
                      <a:lnTo>
                        <a:pt x="22" y="531"/>
                      </a:lnTo>
                      <a:lnTo>
                        <a:pt x="30" y="534"/>
                      </a:lnTo>
                      <a:lnTo>
                        <a:pt x="36" y="543"/>
                      </a:lnTo>
                      <a:lnTo>
                        <a:pt x="40" y="564"/>
                      </a:lnTo>
                      <a:lnTo>
                        <a:pt x="57" y="568"/>
                      </a:lnTo>
                      <a:lnTo>
                        <a:pt x="69" y="565"/>
                      </a:lnTo>
                      <a:lnTo>
                        <a:pt x="75" y="569"/>
                      </a:lnTo>
                      <a:lnTo>
                        <a:pt x="83" y="571"/>
                      </a:lnTo>
                      <a:lnTo>
                        <a:pt x="90" y="569"/>
                      </a:lnTo>
                      <a:lnTo>
                        <a:pt x="97" y="582"/>
                      </a:lnTo>
                      <a:lnTo>
                        <a:pt x="95" y="587"/>
                      </a:lnTo>
                      <a:lnTo>
                        <a:pt x="94" y="596"/>
                      </a:lnTo>
                      <a:lnTo>
                        <a:pt x="84" y="603"/>
                      </a:lnTo>
                      <a:lnTo>
                        <a:pt x="68" y="608"/>
                      </a:lnTo>
                      <a:lnTo>
                        <a:pt x="70" y="609"/>
                      </a:lnTo>
                      <a:lnTo>
                        <a:pt x="70" y="612"/>
                      </a:lnTo>
                      <a:lnTo>
                        <a:pt x="77" y="640"/>
                      </a:lnTo>
                      <a:lnTo>
                        <a:pt x="83" y="649"/>
                      </a:lnTo>
                      <a:lnTo>
                        <a:pt x="85" y="656"/>
                      </a:lnTo>
                      <a:lnTo>
                        <a:pt x="84" y="676"/>
                      </a:lnTo>
                      <a:lnTo>
                        <a:pt x="83" y="687"/>
                      </a:lnTo>
                      <a:lnTo>
                        <a:pt x="79" y="698"/>
                      </a:lnTo>
                      <a:lnTo>
                        <a:pt x="79" y="706"/>
                      </a:lnTo>
                      <a:lnTo>
                        <a:pt x="89" y="727"/>
                      </a:lnTo>
                      <a:lnTo>
                        <a:pt x="104" y="748"/>
                      </a:lnTo>
                      <a:lnTo>
                        <a:pt x="106" y="754"/>
                      </a:lnTo>
                      <a:lnTo>
                        <a:pt x="107" y="763"/>
                      </a:lnTo>
                      <a:lnTo>
                        <a:pt x="106" y="765"/>
                      </a:lnTo>
                      <a:lnTo>
                        <a:pt x="102" y="768"/>
                      </a:lnTo>
                      <a:lnTo>
                        <a:pt x="83" y="764"/>
                      </a:lnTo>
                      <a:lnTo>
                        <a:pt x="67" y="762"/>
                      </a:lnTo>
                      <a:lnTo>
                        <a:pt x="52" y="763"/>
                      </a:lnTo>
                      <a:lnTo>
                        <a:pt x="48" y="764"/>
                      </a:lnTo>
                      <a:lnTo>
                        <a:pt x="45" y="767"/>
                      </a:lnTo>
                      <a:lnTo>
                        <a:pt x="40" y="773"/>
                      </a:lnTo>
                      <a:lnTo>
                        <a:pt x="40" y="787"/>
                      </a:lnTo>
                      <a:lnTo>
                        <a:pt x="41" y="800"/>
                      </a:lnTo>
                      <a:lnTo>
                        <a:pt x="52" y="813"/>
                      </a:lnTo>
                      <a:lnTo>
                        <a:pt x="59" y="819"/>
                      </a:lnTo>
                      <a:lnTo>
                        <a:pt x="68" y="823"/>
                      </a:lnTo>
                      <a:lnTo>
                        <a:pt x="80" y="825"/>
                      </a:lnTo>
                      <a:lnTo>
                        <a:pt x="84" y="828"/>
                      </a:lnTo>
                      <a:lnTo>
                        <a:pt x="90" y="838"/>
                      </a:lnTo>
                      <a:lnTo>
                        <a:pt x="100" y="865"/>
                      </a:lnTo>
                      <a:lnTo>
                        <a:pt x="105" y="883"/>
                      </a:lnTo>
                      <a:lnTo>
                        <a:pt x="106" y="900"/>
                      </a:lnTo>
                      <a:lnTo>
                        <a:pt x="107" y="903"/>
                      </a:lnTo>
                      <a:lnTo>
                        <a:pt x="110" y="905"/>
                      </a:lnTo>
                      <a:lnTo>
                        <a:pt x="113" y="903"/>
                      </a:lnTo>
                      <a:lnTo>
                        <a:pt x="122" y="902"/>
                      </a:lnTo>
                      <a:lnTo>
                        <a:pt x="128" y="900"/>
                      </a:lnTo>
                      <a:lnTo>
                        <a:pt x="133" y="900"/>
                      </a:lnTo>
                      <a:lnTo>
                        <a:pt x="139" y="903"/>
                      </a:lnTo>
                      <a:lnTo>
                        <a:pt x="144" y="902"/>
                      </a:lnTo>
                      <a:lnTo>
                        <a:pt x="154" y="894"/>
                      </a:lnTo>
                      <a:lnTo>
                        <a:pt x="167" y="892"/>
                      </a:lnTo>
                      <a:lnTo>
                        <a:pt x="170" y="884"/>
                      </a:lnTo>
                      <a:lnTo>
                        <a:pt x="174" y="884"/>
                      </a:lnTo>
                      <a:lnTo>
                        <a:pt x="175" y="882"/>
                      </a:lnTo>
                      <a:lnTo>
                        <a:pt x="178" y="882"/>
                      </a:lnTo>
                      <a:lnTo>
                        <a:pt x="181" y="883"/>
                      </a:lnTo>
                      <a:lnTo>
                        <a:pt x="185" y="889"/>
                      </a:lnTo>
                      <a:lnTo>
                        <a:pt x="187" y="892"/>
                      </a:lnTo>
                      <a:lnTo>
                        <a:pt x="194" y="898"/>
                      </a:lnTo>
                      <a:lnTo>
                        <a:pt x="198" y="897"/>
                      </a:lnTo>
                      <a:lnTo>
                        <a:pt x="201" y="893"/>
                      </a:lnTo>
                      <a:lnTo>
                        <a:pt x="209" y="892"/>
                      </a:lnTo>
                      <a:lnTo>
                        <a:pt x="215" y="888"/>
                      </a:lnTo>
                      <a:lnTo>
                        <a:pt x="219" y="886"/>
                      </a:lnTo>
                      <a:lnTo>
                        <a:pt x="223" y="882"/>
                      </a:lnTo>
                      <a:lnTo>
                        <a:pt x="245" y="875"/>
                      </a:lnTo>
                      <a:lnTo>
                        <a:pt x="251" y="875"/>
                      </a:lnTo>
                      <a:lnTo>
                        <a:pt x="260" y="875"/>
                      </a:lnTo>
                      <a:lnTo>
                        <a:pt x="267" y="871"/>
                      </a:lnTo>
                      <a:lnTo>
                        <a:pt x="291" y="871"/>
                      </a:lnTo>
                      <a:lnTo>
                        <a:pt x="293" y="870"/>
                      </a:lnTo>
                      <a:lnTo>
                        <a:pt x="294" y="864"/>
                      </a:lnTo>
                      <a:lnTo>
                        <a:pt x="296" y="861"/>
                      </a:lnTo>
                      <a:lnTo>
                        <a:pt x="301" y="860"/>
                      </a:lnTo>
                      <a:lnTo>
                        <a:pt x="306" y="857"/>
                      </a:lnTo>
                      <a:lnTo>
                        <a:pt x="309" y="849"/>
                      </a:lnTo>
                      <a:lnTo>
                        <a:pt x="314" y="845"/>
                      </a:lnTo>
                      <a:lnTo>
                        <a:pt x="316" y="841"/>
                      </a:lnTo>
                      <a:lnTo>
                        <a:pt x="314" y="834"/>
                      </a:lnTo>
                      <a:lnTo>
                        <a:pt x="307" y="829"/>
                      </a:lnTo>
                      <a:lnTo>
                        <a:pt x="307" y="827"/>
                      </a:lnTo>
                      <a:lnTo>
                        <a:pt x="309" y="823"/>
                      </a:lnTo>
                      <a:lnTo>
                        <a:pt x="311" y="822"/>
                      </a:lnTo>
                      <a:lnTo>
                        <a:pt x="321" y="818"/>
                      </a:lnTo>
                      <a:lnTo>
                        <a:pt x="332" y="817"/>
                      </a:lnTo>
                      <a:lnTo>
                        <a:pt x="352" y="817"/>
                      </a:lnTo>
                      <a:lnTo>
                        <a:pt x="354" y="814"/>
                      </a:lnTo>
                      <a:lnTo>
                        <a:pt x="364" y="813"/>
                      </a:lnTo>
                      <a:lnTo>
                        <a:pt x="371" y="811"/>
                      </a:lnTo>
                      <a:lnTo>
                        <a:pt x="379" y="811"/>
                      </a:lnTo>
                      <a:lnTo>
                        <a:pt x="384" y="813"/>
                      </a:lnTo>
                      <a:lnTo>
                        <a:pt x="391" y="810"/>
                      </a:lnTo>
                      <a:lnTo>
                        <a:pt x="393" y="807"/>
                      </a:lnTo>
                      <a:lnTo>
                        <a:pt x="398" y="800"/>
                      </a:lnTo>
                      <a:lnTo>
                        <a:pt x="404" y="798"/>
                      </a:lnTo>
                      <a:lnTo>
                        <a:pt x="417" y="792"/>
                      </a:lnTo>
                      <a:lnTo>
                        <a:pt x="420" y="789"/>
                      </a:lnTo>
                      <a:lnTo>
                        <a:pt x="424" y="779"/>
                      </a:lnTo>
                      <a:lnTo>
                        <a:pt x="440" y="763"/>
                      </a:lnTo>
                      <a:lnTo>
                        <a:pt x="445" y="762"/>
                      </a:lnTo>
                      <a:lnTo>
                        <a:pt x="449" y="759"/>
                      </a:lnTo>
                      <a:lnTo>
                        <a:pt x="455" y="749"/>
                      </a:lnTo>
                      <a:lnTo>
                        <a:pt x="462" y="747"/>
                      </a:lnTo>
                      <a:lnTo>
                        <a:pt x="462" y="731"/>
                      </a:lnTo>
                      <a:lnTo>
                        <a:pt x="467" y="720"/>
                      </a:lnTo>
                      <a:lnTo>
                        <a:pt x="473" y="715"/>
                      </a:lnTo>
                      <a:lnTo>
                        <a:pt x="479" y="712"/>
                      </a:lnTo>
                      <a:lnTo>
                        <a:pt x="495" y="711"/>
                      </a:lnTo>
                      <a:lnTo>
                        <a:pt x="504" y="708"/>
                      </a:lnTo>
                      <a:lnTo>
                        <a:pt x="515" y="705"/>
                      </a:lnTo>
                      <a:lnTo>
                        <a:pt x="524" y="701"/>
                      </a:lnTo>
                      <a:lnTo>
                        <a:pt x="524" y="693"/>
                      </a:lnTo>
                      <a:lnTo>
                        <a:pt x="521" y="684"/>
                      </a:lnTo>
                      <a:lnTo>
                        <a:pt x="518" y="679"/>
                      </a:lnTo>
                      <a:lnTo>
                        <a:pt x="511" y="676"/>
                      </a:lnTo>
                      <a:lnTo>
                        <a:pt x="510" y="674"/>
                      </a:lnTo>
                      <a:lnTo>
                        <a:pt x="498" y="640"/>
                      </a:lnTo>
                      <a:lnTo>
                        <a:pt x="493" y="624"/>
                      </a:lnTo>
                      <a:lnTo>
                        <a:pt x="494" y="608"/>
                      </a:lnTo>
                      <a:lnTo>
                        <a:pt x="478" y="612"/>
                      </a:lnTo>
                      <a:lnTo>
                        <a:pt x="473" y="613"/>
                      </a:lnTo>
                      <a:lnTo>
                        <a:pt x="470" y="613"/>
                      </a:lnTo>
                      <a:lnTo>
                        <a:pt x="470" y="597"/>
                      </a:lnTo>
                      <a:lnTo>
                        <a:pt x="471" y="592"/>
                      </a:lnTo>
                      <a:lnTo>
                        <a:pt x="477" y="581"/>
                      </a:lnTo>
                      <a:lnTo>
                        <a:pt x="479" y="572"/>
                      </a:lnTo>
                      <a:lnTo>
                        <a:pt x="479" y="558"/>
                      </a:lnTo>
                      <a:lnTo>
                        <a:pt x="481" y="548"/>
                      </a:lnTo>
                      <a:lnTo>
                        <a:pt x="484" y="544"/>
                      </a:lnTo>
                      <a:lnTo>
                        <a:pt x="492" y="539"/>
                      </a:lnTo>
                      <a:lnTo>
                        <a:pt x="493" y="538"/>
                      </a:lnTo>
                      <a:lnTo>
                        <a:pt x="494" y="533"/>
                      </a:lnTo>
                      <a:lnTo>
                        <a:pt x="493" y="525"/>
                      </a:lnTo>
                      <a:lnTo>
                        <a:pt x="493" y="512"/>
                      </a:lnTo>
                      <a:lnTo>
                        <a:pt x="509" y="494"/>
                      </a:lnTo>
                      <a:lnTo>
                        <a:pt x="521" y="477"/>
                      </a:lnTo>
                      <a:lnTo>
                        <a:pt x="525" y="466"/>
                      </a:lnTo>
                      <a:lnTo>
                        <a:pt x="526" y="455"/>
                      </a:lnTo>
                      <a:lnTo>
                        <a:pt x="529" y="446"/>
                      </a:lnTo>
                      <a:lnTo>
                        <a:pt x="530" y="445"/>
                      </a:lnTo>
                      <a:lnTo>
                        <a:pt x="542" y="443"/>
                      </a:lnTo>
                      <a:lnTo>
                        <a:pt x="551" y="442"/>
                      </a:lnTo>
                      <a:lnTo>
                        <a:pt x="580" y="442"/>
                      </a:lnTo>
                      <a:lnTo>
                        <a:pt x="586" y="441"/>
                      </a:lnTo>
                      <a:lnTo>
                        <a:pt x="588" y="392"/>
                      </a:lnTo>
                      <a:lnTo>
                        <a:pt x="588" y="337"/>
                      </a:lnTo>
                      <a:lnTo>
                        <a:pt x="588" y="283"/>
                      </a:lnTo>
                      <a:lnTo>
                        <a:pt x="588" y="227"/>
                      </a:lnTo>
                      <a:lnTo>
                        <a:pt x="579" y="226"/>
                      </a:lnTo>
                      <a:lnTo>
                        <a:pt x="532" y="202"/>
                      </a:lnTo>
                      <a:lnTo>
                        <a:pt x="486" y="178"/>
                      </a:lnTo>
                      <a:lnTo>
                        <a:pt x="438" y="154"/>
                      </a:lnTo>
                      <a:lnTo>
                        <a:pt x="391" y="129"/>
                      </a:lnTo>
                      <a:lnTo>
                        <a:pt x="344" y="104"/>
                      </a:lnTo>
                      <a:lnTo>
                        <a:pt x="298" y="79"/>
                      </a:lnTo>
                      <a:lnTo>
                        <a:pt x="251" y="54"/>
                      </a:lnTo>
                      <a:lnTo>
                        <a:pt x="204" y="30"/>
                      </a:lnTo>
                      <a:lnTo>
                        <a:pt x="158" y="5"/>
                      </a:lnTo>
                      <a:lnTo>
                        <a:pt x="147" y="0"/>
                      </a:lnTo>
                      <a:lnTo>
                        <a:pt x="97" y="17"/>
                      </a:lnTo>
                      <a:lnTo>
                        <a:pt x="91" y="20"/>
                      </a:lnTo>
                      <a:lnTo>
                        <a:pt x="91" y="10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5" name="任意多边形: 形状 154"/>
                <p:cNvSpPr>
                  <a:spLocks noChangeAspect="1"/>
                </p:cNvSpPr>
                <p:nvPr/>
              </p:nvSpPr>
              <p:spPr bwMode="gray">
                <a:xfrm>
                  <a:off x="5395117" y="3373784"/>
                  <a:ext cx="114300" cy="103188"/>
                </a:xfrm>
                <a:custGeom>
                  <a:avLst/>
                  <a:gdLst/>
                  <a:ahLst/>
                  <a:cxnLst>
                    <a:cxn ang="0">
                      <a:pos x="100" y="24"/>
                    </a:cxn>
                    <a:cxn ang="0">
                      <a:pos x="58" y="43"/>
                    </a:cxn>
                    <a:cxn ang="0">
                      <a:pos x="31" y="56"/>
                    </a:cxn>
                    <a:cxn ang="0">
                      <a:pos x="23" y="94"/>
                    </a:cxn>
                    <a:cxn ang="0">
                      <a:pos x="4" y="163"/>
                    </a:cxn>
                    <a:cxn ang="0">
                      <a:pos x="3" y="216"/>
                    </a:cxn>
                    <a:cxn ang="0">
                      <a:pos x="23" y="219"/>
                    </a:cxn>
                    <a:cxn ang="0">
                      <a:pos x="31" y="213"/>
                    </a:cxn>
                    <a:cxn ang="0">
                      <a:pos x="47" y="215"/>
                    </a:cxn>
                    <a:cxn ang="0">
                      <a:pos x="75" y="184"/>
                    </a:cxn>
                    <a:cxn ang="0">
                      <a:pos x="92" y="195"/>
                    </a:cxn>
                    <a:cxn ang="0">
                      <a:pos x="103" y="210"/>
                    </a:cxn>
                    <a:cxn ang="0">
                      <a:pos x="129" y="206"/>
                    </a:cxn>
                    <a:cxn ang="0">
                      <a:pos x="140" y="197"/>
                    </a:cxn>
                    <a:cxn ang="0">
                      <a:pos x="150" y="208"/>
                    </a:cxn>
                    <a:cxn ang="0">
                      <a:pos x="163" y="202"/>
                    </a:cxn>
                    <a:cxn ang="0">
                      <a:pos x="182" y="206"/>
                    </a:cxn>
                    <a:cxn ang="0">
                      <a:pos x="189" y="208"/>
                    </a:cxn>
                    <a:cxn ang="0">
                      <a:pos x="224" y="223"/>
                    </a:cxn>
                    <a:cxn ang="0">
                      <a:pos x="251" y="246"/>
                    </a:cxn>
                    <a:cxn ang="0">
                      <a:pos x="285" y="277"/>
                    </a:cxn>
                    <a:cxn ang="0">
                      <a:pos x="297" y="299"/>
                    </a:cxn>
                    <a:cxn ang="0">
                      <a:pos x="317" y="316"/>
                    </a:cxn>
                    <a:cxn ang="0">
                      <a:pos x="343" y="310"/>
                    </a:cxn>
                    <a:cxn ang="0">
                      <a:pos x="350" y="296"/>
                    </a:cxn>
                    <a:cxn ang="0">
                      <a:pos x="340" y="282"/>
                    </a:cxn>
                    <a:cxn ang="0">
                      <a:pos x="326" y="277"/>
                    </a:cxn>
                    <a:cxn ang="0">
                      <a:pos x="318" y="261"/>
                    </a:cxn>
                    <a:cxn ang="0">
                      <a:pos x="307" y="253"/>
                    </a:cxn>
                    <a:cxn ang="0">
                      <a:pos x="296" y="242"/>
                    </a:cxn>
                    <a:cxn ang="0">
                      <a:pos x="286" y="237"/>
                    </a:cxn>
                    <a:cxn ang="0">
                      <a:pos x="264" y="201"/>
                    </a:cxn>
                    <a:cxn ang="0">
                      <a:pos x="240" y="192"/>
                    </a:cxn>
                    <a:cxn ang="0">
                      <a:pos x="229" y="181"/>
                    </a:cxn>
                    <a:cxn ang="0">
                      <a:pos x="215" y="176"/>
                    </a:cxn>
                    <a:cxn ang="0">
                      <a:pos x="205" y="179"/>
                    </a:cxn>
                    <a:cxn ang="0">
                      <a:pos x="194" y="162"/>
                    </a:cxn>
                    <a:cxn ang="0">
                      <a:pos x="192" y="153"/>
                    </a:cxn>
                    <a:cxn ang="0">
                      <a:pos x="182" y="153"/>
                    </a:cxn>
                    <a:cxn ang="0">
                      <a:pos x="184" y="168"/>
                    </a:cxn>
                    <a:cxn ang="0">
                      <a:pos x="176" y="163"/>
                    </a:cxn>
                    <a:cxn ang="0">
                      <a:pos x="171" y="145"/>
                    </a:cxn>
                    <a:cxn ang="0">
                      <a:pos x="162" y="141"/>
                    </a:cxn>
                    <a:cxn ang="0">
                      <a:pos x="160" y="129"/>
                    </a:cxn>
                    <a:cxn ang="0">
                      <a:pos x="145" y="104"/>
                    </a:cxn>
                    <a:cxn ang="0">
                      <a:pos x="139" y="68"/>
                    </a:cxn>
                    <a:cxn ang="0">
                      <a:pos x="132" y="38"/>
                    </a:cxn>
                    <a:cxn ang="0">
                      <a:pos x="120" y="16"/>
                    </a:cxn>
                    <a:cxn ang="0">
                      <a:pos x="113" y="0"/>
                    </a:cxn>
                  </a:cxnLst>
                  <a:rect l="0" t="0" r="r" b="b"/>
                  <a:pathLst>
                    <a:path w="360" h="324">
                      <a:moveTo>
                        <a:pt x="109" y="0"/>
                      </a:moveTo>
                      <a:lnTo>
                        <a:pt x="107" y="9"/>
                      </a:lnTo>
                      <a:lnTo>
                        <a:pt x="100" y="24"/>
                      </a:lnTo>
                      <a:lnTo>
                        <a:pt x="87" y="30"/>
                      </a:lnTo>
                      <a:lnTo>
                        <a:pt x="79" y="33"/>
                      </a:lnTo>
                      <a:lnTo>
                        <a:pt x="58" y="43"/>
                      </a:lnTo>
                      <a:lnTo>
                        <a:pt x="53" y="50"/>
                      </a:lnTo>
                      <a:lnTo>
                        <a:pt x="44" y="55"/>
                      </a:lnTo>
                      <a:lnTo>
                        <a:pt x="31" y="56"/>
                      </a:lnTo>
                      <a:lnTo>
                        <a:pt x="27" y="65"/>
                      </a:lnTo>
                      <a:lnTo>
                        <a:pt x="23" y="86"/>
                      </a:lnTo>
                      <a:lnTo>
                        <a:pt x="23" y="94"/>
                      </a:lnTo>
                      <a:lnTo>
                        <a:pt x="20" y="115"/>
                      </a:lnTo>
                      <a:lnTo>
                        <a:pt x="11" y="149"/>
                      </a:lnTo>
                      <a:lnTo>
                        <a:pt x="4" y="163"/>
                      </a:lnTo>
                      <a:lnTo>
                        <a:pt x="0" y="180"/>
                      </a:lnTo>
                      <a:lnTo>
                        <a:pt x="0" y="200"/>
                      </a:lnTo>
                      <a:lnTo>
                        <a:pt x="3" y="216"/>
                      </a:lnTo>
                      <a:lnTo>
                        <a:pt x="5" y="217"/>
                      </a:lnTo>
                      <a:lnTo>
                        <a:pt x="20" y="217"/>
                      </a:lnTo>
                      <a:lnTo>
                        <a:pt x="23" y="219"/>
                      </a:lnTo>
                      <a:lnTo>
                        <a:pt x="27" y="219"/>
                      </a:lnTo>
                      <a:lnTo>
                        <a:pt x="30" y="216"/>
                      </a:lnTo>
                      <a:lnTo>
                        <a:pt x="31" y="213"/>
                      </a:lnTo>
                      <a:lnTo>
                        <a:pt x="34" y="210"/>
                      </a:lnTo>
                      <a:lnTo>
                        <a:pt x="42" y="210"/>
                      </a:lnTo>
                      <a:lnTo>
                        <a:pt x="47" y="215"/>
                      </a:lnTo>
                      <a:lnTo>
                        <a:pt x="47" y="218"/>
                      </a:lnTo>
                      <a:lnTo>
                        <a:pt x="55" y="228"/>
                      </a:lnTo>
                      <a:lnTo>
                        <a:pt x="75" y="184"/>
                      </a:lnTo>
                      <a:lnTo>
                        <a:pt x="79" y="189"/>
                      </a:lnTo>
                      <a:lnTo>
                        <a:pt x="85" y="195"/>
                      </a:lnTo>
                      <a:lnTo>
                        <a:pt x="92" y="195"/>
                      </a:lnTo>
                      <a:lnTo>
                        <a:pt x="95" y="196"/>
                      </a:lnTo>
                      <a:lnTo>
                        <a:pt x="95" y="199"/>
                      </a:lnTo>
                      <a:lnTo>
                        <a:pt x="103" y="210"/>
                      </a:lnTo>
                      <a:lnTo>
                        <a:pt x="112" y="210"/>
                      </a:lnTo>
                      <a:lnTo>
                        <a:pt x="116" y="208"/>
                      </a:lnTo>
                      <a:lnTo>
                        <a:pt x="129" y="206"/>
                      </a:lnTo>
                      <a:lnTo>
                        <a:pt x="135" y="201"/>
                      </a:lnTo>
                      <a:lnTo>
                        <a:pt x="135" y="197"/>
                      </a:lnTo>
                      <a:lnTo>
                        <a:pt x="140" y="197"/>
                      </a:lnTo>
                      <a:lnTo>
                        <a:pt x="145" y="202"/>
                      </a:lnTo>
                      <a:lnTo>
                        <a:pt x="148" y="208"/>
                      </a:lnTo>
                      <a:lnTo>
                        <a:pt x="150" y="208"/>
                      </a:lnTo>
                      <a:lnTo>
                        <a:pt x="151" y="207"/>
                      </a:lnTo>
                      <a:lnTo>
                        <a:pt x="159" y="206"/>
                      </a:lnTo>
                      <a:lnTo>
                        <a:pt x="163" y="202"/>
                      </a:lnTo>
                      <a:lnTo>
                        <a:pt x="167" y="202"/>
                      </a:lnTo>
                      <a:lnTo>
                        <a:pt x="172" y="206"/>
                      </a:lnTo>
                      <a:lnTo>
                        <a:pt x="182" y="206"/>
                      </a:lnTo>
                      <a:lnTo>
                        <a:pt x="184" y="210"/>
                      </a:lnTo>
                      <a:lnTo>
                        <a:pt x="187" y="210"/>
                      </a:lnTo>
                      <a:lnTo>
                        <a:pt x="189" y="208"/>
                      </a:lnTo>
                      <a:lnTo>
                        <a:pt x="202" y="207"/>
                      </a:lnTo>
                      <a:lnTo>
                        <a:pt x="214" y="218"/>
                      </a:lnTo>
                      <a:lnTo>
                        <a:pt x="224" y="223"/>
                      </a:lnTo>
                      <a:lnTo>
                        <a:pt x="231" y="224"/>
                      </a:lnTo>
                      <a:lnTo>
                        <a:pt x="243" y="235"/>
                      </a:lnTo>
                      <a:lnTo>
                        <a:pt x="251" y="246"/>
                      </a:lnTo>
                      <a:lnTo>
                        <a:pt x="256" y="255"/>
                      </a:lnTo>
                      <a:lnTo>
                        <a:pt x="273" y="267"/>
                      </a:lnTo>
                      <a:lnTo>
                        <a:pt x="285" y="277"/>
                      </a:lnTo>
                      <a:lnTo>
                        <a:pt x="291" y="283"/>
                      </a:lnTo>
                      <a:lnTo>
                        <a:pt x="294" y="292"/>
                      </a:lnTo>
                      <a:lnTo>
                        <a:pt x="297" y="299"/>
                      </a:lnTo>
                      <a:lnTo>
                        <a:pt x="306" y="303"/>
                      </a:lnTo>
                      <a:lnTo>
                        <a:pt x="313" y="309"/>
                      </a:lnTo>
                      <a:lnTo>
                        <a:pt x="317" y="316"/>
                      </a:lnTo>
                      <a:lnTo>
                        <a:pt x="323" y="324"/>
                      </a:lnTo>
                      <a:lnTo>
                        <a:pt x="328" y="318"/>
                      </a:lnTo>
                      <a:lnTo>
                        <a:pt x="343" y="310"/>
                      </a:lnTo>
                      <a:lnTo>
                        <a:pt x="360" y="299"/>
                      </a:lnTo>
                      <a:lnTo>
                        <a:pt x="356" y="293"/>
                      </a:lnTo>
                      <a:lnTo>
                        <a:pt x="350" y="296"/>
                      </a:lnTo>
                      <a:lnTo>
                        <a:pt x="344" y="292"/>
                      </a:lnTo>
                      <a:lnTo>
                        <a:pt x="342" y="289"/>
                      </a:lnTo>
                      <a:lnTo>
                        <a:pt x="340" y="282"/>
                      </a:lnTo>
                      <a:lnTo>
                        <a:pt x="339" y="281"/>
                      </a:lnTo>
                      <a:lnTo>
                        <a:pt x="331" y="280"/>
                      </a:lnTo>
                      <a:lnTo>
                        <a:pt x="326" y="277"/>
                      </a:lnTo>
                      <a:lnTo>
                        <a:pt x="324" y="274"/>
                      </a:lnTo>
                      <a:lnTo>
                        <a:pt x="322" y="264"/>
                      </a:lnTo>
                      <a:lnTo>
                        <a:pt x="318" y="261"/>
                      </a:lnTo>
                      <a:lnTo>
                        <a:pt x="317" y="256"/>
                      </a:lnTo>
                      <a:lnTo>
                        <a:pt x="311" y="255"/>
                      </a:lnTo>
                      <a:lnTo>
                        <a:pt x="307" y="253"/>
                      </a:lnTo>
                      <a:lnTo>
                        <a:pt x="302" y="243"/>
                      </a:lnTo>
                      <a:lnTo>
                        <a:pt x="301" y="240"/>
                      </a:lnTo>
                      <a:lnTo>
                        <a:pt x="296" y="242"/>
                      </a:lnTo>
                      <a:lnTo>
                        <a:pt x="291" y="239"/>
                      </a:lnTo>
                      <a:lnTo>
                        <a:pt x="289" y="239"/>
                      </a:lnTo>
                      <a:lnTo>
                        <a:pt x="286" y="237"/>
                      </a:lnTo>
                      <a:lnTo>
                        <a:pt x="286" y="232"/>
                      </a:lnTo>
                      <a:lnTo>
                        <a:pt x="279" y="223"/>
                      </a:lnTo>
                      <a:lnTo>
                        <a:pt x="264" y="201"/>
                      </a:lnTo>
                      <a:lnTo>
                        <a:pt x="256" y="196"/>
                      </a:lnTo>
                      <a:lnTo>
                        <a:pt x="246" y="196"/>
                      </a:lnTo>
                      <a:lnTo>
                        <a:pt x="240" y="192"/>
                      </a:lnTo>
                      <a:lnTo>
                        <a:pt x="236" y="192"/>
                      </a:lnTo>
                      <a:lnTo>
                        <a:pt x="232" y="189"/>
                      </a:lnTo>
                      <a:lnTo>
                        <a:pt x="229" y="181"/>
                      </a:lnTo>
                      <a:lnTo>
                        <a:pt x="226" y="179"/>
                      </a:lnTo>
                      <a:lnTo>
                        <a:pt x="221" y="176"/>
                      </a:lnTo>
                      <a:lnTo>
                        <a:pt x="215" y="176"/>
                      </a:lnTo>
                      <a:lnTo>
                        <a:pt x="213" y="180"/>
                      </a:lnTo>
                      <a:lnTo>
                        <a:pt x="209" y="181"/>
                      </a:lnTo>
                      <a:lnTo>
                        <a:pt x="205" y="179"/>
                      </a:lnTo>
                      <a:lnTo>
                        <a:pt x="199" y="170"/>
                      </a:lnTo>
                      <a:lnTo>
                        <a:pt x="195" y="165"/>
                      </a:lnTo>
                      <a:lnTo>
                        <a:pt x="194" y="162"/>
                      </a:lnTo>
                      <a:lnTo>
                        <a:pt x="197" y="157"/>
                      </a:lnTo>
                      <a:lnTo>
                        <a:pt x="195" y="154"/>
                      </a:lnTo>
                      <a:lnTo>
                        <a:pt x="192" y="153"/>
                      </a:lnTo>
                      <a:lnTo>
                        <a:pt x="188" y="149"/>
                      </a:lnTo>
                      <a:lnTo>
                        <a:pt x="184" y="151"/>
                      </a:lnTo>
                      <a:lnTo>
                        <a:pt x="182" y="153"/>
                      </a:lnTo>
                      <a:lnTo>
                        <a:pt x="182" y="158"/>
                      </a:lnTo>
                      <a:lnTo>
                        <a:pt x="186" y="162"/>
                      </a:lnTo>
                      <a:lnTo>
                        <a:pt x="184" y="168"/>
                      </a:lnTo>
                      <a:lnTo>
                        <a:pt x="182" y="168"/>
                      </a:lnTo>
                      <a:lnTo>
                        <a:pt x="177" y="165"/>
                      </a:lnTo>
                      <a:lnTo>
                        <a:pt x="176" y="163"/>
                      </a:lnTo>
                      <a:lnTo>
                        <a:pt x="176" y="158"/>
                      </a:lnTo>
                      <a:lnTo>
                        <a:pt x="173" y="156"/>
                      </a:lnTo>
                      <a:lnTo>
                        <a:pt x="171" y="145"/>
                      </a:lnTo>
                      <a:lnTo>
                        <a:pt x="170" y="143"/>
                      </a:lnTo>
                      <a:lnTo>
                        <a:pt x="165" y="142"/>
                      </a:lnTo>
                      <a:lnTo>
                        <a:pt x="162" y="141"/>
                      </a:lnTo>
                      <a:lnTo>
                        <a:pt x="162" y="137"/>
                      </a:lnTo>
                      <a:lnTo>
                        <a:pt x="160" y="136"/>
                      </a:lnTo>
                      <a:lnTo>
                        <a:pt x="160" y="129"/>
                      </a:lnTo>
                      <a:lnTo>
                        <a:pt x="154" y="125"/>
                      </a:lnTo>
                      <a:lnTo>
                        <a:pt x="150" y="120"/>
                      </a:lnTo>
                      <a:lnTo>
                        <a:pt x="145" y="104"/>
                      </a:lnTo>
                      <a:lnTo>
                        <a:pt x="144" y="94"/>
                      </a:lnTo>
                      <a:lnTo>
                        <a:pt x="141" y="84"/>
                      </a:lnTo>
                      <a:lnTo>
                        <a:pt x="139" y="68"/>
                      </a:lnTo>
                      <a:lnTo>
                        <a:pt x="138" y="63"/>
                      </a:lnTo>
                      <a:lnTo>
                        <a:pt x="134" y="49"/>
                      </a:lnTo>
                      <a:lnTo>
                        <a:pt x="132" y="38"/>
                      </a:lnTo>
                      <a:lnTo>
                        <a:pt x="130" y="30"/>
                      </a:lnTo>
                      <a:lnTo>
                        <a:pt x="125" y="20"/>
                      </a:lnTo>
                      <a:lnTo>
                        <a:pt x="120" y="16"/>
                      </a:lnTo>
                      <a:lnTo>
                        <a:pt x="118" y="8"/>
                      </a:lnTo>
                      <a:lnTo>
                        <a:pt x="114" y="1"/>
                      </a:lnTo>
                      <a:lnTo>
                        <a:pt x="113" y="0"/>
                      </a:lnTo>
                      <a:lnTo>
                        <a:pt x="10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6" name="任意多边形: 形状 155"/>
                <p:cNvSpPr>
                  <a:spLocks noChangeAspect="1"/>
                </p:cNvSpPr>
                <p:nvPr/>
              </p:nvSpPr>
              <p:spPr bwMode="gray">
                <a:xfrm>
                  <a:off x="4548981" y="3245197"/>
                  <a:ext cx="282575" cy="269875"/>
                </a:xfrm>
                <a:custGeom>
                  <a:avLst/>
                  <a:gdLst/>
                  <a:ahLst/>
                  <a:cxnLst>
                    <a:cxn ang="0">
                      <a:pos x="727" y="243"/>
                    </a:cxn>
                    <a:cxn ang="0">
                      <a:pos x="755" y="259"/>
                    </a:cxn>
                    <a:cxn ang="0">
                      <a:pos x="780" y="281"/>
                    </a:cxn>
                    <a:cxn ang="0">
                      <a:pos x="809" y="291"/>
                    </a:cxn>
                    <a:cxn ang="0">
                      <a:pos x="839" y="303"/>
                    </a:cxn>
                    <a:cxn ang="0">
                      <a:pos x="841" y="319"/>
                    </a:cxn>
                    <a:cxn ang="0">
                      <a:pos x="840" y="336"/>
                    </a:cxn>
                    <a:cxn ang="0">
                      <a:pos x="858" y="356"/>
                    </a:cxn>
                    <a:cxn ang="0">
                      <a:pos x="890" y="346"/>
                    </a:cxn>
                    <a:cxn ang="0">
                      <a:pos x="891" y="522"/>
                    </a:cxn>
                    <a:cxn ang="0">
                      <a:pos x="861" y="550"/>
                    </a:cxn>
                    <a:cxn ang="0">
                      <a:pos x="829" y="559"/>
                    </a:cxn>
                    <a:cxn ang="0">
                      <a:pos x="674" y="582"/>
                    </a:cxn>
                    <a:cxn ang="0">
                      <a:pos x="561" y="631"/>
                    </a:cxn>
                    <a:cxn ang="0">
                      <a:pos x="468" y="677"/>
                    </a:cxn>
                    <a:cxn ang="0">
                      <a:pos x="439" y="716"/>
                    </a:cxn>
                    <a:cxn ang="0">
                      <a:pos x="395" y="770"/>
                    </a:cxn>
                    <a:cxn ang="0">
                      <a:pos x="379" y="830"/>
                    </a:cxn>
                    <a:cxn ang="0">
                      <a:pos x="361" y="835"/>
                    </a:cxn>
                    <a:cxn ang="0">
                      <a:pos x="336" y="846"/>
                    </a:cxn>
                    <a:cxn ang="0">
                      <a:pos x="325" y="828"/>
                    </a:cxn>
                    <a:cxn ang="0">
                      <a:pos x="312" y="828"/>
                    </a:cxn>
                    <a:cxn ang="0">
                      <a:pos x="299" y="831"/>
                    </a:cxn>
                    <a:cxn ang="0">
                      <a:pos x="282" y="846"/>
                    </a:cxn>
                    <a:cxn ang="0">
                      <a:pos x="266" y="844"/>
                    </a:cxn>
                    <a:cxn ang="0">
                      <a:pos x="256" y="835"/>
                    </a:cxn>
                    <a:cxn ang="0">
                      <a:pos x="239" y="840"/>
                    </a:cxn>
                    <a:cxn ang="0">
                      <a:pos x="227" y="842"/>
                    </a:cxn>
                    <a:cxn ang="0">
                      <a:pos x="210" y="806"/>
                    </a:cxn>
                    <a:cxn ang="0">
                      <a:pos x="191" y="808"/>
                    </a:cxn>
                    <a:cxn ang="0">
                      <a:pos x="201" y="792"/>
                    </a:cxn>
                    <a:cxn ang="0">
                      <a:pos x="201" y="782"/>
                    </a:cxn>
                    <a:cxn ang="0">
                      <a:pos x="183" y="767"/>
                    </a:cxn>
                    <a:cxn ang="0">
                      <a:pos x="178" y="737"/>
                    </a:cxn>
                    <a:cxn ang="0">
                      <a:pos x="170" y="721"/>
                    </a:cxn>
                    <a:cxn ang="0">
                      <a:pos x="153" y="720"/>
                    </a:cxn>
                    <a:cxn ang="0">
                      <a:pos x="136" y="743"/>
                    </a:cxn>
                    <a:cxn ang="0">
                      <a:pos x="99" y="736"/>
                    </a:cxn>
                    <a:cxn ang="0">
                      <a:pos x="78" y="750"/>
                    </a:cxn>
                    <a:cxn ang="0">
                      <a:pos x="52" y="747"/>
                    </a:cxn>
                    <a:cxn ang="0">
                      <a:pos x="43" y="732"/>
                    </a:cxn>
                    <a:cxn ang="0">
                      <a:pos x="44" y="717"/>
                    </a:cxn>
                    <a:cxn ang="0">
                      <a:pos x="45" y="697"/>
                    </a:cxn>
                    <a:cxn ang="0">
                      <a:pos x="36" y="682"/>
                    </a:cxn>
                    <a:cxn ang="0">
                      <a:pos x="24" y="673"/>
                    </a:cxn>
                    <a:cxn ang="0">
                      <a:pos x="9" y="652"/>
                    </a:cxn>
                    <a:cxn ang="0">
                      <a:pos x="9" y="621"/>
                    </a:cxn>
                    <a:cxn ang="0">
                      <a:pos x="1" y="608"/>
                    </a:cxn>
                    <a:cxn ang="0">
                      <a:pos x="30" y="554"/>
                    </a:cxn>
                    <a:cxn ang="0">
                      <a:pos x="45" y="533"/>
                    </a:cxn>
                    <a:cxn ang="0">
                      <a:pos x="84" y="572"/>
                    </a:cxn>
                    <a:cxn ang="0">
                      <a:pos x="344" y="555"/>
                    </a:cxn>
                    <a:cxn ang="0">
                      <a:pos x="341" y="389"/>
                    </a:cxn>
                    <a:cxn ang="0">
                      <a:pos x="313" y="114"/>
                    </a:cxn>
                  </a:cxnLst>
                  <a:rect l="0" t="0" r="r" b="b"/>
                  <a:pathLst>
                    <a:path w="891" h="851">
                      <a:moveTo>
                        <a:pt x="462" y="44"/>
                      </a:moveTo>
                      <a:lnTo>
                        <a:pt x="724" y="226"/>
                      </a:lnTo>
                      <a:lnTo>
                        <a:pt x="724" y="231"/>
                      </a:lnTo>
                      <a:lnTo>
                        <a:pt x="728" y="234"/>
                      </a:lnTo>
                      <a:lnTo>
                        <a:pt x="727" y="243"/>
                      </a:lnTo>
                      <a:lnTo>
                        <a:pt x="728" y="247"/>
                      </a:lnTo>
                      <a:lnTo>
                        <a:pt x="734" y="250"/>
                      </a:lnTo>
                      <a:lnTo>
                        <a:pt x="742" y="252"/>
                      </a:lnTo>
                      <a:lnTo>
                        <a:pt x="753" y="258"/>
                      </a:lnTo>
                      <a:lnTo>
                        <a:pt x="755" y="259"/>
                      </a:lnTo>
                      <a:lnTo>
                        <a:pt x="756" y="265"/>
                      </a:lnTo>
                      <a:lnTo>
                        <a:pt x="758" y="270"/>
                      </a:lnTo>
                      <a:lnTo>
                        <a:pt x="765" y="276"/>
                      </a:lnTo>
                      <a:lnTo>
                        <a:pt x="770" y="279"/>
                      </a:lnTo>
                      <a:lnTo>
                        <a:pt x="780" y="281"/>
                      </a:lnTo>
                      <a:lnTo>
                        <a:pt x="788" y="280"/>
                      </a:lnTo>
                      <a:lnTo>
                        <a:pt x="791" y="281"/>
                      </a:lnTo>
                      <a:lnTo>
                        <a:pt x="794" y="288"/>
                      </a:lnTo>
                      <a:lnTo>
                        <a:pt x="798" y="291"/>
                      </a:lnTo>
                      <a:lnTo>
                        <a:pt x="809" y="291"/>
                      </a:lnTo>
                      <a:lnTo>
                        <a:pt x="813" y="293"/>
                      </a:lnTo>
                      <a:lnTo>
                        <a:pt x="818" y="293"/>
                      </a:lnTo>
                      <a:lnTo>
                        <a:pt x="826" y="298"/>
                      </a:lnTo>
                      <a:lnTo>
                        <a:pt x="835" y="301"/>
                      </a:lnTo>
                      <a:lnTo>
                        <a:pt x="839" y="303"/>
                      </a:lnTo>
                      <a:lnTo>
                        <a:pt x="840" y="307"/>
                      </a:lnTo>
                      <a:lnTo>
                        <a:pt x="841" y="307"/>
                      </a:lnTo>
                      <a:lnTo>
                        <a:pt x="842" y="313"/>
                      </a:lnTo>
                      <a:lnTo>
                        <a:pt x="841" y="315"/>
                      </a:lnTo>
                      <a:lnTo>
                        <a:pt x="841" y="319"/>
                      </a:lnTo>
                      <a:lnTo>
                        <a:pt x="844" y="324"/>
                      </a:lnTo>
                      <a:lnTo>
                        <a:pt x="844" y="325"/>
                      </a:lnTo>
                      <a:lnTo>
                        <a:pt x="840" y="328"/>
                      </a:lnTo>
                      <a:lnTo>
                        <a:pt x="839" y="330"/>
                      </a:lnTo>
                      <a:lnTo>
                        <a:pt x="840" y="336"/>
                      </a:lnTo>
                      <a:lnTo>
                        <a:pt x="837" y="341"/>
                      </a:lnTo>
                      <a:lnTo>
                        <a:pt x="837" y="346"/>
                      </a:lnTo>
                      <a:lnTo>
                        <a:pt x="845" y="355"/>
                      </a:lnTo>
                      <a:lnTo>
                        <a:pt x="851" y="356"/>
                      </a:lnTo>
                      <a:lnTo>
                        <a:pt x="858" y="356"/>
                      </a:lnTo>
                      <a:lnTo>
                        <a:pt x="867" y="351"/>
                      </a:lnTo>
                      <a:lnTo>
                        <a:pt x="875" y="351"/>
                      </a:lnTo>
                      <a:lnTo>
                        <a:pt x="885" y="346"/>
                      </a:lnTo>
                      <a:lnTo>
                        <a:pt x="890" y="344"/>
                      </a:lnTo>
                      <a:lnTo>
                        <a:pt x="890" y="346"/>
                      </a:lnTo>
                      <a:lnTo>
                        <a:pt x="891" y="347"/>
                      </a:lnTo>
                      <a:lnTo>
                        <a:pt x="891" y="358"/>
                      </a:lnTo>
                      <a:lnTo>
                        <a:pt x="891" y="414"/>
                      </a:lnTo>
                      <a:lnTo>
                        <a:pt x="891" y="468"/>
                      </a:lnTo>
                      <a:lnTo>
                        <a:pt x="891" y="522"/>
                      </a:lnTo>
                      <a:lnTo>
                        <a:pt x="888" y="523"/>
                      </a:lnTo>
                      <a:lnTo>
                        <a:pt x="878" y="529"/>
                      </a:lnTo>
                      <a:lnTo>
                        <a:pt x="874" y="535"/>
                      </a:lnTo>
                      <a:lnTo>
                        <a:pt x="873" y="543"/>
                      </a:lnTo>
                      <a:lnTo>
                        <a:pt x="861" y="550"/>
                      </a:lnTo>
                      <a:lnTo>
                        <a:pt x="857" y="553"/>
                      </a:lnTo>
                      <a:lnTo>
                        <a:pt x="855" y="556"/>
                      </a:lnTo>
                      <a:lnTo>
                        <a:pt x="855" y="561"/>
                      </a:lnTo>
                      <a:lnTo>
                        <a:pt x="842" y="560"/>
                      </a:lnTo>
                      <a:lnTo>
                        <a:pt x="829" y="559"/>
                      </a:lnTo>
                      <a:lnTo>
                        <a:pt x="829" y="562"/>
                      </a:lnTo>
                      <a:lnTo>
                        <a:pt x="824" y="561"/>
                      </a:lnTo>
                      <a:lnTo>
                        <a:pt x="735" y="562"/>
                      </a:lnTo>
                      <a:lnTo>
                        <a:pt x="711" y="582"/>
                      </a:lnTo>
                      <a:lnTo>
                        <a:pt x="674" y="582"/>
                      </a:lnTo>
                      <a:lnTo>
                        <a:pt x="641" y="583"/>
                      </a:lnTo>
                      <a:lnTo>
                        <a:pt x="621" y="591"/>
                      </a:lnTo>
                      <a:lnTo>
                        <a:pt x="613" y="594"/>
                      </a:lnTo>
                      <a:lnTo>
                        <a:pt x="598" y="607"/>
                      </a:lnTo>
                      <a:lnTo>
                        <a:pt x="561" y="631"/>
                      </a:lnTo>
                      <a:lnTo>
                        <a:pt x="549" y="647"/>
                      </a:lnTo>
                      <a:lnTo>
                        <a:pt x="530" y="661"/>
                      </a:lnTo>
                      <a:lnTo>
                        <a:pt x="492" y="673"/>
                      </a:lnTo>
                      <a:lnTo>
                        <a:pt x="480" y="675"/>
                      </a:lnTo>
                      <a:lnTo>
                        <a:pt x="468" y="677"/>
                      </a:lnTo>
                      <a:lnTo>
                        <a:pt x="462" y="678"/>
                      </a:lnTo>
                      <a:lnTo>
                        <a:pt x="453" y="684"/>
                      </a:lnTo>
                      <a:lnTo>
                        <a:pt x="448" y="690"/>
                      </a:lnTo>
                      <a:lnTo>
                        <a:pt x="443" y="701"/>
                      </a:lnTo>
                      <a:lnTo>
                        <a:pt x="439" y="716"/>
                      </a:lnTo>
                      <a:lnTo>
                        <a:pt x="432" y="734"/>
                      </a:lnTo>
                      <a:lnTo>
                        <a:pt x="425" y="744"/>
                      </a:lnTo>
                      <a:lnTo>
                        <a:pt x="409" y="756"/>
                      </a:lnTo>
                      <a:lnTo>
                        <a:pt x="399" y="765"/>
                      </a:lnTo>
                      <a:lnTo>
                        <a:pt x="395" y="770"/>
                      </a:lnTo>
                      <a:lnTo>
                        <a:pt x="390" y="779"/>
                      </a:lnTo>
                      <a:lnTo>
                        <a:pt x="389" y="788"/>
                      </a:lnTo>
                      <a:lnTo>
                        <a:pt x="380" y="806"/>
                      </a:lnTo>
                      <a:lnTo>
                        <a:pt x="379" y="817"/>
                      </a:lnTo>
                      <a:lnTo>
                        <a:pt x="379" y="830"/>
                      </a:lnTo>
                      <a:lnTo>
                        <a:pt x="380" y="841"/>
                      </a:lnTo>
                      <a:lnTo>
                        <a:pt x="369" y="844"/>
                      </a:lnTo>
                      <a:lnTo>
                        <a:pt x="367" y="842"/>
                      </a:lnTo>
                      <a:lnTo>
                        <a:pt x="363" y="836"/>
                      </a:lnTo>
                      <a:lnTo>
                        <a:pt x="361" y="835"/>
                      </a:lnTo>
                      <a:lnTo>
                        <a:pt x="350" y="835"/>
                      </a:lnTo>
                      <a:lnTo>
                        <a:pt x="346" y="836"/>
                      </a:lnTo>
                      <a:lnTo>
                        <a:pt x="344" y="842"/>
                      </a:lnTo>
                      <a:lnTo>
                        <a:pt x="340" y="842"/>
                      </a:lnTo>
                      <a:lnTo>
                        <a:pt x="336" y="846"/>
                      </a:lnTo>
                      <a:lnTo>
                        <a:pt x="326" y="846"/>
                      </a:lnTo>
                      <a:lnTo>
                        <a:pt x="328" y="844"/>
                      </a:lnTo>
                      <a:lnTo>
                        <a:pt x="326" y="833"/>
                      </a:lnTo>
                      <a:lnTo>
                        <a:pt x="325" y="829"/>
                      </a:lnTo>
                      <a:lnTo>
                        <a:pt x="325" y="828"/>
                      </a:lnTo>
                      <a:lnTo>
                        <a:pt x="325" y="823"/>
                      </a:lnTo>
                      <a:lnTo>
                        <a:pt x="323" y="819"/>
                      </a:lnTo>
                      <a:lnTo>
                        <a:pt x="320" y="820"/>
                      </a:lnTo>
                      <a:lnTo>
                        <a:pt x="314" y="820"/>
                      </a:lnTo>
                      <a:lnTo>
                        <a:pt x="312" y="828"/>
                      </a:lnTo>
                      <a:lnTo>
                        <a:pt x="310" y="828"/>
                      </a:lnTo>
                      <a:lnTo>
                        <a:pt x="304" y="824"/>
                      </a:lnTo>
                      <a:lnTo>
                        <a:pt x="302" y="824"/>
                      </a:lnTo>
                      <a:lnTo>
                        <a:pt x="299" y="828"/>
                      </a:lnTo>
                      <a:lnTo>
                        <a:pt x="299" y="831"/>
                      </a:lnTo>
                      <a:lnTo>
                        <a:pt x="301" y="837"/>
                      </a:lnTo>
                      <a:lnTo>
                        <a:pt x="299" y="840"/>
                      </a:lnTo>
                      <a:lnTo>
                        <a:pt x="288" y="840"/>
                      </a:lnTo>
                      <a:lnTo>
                        <a:pt x="282" y="842"/>
                      </a:lnTo>
                      <a:lnTo>
                        <a:pt x="282" y="846"/>
                      </a:lnTo>
                      <a:lnTo>
                        <a:pt x="280" y="851"/>
                      </a:lnTo>
                      <a:lnTo>
                        <a:pt x="276" y="851"/>
                      </a:lnTo>
                      <a:lnTo>
                        <a:pt x="272" y="849"/>
                      </a:lnTo>
                      <a:lnTo>
                        <a:pt x="269" y="844"/>
                      </a:lnTo>
                      <a:lnTo>
                        <a:pt x="266" y="844"/>
                      </a:lnTo>
                      <a:lnTo>
                        <a:pt x="264" y="845"/>
                      </a:lnTo>
                      <a:lnTo>
                        <a:pt x="262" y="846"/>
                      </a:lnTo>
                      <a:lnTo>
                        <a:pt x="261" y="846"/>
                      </a:lnTo>
                      <a:lnTo>
                        <a:pt x="260" y="840"/>
                      </a:lnTo>
                      <a:lnTo>
                        <a:pt x="256" y="835"/>
                      </a:lnTo>
                      <a:lnTo>
                        <a:pt x="253" y="834"/>
                      </a:lnTo>
                      <a:lnTo>
                        <a:pt x="249" y="837"/>
                      </a:lnTo>
                      <a:lnTo>
                        <a:pt x="244" y="836"/>
                      </a:lnTo>
                      <a:lnTo>
                        <a:pt x="242" y="837"/>
                      </a:lnTo>
                      <a:lnTo>
                        <a:pt x="239" y="840"/>
                      </a:lnTo>
                      <a:lnTo>
                        <a:pt x="238" y="844"/>
                      </a:lnTo>
                      <a:lnTo>
                        <a:pt x="235" y="847"/>
                      </a:lnTo>
                      <a:lnTo>
                        <a:pt x="229" y="849"/>
                      </a:lnTo>
                      <a:lnTo>
                        <a:pt x="229" y="846"/>
                      </a:lnTo>
                      <a:lnTo>
                        <a:pt x="227" y="842"/>
                      </a:lnTo>
                      <a:lnTo>
                        <a:pt x="222" y="840"/>
                      </a:lnTo>
                      <a:lnTo>
                        <a:pt x="220" y="835"/>
                      </a:lnTo>
                      <a:lnTo>
                        <a:pt x="215" y="835"/>
                      </a:lnTo>
                      <a:lnTo>
                        <a:pt x="211" y="829"/>
                      </a:lnTo>
                      <a:lnTo>
                        <a:pt x="210" y="806"/>
                      </a:lnTo>
                      <a:lnTo>
                        <a:pt x="210" y="802"/>
                      </a:lnTo>
                      <a:lnTo>
                        <a:pt x="205" y="801"/>
                      </a:lnTo>
                      <a:lnTo>
                        <a:pt x="200" y="801"/>
                      </a:lnTo>
                      <a:lnTo>
                        <a:pt x="194" y="808"/>
                      </a:lnTo>
                      <a:lnTo>
                        <a:pt x="191" y="808"/>
                      </a:lnTo>
                      <a:lnTo>
                        <a:pt x="191" y="801"/>
                      </a:lnTo>
                      <a:lnTo>
                        <a:pt x="192" y="798"/>
                      </a:lnTo>
                      <a:lnTo>
                        <a:pt x="197" y="797"/>
                      </a:lnTo>
                      <a:lnTo>
                        <a:pt x="197" y="792"/>
                      </a:lnTo>
                      <a:lnTo>
                        <a:pt x="201" y="792"/>
                      </a:lnTo>
                      <a:lnTo>
                        <a:pt x="204" y="788"/>
                      </a:lnTo>
                      <a:lnTo>
                        <a:pt x="207" y="788"/>
                      </a:lnTo>
                      <a:lnTo>
                        <a:pt x="207" y="782"/>
                      </a:lnTo>
                      <a:lnTo>
                        <a:pt x="206" y="782"/>
                      </a:lnTo>
                      <a:lnTo>
                        <a:pt x="201" y="782"/>
                      </a:lnTo>
                      <a:lnTo>
                        <a:pt x="197" y="779"/>
                      </a:lnTo>
                      <a:lnTo>
                        <a:pt x="194" y="776"/>
                      </a:lnTo>
                      <a:lnTo>
                        <a:pt x="189" y="766"/>
                      </a:lnTo>
                      <a:lnTo>
                        <a:pt x="184" y="769"/>
                      </a:lnTo>
                      <a:lnTo>
                        <a:pt x="183" y="767"/>
                      </a:lnTo>
                      <a:lnTo>
                        <a:pt x="183" y="750"/>
                      </a:lnTo>
                      <a:lnTo>
                        <a:pt x="181" y="745"/>
                      </a:lnTo>
                      <a:lnTo>
                        <a:pt x="179" y="745"/>
                      </a:lnTo>
                      <a:lnTo>
                        <a:pt x="179" y="739"/>
                      </a:lnTo>
                      <a:lnTo>
                        <a:pt x="178" y="737"/>
                      </a:lnTo>
                      <a:lnTo>
                        <a:pt x="174" y="737"/>
                      </a:lnTo>
                      <a:lnTo>
                        <a:pt x="173" y="737"/>
                      </a:lnTo>
                      <a:lnTo>
                        <a:pt x="174" y="724"/>
                      </a:lnTo>
                      <a:lnTo>
                        <a:pt x="174" y="723"/>
                      </a:lnTo>
                      <a:lnTo>
                        <a:pt x="170" y="721"/>
                      </a:lnTo>
                      <a:lnTo>
                        <a:pt x="168" y="721"/>
                      </a:lnTo>
                      <a:lnTo>
                        <a:pt x="164" y="724"/>
                      </a:lnTo>
                      <a:lnTo>
                        <a:pt x="163" y="724"/>
                      </a:lnTo>
                      <a:lnTo>
                        <a:pt x="156" y="720"/>
                      </a:lnTo>
                      <a:lnTo>
                        <a:pt x="153" y="720"/>
                      </a:lnTo>
                      <a:lnTo>
                        <a:pt x="152" y="721"/>
                      </a:lnTo>
                      <a:lnTo>
                        <a:pt x="152" y="729"/>
                      </a:lnTo>
                      <a:lnTo>
                        <a:pt x="149" y="733"/>
                      </a:lnTo>
                      <a:lnTo>
                        <a:pt x="136" y="737"/>
                      </a:lnTo>
                      <a:lnTo>
                        <a:pt x="136" y="743"/>
                      </a:lnTo>
                      <a:lnTo>
                        <a:pt x="134" y="747"/>
                      </a:lnTo>
                      <a:lnTo>
                        <a:pt x="120" y="743"/>
                      </a:lnTo>
                      <a:lnTo>
                        <a:pt x="110" y="737"/>
                      </a:lnTo>
                      <a:lnTo>
                        <a:pt x="102" y="736"/>
                      </a:lnTo>
                      <a:lnTo>
                        <a:pt x="99" y="736"/>
                      </a:lnTo>
                      <a:lnTo>
                        <a:pt x="95" y="742"/>
                      </a:lnTo>
                      <a:lnTo>
                        <a:pt x="89" y="743"/>
                      </a:lnTo>
                      <a:lnTo>
                        <a:pt x="87" y="749"/>
                      </a:lnTo>
                      <a:lnTo>
                        <a:pt x="83" y="753"/>
                      </a:lnTo>
                      <a:lnTo>
                        <a:pt x="78" y="750"/>
                      </a:lnTo>
                      <a:lnTo>
                        <a:pt x="70" y="739"/>
                      </a:lnTo>
                      <a:lnTo>
                        <a:pt x="67" y="737"/>
                      </a:lnTo>
                      <a:lnTo>
                        <a:pt x="62" y="737"/>
                      </a:lnTo>
                      <a:lnTo>
                        <a:pt x="56" y="743"/>
                      </a:lnTo>
                      <a:lnTo>
                        <a:pt x="52" y="747"/>
                      </a:lnTo>
                      <a:lnTo>
                        <a:pt x="48" y="748"/>
                      </a:lnTo>
                      <a:lnTo>
                        <a:pt x="43" y="744"/>
                      </a:lnTo>
                      <a:lnTo>
                        <a:pt x="38" y="740"/>
                      </a:lnTo>
                      <a:lnTo>
                        <a:pt x="39" y="737"/>
                      </a:lnTo>
                      <a:lnTo>
                        <a:pt x="43" y="732"/>
                      </a:lnTo>
                      <a:lnTo>
                        <a:pt x="43" y="728"/>
                      </a:lnTo>
                      <a:lnTo>
                        <a:pt x="46" y="724"/>
                      </a:lnTo>
                      <a:lnTo>
                        <a:pt x="48" y="723"/>
                      </a:lnTo>
                      <a:lnTo>
                        <a:pt x="48" y="721"/>
                      </a:lnTo>
                      <a:lnTo>
                        <a:pt x="44" y="717"/>
                      </a:lnTo>
                      <a:lnTo>
                        <a:pt x="44" y="710"/>
                      </a:lnTo>
                      <a:lnTo>
                        <a:pt x="46" y="706"/>
                      </a:lnTo>
                      <a:lnTo>
                        <a:pt x="46" y="702"/>
                      </a:lnTo>
                      <a:lnTo>
                        <a:pt x="45" y="699"/>
                      </a:lnTo>
                      <a:lnTo>
                        <a:pt x="45" y="697"/>
                      </a:lnTo>
                      <a:lnTo>
                        <a:pt x="46" y="697"/>
                      </a:lnTo>
                      <a:lnTo>
                        <a:pt x="45" y="694"/>
                      </a:lnTo>
                      <a:lnTo>
                        <a:pt x="41" y="689"/>
                      </a:lnTo>
                      <a:lnTo>
                        <a:pt x="39" y="684"/>
                      </a:lnTo>
                      <a:lnTo>
                        <a:pt x="36" y="682"/>
                      </a:lnTo>
                      <a:lnTo>
                        <a:pt x="35" y="678"/>
                      </a:lnTo>
                      <a:lnTo>
                        <a:pt x="32" y="674"/>
                      </a:lnTo>
                      <a:lnTo>
                        <a:pt x="32" y="670"/>
                      </a:lnTo>
                      <a:lnTo>
                        <a:pt x="27" y="670"/>
                      </a:lnTo>
                      <a:lnTo>
                        <a:pt x="24" y="673"/>
                      </a:lnTo>
                      <a:lnTo>
                        <a:pt x="20" y="673"/>
                      </a:lnTo>
                      <a:lnTo>
                        <a:pt x="19" y="672"/>
                      </a:lnTo>
                      <a:lnTo>
                        <a:pt x="17" y="666"/>
                      </a:lnTo>
                      <a:lnTo>
                        <a:pt x="9" y="654"/>
                      </a:lnTo>
                      <a:lnTo>
                        <a:pt x="9" y="652"/>
                      </a:lnTo>
                      <a:lnTo>
                        <a:pt x="14" y="646"/>
                      </a:lnTo>
                      <a:lnTo>
                        <a:pt x="13" y="641"/>
                      </a:lnTo>
                      <a:lnTo>
                        <a:pt x="11" y="635"/>
                      </a:lnTo>
                      <a:lnTo>
                        <a:pt x="11" y="629"/>
                      </a:lnTo>
                      <a:lnTo>
                        <a:pt x="9" y="621"/>
                      </a:lnTo>
                      <a:lnTo>
                        <a:pt x="6" y="618"/>
                      </a:lnTo>
                      <a:lnTo>
                        <a:pt x="5" y="618"/>
                      </a:lnTo>
                      <a:lnTo>
                        <a:pt x="3" y="614"/>
                      </a:lnTo>
                      <a:lnTo>
                        <a:pt x="1" y="614"/>
                      </a:lnTo>
                      <a:lnTo>
                        <a:pt x="1" y="608"/>
                      </a:lnTo>
                      <a:lnTo>
                        <a:pt x="3" y="600"/>
                      </a:lnTo>
                      <a:lnTo>
                        <a:pt x="2" y="597"/>
                      </a:lnTo>
                      <a:lnTo>
                        <a:pt x="0" y="594"/>
                      </a:lnTo>
                      <a:lnTo>
                        <a:pt x="23" y="572"/>
                      </a:lnTo>
                      <a:lnTo>
                        <a:pt x="30" y="554"/>
                      </a:lnTo>
                      <a:lnTo>
                        <a:pt x="34" y="543"/>
                      </a:lnTo>
                      <a:lnTo>
                        <a:pt x="39" y="532"/>
                      </a:lnTo>
                      <a:lnTo>
                        <a:pt x="41" y="530"/>
                      </a:lnTo>
                      <a:lnTo>
                        <a:pt x="45" y="532"/>
                      </a:lnTo>
                      <a:lnTo>
                        <a:pt x="45" y="533"/>
                      </a:lnTo>
                      <a:lnTo>
                        <a:pt x="51" y="534"/>
                      </a:lnTo>
                      <a:lnTo>
                        <a:pt x="55" y="537"/>
                      </a:lnTo>
                      <a:lnTo>
                        <a:pt x="60" y="550"/>
                      </a:lnTo>
                      <a:lnTo>
                        <a:pt x="70" y="568"/>
                      </a:lnTo>
                      <a:lnTo>
                        <a:pt x="84" y="572"/>
                      </a:lnTo>
                      <a:lnTo>
                        <a:pt x="87" y="572"/>
                      </a:lnTo>
                      <a:lnTo>
                        <a:pt x="113" y="550"/>
                      </a:lnTo>
                      <a:lnTo>
                        <a:pt x="200" y="553"/>
                      </a:lnTo>
                      <a:lnTo>
                        <a:pt x="271" y="554"/>
                      </a:lnTo>
                      <a:lnTo>
                        <a:pt x="344" y="555"/>
                      </a:lnTo>
                      <a:lnTo>
                        <a:pt x="362" y="555"/>
                      </a:lnTo>
                      <a:lnTo>
                        <a:pt x="374" y="508"/>
                      </a:lnTo>
                      <a:lnTo>
                        <a:pt x="352" y="501"/>
                      </a:lnTo>
                      <a:lnTo>
                        <a:pt x="346" y="444"/>
                      </a:lnTo>
                      <a:lnTo>
                        <a:pt x="341" y="389"/>
                      </a:lnTo>
                      <a:lnTo>
                        <a:pt x="335" y="335"/>
                      </a:lnTo>
                      <a:lnTo>
                        <a:pt x="329" y="281"/>
                      </a:lnTo>
                      <a:lnTo>
                        <a:pt x="324" y="226"/>
                      </a:lnTo>
                      <a:lnTo>
                        <a:pt x="318" y="169"/>
                      </a:lnTo>
                      <a:lnTo>
                        <a:pt x="313" y="114"/>
                      </a:lnTo>
                      <a:lnTo>
                        <a:pt x="307" y="58"/>
                      </a:lnTo>
                      <a:lnTo>
                        <a:pt x="301" y="0"/>
                      </a:lnTo>
                      <a:lnTo>
                        <a:pt x="398" y="0"/>
                      </a:lnTo>
                      <a:lnTo>
                        <a:pt x="462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7" name="任意多边形: 形状 156"/>
                <p:cNvSpPr>
                  <a:spLocks noChangeAspect="1"/>
                </p:cNvSpPr>
                <p:nvPr/>
              </p:nvSpPr>
              <p:spPr bwMode="gray">
                <a:xfrm>
                  <a:off x="4887118" y="2994372"/>
                  <a:ext cx="69850" cy="147638"/>
                </a:xfrm>
                <a:custGeom>
                  <a:avLst/>
                  <a:gdLst/>
                  <a:ahLst/>
                  <a:cxnLst>
                    <a:cxn ang="0">
                      <a:pos x="123" y="461"/>
                    </a:cxn>
                    <a:cxn ang="0">
                      <a:pos x="145" y="444"/>
                    </a:cxn>
                    <a:cxn ang="0">
                      <a:pos x="151" y="424"/>
                    </a:cxn>
                    <a:cxn ang="0">
                      <a:pos x="147" y="387"/>
                    </a:cxn>
                    <a:cxn ang="0">
                      <a:pos x="164" y="373"/>
                    </a:cxn>
                    <a:cxn ang="0">
                      <a:pos x="178" y="355"/>
                    </a:cxn>
                    <a:cxn ang="0">
                      <a:pos x="213" y="331"/>
                    </a:cxn>
                    <a:cxn ang="0">
                      <a:pos x="217" y="284"/>
                    </a:cxn>
                    <a:cxn ang="0">
                      <a:pos x="212" y="277"/>
                    </a:cxn>
                    <a:cxn ang="0">
                      <a:pos x="202" y="278"/>
                    </a:cxn>
                    <a:cxn ang="0">
                      <a:pos x="198" y="269"/>
                    </a:cxn>
                    <a:cxn ang="0">
                      <a:pos x="186" y="251"/>
                    </a:cxn>
                    <a:cxn ang="0">
                      <a:pos x="172" y="252"/>
                    </a:cxn>
                    <a:cxn ang="0">
                      <a:pos x="164" y="249"/>
                    </a:cxn>
                    <a:cxn ang="0">
                      <a:pos x="153" y="246"/>
                    </a:cxn>
                    <a:cxn ang="0">
                      <a:pos x="138" y="226"/>
                    </a:cxn>
                    <a:cxn ang="0">
                      <a:pos x="150" y="219"/>
                    </a:cxn>
                    <a:cxn ang="0">
                      <a:pos x="153" y="203"/>
                    </a:cxn>
                    <a:cxn ang="0">
                      <a:pos x="166" y="195"/>
                    </a:cxn>
                    <a:cxn ang="0">
                      <a:pos x="185" y="181"/>
                    </a:cxn>
                    <a:cxn ang="0">
                      <a:pos x="198" y="163"/>
                    </a:cxn>
                    <a:cxn ang="0">
                      <a:pos x="204" y="132"/>
                    </a:cxn>
                    <a:cxn ang="0">
                      <a:pos x="194" y="111"/>
                    </a:cxn>
                    <a:cxn ang="0">
                      <a:pos x="181" y="101"/>
                    </a:cxn>
                    <a:cxn ang="0">
                      <a:pos x="172" y="79"/>
                    </a:cxn>
                    <a:cxn ang="0">
                      <a:pos x="183" y="59"/>
                    </a:cxn>
                    <a:cxn ang="0">
                      <a:pos x="207" y="31"/>
                    </a:cxn>
                    <a:cxn ang="0">
                      <a:pos x="194" y="19"/>
                    </a:cxn>
                    <a:cxn ang="0">
                      <a:pos x="182" y="32"/>
                    </a:cxn>
                    <a:cxn ang="0">
                      <a:pos x="171" y="39"/>
                    </a:cxn>
                    <a:cxn ang="0">
                      <a:pos x="161" y="24"/>
                    </a:cxn>
                    <a:cxn ang="0">
                      <a:pos x="155" y="9"/>
                    </a:cxn>
                    <a:cxn ang="0">
                      <a:pos x="138" y="0"/>
                    </a:cxn>
                    <a:cxn ang="0">
                      <a:pos x="115" y="2"/>
                    </a:cxn>
                    <a:cxn ang="0">
                      <a:pos x="91" y="13"/>
                    </a:cxn>
                    <a:cxn ang="0">
                      <a:pos x="79" y="24"/>
                    </a:cxn>
                    <a:cxn ang="0">
                      <a:pos x="73" y="31"/>
                    </a:cxn>
                    <a:cxn ang="0">
                      <a:pos x="62" y="41"/>
                    </a:cxn>
                    <a:cxn ang="0">
                      <a:pos x="51" y="55"/>
                    </a:cxn>
                    <a:cxn ang="0">
                      <a:pos x="58" y="61"/>
                    </a:cxn>
                    <a:cxn ang="0">
                      <a:pos x="52" y="101"/>
                    </a:cxn>
                    <a:cxn ang="0">
                      <a:pos x="56" y="134"/>
                    </a:cxn>
                    <a:cxn ang="0">
                      <a:pos x="59" y="147"/>
                    </a:cxn>
                    <a:cxn ang="0">
                      <a:pos x="49" y="185"/>
                    </a:cxn>
                    <a:cxn ang="0">
                      <a:pos x="27" y="208"/>
                    </a:cxn>
                    <a:cxn ang="0">
                      <a:pos x="14" y="217"/>
                    </a:cxn>
                    <a:cxn ang="0">
                      <a:pos x="3" y="226"/>
                    </a:cxn>
                    <a:cxn ang="0">
                      <a:pos x="3" y="234"/>
                    </a:cxn>
                    <a:cxn ang="0">
                      <a:pos x="14" y="272"/>
                    </a:cxn>
                    <a:cxn ang="0">
                      <a:pos x="37" y="285"/>
                    </a:cxn>
                    <a:cxn ang="0">
                      <a:pos x="46" y="323"/>
                    </a:cxn>
                    <a:cxn ang="0">
                      <a:pos x="89" y="348"/>
                    </a:cxn>
                    <a:cxn ang="0">
                      <a:pos x="91" y="349"/>
                    </a:cxn>
                    <a:cxn ang="0">
                      <a:pos x="110" y="459"/>
                    </a:cxn>
                  </a:cxnLst>
                  <a:rect l="0" t="0" r="r" b="b"/>
                  <a:pathLst>
                    <a:path w="218" h="462">
                      <a:moveTo>
                        <a:pt x="111" y="462"/>
                      </a:moveTo>
                      <a:lnTo>
                        <a:pt x="123" y="461"/>
                      </a:lnTo>
                      <a:lnTo>
                        <a:pt x="135" y="452"/>
                      </a:lnTo>
                      <a:lnTo>
                        <a:pt x="145" y="444"/>
                      </a:lnTo>
                      <a:lnTo>
                        <a:pt x="151" y="434"/>
                      </a:lnTo>
                      <a:lnTo>
                        <a:pt x="151" y="424"/>
                      </a:lnTo>
                      <a:lnTo>
                        <a:pt x="145" y="396"/>
                      </a:lnTo>
                      <a:lnTo>
                        <a:pt x="147" y="387"/>
                      </a:lnTo>
                      <a:lnTo>
                        <a:pt x="151" y="379"/>
                      </a:lnTo>
                      <a:lnTo>
                        <a:pt x="164" y="373"/>
                      </a:lnTo>
                      <a:lnTo>
                        <a:pt x="174" y="365"/>
                      </a:lnTo>
                      <a:lnTo>
                        <a:pt x="178" y="355"/>
                      </a:lnTo>
                      <a:lnTo>
                        <a:pt x="207" y="336"/>
                      </a:lnTo>
                      <a:lnTo>
                        <a:pt x="213" y="331"/>
                      </a:lnTo>
                      <a:lnTo>
                        <a:pt x="218" y="320"/>
                      </a:lnTo>
                      <a:lnTo>
                        <a:pt x="217" y="284"/>
                      </a:lnTo>
                      <a:lnTo>
                        <a:pt x="218" y="281"/>
                      </a:lnTo>
                      <a:lnTo>
                        <a:pt x="212" y="277"/>
                      </a:lnTo>
                      <a:lnTo>
                        <a:pt x="208" y="278"/>
                      </a:lnTo>
                      <a:lnTo>
                        <a:pt x="202" y="278"/>
                      </a:lnTo>
                      <a:lnTo>
                        <a:pt x="198" y="273"/>
                      </a:lnTo>
                      <a:lnTo>
                        <a:pt x="198" y="269"/>
                      </a:lnTo>
                      <a:lnTo>
                        <a:pt x="191" y="251"/>
                      </a:lnTo>
                      <a:lnTo>
                        <a:pt x="186" y="251"/>
                      </a:lnTo>
                      <a:lnTo>
                        <a:pt x="177" y="257"/>
                      </a:lnTo>
                      <a:lnTo>
                        <a:pt x="172" y="252"/>
                      </a:lnTo>
                      <a:lnTo>
                        <a:pt x="170" y="246"/>
                      </a:lnTo>
                      <a:lnTo>
                        <a:pt x="164" y="249"/>
                      </a:lnTo>
                      <a:lnTo>
                        <a:pt x="159" y="249"/>
                      </a:lnTo>
                      <a:lnTo>
                        <a:pt x="153" y="246"/>
                      </a:lnTo>
                      <a:lnTo>
                        <a:pt x="142" y="239"/>
                      </a:lnTo>
                      <a:lnTo>
                        <a:pt x="138" y="226"/>
                      </a:lnTo>
                      <a:lnTo>
                        <a:pt x="138" y="215"/>
                      </a:lnTo>
                      <a:lnTo>
                        <a:pt x="150" y="219"/>
                      </a:lnTo>
                      <a:lnTo>
                        <a:pt x="150" y="210"/>
                      </a:lnTo>
                      <a:lnTo>
                        <a:pt x="153" y="203"/>
                      </a:lnTo>
                      <a:lnTo>
                        <a:pt x="160" y="201"/>
                      </a:lnTo>
                      <a:lnTo>
                        <a:pt x="166" y="195"/>
                      </a:lnTo>
                      <a:lnTo>
                        <a:pt x="172" y="192"/>
                      </a:lnTo>
                      <a:lnTo>
                        <a:pt x="185" y="181"/>
                      </a:lnTo>
                      <a:lnTo>
                        <a:pt x="192" y="174"/>
                      </a:lnTo>
                      <a:lnTo>
                        <a:pt x="198" y="163"/>
                      </a:lnTo>
                      <a:lnTo>
                        <a:pt x="207" y="140"/>
                      </a:lnTo>
                      <a:lnTo>
                        <a:pt x="204" y="132"/>
                      </a:lnTo>
                      <a:lnTo>
                        <a:pt x="202" y="116"/>
                      </a:lnTo>
                      <a:lnTo>
                        <a:pt x="194" y="111"/>
                      </a:lnTo>
                      <a:lnTo>
                        <a:pt x="191" y="104"/>
                      </a:lnTo>
                      <a:lnTo>
                        <a:pt x="181" y="101"/>
                      </a:lnTo>
                      <a:lnTo>
                        <a:pt x="176" y="95"/>
                      </a:lnTo>
                      <a:lnTo>
                        <a:pt x="172" y="79"/>
                      </a:lnTo>
                      <a:lnTo>
                        <a:pt x="175" y="66"/>
                      </a:lnTo>
                      <a:lnTo>
                        <a:pt x="183" y="59"/>
                      </a:lnTo>
                      <a:lnTo>
                        <a:pt x="194" y="55"/>
                      </a:lnTo>
                      <a:lnTo>
                        <a:pt x="207" y="31"/>
                      </a:lnTo>
                      <a:lnTo>
                        <a:pt x="201" y="19"/>
                      </a:lnTo>
                      <a:lnTo>
                        <a:pt x="194" y="19"/>
                      </a:lnTo>
                      <a:lnTo>
                        <a:pt x="188" y="27"/>
                      </a:lnTo>
                      <a:lnTo>
                        <a:pt x="182" y="32"/>
                      </a:lnTo>
                      <a:lnTo>
                        <a:pt x="175" y="35"/>
                      </a:lnTo>
                      <a:lnTo>
                        <a:pt x="171" y="39"/>
                      </a:lnTo>
                      <a:lnTo>
                        <a:pt x="160" y="35"/>
                      </a:lnTo>
                      <a:lnTo>
                        <a:pt x="161" y="24"/>
                      </a:lnTo>
                      <a:lnTo>
                        <a:pt x="156" y="15"/>
                      </a:lnTo>
                      <a:lnTo>
                        <a:pt x="155" y="9"/>
                      </a:lnTo>
                      <a:lnTo>
                        <a:pt x="156" y="7"/>
                      </a:lnTo>
                      <a:lnTo>
                        <a:pt x="138" y="0"/>
                      </a:lnTo>
                      <a:lnTo>
                        <a:pt x="128" y="0"/>
                      </a:lnTo>
                      <a:lnTo>
                        <a:pt x="115" y="2"/>
                      </a:lnTo>
                      <a:lnTo>
                        <a:pt x="104" y="7"/>
                      </a:lnTo>
                      <a:lnTo>
                        <a:pt x="91" y="13"/>
                      </a:lnTo>
                      <a:lnTo>
                        <a:pt x="83" y="19"/>
                      </a:lnTo>
                      <a:lnTo>
                        <a:pt x="79" y="24"/>
                      </a:lnTo>
                      <a:lnTo>
                        <a:pt x="75" y="25"/>
                      </a:lnTo>
                      <a:lnTo>
                        <a:pt x="73" y="31"/>
                      </a:lnTo>
                      <a:lnTo>
                        <a:pt x="68" y="35"/>
                      </a:lnTo>
                      <a:lnTo>
                        <a:pt x="62" y="41"/>
                      </a:lnTo>
                      <a:lnTo>
                        <a:pt x="53" y="50"/>
                      </a:lnTo>
                      <a:lnTo>
                        <a:pt x="51" y="55"/>
                      </a:lnTo>
                      <a:lnTo>
                        <a:pt x="57" y="57"/>
                      </a:lnTo>
                      <a:lnTo>
                        <a:pt x="58" y="61"/>
                      </a:lnTo>
                      <a:lnTo>
                        <a:pt x="53" y="93"/>
                      </a:lnTo>
                      <a:lnTo>
                        <a:pt x="52" y="101"/>
                      </a:lnTo>
                      <a:lnTo>
                        <a:pt x="54" y="111"/>
                      </a:lnTo>
                      <a:lnTo>
                        <a:pt x="56" y="134"/>
                      </a:lnTo>
                      <a:lnTo>
                        <a:pt x="59" y="140"/>
                      </a:lnTo>
                      <a:lnTo>
                        <a:pt x="59" y="147"/>
                      </a:lnTo>
                      <a:lnTo>
                        <a:pt x="53" y="171"/>
                      </a:lnTo>
                      <a:lnTo>
                        <a:pt x="49" y="185"/>
                      </a:lnTo>
                      <a:lnTo>
                        <a:pt x="30" y="197"/>
                      </a:lnTo>
                      <a:lnTo>
                        <a:pt x="27" y="208"/>
                      </a:lnTo>
                      <a:lnTo>
                        <a:pt x="19" y="212"/>
                      </a:lnTo>
                      <a:lnTo>
                        <a:pt x="14" y="217"/>
                      </a:lnTo>
                      <a:lnTo>
                        <a:pt x="13" y="220"/>
                      </a:lnTo>
                      <a:lnTo>
                        <a:pt x="3" y="226"/>
                      </a:lnTo>
                      <a:lnTo>
                        <a:pt x="0" y="226"/>
                      </a:lnTo>
                      <a:lnTo>
                        <a:pt x="3" y="234"/>
                      </a:lnTo>
                      <a:lnTo>
                        <a:pt x="8" y="246"/>
                      </a:lnTo>
                      <a:lnTo>
                        <a:pt x="14" y="272"/>
                      </a:lnTo>
                      <a:lnTo>
                        <a:pt x="32" y="279"/>
                      </a:lnTo>
                      <a:lnTo>
                        <a:pt x="37" y="285"/>
                      </a:lnTo>
                      <a:lnTo>
                        <a:pt x="46" y="305"/>
                      </a:lnTo>
                      <a:lnTo>
                        <a:pt x="46" y="323"/>
                      </a:lnTo>
                      <a:lnTo>
                        <a:pt x="64" y="336"/>
                      </a:lnTo>
                      <a:lnTo>
                        <a:pt x="89" y="348"/>
                      </a:lnTo>
                      <a:lnTo>
                        <a:pt x="91" y="348"/>
                      </a:lnTo>
                      <a:lnTo>
                        <a:pt x="91" y="349"/>
                      </a:lnTo>
                      <a:lnTo>
                        <a:pt x="105" y="422"/>
                      </a:lnTo>
                      <a:lnTo>
                        <a:pt x="110" y="459"/>
                      </a:lnTo>
                      <a:lnTo>
                        <a:pt x="111" y="46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8" name="任意多边形: 形状 157"/>
                <p:cNvSpPr>
                  <a:spLocks noChangeAspect="1"/>
                </p:cNvSpPr>
                <p:nvPr/>
              </p:nvSpPr>
              <p:spPr bwMode="gray">
                <a:xfrm>
                  <a:off x="5187155" y="3115022"/>
                  <a:ext cx="195263" cy="192088"/>
                </a:xfrm>
                <a:custGeom>
                  <a:avLst/>
                  <a:gdLst/>
                  <a:ahLst/>
                  <a:cxnLst>
                    <a:cxn ang="0">
                      <a:pos x="24" y="438"/>
                    </a:cxn>
                    <a:cxn ang="0">
                      <a:pos x="24" y="265"/>
                    </a:cxn>
                    <a:cxn ang="0">
                      <a:pos x="7" y="146"/>
                    </a:cxn>
                    <a:cxn ang="0">
                      <a:pos x="1" y="120"/>
                    </a:cxn>
                    <a:cxn ang="0">
                      <a:pos x="3" y="90"/>
                    </a:cxn>
                    <a:cxn ang="0">
                      <a:pos x="15" y="74"/>
                    </a:cxn>
                    <a:cxn ang="0">
                      <a:pos x="7" y="22"/>
                    </a:cxn>
                    <a:cxn ang="0">
                      <a:pos x="18" y="2"/>
                    </a:cxn>
                    <a:cxn ang="0">
                      <a:pos x="35" y="8"/>
                    </a:cxn>
                    <a:cxn ang="0">
                      <a:pos x="91" y="7"/>
                    </a:cxn>
                    <a:cxn ang="0">
                      <a:pos x="153" y="27"/>
                    </a:cxn>
                    <a:cxn ang="0">
                      <a:pos x="185" y="38"/>
                    </a:cxn>
                    <a:cxn ang="0">
                      <a:pos x="228" y="45"/>
                    </a:cxn>
                    <a:cxn ang="0">
                      <a:pos x="269" y="40"/>
                    </a:cxn>
                    <a:cxn ang="0">
                      <a:pos x="311" y="13"/>
                    </a:cxn>
                    <a:cxn ang="0">
                      <a:pos x="336" y="8"/>
                    </a:cxn>
                    <a:cxn ang="0">
                      <a:pos x="322" y="20"/>
                    </a:cxn>
                    <a:cxn ang="0">
                      <a:pos x="349" y="13"/>
                    </a:cxn>
                    <a:cxn ang="0">
                      <a:pos x="365" y="11"/>
                    </a:cxn>
                    <a:cxn ang="0">
                      <a:pos x="400" y="6"/>
                    </a:cxn>
                    <a:cxn ang="0">
                      <a:pos x="408" y="16"/>
                    </a:cxn>
                    <a:cxn ang="0">
                      <a:pos x="426" y="28"/>
                    </a:cxn>
                    <a:cxn ang="0">
                      <a:pos x="447" y="40"/>
                    </a:cxn>
                    <a:cxn ang="0">
                      <a:pos x="463" y="34"/>
                    </a:cxn>
                    <a:cxn ang="0">
                      <a:pos x="510" y="29"/>
                    </a:cxn>
                    <a:cxn ang="0">
                      <a:pos x="523" y="35"/>
                    </a:cxn>
                    <a:cxn ang="0">
                      <a:pos x="561" y="144"/>
                    </a:cxn>
                    <a:cxn ang="0">
                      <a:pos x="539" y="211"/>
                    </a:cxn>
                    <a:cxn ang="0">
                      <a:pos x="538" y="234"/>
                    </a:cxn>
                    <a:cxn ang="0">
                      <a:pos x="518" y="242"/>
                    </a:cxn>
                    <a:cxn ang="0">
                      <a:pos x="486" y="207"/>
                    </a:cxn>
                    <a:cxn ang="0">
                      <a:pos x="473" y="175"/>
                    </a:cxn>
                    <a:cxn ang="0">
                      <a:pos x="454" y="144"/>
                    </a:cxn>
                    <a:cxn ang="0">
                      <a:pos x="440" y="109"/>
                    </a:cxn>
                    <a:cxn ang="0">
                      <a:pos x="436" y="104"/>
                    </a:cxn>
                    <a:cxn ang="0">
                      <a:pos x="429" y="119"/>
                    </a:cxn>
                    <a:cxn ang="0">
                      <a:pos x="437" y="143"/>
                    </a:cxn>
                    <a:cxn ang="0">
                      <a:pos x="441" y="167"/>
                    </a:cxn>
                    <a:cxn ang="0">
                      <a:pos x="475" y="223"/>
                    </a:cxn>
                    <a:cxn ang="0">
                      <a:pos x="490" y="256"/>
                    </a:cxn>
                    <a:cxn ang="0">
                      <a:pos x="512" y="304"/>
                    </a:cxn>
                    <a:cxn ang="0">
                      <a:pos x="530" y="346"/>
                    </a:cxn>
                    <a:cxn ang="0">
                      <a:pos x="558" y="401"/>
                    </a:cxn>
                    <a:cxn ang="0">
                      <a:pos x="578" y="444"/>
                    </a:cxn>
                    <a:cxn ang="0">
                      <a:pos x="608" y="471"/>
                    </a:cxn>
                    <a:cxn ang="0">
                      <a:pos x="598" y="476"/>
                    </a:cxn>
                    <a:cxn ang="0">
                      <a:pos x="598" y="488"/>
                    </a:cxn>
                    <a:cxn ang="0">
                      <a:pos x="581" y="545"/>
                    </a:cxn>
                    <a:cxn ang="0">
                      <a:pos x="526" y="578"/>
                    </a:cxn>
                    <a:cxn ang="0">
                      <a:pos x="473" y="592"/>
                    </a:cxn>
                    <a:cxn ang="0">
                      <a:pos x="378" y="579"/>
                    </a:cxn>
                    <a:cxn ang="0">
                      <a:pos x="366" y="590"/>
                    </a:cxn>
                    <a:cxn ang="0">
                      <a:pos x="233" y="590"/>
                    </a:cxn>
                    <a:cxn ang="0">
                      <a:pos x="77" y="590"/>
                    </a:cxn>
                  </a:cxnLst>
                  <a:rect l="0" t="0" r="r" b="b"/>
                  <a:pathLst>
                    <a:path w="612" h="605">
                      <a:moveTo>
                        <a:pt x="24" y="552"/>
                      </a:moveTo>
                      <a:lnTo>
                        <a:pt x="24" y="496"/>
                      </a:lnTo>
                      <a:lnTo>
                        <a:pt x="24" y="438"/>
                      </a:lnTo>
                      <a:lnTo>
                        <a:pt x="24" y="382"/>
                      </a:lnTo>
                      <a:lnTo>
                        <a:pt x="24" y="324"/>
                      </a:lnTo>
                      <a:lnTo>
                        <a:pt x="24" y="265"/>
                      </a:lnTo>
                      <a:lnTo>
                        <a:pt x="24" y="207"/>
                      </a:lnTo>
                      <a:lnTo>
                        <a:pt x="24" y="164"/>
                      </a:lnTo>
                      <a:lnTo>
                        <a:pt x="7" y="146"/>
                      </a:lnTo>
                      <a:lnTo>
                        <a:pt x="10" y="133"/>
                      </a:lnTo>
                      <a:lnTo>
                        <a:pt x="8" y="130"/>
                      </a:lnTo>
                      <a:lnTo>
                        <a:pt x="1" y="120"/>
                      </a:lnTo>
                      <a:lnTo>
                        <a:pt x="0" y="99"/>
                      </a:lnTo>
                      <a:lnTo>
                        <a:pt x="0" y="95"/>
                      </a:lnTo>
                      <a:lnTo>
                        <a:pt x="3" y="90"/>
                      </a:lnTo>
                      <a:lnTo>
                        <a:pt x="13" y="86"/>
                      </a:lnTo>
                      <a:lnTo>
                        <a:pt x="13" y="83"/>
                      </a:lnTo>
                      <a:lnTo>
                        <a:pt x="15" y="74"/>
                      </a:lnTo>
                      <a:lnTo>
                        <a:pt x="12" y="57"/>
                      </a:lnTo>
                      <a:lnTo>
                        <a:pt x="11" y="30"/>
                      </a:lnTo>
                      <a:lnTo>
                        <a:pt x="7" y="22"/>
                      </a:lnTo>
                      <a:lnTo>
                        <a:pt x="7" y="19"/>
                      </a:lnTo>
                      <a:lnTo>
                        <a:pt x="15" y="11"/>
                      </a:lnTo>
                      <a:lnTo>
                        <a:pt x="18" y="2"/>
                      </a:lnTo>
                      <a:lnTo>
                        <a:pt x="26" y="0"/>
                      </a:lnTo>
                      <a:lnTo>
                        <a:pt x="28" y="6"/>
                      </a:lnTo>
                      <a:lnTo>
                        <a:pt x="35" y="8"/>
                      </a:lnTo>
                      <a:lnTo>
                        <a:pt x="54" y="3"/>
                      </a:lnTo>
                      <a:lnTo>
                        <a:pt x="67" y="3"/>
                      </a:lnTo>
                      <a:lnTo>
                        <a:pt x="91" y="7"/>
                      </a:lnTo>
                      <a:lnTo>
                        <a:pt x="123" y="12"/>
                      </a:lnTo>
                      <a:lnTo>
                        <a:pt x="142" y="19"/>
                      </a:lnTo>
                      <a:lnTo>
                        <a:pt x="153" y="27"/>
                      </a:lnTo>
                      <a:lnTo>
                        <a:pt x="169" y="29"/>
                      </a:lnTo>
                      <a:lnTo>
                        <a:pt x="177" y="31"/>
                      </a:lnTo>
                      <a:lnTo>
                        <a:pt x="185" y="38"/>
                      </a:lnTo>
                      <a:lnTo>
                        <a:pt x="201" y="38"/>
                      </a:lnTo>
                      <a:lnTo>
                        <a:pt x="214" y="39"/>
                      </a:lnTo>
                      <a:lnTo>
                        <a:pt x="228" y="45"/>
                      </a:lnTo>
                      <a:lnTo>
                        <a:pt x="239" y="52"/>
                      </a:lnTo>
                      <a:lnTo>
                        <a:pt x="255" y="47"/>
                      </a:lnTo>
                      <a:lnTo>
                        <a:pt x="269" y="40"/>
                      </a:lnTo>
                      <a:lnTo>
                        <a:pt x="285" y="28"/>
                      </a:lnTo>
                      <a:lnTo>
                        <a:pt x="301" y="20"/>
                      </a:lnTo>
                      <a:lnTo>
                        <a:pt x="311" y="13"/>
                      </a:lnTo>
                      <a:lnTo>
                        <a:pt x="324" y="12"/>
                      </a:lnTo>
                      <a:lnTo>
                        <a:pt x="334" y="8"/>
                      </a:lnTo>
                      <a:lnTo>
                        <a:pt x="336" y="8"/>
                      </a:lnTo>
                      <a:lnTo>
                        <a:pt x="336" y="11"/>
                      </a:lnTo>
                      <a:lnTo>
                        <a:pt x="324" y="16"/>
                      </a:lnTo>
                      <a:lnTo>
                        <a:pt x="322" y="20"/>
                      </a:lnTo>
                      <a:lnTo>
                        <a:pt x="324" y="20"/>
                      </a:lnTo>
                      <a:lnTo>
                        <a:pt x="344" y="17"/>
                      </a:lnTo>
                      <a:lnTo>
                        <a:pt x="349" y="13"/>
                      </a:lnTo>
                      <a:lnTo>
                        <a:pt x="354" y="7"/>
                      </a:lnTo>
                      <a:lnTo>
                        <a:pt x="361" y="11"/>
                      </a:lnTo>
                      <a:lnTo>
                        <a:pt x="365" y="11"/>
                      </a:lnTo>
                      <a:lnTo>
                        <a:pt x="388" y="11"/>
                      </a:lnTo>
                      <a:lnTo>
                        <a:pt x="390" y="11"/>
                      </a:lnTo>
                      <a:lnTo>
                        <a:pt x="400" y="6"/>
                      </a:lnTo>
                      <a:lnTo>
                        <a:pt x="401" y="8"/>
                      </a:lnTo>
                      <a:lnTo>
                        <a:pt x="405" y="14"/>
                      </a:lnTo>
                      <a:lnTo>
                        <a:pt x="408" y="16"/>
                      </a:lnTo>
                      <a:lnTo>
                        <a:pt x="411" y="20"/>
                      </a:lnTo>
                      <a:lnTo>
                        <a:pt x="416" y="24"/>
                      </a:lnTo>
                      <a:lnTo>
                        <a:pt x="426" y="28"/>
                      </a:lnTo>
                      <a:lnTo>
                        <a:pt x="431" y="35"/>
                      </a:lnTo>
                      <a:lnTo>
                        <a:pt x="435" y="40"/>
                      </a:lnTo>
                      <a:lnTo>
                        <a:pt x="447" y="40"/>
                      </a:lnTo>
                      <a:lnTo>
                        <a:pt x="456" y="39"/>
                      </a:lnTo>
                      <a:lnTo>
                        <a:pt x="459" y="35"/>
                      </a:lnTo>
                      <a:lnTo>
                        <a:pt x="463" y="34"/>
                      </a:lnTo>
                      <a:lnTo>
                        <a:pt x="468" y="40"/>
                      </a:lnTo>
                      <a:lnTo>
                        <a:pt x="491" y="38"/>
                      </a:lnTo>
                      <a:lnTo>
                        <a:pt x="510" y="29"/>
                      </a:lnTo>
                      <a:lnTo>
                        <a:pt x="521" y="20"/>
                      </a:lnTo>
                      <a:lnTo>
                        <a:pt x="523" y="30"/>
                      </a:lnTo>
                      <a:lnTo>
                        <a:pt x="523" y="35"/>
                      </a:lnTo>
                      <a:lnTo>
                        <a:pt x="527" y="41"/>
                      </a:lnTo>
                      <a:lnTo>
                        <a:pt x="545" y="99"/>
                      </a:lnTo>
                      <a:lnTo>
                        <a:pt x="561" y="144"/>
                      </a:lnTo>
                      <a:lnTo>
                        <a:pt x="554" y="164"/>
                      </a:lnTo>
                      <a:lnTo>
                        <a:pt x="549" y="187"/>
                      </a:lnTo>
                      <a:lnTo>
                        <a:pt x="539" y="211"/>
                      </a:lnTo>
                      <a:lnTo>
                        <a:pt x="539" y="221"/>
                      </a:lnTo>
                      <a:lnTo>
                        <a:pt x="539" y="228"/>
                      </a:lnTo>
                      <a:lnTo>
                        <a:pt x="538" y="234"/>
                      </a:lnTo>
                      <a:lnTo>
                        <a:pt x="534" y="238"/>
                      </a:lnTo>
                      <a:lnTo>
                        <a:pt x="527" y="242"/>
                      </a:lnTo>
                      <a:lnTo>
                        <a:pt x="518" y="242"/>
                      </a:lnTo>
                      <a:lnTo>
                        <a:pt x="510" y="235"/>
                      </a:lnTo>
                      <a:lnTo>
                        <a:pt x="499" y="219"/>
                      </a:lnTo>
                      <a:lnTo>
                        <a:pt x="486" y="207"/>
                      </a:lnTo>
                      <a:lnTo>
                        <a:pt x="476" y="192"/>
                      </a:lnTo>
                      <a:lnTo>
                        <a:pt x="474" y="189"/>
                      </a:lnTo>
                      <a:lnTo>
                        <a:pt x="473" y="175"/>
                      </a:lnTo>
                      <a:lnTo>
                        <a:pt x="469" y="165"/>
                      </a:lnTo>
                      <a:lnTo>
                        <a:pt x="458" y="154"/>
                      </a:lnTo>
                      <a:lnTo>
                        <a:pt x="454" y="144"/>
                      </a:lnTo>
                      <a:lnTo>
                        <a:pt x="447" y="135"/>
                      </a:lnTo>
                      <a:lnTo>
                        <a:pt x="442" y="115"/>
                      </a:lnTo>
                      <a:lnTo>
                        <a:pt x="440" y="109"/>
                      </a:lnTo>
                      <a:lnTo>
                        <a:pt x="438" y="105"/>
                      </a:lnTo>
                      <a:lnTo>
                        <a:pt x="436" y="104"/>
                      </a:lnTo>
                      <a:lnTo>
                        <a:pt x="436" y="104"/>
                      </a:lnTo>
                      <a:lnTo>
                        <a:pt x="432" y="108"/>
                      </a:lnTo>
                      <a:lnTo>
                        <a:pt x="433" y="113"/>
                      </a:lnTo>
                      <a:lnTo>
                        <a:pt x="429" y="119"/>
                      </a:lnTo>
                      <a:lnTo>
                        <a:pt x="427" y="131"/>
                      </a:lnTo>
                      <a:lnTo>
                        <a:pt x="429" y="135"/>
                      </a:lnTo>
                      <a:lnTo>
                        <a:pt x="437" y="143"/>
                      </a:lnTo>
                      <a:lnTo>
                        <a:pt x="440" y="148"/>
                      </a:lnTo>
                      <a:lnTo>
                        <a:pt x="442" y="154"/>
                      </a:lnTo>
                      <a:lnTo>
                        <a:pt x="441" y="167"/>
                      </a:lnTo>
                      <a:lnTo>
                        <a:pt x="443" y="174"/>
                      </a:lnTo>
                      <a:lnTo>
                        <a:pt x="458" y="203"/>
                      </a:lnTo>
                      <a:lnTo>
                        <a:pt x="475" y="223"/>
                      </a:lnTo>
                      <a:lnTo>
                        <a:pt x="483" y="230"/>
                      </a:lnTo>
                      <a:lnTo>
                        <a:pt x="487" y="232"/>
                      </a:lnTo>
                      <a:lnTo>
                        <a:pt x="490" y="256"/>
                      </a:lnTo>
                      <a:lnTo>
                        <a:pt x="495" y="265"/>
                      </a:lnTo>
                      <a:lnTo>
                        <a:pt x="506" y="278"/>
                      </a:lnTo>
                      <a:lnTo>
                        <a:pt x="512" y="304"/>
                      </a:lnTo>
                      <a:lnTo>
                        <a:pt x="515" y="314"/>
                      </a:lnTo>
                      <a:lnTo>
                        <a:pt x="517" y="323"/>
                      </a:lnTo>
                      <a:lnTo>
                        <a:pt x="530" y="346"/>
                      </a:lnTo>
                      <a:lnTo>
                        <a:pt x="535" y="362"/>
                      </a:lnTo>
                      <a:lnTo>
                        <a:pt x="545" y="374"/>
                      </a:lnTo>
                      <a:lnTo>
                        <a:pt x="558" y="401"/>
                      </a:lnTo>
                      <a:lnTo>
                        <a:pt x="562" y="412"/>
                      </a:lnTo>
                      <a:lnTo>
                        <a:pt x="567" y="418"/>
                      </a:lnTo>
                      <a:lnTo>
                        <a:pt x="578" y="444"/>
                      </a:lnTo>
                      <a:lnTo>
                        <a:pt x="588" y="455"/>
                      </a:lnTo>
                      <a:lnTo>
                        <a:pt x="604" y="469"/>
                      </a:lnTo>
                      <a:lnTo>
                        <a:pt x="608" y="471"/>
                      </a:lnTo>
                      <a:lnTo>
                        <a:pt x="612" y="476"/>
                      </a:lnTo>
                      <a:lnTo>
                        <a:pt x="612" y="479"/>
                      </a:lnTo>
                      <a:lnTo>
                        <a:pt x="598" y="476"/>
                      </a:lnTo>
                      <a:lnTo>
                        <a:pt x="596" y="476"/>
                      </a:lnTo>
                      <a:lnTo>
                        <a:pt x="594" y="479"/>
                      </a:lnTo>
                      <a:lnTo>
                        <a:pt x="598" y="488"/>
                      </a:lnTo>
                      <a:lnTo>
                        <a:pt x="599" y="513"/>
                      </a:lnTo>
                      <a:lnTo>
                        <a:pt x="603" y="525"/>
                      </a:lnTo>
                      <a:lnTo>
                        <a:pt x="581" y="545"/>
                      </a:lnTo>
                      <a:lnTo>
                        <a:pt x="567" y="540"/>
                      </a:lnTo>
                      <a:lnTo>
                        <a:pt x="555" y="571"/>
                      </a:lnTo>
                      <a:lnTo>
                        <a:pt x="526" y="578"/>
                      </a:lnTo>
                      <a:lnTo>
                        <a:pt x="518" y="603"/>
                      </a:lnTo>
                      <a:lnTo>
                        <a:pt x="491" y="605"/>
                      </a:lnTo>
                      <a:lnTo>
                        <a:pt x="473" y="592"/>
                      </a:lnTo>
                      <a:lnTo>
                        <a:pt x="376" y="590"/>
                      </a:lnTo>
                      <a:lnTo>
                        <a:pt x="381" y="579"/>
                      </a:lnTo>
                      <a:lnTo>
                        <a:pt x="378" y="579"/>
                      </a:lnTo>
                      <a:lnTo>
                        <a:pt x="376" y="578"/>
                      </a:lnTo>
                      <a:lnTo>
                        <a:pt x="373" y="578"/>
                      </a:lnTo>
                      <a:lnTo>
                        <a:pt x="366" y="590"/>
                      </a:lnTo>
                      <a:lnTo>
                        <a:pt x="338" y="590"/>
                      </a:lnTo>
                      <a:lnTo>
                        <a:pt x="285" y="590"/>
                      </a:lnTo>
                      <a:lnTo>
                        <a:pt x="233" y="590"/>
                      </a:lnTo>
                      <a:lnTo>
                        <a:pt x="180" y="590"/>
                      </a:lnTo>
                      <a:lnTo>
                        <a:pt x="129" y="590"/>
                      </a:lnTo>
                      <a:lnTo>
                        <a:pt x="77" y="590"/>
                      </a:lnTo>
                      <a:lnTo>
                        <a:pt x="24" y="590"/>
                      </a:lnTo>
                      <a:lnTo>
                        <a:pt x="24" y="5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9" name="任意多边形: 形状 158"/>
                <p:cNvSpPr>
                  <a:spLocks noChangeAspect="1"/>
                </p:cNvSpPr>
                <p:nvPr/>
              </p:nvSpPr>
              <p:spPr bwMode="gray">
                <a:xfrm>
                  <a:off x="4610893" y="2999134"/>
                  <a:ext cx="352425" cy="358775"/>
                </a:xfrm>
                <a:custGeom>
                  <a:avLst/>
                  <a:gdLst/>
                  <a:ahLst/>
                  <a:cxnLst>
                    <a:cxn ang="0">
                      <a:pos x="0" y="608"/>
                    </a:cxn>
                    <a:cxn ang="0">
                      <a:pos x="66" y="499"/>
                    </a:cxn>
                    <a:cxn ang="0">
                      <a:pos x="97" y="485"/>
                    </a:cxn>
                    <a:cxn ang="0">
                      <a:pos x="114" y="474"/>
                    </a:cxn>
                    <a:cxn ang="0">
                      <a:pos x="178" y="463"/>
                    </a:cxn>
                    <a:cxn ang="0">
                      <a:pos x="196" y="437"/>
                    </a:cxn>
                    <a:cxn ang="0">
                      <a:pos x="274" y="403"/>
                    </a:cxn>
                    <a:cxn ang="0">
                      <a:pos x="267" y="390"/>
                    </a:cxn>
                    <a:cxn ang="0">
                      <a:pos x="268" y="372"/>
                    </a:cxn>
                    <a:cxn ang="0">
                      <a:pos x="268" y="355"/>
                    </a:cxn>
                    <a:cxn ang="0">
                      <a:pos x="308" y="348"/>
                    </a:cxn>
                    <a:cxn ang="0">
                      <a:pos x="316" y="328"/>
                    </a:cxn>
                    <a:cxn ang="0">
                      <a:pos x="371" y="324"/>
                    </a:cxn>
                    <a:cxn ang="0">
                      <a:pos x="409" y="327"/>
                    </a:cxn>
                    <a:cxn ang="0">
                      <a:pos x="416" y="304"/>
                    </a:cxn>
                    <a:cxn ang="0">
                      <a:pos x="393" y="268"/>
                    </a:cxn>
                    <a:cxn ang="0">
                      <a:pos x="391" y="238"/>
                    </a:cxn>
                    <a:cxn ang="0">
                      <a:pos x="387" y="204"/>
                    </a:cxn>
                    <a:cxn ang="0">
                      <a:pos x="381" y="167"/>
                    </a:cxn>
                    <a:cxn ang="0">
                      <a:pos x="373" y="155"/>
                    </a:cxn>
                    <a:cxn ang="0">
                      <a:pos x="371" y="137"/>
                    </a:cxn>
                    <a:cxn ang="0">
                      <a:pos x="438" y="91"/>
                    </a:cxn>
                    <a:cxn ang="0">
                      <a:pos x="484" y="73"/>
                    </a:cxn>
                    <a:cxn ang="0">
                      <a:pos x="543" y="41"/>
                    </a:cxn>
                    <a:cxn ang="0">
                      <a:pos x="640" y="20"/>
                    </a:cxn>
                    <a:cxn ang="0">
                      <a:pos x="689" y="14"/>
                    </a:cxn>
                    <a:cxn ang="0">
                      <a:pos x="764" y="27"/>
                    </a:cxn>
                    <a:cxn ang="0">
                      <a:pos x="819" y="0"/>
                    </a:cxn>
                    <a:cxn ang="0">
                      <a:pos x="866" y="9"/>
                    </a:cxn>
                    <a:cxn ang="0">
                      <a:pos x="921" y="10"/>
                    </a:cxn>
                    <a:cxn ang="0">
                      <a:pos x="935" y="26"/>
                    </a:cxn>
                    <a:cxn ang="0">
                      <a:pos x="926" y="78"/>
                    </a:cxn>
                    <a:cxn ang="0">
                      <a:pos x="932" y="132"/>
                    </a:cxn>
                    <a:cxn ang="0">
                      <a:pos x="892" y="197"/>
                    </a:cxn>
                    <a:cxn ang="0">
                      <a:pos x="876" y="219"/>
                    </a:cxn>
                    <a:cxn ang="0">
                      <a:pos x="919" y="290"/>
                    </a:cxn>
                    <a:cxn ang="0">
                      <a:pos x="964" y="334"/>
                    </a:cxn>
                    <a:cxn ang="0">
                      <a:pos x="973" y="457"/>
                    </a:cxn>
                    <a:cxn ang="0">
                      <a:pos x="1001" y="554"/>
                    </a:cxn>
                    <a:cxn ang="0">
                      <a:pos x="999" y="684"/>
                    </a:cxn>
                    <a:cxn ang="0">
                      <a:pos x="1001" y="737"/>
                    </a:cxn>
                    <a:cxn ang="0">
                      <a:pos x="1048" y="801"/>
                    </a:cxn>
                    <a:cxn ang="0">
                      <a:pos x="1112" y="864"/>
                    </a:cxn>
                    <a:cxn ang="0">
                      <a:pos x="911" y="1005"/>
                    </a:cxn>
                    <a:cxn ang="0">
                      <a:pos x="704" y="1115"/>
                    </a:cxn>
                    <a:cxn ang="0">
                      <a:pos x="663" y="1129"/>
                    </a:cxn>
                    <a:cxn ang="0">
                      <a:pos x="645" y="1109"/>
                    </a:cxn>
                    <a:cxn ang="0">
                      <a:pos x="646" y="1092"/>
                    </a:cxn>
                    <a:cxn ang="0">
                      <a:pos x="644" y="1076"/>
                    </a:cxn>
                    <a:cxn ang="0">
                      <a:pos x="614" y="1064"/>
                    </a:cxn>
                    <a:cxn ang="0">
                      <a:pos x="585" y="1054"/>
                    </a:cxn>
                    <a:cxn ang="0">
                      <a:pos x="560" y="1032"/>
                    </a:cxn>
                    <a:cxn ang="0">
                      <a:pos x="532" y="1016"/>
                    </a:cxn>
                    <a:cxn ang="0">
                      <a:pos x="203" y="773"/>
                    </a:cxn>
                  </a:cxnLst>
                  <a:rect l="0" t="0" r="r" b="b"/>
                  <a:pathLst>
                    <a:path w="1112" h="1129">
                      <a:moveTo>
                        <a:pt x="203" y="773"/>
                      </a:moveTo>
                      <a:lnTo>
                        <a:pt x="126" y="722"/>
                      </a:lnTo>
                      <a:lnTo>
                        <a:pt x="67" y="684"/>
                      </a:lnTo>
                      <a:lnTo>
                        <a:pt x="0" y="640"/>
                      </a:lnTo>
                      <a:lnTo>
                        <a:pt x="0" y="608"/>
                      </a:lnTo>
                      <a:lnTo>
                        <a:pt x="0" y="539"/>
                      </a:lnTo>
                      <a:lnTo>
                        <a:pt x="26" y="519"/>
                      </a:lnTo>
                      <a:lnTo>
                        <a:pt x="47" y="505"/>
                      </a:lnTo>
                      <a:lnTo>
                        <a:pt x="59" y="505"/>
                      </a:lnTo>
                      <a:lnTo>
                        <a:pt x="66" y="499"/>
                      </a:lnTo>
                      <a:lnTo>
                        <a:pt x="72" y="495"/>
                      </a:lnTo>
                      <a:lnTo>
                        <a:pt x="79" y="489"/>
                      </a:lnTo>
                      <a:lnTo>
                        <a:pt x="83" y="485"/>
                      </a:lnTo>
                      <a:lnTo>
                        <a:pt x="90" y="487"/>
                      </a:lnTo>
                      <a:lnTo>
                        <a:pt x="97" y="485"/>
                      </a:lnTo>
                      <a:lnTo>
                        <a:pt x="102" y="488"/>
                      </a:lnTo>
                      <a:lnTo>
                        <a:pt x="110" y="488"/>
                      </a:lnTo>
                      <a:lnTo>
                        <a:pt x="113" y="487"/>
                      </a:lnTo>
                      <a:lnTo>
                        <a:pt x="113" y="478"/>
                      </a:lnTo>
                      <a:lnTo>
                        <a:pt x="114" y="474"/>
                      </a:lnTo>
                      <a:lnTo>
                        <a:pt x="131" y="476"/>
                      </a:lnTo>
                      <a:lnTo>
                        <a:pt x="136" y="473"/>
                      </a:lnTo>
                      <a:lnTo>
                        <a:pt x="145" y="473"/>
                      </a:lnTo>
                      <a:lnTo>
                        <a:pt x="161" y="471"/>
                      </a:lnTo>
                      <a:lnTo>
                        <a:pt x="178" y="463"/>
                      </a:lnTo>
                      <a:lnTo>
                        <a:pt x="184" y="458"/>
                      </a:lnTo>
                      <a:lnTo>
                        <a:pt x="190" y="453"/>
                      </a:lnTo>
                      <a:lnTo>
                        <a:pt x="193" y="447"/>
                      </a:lnTo>
                      <a:lnTo>
                        <a:pt x="193" y="445"/>
                      </a:lnTo>
                      <a:lnTo>
                        <a:pt x="196" y="437"/>
                      </a:lnTo>
                      <a:lnTo>
                        <a:pt x="206" y="430"/>
                      </a:lnTo>
                      <a:lnTo>
                        <a:pt x="221" y="424"/>
                      </a:lnTo>
                      <a:lnTo>
                        <a:pt x="227" y="424"/>
                      </a:lnTo>
                      <a:lnTo>
                        <a:pt x="253" y="407"/>
                      </a:lnTo>
                      <a:lnTo>
                        <a:pt x="274" y="403"/>
                      </a:lnTo>
                      <a:lnTo>
                        <a:pt x="276" y="399"/>
                      </a:lnTo>
                      <a:lnTo>
                        <a:pt x="275" y="396"/>
                      </a:lnTo>
                      <a:lnTo>
                        <a:pt x="270" y="392"/>
                      </a:lnTo>
                      <a:lnTo>
                        <a:pt x="269" y="390"/>
                      </a:lnTo>
                      <a:lnTo>
                        <a:pt x="267" y="390"/>
                      </a:lnTo>
                      <a:lnTo>
                        <a:pt x="264" y="391"/>
                      </a:lnTo>
                      <a:lnTo>
                        <a:pt x="263" y="391"/>
                      </a:lnTo>
                      <a:lnTo>
                        <a:pt x="264" y="380"/>
                      </a:lnTo>
                      <a:lnTo>
                        <a:pt x="269" y="375"/>
                      </a:lnTo>
                      <a:lnTo>
                        <a:pt x="268" y="372"/>
                      </a:lnTo>
                      <a:lnTo>
                        <a:pt x="263" y="372"/>
                      </a:lnTo>
                      <a:lnTo>
                        <a:pt x="262" y="370"/>
                      </a:lnTo>
                      <a:lnTo>
                        <a:pt x="262" y="364"/>
                      </a:lnTo>
                      <a:lnTo>
                        <a:pt x="263" y="359"/>
                      </a:lnTo>
                      <a:lnTo>
                        <a:pt x="268" y="355"/>
                      </a:lnTo>
                      <a:lnTo>
                        <a:pt x="273" y="355"/>
                      </a:lnTo>
                      <a:lnTo>
                        <a:pt x="280" y="356"/>
                      </a:lnTo>
                      <a:lnTo>
                        <a:pt x="287" y="355"/>
                      </a:lnTo>
                      <a:lnTo>
                        <a:pt x="295" y="354"/>
                      </a:lnTo>
                      <a:lnTo>
                        <a:pt x="308" y="348"/>
                      </a:lnTo>
                      <a:lnTo>
                        <a:pt x="311" y="345"/>
                      </a:lnTo>
                      <a:lnTo>
                        <a:pt x="312" y="339"/>
                      </a:lnTo>
                      <a:lnTo>
                        <a:pt x="311" y="334"/>
                      </a:lnTo>
                      <a:lnTo>
                        <a:pt x="313" y="329"/>
                      </a:lnTo>
                      <a:lnTo>
                        <a:pt x="316" y="328"/>
                      </a:lnTo>
                      <a:lnTo>
                        <a:pt x="323" y="331"/>
                      </a:lnTo>
                      <a:lnTo>
                        <a:pt x="327" y="329"/>
                      </a:lnTo>
                      <a:lnTo>
                        <a:pt x="330" y="327"/>
                      </a:lnTo>
                      <a:lnTo>
                        <a:pt x="340" y="324"/>
                      </a:lnTo>
                      <a:lnTo>
                        <a:pt x="371" y="324"/>
                      </a:lnTo>
                      <a:lnTo>
                        <a:pt x="376" y="323"/>
                      </a:lnTo>
                      <a:lnTo>
                        <a:pt x="387" y="324"/>
                      </a:lnTo>
                      <a:lnTo>
                        <a:pt x="399" y="324"/>
                      </a:lnTo>
                      <a:lnTo>
                        <a:pt x="407" y="328"/>
                      </a:lnTo>
                      <a:lnTo>
                        <a:pt x="409" y="327"/>
                      </a:lnTo>
                      <a:lnTo>
                        <a:pt x="409" y="324"/>
                      </a:lnTo>
                      <a:lnTo>
                        <a:pt x="407" y="320"/>
                      </a:lnTo>
                      <a:lnTo>
                        <a:pt x="408" y="313"/>
                      </a:lnTo>
                      <a:lnTo>
                        <a:pt x="411" y="306"/>
                      </a:lnTo>
                      <a:lnTo>
                        <a:pt x="416" y="304"/>
                      </a:lnTo>
                      <a:lnTo>
                        <a:pt x="416" y="302"/>
                      </a:lnTo>
                      <a:lnTo>
                        <a:pt x="409" y="297"/>
                      </a:lnTo>
                      <a:lnTo>
                        <a:pt x="400" y="289"/>
                      </a:lnTo>
                      <a:lnTo>
                        <a:pt x="393" y="274"/>
                      </a:lnTo>
                      <a:lnTo>
                        <a:pt x="393" y="268"/>
                      </a:lnTo>
                      <a:lnTo>
                        <a:pt x="391" y="261"/>
                      </a:lnTo>
                      <a:lnTo>
                        <a:pt x="388" y="253"/>
                      </a:lnTo>
                      <a:lnTo>
                        <a:pt x="389" y="248"/>
                      </a:lnTo>
                      <a:lnTo>
                        <a:pt x="391" y="242"/>
                      </a:lnTo>
                      <a:lnTo>
                        <a:pt x="391" y="238"/>
                      </a:lnTo>
                      <a:lnTo>
                        <a:pt x="391" y="234"/>
                      </a:lnTo>
                      <a:lnTo>
                        <a:pt x="383" y="226"/>
                      </a:lnTo>
                      <a:lnTo>
                        <a:pt x="386" y="223"/>
                      </a:lnTo>
                      <a:lnTo>
                        <a:pt x="386" y="213"/>
                      </a:lnTo>
                      <a:lnTo>
                        <a:pt x="387" y="204"/>
                      </a:lnTo>
                      <a:lnTo>
                        <a:pt x="384" y="193"/>
                      </a:lnTo>
                      <a:lnTo>
                        <a:pt x="382" y="186"/>
                      </a:lnTo>
                      <a:lnTo>
                        <a:pt x="386" y="178"/>
                      </a:lnTo>
                      <a:lnTo>
                        <a:pt x="380" y="170"/>
                      </a:lnTo>
                      <a:lnTo>
                        <a:pt x="381" y="167"/>
                      </a:lnTo>
                      <a:lnTo>
                        <a:pt x="382" y="167"/>
                      </a:lnTo>
                      <a:lnTo>
                        <a:pt x="383" y="165"/>
                      </a:lnTo>
                      <a:lnTo>
                        <a:pt x="381" y="161"/>
                      </a:lnTo>
                      <a:lnTo>
                        <a:pt x="377" y="160"/>
                      </a:lnTo>
                      <a:lnTo>
                        <a:pt x="373" y="155"/>
                      </a:lnTo>
                      <a:lnTo>
                        <a:pt x="372" y="153"/>
                      </a:lnTo>
                      <a:lnTo>
                        <a:pt x="366" y="148"/>
                      </a:lnTo>
                      <a:lnTo>
                        <a:pt x="364" y="143"/>
                      </a:lnTo>
                      <a:lnTo>
                        <a:pt x="364" y="138"/>
                      </a:lnTo>
                      <a:lnTo>
                        <a:pt x="371" y="137"/>
                      </a:lnTo>
                      <a:lnTo>
                        <a:pt x="384" y="132"/>
                      </a:lnTo>
                      <a:lnTo>
                        <a:pt x="399" y="123"/>
                      </a:lnTo>
                      <a:lnTo>
                        <a:pt x="418" y="100"/>
                      </a:lnTo>
                      <a:lnTo>
                        <a:pt x="429" y="92"/>
                      </a:lnTo>
                      <a:lnTo>
                        <a:pt x="438" y="91"/>
                      </a:lnTo>
                      <a:lnTo>
                        <a:pt x="445" y="92"/>
                      </a:lnTo>
                      <a:lnTo>
                        <a:pt x="456" y="82"/>
                      </a:lnTo>
                      <a:lnTo>
                        <a:pt x="467" y="87"/>
                      </a:lnTo>
                      <a:lnTo>
                        <a:pt x="478" y="82"/>
                      </a:lnTo>
                      <a:lnTo>
                        <a:pt x="484" y="73"/>
                      </a:lnTo>
                      <a:lnTo>
                        <a:pt x="491" y="65"/>
                      </a:lnTo>
                      <a:lnTo>
                        <a:pt x="497" y="62"/>
                      </a:lnTo>
                      <a:lnTo>
                        <a:pt x="505" y="59"/>
                      </a:lnTo>
                      <a:lnTo>
                        <a:pt x="516" y="51"/>
                      </a:lnTo>
                      <a:lnTo>
                        <a:pt x="543" y="41"/>
                      </a:lnTo>
                      <a:lnTo>
                        <a:pt x="555" y="37"/>
                      </a:lnTo>
                      <a:lnTo>
                        <a:pt x="608" y="33"/>
                      </a:lnTo>
                      <a:lnTo>
                        <a:pt x="620" y="33"/>
                      </a:lnTo>
                      <a:lnTo>
                        <a:pt x="630" y="28"/>
                      </a:lnTo>
                      <a:lnTo>
                        <a:pt x="640" y="20"/>
                      </a:lnTo>
                      <a:lnTo>
                        <a:pt x="646" y="22"/>
                      </a:lnTo>
                      <a:lnTo>
                        <a:pt x="658" y="21"/>
                      </a:lnTo>
                      <a:lnTo>
                        <a:pt x="663" y="24"/>
                      </a:lnTo>
                      <a:lnTo>
                        <a:pt x="673" y="21"/>
                      </a:lnTo>
                      <a:lnTo>
                        <a:pt x="689" y="14"/>
                      </a:lnTo>
                      <a:lnTo>
                        <a:pt x="705" y="14"/>
                      </a:lnTo>
                      <a:lnTo>
                        <a:pt x="720" y="12"/>
                      </a:lnTo>
                      <a:lnTo>
                        <a:pt x="744" y="15"/>
                      </a:lnTo>
                      <a:lnTo>
                        <a:pt x="753" y="24"/>
                      </a:lnTo>
                      <a:lnTo>
                        <a:pt x="764" y="27"/>
                      </a:lnTo>
                      <a:lnTo>
                        <a:pt x="775" y="25"/>
                      </a:lnTo>
                      <a:lnTo>
                        <a:pt x="784" y="20"/>
                      </a:lnTo>
                      <a:lnTo>
                        <a:pt x="801" y="16"/>
                      </a:lnTo>
                      <a:lnTo>
                        <a:pt x="812" y="12"/>
                      </a:lnTo>
                      <a:lnTo>
                        <a:pt x="819" y="0"/>
                      </a:lnTo>
                      <a:lnTo>
                        <a:pt x="832" y="4"/>
                      </a:lnTo>
                      <a:lnTo>
                        <a:pt x="840" y="10"/>
                      </a:lnTo>
                      <a:lnTo>
                        <a:pt x="846" y="10"/>
                      </a:lnTo>
                      <a:lnTo>
                        <a:pt x="855" y="14"/>
                      </a:lnTo>
                      <a:lnTo>
                        <a:pt x="866" y="9"/>
                      </a:lnTo>
                      <a:lnTo>
                        <a:pt x="872" y="1"/>
                      </a:lnTo>
                      <a:lnTo>
                        <a:pt x="892" y="9"/>
                      </a:lnTo>
                      <a:lnTo>
                        <a:pt x="900" y="15"/>
                      </a:lnTo>
                      <a:lnTo>
                        <a:pt x="913" y="14"/>
                      </a:lnTo>
                      <a:lnTo>
                        <a:pt x="921" y="10"/>
                      </a:lnTo>
                      <a:lnTo>
                        <a:pt x="935" y="12"/>
                      </a:lnTo>
                      <a:lnTo>
                        <a:pt x="948" y="10"/>
                      </a:lnTo>
                      <a:lnTo>
                        <a:pt x="946" y="16"/>
                      </a:lnTo>
                      <a:lnTo>
                        <a:pt x="941" y="20"/>
                      </a:lnTo>
                      <a:lnTo>
                        <a:pt x="935" y="26"/>
                      </a:lnTo>
                      <a:lnTo>
                        <a:pt x="926" y="35"/>
                      </a:lnTo>
                      <a:lnTo>
                        <a:pt x="924" y="40"/>
                      </a:lnTo>
                      <a:lnTo>
                        <a:pt x="930" y="42"/>
                      </a:lnTo>
                      <a:lnTo>
                        <a:pt x="931" y="46"/>
                      </a:lnTo>
                      <a:lnTo>
                        <a:pt x="926" y="78"/>
                      </a:lnTo>
                      <a:lnTo>
                        <a:pt x="925" y="86"/>
                      </a:lnTo>
                      <a:lnTo>
                        <a:pt x="927" y="96"/>
                      </a:lnTo>
                      <a:lnTo>
                        <a:pt x="929" y="119"/>
                      </a:lnTo>
                      <a:lnTo>
                        <a:pt x="932" y="125"/>
                      </a:lnTo>
                      <a:lnTo>
                        <a:pt x="932" y="132"/>
                      </a:lnTo>
                      <a:lnTo>
                        <a:pt x="926" y="156"/>
                      </a:lnTo>
                      <a:lnTo>
                        <a:pt x="922" y="170"/>
                      </a:lnTo>
                      <a:lnTo>
                        <a:pt x="903" y="182"/>
                      </a:lnTo>
                      <a:lnTo>
                        <a:pt x="900" y="193"/>
                      </a:lnTo>
                      <a:lnTo>
                        <a:pt x="892" y="197"/>
                      </a:lnTo>
                      <a:lnTo>
                        <a:pt x="887" y="202"/>
                      </a:lnTo>
                      <a:lnTo>
                        <a:pt x="886" y="205"/>
                      </a:lnTo>
                      <a:lnTo>
                        <a:pt x="876" y="211"/>
                      </a:lnTo>
                      <a:lnTo>
                        <a:pt x="873" y="211"/>
                      </a:lnTo>
                      <a:lnTo>
                        <a:pt x="876" y="219"/>
                      </a:lnTo>
                      <a:lnTo>
                        <a:pt x="881" y="231"/>
                      </a:lnTo>
                      <a:lnTo>
                        <a:pt x="887" y="257"/>
                      </a:lnTo>
                      <a:lnTo>
                        <a:pt x="905" y="264"/>
                      </a:lnTo>
                      <a:lnTo>
                        <a:pt x="910" y="270"/>
                      </a:lnTo>
                      <a:lnTo>
                        <a:pt x="919" y="290"/>
                      </a:lnTo>
                      <a:lnTo>
                        <a:pt x="919" y="308"/>
                      </a:lnTo>
                      <a:lnTo>
                        <a:pt x="937" y="321"/>
                      </a:lnTo>
                      <a:lnTo>
                        <a:pt x="962" y="333"/>
                      </a:lnTo>
                      <a:lnTo>
                        <a:pt x="964" y="333"/>
                      </a:lnTo>
                      <a:lnTo>
                        <a:pt x="964" y="334"/>
                      </a:lnTo>
                      <a:lnTo>
                        <a:pt x="978" y="407"/>
                      </a:lnTo>
                      <a:lnTo>
                        <a:pt x="983" y="444"/>
                      </a:lnTo>
                      <a:lnTo>
                        <a:pt x="984" y="447"/>
                      </a:lnTo>
                      <a:lnTo>
                        <a:pt x="983" y="450"/>
                      </a:lnTo>
                      <a:lnTo>
                        <a:pt x="973" y="457"/>
                      </a:lnTo>
                      <a:lnTo>
                        <a:pt x="972" y="473"/>
                      </a:lnTo>
                      <a:lnTo>
                        <a:pt x="983" y="487"/>
                      </a:lnTo>
                      <a:lnTo>
                        <a:pt x="995" y="509"/>
                      </a:lnTo>
                      <a:lnTo>
                        <a:pt x="1000" y="532"/>
                      </a:lnTo>
                      <a:lnTo>
                        <a:pt x="1001" y="554"/>
                      </a:lnTo>
                      <a:lnTo>
                        <a:pt x="1001" y="585"/>
                      </a:lnTo>
                      <a:lnTo>
                        <a:pt x="1004" y="593"/>
                      </a:lnTo>
                      <a:lnTo>
                        <a:pt x="1004" y="606"/>
                      </a:lnTo>
                      <a:lnTo>
                        <a:pt x="1000" y="628"/>
                      </a:lnTo>
                      <a:lnTo>
                        <a:pt x="999" y="684"/>
                      </a:lnTo>
                      <a:lnTo>
                        <a:pt x="990" y="691"/>
                      </a:lnTo>
                      <a:lnTo>
                        <a:pt x="979" y="693"/>
                      </a:lnTo>
                      <a:lnTo>
                        <a:pt x="978" y="702"/>
                      </a:lnTo>
                      <a:lnTo>
                        <a:pt x="983" y="715"/>
                      </a:lnTo>
                      <a:lnTo>
                        <a:pt x="1001" y="737"/>
                      </a:lnTo>
                      <a:lnTo>
                        <a:pt x="1011" y="753"/>
                      </a:lnTo>
                      <a:lnTo>
                        <a:pt x="1012" y="773"/>
                      </a:lnTo>
                      <a:lnTo>
                        <a:pt x="1015" y="785"/>
                      </a:lnTo>
                      <a:lnTo>
                        <a:pt x="1029" y="800"/>
                      </a:lnTo>
                      <a:lnTo>
                        <a:pt x="1048" y="801"/>
                      </a:lnTo>
                      <a:lnTo>
                        <a:pt x="1059" y="801"/>
                      </a:lnTo>
                      <a:lnTo>
                        <a:pt x="1088" y="815"/>
                      </a:lnTo>
                      <a:lnTo>
                        <a:pt x="1106" y="844"/>
                      </a:lnTo>
                      <a:lnTo>
                        <a:pt x="1110" y="858"/>
                      </a:lnTo>
                      <a:lnTo>
                        <a:pt x="1112" y="864"/>
                      </a:lnTo>
                      <a:lnTo>
                        <a:pt x="1086" y="882"/>
                      </a:lnTo>
                      <a:lnTo>
                        <a:pt x="1042" y="913"/>
                      </a:lnTo>
                      <a:lnTo>
                        <a:pt x="999" y="944"/>
                      </a:lnTo>
                      <a:lnTo>
                        <a:pt x="956" y="974"/>
                      </a:lnTo>
                      <a:lnTo>
                        <a:pt x="911" y="1005"/>
                      </a:lnTo>
                      <a:lnTo>
                        <a:pt x="867" y="1036"/>
                      </a:lnTo>
                      <a:lnTo>
                        <a:pt x="824" y="1066"/>
                      </a:lnTo>
                      <a:lnTo>
                        <a:pt x="781" y="1096"/>
                      </a:lnTo>
                      <a:lnTo>
                        <a:pt x="766" y="1101"/>
                      </a:lnTo>
                      <a:lnTo>
                        <a:pt x="704" y="1115"/>
                      </a:lnTo>
                      <a:lnTo>
                        <a:pt x="695" y="1117"/>
                      </a:lnTo>
                      <a:lnTo>
                        <a:pt x="690" y="1119"/>
                      </a:lnTo>
                      <a:lnTo>
                        <a:pt x="680" y="1124"/>
                      </a:lnTo>
                      <a:lnTo>
                        <a:pt x="672" y="1124"/>
                      </a:lnTo>
                      <a:lnTo>
                        <a:pt x="663" y="1129"/>
                      </a:lnTo>
                      <a:lnTo>
                        <a:pt x="656" y="1129"/>
                      </a:lnTo>
                      <a:lnTo>
                        <a:pt x="650" y="1128"/>
                      </a:lnTo>
                      <a:lnTo>
                        <a:pt x="642" y="1119"/>
                      </a:lnTo>
                      <a:lnTo>
                        <a:pt x="642" y="1114"/>
                      </a:lnTo>
                      <a:lnTo>
                        <a:pt x="645" y="1109"/>
                      </a:lnTo>
                      <a:lnTo>
                        <a:pt x="644" y="1103"/>
                      </a:lnTo>
                      <a:lnTo>
                        <a:pt x="645" y="1101"/>
                      </a:lnTo>
                      <a:lnTo>
                        <a:pt x="649" y="1098"/>
                      </a:lnTo>
                      <a:lnTo>
                        <a:pt x="649" y="1096"/>
                      </a:lnTo>
                      <a:lnTo>
                        <a:pt x="646" y="1092"/>
                      </a:lnTo>
                      <a:lnTo>
                        <a:pt x="646" y="1088"/>
                      </a:lnTo>
                      <a:lnTo>
                        <a:pt x="647" y="1086"/>
                      </a:lnTo>
                      <a:lnTo>
                        <a:pt x="646" y="1080"/>
                      </a:lnTo>
                      <a:lnTo>
                        <a:pt x="645" y="1080"/>
                      </a:lnTo>
                      <a:lnTo>
                        <a:pt x="644" y="1076"/>
                      </a:lnTo>
                      <a:lnTo>
                        <a:pt x="640" y="1074"/>
                      </a:lnTo>
                      <a:lnTo>
                        <a:pt x="631" y="1071"/>
                      </a:lnTo>
                      <a:lnTo>
                        <a:pt x="623" y="1066"/>
                      </a:lnTo>
                      <a:lnTo>
                        <a:pt x="618" y="1066"/>
                      </a:lnTo>
                      <a:lnTo>
                        <a:pt x="614" y="1064"/>
                      </a:lnTo>
                      <a:lnTo>
                        <a:pt x="603" y="1064"/>
                      </a:lnTo>
                      <a:lnTo>
                        <a:pt x="599" y="1061"/>
                      </a:lnTo>
                      <a:lnTo>
                        <a:pt x="596" y="1054"/>
                      </a:lnTo>
                      <a:lnTo>
                        <a:pt x="593" y="1053"/>
                      </a:lnTo>
                      <a:lnTo>
                        <a:pt x="585" y="1054"/>
                      </a:lnTo>
                      <a:lnTo>
                        <a:pt x="575" y="1052"/>
                      </a:lnTo>
                      <a:lnTo>
                        <a:pt x="570" y="1049"/>
                      </a:lnTo>
                      <a:lnTo>
                        <a:pt x="563" y="1043"/>
                      </a:lnTo>
                      <a:lnTo>
                        <a:pt x="561" y="1038"/>
                      </a:lnTo>
                      <a:lnTo>
                        <a:pt x="560" y="1032"/>
                      </a:lnTo>
                      <a:lnTo>
                        <a:pt x="558" y="1031"/>
                      </a:lnTo>
                      <a:lnTo>
                        <a:pt x="547" y="1025"/>
                      </a:lnTo>
                      <a:lnTo>
                        <a:pt x="539" y="1023"/>
                      </a:lnTo>
                      <a:lnTo>
                        <a:pt x="533" y="1020"/>
                      </a:lnTo>
                      <a:lnTo>
                        <a:pt x="532" y="1016"/>
                      </a:lnTo>
                      <a:lnTo>
                        <a:pt x="533" y="1007"/>
                      </a:lnTo>
                      <a:lnTo>
                        <a:pt x="529" y="1004"/>
                      </a:lnTo>
                      <a:lnTo>
                        <a:pt x="529" y="999"/>
                      </a:lnTo>
                      <a:lnTo>
                        <a:pt x="267" y="817"/>
                      </a:lnTo>
                      <a:lnTo>
                        <a:pt x="203" y="77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0" name="任意多边形: 形状 159"/>
                <p:cNvSpPr>
                  <a:spLocks noChangeAspect="1"/>
                </p:cNvSpPr>
                <p:nvPr/>
              </p:nvSpPr>
              <p:spPr bwMode="gray">
                <a:xfrm>
                  <a:off x="4464843" y="3202334"/>
                  <a:ext cx="209550" cy="231775"/>
                </a:xfrm>
                <a:custGeom>
                  <a:avLst/>
                  <a:gdLst/>
                  <a:ahLst/>
                  <a:cxnLst>
                    <a:cxn ang="0">
                      <a:pos x="96" y="347"/>
                    </a:cxn>
                    <a:cxn ang="0">
                      <a:pos x="14" y="353"/>
                    </a:cxn>
                    <a:cxn ang="0">
                      <a:pos x="5" y="364"/>
                    </a:cxn>
                    <a:cxn ang="0">
                      <a:pos x="0" y="369"/>
                    </a:cxn>
                    <a:cxn ang="0">
                      <a:pos x="22" y="391"/>
                    </a:cxn>
                    <a:cxn ang="0">
                      <a:pos x="40" y="409"/>
                    </a:cxn>
                    <a:cxn ang="0">
                      <a:pos x="41" y="437"/>
                    </a:cxn>
                    <a:cxn ang="0">
                      <a:pos x="28" y="460"/>
                    </a:cxn>
                    <a:cxn ang="0">
                      <a:pos x="49" y="501"/>
                    </a:cxn>
                    <a:cxn ang="0">
                      <a:pos x="50" y="563"/>
                    </a:cxn>
                    <a:cxn ang="0">
                      <a:pos x="30" y="623"/>
                    </a:cxn>
                    <a:cxn ang="0">
                      <a:pos x="24" y="650"/>
                    </a:cxn>
                    <a:cxn ang="0">
                      <a:pos x="37" y="627"/>
                    </a:cxn>
                    <a:cxn ang="0">
                      <a:pos x="50" y="627"/>
                    </a:cxn>
                    <a:cxn ang="0">
                      <a:pos x="76" y="628"/>
                    </a:cxn>
                    <a:cxn ang="0">
                      <a:pos x="98" y="624"/>
                    </a:cxn>
                    <a:cxn ang="0">
                      <a:pos x="102" y="619"/>
                    </a:cxn>
                    <a:cxn ang="0">
                      <a:pos x="119" y="620"/>
                    </a:cxn>
                    <a:cxn ang="0">
                      <a:pos x="141" y="620"/>
                    </a:cxn>
                    <a:cxn ang="0">
                      <a:pos x="161" y="635"/>
                    </a:cxn>
                    <a:cxn ang="0">
                      <a:pos x="173" y="647"/>
                    </a:cxn>
                    <a:cxn ang="0">
                      <a:pos x="183" y="651"/>
                    </a:cxn>
                    <a:cxn ang="0">
                      <a:pos x="200" y="662"/>
                    </a:cxn>
                    <a:cxn ang="0">
                      <a:pos x="209" y="677"/>
                    </a:cxn>
                    <a:cxn ang="0">
                      <a:pos x="215" y="686"/>
                    </a:cxn>
                    <a:cxn ang="0">
                      <a:pos x="222" y="692"/>
                    </a:cxn>
                    <a:cxn ang="0">
                      <a:pos x="223" y="698"/>
                    </a:cxn>
                    <a:cxn ang="0">
                      <a:pos x="231" y="704"/>
                    </a:cxn>
                    <a:cxn ang="0">
                      <a:pos x="244" y="709"/>
                    </a:cxn>
                    <a:cxn ang="0">
                      <a:pos x="250" y="719"/>
                    </a:cxn>
                    <a:cxn ang="0">
                      <a:pos x="286" y="705"/>
                    </a:cxn>
                    <a:cxn ang="0">
                      <a:pos x="302" y="665"/>
                    </a:cxn>
                    <a:cxn ang="0">
                      <a:pos x="308" y="666"/>
                    </a:cxn>
                    <a:cxn ang="0">
                      <a:pos x="323" y="683"/>
                    </a:cxn>
                    <a:cxn ang="0">
                      <a:pos x="350" y="705"/>
                    </a:cxn>
                    <a:cxn ang="0">
                      <a:pos x="534" y="687"/>
                    </a:cxn>
                    <a:cxn ang="0">
                      <a:pos x="637" y="641"/>
                    </a:cxn>
                    <a:cxn ang="0">
                      <a:pos x="604" y="522"/>
                    </a:cxn>
                    <a:cxn ang="0">
                      <a:pos x="587" y="359"/>
                    </a:cxn>
                    <a:cxn ang="0">
                      <a:pos x="570" y="191"/>
                    </a:cxn>
                    <a:cxn ang="0">
                      <a:pos x="584" y="82"/>
                    </a:cxn>
                    <a:cxn ang="0">
                      <a:pos x="458" y="70"/>
                    </a:cxn>
                    <a:cxn ang="0">
                      <a:pos x="299" y="70"/>
                    </a:cxn>
                    <a:cxn ang="0">
                      <a:pos x="281" y="187"/>
                    </a:cxn>
                    <a:cxn ang="0">
                      <a:pos x="244" y="231"/>
                    </a:cxn>
                    <a:cxn ang="0">
                      <a:pos x="220" y="245"/>
                    </a:cxn>
                    <a:cxn ang="0">
                      <a:pos x="215" y="290"/>
                    </a:cxn>
                    <a:cxn ang="0">
                      <a:pos x="222" y="347"/>
                    </a:cxn>
                  </a:cxnLst>
                  <a:rect l="0" t="0" r="r" b="b"/>
                  <a:pathLst>
                    <a:path w="661" h="727">
                      <a:moveTo>
                        <a:pt x="196" y="347"/>
                      </a:moveTo>
                      <a:lnTo>
                        <a:pt x="148" y="347"/>
                      </a:lnTo>
                      <a:lnTo>
                        <a:pt x="96" y="347"/>
                      </a:lnTo>
                      <a:lnTo>
                        <a:pt x="45" y="347"/>
                      </a:lnTo>
                      <a:lnTo>
                        <a:pt x="16" y="347"/>
                      </a:lnTo>
                      <a:lnTo>
                        <a:pt x="14" y="353"/>
                      </a:lnTo>
                      <a:lnTo>
                        <a:pt x="6" y="360"/>
                      </a:lnTo>
                      <a:lnTo>
                        <a:pt x="2" y="365"/>
                      </a:lnTo>
                      <a:lnTo>
                        <a:pt x="5" y="364"/>
                      </a:lnTo>
                      <a:lnTo>
                        <a:pt x="0" y="369"/>
                      </a:lnTo>
                      <a:lnTo>
                        <a:pt x="0" y="371"/>
                      </a:lnTo>
                      <a:lnTo>
                        <a:pt x="0" y="369"/>
                      </a:lnTo>
                      <a:lnTo>
                        <a:pt x="10" y="365"/>
                      </a:lnTo>
                      <a:lnTo>
                        <a:pt x="12" y="369"/>
                      </a:lnTo>
                      <a:lnTo>
                        <a:pt x="22" y="391"/>
                      </a:lnTo>
                      <a:lnTo>
                        <a:pt x="23" y="393"/>
                      </a:lnTo>
                      <a:lnTo>
                        <a:pt x="30" y="391"/>
                      </a:lnTo>
                      <a:lnTo>
                        <a:pt x="40" y="409"/>
                      </a:lnTo>
                      <a:lnTo>
                        <a:pt x="41" y="414"/>
                      </a:lnTo>
                      <a:lnTo>
                        <a:pt x="41" y="429"/>
                      </a:lnTo>
                      <a:lnTo>
                        <a:pt x="41" y="437"/>
                      </a:lnTo>
                      <a:lnTo>
                        <a:pt x="35" y="455"/>
                      </a:lnTo>
                      <a:lnTo>
                        <a:pt x="33" y="458"/>
                      </a:lnTo>
                      <a:lnTo>
                        <a:pt x="28" y="460"/>
                      </a:lnTo>
                      <a:lnTo>
                        <a:pt x="27" y="463"/>
                      </a:lnTo>
                      <a:lnTo>
                        <a:pt x="45" y="488"/>
                      </a:lnTo>
                      <a:lnTo>
                        <a:pt x="49" y="501"/>
                      </a:lnTo>
                      <a:lnTo>
                        <a:pt x="50" y="515"/>
                      </a:lnTo>
                      <a:lnTo>
                        <a:pt x="51" y="527"/>
                      </a:lnTo>
                      <a:lnTo>
                        <a:pt x="50" y="563"/>
                      </a:lnTo>
                      <a:lnTo>
                        <a:pt x="46" y="577"/>
                      </a:lnTo>
                      <a:lnTo>
                        <a:pt x="32" y="614"/>
                      </a:lnTo>
                      <a:lnTo>
                        <a:pt x="30" y="623"/>
                      </a:lnTo>
                      <a:lnTo>
                        <a:pt x="24" y="639"/>
                      </a:lnTo>
                      <a:lnTo>
                        <a:pt x="23" y="651"/>
                      </a:lnTo>
                      <a:lnTo>
                        <a:pt x="24" y="650"/>
                      </a:lnTo>
                      <a:lnTo>
                        <a:pt x="28" y="647"/>
                      </a:lnTo>
                      <a:lnTo>
                        <a:pt x="32" y="640"/>
                      </a:lnTo>
                      <a:lnTo>
                        <a:pt x="37" y="627"/>
                      </a:lnTo>
                      <a:lnTo>
                        <a:pt x="40" y="627"/>
                      </a:lnTo>
                      <a:lnTo>
                        <a:pt x="43" y="625"/>
                      </a:lnTo>
                      <a:lnTo>
                        <a:pt x="50" y="627"/>
                      </a:lnTo>
                      <a:lnTo>
                        <a:pt x="59" y="627"/>
                      </a:lnTo>
                      <a:lnTo>
                        <a:pt x="69" y="629"/>
                      </a:lnTo>
                      <a:lnTo>
                        <a:pt x="76" y="628"/>
                      </a:lnTo>
                      <a:lnTo>
                        <a:pt x="78" y="625"/>
                      </a:lnTo>
                      <a:lnTo>
                        <a:pt x="89" y="623"/>
                      </a:lnTo>
                      <a:lnTo>
                        <a:pt x="98" y="624"/>
                      </a:lnTo>
                      <a:lnTo>
                        <a:pt x="100" y="623"/>
                      </a:lnTo>
                      <a:lnTo>
                        <a:pt x="100" y="619"/>
                      </a:lnTo>
                      <a:lnTo>
                        <a:pt x="102" y="619"/>
                      </a:lnTo>
                      <a:lnTo>
                        <a:pt x="108" y="619"/>
                      </a:lnTo>
                      <a:lnTo>
                        <a:pt x="113" y="618"/>
                      </a:lnTo>
                      <a:lnTo>
                        <a:pt x="119" y="620"/>
                      </a:lnTo>
                      <a:lnTo>
                        <a:pt x="135" y="620"/>
                      </a:lnTo>
                      <a:lnTo>
                        <a:pt x="136" y="622"/>
                      </a:lnTo>
                      <a:lnTo>
                        <a:pt x="141" y="620"/>
                      </a:lnTo>
                      <a:lnTo>
                        <a:pt x="143" y="625"/>
                      </a:lnTo>
                      <a:lnTo>
                        <a:pt x="150" y="627"/>
                      </a:lnTo>
                      <a:lnTo>
                        <a:pt x="161" y="635"/>
                      </a:lnTo>
                      <a:lnTo>
                        <a:pt x="162" y="641"/>
                      </a:lnTo>
                      <a:lnTo>
                        <a:pt x="169" y="649"/>
                      </a:lnTo>
                      <a:lnTo>
                        <a:pt x="173" y="647"/>
                      </a:lnTo>
                      <a:lnTo>
                        <a:pt x="179" y="646"/>
                      </a:lnTo>
                      <a:lnTo>
                        <a:pt x="179" y="650"/>
                      </a:lnTo>
                      <a:lnTo>
                        <a:pt x="183" y="651"/>
                      </a:lnTo>
                      <a:lnTo>
                        <a:pt x="188" y="647"/>
                      </a:lnTo>
                      <a:lnTo>
                        <a:pt x="190" y="647"/>
                      </a:lnTo>
                      <a:lnTo>
                        <a:pt x="200" y="662"/>
                      </a:lnTo>
                      <a:lnTo>
                        <a:pt x="205" y="672"/>
                      </a:lnTo>
                      <a:lnTo>
                        <a:pt x="205" y="676"/>
                      </a:lnTo>
                      <a:lnTo>
                        <a:pt x="209" y="677"/>
                      </a:lnTo>
                      <a:lnTo>
                        <a:pt x="212" y="682"/>
                      </a:lnTo>
                      <a:lnTo>
                        <a:pt x="212" y="684"/>
                      </a:lnTo>
                      <a:lnTo>
                        <a:pt x="215" y="686"/>
                      </a:lnTo>
                      <a:lnTo>
                        <a:pt x="218" y="684"/>
                      </a:lnTo>
                      <a:lnTo>
                        <a:pt x="220" y="684"/>
                      </a:lnTo>
                      <a:lnTo>
                        <a:pt x="222" y="692"/>
                      </a:lnTo>
                      <a:lnTo>
                        <a:pt x="225" y="693"/>
                      </a:lnTo>
                      <a:lnTo>
                        <a:pt x="227" y="697"/>
                      </a:lnTo>
                      <a:lnTo>
                        <a:pt x="223" y="698"/>
                      </a:lnTo>
                      <a:lnTo>
                        <a:pt x="223" y="699"/>
                      </a:lnTo>
                      <a:lnTo>
                        <a:pt x="228" y="700"/>
                      </a:lnTo>
                      <a:lnTo>
                        <a:pt x="231" y="704"/>
                      </a:lnTo>
                      <a:lnTo>
                        <a:pt x="234" y="706"/>
                      </a:lnTo>
                      <a:lnTo>
                        <a:pt x="238" y="706"/>
                      </a:lnTo>
                      <a:lnTo>
                        <a:pt x="244" y="709"/>
                      </a:lnTo>
                      <a:lnTo>
                        <a:pt x="247" y="713"/>
                      </a:lnTo>
                      <a:lnTo>
                        <a:pt x="248" y="717"/>
                      </a:lnTo>
                      <a:lnTo>
                        <a:pt x="250" y="719"/>
                      </a:lnTo>
                      <a:lnTo>
                        <a:pt x="256" y="721"/>
                      </a:lnTo>
                      <a:lnTo>
                        <a:pt x="263" y="727"/>
                      </a:lnTo>
                      <a:lnTo>
                        <a:pt x="286" y="705"/>
                      </a:lnTo>
                      <a:lnTo>
                        <a:pt x="293" y="687"/>
                      </a:lnTo>
                      <a:lnTo>
                        <a:pt x="297" y="676"/>
                      </a:lnTo>
                      <a:lnTo>
                        <a:pt x="302" y="665"/>
                      </a:lnTo>
                      <a:lnTo>
                        <a:pt x="304" y="663"/>
                      </a:lnTo>
                      <a:lnTo>
                        <a:pt x="307" y="665"/>
                      </a:lnTo>
                      <a:lnTo>
                        <a:pt x="308" y="666"/>
                      </a:lnTo>
                      <a:lnTo>
                        <a:pt x="314" y="667"/>
                      </a:lnTo>
                      <a:lnTo>
                        <a:pt x="318" y="670"/>
                      </a:lnTo>
                      <a:lnTo>
                        <a:pt x="323" y="683"/>
                      </a:lnTo>
                      <a:lnTo>
                        <a:pt x="333" y="701"/>
                      </a:lnTo>
                      <a:lnTo>
                        <a:pt x="347" y="705"/>
                      </a:lnTo>
                      <a:lnTo>
                        <a:pt x="350" y="705"/>
                      </a:lnTo>
                      <a:lnTo>
                        <a:pt x="376" y="683"/>
                      </a:lnTo>
                      <a:lnTo>
                        <a:pt x="463" y="686"/>
                      </a:lnTo>
                      <a:lnTo>
                        <a:pt x="534" y="687"/>
                      </a:lnTo>
                      <a:lnTo>
                        <a:pt x="607" y="688"/>
                      </a:lnTo>
                      <a:lnTo>
                        <a:pt x="625" y="688"/>
                      </a:lnTo>
                      <a:lnTo>
                        <a:pt x="637" y="641"/>
                      </a:lnTo>
                      <a:lnTo>
                        <a:pt x="615" y="634"/>
                      </a:lnTo>
                      <a:lnTo>
                        <a:pt x="609" y="577"/>
                      </a:lnTo>
                      <a:lnTo>
                        <a:pt x="604" y="522"/>
                      </a:lnTo>
                      <a:lnTo>
                        <a:pt x="598" y="468"/>
                      </a:lnTo>
                      <a:lnTo>
                        <a:pt x="592" y="414"/>
                      </a:lnTo>
                      <a:lnTo>
                        <a:pt x="587" y="359"/>
                      </a:lnTo>
                      <a:lnTo>
                        <a:pt x="581" y="302"/>
                      </a:lnTo>
                      <a:lnTo>
                        <a:pt x="576" y="247"/>
                      </a:lnTo>
                      <a:lnTo>
                        <a:pt x="570" y="191"/>
                      </a:lnTo>
                      <a:lnTo>
                        <a:pt x="564" y="133"/>
                      </a:lnTo>
                      <a:lnTo>
                        <a:pt x="661" y="133"/>
                      </a:lnTo>
                      <a:lnTo>
                        <a:pt x="584" y="82"/>
                      </a:lnTo>
                      <a:lnTo>
                        <a:pt x="525" y="44"/>
                      </a:lnTo>
                      <a:lnTo>
                        <a:pt x="458" y="0"/>
                      </a:lnTo>
                      <a:lnTo>
                        <a:pt x="458" y="70"/>
                      </a:lnTo>
                      <a:lnTo>
                        <a:pt x="405" y="70"/>
                      </a:lnTo>
                      <a:lnTo>
                        <a:pt x="352" y="70"/>
                      </a:lnTo>
                      <a:lnTo>
                        <a:pt x="299" y="70"/>
                      </a:lnTo>
                      <a:lnTo>
                        <a:pt x="281" y="70"/>
                      </a:lnTo>
                      <a:lnTo>
                        <a:pt x="281" y="128"/>
                      </a:lnTo>
                      <a:lnTo>
                        <a:pt x="281" y="187"/>
                      </a:lnTo>
                      <a:lnTo>
                        <a:pt x="281" y="222"/>
                      </a:lnTo>
                      <a:lnTo>
                        <a:pt x="261" y="229"/>
                      </a:lnTo>
                      <a:lnTo>
                        <a:pt x="244" y="231"/>
                      </a:lnTo>
                      <a:lnTo>
                        <a:pt x="228" y="236"/>
                      </a:lnTo>
                      <a:lnTo>
                        <a:pt x="223" y="240"/>
                      </a:lnTo>
                      <a:lnTo>
                        <a:pt x="220" y="245"/>
                      </a:lnTo>
                      <a:lnTo>
                        <a:pt x="215" y="256"/>
                      </a:lnTo>
                      <a:lnTo>
                        <a:pt x="213" y="264"/>
                      </a:lnTo>
                      <a:lnTo>
                        <a:pt x="215" y="290"/>
                      </a:lnTo>
                      <a:lnTo>
                        <a:pt x="218" y="310"/>
                      </a:lnTo>
                      <a:lnTo>
                        <a:pt x="218" y="331"/>
                      </a:lnTo>
                      <a:lnTo>
                        <a:pt x="222" y="347"/>
                      </a:lnTo>
                      <a:lnTo>
                        <a:pt x="196" y="34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1" name="任意多边形: 形状 160"/>
                <p:cNvSpPr>
                  <a:spLocks noChangeAspect="1"/>
                </p:cNvSpPr>
                <p:nvPr/>
              </p:nvSpPr>
              <p:spPr bwMode="gray">
                <a:xfrm>
                  <a:off x="4534693" y="3026122"/>
                  <a:ext cx="207963" cy="166688"/>
                </a:xfrm>
                <a:custGeom>
                  <a:avLst/>
                  <a:gdLst/>
                  <a:ahLst/>
                  <a:cxnLst>
                    <a:cxn ang="0">
                      <a:pos x="204" y="526"/>
                    </a:cxn>
                    <a:cxn ang="0">
                      <a:pos x="79" y="526"/>
                    </a:cxn>
                    <a:cxn ang="0">
                      <a:pos x="0" y="526"/>
                    </a:cxn>
                    <a:cxn ang="0">
                      <a:pos x="27" y="511"/>
                    </a:cxn>
                    <a:cxn ang="0">
                      <a:pos x="86" y="487"/>
                    </a:cxn>
                    <a:cxn ang="0">
                      <a:pos x="112" y="464"/>
                    </a:cxn>
                    <a:cxn ang="0">
                      <a:pos x="144" y="439"/>
                    </a:cxn>
                    <a:cxn ang="0">
                      <a:pos x="166" y="411"/>
                    </a:cxn>
                    <a:cxn ang="0">
                      <a:pos x="182" y="362"/>
                    </a:cxn>
                    <a:cxn ang="0">
                      <a:pos x="175" y="305"/>
                    </a:cxn>
                    <a:cxn ang="0">
                      <a:pos x="194" y="263"/>
                    </a:cxn>
                    <a:cxn ang="0">
                      <a:pos x="214" y="235"/>
                    </a:cxn>
                    <a:cxn ang="0">
                      <a:pos x="244" y="184"/>
                    </a:cxn>
                    <a:cxn ang="0">
                      <a:pos x="299" y="155"/>
                    </a:cxn>
                    <a:cxn ang="0">
                      <a:pos x="348" y="120"/>
                    </a:cxn>
                    <a:cxn ang="0">
                      <a:pos x="376" y="56"/>
                    </a:cxn>
                    <a:cxn ang="0">
                      <a:pos x="419" y="0"/>
                    </a:cxn>
                    <a:cxn ang="0">
                      <a:pos x="465" y="48"/>
                    </a:cxn>
                    <a:cxn ang="0">
                      <a:pos x="507" y="45"/>
                    </a:cxn>
                    <a:cxn ang="0">
                      <a:pos x="548" y="40"/>
                    </a:cxn>
                    <a:cxn ang="0">
                      <a:pos x="574" y="53"/>
                    </a:cxn>
                    <a:cxn ang="0">
                      <a:pos x="604" y="56"/>
                    </a:cxn>
                    <a:cxn ang="0">
                      <a:pos x="612" y="71"/>
                    </a:cxn>
                    <a:cxn ang="0">
                      <a:pos x="621" y="79"/>
                    </a:cxn>
                    <a:cxn ang="0">
                      <a:pos x="621" y="85"/>
                    </a:cxn>
                    <a:cxn ang="0">
                      <a:pos x="622" y="104"/>
                    </a:cxn>
                    <a:cxn ang="0">
                      <a:pos x="626" y="131"/>
                    </a:cxn>
                    <a:cxn ang="0">
                      <a:pos x="631" y="152"/>
                    </a:cxn>
                    <a:cxn ang="0">
                      <a:pos x="629" y="166"/>
                    </a:cxn>
                    <a:cxn ang="0">
                      <a:pos x="633" y="186"/>
                    </a:cxn>
                    <a:cxn ang="0">
                      <a:pos x="649" y="215"/>
                    </a:cxn>
                    <a:cxn ang="0">
                      <a:pos x="651" y="224"/>
                    </a:cxn>
                    <a:cxn ang="0">
                      <a:pos x="649" y="242"/>
                    </a:cxn>
                    <a:cxn ang="0">
                      <a:pos x="639" y="242"/>
                    </a:cxn>
                    <a:cxn ang="0">
                      <a:pos x="611" y="242"/>
                    </a:cxn>
                    <a:cxn ang="0">
                      <a:pos x="567" y="247"/>
                    </a:cxn>
                    <a:cxn ang="0">
                      <a:pos x="553" y="247"/>
                    </a:cxn>
                    <a:cxn ang="0">
                      <a:pos x="551" y="263"/>
                    </a:cxn>
                    <a:cxn ang="0">
                      <a:pos x="527" y="273"/>
                    </a:cxn>
                    <a:cxn ang="0">
                      <a:pos x="508" y="273"/>
                    </a:cxn>
                    <a:cxn ang="0">
                      <a:pos x="502" y="288"/>
                    </a:cxn>
                    <a:cxn ang="0">
                      <a:pos x="509" y="293"/>
                    </a:cxn>
                    <a:cxn ang="0">
                      <a:pos x="504" y="309"/>
                    </a:cxn>
                    <a:cxn ang="0">
                      <a:pos x="510" y="310"/>
                    </a:cxn>
                    <a:cxn ang="0">
                      <a:pos x="514" y="321"/>
                    </a:cxn>
                    <a:cxn ang="0">
                      <a:pos x="461" y="342"/>
                    </a:cxn>
                    <a:cxn ang="0">
                      <a:pos x="433" y="363"/>
                    </a:cxn>
                    <a:cxn ang="0">
                      <a:pos x="424" y="376"/>
                    </a:cxn>
                    <a:cxn ang="0">
                      <a:pos x="385" y="391"/>
                    </a:cxn>
                    <a:cxn ang="0">
                      <a:pos x="354" y="392"/>
                    </a:cxn>
                    <a:cxn ang="0">
                      <a:pos x="350" y="406"/>
                    </a:cxn>
                    <a:cxn ang="0">
                      <a:pos x="330" y="405"/>
                    </a:cxn>
                    <a:cxn ang="0">
                      <a:pos x="312" y="413"/>
                    </a:cxn>
                    <a:cxn ang="0">
                      <a:pos x="287" y="423"/>
                    </a:cxn>
                  </a:cxnLst>
                  <a:rect l="0" t="0" r="r" b="b"/>
                  <a:pathLst>
                    <a:path w="656" h="526">
                      <a:moveTo>
                        <a:pt x="240" y="457"/>
                      </a:moveTo>
                      <a:lnTo>
                        <a:pt x="240" y="526"/>
                      </a:lnTo>
                      <a:lnTo>
                        <a:pt x="204" y="526"/>
                      </a:lnTo>
                      <a:lnTo>
                        <a:pt x="161" y="526"/>
                      </a:lnTo>
                      <a:lnTo>
                        <a:pt x="120" y="526"/>
                      </a:lnTo>
                      <a:lnTo>
                        <a:pt x="79" y="526"/>
                      </a:lnTo>
                      <a:lnTo>
                        <a:pt x="43" y="526"/>
                      </a:lnTo>
                      <a:lnTo>
                        <a:pt x="9" y="526"/>
                      </a:lnTo>
                      <a:lnTo>
                        <a:pt x="0" y="526"/>
                      </a:lnTo>
                      <a:lnTo>
                        <a:pt x="5" y="515"/>
                      </a:lnTo>
                      <a:lnTo>
                        <a:pt x="14" y="511"/>
                      </a:lnTo>
                      <a:lnTo>
                        <a:pt x="27" y="511"/>
                      </a:lnTo>
                      <a:lnTo>
                        <a:pt x="46" y="507"/>
                      </a:lnTo>
                      <a:lnTo>
                        <a:pt x="77" y="495"/>
                      </a:lnTo>
                      <a:lnTo>
                        <a:pt x="86" y="487"/>
                      </a:lnTo>
                      <a:lnTo>
                        <a:pt x="97" y="475"/>
                      </a:lnTo>
                      <a:lnTo>
                        <a:pt x="101" y="472"/>
                      </a:lnTo>
                      <a:lnTo>
                        <a:pt x="112" y="464"/>
                      </a:lnTo>
                      <a:lnTo>
                        <a:pt x="129" y="456"/>
                      </a:lnTo>
                      <a:lnTo>
                        <a:pt x="140" y="445"/>
                      </a:lnTo>
                      <a:lnTo>
                        <a:pt x="144" y="439"/>
                      </a:lnTo>
                      <a:lnTo>
                        <a:pt x="149" y="437"/>
                      </a:lnTo>
                      <a:lnTo>
                        <a:pt x="154" y="433"/>
                      </a:lnTo>
                      <a:lnTo>
                        <a:pt x="166" y="411"/>
                      </a:lnTo>
                      <a:lnTo>
                        <a:pt x="182" y="384"/>
                      </a:lnTo>
                      <a:lnTo>
                        <a:pt x="183" y="379"/>
                      </a:lnTo>
                      <a:lnTo>
                        <a:pt x="182" y="362"/>
                      </a:lnTo>
                      <a:lnTo>
                        <a:pt x="172" y="343"/>
                      </a:lnTo>
                      <a:lnTo>
                        <a:pt x="175" y="332"/>
                      </a:lnTo>
                      <a:lnTo>
                        <a:pt x="175" y="305"/>
                      </a:lnTo>
                      <a:lnTo>
                        <a:pt x="177" y="297"/>
                      </a:lnTo>
                      <a:lnTo>
                        <a:pt x="194" y="267"/>
                      </a:lnTo>
                      <a:lnTo>
                        <a:pt x="194" y="263"/>
                      </a:lnTo>
                      <a:lnTo>
                        <a:pt x="207" y="256"/>
                      </a:lnTo>
                      <a:lnTo>
                        <a:pt x="204" y="258"/>
                      </a:lnTo>
                      <a:lnTo>
                        <a:pt x="214" y="235"/>
                      </a:lnTo>
                      <a:lnTo>
                        <a:pt x="213" y="224"/>
                      </a:lnTo>
                      <a:lnTo>
                        <a:pt x="235" y="198"/>
                      </a:lnTo>
                      <a:lnTo>
                        <a:pt x="244" y="184"/>
                      </a:lnTo>
                      <a:lnTo>
                        <a:pt x="253" y="175"/>
                      </a:lnTo>
                      <a:lnTo>
                        <a:pt x="271" y="166"/>
                      </a:lnTo>
                      <a:lnTo>
                        <a:pt x="299" y="155"/>
                      </a:lnTo>
                      <a:lnTo>
                        <a:pt x="314" y="148"/>
                      </a:lnTo>
                      <a:lnTo>
                        <a:pt x="337" y="132"/>
                      </a:lnTo>
                      <a:lnTo>
                        <a:pt x="348" y="120"/>
                      </a:lnTo>
                      <a:lnTo>
                        <a:pt x="354" y="102"/>
                      </a:lnTo>
                      <a:lnTo>
                        <a:pt x="365" y="89"/>
                      </a:lnTo>
                      <a:lnTo>
                        <a:pt x="376" y="56"/>
                      </a:lnTo>
                      <a:lnTo>
                        <a:pt x="392" y="12"/>
                      </a:lnTo>
                      <a:lnTo>
                        <a:pt x="398" y="7"/>
                      </a:lnTo>
                      <a:lnTo>
                        <a:pt x="419" y="0"/>
                      </a:lnTo>
                      <a:lnTo>
                        <a:pt x="429" y="18"/>
                      </a:lnTo>
                      <a:lnTo>
                        <a:pt x="443" y="32"/>
                      </a:lnTo>
                      <a:lnTo>
                        <a:pt x="465" y="48"/>
                      </a:lnTo>
                      <a:lnTo>
                        <a:pt x="475" y="51"/>
                      </a:lnTo>
                      <a:lnTo>
                        <a:pt x="499" y="42"/>
                      </a:lnTo>
                      <a:lnTo>
                        <a:pt x="507" y="45"/>
                      </a:lnTo>
                      <a:lnTo>
                        <a:pt x="525" y="45"/>
                      </a:lnTo>
                      <a:lnTo>
                        <a:pt x="541" y="43"/>
                      </a:lnTo>
                      <a:lnTo>
                        <a:pt x="548" y="40"/>
                      </a:lnTo>
                      <a:lnTo>
                        <a:pt x="557" y="45"/>
                      </a:lnTo>
                      <a:lnTo>
                        <a:pt x="564" y="51"/>
                      </a:lnTo>
                      <a:lnTo>
                        <a:pt x="574" y="53"/>
                      </a:lnTo>
                      <a:lnTo>
                        <a:pt x="580" y="53"/>
                      </a:lnTo>
                      <a:lnTo>
                        <a:pt x="585" y="52"/>
                      </a:lnTo>
                      <a:lnTo>
                        <a:pt x="604" y="56"/>
                      </a:lnTo>
                      <a:lnTo>
                        <a:pt x="604" y="61"/>
                      </a:lnTo>
                      <a:lnTo>
                        <a:pt x="606" y="66"/>
                      </a:lnTo>
                      <a:lnTo>
                        <a:pt x="612" y="71"/>
                      </a:lnTo>
                      <a:lnTo>
                        <a:pt x="613" y="73"/>
                      </a:lnTo>
                      <a:lnTo>
                        <a:pt x="617" y="78"/>
                      </a:lnTo>
                      <a:lnTo>
                        <a:pt x="621" y="79"/>
                      </a:lnTo>
                      <a:lnTo>
                        <a:pt x="623" y="83"/>
                      </a:lnTo>
                      <a:lnTo>
                        <a:pt x="622" y="85"/>
                      </a:lnTo>
                      <a:lnTo>
                        <a:pt x="621" y="85"/>
                      </a:lnTo>
                      <a:lnTo>
                        <a:pt x="620" y="88"/>
                      </a:lnTo>
                      <a:lnTo>
                        <a:pt x="626" y="96"/>
                      </a:lnTo>
                      <a:lnTo>
                        <a:pt x="622" y="104"/>
                      </a:lnTo>
                      <a:lnTo>
                        <a:pt x="624" y="111"/>
                      </a:lnTo>
                      <a:lnTo>
                        <a:pt x="627" y="122"/>
                      </a:lnTo>
                      <a:lnTo>
                        <a:pt x="626" y="131"/>
                      </a:lnTo>
                      <a:lnTo>
                        <a:pt x="626" y="141"/>
                      </a:lnTo>
                      <a:lnTo>
                        <a:pt x="623" y="144"/>
                      </a:lnTo>
                      <a:lnTo>
                        <a:pt x="631" y="152"/>
                      </a:lnTo>
                      <a:lnTo>
                        <a:pt x="631" y="156"/>
                      </a:lnTo>
                      <a:lnTo>
                        <a:pt x="631" y="160"/>
                      </a:lnTo>
                      <a:lnTo>
                        <a:pt x="629" y="166"/>
                      </a:lnTo>
                      <a:lnTo>
                        <a:pt x="628" y="171"/>
                      </a:lnTo>
                      <a:lnTo>
                        <a:pt x="631" y="179"/>
                      </a:lnTo>
                      <a:lnTo>
                        <a:pt x="633" y="186"/>
                      </a:lnTo>
                      <a:lnTo>
                        <a:pt x="633" y="192"/>
                      </a:lnTo>
                      <a:lnTo>
                        <a:pt x="640" y="207"/>
                      </a:lnTo>
                      <a:lnTo>
                        <a:pt x="649" y="215"/>
                      </a:lnTo>
                      <a:lnTo>
                        <a:pt x="656" y="220"/>
                      </a:lnTo>
                      <a:lnTo>
                        <a:pt x="656" y="222"/>
                      </a:lnTo>
                      <a:lnTo>
                        <a:pt x="651" y="224"/>
                      </a:lnTo>
                      <a:lnTo>
                        <a:pt x="648" y="231"/>
                      </a:lnTo>
                      <a:lnTo>
                        <a:pt x="647" y="238"/>
                      </a:lnTo>
                      <a:lnTo>
                        <a:pt x="649" y="242"/>
                      </a:lnTo>
                      <a:lnTo>
                        <a:pt x="649" y="245"/>
                      </a:lnTo>
                      <a:lnTo>
                        <a:pt x="647" y="246"/>
                      </a:lnTo>
                      <a:lnTo>
                        <a:pt x="639" y="242"/>
                      </a:lnTo>
                      <a:lnTo>
                        <a:pt x="627" y="242"/>
                      </a:lnTo>
                      <a:lnTo>
                        <a:pt x="616" y="241"/>
                      </a:lnTo>
                      <a:lnTo>
                        <a:pt x="611" y="242"/>
                      </a:lnTo>
                      <a:lnTo>
                        <a:pt x="580" y="242"/>
                      </a:lnTo>
                      <a:lnTo>
                        <a:pt x="570" y="245"/>
                      </a:lnTo>
                      <a:lnTo>
                        <a:pt x="567" y="247"/>
                      </a:lnTo>
                      <a:lnTo>
                        <a:pt x="563" y="249"/>
                      </a:lnTo>
                      <a:lnTo>
                        <a:pt x="556" y="246"/>
                      </a:lnTo>
                      <a:lnTo>
                        <a:pt x="553" y="247"/>
                      </a:lnTo>
                      <a:lnTo>
                        <a:pt x="551" y="252"/>
                      </a:lnTo>
                      <a:lnTo>
                        <a:pt x="552" y="257"/>
                      </a:lnTo>
                      <a:lnTo>
                        <a:pt x="551" y="263"/>
                      </a:lnTo>
                      <a:lnTo>
                        <a:pt x="548" y="266"/>
                      </a:lnTo>
                      <a:lnTo>
                        <a:pt x="535" y="272"/>
                      </a:lnTo>
                      <a:lnTo>
                        <a:pt x="527" y="273"/>
                      </a:lnTo>
                      <a:lnTo>
                        <a:pt x="520" y="274"/>
                      </a:lnTo>
                      <a:lnTo>
                        <a:pt x="513" y="273"/>
                      </a:lnTo>
                      <a:lnTo>
                        <a:pt x="508" y="273"/>
                      </a:lnTo>
                      <a:lnTo>
                        <a:pt x="503" y="277"/>
                      </a:lnTo>
                      <a:lnTo>
                        <a:pt x="502" y="282"/>
                      </a:lnTo>
                      <a:lnTo>
                        <a:pt x="502" y="288"/>
                      </a:lnTo>
                      <a:lnTo>
                        <a:pt x="503" y="290"/>
                      </a:lnTo>
                      <a:lnTo>
                        <a:pt x="508" y="290"/>
                      </a:lnTo>
                      <a:lnTo>
                        <a:pt x="509" y="293"/>
                      </a:lnTo>
                      <a:lnTo>
                        <a:pt x="504" y="298"/>
                      </a:lnTo>
                      <a:lnTo>
                        <a:pt x="503" y="309"/>
                      </a:lnTo>
                      <a:lnTo>
                        <a:pt x="504" y="309"/>
                      </a:lnTo>
                      <a:lnTo>
                        <a:pt x="507" y="308"/>
                      </a:lnTo>
                      <a:lnTo>
                        <a:pt x="509" y="308"/>
                      </a:lnTo>
                      <a:lnTo>
                        <a:pt x="510" y="310"/>
                      </a:lnTo>
                      <a:lnTo>
                        <a:pt x="515" y="314"/>
                      </a:lnTo>
                      <a:lnTo>
                        <a:pt x="516" y="317"/>
                      </a:lnTo>
                      <a:lnTo>
                        <a:pt x="514" y="321"/>
                      </a:lnTo>
                      <a:lnTo>
                        <a:pt x="493" y="325"/>
                      </a:lnTo>
                      <a:lnTo>
                        <a:pt x="467" y="342"/>
                      </a:lnTo>
                      <a:lnTo>
                        <a:pt x="461" y="342"/>
                      </a:lnTo>
                      <a:lnTo>
                        <a:pt x="446" y="348"/>
                      </a:lnTo>
                      <a:lnTo>
                        <a:pt x="436" y="355"/>
                      </a:lnTo>
                      <a:lnTo>
                        <a:pt x="433" y="363"/>
                      </a:lnTo>
                      <a:lnTo>
                        <a:pt x="433" y="365"/>
                      </a:lnTo>
                      <a:lnTo>
                        <a:pt x="430" y="371"/>
                      </a:lnTo>
                      <a:lnTo>
                        <a:pt x="424" y="376"/>
                      </a:lnTo>
                      <a:lnTo>
                        <a:pt x="418" y="381"/>
                      </a:lnTo>
                      <a:lnTo>
                        <a:pt x="401" y="389"/>
                      </a:lnTo>
                      <a:lnTo>
                        <a:pt x="385" y="391"/>
                      </a:lnTo>
                      <a:lnTo>
                        <a:pt x="376" y="391"/>
                      </a:lnTo>
                      <a:lnTo>
                        <a:pt x="371" y="394"/>
                      </a:lnTo>
                      <a:lnTo>
                        <a:pt x="354" y="392"/>
                      </a:lnTo>
                      <a:lnTo>
                        <a:pt x="353" y="396"/>
                      </a:lnTo>
                      <a:lnTo>
                        <a:pt x="353" y="405"/>
                      </a:lnTo>
                      <a:lnTo>
                        <a:pt x="350" y="406"/>
                      </a:lnTo>
                      <a:lnTo>
                        <a:pt x="342" y="406"/>
                      </a:lnTo>
                      <a:lnTo>
                        <a:pt x="337" y="403"/>
                      </a:lnTo>
                      <a:lnTo>
                        <a:pt x="330" y="405"/>
                      </a:lnTo>
                      <a:lnTo>
                        <a:pt x="323" y="403"/>
                      </a:lnTo>
                      <a:lnTo>
                        <a:pt x="319" y="407"/>
                      </a:lnTo>
                      <a:lnTo>
                        <a:pt x="312" y="413"/>
                      </a:lnTo>
                      <a:lnTo>
                        <a:pt x="306" y="417"/>
                      </a:lnTo>
                      <a:lnTo>
                        <a:pt x="299" y="423"/>
                      </a:lnTo>
                      <a:lnTo>
                        <a:pt x="287" y="423"/>
                      </a:lnTo>
                      <a:lnTo>
                        <a:pt x="266" y="437"/>
                      </a:lnTo>
                      <a:lnTo>
                        <a:pt x="240" y="4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2" name="任意多边形: 形状 161"/>
                <p:cNvSpPr>
                  <a:spLocks noChangeAspect="1"/>
                </p:cNvSpPr>
                <p:nvPr/>
              </p:nvSpPr>
              <p:spPr bwMode="gray">
                <a:xfrm>
                  <a:off x="5474492" y="3484909"/>
                  <a:ext cx="177800" cy="234950"/>
                </a:xfrm>
                <a:custGeom>
                  <a:avLst/>
                  <a:gdLst/>
                  <a:ahLst/>
                  <a:cxnLst>
                    <a:cxn ang="0">
                      <a:pos x="6" y="708"/>
                    </a:cxn>
                    <a:cxn ang="0">
                      <a:pos x="0" y="604"/>
                    </a:cxn>
                    <a:cxn ang="0">
                      <a:pos x="3" y="496"/>
                    </a:cxn>
                    <a:cxn ang="0">
                      <a:pos x="48" y="437"/>
                    </a:cxn>
                    <a:cxn ang="0">
                      <a:pos x="102" y="414"/>
                    </a:cxn>
                    <a:cxn ang="0">
                      <a:pos x="148" y="384"/>
                    </a:cxn>
                    <a:cxn ang="0">
                      <a:pos x="302" y="297"/>
                    </a:cxn>
                    <a:cxn ang="0">
                      <a:pos x="384" y="212"/>
                    </a:cxn>
                    <a:cxn ang="0">
                      <a:pos x="166" y="154"/>
                    </a:cxn>
                    <a:cxn ang="0">
                      <a:pos x="132" y="122"/>
                    </a:cxn>
                    <a:cxn ang="0">
                      <a:pos x="119" y="107"/>
                    </a:cxn>
                    <a:cxn ang="0">
                      <a:pos x="103" y="88"/>
                    </a:cxn>
                    <a:cxn ang="0">
                      <a:pos x="103" y="55"/>
                    </a:cxn>
                    <a:cxn ang="0">
                      <a:pos x="120" y="25"/>
                    </a:cxn>
                    <a:cxn ang="0">
                      <a:pos x="130" y="29"/>
                    </a:cxn>
                    <a:cxn ang="0">
                      <a:pos x="151" y="57"/>
                    </a:cxn>
                    <a:cxn ang="0">
                      <a:pos x="186" y="84"/>
                    </a:cxn>
                    <a:cxn ang="0">
                      <a:pos x="222" y="77"/>
                    </a:cxn>
                    <a:cxn ang="0">
                      <a:pos x="248" y="64"/>
                    </a:cxn>
                    <a:cxn ang="0">
                      <a:pos x="258" y="57"/>
                    </a:cxn>
                    <a:cxn ang="0">
                      <a:pos x="269" y="61"/>
                    </a:cxn>
                    <a:cxn ang="0">
                      <a:pos x="291" y="67"/>
                    </a:cxn>
                    <a:cxn ang="0">
                      <a:pos x="317" y="61"/>
                    </a:cxn>
                    <a:cxn ang="0">
                      <a:pos x="336" y="48"/>
                    </a:cxn>
                    <a:cxn ang="0">
                      <a:pos x="365" y="46"/>
                    </a:cxn>
                    <a:cxn ang="0">
                      <a:pos x="393" y="43"/>
                    </a:cxn>
                    <a:cxn ang="0">
                      <a:pos x="417" y="33"/>
                    </a:cxn>
                    <a:cxn ang="0">
                      <a:pos x="451" y="28"/>
                    </a:cxn>
                    <a:cxn ang="0">
                      <a:pos x="473" y="25"/>
                    </a:cxn>
                    <a:cxn ang="0">
                      <a:pos x="501" y="17"/>
                    </a:cxn>
                    <a:cxn ang="0">
                      <a:pos x="527" y="0"/>
                    </a:cxn>
                    <a:cxn ang="0">
                      <a:pos x="555" y="7"/>
                    </a:cxn>
                    <a:cxn ang="0">
                      <a:pos x="555" y="19"/>
                    </a:cxn>
                    <a:cxn ang="0">
                      <a:pos x="548" y="41"/>
                    </a:cxn>
                    <a:cxn ang="0">
                      <a:pos x="552" y="59"/>
                    </a:cxn>
                    <a:cxn ang="0">
                      <a:pos x="551" y="78"/>
                    </a:cxn>
                    <a:cxn ang="0">
                      <a:pos x="551" y="84"/>
                    </a:cxn>
                    <a:cxn ang="0">
                      <a:pos x="556" y="84"/>
                    </a:cxn>
                    <a:cxn ang="0">
                      <a:pos x="560" y="91"/>
                    </a:cxn>
                    <a:cxn ang="0">
                      <a:pos x="545" y="88"/>
                    </a:cxn>
                    <a:cxn ang="0">
                      <a:pos x="539" y="99"/>
                    </a:cxn>
                    <a:cxn ang="0">
                      <a:pos x="530" y="145"/>
                    </a:cxn>
                    <a:cxn ang="0">
                      <a:pos x="518" y="164"/>
                    </a:cxn>
                    <a:cxn ang="0">
                      <a:pos x="497" y="202"/>
                    </a:cxn>
                    <a:cxn ang="0">
                      <a:pos x="485" y="215"/>
                    </a:cxn>
                    <a:cxn ang="0">
                      <a:pos x="479" y="237"/>
                    </a:cxn>
                    <a:cxn ang="0">
                      <a:pos x="444" y="303"/>
                    </a:cxn>
                    <a:cxn ang="0">
                      <a:pos x="422" y="351"/>
                    </a:cxn>
                    <a:cxn ang="0">
                      <a:pos x="414" y="358"/>
                    </a:cxn>
                    <a:cxn ang="0">
                      <a:pos x="389" y="389"/>
                    </a:cxn>
                    <a:cxn ang="0">
                      <a:pos x="382" y="405"/>
                    </a:cxn>
                    <a:cxn ang="0">
                      <a:pos x="363" y="432"/>
                    </a:cxn>
                    <a:cxn ang="0">
                      <a:pos x="334" y="461"/>
                    </a:cxn>
                    <a:cxn ang="0">
                      <a:pos x="297" y="492"/>
                    </a:cxn>
                    <a:cxn ang="0">
                      <a:pos x="277" y="520"/>
                    </a:cxn>
                    <a:cxn ang="0">
                      <a:pos x="243" y="545"/>
                    </a:cxn>
                    <a:cxn ang="0">
                      <a:pos x="216" y="554"/>
                    </a:cxn>
                    <a:cxn ang="0">
                      <a:pos x="120" y="640"/>
                    </a:cxn>
                    <a:cxn ang="0">
                      <a:pos x="91" y="663"/>
                    </a:cxn>
                    <a:cxn ang="0">
                      <a:pos x="87" y="665"/>
                    </a:cxn>
                    <a:cxn ang="0">
                      <a:pos x="83" y="674"/>
                    </a:cxn>
                    <a:cxn ang="0">
                      <a:pos x="61" y="705"/>
                    </a:cxn>
                    <a:cxn ang="0">
                      <a:pos x="32" y="739"/>
                    </a:cxn>
                  </a:cxnLst>
                  <a:rect l="0" t="0" r="r" b="b"/>
                  <a:pathLst>
                    <a:path w="561" h="740">
                      <a:moveTo>
                        <a:pt x="30" y="740"/>
                      </a:moveTo>
                      <a:lnTo>
                        <a:pt x="29" y="737"/>
                      </a:lnTo>
                      <a:lnTo>
                        <a:pt x="6" y="708"/>
                      </a:lnTo>
                      <a:lnTo>
                        <a:pt x="0" y="700"/>
                      </a:lnTo>
                      <a:lnTo>
                        <a:pt x="0" y="657"/>
                      </a:lnTo>
                      <a:lnTo>
                        <a:pt x="0" y="604"/>
                      </a:lnTo>
                      <a:lnTo>
                        <a:pt x="0" y="551"/>
                      </a:lnTo>
                      <a:lnTo>
                        <a:pt x="0" y="498"/>
                      </a:lnTo>
                      <a:lnTo>
                        <a:pt x="3" y="496"/>
                      </a:lnTo>
                      <a:lnTo>
                        <a:pt x="25" y="474"/>
                      </a:lnTo>
                      <a:lnTo>
                        <a:pt x="46" y="442"/>
                      </a:lnTo>
                      <a:lnTo>
                        <a:pt x="48" y="437"/>
                      </a:lnTo>
                      <a:lnTo>
                        <a:pt x="51" y="433"/>
                      </a:lnTo>
                      <a:lnTo>
                        <a:pt x="66" y="426"/>
                      </a:lnTo>
                      <a:lnTo>
                        <a:pt x="102" y="414"/>
                      </a:lnTo>
                      <a:lnTo>
                        <a:pt x="114" y="401"/>
                      </a:lnTo>
                      <a:lnTo>
                        <a:pt x="127" y="393"/>
                      </a:lnTo>
                      <a:lnTo>
                        <a:pt x="148" y="384"/>
                      </a:lnTo>
                      <a:lnTo>
                        <a:pt x="157" y="379"/>
                      </a:lnTo>
                      <a:lnTo>
                        <a:pt x="221" y="379"/>
                      </a:lnTo>
                      <a:lnTo>
                        <a:pt x="302" y="297"/>
                      </a:lnTo>
                      <a:lnTo>
                        <a:pt x="373" y="227"/>
                      </a:lnTo>
                      <a:lnTo>
                        <a:pt x="383" y="215"/>
                      </a:lnTo>
                      <a:lnTo>
                        <a:pt x="384" y="212"/>
                      </a:lnTo>
                      <a:lnTo>
                        <a:pt x="331" y="213"/>
                      </a:lnTo>
                      <a:lnTo>
                        <a:pt x="244" y="181"/>
                      </a:lnTo>
                      <a:lnTo>
                        <a:pt x="166" y="154"/>
                      </a:lnTo>
                      <a:lnTo>
                        <a:pt x="159" y="147"/>
                      </a:lnTo>
                      <a:lnTo>
                        <a:pt x="140" y="132"/>
                      </a:lnTo>
                      <a:lnTo>
                        <a:pt x="132" y="122"/>
                      </a:lnTo>
                      <a:lnTo>
                        <a:pt x="126" y="116"/>
                      </a:lnTo>
                      <a:lnTo>
                        <a:pt x="124" y="110"/>
                      </a:lnTo>
                      <a:lnTo>
                        <a:pt x="119" y="107"/>
                      </a:lnTo>
                      <a:lnTo>
                        <a:pt x="113" y="100"/>
                      </a:lnTo>
                      <a:lnTo>
                        <a:pt x="110" y="95"/>
                      </a:lnTo>
                      <a:lnTo>
                        <a:pt x="103" y="88"/>
                      </a:lnTo>
                      <a:lnTo>
                        <a:pt x="98" y="65"/>
                      </a:lnTo>
                      <a:lnTo>
                        <a:pt x="99" y="60"/>
                      </a:lnTo>
                      <a:lnTo>
                        <a:pt x="103" y="55"/>
                      </a:lnTo>
                      <a:lnTo>
                        <a:pt x="105" y="49"/>
                      </a:lnTo>
                      <a:lnTo>
                        <a:pt x="115" y="37"/>
                      </a:lnTo>
                      <a:lnTo>
                        <a:pt x="120" y="25"/>
                      </a:lnTo>
                      <a:lnTo>
                        <a:pt x="123" y="23"/>
                      </a:lnTo>
                      <a:lnTo>
                        <a:pt x="125" y="27"/>
                      </a:lnTo>
                      <a:lnTo>
                        <a:pt x="130" y="29"/>
                      </a:lnTo>
                      <a:lnTo>
                        <a:pt x="135" y="38"/>
                      </a:lnTo>
                      <a:lnTo>
                        <a:pt x="140" y="41"/>
                      </a:lnTo>
                      <a:lnTo>
                        <a:pt x="151" y="57"/>
                      </a:lnTo>
                      <a:lnTo>
                        <a:pt x="167" y="73"/>
                      </a:lnTo>
                      <a:lnTo>
                        <a:pt x="179" y="82"/>
                      </a:lnTo>
                      <a:lnTo>
                        <a:pt x="186" y="84"/>
                      </a:lnTo>
                      <a:lnTo>
                        <a:pt x="193" y="82"/>
                      </a:lnTo>
                      <a:lnTo>
                        <a:pt x="215" y="83"/>
                      </a:lnTo>
                      <a:lnTo>
                        <a:pt x="222" y="77"/>
                      </a:lnTo>
                      <a:lnTo>
                        <a:pt x="231" y="72"/>
                      </a:lnTo>
                      <a:lnTo>
                        <a:pt x="238" y="70"/>
                      </a:lnTo>
                      <a:lnTo>
                        <a:pt x="248" y="64"/>
                      </a:lnTo>
                      <a:lnTo>
                        <a:pt x="253" y="62"/>
                      </a:lnTo>
                      <a:lnTo>
                        <a:pt x="255" y="60"/>
                      </a:lnTo>
                      <a:lnTo>
                        <a:pt x="258" y="57"/>
                      </a:lnTo>
                      <a:lnTo>
                        <a:pt x="260" y="57"/>
                      </a:lnTo>
                      <a:lnTo>
                        <a:pt x="265" y="61"/>
                      </a:lnTo>
                      <a:lnTo>
                        <a:pt x="269" y="61"/>
                      </a:lnTo>
                      <a:lnTo>
                        <a:pt x="271" y="62"/>
                      </a:lnTo>
                      <a:lnTo>
                        <a:pt x="283" y="61"/>
                      </a:lnTo>
                      <a:lnTo>
                        <a:pt x="291" y="67"/>
                      </a:lnTo>
                      <a:lnTo>
                        <a:pt x="302" y="67"/>
                      </a:lnTo>
                      <a:lnTo>
                        <a:pt x="312" y="65"/>
                      </a:lnTo>
                      <a:lnTo>
                        <a:pt x="317" y="61"/>
                      </a:lnTo>
                      <a:lnTo>
                        <a:pt x="322" y="56"/>
                      </a:lnTo>
                      <a:lnTo>
                        <a:pt x="331" y="54"/>
                      </a:lnTo>
                      <a:lnTo>
                        <a:pt x="336" y="48"/>
                      </a:lnTo>
                      <a:lnTo>
                        <a:pt x="342" y="44"/>
                      </a:lnTo>
                      <a:lnTo>
                        <a:pt x="353" y="41"/>
                      </a:lnTo>
                      <a:lnTo>
                        <a:pt x="365" y="46"/>
                      </a:lnTo>
                      <a:lnTo>
                        <a:pt x="372" y="45"/>
                      </a:lnTo>
                      <a:lnTo>
                        <a:pt x="382" y="44"/>
                      </a:lnTo>
                      <a:lnTo>
                        <a:pt x="393" y="43"/>
                      </a:lnTo>
                      <a:lnTo>
                        <a:pt x="398" y="41"/>
                      </a:lnTo>
                      <a:lnTo>
                        <a:pt x="411" y="33"/>
                      </a:lnTo>
                      <a:lnTo>
                        <a:pt x="417" y="33"/>
                      </a:lnTo>
                      <a:lnTo>
                        <a:pt x="430" y="37"/>
                      </a:lnTo>
                      <a:lnTo>
                        <a:pt x="447" y="29"/>
                      </a:lnTo>
                      <a:lnTo>
                        <a:pt x="451" y="28"/>
                      </a:lnTo>
                      <a:lnTo>
                        <a:pt x="458" y="29"/>
                      </a:lnTo>
                      <a:lnTo>
                        <a:pt x="462" y="24"/>
                      </a:lnTo>
                      <a:lnTo>
                        <a:pt x="473" y="25"/>
                      </a:lnTo>
                      <a:lnTo>
                        <a:pt x="481" y="24"/>
                      </a:lnTo>
                      <a:lnTo>
                        <a:pt x="496" y="21"/>
                      </a:lnTo>
                      <a:lnTo>
                        <a:pt x="501" y="17"/>
                      </a:lnTo>
                      <a:lnTo>
                        <a:pt x="514" y="12"/>
                      </a:lnTo>
                      <a:lnTo>
                        <a:pt x="518" y="2"/>
                      </a:lnTo>
                      <a:lnTo>
                        <a:pt x="527" y="0"/>
                      </a:lnTo>
                      <a:lnTo>
                        <a:pt x="535" y="0"/>
                      </a:lnTo>
                      <a:lnTo>
                        <a:pt x="546" y="7"/>
                      </a:lnTo>
                      <a:lnTo>
                        <a:pt x="555" y="7"/>
                      </a:lnTo>
                      <a:lnTo>
                        <a:pt x="556" y="8"/>
                      </a:lnTo>
                      <a:lnTo>
                        <a:pt x="555" y="14"/>
                      </a:lnTo>
                      <a:lnTo>
                        <a:pt x="555" y="19"/>
                      </a:lnTo>
                      <a:lnTo>
                        <a:pt x="549" y="27"/>
                      </a:lnTo>
                      <a:lnTo>
                        <a:pt x="548" y="33"/>
                      </a:lnTo>
                      <a:lnTo>
                        <a:pt x="548" y="41"/>
                      </a:lnTo>
                      <a:lnTo>
                        <a:pt x="554" y="46"/>
                      </a:lnTo>
                      <a:lnTo>
                        <a:pt x="551" y="52"/>
                      </a:lnTo>
                      <a:lnTo>
                        <a:pt x="552" y="59"/>
                      </a:lnTo>
                      <a:lnTo>
                        <a:pt x="551" y="66"/>
                      </a:lnTo>
                      <a:lnTo>
                        <a:pt x="552" y="75"/>
                      </a:lnTo>
                      <a:lnTo>
                        <a:pt x="551" y="78"/>
                      </a:lnTo>
                      <a:lnTo>
                        <a:pt x="544" y="83"/>
                      </a:lnTo>
                      <a:lnTo>
                        <a:pt x="545" y="86"/>
                      </a:lnTo>
                      <a:lnTo>
                        <a:pt x="551" y="84"/>
                      </a:lnTo>
                      <a:lnTo>
                        <a:pt x="552" y="82"/>
                      </a:lnTo>
                      <a:lnTo>
                        <a:pt x="554" y="82"/>
                      </a:lnTo>
                      <a:lnTo>
                        <a:pt x="556" y="84"/>
                      </a:lnTo>
                      <a:lnTo>
                        <a:pt x="561" y="86"/>
                      </a:lnTo>
                      <a:lnTo>
                        <a:pt x="561" y="89"/>
                      </a:lnTo>
                      <a:lnTo>
                        <a:pt x="560" y="91"/>
                      </a:lnTo>
                      <a:lnTo>
                        <a:pt x="559" y="91"/>
                      </a:lnTo>
                      <a:lnTo>
                        <a:pt x="552" y="88"/>
                      </a:lnTo>
                      <a:lnTo>
                        <a:pt x="545" y="88"/>
                      </a:lnTo>
                      <a:lnTo>
                        <a:pt x="540" y="91"/>
                      </a:lnTo>
                      <a:lnTo>
                        <a:pt x="539" y="92"/>
                      </a:lnTo>
                      <a:lnTo>
                        <a:pt x="539" y="99"/>
                      </a:lnTo>
                      <a:lnTo>
                        <a:pt x="533" y="125"/>
                      </a:lnTo>
                      <a:lnTo>
                        <a:pt x="533" y="141"/>
                      </a:lnTo>
                      <a:lnTo>
                        <a:pt x="530" y="145"/>
                      </a:lnTo>
                      <a:lnTo>
                        <a:pt x="528" y="156"/>
                      </a:lnTo>
                      <a:lnTo>
                        <a:pt x="524" y="159"/>
                      </a:lnTo>
                      <a:lnTo>
                        <a:pt x="518" y="164"/>
                      </a:lnTo>
                      <a:lnTo>
                        <a:pt x="511" y="181"/>
                      </a:lnTo>
                      <a:lnTo>
                        <a:pt x="502" y="190"/>
                      </a:lnTo>
                      <a:lnTo>
                        <a:pt x="497" y="202"/>
                      </a:lnTo>
                      <a:lnTo>
                        <a:pt x="497" y="204"/>
                      </a:lnTo>
                      <a:lnTo>
                        <a:pt x="492" y="207"/>
                      </a:lnTo>
                      <a:lnTo>
                        <a:pt x="485" y="215"/>
                      </a:lnTo>
                      <a:lnTo>
                        <a:pt x="482" y="220"/>
                      </a:lnTo>
                      <a:lnTo>
                        <a:pt x="480" y="226"/>
                      </a:lnTo>
                      <a:lnTo>
                        <a:pt x="479" y="237"/>
                      </a:lnTo>
                      <a:lnTo>
                        <a:pt x="462" y="271"/>
                      </a:lnTo>
                      <a:lnTo>
                        <a:pt x="447" y="296"/>
                      </a:lnTo>
                      <a:lnTo>
                        <a:pt x="444" y="303"/>
                      </a:lnTo>
                      <a:lnTo>
                        <a:pt x="438" y="325"/>
                      </a:lnTo>
                      <a:lnTo>
                        <a:pt x="431" y="344"/>
                      </a:lnTo>
                      <a:lnTo>
                        <a:pt x="422" y="351"/>
                      </a:lnTo>
                      <a:lnTo>
                        <a:pt x="419" y="353"/>
                      </a:lnTo>
                      <a:lnTo>
                        <a:pt x="416" y="357"/>
                      </a:lnTo>
                      <a:lnTo>
                        <a:pt x="414" y="358"/>
                      </a:lnTo>
                      <a:lnTo>
                        <a:pt x="409" y="363"/>
                      </a:lnTo>
                      <a:lnTo>
                        <a:pt x="394" y="378"/>
                      </a:lnTo>
                      <a:lnTo>
                        <a:pt x="389" y="389"/>
                      </a:lnTo>
                      <a:lnTo>
                        <a:pt x="389" y="390"/>
                      </a:lnTo>
                      <a:lnTo>
                        <a:pt x="388" y="395"/>
                      </a:lnTo>
                      <a:lnTo>
                        <a:pt x="382" y="405"/>
                      </a:lnTo>
                      <a:lnTo>
                        <a:pt x="373" y="420"/>
                      </a:lnTo>
                      <a:lnTo>
                        <a:pt x="362" y="432"/>
                      </a:lnTo>
                      <a:lnTo>
                        <a:pt x="363" y="432"/>
                      </a:lnTo>
                      <a:lnTo>
                        <a:pt x="352" y="442"/>
                      </a:lnTo>
                      <a:lnTo>
                        <a:pt x="340" y="453"/>
                      </a:lnTo>
                      <a:lnTo>
                        <a:pt x="334" y="461"/>
                      </a:lnTo>
                      <a:lnTo>
                        <a:pt x="323" y="474"/>
                      </a:lnTo>
                      <a:lnTo>
                        <a:pt x="306" y="486"/>
                      </a:lnTo>
                      <a:lnTo>
                        <a:pt x="297" y="492"/>
                      </a:lnTo>
                      <a:lnTo>
                        <a:pt x="297" y="495"/>
                      </a:lnTo>
                      <a:lnTo>
                        <a:pt x="290" y="506"/>
                      </a:lnTo>
                      <a:lnTo>
                        <a:pt x="277" y="520"/>
                      </a:lnTo>
                      <a:lnTo>
                        <a:pt x="264" y="532"/>
                      </a:lnTo>
                      <a:lnTo>
                        <a:pt x="249" y="541"/>
                      </a:lnTo>
                      <a:lnTo>
                        <a:pt x="243" y="545"/>
                      </a:lnTo>
                      <a:lnTo>
                        <a:pt x="231" y="549"/>
                      </a:lnTo>
                      <a:lnTo>
                        <a:pt x="223" y="550"/>
                      </a:lnTo>
                      <a:lnTo>
                        <a:pt x="216" y="554"/>
                      </a:lnTo>
                      <a:lnTo>
                        <a:pt x="193" y="572"/>
                      </a:lnTo>
                      <a:lnTo>
                        <a:pt x="139" y="620"/>
                      </a:lnTo>
                      <a:lnTo>
                        <a:pt x="120" y="640"/>
                      </a:lnTo>
                      <a:lnTo>
                        <a:pt x="113" y="648"/>
                      </a:lnTo>
                      <a:lnTo>
                        <a:pt x="103" y="659"/>
                      </a:lnTo>
                      <a:lnTo>
                        <a:pt x="91" y="663"/>
                      </a:lnTo>
                      <a:lnTo>
                        <a:pt x="87" y="660"/>
                      </a:lnTo>
                      <a:lnTo>
                        <a:pt x="84" y="665"/>
                      </a:lnTo>
                      <a:lnTo>
                        <a:pt x="87" y="665"/>
                      </a:lnTo>
                      <a:lnTo>
                        <a:pt x="88" y="669"/>
                      </a:lnTo>
                      <a:lnTo>
                        <a:pt x="87" y="672"/>
                      </a:lnTo>
                      <a:lnTo>
                        <a:pt x="83" y="674"/>
                      </a:lnTo>
                      <a:lnTo>
                        <a:pt x="81" y="681"/>
                      </a:lnTo>
                      <a:lnTo>
                        <a:pt x="75" y="691"/>
                      </a:lnTo>
                      <a:lnTo>
                        <a:pt x="61" y="705"/>
                      </a:lnTo>
                      <a:lnTo>
                        <a:pt x="50" y="718"/>
                      </a:lnTo>
                      <a:lnTo>
                        <a:pt x="37" y="730"/>
                      </a:lnTo>
                      <a:lnTo>
                        <a:pt x="32" y="739"/>
                      </a:lnTo>
                      <a:lnTo>
                        <a:pt x="30" y="74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3" name="任意多边形: 形状 162"/>
                <p:cNvSpPr>
                  <a:spLocks noChangeAspect="1"/>
                </p:cNvSpPr>
                <p:nvPr/>
              </p:nvSpPr>
              <p:spPr bwMode="gray">
                <a:xfrm>
                  <a:off x="4761706" y="3272184"/>
                  <a:ext cx="276225" cy="215900"/>
                </a:xfrm>
                <a:custGeom>
                  <a:avLst/>
                  <a:gdLst/>
                  <a:ahLst/>
                  <a:cxnLst>
                    <a:cxn ang="0">
                      <a:pos x="222" y="381"/>
                    </a:cxn>
                    <a:cxn ang="0">
                      <a:pos x="209" y="442"/>
                    </a:cxn>
                    <a:cxn ang="0">
                      <a:pos x="192" y="463"/>
                    </a:cxn>
                    <a:cxn ang="0">
                      <a:pos x="186" y="474"/>
                    </a:cxn>
                    <a:cxn ang="0">
                      <a:pos x="160" y="475"/>
                    </a:cxn>
                    <a:cxn ang="0">
                      <a:pos x="42" y="495"/>
                    </a:cxn>
                    <a:cxn ang="0">
                      <a:pos x="3" y="511"/>
                    </a:cxn>
                    <a:cxn ang="0">
                      <a:pos x="11" y="532"/>
                    </a:cxn>
                    <a:cxn ang="0">
                      <a:pos x="15" y="550"/>
                    </a:cxn>
                    <a:cxn ang="0">
                      <a:pos x="49" y="588"/>
                    </a:cxn>
                    <a:cxn ang="0">
                      <a:pos x="70" y="622"/>
                    </a:cxn>
                    <a:cxn ang="0">
                      <a:pos x="92" y="629"/>
                    </a:cxn>
                    <a:cxn ang="0">
                      <a:pos x="106" y="622"/>
                    </a:cxn>
                    <a:cxn ang="0">
                      <a:pos x="119" y="637"/>
                    </a:cxn>
                    <a:cxn ang="0">
                      <a:pos x="109" y="641"/>
                    </a:cxn>
                    <a:cxn ang="0">
                      <a:pos x="116" y="656"/>
                    </a:cxn>
                    <a:cxn ang="0">
                      <a:pos x="127" y="653"/>
                    </a:cxn>
                    <a:cxn ang="0">
                      <a:pos x="143" y="645"/>
                    </a:cxn>
                    <a:cxn ang="0">
                      <a:pos x="165" y="653"/>
                    </a:cxn>
                    <a:cxn ang="0">
                      <a:pos x="193" y="678"/>
                    </a:cxn>
                    <a:cxn ang="0">
                      <a:pos x="193" y="637"/>
                    </a:cxn>
                    <a:cxn ang="0">
                      <a:pos x="206" y="624"/>
                    </a:cxn>
                    <a:cxn ang="0">
                      <a:pos x="221" y="586"/>
                    </a:cxn>
                    <a:cxn ang="0">
                      <a:pos x="259" y="565"/>
                    </a:cxn>
                    <a:cxn ang="0">
                      <a:pos x="291" y="561"/>
                    </a:cxn>
                    <a:cxn ang="0">
                      <a:pos x="365" y="602"/>
                    </a:cxn>
                    <a:cxn ang="0">
                      <a:pos x="386" y="609"/>
                    </a:cxn>
                    <a:cxn ang="0">
                      <a:pos x="418" y="588"/>
                    </a:cxn>
                    <a:cxn ang="0">
                      <a:pos x="471" y="613"/>
                    </a:cxn>
                    <a:cxn ang="0">
                      <a:pos x="519" y="618"/>
                    </a:cxn>
                    <a:cxn ang="0">
                      <a:pos x="559" y="588"/>
                    </a:cxn>
                    <a:cxn ang="0">
                      <a:pos x="613" y="587"/>
                    </a:cxn>
                    <a:cxn ang="0">
                      <a:pos x="647" y="591"/>
                    </a:cxn>
                    <a:cxn ang="0">
                      <a:pos x="672" y="597"/>
                    </a:cxn>
                    <a:cxn ang="0">
                      <a:pos x="688" y="582"/>
                    </a:cxn>
                    <a:cxn ang="0">
                      <a:pos x="708" y="576"/>
                    </a:cxn>
                    <a:cxn ang="0">
                      <a:pos x="718" y="561"/>
                    </a:cxn>
                    <a:cxn ang="0">
                      <a:pos x="709" y="545"/>
                    </a:cxn>
                    <a:cxn ang="0">
                      <a:pos x="725" y="533"/>
                    </a:cxn>
                    <a:cxn ang="0">
                      <a:pos x="732" y="515"/>
                    </a:cxn>
                    <a:cxn ang="0">
                      <a:pos x="746" y="501"/>
                    </a:cxn>
                    <a:cxn ang="0">
                      <a:pos x="838" y="386"/>
                    </a:cxn>
                    <a:cxn ang="0">
                      <a:pos x="872" y="184"/>
                    </a:cxn>
                    <a:cxn ang="0">
                      <a:pos x="837" y="160"/>
                    </a:cxn>
                    <a:cxn ang="0">
                      <a:pos x="826" y="135"/>
                    </a:cxn>
                    <a:cxn ang="0">
                      <a:pos x="818" y="117"/>
                    </a:cxn>
                    <a:cxn ang="0">
                      <a:pos x="795" y="26"/>
                    </a:cxn>
                    <a:cxn ang="0">
                      <a:pos x="773" y="11"/>
                    </a:cxn>
                    <a:cxn ang="0">
                      <a:pos x="720" y="1"/>
                    </a:cxn>
                    <a:cxn ang="0">
                      <a:pos x="643" y="1"/>
                    </a:cxn>
                    <a:cxn ang="0">
                      <a:pos x="568" y="53"/>
                    </a:cxn>
                    <a:cxn ang="0">
                      <a:pos x="437" y="145"/>
                    </a:cxn>
                    <a:cxn ang="0">
                      <a:pos x="307" y="236"/>
                    </a:cxn>
                    <a:cxn ang="0">
                      <a:pos x="221" y="257"/>
                    </a:cxn>
                    <a:cxn ang="0">
                      <a:pos x="222" y="271"/>
                    </a:cxn>
                  </a:cxnLst>
                  <a:rect l="0" t="0" r="r" b="b"/>
                  <a:pathLst>
                    <a:path w="872" h="678">
                      <a:moveTo>
                        <a:pt x="222" y="271"/>
                      </a:moveTo>
                      <a:lnTo>
                        <a:pt x="222" y="327"/>
                      </a:lnTo>
                      <a:lnTo>
                        <a:pt x="222" y="381"/>
                      </a:lnTo>
                      <a:lnTo>
                        <a:pt x="222" y="435"/>
                      </a:lnTo>
                      <a:lnTo>
                        <a:pt x="219" y="436"/>
                      </a:lnTo>
                      <a:lnTo>
                        <a:pt x="209" y="442"/>
                      </a:lnTo>
                      <a:lnTo>
                        <a:pt x="205" y="448"/>
                      </a:lnTo>
                      <a:lnTo>
                        <a:pt x="204" y="456"/>
                      </a:lnTo>
                      <a:lnTo>
                        <a:pt x="192" y="463"/>
                      </a:lnTo>
                      <a:lnTo>
                        <a:pt x="188" y="466"/>
                      </a:lnTo>
                      <a:lnTo>
                        <a:pt x="186" y="469"/>
                      </a:lnTo>
                      <a:lnTo>
                        <a:pt x="186" y="474"/>
                      </a:lnTo>
                      <a:lnTo>
                        <a:pt x="173" y="473"/>
                      </a:lnTo>
                      <a:lnTo>
                        <a:pt x="160" y="472"/>
                      </a:lnTo>
                      <a:lnTo>
                        <a:pt x="160" y="475"/>
                      </a:lnTo>
                      <a:lnTo>
                        <a:pt x="155" y="474"/>
                      </a:lnTo>
                      <a:lnTo>
                        <a:pt x="66" y="475"/>
                      </a:lnTo>
                      <a:lnTo>
                        <a:pt x="42" y="495"/>
                      </a:lnTo>
                      <a:lnTo>
                        <a:pt x="5" y="495"/>
                      </a:lnTo>
                      <a:lnTo>
                        <a:pt x="4" y="499"/>
                      </a:lnTo>
                      <a:lnTo>
                        <a:pt x="3" y="511"/>
                      </a:lnTo>
                      <a:lnTo>
                        <a:pt x="0" y="521"/>
                      </a:lnTo>
                      <a:lnTo>
                        <a:pt x="1" y="523"/>
                      </a:lnTo>
                      <a:lnTo>
                        <a:pt x="11" y="532"/>
                      </a:lnTo>
                      <a:lnTo>
                        <a:pt x="12" y="534"/>
                      </a:lnTo>
                      <a:lnTo>
                        <a:pt x="11" y="543"/>
                      </a:lnTo>
                      <a:lnTo>
                        <a:pt x="15" y="550"/>
                      </a:lnTo>
                      <a:lnTo>
                        <a:pt x="27" y="565"/>
                      </a:lnTo>
                      <a:lnTo>
                        <a:pt x="44" y="579"/>
                      </a:lnTo>
                      <a:lnTo>
                        <a:pt x="49" y="588"/>
                      </a:lnTo>
                      <a:lnTo>
                        <a:pt x="55" y="603"/>
                      </a:lnTo>
                      <a:lnTo>
                        <a:pt x="59" y="609"/>
                      </a:lnTo>
                      <a:lnTo>
                        <a:pt x="70" y="622"/>
                      </a:lnTo>
                      <a:lnTo>
                        <a:pt x="78" y="626"/>
                      </a:lnTo>
                      <a:lnTo>
                        <a:pt x="89" y="629"/>
                      </a:lnTo>
                      <a:lnTo>
                        <a:pt x="92" y="629"/>
                      </a:lnTo>
                      <a:lnTo>
                        <a:pt x="97" y="628"/>
                      </a:lnTo>
                      <a:lnTo>
                        <a:pt x="102" y="623"/>
                      </a:lnTo>
                      <a:lnTo>
                        <a:pt x="106" y="622"/>
                      </a:lnTo>
                      <a:lnTo>
                        <a:pt x="112" y="625"/>
                      </a:lnTo>
                      <a:lnTo>
                        <a:pt x="118" y="635"/>
                      </a:lnTo>
                      <a:lnTo>
                        <a:pt x="119" y="637"/>
                      </a:lnTo>
                      <a:lnTo>
                        <a:pt x="118" y="640"/>
                      </a:lnTo>
                      <a:lnTo>
                        <a:pt x="113" y="640"/>
                      </a:lnTo>
                      <a:lnTo>
                        <a:pt x="109" y="641"/>
                      </a:lnTo>
                      <a:lnTo>
                        <a:pt x="108" y="645"/>
                      </a:lnTo>
                      <a:lnTo>
                        <a:pt x="109" y="649"/>
                      </a:lnTo>
                      <a:lnTo>
                        <a:pt x="116" y="656"/>
                      </a:lnTo>
                      <a:lnTo>
                        <a:pt x="127" y="666"/>
                      </a:lnTo>
                      <a:lnTo>
                        <a:pt x="134" y="662"/>
                      </a:lnTo>
                      <a:lnTo>
                        <a:pt x="127" y="653"/>
                      </a:lnTo>
                      <a:lnTo>
                        <a:pt x="127" y="649"/>
                      </a:lnTo>
                      <a:lnTo>
                        <a:pt x="138" y="646"/>
                      </a:lnTo>
                      <a:lnTo>
                        <a:pt x="143" y="645"/>
                      </a:lnTo>
                      <a:lnTo>
                        <a:pt x="151" y="641"/>
                      </a:lnTo>
                      <a:lnTo>
                        <a:pt x="154" y="642"/>
                      </a:lnTo>
                      <a:lnTo>
                        <a:pt x="165" y="653"/>
                      </a:lnTo>
                      <a:lnTo>
                        <a:pt x="177" y="666"/>
                      </a:lnTo>
                      <a:lnTo>
                        <a:pt x="184" y="671"/>
                      </a:lnTo>
                      <a:lnTo>
                        <a:pt x="193" y="678"/>
                      </a:lnTo>
                      <a:lnTo>
                        <a:pt x="194" y="671"/>
                      </a:lnTo>
                      <a:lnTo>
                        <a:pt x="192" y="646"/>
                      </a:lnTo>
                      <a:lnTo>
                        <a:pt x="193" y="637"/>
                      </a:lnTo>
                      <a:lnTo>
                        <a:pt x="195" y="633"/>
                      </a:lnTo>
                      <a:lnTo>
                        <a:pt x="199" y="628"/>
                      </a:lnTo>
                      <a:lnTo>
                        <a:pt x="206" y="624"/>
                      </a:lnTo>
                      <a:lnTo>
                        <a:pt x="211" y="618"/>
                      </a:lnTo>
                      <a:lnTo>
                        <a:pt x="219" y="604"/>
                      </a:lnTo>
                      <a:lnTo>
                        <a:pt x="221" y="586"/>
                      </a:lnTo>
                      <a:lnTo>
                        <a:pt x="222" y="582"/>
                      </a:lnTo>
                      <a:lnTo>
                        <a:pt x="240" y="570"/>
                      </a:lnTo>
                      <a:lnTo>
                        <a:pt x="259" y="565"/>
                      </a:lnTo>
                      <a:lnTo>
                        <a:pt x="277" y="565"/>
                      </a:lnTo>
                      <a:lnTo>
                        <a:pt x="283" y="564"/>
                      </a:lnTo>
                      <a:lnTo>
                        <a:pt x="291" y="561"/>
                      </a:lnTo>
                      <a:lnTo>
                        <a:pt x="306" y="563"/>
                      </a:lnTo>
                      <a:lnTo>
                        <a:pt x="343" y="581"/>
                      </a:lnTo>
                      <a:lnTo>
                        <a:pt x="365" y="602"/>
                      </a:lnTo>
                      <a:lnTo>
                        <a:pt x="372" y="607"/>
                      </a:lnTo>
                      <a:lnTo>
                        <a:pt x="377" y="609"/>
                      </a:lnTo>
                      <a:lnTo>
                        <a:pt x="386" y="609"/>
                      </a:lnTo>
                      <a:lnTo>
                        <a:pt x="392" y="599"/>
                      </a:lnTo>
                      <a:lnTo>
                        <a:pt x="408" y="591"/>
                      </a:lnTo>
                      <a:lnTo>
                        <a:pt x="418" y="588"/>
                      </a:lnTo>
                      <a:lnTo>
                        <a:pt x="430" y="588"/>
                      </a:lnTo>
                      <a:lnTo>
                        <a:pt x="447" y="598"/>
                      </a:lnTo>
                      <a:lnTo>
                        <a:pt x="471" y="613"/>
                      </a:lnTo>
                      <a:lnTo>
                        <a:pt x="483" y="617"/>
                      </a:lnTo>
                      <a:lnTo>
                        <a:pt x="506" y="619"/>
                      </a:lnTo>
                      <a:lnTo>
                        <a:pt x="519" y="618"/>
                      </a:lnTo>
                      <a:lnTo>
                        <a:pt x="533" y="608"/>
                      </a:lnTo>
                      <a:lnTo>
                        <a:pt x="550" y="593"/>
                      </a:lnTo>
                      <a:lnTo>
                        <a:pt x="559" y="588"/>
                      </a:lnTo>
                      <a:lnTo>
                        <a:pt x="585" y="588"/>
                      </a:lnTo>
                      <a:lnTo>
                        <a:pt x="603" y="591"/>
                      </a:lnTo>
                      <a:lnTo>
                        <a:pt x="613" y="587"/>
                      </a:lnTo>
                      <a:lnTo>
                        <a:pt x="633" y="585"/>
                      </a:lnTo>
                      <a:lnTo>
                        <a:pt x="640" y="587"/>
                      </a:lnTo>
                      <a:lnTo>
                        <a:pt x="647" y="591"/>
                      </a:lnTo>
                      <a:lnTo>
                        <a:pt x="655" y="593"/>
                      </a:lnTo>
                      <a:lnTo>
                        <a:pt x="661" y="597"/>
                      </a:lnTo>
                      <a:lnTo>
                        <a:pt x="672" y="597"/>
                      </a:lnTo>
                      <a:lnTo>
                        <a:pt x="678" y="593"/>
                      </a:lnTo>
                      <a:lnTo>
                        <a:pt x="688" y="583"/>
                      </a:lnTo>
                      <a:lnTo>
                        <a:pt x="688" y="582"/>
                      </a:lnTo>
                      <a:lnTo>
                        <a:pt x="694" y="577"/>
                      </a:lnTo>
                      <a:lnTo>
                        <a:pt x="702" y="576"/>
                      </a:lnTo>
                      <a:lnTo>
                        <a:pt x="708" y="576"/>
                      </a:lnTo>
                      <a:lnTo>
                        <a:pt x="714" y="564"/>
                      </a:lnTo>
                      <a:lnTo>
                        <a:pt x="715" y="564"/>
                      </a:lnTo>
                      <a:lnTo>
                        <a:pt x="718" y="561"/>
                      </a:lnTo>
                      <a:lnTo>
                        <a:pt x="713" y="556"/>
                      </a:lnTo>
                      <a:lnTo>
                        <a:pt x="709" y="550"/>
                      </a:lnTo>
                      <a:lnTo>
                        <a:pt x="709" y="545"/>
                      </a:lnTo>
                      <a:lnTo>
                        <a:pt x="714" y="538"/>
                      </a:lnTo>
                      <a:lnTo>
                        <a:pt x="720" y="534"/>
                      </a:lnTo>
                      <a:lnTo>
                        <a:pt x="725" y="533"/>
                      </a:lnTo>
                      <a:lnTo>
                        <a:pt x="730" y="531"/>
                      </a:lnTo>
                      <a:lnTo>
                        <a:pt x="727" y="520"/>
                      </a:lnTo>
                      <a:lnTo>
                        <a:pt x="732" y="515"/>
                      </a:lnTo>
                      <a:lnTo>
                        <a:pt x="740" y="513"/>
                      </a:lnTo>
                      <a:lnTo>
                        <a:pt x="740" y="504"/>
                      </a:lnTo>
                      <a:lnTo>
                        <a:pt x="746" y="501"/>
                      </a:lnTo>
                      <a:lnTo>
                        <a:pt x="746" y="490"/>
                      </a:lnTo>
                      <a:lnTo>
                        <a:pt x="834" y="391"/>
                      </a:lnTo>
                      <a:lnTo>
                        <a:pt x="838" y="386"/>
                      </a:lnTo>
                      <a:lnTo>
                        <a:pt x="844" y="287"/>
                      </a:lnTo>
                      <a:lnTo>
                        <a:pt x="859" y="208"/>
                      </a:lnTo>
                      <a:lnTo>
                        <a:pt x="872" y="184"/>
                      </a:lnTo>
                      <a:lnTo>
                        <a:pt x="849" y="171"/>
                      </a:lnTo>
                      <a:lnTo>
                        <a:pt x="843" y="166"/>
                      </a:lnTo>
                      <a:lnTo>
                        <a:pt x="837" y="160"/>
                      </a:lnTo>
                      <a:lnTo>
                        <a:pt x="833" y="154"/>
                      </a:lnTo>
                      <a:lnTo>
                        <a:pt x="829" y="142"/>
                      </a:lnTo>
                      <a:lnTo>
                        <a:pt x="826" y="135"/>
                      </a:lnTo>
                      <a:lnTo>
                        <a:pt x="826" y="133"/>
                      </a:lnTo>
                      <a:lnTo>
                        <a:pt x="821" y="123"/>
                      </a:lnTo>
                      <a:lnTo>
                        <a:pt x="818" y="117"/>
                      </a:lnTo>
                      <a:lnTo>
                        <a:pt x="818" y="31"/>
                      </a:lnTo>
                      <a:lnTo>
                        <a:pt x="801" y="36"/>
                      </a:lnTo>
                      <a:lnTo>
                        <a:pt x="795" y="26"/>
                      </a:lnTo>
                      <a:lnTo>
                        <a:pt x="791" y="22"/>
                      </a:lnTo>
                      <a:lnTo>
                        <a:pt x="776" y="15"/>
                      </a:lnTo>
                      <a:lnTo>
                        <a:pt x="773" y="11"/>
                      </a:lnTo>
                      <a:lnTo>
                        <a:pt x="768" y="7"/>
                      </a:lnTo>
                      <a:lnTo>
                        <a:pt x="759" y="5"/>
                      </a:lnTo>
                      <a:lnTo>
                        <a:pt x="720" y="1"/>
                      </a:lnTo>
                      <a:lnTo>
                        <a:pt x="677" y="2"/>
                      </a:lnTo>
                      <a:lnTo>
                        <a:pt x="646" y="0"/>
                      </a:lnTo>
                      <a:lnTo>
                        <a:pt x="643" y="1"/>
                      </a:lnTo>
                      <a:lnTo>
                        <a:pt x="638" y="4"/>
                      </a:lnTo>
                      <a:lnTo>
                        <a:pt x="612" y="22"/>
                      </a:lnTo>
                      <a:lnTo>
                        <a:pt x="568" y="53"/>
                      </a:lnTo>
                      <a:lnTo>
                        <a:pt x="525" y="84"/>
                      </a:lnTo>
                      <a:lnTo>
                        <a:pt x="482" y="114"/>
                      </a:lnTo>
                      <a:lnTo>
                        <a:pt x="437" y="145"/>
                      </a:lnTo>
                      <a:lnTo>
                        <a:pt x="393" y="176"/>
                      </a:lnTo>
                      <a:lnTo>
                        <a:pt x="350" y="206"/>
                      </a:lnTo>
                      <a:lnTo>
                        <a:pt x="307" y="236"/>
                      </a:lnTo>
                      <a:lnTo>
                        <a:pt x="292" y="241"/>
                      </a:lnTo>
                      <a:lnTo>
                        <a:pt x="230" y="255"/>
                      </a:lnTo>
                      <a:lnTo>
                        <a:pt x="221" y="257"/>
                      </a:lnTo>
                      <a:lnTo>
                        <a:pt x="221" y="259"/>
                      </a:lnTo>
                      <a:lnTo>
                        <a:pt x="222" y="260"/>
                      </a:lnTo>
                      <a:lnTo>
                        <a:pt x="222" y="27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4" name="任意多边形: 形状 163"/>
                <p:cNvSpPr>
                  <a:spLocks noChangeAspect="1"/>
                </p:cNvSpPr>
                <p:nvPr/>
              </p:nvSpPr>
              <p:spPr bwMode="gray">
                <a:xfrm>
                  <a:off x="5334792" y="3432522"/>
                  <a:ext cx="261938" cy="198438"/>
                </a:xfrm>
                <a:custGeom>
                  <a:avLst/>
                  <a:gdLst/>
                  <a:ahLst/>
                  <a:cxnLst>
                    <a:cxn ang="0">
                      <a:pos x="174" y="105"/>
                    </a:cxn>
                    <a:cxn ang="0">
                      <a:pos x="149" y="125"/>
                    </a:cxn>
                    <a:cxn ang="0">
                      <a:pos x="104" y="215"/>
                    </a:cxn>
                    <a:cxn ang="0">
                      <a:pos x="81" y="225"/>
                    </a:cxn>
                    <a:cxn ang="0">
                      <a:pos x="67" y="242"/>
                    </a:cxn>
                    <a:cxn ang="0">
                      <a:pos x="67" y="270"/>
                    </a:cxn>
                    <a:cxn ang="0">
                      <a:pos x="61" y="346"/>
                    </a:cxn>
                    <a:cxn ang="0">
                      <a:pos x="21" y="355"/>
                    </a:cxn>
                    <a:cxn ang="0">
                      <a:pos x="5" y="378"/>
                    </a:cxn>
                    <a:cxn ang="0">
                      <a:pos x="12" y="390"/>
                    </a:cxn>
                    <a:cxn ang="0">
                      <a:pos x="39" y="399"/>
                    </a:cxn>
                    <a:cxn ang="0">
                      <a:pos x="58" y="424"/>
                    </a:cxn>
                    <a:cxn ang="0">
                      <a:pos x="93" y="453"/>
                    </a:cxn>
                    <a:cxn ang="0">
                      <a:pos x="113" y="502"/>
                    </a:cxn>
                    <a:cxn ang="0">
                      <a:pos x="150" y="522"/>
                    </a:cxn>
                    <a:cxn ang="0">
                      <a:pos x="157" y="544"/>
                    </a:cxn>
                    <a:cxn ang="0">
                      <a:pos x="185" y="569"/>
                    </a:cxn>
                    <a:cxn ang="0">
                      <a:pos x="255" y="600"/>
                    </a:cxn>
                    <a:cxn ang="0">
                      <a:pos x="303" y="619"/>
                    </a:cxn>
                    <a:cxn ang="0">
                      <a:pos x="373" y="614"/>
                    </a:cxn>
                    <a:cxn ang="0">
                      <a:pos x="427" y="588"/>
                    </a:cxn>
                    <a:cxn ang="0">
                      <a:pos x="483" y="604"/>
                    </a:cxn>
                    <a:cxn ang="0">
                      <a:pos x="506" y="592"/>
                    </a:cxn>
                    <a:cxn ang="0">
                      <a:pos x="567" y="559"/>
                    </a:cxn>
                    <a:cxn ang="0">
                      <a:pos x="661" y="545"/>
                    </a:cxn>
                    <a:cxn ang="0">
                      <a:pos x="823" y="381"/>
                    </a:cxn>
                    <a:cxn ang="0">
                      <a:pos x="684" y="347"/>
                    </a:cxn>
                    <a:cxn ang="0">
                      <a:pos x="579" y="298"/>
                    </a:cxn>
                    <a:cxn ang="0">
                      <a:pos x="564" y="276"/>
                    </a:cxn>
                    <a:cxn ang="0">
                      <a:pos x="550" y="261"/>
                    </a:cxn>
                    <a:cxn ang="0">
                      <a:pos x="539" y="226"/>
                    </a:cxn>
                    <a:cxn ang="0">
                      <a:pos x="534" y="212"/>
                    </a:cxn>
                    <a:cxn ang="0">
                      <a:pos x="516" y="218"/>
                    </a:cxn>
                    <a:cxn ang="0">
                      <a:pos x="504" y="220"/>
                    </a:cxn>
                    <a:cxn ang="0">
                      <a:pos x="484" y="203"/>
                    </a:cxn>
                    <a:cxn ang="0">
                      <a:pos x="499" y="177"/>
                    </a:cxn>
                    <a:cxn ang="0">
                      <a:pos x="512" y="140"/>
                    </a:cxn>
                    <a:cxn ang="0">
                      <a:pos x="495" y="119"/>
                    </a:cxn>
                    <a:cxn ang="0">
                      <a:pos x="480" y="99"/>
                    </a:cxn>
                    <a:cxn ang="0">
                      <a:pos x="445" y="71"/>
                    </a:cxn>
                    <a:cxn ang="0">
                      <a:pos x="420" y="40"/>
                    </a:cxn>
                    <a:cxn ang="0">
                      <a:pos x="389" y="23"/>
                    </a:cxn>
                    <a:cxn ang="0">
                      <a:pos x="372" y="26"/>
                    </a:cxn>
                    <a:cxn ang="0">
                      <a:pos x="356" y="18"/>
                    </a:cxn>
                    <a:cxn ang="0">
                      <a:pos x="340" y="23"/>
                    </a:cxn>
                    <a:cxn ang="0">
                      <a:pos x="334" y="18"/>
                    </a:cxn>
                    <a:cxn ang="0">
                      <a:pos x="324" y="17"/>
                    </a:cxn>
                    <a:cxn ang="0">
                      <a:pos x="301" y="26"/>
                    </a:cxn>
                    <a:cxn ang="0">
                      <a:pos x="284" y="12"/>
                    </a:cxn>
                    <a:cxn ang="0">
                      <a:pos x="268" y="5"/>
                    </a:cxn>
                    <a:cxn ang="0">
                      <a:pos x="236" y="34"/>
                    </a:cxn>
                    <a:cxn ang="0">
                      <a:pos x="223" y="26"/>
                    </a:cxn>
                    <a:cxn ang="0">
                      <a:pos x="216" y="35"/>
                    </a:cxn>
                    <a:cxn ang="0">
                      <a:pos x="194" y="33"/>
                    </a:cxn>
                  </a:cxnLst>
                  <a:rect l="0" t="0" r="r" b="b"/>
                  <a:pathLst>
                    <a:path w="824" h="626">
                      <a:moveTo>
                        <a:pt x="192" y="32"/>
                      </a:moveTo>
                      <a:lnTo>
                        <a:pt x="192" y="48"/>
                      </a:lnTo>
                      <a:lnTo>
                        <a:pt x="174" y="105"/>
                      </a:lnTo>
                      <a:lnTo>
                        <a:pt x="167" y="113"/>
                      </a:lnTo>
                      <a:lnTo>
                        <a:pt x="158" y="115"/>
                      </a:lnTo>
                      <a:lnTo>
                        <a:pt x="149" y="125"/>
                      </a:lnTo>
                      <a:lnTo>
                        <a:pt x="114" y="174"/>
                      </a:lnTo>
                      <a:lnTo>
                        <a:pt x="109" y="188"/>
                      </a:lnTo>
                      <a:lnTo>
                        <a:pt x="104" y="215"/>
                      </a:lnTo>
                      <a:lnTo>
                        <a:pt x="99" y="220"/>
                      </a:lnTo>
                      <a:lnTo>
                        <a:pt x="88" y="220"/>
                      </a:lnTo>
                      <a:lnTo>
                        <a:pt x="81" y="225"/>
                      </a:lnTo>
                      <a:lnTo>
                        <a:pt x="74" y="237"/>
                      </a:lnTo>
                      <a:lnTo>
                        <a:pt x="71" y="244"/>
                      </a:lnTo>
                      <a:lnTo>
                        <a:pt x="67" y="242"/>
                      </a:lnTo>
                      <a:lnTo>
                        <a:pt x="67" y="253"/>
                      </a:lnTo>
                      <a:lnTo>
                        <a:pt x="69" y="259"/>
                      </a:lnTo>
                      <a:lnTo>
                        <a:pt x="67" y="270"/>
                      </a:lnTo>
                      <a:lnTo>
                        <a:pt x="63" y="286"/>
                      </a:lnTo>
                      <a:lnTo>
                        <a:pt x="63" y="331"/>
                      </a:lnTo>
                      <a:lnTo>
                        <a:pt x="61" y="346"/>
                      </a:lnTo>
                      <a:lnTo>
                        <a:pt x="54" y="352"/>
                      </a:lnTo>
                      <a:lnTo>
                        <a:pt x="43" y="357"/>
                      </a:lnTo>
                      <a:lnTo>
                        <a:pt x="21" y="355"/>
                      </a:lnTo>
                      <a:lnTo>
                        <a:pt x="11" y="359"/>
                      </a:lnTo>
                      <a:lnTo>
                        <a:pt x="11" y="373"/>
                      </a:lnTo>
                      <a:lnTo>
                        <a:pt x="5" y="378"/>
                      </a:lnTo>
                      <a:lnTo>
                        <a:pt x="0" y="386"/>
                      </a:lnTo>
                      <a:lnTo>
                        <a:pt x="6" y="390"/>
                      </a:lnTo>
                      <a:lnTo>
                        <a:pt x="12" y="390"/>
                      </a:lnTo>
                      <a:lnTo>
                        <a:pt x="20" y="397"/>
                      </a:lnTo>
                      <a:lnTo>
                        <a:pt x="28" y="395"/>
                      </a:lnTo>
                      <a:lnTo>
                        <a:pt x="39" y="399"/>
                      </a:lnTo>
                      <a:lnTo>
                        <a:pt x="48" y="404"/>
                      </a:lnTo>
                      <a:lnTo>
                        <a:pt x="56" y="414"/>
                      </a:lnTo>
                      <a:lnTo>
                        <a:pt x="58" y="424"/>
                      </a:lnTo>
                      <a:lnTo>
                        <a:pt x="64" y="432"/>
                      </a:lnTo>
                      <a:lnTo>
                        <a:pt x="71" y="440"/>
                      </a:lnTo>
                      <a:lnTo>
                        <a:pt x="93" y="453"/>
                      </a:lnTo>
                      <a:lnTo>
                        <a:pt x="98" y="463"/>
                      </a:lnTo>
                      <a:lnTo>
                        <a:pt x="103" y="475"/>
                      </a:lnTo>
                      <a:lnTo>
                        <a:pt x="113" y="502"/>
                      </a:lnTo>
                      <a:lnTo>
                        <a:pt x="118" y="511"/>
                      </a:lnTo>
                      <a:lnTo>
                        <a:pt x="126" y="517"/>
                      </a:lnTo>
                      <a:lnTo>
                        <a:pt x="150" y="522"/>
                      </a:lnTo>
                      <a:lnTo>
                        <a:pt x="157" y="527"/>
                      </a:lnTo>
                      <a:lnTo>
                        <a:pt x="158" y="534"/>
                      </a:lnTo>
                      <a:lnTo>
                        <a:pt x="157" y="544"/>
                      </a:lnTo>
                      <a:lnTo>
                        <a:pt x="156" y="566"/>
                      </a:lnTo>
                      <a:lnTo>
                        <a:pt x="169" y="571"/>
                      </a:lnTo>
                      <a:lnTo>
                        <a:pt x="185" y="569"/>
                      </a:lnTo>
                      <a:lnTo>
                        <a:pt x="200" y="570"/>
                      </a:lnTo>
                      <a:lnTo>
                        <a:pt x="217" y="578"/>
                      </a:lnTo>
                      <a:lnTo>
                        <a:pt x="255" y="600"/>
                      </a:lnTo>
                      <a:lnTo>
                        <a:pt x="266" y="613"/>
                      </a:lnTo>
                      <a:lnTo>
                        <a:pt x="286" y="619"/>
                      </a:lnTo>
                      <a:lnTo>
                        <a:pt x="303" y="619"/>
                      </a:lnTo>
                      <a:lnTo>
                        <a:pt x="325" y="625"/>
                      </a:lnTo>
                      <a:lnTo>
                        <a:pt x="350" y="626"/>
                      </a:lnTo>
                      <a:lnTo>
                        <a:pt x="373" y="614"/>
                      </a:lnTo>
                      <a:lnTo>
                        <a:pt x="389" y="598"/>
                      </a:lnTo>
                      <a:lnTo>
                        <a:pt x="408" y="592"/>
                      </a:lnTo>
                      <a:lnTo>
                        <a:pt x="427" y="588"/>
                      </a:lnTo>
                      <a:lnTo>
                        <a:pt x="461" y="604"/>
                      </a:lnTo>
                      <a:lnTo>
                        <a:pt x="474" y="603"/>
                      </a:lnTo>
                      <a:lnTo>
                        <a:pt x="483" y="604"/>
                      </a:lnTo>
                      <a:lnTo>
                        <a:pt x="488" y="603"/>
                      </a:lnTo>
                      <a:lnTo>
                        <a:pt x="491" y="599"/>
                      </a:lnTo>
                      <a:lnTo>
                        <a:pt x="506" y="592"/>
                      </a:lnTo>
                      <a:lnTo>
                        <a:pt x="542" y="580"/>
                      </a:lnTo>
                      <a:lnTo>
                        <a:pt x="554" y="567"/>
                      </a:lnTo>
                      <a:lnTo>
                        <a:pt x="567" y="559"/>
                      </a:lnTo>
                      <a:lnTo>
                        <a:pt x="588" y="550"/>
                      </a:lnTo>
                      <a:lnTo>
                        <a:pt x="596" y="545"/>
                      </a:lnTo>
                      <a:lnTo>
                        <a:pt x="661" y="545"/>
                      </a:lnTo>
                      <a:lnTo>
                        <a:pt x="742" y="463"/>
                      </a:lnTo>
                      <a:lnTo>
                        <a:pt x="813" y="393"/>
                      </a:lnTo>
                      <a:lnTo>
                        <a:pt x="823" y="381"/>
                      </a:lnTo>
                      <a:lnTo>
                        <a:pt x="824" y="378"/>
                      </a:lnTo>
                      <a:lnTo>
                        <a:pt x="771" y="379"/>
                      </a:lnTo>
                      <a:lnTo>
                        <a:pt x="684" y="347"/>
                      </a:lnTo>
                      <a:lnTo>
                        <a:pt x="606" y="320"/>
                      </a:lnTo>
                      <a:lnTo>
                        <a:pt x="599" y="313"/>
                      </a:lnTo>
                      <a:lnTo>
                        <a:pt x="579" y="298"/>
                      </a:lnTo>
                      <a:lnTo>
                        <a:pt x="572" y="288"/>
                      </a:lnTo>
                      <a:lnTo>
                        <a:pt x="566" y="282"/>
                      </a:lnTo>
                      <a:lnTo>
                        <a:pt x="564" y="276"/>
                      </a:lnTo>
                      <a:lnTo>
                        <a:pt x="559" y="273"/>
                      </a:lnTo>
                      <a:lnTo>
                        <a:pt x="553" y="266"/>
                      </a:lnTo>
                      <a:lnTo>
                        <a:pt x="550" y="261"/>
                      </a:lnTo>
                      <a:lnTo>
                        <a:pt x="543" y="254"/>
                      </a:lnTo>
                      <a:lnTo>
                        <a:pt x="538" y="231"/>
                      </a:lnTo>
                      <a:lnTo>
                        <a:pt x="539" y="226"/>
                      </a:lnTo>
                      <a:lnTo>
                        <a:pt x="543" y="221"/>
                      </a:lnTo>
                      <a:lnTo>
                        <a:pt x="543" y="220"/>
                      </a:lnTo>
                      <a:lnTo>
                        <a:pt x="534" y="212"/>
                      </a:lnTo>
                      <a:lnTo>
                        <a:pt x="529" y="211"/>
                      </a:lnTo>
                      <a:lnTo>
                        <a:pt x="517" y="216"/>
                      </a:lnTo>
                      <a:lnTo>
                        <a:pt x="516" y="218"/>
                      </a:lnTo>
                      <a:lnTo>
                        <a:pt x="515" y="220"/>
                      </a:lnTo>
                      <a:lnTo>
                        <a:pt x="508" y="217"/>
                      </a:lnTo>
                      <a:lnTo>
                        <a:pt x="504" y="220"/>
                      </a:lnTo>
                      <a:lnTo>
                        <a:pt x="491" y="218"/>
                      </a:lnTo>
                      <a:lnTo>
                        <a:pt x="485" y="212"/>
                      </a:lnTo>
                      <a:lnTo>
                        <a:pt x="484" y="203"/>
                      </a:lnTo>
                      <a:lnTo>
                        <a:pt x="484" y="200"/>
                      </a:lnTo>
                      <a:lnTo>
                        <a:pt x="493" y="190"/>
                      </a:lnTo>
                      <a:lnTo>
                        <a:pt x="499" y="177"/>
                      </a:lnTo>
                      <a:lnTo>
                        <a:pt x="501" y="166"/>
                      </a:lnTo>
                      <a:lnTo>
                        <a:pt x="506" y="144"/>
                      </a:lnTo>
                      <a:lnTo>
                        <a:pt x="512" y="140"/>
                      </a:lnTo>
                      <a:lnTo>
                        <a:pt x="506" y="132"/>
                      </a:lnTo>
                      <a:lnTo>
                        <a:pt x="502" y="125"/>
                      </a:lnTo>
                      <a:lnTo>
                        <a:pt x="495" y="119"/>
                      </a:lnTo>
                      <a:lnTo>
                        <a:pt x="486" y="115"/>
                      </a:lnTo>
                      <a:lnTo>
                        <a:pt x="483" y="109"/>
                      </a:lnTo>
                      <a:lnTo>
                        <a:pt x="480" y="99"/>
                      </a:lnTo>
                      <a:lnTo>
                        <a:pt x="474" y="93"/>
                      </a:lnTo>
                      <a:lnTo>
                        <a:pt x="462" y="83"/>
                      </a:lnTo>
                      <a:lnTo>
                        <a:pt x="445" y="71"/>
                      </a:lnTo>
                      <a:lnTo>
                        <a:pt x="440" y="62"/>
                      </a:lnTo>
                      <a:lnTo>
                        <a:pt x="432" y="51"/>
                      </a:lnTo>
                      <a:lnTo>
                        <a:pt x="420" y="40"/>
                      </a:lnTo>
                      <a:lnTo>
                        <a:pt x="413" y="39"/>
                      </a:lnTo>
                      <a:lnTo>
                        <a:pt x="403" y="34"/>
                      </a:lnTo>
                      <a:lnTo>
                        <a:pt x="389" y="23"/>
                      </a:lnTo>
                      <a:lnTo>
                        <a:pt x="378" y="24"/>
                      </a:lnTo>
                      <a:lnTo>
                        <a:pt x="376" y="26"/>
                      </a:lnTo>
                      <a:lnTo>
                        <a:pt x="372" y="26"/>
                      </a:lnTo>
                      <a:lnTo>
                        <a:pt x="371" y="22"/>
                      </a:lnTo>
                      <a:lnTo>
                        <a:pt x="361" y="22"/>
                      </a:lnTo>
                      <a:lnTo>
                        <a:pt x="356" y="18"/>
                      </a:lnTo>
                      <a:lnTo>
                        <a:pt x="352" y="18"/>
                      </a:lnTo>
                      <a:lnTo>
                        <a:pt x="348" y="22"/>
                      </a:lnTo>
                      <a:lnTo>
                        <a:pt x="340" y="23"/>
                      </a:lnTo>
                      <a:lnTo>
                        <a:pt x="339" y="24"/>
                      </a:lnTo>
                      <a:lnTo>
                        <a:pt x="337" y="24"/>
                      </a:lnTo>
                      <a:lnTo>
                        <a:pt x="334" y="18"/>
                      </a:lnTo>
                      <a:lnTo>
                        <a:pt x="329" y="13"/>
                      </a:lnTo>
                      <a:lnTo>
                        <a:pt x="324" y="13"/>
                      </a:lnTo>
                      <a:lnTo>
                        <a:pt x="324" y="17"/>
                      </a:lnTo>
                      <a:lnTo>
                        <a:pt x="318" y="22"/>
                      </a:lnTo>
                      <a:lnTo>
                        <a:pt x="305" y="24"/>
                      </a:lnTo>
                      <a:lnTo>
                        <a:pt x="301" y="26"/>
                      </a:lnTo>
                      <a:lnTo>
                        <a:pt x="292" y="26"/>
                      </a:lnTo>
                      <a:lnTo>
                        <a:pt x="284" y="15"/>
                      </a:lnTo>
                      <a:lnTo>
                        <a:pt x="284" y="12"/>
                      </a:lnTo>
                      <a:lnTo>
                        <a:pt x="281" y="11"/>
                      </a:lnTo>
                      <a:lnTo>
                        <a:pt x="274" y="11"/>
                      </a:lnTo>
                      <a:lnTo>
                        <a:pt x="268" y="5"/>
                      </a:lnTo>
                      <a:lnTo>
                        <a:pt x="264" y="0"/>
                      </a:lnTo>
                      <a:lnTo>
                        <a:pt x="244" y="44"/>
                      </a:lnTo>
                      <a:lnTo>
                        <a:pt x="236" y="34"/>
                      </a:lnTo>
                      <a:lnTo>
                        <a:pt x="236" y="31"/>
                      </a:lnTo>
                      <a:lnTo>
                        <a:pt x="231" y="26"/>
                      </a:lnTo>
                      <a:lnTo>
                        <a:pt x="223" y="26"/>
                      </a:lnTo>
                      <a:lnTo>
                        <a:pt x="220" y="29"/>
                      </a:lnTo>
                      <a:lnTo>
                        <a:pt x="219" y="33"/>
                      </a:lnTo>
                      <a:lnTo>
                        <a:pt x="216" y="35"/>
                      </a:lnTo>
                      <a:lnTo>
                        <a:pt x="212" y="35"/>
                      </a:lnTo>
                      <a:lnTo>
                        <a:pt x="208" y="33"/>
                      </a:lnTo>
                      <a:lnTo>
                        <a:pt x="194" y="33"/>
                      </a:lnTo>
                      <a:lnTo>
                        <a:pt x="192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5" name="任意多边形: 形状 164"/>
                <p:cNvSpPr>
                  <a:spLocks noChangeAspect="1"/>
                </p:cNvSpPr>
                <p:nvPr/>
              </p:nvSpPr>
              <p:spPr bwMode="gray">
                <a:xfrm>
                  <a:off x="5296692" y="4153247"/>
                  <a:ext cx="20638" cy="28575"/>
                </a:xfrm>
                <a:custGeom>
                  <a:avLst/>
                  <a:gdLst/>
                  <a:ahLst/>
                  <a:cxnLst>
                    <a:cxn ang="0">
                      <a:pos x="67" y="63"/>
                    </a:cxn>
                    <a:cxn ang="0">
                      <a:pos x="65" y="35"/>
                    </a:cxn>
                    <a:cxn ang="0">
                      <a:pos x="65" y="14"/>
                    </a:cxn>
                    <a:cxn ang="0">
                      <a:pos x="63" y="6"/>
                    </a:cxn>
                    <a:cxn ang="0">
                      <a:pos x="56" y="15"/>
                    </a:cxn>
                    <a:cxn ang="0">
                      <a:pos x="33" y="0"/>
                    </a:cxn>
                    <a:cxn ang="0">
                      <a:pos x="19" y="9"/>
                    </a:cxn>
                    <a:cxn ang="0">
                      <a:pos x="12" y="21"/>
                    </a:cxn>
                    <a:cxn ang="0">
                      <a:pos x="4" y="38"/>
                    </a:cxn>
                    <a:cxn ang="0">
                      <a:pos x="0" y="54"/>
                    </a:cxn>
                    <a:cxn ang="0">
                      <a:pos x="2" y="67"/>
                    </a:cxn>
                    <a:cxn ang="0">
                      <a:pos x="12" y="86"/>
                    </a:cxn>
                    <a:cxn ang="0">
                      <a:pos x="35" y="89"/>
                    </a:cxn>
                    <a:cxn ang="0">
                      <a:pos x="47" y="90"/>
                    </a:cxn>
                    <a:cxn ang="0">
                      <a:pos x="55" y="81"/>
                    </a:cxn>
                    <a:cxn ang="0">
                      <a:pos x="61" y="67"/>
                    </a:cxn>
                    <a:cxn ang="0">
                      <a:pos x="67" y="63"/>
                    </a:cxn>
                  </a:cxnLst>
                  <a:rect l="0" t="0" r="r" b="b"/>
                  <a:pathLst>
                    <a:path w="67" h="90">
                      <a:moveTo>
                        <a:pt x="67" y="63"/>
                      </a:moveTo>
                      <a:lnTo>
                        <a:pt x="65" y="35"/>
                      </a:lnTo>
                      <a:lnTo>
                        <a:pt x="65" y="14"/>
                      </a:lnTo>
                      <a:lnTo>
                        <a:pt x="63" y="6"/>
                      </a:lnTo>
                      <a:lnTo>
                        <a:pt x="56" y="15"/>
                      </a:lnTo>
                      <a:lnTo>
                        <a:pt x="33" y="0"/>
                      </a:lnTo>
                      <a:lnTo>
                        <a:pt x="19" y="9"/>
                      </a:lnTo>
                      <a:lnTo>
                        <a:pt x="12" y="21"/>
                      </a:lnTo>
                      <a:lnTo>
                        <a:pt x="4" y="38"/>
                      </a:lnTo>
                      <a:lnTo>
                        <a:pt x="0" y="54"/>
                      </a:lnTo>
                      <a:lnTo>
                        <a:pt x="2" y="67"/>
                      </a:lnTo>
                      <a:lnTo>
                        <a:pt x="12" y="86"/>
                      </a:lnTo>
                      <a:lnTo>
                        <a:pt x="35" y="89"/>
                      </a:lnTo>
                      <a:lnTo>
                        <a:pt x="47" y="90"/>
                      </a:lnTo>
                      <a:lnTo>
                        <a:pt x="55" y="81"/>
                      </a:lnTo>
                      <a:lnTo>
                        <a:pt x="61" y="67"/>
                      </a:lnTo>
                      <a:lnTo>
                        <a:pt x="67" y="6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6" name="任意多边形: 形状 165"/>
                <p:cNvSpPr>
                  <a:spLocks noChangeAspect="1"/>
                </p:cNvSpPr>
                <p:nvPr/>
              </p:nvSpPr>
              <p:spPr bwMode="gray">
                <a:xfrm>
                  <a:off x="5045867" y="4083397"/>
                  <a:ext cx="285750" cy="250825"/>
                </a:xfrm>
                <a:custGeom>
                  <a:avLst/>
                  <a:gdLst/>
                  <a:ahLst/>
                  <a:cxnLst>
                    <a:cxn ang="0">
                      <a:pos x="188" y="334"/>
                    </a:cxn>
                    <a:cxn ang="0">
                      <a:pos x="157" y="406"/>
                    </a:cxn>
                    <a:cxn ang="0">
                      <a:pos x="101" y="418"/>
                    </a:cxn>
                    <a:cxn ang="0">
                      <a:pos x="59" y="396"/>
                    </a:cxn>
                    <a:cxn ang="0">
                      <a:pos x="8" y="398"/>
                    </a:cxn>
                    <a:cxn ang="0">
                      <a:pos x="1" y="411"/>
                    </a:cxn>
                    <a:cxn ang="0">
                      <a:pos x="37" y="491"/>
                    </a:cxn>
                    <a:cxn ang="0">
                      <a:pos x="70" y="562"/>
                    </a:cxn>
                    <a:cxn ang="0">
                      <a:pos x="90" y="665"/>
                    </a:cxn>
                    <a:cxn ang="0">
                      <a:pos x="77" y="678"/>
                    </a:cxn>
                    <a:cxn ang="0">
                      <a:pos x="88" y="701"/>
                    </a:cxn>
                    <a:cxn ang="0">
                      <a:pos x="108" y="734"/>
                    </a:cxn>
                    <a:cxn ang="0">
                      <a:pos x="109" y="770"/>
                    </a:cxn>
                    <a:cxn ang="0">
                      <a:pos x="112" y="750"/>
                    </a:cxn>
                    <a:cxn ang="0">
                      <a:pos x="128" y="769"/>
                    </a:cxn>
                    <a:cxn ang="0">
                      <a:pos x="155" y="782"/>
                    </a:cxn>
                    <a:cxn ang="0">
                      <a:pos x="195" y="791"/>
                    </a:cxn>
                    <a:cxn ang="0">
                      <a:pos x="236" y="771"/>
                    </a:cxn>
                    <a:cxn ang="0">
                      <a:pos x="287" y="771"/>
                    </a:cxn>
                    <a:cxn ang="0">
                      <a:pos x="311" y="753"/>
                    </a:cxn>
                    <a:cxn ang="0">
                      <a:pos x="365" y="753"/>
                    </a:cxn>
                    <a:cxn ang="0">
                      <a:pos x="408" y="746"/>
                    </a:cxn>
                    <a:cxn ang="0">
                      <a:pos x="479" y="743"/>
                    </a:cxn>
                    <a:cxn ang="0">
                      <a:pos x="505" y="733"/>
                    </a:cxn>
                    <a:cxn ang="0">
                      <a:pos x="553" y="727"/>
                    </a:cxn>
                    <a:cxn ang="0">
                      <a:pos x="633" y="679"/>
                    </a:cxn>
                    <a:cxn ang="0">
                      <a:pos x="705" y="600"/>
                    </a:cxn>
                    <a:cxn ang="0">
                      <a:pos x="765" y="533"/>
                    </a:cxn>
                    <a:cxn ang="0">
                      <a:pos x="804" y="465"/>
                    </a:cxn>
                    <a:cxn ang="0">
                      <a:pos x="836" y="420"/>
                    </a:cxn>
                    <a:cxn ang="0">
                      <a:pos x="881" y="357"/>
                    </a:cxn>
                    <a:cxn ang="0">
                      <a:pos x="894" y="305"/>
                    </a:cxn>
                    <a:cxn ang="0">
                      <a:pos x="856" y="281"/>
                    </a:cxn>
                    <a:cxn ang="0">
                      <a:pos x="824" y="307"/>
                    </a:cxn>
                    <a:cxn ang="0">
                      <a:pos x="793" y="256"/>
                    </a:cxn>
                    <a:cxn ang="0">
                      <a:pos x="845" y="233"/>
                    </a:cxn>
                    <a:cxn ang="0">
                      <a:pos x="830" y="55"/>
                    </a:cxn>
                    <a:cxn ang="0">
                      <a:pos x="807" y="17"/>
                    </a:cxn>
                    <a:cxn ang="0">
                      <a:pos x="749" y="9"/>
                    </a:cxn>
                    <a:cxn ang="0">
                      <a:pos x="704" y="8"/>
                    </a:cxn>
                    <a:cxn ang="0">
                      <a:pos x="625" y="57"/>
                    </a:cxn>
                    <a:cxn ang="0">
                      <a:pos x="558" y="129"/>
                    </a:cxn>
                    <a:cxn ang="0">
                      <a:pos x="496" y="207"/>
                    </a:cxn>
                    <a:cxn ang="0">
                      <a:pos x="437" y="217"/>
                    </a:cxn>
                    <a:cxn ang="0">
                      <a:pos x="376" y="201"/>
                    </a:cxn>
                    <a:cxn ang="0">
                      <a:pos x="339" y="248"/>
                    </a:cxn>
                    <a:cxn ang="0">
                      <a:pos x="277" y="286"/>
                    </a:cxn>
                    <a:cxn ang="0">
                      <a:pos x="230" y="271"/>
                    </a:cxn>
                    <a:cxn ang="0">
                      <a:pos x="238" y="213"/>
                    </a:cxn>
                    <a:cxn ang="0">
                      <a:pos x="200" y="170"/>
                    </a:cxn>
                  </a:cxnLst>
                  <a:rect l="0" t="0" r="r" b="b"/>
                  <a:pathLst>
                    <a:path w="898" h="791">
                      <a:moveTo>
                        <a:pt x="188" y="161"/>
                      </a:moveTo>
                      <a:lnTo>
                        <a:pt x="188" y="216"/>
                      </a:lnTo>
                      <a:lnTo>
                        <a:pt x="188" y="275"/>
                      </a:lnTo>
                      <a:lnTo>
                        <a:pt x="188" y="334"/>
                      </a:lnTo>
                      <a:lnTo>
                        <a:pt x="188" y="390"/>
                      </a:lnTo>
                      <a:lnTo>
                        <a:pt x="182" y="394"/>
                      </a:lnTo>
                      <a:lnTo>
                        <a:pt x="171" y="396"/>
                      </a:lnTo>
                      <a:lnTo>
                        <a:pt x="157" y="406"/>
                      </a:lnTo>
                      <a:lnTo>
                        <a:pt x="141" y="421"/>
                      </a:lnTo>
                      <a:lnTo>
                        <a:pt x="129" y="421"/>
                      </a:lnTo>
                      <a:lnTo>
                        <a:pt x="120" y="418"/>
                      </a:lnTo>
                      <a:lnTo>
                        <a:pt x="101" y="418"/>
                      </a:lnTo>
                      <a:lnTo>
                        <a:pt x="86" y="423"/>
                      </a:lnTo>
                      <a:lnTo>
                        <a:pt x="70" y="421"/>
                      </a:lnTo>
                      <a:lnTo>
                        <a:pt x="59" y="409"/>
                      </a:lnTo>
                      <a:lnTo>
                        <a:pt x="59" y="396"/>
                      </a:lnTo>
                      <a:lnTo>
                        <a:pt x="33" y="378"/>
                      </a:lnTo>
                      <a:lnTo>
                        <a:pt x="21" y="379"/>
                      </a:lnTo>
                      <a:lnTo>
                        <a:pt x="15" y="390"/>
                      </a:lnTo>
                      <a:lnTo>
                        <a:pt x="8" y="398"/>
                      </a:lnTo>
                      <a:lnTo>
                        <a:pt x="5" y="400"/>
                      </a:lnTo>
                      <a:lnTo>
                        <a:pt x="0" y="401"/>
                      </a:lnTo>
                      <a:lnTo>
                        <a:pt x="2" y="405"/>
                      </a:lnTo>
                      <a:lnTo>
                        <a:pt x="1" y="411"/>
                      </a:lnTo>
                      <a:lnTo>
                        <a:pt x="5" y="416"/>
                      </a:lnTo>
                      <a:lnTo>
                        <a:pt x="13" y="426"/>
                      </a:lnTo>
                      <a:lnTo>
                        <a:pt x="28" y="464"/>
                      </a:lnTo>
                      <a:lnTo>
                        <a:pt x="37" y="491"/>
                      </a:lnTo>
                      <a:lnTo>
                        <a:pt x="51" y="528"/>
                      </a:lnTo>
                      <a:lnTo>
                        <a:pt x="59" y="536"/>
                      </a:lnTo>
                      <a:lnTo>
                        <a:pt x="64" y="552"/>
                      </a:lnTo>
                      <a:lnTo>
                        <a:pt x="70" y="562"/>
                      </a:lnTo>
                      <a:lnTo>
                        <a:pt x="91" y="595"/>
                      </a:lnTo>
                      <a:lnTo>
                        <a:pt x="97" y="608"/>
                      </a:lnTo>
                      <a:lnTo>
                        <a:pt x="99" y="648"/>
                      </a:lnTo>
                      <a:lnTo>
                        <a:pt x="90" y="665"/>
                      </a:lnTo>
                      <a:lnTo>
                        <a:pt x="78" y="660"/>
                      </a:lnTo>
                      <a:lnTo>
                        <a:pt x="76" y="667"/>
                      </a:lnTo>
                      <a:lnTo>
                        <a:pt x="75" y="678"/>
                      </a:lnTo>
                      <a:lnTo>
                        <a:pt x="77" y="678"/>
                      </a:lnTo>
                      <a:lnTo>
                        <a:pt x="85" y="683"/>
                      </a:lnTo>
                      <a:lnTo>
                        <a:pt x="87" y="690"/>
                      </a:lnTo>
                      <a:lnTo>
                        <a:pt x="83" y="691"/>
                      </a:lnTo>
                      <a:lnTo>
                        <a:pt x="88" y="701"/>
                      </a:lnTo>
                      <a:lnTo>
                        <a:pt x="93" y="705"/>
                      </a:lnTo>
                      <a:lnTo>
                        <a:pt x="99" y="716"/>
                      </a:lnTo>
                      <a:lnTo>
                        <a:pt x="107" y="726"/>
                      </a:lnTo>
                      <a:lnTo>
                        <a:pt x="108" y="734"/>
                      </a:lnTo>
                      <a:lnTo>
                        <a:pt x="103" y="742"/>
                      </a:lnTo>
                      <a:lnTo>
                        <a:pt x="103" y="749"/>
                      </a:lnTo>
                      <a:lnTo>
                        <a:pt x="103" y="760"/>
                      </a:lnTo>
                      <a:lnTo>
                        <a:pt x="109" y="770"/>
                      </a:lnTo>
                      <a:lnTo>
                        <a:pt x="110" y="769"/>
                      </a:lnTo>
                      <a:lnTo>
                        <a:pt x="109" y="761"/>
                      </a:lnTo>
                      <a:lnTo>
                        <a:pt x="109" y="754"/>
                      </a:lnTo>
                      <a:lnTo>
                        <a:pt x="112" y="750"/>
                      </a:lnTo>
                      <a:lnTo>
                        <a:pt x="119" y="749"/>
                      </a:lnTo>
                      <a:lnTo>
                        <a:pt x="128" y="750"/>
                      </a:lnTo>
                      <a:lnTo>
                        <a:pt x="129" y="762"/>
                      </a:lnTo>
                      <a:lnTo>
                        <a:pt x="128" y="769"/>
                      </a:lnTo>
                      <a:lnTo>
                        <a:pt x="133" y="771"/>
                      </a:lnTo>
                      <a:lnTo>
                        <a:pt x="151" y="770"/>
                      </a:lnTo>
                      <a:lnTo>
                        <a:pt x="156" y="775"/>
                      </a:lnTo>
                      <a:lnTo>
                        <a:pt x="155" y="782"/>
                      </a:lnTo>
                      <a:lnTo>
                        <a:pt x="166" y="788"/>
                      </a:lnTo>
                      <a:lnTo>
                        <a:pt x="174" y="788"/>
                      </a:lnTo>
                      <a:lnTo>
                        <a:pt x="183" y="791"/>
                      </a:lnTo>
                      <a:lnTo>
                        <a:pt x="195" y="791"/>
                      </a:lnTo>
                      <a:lnTo>
                        <a:pt x="204" y="788"/>
                      </a:lnTo>
                      <a:lnTo>
                        <a:pt x="214" y="776"/>
                      </a:lnTo>
                      <a:lnTo>
                        <a:pt x="232" y="775"/>
                      </a:lnTo>
                      <a:lnTo>
                        <a:pt x="236" y="771"/>
                      </a:lnTo>
                      <a:lnTo>
                        <a:pt x="244" y="770"/>
                      </a:lnTo>
                      <a:lnTo>
                        <a:pt x="264" y="772"/>
                      </a:lnTo>
                      <a:lnTo>
                        <a:pt x="266" y="769"/>
                      </a:lnTo>
                      <a:lnTo>
                        <a:pt x="287" y="771"/>
                      </a:lnTo>
                      <a:lnTo>
                        <a:pt x="293" y="769"/>
                      </a:lnTo>
                      <a:lnTo>
                        <a:pt x="296" y="761"/>
                      </a:lnTo>
                      <a:lnTo>
                        <a:pt x="305" y="758"/>
                      </a:lnTo>
                      <a:lnTo>
                        <a:pt x="311" y="753"/>
                      </a:lnTo>
                      <a:lnTo>
                        <a:pt x="316" y="748"/>
                      </a:lnTo>
                      <a:lnTo>
                        <a:pt x="333" y="745"/>
                      </a:lnTo>
                      <a:lnTo>
                        <a:pt x="341" y="746"/>
                      </a:lnTo>
                      <a:lnTo>
                        <a:pt x="365" y="753"/>
                      </a:lnTo>
                      <a:lnTo>
                        <a:pt x="372" y="753"/>
                      </a:lnTo>
                      <a:lnTo>
                        <a:pt x="381" y="745"/>
                      </a:lnTo>
                      <a:lnTo>
                        <a:pt x="394" y="744"/>
                      </a:lnTo>
                      <a:lnTo>
                        <a:pt x="408" y="746"/>
                      </a:lnTo>
                      <a:lnTo>
                        <a:pt x="446" y="758"/>
                      </a:lnTo>
                      <a:lnTo>
                        <a:pt x="459" y="758"/>
                      </a:lnTo>
                      <a:lnTo>
                        <a:pt x="467" y="744"/>
                      </a:lnTo>
                      <a:lnTo>
                        <a:pt x="479" y="743"/>
                      </a:lnTo>
                      <a:lnTo>
                        <a:pt x="491" y="748"/>
                      </a:lnTo>
                      <a:lnTo>
                        <a:pt x="507" y="749"/>
                      </a:lnTo>
                      <a:lnTo>
                        <a:pt x="508" y="743"/>
                      </a:lnTo>
                      <a:lnTo>
                        <a:pt x="505" y="733"/>
                      </a:lnTo>
                      <a:lnTo>
                        <a:pt x="512" y="728"/>
                      </a:lnTo>
                      <a:lnTo>
                        <a:pt x="519" y="727"/>
                      </a:lnTo>
                      <a:lnTo>
                        <a:pt x="532" y="726"/>
                      </a:lnTo>
                      <a:lnTo>
                        <a:pt x="553" y="727"/>
                      </a:lnTo>
                      <a:lnTo>
                        <a:pt x="564" y="726"/>
                      </a:lnTo>
                      <a:lnTo>
                        <a:pt x="586" y="715"/>
                      </a:lnTo>
                      <a:lnTo>
                        <a:pt x="623" y="689"/>
                      </a:lnTo>
                      <a:lnTo>
                        <a:pt x="633" y="679"/>
                      </a:lnTo>
                      <a:lnTo>
                        <a:pt x="642" y="668"/>
                      </a:lnTo>
                      <a:lnTo>
                        <a:pt x="663" y="652"/>
                      </a:lnTo>
                      <a:lnTo>
                        <a:pt x="689" y="624"/>
                      </a:lnTo>
                      <a:lnTo>
                        <a:pt x="705" y="600"/>
                      </a:lnTo>
                      <a:lnTo>
                        <a:pt x="714" y="589"/>
                      </a:lnTo>
                      <a:lnTo>
                        <a:pt x="723" y="582"/>
                      </a:lnTo>
                      <a:lnTo>
                        <a:pt x="747" y="561"/>
                      </a:lnTo>
                      <a:lnTo>
                        <a:pt x="765" y="533"/>
                      </a:lnTo>
                      <a:lnTo>
                        <a:pt x="774" y="520"/>
                      </a:lnTo>
                      <a:lnTo>
                        <a:pt x="796" y="480"/>
                      </a:lnTo>
                      <a:lnTo>
                        <a:pt x="800" y="473"/>
                      </a:lnTo>
                      <a:lnTo>
                        <a:pt x="804" y="465"/>
                      </a:lnTo>
                      <a:lnTo>
                        <a:pt x="808" y="454"/>
                      </a:lnTo>
                      <a:lnTo>
                        <a:pt x="819" y="437"/>
                      </a:lnTo>
                      <a:lnTo>
                        <a:pt x="828" y="426"/>
                      </a:lnTo>
                      <a:lnTo>
                        <a:pt x="836" y="420"/>
                      </a:lnTo>
                      <a:lnTo>
                        <a:pt x="846" y="417"/>
                      </a:lnTo>
                      <a:lnTo>
                        <a:pt x="866" y="401"/>
                      </a:lnTo>
                      <a:lnTo>
                        <a:pt x="875" y="388"/>
                      </a:lnTo>
                      <a:lnTo>
                        <a:pt x="881" y="357"/>
                      </a:lnTo>
                      <a:lnTo>
                        <a:pt x="886" y="345"/>
                      </a:lnTo>
                      <a:lnTo>
                        <a:pt x="888" y="331"/>
                      </a:lnTo>
                      <a:lnTo>
                        <a:pt x="888" y="318"/>
                      </a:lnTo>
                      <a:lnTo>
                        <a:pt x="894" y="305"/>
                      </a:lnTo>
                      <a:lnTo>
                        <a:pt x="897" y="294"/>
                      </a:lnTo>
                      <a:lnTo>
                        <a:pt x="898" y="282"/>
                      </a:lnTo>
                      <a:lnTo>
                        <a:pt x="892" y="281"/>
                      </a:lnTo>
                      <a:lnTo>
                        <a:pt x="856" y="281"/>
                      </a:lnTo>
                      <a:lnTo>
                        <a:pt x="850" y="285"/>
                      </a:lnTo>
                      <a:lnTo>
                        <a:pt x="844" y="299"/>
                      </a:lnTo>
                      <a:lnTo>
                        <a:pt x="836" y="308"/>
                      </a:lnTo>
                      <a:lnTo>
                        <a:pt x="824" y="307"/>
                      </a:lnTo>
                      <a:lnTo>
                        <a:pt x="801" y="304"/>
                      </a:lnTo>
                      <a:lnTo>
                        <a:pt x="791" y="285"/>
                      </a:lnTo>
                      <a:lnTo>
                        <a:pt x="789" y="272"/>
                      </a:lnTo>
                      <a:lnTo>
                        <a:pt x="793" y="256"/>
                      </a:lnTo>
                      <a:lnTo>
                        <a:pt x="801" y="239"/>
                      </a:lnTo>
                      <a:lnTo>
                        <a:pt x="808" y="227"/>
                      </a:lnTo>
                      <a:lnTo>
                        <a:pt x="822" y="218"/>
                      </a:lnTo>
                      <a:lnTo>
                        <a:pt x="845" y="233"/>
                      </a:lnTo>
                      <a:lnTo>
                        <a:pt x="852" y="224"/>
                      </a:lnTo>
                      <a:lnTo>
                        <a:pt x="849" y="131"/>
                      </a:lnTo>
                      <a:lnTo>
                        <a:pt x="836" y="87"/>
                      </a:lnTo>
                      <a:lnTo>
                        <a:pt x="830" y="55"/>
                      </a:lnTo>
                      <a:lnTo>
                        <a:pt x="828" y="34"/>
                      </a:lnTo>
                      <a:lnTo>
                        <a:pt x="827" y="33"/>
                      </a:lnTo>
                      <a:lnTo>
                        <a:pt x="822" y="32"/>
                      </a:lnTo>
                      <a:lnTo>
                        <a:pt x="807" y="17"/>
                      </a:lnTo>
                      <a:lnTo>
                        <a:pt x="786" y="11"/>
                      </a:lnTo>
                      <a:lnTo>
                        <a:pt x="774" y="9"/>
                      </a:lnTo>
                      <a:lnTo>
                        <a:pt x="761" y="12"/>
                      </a:lnTo>
                      <a:lnTo>
                        <a:pt x="749" y="9"/>
                      </a:lnTo>
                      <a:lnTo>
                        <a:pt x="726" y="2"/>
                      </a:lnTo>
                      <a:lnTo>
                        <a:pt x="717" y="0"/>
                      </a:lnTo>
                      <a:lnTo>
                        <a:pt x="705" y="5"/>
                      </a:lnTo>
                      <a:lnTo>
                        <a:pt x="704" y="8"/>
                      </a:lnTo>
                      <a:lnTo>
                        <a:pt x="693" y="13"/>
                      </a:lnTo>
                      <a:lnTo>
                        <a:pt x="679" y="22"/>
                      </a:lnTo>
                      <a:lnTo>
                        <a:pt x="641" y="40"/>
                      </a:lnTo>
                      <a:lnTo>
                        <a:pt x="625" y="57"/>
                      </a:lnTo>
                      <a:lnTo>
                        <a:pt x="605" y="70"/>
                      </a:lnTo>
                      <a:lnTo>
                        <a:pt x="586" y="88"/>
                      </a:lnTo>
                      <a:lnTo>
                        <a:pt x="575" y="104"/>
                      </a:lnTo>
                      <a:lnTo>
                        <a:pt x="558" y="129"/>
                      </a:lnTo>
                      <a:lnTo>
                        <a:pt x="531" y="148"/>
                      </a:lnTo>
                      <a:lnTo>
                        <a:pt x="516" y="167"/>
                      </a:lnTo>
                      <a:lnTo>
                        <a:pt x="501" y="201"/>
                      </a:lnTo>
                      <a:lnTo>
                        <a:pt x="496" y="207"/>
                      </a:lnTo>
                      <a:lnTo>
                        <a:pt x="488" y="211"/>
                      </a:lnTo>
                      <a:lnTo>
                        <a:pt x="477" y="212"/>
                      </a:lnTo>
                      <a:lnTo>
                        <a:pt x="452" y="218"/>
                      </a:lnTo>
                      <a:lnTo>
                        <a:pt x="437" y="217"/>
                      </a:lnTo>
                      <a:lnTo>
                        <a:pt x="414" y="204"/>
                      </a:lnTo>
                      <a:lnTo>
                        <a:pt x="402" y="199"/>
                      </a:lnTo>
                      <a:lnTo>
                        <a:pt x="388" y="197"/>
                      </a:lnTo>
                      <a:lnTo>
                        <a:pt x="376" y="201"/>
                      </a:lnTo>
                      <a:lnTo>
                        <a:pt x="357" y="221"/>
                      </a:lnTo>
                      <a:lnTo>
                        <a:pt x="351" y="229"/>
                      </a:lnTo>
                      <a:lnTo>
                        <a:pt x="348" y="237"/>
                      </a:lnTo>
                      <a:lnTo>
                        <a:pt x="339" y="248"/>
                      </a:lnTo>
                      <a:lnTo>
                        <a:pt x="327" y="255"/>
                      </a:lnTo>
                      <a:lnTo>
                        <a:pt x="322" y="260"/>
                      </a:lnTo>
                      <a:lnTo>
                        <a:pt x="312" y="277"/>
                      </a:lnTo>
                      <a:lnTo>
                        <a:pt x="277" y="286"/>
                      </a:lnTo>
                      <a:lnTo>
                        <a:pt x="259" y="285"/>
                      </a:lnTo>
                      <a:lnTo>
                        <a:pt x="243" y="282"/>
                      </a:lnTo>
                      <a:lnTo>
                        <a:pt x="233" y="280"/>
                      </a:lnTo>
                      <a:lnTo>
                        <a:pt x="230" y="271"/>
                      </a:lnTo>
                      <a:lnTo>
                        <a:pt x="237" y="250"/>
                      </a:lnTo>
                      <a:lnTo>
                        <a:pt x="239" y="237"/>
                      </a:lnTo>
                      <a:lnTo>
                        <a:pt x="239" y="231"/>
                      </a:lnTo>
                      <a:lnTo>
                        <a:pt x="238" y="213"/>
                      </a:lnTo>
                      <a:lnTo>
                        <a:pt x="231" y="201"/>
                      </a:lnTo>
                      <a:lnTo>
                        <a:pt x="217" y="190"/>
                      </a:lnTo>
                      <a:lnTo>
                        <a:pt x="212" y="181"/>
                      </a:lnTo>
                      <a:lnTo>
                        <a:pt x="200" y="170"/>
                      </a:lnTo>
                      <a:lnTo>
                        <a:pt x="198" y="167"/>
                      </a:lnTo>
                      <a:lnTo>
                        <a:pt x="192" y="161"/>
                      </a:lnTo>
                      <a:lnTo>
                        <a:pt x="188" y="16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7" name="任意多边形: 形状 166"/>
                <p:cNvSpPr>
                  <a:spLocks noChangeAspect="1"/>
                </p:cNvSpPr>
                <p:nvPr/>
              </p:nvSpPr>
              <p:spPr bwMode="gray">
                <a:xfrm>
                  <a:off x="5330030" y="3854797"/>
                  <a:ext cx="55563" cy="138113"/>
                </a:xfrm>
                <a:custGeom>
                  <a:avLst/>
                  <a:gdLst/>
                  <a:ahLst/>
                  <a:cxnLst>
                    <a:cxn ang="0">
                      <a:pos x="61" y="11"/>
                    </a:cxn>
                    <a:cxn ang="0">
                      <a:pos x="42" y="14"/>
                    </a:cxn>
                    <a:cxn ang="0">
                      <a:pos x="25" y="8"/>
                    </a:cxn>
                    <a:cxn ang="0">
                      <a:pos x="13" y="8"/>
                    </a:cxn>
                    <a:cxn ang="0">
                      <a:pos x="25" y="15"/>
                    </a:cxn>
                    <a:cxn ang="0">
                      <a:pos x="37" y="40"/>
                    </a:cxn>
                    <a:cxn ang="0">
                      <a:pos x="50" y="65"/>
                    </a:cxn>
                    <a:cxn ang="0">
                      <a:pos x="42" y="80"/>
                    </a:cxn>
                    <a:cxn ang="0">
                      <a:pos x="35" y="94"/>
                    </a:cxn>
                    <a:cxn ang="0">
                      <a:pos x="31" y="127"/>
                    </a:cxn>
                    <a:cxn ang="0">
                      <a:pos x="31" y="159"/>
                    </a:cxn>
                    <a:cxn ang="0">
                      <a:pos x="41" y="172"/>
                    </a:cxn>
                    <a:cxn ang="0">
                      <a:pos x="24" y="181"/>
                    </a:cxn>
                    <a:cxn ang="0">
                      <a:pos x="14" y="198"/>
                    </a:cxn>
                    <a:cxn ang="0">
                      <a:pos x="2" y="235"/>
                    </a:cxn>
                    <a:cxn ang="0">
                      <a:pos x="8" y="248"/>
                    </a:cxn>
                    <a:cxn ang="0">
                      <a:pos x="23" y="257"/>
                    </a:cxn>
                    <a:cxn ang="0">
                      <a:pos x="30" y="263"/>
                    </a:cxn>
                    <a:cxn ang="0">
                      <a:pos x="51" y="289"/>
                    </a:cxn>
                    <a:cxn ang="0">
                      <a:pos x="93" y="284"/>
                    </a:cxn>
                    <a:cxn ang="0">
                      <a:pos x="101" y="310"/>
                    </a:cxn>
                    <a:cxn ang="0">
                      <a:pos x="94" y="343"/>
                    </a:cxn>
                    <a:cxn ang="0">
                      <a:pos x="86" y="365"/>
                    </a:cxn>
                    <a:cxn ang="0">
                      <a:pos x="97" y="388"/>
                    </a:cxn>
                    <a:cxn ang="0">
                      <a:pos x="112" y="404"/>
                    </a:cxn>
                    <a:cxn ang="0">
                      <a:pos x="128" y="414"/>
                    </a:cxn>
                    <a:cxn ang="0">
                      <a:pos x="127" y="429"/>
                    </a:cxn>
                    <a:cxn ang="0">
                      <a:pos x="142" y="430"/>
                    </a:cxn>
                    <a:cxn ang="0">
                      <a:pos x="139" y="409"/>
                    </a:cxn>
                    <a:cxn ang="0">
                      <a:pos x="139" y="392"/>
                    </a:cxn>
                    <a:cxn ang="0">
                      <a:pos x="153" y="377"/>
                    </a:cxn>
                    <a:cxn ang="0">
                      <a:pos x="169" y="368"/>
                    </a:cxn>
                    <a:cxn ang="0">
                      <a:pos x="169" y="325"/>
                    </a:cxn>
                    <a:cxn ang="0">
                      <a:pos x="172" y="295"/>
                    </a:cxn>
                    <a:cxn ang="0">
                      <a:pos x="148" y="266"/>
                    </a:cxn>
                    <a:cxn ang="0">
                      <a:pos x="116" y="230"/>
                    </a:cxn>
                    <a:cxn ang="0">
                      <a:pos x="116" y="242"/>
                    </a:cxn>
                    <a:cxn ang="0">
                      <a:pos x="126" y="250"/>
                    </a:cxn>
                    <a:cxn ang="0">
                      <a:pos x="134" y="282"/>
                    </a:cxn>
                    <a:cxn ang="0">
                      <a:pos x="121" y="269"/>
                    </a:cxn>
                    <a:cxn ang="0">
                      <a:pos x="115" y="262"/>
                    </a:cxn>
                    <a:cxn ang="0">
                      <a:pos x="102" y="272"/>
                    </a:cxn>
                    <a:cxn ang="0">
                      <a:pos x="97" y="261"/>
                    </a:cxn>
                    <a:cxn ang="0">
                      <a:pos x="100" y="245"/>
                    </a:cxn>
                    <a:cxn ang="0">
                      <a:pos x="89" y="231"/>
                    </a:cxn>
                    <a:cxn ang="0">
                      <a:pos x="85" y="208"/>
                    </a:cxn>
                    <a:cxn ang="0">
                      <a:pos x="68" y="159"/>
                    </a:cxn>
                    <a:cxn ang="0">
                      <a:pos x="79" y="140"/>
                    </a:cxn>
                    <a:cxn ang="0">
                      <a:pos x="79" y="70"/>
                    </a:cxn>
                    <a:cxn ang="0">
                      <a:pos x="78" y="51"/>
                    </a:cxn>
                    <a:cxn ang="0">
                      <a:pos x="63" y="32"/>
                    </a:cxn>
                    <a:cxn ang="0">
                      <a:pos x="69" y="10"/>
                    </a:cxn>
                  </a:cxnLst>
                  <a:rect l="0" t="0" r="r" b="b"/>
                  <a:pathLst>
                    <a:path w="175" h="431">
                      <a:moveTo>
                        <a:pt x="64" y="18"/>
                      </a:moveTo>
                      <a:lnTo>
                        <a:pt x="62" y="14"/>
                      </a:lnTo>
                      <a:lnTo>
                        <a:pt x="61" y="11"/>
                      </a:lnTo>
                      <a:lnTo>
                        <a:pt x="58" y="10"/>
                      </a:lnTo>
                      <a:lnTo>
                        <a:pt x="53" y="10"/>
                      </a:lnTo>
                      <a:lnTo>
                        <a:pt x="42" y="14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5" y="8"/>
                      </a:lnTo>
                      <a:lnTo>
                        <a:pt x="14" y="0"/>
                      </a:lnTo>
                      <a:lnTo>
                        <a:pt x="13" y="3"/>
                      </a:lnTo>
                      <a:lnTo>
                        <a:pt x="13" y="8"/>
                      </a:lnTo>
                      <a:lnTo>
                        <a:pt x="14" y="9"/>
                      </a:lnTo>
                      <a:lnTo>
                        <a:pt x="16" y="15"/>
                      </a:lnTo>
                      <a:lnTo>
                        <a:pt x="25" y="15"/>
                      </a:lnTo>
                      <a:lnTo>
                        <a:pt x="32" y="24"/>
                      </a:lnTo>
                      <a:lnTo>
                        <a:pt x="34" y="29"/>
                      </a:lnTo>
                      <a:lnTo>
                        <a:pt x="37" y="40"/>
                      </a:lnTo>
                      <a:lnTo>
                        <a:pt x="43" y="45"/>
                      </a:lnTo>
                      <a:lnTo>
                        <a:pt x="46" y="63"/>
                      </a:lnTo>
                      <a:lnTo>
                        <a:pt x="50" y="65"/>
                      </a:lnTo>
                      <a:lnTo>
                        <a:pt x="51" y="72"/>
                      </a:lnTo>
                      <a:lnTo>
                        <a:pt x="51" y="75"/>
                      </a:lnTo>
                      <a:lnTo>
                        <a:pt x="42" y="80"/>
                      </a:lnTo>
                      <a:lnTo>
                        <a:pt x="40" y="81"/>
                      </a:lnTo>
                      <a:lnTo>
                        <a:pt x="36" y="84"/>
                      </a:lnTo>
                      <a:lnTo>
                        <a:pt x="35" y="94"/>
                      </a:lnTo>
                      <a:lnTo>
                        <a:pt x="36" y="102"/>
                      </a:lnTo>
                      <a:lnTo>
                        <a:pt x="30" y="119"/>
                      </a:lnTo>
                      <a:lnTo>
                        <a:pt x="31" y="127"/>
                      </a:lnTo>
                      <a:lnTo>
                        <a:pt x="32" y="142"/>
                      </a:lnTo>
                      <a:lnTo>
                        <a:pt x="30" y="156"/>
                      </a:lnTo>
                      <a:lnTo>
                        <a:pt x="31" y="159"/>
                      </a:lnTo>
                      <a:lnTo>
                        <a:pt x="35" y="164"/>
                      </a:lnTo>
                      <a:lnTo>
                        <a:pt x="40" y="166"/>
                      </a:lnTo>
                      <a:lnTo>
                        <a:pt x="41" y="172"/>
                      </a:lnTo>
                      <a:lnTo>
                        <a:pt x="38" y="175"/>
                      </a:lnTo>
                      <a:lnTo>
                        <a:pt x="30" y="176"/>
                      </a:lnTo>
                      <a:lnTo>
                        <a:pt x="24" y="181"/>
                      </a:lnTo>
                      <a:lnTo>
                        <a:pt x="19" y="182"/>
                      </a:lnTo>
                      <a:lnTo>
                        <a:pt x="18" y="183"/>
                      </a:lnTo>
                      <a:lnTo>
                        <a:pt x="14" y="198"/>
                      </a:lnTo>
                      <a:lnTo>
                        <a:pt x="14" y="213"/>
                      </a:lnTo>
                      <a:lnTo>
                        <a:pt x="9" y="228"/>
                      </a:lnTo>
                      <a:lnTo>
                        <a:pt x="2" y="235"/>
                      </a:lnTo>
                      <a:lnTo>
                        <a:pt x="0" y="239"/>
                      </a:lnTo>
                      <a:lnTo>
                        <a:pt x="3" y="247"/>
                      </a:lnTo>
                      <a:lnTo>
                        <a:pt x="8" y="248"/>
                      </a:lnTo>
                      <a:lnTo>
                        <a:pt x="11" y="256"/>
                      </a:lnTo>
                      <a:lnTo>
                        <a:pt x="19" y="255"/>
                      </a:lnTo>
                      <a:lnTo>
                        <a:pt x="23" y="257"/>
                      </a:lnTo>
                      <a:lnTo>
                        <a:pt x="23" y="258"/>
                      </a:lnTo>
                      <a:lnTo>
                        <a:pt x="24" y="261"/>
                      </a:lnTo>
                      <a:lnTo>
                        <a:pt x="30" y="263"/>
                      </a:lnTo>
                      <a:lnTo>
                        <a:pt x="37" y="279"/>
                      </a:lnTo>
                      <a:lnTo>
                        <a:pt x="47" y="289"/>
                      </a:lnTo>
                      <a:lnTo>
                        <a:pt x="51" y="289"/>
                      </a:lnTo>
                      <a:lnTo>
                        <a:pt x="59" y="287"/>
                      </a:lnTo>
                      <a:lnTo>
                        <a:pt x="89" y="283"/>
                      </a:lnTo>
                      <a:lnTo>
                        <a:pt x="93" y="284"/>
                      </a:lnTo>
                      <a:lnTo>
                        <a:pt x="96" y="289"/>
                      </a:lnTo>
                      <a:lnTo>
                        <a:pt x="100" y="302"/>
                      </a:lnTo>
                      <a:lnTo>
                        <a:pt x="101" y="310"/>
                      </a:lnTo>
                      <a:lnTo>
                        <a:pt x="102" y="328"/>
                      </a:lnTo>
                      <a:lnTo>
                        <a:pt x="100" y="336"/>
                      </a:lnTo>
                      <a:lnTo>
                        <a:pt x="94" y="343"/>
                      </a:lnTo>
                      <a:lnTo>
                        <a:pt x="95" y="349"/>
                      </a:lnTo>
                      <a:lnTo>
                        <a:pt x="89" y="354"/>
                      </a:lnTo>
                      <a:lnTo>
                        <a:pt x="86" y="365"/>
                      </a:lnTo>
                      <a:lnTo>
                        <a:pt x="89" y="369"/>
                      </a:lnTo>
                      <a:lnTo>
                        <a:pt x="94" y="385"/>
                      </a:lnTo>
                      <a:lnTo>
                        <a:pt x="97" y="388"/>
                      </a:lnTo>
                      <a:lnTo>
                        <a:pt x="101" y="390"/>
                      </a:lnTo>
                      <a:lnTo>
                        <a:pt x="104" y="395"/>
                      </a:lnTo>
                      <a:lnTo>
                        <a:pt x="112" y="404"/>
                      </a:lnTo>
                      <a:lnTo>
                        <a:pt x="117" y="411"/>
                      </a:lnTo>
                      <a:lnTo>
                        <a:pt x="121" y="413"/>
                      </a:lnTo>
                      <a:lnTo>
                        <a:pt x="128" y="414"/>
                      </a:lnTo>
                      <a:lnTo>
                        <a:pt x="132" y="419"/>
                      </a:lnTo>
                      <a:lnTo>
                        <a:pt x="132" y="423"/>
                      </a:lnTo>
                      <a:lnTo>
                        <a:pt x="127" y="429"/>
                      </a:lnTo>
                      <a:lnTo>
                        <a:pt x="128" y="431"/>
                      </a:lnTo>
                      <a:lnTo>
                        <a:pt x="140" y="431"/>
                      </a:lnTo>
                      <a:lnTo>
                        <a:pt x="142" y="430"/>
                      </a:lnTo>
                      <a:lnTo>
                        <a:pt x="140" y="420"/>
                      </a:lnTo>
                      <a:lnTo>
                        <a:pt x="142" y="414"/>
                      </a:lnTo>
                      <a:lnTo>
                        <a:pt x="139" y="409"/>
                      </a:lnTo>
                      <a:lnTo>
                        <a:pt x="136" y="406"/>
                      </a:lnTo>
                      <a:lnTo>
                        <a:pt x="136" y="400"/>
                      </a:lnTo>
                      <a:lnTo>
                        <a:pt x="139" y="392"/>
                      </a:lnTo>
                      <a:lnTo>
                        <a:pt x="139" y="388"/>
                      </a:lnTo>
                      <a:lnTo>
                        <a:pt x="140" y="385"/>
                      </a:lnTo>
                      <a:lnTo>
                        <a:pt x="153" y="377"/>
                      </a:lnTo>
                      <a:lnTo>
                        <a:pt x="159" y="376"/>
                      </a:lnTo>
                      <a:lnTo>
                        <a:pt x="165" y="374"/>
                      </a:lnTo>
                      <a:lnTo>
                        <a:pt x="169" y="368"/>
                      </a:lnTo>
                      <a:lnTo>
                        <a:pt x="170" y="347"/>
                      </a:lnTo>
                      <a:lnTo>
                        <a:pt x="172" y="339"/>
                      </a:lnTo>
                      <a:lnTo>
                        <a:pt x="169" y="325"/>
                      </a:lnTo>
                      <a:lnTo>
                        <a:pt x="172" y="315"/>
                      </a:lnTo>
                      <a:lnTo>
                        <a:pt x="175" y="307"/>
                      </a:lnTo>
                      <a:lnTo>
                        <a:pt x="172" y="295"/>
                      </a:lnTo>
                      <a:lnTo>
                        <a:pt x="167" y="288"/>
                      </a:lnTo>
                      <a:lnTo>
                        <a:pt x="154" y="275"/>
                      </a:lnTo>
                      <a:lnTo>
                        <a:pt x="148" y="266"/>
                      </a:lnTo>
                      <a:lnTo>
                        <a:pt x="133" y="247"/>
                      </a:lnTo>
                      <a:lnTo>
                        <a:pt x="123" y="240"/>
                      </a:lnTo>
                      <a:lnTo>
                        <a:pt x="116" y="230"/>
                      </a:lnTo>
                      <a:lnTo>
                        <a:pt x="115" y="231"/>
                      </a:lnTo>
                      <a:lnTo>
                        <a:pt x="115" y="239"/>
                      </a:lnTo>
                      <a:lnTo>
                        <a:pt x="116" y="242"/>
                      </a:lnTo>
                      <a:lnTo>
                        <a:pt x="117" y="245"/>
                      </a:lnTo>
                      <a:lnTo>
                        <a:pt x="122" y="246"/>
                      </a:lnTo>
                      <a:lnTo>
                        <a:pt x="126" y="250"/>
                      </a:lnTo>
                      <a:lnTo>
                        <a:pt x="136" y="274"/>
                      </a:lnTo>
                      <a:lnTo>
                        <a:pt x="136" y="280"/>
                      </a:lnTo>
                      <a:lnTo>
                        <a:pt x="134" y="282"/>
                      </a:lnTo>
                      <a:lnTo>
                        <a:pt x="132" y="280"/>
                      </a:lnTo>
                      <a:lnTo>
                        <a:pt x="126" y="272"/>
                      </a:lnTo>
                      <a:lnTo>
                        <a:pt x="121" y="269"/>
                      </a:lnTo>
                      <a:lnTo>
                        <a:pt x="117" y="262"/>
                      </a:lnTo>
                      <a:lnTo>
                        <a:pt x="116" y="262"/>
                      </a:lnTo>
                      <a:lnTo>
                        <a:pt x="115" y="262"/>
                      </a:lnTo>
                      <a:lnTo>
                        <a:pt x="111" y="271"/>
                      </a:lnTo>
                      <a:lnTo>
                        <a:pt x="109" y="272"/>
                      </a:lnTo>
                      <a:lnTo>
                        <a:pt x="102" y="272"/>
                      </a:lnTo>
                      <a:lnTo>
                        <a:pt x="101" y="269"/>
                      </a:lnTo>
                      <a:lnTo>
                        <a:pt x="99" y="266"/>
                      </a:lnTo>
                      <a:lnTo>
                        <a:pt x="97" y="261"/>
                      </a:lnTo>
                      <a:lnTo>
                        <a:pt x="97" y="256"/>
                      </a:lnTo>
                      <a:lnTo>
                        <a:pt x="100" y="247"/>
                      </a:lnTo>
                      <a:lnTo>
                        <a:pt x="100" y="245"/>
                      </a:lnTo>
                      <a:lnTo>
                        <a:pt x="97" y="241"/>
                      </a:lnTo>
                      <a:lnTo>
                        <a:pt x="91" y="235"/>
                      </a:lnTo>
                      <a:lnTo>
                        <a:pt x="89" y="231"/>
                      </a:lnTo>
                      <a:lnTo>
                        <a:pt x="86" y="223"/>
                      </a:lnTo>
                      <a:lnTo>
                        <a:pt x="86" y="209"/>
                      </a:lnTo>
                      <a:lnTo>
                        <a:pt x="85" y="208"/>
                      </a:lnTo>
                      <a:lnTo>
                        <a:pt x="80" y="187"/>
                      </a:lnTo>
                      <a:lnTo>
                        <a:pt x="68" y="164"/>
                      </a:lnTo>
                      <a:lnTo>
                        <a:pt x="68" y="159"/>
                      </a:lnTo>
                      <a:lnTo>
                        <a:pt x="68" y="154"/>
                      </a:lnTo>
                      <a:lnTo>
                        <a:pt x="73" y="145"/>
                      </a:lnTo>
                      <a:lnTo>
                        <a:pt x="79" y="140"/>
                      </a:lnTo>
                      <a:lnTo>
                        <a:pt x="83" y="128"/>
                      </a:lnTo>
                      <a:lnTo>
                        <a:pt x="81" y="94"/>
                      </a:lnTo>
                      <a:lnTo>
                        <a:pt x="79" y="70"/>
                      </a:lnTo>
                      <a:lnTo>
                        <a:pt x="81" y="63"/>
                      </a:lnTo>
                      <a:lnTo>
                        <a:pt x="81" y="57"/>
                      </a:lnTo>
                      <a:lnTo>
                        <a:pt x="78" y="51"/>
                      </a:lnTo>
                      <a:lnTo>
                        <a:pt x="72" y="48"/>
                      </a:lnTo>
                      <a:lnTo>
                        <a:pt x="69" y="46"/>
                      </a:lnTo>
                      <a:lnTo>
                        <a:pt x="63" y="32"/>
                      </a:lnTo>
                      <a:lnTo>
                        <a:pt x="62" y="26"/>
                      </a:lnTo>
                      <a:lnTo>
                        <a:pt x="64" y="18"/>
                      </a:lnTo>
                      <a:lnTo>
                        <a:pt x="69" y="10"/>
                      </a:lnTo>
                      <a:lnTo>
                        <a:pt x="64" y="1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8" name="任意多边形: 形状 167"/>
                <p:cNvSpPr>
                  <a:spLocks noChangeAspect="1"/>
                </p:cNvSpPr>
                <p:nvPr/>
              </p:nvSpPr>
              <p:spPr bwMode="gray">
                <a:xfrm>
                  <a:off x="5511005" y="3904009"/>
                  <a:ext cx="123825" cy="247650"/>
                </a:xfrm>
                <a:custGeom>
                  <a:avLst/>
                  <a:gdLst/>
                  <a:ahLst/>
                  <a:cxnLst>
                    <a:cxn ang="0">
                      <a:pos x="76" y="226"/>
                    </a:cxn>
                    <a:cxn ang="0">
                      <a:pos x="107" y="215"/>
                    </a:cxn>
                    <a:cxn ang="0">
                      <a:pos x="118" y="215"/>
                    </a:cxn>
                    <a:cxn ang="0">
                      <a:pos x="130" y="204"/>
                    </a:cxn>
                    <a:cxn ang="0">
                      <a:pos x="152" y="199"/>
                    </a:cxn>
                    <a:cxn ang="0">
                      <a:pos x="170" y="219"/>
                    </a:cxn>
                    <a:cxn ang="0">
                      <a:pos x="182" y="210"/>
                    </a:cxn>
                    <a:cxn ang="0">
                      <a:pos x="183" y="181"/>
                    </a:cxn>
                    <a:cxn ang="0">
                      <a:pos x="204" y="189"/>
                    </a:cxn>
                    <a:cxn ang="0">
                      <a:pos x="208" y="167"/>
                    </a:cxn>
                    <a:cxn ang="0">
                      <a:pos x="221" y="149"/>
                    </a:cxn>
                    <a:cxn ang="0">
                      <a:pos x="229" y="160"/>
                    </a:cxn>
                    <a:cxn ang="0">
                      <a:pos x="258" y="140"/>
                    </a:cxn>
                    <a:cxn ang="0">
                      <a:pos x="242" y="125"/>
                    </a:cxn>
                    <a:cxn ang="0">
                      <a:pos x="258" y="113"/>
                    </a:cxn>
                    <a:cxn ang="0">
                      <a:pos x="253" y="81"/>
                    </a:cxn>
                    <a:cxn ang="0">
                      <a:pos x="270" y="92"/>
                    </a:cxn>
                    <a:cxn ang="0">
                      <a:pos x="293" y="68"/>
                    </a:cxn>
                    <a:cxn ang="0">
                      <a:pos x="307" y="25"/>
                    </a:cxn>
                    <a:cxn ang="0">
                      <a:pos x="316" y="5"/>
                    </a:cxn>
                    <a:cxn ang="0">
                      <a:pos x="344" y="23"/>
                    </a:cxn>
                    <a:cxn ang="0">
                      <a:pos x="365" y="60"/>
                    </a:cxn>
                    <a:cxn ang="0">
                      <a:pos x="374" y="106"/>
                    </a:cxn>
                    <a:cxn ang="0">
                      <a:pos x="382" y="151"/>
                    </a:cxn>
                    <a:cxn ang="0">
                      <a:pos x="388" y="198"/>
                    </a:cxn>
                    <a:cxn ang="0">
                      <a:pos x="370" y="198"/>
                    </a:cxn>
                    <a:cxn ang="0">
                      <a:pos x="353" y="206"/>
                    </a:cxn>
                    <a:cxn ang="0">
                      <a:pos x="360" y="251"/>
                    </a:cxn>
                    <a:cxn ang="0">
                      <a:pos x="342" y="283"/>
                    </a:cxn>
                    <a:cxn ang="0">
                      <a:pos x="329" y="366"/>
                    </a:cxn>
                    <a:cxn ang="0">
                      <a:pos x="316" y="405"/>
                    </a:cxn>
                    <a:cxn ang="0">
                      <a:pos x="283" y="511"/>
                    </a:cxn>
                    <a:cxn ang="0">
                      <a:pos x="254" y="606"/>
                    </a:cxn>
                    <a:cxn ang="0">
                      <a:pos x="236" y="684"/>
                    </a:cxn>
                    <a:cxn ang="0">
                      <a:pos x="210" y="736"/>
                    </a:cxn>
                    <a:cxn ang="0">
                      <a:pos x="183" y="748"/>
                    </a:cxn>
                    <a:cxn ang="0">
                      <a:pos x="106" y="776"/>
                    </a:cxn>
                    <a:cxn ang="0">
                      <a:pos x="59" y="746"/>
                    </a:cxn>
                    <a:cxn ang="0">
                      <a:pos x="27" y="697"/>
                    </a:cxn>
                    <a:cxn ang="0">
                      <a:pos x="28" y="654"/>
                    </a:cxn>
                    <a:cxn ang="0">
                      <a:pos x="9" y="615"/>
                    </a:cxn>
                    <a:cxn ang="0">
                      <a:pos x="0" y="574"/>
                    </a:cxn>
                    <a:cxn ang="0">
                      <a:pos x="15" y="527"/>
                    </a:cxn>
                    <a:cxn ang="0">
                      <a:pos x="38" y="489"/>
                    </a:cxn>
                    <a:cxn ang="0">
                      <a:pos x="69" y="435"/>
                    </a:cxn>
                    <a:cxn ang="0">
                      <a:pos x="69" y="409"/>
                    </a:cxn>
                    <a:cxn ang="0">
                      <a:pos x="48" y="348"/>
                    </a:cxn>
                    <a:cxn ang="0">
                      <a:pos x="51" y="280"/>
                    </a:cxn>
                  </a:cxnLst>
                  <a:rect l="0" t="0" r="r" b="b"/>
                  <a:pathLst>
                    <a:path w="391" h="776">
                      <a:moveTo>
                        <a:pt x="64" y="230"/>
                      </a:moveTo>
                      <a:lnTo>
                        <a:pt x="69" y="224"/>
                      </a:lnTo>
                      <a:lnTo>
                        <a:pt x="76" y="226"/>
                      </a:lnTo>
                      <a:lnTo>
                        <a:pt x="92" y="225"/>
                      </a:lnTo>
                      <a:lnTo>
                        <a:pt x="96" y="221"/>
                      </a:lnTo>
                      <a:lnTo>
                        <a:pt x="107" y="215"/>
                      </a:lnTo>
                      <a:lnTo>
                        <a:pt x="109" y="220"/>
                      </a:lnTo>
                      <a:lnTo>
                        <a:pt x="113" y="221"/>
                      </a:lnTo>
                      <a:lnTo>
                        <a:pt x="118" y="215"/>
                      </a:lnTo>
                      <a:lnTo>
                        <a:pt x="124" y="217"/>
                      </a:lnTo>
                      <a:lnTo>
                        <a:pt x="129" y="211"/>
                      </a:lnTo>
                      <a:lnTo>
                        <a:pt x="130" y="204"/>
                      </a:lnTo>
                      <a:lnTo>
                        <a:pt x="140" y="202"/>
                      </a:lnTo>
                      <a:lnTo>
                        <a:pt x="146" y="205"/>
                      </a:lnTo>
                      <a:lnTo>
                        <a:pt x="152" y="199"/>
                      </a:lnTo>
                      <a:lnTo>
                        <a:pt x="159" y="202"/>
                      </a:lnTo>
                      <a:lnTo>
                        <a:pt x="164" y="211"/>
                      </a:lnTo>
                      <a:lnTo>
                        <a:pt x="170" y="219"/>
                      </a:lnTo>
                      <a:lnTo>
                        <a:pt x="178" y="221"/>
                      </a:lnTo>
                      <a:lnTo>
                        <a:pt x="184" y="220"/>
                      </a:lnTo>
                      <a:lnTo>
                        <a:pt x="182" y="210"/>
                      </a:lnTo>
                      <a:lnTo>
                        <a:pt x="172" y="202"/>
                      </a:lnTo>
                      <a:lnTo>
                        <a:pt x="173" y="192"/>
                      </a:lnTo>
                      <a:lnTo>
                        <a:pt x="183" y="181"/>
                      </a:lnTo>
                      <a:lnTo>
                        <a:pt x="195" y="173"/>
                      </a:lnTo>
                      <a:lnTo>
                        <a:pt x="202" y="176"/>
                      </a:lnTo>
                      <a:lnTo>
                        <a:pt x="204" y="189"/>
                      </a:lnTo>
                      <a:lnTo>
                        <a:pt x="211" y="189"/>
                      </a:lnTo>
                      <a:lnTo>
                        <a:pt x="218" y="186"/>
                      </a:lnTo>
                      <a:lnTo>
                        <a:pt x="208" y="167"/>
                      </a:lnTo>
                      <a:lnTo>
                        <a:pt x="215" y="161"/>
                      </a:lnTo>
                      <a:lnTo>
                        <a:pt x="224" y="150"/>
                      </a:lnTo>
                      <a:lnTo>
                        <a:pt x="221" y="149"/>
                      </a:lnTo>
                      <a:lnTo>
                        <a:pt x="227" y="141"/>
                      </a:lnTo>
                      <a:lnTo>
                        <a:pt x="231" y="149"/>
                      </a:lnTo>
                      <a:lnTo>
                        <a:pt x="229" y="160"/>
                      </a:lnTo>
                      <a:lnTo>
                        <a:pt x="245" y="140"/>
                      </a:lnTo>
                      <a:lnTo>
                        <a:pt x="253" y="141"/>
                      </a:lnTo>
                      <a:lnTo>
                        <a:pt x="258" y="140"/>
                      </a:lnTo>
                      <a:lnTo>
                        <a:pt x="256" y="135"/>
                      </a:lnTo>
                      <a:lnTo>
                        <a:pt x="247" y="133"/>
                      </a:lnTo>
                      <a:lnTo>
                        <a:pt x="242" y="125"/>
                      </a:lnTo>
                      <a:lnTo>
                        <a:pt x="245" y="119"/>
                      </a:lnTo>
                      <a:lnTo>
                        <a:pt x="253" y="108"/>
                      </a:lnTo>
                      <a:lnTo>
                        <a:pt x="258" y="113"/>
                      </a:lnTo>
                      <a:lnTo>
                        <a:pt x="259" y="101"/>
                      </a:lnTo>
                      <a:lnTo>
                        <a:pt x="256" y="93"/>
                      </a:lnTo>
                      <a:lnTo>
                        <a:pt x="253" y="81"/>
                      </a:lnTo>
                      <a:lnTo>
                        <a:pt x="256" y="77"/>
                      </a:lnTo>
                      <a:lnTo>
                        <a:pt x="267" y="81"/>
                      </a:lnTo>
                      <a:lnTo>
                        <a:pt x="270" y="92"/>
                      </a:lnTo>
                      <a:lnTo>
                        <a:pt x="283" y="74"/>
                      </a:lnTo>
                      <a:lnTo>
                        <a:pt x="285" y="63"/>
                      </a:lnTo>
                      <a:lnTo>
                        <a:pt x="293" y="68"/>
                      </a:lnTo>
                      <a:lnTo>
                        <a:pt x="301" y="61"/>
                      </a:lnTo>
                      <a:lnTo>
                        <a:pt x="306" y="47"/>
                      </a:lnTo>
                      <a:lnTo>
                        <a:pt x="307" y="25"/>
                      </a:lnTo>
                      <a:lnTo>
                        <a:pt x="301" y="15"/>
                      </a:lnTo>
                      <a:lnTo>
                        <a:pt x="306" y="17"/>
                      </a:lnTo>
                      <a:lnTo>
                        <a:pt x="316" y="5"/>
                      </a:lnTo>
                      <a:lnTo>
                        <a:pt x="323" y="0"/>
                      </a:lnTo>
                      <a:lnTo>
                        <a:pt x="334" y="10"/>
                      </a:lnTo>
                      <a:lnTo>
                        <a:pt x="344" y="23"/>
                      </a:lnTo>
                      <a:lnTo>
                        <a:pt x="354" y="33"/>
                      </a:lnTo>
                      <a:lnTo>
                        <a:pt x="361" y="47"/>
                      </a:lnTo>
                      <a:lnTo>
                        <a:pt x="365" y="60"/>
                      </a:lnTo>
                      <a:lnTo>
                        <a:pt x="366" y="73"/>
                      </a:lnTo>
                      <a:lnTo>
                        <a:pt x="371" y="89"/>
                      </a:lnTo>
                      <a:lnTo>
                        <a:pt x="374" y="106"/>
                      </a:lnTo>
                      <a:lnTo>
                        <a:pt x="377" y="120"/>
                      </a:lnTo>
                      <a:lnTo>
                        <a:pt x="379" y="135"/>
                      </a:lnTo>
                      <a:lnTo>
                        <a:pt x="382" y="151"/>
                      </a:lnTo>
                      <a:lnTo>
                        <a:pt x="388" y="167"/>
                      </a:lnTo>
                      <a:lnTo>
                        <a:pt x="391" y="183"/>
                      </a:lnTo>
                      <a:lnTo>
                        <a:pt x="388" y="198"/>
                      </a:lnTo>
                      <a:lnTo>
                        <a:pt x="383" y="210"/>
                      </a:lnTo>
                      <a:lnTo>
                        <a:pt x="376" y="211"/>
                      </a:lnTo>
                      <a:lnTo>
                        <a:pt x="370" y="198"/>
                      </a:lnTo>
                      <a:lnTo>
                        <a:pt x="366" y="183"/>
                      </a:lnTo>
                      <a:lnTo>
                        <a:pt x="356" y="184"/>
                      </a:lnTo>
                      <a:lnTo>
                        <a:pt x="353" y="206"/>
                      </a:lnTo>
                      <a:lnTo>
                        <a:pt x="353" y="222"/>
                      </a:lnTo>
                      <a:lnTo>
                        <a:pt x="360" y="235"/>
                      </a:lnTo>
                      <a:lnTo>
                        <a:pt x="360" y="251"/>
                      </a:lnTo>
                      <a:lnTo>
                        <a:pt x="355" y="262"/>
                      </a:lnTo>
                      <a:lnTo>
                        <a:pt x="349" y="268"/>
                      </a:lnTo>
                      <a:lnTo>
                        <a:pt x="342" y="283"/>
                      </a:lnTo>
                      <a:lnTo>
                        <a:pt x="339" y="300"/>
                      </a:lnTo>
                      <a:lnTo>
                        <a:pt x="339" y="315"/>
                      </a:lnTo>
                      <a:lnTo>
                        <a:pt x="329" y="366"/>
                      </a:lnTo>
                      <a:lnTo>
                        <a:pt x="318" y="397"/>
                      </a:lnTo>
                      <a:lnTo>
                        <a:pt x="317" y="397"/>
                      </a:lnTo>
                      <a:lnTo>
                        <a:pt x="316" y="405"/>
                      </a:lnTo>
                      <a:lnTo>
                        <a:pt x="300" y="459"/>
                      </a:lnTo>
                      <a:lnTo>
                        <a:pt x="288" y="488"/>
                      </a:lnTo>
                      <a:lnTo>
                        <a:pt x="283" y="511"/>
                      </a:lnTo>
                      <a:lnTo>
                        <a:pt x="273" y="549"/>
                      </a:lnTo>
                      <a:lnTo>
                        <a:pt x="266" y="566"/>
                      </a:lnTo>
                      <a:lnTo>
                        <a:pt x="254" y="606"/>
                      </a:lnTo>
                      <a:lnTo>
                        <a:pt x="248" y="635"/>
                      </a:lnTo>
                      <a:lnTo>
                        <a:pt x="243" y="651"/>
                      </a:lnTo>
                      <a:lnTo>
                        <a:pt x="236" y="684"/>
                      </a:lnTo>
                      <a:lnTo>
                        <a:pt x="227" y="700"/>
                      </a:lnTo>
                      <a:lnTo>
                        <a:pt x="223" y="715"/>
                      </a:lnTo>
                      <a:lnTo>
                        <a:pt x="210" y="736"/>
                      </a:lnTo>
                      <a:lnTo>
                        <a:pt x="200" y="744"/>
                      </a:lnTo>
                      <a:lnTo>
                        <a:pt x="192" y="749"/>
                      </a:lnTo>
                      <a:lnTo>
                        <a:pt x="183" y="748"/>
                      </a:lnTo>
                      <a:lnTo>
                        <a:pt x="151" y="755"/>
                      </a:lnTo>
                      <a:lnTo>
                        <a:pt x="119" y="774"/>
                      </a:lnTo>
                      <a:lnTo>
                        <a:pt x="106" y="776"/>
                      </a:lnTo>
                      <a:lnTo>
                        <a:pt x="86" y="762"/>
                      </a:lnTo>
                      <a:lnTo>
                        <a:pt x="71" y="753"/>
                      </a:lnTo>
                      <a:lnTo>
                        <a:pt x="59" y="746"/>
                      </a:lnTo>
                      <a:lnTo>
                        <a:pt x="47" y="736"/>
                      </a:lnTo>
                      <a:lnTo>
                        <a:pt x="32" y="714"/>
                      </a:lnTo>
                      <a:lnTo>
                        <a:pt x="27" y="697"/>
                      </a:lnTo>
                      <a:lnTo>
                        <a:pt x="24" y="678"/>
                      </a:lnTo>
                      <a:lnTo>
                        <a:pt x="24" y="663"/>
                      </a:lnTo>
                      <a:lnTo>
                        <a:pt x="28" y="654"/>
                      </a:lnTo>
                      <a:lnTo>
                        <a:pt x="24" y="638"/>
                      </a:lnTo>
                      <a:lnTo>
                        <a:pt x="17" y="624"/>
                      </a:lnTo>
                      <a:lnTo>
                        <a:pt x="9" y="615"/>
                      </a:lnTo>
                      <a:lnTo>
                        <a:pt x="1" y="601"/>
                      </a:lnTo>
                      <a:lnTo>
                        <a:pt x="1" y="586"/>
                      </a:lnTo>
                      <a:lnTo>
                        <a:pt x="0" y="574"/>
                      </a:lnTo>
                      <a:lnTo>
                        <a:pt x="0" y="555"/>
                      </a:lnTo>
                      <a:lnTo>
                        <a:pt x="8" y="543"/>
                      </a:lnTo>
                      <a:lnTo>
                        <a:pt x="15" y="527"/>
                      </a:lnTo>
                      <a:lnTo>
                        <a:pt x="21" y="518"/>
                      </a:lnTo>
                      <a:lnTo>
                        <a:pt x="30" y="516"/>
                      </a:lnTo>
                      <a:lnTo>
                        <a:pt x="38" y="489"/>
                      </a:lnTo>
                      <a:lnTo>
                        <a:pt x="55" y="457"/>
                      </a:lnTo>
                      <a:lnTo>
                        <a:pt x="65" y="446"/>
                      </a:lnTo>
                      <a:lnTo>
                        <a:pt x="69" y="435"/>
                      </a:lnTo>
                      <a:lnTo>
                        <a:pt x="68" y="425"/>
                      </a:lnTo>
                      <a:lnTo>
                        <a:pt x="71" y="419"/>
                      </a:lnTo>
                      <a:lnTo>
                        <a:pt x="69" y="409"/>
                      </a:lnTo>
                      <a:lnTo>
                        <a:pt x="60" y="396"/>
                      </a:lnTo>
                      <a:lnTo>
                        <a:pt x="54" y="376"/>
                      </a:lnTo>
                      <a:lnTo>
                        <a:pt x="48" y="348"/>
                      </a:lnTo>
                      <a:lnTo>
                        <a:pt x="47" y="318"/>
                      </a:lnTo>
                      <a:lnTo>
                        <a:pt x="37" y="302"/>
                      </a:lnTo>
                      <a:lnTo>
                        <a:pt x="51" y="280"/>
                      </a:lnTo>
                      <a:lnTo>
                        <a:pt x="65" y="247"/>
                      </a:lnTo>
                      <a:lnTo>
                        <a:pt x="64" y="23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grpSp>
              <p:nvGrpSpPr>
                <p:cNvPr id="169" name="组合 168"/>
                <p:cNvGrpSpPr>
                  <a:grpSpLocks noChangeAspect="1"/>
                </p:cNvGrpSpPr>
                <p:nvPr/>
              </p:nvGrpSpPr>
              <p:grpSpPr bwMode="gray">
                <a:xfrm>
                  <a:off x="4961730" y="3769072"/>
                  <a:ext cx="219075" cy="239713"/>
                  <a:chOff x="2643" y="2535"/>
                  <a:chExt cx="138" cy="151"/>
                </a:xfrm>
                <a:grpFill/>
              </p:grpSpPr>
              <p:sp>
                <p:nvSpPr>
                  <p:cNvPr id="199" name="任意多边形: 形状 198"/>
                  <p:cNvSpPr>
                    <a:spLocks noChangeAspect="1"/>
                  </p:cNvSpPr>
                  <p:nvPr/>
                </p:nvSpPr>
                <p:spPr bwMode="gray">
                  <a:xfrm>
                    <a:off x="2643" y="2550"/>
                    <a:ext cx="138" cy="136"/>
                  </a:xfrm>
                  <a:custGeom>
                    <a:avLst/>
                    <a:gdLst/>
                    <a:ahLst/>
                    <a:cxnLst>
                      <a:cxn ang="0">
                        <a:pos x="14" y="557"/>
                      </a:cxn>
                      <a:cxn ang="0">
                        <a:pos x="30" y="499"/>
                      </a:cxn>
                      <a:cxn ang="0">
                        <a:pos x="43" y="451"/>
                      </a:cxn>
                      <a:cxn ang="0">
                        <a:pos x="53" y="418"/>
                      </a:cxn>
                      <a:cxn ang="0">
                        <a:pos x="90" y="381"/>
                      </a:cxn>
                      <a:cxn ang="0">
                        <a:pos x="116" y="331"/>
                      </a:cxn>
                      <a:cxn ang="0">
                        <a:pos x="122" y="283"/>
                      </a:cxn>
                      <a:cxn ang="0">
                        <a:pos x="95" y="235"/>
                      </a:cxn>
                      <a:cxn ang="0">
                        <a:pos x="86" y="175"/>
                      </a:cxn>
                      <a:cxn ang="0">
                        <a:pos x="84" y="128"/>
                      </a:cxn>
                      <a:cxn ang="0">
                        <a:pos x="53" y="53"/>
                      </a:cxn>
                      <a:cxn ang="0">
                        <a:pos x="40" y="26"/>
                      </a:cxn>
                      <a:cxn ang="0">
                        <a:pos x="79" y="9"/>
                      </a:cxn>
                      <a:cxn ang="0">
                        <a:pos x="132" y="4"/>
                      </a:cxn>
                      <a:cxn ang="0">
                        <a:pos x="193" y="3"/>
                      </a:cxn>
                      <a:cxn ang="0">
                        <a:pos x="258" y="3"/>
                      </a:cxn>
                      <a:cxn ang="0">
                        <a:pos x="275" y="19"/>
                      </a:cxn>
                      <a:cxn ang="0">
                        <a:pos x="290" y="68"/>
                      </a:cxn>
                      <a:cxn ang="0">
                        <a:pos x="339" y="129"/>
                      </a:cxn>
                      <a:cxn ang="0">
                        <a:pos x="404" y="122"/>
                      </a:cxn>
                      <a:cxn ang="0">
                        <a:pos x="430" y="95"/>
                      </a:cxn>
                      <a:cxn ang="0">
                        <a:pos x="436" y="67"/>
                      </a:cxn>
                      <a:cxn ang="0">
                        <a:pos x="504" y="83"/>
                      </a:cxn>
                      <a:cxn ang="0">
                        <a:pos x="560" y="128"/>
                      </a:cxn>
                      <a:cxn ang="0">
                        <a:pos x="565" y="178"/>
                      </a:cxn>
                      <a:cxn ang="0">
                        <a:pos x="573" y="226"/>
                      </a:cxn>
                      <a:cxn ang="0">
                        <a:pos x="580" y="278"/>
                      </a:cxn>
                      <a:cxn ang="0">
                        <a:pos x="572" y="295"/>
                      </a:cxn>
                      <a:cxn ang="0">
                        <a:pos x="590" y="304"/>
                      </a:cxn>
                      <a:cxn ang="0">
                        <a:pos x="651" y="288"/>
                      </a:cxn>
                      <a:cxn ang="0">
                        <a:pos x="682" y="279"/>
                      </a:cxn>
                      <a:cxn ang="0">
                        <a:pos x="686" y="288"/>
                      </a:cxn>
                      <a:cxn ang="0">
                        <a:pos x="683" y="311"/>
                      </a:cxn>
                      <a:cxn ang="0">
                        <a:pos x="681" y="364"/>
                      </a:cxn>
                      <a:cxn ang="0">
                        <a:pos x="683" y="396"/>
                      </a:cxn>
                      <a:cxn ang="0">
                        <a:pos x="573" y="452"/>
                      </a:cxn>
                      <a:cxn ang="0">
                        <a:pos x="573" y="601"/>
                      </a:cxn>
                      <a:cxn ang="0">
                        <a:pos x="603" y="630"/>
                      </a:cxn>
                      <a:cxn ang="0">
                        <a:pos x="630" y="654"/>
                      </a:cxn>
                      <a:cxn ang="0">
                        <a:pos x="549" y="683"/>
                      </a:cxn>
                      <a:cxn ang="0">
                        <a:pos x="513" y="677"/>
                      </a:cxn>
                      <a:cxn ang="0">
                        <a:pos x="417" y="671"/>
                      </a:cxn>
                      <a:cxn ang="0">
                        <a:pos x="369" y="644"/>
                      </a:cxn>
                      <a:cxn ang="0">
                        <a:pos x="201" y="644"/>
                      </a:cxn>
                      <a:cxn ang="0">
                        <a:pos x="112" y="633"/>
                      </a:cxn>
                      <a:cxn ang="0">
                        <a:pos x="62" y="618"/>
                      </a:cxn>
                      <a:cxn ang="0">
                        <a:pos x="26" y="629"/>
                      </a:cxn>
                      <a:cxn ang="0">
                        <a:pos x="0" y="617"/>
                      </a:cxn>
                    </a:cxnLst>
                    <a:rect l="0" t="0" r="r" b="b"/>
                    <a:pathLst>
                      <a:path w="692" h="684">
                        <a:moveTo>
                          <a:pt x="5" y="597"/>
                        </a:moveTo>
                        <a:lnTo>
                          <a:pt x="5" y="576"/>
                        </a:lnTo>
                        <a:lnTo>
                          <a:pt x="6" y="565"/>
                        </a:lnTo>
                        <a:lnTo>
                          <a:pt x="14" y="557"/>
                        </a:lnTo>
                        <a:lnTo>
                          <a:pt x="21" y="532"/>
                        </a:lnTo>
                        <a:lnTo>
                          <a:pt x="25" y="522"/>
                        </a:lnTo>
                        <a:lnTo>
                          <a:pt x="26" y="508"/>
                        </a:lnTo>
                        <a:lnTo>
                          <a:pt x="30" y="499"/>
                        </a:lnTo>
                        <a:lnTo>
                          <a:pt x="31" y="487"/>
                        </a:lnTo>
                        <a:lnTo>
                          <a:pt x="33" y="481"/>
                        </a:lnTo>
                        <a:lnTo>
                          <a:pt x="36" y="470"/>
                        </a:lnTo>
                        <a:lnTo>
                          <a:pt x="43" y="451"/>
                        </a:lnTo>
                        <a:lnTo>
                          <a:pt x="43" y="444"/>
                        </a:lnTo>
                        <a:lnTo>
                          <a:pt x="47" y="439"/>
                        </a:lnTo>
                        <a:lnTo>
                          <a:pt x="47" y="433"/>
                        </a:lnTo>
                        <a:lnTo>
                          <a:pt x="53" y="418"/>
                        </a:lnTo>
                        <a:lnTo>
                          <a:pt x="63" y="411"/>
                        </a:lnTo>
                        <a:lnTo>
                          <a:pt x="69" y="403"/>
                        </a:lnTo>
                        <a:lnTo>
                          <a:pt x="70" y="391"/>
                        </a:lnTo>
                        <a:lnTo>
                          <a:pt x="90" y="381"/>
                        </a:lnTo>
                        <a:lnTo>
                          <a:pt x="103" y="366"/>
                        </a:lnTo>
                        <a:lnTo>
                          <a:pt x="108" y="358"/>
                        </a:lnTo>
                        <a:lnTo>
                          <a:pt x="113" y="347"/>
                        </a:lnTo>
                        <a:lnTo>
                          <a:pt x="116" y="331"/>
                        </a:lnTo>
                        <a:lnTo>
                          <a:pt x="116" y="315"/>
                        </a:lnTo>
                        <a:lnTo>
                          <a:pt x="118" y="306"/>
                        </a:lnTo>
                        <a:lnTo>
                          <a:pt x="117" y="290"/>
                        </a:lnTo>
                        <a:lnTo>
                          <a:pt x="122" y="283"/>
                        </a:lnTo>
                        <a:lnTo>
                          <a:pt x="117" y="264"/>
                        </a:lnTo>
                        <a:lnTo>
                          <a:pt x="105" y="253"/>
                        </a:lnTo>
                        <a:lnTo>
                          <a:pt x="100" y="242"/>
                        </a:lnTo>
                        <a:lnTo>
                          <a:pt x="95" y="235"/>
                        </a:lnTo>
                        <a:lnTo>
                          <a:pt x="89" y="219"/>
                        </a:lnTo>
                        <a:lnTo>
                          <a:pt x="81" y="188"/>
                        </a:lnTo>
                        <a:lnTo>
                          <a:pt x="81" y="182"/>
                        </a:lnTo>
                        <a:lnTo>
                          <a:pt x="86" y="175"/>
                        </a:lnTo>
                        <a:lnTo>
                          <a:pt x="94" y="169"/>
                        </a:lnTo>
                        <a:lnTo>
                          <a:pt x="94" y="151"/>
                        </a:lnTo>
                        <a:lnTo>
                          <a:pt x="90" y="137"/>
                        </a:lnTo>
                        <a:lnTo>
                          <a:pt x="84" y="128"/>
                        </a:lnTo>
                        <a:lnTo>
                          <a:pt x="73" y="91"/>
                        </a:lnTo>
                        <a:lnTo>
                          <a:pt x="70" y="79"/>
                        </a:lnTo>
                        <a:lnTo>
                          <a:pt x="67" y="70"/>
                        </a:lnTo>
                        <a:lnTo>
                          <a:pt x="53" y="53"/>
                        </a:lnTo>
                        <a:lnTo>
                          <a:pt x="48" y="45"/>
                        </a:lnTo>
                        <a:lnTo>
                          <a:pt x="43" y="36"/>
                        </a:lnTo>
                        <a:lnTo>
                          <a:pt x="40" y="30"/>
                        </a:lnTo>
                        <a:lnTo>
                          <a:pt x="40" y="26"/>
                        </a:lnTo>
                        <a:lnTo>
                          <a:pt x="41" y="24"/>
                        </a:lnTo>
                        <a:lnTo>
                          <a:pt x="47" y="21"/>
                        </a:lnTo>
                        <a:lnTo>
                          <a:pt x="65" y="16"/>
                        </a:lnTo>
                        <a:lnTo>
                          <a:pt x="79" y="9"/>
                        </a:lnTo>
                        <a:lnTo>
                          <a:pt x="92" y="4"/>
                        </a:lnTo>
                        <a:lnTo>
                          <a:pt x="101" y="4"/>
                        </a:lnTo>
                        <a:lnTo>
                          <a:pt x="108" y="3"/>
                        </a:lnTo>
                        <a:lnTo>
                          <a:pt x="132" y="4"/>
                        </a:lnTo>
                        <a:lnTo>
                          <a:pt x="154" y="2"/>
                        </a:lnTo>
                        <a:lnTo>
                          <a:pt x="161" y="4"/>
                        </a:lnTo>
                        <a:lnTo>
                          <a:pt x="180" y="5"/>
                        </a:lnTo>
                        <a:lnTo>
                          <a:pt x="193" y="3"/>
                        </a:lnTo>
                        <a:lnTo>
                          <a:pt x="207" y="3"/>
                        </a:lnTo>
                        <a:lnTo>
                          <a:pt x="240" y="0"/>
                        </a:lnTo>
                        <a:lnTo>
                          <a:pt x="256" y="2"/>
                        </a:lnTo>
                        <a:lnTo>
                          <a:pt x="258" y="3"/>
                        </a:lnTo>
                        <a:lnTo>
                          <a:pt x="263" y="10"/>
                        </a:lnTo>
                        <a:lnTo>
                          <a:pt x="267" y="11"/>
                        </a:lnTo>
                        <a:lnTo>
                          <a:pt x="271" y="10"/>
                        </a:lnTo>
                        <a:lnTo>
                          <a:pt x="275" y="19"/>
                        </a:lnTo>
                        <a:lnTo>
                          <a:pt x="280" y="37"/>
                        </a:lnTo>
                        <a:lnTo>
                          <a:pt x="282" y="51"/>
                        </a:lnTo>
                        <a:lnTo>
                          <a:pt x="283" y="56"/>
                        </a:lnTo>
                        <a:lnTo>
                          <a:pt x="290" y="68"/>
                        </a:lnTo>
                        <a:lnTo>
                          <a:pt x="294" y="84"/>
                        </a:lnTo>
                        <a:lnTo>
                          <a:pt x="306" y="97"/>
                        </a:lnTo>
                        <a:lnTo>
                          <a:pt x="327" y="124"/>
                        </a:lnTo>
                        <a:lnTo>
                          <a:pt x="339" y="129"/>
                        </a:lnTo>
                        <a:lnTo>
                          <a:pt x="353" y="129"/>
                        </a:lnTo>
                        <a:lnTo>
                          <a:pt x="374" y="122"/>
                        </a:lnTo>
                        <a:lnTo>
                          <a:pt x="387" y="119"/>
                        </a:lnTo>
                        <a:lnTo>
                          <a:pt x="404" y="122"/>
                        </a:lnTo>
                        <a:lnTo>
                          <a:pt x="424" y="122"/>
                        </a:lnTo>
                        <a:lnTo>
                          <a:pt x="427" y="107"/>
                        </a:lnTo>
                        <a:lnTo>
                          <a:pt x="428" y="100"/>
                        </a:lnTo>
                        <a:lnTo>
                          <a:pt x="430" y="95"/>
                        </a:lnTo>
                        <a:lnTo>
                          <a:pt x="431" y="91"/>
                        </a:lnTo>
                        <a:lnTo>
                          <a:pt x="433" y="86"/>
                        </a:lnTo>
                        <a:lnTo>
                          <a:pt x="434" y="75"/>
                        </a:lnTo>
                        <a:lnTo>
                          <a:pt x="436" y="67"/>
                        </a:lnTo>
                        <a:lnTo>
                          <a:pt x="479" y="67"/>
                        </a:lnTo>
                        <a:lnTo>
                          <a:pt x="482" y="61"/>
                        </a:lnTo>
                        <a:lnTo>
                          <a:pt x="505" y="61"/>
                        </a:lnTo>
                        <a:lnTo>
                          <a:pt x="504" y="83"/>
                        </a:lnTo>
                        <a:lnTo>
                          <a:pt x="552" y="84"/>
                        </a:lnTo>
                        <a:lnTo>
                          <a:pt x="556" y="88"/>
                        </a:lnTo>
                        <a:lnTo>
                          <a:pt x="558" y="96"/>
                        </a:lnTo>
                        <a:lnTo>
                          <a:pt x="560" y="128"/>
                        </a:lnTo>
                        <a:lnTo>
                          <a:pt x="563" y="140"/>
                        </a:lnTo>
                        <a:lnTo>
                          <a:pt x="563" y="156"/>
                        </a:lnTo>
                        <a:lnTo>
                          <a:pt x="565" y="172"/>
                        </a:lnTo>
                        <a:lnTo>
                          <a:pt x="565" y="178"/>
                        </a:lnTo>
                        <a:lnTo>
                          <a:pt x="562" y="189"/>
                        </a:lnTo>
                        <a:lnTo>
                          <a:pt x="562" y="203"/>
                        </a:lnTo>
                        <a:lnTo>
                          <a:pt x="564" y="212"/>
                        </a:lnTo>
                        <a:lnTo>
                          <a:pt x="573" y="226"/>
                        </a:lnTo>
                        <a:lnTo>
                          <a:pt x="579" y="247"/>
                        </a:lnTo>
                        <a:lnTo>
                          <a:pt x="585" y="263"/>
                        </a:lnTo>
                        <a:lnTo>
                          <a:pt x="585" y="271"/>
                        </a:lnTo>
                        <a:lnTo>
                          <a:pt x="580" y="278"/>
                        </a:lnTo>
                        <a:lnTo>
                          <a:pt x="569" y="289"/>
                        </a:lnTo>
                        <a:lnTo>
                          <a:pt x="569" y="291"/>
                        </a:lnTo>
                        <a:lnTo>
                          <a:pt x="570" y="294"/>
                        </a:lnTo>
                        <a:lnTo>
                          <a:pt x="572" y="295"/>
                        </a:lnTo>
                        <a:lnTo>
                          <a:pt x="575" y="296"/>
                        </a:lnTo>
                        <a:lnTo>
                          <a:pt x="581" y="304"/>
                        </a:lnTo>
                        <a:lnTo>
                          <a:pt x="587" y="305"/>
                        </a:lnTo>
                        <a:lnTo>
                          <a:pt x="590" y="304"/>
                        </a:lnTo>
                        <a:lnTo>
                          <a:pt x="592" y="298"/>
                        </a:lnTo>
                        <a:lnTo>
                          <a:pt x="595" y="290"/>
                        </a:lnTo>
                        <a:lnTo>
                          <a:pt x="600" y="288"/>
                        </a:lnTo>
                        <a:lnTo>
                          <a:pt x="651" y="288"/>
                        </a:lnTo>
                        <a:lnTo>
                          <a:pt x="661" y="284"/>
                        </a:lnTo>
                        <a:lnTo>
                          <a:pt x="670" y="287"/>
                        </a:lnTo>
                        <a:lnTo>
                          <a:pt x="672" y="287"/>
                        </a:lnTo>
                        <a:lnTo>
                          <a:pt x="682" y="279"/>
                        </a:lnTo>
                        <a:lnTo>
                          <a:pt x="683" y="279"/>
                        </a:lnTo>
                        <a:lnTo>
                          <a:pt x="687" y="283"/>
                        </a:lnTo>
                        <a:lnTo>
                          <a:pt x="687" y="287"/>
                        </a:lnTo>
                        <a:lnTo>
                          <a:pt x="686" y="288"/>
                        </a:lnTo>
                        <a:lnTo>
                          <a:pt x="685" y="290"/>
                        </a:lnTo>
                        <a:lnTo>
                          <a:pt x="686" y="300"/>
                        </a:lnTo>
                        <a:lnTo>
                          <a:pt x="686" y="305"/>
                        </a:lnTo>
                        <a:lnTo>
                          <a:pt x="683" y="311"/>
                        </a:lnTo>
                        <a:lnTo>
                          <a:pt x="683" y="323"/>
                        </a:lnTo>
                        <a:lnTo>
                          <a:pt x="681" y="336"/>
                        </a:lnTo>
                        <a:lnTo>
                          <a:pt x="682" y="350"/>
                        </a:lnTo>
                        <a:lnTo>
                          <a:pt x="681" y="364"/>
                        </a:lnTo>
                        <a:lnTo>
                          <a:pt x="678" y="373"/>
                        </a:lnTo>
                        <a:lnTo>
                          <a:pt x="678" y="388"/>
                        </a:lnTo>
                        <a:lnTo>
                          <a:pt x="680" y="392"/>
                        </a:lnTo>
                        <a:lnTo>
                          <a:pt x="683" y="396"/>
                        </a:lnTo>
                        <a:lnTo>
                          <a:pt x="692" y="398"/>
                        </a:lnTo>
                        <a:lnTo>
                          <a:pt x="633" y="398"/>
                        </a:lnTo>
                        <a:lnTo>
                          <a:pt x="573" y="398"/>
                        </a:lnTo>
                        <a:lnTo>
                          <a:pt x="573" y="452"/>
                        </a:lnTo>
                        <a:lnTo>
                          <a:pt x="573" y="508"/>
                        </a:lnTo>
                        <a:lnTo>
                          <a:pt x="573" y="562"/>
                        </a:lnTo>
                        <a:lnTo>
                          <a:pt x="573" y="600"/>
                        </a:lnTo>
                        <a:lnTo>
                          <a:pt x="573" y="601"/>
                        </a:lnTo>
                        <a:lnTo>
                          <a:pt x="580" y="607"/>
                        </a:lnTo>
                        <a:lnTo>
                          <a:pt x="584" y="614"/>
                        </a:lnTo>
                        <a:lnTo>
                          <a:pt x="597" y="623"/>
                        </a:lnTo>
                        <a:lnTo>
                          <a:pt x="603" y="630"/>
                        </a:lnTo>
                        <a:lnTo>
                          <a:pt x="613" y="639"/>
                        </a:lnTo>
                        <a:lnTo>
                          <a:pt x="617" y="644"/>
                        </a:lnTo>
                        <a:lnTo>
                          <a:pt x="626" y="648"/>
                        </a:lnTo>
                        <a:lnTo>
                          <a:pt x="630" y="654"/>
                        </a:lnTo>
                        <a:lnTo>
                          <a:pt x="638" y="659"/>
                        </a:lnTo>
                        <a:lnTo>
                          <a:pt x="635" y="661"/>
                        </a:lnTo>
                        <a:lnTo>
                          <a:pt x="624" y="664"/>
                        </a:lnTo>
                        <a:lnTo>
                          <a:pt x="549" y="683"/>
                        </a:lnTo>
                        <a:lnTo>
                          <a:pt x="541" y="684"/>
                        </a:lnTo>
                        <a:lnTo>
                          <a:pt x="537" y="682"/>
                        </a:lnTo>
                        <a:lnTo>
                          <a:pt x="525" y="681"/>
                        </a:lnTo>
                        <a:lnTo>
                          <a:pt x="513" y="677"/>
                        </a:lnTo>
                        <a:lnTo>
                          <a:pt x="497" y="676"/>
                        </a:lnTo>
                        <a:lnTo>
                          <a:pt x="463" y="669"/>
                        </a:lnTo>
                        <a:lnTo>
                          <a:pt x="436" y="669"/>
                        </a:lnTo>
                        <a:lnTo>
                          <a:pt x="417" y="671"/>
                        </a:lnTo>
                        <a:lnTo>
                          <a:pt x="408" y="671"/>
                        </a:lnTo>
                        <a:lnTo>
                          <a:pt x="391" y="665"/>
                        </a:lnTo>
                        <a:lnTo>
                          <a:pt x="385" y="655"/>
                        </a:lnTo>
                        <a:lnTo>
                          <a:pt x="369" y="644"/>
                        </a:lnTo>
                        <a:lnTo>
                          <a:pt x="349" y="644"/>
                        </a:lnTo>
                        <a:lnTo>
                          <a:pt x="302" y="644"/>
                        </a:lnTo>
                        <a:lnTo>
                          <a:pt x="255" y="644"/>
                        </a:lnTo>
                        <a:lnTo>
                          <a:pt x="201" y="644"/>
                        </a:lnTo>
                        <a:lnTo>
                          <a:pt x="151" y="644"/>
                        </a:lnTo>
                        <a:lnTo>
                          <a:pt x="133" y="644"/>
                        </a:lnTo>
                        <a:lnTo>
                          <a:pt x="126" y="646"/>
                        </a:lnTo>
                        <a:lnTo>
                          <a:pt x="112" y="633"/>
                        </a:lnTo>
                        <a:lnTo>
                          <a:pt x="99" y="628"/>
                        </a:lnTo>
                        <a:lnTo>
                          <a:pt x="94" y="619"/>
                        </a:lnTo>
                        <a:lnTo>
                          <a:pt x="84" y="618"/>
                        </a:lnTo>
                        <a:lnTo>
                          <a:pt x="62" y="618"/>
                        </a:lnTo>
                        <a:lnTo>
                          <a:pt x="52" y="622"/>
                        </a:lnTo>
                        <a:lnTo>
                          <a:pt x="42" y="632"/>
                        </a:lnTo>
                        <a:lnTo>
                          <a:pt x="36" y="635"/>
                        </a:lnTo>
                        <a:lnTo>
                          <a:pt x="26" y="629"/>
                        </a:lnTo>
                        <a:lnTo>
                          <a:pt x="15" y="638"/>
                        </a:lnTo>
                        <a:lnTo>
                          <a:pt x="4" y="644"/>
                        </a:lnTo>
                        <a:lnTo>
                          <a:pt x="4" y="638"/>
                        </a:lnTo>
                        <a:lnTo>
                          <a:pt x="0" y="617"/>
                        </a:lnTo>
                        <a:lnTo>
                          <a:pt x="0" y="606"/>
                        </a:lnTo>
                        <a:lnTo>
                          <a:pt x="5" y="608"/>
                        </a:lnTo>
                        <a:lnTo>
                          <a:pt x="5" y="59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200" name="任意多边形: 形状 199"/>
                  <p:cNvSpPr>
                    <a:spLocks noChangeAspect="1"/>
                  </p:cNvSpPr>
                  <p:nvPr/>
                </p:nvSpPr>
                <p:spPr bwMode="gray">
                  <a:xfrm>
                    <a:off x="2647" y="2535"/>
                    <a:ext cx="11" cy="16"/>
                  </a:xfrm>
                  <a:custGeom>
                    <a:avLst/>
                    <a:gdLst/>
                    <a:ahLst/>
                    <a:cxnLst>
                      <a:cxn ang="0">
                        <a:pos x="56" y="14"/>
                      </a:cxn>
                      <a:cxn ang="0">
                        <a:pos x="51" y="3"/>
                      </a:cxn>
                      <a:cxn ang="0">
                        <a:pos x="41" y="0"/>
                      </a:cxn>
                      <a:cxn ang="0">
                        <a:pos x="31" y="5"/>
                      </a:cxn>
                      <a:cxn ang="0">
                        <a:pos x="24" y="19"/>
                      </a:cxn>
                      <a:cxn ang="0">
                        <a:pos x="14" y="25"/>
                      </a:cxn>
                      <a:cxn ang="0">
                        <a:pos x="0" y="35"/>
                      </a:cxn>
                      <a:cxn ang="0">
                        <a:pos x="5" y="40"/>
                      </a:cxn>
                      <a:cxn ang="0">
                        <a:pos x="8" y="55"/>
                      </a:cxn>
                      <a:cxn ang="0">
                        <a:pos x="8" y="64"/>
                      </a:cxn>
                      <a:cxn ang="0">
                        <a:pos x="9" y="71"/>
                      </a:cxn>
                      <a:cxn ang="0">
                        <a:pos x="18" y="78"/>
                      </a:cxn>
                      <a:cxn ang="0">
                        <a:pos x="26" y="73"/>
                      </a:cxn>
                      <a:cxn ang="0">
                        <a:pos x="27" y="61"/>
                      </a:cxn>
                      <a:cxn ang="0">
                        <a:pos x="30" y="46"/>
                      </a:cxn>
                      <a:cxn ang="0">
                        <a:pos x="34" y="30"/>
                      </a:cxn>
                      <a:cxn ang="0">
                        <a:pos x="43" y="22"/>
                      </a:cxn>
                      <a:cxn ang="0">
                        <a:pos x="52" y="16"/>
                      </a:cxn>
                      <a:cxn ang="0">
                        <a:pos x="56" y="14"/>
                      </a:cxn>
                    </a:cxnLst>
                    <a:rect l="0" t="0" r="r" b="b"/>
                    <a:pathLst>
                      <a:path w="56" h="78">
                        <a:moveTo>
                          <a:pt x="56" y="14"/>
                        </a:moveTo>
                        <a:lnTo>
                          <a:pt x="51" y="3"/>
                        </a:lnTo>
                        <a:lnTo>
                          <a:pt x="41" y="0"/>
                        </a:lnTo>
                        <a:lnTo>
                          <a:pt x="31" y="5"/>
                        </a:lnTo>
                        <a:lnTo>
                          <a:pt x="24" y="19"/>
                        </a:lnTo>
                        <a:lnTo>
                          <a:pt x="14" y="25"/>
                        </a:lnTo>
                        <a:lnTo>
                          <a:pt x="0" y="35"/>
                        </a:lnTo>
                        <a:lnTo>
                          <a:pt x="5" y="40"/>
                        </a:lnTo>
                        <a:lnTo>
                          <a:pt x="8" y="55"/>
                        </a:lnTo>
                        <a:lnTo>
                          <a:pt x="8" y="64"/>
                        </a:lnTo>
                        <a:lnTo>
                          <a:pt x="9" y="71"/>
                        </a:lnTo>
                        <a:lnTo>
                          <a:pt x="18" y="78"/>
                        </a:lnTo>
                        <a:lnTo>
                          <a:pt x="26" y="73"/>
                        </a:lnTo>
                        <a:lnTo>
                          <a:pt x="27" y="61"/>
                        </a:lnTo>
                        <a:lnTo>
                          <a:pt x="30" y="46"/>
                        </a:lnTo>
                        <a:lnTo>
                          <a:pt x="34" y="30"/>
                        </a:lnTo>
                        <a:lnTo>
                          <a:pt x="43" y="22"/>
                        </a:lnTo>
                        <a:lnTo>
                          <a:pt x="52" y="16"/>
                        </a:lnTo>
                        <a:lnTo>
                          <a:pt x="56" y="14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  <p:sp>
              <p:nvSpPr>
                <p:cNvPr id="170" name="任意多边形: 形状 169"/>
                <p:cNvSpPr>
                  <a:spLocks noChangeAspect="1"/>
                </p:cNvSpPr>
                <p:nvPr/>
              </p:nvSpPr>
              <p:spPr bwMode="gray">
                <a:xfrm>
                  <a:off x="5231605" y="4207222"/>
                  <a:ext cx="39688" cy="41275"/>
                </a:xfrm>
                <a:custGeom>
                  <a:avLst/>
                  <a:gdLst/>
                  <a:ahLst/>
                  <a:cxnLst>
                    <a:cxn ang="0">
                      <a:pos x="125" y="52"/>
                    </a:cxn>
                    <a:cxn ang="0">
                      <a:pos x="127" y="49"/>
                    </a:cxn>
                    <a:cxn ang="0">
                      <a:pos x="126" y="58"/>
                    </a:cxn>
                    <a:cxn ang="0">
                      <a:pos x="103" y="98"/>
                    </a:cxn>
                    <a:cxn ang="0">
                      <a:pos x="73" y="109"/>
                    </a:cxn>
                    <a:cxn ang="0">
                      <a:pos x="63" y="125"/>
                    </a:cxn>
                    <a:cxn ang="0">
                      <a:pos x="55" y="129"/>
                    </a:cxn>
                    <a:cxn ang="0">
                      <a:pos x="43" y="131"/>
                    </a:cxn>
                    <a:cxn ang="0">
                      <a:pos x="23" y="113"/>
                    </a:cxn>
                    <a:cxn ang="0">
                      <a:pos x="11" y="100"/>
                    </a:cxn>
                    <a:cxn ang="0">
                      <a:pos x="5" y="88"/>
                    </a:cxn>
                    <a:cxn ang="0">
                      <a:pos x="0" y="74"/>
                    </a:cxn>
                    <a:cxn ang="0">
                      <a:pos x="2" y="61"/>
                    </a:cxn>
                    <a:cxn ang="0">
                      <a:pos x="28" y="27"/>
                    </a:cxn>
                    <a:cxn ang="0">
                      <a:pos x="40" y="16"/>
                    </a:cxn>
                    <a:cxn ang="0">
                      <a:pos x="68" y="1"/>
                    </a:cxn>
                    <a:cxn ang="0">
                      <a:pos x="83" y="0"/>
                    </a:cxn>
                    <a:cxn ang="0">
                      <a:pos x="95" y="6"/>
                    </a:cxn>
                    <a:cxn ang="0">
                      <a:pos x="105" y="18"/>
                    </a:cxn>
                    <a:cxn ang="0">
                      <a:pos x="113" y="29"/>
                    </a:cxn>
                    <a:cxn ang="0">
                      <a:pos x="121" y="42"/>
                    </a:cxn>
                    <a:cxn ang="0">
                      <a:pos x="125" y="52"/>
                    </a:cxn>
                  </a:cxnLst>
                  <a:rect l="0" t="0" r="r" b="b"/>
                  <a:pathLst>
                    <a:path w="127" h="131">
                      <a:moveTo>
                        <a:pt x="125" y="52"/>
                      </a:moveTo>
                      <a:lnTo>
                        <a:pt x="127" y="49"/>
                      </a:lnTo>
                      <a:lnTo>
                        <a:pt x="126" y="58"/>
                      </a:lnTo>
                      <a:lnTo>
                        <a:pt x="103" y="98"/>
                      </a:lnTo>
                      <a:lnTo>
                        <a:pt x="73" y="109"/>
                      </a:lnTo>
                      <a:lnTo>
                        <a:pt x="63" y="125"/>
                      </a:lnTo>
                      <a:lnTo>
                        <a:pt x="55" y="129"/>
                      </a:lnTo>
                      <a:lnTo>
                        <a:pt x="43" y="131"/>
                      </a:lnTo>
                      <a:lnTo>
                        <a:pt x="23" y="113"/>
                      </a:lnTo>
                      <a:lnTo>
                        <a:pt x="11" y="100"/>
                      </a:lnTo>
                      <a:lnTo>
                        <a:pt x="5" y="88"/>
                      </a:lnTo>
                      <a:lnTo>
                        <a:pt x="0" y="74"/>
                      </a:lnTo>
                      <a:lnTo>
                        <a:pt x="2" y="61"/>
                      </a:lnTo>
                      <a:lnTo>
                        <a:pt x="28" y="27"/>
                      </a:lnTo>
                      <a:lnTo>
                        <a:pt x="40" y="16"/>
                      </a:lnTo>
                      <a:lnTo>
                        <a:pt x="68" y="1"/>
                      </a:lnTo>
                      <a:lnTo>
                        <a:pt x="83" y="0"/>
                      </a:lnTo>
                      <a:lnTo>
                        <a:pt x="95" y="6"/>
                      </a:lnTo>
                      <a:lnTo>
                        <a:pt x="105" y="18"/>
                      </a:lnTo>
                      <a:lnTo>
                        <a:pt x="113" y="29"/>
                      </a:lnTo>
                      <a:lnTo>
                        <a:pt x="121" y="42"/>
                      </a:lnTo>
                      <a:lnTo>
                        <a:pt x="125" y="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1" name="任意多边形: 形状 170"/>
                <p:cNvSpPr>
                  <a:spLocks noChangeAspect="1"/>
                </p:cNvSpPr>
                <p:nvPr/>
              </p:nvSpPr>
              <p:spPr bwMode="gray">
                <a:xfrm>
                  <a:off x="5142705" y="3834159"/>
                  <a:ext cx="203200" cy="174625"/>
                </a:xfrm>
                <a:custGeom>
                  <a:avLst/>
                  <a:gdLst/>
                  <a:ahLst/>
                  <a:cxnLst>
                    <a:cxn ang="0">
                      <a:pos x="0" y="320"/>
                    </a:cxn>
                    <a:cxn ang="0">
                      <a:pos x="110" y="264"/>
                    </a:cxn>
                    <a:cxn ang="0">
                      <a:pos x="108" y="232"/>
                    </a:cxn>
                    <a:cxn ang="0">
                      <a:pos x="110" y="179"/>
                    </a:cxn>
                    <a:cxn ang="0">
                      <a:pos x="113" y="156"/>
                    </a:cxn>
                    <a:cxn ang="0">
                      <a:pos x="120" y="145"/>
                    </a:cxn>
                    <a:cxn ang="0">
                      <a:pos x="132" y="168"/>
                    </a:cxn>
                    <a:cxn ang="0">
                      <a:pos x="156" y="166"/>
                    </a:cxn>
                    <a:cxn ang="0">
                      <a:pos x="183" y="178"/>
                    </a:cxn>
                    <a:cxn ang="0">
                      <a:pos x="231" y="205"/>
                    </a:cxn>
                    <a:cxn ang="0">
                      <a:pos x="274" y="196"/>
                    </a:cxn>
                    <a:cxn ang="0">
                      <a:pos x="323" y="226"/>
                    </a:cxn>
                    <a:cxn ang="0">
                      <a:pos x="350" y="252"/>
                    </a:cxn>
                    <a:cxn ang="0">
                      <a:pos x="397" y="277"/>
                    </a:cxn>
                    <a:cxn ang="0">
                      <a:pos x="411" y="275"/>
                    </a:cxn>
                    <a:cxn ang="0">
                      <a:pos x="426" y="281"/>
                    </a:cxn>
                    <a:cxn ang="0">
                      <a:pos x="421" y="223"/>
                    </a:cxn>
                    <a:cxn ang="0">
                      <a:pos x="383" y="225"/>
                    </a:cxn>
                    <a:cxn ang="0">
                      <a:pos x="358" y="199"/>
                    </a:cxn>
                    <a:cxn ang="0">
                      <a:pos x="377" y="131"/>
                    </a:cxn>
                    <a:cxn ang="0">
                      <a:pos x="370" y="66"/>
                    </a:cxn>
                    <a:cxn ang="0">
                      <a:pos x="379" y="37"/>
                    </a:cxn>
                    <a:cxn ang="0">
                      <a:pos x="397" y="17"/>
                    </a:cxn>
                    <a:cxn ang="0">
                      <a:pos x="470" y="13"/>
                    </a:cxn>
                    <a:cxn ang="0">
                      <a:pos x="494" y="33"/>
                    </a:cxn>
                    <a:cxn ang="0">
                      <a:pos x="526" y="32"/>
                    </a:cxn>
                    <a:cxn ang="0">
                      <a:pos x="575" y="57"/>
                    </a:cxn>
                    <a:cxn ang="0">
                      <a:pos x="603" y="67"/>
                    </a:cxn>
                    <a:cxn ang="0">
                      <a:pos x="605" y="82"/>
                    </a:cxn>
                    <a:cxn ang="0">
                      <a:pos x="626" y="107"/>
                    </a:cxn>
                    <a:cxn ang="0">
                      <a:pos x="640" y="139"/>
                    </a:cxn>
                    <a:cxn ang="0">
                      <a:pos x="625" y="151"/>
                    </a:cxn>
                    <a:cxn ang="0">
                      <a:pos x="620" y="194"/>
                    </a:cxn>
                    <a:cxn ang="0">
                      <a:pos x="624" y="231"/>
                    </a:cxn>
                    <a:cxn ang="0">
                      <a:pos x="619" y="243"/>
                    </a:cxn>
                    <a:cxn ang="0">
                      <a:pos x="603" y="265"/>
                    </a:cxn>
                    <a:cxn ang="0">
                      <a:pos x="589" y="306"/>
                    </a:cxn>
                    <a:cxn ang="0">
                      <a:pos x="608" y="322"/>
                    </a:cxn>
                    <a:cxn ang="0">
                      <a:pos x="438" y="383"/>
                    </a:cxn>
                    <a:cxn ang="0">
                      <a:pos x="452" y="416"/>
                    </a:cxn>
                    <a:cxn ang="0">
                      <a:pos x="424" y="414"/>
                    </a:cxn>
                    <a:cxn ang="0">
                      <a:pos x="385" y="425"/>
                    </a:cxn>
                    <a:cxn ang="0">
                      <a:pos x="365" y="442"/>
                    </a:cxn>
                    <a:cxn ang="0">
                      <a:pos x="363" y="464"/>
                    </a:cxn>
                    <a:cxn ang="0">
                      <a:pos x="336" y="469"/>
                    </a:cxn>
                    <a:cxn ang="0">
                      <a:pos x="315" y="481"/>
                    </a:cxn>
                    <a:cxn ang="0">
                      <a:pos x="303" y="491"/>
                    </a:cxn>
                    <a:cxn ang="0">
                      <a:pos x="285" y="524"/>
                    </a:cxn>
                    <a:cxn ang="0">
                      <a:pos x="264" y="549"/>
                    </a:cxn>
                    <a:cxn ang="0">
                      <a:pos x="245" y="546"/>
                    </a:cxn>
                    <a:cxn ang="0">
                      <a:pos x="211" y="546"/>
                    </a:cxn>
                    <a:cxn ang="0">
                      <a:pos x="172" y="539"/>
                    </a:cxn>
                    <a:cxn ang="0">
                      <a:pos x="139" y="518"/>
                    </a:cxn>
                    <a:cxn ang="0">
                      <a:pos x="65" y="527"/>
                    </a:cxn>
                    <a:cxn ang="0">
                      <a:pos x="40" y="507"/>
                    </a:cxn>
                    <a:cxn ang="0">
                      <a:pos x="7" y="475"/>
                    </a:cxn>
                  </a:cxnLst>
                  <a:rect l="0" t="0" r="r" b="b"/>
                  <a:pathLst>
                    <a:path w="640" h="552">
                      <a:moveTo>
                        <a:pt x="0" y="468"/>
                      </a:moveTo>
                      <a:lnTo>
                        <a:pt x="0" y="430"/>
                      </a:lnTo>
                      <a:lnTo>
                        <a:pt x="0" y="376"/>
                      </a:lnTo>
                      <a:lnTo>
                        <a:pt x="0" y="320"/>
                      </a:lnTo>
                      <a:lnTo>
                        <a:pt x="0" y="266"/>
                      </a:lnTo>
                      <a:lnTo>
                        <a:pt x="60" y="266"/>
                      </a:lnTo>
                      <a:lnTo>
                        <a:pt x="119" y="266"/>
                      </a:lnTo>
                      <a:lnTo>
                        <a:pt x="110" y="264"/>
                      </a:lnTo>
                      <a:lnTo>
                        <a:pt x="107" y="260"/>
                      </a:lnTo>
                      <a:lnTo>
                        <a:pt x="105" y="256"/>
                      </a:lnTo>
                      <a:lnTo>
                        <a:pt x="105" y="241"/>
                      </a:lnTo>
                      <a:lnTo>
                        <a:pt x="108" y="232"/>
                      </a:lnTo>
                      <a:lnTo>
                        <a:pt x="109" y="218"/>
                      </a:lnTo>
                      <a:lnTo>
                        <a:pt x="108" y="204"/>
                      </a:lnTo>
                      <a:lnTo>
                        <a:pt x="110" y="191"/>
                      </a:lnTo>
                      <a:lnTo>
                        <a:pt x="110" y="179"/>
                      </a:lnTo>
                      <a:lnTo>
                        <a:pt x="113" y="173"/>
                      </a:lnTo>
                      <a:lnTo>
                        <a:pt x="113" y="168"/>
                      </a:lnTo>
                      <a:lnTo>
                        <a:pt x="112" y="158"/>
                      </a:lnTo>
                      <a:lnTo>
                        <a:pt x="113" y="156"/>
                      </a:lnTo>
                      <a:lnTo>
                        <a:pt x="114" y="155"/>
                      </a:lnTo>
                      <a:lnTo>
                        <a:pt x="114" y="151"/>
                      </a:lnTo>
                      <a:lnTo>
                        <a:pt x="110" y="147"/>
                      </a:lnTo>
                      <a:lnTo>
                        <a:pt x="120" y="145"/>
                      </a:lnTo>
                      <a:lnTo>
                        <a:pt x="124" y="145"/>
                      </a:lnTo>
                      <a:lnTo>
                        <a:pt x="126" y="146"/>
                      </a:lnTo>
                      <a:lnTo>
                        <a:pt x="132" y="156"/>
                      </a:lnTo>
                      <a:lnTo>
                        <a:pt x="132" y="168"/>
                      </a:lnTo>
                      <a:lnTo>
                        <a:pt x="134" y="173"/>
                      </a:lnTo>
                      <a:lnTo>
                        <a:pt x="137" y="173"/>
                      </a:lnTo>
                      <a:lnTo>
                        <a:pt x="151" y="167"/>
                      </a:lnTo>
                      <a:lnTo>
                        <a:pt x="156" y="166"/>
                      </a:lnTo>
                      <a:lnTo>
                        <a:pt x="162" y="166"/>
                      </a:lnTo>
                      <a:lnTo>
                        <a:pt x="173" y="161"/>
                      </a:lnTo>
                      <a:lnTo>
                        <a:pt x="179" y="169"/>
                      </a:lnTo>
                      <a:lnTo>
                        <a:pt x="183" y="178"/>
                      </a:lnTo>
                      <a:lnTo>
                        <a:pt x="188" y="184"/>
                      </a:lnTo>
                      <a:lnTo>
                        <a:pt x="201" y="190"/>
                      </a:lnTo>
                      <a:lnTo>
                        <a:pt x="213" y="198"/>
                      </a:lnTo>
                      <a:lnTo>
                        <a:pt x="231" y="205"/>
                      </a:lnTo>
                      <a:lnTo>
                        <a:pt x="243" y="206"/>
                      </a:lnTo>
                      <a:lnTo>
                        <a:pt x="252" y="204"/>
                      </a:lnTo>
                      <a:lnTo>
                        <a:pt x="264" y="199"/>
                      </a:lnTo>
                      <a:lnTo>
                        <a:pt x="274" y="196"/>
                      </a:lnTo>
                      <a:lnTo>
                        <a:pt x="279" y="198"/>
                      </a:lnTo>
                      <a:lnTo>
                        <a:pt x="298" y="216"/>
                      </a:lnTo>
                      <a:lnTo>
                        <a:pt x="312" y="222"/>
                      </a:lnTo>
                      <a:lnTo>
                        <a:pt x="323" y="226"/>
                      </a:lnTo>
                      <a:lnTo>
                        <a:pt x="334" y="227"/>
                      </a:lnTo>
                      <a:lnTo>
                        <a:pt x="341" y="233"/>
                      </a:lnTo>
                      <a:lnTo>
                        <a:pt x="346" y="245"/>
                      </a:lnTo>
                      <a:lnTo>
                        <a:pt x="350" y="252"/>
                      </a:lnTo>
                      <a:lnTo>
                        <a:pt x="363" y="264"/>
                      </a:lnTo>
                      <a:lnTo>
                        <a:pt x="377" y="272"/>
                      </a:lnTo>
                      <a:lnTo>
                        <a:pt x="387" y="276"/>
                      </a:lnTo>
                      <a:lnTo>
                        <a:pt x="397" y="277"/>
                      </a:lnTo>
                      <a:lnTo>
                        <a:pt x="400" y="277"/>
                      </a:lnTo>
                      <a:lnTo>
                        <a:pt x="406" y="275"/>
                      </a:lnTo>
                      <a:lnTo>
                        <a:pt x="410" y="274"/>
                      </a:lnTo>
                      <a:lnTo>
                        <a:pt x="411" y="275"/>
                      </a:lnTo>
                      <a:lnTo>
                        <a:pt x="416" y="282"/>
                      </a:lnTo>
                      <a:lnTo>
                        <a:pt x="420" y="283"/>
                      </a:lnTo>
                      <a:lnTo>
                        <a:pt x="424" y="283"/>
                      </a:lnTo>
                      <a:lnTo>
                        <a:pt x="426" y="281"/>
                      </a:lnTo>
                      <a:lnTo>
                        <a:pt x="426" y="274"/>
                      </a:lnTo>
                      <a:lnTo>
                        <a:pt x="425" y="266"/>
                      </a:lnTo>
                      <a:lnTo>
                        <a:pt x="424" y="231"/>
                      </a:lnTo>
                      <a:lnTo>
                        <a:pt x="421" y="223"/>
                      </a:lnTo>
                      <a:lnTo>
                        <a:pt x="415" y="222"/>
                      </a:lnTo>
                      <a:lnTo>
                        <a:pt x="406" y="227"/>
                      </a:lnTo>
                      <a:lnTo>
                        <a:pt x="395" y="225"/>
                      </a:lnTo>
                      <a:lnTo>
                        <a:pt x="383" y="225"/>
                      </a:lnTo>
                      <a:lnTo>
                        <a:pt x="376" y="220"/>
                      </a:lnTo>
                      <a:lnTo>
                        <a:pt x="366" y="207"/>
                      </a:lnTo>
                      <a:lnTo>
                        <a:pt x="360" y="201"/>
                      </a:lnTo>
                      <a:lnTo>
                        <a:pt x="358" y="199"/>
                      </a:lnTo>
                      <a:lnTo>
                        <a:pt x="357" y="189"/>
                      </a:lnTo>
                      <a:lnTo>
                        <a:pt x="360" y="182"/>
                      </a:lnTo>
                      <a:lnTo>
                        <a:pt x="362" y="170"/>
                      </a:lnTo>
                      <a:lnTo>
                        <a:pt x="377" y="131"/>
                      </a:lnTo>
                      <a:lnTo>
                        <a:pt x="378" y="124"/>
                      </a:lnTo>
                      <a:lnTo>
                        <a:pt x="379" y="99"/>
                      </a:lnTo>
                      <a:lnTo>
                        <a:pt x="377" y="85"/>
                      </a:lnTo>
                      <a:lnTo>
                        <a:pt x="370" y="66"/>
                      </a:lnTo>
                      <a:lnTo>
                        <a:pt x="370" y="56"/>
                      </a:lnTo>
                      <a:lnTo>
                        <a:pt x="372" y="53"/>
                      </a:lnTo>
                      <a:lnTo>
                        <a:pt x="374" y="44"/>
                      </a:lnTo>
                      <a:lnTo>
                        <a:pt x="379" y="37"/>
                      </a:lnTo>
                      <a:lnTo>
                        <a:pt x="387" y="23"/>
                      </a:lnTo>
                      <a:lnTo>
                        <a:pt x="389" y="21"/>
                      </a:lnTo>
                      <a:lnTo>
                        <a:pt x="394" y="17"/>
                      </a:lnTo>
                      <a:lnTo>
                        <a:pt x="397" y="17"/>
                      </a:lnTo>
                      <a:lnTo>
                        <a:pt x="406" y="13"/>
                      </a:lnTo>
                      <a:lnTo>
                        <a:pt x="468" y="0"/>
                      </a:lnTo>
                      <a:lnTo>
                        <a:pt x="471" y="6"/>
                      </a:lnTo>
                      <a:lnTo>
                        <a:pt x="470" y="13"/>
                      </a:lnTo>
                      <a:lnTo>
                        <a:pt x="471" y="22"/>
                      </a:lnTo>
                      <a:lnTo>
                        <a:pt x="475" y="23"/>
                      </a:lnTo>
                      <a:lnTo>
                        <a:pt x="483" y="24"/>
                      </a:lnTo>
                      <a:lnTo>
                        <a:pt x="494" y="33"/>
                      </a:lnTo>
                      <a:lnTo>
                        <a:pt x="502" y="22"/>
                      </a:lnTo>
                      <a:lnTo>
                        <a:pt x="508" y="21"/>
                      </a:lnTo>
                      <a:lnTo>
                        <a:pt x="516" y="23"/>
                      </a:lnTo>
                      <a:lnTo>
                        <a:pt x="526" y="32"/>
                      </a:lnTo>
                      <a:lnTo>
                        <a:pt x="530" y="39"/>
                      </a:lnTo>
                      <a:lnTo>
                        <a:pt x="538" y="43"/>
                      </a:lnTo>
                      <a:lnTo>
                        <a:pt x="546" y="45"/>
                      </a:lnTo>
                      <a:lnTo>
                        <a:pt x="575" y="57"/>
                      </a:lnTo>
                      <a:lnTo>
                        <a:pt x="586" y="61"/>
                      </a:lnTo>
                      <a:lnTo>
                        <a:pt x="597" y="61"/>
                      </a:lnTo>
                      <a:lnTo>
                        <a:pt x="599" y="64"/>
                      </a:lnTo>
                      <a:lnTo>
                        <a:pt x="603" y="67"/>
                      </a:lnTo>
                      <a:lnTo>
                        <a:pt x="602" y="70"/>
                      </a:lnTo>
                      <a:lnTo>
                        <a:pt x="602" y="75"/>
                      </a:lnTo>
                      <a:lnTo>
                        <a:pt x="603" y="76"/>
                      </a:lnTo>
                      <a:lnTo>
                        <a:pt x="605" y="82"/>
                      </a:lnTo>
                      <a:lnTo>
                        <a:pt x="614" y="82"/>
                      </a:lnTo>
                      <a:lnTo>
                        <a:pt x="621" y="91"/>
                      </a:lnTo>
                      <a:lnTo>
                        <a:pt x="623" y="96"/>
                      </a:lnTo>
                      <a:lnTo>
                        <a:pt x="626" y="107"/>
                      </a:lnTo>
                      <a:lnTo>
                        <a:pt x="632" y="112"/>
                      </a:lnTo>
                      <a:lnTo>
                        <a:pt x="635" y="130"/>
                      </a:lnTo>
                      <a:lnTo>
                        <a:pt x="639" y="132"/>
                      </a:lnTo>
                      <a:lnTo>
                        <a:pt x="640" y="139"/>
                      </a:lnTo>
                      <a:lnTo>
                        <a:pt x="640" y="142"/>
                      </a:lnTo>
                      <a:lnTo>
                        <a:pt x="631" y="147"/>
                      </a:lnTo>
                      <a:lnTo>
                        <a:pt x="629" y="148"/>
                      </a:lnTo>
                      <a:lnTo>
                        <a:pt x="625" y="151"/>
                      </a:lnTo>
                      <a:lnTo>
                        <a:pt x="624" y="161"/>
                      </a:lnTo>
                      <a:lnTo>
                        <a:pt x="625" y="169"/>
                      </a:lnTo>
                      <a:lnTo>
                        <a:pt x="619" y="186"/>
                      </a:lnTo>
                      <a:lnTo>
                        <a:pt x="620" y="194"/>
                      </a:lnTo>
                      <a:lnTo>
                        <a:pt x="621" y="209"/>
                      </a:lnTo>
                      <a:lnTo>
                        <a:pt x="619" y="223"/>
                      </a:lnTo>
                      <a:lnTo>
                        <a:pt x="620" y="226"/>
                      </a:lnTo>
                      <a:lnTo>
                        <a:pt x="624" y="231"/>
                      </a:lnTo>
                      <a:lnTo>
                        <a:pt x="629" y="233"/>
                      </a:lnTo>
                      <a:lnTo>
                        <a:pt x="630" y="239"/>
                      </a:lnTo>
                      <a:lnTo>
                        <a:pt x="627" y="242"/>
                      </a:lnTo>
                      <a:lnTo>
                        <a:pt x="619" y="243"/>
                      </a:lnTo>
                      <a:lnTo>
                        <a:pt x="613" y="248"/>
                      </a:lnTo>
                      <a:lnTo>
                        <a:pt x="608" y="249"/>
                      </a:lnTo>
                      <a:lnTo>
                        <a:pt x="607" y="250"/>
                      </a:lnTo>
                      <a:lnTo>
                        <a:pt x="603" y="265"/>
                      </a:lnTo>
                      <a:lnTo>
                        <a:pt x="603" y="280"/>
                      </a:lnTo>
                      <a:lnTo>
                        <a:pt x="598" y="295"/>
                      </a:lnTo>
                      <a:lnTo>
                        <a:pt x="591" y="302"/>
                      </a:lnTo>
                      <a:lnTo>
                        <a:pt x="589" y="306"/>
                      </a:lnTo>
                      <a:lnTo>
                        <a:pt x="592" y="314"/>
                      </a:lnTo>
                      <a:lnTo>
                        <a:pt x="597" y="315"/>
                      </a:lnTo>
                      <a:lnTo>
                        <a:pt x="600" y="323"/>
                      </a:lnTo>
                      <a:lnTo>
                        <a:pt x="608" y="322"/>
                      </a:lnTo>
                      <a:lnTo>
                        <a:pt x="612" y="324"/>
                      </a:lnTo>
                      <a:lnTo>
                        <a:pt x="612" y="325"/>
                      </a:lnTo>
                      <a:lnTo>
                        <a:pt x="603" y="326"/>
                      </a:lnTo>
                      <a:lnTo>
                        <a:pt x="438" y="383"/>
                      </a:lnTo>
                      <a:lnTo>
                        <a:pt x="446" y="399"/>
                      </a:lnTo>
                      <a:lnTo>
                        <a:pt x="448" y="411"/>
                      </a:lnTo>
                      <a:lnTo>
                        <a:pt x="453" y="414"/>
                      </a:lnTo>
                      <a:lnTo>
                        <a:pt x="452" y="416"/>
                      </a:lnTo>
                      <a:lnTo>
                        <a:pt x="444" y="415"/>
                      </a:lnTo>
                      <a:lnTo>
                        <a:pt x="436" y="417"/>
                      </a:lnTo>
                      <a:lnTo>
                        <a:pt x="430" y="416"/>
                      </a:lnTo>
                      <a:lnTo>
                        <a:pt x="424" y="414"/>
                      </a:lnTo>
                      <a:lnTo>
                        <a:pt x="420" y="414"/>
                      </a:lnTo>
                      <a:lnTo>
                        <a:pt x="408" y="420"/>
                      </a:lnTo>
                      <a:lnTo>
                        <a:pt x="392" y="421"/>
                      </a:lnTo>
                      <a:lnTo>
                        <a:pt x="385" y="425"/>
                      </a:lnTo>
                      <a:lnTo>
                        <a:pt x="378" y="432"/>
                      </a:lnTo>
                      <a:lnTo>
                        <a:pt x="372" y="432"/>
                      </a:lnTo>
                      <a:lnTo>
                        <a:pt x="366" y="435"/>
                      </a:lnTo>
                      <a:lnTo>
                        <a:pt x="365" y="442"/>
                      </a:lnTo>
                      <a:lnTo>
                        <a:pt x="365" y="451"/>
                      </a:lnTo>
                      <a:lnTo>
                        <a:pt x="366" y="455"/>
                      </a:lnTo>
                      <a:lnTo>
                        <a:pt x="365" y="459"/>
                      </a:lnTo>
                      <a:lnTo>
                        <a:pt x="363" y="464"/>
                      </a:lnTo>
                      <a:lnTo>
                        <a:pt x="362" y="468"/>
                      </a:lnTo>
                      <a:lnTo>
                        <a:pt x="354" y="468"/>
                      </a:lnTo>
                      <a:lnTo>
                        <a:pt x="342" y="467"/>
                      </a:lnTo>
                      <a:lnTo>
                        <a:pt x="336" y="469"/>
                      </a:lnTo>
                      <a:lnTo>
                        <a:pt x="334" y="473"/>
                      </a:lnTo>
                      <a:lnTo>
                        <a:pt x="331" y="473"/>
                      </a:lnTo>
                      <a:lnTo>
                        <a:pt x="324" y="482"/>
                      </a:lnTo>
                      <a:lnTo>
                        <a:pt x="315" y="481"/>
                      </a:lnTo>
                      <a:lnTo>
                        <a:pt x="312" y="482"/>
                      </a:lnTo>
                      <a:lnTo>
                        <a:pt x="309" y="485"/>
                      </a:lnTo>
                      <a:lnTo>
                        <a:pt x="307" y="490"/>
                      </a:lnTo>
                      <a:lnTo>
                        <a:pt x="303" y="491"/>
                      </a:lnTo>
                      <a:lnTo>
                        <a:pt x="297" y="503"/>
                      </a:lnTo>
                      <a:lnTo>
                        <a:pt x="287" y="513"/>
                      </a:lnTo>
                      <a:lnTo>
                        <a:pt x="285" y="518"/>
                      </a:lnTo>
                      <a:lnTo>
                        <a:pt x="285" y="524"/>
                      </a:lnTo>
                      <a:lnTo>
                        <a:pt x="280" y="529"/>
                      </a:lnTo>
                      <a:lnTo>
                        <a:pt x="276" y="532"/>
                      </a:lnTo>
                      <a:lnTo>
                        <a:pt x="270" y="541"/>
                      </a:lnTo>
                      <a:lnTo>
                        <a:pt x="264" y="549"/>
                      </a:lnTo>
                      <a:lnTo>
                        <a:pt x="259" y="549"/>
                      </a:lnTo>
                      <a:lnTo>
                        <a:pt x="252" y="552"/>
                      </a:lnTo>
                      <a:lnTo>
                        <a:pt x="247" y="551"/>
                      </a:lnTo>
                      <a:lnTo>
                        <a:pt x="245" y="546"/>
                      </a:lnTo>
                      <a:lnTo>
                        <a:pt x="241" y="544"/>
                      </a:lnTo>
                      <a:lnTo>
                        <a:pt x="233" y="545"/>
                      </a:lnTo>
                      <a:lnTo>
                        <a:pt x="228" y="544"/>
                      </a:lnTo>
                      <a:lnTo>
                        <a:pt x="211" y="546"/>
                      </a:lnTo>
                      <a:lnTo>
                        <a:pt x="198" y="541"/>
                      </a:lnTo>
                      <a:lnTo>
                        <a:pt x="179" y="543"/>
                      </a:lnTo>
                      <a:lnTo>
                        <a:pt x="174" y="543"/>
                      </a:lnTo>
                      <a:lnTo>
                        <a:pt x="172" y="539"/>
                      </a:lnTo>
                      <a:lnTo>
                        <a:pt x="164" y="537"/>
                      </a:lnTo>
                      <a:lnTo>
                        <a:pt x="157" y="524"/>
                      </a:lnTo>
                      <a:lnTo>
                        <a:pt x="153" y="521"/>
                      </a:lnTo>
                      <a:lnTo>
                        <a:pt x="139" y="518"/>
                      </a:lnTo>
                      <a:lnTo>
                        <a:pt x="118" y="518"/>
                      </a:lnTo>
                      <a:lnTo>
                        <a:pt x="115" y="514"/>
                      </a:lnTo>
                      <a:lnTo>
                        <a:pt x="72" y="525"/>
                      </a:lnTo>
                      <a:lnTo>
                        <a:pt x="65" y="527"/>
                      </a:lnTo>
                      <a:lnTo>
                        <a:pt x="57" y="522"/>
                      </a:lnTo>
                      <a:lnTo>
                        <a:pt x="53" y="516"/>
                      </a:lnTo>
                      <a:lnTo>
                        <a:pt x="44" y="512"/>
                      </a:lnTo>
                      <a:lnTo>
                        <a:pt x="40" y="507"/>
                      </a:lnTo>
                      <a:lnTo>
                        <a:pt x="30" y="498"/>
                      </a:lnTo>
                      <a:lnTo>
                        <a:pt x="24" y="491"/>
                      </a:lnTo>
                      <a:lnTo>
                        <a:pt x="11" y="482"/>
                      </a:lnTo>
                      <a:lnTo>
                        <a:pt x="7" y="475"/>
                      </a:lnTo>
                      <a:lnTo>
                        <a:pt x="0" y="469"/>
                      </a:lnTo>
                      <a:lnTo>
                        <a:pt x="0" y="46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2" name="任意多边形: 形状 171"/>
                <p:cNvSpPr>
                  <a:spLocks noChangeAspect="1"/>
                </p:cNvSpPr>
                <p:nvPr/>
              </p:nvSpPr>
              <p:spPr bwMode="gray">
                <a:xfrm>
                  <a:off x="5198267" y="3965922"/>
                  <a:ext cx="134938" cy="128588"/>
                </a:xfrm>
                <a:custGeom>
                  <a:avLst/>
                  <a:gdLst/>
                  <a:ahLst/>
                  <a:cxnLst>
                    <a:cxn ang="0">
                      <a:pos x="202" y="60"/>
                    </a:cxn>
                    <a:cxn ang="0">
                      <a:pos x="198" y="66"/>
                    </a:cxn>
                    <a:cxn ang="0">
                      <a:pos x="193" y="70"/>
                    </a:cxn>
                    <a:cxn ang="0">
                      <a:pos x="179" y="66"/>
                    </a:cxn>
                    <a:cxn ang="0">
                      <a:pos x="175" y="71"/>
                    </a:cxn>
                    <a:cxn ang="0">
                      <a:pos x="169" y="70"/>
                    </a:cxn>
                    <a:cxn ang="0">
                      <a:pos x="164" y="72"/>
                    </a:cxn>
                    <a:cxn ang="0">
                      <a:pos x="156" y="78"/>
                    </a:cxn>
                    <a:cxn ang="0">
                      <a:pos x="156" y="83"/>
                    </a:cxn>
                    <a:cxn ang="0">
                      <a:pos x="153" y="86"/>
                    </a:cxn>
                    <a:cxn ang="0">
                      <a:pos x="143" y="87"/>
                    </a:cxn>
                    <a:cxn ang="0">
                      <a:pos x="140" y="93"/>
                    </a:cxn>
                    <a:cxn ang="0">
                      <a:pos x="130" y="100"/>
                    </a:cxn>
                    <a:cxn ang="0">
                      <a:pos x="121" y="110"/>
                    </a:cxn>
                    <a:cxn ang="0">
                      <a:pos x="115" y="115"/>
                    </a:cxn>
                    <a:cxn ang="0">
                      <a:pos x="103" y="129"/>
                    </a:cxn>
                    <a:cxn ang="0">
                      <a:pos x="92" y="135"/>
                    </a:cxn>
                    <a:cxn ang="0">
                      <a:pos x="80" y="138"/>
                    </a:cxn>
                    <a:cxn ang="0">
                      <a:pos x="73" y="132"/>
                    </a:cxn>
                    <a:cxn ang="0">
                      <a:pos x="61" y="131"/>
                    </a:cxn>
                    <a:cxn ang="0">
                      <a:pos x="39" y="132"/>
                    </a:cxn>
                    <a:cxn ang="0">
                      <a:pos x="7" y="129"/>
                    </a:cxn>
                    <a:cxn ang="0">
                      <a:pos x="0" y="125"/>
                    </a:cxn>
                    <a:cxn ang="0">
                      <a:pos x="3" y="140"/>
                    </a:cxn>
                    <a:cxn ang="0">
                      <a:pos x="27" y="172"/>
                    </a:cxn>
                    <a:cxn ang="0">
                      <a:pos x="35" y="197"/>
                    </a:cxn>
                    <a:cxn ang="0">
                      <a:pos x="77" y="247"/>
                    </a:cxn>
                    <a:cxn ang="0">
                      <a:pos x="107" y="260"/>
                    </a:cxn>
                    <a:cxn ang="0">
                      <a:pos x="129" y="279"/>
                    </a:cxn>
                    <a:cxn ang="0">
                      <a:pos x="140" y="308"/>
                    </a:cxn>
                    <a:cxn ang="0">
                      <a:pos x="150" y="341"/>
                    </a:cxn>
                    <a:cxn ang="0">
                      <a:pos x="167" y="355"/>
                    </a:cxn>
                    <a:cxn ang="0">
                      <a:pos x="193" y="357"/>
                    </a:cxn>
                    <a:cxn ang="0">
                      <a:pos x="216" y="367"/>
                    </a:cxn>
                    <a:cxn ang="0">
                      <a:pos x="239" y="371"/>
                    </a:cxn>
                    <a:cxn ang="0">
                      <a:pos x="271" y="380"/>
                    </a:cxn>
                    <a:cxn ang="0">
                      <a:pos x="296" y="380"/>
                    </a:cxn>
                    <a:cxn ang="0">
                      <a:pos x="329" y="388"/>
                    </a:cxn>
                    <a:cxn ang="0">
                      <a:pos x="349" y="404"/>
                    </a:cxn>
                    <a:cxn ang="0">
                      <a:pos x="351" y="404"/>
                    </a:cxn>
                    <a:cxn ang="0">
                      <a:pos x="355" y="377"/>
                    </a:cxn>
                    <a:cxn ang="0">
                      <a:pos x="372" y="360"/>
                    </a:cxn>
                    <a:cxn ang="0">
                      <a:pos x="398" y="318"/>
                    </a:cxn>
                    <a:cxn ang="0">
                      <a:pos x="422" y="251"/>
                    </a:cxn>
                    <a:cxn ang="0">
                      <a:pos x="414" y="211"/>
                    </a:cxn>
                    <a:cxn ang="0">
                      <a:pos x="422" y="175"/>
                    </a:cxn>
                    <a:cxn ang="0">
                      <a:pos x="428" y="151"/>
                    </a:cxn>
                    <a:cxn ang="0">
                      <a:pos x="428" y="105"/>
                    </a:cxn>
                    <a:cxn ang="0">
                      <a:pos x="420" y="73"/>
                    </a:cxn>
                    <a:cxn ang="0">
                      <a:pos x="410" y="50"/>
                    </a:cxn>
                    <a:cxn ang="0">
                      <a:pos x="351" y="27"/>
                    </a:cxn>
                    <a:cxn ang="0">
                      <a:pos x="322" y="19"/>
                    </a:cxn>
                    <a:cxn ang="0">
                      <a:pos x="281" y="19"/>
                    </a:cxn>
                    <a:cxn ang="0">
                      <a:pos x="280" y="2"/>
                    </a:cxn>
                    <a:cxn ang="0">
                      <a:pos x="264" y="3"/>
                    </a:cxn>
                    <a:cxn ang="0">
                      <a:pos x="252" y="0"/>
                    </a:cxn>
                    <a:cxn ang="0">
                      <a:pos x="236" y="6"/>
                    </a:cxn>
                    <a:cxn ang="0">
                      <a:pos x="213" y="11"/>
                    </a:cxn>
                    <a:cxn ang="0">
                      <a:pos x="200" y="18"/>
                    </a:cxn>
                    <a:cxn ang="0">
                      <a:pos x="193" y="28"/>
                    </a:cxn>
                    <a:cxn ang="0">
                      <a:pos x="194" y="41"/>
                    </a:cxn>
                    <a:cxn ang="0">
                      <a:pos x="191" y="50"/>
                    </a:cxn>
                  </a:cxnLst>
                  <a:rect l="0" t="0" r="r" b="b"/>
                  <a:pathLst>
                    <a:path w="428" h="405">
                      <a:moveTo>
                        <a:pt x="190" y="54"/>
                      </a:moveTo>
                      <a:lnTo>
                        <a:pt x="202" y="60"/>
                      </a:lnTo>
                      <a:lnTo>
                        <a:pt x="202" y="64"/>
                      </a:lnTo>
                      <a:lnTo>
                        <a:pt x="198" y="66"/>
                      </a:lnTo>
                      <a:lnTo>
                        <a:pt x="195" y="70"/>
                      </a:lnTo>
                      <a:lnTo>
                        <a:pt x="193" y="70"/>
                      </a:lnTo>
                      <a:lnTo>
                        <a:pt x="184" y="66"/>
                      </a:lnTo>
                      <a:lnTo>
                        <a:pt x="179" y="66"/>
                      </a:lnTo>
                      <a:lnTo>
                        <a:pt x="177" y="67"/>
                      </a:lnTo>
                      <a:lnTo>
                        <a:pt x="175" y="71"/>
                      </a:lnTo>
                      <a:lnTo>
                        <a:pt x="172" y="72"/>
                      </a:lnTo>
                      <a:lnTo>
                        <a:pt x="169" y="70"/>
                      </a:lnTo>
                      <a:lnTo>
                        <a:pt x="167" y="70"/>
                      </a:lnTo>
                      <a:lnTo>
                        <a:pt x="164" y="72"/>
                      </a:lnTo>
                      <a:lnTo>
                        <a:pt x="159" y="75"/>
                      </a:lnTo>
                      <a:lnTo>
                        <a:pt x="156" y="78"/>
                      </a:lnTo>
                      <a:lnTo>
                        <a:pt x="155" y="81"/>
                      </a:lnTo>
                      <a:lnTo>
                        <a:pt x="156" y="83"/>
                      </a:lnTo>
                      <a:lnTo>
                        <a:pt x="155" y="84"/>
                      </a:lnTo>
                      <a:lnTo>
                        <a:pt x="153" y="86"/>
                      </a:lnTo>
                      <a:lnTo>
                        <a:pt x="151" y="83"/>
                      </a:lnTo>
                      <a:lnTo>
                        <a:pt x="143" y="87"/>
                      </a:lnTo>
                      <a:lnTo>
                        <a:pt x="140" y="91"/>
                      </a:lnTo>
                      <a:lnTo>
                        <a:pt x="140" y="93"/>
                      </a:lnTo>
                      <a:lnTo>
                        <a:pt x="135" y="96"/>
                      </a:lnTo>
                      <a:lnTo>
                        <a:pt x="130" y="100"/>
                      </a:lnTo>
                      <a:lnTo>
                        <a:pt x="126" y="107"/>
                      </a:lnTo>
                      <a:lnTo>
                        <a:pt x="121" y="110"/>
                      </a:lnTo>
                      <a:lnTo>
                        <a:pt x="121" y="113"/>
                      </a:lnTo>
                      <a:lnTo>
                        <a:pt x="115" y="115"/>
                      </a:lnTo>
                      <a:lnTo>
                        <a:pt x="110" y="123"/>
                      </a:lnTo>
                      <a:lnTo>
                        <a:pt x="103" y="129"/>
                      </a:lnTo>
                      <a:lnTo>
                        <a:pt x="98" y="127"/>
                      </a:lnTo>
                      <a:lnTo>
                        <a:pt x="92" y="135"/>
                      </a:lnTo>
                      <a:lnTo>
                        <a:pt x="87" y="135"/>
                      </a:lnTo>
                      <a:lnTo>
                        <a:pt x="80" y="138"/>
                      </a:lnTo>
                      <a:lnTo>
                        <a:pt x="75" y="137"/>
                      </a:lnTo>
                      <a:lnTo>
                        <a:pt x="73" y="132"/>
                      </a:lnTo>
                      <a:lnTo>
                        <a:pt x="69" y="130"/>
                      </a:lnTo>
                      <a:lnTo>
                        <a:pt x="61" y="131"/>
                      </a:lnTo>
                      <a:lnTo>
                        <a:pt x="56" y="130"/>
                      </a:lnTo>
                      <a:lnTo>
                        <a:pt x="39" y="132"/>
                      </a:lnTo>
                      <a:lnTo>
                        <a:pt x="26" y="127"/>
                      </a:lnTo>
                      <a:lnTo>
                        <a:pt x="7" y="129"/>
                      </a:lnTo>
                      <a:lnTo>
                        <a:pt x="2" y="129"/>
                      </a:lnTo>
                      <a:lnTo>
                        <a:pt x="0" y="125"/>
                      </a:lnTo>
                      <a:lnTo>
                        <a:pt x="0" y="134"/>
                      </a:lnTo>
                      <a:lnTo>
                        <a:pt x="3" y="140"/>
                      </a:lnTo>
                      <a:lnTo>
                        <a:pt x="16" y="162"/>
                      </a:lnTo>
                      <a:lnTo>
                        <a:pt x="27" y="172"/>
                      </a:lnTo>
                      <a:lnTo>
                        <a:pt x="28" y="183"/>
                      </a:lnTo>
                      <a:lnTo>
                        <a:pt x="35" y="197"/>
                      </a:lnTo>
                      <a:lnTo>
                        <a:pt x="48" y="216"/>
                      </a:lnTo>
                      <a:lnTo>
                        <a:pt x="77" y="247"/>
                      </a:lnTo>
                      <a:lnTo>
                        <a:pt x="94" y="250"/>
                      </a:lnTo>
                      <a:lnTo>
                        <a:pt x="107" y="260"/>
                      </a:lnTo>
                      <a:lnTo>
                        <a:pt x="116" y="274"/>
                      </a:lnTo>
                      <a:lnTo>
                        <a:pt x="129" y="279"/>
                      </a:lnTo>
                      <a:lnTo>
                        <a:pt x="140" y="287"/>
                      </a:lnTo>
                      <a:lnTo>
                        <a:pt x="140" y="308"/>
                      </a:lnTo>
                      <a:lnTo>
                        <a:pt x="143" y="328"/>
                      </a:lnTo>
                      <a:lnTo>
                        <a:pt x="150" y="341"/>
                      </a:lnTo>
                      <a:lnTo>
                        <a:pt x="158" y="350"/>
                      </a:lnTo>
                      <a:lnTo>
                        <a:pt x="167" y="355"/>
                      </a:lnTo>
                      <a:lnTo>
                        <a:pt x="180" y="357"/>
                      </a:lnTo>
                      <a:lnTo>
                        <a:pt x="193" y="357"/>
                      </a:lnTo>
                      <a:lnTo>
                        <a:pt x="206" y="363"/>
                      </a:lnTo>
                      <a:lnTo>
                        <a:pt x="216" y="367"/>
                      </a:lnTo>
                      <a:lnTo>
                        <a:pt x="227" y="376"/>
                      </a:lnTo>
                      <a:lnTo>
                        <a:pt x="239" y="371"/>
                      </a:lnTo>
                      <a:lnTo>
                        <a:pt x="248" y="373"/>
                      </a:lnTo>
                      <a:lnTo>
                        <a:pt x="271" y="380"/>
                      </a:lnTo>
                      <a:lnTo>
                        <a:pt x="283" y="383"/>
                      </a:lnTo>
                      <a:lnTo>
                        <a:pt x="296" y="380"/>
                      </a:lnTo>
                      <a:lnTo>
                        <a:pt x="308" y="382"/>
                      </a:lnTo>
                      <a:lnTo>
                        <a:pt x="329" y="388"/>
                      </a:lnTo>
                      <a:lnTo>
                        <a:pt x="344" y="403"/>
                      </a:lnTo>
                      <a:lnTo>
                        <a:pt x="349" y="404"/>
                      </a:lnTo>
                      <a:lnTo>
                        <a:pt x="350" y="405"/>
                      </a:lnTo>
                      <a:lnTo>
                        <a:pt x="351" y="404"/>
                      </a:lnTo>
                      <a:lnTo>
                        <a:pt x="351" y="389"/>
                      </a:lnTo>
                      <a:lnTo>
                        <a:pt x="355" y="377"/>
                      </a:lnTo>
                      <a:lnTo>
                        <a:pt x="361" y="367"/>
                      </a:lnTo>
                      <a:lnTo>
                        <a:pt x="372" y="360"/>
                      </a:lnTo>
                      <a:lnTo>
                        <a:pt x="379" y="352"/>
                      </a:lnTo>
                      <a:lnTo>
                        <a:pt x="398" y="318"/>
                      </a:lnTo>
                      <a:lnTo>
                        <a:pt x="405" y="287"/>
                      </a:lnTo>
                      <a:lnTo>
                        <a:pt x="422" y="251"/>
                      </a:lnTo>
                      <a:lnTo>
                        <a:pt x="419" y="224"/>
                      </a:lnTo>
                      <a:lnTo>
                        <a:pt x="414" y="211"/>
                      </a:lnTo>
                      <a:lnTo>
                        <a:pt x="412" y="194"/>
                      </a:lnTo>
                      <a:lnTo>
                        <a:pt x="422" y="175"/>
                      </a:lnTo>
                      <a:lnTo>
                        <a:pt x="424" y="167"/>
                      </a:lnTo>
                      <a:lnTo>
                        <a:pt x="428" y="151"/>
                      </a:lnTo>
                      <a:lnTo>
                        <a:pt x="427" y="140"/>
                      </a:lnTo>
                      <a:lnTo>
                        <a:pt x="428" y="105"/>
                      </a:lnTo>
                      <a:lnTo>
                        <a:pt x="424" y="83"/>
                      </a:lnTo>
                      <a:lnTo>
                        <a:pt x="420" y="73"/>
                      </a:lnTo>
                      <a:lnTo>
                        <a:pt x="419" y="60"/>
                      </a:lnTo>
                      <a:lnTo>
                        <a:pt x="410" y="50"/>
                      </a:lnTo>
                      <a:lnTo>
                        <a:pt x="379" y="39"/>
                      </a:lnTo>
                      <a:lnTo>
                        <a:pt x="351" y="27"/>
                      </a:lnTo>
                      <a:lnTo>
                        <a:pt x="336" y="23"/>
                      </a:lnTo>
                      <a:lnTo>
                        <a:pt x="322" y="19"/>
                      </a:lnTo>
                      <a:lnTo>
                        <a:pt x="299" y="21"/>
                      </a:lnTo>
                      <a:lnTo>
                        <a:pt x="281" y="19"/>
                      </a:lnTo>
                      <a:lnTo>
                        <a:pt x="281" y="0"/>
                      </a:lnTo>
                      <a:lnTo>
                        <a:pt x="280" y="2"/>
                      </a:lnTo>
                      <a:lnTo>
                        <a:pt x="272" y="1"/>
                      </a:lnTo>
                      <a:lnTo>
                        <a:pt x="264" y="3"/>
                      </a:lnTo>
                      <a:lnTo>
                        <a:pt x="258" y="2"/>
                      </a:lnTo>
                      <a:lnTo>
                        <a:pt x="252" y="0"/>
                      </a:lnTo>
                      <a:lnTo>
                        <a:pt x="248" y="0"/>
                      </a:lnTo>
                      <a:lnTo>
                        <a:pt x="236" y="6"/>
                      </a:lnTo>
                      <a:lnTo>
                        <a:pt x="220" y="7"/>
                      </a:lnTo>
                      <a:lnTo>
                        <a:pt x="213" y="11"/>
                      </a:lnTo>
                      <a:lnTo>
                        <a:pt x="206" y="18"/>
                      </a:lnTo>
                      <a:lnTo>
                        <a:pt x="200" y="18"/>
                      </a:lnTo>
                      <a:lnTo>
                        <a:pt x="194" y="21"/>
                      </a:lnTo>
                      <a:lnTo>
                        <a:pt x="193" y="28"/>
                      </a:lnTo>
                      <a:lnTo>
                        <a:pt x="193" y="37"/>
                      </a:lnTo>
                      <a:lnTo>
                        <a:pt x="194" y="41"/>
                      </a:lnTo>
                      <a:lnTo>
                        <a:pt x="193" y="45"/>
                      </a:lnTo>
                      <a:lnTo>
                        <a:pt x="191" y="50"/>
                      </a:lnTo>
                      <a:lnTo>
                        <a:pt x="190" y="5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3" name="任意多边形: 形状 172"/>
                <p:cNvSpPr>
                  <a:spLocks noChangeAspect="1"/>
                </p:cNvSpPr>
                <p:nvPr/>
              </p:nvSpPr>
              <p:spPr bwMode="gray">
                <a:xfrm>
                  <a:off x="4961730" y="3988147"/>
                  <a:ext cx="233363" cy="230188"/>
                </a:xfrm>
                <a:custGeom>
                  <a:avLst/>
                  <a:gdLst/>
                  <a:ahLst/>
                  <a:cxnLst>
                    <a:cxn ang="0">
                      <a:pos x="252" y="26"/>
                    </a:cxn>
                    <a:cxn ang="0">
                      <a:pos x="130" y="26"/>
                    </a:cxn>
                    <a:cxn ang="0">
                      <a:pos x="96" y="10"/>
                    </a:cxn>
                    <a:cxn ang="0">
                      <a:pos x="59" y="0"/>
                    </a:cxn>
                    <a:cxn ang="0">
                      <a:pos x="33" y="17"/>
                    </a:cxn>
                    <a:cxn ang="0">
                      <a:pos x="1" y="26"/>
                    </a:cxn>
                    <a:cxn ang="0">
                      <a:pos x="3" y="64"/>
                    </a:cxn>
                    <a:cxn ang="0">
                      <a:pos x="17" y="100"/>
                    </a:cxn>
                    <a:cxn ang="0">
                      <a:pos x="34" y="117"/>
                    </a:cxn>
                    <a:cxn ang="0">
                      <a:pos x="46" y="139"/>
                    </a:cxn>
                    <a:cxn ang="0">
                      <a:pos x="62" y="168"/>
                    </a:cxn>
                    <a:cxn ang="0">
                      <a:pos x="82" y="209"/>
                    </a:cxn>
                    <a:cxn ang="0">
                      <a:pos x="96" y="238"/>
                    </a:cxn>
                    <a:cxn ang="0">
                      <a:pos x="118" y="278"/>
                    </a:cxn>
                    <a:cxn ang="0">
                      <a:pos x="150" y="331"/>
                    </a:cxn>
                    <a:cxn ang="0">
                      <a:pos x="151" y="369"/>
                    </a:cxn>
                    <a:cxn ang="0">
                      <a:pos x="153" y="435"/>
                    </a:cxn>
                    <a:cxn ang="0">
                      <a:pos x="172" y="477"/>
                    </a:cxn>
                    <a:cxn ang="0">
                      <a:pos x="172" y="521"/>
                    </a:cxn>
                    <a:cxn ang="0">
                      <a:pos x="179" y="555"/>
                    </a:cxn>
                    <a:cxn ang="0">
                      <a:pos x="188" y="589"/>
                    </a:cxn>
                    <a:cxn ang="0">
                      <a:pos x="214" y="646"/>
                    </a:cxn>
                    <a:cxn ang="0">
                      <a:pos x="243" y="683"/>
                    </a:cxn>
                    <a:cxn ang="0">
                      <a:pos x="264" y="700"/>
                    </a:cxn>
                    <a:cxn ang="0">
                      <a:pos x="279" y="689"/>
                    </a:cxn>
                    <a:cxn ang="0">
                      <a:pos x="323" y="695"/>
                    </a:cxn>
                    <a:cxn ang="0">
                      <a:pos x="350" y="722"/>
                    </a:cxn>
                    <a:cxn ang="0">
                      <a:pos x="393" y="720"/>
                    </a:cxn>
                    <a:cxn ang="0">
                      <a:pos x="435" y="695"/>
                    </a:cxn>
                    <a:cxn ang="0">
                      <a:pos x="452" y="633"/>
                    </a:cxn>
                    <a:cxn ang="0">
                      <a:pos x="452" y="460"/>
                    </a:cxn>
                    <a:cxn ang="0">
                      <a:pos x="452" y="295"/>
                    </a:cxn>
                    <a:cxn ang="0">
                      <a:pos x="507" y="200"/>
                    </a:cxn>
                    <a:cxn ang="0">
                      <a:pos x="512" y="86"/>
                    </a:cxn>
                    <a:cxn ang="0">
                      <a:pos x="615" y="68"/>
                    </a:cxn>
                    <a:cxn ang="0">
                      <a:pos x="650" y="85"/>
                    </a:cxn>
                    <a:cxn ang="0">
                      <a:pos x="668" y="81"/>
                    </a:cxn>
                    <a:cxn ang="0">
                      <a:pos x="716" y="57"/>
                    </a:cxn>
                    <a:cxn ang="0">
                      <a:pos x="727" y="38"/>
                    </a:cxn>
                    <a:cxn ang="0">
                      <a:pos x="688" y="32"/>
                    </a:cxn>
                    <a:cxn ang="0">
                      <a:pos x="635" y="41"/>
                    </a:cxn>
                    <a:cxn ang="0">
                      <a:pos x="546" y="65"/>
                    </a:cxn>
                    <a:cxn ang="0">
                      <a:pos x="522" y="63"/>
                    </a:cxn>
                    <a:cxn ang="0">
                      <a:pos x="460" y="51"/>
                    </a:cxn>
                    <a:cxn ang="0">
                      <a:pos x="405" y="53"/>
                    </a:cxn>
                    <a:cxn ang="0">
                      <a:pos x="366" y="26"/>
                    </a:cxn>
                  </a:cxnLst>
                  <a:rect l="0" t="0" r="r" b="b"/>
                  <a:pathLst>
                    <a:path w="734" h="722">
                      <a:moveTo>
                        <a:pt x="346" y="26"/>
                      </a:moveTo>
                      <a:lnTo>
                        <a:pt x="299" y="26"/>
                      </a:lnTo>
                      <a:lnTo>
                        <a:pt x="252" y="26"/>
                      </a:lnTo>
                      <a:lnTo>
                        <a:pt x="198" y="26"/>
                      </a:lnTo>
                      <a:lnTo>
                        <a:pt x="148" y="26"/>
                      </a:lnTo>
                      <a:lnTo>
                        <a:pt x="130" y="26"/>
                      </a:lnTo>
                      <a:lnTo>
                        <a:pt x="123" y="28"/>
                      </a:lnTo>
                      <a:lnTo>
                        <a:pt x="109" y="15"/>
                      </a:lnTo>
                      <a:lnTo>
                        <a:pt x="96" y="10"/>
                      </a:lnTo>
                      <a:lnTo>
                        <a:pt x="91" y="1"/>
                      </a:lnTo>
                      <a:lnTo>
                        <a:pt x="81" y="0"/>
                      </a:lnTo>
                      <a:lnTo>
                        <a:pt x="59" y="0"/>
                      </a:lnTo>
                      <a:lnTo>
                        <a:pt x="49" y="4"/>
                      </a:lnTo>
                      <a:lnTo>
                        <a:pt x="39" y="14"/>
                      </a:lnTo>
                      <a:lnTo>
                        <a:pt x="33" y="17"/>
                      </a:lnTo>
                      <a:lnTo>
                        <a:pt x="23" y="11"/>
                      </a:lnTo>
                      <a:lnTo>
                        <a:pt x="12" y="20"/>
                      </a:lnTo>
                      <a:lnTo>
                        <a:pt x="1" y="26"/>
                      </a:lnTo>
                      <a:lnTo>
                        <a:pt x="0" y="49"/>
                      </a:lnTo>
                      <a:lnTo>
                        <a:pt x="0" y="55"/>
                      </a:lnTo>
                      <a:lnTo>
                        <a:pt x="3" y="64"/>
                      </a:lnTo>
                      <a:lnTo>
                        <a:pt x="3" y="74"/>
                      </a:lnTo>
                      <a:lnTo>
                        <a:pt x="12" y="92"/>
                      </a:lnTo>
                      <a:lnTo>
                        <a:pt x="17" y="100"/>
                      </a:lnTo>
                      <a:lnTo>
                        <a:pt x="19" y="102"/>
                      </a:lnTo>
                      <a:lnTo>
                        <a:pt x="28" y="108"/>
                      </a:lnTo>
                      <a:lnTo>
                        <a:pt x="34" y="117"/>
                      </a:lnTo>
                      <a:lnTo>
                        <a:pt x="38" y="127"/>
                      </a:lnTo>
                      <a:lnTo>
                        <a:pt x="44" y="134"/>
                      </a:lnTo>
                      <a:lnTo>
                        <a:pt x="46" y="139"/>
                      </a:lnTo>
                      <a:lnTo>
                        <a:pt x="55" y="150"/>
                      </a:lnTo>
                      <a:lnTo>
                        <a:pt x="56" y="157"/>
                      </a:lnTo>
                      <a:lnTo>
                        <a:pt x="62" y="168"/>
                      </a:lnTo>
                      <a:lnTo>
                        <a:pt x="65" y="176"/>
                      </a:lnTo>
                      <a:lnTo>
                        <a:pt x="81" y="202"/>
                      </a:lnTo>
                      <a:lnTo>
                        <a:pt x="82" y="209"/>
                      </a:lnTo>
                      <a:lnTo>
                        <a:pt x="86" y="215"/>
                      </a:lnTo>
                      <a:lnTo>
                        <a:pt x="88" y="224"/>
                      </a:lnTo>
                      <a:lnTo>
                        <a:pt x="96" y="238"/>
                      </a:lnTo>
                      <a:lnTo>
                        <a:pt x="110" y="263"/>
                      </a:lnTo>
                      <a:lnTo>
                        <a:pt x="116" y="273"/>
                      </a:lnTo>
                      <a:lnTo>
                        <a:pt x="118" y="278"/>
                      </a:lnTo>
                      <a:lnTo>
                        <a:pt x="121" y="288"/>
                      </a:lnTo>
                      <a:lnTo>
                        <a:pt x="141" y="312"/>
                      </a:lnTo>
                      <a:lnTo>
                        <a:pt x="150" y="331"/>
                      </a:lnTo>
                      <a:lnTo>
                        <a:pt x="151" y="334"/>
                      </a:lnTo>
                      <a:lnTo>
                        <a:pt x="152" y="350"/>
                      </a:lnTo>
                      <a:lnTo>
                        <a:pt x="151" y="369"/>
                      </a:lnTo>
                      <a:lnTo>
                        <a:pt x="152" y="406"/>
                      </a:lnTo>
                      <a:lnTo>
                        <a:pt x="151" y="424"/>
                      </a:lnTo>
                      <a:lnTo>
                        <a:pt x="153" y="435"/>
                      </a:lnTo>
                      <a:lnTo>
                        <a:pt x="157" y="445"/>
                      </a:lnTo>
                      <a:lnTo>
                        <a:pt x="162" y="458"/>
                      </a:lnTo>
                      <a:lnTo>
                        <a:pt x="172" y="477"/>
                      </a:lnTo>
                      <a:lnTo>
                        <a:pt x="173" y="484"/>
                      </a:lnTo>
                      <a:lnTo>
                        <a:pt x="171" y="498"/>
                      </a:lnTo>
                      <a:lnTo>
                        <a:pt x="172" y="521"/>
                      </a:lnTo>
                      <a:lnTo>
                        <a:pt x="174" y="531"/>
                      </a:lnTo>
                      <a:lnTo>
                        <a:pt x="182" y="546"/>
                      </a:lnTo>
                      <a:lnTo>
                        <a:pt x="179" y="555"/>
                      </a:lnTo>
                      <a:lnTo>
                        <a:pt x="182" y="559"/>
                      </a:lnTo>
                      <a:lnTo>
                        <a:pt x="185" y="569"/>
                      </a:lnTo>
                      <a:lnTo>
                        <a:pt x="188" y="589"/>
                      </a:lnTo>
                      <a:lnTo>
                        <a:pt x="191" y="600"/>
                      </a:lnTo>
                      <a:lnTo>
                        <a:pt x="194" y="622"/>
                      </a:lnTo>
                      <a:lnTo>
                        <a:pt x="214" y="646"/>
                      </a:lnTo>
                      <a:lnTo>
                        <a:pt x="222" y="665"/>
                      </a:lnTo>
                      <a:lnTo>
                        <a:pt x="233" y="676"/>
                      </a:lnTo>
                      <a:lnTo>
                        <a:pt x="243" y="683"/>
                      </a:lnTo>
                      <a:lnTo>
                        <a:pt x="256" y="698"/>
                      </a:lnTo>
                      <a:lnTo>
                        <a:pt x="261" y="698"/>
                      </a:lnTo>
                      <a:lnTo>
                        <a:pt x="264" y="700"/>
                      </a:lnTo>
                      <a:lnTo>
                        <a:pt x="269" y="699"/>
                      </a:lnTo>
                      <a:lnTo>
                        <a:pt x="272" y="697"/>
                      </a:lnTo>
                      <a:lnTo>
                        <a:pt x="279" y="689"/>
                      </a:lnTo>
                      <a:lnTo>
                        <a:pt x="285" y="678"/>
                      </a:lnTo>
                      <a:lnTo>
                        <a:pt x="297" y="677"/>
                      </a:lnTo>
                      <a:lnTo>
                        <a:pt x="323" y="695"/>
                      </a:lnTo>
                      <a:lnTo>
                        <a:pt x="323" y="708"/>
                      </a:lnTo>
                      <a:lnTo>
                        <a:pt x="334" y="720"/>
                      </a:lnTo>
                      <a:lnTo>
                        <a:pt x="350" y="722"/>
                      </a:lnTo>
                      <a:lnTo>
                        <a:pt x="365" y="717"/>
                      </a:lnTo>
                      <a:lnTo>
                        <a:pt x="384" y="717"/>
                      </a:lnTo>
                      <a:lnTo>
                        <a:pt x="393" y="720"/>
                      </a:lnTo>
                      <a:lnTo>
                        <a:pt x="405" y="720"/>
                      </a:lnTo>
                      <a:lnTo>
                        <a:pt x="421" y="705"/>
                      </a:lnTo>
                      <a:lnTo>
                        <a:pt x="435" y="695"/>
                      </a:lnTo>
                      <a:lnTo>
                        <a:pt x="446" y="693"/>
                      </a:lnTo>
                      <a:lnTo>
                        <a:pt x="452" y="689"/>
                      </a:lnTo>
                      <a:lnTo>
                        <a:pt x="452" y="633"/>
                      </a:lnTo>
                      <a:lnTo>
                        <a:pt x="452" y="574"/>
                      </a:lnTo>
                      <a:lnTo>
                        <a:pt x="452" y="515"/>
                      </a:lnTo>
                      <a:lnTo>
                        <a:pt x="452" y="460"/>
                      </a:lnTo>
                      <a:lnTo>
                        <a:pt x="452" y="407"/>
                      </a:lnTo>
                      <a:lnTo>
                        <a:pt x="452" y="349"/>
                      </a:lnTo>
                      <a:lnTo>
                        <a:pt x="452" y="295"/>
                      </a:lnTo>
                      <a:lnTo>
                        <a:pt x="507" y="295"/>
                      </a:lnTo>
                      <a:lnTo>
                        <a:pt x="507" y="257"/>
                      </a:lnTo>
                      <a:lnTo>
                        <a:pt x="507" y="200"/>
                      </a:lnTo>
                      <a:lnTo>
                        <a:pt x="507" y="144"/>
                      </a:lnTo>
                      <a:lnTo>
                        <a:pt x="507" y="91"/>
                      </a:lnTo>
                      <a:lnTo>
                        <a:pt x="512" y="86"/>
                      </a:lnTo>
                      <a:lnTo>
                        <a:pt x="592" y="71"/>
                      </a:lnTo>
                      <a:lnTo>
                        <a:pt x="609" y="68"/>
                      </a:lnTo>
                      <a:lnTo>
                        <a:pt x="615" y="68"/>
                      </a:lnTo>
                      <a:lnTo>
                        <a:pt x="632" y="69"/>
                      </a:lnTo>
                      <a:lnTo>
                        <a:pt x="643" y="73"/>
                      </a:lnTo>
                      <a:lnTo>
                        <a:pt x="650" y="85"/>
                      </a:lnTo>
                      <a:lnTo>
                        <a:pt x="653" y="100"/>
                      </a:lnTo>
                      <a:lnTo>
                        <a:pt x="659" y="92"/>
                      </a:lnTo>
                      <a:lnTo>
                        <a:pt x="668" y="81"/>
                      </a:lnTo>
                      <a:lnTo>
                        <a:pt x="684" y="69"/>
                      </a:lnTo>
                      <a:lnTo>
                        <a:pt x="711" y="63"/>
                      </a:lnTo>
                      <a:lnTo>
                        <a:pt x="716" y="57"/>
                      </a:lnTo>
                      <a:lnTo>
                        <a:pt x="723" y="52"/>
                      </a:lnTo>
                      <a:lnTo>
                        <a:pt x="734" y="51"/>
                      </a:lnTo>
                      <a:lnTo>
                        <a:pt x="727" y="38"/>
                      </a:lnTo>
                      <a:lnTo>
                        <a:pt x="723" y="35"/>
                      </a:lnTo>
                      <a:lnTo>
                        <a:pt x="709" y="32"/>
                      </a:lnTo>
                      <a:lnTo>
                        <a:pt x="688" y="32"/>
                      </a:lnTo>
                      <a:lnTo>
                        <a:pt x="685" y="28"/>
                      </a:lnTo>
                      <a:lnTo>
                        <a:pt x="642" y="39"/>
                      </a:lnTo>
                      <a:lnTo>
                        <a:pt x="635" y="41"/>
                      </a:lnTo>
                      <a:lnTo>
                        <a:pt x="632" y="43"/>
                      </a:lnTo>
                      <a:lnTo>
                        <a:pt x="621" y="46"/>
                      </a:lnTo>
                      <a:lnTo>
                        <a:pt x="546" y="65"/>
                      </a:lnTo>
                      <a:lnTo>
                        <a:pt x="538" y="66"/>
                      </a:lnTo>
                      <a:lnTo>
                        <a:pt x="534" y="64"/>
                      </a:lnTo>
                      <a:lnTo>
                        <a:pt x="522" y="63"/>
                      </a:lnTo>
                      <a:lnTo>
                        <a:pt x="510" y="59"/>
                      </a:lnTo>
                      <a:lnTo>
                        <a:pt x="494" y="58"/>
                      </a:lnTo>
                      <a:lnTo>
                        <a:pt x="460" y="51"/>
                      </a:lnTo>
                      <a:lnTo>
                        <a:pt x="433" y="51"/>
                      </a:lnTo>
                      <a:lnTo>
                        <a:pt x="414" y="53"/>
                      </a:lnTo>
                      <a:lnTo>
                        <a:pt x="405" y="53"/>
                      </a:lnTo>
                      <a:lnTo>
                        <a:pt x="388" y="47"/>
                      </a:lnTo>
                      <a:lnTo>
                        <a:pt x="382" y="37"/>
                      </a:lnTo>
                      <a:lnTo>
                        <a:pt x="366" y="26"/>
                      </a:lnTo>
                      <a:lnTo>
                        <a:pt x="346" y="2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4" name="任意多边形: 形状 173"/>
                <p:cNvSpPr>
                  <a:spLocks noChangeAspect="1"/>
                </p:cNvSpPr>
                <p:nvPr/>
              </p:nvSpPr>
              <p:spPr bwMode="gray">
                <a:xfrm>
                  <a:off x="5282405" y="3875434"/>
                  <a:ext cx="185738" cy="296863"/>
                </a:xfrm>
                <a:custGeom>
                  <a:avLst/>
                  <a:gdLst/>
                  <a:ahLst/>
                  <a:cxnLst>
                    <a:cxn ang="0">
                      <a:pos x="584" y="10"/>
                    </a:cxn>
                    <a:cxn ang="0">
                      <a:pos x="570" y="56"/>
                    </a:cxn>
                    <a:cxn ang="0">
                      <a:pos x="572" y="128"/>
                    </a:cxn>
                    <a:cxn ang="0">
                      <a:pos x="569" y="176"/>
                    </a:cxn>
                    <a:cxn ang="0">
                      <a:pos x="578" y="205"/>
                    </a:cxn>
                    <a:cxn ang="0">
                      <a:pos x="585" y="224"/>
                    </a:cxn>
                    <a:cxn ang="0">
                      <a:pos x="568" y="263"/>
                    </a:cxn>
                    <a:cxn ang="0">
                      <a:pos x="564" y="285"/>
                    </a:cxn>
                    <a:cxn ang="0">
                      <a:pos x="532" y="328"/>
                    </a:cxn>
                    <a:cxn ang="0">
                      <a:pos x="497" y="355"/>
                    </a:cxn>
                    <a:cxn ang="0">
                      <a:pos x="447" y="378"/>
                    </a:cxn>
                    <a:cxn ang="0">
                      <a:pos x="368" y="434"/>
                    </a:cxn>
                    <a:cxn ang="0">
                      <a:pos x="345" y="462"/>
                    </a:cxn>
                    <a:cxn ang="0">
                      <a:pos x="323" y="477"/>
                    </a:cxn>
                    <a:cxn ang="0">
                      <a:pos x="273" y="521"/>
                    </a:cxn>
                    <a:cxn ang="0">
                      <a:pos x="253" y="572"/>
                    </a:cxn>
                    <a:cxn ang="0">
                      <a:pos x="273" y="598"/>
                    </a:cxn>
                    <a:cxn ang="0">
                      <a:pos x="289" y="667"/>
                    </a:cxn>
                    <a:cxn ang="0">
                      <a:pos x="295" y="725"/>
                    </a:cxn>
                    <a:cxn ang="0">
                      <a:pos x="295" y="764"/>
                    </a:cxn>
                    <a:cxn ang="0">
                      <a:pos x="273" y="811"/>
                    </a:cxn>
                    <a:cxn ang="0">
                      <a:pos x="192" y="843"/>
                    </a:cxn>
                    <a:cxn ang="0">
                      <a:pos x="156" y="863"/>
                    </a:cxn>
                    <a:cxn ang="0">
                      <a:pos x="134" y="893"/>
                    </a:cxn>
                    <a:cxn ang="0">
                      <a:pos x="158" y="899"/>
                    </a:cxn>
                    <a:cxn ang="0">
                      <a:pos x="110" y="908"/>
                    </a:cxn>
                    <a:cxn ang="0">
                      <a:pos x="92" y="742"/>
                    </a:cxn>
                    <a:cxn ang="0">
                      <a:pos x="85" y="673"/>
                    </a:cxn>
                    <a:cxn ang="0">
                      <a:pos x="113" y="636"/>
                    </a:cxn>
                    <a:cxn ang="0">
                      <a:pos x="153" y="508"/>
                    </a:cxn>
                    <a:cxn ang="0">
                      <a:pos x="158" y="451"/>
                    </a:cxn>
                    <a:cxn ang="0">
                      <a:pos x="158" y="367"/>
                    </a:cxn>
                    <a:cxn ang="0">
                      <a:pos x="113" y="323"/>
                    </a:cxn>
                    <a:cxn ang="0">
                      <a:pos x="33" y="305"/>
                    </a:cxn>
                    <a:cxn ang="0">
                      <a:pos x="8" y="269"/>
                    </a:cxn>
                    <a:cxn ang="0">
                      <a:pos x="175" y="198"/>
                    </a:cxn>
                    <a:cxn ang="0">
                      <a:pos x="202" y="226"/>
                    </a:cxn>
                    <a:cxn ang="0">
                      <a:pos x="247" y="226"/>
                    </a:cxn>
                    <a:cxn ang="0">
                      <a:pos x="251" y="273"/>
                    </a:cxn>
                    <a:cxn ang="0">
                      <a:pos x="236" y="302"/>
                    </a:cxn>
                    <a:cxn ang="0">
                      <a:pos x="252" y="327"/>
                    </a:cxn>
                    <a:cxn ang="0">
                      <a:pos x="272" y="350"/>
                    </a:cxn>
                    <a:cxn ang="0">
                      <a:pos x="278" y="366"/>
                    </a:cxn>
                    <a:cxn ang="0">
                      <a:pos x="291" y="357"/>
                    </a:cxn>
                    <a:cxn ang="0">
                      <a:pos x="287" y="337"/>
                    </a:cxn>
                    <a:cxn ang="0">
                      <a:pos x="304" y="314"/>
                    </a:cxn>
                    <a:cxn ang="0">
                      <a:pos x="321" y="284"/>
                    </a:cxn>
                    <a:cxn ang="0">
                      <a:pos x="326" y="244"/>
                    </a:cxn>
                    <a:cxn ang="0">
                      <a:pos x="299" y="203"/>
                    </a:cxn>
                    <a:cxn ang="0">
                      <a:pos x="266" y="167"/>
                    </a:cxn>
                    <a:cxn ang="0">
                      <a:pos x="262" y="123"/>
                    </a:cxn>
                    <a:cxn ang="0">
                      <a:pos x="269" y="76"/>
                    </a:cxn>
                    <a:cxn ang="0">
                      <a:pos x="323" y="53"/>
                    </a:cxn>
                    <a:cxn ang="0">
                      <a:pos x="349" y="65"/>
                    </a:cxn>
                    <a:cxn ang="0">
                      <a:pos x="381" y="56"/>
                    </a:cxn>
                    <a:cxn ang="0">
                      <a:pos x="436" y="43"/>
                    </a:cxn>
                    <a:cxn ang="0">
                      <a:pos x="482" y="45"/>
                    </a:cxn>
                    <a:cxn ang="0">
                      <a:pos x="547" y="25"/>
                    </a:cxn>
                  </a:cxnLst>
                  <a:rect l="0" t="0" r="r" b="b"/>
                  <a:pathLst>
                    <a:path w="586" h="937">
                      <a:moveTo>
                        <a:pt x="580" y="0"/>
                      </a:moveTo>
                      <a:lnTo>
                        <a:pt x="584" y="2"/>
                      </a:lnTo>
                      <a:lnTo>
                        <a:pt x="586" y="7"/>
                      </a:lnTo>
                      <a:lnTo>
                        <a:pt x="584" y="10"/>
                      </a:lnTo>
                      <a:lnTo>
                        <a:pt x="585" y="27"/>
                      </a:lnTo>
                      <a:lnTo>
                        <a:pt x="583" y="33"/>
                      </a:lnTo>
                      <a:lnTo>
                        <a:pt x="578" y="42"/>
                      </a:lnTo>
                      <a:lnTo>
                        <a:pt x="570" y="56"/>
                      </a:lnTo>
                      <a:lnTo>
                        <a:pt x="567" y="70"/>
                      </a:lnTo>
                      <a:lnTo>
                        <a:pt x="568" y="95"/>
                      </a:lnTo>
                      <a:lnTo>
                        <a:pt x="570" y="113"/>
                      </a:lnTo>
                      <a:lnTo>
                        <a:pt x="572" y="128"/>
                      </a:lnTo>
                      <a:lnTo>
                        <a:pt x="565" y="133"/>
                      </a:lnTo>
                      <a:lnTo>
                        <a:pt x="568" y="142"/>
                      </a:lnTo>
                      <a:lnTo>
                        <a:pt x="570" y="142"/>
                      </a:lnTo>
                      <a:lnTo>
                        <a:pt x="569" y="176"/>
                      </a:lnTo>
                      <a:lnTo>
                        <a:pt x="572" y="196"/>
                      </a:lnTo>
                      <a:lnTo>
                        <a:pt x="570" y="205"/>
                      </a:lnTo>
                      <a:lnTo>
                        <a:pt x="574" y="208"/>
                      </a:lnTo>
                      <a:lnTo>
                        <a:pt x="578" y="205"/>
                      </a:lnTo>
                      <a:lnTo>
                        <a:pt x="581" y="212"/>
                      </a:lnTo>
                      <a:lnTo>
                        <a:pt x="575" y="220"/>
                      </a:lnTo>
                      <a:lnTo>
                        <a:pt x="580" y="220"/>
                      </a:lnTo>
                      <a:lnTo>
                        <a:pt x="585" y="224"/>
                      </a:lnTo>
                      <a:lnTo>
                        <a:pt x="585" y="232"/>
                      </a:lnTo>
                      <a:lnTo>
                        <a:pt x="580" y="242"/>
                      </a:lnTo>
                      <a:lnTo>
                        <a:pt x="576" y="253"/>
                      </a:lnTo>
                      <a:lnTo>
                        <a:pt x="568" y="263"/>
                      </a:lnTo>
                      <a:lnTo>
                        <a:pt x="575" y="265"/>
                      </a:lnTo>
                      <a:lnTo>
                        <a:pt x="574" y="274"/>
                      </a:lnTo>
                      <a:lnTo>
                        <a:pt x="573" y="280"/>
                      </a:lnTo>
                      <a:lnTo>
                        <a:pt x="564" y="285"/>
                      </a:lnTo>
                      <a:lnTo>
                        <a:pt x="547" y="305"/>
                      </a:lnTo>
                      <a:lnTo>
                        <a:pt x="543" y="313"/>
                      </a:lnTo>
                      <a:lnTo>
                        <a:pt x="526" y="323"/>
                      </a:lnTo>
                      <a:lnTo>
                        <a:pt x="532" y="328"/>
                      </a:lnTo>
                      <a:lnTo>
                        <a:pt x="527" y="337"/>
                      </a:lnTo>
                      <a:lnTo>
                        <a:pt x="517" y="344"/>
                      </a:lnTo>
                      <a:lnTo>
                        <a:pt x="505" y="351"/>
                      </a:lnTo>
                      <a:lnTo>
                        <a:pt x="497" y="355"/>
                      </a:lnTo>
                      <a:lnTo>
                        <a:pt x="490" y="366"/>
                      </a:lnTo>
                      <a:lnTo>
                        <a:pt x="477" y="373"/>
                      </a:lnTo>
                      <a:lnTo>
                        <a:pt x="460" y="373"/>
                      </a:lnTo>
                      <a:lnTo>
                        <a:pt x="447" y="378"/>
                      </a:lnTo>
                      <a:lnTo>
                        <a:pt x="403" y="398"/>
                      </a:lnTo>
                      <a:lnTo>
                        <a:pt x="375" y="420"/>
                      </a:lnTo>
                      <a:lnTo>
                        <a:pt x="373" y="430"/>
                      </a:lnTo>
                      <a:lnTo>
                        <a:pt x="368" y="434"/>
                      </a:lnTo>
                      <a:lnTo>
                        <a:pt x="360" y="435"/>
                      </a:lnTo>
                      <a:lnTo>
                        <a:pt x="355" y="436"/>
                      </a:lnTo>
                      <a:lnTo>
                        <a:pt x="361" y="442"/>
                      </a:lnTo>
                      <a:lnTo>
                        <a:pt x="345" y="462"/>
                      </a:lnTo>
                      <a:lnTo>
                        <a:pt x="338" y="473"/>
                      </a:lnTo>
                      <a:lnTo>
                        <a:pt x="333" y="470"/>
                      </a:lnTo>
                      <a:lnTo>
                        <a:pt x="330" y="461"/>
                      </a:lnTo>
                      <a:lnTo>
                        <a:pt x="323" y="477"/>
                      </a:lnTo>
                      <a:lnTo>
                        <a:pt x="315" y="480"/>
                      </a:lnTo>
                      <a:lnTo>
                        <a:pt x="305" y="493"/>
                      </a:lnTo>
                      <a:lnTo>
                        <a:pt x="287" y="512"/>
                      </a:lnTo>
                      <a:lnTo>
                        <a:pt x="273" y="521"/>
                      </a:lnTo>
                      <a:lnTo>
                        <a:pt x="266" y="529"/>
                      </a:lnTo>
                      <a:lnTo>
                        <a:pt x="255" y="533"/>
                      </a:lnTo>
                      <a:lnTo>
                        <a:pt x="252" y="563"/>
                      </a:lnTo>
                      <a:lnTo>
                        <a:pt x="253" y="572"/>
                      </a:lnTo>
                      <a:lnTo>
                        <a:pt x="267" y="582"/>
                      </a:lnTo>
                      <a:lnTo>
                        <a:pt x="271" y="588"/>
                      </a:lnTo>
                      <a:lnTo>
                        <a:pt x="272" y="597"/>
                      </a:lnTo>
                      <a:lnTo>
                        <a:pt x="273" y="598"/>
                      </a:lnTo>
                      <a:lnTo>
                        <a:pt x="274" y="608"/>
                      </a:lnTo>
                      <a:lnTo>
                        <a:pt x="287" y="642"/>
                      </a:lnTo>
                      <a:lnTo>
                        <a:pt x="288" y="662"/>
                      </a:lnTo>
                      <a:lnTo>
                        <a:pt x="289" y="667"/>
                      </a:lnTo>
                      <a:lnTo>
                        <a:pt x="295" y="662"/>
                      </a:lnTo>
                      <a:lnTo>
                        <a:pt x="299" y="666"/>
                      </a:lnTo>
                      <a:lnTo>
                        <a:pt x="299" y="688"/>
                      </a:lnTo>
                      <a:lnTo>
                        <a:pt x="295" y="725"/>
                      </a:lnTo>
                      <a:lnTo>
                        <a:pt x="283" y="771"/>
                      </a:lnTo>
                      <a:lnTo>
                        <a:pt x="285" y="782"/>
                      </a:lnTo>
                      <a:lnTo>
                        <a:pt x="289" y="774"/>
                      </a:lnTo>
                      <a:lnTo>
                        <a:pt x="295" y="764"/>
                      </a:lnTo>
                      <a:lnTo>
                        <a:pt x="295" y="768"/>
                      </a:lnTo>
                      <a:lnTo>
                        <a:pt x="293" y="781"/>
                      </a:lnTo>
                      <a:lnTo>
                        <a:pt x="288" y="792"/>
                      </a:lnTo>
                      <a:lnTo>
                        <a:pt x="273" y="811"/>
                      </a:lnTo>
                      <a:lnTo>
                        <a:pt x="258" y="822"/>
                      </a:lnTo>
                      <a:lnTo>
                        <a:pt x="240" y="829"/>
                      </a:lnTo>
                      <a:lnTo>
                        <a:pt x="228" y="830"/>
                      </a:lnTo>
                      <a:lnTo>
                        <a:pt x="192" y="843"/>
                      </a:lnTo>
                      <a:lnTo>
                        <a:pt x="183" y="849"/>
                      </a:lnTo>
                      <a:lnTo>
                        <a:pt x="176" y="855"/>
                      </a:lnTo>
                      <a:lnTo>
                        <a:pt x="166" y="861"/>
                      </a:lnTo>
                      <a:lnTo>
                        <a:pt x="156" y="863"/>
                      </a:lnTo>
                      <a:lnTo>
                        <a:pt x="151" y="868"/>
                      </a:lnTo>
                      <a:lnTo>
                        <a:pt x="144" y="881"/>
                      </a:lnTo>
                      <a:lnTo>
                        <a:pt x="135" y="893"/>
                      </a:lnTo>
                      <a:lnTo>
                        <a:pt x="134" y="893"/>
                      </a:lnTo>
                      <a:lnTo>
                        <a:pt x="142" y="900"/>
                      </a:lnTo>
                      <a:lnTo>
                        <a:pt x="148" y="910"/>
                      </a:lnTo>
                      <a:lnTo>
                        <a:pt x="154" y="905"/>
                      </a:lnTo>
                      <a:lnTo>
                        <a:pt x="158" y="899"/>
                      </a:lnTo>
                      <a:lnTo>
                        <a:pt x="154" y="937"/>
                      </a:lnTo>
                      <a:lnTo>
                        <a:pt x="148" y="936"/>
                      </a:lnTo>
                      <a:lnTo>
                        <a:pt x="112" y="936"/>
                      </a:lnTo>
                      <a:lnTo>
                        <a:pt x="110" y="908"/>
                      </a:lnTo>
                      <a:lnTo>
                        <a:pt x="110" y="887"/>
                      </a:lnTo>
                      <a:lnTo>
                        <a:pt x="108" y="879"/>
                      </a:lnTo>
                      <a:lnTo>
                        <a:pt x="105" y="786"/>
                      </a:lnTo>
                      <a:lnTo>
                        <a:pt x="92" y="742"/>
                      </a:lnTo>
                      <a:lnTo>
                        <a:pt x="86" y="710"/>
                      </a:lnTo>
                      <a:lnTo>
                        <a:pt x="84" y="689"/>
                      </a:lnTo>
                      <a:lnTo>
                        <a:pt x="85" y="688"/>
                      </a:lnTo>
                      <a:lnTo>
                        <a:pt x="85" y="673"/>
                      </a:lnTo>
                      <a:lnTo>
                        <a:pt x="89" y="661"/>
                      </a:lnTo>
                      <a:lnTo>
                        <a:pt x="95" y="651"/>
                      </a:lnTo>
                      <a:lnTo>
                        <a:pt x="106" y="644"/>
                      </a:lnTo>
                      <a:lnTo>
                        <a:pt x="113" y="636"/>
                      </a:lnTo>
                      <a:lnTo>
                        <a:pt x="132" y="602"/>
                      </a:lnTo>
                      <a:lnTo>
                        <a:pt x="139" y="571"/>
                      </a:lnTo>
                      <a:lnTo>
                        <a:pt x="156" y="535"/>
                      </a:lnTo>
                      <a:lnTo>
                        <a:pt x="153" y="508"/>
                      </a:lnTo>
                      <a:lnTo>
                        <a:pt x="148" y="495"/>
                      </a:lnTo>
                      <a:lnTo>
                        <a:pt x="146" y="478"/>
                      </a:lnTo>
                      <a:lnTo>
                        <a:pt x="156" y="459"/>
                      </a:lnTo>
                      <a:lnTo>
                        <a:pt x="158" y="451"/>
                      </a:lnTo>
                      <a:lnTo>
                        <a:pt x="162" y="435"/>
                      </a:lnTo>
                      <a:lnTo>
                        <a:pt x="161" y="424"/>
                      </a:lnTo>
                      <a:lnTo>
                        <a:pt x="162" y="389"/>
                      </a:lnTo>
                      <a:lnTo>
                        <a:pt x="158" y="367"/>
                      </a:lnTo>
                      <a:lnTo>
                        <a:pt x="154" y="357"/>
                      </a:lnTo>
                      <a:lnTo>
                        <a:pt x="153" y="344"/>
                      </a:lnTo>
                      <a:lnTo>
                        <a:pt x="144" y="334"/>
                      </a:lnTo>
                      <a:lnTo>
                        <a:pt x="113" y="323"/>
                      </a:lnTo>
                      <a:lnTo>
                        <a:pt x="85" y="311"/>
                      </a:lnTo>
                      <a:lnTo>
                        <a:pt x="70" y="307"/>
                      </a:lnTo>
                      <a:lnTo>
                        <a:pt x="56" y="303"/>
                      </a:lnTo>
                      <a:lnTo>
                        <a:pt x="33" y="305"/>
                      </a:lnTo>
                      <a:lnTo>
                        <a:pt x="15" y="303"/>
                      </a:lnTo>
                      <a:lnTo>
                        <a:pt x="15" y="284"/>
                      </a:lnTo>
                      <a:lnTo>
                        <a:pt x="10" y="281"/>
                      </a:lnTo>
                      <a:lnTo>
                        <a:pt x="8" y="269"/>
                      </a:lnTo>
                      <a:lnTo>
                        <a:pt x="0" y="253"/>
                      </a:lnTo>
                      <a:lnTo>
                        <a:pt x="165" y="196"/>
                      </a:lnTo>
                      <a:lnTo>
                        <a:pt x="174" y="195"/>
                      </a:lnTo>
                      <a:lnTo>
                        <a:pt x="175" y="198"/>
                      </a:lnTo>
                      <a:lnTo>
                        <a:pt x="181" y="200"/>
                      </a:lnTo>
                      <a:lnTo>
                        <a:pt x="188" y="216"/>
                      </a:lnTo>
                      <a:lnTo>
                        <a:pt x="198" y="226"/>
                      </a:lnTo>
                      <a:lnTo>
                        <a:pt x="202" y="226"/>
                      </a:lnTo>
                      <a:lnTo>
                        <a:pt x="210" y="224"/>
                      </a:lnTo>
                      <a:lnTo>
                        <a:pt x="240" y="220"/>
                      </a:lnTo>
                      <a:lnTo>
                        <a:pt x="244" y="221"/>
                      </a:lnTo>
                      <a:lnTo>
                        <a:pt x="247" y="226"/>
                      </a:lnTo>
                      <a:lnTo>
                        <a:pt x="251" y="239"/>
                      </a:lnTo>
                      <a:lnTo>
                        <a:pt x="252" y="247"/>
                      </a:lnTo>
                      <a:lnTo>
                        <a:pt x="253" y="265"/>
                      </a:lnTo>
                      <a:lnTo>
                        <a:pt x="251" y="273"/>
                      </a:lnTo>
                      <a:lnTo>
                        <a:pt x="245" y="280"/>
                      </a:lnTo>
                      <a:lnTo>
                        <a:pt x="246" y="286"/>
                      </a:lnTo>
                      <a:lnTo>
                        <a:pt x="240" y="291"/>
                      </a:lnTo>
                      <a:lnTo>
                        <a:pt x="236" y="302"/>
                      </a:lnTo>
                      <a:lnTo>
                        <a:pt x="240" y="306"/>
                      </a:lnTo>
                      <a:lnTo>
                        <a:pt x="245" y="322"/>
                      </a:lnTo>
                      <a:lnTo>
                        <a:pt x="248" y="325"/>
                      </a:lnTo>
                      <a:lnTo>
                        <a:pt x="252" y="327"/>
                      </a:lnTo>
                      <a:lnTo>
                        <a:pt x="255" y="332"/>
                      </a:lnTo>
                      <a:lnTo>
                        <a:pt x="263" y="341"/>
                      </a:lnTo>
                      <a:lnTo>
                        <a:pt x="268" y="348"/>
                      </a:lnTo>
                      <a:lnTo>
                        <a:pt x="272" y="350"/>
                      </a:lnTo>
                      <a:lnTo>
                        <a:pt x="279" y="351"/>
                      </a:lnTo>
                      <a:lnTo>
                        <a:pt x="283" y="356"/>
                      </a:lnTo>
                      <a:lnTo>
                        <a:pt x="283" y="360"/>
                      </a:lnTo>
                      <a:lnTo>
                        <a:pt x="278" y="366"/>
                      </a:lnTo>
                      <a:lnTo>
                        <a:pt x="279" y="368"/>
                      </a:lnTo>
                      <a:lnTo>
                        <a:pt x="291" y="368"/>
                      </a:lnTo>
                      <a:lnTo>
                        <a:pt x="293" y="367"/>
                      </a:lnTo>
                      <a:lnTo>
                        <a:pt x="291" y="357"/>
                      </a:lnTo>
                      <a:lnTo>
                        <a:pt x="293" y="351"/>
                      </a:lnTo>
                      <a:lnTo>
                        <a:pt x="290" y="346"/>
                      </a:lnTo>
                      <a:lnTo>
                        <a:pt x="287" y="343"/>
                      </a:lnTo>
                      <a:lnTo>
                        <a:pt x="287" y="337"/>
                      </a:lnTo>
                      <a:lnTo>
                        <a:pt x="290" y="329"/>
                      </a:lnTo>
                      <a:lnTo>
                        <a:pt x="290" y="325"/>
                      </a:lnTo>
                      <a:lnTo>
                        <a:pt x="291" y="322"/>
                      </a:lnTo>
                      <a:lnTo>
                        <a:pt x="304" y="314"/>
                      </a:lnTo>
                      <a:lnTo>
                        <a:pt x="310" y="313"/>
                      </a:lnTo>
                      <a:lnTo>
                        <a:pt x="316" y="311"/>
                      </a:lnTo>
                      <a:lnTo>
                        <a:pt x="320" y="305"/>
                      </a:lnTo>
                      <a:lnTo>
                        <a:pt x="321" y="284"/>
                      </a:lnTo>
                      <a:lnTo>
                        <a:pt x="323" y="276"/>
                      </a:lnTo>
                      <a:lnTo>
                        <a:pt x="320" y="262"/>
                      </a:lnTo>
                      <a:lnTo>
                        <a:pt x="323" y="252"/>
                      </a:lnTo>
                      <a:lnTo>
                        <a:pt x="326" y="244"/>
                      </a:lnTo>
                      <a:lnTo>
                        <a:pt x="323" y="232"/>
                      </a:lnTo>
                      <a:lnTo>
                        <a:pt x="318" y="225"/>
                      </a:lnTo>
                      <a:lnTo>
                        <a:pt x="305" y="212"/>
                      </a:lnTo>
                      <a:lnTo>
                        <a:pt x="299" y="203"/>
                      </a:lnTo>
                      <a:lnTo>
                        <a:pt x="284" y="184"/>
                      </a:lnTo>
                      <a:lnTo>
                        <a:pt x="274" y="177"/>
                      </a:lnTo>
                      <a:lnTo>
                        <a:pt x="267" y="167"/>
                      </a:lnTo>
                      <a:lnTo>
                        <a:pt x="266" y="167"/>
                      </a:lnTo>
                      <a:lnTo>
                        <a:pt x="263" y="156"/>
                      </a:lnTo>
                      <a:lnTo>
                        <a:pt x="263" y="146"/>
                      </a:lnTo>
                      <a:lnTo>
                        <a:pt x="262" y="138"/>
                      </a:lnTo>
                      <a:lnTo>
                        <a:pt x="262" y="123"/>
                      </a:lnTo>
                      <a:lnTo>
                        <a:pt x="258" y="115"/>
                      </a:lnTo>
                      <a:lnTo>
                        <a:pt x="258" y="107"/>
                      </a:lnTo>
                      <a:lnTo>
                        <a:pt x="262" y="92"/>
                      </a:lnTo>
                      <a:lnTo>
                        <a:pt x="269" y="76"/>
                      </a:lnTo>
                      <a:lnTo>
                        <a:pt x="273" y="58"/>
                      </a:lnTo>
                      <a:lnTo>
                        <a:pt x="314" y="59"/>
                      </a:lnTo>
                      <a:lnTo>
                        <a:pt x="317" y="58"/>
                      </a:lnTo>
                      <a:lnTo>
                        <a:pt x="323" y="53"/>
                      </a:lnTo>
                      <a:lnTo>
                        <a:pt x="331" y="53"/>
                      </a:lnTo>
                      <a:lnTo>
                        <a:pt x="338" y="55"/>
                      </a:lnTo>
                      <a:lnTo>
                        <a:pt x="344" y="61"/>
                      </a:lnTo>
                      <a:lnTo>
                        <a:pt x="349" y="65"/>
                      </a:lnTo>
                      <a:lnTo>
                        <a:pt x="354" y="66"/>
                      </a:lnTo>
                      <a:lnTo>
                        <a:pt x="361" y="64"/>
                      </a:lnTo>
                      <a:lnTo>
                        <a:pt x="370" y="64"/>
                      </a:lnTo>
                      <a:lnTo>
                        <a:pt x="381" y="56"/>
                      </a:lnTo>
                      <a:lnTo>
                        <a:pt x="412" y="58"/>
                      </a:lnTo>
                      <a:lnTo>
                        <a:pt x="419" y="58"/>
                      </a:lnTo>
                      <a:lnTo>
                        <a:pt x="423" y="56"/>
                      </a:lnTo>
                      <a:lnTo>
                        <a:pt x="436" y="43"/>
                      </a:lnTo>
                      <a:lnTo>
                        <a:pt x="450" y="42"/>
                      </a:lnTo>
                      <a:lnTo>
                        <a:pt x="459" y="39"/>
                      </a:lnTo>
                      <a:lnTo>
                        <a:pt x="472" y="45"/>
                      </a:lnTo>
                      <a:lnTo>
                        <a:pt x="482" y="45"/>
                      </a:lnTo>
                      <a:lnTo>
                        <a:pt x="490" y="44"/>
                      </a:lnTo>
                      <a:lnTo>
                        <a:pt x="524" y="32"/>
                      </a:lnTo>
                      <a:lnTo>
                        <a:pt x="543" y="27"/>
                      </a:lnTo>
                      <a:lnTo>
                        <a:pt x="547" y="25"/>
                      </a:lnTo>
                      <a:lnTo>
                        <a:pt x="562" y="11"/>
                      </a:lnTo>
                      <a:lnTo>
                        <a:pt x="576" y="1"/>
                      </a:lnTo>
                      <a:lnTo>
                        <a:pt x="58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5" name="任意多边形: 形状 174"/>
                <p:cNvSpPr>
                  <a:spLocks noChangeAspect="1"/>
                </p:cNvSpPr>
                <p:nvPr/>
              </p:nvSpPr>
              <p:spPr bwMode="gray">
                <a:xfrm>
                  <a:off x="5104605" y="4004022"/>
                  <a:ext cx="165100" cy="169863"/>
                </a:xfrm>
                <a:custGeom>
                  <a:avLst/>
                  <a:gdLst/>
                  <a:ahLst/>
                  <a:cxnLst>
                    <a:cxn ang="0">
                      <a:pos x="0" y="356"/>
                    </a:cxn>
                    <a:cxn ang="0">
                      <a:pos x="0" y="244"/>
                    </a:cxn>
                    <a:cxn ang="0">
                      <a:pos x="56" y="206"/>
                    </a:cxn>
                    <a:cxn ang="0">
                      <a:pos x="56" y="93"/>
                    </a:cxn>
                    <a:cxn ang="0">
                      <a:pos x="61" y="35"/>
                    </a:cxn>
                    <a:cxn ang="0">
                      <a:pos x="158" y="17"/>
                    </a:cxn>
                    <a:cxn ang="0">
                      <a:pos x="181" y="18"/>
                    </a:cxn>
                    <a:cxn ang="0">
                      <a:pos x="199" y="34"/>
                    </a:cxn>
                    <a:cxn ang="0">
                      <a:pos x="208" y="41"/>
                    </a:cxn>
                    <a:cxn ang="0">
                      <a:pos x="233" y="18"/>
                    </a:cxn>
                    <a:cxn ang="0">
                      <a:pos x="265" y="6"/>
                    </a:cxn>
                    <a:cxn ang="0">
                      <a:pos x="283" y="0"/>
                    </a:cxn>
                    <a:cxn ang="0">
                      <a:pos x="291" y="11"/>
                    </a:cxn>
                    <a:cxn ang="0">
                      <a:pos x="307" y="39"/>
                    </a:cxn>
                    <a:cxn ang="0">
                      <a:pos x="319" y="60"/>
                    </a:cxn>
                    <a:cxn ang="0">
                      <a:pos x="339" y="93"/>
                    </a:cxn>
                    <a:cxn ang="0">
                      <a:pos x="385" y="127"/>
                    </a:cxn>
                    <a:cxn ang="0">
                      <a:pos x="407" y="151"/>
                    </a:cxn>
                    <a:cxn ang="0">
                      <a:pos x="431" y="164"/>
                    </a:cxn>
                    <a:cxn ang="0">
                      <a:pos x="434" y="205"/>
                    </a:cxn>
                    <a:cxn ang="0">
                      <a:pos x="449" y="227"/>
                    </a:cxn>
                    <a:cxn ang="0">
                      <a:pos x="470" y="234"/>
                    </a:cxn>
                    <a:cxn ang="0">
                      <a:pos x="497" y="240"/>
                    </a:cxn>
                    <a:cxn ang="0">
                      <a:pos x="518" y="253"/>
                    </a:cxn>
                    <a:cxn ang="0">
                      <a:pos x="506" y="261"/>
                    </a:cxn>
                    <a:cxn ang="0">
                      <a:pos x="454" y="288"/>
                    </a:cxn>
                    <a:cxn ang="0">
                      <a:pos x="418" y="318"/>
                    </a:cxn>
                    <a:cxn ang="0">
                      <a:pos x="388" y="352"/>
                    </a:cxn>
                    <a:cxn ang="0">
                      <a:pos x="344" y="396"/>
                    </a:cxn>
                    <a:cxn ang="0">
                      <a:pos x="314" y="449"/>
                    </a:cxn>
                    <a:cxn ang="0">
                      <a:pos x="301" y="459"/>
                    </a:cxn>
                    <a:cxn ang="0">
                      <a:pos x="265" y="466"/>
                    </a:cxn>
                    <a:cxn ang="0">
                      <a:pos x="227" y="452"/>
                    </a:cxn>
                    <a:cxn ang="0">
                      <a:pos x="201" y="445"/>
                    </a:cxn>
                    <a:cxn ang="0">
                      <a:pos x="170" y="469"/>
                    </a:cxn>
                    <a:cxn ang="0">
                      <a:pos x="161" y="485"/>
                    </a:cxn>
                    <a:cxn ang="0">
                      <a:pos x="140" y="503"/>
                    </a:cxn>
                    <a:cxn ang="0">
                      <a:pos x="125" y="525"/>
                    </a:cxn>
                    <a:cxn ang="0">
                      <a:pos x="72" y="533"/>
                    </a:cxn>
                    <a:cxn ang="0">
                      <a:pos x="46" y="528"/>
                    </a:cxn>
                    <a:cxn ang="0">
                      <a:pos x="50" y="498"/>
                    </a:cxn>
                    <a:cxn ang="0">
                      <a:pos x="52" y="479"/>
                    </a:cxn>
                    <a:cxn ang="0">
                      <a:pos x="44" y="449"/>
                    </a:cxn>
                    <a:cxn ang="0">
                      <a:pos x="25" y="429"/>
                    </a:cxn>
                    <a:cxn ang="0">
                      <a:pos x="11" y="415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518" h="534">
                      <a:moveTo>
                        <a:pt x="0" y="409"/>
                      </a:moveTo>
                      <a:lnTo>
                        <a:pt x="0" y="356"/>
                      </a:lnTo>
                      <a:lnTo>
                        <a:pt x="0" y="298"/>
                      </a:lnTo>
                      <a:lnTo>
                        <a:pt x="0" y="244"/>
                      </a:lnTo>
                      <a:lnTo>
                        <a:pt x="56" y="244"/>
                      </a:lnTo>
                      <a:lnTo>
                        <a:pt x="56" y="206"/>
                      </a:lnTo>
                      <a:lnTo>
                        <a:pt x="56" y="149"/>
                      </a:lnTo>
                      <a:lnTo>
                        <a:pt x="56" y="93"/>
                      </a:lnTo>
                      <a:lnTo>
                        <a:pt x="56" y="40"/>
                      </a:lnTo>
                      <a:lnTo>
                        <a:pt x="61" y="35"/>
                      </a:lnTo>
                      <a:lnTo>
                        <a:pt x="141" y="20"/>
                      </a:lnTo>
                      <a:lnTo>
                        <a:pt x="158" y="17"/>
                      </a:lnTo>
                      <a:lnTo>
                        <a:pt x="164" y="17"/>
                      </a:lnTo>
                      <a:lnTo>
                        <a:pt x="181" y="18"/>
                      </a:lnTo>
                      <a:lnTo>
                        <a:pt x="192" y="22"/>
                      </a:lnTo>
                      <a:lnTo>
                        <a:pt x="199" y="34"/>
                      </a:lnTo>
                      <a:lnTo>
                        <a:pt x="202" y="49"/>
                      </a:lnTo>
                      <a:lnTo>
                        <a:pt x="208" y="41"/>
                      </a:lnTo>
                      <a:lnTo>
                        <a:pt x="217" y="30"/>
                      </a:lnTo>
                      <a:lnTo>
                        <a:pt x="233" y="18"/>
                      </a:lnTo>
                      <a:lnTo>
                        <a:pt x="260" y="12"/>
                      </a:lnTo>
                      <a:lnTo>
                        <a:pt x="265" y="6"/>
                      </a:lnTo>
                      <a:lnTo>
                        <a:pt x="272" y="1"/>
                      </a:lnTo>
                      <a:lnTo>
                        <a:pt x="283" y="0"/>
                      </a:lnTo>
                      <a:lnTo>
                        <a:pt x="291" y="2"/>
                      </a:lnTo>
                      <a:lnTo>
                        <a:pt x="291" y="11"/>
                      </a:lnTo>
                      <a:lnTo>
                        <a:pt x="294" y="17"/>
                      </a:lnTo>
                      <a:lnTo>
                        <a:pt x="307" y="39"/>
                      </a:lnTo>
                      <a:lnTo>
                        <a:pt x="317" y="49"/>
                      </a:lnTo>
                      <a:lnTo>
                        <a:pt x="319" y="60"/>
                      </a:lnTo>
                      <a:lnTo>
                        <a:pt x="325" y="74"/>
                      </a:lnTo>
                      <a:lnTo>
                        <a:pt x="339" y="93"/>
                      </a:lnTo>
                      <a:lnTo>
                        <a:pt x="368" y="124"/>
                      </a:lnTo>
                      <a:lnTo>
                        <a:pt x="385" y="127"/>
                      </a:lnTo>
                      <a:lnTo>
                        <a:pt x="398" y="137"/>
                      </a:lnTo>
                      <a:lnTo>
                        <a:pt x="407" y="151"/>
                      </a:lnTo>
                      <a:lnTo>
                        <a:pt x="420" y="154"/>
                      </a:lnTo>
                      <a:lnTo>
                        <a:pt x="431" y="164"/>
                      </a:lnTo>
                      <a:lnTo>
                        <a:pt x="431" y="185"/>
                      </a:lnTo>
                      <a:lnTo>
                        <a:pt x="434" y="205"/>
                      </a:lnTo>
                      <a:lnTo>
                        <a:pt x="441" y="218"/>
                      </a:lnTo>
                      <a:lnTo>
                        <a:pt x="449" y="227"/>
                      </a:lnTo>
                      <a:lnTo>
                        <a:pt x="458" y="232"/>
                      </a:lnTo>
                      <a:lnTo>
                        <a:pt x="470" y="234"/>
                      </a:lnTo>
                      <a:lnTo>
                        <a:pt x="484" y="234"/>
                      </a:lnTo>
                      <a:lnTo>
                        <a:pt x="497" y="240"/>
                      </a:lnTo>
                      <a:lnTo>
                        <a:pt x="507" y="244"/>
                      </a:lnTo>
                      <a:lnTo>
                        <a:pt x="518" y="253"/>
                      </a:lnTo>
                      <a:lnTo>
                        <a:pt x="517" y="256"/>
                      </a:lnTo>
                      <a:lnTo>
                        <a:pt x="506" y="261"/>
                      </a:lnTo>
                      <a:lnTo>
                        <a:pt x="492" y="270"/>
                      </a:lnTo>
                      <a:lnTo>
                        <a:pt x="454" y="288"/>
                      </a:lnTo>
                      <a:lnTo>
                        <a:pt x="438" y="305"/>
                      </a:lnTo>
                      <a:lnTo>
                        <a:pt x="418" y="318"/>
                      </a:lnTo>
                      <a:lnTo>
                        <a:pt x="399" y="336"/>
                      </a:lnTo>
                      <a:lnTo>
                        <a:pt x="388" y="352"/>
                      </a:lnTo>
                      <a:lnTo>
                        <a:pt x="371" y="377"/>
                      </a:lnTo>
                      <a:lnTo>
                        <a:pt x="344" y="396"/>
                      </a:lnTo>
                      <a:lnTo>
                        <a:pt x="329" y="415"/>
                      </a:lnTo>
                      <a:lnTo>
                        <a:pt x="314" y="449"/>
                      </a:lnTo>
                      <a:lnTo>
                        <a:pt x="309" y="455"/>
                      </a:lnTo>
                      <a:lnTo>
                        <a:pt x="301" y="459"/>
                      </a:lnTo>
                      <a:lnTo>
                        <a:pt x="290" y="460"/>
                      </a:lnTo>
                      <a:lnTo>
                        <a:pt x="265" y="466"/>
                      </a:lnTo>
                      <a:lnTo>
                        <a:pt x="250" y="465"/>
                      </a:lnTo>
                      <a:lnTo>
                        <a:pt x="227" y="452"/>
                      </a:lnTo>
                      <a:lnTo>
                        <a:pt x="215" y="447"/>
                      </a:lnTo>
                      <a:lnTo>
                        <a:pt x="201" y="445"/>
                      </a:lnTo>
                      <a:lnTo>
                        <a:pt x="189" y="449"/>
                      </a:lnTo>
                      <a:lnTo>
                        <a:pt x="170" y="469"/>
                      </a:lnTo>
                      <a:lnTo>
                        <a:pt x="163" y="477"/>
                      </a:lnTo>
                      <a:lnTo>
                        <a:pt x="161" y="485"/>
                      </a:lnTo>
                      <a:lnTo>
                        <a:pt x="152" y="496"/>
                      </a:lnTo>
                      <a:lnTo>
                        <a:pt x="140" y="503"/>
                      </a:lnTo>
                      <a:lnTo>
                        <a:pt x="135" y="508"/>
                      </a:lnTo>
                      <a:lnTo>
                        <a:pt x="125" y="525"/>
                      </a:lnTo>
                      <a:lnTo>
                        <a:pt x="90" y="534"/>
                      </a:lnTo>
                      <a:lnTo>
                        <a:pt x="72" y="533"/>
                      </a:lnTo>
                      <a:lnTo>
                        <a:pt x="56" y="530"/>
                      </a:lnTo>
                      <a:lnTo>
                        <a:pt x="46" y="528"/>
                      </a:lnTo>
                      <a:lnTo>
                        <a:pt x="43" y="519"/>
                      </a:lnTo>
                      <a:lnTo>
                        <a:pt x="50" y="498"/>
                      </a:lnTo>
                      <a:lnTo>
                        <a:pt x="52" y="485"/>
                      </a:lnTo>
                      <a:lnTo>
                        <a:pt x="52" y="479"/>
                      </a:lnTo>
                      <a:lnTo>
                        <a:pt x="51" y="461"/>
                      </a:lnTo>
                      <a:lnTo>
                        <a:pt x="44" y="449"/>
                      </a:lnTo>
                      <a:lnTo>
                        <a:pt x="30" y="438"/>
                      </a:lnTo>
                      <a:lnTo>
                        <a:pt x="25" y="429"/>
                      </a:lnTo>
                      <a:lnTo>
                        <a:pt x="13" y="418"/>
                      </a:lnTo>
                      <a:lnTo>
                        <a:pt x="11" y="415"/>
                      </a:lnTo>
                      <a:lnTo>
                        <a:pt x="5" y="409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6" name="任意多边形: 形状 175"/>
                <p:cNvSpPr>
                  <a:spLocks noChangeAspect="1"/>
                </p:cNvSpPr>
                <p:nvPr/>
              </p:nvSpPr>
              <p:spPr bwMode="gray">
                <a:xfrm>
                  <a:off x="4498181" y="3470622"/>
                  <a:ext cx="128588" cy="96838"/>
                </a:xfrm>
                <a:custGeom>
                  <a:avLst/>
                  <a:gdLst/>
                  <a:ahLst/>
                  <a:cxnLst>
                    <a:cxn ang="0">
                      <a:pos x="174" y="17"/>
                    </a:cxn>
                    <a:cxn ang="0">
                      <a:pos x="146" y="18"/>
                    </a:cxn>
                    <a:cxn ang="0">
                      <a:pos x="119" y="11"/>
                    </a:cxn>
                    <a:cxn ang="0">
                      <a:pos x="101" y="3"/>
                    </a:cxn>
                    <a:cxn ang="0">
                      <a:pos x="80" y="14"/>
                    </a:cxn>
                    <a:cxn ang="0">
                      <a:pos x="67" y="27"/>
                    </a:cxn>
                    <a:cxn ang="0">
                      <a:pos x="69" y="57"/>
                    </a:cxn>
                    <a:cxn ang="0">
                      <a:pos x="17" y="81"/>
                    </a:cxn>
                    <a:cxn ang="0">
                      <a:pos x="1" y="109"/>
                    </a:cxn>
                    <a:cxn ang="0">
                      <a:pos x="17" y="100"/>
                    </a:cxn>
                    <a:cxn ang="0">
                      <a:pos x="31" y="128"/>
                    </a:cxn>
                    <a:cxn ang="0">
                      <a:pos x="66" y="159"/>
                    </a:cxn>
                    <a:cxn ang="0">
                      <a:pos x="88" y="190"/>
                    </a:cxn>
                    <a:cxn ang="0">
                      <a:pos x="104" y="203"/>
                    </a:cxn>
                    <a:cxn ang="0">
                      <a:pos x="124" y="191"/>
                    </a:cxn>
                    <a:cxn ang="0">
                      <a:pos x="142" y="168"/>
                    </a:cxn>
                    <a:cxn ang="0">
                      <a:pos x="161" y="159"/>
                    </a:cxn>
                    <a:cxn ang="0">
                      <a:pos x="211" y="153"/>
                    </a:cxn>
                    <a:cxn ang="0">
                      <a:pos x="230" y="175"/>
                    </a:cxn>
                    <a:cxn ang="0">
                      <a:pos x="241" y="187"/>
                    </a:cxn>
                    <a:cxn ang="0">
                      <a:pos x="241" y="202"/>
                    </a:cxn>
                    <a:cxn ang="0">
                      <a:pos x="249" y="223"/>
                    </a:cxn>
                    <a:cxn ang="0">
                      <a:pos x="252" y="239"/>
                    </a:cxn>
                    <a:cxn ang="0">
                      <a:pos x="264" y="240"/>
                    </a:cxn>
                    <a:cxn ang="0">
                      <a:pos x="281" y="238"/>
                    </a:cxn>
                    <a:cxn ang="0">
                      <a:pos x="297" y="239"/>
                    </a:cxn>
                    <a:cxn ang="0">
                      <a:pos x="313" y="273"/>
                    </a:cxn>
                    <a:cxn ang="0">
                      <a:pos x="306" y="298"/>
                    </a:cxn>
                    <a:cxn ang="0">
                      <a:pos x="327" y="307"/>
                    </a:cxn>
                    <a:cxn ang="0">
                      <a:pos x="348" y="292"/>
                    </a:cxn>
                    <a:cxn ang="0">
                      <a:pos x="365" y="286"/>
                    </a:cxn>
                    <a:cxn ang="0">
                      <a:pos x="384" y="262"/>
                    </a:cxn>
                    <a:cxn ang="0">
                      <a:pos x="386" y="251"/>
                    </a:cxn>
                    <a:cxn ang="0">
                      <a:pos x="375" y="239"/>
                    </a:cxn>
                    <a:cxn ang="0">
                      <a:pos x="394" y="239"/>
                    </a:cxn>
                    <a:cxn ang="0">
                      <a:pos x="403" y="235"/>
                    </a:cxn>
                    <a:cxn ang="0">
                      <a:pos x="393" y="219"/>
                    </a:cxn>
                    <a:cxn ang="0">
                      <a:pos x="400" y="203"/>
                    </a:cxn>
                    <a:cxn ang="0">
                      <a:pos x="380" y="183"/>
                    </a:cxn>
                    <a:cxn ang="0">
                      <a:pos x="382" y="149"/>
                    </a:cxn>
                    <a:cxn ang="0">
                      <a:pos x="382" y="131"/>
                    </a:cxn>
                    <a:cxn ang="0">
                      <a:pos x="370" y="93"/>
                    </a:cxn>
                    <a:cxn ang="0">
                      <a:pos x="351" y="92"/>
                    </a:cxn>
                    <a:cxn ang="0">
                      <a:pos x="364" y="79"/>
                    </a:cxn>
                    <a:cxn ang="0">
                      <a:pos x="357" y="70"/>
                    </a:cxn>
                    <a:cxn ang="0">
                      <a:pos x="343" y="41"/>
                    </a:cxn>
                    <a:cxn ang="0">
                      <a:pos x="334" y="28"/>
                    </a:cxn>
                    <a:cxn ang="0">
                      <a:pos x="328" y="12"/>
                    </a:cxn>
                    <a:cxn ang="0">
                      <a:pos x="312" y="12"/>
                    </a:cxn>
                    <a:cxn ang="0">
                      <a:pos x="294" y="38"/>
                    </a:cxn>
                    <a:cxn ang="0">
                      <a:pos x="255" y="33"/>
                    </a:cxn>
                    <a:cxn ang="0">
                      <a:pos x="230" y="30"/>
                    </a:cxn>
                    <a:cxn ang="0">
                      <a:pos x="208" y="39"/>
                    </a:cxn>
                    <a:cxn ang="0">
                      <a:pos x="203" y="19"/>
                    </a:cxn>
                  </a:cxnLst>
                  <a:rect l="0" t="0" r="r" b="b"/>
                  <a:pathLst>
                    <a:path w="404" h="307">
                      <a:moveTo>
                        <a:pt x="205" y="15"/>
                      </a:moveTo>
                      <a:lnTo>
                        <a:pt x="195" y="15"/>
                      </a:lnTo>
                      <a:lnTo>
                        <a:pt x="189" y="18"/>
                      </a:lnTo>
                      <a:lnTo>
                        <a:pt x="185" y="18"/>
                      </a:lnTo>
                      <a:lnTo>
                        <a:pt x="174" y="17"/>
                      </a:lnTo>
                      <a:lnTo>
                        <a:pt x="172" y="18"/>
                      </a:lnTo>
                      <a:lnTo>
                        <a:pt x="165" y="18"/>
                      </a:lnTo>
                      <a:lnTo>
                        <a:pt x="157" y="20"/>
                      </a:lnTo>
                      <a:lnTo>
                        <a:pt x="151" y="20"/>
                      </a:lnTo>
                      <a:lnTo>
                        <a:pt x="146" y="18"/>
                      </a:lnTo>
                      <a:lnTo>
                        <a:pt x="142" y="18"/>
                      </a:lnTo>
                      <a:lnTo>
                        <a:pt x="135" y="15"/>
                      </a:lnTo>
                      <a:lnTo>
                        <a:pt x="128" y="15"/>
                      </a:lnTo>
                      <a:lnTo>
                        <a:pt x="122" y="9"/>
                      </a:lnTo>
                      <a:lnTo>
                        <a:pt x="119" y="11"/>
                      </a:lnTo>
                      <a:lnTo>
                        <a:pt x="119" y="14"/>
                      </a:lnTo>
                      <a:lnTo>
                        <a:pt x="112" y="13"/>
                      </a:lnTo>
                      <a:lnTo>
                        <a:pt x="112" y="7"/>
                      </a:lnTo>
                      <a:lnTo>
                        <a:pt x="109" y="4"/>
                      </a:lnTo>
                      <a:lnTo>
                        <a:pt x="101" y="3"/>
                      </a:lnTo>
                      <a:lnTo>
                        <a:pt x="95" y="4"/>
                      </a:lnTo>
                      <a:lnTo>
                        <a:pt x="90" y="1"/>
                      </a:lnTo>
                      <a:lnTo>
                        <a:pt x="76" y="0"/>
                      </a:lnTo>
                      <a:lnTo>
                        <a:pt x="76" y="7"/>
                      </a:lnTo>
                      <a:lnTo>
                        <a:pt x="80" y="14"/>
                      </a:lnTo>
                      <a:lnTo>
                        <a:pt x="80" y="18"/>
                      </a:lnTo>
                      <a:lnTo>
                        <a:pt x="77" y="24"/>
                      </a:lnTo>
                      <a:lnTo>
                        <a:pt x="75" y="25"/>
                      </a:lnTo>
                      <a:lnTo>
                        <a:pt x="69" y="25"/>
                      </a:lnTo>
                      <a:lnTo>
                        <a:pt x="67" y="27"/>
                      </a:lnTo>
                      <a:lnTo>
                        <a:pt x="65" y="30"/>
                      </a:lnTo>
                      <a:lnTo>
                        <a:pt x="71" y="34"/>
                      </a:lnTo>
                      <a:lnTo>
                        <a:pt x="74" y="39"/>
                      </a:lnTo>
                      <a:lnTo>
                        <a:pt x="75" y="57"/>
                      </a:lnTo>
                      <a:lnTo>
                        <a:pt x="69" y="57"/>
                      </a:lnTo>
                      <a:lnTo>
                        <a:pt x="65" y="60"/>
                      </a:lnTo>
                      <a:lnTo>
                        <a:pt x="45" y="60"/>
                      </a:lnTo>
                      <a:lnTo>
                        <a:pt x="28" y="67"/>
                      </a:lnTo>
                      <a:lnTo>
                        <a:pt x="21" y="73"/>
                      </a:lnTo>
                      <a:lnTo>
                        <a:pt x="17" y="81"/>
                      </a:lnTo>
                      <a:lnTo>
                        <a:pt x="13" y="89"/>
                      </a:lnTo>
                      <a:lnTo>
                        <a:pt x="11" y="93"/>
                      </a:lnTo>
                      <a:lnTo>
                        <a:pt x="6" y="97"/>
                      </a:lnTo>
                      <a:lnTo>
                        <a:pt x="0" y="99"/>
                      </a:lnTo>
                      <a:lnTo>
                        <a:pt x="1" y="109"/>
                      </a:lnTo>
                      <a:lnTo>
                        <a:pt x="5" y="110"/>
                      </a:lnTo>
                      <a:lnTo>
                        <a:pt x="7" y="110"/>
                      </a:lnTo>
                      <a:lnTo>
                        <a:pt x="10" y="109"/>
                      </a:lnTo>
                      <a:lnTo>
                        <a:pt x="13" y="101"/>
                      </a:lnTo>
                      <a:lnTo>
                        <a:pt x="17" y="100"/>
                      </a:lnTo>
                      <a:lnTo>
                        <a:pt x="17" y="100"/>
                      </a:lnTo>
                      <a:lnTo>
                        <a:pt x="21" y="114"/>
                      </a:lnTo>
                      <a:lnTo>
                        <a:pt x="29" y="115"/>
                      </a:lnTo>
                      <a:lnTo>
                        <a:pt x="31" y="116"/>
                      </a:lnTo>
                      <a:lnTo>
                        <a:pt x="31" y="128"/>
                      </a:lnTo>
                      <a:lnTo>
                        <a:pt x="36" y="141"/>
                      </a:lnTo>
                      <a:lnTo>
                        <a:pt x="39" y="146"/>
                      </a:lnTo>
                      <a:lnTo>
                        <a:pt x="47" y="148"/>
                      </a:lnTo>
                      <a:lnTo>
                        <a:pt x="55" y="154"/>
                      </a:lnTo>
                      <a:lnTo>
                        <a:pt x="66" y="159"/>
                      </a:lnTo>
                      <a:lnTo>
                        <a:pt x="74" y="168"/>
                      </a:lnTo>
                      <a:lnTo>
                        <a:pt x="75" y="179"/>
                      </a:lnTo>
                      <a:lnTo>
                        <a:pt x="83" y="183"/>
                      </a:lnTo>
                      <a:lnTo>
                        <a:pt x="86" y="187"/>
                      </a:lnTo>
                      <a:lnTo>
                        <a:pt x="88" y="190"/>
                      </a:lnTo>
                      <a:lnTo>
                        <a:pt x="88" y="192"/>
                      </a:lnTo>
                      <a:lnTo>
                        <a:pt x="93" y="195"/>
                      </a:lnTo>
                      <a:lnTo>
                        <a:pt x="97" y="200"/>
                      </a:lnTo>
                      <a:lnTo>
                        <a:pt x="98" y="201"/>
                      </a:lnTo>
                      <a:lnTo>
                        <a:pt x="104" y="203"/>
                      </a:lnTo>
                      <a:lnTo>
                        <a:pt x="110" y="203"/>
                      </a:lnTo>
                      <a:lnTo>
                        <a:pt x="113" y="202"/>
                      </a:lnTo>
                      <a:lnTo>
                        <a:pt x="115" y="201"/>
                      </a:lnTo>
                      <a:lnTo>
                        <a:pt x="119" y="191"/>
                      </a:lnTo>
                      <a:lnTo>
                        <a:pt x="124" y="191"/>
                      </a:lnTo>
                      <a:lnTo>
                        <a:pt x="128" y="189"/>
                      </a:lnTo>
                      <a:lnTo>
                        <a:pt x="128" y="184"/>
                      </a:lnTo>
                      <a:lnTo>
                        <a:pt x="133" y="183"/>
                      </a:lnTo>
                      <a:lnTo>
                        <a:pt x="139" y="175"/>
                      </a:lnTo>
                      <a:lnTo>
                        <a:pt x="142" y="168"/>
                      </a:lnTo>
                      <a:lnTo>
                        <a:pt x="141" y="159"/>
                      </a:lnTo>
                      <a:lnTo>
                        <a:pt x="145" y="158"/>
                      </a:lnTo>
                      <a:lnTo>
                        <a:pt x="153" y="157"/>
                      </a:lnTo>
                      <a:lnTo>
                        <a:pt x="157" y="159"/>
                      </a:lnTo>
                      <a:lnTo>
                        <a:pt x="161" y="159"/>
                      </a:lnTo>
                      <a:lnTo>
                        <a:pt x="166" y="157"/>
                      </a:lnTo>
                      <a:lnTo>
                        <a:pt x="172" y="157"/>
                      </a:lnTo>
                      <a:lnTo>
                        <a:pt x="172" y="152"/>
                      </a:lnTo>
                      <a:lnTo>
                        <a:pt x="198" y="152"/>
                      </a:lnTo>
                      <a:lnTo>
                        <a:pt x="211" y="153"/>
                      </a:lnTo>
                      <a:lnTo>
                        <a:pt x="215" y="160"/>
                      </a:lnTo>
                      <a:lnTo>
                        <a:pt x="221" y="164"/>
                      </a:lnTo>
                      <a:lnTo>
                        <a:pt x="225" y="169"/>
                      </a:lnTo>
                      <a:lnTo>
                        <a:pt x="230" y="173"/>
                      </a:lnTo>
                      <a:lnTo>
                        <a:pt x="230" y="175"/>
                      </a:lnTo>
                      <a:lnTo>
                        <a:pt x="232" y="179"/>
                      </a:lnTo>
                      <a:lnTo>
                        <a:pt x="231" y="181"/>
                      </a:lnTo>
                      <a:lnTo>
                        <a:pt x="231" y="184"/>
                      </a:lnTo>
                      <a:lnTo>
                        <a:pt x="238" y="186"/>
                      </a:lnTo>
                      <a:lnTo>
                        <a:pt x="241" y="187"/>
                      </a:lnTo>
                      <a:lnTo>
                        <a:pt x="241" y="190"/>
                      </a:lnTo>
                      <a:lnTo>
                        <a:pt x="239" y="192"/>
                      </a:lnTo>
                      <a:lnTo>
                        <a:pt x="241" y="197"/>
                      </a:lnTo>
                      <a:lnTo>
                        <a:pt x="239" y="197"/>
                      </a:lnTo>
                      <a:lnTo>
                        <a:pt x="241" y="202"/>
                      </a:lnTo>
                      <a:lnTo>
                        <a:pt x="242" y="205"/>
                      </a:lnTo>
                      <a:lnTo>
                        <a:pt x="247" y="208"/>
                      </a:lnTo>
                      <a:lnTo>
                        <a:pt x="248" y="212"/>
                      </a:lnTo>
                      <a:lnTo>
                        <a:pt x="251" y="222"/>
                      </a:lnTo>
                      <a:lnTo>
                        <a:pt x="249" y="223"/>
                      </a:lnTo>
                      <a:lnTo>
                        <a:pt x="244" y="226"/>
                      </a:lnTo>
                      <a:lnTo>
                        <a:pt x="242" y="237"/>
                      </a:lnTo>
                      <a:lnTo>
                        <a:pt x="239" y="242"/>
                      </a:lnTo>
                      <a:lnTo>
                        <a:pt x="239" y="244"/>
                      </a:lnTo>
                      <a:lnTo>
                        <a:pt x="252" y="239"/>
                      </a:lnTo>
                      <a:lnTo>
                        <a:pt x="258" y="234"/>
                      </a:lnTo>
                      <a:lnTo>
                        <a:pt x="259" y="234"/>
                      </a:lnTo>
                      <a:lnTo>
                        <a:pt x="260" y="237"/>
                      </a:lnTo>
                      <a:lnTo>
                        <a:pt x="260" y="240"/>
                      </a:lnTo>
                      <a:lnTo>
                        <a:pt x="264" y="240"/>
                      </a:lnTo>
                      <a:lnTo>
                        <a:pt x="266" y="234"/>
                      </a:lnTo>
                      <a:lnTo>
                        <a:pt x="270" y="232"/>
                      </a:lnTo>
                      <a:lnTo>
                        <a:pt x="274" y="233"/>
                      </a:lnTo>
                      <a:lnTo>
                        <a:pt x="280" y="238"/>
                      </a:lnTo>
                      <a:lnTo>
                        <a:pt x="281" y="238"/>
                      </a:lnTo>
                      <a:lnTo>
                        <a:pt x="284" y="235"/>
                      </a:lnTo>
                      <a:lnTo>
                        <a:pt x="292" y="233"/>
                      </a:lnTo>
                      <a:lnTo>
                        <a:pt x="295" y="234"/>
                      </a:lnTo>
                      <a:lnTo>
                        <a:pt x="295" y="235"/>
                      </a:lnTo>
                      <a:lnTo>
                        <a:pt x="297" y="239"/>
                      </a:lnTo>
                      <a:lnTo>
                        <a:pt x="305" y="244"/>
                      </a:lnTo>
                      <a:lnTo>
                        <a:pt x="305" y="251"/>
                      </a:lnTo>
                      <a:lnTo>
                        <a:pt x="309" y="257"/>
                      </a:lnTo>
                      <a:lnTo>
                        <a:pt x="311" y="271"/>
                      </a:lnTo>
                      <a:lnTo>
                        <a:pt x="313" y="273"/>
                      </a:lnTo>
                      <a:lnTo>
                        <a:pt x="312" y="288"/>
                      </a:lnTo>
                      <a:lnTo>
                        <a:pt x="309" y="292"/>
                      </a:lnTo>
                      <a:lnTo>
                        <a:pt x="306" y="294"/>
                      </a:lnTo>
                      <a:lnTo>
                        <a:pt x="305" y="297"/>
                      </a:lnTo>
                      <a:lnTo>
                        <a:pt x="306" y="298"/>
                      </a:lnTo>
                      <a:lnTo>
                        <a:pt x="311" y="298"/>
                      </a:lnTo>
                      <a:lnTo>
                        <a:pt x="314" y="294"/>
                      </a:lnTo>
                      <a:lnTo>
                        <a:pt x="317" y="296"/>
                      </a:lnTo>
                      <a:lnTo>
                        <a:pt x="322" y="299"/>
                      </a:lnTo>
                      <a:lnTo>
                        <a:pt x="327" y="307"/>
                      </a:lnTo>
                      <a:lnTo>
                        <a:pt x="332" y="305"/>
                      </a:lnTo>
                      <a:lnTo>
                        <a:pt x="334" y="303"/>
                      </a:lnTo>
                      <a:lnTo>
                        <a:pt x="341" y="302"/>
                      </a:lnTo>
                      <a:lnTo>
                        <a:pt x="343" y="298"/>
                      </a:lnTo>
                      <a:lnTo>
                        <a:pt x="348" y="292"/>
                      </a:lnTo>
                      <a:lnTo>
                        <a:pt x="348" y="283"/>
                      </a:lnTo>
                      <a:lnTo>
                        <a:pt x="351" y="281"/>
                      </a:lnTo>
                      <a:lnTo>
                        <a:pt x="357" y="282"/>
                      </a:lnTo>
                      <a:lnTo>
                        <a:pt x="361" y="288"/>
                      </a:lnTo>
                      <a:lnTo>
                        <a:pt x="365" y="286"/>
                      </a:lnTo>
                      <a:lnTo>
                        <a:pt x="378" y="287"/>
                      </a:lnTo>
                      <a:lnTo>
                        <a:pt x="378" y="282"/>
                      </a:lnTo>
                      <a:lnTo>
                        <a:pt x="383" y="276"/>
                      </a:lnTo>
                      <a:lnTo>
                        <a:pt x="383" y="267"/>
                      </a:lnTo>
                      <a:lnTo>
                        <a:pt x="384" y="262"/>
                      </a:lnTo>
                      <a:lnTo>
                        <a:pt x="389" y="260"/>
                      </a:lnTo>
                      <a:lnTo>
                        <a:pt x="388" y="257"/>
                      </a:lnTo>
                      <a:lnTo>
                        <a:pt x="386" y="257"/>
                      </a:lnTo>
                      <a:lnTo>
                        <a:pt x="387" y="255"/>
                      </a:lnTo>
                      <a:lnTo>
                        <a:pt x="386" y="251"/>
                      </a:lnTo>
                      <a:lnTo>
                        <a:pt x="382" y="251"/>
                      </a:lnTo>
                      <a:lnTo>
                        <a:pt x="376" y="251"/>
                      </a:lnTo>
                      <a:lnTo>
                        <a:pt x="373" y="249"/>
                      </a:lnTo>
                      <a:lnTo>
                        <a:pt x="376" y="244"/>
                      </a:lnTo>
                      <a:lnTo>
                        <a:pt x="375" y="239"/>
                      </a:lnTo>
                      <a:lnTo>
                        <a:pt x="373" y="239"/>
                      </a:lnTo>
                      <a:lnTo>
                        <a:pt x="373" y="238"/>
                      </a:lnTo>
                      <a:lnTo>
                        <a:pt x="382" y="234"/>
                      </a:lnTo>
                      <a:lnTo>
                        <a:pt x="391" y="235"/>
                      </a:lnTo>
                      <a:lnTo>
                        <a:pt x="394" y="239"/>
                      </a:lnTo>
                      <a:lnTo>
                        <a:pt x="397" y="239"/>
                      </a:lnTo>
                      <a:lnTo>
                        <a:pt x="400" y="238"/>
                      </a:lnTo>
                      <a:lnTo>
                        <a:pt x="403" y="244"/>
                      </a:lnTo>
                      <a:lnTo>
                        <a:pt x="404" y="244"/>
                      </a:lnTo>
                      <a:lnTo>
                        <a:pt x="403" y="235"/>
                      </a:lnTo>
                      <a:lnTo>
                        <a:pt x="403" y="230"/>
                      </a:lnTo>
                      <a:lnTo>
                        <a:pt x="400" y="227"/>
                      </a:lnTo>
                      <a:lnTo>
                        <a:pt x="400" y="221"/>
                      </a:lnTo>
                      <a:lnTo>
                        <a:pt x="397" y="221"/>
                      </a:lnTo>
                      <a:lnTo>
                        <a:pt x="393" y="219"/>
                      </a:lnTo>
                      <a:lnTo>
                        <a:pt x="391" y="219"/>
                      </a:lnTo>
                      <a:lnTo>
                        <a:pt x="394" y="211"/>
                      </a:lnTo>
                      <a:lnTo>
                        <a:pt x="398" y="207"/>
                      </a:lnTo>
                      <a:lnTo>
                        <a:pt x="400" y="206"/>
                      </a:lnTo>
                      <a:lnTo>
                        <a:pt x="400" y="203"/>
                      </a:lnTo>
                      <a:lnTo>
                        <a:pt x="397" y="199"/>
                      </a:lnTo>
                      <a:lnTo>
                        <a:pt x="393" y="200"/>
                      </a:lnTo>
                      <a:lnTo>
                        <a:pt x="394" y="186"/>
                      </a:lnTo>
                      <a:lnTo>
                        <a:pt x="387" y="186"/>
                      </a:lnTo>
                      <a:lnTo>
                        <a:pt x="380" y="183"/>
                      </a:lnTo>
                      <a:lnTo>
                        <a:pt x="380" y="180"/>
                      </a:lnTo>
                      <a:lnTo>
                        <a:pt x="380" y="163"/>
                      </a:lnTo>
                      <a:lnTo>
                        <a:pt x="378" y="154"/>
                      </a:lnTo>
                      <a:lnTo>
                        <a:pt x="381" y="152"/>
                      </a:lnTo>
                      <a:lnTo>
                        <a:pt x="382" y="149"/>
                      </a:lnTo>
                      <a:lnTo>
                        <a:pt x="388" y="142"/>
                      </a:lnTo>
                      <a:lnTo>
                        <a:pt x="389" y="140"/>
                      </a:lnTo>
                      <a:lnTo>
                        <a:pt x="389" y="137"/>
                      </a:lnTo>
                      <a:lnTo>
                        <a:pt x="387" y="133"/>
                      </a:lnTo>
                      <a:lnTo>
                        <a:pt x="382" y="131"/>
                      </a:lnTo>
                      <a:lnTo>
                        <a:pt x="380" y="126"/>
                      </a:lnTo>
                      <a:lnTo>
                        <a:pt x="375" y="126"/>
                      </a:lnTo>
                      <a:lnTo>
                        <a:pt x="371" y="120"/>
                      </a:lnTo>
                      <a:lnTo>
                        <a:pt x="370" y="97"/>
                      </a:lnTo>
                      <a:lnTo>
                        <a:pt x="370" y="93"/>
                      </a:lnTo>
                      <a:lnTo>
                        <a:pt x="365" y="92"/>
                      </a:lnTo>
                      <a:lnTo>
                        <a:pt x="360" y="92"/>
                      </a:lnTo>
                      <a:lnTo>
                        <a:pt x="354" y="99"/>
                      </a:lnTo>
                      <a:lnTo>
                        <a:pt x="351" y="99"/>
                      </a:lnTo>
                      <a:lnTo>
                        <a:pt x="351" y="92"/>
                      </a:lnTo>
                      <a:lnTo>
                        <a:pt x="352" y="89"/>
                      </a:lnTo>
                      <a:lnTo>
                        <a:pt x="357" y="88"/>
                      </a:lnTo>
                      <a:lnTo>
                        <a:pt x="357" y="83"/>
                      </a:lnTo>
                      <a:lnTo>
                        <a:pt x="361" y="83"/>
                      </a:lnTo>
                      <a:lnTo>
                        <a:pt x="364" y="79"/>
                      </a:lnTo>
                      <a:lnTo>
                        <a:pt x="367" y="79"/>
                      </a:lnTo>
                      <a:lnTo>
                        <a:pt x="367" y="73"/>
                      </a:lnTo>
                      <a:lnTo>
                        <a:pt x="366" y="72"/>
                      </a:lnTo>
                      <a:lnTo>
                        <a:pt x="361" y="72"/>
                      </a:lnTo>
                      <a:lnTo>
                        <a:pt x="357" y="70"/>
                      </a:lnTo>
                      <a:lnTo>
                        <a:pt x="354" y="67"/>
                      </a:lnTo>
                      <a:lnTo>
                        <a:pt x="349" y="57"/>
                      </a:lnTo>
                      <a:lnTo>
                        <a:pt x="344" y="60"/>
                      </a:lnTo>
                      <a:lnTo>
                        <a:pt x="343" y="58"/>
                      </a:lnTo>
                      <a:lnTo>
                        <a:pt x="343" y="41"/>
                      </a:lnTo>
                      <a:lnTo>
                        <a:pt x="341" y="36"/>
                      </a:lnTo>
                      <a:lnTo>
                        <a:pt x="339" y="36"/>
                      </a:lnTo>
                      <a:lnTo>
                        <a:pt x="339" y="30"/>
                      </a:lnTo>
                      <a:lnTo>
                        <a:pt x="338" y="28"/>
                      </a:lnTo>
                      <a:lnTo>
                        <a:pt x="334" y="28"/>
                      </a:lnTo>
                      <a:lnTo>
                        <a:pt x="333" y="28"/>
                      </a:lnTo>
                      <a:lnTo>
                        <a:pt x="334" y="15"/>
                      </a:lnTo>
                      <a:lnTo>
                        <a:pt x="334" y="14"/>
                      </a:lnTo>
                      <a:lnTo>
                        <a:pt x="330" y="12"/>
                      </a:lnTo>
                      <a:lnTo>
                        <a:pt x="328" y="12"/>
                      </a:lnTo>
                      <a:lnTo>
                        <a:pt x="324" y="15"/>
                      </a:lnTo>
                      <a:lnTo>
                        <a:pt x="323" y="15"/>
                      </a:lnTo>
                      <a:lnTo>
                        <a:pt x="316" y="11"/>
                      </a:lnTo>
                      <a:lnTo>
                        <a:pt x="313" y="11"/>
                      </a:lnTo>
                      <a:lnTo>
                        <a:pt x="312" y="12"/>
                      </a:lnTo>
                      <a:lnTo>
                        <a:pt x="312" y="20"/>
                      </a:lnTo>
                      <a:lnTo>
                        <a:pt x="309" y="24"/>
                      </a:lnTo>
                      <a:lnTo>
                        <a:pt x="296" y="28"/>
                      </a:lnTo>
                      <a:lnTo>
                        <a:pt x="296" y="34"/>
                      </a:lnTo>
                      <a:lnTo>
                        <a:pt x="294" y="38"/>
                      </a:lnTo>
                      <a:lnTo>
                        <a:pt x="280" y="34"/>
                      </a:lnTo>
                      <a:lnTo>
                        <a:pt x="270" y="28"/>
                      </a:lnTo>
                      <a:lnTo>
                        <a:pt x="262" y="27"/>
                      </a:lnTo>
                      <a:lnTo>
                        <a:pt x="259" y="27"/>
                      </a:lnTo>
                      <a:lnTo>
                        <a:pt x="255" y="33"/>
                      </a:lnTo>
                      <a:lnTo>
                        <a:pt x="249" y="34"/>
                      </a:lnTo>
                      <a:lnTo>
                        <a:pt x="247" y="40"/>
                      </a:lnTo>
                      <a:lnTo>
                        <a:pt x="243" y="44"/>
                      </a:lnTo>
                      <a:lnTo>
                        <a:pt x="238" y="41"/>
                      </a:lnTo>
                      <a:lnTo>
                        <a:pt x="230" y="30"/>
                      </a:lnTo>
                      <a:lnTo>
                        <a:pt x="227" y="28"/>
                      </a:lnTo>
                      <a:lnTo>
                        <a:pt x="222" y="28"/>
                      </a:lnTo>
                      <a:lnTo>
                        <a:pt x="216" y="34"/>
                      </a:lnTo>
                      <a:lnTo>
                        <a:pt x="212" y="38"/>
                      </a:lnTo>
                      <a:lnTo>
                        <a:pt x="208" y="39"/>
                      </a:lnTo>
                      <a:lnTo>
                        <a:pt x="203" y="35"/>
                      </a:lnTo>
                      <a:lnTo>
                        <a:pt x="198" y="31"/>
                      </a:lnTo>
                      <a:lnTo>
                        <a:pt x="199" y="28"/>
                      </a:lnTo>
                      <a:lnTo>
                        <a:pt x="203" y="23"/>
                      </a:lnTo>
                      <a:lnTo>
                        <a:pt x="203" y="19"/>
                      </a:lnTo>
                      <a:lnTo>
                        <a:pt x="205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7" name="任意多边形: 形状 176"/>
                <p:cNvSpPr>
                  <a:spLocks noChangeAspect="1"/>
                </p:cNvSpPr>
                <p:nvPr/>
              </p:nvSpPr>
              <p:spPr bwMode="gray">
                <a:xfrm>
                  <a:off x="5010942" y="3499197"/>
                  <a:ext cx="228600" cy="144463"/>
                </a:xfrm>
                <a:custGeom>
                  <a:avLst/>
                  <a:gdLst/>
                  <a:ahLst/>
                  <a:cxnLst>
                    <a:cxn ang="0">
                      <a:pos x="433" y="6"/>
                    </a:cxn>
                    <a:cxn ang="0">
                      <a:pos x="405" y="15"/>
                    </a:cxn>
                    <a:cxn ang="0">
                      <a:pos x="393" y="44"/>
                    </a:cxn>
                    <a:cxn ang="0">
                      <a:pos x="378" y="58"/>
                    </a:cxn>
                    <a:cxn ang="0">
                      <a:pos x="355" y="87"/>
                    </a:cxn>
                    <a:cxn ang="0">
                      <a:pos x="331" y="102"/>
                    </a:cxn>
                    <a:cxn ang="0">
                      <a:pos x="317" y="106"/>
                    </a:cxn>
                    <a:cxn ang="0">
                      <a:pos x="292" y="109"/>
                    </a:cxn>
                    <a:cxn ang="0">
                      <a:pos x="259" y="113"/>
                    </a:cxn>
                    <a:cxn ang="0">
                      <a:pos x="245" y="122"/>
                    </a:cxn>
                    <a:cxn ang="0">
                      <a:pos x="254" y="136"/>
                    </a:cxn>
                    <a:cxn ang="0">
                      <a:pos x="244" y="152"/>
                    </a:cxn>
                    <a:cxn ang="0">
                      <a:pos x="232" y="159"/>
                    </a:cxn>
                    <a:cxn ang="0">
                      <a:pos x="205" y="166"/>
                    </a:cxn>
                    <a:cxn ang="0">
                      <a:pos x="183" y="170"/>
                    </a:cxn>
                    <a:cxn ang="0">
                      <a:pos x="153" y="183"/>
                    </a:cxn>
                    <a:cxn ang="0">
                      <a:pos x="136" y="192"/>
                    </a:cxn>
                    <a:cxn ang="0">
                      <a:pos x="123" y="184"/>
                    </a:cxn>
                    <a:cxn ang="0">
                      <a:pos x="113" y="177"/>
                    </a:cxn>
                    <a:cxn ang="0">
                      <a:pos x="105" y="187"/>
                    </a:cxn>
                    <a:cxn ang="0">
                      <a:pos x="77" y="198"/>
                    </a:cxn>
                    <a:cxn ang="0">
                      <a:pos x="60" y="197"/>
                    </a:cxn>
                    <a:cxn ang="0">
                      <a:pos x="38" y="226"/>
                    </a:cxn>
                    <a:cxn ang="0">
                      <a:pos x="11" y="272"/>
                    </a:cxn>
                    <a:cxn ang="0">
                      <a:pos x="3" y="310"/>
                    </a:cxn>
                    <a:cxn ang="0">
                      <a:pos x="13" y="361"/>
                    </a:cxn>
                    <a:cxn ang="0">
                      <a:pos x="58" y="431"/>
                    </a:cxn>
                    <a:cxn ang="0">
                      <a:pos x="97" y="437"/>
                    </a:cxn>
                    <a:cxn ang="0">
                      <a:pos x="157" y="404"/>
                    </a:cxn>
                    <a:cxn ang="0">
                      <a:pos x="207" y="416"/>
                    </a:cxn>
                    <a:cxn ang="0">
                      <a:pos x="241" y="402"/>
                    </a:cxn>
                    <a:cxn ang="0">
                      <a:pos x="242" y="360"/>
                    </a:cxn>
                    <a:cxn ang="0">
                      <a:pos x="263" y="334"/>
                    </a:cxn>
                    <a:cxn ang="0">
                      <a:pos x="306" y="324"/>
                    </a:cxn>
                    <a:cxn ang="0">
                      <a:pos x="336" y="361"/>
                    </a:cxn>
                    <a:cxn ang="0">
                      <a:pos x="365" y="365"/>
                    </a:cxn>
                    <a:cxn ang="0">
                      <a:pos x="446" y="367"/>
                    </a:cxn>
                    <a:cxn ang="0">
                      <a:pos x="480" y="345"/>
                    </a:cxn>
                    <a:cxn ang="0">
                      <a:pos x="518" y="339"/>
                    </a:cxn>
                    <a:cxn ang="0">
                      <a:pos x="561" y="328"/>
                    </a:cxn>
                    <a:cxn ang="0">
                      <a:pos x="569" y="337"/>
                    </a:cxn>
                    <a:cxn ang="0">
                      <a:pos x="592" y="322"/>
                    </a:cxn>
                    <a:cxn ang="0">
                      <a:pos x="650" y="318"/>
                    </a:cxn>
                    <a:cxn ang="0">
                      <a:pos x="682" y="334"/>
                    </a:cxn>
                    <a:cxn ang="0">
                      <a:pos x="712" y="316"/>
                    </a:cxn>
                    <a:cxn ang="0">
                      <a:pos x="675" y="276"/>
                    </a:cxn>
                    <a:cxn ang="0">
                      <a:pos x="657" y="253"/>
                    </a:cxn>
                    <a:cxn ang="0">
                      <a:pos x="637" y="226"/>
                    </a:cxn>
                    <a:cxn ang="0">
                      <a:pos x="593" y="192"/>
                    </a:cxn>
                    <a:cxn ang="0">
                      <a:pos x="587" y="166"/>
                    </a:cxn>
                    <a:cxn ang="0">
                      <a:pos x="546" y="152"/>
                    </a:cxn>
                    <a:cxn ang="0">
                      <a:pos x="517" y="129"/>
                    </a:cxn>
                    <a:cxn ang="0">
                      <a:pos x="494" y="105"/>
                    </a:cxn>
                    <a:cxn ang="0">
                      <a:pos x="496" y="55"/>
                    </a:cxn>
                    <a:cxn ang="0">
                      <a:pos x="453" y="0"/>
                    </a:cxn>
                  </a:cxnLst>
                  <a:rect l="0" t="0" r="r" b="b"/>
                  <a:pathLst>
                    <a:path w="718" h="451">
                      <a:moveTo>
                        <a:pt x="453" y="0"/>
                      </a:moveTo>
                      <a:lnTo>
                        <a:pt x="442" y="3"/>
                      </a:lnTo>
                      <a:lnTo>
                        <a:pt x="433" y="6"/>
                      </a:lnTo>
                      <a:lnTo>
                        <a:pt x="417" y="7"/>
                      </a:lnTo>
                      <a:lnTo>
                        <a:pt x="411" y="10"/>
                      </a:lnTo>
                      <a:lnTo>
                        <a:pt x="405" y="15"/>
                      </a:lnTo>
                      <a:lnTo>
                        <a:pt x="400" y="26"/>
                      </a:lnTo>
                      <a:lnTo>
                        <a:pt x="400" y="42"/>
                      </a:lnTo>
                      <a:lnTo>
                        <a:pt x="393" y="44"/>
                      </a:lnTo>
                      <a:lnTo>
                        <a:pt x="387" y="54"/>
                      </a:lnTo>
                      <a:lnTo>
                        <a:pt x="383" y="57"/>
                      </a:lnTo>
                      <a:lnTo>
                        <a:pt x="378" y="58"/>
                      </a:lnTo>
                      <a:lnTo>
                        <a:pt x="362" y="74"/>
                      </a:lnTo>
                      <a:lnTo>
                        <a:pt x="358" y="84"/>
                      </a:lnTo>
                      <a:lnTo>
                        <a:pt x="355" y="87"/>
                      </a:lnTo>
                      <a:lnTo>
                        <a:pt x="342" y="93"/>
                      </a:lnTo>
                      <a:lnTo>
                        <a:pt x="336" y="95"/>
                      </a:lnTo>
                      <a:lnTo>
                        <a:pt x="331" y="102"/>
                      </a:lnTo>
                      <a:lnTo>
                        <a:pt x="329" y="105"/>
                      </a:lnTo>
                      <a:lnTo>
                        <a:pt x="322" y="108"/>
                      </a:lnTo>
                      <a:lnTo>
                        <a:pt x="317" y="106"/>
                      </a:lnTo>
                      <a:lnTo>
                        <a:pt x="309" y="106"/>
                      </a:lnTo>
                      <a:lnTo>
                        <a:pt x="302" y="108"/>
                      </a:lnTo>
                      <a:lnTo>
                        <a:pt x="292" y="109"/>
                      </a:lnTo>
                      <a:lnTo>
                        <a:pt x="290" y="112"/>
                      </a:lnTo>
                      <a:lnTo>
                        <a:pt x="270" y="112"/>
                      </a:lnTo>
                      <a:lnTo>
                        <a:pt x="259" y="113"/>
                      </a:lnTo>
                      <a:lnTo>
                        <a:pt x="249" y="117"/>
                      </a:lnTo>
                      <a:lnTo>
                        <a:pt x="247" y="118"/>
                      </a:lnTo>
                      <a:lnTo>
                        <a:pt x="245" y="122"/>
                      </a:lnTo>
                      <a:lnTo>
                        <a:pt x="245" y="124"/>
                      </a:lnTo>
                      <a:lnTo>
                        <a:pt x="252" y="129"/>
                      </a:lnTo>
                      <a:lnTo>
                        <a:pt x="254" y="136"/>
                      </a:lnTo>
                      <a:lnTo>
                        <a:pt x="252" y="140"/>
                      </a:lnTo>
                      <a:lnTo>
                        <a:pt x="247" y="144"/>
                      </a:lnTo>
                      <a:lnTo>
                        <a:pt x="244" y="152"/>
                      </a:lnTo>
                      <a:lnTo>
                        <a:pt x="239" y="155"/>
                      </a:lnTo>
                      <a:lnTo>
                        <a:pt x="234" y="156"/>
                      </a:lnTo>
                      <a:lnTo>
                        <a:pt x="232" y="159"/>
                      </a:lnTo>
                      <a:lnTo>
                        <a:pt x="231" y="165"/>
                      </a:lnTo>
                      <a:lnTo>
                        <a:pt x="229" y="166"/>
                      </a:lnTo>
                      <a:lnTo>
                        <a:pt x="205" y="166"/>
                      </a:lnTo>
                      <a:lnTo>
                        <a:pt x="198" y="170"/>
                      </a:lnTo>
                      <a:lnTo>
                        <a:pt x="189" y="170"/>
                      </a:lnTo>
                      <a:lnTo>
                        <a:pt x="183" y="170"/>
                      </a:lnTo>
                      <a:lnTo>
                        <a:pt x="161" y="177"/>
                      </a:lnTo>
                      <a:lnTo>
                        <a:pt x="157" y="181"/>
                      </a:lnTo>
                      <a:lnTo>
                        <a:pt x="153" y="183"/>
                      </a:lnTo>
                      <a:lnTo>
                        <a:pt x="147" y="187"/>
                      </a:lnTo>
                      <a:lnTo>
                        <a:pt x="139" y="188"/>
                      </a:lnTo>
                      <a:lnTo>
                        <a:pt x="136" y="192"/>
                      </a:lnTo>
                      <a:lnTo>
                        <a:pt x="132" y="193"/>
                      </a:lnTo>
                      <a:lnTo>
                        <a:pt x="125" y="187"/>
                      </a:lnTo>
                      <a:lnTo>
                        <a:pt x="123" y="184"/>
                      </a:lnTo>
                      <a:lnTo>
                        <a:pt x="119" y="178"/>
                      </a:lnTo>
                      <a:lnTo>
                        <a:pt x="116" y="177"/>
                      </a:lnTo>
                      <a:lnTo>
                        <a:pt x="113" y="177"/>
                      </a:lnTo>
                      <a:lnTo>
                        <a:pt x="112" y="179"/>
                      </a:lnTo>
                      <a:lnTo>
                        <a:pt x="108" y="179"/>
                      </a:lnTo>
                      <a:lnTo>
                        <a:pt x="105" y="187"/>
                      </a:lnTo>
                      <a:lnTo>
                        <a:pt x="92" y="189"/>
                      </a:lnTo>
                      <a:lnTo>
                        <a:pt x="82" y="197"/>
                      </a:lnTo>
                      <a:lnTo>
                        <a:pt x="77" y="198"/>
                      </a:lnTo>
                      <a:lnTo>
                        <a:pt x="71" y="195"/>
                      </a:lnTo>
                      <a:lnTo>
                        <a:pt x="66" y="195"/>
                      </a:lnTo>
                      <a:lnTo>
                        <a:pt x="60" y="197"/>
                      </a:lnTo>
                      <a:lnTo>
                        <a:pt x="51" y="198"/>
                      </a:lnTo>
                      <a:lnTo>
                        <a:pt x="48" y="200"/>
                      </a:lnTo>
                      <a:lnTo>
                        <a:pt x="38" y="226"/>
                      </a:lnTo>
                      <a:lnTo>
                        <a:pt x="28" y="241"/>
                      </a:lnTo>
                      <a:lnTo>
                        <a:pt x="21" y="257"/>
                      </a:lnTo>
                      <a:lnTo>
                        <a:pt x="11" y="272"/>
                      </a:lnTo>
                      <a:lnTo>
                        <a:pt x="0" y="283"/>
                      </a:lnTo>
                      <a:lnTo>
                        <a:pt x="0" y="296"/>
                      </a:lnTo>
                      <a:lnTo>
                        <a:pt x="3" y="310"/>
                      </a:lnTo>
                      <a:lnTo>
                        <a:pt x="2" y="327"/>
                      </a:lnTo>
                      <a:lnTo>
                        <a:pt x="3" y="343"/>
                      </a:lnTo>
                      <a:lnTo>
                        <a:pt x="13" y="361"/>
                      </a:lnTo>
                      <a:lnTo>
                        <a:pt x="22" y="372"/>
                      </a:lnTo>
                      <a:lnTo>
                        <a:pt x="46" y="419"/>
                      </a:lnTo>
                      <a:lnTo>
                        <a:pt x="58" y="431"/>
                      </a:lnTo>
                      <a:lnTo>
                        <a:pt x="81" y="451"/>
                      </a:lnTo>
                      <a:lnTo>
                        <a:pt x="88" y="451"/>
                      </a:lnTo>
                      <a:lnTo>
                        <a:pt x="97" y="437"/>
                      </a:lnTo>
                      <a:lnTo>
                        <a:pt x="114" y="421"/>
                      </a:lnTo>
                      <a:lnTo>
                        <a:pt x="137" y="407"/>
                      </a:lnTo>
                      <a:lnTo>
                        <a:pt x="157" y="404"/>
                      </a:lnTo>
                      <a:lnTo>
                        <a:pt x="174" y="414"/>
                      </a:lnTo>
                      <a:lnTo>
                        <a:pt x="191" y="420"/>
                      </a:lnTo>
                      <a:lnTo>
                        <a:pt x="207" y="416"/>
                      </a:lnTo>
                      <a:lnTo>
                        <a:pt x="222" y="409"/>
                      </a:lnTo>
                      <a:lnTo>
                        <a:pt x="228" y="404"/>
                      </a:lnTo>
                      <a:lnTo>
                        <a:pt x="241" y="402"/>
                      </a:lnTo>
                      <a:lnTo>
                        <a:pt x="238" y="393"/>
                      </a:lnTo>
                      <a:lnTo>
                        <a:pt x="239" y="374"/>
                      </a:lnTo>
                      <a:lnTo>
                        <a:pt x="242" y="360"/>
                      </a:lnTo>
                      <a:lnTo>
                        <a:pt x="250" y="355"/>
                      </a:lnTo>
                      <a:lnTo>
                        <a:pt x="257" y="340"/>
                      </a:lnTo>
                      <a:lnTo>
                        <a:pt x="263" y="334"/>
                      </a:lnTo>
                      <a:lnTo>
                        <a:pt x="276" y="323"/>
                      </a:lnTo>
                      <a:lnTo>
                        <a:pt x="290" y="323"/>
                      </a:lnTo>
                      <a:lnTo>
                        <a:pt x="306" y="324"/>
                      </a:lnTo>
                      <a:lnTo>
                        <a:pt x="313" y="334"/>
                      </a:lnTo>
                      <a:lnTo>
                        <a:pt x="315" y="343"/>
                      </a:lnTo>
                      <a:lnTo>
                        <a:pt x="336" y="361"/>
                      </a:lnTo>
                      <a:lnTo>
                        <a:pt x="344" y="364"/>
                      </a:lnTo>
                      <a:lnTo>
                        <a:pt x="351" y="355"/>
                      </a:lnTo>
                      <a:lnTo>
                        <a:pt x="365" y="365"/>
                      </a:lnTo>
                      <a:lnTo>
                        <a:pt x="388" y="371"/>
                      </a:lnTo>
                      <a:lnTo>
                        <a:pt x="438" y="371"/>
                      </a:lnTo>
                      <a:lnTo>
                        <a:pt x="446" y="367"/>
                      </a:lnTo>
                      <a:lnTo>
                        <a:pt x="448" y="350"/>
                      </a:lnTo>
                      <a:lnTo>
                        <a:pt x="462" y="342"/>
                      </a:lnTo>
                      <a:lnTo>
                        <a:pt x="480" y="345"/>
                      </a:lnTo>
                      <a:lnTo>
                        <a:pt x="489" y="350"/>
                      </a:lnTo>
                      <a:lnTo>
                        <a:pt x="507" y="345"/>
                      </a:lnTo>
                      <a:lnTo>
                        <a:pt x="518" y="339"/>
                      </a:lnTo>
                      <a:lnTo>
                        <a:pt x="544" y="334"/>
                      </a:lnTo>
                      <a:lnTo>
                        <a:pt x="555" y="328"/>
                      </a:lnTo>
                      <a:lnTo>
                        <a:pt x="561" y="328"/>
                      </a:lnTo>
                      <a:lnTo>
                        <a:pt x="562" y="334"/>
                      </a:lnTo>
                      <a:lnTo>
                        <a:pt x="561" y="334"/>
                      </a:lnTo>
                      <a:lnTo>
                        <a:pt x="569" y="337"/>
                      </a:lnTo>
                      <a:lnTo>
                        <a:pt x="576" y="334"/>
                      </a:lnTo>
                      <a:lnTo>
                        <a:pt x="588" y="334"/>
                      </a:lnTo>
                      <a:lnTo>
                        <a:pt x="592" y="322"/>
                      </a:lnTo>
                      <a:lnTo>
                        <a:pt x="612" y="327"/>
                      </a:lnTo>
                      <a:lnTo>
                        <a:pt x="635" y="323"/>
                      </a:lnTo>
                      <a:lnTo>
                        <a:pt x="650" y="318"/>
                      </a:lnTo>
                      <a:lnTo>
                        <a:pt x="663" y="334"/>
                      </a:lnTo>
                      <a:lnTo>
                        <a:pt x="670" y="327"/>
                      </a:lnTo>
                      <a:lnTo>
                        <a:pt x="682" y="334"/>
                      </a:lnTo>
                      <a:lnTo>
                        <a:pt x="690" y="323"/>
                      </a:lnTo>
                      <a:lnTo>
                        <a:pt x="718" y="323"/>
                      </a:lnTo>
                      <a:lnTo>
                        <a:pt x="712" y="316"/>
                      </a:lnTo>
                      <a:lnTo>
                        <a:pt x="711" y="305"/>
                      </a:lnTo>
                      <a:lnTo>
                        <a:pt x="705" y="296"/>
                      </a:lnTo>
                      <a:lnTo>
                        <a:pt x="675" y="276"/>
                      </a:lnTo>
                      <a:lnTo>
                        <a:pt x="666" y="273"/>
                      </a:lnTo>
                      <a:lnTo>
                        <a:pt x="664" y="262"/>
                      </a:lnTo>
                      <a:lnTo>
                        <a:pt x="657" y="253"/>
                      </a:lnTo>
                      <a:lnTo>
                        <a:pt x="653" y="242"/>
                      </a:lnTo>
                      <a:lnTo>
                        <a:pt x="648" y="232"/>
                      </a:lnTo>
                      <a:lnTo>
                        <a:pt x="637" y="226"/>
                      </a:lnTo>
                      <a:lnTo>
                        <a:pt x="630" y="216"/>
                      </a:lnTo>
                      <a:lnTo>
                        <a:pt x="612" y="204"/>
                      </a:lnTo>
                      <a:lnTo>
                        <a:pt x="593" y="192"/>
                      </a:lnTo>
                      <a:lnTo>
                        <a:pt x="587" y="181"/>
                      </a:lnTo>
                      <a:lnTo>
                        <a:pt x="588" y="171"/>
                      </a:lnTo>
                      <a:lnTo>
                        <a:pt x="587" y="166"/>
                      </a:lnTo>
                      <a:lnTo>
                        <a:pt x="577" y="159"/>
                      </a:lnTo>
                      <a:lnTo>
                        <a:pt x="569" y="152"/>
                      </a:lnTo>
                      <a:lnTo>
                        <a:pt x="546" y="152"/>
                      </a:lnTo>
                      <a:lnTo>
                        <a:pt x="535" y="148"/>
                      </a:lnTo>
                      <a:lnTo>
                        <a:pt x="530" y="133"/>
                      </a:lnTo>
                      <a:lnTo>
                        <a:pt x="517" y="129"/>
                      </a:lnTo>
                      <a:lnTo>
                        <a:pt x="506" y="128"/>
                      </a:lnTo>
                      <a:lnTo>
                        <a:pt x="496" y="118"/>
                      </a:lnTo>
                      <a:lnTo>
                        <a:pt x="494" y="105"/>
                      </a:lnTo>
                      <a:lnTo>
                        <a:pt x="496" y="89"/>
                      </a:lnTo>
                      <a:lnTo>
                        <a:pt x="501" y="71"/>
                      </a:lnTo>
                      <a:lnTo>
                        <a:pt x="496" y="55"/>
                      </a:lnTo>
                      <a:lnTo>
                        <a:pt x="480" y="34"/>
                      </a:lnTo>
                      <a:lnTo>
                        <a:pt x="463" y="15"/>
                      </a:lnTo>
                      <a:lnTo>
                        <a:pt x="45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8" name="任意多边形: 形状 177"/>
                <p:cNvSpPr>
                  <a:spLocks noChangeAspect="1"/>
                </p:cNvSpPr>
                <p:nvPr/>
              </p:nvSpPr>
              <p:spPr bwMode="gray">
                <a:xfrm>
                  <a:off x="4912518" y="3651597"/>
                  <a:ext cx="96838" cy="109538"/>
                </a:xfrm>
                <a:custGeom>
                  <a:avLst/>
                  <a:gdLst/>
                  <a:ahLst/>
                  <a:cxnLst>
                    <a:cxn ang="0">
                      <a:pos x="120" y="330"/>
                    </a:cxn>
                    <a:cxn ang="0">
                      <a:pos x="97" y="305"/>
                    </a:cxn>
                    <a:cxn ang="0">
                      <a:pos x="54" y="262"/>
                    </a:cxn>
                    <a:cxn ang="0">
                      <a:pos x="34" y="237"/>
                    </a:cxn>
                    <a:cxn ang="0">
                      <a:pos x="17" y="208"/>
                    </a:cxn>
                    <a:cxn ang="0">
                      <a:pos x="4" y="177"/>
                    </a:cxn>
                    <a:cxn ang="0">
                      <a:pos x="4" y="167"/>
                    </a:cxn>
                    <a:cxn ang="0">
                      <a:pos x="17" y="156"/>
                    </a:cxn>
                    <a:cxn ang="0">
                      <a:pos x="27" y="138"/>
                    </a:cxn>
                    <a:cxn ang="0">
                      <a:pos x="31" y="113"/>
                    </a:cxn>
                    <a:cxn ang="0">
                      <a:pos x="45" y="122"/>
                    </a:cxn>
                    <a:cxn ang="0">
                      <a:pos x="60" y="120"/>
                    </a:cxn>
                    <a:cxn ang="0">
                      <a:pos x="47" y="115"/>
                    </a:cxn>
                    <a:cxn ang="0">
                      <a:pos x="34" y="105"/>
                    </a:cxn>
                    <a:cxn ang="0">
                      <a:pos x="33" y="94"/>
                    </a:cxn>
                    <a:cxn ang="0">
                      <a:pos x="43" y="89"/>
                    </a:cxn>
                    <a:cxn ang="0">
                      <a:pos x="66" y="68"/>
                    </a:cxn>
                    <a:cxn ang="0">
                      <a:pos x="135" y="63"/>
                    </a:cxn>
                    <a:cxn ang="0">
                      <a:pos x="131" y="20"/>
                    </a:cxn>
                    <a:cxn ang="0">
                      <a:pos x="151" y="2"/>
                    </a:cxn>
                    <a:cxn ang="0">
                      <a:pos x="185" y="0"/>
                    </a:cxn>
                    <a:cxn ang="0">
                      <a:pos x="237" y="5"/>
                    </a:cxn>
                    <a:cxn ang="0">
                      <a:pos x="239" y="22"/>
                    </a:cxn>
                    <a:cxn ang="0">
                      <a:pos x="239" y="59"/>
                    </a:cxn>
                    <a:cxn ang="0">
                      <a:pos x="264" y="41"/>
                    </a:cxn>
                    <a:cxn ang="0">
                      <a:pos x="303" y="61"/>
                    </a:cxn>
                    <a:cxn ang="0">
                      <a:pos x="286" y="111"/>
                    </a:cxn>
                    <a:cxn ang="0">
                      <a:pos x="289" y="142"/>
                    </a:cxn>
                    <a:cxn ang="0">
                      <a:pos x="299" y="186"/>
                    </a:cxn>
                    <a:cxn ang="0">
                      <a:pos x="293" y="236"/>
                    </a:cxn>
                    <a:cxn ang="0">
                      <a:pos x="272" y="258"/>
                    </a:cxn>
                    <a:cxn ang="0">
                      <a:pos x="229" y="245"/>
                    </a:cxn>
                    <a:cxn ang="0">
                      <a:pos x="212" y="229"/>
                    </a:cxn>
                    <a:cxn ang="0">
                      <a:pos x="192" y="248"/>
                    </a:cxn>
                    <a:cxn ang="0">
                      <a:pos x="159" y="266"/>
                    </a:cxn>
                    <a:cxn ang="0">
                      <a:pos x="153" y="287"/>
                    </a:cxn>
                    <a:cxn ang="0">
                      <a:pos x="160" y="314"/>
                    </a:cxn>
                    <a:cxn ang="0">
                      <a:pos x="146" y="318"/>
                    </a:cxn>
                    <a:cxn ang="0">
                      <a:pos x="129" y="328"/>
                    </a:cxn>
                  </a:cxnLst>
                  <a:rect l="0" t="0" r="r" b="b"/>
                  <a:pathLst>
                    <a:path w="304" h="343">
                      <a:moveTo>
                        <a:pt x="127" y="343"/>
                      </a:moveTo>
                      <a:lnTo>
                        <a:pt x="120" y="330"/>
                      </a:lnTo>
                      <a:lnTo>
                        <a:pt x="110" y="320"/>
                      </a:lnTo>
                      <a:lnTo>
                        <a:pt x="97" y="305"/>
                      </a:lnTo>
                      <a:lnTo>
                        <a:pt x="61" y="274"/>
                      </a:lnTo>
                      <a:lnTo>
                        <a:pt x="54" y="262"/>
                      </a:lnTo>
                      <a:lnTo>
                        <a:pt x="45" y="251"/>
                      </a:lnTo>
                      <a:lnTo>
                        <a:pt x="34" y="237"/>
                      </a:lnTo>
                      <a:lnTo>
                        <a:pt x="27" y="231"/>
                      </a:lnTo>
                      <a:lnTo>
                        <a:pt x="17" y="208"/>
                      </a:lnTo>
                      <a:lnTo>
                        <a:pt x="13" y="194"/>
                      </a:lnTo>
                      <a:lnTo>
                        <a:pt x="4" y="177"/>
                      </a:lnTo>
                      <a:lnTo>
                        <a:pt x="0" y="169"/>
                      </a:lnTo>
                      <a:lnTo>
                        <a:pt x="4" y="167"/>
                      </a:lnTo>
                      <a:lnTo>
                        <a:pt x="12" y="165"/>
                      </a:lnTo>
                      <a:lnTo>
                        <a:pt x="17" y="156"/>
                      </a:lnTo>
                      <a:lnTo>
                        <a:pt x="24" y="150"/>
                      </a:lnTo>
                      <a:lnTo>
                        <a:pt x="27" y="138"/>
                      </a:lnTo>
                      <a:lnTo>
                        <a:pt x="28" y="113"/>
                      </a:lnTo>
                      <a:lnTo>
                        <a:pt x="31" y="113"/>
                      </a:lnTo>
                      <a:lnTo>
                        <a:pt x="36" y="118"/>
                      </a:lnTo>
                      <a:lnTo>
                        <a:pt x="45" y="122"/>
                      </a:lnTo>
                      <a:lnTo>
                        <a:pt x="57" y="122"/>
                      </a:lnTo>
                      <a:lnTo>
                        <a:pt x="60" y="120"/>
                      </a:lnTo>
                      <a:lnTo>
                        <a:pt x="56" y="117"/>
                      </a:lnTo>
                      <a:lnTo>
                        <a:pt x="47" y="115"/>
                      </a:lnTo>
                      <a:lnTo>
                        <a:pt x="40" y="110"/>
                      </a:lnTo>
                      <a:lnTo>
                        <a:pt x="34" y="105"/>
                      </a:lnTo>
                      <a:lnTo>
                        <a:pt x="30" y="99"/>
                      </a:lnTo>
                      <a:lnTo>
                        <a:pt x="33" y="94"/>
                      </a:lnTo>
                      <a:lnTo>
                        <a:pt x="40" y="94"/>
                      </a:lnTo>
                      <a:lnTo>
                        <a:pt x="43" y="89"/>
                      </a:lnTo>
                      <a:lnTo>
                        <a:pt x="43" y="73"/>
                      </a:lnTo>
                      <a:lnTo>
                        <a:pt x="66" y="68"/>
                      </a:lnTo>
                      <a:lnTo>
                        <a:pt x="137" y="65"/>
                      </a:lnTo>
                      <a:lnTo>
                        <a:pt x="135" y="63"/>
                      </a:lnTo>
                      <a:lnTo>
                        <a:pt x="132" y="43"/>
                      </a:lnTo>
                      <a:lnTo>
                        <a:pt x="131" y="20"/>
                      </a:lnTo>
                      <a:lnTo>
                        <a:pt x="137" y="5"/>
                      </a:lnTo>
                      <a:lnTo>
                        <a:pt x="151" y="2"/>
                      </a:lnTo>
                      <a:lnTo>
                        <a:pt x="165" y="4"/>
                      </a:lnTo>
                      <a:lnTo>
                        <a:pt x="185" y="0"/>
                      </a:lnTo>
                      <a:lnTo>
                        <a:pt x="201" y="4"/>
                      </a:lnTo>
                      <a:lnTo>
                        <a:pt x="237" y="5"/>
                      </a:lnTo>
                      <a:lnTo>
                        <a:pt x="245" y="8"/>
                      </a:lnTo>
                      <a:lnTo>
                        <a:pt x="239" y="22"/>
                      </a:lnTo>
                      <a:lnTo>
                        <a:pt x="238" y="41"/>
                      </a:lnTo>
                      <a:lnTo>
                        <a:pt x="239" y="59"/>
                      </a:lnTo>
                      <a:lnTo>
                        <a:pt x="248" y="64"/>
                      </a:lnTo>
                      <a:lnTo>
                        <a:pt x="264" y="41"/>
                      </a:lnTo>
                      <a:lnTo>
                        <a:pt x="293" y="48"/>
                      </a:lnTo>
                      <a:lnTo>
                        <a:pt x="303" y="61"/>
                      </a:lnTo>
                      <a:lnTo>
                        <a:pt x="304" y="81"/>
                      </a:lnTo>
                      <a:lnTo>
                        <a:pt x="286" y="111"/>
                      </a:lnTo>
                      <a:lnTo>
                        <a:pt x="285" y="128"/>
                      </a:lnTo>
                      <a:lnTo>
                        <a:pt x="289" y="142"/>
                      </a:lnTo>
                      <a:lnTo>
                        <a:pt x="300" y="170"/>
                      </a:lnTo>
                      <a:lnTo>
                        <a:pt x="299" y="186"/>
                      </a:lnTo>
                      <a:lnTo>
                        <a:pt x="296" y="199"/>
                      </a:lnTo>
                      <a:lnTo>
                        <a:pt x="293" y="236"/>
                      </a:lnTo>
                      <a:lnTo>
                        <a:pt x="288" y="253"/>
                      </a:lnTo>
                      <a:lnTo>
                        <a:pt x="272" y="258"/>
                      </a:lnTo>
                      <a:lnTo>
                        <a:pt x="254" y="242"/>
                      </a:lnTo>
                      <a:lnTo>
                        <a:pt x="229" y="245"/>
                      </a:lnTo>
                      <a:lnTo>
                        <a:pt x="219" y="234"/>
                      </a:lnTo>
                      <a:lnTo>
                        <a:pt x="212" y="229"/>
                      </a:lnTo>
                      <a:lnTo>
                        <a:pt x="201" y="237"/>
                      </a:lnTo>
                      <a:lnTo>
                        <a:pt x="192" y="248"/>
                      </a:lnTo>
                      <a:lnTo>
                        <a:pt x="169" y="257"/>
                      </a:lnTo>
                      <a:lnTo>
                        <a:pt x="159" y="266"/>
                      </a:lnTo>
                      <a:lnTo>
                        <a:pt x="154" y="274"/>
                      </a:lnTo>
                      <a:lnTo>
                        <a:pt x="153" y="287"/>
                      </a:lnTo>
                      <a:lnTo>
                        <a:pt x="158" y="299"/>
                      </a:lnTo>
                      <a:lnTo>
                        <a:pt x="160" y="314"/>
                      </a:lnTo>
                      <a:lnTo>
                        <a:pt x="158" y="318"/>
                      </a:lnTo>
                      <a:lnTo>
                        <a:pt x="146" y="318"/>
                      </a:lnTo>
                      <a:lnTo>
                        <a:pt x="135" y="321"/>
                      </a:lnTo>
                      <a:lnTo>
                        <a:pt x="129" y="328"/>
                      </a:lnTo>
                      <a:lnTo>
                        <a:pt x="127" y="34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9" name="任意多边形: 形状 178"/>
                <p:cNvSpPr>
                  <a:spLocks noChangeAspect="1"/>
                </p:cNvSpPr>
                <p:nvPr/>
              </p:nvSpPr>
              <p:spPr bwMode="gray">
                <a:xfrm>
                  <a:off x="4466431" y="3449984"/>
                  <a:ext cx="53975" cy="14288"/>
                </a:xfrm>
                <a:custGeom>
                  <a:avLst/>
                  <a:gdLst/>
                  <a:ahLst/>
                  <a:cxnLst>
                    <a:cxn ang="0">
                      <a:pos x="4" y="44"/>
                    </a:cxn>
                    <a:cxn ang="0">
                      <a:pos x="8" y="38"/>
                    </a:cxn>
                    <a:cxn ang="0">
                      <a:pos x="47" y="34"/>
                    </a:cxn>
                    <a:cxn ang="0">
                      <a:pos x="55" y="34"/>
                    </a:cxn>
                    <a:cxn ang="0">
                      <a:pos x="56" y="34"/>
                    </a:cxn>
                    <a:cxn ang="0">
                      <a:pos x="59" y="27"/>
                    </a:cxn>
                    <a:cxn ang="0">
                      <a:pos x="64" y="26"/>
                    </a:cxn>
                    <a:cxn ang="0">
                      <a:pos x="67" y="27"/>
                    </a:cxn>
                    <a:cxn ang="0">
                      <a:pos x="80" y="26"/>
                    </a:cxn>
                    <a:cxn ang="0">
                      <a:pos x="88" y="22"/>
                    </a:cxn>
                    <a:cxn ang="0">
                      <a:pos x="92" y="17"/>
                    </a:cxn>
                    <a:cxn ang="0">
                      <a:pos x="94" y="16"/>
                    </a:cxn>
                    <a:cxn ang="0">
                      <a:pos x="101" y="17"/>
                    </a:cxn>
                    <a:cxn ang="0">
                      <a:pos x="104" y="21"/>
                    </a:cxn>
                    <a:cxn ang="0">
                      <a:pos x="112" y="23"/>
                    </a:cxn>
                    <a:cxn ang="0">
                      <a:pos x="120" y="28"/>
                    </a:cxn>
                    <a:cxn ang="0">
                      <a:pos x="128" y="29"/>
                    </a:cxn>
                    <a:cxn ang="0">
                      <a:pos x="136" y="33"/>
                    </a:cxn>
                    <a:cxn ang="0">
                      <a:pos x="144" y="33"/>
                    </a:cxn>
                    <a:cxn ang="0">
                      <a:pos x="146" y="34"/>
                    </a:cxn>
                    <a:cxn ang="0">
                      <a:pos x="152" y="31"/>
                    </a:cxn>
                    <a:cxn ang="0">
                      <a:pos x="164" y="28"/>
                    </a:cxn>
                    <a:cxn ang="0">
                      <a:pos x="168" y="24"/>
                    </a:cxn>
                    <a:cxn ang="0">
                      <a:pos x="168" y="21"/>
                    </a:cxn>
                    <a:cxn ang="0">
                      <a:pos x="168" y="16"/>
                    </a:cxn>
                    <a:cxn ang="0">
                      <a:pos x="167" y="16"/>
                    </a:cxn>
                    <a:cxn ang="0">
                      <a:pos x="164" y="16"/>
                    </a:cxn>
                    <a:cxn ang="0">
                      <a:pos x="161" y="15"/>
                    </a:cxn>
                    <a:cxn ang="0">
                      <a:pos x="156" y="15"/>
                    </a:cxn>
                    <a:cxn ang="0">
                      <a:pos x="152" y="16"/>
                    </a:cxn>
                    <a:cxn ang="0">
                      <a:pos x="141" y="21"/>
                    </a:cxn>
                    <a:cxn ang="0">
                      <a:pos x="136" y="20"/>
                    </a:cxn>
                    <a:cxn ang="0">
                      <a:pos x="130" y="17"/>
                    </a:cxn>
                    <a:cxn ang="0">
                      <a:pos x="126" y="11"/>
                    </a:cxn>
                    <a:cxn ang="0">
                      <a:pos x="125" y="10"/>
                    </a:cxn>
                    <a:cxn ang="0">
                      <a:pos x="113" y="10"/>
                    </a:cxn>
                    <a:cxn ang="0">
                      <a:pos x="107" y="2"/>
                    </a:cxn>
                    <a:cxn ang="0">
                      <a:pos x="101" y="1"/>
                    </a:cxn>
                    <a:cxn ang="0">
                      <a:pos x="98" y="0"/>
                    </a:cxn>
                    <a:cxn ang="0">
                      <a:pos x="92" y="1"/>
                    </a:cxn>
                    <a:cxn ang="0">
                      <a:pos x="87" y="4"/>
                    </a:cxn>
                    <a:cxn ang="0">
                      <a:pos x="81" y="2"/>
                    </a:cxn>
                    <a:cxn ang="0">
                      <a:pos x="76" y="7"/>
                    </a:cxn>
                    <a:cxn ang="0">
                      <a:pos x="72" y="13"/>
                    </a:cxn>
                    <a:cxn ang="0">
                      <a:pos x="16" y="13"/>
                    </a:cxn>
                    <a:cxn ang="0">
                      <a:pos x="15" y="13"/>
                    </a:cxn>
                    <a:cxn ang="0">
                      <a:pos x="13" y="17"/>
                    </a:cxn>
                    <a:cxn ang="0">
                      <a:pos x="15" y="21"/>
                    </a:cxn>
                    <a:cxn ang="0">
                      <a:pos x="8" y="20"/>
                    </a:cxn>
                    <a:cxn ang="0">
                      <a:pos x="6" y="21"/>
                    </a:cxn>
                    <a:cxn ang="0">
                      <a:pos x="4" y="26"/>
                    </a:cxn>
                    <a:cxn ang="0">
                      <a:pos x="1" y="28"/>
                    </a:cxn>
                    <a:cxn ang="0">
                      <a:pos x="0" y="34"/>
                    </a:cxn>
                    <a:cxn ang="0">
                      <a:pos x="1" y="44"/>
                    </a:cxn>
                    <a:cxn ang="0">
                      <a:pos x="2" y="45"/>
                    </a:cxn>
                    <a:cxn ang="0">
                      <a:pos x="4" y="44"/>
                    </a:cxn>
                  </a:cxnLst>
                  <a:rect l="0" t="0" r="r" b="b"/>
                  <a:pathLst>
                    <a:path w="168" h="45">
                      <a:moveTo>
                        <a:pt x="4" y="44"/>
                      </a:moveTo>
                      <a:lnTo>
                        <a:pt x="8" y="38"/>
                      </a:lnTo>
                      <a:lnTo>
                        <a:pt x="47" y="34"/>
                      </a:lnTo>
                      <a:lnTo>
                        <a:pt x="55" y="34"/>
                      </a:lnTo>
                      <a:lnTo>
                        <a:pt x="56" y="34"/>
                      </a:lnTo>
                      <a:lnTo>
                        <a:pt x="59" y="27"/>
                      </a:lnTo>
                      <a:lnTo>
                        <a:pt x="64" y="26"/>
                      </a:lnTo>
                      <a:lnTo>
                        <a:pt x="67" y="27"/>
                      </a:lnTo>
                      <a:lnTo>
                        <a:pt x="80" y="26"/>
                      </a:lnTo>
                      <a:lnTo>
                        <a:pt x="88" y="22"/>
                      </a:lnTo>
                      <a:lnTo>
                        <a:pt x="92" y="17"/>
                      </a:lnTo>
                      <a:lnTo>
                        <a:pt x="94" y="16"/>
                      </a:lnTo>
                      <a:lnTo>
                        <a:pt x="101" y="17"/>
                      </a:lnTo>
                      <a:lnTo>
                        <a:pt x="104" y="21"/>
                      </a:lnTo>
                      <a:lnTo>
                        <a:pt x="112" y="23"/>
                      </a:lnTo>
                      <a:lnTo>
                        <a:pt x="120" y="28"/>
                      </a:lnTo>
                      <a:lnTo>
                        <a:pt x="128" y="29"/>
                      </a:lnTo>
                      <a:lnTo>
                        <a:pt x="136" y="33"/>
                      </a:lnTo>
                      <a:lnTo>
                        <a:pt x="144" y="33"/>
                      </a:lnTo>
                      <a:lnTo>
                        <a:pt x="146" y="34"/>
                      </a:lnTo>
                      <a:lnTo>
                        <a:pt x="152" y="31"/>
                      </a:lnTo>
                      <a:lnTo>
                        <a:pt x="164" y="28"/>
                      </a:lnTo>
                      <a:lnTo>
                        <a:pt x="168" y="24"/>
                      </a:lnTo>
                      <a:lnTo>
                        <a:pt x="168" y="21"/>
                      </a:lnTo>
                      <a:lnTo>
                        <a:pt x="168" y="16"/>
                      </a:lnTo>
                      <a:lnTo>
                        <a:pt x="167" y="16"/>
                      </a:lnTo>
                      <a:lnTo>
                        <a:pt x="164" y="16"/>
                      </a:lnTo>
                      <a:lnTo>
                        <a:pt x="161" y="15"/>
                      </a:lnTo>
                      <a:lnTo>
                        <a:pt x="156" y="15"/>
                      </a:lnTo>
                      <a:lnTo>
                        <a:pt x="152" y="16"/>
                      </a:lnTo>
                      <a:lnTo>
                        <a:pt x="141" y="21"/>
                      </a:lnTo>
                      <a:lnTo>
                        <a:pt x="136" y="20"/>
                      </a:lnTo>
                      <a:lnTo>
                        <a:pt x="130" y="17"/>
                      </a:lnTo>
                      <a:lnTo>
                        <a:pt x="126" y="11"/>
                      </a:lnTo>
                      <a:lnTo>
                        <a:pt x="125" y="10"/>
                      </a:lnTo>
                      <a:lnTo>
                        <a:pt x="113" y="10"/>
                      </a:lnTo>
                      <a:lnTo>
                        <a:pt x="107" y="2"/>
                      </a:lnTo>
                      <a:lnTo>
                        <a:pt x="101" y="1"/>
                      </a:lnTo>
                      <a:lnTo>
                        <a:pt x="98" y="0"/>
                      </a:lnTo>
                      <a:lnTo>
                        <a:pt x="92" y="1"/>
                      </a:lnTo>
                      <a:lnTo>
                        <a:pt x="87" y="4"/>
                      </a:lnTo>
                      <a:lnTo>
                        <a:pt x="81" y="2"/>
                      </a:lnTo>
                      <a:lnTo>
                        <a:pt x="76" y="7"/>
                      </a:lnTo>
                      <a:lnTo>
                        <a:pt x="72" y="13"/>
                      </a:lnTo>
                      <a:lnTo>
                        <a:pt x="16" y="13"/>
                      </a:lnTo>
                      <a:lnTo>
                        <a:pt x="15" y="13"/>
                      </a:lnTo>
                      <a:lnTo>
                        <a:pt x="13" y="17"/>
                      </a:lnTo>
                      <a:lnTo>
                        <a:pt x="15" y="21"/>
                      </a:lnTo>
                      <a:lnTo>
                        <a:pt x="8" y="20"/>
                      </a:lnTo>
                      <a:lnTo>
                        <a:pt x="6" y="21"/>
                      </a:lnTo>
                      <a:lnTo>
                        <a:pt x="4" y="26"/>
                      </a:lnTo>
                      <a:lnTo>
                        <a:pt x="1" y="28"/>
                      </a:lnTo>
                      <a:lnTo>
                        <a:pt x="0" y="34"/>
                      </a:lnTo>
                      <a:lnTo>
                        <a:pt x="1" y="44"/>
                      </a:lnTo>
                      <a:lnTo>
                        <a:pt x="2" y="45"/>
                      </a:lnTo>
                      <a:lnTo>
                        <a:pt x="4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0" name="任意多边形: 形状 179"/>
                <p:cNvSpPr>
                  <a:spLocks noChangeAspect="1"/>
                </p:cNvSpPr>
                <p:nvPr/>
              </p:nvSpPr>
              <p:spPr bwMode="gray">
                <a:xfrm>
                  <a:off x="4468018" y="3470622"/>
                  <a:ext cx="55563" cy="30163"/>
                </a:xfrm>
                <a:custGeom>
                  <a:avLst/>
                  <a:gdLst/>
                  <a:ahLst/>
                  <a:cxnLst>
                    <a:cxn ang="0">
                      <a:pos x="169" y="0"/>
                    </a:cxn>
                    <a:cxn ang="0">
                      <a:pos x="169" y="7"/>
                    </a:cxn>
                    <a:cxn ang="0">
                      <a:pos x="173" y="14"/>
                    </a:cxn>
                    <a:cxn ang="0">
                      <a:pos x="173" y="18"/>
                    </a:cxn>
                    <a:cxn ang="0">
                      <a:pos x="170" y="24"/>
                    </a:cxn>
                    <a:cxn ang="0">
                      <a:pos x="168" y="25"/>
                    </a:cxn>
                    <a:cxn ang="0">
                      <a:pos x="162" y="25"/>
                    </a:cxn>
                    <a:cxn ang="0">
                      <a:pos x="160" y="27"/>
                    </a:cxn>
                    <a:cxn ang="0">
                      <a:pos x="158" y="30"/>
                    </a:cxn>
                    <a:cxn ang="0">
                      <a:pos x="164" y="34"/>
                    </a:cxn>
                    <a:cxn ang="0">
                      <a:pos x="167" y="39"/>
                    </a:cxn>
                    <a:cxn ang="0">
                      <a:pos x="168" y="57"/>
                    </a:cxn>
                    <a:cxn ang="0">
                      <a:pos x="162" y="57"/>
                    </a:cxn>
                    <a:cxn ang="0">
                      <a:pos x="158" y="60"/>
                    </a:cxn>
                    <a:cxn ang="0">
                      <a:pos x="138" y="60"/>
                    </a:cxn>
                    <a:cxn ang="0">
                      <a:pos x="121" y="67"/>
                    </a:cxn>
                    <a:cxn ang="0">
                      <a:pos x="114" y="73"/>
                    </a:cxn>
                    <a:cxn ang="0">
                      <a:pos x="110" y="81"/>
                    </a:cxn>
                    <a:cxn ang="0">
                      <a:pos x="106" y="89"/>
                    </a:cxn>
                    <a:cxn ang="0">
                      <a:pos x="104" y="93"/>
                    </a:cxn>
                    <a:cxn ang="0">
                      <a:pos x="99" y="97"/>
                    </a:cxn>
                    <a:cxn ang="0">
                      <a:pos x="93" y="99"/>
                    </a:cxn>
                    <a:cxn ang="0">
                      <a:pos x="93" y="95"/>
                    </a:cxn>
                    <a:cxn ang="0">
                      <a:pos x="94" y="93"/>
                    </a:cxn>
                    <a:cxn ang="0">
                      <a:pos x="86" y="94"/>
                    </a:cxn>
                    <a:cxn ang="0">
                      <a:pos x="81" y="93"/>
                    </a:cxn>
                    <a:cxn ang="0">
                      <a:pos x="76" y="87"/>
                    </a:cxn>
                    <a:cxn ang="0">
                      <a:pos x="74" y="79"/>
                    </a:cxn>
                    <a:cxn ang="0">
                      <a:pos x="77" y="70"/>
                    </a:cxn>
                    <a:cxn ang="0">
                      <a:pos x="72" y="58"/>
                    </a:cxn>
                    <a:cxn ang="0">
                      <a:pos x="79" y="54"/>
                    </a:cxn>
                    <a:cxn ang="0">
                      <a:pos x="84" y="51"/>
                    </a:cxn>
                    <a:cxn ang="0">
                      <a:pos x="103" y="50"/>
                    </a:cxn>
                    <a:cxn ang="0">
                      <a:pos x="104" y="45"/>
                    </a:cxn>
                    <a:cxn ang="0">
                      <a:pos x="81" y="47"/>
                    </a:cxn>
                    <a:cxn ang="0">
                      <a:pos x="72" y="50"/>
                    </a:cxn>
                    <a:cxn ang="0">
                      <a:pos x="59" y="57"/>
                    </a:cxn>
                    <a:cxn ang="0">
                      <a:pos x="51" y="58"/>
                    </a:cxn>
                    <a:cxn ang="0">
                      <a:pos x="47" y="57"/>
                    </a:cxn>
                    <a:cxn ang="0">
                      <a:pos x="46" y="49"/>
                    </a:cxn>
                    <a:cxn ang="0">
                      <a:pos x="40" y="50"/>
                    </a:cxn>
                    <a:cxn ang="0">
                      <a:pos x="30" y="47"/>
                    </a:cxn>
                    <a:cxn ang="0">
                      <a:pos x="27" y="43"/>
                    </a:cxn>
                    <a:cxn ang="0">
                      <a:pos x="25" y="34"/>
                    </a:cxn>
                    <a:cxn ang="0">
                      <a:pos x="4" y="28"/>
                    </a:cxn>
                    <a:cxn ang="0">
                      <a:pos x="0" y="20"/>
                    </a:cxn>
                    <a:cxn ang="0">
                      <a:pos x="2" y="17"/>
                    </a:cxn>
                    <a:cxn ang="0">
                      <a:pos x="3" y="19"/>
                    </a:cxn>
                    <a:cxn ang="0">
                      <a:pos x="7" y="20"/>
                    </a:cxn>
                    <a:cxn ang="0">
                      <a:pos x="14" y="20"/>
                    </a:cxn>
                    <a:cxn ang="0">
                      <a:pos x="25" y="15"/>
                    </a:cxn>
                    <a:cxn ang="0">
                      <a:pos x="29" y="13"/>
                    </a:cxn>
                    <a:cxn ang="0">
                      <a:pos x="59" y="14"/>
                    </a:cxn>
                    <a:cxn ang="0">
                      <a:pos x="68" y="12"/>
                    </a:cxn>
                    <a:cxn ang="0">
                      <a:pos x="79" y="7"/>
                    </a:cxn>
                    <a:cxn ang="0">
                      <a:pos x="92" y="1"/>
                    </a:cxn>
                    <a:cxn ang="0">
                      <a:pos x="116" y="1"/>
                    </a:cxn>
                    <a:cxn ang="0">
                      <a:pos x="119" y="0"/>
                    </a:cxn>
                    <a:cxn ang="0">
                      <a:pos x="169" y="0"/>
                    </a:cxn>
                  </a:cxnLst>
                  <a:rect l="0" t="0" r="r" b="b"/>
                  <a:pathLst>
                    <a:path w="173" h="99">
                      <a:moveTo>
                        <a:pt x="169" y="0"/>
                      </a:moveTo>
                      <a:lnTo>
                        <a:pt x="169" y="7"/>
                      </a:lnTo>
                      <a:lnTo>
                        <a:pt x="173" y="14"/>
                      </a:lnTo>
                      <a:lnTo>
                        <a:pt x="173" y="18"/>
                      </a:lnTo>
                      <a:lnTo>
                        <a:pt x="170" y="24"/>
                      </a:lnTo>
                      <a:lnTo>
                        <a:pt x="168" y="25"/>
                      </a:lnTo>
                      <a:lnTo>
                        <a:pt x="162" y="25"/>
                      </a:lnTo>
                      <a:lnTo>
                        <a:pt x="160" y="27"/>
                      </a:lnTo>
                      <a:lnTo>
                        <a:pt x="158" y="30"/>
                      </a:lnTo>
                      <a:lnTo>
                        <a:pt x="164" y="34"/>
                      </a:lnTo>
                      <a:lnTo>
                        <a:pt x="167" y="39"/>
                      </a:lnTo>
                      <a:lnTo>
                        <a:pt x="168" y="57"/>
                      </a:lnTo>
                      <a:lnTo>
                        <a:pt x="162" y="57"/>
                      </a:lnTo>
                      <a:lnTo>
                        <a:pt x="158" y="60"/>
                      </a:lnTo>
                      <a:lnTo>
                        <a:pt x="138" y="60"/>
                      </a:lnTo>
                      <a:lnTo>
                        <a:pt x="121" y="67"/>
                      </a:lnTo>
                      <a:lnTo>
                        <a:pt x="114" y="73"/>
                      </a:lnTo>
                      <a:lnTo>
                        <a:pt x="110" y="81"/>
                      </a:lnTo>
                      <a:lnTo>
                        <a:pt x="106" y="89"/>
                      </a:lnTo>
                      <a:lnTo>
                        <a:pt x="104" y="93"/>
                      </a:lnTo>
                      <a:lnTo>
                        <a:pt x="99" y="97"/>
                      </a:lnTo>
                      <a:lnTo>
                        <a:pt x="93" y="99"/>
                      </a:lnTo>
                      <a:lnTo>
                        <a:pt x="93" y="95"/>
                      </a:lnTo>
                      <a:lnTo>
                        <a:pt x="94" y="93"/>
                      </a:lnTo>
                      <a:lnTo>
                        <a:pt x="86" y="94"/>
                      </a:lnTo>
                      <a:lnTo>
                        <a:pt x="81" y="93"/>
                      </a:lnTo>
                      <a:lnTo>
                        <a:pt x="76" y="87"/>
                      </a:lnTo>
                      <a:lnTo>
                        <a:pt x="74" y="79"/>
                      </a:lnTo>
                      <a:lnTo>
                        <a:pt x="77" y="70"/>
                      </a:lnTo>
                      <a:lnTo>
                        <a:pt x="72" y="58"/>
                      </a:lnTo>
                      <a:lnTo>
                        <a:pt x="79" y="54"/>
                      </a:lnTo>
                      <a:lnTo>
                        <a:pt x="84" y="51"/>
                      </a:lnTo>
                      <a:lnTo>
                        <a:pt x="103" y="50"/>
                      </a:lnTo>
                      <a:lnTo>
                        <a:pt x="104" y="45"/>
                      </a:lnTo>
                      <a:lnTo>
                        <a:pt x="81" y="47"/>
                      </a:lnTo>
                      <a:lnTo>
                        <a:pt x="72" y="50"/>
                      </a:lnTo>
                      <a:lnTo>
                        <a:pt x="59" y="57"/>
                      </a:lnTo>
                      <a:lnTo>
                        <a:pt x="51" y="58"/>
                      </a:lnTo>
                      <a:lnTo>
                        <a:pt x="47" y="57"/>
                      </a:lnTo>
                      <a:lnTo>
                        <a:pt x="46" y="49"/>
                      </a:lnTo>
                      <a:lnTo>
                        <a:pt x="40" y="50"/>
                      </a:lnTo>
                      <a:lnTo>
                        <a:pt x="30" y="47"/>
                      </a:lnTo>
                      <a:lnTo>
                        <a:pt x="27" y="43"/>
                      </a:lnTo>
                      <a:lnTo>
                        <a:pt x="25" y="34"/>
                      </a:lnTo>
                      <a:lnTo>
                        <a:pt x="4" y="28"/>
                      </a:lnTo>
                      <a:lnTo>
                        <a:pt x="0" y="20"/>
                      </a:lnTo>
                      <a:lnTo>
                        <a:pt x="2" y="17"/>
                      </a:lnTo>
                      <a:lnTo>
                        <a:pt x="3" y="19"/>
                      </a:lnTo>
                      <a:lnTo>
                        <a:pt x="7" y="20"/>
                      </a:lnTo>
                      <a:lnTo>
                        <a:pt x="14" y="20"/>
                      </a:lnTo>
                      <a:lnTo>
                        <a:pt x="25" y="15"/>
                      </a:lnTo>
                      <a:lnTo>
                        <a:pt x="29" y="13"/>
                      </a:lnTo>
                      <a:lnTo>
                        <a:pt x="59" y="14"/>
                      </a:lnTo>
                      <a:lnTo>
                        <a:pt x="68" y="12"/>
                      </a:lnTo>
                      <a:lnTo>
                        <a:pt x="79" y="7"/>
                      </a:lnTo>
                      <a:lnTo>
                        <a:pt x="92" y="1"/>
                      </a:lnTo>
                      <a:lnTo>
                        <a:pt x="116" y="1"/>
                      </a:lnTo>
                      <a:lnTo>
                        <a:pt x="119" y="0"/>
                      </a:lnTo>
                      <a:lnTo>
                        <a:pt x="16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1" name="任意多边形: 形状 180"/>
                <p:cNvSpPr>
                  <a:spLocks noChangeAspect="1"/>
                </p:cNvSpPr>
                <p:nvPr/>
              </p:nvSpPr>
              <p:spPr bwMode="gray">
                <a:xfrm>
                  <a:off x="4560093" y="3543647"/>
                  <a:ext cx="71438" cy="73025"/>
                </a:xfrm>
                <a:custGeom>
                  <a:avLst/>
                  <a:gdLst/>
                  <a:ahLst/>
                  <a:cxnLst>
                    <a:cxn ang="0">
                      <a:pos x="4" y="86"/>
                    </a:cxn>
                    <a:cxn ang="0">
                      <a:pos x="10" y="77"/>
                    </a:cxn>
                    <a:cxn ang="0">
                      <a:pos x="13" y="71"/>
                    </a:cxn>
                    <a:cxn ang="0">
                      <a:pos x="19" y="68"/>
                    </a:cxn>
                    <a:cxn ang="0">
                      <a:pos x="31" y="57"/>
                    </a:cxn>
                    <a:cxn ang="0">
                      <a:pos x="41" y="49"/>
                    </a:cxn>
                    <a:cxn ang="0">
                      <a:pos x="47" y="44"/>
                    </a:cxn>
                    <a:cxn ang="0">
                      <a:pos x="51" y="27"/>
                    </a:cxn>
                    <a:cxn ang="0">
                      <a:pos x="58" y="19"/>
                    </a:cxn>
                    <a:cxn ang="0">
                      <a:pos x="68" y="17"/>
                    </a:cxn>
                    <a:cxn ang="0">
                      <a:pos x="65" y="8"/>
                    </a:cxn>
                    <a:cxn ang="0">
                      <a:pos x="71" y="2"/>
                    </a:cxn>
                    <a:cxn ang="0">
                      <a:pos x="79" y="1"/>
                    </a:cxn>
                    <a:cxn ang="0">
                      <a:pos x="86" y="6"/>
                    </a:cxn>
                    <a:cxn ang="0">
                      <a:pos x="97" y="1"/>
                    </a:cxn>
                    <a:cxn ang="0">
                      <a:pos x="100" y="3"/>
                    </a:cxn>
                    <a:cxn ang="0">
                      <a:pos x="110" y="12"/>
                    </a:cxn>
                    <a:cxn ang="0">
                      <a:pos x="114" y="25"/>
                    </a:cxn>
                    <a:cxn ang="0">
                      <a:pos x="118" y="41"/>
                    </a:cxn>
                    <a:cxn ang="0">
                      <a:pos x="114" y="60"/>
                    </a:cxn>
                    <a:cxn ang="0">
                      <a:pos x="110" y="65"/>
                    </a:cxn>
                    <a:cxn ang="0">
                      <a:pos x="116" y="66"/>
                    </a:cxn>
                    <a:cxn ang="0">
                      <a:pos x="122" y="64"/>
                    </a:cxn>
                    <a:cxn ang="0">
                      <a:pos x="132" y="75"/>
                    </a:cxn>
                    <a:cxn ang="0">
                      <a:pos x="139" y="71"/>
                    </a:cxn>
                    <a:cxn ang="0">
                      <a:pos x="148" y="66"/>
                    </a:cxn>
                    <a:cxn ang="0">
                      <a:pos x="153" y="51"/>
                    </a:cxn>
                    <a:cxn ang="0">
                      <a:pos x="162" y="50"/>
                    </a:cxn>
                    <a:cxn ang="0">
                      <a:pos x="167" y="61"/>
                    </a:cxn>
                    <a:cxn ang="0">
                      <a:pos x="171" y="71"/>
                    </a:cxn>
                    <a:cxn ang="0">
                      <a:pos x="173" y="76"/>
                    </a:cxn>
                    <a:cxn ang="0">
                      <a:pos x="175" y="95"/>
                    </a:cxn>
                    <a:cxn ang="0">
                      <a:pos x="165" y="105"/>
                    </a:cxn>
                    <a:cxn ang="0">
                      <a:pos x="161" y="113"/>
                    </a:cxn>
                    <a:cxn ang="0">
                      <a:pos x="165" y="115"/>
                    </a:cxn>
                    <a:cxn ang="0">
                      <a:pos x="170" y="116"/>
                    </a:cxn>
                    <a:cxn ang="0">
                      <a:pos x="176" y="118"/>
                    </a:cxn>
                    <a:cxn ang="0">
                      <a:pos x="193" y="123"/>
                    </a:cxn>
                    <a:cxn ang="0">
                      <a:pos x="199" y="130"/>
                    </a:cxn>
                    <a:cxn ang="0">
                      <a:pos x="202" y="135"/>
                    </a:cxn>
                    <a:cxn ang="0">
                      <a:pos x="207" y="143"/>
                    </a:cxn>
                    <a:cxn ang="0">
                      <a:pos x="218" y="150"/>
                    </a:cxn>
                    <a:cxn ang="0">
                      <a:pos x="224" y="153"/>
                    </a:cxn>
                    <a:cxn ang="0">
                      <a:pos x="227" y="164"/>
                    </a:cxn>
                    <a:cxn ang="0">
                      <a:pos x="227" y="177"/>
                    </a:cxn>
                    <a:cxn ang="0">
                      <a:pos x="223" y="178"/>
                    </a:cxn>
                    <a:cxn ang="0">
                      <a:pos x="221" y="189"/>
                    </a:cxn>
                    <a:cxn ang="0">
                      <a:pos x="218" y="191"/>
                    </a:cxn>
                    <a:cxn ang="0">
                      <a:pos x="216" y="201"/>
                    </a:cxn>
                    <a:cxn ang="0">
                      <a:pos x="196" y="224"/>
                    </a:cxn>
                    <a:cxn ang="0">
                      <a:pos x="186" y="217"/>
                    </a:cxn>
                    <a:cxn ang="0">
                      <a:pos x="169" y="215"/>
                    </a:cxn>
                    <a:cxn ang="0">
                      <a:pos x="154" y="206"/>
                    </a:cxn>
                    <a:cxn ang="0">
                      <a:pos x="133" y="193"/>
                    </a:cxn>
                    <a:cxn ang="0">
                      <a:pos x="105" y="169"/>
                    </a:cxn>
                    <a:cxn ang="0">
                      <a:pos x="64" y="135"/>
                    </a:cxn>
                    <a:cxn ang="0">
                      <a:pos x="49" y="129"/>
                    </a:cxn>
                    <a:cxn ang="0">
                      <a:pos x="28" y="109"/>
                    </a:cxn>
                    <a:cxn ang="0">
                      <a:pos x="16" y="103"/>
                    </a:cxn>
                    <a:cxn ang="0">
                      <a:pos x="15" y="95"/>
                    </a:cxn>
                    <a:cxn ang="0">
                      <a:pos x="3" y="88"/>
                    </a:cxn>
                    <a:cxn ang="0">
                      <a:pos x="3" y="87"/>
                    </a:cxn>
                  </a:cxnLst>
                  <a:rect l="0" t="0" r="r" b="b"/>
                  <a:pathLst>
                    <a:path w="227" h="228">
                      <a:moveTo>
                        <a:pt x="3" y="86"/>
                      </a:moveTo>
                      <a:lnTo>
                        <a:pt x="4" y="86"/>
                      </a:lnTo>
                      <a:lnTo>
                        <a:pt x="9" y="83"/>
                      </a:lnTo>
                      <a:lnTo>
                        <a:pt x="10" y="77"/>
                      </a:lnTo>
                      <a:lnTo>
                        <a:pt x="13" y="76"/>
                      </a:lnTo>
                      <a:lnTo>
                        <a:pt x="13" y="71"/>
                      </a:lnTo>
                      <a:lnTo>
                        <a:pt x="14" y="68"/>
                      </a:lnTo>
                      <a:lnTo>
                        <a:pt x="19" y="68"/>
                      </a:lnTo>
                      <a:lnTo>
                        <a:pt x="22" y="66"/>
                      </a:lnTo>
                      <a:lnTo>
                        <a:pt x="31" y="57"/>
                      </a:lnTo>
                      <a:lnTo>
                        <a:pt x="37" y="56"/>
                      </a:lnTo>
                      <a:lnTo>
                        <a:pt x="41" y="49"/>
                      </a:lnTo>
                      <a:lnTo>
                        <a:pt x="44" y="49"/>
                      </a:lnTo>
                      <a:lnTo>
                        <a:pt x="47" y="44"/>
                      </a:lnTo>
                      <a:lnTo>
                        <a:pt x="51" y="43"/>
                      </a:lnTo>
                      <a:lnTo>
                        <a:pt x="51" y="27"/>
                      </a:lnTo>
                      <a:lnTo>
                        <a:pt x="53" y="25"/>
                      </a:lnTo>
                      <a:lnTo>
                        <a:pt x="58" y="19"/>
                      </a:lnTo>
                      <a:lnTo>
                        <a:pt x="68" y="18"/>
                      </a:lnTo>
                      <a:lnTo>
                        <a:pt x="68" y="17"/>
                      </a:lnTo>
                      <a:lnTo>
                        <a:pt x="64" y="13"/>
                      </a:lnTo>
                      <a:lnTo>
                        <a:pt x="65" y="8"/>
                      </a:lnTo>
                      <a:lnTo>
                        <a:pt x="69" y="8"/>
                      </a:lnTo>
                      <a:lnTo>
                        <a:pt x="71" y="2"/>
                      </a:lnTo>
                      <a:lnTo>
                        <a:pt x="75" y="0"/>
                      </a:lnTo>
                      <a:lnTo>
                        <a:pt x="79" y="1"/>
                      </a:lnTo>
                      <a:lnTo>
                        <a:pt x="85" y="6"/>
                      </a:lnTo>
                      <a:lnTo>
                        <a:pt x="86" y="6"/>
                      </a:lnTo>
                      <a:lnTo>
                        <a:pt x="89" y="3"/>
                      </a:lnTo>
                      <a:lnTo>
                        <a:pt x="97" y="1"/>
                      </a:lnTo>
                      <a:lnTo>
                        <a:pt x="100" y="2"/>
                      </a:lnTo>
                      <a:lnTo>
                        <a:pt x="100" y="3"/>
                      </a:lnTo>
                      <a:lnTo>
                        <a:pt x="102" y="7"/>
                      </a:lnTo>
                      <a:lnTo>
                        <a:pt x="110" y="12"/>
                      </a:lnTo>
                      <a:lnTo>
                        <a:pt x="110" y="19"/>
                      </a:lnTo>
                      <a:lnTo>
                        <a:pt x="114" y="25"/>
                      </a:lnTo>
                      <a:lnTo>
                        <a:pt x="116" y="39"/>
                      </a:lnTo>
                      <a:lnTo>
                        <a:pt x="118" y="41"/>
                      </a:lnTo>
                      <a:lnTo>
                        <a:pt x="117" y="56"/>
                      </a:lnTo>
                      <a:lnTo>
                        <a:pt x="114" y="60"/>
                      </a:lnTo>
                      <a:lnTo>
                        <a:pt x="111" y="62"/>
                      </a:lnTo>
                      <a:lnTo>
                        <a:pt x="110" y="65"/>
                      </a:lnTo>
                      <a:lnTo>
                        <a:pt x="111" y="66"/>
                      </a:lnTo>
                      <a:lnTo>
                        <a:pt x="116" y="66"/>
                      </a:lnTo>
                      <a:lnTo>
                        <a:pt x="119" y="62"/>
                      </a:lnTo>
                      <a:lnTo>
                        <a:pt x="122" y="64"/>
                      </a:lnTo>
                      <a:lnTo>
                        <a:pt x="127" y="67"/>
                      </a:lnTo>
                      <a:lnTo>
                        <a:pt x="132" y="75"/>
                      </a:lnTo>
                      <a:lnTo>
                        <a:pt x="137" y="73"/>
                      </a:lnTo>
                      <a:lnTo>
                        <a:pt x="139" y="71"/>
                      </a:lnTo>
                      <a:lnTo>
                        <a:pt x="146" y="70"/>
                      </a:lnTo>
                      <a:lnTo>
                        <a:pt x="148" y="66"/>
                      </a:lnTo>
                      <a:lnTo>
                        <a:pt x="153" y="60"/>
                      </a:lnTo>
                      <a:lnTo>
                        <a:pt x="153" y="51"/>
                      </a:lnTo>
                      <a:lnTo>
                        <a:pt x="156" y="49"/>
                      </a:lnTo>
                      <a:lnTo>
                        <a:pt x="162" y="50"/>
                      </a:lnTo>
                      <a:lnTo>
                        <a:pt x="166" y="56"/>
                      </a:lnTo>
                      <a:lnTo>
                        <a:pt x="167" y="61"/>
                      </a:lnTo>
                      <a:lnTo>
                        <a:pt x="169" y="70"/>
                      </a:lnTo>
                      <a:lnTo>
                        <a:pt x="171" y="71"/>
                      </a:lnTo>
                      <a:lnTo>
                        <a:pt x="173" y="75"/>
                      </a:lnTo>
                      <a:lnTo>
                        <a:pt x="173" y="76"/>
                      </a:lnTo>
                      <a:lnTo>
                        <a:pt x="178" y="80"/>
                      </a:lnTo>
                      <a:lnTo>
                        <a:pt x="175" y="95"/>
                      </a:lnTo>
                      <a:lnTo>
                        <a:pt x="173" y="98"/>
                      </a:lnTo>
                      <a:lnTo>
                        <a:pt x="165" y="105"/>
                      </a:lnTo>
                      <a:lnTo>
                        <a:pt x="161" y="111"/>
                      </a:lnTo>
                      <a:lnTo>
                        <a:pt x="161" y="113"/>
                      </a:lnTo>
                      <a:lnTo>
                        <a:pt x="164" y="113"/>
                      </a:lnTo>
                      <a:lnTo>
                        <a:pt x="165" y="115"/>
                      </a:lnTo>
                      <a:lnTo>
                        <a:pt x="169" y="114"/>
                      </a:lnTo>
                      <a:lnTo>
                        <a:pt x="170" y="116"/>
                      </a:lnTo>
                      <a:lnTo>
                        <a:pt x="172" y="118"/>
                      </a:lnTo>
                      <a:lnTo>
                        <a:pt x="176" y="118"/>
                      </a:lnTo>
                      <a:lnTo>
                        <a:pt x="183" y="123"/>
                      </a:lnTo>
                      <a:lnTo>
                        <a:pt x="193" y="123"/>
                      </a:lnTo>
                      <a:lnTo>
                        <a:pt x="196" y="123"/>
                      </a:lnTo>
                      <a:lnTo>
                        <a:pt x="199" y="130"/>
                      </a:lnTo>
                      <a:lnTo>
                        <a:pt x="199" y="134"/>
                      </a:lnTo>
                      <a:lnTo>
                        <a:pt x="202" y="135"/>
                      </a:lnTo>
                      <a:lnTo>
                        <a:pt x="205" y="140"/>
                      </a:lnTo>
                      <a:lnTo>
                        <a:pt x="207" y="143"/>
                      </a:lnTo>
                      <a:lnTo>
                        <a:pt x="213" y="145"/>
                      </a:lnTo>
                      <a:lnTo>
                        <a:pt x="218" y="150"/>
                      </a:lnTo>
                      <a:lnTo>
                        <a:pt x="224" y="148"/>
                      </a:lnTo>
                      <a:lnTo>
                        <a:pt x="224" y="153"/>
                      </a:lnTo>
                      <a:lnTo>
                        <a:pt x="226" y="158"/>
                      </a:lnTo>
                      <a:lnTo>
                        <a:pt x="227" y="164"/>
                      </a:lnTo>
                      <a:lnTo>
                        <a:pt x="225" y="172"/>
                      </a:lnTo>
                      <a:lnTo>
                        <a:pt x="227" y="177"/>
                      </a:lnTo>
                      <a:lnTo>
                        <a:pt x="227" y="178"/>
                      </a:lnTo>
                      <a:lnTo>
                        <a:pt x="223" y="178"/>
                      </a:lnTo>
                      <a:lnTo>
                        <a:pt x="221" y="181"/>
                      </a:lnTo>
                      <a:lnTo>
                        <a:pt x="221" y="189"/>
                      </a:lnTo>
                      <a:lnTo>
                        <a:pt x="218" y="189"/>
                      </a:lnTo>
                      <a:lnTo>
                        <a:pt x="218" y="191"/>
                      </a:lnTo>
                      <a:lnTo>
                        <a:pt x="218" y="196"/>
                      </a:lnTo>
                      <a:lnTo>
                        <a:pt x="216" y="201"/>
                      </a:lnTo>
                      <a:lnTo>
                        <a:pt x="218" y="228"/>
                      </a:lnTo>
                      <a:lnTo>
                        <a:pt x="196" y="224"/>
                      </a:lnTo>
                      <a:lnTo>
                        <a:pt x="189" y="220"/>
                      </a:lnTo>
                      <a:lnTo>
                        <a:pt x="186" y="217"/>
                      </a:lnTo>
                      <a:lnTo>
                        <a:pt x="180" y="217"/>
                      </a:lnTo>
                      <a:lnTo>
                        <a:pt x="169" y="215"/>
                      </a:lnTo>
                      <a:lnTo>
                        <a:pt x="160" y="210"/>
                      </a:lnTo>
                      <a:lnTo>
                        <a:pt x="154" y="206"/>
                      </a:lnTo>
                      <a:lnTo>
                        <a:pt x="144" y="201"/>
                      </a:lnTo>
                      <a:lnTo>
                        <a:pt x="133" y="193"/>
                      </a:lnTo>
                      <a:lnTo>
                        <a:pt x="119" y="188"/>
                      </a:lnTo>
                      <a:lnTo>
                        <a:pt x="105" y="169"/>
                      </a:lnTo>
                      <a:lnTo>
                        <a:pt x="69" y="141"/>
                      </a:lnTo>
                      <a:lnTo>
                        <a:pt x="64" y="135"/>
                      </a:lnTo>
                      <a:lnTo>
                        <a:pt x="59" y="131"/>
                      </a:lnTo>
                      <a:lnTo>
                        <a:pt x="49" y="129"/>
                      </a:lnTo>
                      <a:lnTo>
                        <a:pt x="36" y="123"/>
                      </a:lnTo>
                      <a:lnTo>
                        <a:pt x="28" y="109"/>
                      </a:lnTo>
                      <a:lnTo>
                        <a:pt x="19" y="105"/>
                      </a:lnTo>
                      <a:lnTo>
                        <a:pt x="16" y="103"/>
                      </a:lnTo>
                      <a:lnTo>
                        <a:pt x="16" y="98"/>
                      </a:lnTo>
                      <a:lnTo>
                        <a:pt x="15" y="95"/>
                      </a:lnTo>
                      <a:lnTo>
                        <a:pt x="4" y="92"/>
                      </a:lnTo>
                      <a:lnTo>
                        <a:pt x="3" y="88"/>
                      </a:lnTo>
                      <a:lnTo>
                        <a:pt x="0" y="88"/>
                      </a:lnTo>
                      <a:lnTo>
                        <a:pt x="3" y="87"/>
                      </a:lnTo>
                      <a:lnTo>
                        <a:pt x="3" y="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2" name="任意多边形: 形状 181"/>
                <p:cNvSpPr>
                  <a:spLocks noChangeAspect="1"/>
                </p:cNvSpPr>
                <p:nvPr/>
              </p:nvSpPr>
              <p:spPr bwMode="gray">
                <a:xfrm>
                  <a:off x="4806156" y="3449984"/>
                  <a:ext cx="204788" cy="169863"/>
                </a:xfrm>
                <a:custGeom>
                  <a:avLst/>
                  <a:gdLst/>
                  <a:ahLst/>
                  <a:cxnLst>
                    <a:cxn ang="0">
                      <a:pos x="48" y="85"/>
                    </a:cxn>
                    <a:cxn ang="0">
                      <a:pos x="55" y="67"/>
                    </a:cxn>
                    <a:cxn ang="0">
                      <a:pos x="75" y="43"/>
                    </a:cxn>
                    <a:cxn ang="0">
                      <a:pos x="96" y="9"/>
                    </a:cxn>
                    <a:cxn ang="0">
                      <a:pos x="139" y="3"/>
                    </a:cxn>
                    <a:cxn ang="0">
                      <a:pos x="199" y="20"/>
                    </a:cxn>
                    <a:cxn ang="0">
                      <a:pos x="233" y="48"/>
                    </a:cxn>
                    <a:cxn ang="0">
                      <a:pos x="264" y="30"/>
                    </a:cxn>
                    <a:cxn ang="0">
                      <a:pos x="303" y="37"/>
                    </a:cxn>
                    <a:cxn ang="0">
                      <a:pos x="362" y="58"/>
                    </a:cxn>
                    <a:cxn ang="0">
                      <a:pos x="406" y="32"/>
                    </a:cxn>
                    <a:cxn ang="0">
                      <a:pos x="459" y="30"/>
                    </a:cxn>
                    <a:cxn ang="0">
                      <a:pos x="496" y="26"/>
                    </a:cxn>
                    <a:cxn ang="0">
                      <a:pos x="517" y="36"/>
                    </a:cxn>
                    <a:cxn ang="0">
                      <a:pos x="544" y="22"/>
                    </a:cxn>
                    <a:cxn ang="0">
                      <a:pos x="558" y="15"/>
                    </a:cxn>
                    <a:cxn ang="0">
                      <a:pos x="571" y="3"/>
                    </a:cxn>
                    <a:cxn ang="0">
                      <a:pos x="581" y="20"/>
                    </a:cxn>
                    <a:cxn ang="0">
                      <a:pos x="604" y="43"/>
                    </a:cxn>
                    <a:cxn ang="0">
                      <a:pos x="624" y="76"/>
                    </a:cxn>
                    <a:cxn ang="0">
                      <a:pos x="639" y="84"/>
                    </a:cxn>
                    <a:cxn ang="0">
                      <a:pos x="642" y="119"/>
                    </a:cxn>
                    <a:cxn ang="0">
                      <a:pos x="604" y="142"/>
                    </a:cxn>
                    <a:cxn ang="0">
                      <a:pos x="587" y="159"/>
                    </a:cxn>
                    <a:cxn ang="0">
                      <a:pos x="567" y="207"/>
                    </a:cxn>
                    <a:cxn ang="0">
                      <a:pos x="554" y="257"/>
                    </a:cxn>
                    <a:cxn ang="0">
                      <a:pos x="549" y="280"/>
                    </a:cxn>
                    <a:cxn ang="0">
                      <a:pos x="517" y="315"/>
                    </a:cxn>
                    <a:cxn ang="0">
                      <a:pos x="501" y="360"/>
                    </a:cxn>
                    <a:cxn ang="0">
                      <a:pos x="478" y="406"/>
                    </a:cxn>
                    <a:cxn ang="0">
                      <a:pos x="447" y="401"/>
                    </a:cxn>
                    <a:cxn ang="0">
                      <a:pos x="440" y="392"/>
                    </a:cxn>
                    <a:cxn ang="0">
                      <a:pos x="392" y="386"/>
                    </a:cxn>
                    <a:cxn ang="0">
                      <a:pos x="371" y="403"/>
                    </a:cxn>
                    <a:cxn ang="0">
                      <a:pos x="344" y="427"/>
                    </a:cxn>
                    <a:cxn ang="0">
                      <a:pos x="330" y="472"/>
                    </a:cxn>
                    <a:cxn ang="0">
                      <a:pos x="313" y="497"/>
                    </a:cxn>
                    <a:cxn ang="0">
                      <a:pos x="304" y="497"/>
                    </a:cxn>
                    <a:cxn ang="0">
                      <a:pos x="276" y="516"/>
                    </a:cxn>
                    <a:cxn ang="0">
                      <a:pos x="237" y="515"/>
                    </a:cxn>
                    <a:cxn ang="0">
                      <a:pos x="227" y="524"/>
                    </a:cxn>
                    <a:cxn ang="0">
                      <a:pos x="216" y="522"/>
                    </a:cxn>
                    <a:cxn ang="0">
                      <a:pos x="193" y="532"/>
                    </a:cxn>
                    <a:cxn ang="0">
                      <a:pos x="180" y="524"/>
                    </a:cxn>
                    <a:cxn ang="0">
                      <a:pos x="151" y="500"/>
                    </a:cxn>
                    <a:cxn ang="0">
                      <a:pos x="151" y="467"/>
                    </a:cxn>
                    <a:cxn ang="0">
                      <a:pos x="136" y="454"/>
                    </a:cxn>
                    <a:cxn ang="0">
                      <a:pos x="126" y="444"/>
                    </a:cxn>
                    <a:cxn ang="0">
                      <a:pos x="96" y="417"/>
                    </a:cxn>
                    <a:cxn ang="0">
                      <a:pos x="5" y="417"/>
                    </a:cxn>
                    <a:cxn ang="0">
                      <a:pos x="1" y="366"/>
                    </a:cxn>
                    <a:cxn ang="0">
                      <a:pos x="6" y="295"/>
                    </a:cxn>
                    <a:cxn ang="0">
                      <a:pos x="23" y="248"/>
                    </a:cxn>
                    <a:cxn ang="0">
                      <a:pos x="49" y="218"/>
                    </a:cxn>
                    <a:cxn ang="0">
                      <a:pos x="53" y="208"/>
                    </a:cxn>
                    <a:cxn ang="0">
                      <a:pos x="48" y="197"/>
                    </a:cxn>
                    <a:cxn ang="0">
                      <a:pos x="58" y="189"/>
                    </a:cxn>
                    <a:cxn ang="0">
                      <a:pos x="55" y="154"/>
                    </a:cxn>
                    <a:cxn ang="0">
                      <a:pos x="43" y="134"/>
                    </a:cxn>
                  </a:cxnLst>
                  <a:rect l="0" t="0" r="r" b="b"/>
                  <a:pathLst>
                    <a:path w="642" h="532">
                      <a:moveTo>
                        <a:pt x="49" y="117"/>
                      </a:moveTo>
                      <a:lnTo>
                        <a:pt x="50" y="110"/>
                      </a:lnTo>
                      <a:lnTo>
                        <a:pt x="48" y="85"/>
                      </a:lnTo>
                      <a:lnTo>
                        <a:pt x="49" y="76"/>
                      </a:lnTo>
                      <a:lnTo>
                        <a:pt x="51" y="72"/>
                      </a:lnTo>
                      <a:lnTo>
                        <a:pt x="55" y="67"/>
                      </a:lnTo>
                      <a:lnTo>
                        <a:pt x="62" y="63"/>
                      </a:lnTo>
                      <a:lnTo>
                        <a:pt x="67" y="57"/>
                      </a:lnTo>
                      <a:lnTo>
                        <a:pt x="75" y="43"/>
                      </a:lnTo>
                      <a:lnTo>
                        <a:pt x="77" y="25"/>
                      </a:lnTo>
                      <a:lnTo>
                        <a:pt x="78" y="21"/>
                      </a:lnTo>
                      <a:lnTo>
                        <a:pt x="96" y="9"/>
                      </a:lnTo>
                      <a:lnTo>
                        <a:pt x="115" y="4"/>
                      </a:lnTo>
                      <a:lnTo>
                        <a:pt x="133" y="4"/>
                      </a:lnTo>
                      <a:lnTo>
                        <a:pt x="139" y="3"/>
                      </a:lnTo>
                      <a:lnTo>
                        <a:pt x="147" y="0"/>
                      </a:lnTo>
                      <a:lnTo>
                        <a:pt x="162" y="2"/>
                      </a:lnTo>
                      <a:lnTo>
                        <a:pt x="199" y="20"/>
                      </a:lnTo>
                      <a:lnTo>
                        <a:pt x="221" y="41"/>
                      </a:lnTo>
                      <a:lnTo>
                        <a:pt x="228" y="46"/>
                      </a:lnTo>
                      <a:lnTo>
                        <a:pt x="233" y="48"/>
                      </a:lnTo>
                      <a:lnTo>
                        <a:pt x="242" y="48"/>
                      </a:lnTo>
                      <a:lnTo>
                        <a:pt x="248" y="38"/>
                      </a:lnTo>
                      <a:lnTo>
                        <a:pt x="264" y="30"/>
                      </a:lnTo>
                      <a:lnTo>
                        <a:pt x="274" y="27"/>
                      </a:lnTo>
                      <a:lnTo>
                        <a:pt x="286" y="27"/>
                      </a:lnTo>
                      <a:lnTo>
                        <a:pt x="303" y="37"/>
                      </a:lnTo>
                      <a:lnTo>
                        <a:pt x="327" y="52"/>
                      </a:lnTo>
                      <a:lnTo>
                        <a:pt x="339" y="56"/>
                      </a:lnTo>
                      <a:lnTo>
                        <a:pt x="362" y="58"/>
                      </a:lnTo>
                      <a:lnTo>
                        <a:pt x="375" y="57"/>
                      </a:lnTo>
                      <a:lnTo>
                        <a:pt x="389" y="47"/>
                      </a:lnTo>
                      <a:lnTo>
                        <a:pt x="406" y="32"/>
                      </a:lnTo>
                      <a:lnTo>
                        <a:pt x="415" y="27"/>
                      </a:lnTo>
                      <a:lnTo>
                        <a:pt x="441" y="27"/>
                      </a:lnTo>
                      <a:lnTo>
                        <a:pt x="459" y="30"/>
                      </a:lnTo>
                      <a:lnTo>
                        <a:pt x="469" y="26"/>
                      </a:lnTo>
                      <a:lnTo>
                        <a:pt x="489" y="24"/>
                      </a:lnTo>
                      <a:lnTo>
                        <a:pt x="496" y="26"/>
                      </a:lnTo>
                      <a:lnTo>
                        <a:pt x="503" y="30"/>
                      </a:lnTo>
                      <a:lnTo>
                        <a:pt x="511" y="32"/>
                      </a:lnTo>
                      <a:lnTo>
                        <a:pt x="517" y="36"/>
                      </a:lnTo>
                      <a:lnTo>
                        <a:pt x="528" y="36"/>
                      </a:lnTo>
                      <a:lnTo>
                        <a:pt x="534" y="32"/>
                      </a:lnTo>
                      <a:lnTo>
                        <a:pt x="544" y="22"/>
                      </a:lnTo>
                      <a:lnTo>
                        <a:pt x="544" y="21"/>
                      </a:lnTo>
                      <a:lnTo>
                        <a:pt x="550" y="16"/>
                      </a:lnTo>
                      <a:lnTo>
                        <a:pt x="558" y="15"/>
                      </a:lnTo>
                      <a:lnTo>
                        <a:pt x="564" y="15"/>
                      </a:lnTo>
                      <a:lnTo>
                        <a:pt x="570" y="3"/>
                      </a:lnTo>
                      <a:lnTo>
                        <a:pt x="571" y="3"/>
                      </a:lnTo>
                      <a:lnTo>
                        <a:pt x="574" y="0"/>
                      </a:lnTo>
                      <a:lnTo>
                        <a:pt x="577" y="11"/>
                      </a:lnTo>
                      <a:lnTo>
                        <a:pt x="581" y="20"/>
                      </a:lnTo>
                      <a:lnTo>
                        <a:pt x="588" y="30"/>
                      </a:lnTo>
                      <a:lnTo>
                        <a:pt x="599" y="36"/>
                      </a:lnTo>
                      <a:lnTo>
                        <a:pt x="604" y="43"/>
                      </a:lnTo>
                      <a:lnTo>
                        <a:pt x="613" y="65"/>
                      </a:lnTo>
                      <a:lnTo>
                        <a:pt x="623" y="73"/>
                      </a:lnTo>
                      <a:lnTo>
                        <a:pt x="624" y="76"/>
                      </a:lnTo>
                      <a:lnTo>
                        <a:pt x="635" y="80"/>
                      </a:lnTo>
                      <a:lnTo>
                        <a:pt x="636" y="81"/>
                      </a:lnTo>
                      <a:lnTo>
                        <a:pt x="639" y="84"/>
                      </a:lnTo>
                      <a:lnTo>
                        <a:pt x="641" y="89"/>
                      </a:lnTo>
                      <a:lnTo>
                        <a:pt x="640" y="106"/>
                      </a:lnTo>
                      <a:lnTo>
                        <a:pt x="642" y="119"/>
                      </a:lnTo>
                      <a:lnTo>
                        <a:pt x="623" y="132"/>
                      </a:lnTo>
                      <a:lnTo>
                        <a:pt x="620" y="135"/>
                      </a:lnTo>
                      <a:lnTo>
                        <a:pt x="604" y="142"/>
                      </a:lnTo>
                      <a:lnTo>
                        <a:pt x="601" y="143"/>
                      </a:lnTo>
                      <a:lnTo>
                        <a:pt x="592" y="153"/>
                      </a:lnTo>
                      <a:lnTo>
                        <a:pt x="587" y="159"/>
                      </a:lnTo>
                      <a:lnTo>
                        <a:pt x="583" y="166"/>
                      </a:lnTo>
                      <a:lnTo>
                        <a:pt x="576" y="189"/>
                      </a:lnTo>
                      <a:lnTo>
                        <a:pt x="567" y="207"/>
                      </a:lnTo>
                      <a:lnTo>
                        <a:pt x="564" y="218"/>
                      </a:lnTo>
                      <a:lnTo>
                        <a:pt x="562" y="229"/>
                      </a:lnTo>
                      <a:lnTo>
                        <a:pt x="554" y="257"/>
                      </a:lnTo>
                      <a:lnTo>
                        <a:pt x="553" y="269"/>
                      </a:lnTo>
                      <a:lnTo>
                        <a:pt x="551" y="275"/>
                      </a:lnTo>
                      <a:lnTo>
                        <a:pt x="549" y="280"/>
                      </a:lnTo>
                      <a:lnTo>
                        <a:pt x="534" y="287"/>
                      </a:lnTo>
                      <a:lnTo>
                        <a:pt x="523" y="299"/>
                      </a:lnTo>
                      <a:lnTo>
                        <a:pt x="517" y="315"/>
                      </a:lnTo>
                      <a:lnTo>
                        <a:pt x="513" y="331"/>
                      </a:lnTo>
                      <a:lnTo>
                        <a:pt x="511" y="338"/>
                      </a:lnTo>
                      <a:lnTo>
                        <a:pt x="501" y="360"/>
                      </a:lnTo>
                      <a:lnTo>
                        <a:pt x="483" y="391"/>
                      </a:lnTo>
                      <a:lnTo>
                        <a:pt x="481" y="400"/>
                      </a:lnTo>
                      <a:lnTo>
                        <a:pt x="478" y="406"/>
                      </a:lnTo>
                      <a:lnTo>
                        <a:pt x="469" y="409"/>
                      </a:lnTo>
                      <a:lnTo>
                        <a:pt x="456" y="408"/>
                      </a:lnTo>
                      <a:lnTo>
                        <a:pt x="447" y="401"/>
                      </a:lnTo>
                      <a:lnTo>
                        <a:pt x="443" y="398"/>
                      </a:lnTo>
                      <a:lnTo>
                        <a:pt x="443" y="397"/>
                      </a:lnTo>
                      <a:lnTo>
                        <a:pt x="440" y="392"/>
                      </a:lnTo>
                      <a:lnTo>
                        <a:pt x="429" y="382"/>
                      </a:lnTo>
                      <a:lnTo>
                        <a:pt x="414" y="381"/>
                      </a:lnTo>
                      <a:lnTo>
                        <a:pt x="392" y="386"/>
                      </a:lnTo>
                      <a:lnTo>
                        <a:pt x="377" y="386"/>
                      </a:lnTo>
                      <a:lnTo>
                        <a:pt x="375" y="386"/>
                      </a:lnTo>
                      <a:lnTo>
                        <a:pt x="371" y="403"/>
                      </a:lnTo>
                      <a:lnTo>
                        <a:pt x="360" y="408"/>
                      </a:lnTo>
                      <a:lnTo>
                        <a:pt x="352" y="416"/>
                      </a:lnTo>
                      <a:lnTo>
                        <a:pt x="344" y="427"/>
                      </a:lnTo>
                      <a:lnTo>
                        <a:pt x="335" y="443"/>
                      </a:lnTo>
                      <a:lnTo>
                        <a:pt x="332" y="458"/>
                      </a:lnTo>
                      <a:lnTo>
                        <a:pt x="330" y="472"/>
                      </a:lnTo>
                      <a:lnTo>
                        <a:pt x="327" y="481"/>
                      </a:lnTo>
                      <a:lnTo>
                        <a:pt x="320" y="490"/>
                      </a:lnTo>
                      <a:lnTo>
                        <a:pt x="313" y="497"/>
                      </a:lnTo>
                      <a:lnTo>
                        <a:pt x="313" y="504"/>
                      </a:lnTo>
                      <a:lnTo>
                        <a:pt x="309" y="498"/>
                      </a:lnTo>
                      <a:lnTo>
                        <a:pt x="304" y="497"/>
                      </a:lnTo>
                      <a:lnTo>
                        <a:pt x="301" y="505"/>
                      </a:lnTo>
                      <a:lnTo>
                        <a:pt x="300" y="517"/>
                      </a:lnTo>
                      <a:lnTo>
                        <a:pt x="276" y="516"/>
                      </a:lnTo>
                      <a:lnTo>
                        <a:pt x="265" y="517"/>
                      </a:lnTo>
                      <a:lnTo>
                        <a:pt x="242" y="508"/>
                      </a:lnTo>
                      <a:lnTo>
                        <a:pt x="237" y="515"/>
                      </a:lnTo>
                      <a:lnTo>
                        <a:pt x="234" y="516"/>
                      </a:lnTo>
                      <a:lnTo>
                        <a:pt x="231" y="521"/>
                      </a:lnTo>
                      <a:lnTo>
                        <a:pt x="227" y="524"/>
                      </a:lnTo>
                      <a:lnTo>
                        <a:pt x="225" y="524"/>
                      </a:lnTo>
                      <a:lnTo>
                        <a:pt x="221" y="525"/>
                      </a:lnTo>
                      <a:lnTo>
                        <a:pt x="216" y="522"/>
                      </a:lnTo>
                      <a:lnTo>
                        <a:pt x="212" y="525"/>
                      </a:lnTo>
                      <a:lnTo>
                        <a:pt x="210" y="524"/>
                      </a:lnTo>
                      <a:lnTo>
                        <a:pt x="193" y="532"/>
                      </a:lnTo>
                      <a:lnTo>
                        <a:pt x="190" y="524"/>
                      </a:lnTo>
                      <a:lnTo>
                        <a:pt x="182" y="524"/>
                      </a:lnTo>
                      <a:lnTo>
                        <a:pt x="180" y="524"/>
                      </a:lnTo>
                      <a:lnTo>
                        <a:pt x="168" y="521"/>
                      </a:lnTo>
                      <a:lnTo>
                        <a:pt x="163" y="513"/>
                      </a:lnTo>
                      <a:lnTo>
                        <a:pt x="151" y="500"/>
                      </a:lnTo>
                      <a:lnTo>
                        <a:pt x="146" y="482"/>
                      </a:lnTo>
                      <a:lnTo>
                        <a:pt x="146" y="471"/>
                      </a:lnTo>
                      <a:lnTo>
                        <a:pt x="151" y="467"/>
                      </a:lnTo>
                      <a:lnTo>
                        <a:pt x="147" y="467"/>
                      </a:lnTo>
                      <a:lnTo>
                        <a:pt x="140" y="465"/>
                      </a:lnTo>
                      <a:lnTo>
                        <a:pt x="136" y="454"/>
                      </a:lnTo>
                      <a:lnTo>
                        <a:pt x="133" y="451"/>
                      </a:lnTo>
                      <a:lnTo>
                        <a:pt x="130" y="445"/>
                      </a:lnTo>
                      <a:lnTo>
                        <a:pt x="126" y="444"/>
                      </a:lnTo>
                      <a:lnTo>
                        <a:pt x="124" y="439"/>
                      </a:lnTo>
                      <a:lnTo>
                        <a:pt x="117" y="429"/>
                      </a:lnTo>
                      <a:lnTo>
                        <a:pt x="96" y="417"/>
                      </a:lnTo>
                      <a:lnTo>
                        <a:pt x="86" y="416"/>
                      </a:lnTo>
                      <a:lnTo>
                        <a:pt x="64" y="413"/>
                      </a:lnTo>
                      <a:lnTo>
                        <a:pt x="5" y="417"/>
                      </a:lnTo>
                      <a:lnTo>
                        <a:pt x="2" y="414"/>
                      </a:lnTo>
                      <a:lnTo>
                        <a:pt x="0" y="375"/>
                      </a:lnTo>
                      <a:lnTo>
                        <a:pt x="1" y="366"/>
                      </a:lnTo>
                      <a:lnTo>
                        <a:pt x="6" y="345"/>
                      </a:lnTo>
                      <a:lnTo>
                        <a:pt x="5" y="315"/>
                      </a:lnTo>
                      <a:lnTo>
                        <a:pt x="6" y="295"/>
                      </a:lnTo>
                      <a:lnTo>
                        <a:pt x="10" y="283"/>
                      </a:lnTo>
                      <a:lnTo>
                        <a:pt x="22" y="263"/>
                      </a:lnTo>
                      <a:lnTo>
                        <a:pt x="23" y="248"/>
                      </a:lnTo>
                      <a:lnTo>
                        <a:pt x="26" y="239"/>
                      </a:lnTo>
                      <a:lnTo>
                        <a:pt x="34" y="229"/>
                      </a:lnTo>
                      <a:lnTo>
                        <a:pt x="49" y="218"/>
                      </a:lnTo>
                      <a:lnTo>
                        <a:pt x="49" y="212"/>
                      </a:lnTo>
                      <a:lnTo>
                        <a:pt x="53" y="209"/>
                      </a:lnTo>
                      <a:lnTo>
                        <a:pt x="53" y="208"/>
                      </a:lnTo>
                      <a:lnTo>
                        <a:pt x="53" y="204"/>
                      </a:lnTo>
                      <a:lnTo>
                        <a:pt x="48" y="199"/>
                      </a:lnTo>
                      <a:lnTo>
                        <a:pt x="48" y="197"/>
                      </a:lnTo>
                      <a:lnTo>
                        <a:pt x="50" y="191"/>
                      </a:lnTo>
                      <a:lnTo>
                        <a:pt x="53" y="189"/>
                      </a:lnTo>
                      <a:lnTo>
                        <a:pt x="58" y="189"/>
                      </a:lnTo>
                      <a:lnTo>
                        <a:pt x="59" y="187"/>
                      </a:lnTo>
                      <a:lnTo>
                        <a:pt x="59" y="169"/>
                      </a:lnTo>
                      <a:lnTo>
                        <a:pt x="55" y="154"/>
                      </a:lnTo>
                      <a:lnTo>
                        <a:pt x="54" y="149"/>
                      </a:lnTo>
                      <a:lnTo>
                        <a:pt x="44" y="139"/>
                      </a:lnTo>
                      <a:lnTo>
                        <a:pt x="43" y="134"/>
                      </a:lnTo>
                      <a:lnTo>
                        <a:pt x="44" y="123"/>
                      </a:lnTo>
                      <a:lnTo>
                        <a:pt x="49" y="1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3" name="任意多边形: 形状 182"/>
                <p:cNvSpPr>
                  <a:spLocks noChangeAspect="1"/>
                </p:cNvSpPr>
                <p:nvPr/>
              </p:nvSpPr>
              <p:spPr bwMode="gray">
                <a:xfrm>
                  <a:off x="4952206" y="3627784"/>
                  <a:ext cx="133350" cy="152400"/>
                </a:xfrm>
                <a:custGeom>
                  <a:avLst/>
                  <a:gdLst/>
                  <a:ahLst/>
                  <a:cxnLst>
                    <a:cxn ang="0">
                      <a:pos x="408" y="5"/>
                    </a:cxn>
                    <a:cxn ang="0">
                      <a:pos x="377" y="16"/>
                    </a:cxn>
                    <a:cxn ang="0">
                      <a:pos x="343" y="0"/>
                    </a:cxn>
                    <a:cxn ang="0">
                      <a:pos x="300" y="17"/>
                    </a:cxn>
                    <a:cxn ang="0">
                      <a:pos x="274" y="47"/>
                    </a:cxn>
                    <a:cxn ang="0">
                      <a:pos x="274" y="101"/>
                    </a:cxn>
                    <a:cxn ang="0">
                      <a:pos x="267" y="114"/>
                    </a:cxn>
                    <a:cxn ang="0">
                      <a:pos x="234" y="96"/>
                    </a:cxn>
                    <a:cxn ang="0">
                      <a:pos x="205" y="90"/>
                    </a:cxn>
                    <a:cxn ang="0">
                      <a:pos x="118" y="84"/>
                    </a:cxn>
                    <a:cxn ang="0">
                      <a:pos x="111" y="117"/>
                    </a:cxn>
                    <a:cxn ang="0">
                      <a:pos x="121" y="140"/>
                    </a:cxn>
                    <a:cxn ang="0">
                      <a:pos x="166" y="124"/>
                    </a:cxn>
                    <a:cxn ang="0">
                      <a:pos x="177" y="157"/>
                    </a:cxn>
                    <a:cxn ang="0">
                      <a:pos x="158" y="204"/>
                    </a:cxn>
                    <a:cxn ang="0">
                      <a:pos x="173" y="246"/>
                    </a:cxn>
                    <a:cxn ang="0">
                      <a:pos x="169" y="275"/>
                    </a:cxn>
                    <a:cxn ang="0">
                      <a:pos x="161" y="329"/>
                    </a:cxn>
                    <a:cxn ang="0">
                      <a:pos x="127" y="318"/>
                    </a:cxn>
                    <a:cxn ang="0">
                      <a:pos x="92" y="310"/>
                    </a:cxn>
                    <a:cxn ang="0">
                      <a:pos x="74" y="313"/>
                    </a:cxn>
                    <a:cxn ang="0">
                      <a:pos x="42" y="333"/>
                    </a:cxn>
                    <a:cxn ang="0">
                      <a:pos x="27" y="350"/>
                    </a:cxn>
                    <a:cxn ang="0">
                      <a:pos x="31" y="375"/>
                    </a:cxn>
                    <a:cxn ang="0">
                      <a:pos x="31" y="394"/>
                    </a:cxn>
                    <a:cxn ang="0">
                      <a:pos x="8" y="397"/>
                    </a:cxn>
                    <a:cxn ang="0">
                      <a:pos x="0" y="419"/>
                    </a:cxn>
                    <a:cxn ang="0">
                      <a:pos x="19" y="434"/>
                    </a:cxn>
                    <a:cxn ang="0">
                      <a:pos x="40" y="456"/>
                    </a:cxn>
                    <a:cxn ang="0">
                      <a:pos x="63" y="469"/>
                    </a:cxn>
                    <a:cxn ang="0">
                      <a:pos x="80" y="449"/>
                    </a:cxn>
                    <a:cxn ang="0">
                      <a:pos x="100" y="447"/>
                    </a:cxn>
                    <a:cxn ang="0">
                      <a:pos x="121" y="468"/>
                    </a:cxn>
                    <a:cxn ang="0">
                      <a:pos x="140" y="452"/>
                    </a:cxn>
                    <a:cxn ang="0">
                      <a:pos x="161" y="444"/>
                    </a:cxn>
                    <a:cxn ang="0">
                      <a:pos x="177" y="445"/>
                    </a:cxn>
                    <a:cxn ang="0">
                      <a:pos x="188" y="466"/>
                    </a:cxn>
                    <a:cxn ang="0">
                      <a:pos x="232" y="437"/>
                    </a:cxn>
                    <a:cxn ang="0">
                      <a:pos x="261" y="415"/>
                    </a:cxn>
                    <a:cxn ang="0">
                      <a:pos x="278" y="376"/>
                    </a:cxn>
                    <a:cxn ang="0">
                      <a:pos x="282" y="337"/>
                    </a:cxn>
                    <a:cxn ang="0">
                      <a:pos x="312" y="280"/>
                    </a:cxn>
                    <a:cxn ang="0">
                      <a:pos x="348" y="254"/>
                    </a:cxn>
                    <a:cxn ang="0">
                      <a:pos x="364" y="237"/>
                    </a:cxn>
                    <a:cxn ang="0">
                      <a:pos x="372" y="141"/>
                    </a:cxn>
                    <a:cxn ang="0">
                      <a:pos x="391" y="73"/>
                    </a:cxn>
                    <a:cxn ang="0">
                      <a:pos x="417" y="17"/>
                    </a:cxn>
                  </a:cxnLst>
                  <a:rect l="0" t="0" r="r" b="b"/>
                  <a:pathLst>
                    <a:path w="417" h="479">
                      <a:moveTo>
                        <a:pt x="414" y="0"/>
                      </a:moveTo>
                      <a:lnTo>
                        <a:pt x="408" y="5"/>
                      </a:lnTo>
                      <a:lnTo>
                        <a:pt x="393" y="12"/>
                      </a:lnTo>
                      <a:lnTo>
                        <a:pt x="377" y="16"/>
                      </a:lnTo>
                      <a:lnTo>
                        <a:pt x="360" y="10"/>
                      </a:lnTo>
                      <a:lnTo>
                        <a:pt x="343" y="0"/>
                      </a:lnTo>
                      <a:lnTo>
                        <a:pt x="323" y="3"/>
                      </a:lnTo>
                      <a:lnTo>
                        <a:pt x="300" y="17"/>
                      </a:lnTo>
                      <a:lnTo>
                        <a:pt x="283" y="33"/>
                      </a:lnTo>
                      <a:lnTo>
                        <a:pt x="274" y="47"/>
                      </a:lnTo>
                      <a:lnTo>
                        <a:pt x="272" y="58"/>
                      </a:lnTo>
                      <a:lnTo>
                        <a:pt x="274" y="101"/>
                      </a:lnTo>
                      <a:lnTo>
                        <a:pt x="272" y="111"/>
                      </a:lnTo>
                      <a:lnTo>
                        <a:pt x="267" y="114"/>
                      </a:lnTo>
                      <a:lnTo>
                        <a:pt x="244" y="96"/>
                      </a:lnTo>
                      <a:lnTo>
                        <a:pt x="234" y="96"/>
                      </a:lnTo>
                      <a:lnTo>
                        <a:pt x="220" y="91"/>
                      </a:lnTo>
                      <a:lnTo>
                        <a:pt x="205" y="90"/>
                      </a:lnTo>
                      <a:lnTo>
                        <a:pt x="194" y="84"/>
                      </a:lnTo>
                      <a:lnTo>
                        <a:pt x="118" y="84"/>
                      </a:lnTo>
                      <a:lnTo>
                        <a:pt x="112" y="98"/>
                      </a:lnTo>
                      <a:lnTo>
                        <a:pt x="111" y="117"/>
                      </a:lnTo>
                      <a:lnTo>
                        <a:pt x="112" y="135"/>
                      </a:lnTo>
                      <a:lnTo>
                        <a:pt x="121" y="140"/>
                      </a:lnTo>
                      <a:lnTo>
                        <a:pt x="137" y="117"/>
                      </a:lnTo>
                      <a:lnTo>
                        <a:pt x="166" y="124"/>
                      </a:lnTo>
                      <a:lnTo>
                        <a:pt x="176" y="137"/>
                      </a:lnTo>
                      <a:lnTo>
                        <a:pt x="177" y="157"/>
                      </a:lnTo>
                      <a:lnTo>
                        <a:pt x="159" y="187"/>
                      </a:lnTo>
                      <a:lnTo>
                        <a:pt x="158" y="204"/>
                      </a:lnTo>
                      <a:lnTo>
                        <a:pt x="162" y="218"/>
                      </a:lnTo>
                      <a:lnTo>
                        <a:pt x="173" y="246"/>
                      </a:lnTo>
                      <a:lnTo>
                        <a:pt x="172" y="262"/>
                      </a:lnTo>
                      <a:lnTo>
                        <a:pt x="169" y="275"/>
                      </a:lnTo>
                      <a:lnTo>
                        <a:pt x="166" y="312"/>
                      </a:lnTo>
                      <a:lnTo>
                        <a:pt x="161" y="329"/>
                      </a:lnTo>
                      <a:lnTo>
                        <a:pt x="145" y="334"/>
                      </a:lnTo>
                      <a:lnTo>
                        <a:pt x="127" y="318"/>
                      </a:lnTo>
                      <a:lnTo>
                        <a:pt x="102" y="321"/>
                      </a:lnTo>
                      <a:lnTo>
                        <a:pt x="92" y="310"/>
                      </a:lnTo>
                      <a:lnTo>
                        <a:pt x="85" y="305"/>
                      </a:lnTo>
                      <a:lnTo>
                        <a:pt x="74" y="313"/>
                      </a:lnTo>
                      <a:lnTo>
                        <a:pt x="65" y="324"/>
                      </a:lnTo>
                      <a:lnTo>
                        <a:pt x="42" y="333"/>
                      </a:lnTo>
                      <a:lnTo>
                        <a:pt x="32" y="342"/>
                      </a:lnTo>
                      <a:lnTo>
                        <a:pt x="27" y="350"/>
                      </a:lnTo>
                      <a:lnTo>
                        <a:pt x="26" y="363"/>
                      </a:lnTo>
                      <a:lnTo>
                        <a:pt x="31" y="375"/>
                      </a:lnTo>
                      <a:lnTo>
                        <a:pt x="33" y="390"/>
                      </a:lnTo>
                      <a:lnTo>
                        <a:pt x="31" y="394"/>
                      </a:lnTo>
                      <a:lnTo>
                        <a:pt x="19" y="394"/>
                      </a:lnTo>
                      <a:lnTo>
                        <a:pt x="8" y="397"/>
                      </a:lnTo>
                      <a:lnTo>
                        <a:pt x="2" y="404"/>
                      </a:lnTo>
                      <a:lnTo>
                        <a:pt x="0" y="419"/>
                      </a:lnTo>
                      <a:lnTo>
                        <a:pt x="13" y="425"/>
                      </a:lnTo>
                      <a:lnTo>
                        <a:pt x="19" y="434"/>
                      </a:lnTo>
                      <a:lnTo>
                        <a:pt x="33" y="449"/>
                      </a:lnTo>
                      <a:lnTo>
                        <a:pt x="40" y="456"/>
                      </a:lnTo>
                      <a:lnTo>
                        <a:pt x="49" y="479"/>
                      </a:lnTo>
                      <a:lnTo>
                        <a:pt x="63" y="469"/>
                      </a:lnTo>
                      <a:lnTo>
                        <a:pt x="73" y="463"/>
                      </a:lnTo>
                      <a:lnTo>
                        <a:pt x="80" y="449"/>
                      </a:lnTo>
                      <a:lnTo>
                        <a:pt x="90" y="444"/>
                      </a:lnTo>
                      <a:lnTo>
                        <a:pt x="100" y="447"/>
                      </a:lnTo>
                      <a:lnTo>
                        <a:pt x="105" y="458"/>
                      </a:lnTo>
                      <a:lnTo>
                        <a:pt x="121" y="468"/>
                      </a:lnTo>
                      <a:lnTo>
                        <a:pt x="133" y="465"/>
                      </a:lnTo>
                      <a:lnTo>
                        <a:pt x="140" y="452"/>
                      </a:lnTo>
                      <a:lnTo>
                        <a:pt x="148" y="446"/>
                      </a:lnTo>
                      <a:lnTo>
                        <a:pt x="161" y="444"/>
                      </a:lnTo>
                      <a:lnTo>
                        <a:pt x="175" y="440"/>
                      </a:lnTo>
                      <a:lnTo>
                        <a:pt x="177" y="445"/>
                      </a:lnTo>
                      <a:lnTo>
                        <a:pt x="178" y="463"/>
                      </a:lnTo>
                      <a:lnTo>
                        <a:pt x="188" y="466"/>
                      </a:lnTo>
                      <a:lnTo>
                        <a:pt x="209" y="458"/>
                      </a:lnTo>
                      <a:lnTo>
                        <a:pt x="232" y="437"/>
                      </a:lnTo>
                      <a:lnTo>
                        <a:pt x="246" y="430"/>
                      </a:lnTo>
                      <a:lnTo>
                        <a:pt x="261" y="415"/>
                      </a:lnTo>
                      <a:lnTo>
                        <a:pt x="274" y="394"/>
                      </a:lnTo>
                      <a:lnTo>
                        <a:pt x="278" y="376"/>
                      </a:lnTo>
                      <a:lnTo>
                        <a:pt x="278" y="358"/>
                      </a:lnTo>
                      <a:lnTo>
                        <a:pt x="282" y="337"/>
                      </a:lnTo>
                      <a:lnTo>
                        <a:pt x="289" y="316"/>
                      </a:lnTo>
                      <a:lnTo>
                        <a:pt x="312" y="280"/>
                      </a:lnTo>
                      <a:lnTo>
                        <a:pt x="329" y="264"/>
                      </a:lnTo>
                      <a:lnTo>
                        <a:pt x="348" y="254"/>
                      </a:lnTo>
                      <a:lnTo>
                        <a:pt x="363" y="241"/>
                      </a:lnTo>
                      <a:lnTo>
                        <a:pt x="364" y="237"/>
                      </a:lnTo>
                      <a:lnTo>
                        <a:pt x="371" y="207"/>
                      </a:lnTo>
                      <a:lnTo>
                        <a:pt x="372" y="141"/>
                      </a:lnTo>
                      <a:lnTo>
                        <a:pt x="381" y="97"/>
                      </a:lnTo>
                      <a:lnTo>
                        <a:pt x="391" y="73"/>
                      </a:lnTo>
                      <a:lnTo>
                        <a:pt x="412" y="36"/>
                      </a:lnTo>
                      <a:lnTo>
                        <a:pt x="417" y="17"/>
                      </a:lnTo>
                      <a:lnTo>
                        <a:pt x="414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4" name="任意多边形: 形状 183"/>
                <p:cNvSpPr>
                  <a:spLocks noChangeAspect="1"/>
                </p:cNvSpPr>
                <p:nvPr/>
              </p:nvSpPr>
              <p:spPr bwMode="gray">
                <a:xfrm>
                  <a:off x="4922043" y="3653184"/>
                  <a:ext cx="33338" cy="22225"/>
                </a:xfrm>
                <a:custGeom>
                  <a:avLst/>
                  <a:gdLst/>
                  <a:ahLst/>
                  <a:cxnLst>
                    <a:cxn ang="0">
                      <a:pos x="107" y="0"/>
                    </a:cxn>
                    <a:cxn ang="0">
                      <a:pos x="67" y="0"/>
                    </a:cxn>
                    <a:cxn ang="0">
                      <a:pos x="25" y="3"/>
                    </a:cxn>
                    <a:cxn ang="0">
                      <a:pos x="21" y="4"/>
                    </a:cxn>
                    <a:cxn ang="0">
                      <a:pos x="21" y="14"/>
                    </a:cxn>
                    <a:cxn ang="0">
                      <a:pos x="14" y="26"/>
                    </a:cxn>
                    <a:cxn ang="0">
                      <a:pos x="11" y="37"/>
                    </a:cxn>
                    <a:cxn ang="0">
                      <a:pos x="0" y="56"/>
                    </a:cxn>
                    <a:cxn ang="0">
                      <a:pos x="15" y="63"/>
                    </a:cxn>
                    <a:cxn ang="0">
                      <a:pos x="15" y="65"/>
                    </a:cxn>
                    <a:cxn ang="0">
                      <a:pos x="13" y="69"/>
                    </a:cxn>
                    <a:cxn ang="0">
                      <a:pos x="13" y="68"/>
                    </a:cxn>
                    <a:cxn ang="0">
                      <a:pos x="36" y="63"/>
                    </a:cxn>
                    <a:cxn ang="0">
                      <a:pos x="107" y="60"/>
                    </a:cxn>
                    <a:cxn ang="0">
                      <a:pos x="105" y="58"/>
                    </a:cxn>
                    <a:cxn ang="0">
                      <a:pos x="102" y="38"/>
                    </a:cxn>
                    <a:cxn ang="0">
                      <a:pos x="101" y="15"/>
                    </a:cxn>
                    <a:cxn ang="0">
                      <a:pos x="107" y="0"/>
                    </a:cxn>
                  </a:cxnLst>
                  <a:rect l="0" t="0" r="r" b="b"/>
                  <a:pathLst>
                    <a:path w="107" h="69">
                      <a:moveTo>
                        <a:pt x="107" y="0"/>
                      </a:moveTo>
                      <a:lnTo>
                        <a:pt x="67" y="0"/>
                      </a:lnTo>
                      <a:lnTo>
                        <a:pt x="25" y="3"/>
                      </a:lnTo>
                      <a:lnTo>
                        <a:pt x="21" y="4"/>
                      </a:lnTo>
                      <a:lnTo>
                        <a:pt x="21" y="14"/>
                      </a:lnTo>
                      <a:lnTo>
                        <a:pt x="14" y="26"/>
                      </a:lnTo>
                      <a:lnTo>
                        <a:pt x="11" y="37"/>
                      </a:lnTo>
                      <a:lnTo>
                        <a:pt x="0" y="56"/>
                      </a:lnTo>
                      <a:lnTo>
                        <a:pt x="15" y="63"/>
                      </a:lnTo>
                      <a:lnTo>
                        <a:pt x="15" y="65"/>
                      </a:lnTo>
                      <a:lnTo>
                        <a:pt x="13" y="69"/>
                      </a:lnTo>
                      <a:lnTo>
                        <a:pt x="13" y="68"/>
                      </a:lnTo>
                      <a:lnTo>
                        <a:pt x="36" y="63"/>
                      </a:lnTo>
                      <a:lnTo>
                        <a:pt x="107" y="60"/>
                      </a:lnTo>
                      <a:lnTo>
                        <a:pt x="105" y="58"/>
                      </a:lnTo>
                      <a:lnTo>
                        <a:pt x="102" y="38"/>
                      </a:lnTo>
                      <a:lnTo>
                        <a:pt x="101" y="15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5" name="任意多边形: 形状 184"/>
                <p:cNvSpPr>
                  <a:spLocks noChangeAspect="1"/>
                </p:cNvSpPr>
                <p:nvPr/>
              </p:nvSpPr>
              <p:spPr bwMode="gray">
                <a:xfrm>
                  <a:off x="5268117" y="3732559"/>
                  <a:ext cx="28575" cy="34925"/>
                </a:xfrm>
                <a:custGeom>
                  <a:avLst/>
                  <a:gdLst/>
                  <a:ahLst/>
                  <a:cxnLst>
                    <a:cxn ang="0">
                      <a:pos x="83" y="5"/>
                    </a:cxn>
                    <a:cxn ang="0">
                      <a:pos x="81" y="1"/>
                    </a:cxn>
                    <a:cxn ang="0">
                      <a:pos x="76" y="1"/>
                    </a:cxn>
                    <a:cxn ang="0">
                      <a:pos x="76" y="0"/>
                    </a:cxn>
                    <a:cxn ang="0">
                      <a:pos x="71" y="0"/>
                    </a:cxn>
                    <a:cxn ang="0">
                      <a:pos x="59" y="4"/>
                    </a:cxn>
                    <a:cxn ang="0">
                      <a:pos x="49" y="4"/>
                    </a:cxn>
                    <a:cxn ang="0">
                      <a:pos x="46" y="6"/>
                    </a:cxn>
                    <a:cxn ang="0">
                      <a:pos x="45" y="9"/>
                    </a:cxn>
                    <a:cxn ang="0">
                      <a:pos x="45" y="17"/>
                    </a:cxn>
                    <a:cxn ang="0">
                      <a:pos x="41" y="22"/>
                    </a:cxn>
                    <a:cxn ang="0">
                      <a:pos x="33" y="22"/>
                    </a:cxn>
                    <a:cxn ang="0">
                      <a:pos x="28" y="25"/>
                    </a:cxn>
                    <a:cxn ang="0">
                      <a:pos x="22" y="26"/>
                    </a:cxn>
                    <a:cxn ang="0">
                      <a:pos x="19" y="25"/>
                    </a:cxn>
                    <a:cxn ang="0">
                      <a:pos x="16" y="16"/>
                    </a:cxn>
                    <a:cxn ang="0">
                      <a:pos x="13" y="11"/>
                    </a:cxn>
                    <a:cxn ang="0">
                      <a:pos x="11" y="10"/>
                    </a:cxn>
                    <a:cxn ang="0">
                      <a:pos x="6" y="10"/>
                    </a:cxn>
                    <a:cxn ang="0">
                      <a:pos x="1" y="13"/>
                    </a:cxn>
                    <a:cxn ang="0">
                      <a:pos x="1" y="22"/>
                    </a:cxn>
                    <a:cxn ang="0">
                      <a:pos x="0" y="22"/>
                    </a:cxn>
                    <a:cxn ang="0">
                      <a:pos x="6" y="28"/>
                    </a:cxn>
                    <a:cxn ang="0">
                      <a:pos x="8" y="34"/>
                    </a:cxn>
                    <a:cxn ang="0">
                      <a:pos x="11" y="58"/>
                    </a:cxn>
                    <a:cxn ang="0">
                      <a:pos x="13" y="61"/>
                    </a:cxn>
                    <a:cxn ang="0">
                      <a:pos x="16" y="69"/>
                    </a:cxn>
                    <a:cxn ang="0">
                      <a:pos x="17" y="79"/>
                    </a:cxn>
                    <a:cxn ang="0">
                      <a:pos x="17" y="91"/>
                    </a:cxn>
                    <a:cxn ang="0">
                      <a:pos x="18" y="101"/>
                    </a:cxn>
                    <a:cxn ang="0">
                      <a:pos x="23" y="108"/>
                    </a:cxn>
                    <a:cxn ang="0">
                      <a:pos x="29" y="114"/>
                    </a:cxn>
                    <a:cxn ang="0">
                      <a:pos x="32" y="113"/>
                    </a:cxn>
                    <a:cxn ang="0">
                      <a:pos x="43" y="110"/>
                    </a:cxn>
                    <a:cxn ang="0">
                      <a:pos x="57" y="106"/>
                    </a:cxn>
                    <a:cxn ang="0">
                      <a:pos x="68" y="86"/>
                    </a:cxn>
                    <a:cxn ang="0">
                      <a:pos x="73" y="80"/>
                    </a:cxn>
                    <a:cxn ang="0">
                      <a:pos x="79" y="66"/>
                    </a:cxn>
                    <a:cxn ang="0">
                      <a:pos x="89" y="54"/>
                    </a:cxn>
                    <a:cxn ang="0">
                      <a:pos x="93" y="48"/>
                    </a:cxn>
                    <a:cxn ang="0">
                      <a:pos x="93" y="40"/>
                    </a:cxn>
                    <a:cxn ang="0">
                      <a:pos x="91" y="34"/>
                    </a:cxn>
                    <a:cxn ang="0">
                      <a:pos x="87" y="31"/>
                    </a:cxn>
                    <a:cxn ang="0">
                      <a:pos x="81" y="29"/>
                    </a:cxn>
                    <a:cxn ang="0">
                      <a:pos x="77" y="26"/>
                    </a:cxn>
                    <a:cxn ang="0">
                      <a:pos x="77" y="22"/>
                    </a:cxn>
                    <a:cxn ang="0">
                      <a:pos x="77" y="16"/>
                    </a:cxn>
                    <a:cxn ang="0">
                      <a:pos x="78" y="10"/>
                    </a:cxn>
                    <a:cxn ang="0">
                      <a:pos x="83" y="5"/>
                    </a:cxn>
                  </a:cxnLst>
                  <a:rect l="0" t="0" r="r" b="b"/>
                  <a:pathLst>
                    <a:path w="93" h="114">
                      <a:moveTo>
                        <a:pt x="83" y="5"/>
                      </a:moveTo>
                      <a:lnTo>
                        <a:pt x="81" y="1"/>
                      </a:lnTo>
                      <a:lnTo>
                        <a:pt x="76" y="1"/>
                      </a:lnTo>
                      <a:lnTo>
                        <a:pt x="76" y="0"/>
                      </a:lnTo>
                      <a:lnTo>
                        <a:pt x="71" y="0"/>
                      </a:lnTo>
                      <a:lnTo>
                        <a:pt x="59" y="4"/>
                      </a:lnTo>
                      <a:lnTo>
                        <a:pt x="49" y="4"/>
                      </a:lnTo>
                      <a:lnTo>
                        <a:pt x="46" y="6"/>
                      </a:lnTo>
                      <a:lnTo>
                        <a:pt x="45" y="9"/>
                      </a:lnTo>
                      <a:lnTo>
                        <a:pt x="45" y="17"/>
                      </a:lnTo>
                      <a:lnTo>
                        <a:pt x="41" y="22"/>
                      </a:lnTo>
                      <a:lnTo>
                        <a:pt x="33" y="22"/>
                      </a:lnTo>
                      <a:lnTo>
                        <a:pt x="28" y="25"/>
                      </a:lnTo>
                      <a:lnTo>
                        <a:pt x="22" y="26"/>
                      </a:lnTo>
                      <a:lnTo>
                        <a:pt x="19" y="25"/>
                      </a:lnTo>
                      <a:lnTo>
                        <a:pt x="16" y="16"/>
                      </a:lnTo>
                      <a:lnTo>
                        <a:pt x="13" y="11"/>
                      </a:lnTo>
                      <a:lnTo>
                        <a:pt x="11" y="10"/>
                      </a:lnTo>
                      <a:lnTo>
                        <a:pt x="6" y="10"/>
                      </a:lnTo>
                      <a:lnTo>
                        <a:pt x="1" y="13"/>
                      </a:lnTo>
                      <a:lnTo>
                        <a:pt x="1" y="22"/>
                      </a:lnTo>
                      <a:lnTo>
                        <a:pt x="0" y="22"/>
                      </a:lnTo>
                      <a:lnTo>
                        <a:pt x="6" y="28"/>
                      </a:lnTo>
                      <a:lnTo>
                        <a:pt x="8" y="34"/>
                      </a:lnTo>
                      <a:lnTo>
                        <a:pt x="11" y="58"/>
                      </a:lnTo>
                      <a:lnTo>
                        <a:pt x="13" y="61"/>
                      </a:lnTo>
                      <a:lnTo>
                        <a:pt x="16" y="69"/>
                      </a:lnTo>
                      <a:lnTo>
                        <a:pt x="17" y="79"/>
                      </a:lnTo>
                      <a:lnTo>
                        <a:pt x="17" y="91"/>
                      </a:lnTo>
                      <a:lnTo>
                        <a:pt x="18" y="101"/>
                      </a:lnTo>
                      <a:lnTo>
                        <a:pt x="23" y="108"/>
                      </a:lnTo>
                      <a:lnTo>
                        <a:pt x="29" y="114"/>
                      </a:lnTo>
                      <a:lnTo>
                        <a:pt x="32" y="113"/>
                      </a:lnTo>
                      <a:lnTo>
                        <a:pt x="43" y="110"/>
                      </a:lnTo>
                      <a:lnTo>
                        <a:pt x="57" y="106"/>
                      </a:lnTo>
                      <a:lnTo>
                        <a:pt x="68" y="86"/>
                      </a:lnTo>
                      <a:lnTo>
                        <a:pt x="73" y="80"/>
                      </a:lnTo>
                      <a:lnTo>
                        <a:pt x="79" y="66"/>
                      </a:lnTo>
                      <a:lnTo>
                        <a:pt x="89" y="54"/>
                      </a:lnTo>
                      <a:lnTo>
                        <a:pt x="93" y="48"/>
                      </a:lnTo>
                      <a:lnTo>
                        <a:pt x="93" y="40"/>
                      </a:lnTo>
                      <a:lnTo>
                        <a:pt x="91" y="34"/>
                      </a:lnTo>
                      <a:lnTo>
                        <a:pt x="87" y="31"/>
                      </a:lnTo>
                      <a:lnTo>
                        <a:pt x="81" y="29"/>
                      </a:lnTo>
                      <a:lnTo>
                        <a:pt x="77" y="26"/>
                      </a:lnTo>
                      <a:lnTo>
                        <a:pt x="77" y="22"/>
                      </a:lnTo>
                      <a:lnTo>
                        <a:pt x="77" y="16"/>
                      </a:lnTo>
                      <a:lnTo>
                        <a:pt x="78" y="10"/>
                      </a:lnTo>
                      <a:lnTo>
                        <a:pt x="83" y="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6" name="任意多边形: 形状 185"/>
                <p:cNvSpPr>
                  <a:spLocks noChangeAspect="1"/>
                </p:cNvSpPr>
                <p:nvPr/>
              </p:nvSpPr>
              <p:spPr bwMode="gray">
                <a:xfrm>
                  <a:off x="5277642" y="3619847"/>
                  <a:ext cx="92075" cy="96838"/>
                </a:xfrm>
                <a:custGeom>
                  <a:avLst/>
                  <a:gdLst/>
                  <a:ahLst/>
                  <a:cxnLst>
                    <a:cxn ang="0">
                      <a:pos x="232" y="0"/>
                    </a:cxn>
                    <a:cxn ang="0">
                      <a:pos x="205" y="21"/>
                    </a:cxn>
                    <a:cxn ang="0">
                      <a:pos x="170" y="19"/>
                    </a:cxn>
                    <a:cxn ang="0">
                      <a:pos x="143" y="25"/>
                    </a:cxn>
                    <a:cxn ang="0">
                      <a:pos x="120" y="22"/>
                    </a:cxn>
                    <a:cxn ang="0">
                      <a:pos x="98" y="25"/>
                    </a:cxn>
                    <a:cxn ang="0">
                      <a:pos x="73" y="23"/>
                    </a:cxn>
                    <a:cxn ang="0">
                      <a:pos x="66" y="32"/>
                    </a:cxn>
                    <a:cxn ang="0">
                      <a:pos x="60" y="59"/>
                    </a:cxn>
                    <a:cxn ang="0">
                      <a:pos x="63" y="89"/>
                    </a:cxn>
                    <a:cxn ang="0">
                      <a:pos x="73" y="98"/>
                    </a:cxn>
                    <a:cxn ang="0">
                      <a:pos x="84" y="105"/>
                    </a:cxn>
                    <a:cxn ang="0">
                      <a:pos x="82" y="121"/>
                    </a:cxn>
                    <a:cxn ang="0">
                      <a:pos x="67" y="135"/>
                    </a:cxn>
                    <a:cxn ang="0">
                      <a:pos x="52" y="147"/>
                    </a:cxn>
                    <a:cxn ang="0">
                      <a:pos x="44" y="159"/>
                    </a:cxn>
                    <a:cxn ang="0">
                      <a:pos x="20" y="186"/>
                    </a:cxn>
                    <a:cxn ang="0">
                      <a:pos x="11" y="202"/>
                    </a:cxn>
                    <a:cxn ang="0">
                      <a:pos x="3" y="247"/>
                    </a:cxn>
                    <a:cxn ang="0">
                      <a:pos x="0" y="296"/>
                    </a:cxn>
                    <a:cxn ang="0">
                      <a:pos x="11" y="302"/>
                    </a:cxn>
                    <a:cxn ang="0">
                      <a:pos x="25" y="290"/>
                    </a:cxn>
                    <a:cxn ang="0">
                      <a:pos x="36" y="285"/>
                    </a:cxn>
                    <a:cxn ang="0">
                      <a:pos x="63" y="283"/>
                    </a:cxn>
                    <a:cxn ang="0">
                      <a:pos x="70" y="278"/>
                    </a:cxn>
                    <a:cxn ang="0">
                      <a:pos x="110" y="274"/>
                    </a:cxn>
                    <a:cxn ang="0">
                      <a:pos x="120" y="240"/>
                    </a:cxn>
                    <a:cxn ang="0">
                      <a:pos x="132" y="232"/>
                    </a:cxn>
                    <a:cxn ang="0">
                      <a:pos x="147" y="221"/>
                    </a:cxn>
                    <a:cxn ang="0">
                      <a:pos x="157" y="222"/>
                    </a:cxn>
                    <a:cxn ang="0">
                      <a:pos x="164" y="218"/>
                    </a:cxn>
                    <a:cxn ang="0">
                      <a:pos x="183" y="223"/>
                    </a:cxn>
                    <a:cxn ang="0">
                      <a:pos x="201" y="211"/>
                    </a:cxn>
                    <a:cxn ang="0">
                      <a:pos x="223" y="213"/>
                    </a:cxn>
                    <a:cxn ang="0">
                      <a:pos x="234" y="213"/>
                    </a:cxn>
                    <a:cxn ang="0">
                      <a:pos x="258" y="181"/>
                    </a:cxn>
                    <a:cxn ang="0">
                      <a:pos x="270" y="167"/>
                    </a:cxn>
                    <a:cxn ang="0">
                      <a:pos x="286" y="143"/>
                    </a:cxn>
                    <a:cxn ang="0">
                      <a:pos x="289" y="110"/>
                    </a:cxn>
                    <a:cxn ang="0">
                      <a:pos x="287" y="82"/>
                    </a:cxn>
                    <a:cxn ang="0">
                      <a:pos x="278" y="67"/>
                    </a:cxn>
                    <a:cxn ang="0">
                      <a:pos x="267" y="61"/>
                    </a:cxn>
                    <a:cxn ang="0">
                      <a:pos x="260" y="50"/>
                    </a:cxn>
                    <a:cxn ang="0">
                      <a:pos x="253" y="21"/>
                    </a:cxn>
                    <a:cxn ang="0">
                      <a:pos x="251" y="11"/>
                    </a:cxn>
                    <a:cxn ang="0">
                      <a:pos x="237" y="7"/>
                    </a:cxn>
                    <a:cxn ang="0">
                      <a:pos x="232" y="3"/>
                    </a:cxn>
                  </a:cxnLst>
                  <a:rect l="0" t="0" r="r" b="b"/>
                  <a:pathLst>
                    <a:path w="289" h="302">
                      <a:moveTo>
                        <a:pt x="232" y="3"/>
                      </a:moveTo>
                      <a:lnTo>
                        <a:pt x="232" y="0"/>
                      </a:lnTo>
                      <a:lnTo>
                        <a:pt x="232" y="3"/>
                      </a:lnTo>
                      <a:lnTo>
                        <a:pt x="205" y="21"/>
                      </a:lnTo>
                      <a:lnTo>
                        <a:pt x="186" y="21"/>
                      </a:lnTo>
                      <a:lnTo>
                        <a:pt x="170" y="19"/>
                      </a:lnTo>
                      <a:lnTo>
                        <a:pt x="157" y="24"/>
                      </a:lnTo>
                      <a:lnTo>
                        <a:pt x="143" y="25"/>
                      </a:lnTo>
                      <a:lnTo>
                        <a:pt x="126" y="29"/>
                      </a:lnTo>
                      <a:lnTo>
                        <a:pt x="120" y="22"/>
                      </a:lnTo>
                      <a:lnTo>
                        <a:pt x="108" y="23"/>
                      </a:lnTo>
                      <a:lnTo>
                        <a:pt x="98" y="25"/>
                      </a:lnTo>
                      <a:lnTo>
                        <a:pt x="87" y="22"/>
                      </a:lnTo>
                      <a:lnTo>
                        <a:pt x="73" y="23"/>
                      </a:lnTo>
                      <a:lnTo>
                        <a:pt x="66" y="28"/>
                      </a:lnTo>
                      <a:lnTo>
                        <a:pt x="66" y="32"/>
                      </a:lnTo>
                      <a:lnTo>
                        <a:pt x="63" y="41"/>
                      </a:lnTo>
                      <a:lnTo>
                        <a:pt x="60" y="59"/>
                      </a:lnTo>
                      <a:lnTo>
                        <a:pt x="61" y="81"/>
                      </a:lnTo>
                      <a:lnTo>
                        <a:pt x="63" y="89"/>
                      </a:lnTo>
                      <a:lnTo>
                        <a:pt x="68" y="94"/>
                      </a:lnTo>
                      <a:lnTo>
                        <a:pt x="73" y="98"/>
                      </a:lnTo>
                      <a:lnTo>
                        <a:pt x="82" y="100"/>
                      </a:lnTo>
                      <a:lnTo>
                        <a:pt x="84" y="105"/>
                      </a:lnTo>
                      <a:lnTo>
                        <a:pt x="86" y="113"/>
                      </a:lnTo>
                      <a:lnTo>
                        <a:pt x="82" y="121"/>
                      </a:lnTo>
                      <a:lnTo>
                        <a:pt x="73" y="130"/>
                      </a:lnTo>
                      <a:lnTo>
                        <a:pt x="67" y="135"/>
                      </a:lnTo>
                      <a:lnTo>
                        <a:pt x="56" y="140"/>
                      </a:lnTo>
                      <a:lnTo>
                        <a:pt x="52" y="147"/>
                      </a:lnTo>
                      <a:lnTo>
                        <a:pt x="50" y="153"/>
                      </a:lnTo>
                      <a:lnTo>
                        <a:pt x="44" y="159"/>
                      </a:lnTo>
                      <a:lnTo>
                        <a:pt x="33" y="172"/>
                      </a:lnTo>
                      <a:lnTo>
                        <a:pt x="20" y="186"/>
                      </a:lnTo>
                      <a:lnTo>
                        <a:pt x="17" y="191"/>
                      </a:lnTo>
                      <a:lnTo>
                        <a:pt x="11" y="202"/>
                      </a:lnTo>
                      <a:lnTo>
                        <a:pt x="3" y="233"/>
                      </a:lnTo>
                      <a:lnTo>
                        <a:pt x="3" y="247"/>
                      </a:lnTo>
                      <a:lnTo>
                        <a:pt x="1" y="275"/>
                      </a:lnTo>
                      <a:lnTo>
                        <a:pt x="0" y="296"/>
                      </a:lnTo>
                      <a:lnTo>
                        <a:pt x="4" y="299"/>
                      </a:lnTo>
                      <a:lnTo>
                        <a:pt x="11" y="302"/>
                      </a:lnTo>
                      <a:lnTo>
                        <a:pt x="19" y="301"/>
                      </a:lnTo>
                      <a:lnTo>
                        <a:pt x="25" y="290"/>
                      </a:lnTo>
                      <a:lnTo>
                        <a:pt x="29" y="286"/>
                      </a:lnTo>
                      <a:lnTo>
                        <a:pt x="36" y="285"/>
                      </a:lnTo>
                      <a:lnTo>
                        <a:pt x="41" y="281"/>
                      </a:lnTo>
                      <a:lnTo>
                        <a:pt x="63" y="283"/>
                      </a:lnTo>
                      <a:lnTo>
                        <a:pt x="70" y="280"/>
                      </a:lnTo>
                      <a:lnTo>
                        <a:pt x="70" y="278"/>
                      </a:lnTo>
                      <a:lnTo>
                        <a:pt x="115" y="278"/>
                      </a:lnTo>
                      <a:lnTo>
                        <a:pt x="110" y="274"/>
                      </a:lnTo>
                      <a:lnTo>
                        <a:pt x="122" y="247"/>
                      </a:lnTo>
                      <a:lnTo>
                        <a:pt x="120" y="240"/>
                      </a:lnTo>
                      <a:lnTo>
                        <a:pt x="121" y="234"/>
                      </a:lnTo>
                      <a:lnTo>
                        <a:pt x="132" y="232"/>
                      </a:lnTo>
                      <a:lnTo>
                        <a:pt x="142" y="228"/>
                      </a:lnTo>
                      <a:lnTo>
                        <a:pt x="147" y="221"/>
                      </a:lnTo>
                      <a:lnTo>
                        <a:pt x="153" y="223"/>
                      </a:lnTo>
                      <a:lnTo>
                        <a:pt x="157" y="222"/>
                      </a:lnTo>
                      <a:lnTo>
                        <a:pt x="159" y="216"/>
                      </a:lnTo>
                      <a:lnTo>
                        <a:pt x="164" y="218"/>
                      </a:lnTo>
                      <a:lnTo>
                        <a:pt x="175" y="220"/>
                      </a:lnTo>
                      <a:lnTo>
                        <a:pt x="183" y="223"/>
                      </a:lnTo>
                      <a:lnTo>
                        <a:pt x="195" y="207"/>
                      </a:lnTo>
                      <a:lnTo>
                        <a:pt x="201" y="211"/>
                      </a:lnTo>
                      <a:lnTo>
                        <a:pt x="215" y="216"/>
                      </a:lnTo>
                      <a:lnTo>
                        <a:pt x="223" y="213"/>
                      </a:lnTo>
                      <a:lnTo>
                        <a:pt x="232" y="216"/>
                      </a:lnTo>
                      <a:lnTo>
                        <a:pt x="234" y="213"/>
                      </a:lnTo>
                      <a:lnTo>
                        <a:pt x="240" y="208"/>
                      </a:lnTo>
                      <a:lnTo>
                        <a:pt x="258" y="181"/>
                      </a:lnTo>
                      <a:lnTo>
                        <a:pt x="267" y="170"/>
                      </a:lnTo>
                      <a:lnTo>
                        <a:pt x="270" y="167"/>
                      </a:lnTo>
                      <a:lnTo>
                        <a:pt x="278" y="156"/>
                      </a:lnTo>
                      <a:lnTo>
                        <a:pt x="286" y="143"/>
                      </a:lnTo>
                      <a:lnTo>
                        <a:pt x="288" y="130"/>
                      </a:lnTo>
                      <a:lnTo>
                        <a:pt x="289" y="110"/>
                      </a:lnTo>
                      <a:lnTo>
                        <a:pt x="287" y="100"/>
                      </a:lnTo>
                      <a:lnTo>
                        <a:pt x="287" y="82"/>
                      </a:lnTo>
                      <a:lnTo>
                        <a:pt x="286" y="76"/>
                      </a:lnTo>
                      <a:lnTo>
                        <a:pt x="278" y="67"/>
                      </a:lnTo>
                      <a:lnTo>
                        <a:pt x="274" y="65"/>
                      </a:lnTo>
                      <a:lnTo>
                        <a:pt x="267" y="61"/>
                      </a:lnTo>
                      <a:lnTo>
                        <a:pt x="262" y="56"/>
                      </a:lnTo>
                      <a:lnTo>
                        <a:pt x="260" y="50"/>
                      </a:lnTo>
                      <a:lnTo>
                        <a:pt x="255" y="23"/>
                      </a:lnTo>
                      <a:lnTo>
                        <a:pt x="253" y="21"/>
                      </a:lnTo>
                      <a:lnTo>
                        <a:pt x="251" y="18"/>
                      </a:lnTo>
                      <a:lnTo>
                        <a:pt x="251" y="11"/>
                      </a:lnTo>
                      <a:lnTo>
                        <a:pt x="249" y="9"/>
                      </a:lnTo>
                      <a:lnTo>
                        <a:pt x="237" y="7"/>
                      </a:lnTo>
                      <a:lnTo>
                        <a:pt x="234" y="5"/>
                      </a:lnTo>
                      <a:lnTo>
                        <a:pt x="232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7" name="任意多边形: 形状 186"/>
                <p:cNvSpPr>
                  <a:spLocks noChangeAspect="1"/>
                </p:cNvSpPr>
                <p:nvPr/>
              </p:nvSpPr>
              <p:spPr bwMode="gray">
                <a:xfrm>
                  <a:off x="5264942" y="3710334"/>
                  <a:ext cx="33338" cy="30163"/>
                </a:xfrm>
                <a:custGeom>
                  <a:avLst/>
                  <a:gdLst/>
                  <a:ahLst/>
                  <a:cxnLst>
                    <a:cxn ang="0">
                      <a:pos x="7" y="92"/>
                    </a:cxn>
                    <a:cxn ang="0">
                      <a:pos x="8" y="92"/>
                    </a:cxn>
                    <a:cxn ang="0">
                      <a:pos x="8" y="83"/>
                    </a:cxn>
                    <a:cxn ang="0">
                      <a:pos x="13" y="80"/>
                    </a:cxn>
                    <a:cxn ang="0">
                      <a:pos x="18" y="80"/>
                    </a:cxn>
                    <a:cxn ang="0">
                      <a:pos x="20" y="81"/>
                    </a:cxn>
                    <a:cxn ang="0">
                      <a:pos x="23" y="86"/>
                    </a:cxn>
                    <a:cxn ang="0">
                      <a:pos x="26" y="95"/>
                    </a:cxn>
                    <a:cxn ang="0">
                      <a:pos x="29" y="96"/>
                    </a:cxn>
                    <a:cxn ang="0">
                      <a:pos x="35" y="95"/>
                    </a:cxn>
                    <a:cxn ang="0">
                      <a:pos x="40" y="92"/>
                    </a:cxn>
                    <a:cxn ang="0">
                      <a:pos x="48" y="92"/>
                    </a:cxn>
                    <a:cxn ang="0">
                      <a:pos x="52" y="87"/>
                    </a:cxn>
                    <a:cxn ang="0">
                      <a:pos x="52" y="79"/>
                    </a:cxn>
                    <a:cxn ang="0">
                      <a:pos x="53" y="76"/>
                    </a:cxn>
                    <a:cxn ang="0">
                      <a:pos x="56" y="74"/>
                    </a:cxn>
                    <a:cxn ang="0">
                      <a:pos x="66" y="74"/>
                    </a:cxn>
                    <a:cxn ang="0">
                      <a:pos x="78" y="70"/>
                    </a:cxn>
                    <a:cxn ang="0">
                      <a:pos x="83" y="70"/>
                    </a:cxn>
                    <a:cxn ang="0">
                      <a:pos x="83" y="71"/>
                    </a:cxn>
                    <a:cxn ang="0">
                      <a:pos x="88" y="71"/>
                    </a:cxn>
                    <a:cxn ang="0">
                      <a:pos x="90" y="75"/>
                    </a:cxn>
                    <a:cxn ang="0">
                      <a:pos x="101" y="60"/>
                    </a:cxn>
                    <a:cxn ang="0">
                      <a:pos x="104" y="50"/>
                    </a:cxn>
                    <a:cxn ang="0">
                      <a:pos x="102" y="43"/>
                    </a:cxn>
                    <a:cxn ang="0">
                      <a:pos x="98" y="28"/>
                    </a:cxn>
                    <a:cxn ang="0">
                      <a:pos x="85" y="7"/>
                    </a:cxn>
                    <a:cxn ang="0">
                      <a:pos x="80" y="0"/>
                    </a:cxn>
                    <a:cxn ang="0">
                      <a:pos x="75" y="4"/>
                    </a:cxn>
                    <a:cxn ang="0">
                      <a:pos x="68" y="5"/>
                    </a:cxn>
                    <a:cxn ang="0">
                      <a:pos x="64" y="9"/>
                    </a:cxn>
                    <a:cxn ang="0">
                      <a:pos x="58" y="20"/>
                    </a:cxn>
                    <a:cxn ang="0">
                      <a:pos x="50" y="21"/>
                    </a:cxn>
                    <a:cxn ang="0">
                      <a:pos x="43" y="18"/>
                    </a:cxn>
                    <a:cxn ang="0">
                      <a:pos x="39" y="15"/>
                    </a:cxn>
                    <a:cxn ang="0">
                      <a:pos x="36" y="17"/>
                    </a:cxn>
                    <a:cxn ang="0">
                      <a:pos x="29" y="24"/>
                    </a:cxn>
                    <a:cxn ang="0">
                      <a:pos x="21" y="36"/>
                    </a:cxn>
                    <a:cxn ang="0">
                      <a:pos x="14" y="49"/>
                    </a:cxn>
                    <a:cxn ang="0">
                      <a:pos x="10" y="60"/>
                    </a:cxn>
                    <a:cxn ang="0">
                      <a:pos x="0" y="74"/>
                    </a:cxn>
                    <a:cxn ang="0">
                      <a:pos x="0" y="81"/>
                    </a:cxn>
                    <a:cxn ang="0">
                      <a:pos x="2" y="85"/>
                    </a:cxn>
                    <a:cxn ang="0">
                      <a:pos x="7" y="92"/>
                    </a:cxn>
                  </a:cxnLst>
                  <a:rect l="0" t="0" r="r" b="b"/>
                  <a:pathLst>
                    <a:path w="104" h="96">
                      <a:moveTo>
                        <a:pt x="7" y="92"/>
                      </a:moveTo>
                      <a:lnTo>
                        <a:pt x="8" y="92"/>
                      </a:lnTo>
                      <a:lnTo>
                        <a:pt x="8" y="83"/>
                      </a:lnTo>
                      <a:lnTo>
                        <a:pt x="13" y="80"/>
                      </a:lnTo>
                      <a:lnTo>
                        <a:pt x="18" y="80"/>
                      </a:lnTo>
                      <a:lnTo>
                        <a:pt x="20" y="81"/>
                      </a:lnTo>
                      <a:lnTo>
                        <a:pt x="23" y="86"/>
                      </a:lnTo>
                      <a:lnTo>
                        <a:pt x="26" y="95"/>
                      </a:lnTo>
                      <a:lnTo>
                        <a:pt x="29" y="96"/>
                      </a:lnTo>
                      <a:lnTo>
                        <a:pt x="35" y="95"/>
                      </a:lnTo>
                      <a:lnTo>
                        <a:pt x="40" y="92"/>
                      </a:lnTo>
                      <a:lnTo>
                        <a:pt x="48" y="92"/>
                      </a:lnTo>
                      <a:lnTo>
                        <a:pt x="52" y="87"/>
                      </a:lnTo>
                      <a:lnTo>
                        <a:pt x="52" y="79"/>
                      </a:lnTo>
                      <a:lnTo>
                        <a:pt x="53" y="76"/>
                      </a:lnTo>
                      <a:lnTo>
                        <a:pt x="56" y="74"/>
                      </a:lnTo>
                      <a:lnTo>
                        <a:pt x="66" y="74"/>
                      </a:lnTo>
                      <a:lnTo>
                        <a:pt x="78" y="70"/>
                      </a:lnTo>
                      <a:lnTo>
                        <a:pt x="83" y="70"/>
                      </a:lnTo>
                      <a:lnTo>
                        <a:pt x="83" y="71"/>
                      </a:lnTo>
                      <a:lnTo>
                        <a:pt x="88" y="71"/>
                      </a:lnTo>
                      <a:lnTo>
                        <a:pt x="90" y="75"/>
                      </a:lnTo>
                      <a:lnTo>
                        <a:pt x="101" y="60"/>
                      </a:lnTo>
                      <a:lnTo>
                        <a:pt x="104" y="50"/>
                      </a:lnTo>
                      <a:lnTo>
                        <a:pt x="102" y="43"/>
                      </a:lnTo>
                      <a:lnTo>
                        <a:pt x="98" y="28"/>
                      </a:lnTo>
                      <a:lnTo>
                        <a:pt x="85" y="7"/>
                      </a:lnTo>
                      <a:lnTo>
                        <a:pt x="80" y="0"/>
                      </a:lnTo>
                      <a:lnTo>
                        <a:pt x="75" y="4"/>
                      </a:lnTo>
                      <a:lnTo>
                        <a:pt x="68" y="5"/>
                      </a:lnTo>
                      <a:lnTo>
                        <a:pt x="64" y="9"/>
                      </a:lnTo>
                      <a:lnTo>
                        <a:pt x="58" y="20"/>
                      </a:lnTo>
                      <a:lnTo>
                        <a:pt x="50" y="21"/>
                      </a:lnTo>
                      <a:lnTo>
                        <a:pt x="43" y="18"/>
                      </a:lnTo>
                      <a:lnTo>
                        <a:pt x="39" y="15"/>
                      </a:lnTo>
                      <a:lnTo>
                        <a:pt x="36" y="17"/>
                      </a:lnTo>
                      <a:lnTo>
                        <a:pt x="29" y="24"/>
                      </a:lnTo>
                      <a:lnTo>
                        <a:pt x="21" y="36"/>
                      </a:lnTo>
                      <a:lnTo>
                        <a:pt x="14" y="49"/>
                      </a:lnTo>
                      <a:lnTo>
                        <a:pt x="10" y="60"/>
                      </a:lnTo>
                      <a:lnTo>
                        <a:pt x="0" y="74"/>
                      </a:lnTo>
                      <a:lnTo>
                        <a:pt x="0" y="81"/>
                      </a:lnTo>
                      <a:lnTo>
                        <a:pt x="2" y="85"/>
                      </a:lnTo>
                      <a:lnTo>
                        <a:pt x="7" y="9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8" name="任意多边形: 形状 187"/>
                <p:cNvSpPr>
                  <a:spLocks noChangeAspect="1"/>
                </p:cNvSpPr>
                <p:nvPr/>
              </p:nvSpPr>
              <p:spPr bwMode="gray">
                <a:xfrm>
                  <a:off x="5350667" y="3611909"/>
                  <a:ext cx="138113" cy="160338"/>
                </a:xfrm>
                <a:custGeom>
                  <a:avLst/>
                  <a:gdLst/>
                  <a:ahLst/>
                  <a:cxnLst>
                    <a:cxn ang="0">
                      <a:pos x="387" y="204"/>
                    </a:cxn>
                    <a:cxn ang="0">
                      <a:pos x="387" y="98"/>
                    </a:cxn>
                    <a:cxn ang="0">
                      <a:pos x="412" y="74"/>
                    </a:cxn>
                    <a:cxn ang="0">
                      <a:pos x="435" y="37"/>
                    </a:cxn>
                    <a:cxn ang="0">
                      <a:pos x="421" y="37"/>
                    </a:cxn>
                    <a:cxn ang="0">
                      <a:pos x="374" y="22"/>
                    </a:cxn>
                    <a:cxn ang="0">
                      <a:pos x="336" y="32"/>
                    </a:cxn>
                    <a:cxn ang="0">
                      <a:pos x="297" y="60"/>
                    </a:cxn>
                    <a:cxn ang="0">
                      <a:pos x="250" y="53"/>
                    </a:cxn>
                    <a:cxn ang="0">
                      <a:pos x="213" y="47"/>
                    </a:cxn>
                    <a:cxn ang="0">
                      <a:pos x="164" y="12"/>
                    </a:cxn>
                    <a:cxn ang="0">
                      <a:pos x="132" y="3"/>
                    </a:cxn>
                    <a:cxn ang="0">
                      <a:pos x="103" y="0"/>
                    </a:cxn>
                    <a:cxn ang="0">
                      <a:pos x="69" y="3"/>
                    </a:cxn>
                    <a:cxn ang="0">
                      <a:pos x="28" y="1"/>
                    </a:cxn>
                    <a:cxn ang="0">
                      <a:pos x="0" y="28"/>
                    </a:cxn>
                    <a:cxn ang="0">
                      <a:pos x="5" y="32"/>
                    </a:cxn>
                    <a:cxn ang="0">
                      <a:pos x="19" y="36"/>
                    </a:cxn>
                    <a:cxn ang="0">
                      <a:pos x="21" y="46"/>
                    </a:cxn>
                    <a:cxn ang="0">
                      <a:pos x="28" y="75"/>
                    </a:cxn>
                    <a:cxn ang="0">
                      <a:pos x="35" y="86"/>
                    </a:cxn>
                    <a:cxn ang="0">
                      <a:pos x="46" y="92"/>
                    </a:cxn>
                    <a:cxn ang="0">
                      <a:pos x="55" y="107"/>
                    </a:cxn>
                    <a:cxn ang="0">
                      <a:pos x="57" y="135"/>
                    </a:cxn>
                    <a:cxn ang="0">
                      <a:pos x="54" y="168"/>
                    </a:cxn>
                    <a:cxn ang="0">
                      <a:pos x="38" y="192"/>
                    </a:cxn>
                    <a:cxn ang="0">
                      <a:pos x="26" y="206"/>
                    </a:cxn>
                    <a:cxn ang="0">
                      <a:pos x="2" y="238"/>
                    </a:cxn>
                    <a:cxn ang="0">
                      <a:pos x="8" y="263"/>
                    </a:cxn>
                    <a:cxn ang="0">
                      <a:pos x="18" y="270"/>
                    </a:cxn>
                    <a:cxn ang="0">
                      <a:pos x="35" y="265"/>
                    </a:cxn>
                    <a:cxn ang="0">
                      <a:pos x="45" y="270"/>
                    </a:cxn>
                    <a:cxn ang="0">
                      <a:pos x="26" y="281"/>
                    </a:cxn>
                    <a:cxn ang="0">
                      <a:pos x="7" y="295"/>
                    </a:cxn>
                    <a:cxn ang="0">
                      <a:pos x="207" y="415"/>
                    </a:cxn>
                    <a:cxn ang="0">
                      <a:pos x="210" y="428"/>
                    </a:cxn>
                    <a:cxn ang="0">
                      <a:pos x="218" y="458"/>
                    </a:cxn>
                    <a:cxn ang="0">
                      <a:pos x="306" y="499"/>
                    </a:cxn>
                    <a:cxn ang="0">
                      <a:pos x="314" y="488"/>
                    </a:cxn>
                    <a:cxn ang="0">
                      <a:pos x="324" y="463"/>
                    </a:cxn>
                    <a:cxn ang="0">
                      <a:pos x="342" y="429"/>
                    </a:cxn>
                    <a:cxn ang="0">
                      <a:pos x="352" y="399"/>
                    </a:cxn>
                    <a:cxn ang="0">
                      <a:pos x="360" y="391"/>
                    </a:cxn>
                    <a:cxn ang="0">
                      <a:pos x="379" y="376"/>
                    </a:cxn>
                    <a:cxn ang="0">
                      <a:pos x="388" y="361"/>
                    </a:cxn>
                    <a:cxn ang="0">
                      <a:pos x="403" y="358"/>
                    </a:cxn>
                    <a:cxn ang="0">
                      <a:pos x="417" y="340"/>
                    </a:cxn>
                    <a:cxn ang="0">
                      <a:pos x="393" y="308"/>
                    </a:cxn>
                    <a:cxn ang="0">
                      <a:pos x="387" y="257"/>
                    </a:cxn>
                  </a:cxnLst>
                  <a:rect l="0" t="0" r="r" b="b"/>
                  <a:pathLst>
                    <a:path w="435" h="504">
                      <a:moveTo>
                        <a:pt x="387" y="257"/>
                      </a:moveTo>
                      <a:lnTo>
                        <a:pt x="387" y="204"/>
                      </a:lnTo>
                      <a:lnTo>
                        <a:pt x="387" y="151"/>
                      </a:lnTo>
                      <a:lnTo>
                        <a:pt x="387" y="98"/>
                      </a:lnTo>
                      <a:lnTo>
                        <a:pt x="390" y="96"/>
                      </a:lnTo>
                      <a:lnTo>
                        <a:pt x="412" y="74"/>
                      </a:lnTo>
                      <a:lnTo>
                        <a:pt x="433" y="42"/>
                      </a:lnTo>
                      <a:lnTo>
                        <a:pt x="435" y="37"/>
                      </a:lnTo>
                      <a:lnTo>
                        <a:pt x="430" y="38"/>
                      </a:lnTo>
                      <a:lnTo>
                        <a:pt x="421" y="37"/>
                      </a:lnTo>
                      <a:lnTo>
                        <a:pt x="408" y="38"/>
                      </a:lnTo>
                      <a:lnTo>
                        <a:pt x="374" y="22"/>
                      </a:lnTo>
                      <a:lnTo>
                        <a:pt x="355" y="26"/>
                      </a:lnTo>
                      <a:lnTo>
                        <a:pt x="336" y="32"/>
                      </a:lnTo>
                      <a:lnTo>
                        <a:pt x="320" y="48"/>
                      </a:lnTo>
                      <a:lnTo>
                        <a:pt x="297" y="60"/>
                      </a:lnTo>
                      <a:lnTo>
                        <a:pt x="272" y="59"/>
                      </a:lnTo>
                      <a:lnTo>
                        <a:pt x="250" y="53"/>
                      </a:lnTo>
                      <a:lnTo>
                        <a:pt x="233" y="53"/>
                      </a:lnTo>
                      <a:lnTo>
                        <a:pt x="213" y="47"/>
                      </a:lnTo>
                      <a:lnTo>
                        <a:pt x="202" y="34"/>
                      </a:lnTo>
                      <a:lnTo>
                        <a:pt x="164" y="12"/>
                      </a:lnTo>
                      <a:lnTo>
                        <a:pt x="147" y="4"/>
                      </a:lnTo>
                      <a:lnTo>
                        <a:pt x="132" y="3"/>
                      </a:lnTo>
                      <a:lnTo>
                        <a:pt x="116" y="5"/>
                      </a:lnTo>
                      <a:lnTo>
                        <a:pt x="103" y="0"/>
                      </a:lnTo>
                      <a:lnTo>
                        <a:pt x="82" y="3"/>
                      </a:lnTo>
                      <a:lnTo>
                        <a:pt x="69" y="3"/>
                      </a:lnTo>
                      <a:lnTo>
                        <a:pt x="39" y="0"/>
                      </a:lnTo>
                      <a:lnTo>
                        <a:pt x="28" y="1"/>
                      </a:lnTo>
                      <a:lnTo>
                        <a:pt x="16" y="9"/>
                      </a:lnTo>
                      <a:lnTo>
                        <a:pt x="0" y="28"/>
                      </a:lnTo>
                      <a:lnTo>
                        <a:pt x="2" y="30"/>
                      </a:lnTo>
                      <a:lnTo>
                        <a:pt x="5" y="32"/>
                      </a:lnTo>
                      <a:lnTo>
                        <a:pt x="17" y="34"/>
                      </a:lnTo>
                      <a:lnTo>
                        <a:pt x="19" y="36"/>
                      </a:lnTo>
                      <a:lnTo>
                        <a:pt x="19" y="43"/>
                      </a:lnTo>
                      <a:lnTo>
                        <a:pt x="21" y="46"/>
                      </a:lnTo>
                      <a:lnTo>
                        <a:pt x="23" y="48"/>
                      </a:lnTo>
                      <a:lnTo>
                        <a:pt x="28" y="75"/>
                      </a:lnTo>
                      <a:lnTo>
                        <a:pt x="30" y="81"/>
                      </a:lnTo>
                      <a:lnTo>
                        <a:pt x="35" y="86"/>
                      </a:lnTo>
                      <a:lnTo>
                        <a:pt x="42" y="90"/>
                      </a:lnTo>
                      <a:lnTo>
                        <a:pt x="46" y="92"/>
                      </a:lnTo>
                      <a:lnTo>
                        <a:pt x="54" y="101"/>
                      </a:lnTo>
                      <a:lnTo>
                        <a:pt x="55" y="107"/>
                      </a:lnTo>
                      <a:lnTo>
                        <a:pt x="55" y="125"/>
                      </a:lnTo>
                      <a:lnTo>
                        <a:pt x="57" y="135"/>
                      </a:lnTo>
                      <a:lnTo>
                        <a:pt x="56" y="155"/>
                      </a:lnTo>
                      <a:lnTo>
                        <a:pt x="54" y="168"/>
                      </a:lnTo>
                      <a:lnTo>
                        <a:pt x="46" y="181"/>
                      </a:lnTo>
                      <a:lnTo>
                        <a:pt x="38" y="192"/>
                      </a:lnTo>
                      <a:lnTo>
                        <a:pt x="35" y="195"/>
                      </a:lnTo>
                      <a:lnTo>
                        <a:pt x="26" y="206"/>
                      </a:lnTo>
                      <a:lnTo>
                        <a:pt x="8" y="233"/>
                      </a:lnTo>
                      <a:lnTo>
                        <a:pt x="2" y="238"/>
                      </a:lnTo>
                      <a:lnTo>
                        <a:pt x="1" y="253"/>
                      </a:lnTo>
                      <a:lnTo>
                        <a:pt x="8" y="263"/>
                      </a:lnTo>
                      <a:lnTo>
                        <a:pt x="12" y="272"/>
                      </a:lnTo>
                      <a:lnTo>
                        <a:pt x="18" y="270"/>
                      </a:lnTo>
                      <a:lnTo>
                        <a:pt x="26" y="267"/>
                      </a:lnTo>
                      <a:lnTo>
                        <a:pt x="35" y="265"/>
                      </a:lnTo>
                      <a:lnTo>
                        <a:pt x="45" y="265"/>
                      </a:lnTo>
                      <a:lnTo>
                        <a:pt x="45" y="270"/>
                      </a:lnTo>
                      <a:lnTo>
                        <a:pt x="34" y="274"/>
                      </a:lnTo>
                      <a:lnTo>
                        <a:pt x="26" y="281"/>
                      </a:lnTo>
                      <a:lnTo>
                        <a:pt x="14" y="281"/>
                      </a:lnTo>
                      <a:lnTo>
                        <a:pt x="7" y="295"/>
                      </a:lnTo>
                      <a:lnTo>
                        <a:pt x="16" y="303"/>
                      </a:lnTo>
                      <a:lnTo>
                        <a:pt x="207" y="415"/>
                      </a:lnTo>
                      <a:lnTo>
                        <a:pt x="210" y="420"/>
                      </a:lnTo>
                      <a:lnTo>
                        <a:pt x="210" y="428"/>
                      </a:lnTo>
                      <a:lnTo>
                        <a:pt x="215" y="447"/>
                      </a:lnTo>
                      <a:lnTo>
                        <a:pt x="218" y="458"/>
                      </a:lnTo>
                      <a:lnTo>
                        <a:pt x="296" y="504"/>
                      </a:lnTo>
                      <a:lnTo>
                        <a:pt x="306" y="499"/>
                      </a:lnTo>
                      <a:lnTo>
                        <a:pt x="309" y="495"/>
                      </a:lnTo>
                      <a:lnTo>
                        <a:pt x="314" y="488"/>
                      </a:lnTo>
                      <a:lnTo>
                        <a:pt x="318" y="479"/>
                      </a:lnTo>
                      <a:lnTo>
                        <a:pt x="324" y="463"/>
                      </a:lnTo>
                      <a:lnTo>
                        <a:pt x="333" y="450"/>
                      </a:lnTo>
                      <a:lnTo>
                        <a:pt x="342" y="429"/>
                      </a:lnTo>
                      <a:lnTo>
                        <a:pt x="346" y="413"/>
                      </a:lnTo>
                      <a:lnTo>
                        <a:pt x="352" y="399"/>
                      </a:lnTo>
                      <a:lnTo>
                        <a:pt x="357" y="392"/>
                      </a:lnTo>
                      <a:lnTo>
                        <a:pt x="360" y="391"/>
                      </a:lnTo>
                      <a:lnTo>
                        <a:pt x="378" y="382"/>
                      </a:lnTo>
                      <a:lnTo>
                        <a:pt x="379" y="376"/>
                      </a:lnTo>
                      <a:lnTo>
                        <a:pt x="382" y="370"/>
                      </a:lnTo>
                      <a:lnTo>
                        <a:pt x="388" y="361"/>
                      </a:lnTo>
                      <a:lnTo>
                        <a:pt x="394" y="358"/>
                      </a:lnTo>
                      <a:lnTo>
                        <a:pt x="403" y="358"/>
                      </a:lnTo>
                      <a:lnTo>
                        <a:pt x="414" y="346"/>
                      </a:lnTo>
                      <a:lnTo>
                        <a:pt x="417" y="340"/>
                      </a:lnTo>
                      <a:lnTo>
                        <a:pt x="416" y="337"/>
                      </a:lnTo>
                      <a:lnTo>
                        <a:pt x="393" y="308"/>
                      </a:lnTo>
                      <a:lnTo>
                        <a:pt x="387" y="300"/>
                      </a:lnTo>
                      <a:lnTo>
                        <a:pt x="387" y="2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9" name="任意多边形: 形状 188"/>
                <p:cNvSpPr>
                  <a:spLocks noChangeAspect="1"/>
                </p:cNvSpPr>
                <p:nvPr/>
              </p:nvSpPr>
              <p:spPr bwMode="gray">
                <a:xfrm>
                  <a:off x="4455318" y="3399184"/>
                  <a:ext cx="107950" cy="77788"/>
                </a:xfrm>
                <a:custGeom>
                  <a:avLst/>
                  <a:gdLst/>
                  <a:ahLst/>
                  <a:cxnLst>
                    <a:cxn ang="0">
                      <a:pos x="43" y="160"/>
                    </a:cxn>
                    <a:cxn ang="0">
                      <a:pos x="28" y="129"/>
                    </a:cxn>
                    <a:cxn ang="0">
                      <a:pos x="7" y="113"/>
                    </a:cxn>
                    <a:cxn ang="0">
                      <a:pos x="1" y="107"/>
                    </a:cxn>
                    <a:cxn ang="0">
                      <a:pos x="35" y="86"/>
                    </a:cxn>
                    <a:cxn ang="0">
                      <a:pos x="56" y="33"/>
                    </a:cxn>
                    <a:cxn ang="0">
                      <a:pos x="70" y="9"/>
                    </a:cxn>
                    <a:cxn ang="0">
                      <a:pos x="92" y="9"/>
                    </a:cxn>
                    <a:cxn ang="0">
                      <a:pos x="122" y="5"/>
                    </a:cxn>
                    <a:cxn ang="0">
                      <a:pos x="135" y="1"/>
                    </a:cxn>
                    <a:cxn ang="0">
                      <a:pos x="168" y="2"/>
                    </a:cxn>
                    <a:cxn ang="0">
                      <a:pos x="183" y="9"/>
                    </a:cxn>
                    <a:cxn ang="0">
                      <a:pos x="206" y="29"/>
                    </a:cxn>
                    <a:cxn ang="0">
                      <a:pos x="221" y="29"/>
                    </a:cxn>
                    <a:cxn ang="0">
                      <a:pos x="238" y="58"/>
                    </a:cxn>
                    <a:cxn ang="0">
                      <a:pos x="248" y="68"/>
                    </a:cxn>
                    <a:cxn ang="0">
                      <a:pos x="258" y="75"/>
                    </a:cxn>
                    <a:cxn ang="0">
                      <a:pos x="261" y="82"/>
                    </a:cxn>
                    <a:cxn ang="0">
                      <a:pos x="277" y="91"/>
                    </a:cxn>
                    <a:cxn ang="0">
                      <a:pos x="289" y="103"/>
                    </a:cxn>
                    <a:cxn ang="0">
                      <a:pos x="297" y="123"/>
                    </a:cxn>
                    <a:cxn ang="0">
                      <a:pos x="302" y="133"/>
                    </a:cxn>
                    <a:cxn ang="0">
                      <a:pos x="309" y="156"/>
                    </a:cxn>
                    <a:cxn ang="0">
                      <a:pos x="313" y="181"/>
                    </a:cxn>
                    <a:cxn ang="0">
                      <a:pos x="323" y="185"/>
                    </a:cxn>
                    <a:cxn ang="0">
                      <a:pos x="332" y="197"/>
                    </a:cxn>
                    <a:cxn ang="0">
                      <a:pos x="342" y="212"/>
                    </a:cxn>
                    <a:cxn ang="0">
                      <a:pos x="342" y="221"/>
                    </a:cxn>
                    <a:cxn ang="0">
                      <a:pos x="344" y="238"/>
                    </a:cxn>
                    <a:cxn ang="0">
                      <a:pos x="321" y="242"/>
                    </a:cxn>
                    <a:cxn ang="0">
                      <a:pos x="293" y="244"/>
                    </a:cxn>
                    <a:cxn ang="0">
                      <a:pos x="271" y="239"/>
                    </a:cxn>
                    <a:cxn ang="0">
                      <a:pos x="255" y="238"/>
                    </a:cxn>
                    <a:cxn ang="0">
                      <a:pos x="237" y="227"/>
                    </a:cxn>
                    <a:cxn ang="0">
                      <a:pos x="162" y="224"/>
                    </a:cxn>
                    <a:cxn ang="0">
                      <a:pos x="111" y="236"/>
                    </a:cxn>
                    <a:cxn ang="0">
                      <a:pos x="57" y="244"/>
                    </a:cxn>
                    <a:cxn ang="0">
                      <a:pos x="43" y="242"/>
                    </a:cxn>
                    <a:cxn ang="0">
                      <a:pos x="47" y="199"/>
                    </a:cxn>
                    <a:cxn ang="0">
                      <a:pos x="98" y="188"/>
                    </a:cxn>
                    <a:cxn ang="0">
                      <a:pos x="127" y="183"/>
                    </a:cxn>
                    <a:cxn ang="0">
                      <a:pos x="143" y="182"/>
                    </a:cxn>
                    <a:cxn ang="0">
                      <a:pos x="175" y="194"/>
                    </a:cxn>
                    <a:cxn ang="0">
                      <a:pos x="203" y="189"/>
                    </a:cxn>
                    <a:cxn ang="0">
                      <a:pos x="206" y="177"/>
                    </a:cxn>
                    <a:cxn ang="0">
                      <a:pos x="191" y="177"/>
                    </a:cxn>
                    <a:cxn ang="0">
                      <a:pos x="165" y="172"/>
                    </a:cxn>
                    <a:cxn ang="0">
                      <a:pos x="140" y="162"/>
                    </a:cxn>
                    <a:cxn ang="0">
                      <a:pos x="120" y="163"/>
                    </a:cxn>
                  </a:cxnLst>
                  <a:rect l="0" t="0" r="r" b="b"/>
                  <a:pathLst>
                    <a:path w="344" h="244">
                      <a:moveTo>
                        <a:pt x="55" y="174"/>
                      </a:moveTo>
                      <a:lnTo>
                        <a:pt x="54" y="174"/>
                      </a:lnTo>
                      <a:lnTo>
                        <a:pt x="50" y="168"/>
                      </a:lnTo>
                      <a:lnTo>
                        <a:pt x="43" y="160"/>
                      </a:lnTo>
                      <a:lnTo>
                        <a:pt x="41" y="147"/>
                      </a:lnTo>
                      <a:lnTo>
                        <a:pt x="39" y="144"/>
                      </a:lnTo>
                      <a:lnTo>
                        <a:pt x="33" y="138"/>
                      </a:lnTo>
                      <a:lnTo>
                        <a:pt x="28" y="129"/>
                      </a:lnTo>
                      <a:lnTo>
                        <a:pt x="18" y="119"/>
                      </a:lnTo>
                      <a:lnTo>
                        <a:pt x="14" y="112"/>
                      </a:lnTo>
                      <a:lnTo>
                        <a:pt x="9" y="112"/>
                      </a:lnTo>
                      <a:lnTo>
                        <a:pt x="7" y="113"/>
                      </a:lnTo>
                      <a:lnTo>
                        <a:pt x="4" y="117"/>
                      </a:lnTo>
                      <a:lnTo>
                        <a:pt x="1" y="112"/>
                      </a:lnTo>
                      <a:lnTo>
                        <a:pt x="0" y="109"/>
                      </a:lnTo>
                      <a:lnTo>
                        <a:pt x="1" y="107"/>
                      </a:lnTo>
                      <a:lnTo>
                        <a:pt x="6" y="107"/>
                      </a:lnTo>
                      <a:lnTo>
                        <a:pt x="17" y="103"/>
                      </a:lnTo>
                      <a:lnTo>
                        <a:pt x="31" y="91"/>
                      </a:lnTo>
                      <a:lnTo>
                        <a:pt x="35" y="86"/>
                      </a:lnTo>
                      <a:lnTo>
                        <a:pt x="40" y="77"/>
                      </a:lnTo>
                      <a:lnTo>
                        <a:pt x="55" y="56"/>
                      </a:lnTo>
                      <a:lnTo>
                        <a:pt x="56" y="50"/>
                      </a:lnTo>
                      <a:lnTo>
                        <a:pt x="56" y="33"/>
                      </a:lnTo>
                      <a:lnTo>
                        <a:pt x="57" y="32"/>
                      </a:lnTo>
                      <a:lnTo>
                        <a:pt x="61" y="29"/>
                      </a:lnTo>
                      <a:lnTo>
                        <a:pt x="65" y="22"/>
                      </a:lnTo>
                      <a:lnTo>
                        <a:pt x="70" y="9"/>
                      </a:lnTo>
                      <a:lnTo>
                        <a:pt x="73" y="9"/>
                      </a:lnTo>
                      <a:lnTo>
                        <a:pt x="76" y="7"/>
                      </a:lnTo>
                      <a:lnTo>
                        <a:pt x="83" y="9"/>
                      </a:lnTo>
                      <a:lnTo>
                        <a:pt x="92" y="9"/>
                      </a:lnTo>
                      <a:lnTo>
                        <a:pt x="102" y="11"/>
                      </a:lnTo>
                      <a:lnTo>
                        <a:pt x="109" y="10"/>
                      </a:lnTo>
                      <a:lnTo>
                        <a:pt x="111" y="7"/>
                      </a:lnTo>
                      <a:lnTo>
                        <a:pt x="122" y="5"/>
                      </a:lnTo>
                      <a:lnTo>
                        <a:pt x="131" y="6"/>
                      </a:lnTo>
                      <a:lnTo>
                        <a:pt x="133" y="5"/>
                      </a:lnTo>
                      <a:lnTo>
                        <a:pt x="133" y="1"/>
                      </a:lnTo>
                      <a:lnTo>
                        <a:pt x="135" y="1"/>
                      </a:lnTo>
                      <a:lnTo>
                        <a:pt x="141" y="1"/>
                      </a:lnTo>
                      <a:lnTo>
                        <a:pt x="146" y="0"/>
                      </a:lnTo>
                      <a:lnTo>
                        <a:pt x="152" y="2"/>
                      </a:lnTo>
                      <a:lnTo>
                        <a:pt x="168" y="2"/>
                      </a:lnTo>
                      <a:lnTo>
                        <a:pt x="169" y="4"/>
                      </a:lnTo>
                      <a:lnTo>
                        <a:pt x="174" y="2"/>
                      </a:lnTo>
                      <a:lnTo>
                        <a:pt x="176" y="7"/>
                      </a:lnTo>
                      <a:lnTo>
                        <a:pt x="183" y="9"/>
                      </a:lnTo>
                      <a:lnTo>
                        <a:pt x="194" y="17"/>
                      </a:lnTo>
                      <a:lnTo>
                        <a:pt x="195" y="23"/>
                      </a:lnTo>
                      <a:lnTo>
                        <a:pt x="202" y="31"/>
                      </a:lnTo>
                      <a:lnTo>
                        <a:pt x="206" y="29"/>
                      </a:lnTo>
                      <a:lnTo>
                        <a:pt x="212" y="28"/>
                      </a:lnTo>
                      <a:lnTo>
                        <a:pt x="212" y="32"/>
                      </a:lnTo>
                      <a:lnTo>
                        <a:pt x="216" y="33"/>
                      </a:lnTo>
                      <a:lnTo>
                        <a:pt x="221" y="29"/>
                      </a:lnTo>
                      <a:lnTo>
                        <a:pt x="223" y="29"/>
                      </a:lnTo>
                      <a:lnTo>
                        <a:pt x="233" y="44"/>
                      </a:lnTo>
                      <a:lnTo>
                        <a:pt x="238" y="54"/>
                      </a:lnTo>
                      <a:lnTo>
                        <a:pt x="238" y="58"/>
                      </a:lnTo>
                      <a:lnTo>
                        <a:pt x="242" y="59"/>
                      </a:lnTo>
                      <a:lnTo>
                        <a:pt x="245" y="64"/>
                      </a:lnTo>
                      <a:lnTo>
                        <a:pt x="245" y="66"/>
                      </a:lnTo>
                      <a:lnTo>
                        <a:pt x="248" y="68"/>
                      </a:lnTo>
                      <a:lnTo>
                        <a:pt x="251" y="66"/>
                      </a:lnTo>
                      <a:lnTo>
                        <a:pt x="253" y="66"/>
                      </a:lnTo>
                      <a:lnTo>
                        <a:pt x="255" y="74"/>
                      </a:lnTo>
                      <a:lnTo>
                        <a:pt x="258" y="75"/>
                      </a:lnTo>
                      <a:lnTo>
                        <a:pt x="260" y="79"/>
                      </a:lnTo>
                      <a:lnTo>
                        <a:pt x="256" y="80"/>
                      </a:lnTo>
                      <a:lnTo>
                        <a:pt x="256" y="81"/>
                      </a:lnTo>
                      <a:lnTo>
                        <a:pt x="261" y="82"/>
                      </a:lnTo>
                      <a:lnTo>
                        <a:pt x="264" y="86"/>
                      </a:lnTo>
                      <a:lnTo>
                        <a:pt x="267" y="88"/>
                      </a:lnTo>
                      <a:lnTo>
                        <a:pt x="271" y="88"/>
                      </a:lnTo>
                      <a:lnTo>
                        <a:pt x="277" y="91"/>
                      </a:lnTo>
                      <a:lnTo>
                        <a:pt x="280" y="95"/>
                      </a:lnTo>
                      <a:lnTo>
                        <a:pt x="281" y="99"/>
                      </a:lnTo>
                      <a:lnTo>
                        <a:pt x="283" y="101"/>
                      </a:lnTo>
                      <a:lnTo>
                        <a:pt x="289" y="103"/>
                      </a:lnTo>
                      <a:lnTo>
                        <a:pt x="296" y="109"/>
                      </a:lnTo>
                      <a:lnTo>
                        <a:pt x="298" y="112"/>
                      </a:lnTo>
                      <a:lnTo>
                        <a:pt x="299" y="115"/>
                      </a:lnTo>
                      <a:lnTo>
                        <a:pt x="297" y="123"/>
                      </a:lnTo>
                      <a:lnTo>
                        <a:pt x="297" y="129"/>
                      </a:lnTo>
                      <a:lnTo>
                        <a:pt x="299" y="129"/>
                      </a:lnTo>
                      <a:lnTo>
                        <a:pt x="301" y="133"/>
                      </a:lnTo>
                      <a:lnTo>
                        <a:pt x="302" y="133"/>
                      </a:lnTo>
                      <a:lnTo>
                        <a:pt x="305" y="136"/>
                      </a:lnTo>
                      <a:lnTo>
                        <a:pt x="307" y="144"/>
                      </a:lnTo>
                      <a:lnTo>
                        <a:pt x="307" y="150"/>
                      </a:lnTo>
                      <a:lnTo>
                        <a:pt x="309" y="156"/>
                      </a:lnTo>
                      <a:lnTo>
                        <a:pt x="310" y="160"/>
                      </a:lnTo>
                      <a:lnTo>
                        <a:pt x="305" y="167"/>
                      </a:lnTo>
                      <a:lnTo>
                        <a:pt x="305" y="169"/>
                      </a:lnTo>
                      <a:lnTo>
                        <a:pt x="313" y="181"/>
                      </a:lnTo>
                      <a:lnTo>
                        <a:pt x="315" y="187"/>
                      </a:lnTo>
                      <a:lnTo>
                        <a:pt x="316" y="188"/>
                      </a:lnTo>
                      <a:lnTo>
                        <a:pt x="320" y="188"/>
                      </a:lnTo>
                      <a:lnTo>
                        <a:pt x="323" y="185"/>
                      </a:lnTo>
                      <a:lnTo>
                        <a:pt x="328" y="185"/>
                      </a:lnTo>
                      <a:lnTo>
                        <a:pt x="328" y="189"/>
                      </a:lnTo>
                      <a:lnTo>
                        <a:pt x="331" y="193"/>
                      </a:lnTo>
                      <a:lnTo>
                        <a:pt x="332" y="197"/>
                      </a:lnTo>
                      <a:lnTo>
                        <a:pt x="335" y="199"/>
                      </a:lnTo>
                      <a:lnTo>
                        <a:pt x="337" y="204"/>
                      </a:lnTo>
                      <a:lnTo>
                        <a:pt x="341" y="209"/>
                      </a:lnTo>
                      <a:lnTo>
                        <a:pt x="342" y="212"/>
                      </a:lnTo>
                      <a:lnTo>
                        <a:pt x="341" y="212"/>
                      </a:lnTo>
                      <a:lnTo>
                        <a:pt x="340" y="214"/>
                      </a:lnTo>
                      <a:lnTo>
                        <a:pt x="342" y="217"/>
                      </a:lnTo>
                      <a:lnTo>
                        <a:pt x="342" y="221"/>
                      </a:lnTo>
                      <a:lnTo>
                        <a:pt x="339" y="225"/>
                      </a:lnTo>
                      <a:lnTo>
                        <a:pt x="340" y="232"/>
                      </a:lnTo>
                      <a:lnTo>
                        <a:pt x="344" y="236"/>
                      </a:lnTo>
                      <a:lnTo>
                        <a:pt x="344" y="238"/>
                      </a:lnTo>
                      <a:lnTo>
                        <a:pt x="341" y="239"/>
                      </a:lnTo>
                      <a:lnTo>
                        <a:pt x="331" y="239"/>
                      </a:lnTo>
                      <a:lnTo>
                        <a:pt x="325" y="242"/>
                      </a:lnTo>
                      <a:lnTo>
                        <a:pt x="321" y="242"/>
                      </a:lnTo>
                      <a:lnTo>
                        <a:pt x="310" y="241"/>
                      </a:lnTo>
                      <a:lnTo>
                        <a:pt x="308" y="242"/>
                      </a:lnTo>
                      <a:lnTo>
                        <a:pt x="301" y="242"/>
                      </a:lnTo>
                      <a:lnTo>
                        <a:pt x="293" y="244"/>
                      </a:lnTo>
                      <a:lnTo>
                        <a:pt x="287" y="244"/>
                      </a:lnTo>
                      <a:lnTo>
                        <a:pt x="282" y="242"/>
                      </a:lnTo>
                      <a:lnTo>
                        <a:pt x="278" y="242"/>
                      </a:lnTo>
                      <a:lnTo>
                        <a:pt x="271" y="239"/>
                      </a:lnTo>
                      <a:lnTo>
                        <a:pt x="264" y="239"/>
                      </a:lnTo>
                      <a:lnTo>
                        <a:pt x="258" y="233"/>
                      </a:lnTo>
                      <a:lnTo>
                        <a:pt x="255" y="235"/>
                      </a:lnTo>
                      <a:lnTo>
                        <a:pt x="255" y="238"/>
                      </a:lnTo>
                      <a:lnTo>
                        <a:pt x="248" y="237"/>
                      </a:lnTo>
                      <a:lnTo>
                        <a:pt x="248" y="231"/>
                      </a:lnTo>
                      <a:lnTo>
                        <a:pt x="245" y="228"/>
                      </a:lnTo>
                      <a:lnTo>
                        <a:pt x="237" y="227"/>
                      </a:lnTo>
                      <a:lnTo>
                        <a:pt x="231" y="228"/>
                      </a:lnTo>
                      <a:lnTo>
                        <a:pt x="226" y="225"/>
                      </a:lnTo>
                      <a:lnTo>
                        <a:pt x="212" y="224"/>
                      </a:lnTo>
                      <a:lnTo>
                        <a:pt x="162" y="224"/>
                      </a:lnTo>
                      <a:lnTo>
                        <a:pt x="159" y="225"/>
                      </a:lnTo>
                      <a:lnTo>
                        <a:pt x="135" y="225"/>
                      </a:lnTo>
                      <a:lnTo>
                        <a:pt x="122" y="231"/>
                      </a:lnTo>
                      <a:lnTo>
                        <a:pt x="111" y="236"/>
                      </a:lnTo>
                      <a:lnTo>
                        <a:pt x="102" y="238"/>
                      </a:lnTo>
                      <a:lnTo>
                        <a:pt x="72" y="237"/>
                      </a:lnTo>
                      <a:lnTo>
                        <a:pt x="68" y="239"/>
                      </a:lnTo>
                      <a:lnTo>
                        <a:pt x="57" y="244"/>
                      </a:lnTo>
                      <a:lnTo>
                        <a:pt x="50" y="244"/>
                      </a:lnTo>
                      <a:lnTo>
                        <a:pt x="46" y="243"/>
                      </a:lnTo>
                      <a:lnTo>
                        <a:pt x="45" y="241"/>
                      </a:lnTo>
                      <a:lnTo>
                        <a:pt x="43" y="242"/>
                      </a:lnTo>
                      <a:lnTo>
                        <a:pt x="44" y="241"/>
                      </a:lnTo>
                      <a:lnTo>
                        <a:pt x="41" y="239"/>
                      </a:lnTo>
                      <a:lnTo>
                        <a:pt x="43" y="205"/>
                      </a:lnTo>
                      <a:lnTo>
                        <a:pt x="47" y="199"/>
                      </a:lnTo>
                      <a:lnTo>
                        <a:pt x="86" y="195"/>
                      </a:lnTo>
                      <a:lnTo>
                        <a:pt x="94" y="195"/>
                      </a:lnTo>
                      <a:lnTo>
                        <a:pt x="95" y="195"/>
                      </a:lnTo>
                      <a:lnTo>
                        <a:pt x="98" y="188"/>
                      </a:lnTo>
                      <a:lnTo>
                        <a:pt x="103" y="187"/>
                      </a:lnTo>
                      <a:lnTo>
                        <a:pt x="106" y="188"/>
                      </a:lnTo>
                      <a:lnTo>
                        <a:pt x="119" y="187"/>
                      </a:lnTo>
                      <a:lnTo>
                        <a:pt x="127" y="183"/>
                      </a:lnTo>
                      <a:lnTo>
                        <a:pt x="131" y="178"/>
                      </a:lnTo>
                      <a:lnTo>
                        <a:pt x="133" y="177"/>
                      </a:lnTo>
                      <a:lnTo>
                        <a:pt x="140" y="178"/>
                      </a:lnTo>
                      <a:lnTo>
                        <a:pt x="143" y="182"/>
                      </a:lnTo>
                      <a:lnTo>
                        <a:pt x="151" y="184"/>
                      </a:lnTo>
                      <a:lnTo>
                        <a:pt x="159" y="189"/>
                      </a:lnTo>
                      <a:lnTo>
                        <a:pt x="167" y="190"/>
                      </a:lnTo>
                      <a:lnTo>
                        <a:pt x="175" y="194"/>
                      </a:lnTo>
                      <a:lnTo>
                        <a:pt x="183" y="194"/>
                      </a:lnTo>
                      <a:lnTo>
                        <a:pt x="185" y="195"/>
                      </a:lnTo>
                      <a:lnTo>
                        <a:pt x="191" y="192"/>
                      </a:lnTo>
                      <a:lnTo>
                        <a:pt x="203" y="189"/>
                      </a:lnTo>
                      <a:lnTo>
                        <a:pt x="207" y="185"/>
                      </a:lnTo>
                      <a:lnTo>
                        <a:pt x="207" y="182"/>
                      </a:lnTo>
                      <a:lnTo>
                        <a:pt x="207" y="177"/>
                      </a:lnTo>
                      <a:lnTo>
                        <a:pt x="206" y="177"/>
                      </a:lnTo>
                      <a:lnTo>
                        <a:pt x="203" y="177"/>
                      </a:lnTo>
                      <a:lnTo>
                        <a:pt x="200" y="176"/>
                      </a:lnTo>
                      <a:lnTo>
                        <a:pt x="195" y="176"/>
                      </a:lnTo>
                      <a:lnTo>
                        <a:pt x="191" y="177"/>
                      </a:lnTo>
                      <a:lnTo>
                        <a:pt x="180" y="182"/>
                      </a:lnTo>
                      <a:lnTo>
                        <a:pt x="175" y="181"/>
                      </a:lnTo>
                      <a:lnTo>
                        <a:pt x="169" y="178"/>
                      </a:lnTo>
                      <a:lnTo>
                        <a:pt x="165" y="172"/>
                      </a:lnTo>
                      <a:lnTo>
                        <a:pt x="164" y="171"/>
                      </a:lnTo>
                      <a:lnTo>
                        <a:pt x="152" y="171"/>
                      </a:lnTo>
                      <a:lnTo>
                        <a:pt x="146" y="163"/>
                      </a:lnTo>
                      <a:lnTo>
                        <a:pt x="140" y="162"/>
                      </a:lnTo>
                      <a:lnTo>
                        <a:pt x="137" y="161"/>
                      </a:lnTo>
                      <a:lnTo>
                        <a:pt x="131" y="162"/>
                      </a:lnTo>
                      <a:lnTo>
                        <a:pt x="126" y="165"/>
                      </a:lnTo>
                      <a:lnTo>
                        <a:pt x="120" y="163"/>
                      </a:lnTo>
                      <a:lnTo>
                        <a:pt x="115" y="168"/>
                      </a:lnTo>
                      <a:lnTo>
                        <a:pt x="111" y="174"/>
                      </a:lnTo>
                      <a:lnTo>
                        <a:pt x="55" y="17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0" name="任意多边形: 形状 189"/>
                <p:cNvSpPr>
                  <a:spLocks noChangeAspect="1"/>
                </p:cNvSpPr>
                <p:nvPr/>
              </p:nvSpPr>
              <p:spPr bwMode="gray">
                <a:xfrm>
                  <a:off x="5276055" y="3708747"/>
                  <a:ext cx="190500" cy="187325"/>
                </a:xfrm>
                <a:custGeom>
                  <a:avLst/>
                  <a:gdLst/>
                  <a:ahLst/>
                  <a:cxnLst>
                    <a:cxn ang="0">
                      <a:pos x="450" y="144"/>
                    </a:cxn>
                    <a:cxn ang="0">
                      <a:pos x="521" y="238"/>
                    </a:cxn>
                    <a:cxn ang="0">
                      <a:pos x="505" y="292"/>
                    </a:cxn>
                    <a:cxn ang="0">
                      <a:pos x="538" y="325"/>
                    </a:cxn>
                    <a:cxn ang="0">
                      <a:pos x="537" y="349"/>
                    </a:cxn>
                    <a:cxn ang="0">
                      <a:pos x="536" y="380"/>
                    </a:cxn>
                    <a:cxn ang="0">
                      <a:pos x="528" y="402"/>
                    </a:cxn>
                    <a:cxn ang="0">
                      <a:pos x="542" y="432"/>
                    </a:cxn>
                    <a:cxn ang="0">
                      <a:pos x="550" y="467"/>
                    </a:cxn>
                    <a:cxn ang="0">
                      <a:pos x="561" y="488"/>
                    </a:cxn>
                    <a:cxn ang="0">
                      <a:pos x="587" y="514"/>
                    </a:cxn>
                    <a:cxn ang="0">
                      <a:pos x="593" y="526"/>
                    </a:cxn>
                    <a:cxn ang="0">
                      <a:pos x="541" y="557"/>
                    </a:cxn>
                    <a:cxn ang="0">
                      <a:pos x="476" y="564"/>
                    </a:cxn>
                    <a:cxn ang="0">
                      <a:pos x="436" y="583"/>
                    </a:cxn>
                    <a:cxn ang="0">
                      <a:pos x="378" y="589"/>
                    </a:cxn>
                    <a:cxn ang="0">
                      <a:pos x="355" y="580"/>
                    </a:cxn>
                    <a:cxn ang="0">
                      <a:pos x="331" y="584"/>
                    </a:cxn>
                    <a:cxn ang="0">
                      <a:pos x="280" y="567"/>
                    </a:cxn>
                    <a:cxn ang="0">
                      <a:pos x="270" y="531"/>
                    </a:cxn>
                    <a:cxn ang="0">
                      <a:pos x="249" y="476"/>
                    </a:cxn>
                    <a:cxn ang="0">
                      <a:pos x="229" y="473"/>
                    </a:cxn>
                    <a:cxn ang="0">
                      <a:pos x="208" y="475"/>
                    </a:cxn>
                    <a:cxn ang="0">
                      <a:pos x="178" y="459"/>
                    </a:cxn>
                    <a:cxn ang="0">
                      <a:pos x="125" y="440"/>
                    </a:cxn>
                    <a:cxn ang="0">
                      <a:pos x="95" y="418"/>
                    </a:cxn>
                    <a:cxn ang="0">
                      <a:pos x="65" y="386"/>
                    </a:cxn>
                    <a:cxn ang="0">
                      <a:pos x="49" y="328"/>
                    </a:cxn>
                    <a:cxn ang="0">
                      <a:pos x="11" y="278"/>
                    </a:cxn>
                    <a:cxn ang="0">
                      <a:pos x="9" y="231"/>
                    </a:cxn>
                    <a:cxn ang="0">
                      <a:pos x="0" y="187"/>
                    </a:cxn>
                    <a:cxn ang="0">
                      <a:pos x="39" y="159"/>
                    </a:cxn>
                    <a:cxn ang="0">
                      <a:pos x="64" y="121"/>
                    </a:cxn>
                    <a:cxn ang="0">
                      <a:pos x="52" y="102"/>
                    </a:cxn>
                    <a:cxn ang="0">
                      <a:pos x="49" y="83"/>
                    </a:cxn>
                    <a:cxn ang="0">
                      <a:pos x="66" y="46"/>
                    </a:cxn>
                    <a:cxn ang="0">
                      <a:pos x="66" y="5"/>
                    </a:cxn>
                    <a:cxn ang="0">
                      <a:pos x="119" y="7"/>
                    </a:cxn>
                    <a:cxn ang="0">
                      <a:pos x="118" y="83"/>
                    </a:cxn>
                    <a:cxn ang="0">
                      <a:pos x="133" y="88"/>
                    </a:cxn>
                    <a:cxn ang="0">
                      <a:pos x="148" y="75"/>
                    </a:cxn>
                    <a:cxn ang="0">
                      <a:pos x="173" y="86"/>
                    </a:cxn>
                    <a:cxn ang="0">
                      <a:pos x="186" y="84"/>
                    </a:cxn>
                    <a:cxn ang="0">
                      <a:pos x="214" y="79"/>
                    </a:cxn>
                    <a:cxn ang="0">
                      <a:pos x="209" y="66"/>
                    </a:cxn>
                    <a:cxn ang="0">
                      <a:pos x="209" y="48"/>
                    </a:cxn>
                    <a:cxn ang="0">
                      <a:pos x="225" y="35"/>
                    </a:cxn>
                    <a:cxn ang="0">
                      <a:pos x="238" y="21"/>
                    </a:cxn>
                    <a:cxn ang="0">
                      <a:pos x="251" y="0"/>
                    </a:cxn>
                  </a:cxnLst>
                  <a:rect l="0" t="0" r="r" b="b"/>
                  <a:pathLst>
                    <a:path w="596" h="591">
                      <a:moveTo>
                        <a:pt x="442" y="112"/>
                      </a:moveTo>
                      <a:lnTo>
                        <a:pt x="445" y="117"/>
                      </a:lnTo>
                      <a:lnTo>
                        <a:pt x="445" y="125"/>
                      </a:lnTo>
                      <a:lnTo>
                        <a:pt x="450" y="144"/>
                      </a:lnTo>
                      <a:lnTo>
                        <a:pt x="453" y="155"/>
                      </a:lnTo>
                      <a:lnTo>
                        <a:pt x="531" y="201"/>
                      </a:lnTo>
                      <a:lnTo>
                        <a:pt x="528" y="207"/>
                      </a:lnTo>
                      <a:lnTo>
                        <a:pt x="521" y="238"/>
                      </a:lnTo>
                      <a:lnTo>
                        <a:pt x="517" y="244"/>
                      </a:lnTo>
                      <a:lnTo>
                        <a:pt x="514" y="256"/>
                      </a:lnTo>
                      <a:lnTo>
                        <a:pt x="504" y="281"/>
                      </a:lnTo>
                      <a:lnTo>
                        <a:pt x="505" y="292"/>
                      </a:lnTo>
                      <a:lnTo>
                        <a:pt x="507" y="298"/>
                      </a:lnTo>
                      <a:lnTo>
                        <a:pt x="523" y="309"/>
                      </a:lnTo>
                      <a:lnTo>
                        <a:pt x="530" y="317"/>
                      </a:lnTo>
                      <a:lnTo>
                        <a:pt x="538" y="325"/>
                      </a:lnTo>
                      <a:lnTo>
                        <a:pt x="544" y="336"/>
                      </a:lnTo>
                      <a:lnTo>
                        <a:pt x="544" y="341"/>
                      </a:lnTo>
                      <a:lnTo>
                        <a:pt x="542" y="342"/>
                      </a:lnTo>
                      <a:lnTo>
                        <a:pt x="537" y="349"/>
                      </a:lnTo>
                      <a:lnTo>
                        <a:pt x="536" y="362"/>
                      </a:lnTo>
                      <a:lnTo>
                        <a:pt x="533" y="368"/>
                      </a:lnTo>
                      <a:lnTo>
                        <a:pt x="537" y="374"/>
                      </a:lnTo>
                      <a:lnTo>
                        <a:pt x="536" y="380"/>
                      </a:lnTo>
                      <a:lnTo>
                        <a:pt x="538" y="385"/>
                      </a:lnTo>
                      <a:lnTo>
                        <a:pt x="537" y="395"/>
                      </a:lnTo>
                      <a:lnTo>
                        <a:pt x="531" y="395"/>
                      </a:lnTo>
                      <a:lnTo>
                        <a:pt x="528" y="402"/>
                      </a:lnTo>
                      <a:lnTo>
                        <a:pt x="531" y="412"/>
                      </a:lnTo>
                      <a:lnTo>
                        <a:pt x="537" y="425"/>
                      </a:lnTo>
                      <a:lnTo>
                        <a:pt x="542" y="429"/>
                      </a:lnTo>
                      <a:lnTo>
                        <a:pt x="542" y="432"/>
                      </a:lnTo>
                      <a:lnTo>
                        <a:pt x="538" y="435"/>
                      </a:lnTo>
                      <a:lnTo>
                        <a:pt x="550" y="455"/>
                      </a:lnTo>
                      <a:lnTo>
                        <a:pt x="552" y="460"/>
                      </a:lnTo>
                      <a:lnTo>
                        <a:pt x="550" y="467"/>
                      </a:lnTo>
                      <a:lnTo>
                        <a:pt x="555" y="472"/>
                      </a:lnTo>
                      <a:lnTo>
                        <a:pt x="558" y="478"/>
                      </a:lnTo>
                      <a:lnTo>
                        <a:pt x="558" y="484"/>
                      </a:lnTo>
                      <a:lnTo>
                        <a:pt x="561" y="488"/>
                      </a:lnTo>
                      <a:lnTo>
                        <a:pt x="561" y="497"/>
                      </a:lnTo>
                      <a:lnTo>
                        <a:pt x="573" y="503"/>
                      </a:lnTo>
                      <a:lnTo>
                        <a:pt x="577" y="513"/>
                      </a:lnTo>
                      <a:lnTo>
                        <a:pt x="587" y="514"/>
                      </a:lnTo>
                      <a:lnTo>
                        <a:pt x="592" y="518"/>
                      </a:lnTo>
                      <a:lnTo>
                        <a:pt x="595" y="519"/>
                      </a:lnTo>
                      <a:lnTo>
                        <a:pt x="596" y="525"/>
                      </a:lnTo>
                      <a:lnTo>
                        <a:pt x="593" y="526"/>
                      </a:lnTo>
                      <a:lnTo>
                        <a:pt x="579" y="536"/>
                      </a:lnTo>
                      <a:lnTo>
                        <a:pt x="564" y="550"/>
                      </a:lnTo>
                      <a:lnTo>
                        <a:pt x="560" y="552"/>
                      </a:lnTo>
                      <a:lnTo>
                        <a:pt x="541" y="557"/>
                      </a:lnTo>
                      <a:lnTo>
                        <a:pt x="507" y="569"/>
                      </a:lnTo>
                      <a:lnTo>
                        <a:pt x="499" y="570"/>
                      </a:lnTo>
                      <a:lnTo>
                        <a:pt x="489" y="570"/>
                      </a:lnTo>
                      <a:lnTo>
                        <a:pt x="476" y="564"/>
                      </a:lnTo>
                      <a:lnTo>
                        <a:pt x="467" y="567"/>
                      </a:lnTo>
                      <a:lnTo>
                        <a:pt x="453" y="568"/>
                      </a:lnTo>
                      <a:lnTo>
                        <a:pt x="440" y="581"/>
                      </a:lnTo>
                      <a:lnTo>
                        <a:pt x="436" y="583"/>
                      </a:lnTo>
                      <a:lnTo>
                        <a:pt x="429" y="583"/>
                      </a:lnTo>
                      <a:lnTo>
                        <a:pt x="398" y="581"/>
                      </a:lnTo>
                      <a:lnTo>
                        <a:pt x="387" y="589"/>
                      </a:lnTo>
                      <a:lnTo>
                        <a:pt x="378" y="589"/>
                      </a:lnTo>
                      <a:lnTo>
                        <a:pt x="371" y="591"/>
                      </a:lnTo>
                      <a:lnTo>
                        <a:pt x="366" y="590"/>
                      </a:lnTo>
                      <a:lnTo>
                        <a:pt x="361" y="588"/>
                      </a:lnTo>
                      <a:lnTo>
                        <a:pt x="355" y="580"/>
                      </a:lnTo>
                      <a:lnTo>
                        <a:pt x="348" y="578"/>
                      </a:lnTo>
                      <a:lnTo>
                        <a:pt x="340" y="578"/>
                      </a:lnTo>
                      <a:lnTo>
                        <a:pt x="334" y="583"/>
                      </a:lnTo>
                      <a:lnTo>
                        <a:pt x="331" y="584"/>
                      </a:lnTo>
                      <a:lnTo>
                        <a:pt x="290" y="583"/>
                      </a:lnTo>
                      <a:lnTo>
                        <a:pt x="290" y="579"/>
                      </a:lnTo>
                      <a:lnTo>
                        <a:pt x="285" y="570"/>
                      </a:lnTo>
                      <a:lnTo>
                        <a:pt x="280" y="567"/>
                      </a:lnTo>
                      <a:lnTo>
                        <a:pt x="275" y="559"/>
                      </a:lnTo>
                      <a:lnTo>
                        <a:pt x="274" y="557"/>
                      </a:lnTo>
                      <a:lnTo>
                        <a:pt x="275" y="538"/>
                      </a:lnTo>
                      <a:lnTo>
                        <a:pt x="270" y="531"/>
                      </a:lnTo>
                      <a:lnTo>
                        <a:pt x="269" y="513"/>
                      </a:lnTo>
                      <a:lnTo>
                        <a:pt x="264" y="494"/>
                      </a:lnTo>
                      <a:lnTo>
                        <a:pt x="261" y="487"/>
                      </a:lnTo>
                      <a:lnTo>
                        <a:pt x="249" y="476"/>
                      </a:lnTo>
                      <a:lnTo>
                        <a:pt x="237" y="472"/>
                      </a:lnTo>
                      <a:lnTo>
                        <a:pt x="232" y="480"/>
                      </a:lnTo>
                      <a:lnTo>
                        <a:pt x="230" y="476"/>
                      </a:lnTo>
                      <a:lnTo>
                        <a:pt x="229" y="473"/>
                      </a:lnTo>
                      <a:lnTo>
                        <a:pt x="226" y="472"/>
                      </a:lnTo>
                      <a:lnTo>
                        <a:pt x="221" y="472"/>
                      </a:lnTo>
                      <a:lnTo>
                        <a:pt x="210" y="476"/>
                      </a:lnTo>
                      <a:lnTo>
                        <a:pt x="208" y="475"/>
                      </a:lnTo>
                      <a:lnTo>
                        <a:pt x="203" y="468"/>
                      </a:lnTo>
                      <a:lnTo>
                        <a:pt x="193" y="470"/>
                      </a:lnTo>
                      <a:lnTo>
                        <a:pt x="182" y="462"/>
                      </a:lnTo>
                      <a:lnTo>
                        <a:pt x="178" y="459"/>
                      </a:lnTo>
                      <a:lnTo>
                        <a:pt x="176" y="456"/>
                      </a:lnTo>
                      <a:lnTo>
                        <a:pt x="165" y="456"/>
                      </a:lnTo>
                      <a:lnTo>
                        <a:pt x="154" y="452"/>
                      </a:lnTo>
                      <a:lnTo>
                        <a:pt x="125" y="440"/>
                      </a:lnTo>
                      <a:lnTo>
                        <a:pt x="117" y="438"/>
                      </a:lnTo>
                      <a:lnTo>
                        <a:pt x="109" y="434"/>
                      </a:lnTo>
                      <a:lnTo>
                        <a:pt x="105" y="427"/>
                      </a:lnTo>
                      <a:lnTo>
                        <a:pt x="95" y="418"/>
                      </a:lnTo>
                      <a:lnTo>
                        <a:pt x="87" y="416"/>
                      </a:lnTo>
                      <a:lnTo>
                        <a:pt x="81" y="417"/>
                      </a:lnTo>
                      <a:lnTo>
                        <a:pt x="70" y="398"/>
                      </a:lnTo>
                      <a:lnTo>
                        <a:pt x="65" y="386"/>
                      </a:lnTo>
                      <a:lnTo>
                        <a:pt x="58" y="374"/>
                      </a:lnTo>
                      <a:lnTo>
                        <a:pt x="49" y="352"/>
                      </a:lnTo>
                      <a:lnTo>
                        <a:pt x="50" y="338"/>
                      </a:lnTo>
                      <a:lnTo>
                        <a:pt x="49" y="328"/>
                      </a:lnTo>
                      <a:lnTo>
                        <a:pt x="31" y="310"/>
                      </a:lnTo>
                      <a:lnTo>
                        <a:pt x="9" y="298"/>
                      </a:lnTo>
                      <a:lnTo>
                        <a:pt x="6" y="284"/>
                      </a:lnTo>
                      <a:lnTo>
                        <a:pt x="11" y="278"/>
                      </a:lnTo>
                      <a:lnTo>
                        <a:pt x="15" y="272"/>
                      </a:lnTo>
                      <a:lnTo>
                        <a:pt x="11" y="258"/>
                      </a:lnTo>
                      <a:lnTo>
                        <a:pt x="9" y="246"/>
                      </a:lnTo>
                      <a:lnTo>
                        <a:pt x="9" y="231"/>
                      </a:lnTo>
                      <a:lnTo>
                        <a:pt x="5" y="225"/>
                      </a:lnTo>
                      <a:lnTo>
                        <a:pt x="1" y="222"/>
                      </a:lnTo>
                      <a:lnTo>
                        <a:pt x="0" y="206"/>
                      </a:lnTo>
                      <a:lnTo>
                        <a:pt x="0" y="187"/>
                      </a:lnTo>
                      <a:lnTo>
                        <a:pt x="3" y="186"/>
                      </a:lnTo>
                      <a:lnTo>
                        <a:pt x="14" y="183"/>
                      </a:lnTo>
                      <a:lnTo>
                        <a:pt x="28" y="179"/>
                      </a:lnTo>
                      <a:lnTo>
                        <a:pt x="39" y="159"/>
                      </a:lnTo>
                      <a:lnTo>
                        <a:pt x="44" y="153"/>
                      </a:lnTo>
                      <a:lnTo>
                        <a:pt x="50" y="139"/>
                      </a:lnTo>
                      <a:lnTo>
                        <a:pt x="60" y="127"/>
                      </a:lnTo>
                      <a:lnTo>
                        <a:pt x="64" y="121"/>
                      </a:lnTo>
                      <a:lnTo>
                        <a:pt x="64" y="113"/>
                      </a:lnTo>
                      <a:lnTo>
                        <a:pt x="62" y="107"/>
                      </a:lnTo>
                      <a:lnTo>
                        <a:pt x="58" y="104"/>
                      </a:lnTo>
                      <a:lnTo>
                        <a:pt x="52" y="102"/>
                      </a:lnTo>
                      <a:lnTo>
                        <a:pt x="48" y="99"/>
                      </a:lnTo>
                      <a:lnTo>
                        <a:pt x="48" y="95"/>
                      </a:lnTo>
                      <a:lnTo>
                        <a:pt x="48" y="89"/>
                      </a:lnTo>
                      <a:lnTo>
                        <a:pt x="49" y="83"/>
                      </a:lnTo>
                      <a:lnTo>
                        <a:pt x="54" y="78"/>
                      </a:lnTo>
                      <a:lnTo>
                        <a:pt x="65" y="63"/>
                      </a:lnTo>
                      <a:lnTo>
                        <a:pt x="68" y="53"/>
                      </a:lnTo>
                      <a:lnTo>
                        <a:pt x="66" y="46"/>
                      </a:lnTo>
                      <a:lnTo>
                        <a:pt x="62" y="31"/>
                      </a:lnTo>
                      <a:lnTo>
                        <a:pt x="49" y="10"/>
                      </a:lnTo>
                      <a:lnTo>
                        <a:pt x="44" y="3"/>
                      </a:lnTo>
                      <a:lnTo>
                        <a:pt x="66" y="5"/>
                      </a:lnTo>
                      <a:lnTo>
                        <a:pt x="73" y="2"/>
                      </a:lnTo>
                      <a:lnTo>
                        <a:pt x="73" y="0"/>
                      </a:lnTo>
                      <a:lnTo>
                        <a:pt x="118" y="0"/>
                      </a:lnTo>
                      <a:lnTo>
                        <a:pt x="119" y="7"/>
                      </a:lnTo>
                      <a:lnTo>
                        <a:pt x="118" y="26"/>
                      </a:lnTo>
                      <a:lnTo>
                        <a:pt x="114" y="40"/>
                      </a:lnTo>
                      <a:lnTo>
                        <a:pt x="113" y="61"/>
                      </a:lnTo>
                      <a:lnTo>
                        <a:pt x="118" y="83"/>
                      </a:lnTo>
                      <a:lnTo>
                        <a:pt x="117" y="90"/>
                      </a:lnTo>
                      <a:lnTo>
                        <a:pt x="122" y="99"/>
                      </a:lnTo>
                      <a:lnTo>
                        <a:pt x="129" y="95"/>
                      </a:lnTo>
                      <a:lnTo>
                        <a:pt x="133" y="88"/>
                      </a:lnTo>
                      <a:lnTo>
                        <a:pt x="139" y="86"/>
                      </a:lnTo>
                      <a:lnTo>
                        <a:pt x="138" y="78"/>
                      </a:lnTo>
                      <a:lnTo>
                        <a:pt x="143" y="72"/>
                      </a:lnTo>
                      <a:lnTo>
                        <a:pt x="148" y="75"/>
                      </a:lnTo>
                      <a:lnTo>
                        <a:pt x="157" y="85"/>
                      </a:lnTo>
                      <a:lnTo>
                        <a:pt x="163" y="90"/>
                      </a:lnTo>
                      <a:lnTo>
                        <a:pt x="170" y="86"/>
                      </a:lnTo>
                      <a:lnTo>
                        <a:pt x="173" y="86"/>
                      </a:lnTo>
                      <a:lnTo>
                        <a:pt x="176" y="107"/>
                      </a:lnTo>
                      <a:lnTo>
                        <a:pt x="183" y="101"/>
                      </a:lnTo>
                      <a:lnTo>
                        <a:pt x="182" y="94"/>
                      </a:lnTo>
                      <a:lnTo>
                        <a:pt x="186" y="84"/>
                      </a:lnTo>
                      <a:lnTo>
                        <a:pt x="189" y="83"/>
                      </a:lnTo>
                      <a:lnTo>
                        <a:pt x="200" y="83"/>
                      </a:lnTo>
                      <a:lnTo>
                        <a:pt x="205" y="83"/>
                      </a:lnTo>
                      <a:lnTo>
                        <a:pt x="214" y="79"/>
                      </a:lnTo>
                      <a:lnTo>
                        <a:pt x="225" y="72"/>
                      </a:lnTo>
                      <a:lnTo>
                        <a:pt x="226" y="69"/>
                      </a:lnTo>
                      <a:lnTo>
                        <a:pt x="224" y="64"/>
                      </a:lnTo>
                      <a:lnTo>
                        <a:pt x="209" y="66"/>
                      </a:lnTo>
                      <a:lnTo>
                        <a:pt x="200" y="62"/>
                      </a:lnTo>
                      <a:lnTo>
                        <a:pt x="202" y="58"/>
                      </a:lnTo>
                      <a:lnTo>
                        <a:pt x="211" y="52"/>
                      </a:lnTo>
                      <a:lnTo>
                        <a:pt x="209" y="48"/>
                      </a:lnTo>
                      <a:lnTo>
                        <a:pt x="211" y="46"/>
                      </a:lnTo>
                      <a:lnTo>
                        <a:pt x="219" y="46"/>
                      </a:lnTo>
                      <a:lnTo>
                        <a:pt x="220" y="42"/>
                      </a:lnTo>
                      <a:lnTo>
                        <a:pt x="225" y="35"/>
                      </a:lnTo>
                      <a:lnTo>
                        <a:pt x="226" y="30"/>
                      </a:lnTo>
                      <a:lnTo>
                        <a:pt x="231" y="29"/>
                      </a:lnTo>
                      <a:lnTo>
                        <a:pt x="234" y="20"/>
                      </a:lnTo>
                      <a:lnTo>
                        <a:pt x="238" y="21"/>
                      </a:lnTo>
                      <a:lnTo>
                        <a:pt x="240" y="18"/>
                      </a:lnTo>
                      <a:lnTo>
                        <a:pt x="236" y="12"/>
                      </a:lnTo>
                      <a:lnTo>
                        <a:pt x="240" y="5"/>
                      </a:lnTo>
                      <a:lnTo>
                        <a:pt x="251" y="0"/>
                      </a:lnTo>
                      <a:lnTo>
                        <a:pt x="442" y="11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1" name="任意多边形: 形状 190"/>
                <p:cNvSpPr>
                  <a:spLocks noChangeAspect="1"/>
                </p:cNvSpPr>
                <p:nvPr/>
              </p:nvSpPr>
              <p:spPr bwMode="gray">
                <a:xfrm>
                  <a:off x="4528343" y="3518247"/>
                  <a:ext cx="52388" cy="52388"/>
                </a:xfrm>
                <a:custGeom>
                  <a:avLst/>
                  <a:gdLst/>
                  <a:ahLst/>
                  <a:cxnLst>
                    <a:cxn ang="0">
                      <a:pos x="8" y="51"/>
                    </a:cxn>
                    <a:cxn ang="0">
                      <a:pos x="17" y="50"/>
                    </a:cxn>
                    <a:cxn ang="0">
                      <a:pos x="23" y="39"/>
                    </a:cxn>
                    <a:cxn ang="0">
                      <a:pos x="32" y="37"/>
                    </a:cxn>
                    <a:cxn ang="0">
                      <a:pos x="37" y="31"/>
                    </a:cxn>
                    <a:cxn ang="0">
                      <a:pos x="46" y="16"/>
                    </a:cxn>
                    <a:cxn ang="0">
                      <a:pos x="49" y="6"/>
                    </a:cxn>
                    <a:cxn ang="0">
                      <a:pos x="61" y="7"/>
                    </a:cxn>
                    <a:cxn ang="0">
                      <a:pos x="70" y="5"/>
                    </a:cxn>
                    <a:cxn ang="0">
                      <a:pos x="76" y="0"/>
                    </a:cxn>
                    <a:cxn ang="0">
                      <a:pos x="115" y="1"/>
                    </a:cxn>
                    <a:cxn ang="0">
                      <a:pos x="125" y="12"/>
                    </a:cxn>
                    <a:cxn ang="0">
                      <a:pos x="134" y="21"/>
                    </a:cxn>
                    <a:cxn ang="0">
                      <a:pos x="136" y="27"/>
                    </a:cxn>
                    <a:cxn ang="0">
                      <a:pos x="135" y="32"/>
                    </a:cxn>
                    <a:cxn ang="0">
                      <a:pos x="145" y="35"/>
                    </a:cxn>
                    <a:cxn ang="0">
                      <a:pos x="143" y="40"/>
                    </a:cxn>
                    <a:cxn ang="0">
                      <a:pos x="143" y="45"/>
                    </a:cxn>
                    <a:cxn ang="0">
                      <a:pos x="146" y="53"/>
                    </a:cxn>
                    <a:cxn ang="0">
                      <a:pos x="152" y="60"/>
                    </a:cxn>
                    <a:cxn ang="0">
                      <a:pos x="153" y="71"/>
                    </a:cxn>
                    <a:cxn ang="0">
                      <a:pos x="146" y="85"/>
                    </a:cxn>
                    <a:cxn ang="0">
                      <a:pos x="143" y="92"/>
                    </a:cxn>
                    <a:cxn ang="0">
                      <a:pos x="162" y="82"/>
                    </a:cxn>
                    <a:cxn ang="0">
                      <a:pos x="164" y="85"/>
                    </a:cxn>
                    <a:cxn ang="0">
                      <a:pos x="163" y="93"/>
                    </a:cxn>
                    <a:cxn ang="0">
                      <a:pos x="167" y="98"/>
                    </a:cxn>
                    <a:cxn ang="0">
                      <a:pos x="152" y="105"/>
                    </a:cxn>
                    <a:cxn ang="0">
                      <a:pos x="150" y="123"/>
                    </a:cxn>
                    <a:cxn ang="0">
                      <a:pos x="143" y="129"/>
                    </a:cxn>
                    <a:cxn ang="0">
                      <a:pos x="136" y="136"/>
                    </a:cxn>
                    <a:cxn ang="0">
                      <a:pos x="121" y="146"/>
                    </a:cxn>
                    <a:cxn ang="0">
                      <a:pos x="113" y="148"/>
                    </a:cxn>
                    <a:cxn ang="0">
                      <a:pos x="112" y="156"/>
                    </a:cxn>
                    <a:cxn ang="0">
                      <a:pos x="108" y="163"/>
                    </a:cxn>
                    <a:cxn ang="0">
                      <a:pos x="102" y="166"/>
                    </a:cxn>
                    <a:cxn ang="0">
                      <a:pos x="61" y="147"/>
                    </a:cxn>
                    <a:cxn ang="0">
                      <a:pos x="51" y="140"/>
                    </a:cxn>
                    <a:cxn ang="0">
                      <a:pos x="32" y="124"/>
                    </a:cxn>
                    <a:cxn ang="0">
                      <a:pos x="23" y="118"/>
                    </a:cxn>
                    <a:cxn ang="0">
                      <a:pos x="22" y="110"/>
                    </a:cxn>
                    <a:cxn ang="0">
                      <a:pos x="16" y="102"/>
                    </a:cxn>
                    <a:cxn ang="0">
                      <a:pos x="5" y="93"/>
                    </a:cxn>
                    <a:cxn ang="0">
                      <a:pos x="8" y="86"/>
                    </a:cxn>
                    <a:cxn ang="0">
                      <a:pos x="13" y="87"/>
                    </a:cxn>
                    <a:cxn ang="0">
                      <a:pos x="11" y="82"/>
                    </a:cxn>
                    <a:cxn ang="0">
                      <a:pos x="5" y="78"/>
                    </a:cxn>
                    <a:cxn ang="0">
                      <a:pos x="5" y="65"/>
                    </a:cxn>
                    <a:cxn ang="0">
                      <a:pos x="0" y="60"/>
                    </a:cxn>
                    <a:cxn ang="0">
                      <a:pos x="2" y="49"/>
                    </a:cxn>
                  </a:cxnLst>
                  <a:rect l="0" t="0" r="r" b="b"/>
                  <a:pathLst>
                    <a:path w="167" h="166">
                      <a:moveTo>
                        <a:pt x="2" y="49"/>
                      </a:moveTo>
                      <a:lnTo>
                        <a:pt x="8" y="51"/>
                      </a:lnTo>
                      <a:lnTo>
                        <a:pt x="14" y="51"/>
                      </a:lnTo>
                      <a:lnTo>
                        <a:pt x="17" y="50"/>
                      </a:lnTo>
                      <a:lnTo>
                        <a:pt x="19" y="49"/>
                      </a:lnTo>
                      <a:lnTo>
                        <a:pt x="23" y="39"/>
                      </a:lnTo>
                      <a:lnTo>
                        <a:pt x="28" y="39"/>
                      </a:lnTo>
                      <a:lnTo>
                        <a:pt x="32" y="37"/>
                      </a:lnTo>
                      <a:lnTo>
                        <a:pt x="32" y="32"/>
                      </a:lnTo>
                      <a:lnTo>
                        <a:pt x="37" y="31"/>
                      </a:lnTo>
                      <a:lnTo>
                        <a:pt x="43" y="23"/>
                      </a:lnTo>
                      <a:lnTo>
                        <a:pt x="46" y="16"/>
                      </a:lnTo>
                      <a:lnTo>
                        <a:pt x="45" y="7"/>
                      </a:lnTo>
                      <a:lnTo>
                        <a:pt x="49" y="6"/>
                      </a:lnTo>
                      <a:lnTo>
                        <a:pt x="57" y="5"/>
                      </a:lnTo>
                      <a:lnTo>
                        <a:pt x="61" y="7"/>
                      </a:lnTo>
                      <a:lnTo>
                        <a:pt x="65" y="7"/>
                      </a:lnTo>
                      <a:lnTo>
                        <a:pt x="70" y="5"/>
                      </a:lnTo>
                      <a:lnTo>
                        <a:pt x="76" y="5"/>
                      </a:lnTo>
                      <a:lnTo>
                        <a:pt x="76" y="0"/>
                      </a:lnTo>
                      <a:lnTo>
                        <a:pt x="102" y="0"/>
                      </a:lnTo>
                      <a:lnTo>
                        <a:pt x="115" y="1"/>
                      </a:lnTo>
                      <a:lnTo>
                        <a:pt x="119" y="8"/>
                      </a:lnTo>
                      <a:lnTo>
                        <a:pt x="125" y="12"/>
                      </a:lnTo>
                      <a:lnTo>
                        <a:pt x="129" y="17"/>
                      </a:lnTo>
                      <a:lnTo>
                        <a:pt x="134" y="21"/>
                      </a:lnTo>
                      <a:lnTo>
                        <a:pt x="134" y="23"/>
                      </a:lnTo>
                      <a:lnTo>
                        <a:pt x="136" y="27"/>
                      </a:lnTo>
                      <a:lnTo>
                        <a:pt x="135" y="29"/>
                      </a:lnTo>
                      <a:lnTo>
                        <a:pt x="135" y="32"/>
                      </a:lnTo>
                      <a:lnTo>
                        <a:pt x="142" y="34"/>
                      </a:lnTo>
                      <a:lnTo>
                        <a:pt x="145" y="35"/>
                      </a:lnTo>
                      <a:lnTo>
                        <a:pt x="145" y="38"/>
                      </a:lnTo>
                      <a:lnTo>
                        <a:pt x="143" y="40"/>
                      </a:lnTo>
                      <a:lnTo>
                        <a:pt x="145" y="45"/>
                      </a:lnTo>
                      <a:lnTo>
                        <a:pt x="143" y="45"/>
                      </a:lnTo>
                      <a:lnTo>
                        <a:pt x="145" y="50"/>
                      </a:lnTo>
                      <a:lnTo>
                        <a:pt x="146" y="53"/>
                      </a:lnTo>
                      <a:lnTo>
                        <a:pt x="151" y="56"/>
                      </a:lnTo>
                      <a:lnTo>
                        <a:pt x="152" y="60"/>
                      </a:lnTo>
                      <a:lnTo>
                        <a:pt x="155" y="70"/>
                      </a:lnTo>
                      <a:lnTo>
                        <a:pt x="153" y="71"/>
                      </a:lnTo>
                      <a:lnTo>
                        <a:pt x="148" y="74"/>
                      </a:lnTo>
                      <a:lnTo>
                        <a:pt x="146" y="85"/>
                      </a:lnTo>
                      <a:lnTo>
                        <a:pt x="143" y="90"/>
                      </a:lnTo>
                      <a:lnTo>
                        <a:pt x="143" y="92"/>
                      </a:lnTo>
                      <a:lnTo>
                        <a:pt x="156" y="87"/>
                      </a:lnTo>
                      <a:lnTo>
                        <a:pt x="162" y="82"/>
                      </a:lnTo>
                      <a:lnTo>
                        <a:pt x="163" y="82"/>
                      </a:lnTo>
                      <a:lnTo>
                        <a:pt x="164" y="85"/>
                      </a:lnTo>
                      <a:lnTo>
                        <a:pt x="164" y="88"/>
                      </a:lnTo>
                      <a:lnTo>
                        <a:pt x="163" y="93"/>
                      </a:lnTo>
                      <a:lnTo>
                        <a:pt x="167" y="97"/>
                      </a:lnTo>
                      <a:lnTo>
                        <a:pt x="167" y="98"/>
                      </a:lnTo>
                      <a:lnTo>
                        <a:pt x="157" y="99"/>
                      </a:lnTo>
                      <a:lnTo>
                        <a:pt x="152" y="105"/>
                      </a:lnTo>
                      <a:lnTo>
                        <a:pt x="150" y="107"/>
                      </a:lnTo>
                      <a:lnTo>
                        <a:pt x="150" y="123"/>
                      </a:lnTo>
                      <a:lnTo>
                        <a:pt x="146" y="124"/>
                      </a:lnTo>
                      <a:lnTo>
                        <a:pt x="143" y="129"/>
                      </a:lnTo>
                      <a:lnTo>
                        <a:pt x="140" y="129"/>
                      </a:lnTo>
                      <a:lnTo>
                        <a:pt x="136" y="136"/>
                      </a:lnTo>
                      <a:lnTo>
                        <a:pt x="130" y="137"/>
                      </a:lnTo>
                      <a:lnTo>
                        <a:pt x="121" y="146"/>
                      </a:lnTo>
                      <a:lnTo>
                        <a:pt x="118" y="148"/>
                      </a:lnTo>
                      <a:lnTo>
                        <a:pt x="113" y="148"/>
                      </a:lnTo>
                      <a:lnTo>
                        <a:pt x="112" y="151"/>
                      </a:lnTo>
                      <a:lnTo>
                        <a:pt x="112" y="156"/>
                      </a:lnTo>
                      <a:lnTo>
                        <a:pt x="109" y="157"/>
                      </a:lnTo>
                      <a:lnTo>
                        <a:pt x="108" y="163"/>
                      </a:lnTo>
                      <a:lnTo>
                        <a:pt x="103" y="166"/>
                      </a:lnTo>
                      <a:lnTo>
                        <a:pt x="102" y="166"/>
                      </a:lnTo>
                      <a:lnTo>
                        <a:pt x="91" y="163"/>
                      </a:lnTo>
                      <a:lnTo>
                        <a:pt x="61" y="147"/>
                      </a:lnTo>
                      <a:lnTo>
                        <a:pt x="53" y="146"/>
                      </a:lnTo>
                      <a:lnTo>
                        <a:pt x="51" y="140"/>
                      </a:lnTo>
                      <a:lnTo>
                        <a:pt x="48" y="135"/>
                      </a:lnTo>
                      <a:lnTo>
                        <a:pt x="32" y="124"/>
                      </a:lnTo>
                      <a:lnTo>
                        <a:pt x="24" y="120"/>
                      </a:lnTo>
                      <a:lnTo>
                        <a:pt x="23" y="118"/>
                      </a:lnTo>
                      <a:lnTo>
                        <a:pt x="23" y="113"/>
                      </a:lnTo>
                      <a:lnTo>
                        <a:pt x="22" y="110"/>
                      </a:lnTo>
                      <a:lnTo>
                        <a:pt x="22" y="107"/>
                      </a:lnTo>
                      <a:lnTo>
                        <a:pt x="16" y="102"/>
                      </a:lnTo>
                      <a:lnTo>
                        <a:pt x="10" y="102"/>
                      </a:lnTo>
                      <a:lnTo>
                        <a:pt x="5" y="93"/>
                      </a:lnTo>
                      <a:lnTo>
                        <a:pt x="5" y="86"/>
                      </a:lnTo>
                      <a:lnTo>
                        <a:pt x="8" y="86"/>
                      </a:lnTo>
                      <a:lnTo>
                        <a:pt x="10" y="87"/>
                      </a:lnTo>
                      <a:lnTo>
                        <a:pt x="13" y="87"/>
                      </a:lnTo>
                      <a:lnTo>
                        <a:pt x="13" y="86"/>
                      </a:lnTo>
                      <a:lnTo>
                        <a:pt x="11" y="82"/>
                      </a:lnTo>
                      <a:lnTo>
                        <a:pt x="7" y="81"/>
                      </a:lnTo>
                      <a:lnTo>
                        <a:pt x="5" y="78"/>
                      </a:lnTo>
                      <a:lnTo>
                        <a:pt x="6" y="71"/>
                      </a:lnTo>
                      <a:lnTo>
                        <a:pt x="5" y="65"/>
                      </a:lnTo>
                      <a:lnTo>
                        <a:pt x="3" y="62"/>
                      </a:lnTo>
                      <a:lnTo>
                        <a:pt x="0" y="60"/>
                      </a:lnTo>
                      <a:lnTo>
                        <a:pt x="0" y="55"/>
                      </a:lnTo>
                      <a:lnTo>
                        <a:pt x="2" y="4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2" name="任意多边形: 形状 191"/>
                <p:cNvSpPr>
                  <a:spLocks noChangeAspect="1"/>
                </p:cNvSpPr>
                <p:nvPr/>
              </p:nvSpPr>
              <p:spPr bwMode="gray">
                <a:xfrm>
                  <a:off x="4610893" y="3505547"/>
                  <a:ext cx="106363" cy="111125"/>
                </a:xfrm>
                <a:custGeom>
                  <a:avLst/>
                  <a:gdLst/>
                  <a:ahLst/>
                  <a:cxnLst>
                    <a:cxn ang="0">
                      <a:pos x="97" y="342"/>
                    </a:cxn>
                    <a:cxn ang="0">
                      <a:pos x="173" y="317"/>
                    </a:cxn>
                    <a:cxn ang="0">
                      <a:pos x="258" y="307"/>
                    </a:cxn>
                    <a:cxn ang="0">
                      <a:pos x="301" y="315"/>
                    </a:cxn>
                    <a:cxn ang="0">
                      <a:pos x="317" y="310"/>
                    </a:cxn>
                    <a:cxn ang="0">
                      <a:pos x="318" y="280"/>
                    </a:cxn>
                    <a:cxn ang="0">
                      <a:pos x="296" y="238"/>
                    </a:cxn>
                    <a:cxn ang="0">
                      <a:pos x="307" y="199"/>
                    </a:cxn>
                    <a:cxn ang="0">
                      <a:pos x="318" y="161"/>
                    </a:cxn>
                    <a:cxn ang="0">
                      <a:pos x="332" y="144"/>
                    </a:cxn>
                    <a:cxn ang="0">
                      <a:pos x="327" y="95"/>
                    </a:cxn>
                    <a:cxn ang="0">
                      <a:pos x="326" y="82"/>
                    </a:cxn>
                    <a:cxn ang="0">
                      <a:pos x="322" y="70"/>
                    </a:cxn>
                    <a:cxn ang="0">
                      <a:pos x="307" y="54"/>
                    </a:cxn>
                    <a:cxn ang="0">
                      <a:pos x="290" y="48"/>
                    </a:cxn>
                    <a:cxn ang="0">
                      <a:pos x="250" y="49"/>
                    </a:cxn>
                    <a:cxn ang="0">
                      <a:pos x="230" y="61"/>
                    </a:cxn>
                    <a:cxn ang="0">
                      <a:pos x="218" y="57"/>
                    </a:cxn>
                    <a:cxn ang="0">
                      <a:pos x="205" y="50"/>
                    </a:cxn>
                    <a:cxn ang="0">
                      <a:pos x="197" y="39"/>
                    </a:cxn>
                    <a:cxn ang="0">
                      <a:pos x="188" y="30"/>
                    </a:cxn>
                    <a:cxn ang="0">
                      <a:pos x="173" y="25"/>
                    </a:cxn>
                    <a:cxn ang="0">
                      <a:pos x="154" y="16"/>
                    </a:cxn>
                    <a:cxn ang="0">
                      <a:pos x="140" y="27"/>
                    </a:cxn>
                    <a:cxn ang="0">
                      <a:pos x="129" y="10"/>
                    </a:cxn>
                    <a:cxn ang="0">
                      <a:pos x="124" y="1"/>
                    </a:cxn>
                    <a:cxn ang="0">
                      <a:pos x="108" y="5"/>
                    </a:cxn>
                    <a:cxn ang="0">
                      <a:pos x="105" y="18"/>
                    </a:cxn>
                    <a:cxn ang="0">
                      <a:pos x="86" y="27"/>
                    </a:cxn>
                    <a:cxn ang="0">
                      <a:pos x="73" y="25"/>
                    </a:cxn>
                    <a:cxn ang="0">
                      <a:pos x="65" y="27"/>
                    </a:cxn>
                    <a:cxn ang="0">
                      <a:pos x="53" y="18"/>
                    </a:cxn>
                    <a:cxn ang="0">
                      <a:pos x="42" y="25"/>
                    </a:cxn>
                    <a:cxn ang="0">
                      <a:pos x="26" y="39"/>
                    </a:cxn>
                    <a:cxn ang="0">
                      <a:pos x="24" y="70"/>
                    </a:cxn>
                    <a:cxn ang="0">
                      <a:pos x="37" y="90"/>
                    </a:cxn>
                    <a:cxn ang="0">
                      <a:pos x="42" y="97"/>
                    </a:cxn>
                    <a:cxn ang="0">
                      <a:pos x="41" y="111"/>
                    </a:cxn>
                    <a:cxn ang="0">
                      <a:pos x="47" y="125"/>
                    </a:cxn>
                    <a:cxn ang="0">
                      <a:pos x="41" y="129"/>
                    </a:cxn>
                    <a:cxn ang="0">
                      <a:pos x="17" y="128"/>
                    </a:cxn>
                    <a:cxn ang="0">
                      <a:pos x="17" y="139"/>
                    </a:cxn>
                    <a:cxn ang="0">
                      <a:pos x="31" y="145"/>
                    </a:cxn>
                    <a:cxn ang="0">
                      <a:pos x="28" y="152"/>
                    </a:cxn>
                    <a:cxn ang="0">
                      <a:pos x="22" y="177"/>
                    </a:cxn>
                    <a:cxn ang="0">
                      <a:pos x="8" y="192"/>
                    </a:cxn>
                    <a:cxn ang="0">
                      <a:pos x="17" y="202"/>
                    </a:cxn>
                    <a:cxn ang="0">
                      <a:pos x="0" y="233"/>
                    </a:cxn>
                    <a:cxn ang="0">
                      <a:pos x="8" y="236"/>
                    </a:cxn>
                    <a:cxn ang="0">
                      <a:pos x="22" y="245"/>
                    </a:cxn>
                    <a:cxn ang="0">
                      <a:pos x="38" y="256"/>
                    </a:cxn>
                    <a:cxn ang="0">
                      <a:pos x="52" y="267"/>
                    </a:cxn>
                    <a:cxn ang="0">
                      <a:pos x="65" y="280"/>
                    </a:cxn>
                    <a:cxn ang="0">
                      <a:pos x="66" y="300"/>
                    </a:cxn>
                    <a:cxn ang="0">
                      <a:pos x="57" y="311"/>
                    </a:cxn>
                    <a:cxn ang="0">
                      <a:pos x="57" y="350"/>
                    </a:cxn>
                  </a:cxnLst>
                  <a:rect l="0" t="0" r="r" b="b"/>
                  <a:pathLst>
                    <a:path w="337" h="354">
                      <a:moveTo>
                        <a:pt x="57" y="350"/>
                      </a:moveTo>
                      <a:lnTo>
                        <a:pt x="58" y="353"/>
                      </a:lnTo>
                      <a:lnTo>
                        <a:pt x="74" y="354"/>
                      </a:lnTo>
                      <a:lnTo>
                        <a:pt x="97" y="342"/>
                      </a:lnTo>
                      <a:lnTo>
                        <a:pt x="121" y="332"/>
                      </a:lnTo>
                      <a:lnTo>
                        <a:pt x="135" y="326"/>
                      </a:lnTo>
                      <a:lnTo>
                        <a:pt x="160" y="318"/>
                      </a:lnTo>
                      <a:lnTo>
                        <a:pt x="173" y="317"/>
                      </a:lnTo>
                      <a:lnTo>
                        <a:pt x="208" y="311"/>
                      </a:lnTo>
                      <a:lnTo>
                        <a:pt x="219" y="310"/>
                      </a:lnTo>
                      <a:lnTo>
                        <a:pt x="240" y="307"/>
                      </a:lnTo>
                      <a:lnTo>
                        <a:pt x="258" y="307"/>
                      </a:lnTo>
                      <a:lnTo>
                        <a:pt x="274" y="312"/>
                      </a:lnTo>
                      <a:lnTo>
                        <a:pt x="295" y="316"/>
                      </a:lnTo>
                      <a:lnTo>
                        <a:pt x="299" y="316"/>
                      </a:lnTo>
                      <a:lnTo>
                        <a:pt x="301" y="315"/>
                      </a:lnTo>
                      <a:lnTo>
                        <a:pt x="305" y="308"/>
                      </a:lnTo>
                      <a:lnTo>
                        <a:pt x="307" y="307"/>
                      </a:lnTo>
                      <a:lnTo>
                        <a:pt x="313" y="307"/>
                      </a:lnTo>
                      <a:lnTo>
                        <a:pt x="317" y="310"/>
                      </a:lnTo>
                      <a:lnTo>
                        <a:pt x="323" y="308"/>
                      </a:lnTo>
                      <a:lnTo>
                        <a:pt x="323" y="294"/>
                      </a:lnTo>
                      <a:lnTo>
                        <a:pt x="321" y="281"/>
                      </a:lnTo>
                      <a:lnTo>
                        <a:pt x="318" y="280"/>
                      </a:lnTo>
                      <a:lnTo>
                        <a:pt x="311" y="279"/>
                      </a:lnTo>
                      <a:lnTo>
                        <a:pt x="307" y="274"/>
                      </a:lnTo>
                      <a:lnTo>
                        <a:pt x="304" y="258"/>
                      </a:lnTo>
                      <a:lnTo>
                        <a:pt x="296" y="238"/>
                      </a:lnTo>
                      <a:lnTo>
                        <a:pt x="296" y="230"/>
                      </a:lnTo>
                      <a:lnTo>
                        <a:pt x="297" y="213"/>
                      </a:lnTo>
                      <a:lnTo>
                        <a:pt x="301" y="206"/>
                      </a:lnTo>
                      <a:lnTo>
                        <a:pt x="307" y="199"/>
                      </a:lnTo>
                      <a:lnTo>
                        <a:pt x="310" y="194"/>
                      </a:lnTo>
                      <a:lnTo>
                        <a:pt x="310" y="183"/>
                      </a:lnTo>
                      <a:lnTo>
                        <a:pt x="312" y="174"/>
                      </a:lnTo>
                      <a:lnTo>
                        <a:pt x="318" y="161"/>
                      </a:lnTo>
                      <a:lnTo>
                        <a:pt x="322" y="152"/>
                      </a:lnTo>
                      <a:lnTo>
                        <a:pt x="324" y="150"/>
                      </a:lnTo>
                      <a:lnTo>
                        <a:pt x="328" y="145"/>
                      </a:lnTo>
                      <a:lnTo>
                        <a:pt x="332" y="144"/>
                      </a:lnTo>
                      <a:lnTo>
                        <a:pt x="332" y="139"/>
                      </a:lnTo>
                      <a:lnTo>
                        <a:pt x="337" y="138"/>
                      </a:lnTo>
                      <a:lnTo>
                        <a:pt x="334" y="122"/>
                      </a:lnTo>
                      <a:lnTo>
                        <a:pt x="327" y="95"/>
                      </a:lnTo>
                      <a:lnTo>
                        <a:pt x="324" y="91"/>
                      </a:lnTo>
                      <a:lnTo>
                        <a:pt x="321" y="90"/>
                      </a:lnTo>
                      <a:lnTo>
                        <a:pt x="321" y="87"/>
                      </a:lnTo>
                      <a:lnTo>
                        <a:pt x="326" y="82"/>
                      </a:lnTo>
                      <a:lnTo>
                        <a:pt x="323" y="77"/>
                      </a:lnTo>
                      <a:lnTo>
                        <a:pt x="324" y="74"/>
                      </a:lnTo>
                      <a:lnTo>
                        <a:pt x="324" y="68"/>
                      </a:lnTo>
                      <a:lnTo>
                        <a:pt x="322" y="70"/>
                      </a:lnTo>
                      <a:lnTo>
                        <a:pt x="316" y="70"/>
                      </a:lnTo>
                      <a:lnTo>
                        <a:pt x="313" y="69"/>
                      </a:lnTo>
                      <a:lnTo>
                        <a:pt x="308" y="59"/>
                      </a:lnTo>
                      <a:lnTo>
                        <a:pt x="307" y="54"/>
                      </a:lnTo>
                      <a:lnTo>
                        <a:pt x="302" y="53"/>
                      </a:lnTo>
                      <a:lnTo>
                        <a:pt x="296" y="43"/>
                      </a:lnTo>
                      <a:lnTo>
                        <a:pt x="295" y="43"/>
                      </a:lnTo>
                      <a:lnTo>
                        <a:pt x="290" y="48"/>
                      </a:lnTo>
                      <a:lnTo>
                        <a:pt x="279" y="43"/>
                      </a:lnTo>
                      <a:lnTo>
                        <a:pt x="272" y="43"/>
                      </a:lnTo>
                      <a:lnTo>
                        <a:pt x="262" y="46"/>
                      </a:lnTo>
                      <a:lnTo>
                        <a:pt x="250" y="49"/>
                      </a:lnTo>
                      <a:lnTo>
                        <a:pt x="242" y="52"/>
                      </a:lnTo>
                      <a:lnTo>
                        <a:pt x="236" y="53"/>
                      </a:lnTo>
                      <a:lnTo>
                        <a:pt x="234" y="59"/>
                      </a:lnTo>
                      <a:lnTo>
                        <a:pt x="230" y="61"/>
                      </a:lnTo>
                      <a:lnTo>
                        <a:pt x="223" y="58"/>
                      </a:lnTo>
                      <a:lnTo>
                        <a:pt x="221" y="54"/>
                      </a:lnTo>
                      <a:lnTo>
                        <a:pt x="220" y="54"/>
                      </a:lnTo>
                      <a:lnTo>
                        <a:pt x="218" y="57"/>
                      </a:lnTo>
                      <a:lnTo>
                        <a:pt x="214" y="57"/>
                      </a:lnTo>
                      <a:lnTo>
                        <a:pt x="214" y="58"/>
                      </a:lnTo>
                      <a:lnTo>
                        <a:pt x="207" y="54"/>
                      </a:lnTo>
                      <a:lnTo>
                        <a:pt x="205" y="50"/>
                      </a:lnTo>
                      <a:lnTo>
                        <a:pt x="202" y="47"/>
                      </a:lnTo>
                      <a:lnTo>
                        <a:pt x="198" y="47"/>
                      </a:lnTo>
                      <a:lnTo>
                        <a:pt x="198" y="42"/>
                      </a:lnTo>
                      <a:lnTo>
                        <a:pt x="197" y="39"/>
                      </a:lnTo>
                      <a:lnTo>
                        <a:pt x="194" y="38"/>
                      </a:lnTo>
                      <a:lnTo>
                        <a:pt x="191" y="32"/>
                      </a:lnTo>
                      <a:lnTo>
                        <a:pt x="189" y="31"/>
                      </a:lnTo>
                      <a:lnTo>
                        <a:pt x="188" y="30"/>
                      </a:lnTo>
                      <a:lnTo>
                        <a:pt x="187" y="25"/>
                      </a:lnTo>
                      <a:lnTo>
                        <a:pt x="187" y="23"/>
                      </a:lnTo>
                      <a:lnTo>
                        <a:pt x="184" y="22"/>
                      </a:lnTo>
                      <a:lnTo>
                        <a:pt x="173" y="25"/>
                      </a:lnTo>
                      <a:lnTo>
                        <a:pt x="171" y="23"/>
                      </a:lnTo>
                      <a:lnTo>
                        <a:pt x="167" y="17"/>
                      </a:lnTo>
                      <a:lnTo>
                        <a:pt x="165" y="16"/>
                      </a:lnTo>
                      <a:lnTo>
                        <a:pt x="154" y="16"/>
                      </a:lnTo>
                      <a:lnTo>
                        <a:pt x="150" y="16"/>
                      </a:lnTo>
                      <a:lnTo>
                        <a:pt x="148" y="23"/>
                      </a:lnTo>
                      <a:lnTo>
                        <a:pt x="144" y="23"/>
                      </a:lnTo>
                      <a:lnTo>
                        <a:pt x="140" y="27"/>
                      </a:lnTo>
                      <a:lnTo>
                        <a:pt x="130" y="27"/>
                      </a:lnTo>
                      <a:lnTo>
                        <a:pt x="132" y="25"/>
                      </a:lnTo>
                      <a:lnTo>
                        <a:pt x="130" y="14"/>
                      </a:lnTo>
                      <a:lnTo>
                        <a:pt x="129" y="10"/>
                      </a:lnTo>
                      <a:lnTo>
                        <a:pt x="129" y="9"/>
                      </a:lnTo>
                      <a:lnTo>
                        <a:pt x="129" y="4"/>
                      </a:lnTo>
                      <a:lnTo>
                        <a:pt x="127" y="0"/>
                      </a:lnTo>
                      <a:lnTo>
                        <a:pt x="124" y="1"/>
                      </a:lnTo>
                      <a:lnTo>
                        <a:pt x="118" y="1"/>
                      </a:lnTo>
                      <a:lnTo>
                        <a:pt x="116" y="9"/>
                      </a:lnTo>
                      <a:lnTo>
                        <a:pt x="114" y="9"/>
                      </a:lnTo>
                      <a:lnTo>
                        <a:pt x="108" y="5"/>
                      </a:lnTo>
                      <a:lnTo>
                        <a:pt x="106" y="5"/>
                      </a:lnTo>
                      <a:lnTo>
                        <a:pt x="103" y="9"/>
                      </a:lnTo>
                      <a:lnTo>
                        <a:pt x="103" y="12"/>
                      </a:lnTo>
                      <a:lnTo>
                        <a:pt x="105" y="18"/>
                      </a:lnTo>
                      <a:lnTo>
                        <a:pt x="103" y="21"/>
                      </a:lnTo>
                      <a:lnTo>
                        <a:pt x="92" y="21"/>
                      </a:lnTo>
                      <a:lnTo>
                        <a:pt x="86" y="23"/>
                      </a:lnTo>
                      <a:lnTo>
                        <a:pt x="86" y="27"/>
                      </a:lnTo>
                      <a:lnTo>
                        <a:pt x="84" y="32"/>
                      </a:lnTo>
                      <a:lnTo>
                        <a:pt x="80" y="32"/>
                      </a:lnTo>
                      <a:lnTo>
                        <a:pt x="76" y="30"/>
                      </a:lnTo>
                      <a:lnTo>
                        <a:pt x="73" y="25"/>
                      </a:lnTo>
                      <a:lnTo>
                        <a:pt x="70" y="25"/>
                      </a:lnTo>
                      <a:lnTo>
                        <a:pt x="68" y="26"/>
                      </a:lnTo>
                      <a:lnTo>
                        <a:pt x="66" y="27"/>
                      </a:lnTo>
                      <a:lnTo>
                        <a:pt x="65" y="27"/>
                      </a:lnTo>
                      <a:lnTo>
                        <a:pt x="64" y="21"/>
                      </a:lnTo>
                      <a:lnTo>
                        <a:pt x="60" y="16"/>
                      </a:lnTo>
                      <a:lnTo>
                        <a:pt x="57" y="15"/>
                      </a:lnTo>
                      <a:lnTo>
                        <a:pt x="53" y="18"/>
                      </a:lnTo>
                      <a:lnTo>
                        <a:pt x="48" y="17"/>
                      </a:lnTo>
                      <a:lnTo>
                        <a:pt x="46" y="18"/>
                      </a:lnTo>
                      <a:lnTo>
                        <a:pt x="43" y="21"/>
                      </a:lnTo>
                      <a:lnTo>
                        <a:pt x="42" y="25"/>
                      </a:lnTo>
                      <a:lnTo>
                        <a:pt x="39" y="28"/>
                      </a:lnTo>
                      <a:lnTo>
                        <a:pt x="33" y="30"/>
                      </a:lnTo>
                      <a:lnTo>
                        <a:pt x="32" y="32"/>
                      </a:lnTo>
                      <a:lnTo>
                        <a:pt x="26" y="39"/>
                      </a:lnTo>
                      <a:lnTo>
                        <a:pt x="25" y="42"/>
                      </a:lnTo>
                      <a:lnTo>
                        <a:pt x="22" y="44"/>
                      </a:lnTo>
                      <a:lnTo>
                        <a:pt x="24" y="53"/>
                      </a:lnTo>
                      <a:lnTo>
                        <a:pt x="24" y="70"/>
                      </a:lnTo>
                      <a:lnTo>
                        <a:pt x="24" y="73"/>
                      </a:lnTo>
                      <a:lnTo>
                        <a:pt x="31" y="76"/>
                      </a:lnTo>
                      <a:lnTo>
                        <a:pt x="38" y="76"/>
                      </a:lnTo>
                      <a:lnTo>
                        <a:pt x="37" y="90"/>
                      </a:lnTo>
                      <a:lnTo>
                        <a:pt x="41" y="89"/>
                      </a:lnTo>
                      <a:lnTo>
                        <a:pt x="44" y="93"/>
                      </a:lnTo>
                      <a:lnTo>
                        <a:pt x="44" y="96"/>
                      </a:lnTo>
                      <a:lnTo>
                        <a:pt x="42" y="97"/>
                      </a:lnTo>
                      <a:lnTo>
                        <a:pt x="38" y="101"/>
                      </a:lnTo>
                      <a:lnTo>
                        <a:pt x="35" y="109"/>
                      </a:lnTo>
                      <a:lnTo>
                        <a:pt x="37" y="109"/>
                      </a:lnTo>
                      <a:lnTo>
                        <a:pt x="41" y="111"/>
                      </a:lnTo>
                      <a:lnTo>
                        <a:pt x="44" y="111"/>
                      </a:lnTo>
                      <a:lnTo>
                        <a:pt x="44" y="117"/>
                      </a:lnTo>
                      <a:lnTo>
                        <a:pt x="47" y="120"/>
                      </a:lnTo>
                      <a:lnTo>
                        <a:pt x="47" y="125"/>
                      </a:lnTo>
                      <a:lnTo>
                        <a:pt x="48" y="134"/>
                      </a:lnTo>
                      <a:lnTo>
                        <a:pt x="47" y="134"/>
                      </a:lnTo>
                      <a:lnTo>
                        <a:pt x="44" y="128"/>
                      </a:lnTo>
                      <a:lnTo>
                        <a:pt x="41" y="129"/>
                      </a:lnTo>
                      <a:lnTo>
                        <a:pt x="38" y="129"/>
                      </a:lnTo>
                      <a:lnTo>
                        <a:pt x="35" y="125"/>
                      </a:lnTo>
                      <a:lnTo>
                        <a:pt x="26" y="124"/>
                      </a:lnTo>
                      <a:lnTo>
                        <a:pt x="17" y="128"/>
                      </a:lnTo>
                      <a:lnTo>
                        <a:pt x="17" y="129"/>
                      </a:lnTo>
                      <a:lnTo>
                        <a:pt x="19" y="129"/>
                      </a:lnTo>
                      <a:lnTo>
                        <a:pt x="20" y="134"/>
                      </a:lnTo>
                      <a:lnTo>
                        <a:pt x="17" y="139"/>
                      </a:lnTo>
                      <a:lnTo>
                        <a:pt x="20" y="141"/>
                      </a:lnTo>
                      <a:lnTo>
                        <a:pt x="26" y="141"/>
                      </a:lnTo>
                      <a:lnTo>
                        <a:pt x="30" y="141"/>
                      </a:lnTo>
                      <a:lnTo>
                        <a:pt x="31" y="145"/>
                      </a:lnTo>
                      <a:lnTo>
                        <a:pt x="30" y="147"/>
                      </a:lnTo>
                      <a:lnTo>
                        <a:pt x="32" y="147"/>
                      </a:lnTo>
                      <a:lnTo>
                        <a:pt x="33" y="150"/>
                      </a:lnTo>
                      <a:lnTo>
                        <a:pt x="28" y="152"/>
                      </a:lnTo>
                      <a:lnTo>
                        <a:pt x="27" y="157"/>
                      </a:lnTo>
                      <a:lnTo>
                        <a:pt x="27" y="166"/>
                      </a:lnTo>
                      <a:lnTo>
                        <a:pt x="22" y="172"/>
                      </a:lnTo>
                      <a:lnTo>
                        <a:pt x="22" y="177"/>
                      </a:lnTo>
                      <a:lnTo>
                        <a:pt x="9" y="176"/>
                      </a:lnTo>
                      <a:lnTo>
                        <a:pt x="5" y="178"/>
                      </a:lnTo>
                      <a:lnTo>
                        <a:pt x="6" y="183"/>
                      </a:lnTo>
                      <a:lnTo>
                        <a:pt x="8" y="192"/>
                      </a:lnTo>
                      <a:lnTo>
                        <a:pt x="10" y="193"/>
                      </a:lnTo>
                      <a:lnTo>
                        <a:pt x="12" y="197"/>
                      </a:lnTo>
                      <a:lnTo>
                        <a:pt x="12" y="198"/>
                      </a:lnTo>
                      <a:lnTo>
                        <a:pt x="17" y="202"/>
                      </a:lnTo>
                      <a:lnTo>
                        <a:pt x="14" y="217"/>
                      </a:lnTo>
                      <a:lnTo>
                        <a:pt x="12" y="220"/>
                      </a:lnTo>
                      <a:lnTo>
                        <a:pt x="4" y="227"/>
                      </a:lnTo>
                      <a:lnTo>
                        <a:pt x="0" y="233"/>
                      </a:lnTo>
                      <a:lnTo>
                        <a:pt x="0" y="235"/>
                      </a:lnTo>
                      <a:lnTo>
                        <a:pt x="3" y="235"/>
                      </a:lnTo>
                      <a:lnTo>
                        <a:pt x="4" y="237"/>
                      </a:lnTo>
                      <a:lnTo>
                        <a:pt x="8" y="236"/>
                      </a:lnTo>
                      <a:lnTo>
                        <a:pt x="9" y="238"/>
                      </a:lnTo>
                      <a:lnTo>
                        <a:pt x="11" y="240"/>
                      </a:lnTo>
                      <a:lnTo>
                        <a:pt x="15" y="240"/>
                      </a:lnTo>
                      <a:lnTo>
                        <a:pt x="22" y="245"/>
                      </a:lnTo>
                      <a:lnTo>
                        <a:pt x="32" y="245"/>
                      </a:lnTo>
                      <a:lnTo>
                        <a:pt x="35" y="245"/>
                      </a:lnTo>
                      <a:lnTo>
                        <a:pt x="38" y="252"/>
                      </a:lnTo>
                      <a:lnTo>
                        <a:pt x="38" y="256"/>
                      </a:lnTo>
                      <a:lnTo>
                        <a:pt x="41" y="257"/>
                      </a:lnTo>
                      <a:lnTo>
                        <a:pt x="44" y="262"/>
                      </a:lnTo>
                      <a:lnTo>
                        <a:pt x="46" y="265"/>
                      </a:lnTo>
                      <a:lnTo>
                        <a:pt x="52" y="267"/>
                      </a:lnTo>
                      <a:lnTo>
                        <a:pt x="57" y="272"/>
                      </a:lnTo>
                      <a:lnTo>
                        <a:pt x="63" y="270"/>
                      </a:lnTo>
                      <a:lnTo>
                        <a:pt x="63" y="275"/>
                      </a:lnTo>
                      <a:lnTo>
                        <a:pt x="65" y="280"/>
                      </a:lnTo>
                      <a:lnTo>
                        <a:pt x="66" y="286"/>
                      </a:lnTo>
                      <a:lnTo>
                        <a:pt x="64" y="294"/>
                      </a:lnTo>
                      <a:lnTo>
                        <a:pt x="66" y="299"/>
                      </a:lnTo>
                      <a:lnTo>
                        <a:pt x="66" y="300"/>
                      </a:lnTo>
                      <a:lnTo>
                        <a:pt x="62" y="300"/>
                      </a:lnTo>
                      <a:lnTo>
                        <a:pt x="60" y="303"/>
                      </a:lnTo>
                      <a:lnTo>
                        <a:pt x="60" y="311"/>
                      </a:lnTo>
                      <a:lnTo>
                        <a:pt x="57" y="311"/>
                      </a:lnTo>
                      <a:lnTo>
                        <a:pt x="57" y="313"/>
                      </a:lnTo>
                      <a:lnTo>
                        <a:pt x="57" y="318"/>
                      </a:lnTo>
                      <a:lnTo>
                        <a:pt x="55" y="323"/>
                      </a:lnTo>
                      <a:lnTo>
                        <a:pt x="57" y="35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3" name="任意多边形: 形状 192"/>
                <p:cNvSpPr>
                  <a:spLocks noChangeAspect="1"/>
                </p:cNvSpPr>
                <p:nvPr/>
              </p:nvSpPr>
              <p:spPr bwMode="gray">
                <a:xfrm>
                  <a:off x="4756943" y="3497609"/>
                  <a:ext cx="38100" cy="90488"/>
                </a:xfrm>
                <a:custGeom>
                  <a:avLst/>
                  <a:gdLst/>
                  <a:ahLst/>
                  <a:cxnLst>
                    <a:cxn ang="0">
                      <a:pos x="80" y="281"/>
                    </a:cxn>
                    <a:cxn ang="0">
                      <a:pos x="77" y="279"/>
                    </a:cxn>
                    <a:cxn ang="0">
                      <a:pos x="61" y="262"/>
                    </a:cxn>
                    <a:cxn ang="0">
                      <a:pos x="53" y="252"/>
                    </a:cxn>
                    <a:cxn ang="0">
                      <a:pos x="48" y="241"/>
                    </a:cxn>
                    <a:cxn ang="0">
                      <a:pos x="47" y="231"/>
                    </a:cxn>
                    <a:cxn ang="0">
                      <a:pos x="46" y="209"/>
                    </a:cxn>
                    <a:cxn ang="0">
                      <a:pos x="47" y="188"/>
                    </a:cxn>
                    <a:cxn ang="0">
                      <a:pos x="43" y="148"/>
                    </a:cxn>
                    <a:cxn ang="0">
                      <a:pos x="42" y="114"/>
                    </a:cxn>
                    <a:cxn ang="0">
                      <a:pos x="41" y="101"/>
                    </a:cxn>
                    <a:cxn ang="0">
                      <a:pos x="38" y="95"/>
                    </a:cxn>
                    <a:cxn ang="0">
                      <a:pos x="34" y="89"/>
                    </a:cxn>
                    <a:cxn ang="0">
                      <a:pos x="32" y="68"/>
                    </a:cxn>
                    <a:cxn ang="0">
                      <a:pos x="29" y="53"/>
                    </a:cxn>
                    <a:cxn ang="0">
                      <a:pos x="25" y="48"/>
                    </a:cxn>
                    <a:cxn ang="0">
                      <a:pos x="18" y="41"/>
                    </a:cxn>
                    <a:cxn ang="0">
                      <a:pos x="14" y="33"/>
                    </a:cxn>
                    <a:cxn ang="0">
                      <a:pos x="5" y="27"/>
                    </a:cxn>
                    <a:cxn ang="0">
                      <a:pos x="4" y="21"/>
                    </a:cxn>
                    <a:cxn ang="0">
                      <a:pos x="8" y="16"/>
                    </a:cxn>
                    <a:cxn ang="0">
                      <a:pos x="8" y="11"/>
                    </a:cxn>
                    <a:cxn ang="0">
                      <a:pos x="11" y="6"/>
                    </a:cxn>
                    <a:cxn ang="0">
                      <a:pos x="10" y="5"/>
                    </a:cxn>
                    <a:cxn ang="0">
                      <a:pos x="2" y="4"/>
                    </a:cxn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5" y="6"/>
                    </a:cxn>
                    <a:cxn ang="0">
                      <a:pos x="38" y="11"/>
                    </a:cxn>
                    <a:cxn ang="0">
                      <a:pos x="42" y="11"/>
                    </a:cxn>
                    <a:cxn ang="0">
                      <a:pos x="45" y="8"/>
                    </a:cxn>
                    <a:cxn ang="0">
                      <a:pos x="59" y="9"/>
                    </a:cxn>
                    <a:cxn ang="0">
                      <a:pos x="61" y="8"/>
                    </a:cxn>
                    <a:cxn ang="0">
                      <a:pos x="58" y="10"/>
                    </a:cxn>
                    <a:cxn ang="0">
                      <a:pos x="57" y="17"/>
                    </a:cxn>
                    <a:cxn ang="0">
                      <a:pos x="53" y="25"/>
                    </a:cxn>
                    <a:cxn ang="0">
                      <a:pos x="52" y="35"/>
                    </a:cxn>
                    <a:cxn ang="0">
                      <a:pos x="52" y="43"/>
                    </a:cxn>
                    <a:cxn ang="0">
                      <a:pos x="57" y="47"/>
                    </a:cxn>
                    <a:cxn ang="0">
                      <a:pos x="63" y="51"/>
                    </a:cxn>
                    <a:cxn ang="0">
                      <a:pos x="67" y="51"/>
                    </a:cxn>
                    <a:cxn ang="0">
                      <a:pos x="72" y="53"/>
                    </a:cxn>
                    <a:cxn ang="0">
                      <a:pos x="84" y="69"/>
                    </a:cxn>
                    <a:cxn ang="0">
                      <a:pos x="93" y="89"/>
                    </a:cxn>
                    <a:cxn ang="0">
                      <a:pos x="99" y="110"/>
                    </a:cxn>
                    <a:cxn ang="0">
                      <a:pos x="102" y="119"/>
                    </a:cxn>
                    <a:cxn ang="0">
                      <a:pos x="104" y="125"/>
                    </a:cxn>
                    <a:cxn ang="0">
                      <a:pos x="106" y="134"/>
                    </a:cxn>
                    <a:cxn ang="0">
                      <a:pos x="108" y="145"/>
                    </a:cxn>
                    <a:cxn ang="0">
                      <a:pos x="110" y="164"/>
                    </a:cxn>
                    <a:cxn ang="0">
                      <a:pos x="110" y="215"/>
                    </a:cxn>
                    <a:cxn ang="0">
                      <a:pos x="106" y="238"/>
                    </a:cxn>
                    <a:cxn ang="0">
                      <a:pos x="106" y="248"/>
                    </a:cxn>
                    <a:cxn ang="0">
                      <a:pos x="110" y="261"/>
                    </a:cxn>
                    <a:cxn ang="0">
                      <a:pos x="112" y="268"/>
                    </a:cxn>
                    <a:cxn ang="0">
                      <a:pos x="113" y="269"/>
                    </a:cxn>
                    <a:cxn ang="0">
                      <a:pos x="120" y="270"/>
                    </a:cxn>
                    <a:cxn ang="0">
                      <a:pos x="99" y="275"/>
                    </a:cxn>
                    <a:cxn ang="0">
                      <a:pos x="80" y="281"/>
                    </a:cxn>
                  </a:cxnLst>
                  <a:rect l="0" t="0" r="r" b="b"/>
                  <a:pathLst>
                    <a:path w="120" h="281">
                      <a:moveTo>
                        <a:pt x="80" y="281"/>
                      </a:moveTo>
                      <a:lnTo>
                        <a:pt x="77" y="279"/>
                      </a:lnTo>
                      <a:lnTo>
                        <a:pt x="61" y="262"/>
                      </a:lnTo>
                      <a:lnTo>
                        <a:pt x="53" y="252"/>
                      </a:lnTo>
                      <a:lnTo>
                        <a:pt x="48" y="241"/>
                      </a:lnTo>
                      <a:lnTo>
                        <a:pt x="47" y="231"/>
                      </a:lnTo>
                      <a:lnTo>
                        <a:pt x="46" y="209"/>
                      </a:lnTo>
                      <a:lnTo>
                        <a:pt x="47" y="188"/>
                      </a:lnTo>
                      <a:lnTo>
                        <a:pt x="43" y="148"/>
                      </a:lnTo>
                      <a:lnTo>
                        <a:pt x="42" y="114"/>
                      </a:lnTo>
                      <a:lnTo>
                        <a:pt x="41" y="101"/>
                      </a:lnTo>
                      <a:lnTo>
                        <a:pt x="38" y="95"/>
                      </a:lnTo>
                      <a:lnTo>
                        <a:pt x="34" y="89"/>
                      </a:lnTo>
                      <a:lnTo>
                        <a:pt x="32" y="68"/>
                      </a:lnTo>
                      <a:lnTo>
                        <a:pt x="29" y="53"/>
                      </a:lnTo>
                      <a:lnTo>
                        <a:pt x="25" y="48"/>
                      </a:lnTo>
                      <a:lnTo>
                        <a:pt x="18" y="41"/>
                      </a:lnTo>
                      <a:lnTo>
                        <a:pt x="14" y="33"/>
                      </a:lnTo>
                      <a:lnTo>
                        <a:pt x="5" y="27"/>
                      </a:lnTo>
                      <a:lnTo>
                        <a:pt x="4" y="21"/>
                      </a:lnTo>
                      <a:lnTo>
                        <a:pt x="8" y="16"/>
                      </a:lnTo>
                      <a:lnTo>
                        <a:pt x="8" y="11"/>
                      </a:lnTo>
                      <a:lnTo>
                        <a:pt x="11" y="6"/>
                      </a:lnTo>
                      <a:lnTo>
                        <a:pt x="10" y="5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5" y="6"/>
                      </a:lnTo>
                      <a:lnTo>
                        <a:pt x="38" y="11"/>
                      </a:lnTo>
                      <a:lnTo>
                        <a:pt x="42" y="11"/>
                      </a:lnTo>
                      <a:lnTo>
                        <a:pt x="45" y="8"/>
                      </a:lnTo>
                      <a:lnTo>
                        <a:pt x="59" y="9"/>
                      </a:lnTo>
                      <a:lnTo>
                        <a:pt x="61" y="8"/>
                      </a:lnTo>
                      <a:lnTo>
                        <a:pt x="58" y="10"/>
                      </a:lnTo>
                      <a:lnTo>
                        <a:pt x="57" y="17"/>
                      </a:lnTo>
                      <a:lnTo>
                        <a:pt x="53" y="25"/>
                      </a:lnTo>
                      <a:lnTo>
                        <a:pt x="52" y="35"/>
                      </a:lnTo>
                      <a:lnTo>
                        <a:pt x="52" y="43"/>
                      </a:lnTo>
                      <a:lnTo>
                        <a:pt x="57" y="47"/>
                      </a:lnTo>
                      <a:lnTo>
                        <a:pt x="63" y="51"/>
                      </a:lnTo>
                      <a:lnTo>
                        <a:pt x="67" y="51"/>
                      </a:lnTo>
                      <a:lnTo>
                        <a:pt x="72" y="53"/>
                      </a:lnTo>
                      <a:lnTo>
                        <a:pt x="84" y="69"/>
                      </a:lnTo>
                      <a:lnTo>
                        <a:pt x="93" y="89"/>
                      </a:lnTo>
                      <a:lnTo>
                        <a:pt x="99" y="110"/>
                      </a:lnTo>
                      <a:lnTo>
                        <a:pt x="102" y="119"/>
                      </a:lnTo>
                      <a:lnTo>
                        <a:pt x="104" y="125"/>
                      </a:lnTo>
                      <a:lnTo>
                        <a:pt x="106" y="134"/>
                      </a:lnTo>
                      <a:lnTo>
                        <a:pt x="108" y="145"/>
                      </a:lnTo>
                      <a:lnTo>
                        <a:pt x="110" y="164"/>
                      </a:lnTo>
                      <a:lnTo>
                        <a:pt x="110" y="215"/>
                      </a:lnTo>
                      <a:lnTo>
                        <a:pt x="106" y="238"/>
                      </a:lnTo>
                      <a:lnTo>
                        <a:pt x="106" y="248"/>
                      </a:lnTo>
                      <a:lnTo>
                        <a:pt x="110" y="261"/>
                      </a:lnTo>
                      <a:lnTo>
                        <a:pt x="112" y="268"/>
                      </a:lnTo>
                      <a:lnTo>
                        <a:pt x="113" y="269"/>
                      </a:lnTo>
                      <a:lnTo>
                        <a:pt x="120" y="270"/>
                      </a:lnTo>
                      <a:lnTo>
                        <a:pt x="99" y="275"/>
                      </a:lnTo>
                      <a:lnTo>
                        <a:pt x="80" y="28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4" name="任意多边形: 形状 193"/>
                <p:cNvSpPr>
                  <a:spLocks noChangeAspect="1"/>
                </p:cNvSpPr>
                <p:nvPr/>
              </p:nvSpPr>
              <p:spPr bwMode="gray">
                <a:xfrm>
                  <a:off x="4972842" y="3600797"/>
                  <a:ext cx="331788" cy="323850"/>
                </a:xfrm>
                <a:custGeom>
                  <a:avLst/>
                  <a:gdLst/>
                  <a:ahLst/>
                  <a:cxnLst>
                    <a:cxn ang="0">
                      <a:pos x="960" y="671"/>
                    </a:cxn>
                    <a:cxn ang="0">
                      <a:pos x="939" y="609"/>
                    </a:cxn>
                    <a:cxn ang="0">
                      <a:pos x="933" y="528"/>
                    </a:cxn>
                    <a:cxn ang="0">
                      <a:pos x="933" y="488"/>
                    </a:cxn>
                    <a:cxn ang="0">
                      <a:pos x="927" y="435"/>
                    </a:cxn>
                    <a:cxn ang="0">
                      <a:pos x="934" y="392"/>
                    </a:cxn>
                    <a:cxn ang="0">
                      <a:pos x="960" y="337"/>
                    </a:cxn>
                    <a:cxn ang="0">
                      <a:pos x="979" y="248"/>
                    </a:cxn>
                    <a:cxn ang="0">
                      <a:pos x="1015" y="202"/>
                    </a:cxn>
                    <a:cxn ang="0">
                      <a:pos x="1043" y="167"/>
                    </a:cxn>
                    <a:cxn ang="0">
                      <a:pos x="1020" y="143"/>
                    </a:cxn>
                    <a:cxn ang="0">
                      <a:pos x="1019" y="90"/>
                    </a:cxn>
                    <a:cxn ang="0">
                      <a:pos x="955" y="36"/>
                    </a:cxn>
                    <a:cxn ang="0">
                      <a:pos x="892" y="52"/>
                    </a:cxn>
                    <a:cxn ang="0">
                      <a:pos x="839" y="5"/>
                    </a:cxn>
                    <a:cxn ang="0">
                      <a:pos x="771" y="0"/>
                    </a:cxn>
                    <a:cxn ang="0">
                      <a:pos x="697" y="16"/>
                    </a:cxn>
                    <a:cxn ang="0">
                      <a:pos x="676" y="10"/>
                    </a:cxn>
                    <a:cxn ang="0">
                      <a:pos x="601" y="27"/>
                    </a:cxn>
                    <a:cxn ang="0">
                      <a:pos x="509" y="53"/>
                    </a:cxn>
                    <a:cxn ang="0">
                      <a:pos x="436" y="25"/>
                    </a:cxn>
                    <a:cxn ang="0">
                      <a:pos x="384" y="16"/>
                    </a:cxn>
                    <a:cxn ang="0">
                      <a:pos x="359" y="75"/>
                    </a:cxn>
                    <a:cxn ang="0">
                      <a:pos x="326" y="159"/>
                    </a:cxn>
                    <a:cxn ang="0">
                      <a:pos x="298" y="327"/>
                    </a:cxn>
                    <a:cxn ang="0">
                      <a:pos x="217" y="423"/>
                    </a:cxn>
                    <a:cxn ang="0">
                      <a:pos x="181" y="516"/>
                    </a:cxn>
                    <a:cxn ang="0">
                      <a:pos x="112" y="531"/>
                    </a:cxn>
                    <a:cxn ang="0">
                      <a:pos x="68" y="551"/>
                    </a:cxn>
                    <a:cxn ang="0">
                      <a:pos x="18" y="560"/>
                    </a:cxn>
                    <a:cxn ang="0">
                      <a:pos x="3" y="612"/>
                    </a:cxn>
                    <a:cxn ang="0">
                      <a:pos x="9" y="624"/>
                    </a:cxn>
                    <a:cxn ang="0">
                      <a:pos x="70" y="606"/>
                    </a:cxn>
                    <a:cxn ang="0">
                      <a:pos x="155" y="606"/>
                    </a:cxn>
                    <a:cxn ang="0">
                      <a:pos x="225" y="613"/>
                    </a:cxn>
                    <a:cxn ang="0">
                      <a:pos x="244" y="654"/>
                    </a:cxn>
                    <a:cxn ang="0">
                      <a:pos x="289" y="727"/>
                    </a:cxn>
                    <a:cxn ang="0">
                      <a:pos x="366" y="725"/>
                    </a:cxn>
                    <a:cxn ang="0">
                      <a:pos x="393" y="694"/>
                    </a:cxn>
                    <a:cxn ang="0">
                      <a:pos x="444" y="664"/>
                    </a:cxn>
                    <a:cxn ang="0">
                      <a:pos x="520" y="699"/>
                    </a:cxn>
                    <a:cxn ang="0">
                      <a:pos x="527" y="781"/>
                    </a:cxn>
                    <a:cxn ang="0">
                      <a:pos x="541" y="850"/>
                    </a:cxn>
                    <a:cxn ang="0">
                      <a:pos x="531" y="894"/>
                    </a:cxn>
                    <a:cxn ang="0">
                      <a:pos x="549" y="908"/>
                    </a:cxn>
                    <a:cxn ang="0">
                      <a:pos x="613" y="891"/>
                    </a:cxn>
                    <a:cxn ang="0">
                      <a:pos x="645" y="882"/>
                    </a:cxn>
                    <a:cxn ang="0">
                      <a:pos x="667" y="903"/>
                    </a:cxn>
                    <a:cxn ang="0">
                      <a:pos x="697" y="901"/>
                    </a:cxn>
                    <a:cxn ang="0">
                      <a:pos x="736" y="925"/>
                    </a:cxn>
                    <a:cxn ang="0">
                      <a:pos x="799" y="934"/>
                    </a:cxn>
                    <a:cxn ang="0">
                      <a:pos x="858" y="961"/>
                    </a:cxn>
                    <a:cxn ang="0">
                      <a:pos x="898" y="999"/>
                    </a:cxn>
                    <a:cxn ang="0">
                      <a:pos x="941" y="1010"/>
                    </a:cxn>
                    <a:cxn ang="0">
                      <a:pos x="959" y="1018"/>
                    </a:cxn>
                    <a:cxn ang="0">
                      <a:pos x="956" y="958"/>
                    </a:cxn>
                    <a:cxn ang="0">
                      <a:pos x="911" y="955"/>
                    </a:cxn>
                    <a:cxn ang="0">
                      <a:pos x="895" y="917"/>
                    </a:cxn>
                    <a:cxn ang="0">
                      <a:pos x="912" y="820"/>
                    </a:cxn>
                    <a:cxn ang="0">
                      <a:pos x="914" y="772"/>
                    </a:cxn>
                    <a:cxn ang="0">
                      <a:pos x="941" y="748"/>
                    </a:cxn>
                  </a:cxnLst>
                  <a:rect l="0" t="0" r="r" b="b"/>
                  <a:pathLst>
                    <a:path w="1045" h="1018">
                      <a:moveTo>
                        <a:pt x="1003" y="735"/>
                      </a:moveTo>
                      <a:lnTo>
                        <a:pt x="995" y="700"/>
                      </a:lnTo>
                      <a:lnTo>
                        <a:pt x="986" y="688"/>
                      </a:lnTo>
                      <a:lnTo>
                        <a:pt x="972" y="684"/>
                      </a:lnTo>
                      <a:lnTo>
                        <a:pt x="960" y="671"/>
                      </a:lnTo>
                      <a:lnTo>
                        <a:pt x="952" y="662"/>
                      </a:lnTo>
                      <a:lnTo>
                        <a:pt x="945" y="646"/>
                      </a:lnTo>
                      <a:lnTo>
                        <a:pt x="940" y="639"/>
                      </a:lnTo>
                      <a:lnTo>
                        <a:pt x="936" y="622"/>
                      </a:lnTo>
                      <a:lnTo>
                        <a:pt x="939" y="609"/>
                      </a:lnTo>
                      <a:lnTo>
                        <a:pt x="939" y="597"/>
                      </a:lnTo>
                      <a:lnTo>
                        <a:pt x="933" y="585"/>
                      </a:lnTo>
                      <a:lnTo>
                        <a:pt x="927" y="566"/>
                      </a:lnTo>
                      <a:lnTo>
                        <a:pt x="928" y="551"/>
                      </a:lnTo>
                      <a:lnTo>
                        <a:pt x="933" y="528"/>
                      </a:lnTo>
                      <a:lnTo>
                        <a:pt x="932" y="517"/>
                      </a:lnTo>
                      <a:lnTo>
                        <a:pt x="928" y="520"/>
                      </a:lnTo>
                      <a:lnTo>
                        <a:pt x="927" y="515"/>
                      </a:lnTo>
                      <a:lnTo>
                        <a:pt x="928" y="503"/>
                      </a:lnTo>
                      <a:lnTo>
                        <a:pt x="933" y="488"/>
                      </a:lnTo>
                      <a:lnTo>
                        <a:pt x="934" y="478"/>
                      </a:lnTo>
                      <a:lnTo>
                        <a:pt x="938" y="471"/>
                      </a:lnTo>
                      <a:lnTo>
                        <a:pt x="935" y="447"/>
                      </a:lnTo>
                      <a:lnTo>
                        <a:pt x="933" y="441"/>
                      </a:lnTo>
                      <a:lnTo>
                        <a:pt x="927" y="435"/>
                      </a:lnTo>
                      <a:lnTo>
                        <a:pt x="922" y="428"/>
                      </a:lnTo>
                      <a:lnTo>
                        <a:pt x="920" y="424"/>
                      </a:lnTo>
                      <a:lnTo>
                        <a:pt x="920" y="417"/>
                      </a:lnTo>
                      <a:lnTo>
                        <a:pt x="930" y="403"/>
                      </a:lnTo>
                      <a:lnTo>
                        <a:pt x="934" y="392"/>
                      </a:lnTo>
                      <a:lnTo>
                        <a:pt x="941" y="379"/>
                      </a:lnTo>
                      <a:lnTo>
                        <a:pt x="949" y="367"/>
                      </a:lnTo>
                      <a:lnTo>
                        <a:pt x="956" y="360"/>
                      </a:lnTo>
                      <a:lnTo>
                        <a:pt x="959" y="358"/>
                      </a:lnTo>
                      <a:lnTo>
                        <a:pt x="960" y="337"/>
                      </a:lnTo>
                      <a:lnTo>
                        <a:pt x="962" y="309"/>
                      </a:lnTo>
                      <a:lnTo>
                        <a:pt x="962" y="295"/>
                      </a:lnTo>
                      <a:lnTo>
                        <a:pt x="970" y="264"/>
                      </a:lnTo>
                      <a:lnTo>
                        <a:pt x="976" y="253"/>
                      </a:lnTo>
                      <a:lnTo>
                        <a:pt x="979" y="248"/>
                      </a:lnTo>
                      <a:lnTo>
                        <a:pt x="992" y="234"/>
                      </a:lnTo>
                      <a:lnTo>
                        <a:pt x="1003" y="221"/>
                      </a:lnTo>
                      <a:lnTo>
                        <a:pt x="1009" y="215"/>
                      </a:lnTo>
                      <a:lnTo>
                        <a:pt x="1011" y="209"/>
                      </a:lnTo>
                      <a:lnTo>
                        <a:pt x="1015" y="202"/>
                      </a:lnTo>
                      <a:lnTo>
                        <a:pt x="1026" y="197"/>
                      </a:lnTo>
                      <a:lnTo>
                        <a:pt x="1032" y="192"/>
                      </a:lnTo>
                      <a:lnTo>
                        <a:pt x="1041" y="183"/>
                      </a:lnTo>
                      <a:lnTo>
                        <a:pt x="1045" y="175"/>
                      </a:lnTo>
                      <a:lnTo>
                        <a:pt x="1043" y="167"/>
                      </a:lnTo>
                      <a:lnTo>
                        <a:pt x="1041" y="162"/>
                      </a:lnTo>
                      <a:lnTo>
                        <a:pt x="1032" y="160"/>
                      </a:lnTo>
                      <a:lnTo>
                        <a:pt x="1027" y="156"/>
                      </a:lnTo>
                      <a:lnTo>
                        <a:pt x="1022" y="151"/>
                      </a:lnTo>
                      <a:lnTo>
                        <a:pt x="1020" y="143"/>
                      </a:lnTo>
                      <a:lnTo>
                        <a:pt x="1019" y="121"/>
                      </a:lnTo>
                      <a:lnTo>
                        <a:pt x="1022" y="103"/>
                      </a:lnTo>
                      <a:lnTo>
                        <a:pt x="1025" y="94"/>
                      </a:lnTo>
                      <a:lnTo>
                        <a:pt x="1025" y="90"/>
                      </a:lnTo>
                      <a:lnTo>
                        <a:pt x="1019" y="90"/>
                      </a:lnTo>
                      <a:lnTo>
                        <a:pt x="1013" y="85"/>
                      </a:lnTo>
                      <a:lnTo>
                        <a:pt x="1004" y="76"/>
                      </a:lnTo>
                      <a:lnTo>
                        <a:pt x="990" y="68"/>
                      </a:lnTo>
                      <a:lnTo>
                        <a:pt x="966" y="42"/>
                      </a:lnTo>
                      <a:lnTo>
                        <a:pt x="955" y="36"/>
                      </a:lnTo>
                      <a:lnTo>
                        <a:pt x="943" y="46"/>
                      </a:lnTo>
                      <a:lnTo>
                        <a:pt x="932" y="47"/>
                      </a:lnTo>
                      <a:lnTo>
                        <a:pt x="905" y="41"/>
                      </a:lnTo>
                      <a:lnTo>
                        <a:pt x="898" y="49"/>
                      </a:lnTo>
                      <a:lnTo>
                        <a:pt x="892" y="52"/>
                      </a:lnTo>
                      <a:lnTo>
                        <a:pt x="869" y="43"/>
                      </a:lnTo>
                      <a:lnTo>
                        <a:pt x="864" y="33"/>
                      </a:lnTo>
                      <a:lnTo>
                        <a:pt x="858" y="25"/>
                      </a:lnTo>
                      <a:lnTo>
                        <a:pt x="846" y="16"/>
                      </a:lnTo>
                      <a:lnTo>
                        <a:pt x="839" y="5"/>
                      </a:lnTo>
                      <a:lnTo>
                        <a:pt x="811" y="5"/>
                      </a:lnTo>
                      <a:lnTo>
                        <a:pt x="803" y="16"/>
                      </a:lnTo>
                      <a:lnTo>
                        <a:pt x="791" y="9"/>
                      </a:lnTo>
                      <a:lnTo>
                        <a:pt x="784" y="16"/>
                      </a:lnTo>
                      <a:lnTo>
                        <a:pt x="771" y="0"/>
                      </a:lnTo>
                      <a:lnTo>
                        <a:pt x="756" y="5"/>
                      </a:lnTo>
                      <a:lnTo>
                        <a:pt x="733" y="9"/>
                      </a:lnTo>
                      <a:lnTo>
                        <a:pt x="713" y="4"/>
                      </a:lnTo>
                      <a:lnTo>
                        <a:pt x="709" y="16"/>
                      </a:lnTo>
                      <a:lnTo>
                        <a:pt x="697" y="16"/>
                      </a:lnTo>
                      <a:lnTo>
                        <a:pt x="690" y="19"/>
                      </a:lnTo>
                      <a:lnTo>
                        <a:pt x="682" y="16"/>
                      </a:lnTo>
                      <a:lnTo>
                        <a:pt x="683" y="16"/>
                      </a:lnTo>
                      <a:lnTo>
                        <a:pt x="682" y="10"/>
                      </a:lnTo>
                      <a:lnTo>
                        <a:pt x="676" y="10"/>
                      </a:lnTo>
                      <a:lnTo>
                        <a:pt x="665" y="16"/>
                      </a:lnTo>
                      <a:lnTo>
                        <a:pt x="639" y="21"/>
                      </a:lnTo>
                      <a:lnTo>
                        <a:pt x="628" y="27"/>
                      </a:lnTo>
                      <a:lnTo>
                        <a:pt x="610" y="32"/>
                      </a:lnTo>
                      <a:lnTo>
                        <a:pt x="601" y="27"/>
                      </a:lnTo>
                      <a:lnTo>
                        <a:pt x="583" y="24"/>
                      </a:lnTo>
                      <a:lnTo>
                        <a:pt x="569" y="32"/>
                      </a:lnTo>
                      <a:lnTo>
                        <a:pt x="567" y="49"/>
                      </a:lnTo>
                      <a:lnTo>
                        <a:pt x="559" y="53"/>
                      </a:lnTo>
                      <a:lnTo>
                        <a:pt x="509" y="53"/>
                      </a:lnTo>
                      <a:lnTo>
                        <a:pt x="486" y="47"/>
                      </a:lnTo>
                      <a:lnTo>
                        <a:pt x="472" y="37"/>
                      </a:lnTo>
                      <a:lnTo>
                        <a:pt x="465" y="46"/>
                      </a:lnTo>
                      <a:lnTo>
                        <a:pt x="457" y="43"/>
                      </a:lnTo>
                      <a:lnTo>
                        <a:pt x="436" y="25"/>
                      </a:lnTo>
                      <a:lnTo>
                        <a:pt x="434" y="16"/>
                      </a:lnTo>
                      <a:lnTo>
                        <a:pt x="427" y="6"/>
                      </a:lnTo>
                      <a:lnTo>
                        <a:pt x="411" y="5"/>
                      </a:lnTo>
                      <a:lnTo>
                        <a:pt x="397" y="5"/>
                      </a:lnTo>
                      <a:lnTo>
                        <a:pt x="384" y="16"/>
                      </a:lnTo>
                      <a:lnTo>
                        <a:pt x="378" y="22"/>
                      </a:lnTo>
                      <a:lnTo>
                        <a:pt x="371" y="37"/>
                      </a:lnTo>
                      <a:lnTo>
                        <a:pt x="363" y="42"/>
                      </a:lnTo>
                      <a:lnTo>
                        <a:pt x="360" y="56"/>
                      </a:lnTo>
                      <a:lnTo>
                        <a:pt x="359" y="75"/>
                      </a:lnTo>
                      <a:lnTo>
                        <a:pt x="362" y="84"/>
                      </a:lnTo>
                      <a:lnTo>
                        <a:pt x="349" y="86"/>
                      </a:lnTo>
                      <a:lnTo>
                        <a:pt x="352" y="103"/>
                      </a:lnTo>
                      <a:lnTo>
                        <a:pt x="347" y="122"/>
                      </a:lnTo>
                      <a:lnTo>
                        <a:pt x="326" y="159"/>
                      </a:lnTo>
                      <a:lnTo>
                        <a:pt x="316" y="183"/>
                      </a:lnTo>
                      <a:lnTo>
                        <a:pt x="307" y="227"/>
                      </a:lnTo>
                      <a:lnTo>
                        <a:pt x="306" y="293"/>
                      </a:lnTo>
                      <a:lnTo>
                        <a:pt x="299" y="323"/>
                      </a:lnTo>
                      <a:lnTo>
                        <a:pt x="298" y="327"/>
                      </a:lnTo>
                      <a:lnTo>
                        <a:pt x="283" y="340"/>
                      </a:lnTo>
                      <a:lnTo>
                        <a:pt x="264" y="350"/>
                      </a:lnTo>
                      <a:lnTo>
                        <a:pt x="247" y="366"/>
                      </a:lnTo>
                      <a:lnTo>
                        <a:pt x="224" y="402"/>
                      </a:lnTo>
                      <a:lnTo>
                        <a:pt x="217" y="423"/>
                      </a:lnTo>
                      <a:lnTo>
                        <a:pt x="213" y="444"/>
                      </a:lnTo>
                      <a:lnTo>
                        <a:pt x="213" y="462"/>
                      </a:lnTo>
                      <a:lnTo>
                        <a:pt x="209" y="480"/>
                      </a:lnTo>
                      <a:lnTo>
                        <a:pt x="196" y="501"/>
                      </a:lnTo>
                      <a:lnTo>
                        <a:pt x="181" y="516"/>
                      </a:lnTo>
                      <a:lnTo>
                        <a:pt x="167" y="523"/>
                      </a:lnTo>
                      <a:lnTo>
                        <a:pt x="144" y="544"/>
                      </a:lnTo>
                      <a:lnTo>
                        <a:pt x="123" y="552"/>
                      </a:lnTo>
                      <a:lnTo>
                        <a:pt x="113" y="549"/>
                      </a:lnTo>
                      <a:lnTo>
                        <a:pt x="112" y="531"/>
                      </a:lnTo>
                      <a:lnTo>
                        <a:pt x="110" y="526"/>
                      </a:lnTo>
                      <a:lnTo>
                        <a:pt x="96" y="530"/>
                      </a:lnTo>
                      <a:lnTo>
                        <a:pt x="83" y="532"/>
                      </a:lnTo>
                      <a:lnTo>
                        <a:pt x="75" y="538"/>
                      </a:lnTo>
                      <a:lnTo>
                        <a:pt x="68" y="551"/>
                      </a:lnTo>
                      <a:lnTo>
                        <a:pt x="56" y="554"/>
                      </a:lnTo>
                      <a:lnTo>
                        <a:pt x="40" y="544"/>
                      </a:lnTo>
                      <a:lnTo>
                        <a:pt x="36" y="546"/>
                      </a:lnTo>
                      <a:lnTo>
                        <a:pt x="27" y="552"/>
                      </a:lnTo>
                      <a:lnTo>
                        <a:pt x="18" y="560"/>
                      </a:lnTo>
                      <a:lnTo>
                        <a:pt x="14" y="576"/>
                      </a:lnTo>
                      <a:lnTo>
                        <a:pt x="11" y="591"/>
                      </a:lnTo>
                      <a:lnTo>
                        <a:pt x="10" y="603"/>
                      </a:lnTo>
                      <a:lnTo>
                        <a:pt x="2" y="608"/>
                      </a:lnTo>
                      <a:lnTo>
                        <a:pt x="3" y="612"/>
                      </a:lnTo>
                      <a:lnTo>
                        <a:pt x="3" y="619"/>
                      </a:lnTo>
                      <a:lnTo>
                        <a:pt x="0" y="625"/>
                      </a:lnTo>
                      <a:lnTo>
                        <a:pt x="2" y="629"/>
                      </a:lnTo>
                      <a:lnTo>
                        <a:pt x="3" y="627"/>
                      </a:lnTo>
                      <a:lnTo>
                        <a:pt x="9" y="624"/>
                      </a:lnTo>
                      <a:lnTo>
                        <a:pt x="27" y="619"/>
                      </a:lnTo>
                      <a:lnTo>
                        <a:pt x="41" y="612"/>
                      </a:lnTo>
                      <a:lnTo>
                        <a:pt x="54" y="607"/>
                      </a:lnTo>
                      <a:lnTo>
                        <a:pt x="63" y="607"/>
                      </a:lnTo>
                      <a:lnTo>
                        <a:pt x="70" y="606"/>
                      </a:lnTo>
                      <a:lnTo>
                        <a:pt x="94" y="607"/>
                      </a:lnTo>
                      <a:lnTo>
                        <a:pt x="116" y="605"/>
                      </a:lnTo>
                      <a:lnTo>
                        <a:pt x="123" y="607"/>
                      </a:lnTo>
                      <a:lnTo>
                        <a:pt x="142" y="608"/>
                      </a:lnTo>
                      <a:lnTo>
                        <a:pt x="155" y="606"/>
                      </a:lnTo>
                      <a:lnTo>
                        <a:pt x="169" y="606"/>
                      </a:lnTo>
                      <a:lnTo>
                        <a:pt x="202" y="603"/>
                      </a:lnTo>
                      <a:lnTo>
                        <a:pt x="218" y="605"/>
                      </a:lnTo>
                      <a:lnTo>
                        <a:pt x="220" y="606"/>
                      </a:lnTo>
                      <a:lnTo>
                        <a:pt x="225" y="613"/>
                      </a:lnTo>
                      <a:lnTo>
                        <a:pt x="229" y="614"/>
                      </a:lnTo>
                      <a:lnTo>
                        <a:pt x="233" y="613"/>
                      </a:lnTo>
                      <a:lnTo>
                        <a:pt x="237" y="622"/>
                      </a:lnTo>
                      <a:lnTo>
                        <a:pt x="242" y="640"/>
                      </a:lnTo>
                      <a:lnTo>
                        <a:pt x="244" y="654"/>
                      </a:lnTo>
                      <a:lnTo>
                        <a:pt x="245" y="659"/>
                      </a:lnTo>
                      <a:lnTo>
                        <a:pt x="252" y="671"/>
                      </a:lnTo>
                      <a:lnTo>
                        <a:pt x="256" y="687"/>
                      </a:lnTo>
                      <a:lnTo>
                        <a:pt x="268" y="700"/>
                      </a:lnTo>
                      <a:lnTo>
                        <a:pt x="289" y="727"/>
                      </a:lnTo>
                      <a:lnTo>
                        <a:pt x="301" y="732"/>
                      </a:lnTo>
                      <a:lnTo>
                        <a:pt x="315" y="732"/>
                      </a:lnTo>
                      <a:lnTo>
                        <a:pt x="336" y="725"/>
                      </a:lnTo>
                      <a:lnTo>
                        <a:pt x="349" y="722"/>
                      </a:lnTo>
                      <a:lnTo>
                        <a:pt x="366" y="725"/>
                      </a:lnTo>
                      <a:lnTo>
                        <a:pt x="386" y="725"/>
                      </a:lnTo>
                      <a:lnTo>
                        <a:pt x="389" y="710"/>
                      </a:lnTo>
                      <a:lnTo>
                        <a:pt x="390" y="703"/>
                      </a:lnTo>
                      <a:lnTo>
                        <a:pt x="392" y="698"/>
                      </a:lnTo>
                      <a:lnTo>
                        <a:pt x="393" y="694"/>
                      </a:lnTo>
                      <a:lnTo>
                        <a:pt x="395" y="689"/>
                      </a:lnTo>
                      <a:lnTo>
                        <a:pt x="396" y="678"/>
                      </a:lnTo>
                      <a:lnTo>
                        <a:pt x="398" y="670"/>
                      </a:lnTo>
                      <a:lnTo>
                        <a:pt x="441" y="670"/>
                      </a:lnTo>
                      <a:lnTo>
                        <a:pt x="444" y="664"/>
                      </a:lnTo>
                      <a:lnTo>
                        <a:pt x="467" y="664"/>
                      </a:lnTo>
                      <a:lnTo>
                        <a:pt x="466" y="686"/>
                      </a:lnTo>
                      <a:lnTo>
                        <a:pt x="514" y="687"/>
                      </a:lnTo>
                      <a:lnTo>
                        <a:pt x="518" y="691"/>
                      </a:lnTo>
                      <a:lnTo>
                        <a:pt x="520" y="699"/>
                      </a:lnTo>
                      <a:lnTo>
                        <a:pt x="522" y="731"/>
                      </a:lnTo>
                      <a:lnTo>
                        <a:pt x="525" y="743"/>
                      </a:lnTo>
                      <a:lnTo>
                        <a:pt x="525" y="759"/>
                      </a:lnTo>
                      <a:lnTo>
                        <a:pt x="527" y="775"/>
                      </a:lnTo>
                      <a:lnTo>
                        <a:pt x="527" y="781"/>
                      </a:lnTo>
                      <a:lnTo>
                        <a:pt x="524" y="792"/>
                      </a:lnTo>
                      <a:lnTo>
                        <a:pt x="524" y="806"/>
                      </a:lnTo>
                      <a:lnTo>
                        <a:pt x="526" y="815"/>
                      </a:lnTo>
                      <a:lnTo>
                        <a:pt x="535" y="829"/>
                      </a:lnTo>
                      <a:lnTo>
                        <a:pt x="541" y="850"/>
                      </a:lnTo>
                      <a:lnTo>
                        <a:pt x="547" y="866"/>
                      </a:lnTo>
                      <a:lnTo>
                        <a:pt x="547" y="874"/>
                      </a:lnTo>
                      <a:lnTo>
                        <a:pt x="542" y="881"/>
                      </a:lnTo>
                      <a:lnTo>
                        <a:pt x="531" y="892"/>
                      </a:lnTo>
                      <a:lnTo>
                        <a:pt x="531" y="894"/>
                      </a:lnTo>
                      <a:lnTo>
                        <a:pt x="532" y="897"/>
                      </a:lnTo>
                      <a:lnTo>
                        <a:pt x="534" y="898"/>
                      </a:lnTo>
                      <a:lnTo>
                        <a:pt x="537" y="899"/>
                      </a:lnTo>
                      <a:lnTo>
                        <a:pt x="543" y="907"/>
                      </a:lnTo>
                      <a:lnTo>
                        <a:pt x="549" y="908"/>
                      </a:lnTo>
                      <a:lnTo>
                        <a:pt x="552" y="907"/>
                      </a:lnTo>
                      <a:lnTo>
                        <a:pt x="554" y="901"/>
                      </a:lnTo>
                      <a:lnTo>
                        <a:pt x="557" y="893"/>
                      </a:lnTo>
                      <a:lnTo>
                        <a:pt x="562" y="891"/>
                      </a:lnTo>
                      <a:lnTo>
                        <a:pt x="613" y="891"/>
                      </a:lnTo>
                      <a:lnTo>
                        <a:pt x="623" y="887"/>
                      </a:lnTo>
                      <a:lnTo>
                        <a:pt x="632" y="890"/>
                      </a:lnTo>
                      <a:lnTo>
                        <a:pt x="634" y="890"/>
                      </a:lnTo>
                      <a:lnTo>
                        <a:pt x="644" y="882"/>
                      </a:lnTo>
                      <a:lnTo>
                        <a:pt x="645" y="882"/>
                      </a:lnTo>
                      <a:lnTo>
                        <a:pt x="655" y="880"/>
                      </a:lnTo>
                      <a:lnTo>
                        <a:pt x="659" y="880"/>
                      </a:lnTo>
                      <a:lnTo>
                        <a:pt x="661" y="881"/>
                      </a:lnTo>
                      <a:lnTo>
                        <a:pt x="667" y="891"/>
                      </a:lnTo>
                      <a:lnTo>
                        <a:pt x="667" y="903"/>
                      </a:lnTo>
                      <a:lnTo>
                        <a:pt x="669" y="908"/>
                      </a:lnTo>
                      <a:lnTo>
                        <a:pt x="672" y="908"/>
                      </a:lnTo>
                      <a:lnTo>
                        <a:pt x="686" y="902"/>
                      </a:lnTo>
                      <a:lnTo>
                        <a:pt x="691" y="901"/>
                      </a:lnTo>
                      <a:lnTo>
                        <a:pt x="697" y="901"/>
                      </a:lnTo>
                      <a:lnTo>
                        <a:pt x="708" y="896"/>
                      </a:lnTo>
                      <a:lnTo>
                        <a:pt x="714" y="904"/>
                      </a:lnTo>
                      <a:lnTo>
                        <a:pt x="718" y="913"/>
                      </a:lnTo>
                      <a:lnTo>
                        <a:pt x="723" y="919"/>
                      </a:lnTo>
                      <a:lnTo>
                        <a:pt x="736" y="925"/>
                      </a:lnTo>
                      <a:lnTo>
                        <a:pt x="748" y="933"/>
                      </a:lnTo>
                      <a:lnTo>
                        <a:pt x="766" y="940"/>
                      </a:lnTo>
                      <a:lnTo>
                        <a:pt x="778" y="941"/>
                      </a:lnTo>
                      <a:lnTo>
                        <a:pt x="787" y="939"/>
                      </a:lnTo>
                      <a:lnTo>
                        <a:pt x="799" y="934"/>
                      </a:lnTo>
                      <a:lnTo>
                        <a:pt x="809" y="931"/>
                      </a:lnTo>
                      <a:lnTo>
                        <a:pt x="814" y="933"/>
                      </a:lnTo>
                      <a:lnTo>
                        <a:pt x="833" y="951"/>
                      </a:lnTo>
                      <a:lnTo>
                        <a:pt x="847" y="957"/>
                      </a:lnTo>
                      <a:lnTo>
                        <a:pt x="858" y="961"/>
                      </a:lnTo>
                      <a:lnTo>
                        <a:pt x="869" y="962"/>
                      </a:lnTo>
                      <a:lnTo>
                        <a:pt x="876" y="968"/>
                      </a:lnTo>
                      <a:lnTo>
                        <a:pt x="881" y="980"/>
                      </a:lnTo>
                      <a:lnTo>
                        <a:pt x="885" y="987"/>
                      </a:lnTo>
                      <a:lnTo>
                        <a:pt x="898" y="999"/>
                      </a:lnTo>
                      <a:lnTo>
                        <a:pt x="912" y="1007"/>
                      </a:lnTo>
                      <a:lnTo>
                        <a:pt x="922" y="1011"/>
                      </a:lnTo>
                      <a:lnTo>
                        <a:pt x="932" y="1012"/>
                      </a:lnTo>
                      <a:lnTo>
                        <a:pt x="935" y="1012"/>
                      </a:lnTo>
                      <a:lnTo>
                        <a:pt x="941" y="1010"/>
                      </a:lnTo>
                      <a:lnTo>
                        <a:pt x="945" y="1009"/>
                      </a:lnTo>
                      <a:lnTo>
                        <a:pt x="946" y="1010"/>
                      </a:lnTo>
                      <a:lnTo>
                        <a:pt x="951" y="1017"/>
                      </a:lnTo>
                      <a:lnTo>
                        <a:pt x="955" y="1018"/>
                      </a:lnTo>
                      <a:lnTo>
                        <a:pt x="959" y="1018"/>
                      </a:lnTo>
                      <a:lnTo>
                        <a:pt x="961" y="1016"/>
                      </a:lnTo>
                      <a:lnTo>
                        <a:pt x="961" y="1009"/>
                      </a:lnTo>
                      <a:lnTo>
                        <a:pt x="960" y="1001"/>
                      </a:lnTo>
                      <a:lnTo>
                        <a:pt x="959" y="966"/>
                      </a:lnTo>
                      <a:lnTo>
                        <a:pt x="956" y="958"/>
                      </a:lnTo>
                      <a:lnTo>
                        <a:pt x="950" y="957"/>
                      </a:lnTo>
                      <a:lnTo>
                        <a:pt x="941" y="962"/>
                      </a:lnTo>
                      <a:lnTo>
                        <a:pt x="930" y="960"/>
                      </a:lnTo>
                      <a:lnTo>
                        <a:pt x="918" y="960"/>
                      </a:lnTo>
                      <a:lnTo>
                        <a:pt x="911" y="955"/>
                      </a:lnTo>
                      <a:lnTo>
                        <a:pt x="901" y="942"/>
                      </a:lnTo>
                      <a:lnTo>
                        <a:pt x="895" y="936"/>
                      </a:lnTo>
                      <a:lnTo>
                        <a:pt x="893" y="934"/>
                      </a:lnTo>
                      <a:lnTo>
                        <a:pt x="892" y="924"/>
                      </a:lnTo>
                      <a:lnTo>
                        <a:pt x="895" y="917"/>
                      </a:lnTo>
                      <a:lnTo>
                        <a:pt x="897" y="905"/>
                      </a:lnTo>
                      <a:lnTo>
                        <a:pt x="912" y="866"/>
                      </a:lnTo>
                      <a:lnTo>
                        <a:pt x="913" y="859"/>
                      </a:lnTo>
                      <a:lnTo>
                        <a:pt x="914" y="834"/>
                      </a:lnTo>
                      <a:lnTo>
                        <a:pt x="912" y="820"/>
                      </a:lnTo>
                      <a:lnTo>
                        <a:pt x="905" y="801"/>
                      </a:lnTo>
                      <a:lnTo>
                        <a:pt x="905" y="791"/>
                      </a:lnTo>
                      <a:lnTo>
                        <a:pt x="907" y="788"/>
                      </a:lnTo>
                      <a:lnTo>
                        <a:pt x="909" y="779"/>
                      </a:lnTo>
                      <a:lnTo>
                        <a:pt x="914" y="772"/>
                      </a:lnTo>
                      <a:lnTo>
                        <a:pt x="922" y="758"/>
                      </a:lnTo>
                      <a:lnTo>
                        <a:pt x="924" y="756"/>
                      </a:lnTo>
                      <a:lnTo>
                        <a:pt x="929" y="752"/>
                      </a:lnTo>
                      <a:lnTo>
                        <a:pt x="932" y="752"/>
                      </a:lnTo>
                      <a:lnTo>
                        <a:pt x="941" y="748"/>
                      </a:lnTo>
                      <a:lnTo>
                        <a:pt x="1003" y="73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5" name="任意多边形: 形状 194"/>
                <p:cNvSpPr>
                  <a:spLocks noChangeAspect="1"/>
                </p:cNvSpPr>
                <p:nvPr/>
              </p:nvSpPr>
              <p:spPr bwMode="gray">
                <a:xfrm>
                  <a:off x="5488780" y="3469034"/>
                  <a:ext cx="25400" cy="33338"/>
                </a:xfrm>
                <a:custGeom>
                  <a:avLst/>
                  <a:gdLst/>
                  <a:ahLst/>
                  <a:cxnLst>
                    <a:cxn ang="0">
                      <a:pos x="65" y="0"/>
                    </a:cxn>
                    <a:cxn ang="0">
                      <a:pos x="48" y="11"/>
                    </a:cxn>
                    <a:cxn ang="0">
                      <a:pos x="33" y="19"/>
                    </a:cxn>
                    <a:cxn ang="0">
                      <a:pos x="28" y="25"/>
                    </a:cxn>
                    <a:cxn ang="0">
                      <a:pos x="22" y="29"/>
                    </a:cxn>
                    <a:cxn ang="0">
                      <a:pos x="17" y="51"/>
                    </a:cxn>
                    <a:cxn ang="0">
                      <a:pos x="15" y="62"/>
                    </a:cxn>
                    <a:cxn ang="0">
                      <a:pos x="9" y="74"/>
                    </a:cxn>
                    <a:cxn ang="0">
                      <a:pos x="0" y="85"/>
                    </a:cxn>
                    <a:cxn ang="0">
                      <a:pos x="0" y="88"/>
                    </a:cxn>
                    <a:cxn ang="0">
                      <a:pos x="1" y="97"/>
                    </a:cxn>
                    <a:cxn ang="0">
                      <a:pos x="7" y="103"/>
                    </a:cxn>
                    <a:cxn ang="0">
                      <a:pos x="20" y="105"/>
                    </a:cxn>
                    <a:cxn ang="0">
                      <a:pos x="24" y="102"/>
                    </a:cxn>
                    <a:cxn ang="0">
                      <a:pos x="31" y="105"/>
                    </a:cxn>
                    <a:cxn ang="0">
                      <a:pos x="32" y="103"/>
                    </a:cxn>
                    <a:cxn ang="0">
                      <a:pos x="33" y="100"/>
                    </a:cxn>
                    <a:cxn ang="0">
                      <a:pos x="45" y="96"/>
                    </a:cxn>
                    <a:cxn ang="0">
                      <a:pos x="50" y="97"/>
                    </a:cxn>
                    <a:cxn ang="0">
                      <a:pos x="59" y="105"/>
                    </a:cxn>
                    <a:cxn ang="0">
                      <a:pos x="59" y="106"/>
                    </a:cxn>
                    <a:cxn ang="0">
                      <a:pos x="61" y="100"/>
                    </a:cxn>
                    <a:cxn ang="0">
                      <a:pos x="71" y="88"/>
                    </a:cxn>
                    <a:cxn ang="0">
                      <a:pos x="76" y="76"/>
                    </a:cxn>
                    <a:cxn ang="0">
                      <a:pos x="79" y="74"/>
                    </a:cxn>
                    <a:cxn ang="0">
                      <a:pos x="76" y="72"/>
                    </a:cxn>
                    <a:cxn ang="0">
                      <a:pos x="74" y="72"/>
                    </a:cxn>
                    <a:cxn ang="0">
                      <a:pos x="71" y="69"/>
                    </a:cxn>
                    <a:cxn ang="0">
                      <a:pos x="64" y="70"/>
                    </a:cxn>
                    <a:cxn ang="0">
                      <a:pos x="56" y="69"/>
                    </a:cxn>
                    <a:cxn ang="0">
                      <a:pos x="48" y="72"/>
                    </a:cxn>
                    <a:cxn ang="0">
                      <a:pos x="47" y="74"/>
                    </a:cxn>
                    <a:cxn ang="0">
                      <a:pos x="44" y="75"/>
                    </a:cxn>
                    <a:cxn ang="0">
                      <a:pos x="40" y="74"/>
                    </a:cxn>
                    <a:cxn ang="0">
                      <a:pos x="38" y="70"/>
                    </a:cxn>
                    <a:cxn ang="0">
                      <a:pos x="39" y="69"/>
                    </a:cxn>
                    <a:cxn ang="0">
                      <a:pos x="44" y="70"/>
                    </a:cxn>
                    <a:cxn ang="0">
                      <a:pos x="47" y="70"/>
                    </a:cxn>
                    <a:cxn ang="0">
                      <a:pos x="48" y="67"/>
                    </a:cxn>
                    <a:cxn ang="0">
                      <a:pos x="53" y="59"/>
                    </a:cxn>
                    <a:cxn ang="0">
                      <a:pos x="56" y="57"/>
                    </a:cxn>
                    <a:cxn ang="0">
                      <a:pos x="61" y="57"/>
                    </a:cxn>
                    <a:cxn ang="0">
                      <a:pos x="66" y="51"/>
                    </a:cxn>
                    <a:cxn ang="0">
                      <a:pos x="77" y="48"/>
                    </a:cxn>
                    <a:cxn ang="0">
                      <a:pos x="83" y="45"/>
                    </a:cxn>
                    <a:cxn ang="0">
                      <a:pos x="83" y="38"/>
                    </a:cxn>
                    <a:cxn ang="0">
                      <a:pos x="81" y="22"/>
                    </a:cxn>
                    <a:cxn ang="0">
                      <a:pos x="80" y="20"/>
                    </a:cxn>
                    <a:cxn ang="0">
                      <a:pos x="75" y="16"/>
                    </a:cxn>
                    <a:cxn ang="0">
                      <a:pos x="71" y="9"/>
                    </a:cxn>
                    <a:cxn ang="0">
                      <a:pos x="67" y="5"/>
                    </a:cxn>
                    <a:cxn ang="0">
                      <a:pos x="65" y="0"/>
                    </a:cxn>
                  </a:cxnLst>
                  <a:rect l="0" t="0" r="r" b="b"/>
                  <a:pathLst>
                    <a:path w="83" h="106">
                      <a:moveTo>
                        <a:pt x="65" y="0"/>
                      </a:moveTo>
                      <a:lnTo>
                        <a:pt x="48" y="11"/>
                      </a:lnTo>
                      <a:lnTo>
                        <a:pt x="33" y="19"/>
                      </a:lnTo>
                      <a:lnTo>
                        <a:pt x="28" y="25"/>
                      </a:lnTo>
                      <a:lnTo>
                        <a:pt x="22" y="29"/>
                      </a:lnTo>
                      <a:lnTo>
                        <a:pt x="17" y="51"/>
                      </a:lnTo>
                      <a:lnTo>
                        <a:pt x="15" y="62"/>
                      </a:lnTo>
                      <a:lnTo>
                        <a:pt x="9" y="74"/>
                      </a:lnTo>
                      <a:lnTo>
                        <a:pt x="0" y="85"/>
                      </a:lnTo>
                      <a:lnTo>
                        <a:pt x="0" y="88"/>
                      </a:lnTo>
                      <a:lnTo>
                        <a:pt x="1" y="97"/>
                      </a:lnTo>
                      <a:lnTo>
                        <a:pt x="7" y="103"/>
                      </a:lnTo>
                      <a:lnTo>
                        <a:pt x="20" y="105"/>
                      </a:lnTo>
                      <a:lnTo>
                        <a:pt x="24" y="102"/>
                      </a:lnTo>
                      <a:lnTo>
                        <a:pt x="31" y="105"/>
                      </a:lnTo>
                      <a:lnTo>
                        <a:pt x="32" y="103"/>
                      </a:lnTo>
                      <a:lnTo>
                        <a:pt x="33" y="100"/>
                      </a:lnTo>
                      <a:lnTo>
                        <a:pt x="45" y="96"/>
                      </a:lnTo>
                      <a:lnTo>
                        <a:pt x="50" y="97"/>
                      </a:lnTo>
                      <a:lnTo>
                        <a:pt x="59" y="105"/>
                      </a:lnTo>
                      <a:lnTo>
                        <a:pt x="59" y="106"/>
                      </a:lnTo>
                      <a:lnTo>
                        <a:pt x="61" y="100"/>
                      </a:lnTo>
                      <a:lnTo>
                        <a:pt x="71" y="88"/>
                      </a:lnTo>
                      <a:lnTo>
                        <a:pt x="76" y="76"/>
                      </a:lnTo>
                      <a:lnTo>
                        <a:pt x="79" y="74"/>
                      </a:lnTo>
                      <a:lnTo>
                        <a:pt x="76" y="72"/>
                      </a:lnTo>
                      <a:lnTo>
                        <a:pt x="74" y="72"/>
                      </a:lnTo>
                      <a:lnTo>
                        <a:pt x="71" y="69"/>
                      </a:lnTo>
                      <a:lnTo>
                        <a:pt x="64" y="70"/>
                      </a:lnTo>
                      <a:lnTo>
                        <a:pt x="56" y="69"/>
                      </a:lnTo>
                      <a:lnTo>
                        <a:pt x="48" y="72"/>
                      </a:lnTo>
                      <a:lnTo>
                        <a:pt x="47" y="74"/>
                      </a:lnTo>
                      <a:lnTo>
                        <a:pt x="44" y="75"/>
                      </a:lnTo>
                      <a:lnTo>
                        <a:pt x="40" y="74"/>
                      </a:lnTo>
                      <a:lnTo>
                        <a:pt x="38" y="70"/>
                      </a:lnTo>
                      <a:lnTo>
                        <a:pt x="39" y="69"/>
                      </a:lnTo>
                      <a:lnTo>
                        <a:pt x="44" y="70"/>
                      </a:lnTo>
                      <a:lnTo>
                        <a:pt x="47" y="70"/>
                      </a:lnTo>
                      <a:lnTo>
                        <a:pt x="48" y="67"/>
                      </a:lnTo>
                      <a:lnTo>
                        <a:pt x="53" y="59"/>
                      </a:lnTo>
                      <a:lnTo>
                        <a:pt x="56" y="57"/>
                      </a:lnTo>
                      <a:lnTo>
                        <a:pt x="61" y="57"/>
                      </a:lnTo>
                      <a:lnTo>
                        <a:pt x="66" y="51"/>
                      </a:lnTo>
                      <a:lnTo>
                        <a:pt x="77" y="48"/>
                      </a:lnTo>
                      <a:lnTo>
                        <a:pt x="83" y="45"/>
                      </a:lnTo>
                      <a:lnTo>
                        <a:pt x="83" y="38"/>
                      </a:lnTo>
                      <a:lnTo>
                        <a:pt x="81" y="22"/>
                      </a:lnTo>
                      <a:lnTo>
                        <a:pt x="80" y="20"/>
                      </a:lnTo>
                      <a:lnTo>
                        <a:pt x="75" y="16"/>
                      </a:lnTo>
                      <a:lnTo>
                        <a:pt x="71" y="9"/>
                      </a:lnTo>
                      <a:lnTo>
                        <a:pt x="67" y="5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grpSp>
              <p:nvGrpSpPr>
                <p:cNvPr id="196" name="组合 195"/>
                <p:cNvGrpSpPr>
                  <a:grpSpLocks noChangeAspect="1"/>
                </p:cNvGrpSpPr>
                <p:nvPr/>
              </p:nvGrpSpPr>
              <p:grpSpPr bwMode="gray">
                <a:xfrm>
                  <a:off x="5141117" y="3280172"/>
                  <a:ext cx="289379" cy="349201"/>
                  <a:chOff x="3548063" y="12700"/>
                  <a:chExt cx="5667375" cy="6838950"/>
                </a:xfrm>
                <a:grpFill/>
              </p:grpSpPr>
              <p:sp>
                <p:nvSpPr>
                  <p:cNvPr id="197" name="任意多边形: 形状 196"/>
                  <p:cNvSpPr/>
                  <p:nvPr/>
                </p:nvSpPr>
                <p:spPr bwMode="gray">
                  <a:xfrm>
                    <a:off x="4084638" y="3873500"/>
                    <a:ext cx="4257675" cy="2978150"/>
                  </a:xfrm>
                  <a:custGeom>
                    <a:avLst/>
                    <a:gdLst/>
                    <a:ahLst/>
                    <a:cxnLst>
                      <a:cxn ang="0">
                        <a:pos x="48" y="773"/>
                      </a:cxn>
                      <a:cxn ang="0">
                        <a:pos x="161" y="852"/>
                      </a:cxn>
                      <a:cxn ang="0">
                        <a:pos x="327" y="893"/>
                      </a:cxn>
                      <a:cxn ang="0">
                        <a:pos x="367" y="981"/>
                      </a:cxn>
                      <a:cxn ang="0">
                        <a:pos x="535" y="1117"/>
                      </a:cxn>
                      <a:cxn ang="0">
                        <a:pos x="626" y="1220"/>
                      </a:cxn>
                      <a:cxn ang="0">
                        <a:pos x="678" y="1341"/>
                      </a:cxn>
                      <a:cxn ang="0">
                        <a:pos x="854" y="1468"/>
                      </a:cxn>
                      <a:cxn ang="0">
                        <a:pos x="909" y="1581"/>
                      </a:cxn>
                      <a:cxn ang="0">
                        <a:pos x="1000" y="1688"/>
                      </a:cxn>
                      <a:cxn ang="0">
                        <a:pos x="1141" y="1680"/>
                      </a:cxn>
                      <a:cxn ang="0">
                        <a:pos x="1339" y="1660"/>
                      </a:cxn>
                      <a:cxn ang="0">
                        <a:pos x="1531" y="1816"/>
                      </a:cxn>
                      <a:cxn ang="0">
                        <a:pos x="1614" y="1872"/>
                      </a:cxn>
                      <a:cxn ang="0">
                        <a:pos x="1741" y="1860"/>
                      </a:cxn>
                      <a:cxn ang="0">
                        <a:pos x="1850" y="1876"/>
                      </a:cxn>
                      <a:cxn ang="0">
                        <a:pos x="2024" y="1836"/>
                      </a:cxn>
                      <a:cxn ang="0">
                        <a:pos x="2268" y="1775"/>
                      </a:cxn>
                      <a:cxn ang="0">
                        <a:pos x="2420" y="1664"/>
                      </a:cxn>
                      <a:cxn ang="0">
                        <a:pos x="2674" y="1664"/>
                      </a:cxn>
                      <a:cxn ang="0">
                        <a:pos x="2678" y="1511"/>
                      </a:cxn>
                      <a:cxn ang="0">
                        <a:pos x="2523" y="1448"/>
                      </a:cxn>
                      <a:cxn ang="0">
                        <a:pos x="2444" y="1260"/>
                      </a:cxn>
                      <a:cxn ang="0">
                        <a:pos x="2311" y="1137"/>
                      </a:cxn>
                      <a:cxn ang="0">
                        <a:pos x="2248" y="1028"/>
                      </a:cxn>
                      <a:cxn ang="0">
                        <a:pos x="2137" y="1000"/>
                      </a:cxn>
                      <a:cxn ang="0">
                        <a:pos x="2060" y="957"/>
                      </a:cxn>
                      <a:cxn ang="0">
                        <a:pos x="2101" y="852"/>
                      </a:cxn>
                      <a:cxn ang="0">
                        <a:pos x="2272" y="824"/>
                      </a:cxn>
                      <a:cxn ang="0">
                        <a:pos x="2307" y="608"/>
                      </a:cxn>
                      <a:cxn ang="0">
                        <a:pos x="2284" y="481"/>
                      </a:cxn>
                      <a:cxn ang="0">
                        <a:pos x="2115" y="123"/>
                      </a:cxn>
                      <a:cxn ang="0">
                        <a:pos x="2020" y="60"/>
                      </a:cxn>
                      <a:cxn ang="0">
                        <a:pos x="1947" y="254"/>
                      </a:cxn>
                      <a:cxn ang="0">
                        <a:pos x="1713" y="551"/>
                      </a:cxn>
                      <a:cxn ang="0">
                        <a:pos x="1412" y="428"/>
                      </a:cxn>
                      <a:cxn ang="0">
                        <a:pos x="1222" y="561"/>
                      </a:cxn>
                      <a:cxn ang="0">
                        <a:pos x="965" y="586"/>
                      </a:cxn>
                      <a:cxn ang="0">
                        <a:pos x="632" y="598"/>
                      </a:cxn>
                      <a:cxn ang="0">
                        <a:pos x="521" y="408"/>
                      </a:cxn>
                      <a:cxn ang="0">
                        <a:pos x="299" y="555"/>
                      </a:cxn>
                      <a:cxn ang="0">
                        <a:pos x="18" y="583"/>
                      </a:cxn>
                    </a:cxnLst>
                    <a:rect l="0" t="0" r="r" b="b"/>
                    <a:pathLst>
                      <a:path w="2682" h="1876">
                        <a:moveTo>
                          <a:pt x="0" y="682"/>
                        </a:moveTo>
                        <a:lnTo>
                          <a:pt x="8" y="733"/>
                        </a:lnTo>
                        <a:lnTo>
                          <a:pt x="48" y="773"/>
                        </a:lnTo>
                        <a:lnTo>
                          <a:pt x="92" y="777"/>
                        </a:lnTo>
                        <a:lnTo>
                          <a:pt x="143" y="792"/>
                        </a:lnTo>
                        <a:lnTo>
                          <a:pt x="161" y="852"/>
                        </a:lnTo>
                        <a:lnTo>
                          <a:pt x="204" y="866"/>
                        </a:lnTo>
                        <a:lnTo>
                          <a:pt x="296" y="866"/>
                        </a:lnTo>
                        <a:lnTo>
                          <a:pt x="327" y="893"/>
                        </a:lnTo>
                        <a:lnTo>
                          <a:pt x="367" y="921"/>
                        </a:lnTo>
                        <a:lnTo>
                          <a:pt x="371" y="941"/>
                        </a:lnTo>
                        <a:lnTo>
                          <a:pt x="367" y="981"/>
                        </a:lnTo>
                        <a:lnTo>
                          <a:pt x="391" y="1024"/>
                        </a:lnTo>
                        <a:lnTo>
                          <a:pt x="466" y="1072"/>
                        </a:lnTo>
                        <a:lnTo>
                          <a:pt x="535" y="1117"/>
                        </a:lnTo>
                        <a:lnTo>
                          <a:pt x="563" y="1157"/>
                        </a:lnTo>
                        <a:lnTo>
                          <a:pt x="606" y="1181"/>
                        </a:lnTo>
                        <a:lnTo>
                          <a:pt x="626" y="1220"/>
                        </a:lnTo>
                        <a:lnTo>
                          <a:pt x="642" y="1264"/>
                        </a:lnTo>
                        <a:lnTo>
                          <a:pt x="670" y="1300"/>
                        </a:lnTo>
                        <a:lnTo>
                          <a:pt x="678" y="1341"/>
                        </a:lnTo>
                        <a:lnTo>
                          <a:pt x="713" y="1353"/>
                        </a:lnTo>
                        <a:lnTo>
                          <a:pt x="830" y="1432"/>
                        </a:lnTo>
                        <a:lnTo>
                          <a:pt x="854" y="1468"/>
                        </a:lnTo>
                        <a:lnTo>
                          <a:pt x="858" y="1511"/>
                        </a:lnTo>
                        <a:lnTo>
                          <a:pt x="882" y="1539"/>
                        </a:lnTo>
                        <a:lnTo>
                          <a:pt x="909" y="1581"/>
                        </a:lnTo>
                        <a:lnTo>
                          <a:pt x="957" y="1616"/>
                        </a:lnTo>
                        <a:lnTo>
                          <a:pt x="981" y="1648"/>
                        </a:lnTo>
                        <a:lnTo>
                          <a:pt x="1000" y="1688"/>
                        </a:lnTo>
                        <a:lnTo>
                          <a:pt x="1092" y="1723"/>
                        </a:lnTo>
                        <a:lnTo>
                          <a:pt x="1115" y="1712"/>
                        </a:lnTo>
                        <a:lnTo>
                          <a:pt x="1141" y="1680"/>
                        </a:lnTo>
                        <a:lnTo>
                          <a:pt x="1248" y="1704"/>
                        </a:lnTo>
                        <a:lnTo>
                          <a:pt x="1292" y="1700"/>
                        </a:lnTo>
                        <a:lnTo>
                          <a:pt x="1339" y="1660"/>
                        </a:lnTo>
                        <a:lnTo>
                          <a:pt x="1383" y="1684"/>
                        </a:lnTo>
                        <a:lnTo>
                          <a:pt x="1476" y="1787"/>
                        </a:lnTo>
                        <a:lnTo>
                          <a:pt x="1531" y="1816"/>
                        </a:lnTo>
                        <a:lnTo>
                          <a:pt x="1567" y="1852"/>
                        </a:lnTo>
                        <a:lnTo>
                          <a:pt x="1591" y="1872"/>
                        </a:lnTo>
                        <a:lnTo>
                          <a:pt x="1614" y="1872"/>
                        </a:lnTo>
                        <a:lnTo>
                          <a:pt x="1642" y="1852"/>
                        </a:lnTo>
                        <a:lnTo>
                          <a:pt x="1697" y="1848"/>
                        </a:lnTo>
                        <a:lnTo>
                          <a:pt x="1741" y="1860"/>
                        </a:lnTo>
                        <a:lnTo>
                          <a:pt x="1779" y="1852"/>
                        </a:lnTo>
                        <a:lnTo>
                          <a:pt x="1826" y="1848"/>
                        </a:lnTo>
                        <a:lnTo>
                          <a:pt x="1850" y="1876"/>
                        </a:lnTo>
                        <a:lnTo>
                          <a:pt x="1917" y="1860"/>
                        </a:lnTo>
                        <a:lnTo>
                          <a:pt x="1973" y="1856"/>
                        </a:lnTo>
                        <a:lnTo>
                          <a:pt x="2024" y="1836"/>
                        </a:lnTo>
                        <a:lnTo>
                          <a:pt x="2086" y="1844"/>
                        </a:lnTo>
                        <a:lnTo>
                          <a:pt x="2161" y="1844"/>
                        </a:lnTo>
                        <a:lnTo>
                          <a:pt x="2268" y="1775"/>
                        </a:lnTo>
                        <a:lnTo>
                          <a:pt x="2331" y="1700"/>
                        </a:lnTo>
                        <a:lnTo>
                          <a:pt x="2379" y="1668"/>
                        </a:lnTo>
                        <a:lnTo>
                          <a:pt x="2420" y="1664"/>
                        </a:lnTo>
                        <a:lnTo>
                          <a:pt x="2539" y="1676"/>
                        </a:lnTo>
                        <a:lnTo>
                          <a:pt x="2591" y="1676"/>
                        </a:lnTo>
                        <a:lnTo>
                          <a:pt x="2674" y="1664"/>
                        </a:lnTo>
                        <a:lnTo>
                          <a:pt x="2678" y="1577"/>
                        </a:lnTo>
                        <a:lnTo>
                          <a:pt x="2682" y="1539"/>
                        </a:lnTo>
                        <a:lnTo>
                          <a:pt x="2678" y="1511"/>
                        </a:lnTo>
                        <a:lnTo>
                          <a:pt x="2650" y="1492"/>
                        </a:lnTo>
                        <a:lnTo>
                          <a:pt x="2555" y="1472"/>
                        </a:lnTo>
                        <a:lnTo>
                          <a:pt x="2523" y="1448"/>
                        </a:lnTo>
                        <a:lnTo>
                          <a:pt x="2503" y="1412"/>
                        </a:lnTo>
                        <a:lnTo>
                          <a:pt x="2464" y="1307"/>
                        </a:lnTo>
                        <a:lnTo>
                          <a:pt x="2444" y="1260"/>
                        </a:lnTo>
                        <a:lnTo>
                          <a:pt x="2424" y="1220"/>
                        </a:lnTo>
                        <a:lnTo>
                          <a:pt x="2339" y="1169"/>
                        </a:lnTo>
                        <a:lnTo>
                          <a:pt x="2311" y="1137"/>
                        </a:lnTo>
                        <a:lnTo>
                          <a:pt x="2288" y="1105"/>
                        </a:lnTo>
                        <a:lnTo>
                          <a:pt x="2280" y="1068"/>
                        </a:lnTo>
                        <a:lnTo>
                          <a:pt x="2248" y="1028"/>
                        </a:lnTo>
                        <a:lnTo>
                          <a:pt x="2212" y="1008"/>
                        </a:lnTo>
                        <a:lnTo>
                          <a:pt x="2169" y="993"/>
                        </a:lnTo>
                        <a:lnTo>
                          <a:pt x="2137" y="1000"/>
                        </a:lnTo>
                        <a:lnTo>
                          <a:pt x="2105" y="973"/>
                        </a:lnTo>
                        <a:lnTo>
                          <a:pt x="2082" y="973"/>
                        </a:lnTo>
                        <a:lnTo>
                          <a:pt x="2060" y="957"/>
                        </a:lnTo>
                        <a:lnTo>
                          <a:pt x="2078" y="925"/>
                        </a:lnTo>
                        <a:lnTo>
                          <a:pt x="2101" y="905"/>
                        </a:lnTo>
                        <a:lnTo>
                          <a:pt x="2101" y="852"/>
                        </a:lnTo>
                        <a:lnTo>
                          <a:pt x="2141" y="836"/>
                        </a:lnTo>
                        <a:lnTo>
                          <a:pt x="2228" y="844"/>
                        </a:lnTo>
                        <a:lnTo>
                          <a:pt x="2272" y="824"/>
                        </a:lnTo>
                        <a:lnTo>
                          <a:pt x="2299" y="800"/>
                        </a:lnTo>
                        <a:lnTo>
                          <a:pt x="2307" y="741"/>
                        </a:lnTo>
                        <a:lnTo>
                          <a:pt x="2307" y="608"/>
                        </a:lnTo>
                        <a:lnTo>
                          <a:pt x="2295" y="608"/>
                        </a:lnTo>
                        <a:lnTo>
                          <a:pt x="2264" y="608"/>
                        </a:lnTo>
                        <a:lnTo>
                          <a:pt x="2284" y="481"/>
                        </a:lnTo>
                        <a:lnTo>
                          <a:pt x="2204" y="371"/>
                        </a:lnTo>
                        <a:lnTo>
                          <a:pt x="2131" y="329"/>
                        </a:lnTo>
                        <a:lnTo>
                          <a:pt x="2115" y="123"/>
                        </a:lnTo>
                        <a:lnTo>
                          <a:pt x="2137" y="16"/>
                        </a:lnTo>
                        <a:lnTo>
                          <a:pt x="2026" y="0"/>
                        </a:lnTo>
                        <a:lnTo>
                          <a:pt x="2020" y="60"/>
                        </a:lnTo>
                        <a:lnTo>
                          <a:pt x="1899" y="79"/>
                        </a:lnTo>
                        <a:lnTo>
                          <a:pt x="1947" y="139"/>
                        </a:lnTo>
                        <a:lnTo>
                          <a:pt x="1947" y="254"/>
                        </a:lnTo>
                        <a:lnTo>
                          <a:pt x="1957" y="285"/>
                        </a:lnTo>
                        <a:lnTo>
                          <a:pt x="1862" y="345"/>
                        </a:lnTo>
                        <a:lnTo>
                          <a:pt x="1713" y="551"/>
                        </a:lnTo>
                        <a:lnTo>
                          <a:pt x="1630" y="571"/>
                        </a:lnTo>
                        <a:lnTo>
                          <a:pt x="1567" y="513"/>
                        </a:lnTo>
                        <a:lnTo>
                          <a:pt x="1412" y="428"/>
                        </a:lnTo>
                        <a:lnTo>
                          <a:pt x="1329" y="466"/>
                        </a:lnTo>
                        <a:lnTo>
                          <a:pt x="1333" y="555"/>
                        </a:lnTo>
                        <a:lnTo>
                          <a:pt x="1222" y="561"/>
                        </a:lnTo>
                        <a:lnTo>
                          <a:pt x="1159" y="630"/>
                        </a:lnTo>
                        <a:lnTo>
                          <a:pt x="1006" y="630"/>
                        </a:lnTo>
                        <a:lnTo>
                          <a:pt x="965" y="586"/>
                        </a:lnTo>
                        <a:lnTo>
                          <a:pt x="795" y="583"/>
                        </a:lnTo>
                        <a:lnTo>
                          <a:pt x="715" y="624"/>
                        </a:lnTo>
                        <a:lnTo>
                          <a:pt x="632" y="598"/>
                        </a:lnTo>
                        <a:lnTo>
                          <a:pt x="610" y="519"/>
                        </a:lnTo>
                        <a:lnTo>
                          <a:pt x="547" y="472"/>
                        </a:lnTo>
                        <a:lnTo>
                          <a:pt x="521" y="408"/>
                        </a:lnTo>
                        <a:lnTo>
                          <a:pt x="357" y="444"/>
                        </a:lnTo>
                        <a:lnTo>
                          <a:pt x="367" y="497"/>
                        </a:lnTo>
                        <a:lnTo>
                          <a:pt x="299" y="555"/>
                        </a:lnTo>
                        <a:lnTo>
                          <a:pt x="204" y="535"/>
                        </a:lnTo>
                        <a:lnTo>
                          <a:pt x="125" y="577"/>
                        </a:lnTo>
                        <a:lnTo>
                          <a:pt x="18" y="583"/>
                        </a:lnTo>
                        <a:lnTo>
                          <a:pt x="8" y="620"/>
                        </a:lnTo>
                        <a:lnTo>
                          <a:pt x="0" y="68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98" name="任意多边形: 形状 197"/>
                  <p:cNvSpPr/>
                  <p:nvPr/>
                </p:nvSpPr>
                <p:spPr bwMode="gray">
                  <a:xfrm>
                    <a:off x="3548063" y="12700"/>
                    <a:ext cx="5667375" cy="4860925"/>
                  </a:xfrm>
                  <a:custGeom>
                    <a:avLst/>
                    <a:gdLst/>
                    <a:ahLst/>
                    <a:cxnLst>
                      <a:cxn ang="0">
                        <a:pos x="158" y="2581"/>
                      </a:cxn>
                      <a:cxn ang="0">
                        <a:pos x="200" y="2618"/>
                      </a:cxn>
                      <a:cxn ang="0">
                        <a:pos x="178" y="2702"/>
                      </a:cxn>
                      <a:cxn ang="0">
                        <a:pos x="346" y="2917"/>
                      </a:cxn>
                      <a:cxn ang="0">
                        <a:pos x="463" y="3009"/>
                      </a:cxn>
                      <a:cxn ang="0">
                        <a:pos x="705" y="2929"/>
                      </a:cxn>
                      <a:cxn ang="0">
                        <a:pos x="885" y="2904"/>
                      </a:cxn>
                      <a:cxn ang="0">
                        <a:pos x="1053" y="3056"/>
                      </a:cxn>
                      <a:cxn ang="0">
                        <a:pos x="1344" y="3062"/>
                      </a:cxn>
                      <a:cxn ang="0">
                        <a:pos x="1671" y="2987"/>
                      </a:cxn>
                      <a:cxn ang="0">
                        <a:pos x="1905" y="2945"/>
                      </a:cxn>
                      <a:cxn ang="0">
                        <a:pos x="2200" y="2777"/>
                      </a:cxn>
                      <a:cxn ang="0">
                        <a:pos x="2285" y="2571"/>
                      </a:cxn>
                      <a:cxn ang="0">
                        <a:pos x="2364" y="2432"/>
                      </a:cxn>
                      <a:cxn ang="0">
                        <a:pos x="2469" y="2761"/>
                      </a:cxn>
                      <a:cxn ang="0">
                        <a:pos x="2602" y="3040"/>
                      </a:cxn>
                      <a:cxn ang="0">
                        <a:pos x="2645" y="2997"/>
                      </a:cxn>
                      <a:cxn ang="0">
                        <a:pos x="2661" y="2866"/>
                      </a:cxn>
                      <a:cxn ang="0">
                        <a:pos x="2689" y="2805"/>
                      </a:cxn>
                      <a:cxn ang="0">
                        <a:pos x="2786" y="2737"/>
                      </a:cxn>
                      <a:cxn ang="0">
                        <a:pos x="2845" y="2557"/>
                      </a:cxn>
                      <a:cxn ang="0">
                        <a:pos x="3053" y="2317"/>
                      </a:cxn>
                      <a:cxn ang="0">
                        <a:pos x="3152" y="1998"/>
                      </a:cxn>
                      <a:cxn ang="0">
                        <a:pos x="3156" y="1790"/>
                      </a:cxn>
                      <a:cxn ang="0">
                        <a:pos x="3231" y="1519"/>
                      </a:cxn>
                      <a:cxn ang="0">
                        <a:pos x="3263" y="1371"/>
                      </a:cxn>
                      <a:cxn ang="0">
                        <a:pos x="3368" y="1319"/>
                      </a:cxn>
                      <a:cxn ang="0">
                        <a:pos x="3534" y="1244"/>
                      </a:cxn>
                      <a:cxn ang="0">
                        <a:pos x="3558" y="1115"/>
                      </a:cxn>
                      <a:cxn ang="0">
                        <a:pos x="3507" y="1107"/>
                      </a:cxn>
                      <a:cxn ang="0">
                        <a:pos x="3435" y="1032"/>
                      </a:cxn>
                      <a:cxn ang="0">
                        <a:pos x="3334" y="960"/>
                      </a:cxn>
                      <a:cxn ang="0">
                        <a:pos x="3295" y="616"/>
                      </a:cxn>
                      <a:cxn ang="0">
                        <a:pos x="3291" y="436"/>
                      </a:cxn>
                      <a:cxn ang="0">
                        <a:pos x="3224" y="255"/>
                      </a:cxn>
                      <a:cxn ang="0">
                        <a:pos x="3097" y="121"/>
                      </a:cxn>
                      <a:cxn ang="0">
                        <a:pos x="2948" y="0"/>
                      </a:cxn>
                      <a:cxn ang="0">
                        <a:pos x="2758" y="180"/>
                      </a:cxn>
                      <a:cxn ang="0">
                        <a:pos x="2507" y="313"/>
                      </a:cxn>
                      <a:cxn ang="0">
                        <a:pos x="2075" y="212"/>
                      </a:cxn>
                      <a:cxn ang="0">
                        <a:pos x="2043" y="208"/>
                      </a:cxn>
                      <a:cxn ang="0">
                        <a:pos x="1697" y="255"/>
                      </a:cxn>
                      <a:cxn ang="0">
                        <a:pos x="1083" y="255"/>
                      </a:cxn>
                      <a:cxn ang="0">
                        <a:pos x="669" y="463"/>
                      </a:cxn>
                      <a:cxn ang="0">
                        <a:pos x="465" y="824"/>
                      </a:cxn>
                      <a:cxn ang="0">
                        <a:pos x="465" y="1472"/>
                      </a:cxn>
                      <a:cxn ang="0">
                        <a:pos x="319" y="1668"/>
                      </a:cxn>
                      <a:cxn ang="0">
                        <a:pos x="232" y="1683"/>
                      </a:cxn>
                      <a:cxn ang="0">
                        <a:pos x="200" y="1806"/>
                      </a:cxn>
                      <a:cxn ang="0">
                        <a:pos x="91" y="1994"/>
                      </a:cxn>
                      <a:cxn ang="0">
                        <a:pos x="87" y="2050"/>
                      </a:cxn>
                      <a:cxn ang="0">
                        <a:pos x="36" y="2125"/>
                      </a:cxn>
                      <a:cxn ang="0">
                        <a:pos x="4" y="2258"/>
                      </a:cxn>
                      <a:cxn ang="0">
                        <a:pos x="12" y="2341"/>
                      </a:cxn>
                      <a:cxn ang="0">
                        <a:pos x="91" y="2383"/>
                      </a:cxn>
                    </a:cxnLst>
                    <a:rect l="0" t="0" r="r" b="b"/>
                    <a:pathLst>
                      <a:path w="3570" h="3062">
                        <a:moveTo>
                          <a:pt x="91" y="2383"/>
                        </a:moveTo>
                        <a:lnTo>
                          <a:pt x="111" y="2446"/>
                        </a:lnTo>
                        <a:lnTo>
                          <a:pt x="158" y="2581"/>
                        </a:lnTo>
                        <a:lnTo>
                          <a:pt x="162" y="2589"/>
                        </a:lnTo>
                        <a:lnTo>
                          <a:pt x="188" y="2599"/>
                        </a:lnTo>
                        <a:lnTo>
                          <a:pt x="200" y="2618"/>
                        </a:lnTo>
                        <a:lnTo>
                          <a:pt x="212" y="2654"/>
                        </a:lnTo>
                        <a:lnTo>
                          <a:pt x="212" y="2686"/>
                        </a:lnTo>
                        <a:lnTo>
                          <a:pt x="178" y="2702"/>
                        </a:lnTo>
                        <a:lnTo>
                          <a:pt x="216" y="2761"/>
                        </a:lnTo>
                        <a:lnTo>
                          <a:pt x="283" y="2834"/>
                        </a:lnTo>
                        <a:lnTo>
                          <a:pt x="346" y="2917"/>
                        </a:lnTo>
                        <a:lnTo>
                          <a:pt x="366" y="2981"/>
                        </a:lnTo>
                        <a:lnTo>
                          <a:pt x="356" y="3015"/>
                        </a:lnTo>
                        <a:lnTo>
                          <a:pt x="463" y="3009"/>
                        </a:lnTo>
                        <a:lnTo>
                          <a:pt x="542" y="2967"/>
                        </a:lnTo>
                        <a:lnTo>
                          <a:pt x="637" y="2987"/>
                        </a:lnTo>
                        <a:lnTo>
                          <a:pt x="705" y="2929"/>
                        </a:lnTo>
                        <a:lnTo>
                          <a:pt x="695" y="2876"/>
                        </a:lnTo>
                        <a:lnTo>
                          <a:pt x="859" y="2840"/>
                        </a:lnTo>
                        <a:lnTo>
                          <a:pt x="885" y="2904"/>
                        </a:lnTo>
                        <a:lnTo>
                          <a:pt x="948" y="2951"/>
                        </a:lnTo>
                        <a:lnTo>
                          <a:pt x="970" y="3030"/>
                        </a:lnTo>
                        <a:lnTo>
                          <a:pt x="1053" y="3056"/>
                        </a:lnTo>
                        <a:lnTo>
                          <a:pt x="1133" y="3015"/>
                        </a:lnTo>
                        <a:lnTo>
                          <a:pt x="1303" y="3018"/>
                        </a:lnTo>
                        <a:lnTo>
                          <a:pt x="1344" y="3062"/>
                        </a:lnTo>
                        <a:lnTo>
                          <a:pt x="1497" y="3062"/>
                        </a:lnTo>
                        <a:lnTo>
                          <a:pt x="1560" y="2993"/>
                        </a:lnTo>
                        <a:lnTo>
                          <a:pt x="1671" y="2987"/>
                        </a:lnTo>
                        <a:lnTo>
                          <a:pt x="1667" y="2898"/>
                        </a:lnTo>
                        <a:lnTo>
                          <a:pt x="1750" y="2860"/>
                        </a:lnTo>
                        <a:lnTo>
                          <a:pt x="1905" y="2945"/>
                        </a:lnTo>
                        <a:lnTo>
                          <a:pt x="1968" y="3003"/>
                        </a:lnTo>
                        <a:lnTo>
                          <a:pt x="2051" y="2983"/>
                        </a:lnTo>
                        <a:lnTo>
                          <a:pt x="2200" y="2777"/>
                        </a:lnTo>
                        <a:lnTo>
                          <a:pt x="2295" y="2717"/>
                        </a:lnTo>
                        <a:lnTo>
                          <a:pt x="2285" y="2686"/>
                        </a:lnTo>
                        <a:lnTo>
                          <a:pt x="2285" y="2571"/>
                        </a:lnTo>
                        <a:lnTo>
                          <a:pt x="2237" y="2511"/>
                        </a:lnTo>
                        <a:lnTo>
                          <a:pt x="2358" y="2492"/>
                        </a:lnTo>
                        <a:lnTo>
                          <a:pt x="2364" y="2432"/>
                        </a:lnTo>
                        <a:lnTo>
                          <a:pt x="2475" y="2448"/>
                        </a:lnTo>
                        <a:lnTo>
                          <a:pt x="2453" y="2555"/>
                        </a:lnTo>
                        <a:lnTo>
                          <a:pt x="2469" y="2761"/>
                        </a:lnTo>
                        <a:lnTo>
                          <a:pt x="2542" y="2803"/>
                        </a:lnTo>
                        <a:lnTo>
                          <a:pt x="2622" y="2913"/>
                        </a:lnTo>
                        <a:lnTo>
                          <a:pt x="2602" y="3040"/>
                        </a:lnTo>
                        <a:lnTo>
                          <a:pt x="2633" y="3040"/>
                        </a:lnTo>
                        <a:lnTo>
                          <a:pt x="2645" y="3040"/>
                        </a:lnTo>
                        <a:lnTo>
                          <a:pt x="2645" y="2997"/>
                        </a:lnTo>
                        <a:lnTo>
                          <a:pt x="2661" y="2933"/>
                        </a:lnTo>
                        <a:lnTo>
                          <a:pt x="2669" y="2890"/>
                        </a:lnTo>
                        <a:lnTo>
                          <a:pt x="2661" y="2866"/>
                        </a:lnTo>
                        <a:lnTo>
                          <a:pt x="2661" y="2822"/>
                        </a:lnTo>
                        <a:lnTo>
                          <a:pt x="2677" y="2830"/>
                        </a:lnTo>
                        <a:lnTo>
                          <a:pt x="2689" y="2805"/>
                        </a:lnTo>
                        <a:lnTo>
                          <a:pt x="2717" y="2757"/>
                        </a:lnTo>
                        <a:lnTo>
                          <a:pt x="2742" y="2737"/>
                        </a:lnTo>
                        <a:lnTo>
                          <a:pt x="2786" y="2737"/>
                        </a:lnTo>
                        <a:lnTo>
                          <a:pt x="2806" y="2717"/>
                        </a:lnTo>
                        <a:lnTo>
                          <a:pt x="2826" y="2610"/>
                        </a:lnTo>
                        <a:lnTo>
                          <a:pt x="2845" y="2557"/>
                        </a:lnTo>
                        <a:lnTo>
                          <a:pt x="2984" y="2363"/>
                        </a:lnTo>
                        <a:lnTo>
                          <a:pt x="3020" y="2325"/>
                        </a:lnTo>
                        <a:lnTo>
                          <a:pt x="3053" y="2317"/>
                        </a:lnTo>
                        <a:lnTo>
                          <a:pt x="3081" y="2286"/>
                        </a:lnTo>
                        <a:lnTo>
                          <a:pt x="3152" y="2062"/>
                        </a:lnTo>
                        <a:lnTo>
                          <a:pt x="3152" y="1998"/>
                        </a:lnTo>
                        <a:lnTo>
                          <a:pt x="3140" y="1935"/>
                        </a:lnTo>
                        <a:lnTo>
                          <a:pt x="3140" y="1858"/>
                        </a:lnTo>
                        <a:lnTo>
                          <a:pt x="3156" y="1790"/>
                        </a:lnTo>
                        <a:lnTo>
                          <a:pt x="3184" y="1735"/>
                        </a:lnTo>
                        <a:lnTo>
                          <a:pt x="3220" y="1602"/>
                        </a:lnTo>
                        <a:lnTo>
                          <a:pt x="3231" y="1519"/>
                        </a:lnTo>
                        <a:lnTo>
                          <a:pt x="3231" y="1487"/>
                        </a:lnTo>
                        <a:lnTo>
                          <a:pt x="3247" y="1406"/>
                        </a:lnTo>
                        <a:lnTo>
                          <a:pt x="3263" y="1371"/>
                        </a:lnTo>
                        <a:lnTo>
                          <a:pt x="3315" y="1367"/>
                        </a:lnTo>
                        <a:lnTo>
                          <a:pt x="3350" y="1347"/>
                        </a:lnTo>
                        <a:lnTo>
                          <a:pt x="3368" y="1319"/>
                        </a:lnTo>
                        <a:lnTo>
                          <a:pt x="3451" y="1279"/>
                        </a:lnTo>
                        <a:lnTo>
                          <a:pt x="3483" y="1268"/>
                        </a:lnTo>
                        <a:lnTo>
                          <a:pt x="3534" y="1244"/>
                        </a:lnTo>
                        <a:lnTo>
                          <a:pt x="3562" y="1186"/>
                        </a:lnTo>
                        <a:lnTo>
                          <a:pt x="3570" y="1151"/>
                        </a:lnTo>
                        <a:lnTo>
                          <a:pt x="3558" y="1115"/>
                        </a:lnTo>
                        <a:lnTo>
                          <a:pt x="3538" y="1115"/>
                        </a:lnTo>
                        <a:lnTo>
                          <a:pt x="3527" y="1099"/>
                        </a:lnTo>
                        <a:lnTo>
                          <a:pt x="3507" y="1107"/>
                        </a:lnTo>
                        <a:lnTo>
                          <a:pt x="3491" y="1060"/>
                        </a:lnTo>
                        <a:lnTo>
                          <a:pt x="3463" y="1036"/>
                        </a:lnTo>
                        <a:lnTo>
                          <a:pt x="3435" y="1032"/>
                        </a:lnTo>
                        <a:lnTo>
                          <a:pt x="3376" y="1008"/>
                        </a:lnTo>
                        <a:lnTo>
                          <a:pt x="3354" y="988"/>
                        </a:lnTo>
                        <a:lnTo>
                          <a:pt x="3334" y="960"/>
                        </a:lnTo>
                        <a:lnTo>
                          <a:pt x="3307" y="840"/>
                        </a:lnTo>
                        <a:lnTo>
                          <a:pt x="3295" y="749"/>
                        </a:lnTo>
                        <a:lnTo>
                          <a:pt x="3295" y="616"/>
                        </a:lnTo>
                        <a:lnTo>
                          <a:pt x="3291" y="459"/>
                        </a:lnTo>
                        <a:lnTo>
                          <a:pt x="3303" y="463"/>
                        </a:lnTo>
                        <a:lnTo>
                          <a:pt x="3291" y="436"/>
                        </a:lnTo>
                        <a:lnTo>
                          <a:pt x="3231" y="368"/>
                        </a:lnTo>
                        <a:lnTo>
                          <a:pt x="3228" y="317"/>
                        </a:lnTo>
                        <a:lnTo>
                          <a:pt x="3224" y="255"/>
                        </a:lnTo>
                        <a:lnTo>
                          <a:pt x="3180" y="192"/>
                        </a:lnTo>
                        <a:lnTo>
                          <a:pt x="3140" y="172"/>
                        </a:lnTo>
                        <a:lnTo>
                          <a:pt x="3097" y="121"/>
                        </a:lnTo>
                        <a:lnTo>
                          <a:pt x="3053" y="97"/>
                        </a:lnTo>
                        <a:lnTo>
                          <a:pt x="2996" y="73"/>
                        </a:lnTo>
                        <a:lnTo>
                          <a:pt x="2948" y="0"/>
                        </a:lnTo>
                        <a:lnTo>
                          <a:pt x="2861" y="77"/>
                        </a:lnTo>
                        <a:lnTo>
                          <a:pt x="2806" y="57"/>
                        </a:lnTo>
                        <a:lnTo>
                          <a:pt x="2758" y="180"/>
                        </a:lnTo>
                        <a:lnTo>
                          <a:pt x="2645" y="208"/>
                        </a:lnTo>
                        <a:lnTo>
                          <a:pt x="2614" y="305"/>
                        </a:lnTo>
                        <a:lnTo>
                          <a:pt x="2507" y="313"/>
                        </a:lnTo>
                        <a:lnTo>
                          <a:pt x="2435" y="261"/>
                        </a:lnTo>
                        <a:lnTo>
                          <a:pt x="2055" y="255"/>
                        </a:lnTo>
                        <a:lnTo>
                          <a:pt x="2075" y="212"/>
                        </a:lnTo>
                        <a:lnTo>
                          <a:pt x="2063" y="212"/>
                        </a:lnTo>
                        <a:lnTo>
                          <a:pt x="2055" y="208"/>
                        </a:lnTo>
                        <a:lnTo>
                          <a:pt x="2043" y="208"/>
                        </a:lnTo>
                        <a:lnTo>
                          <a:pt x="2016" y="255"/>
                        </a:lnTo>
                        <a:lnTo>
                          <a:pt x="1905" y="255"/>
                        </a:lnTo>
                        <a:lnTo>
                          <a:pt x="1697" y="255"/>
                        </a:lnTo>
                        <a:lnTo>
                          <a:pt x="1491" y="255"/>
                        </a:lnTo>
                        <a:lnTo>
                          <a:pt x="1283" y="255"/>
                        </a:lnTo>
                        <a:lnTo>
                          <a:pt x="1083" y="255"/>
                        </a:lnTo>
                        <a:lnTo>
                          <a:pt x="877" y="255"/>
                        </a:lnTo>
                        <a:lnTo>
                          <a:pt x="669" y="255"/>
                        </a:lnTo>
                        <a:lnTo>
                          <a:pt x="669" y="463"/>
                        </a:lnTo>
                        <a:lnTo>
                          <a:pt x="669" y="695"/>
                        </a:lnTo>
                        <a:lnTo>
                          <a:pt x="465" y="695"/>
                        </a:lnTo>
                        <a:lnTo>
                          <a:pt x="465" y="824"/>
                        </a:lnTo>
                        <a:lnTo>
                          <a:pt x="465" y="1044"/>
                        </a:lnTo>
                        <a:lnTo>
                          <a:pt x="465" y="1256"/>
                        </a:lnTo>
                        <a:lnTo>
                          <a:pt x="465" y="1472"/>
                        </a:lnTo>
                        <a:lnTo>
                          <a:pt x="457" y="1664"/>
                        </a:lnTo>
                        <a:lnTo>
                          <a:pt x="434" y="1668"/>
                        </a:lnTo>
                        <a:lnTo>
                          <a:pt x="319" y="1668"/>
                        </a:lnTo>
                        <a:lnTo>
                          <a:pt x="283" y="1672"/>
                        </a:lnTo>
                        <a:lnTo>
                          <a:pt x="236" y="1679"/>
                        </a:lnTo>
                        <a:lnTo>
                          <a:pt x="232" y="1683"/>
                        </a:lnTo>
                        <a:lnTo>
                          <a:pt x="220" y="1719"/>
                        </a:lnTo>
                        <a:lnTo>
                          <a:pt x="216" y="1763"/>
                        </a:lnTo>
                        <a:lnTo>
                          <a:pt x="200" y="1806"/>
                        </a:lnTo>
                        <a:lnTo>
                          <a:pt x="154" y="1874"/>
                        </a:lnTo>
                        <a:lnTo>
                          <a:pt x="91" y="1943"/>
                        </a:lnTo>
                        <a:lnTo>
                          <a:pt x="91" y="1994"/>
                        </a:lnTo>
                        <a:lnTo>
                          <a:pt x="95" y="2026"/>
                        </a:lnTo>
                        <a:lnTo>
                          <a:pt x="91" y="2046"/>
                        </a:lnTo>
                        <a:lnTo>
                          <a:pt x="87" y="2050"/>
                        </a:lnTo>
                        <a:lnTo>
                          <a:pt x="55" y="2070"/>
                        </a:lnTo>
                        <a:lnTo>
                          <a:pt x="43" y="2086"/>
                        </a:lnTo>
                        <a:lnTo>
                          <a:pt x="36" y="2125"/>
                        </a:lnTo>
                        <a:lnTo>
                          <a:pt x="36" y="2179"/>
                        </a:lnTo>
                        <a:lnTo>
                          <a:pt x="28" y="2214"/>
                        </a:lnTo>
                        <a:lnTo>
                          <a:pt x="4" y="2258"/>
                        </a:lnTo>
                        <a:lnTo>
                          <a:pt x="0" y="2278"/>
                        </a:lnTo>
                        <a:lnTo>
                          <a:pt x="0" y="2341"/>
                        </a:lnTo>
                        <a:lnTo>
                          <a:pt x="12" y="2341"/>
                        </a:lnTo>
                        <a:lnTo>
                          <a:pt x="32" y="2337"/>
                        </a:lnTo>
                        <a:lnTo>
                          <a:pt x="95" y="2321"/>
                        </a:lnTo>
                        <a:lnTo>
                          <a:pt x="91" y="2383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</p:grpSp>
      </p:grpSp>
      <p:grpSp>
        <p:nvGrpSpPr>
          <p:cNvPr id="5" name="千图设计师MC：ID 29795607组合 4"/>
          <p:cNvGrpSpPr/>
          <p:nvPr>
            <p:custDataLst>
              <p:tags r:id="rId2"/>
            </p:custDataLst>
          </p:nvPr>
        </p:nvGrpSpPr>
        <p:grpSpPr>
          <a:xfrm>
            <a:off x="2393362" y="4529490"/>
            <a:ext cx="5699731" cy="1402701"/>
            <a:chOff x="2908393" y="4558915"/>
            <a:chExt cx="5699766" cy="1402710"/>
          </a:xfrm>
        </p:grpSpPr>
        <p:grpSp>
          <p:nvGrpSpPr>
            <p:cNvPr id="9" name="组合 8"/>
            <p:cNvGrpSpPr/>
            <p:nvPr/>
          </p:nvGrpSpPr>
          <p:grpSpPr>
            <a:xfrm>
              <a:off x="5082969" y="4558915"/>
              <a:ext cx="627930" cy="1402710"/>
              <a:chOff x="5082969" y="4738679"/>
              <a:chExt cx="627930" cy="1402710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5105257" y="4738679"/>
                <a:ext cx="95693" cy="928592"/>
              </a:xfrm>
              <a:prstGeom prst="rect">
                <a:avLst/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5276792" y="5118631"/>
                <a:ext cx="95693" cy="548640"/>
              </a:xfrm>
              <a:prstGeom prst="rect">
                <a:avLst/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5446553" y="4935751"/>
                <a:ext cx="95693" cy="731520"/>
              </a:xfrm>
              <a:prstGeom prst="rect">
                <a:avLst/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5615206" y="5210071"/>
                <a:ext cx="95693" cy="457200"/>
              </a:xfrm>
              <a:prstGeom prst="rect">
                <a:avLst/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文本框 6"/>
              <p:cNvSpPr txBox="1"/>
              <p:nvPr/>
            </p:nvSpPr>
            <p:spPr>
              <a:xfrm>
                <a:off x="5082969" y="5772057"/>
                <a:ext cx="591829" cy="369332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en-US">
                    <a:solidFill>
                      <a:schemeClr val="dk1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85%</a:t>
                </a:r>
                <a:endParaRPr lang="en-US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6020006" y="4560068"/>
              <a:ext cx="617396" cy="1401557"/>
              <a:chOff x="6020006" y="4739832"/>
              <a:chExt cx="617396" cy="1401557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6031760" y="4739832"/>
                <a:ext cx="95693" cy="928592"/>
              </a:xfrm>
              <a:prstGeom prst="rect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6203295" y="4845464"/>
                <a:ext cx="95693" cy="822960"/>
              </a:xfrm>
              <a:prstGeom prst="rect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6373056" y="4936904"/>
                <a:ext cx="95693" cy="731520"/>
              </a:xfrm>
              <a:prstGeom prst="rect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6541709" y="5485544"/>
                <a:ext cx="95693" cy="182880"/>
              </a:xfrm>
              <a:prstGeom prst="rect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文本框 378"/>
              <p:cNvSpPr txBox="1"/>
              <p:nvPr/>
            </p:nvSpPr>
            <p:spPr>
              <a:xfrm>
                <a:off x="6020006" y="5772057"/>
                <a:ext cx="591829" cy="369332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en-US">
                    <a:solidFill>
                      <a:schemeClr val="dk1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50%</a:t>
                </a:r>
                <a:endParaRPr lang="en-US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2908393" y="5087845"/>
              <a:ext cx="1947901" cy="399662"/>
              <a:chOff x="3124931" y="5267609"/>
              <a:chExt cx="1947901" cy="399662"/>
            </a:xfrm>
          </p:grpSpPr>
          <p:sp>
            <p:nvSpPr>
              <p:cNvPr id="21" name="任意多边形: 形状 20"/>
              <p:cNvSpPr/>
              <p:nvPr/>
            </p:nvSpPr>
            <p:spPr bwMode="auto">
              <a:xfrm>
                <a:off x="4903423" y="5267609"/>
                <a:ext cx="169409" cy="399662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dk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任意多边形: 形状 21"/>
              <p:cNvSpPr/>
              <p:nvPr/>
            </p:nvSpPr>
            <p:spPr bwMode="auto">
              <a:xfrm>
                <a:off x="4649351" y="5267609"/>
                <a:ext cx="169409" cy="399662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dk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任意多边形: 形状 22"/>
              <p:cNvSpPr/>
              <p:nvPr/>
            </p:nvSpPr>
            <p:spPr bwMode="auto">
              <a:xfrm>
                <a:off x="4395281" y="5267609"/>
                <a:ext cx="169409" cy="399662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dk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任意多边形: 形状 23"/>
              <p:cNvSpPr/>
              <p:nvPr/>
            </p:nvSpPr>
            <p:spPr bwMode="auto">
              <a:xfrm>
                <a:off x="4141211" y="5267609"/>
                <a:ext cx="169409" cy="399662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dk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任意多边形: 形状 24"/>
              <p:cNvSpPr/>
              <p:nvPr/>
            </p:nvSpPr>
            <p:spPr bwMode="auto">
              <a:xfrm>
                <a:off x="3887141" y="5267609"/>
                <a:ext cx="169409" cy="399662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dk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任意多边形: 形状 25"/>
              <p:cNvSpPr/>
              <p:nvPr/>
            </p:nvSpPr>
            <p:spPr bwMode="auto">
              <a:xfrm>
                <a:off x="3633071" y="5267609"/>
                <a:ext cx="169409" cy="399662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dk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任意多边形: 形状 26"/>
              <p:cNvSpPr/>
              <p:nvPr/>
            </p:nvSpPr>
            <p:spPr bwMode="auto">
              <a:xfrm>
                <a:off x="3379001" y="5267609"/>
                <a:ext cx="169409" cy="399662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dk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任意多边形: 形状 27"/>
              <p:cNvSpPr/>
              <p:nvPr/>
            </p:nvSpPr>
            <p:spPr bwMode="auto">
              <a:xfrm>
                <a:off x="3124931" y="5267609"/>
                <a:ext cx="169409" cy="399662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dk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6990044" y="5074753"/>
              <a:ext cx="1618115" cy="399662"/>
              <a:chOff x="7206582" y="5254517"/>
              <a:chExt cx="1618115" cy="399662"/>
            </a:xfrm>
          </p:grpSpPr>
          <p:sp>
            <p:nvSpPr>
              <p:cNvPr id="13" name="任意多边形: 形状 12"/>
              <p:cNvSpPr/>
              <p:nvPr/>
            </p:nvSpPr>
            <p:spPr bwMode="auto">
              <a:xfrm>
                <a:off x="7206582" y="5254517"/>
                <a:ext cx="171284" cy="399662"/>
              </a:xfrm>
              <a:custGeom>
                <a:avLst/>
                <a:gdLst>
                  <a:gd name="connsiteX0" fmla="*/ 585642 w 1431418"/>
                  <a:gd name="connsiteY0" fmla="*/ 601663 h 3098801"/>
                  <a:gd name="connsiteX1" fmla="*/ 692790 w 1431418"/>
                  <a:gd name="connsiteY1" fmla="*/ 601663 h 3098801"/>
                  <a:gd name="connsiteX2" fmla="*/ 738710 w 1431418"/>
                  <a:gd name="connsiteY2" fmla="*/ 601663 h 3098801"/>
                  <a:gd name="connsiteX3" fmla="*/ 845858 w 1431418"/>
                  <a:gd name="connsiteY3" fmla="*/ 601663 h 3098801"/>
                  <a:gd name="connsiteX4" fmla="*/ 1197916 w 1431418"/>
                  <a:gd name="connsiteY4" fmla="*/ 872437 h 3098801"/>
                  <a:gd name="connsiteX5" fmla="*/ 1213223 w 1431418"/>
                  <a:gd name="connsiteY5" fmla="*/ 872437 h 3098801"/>
                  <a:gd name="connsiteX6" fmla="*/ 1427518 w 1431418"/>
                  <a:gd name="connsiteY6" fmla="*/ 1549372 h 3098801"/>
                  <a:gd name="connsiteX7" fmla="*/ 1350984 w 1431418"/>
                  <a:gd name="connsiteY7" fmla="*/ 1699802 h 3098801"/>
                  <a:gd name="connsiteX8" fmla="*/ 1213223 w 1431418"/>
                  <a:gd name="connsiteY8" fmla="*/ 1624587 h 3098801"/>
                  <a:gd name="connsiteX9" fmla="*/ 998927 w 1431418"/>
                  <a:gd name="connsiteY9" fmla="*/ 977738 h 3098801"/>
                  <a:gd name="connsiteX10" fmla="*/ 953006 w 1431418"/>
                  <a:gd name="connsiteY10" fmla="*/ 977738 h 3098801"/>
                  <a:gd name="connsiteX11" fmla="*/ 1320370 w 1431418"/>
                  <a:gd name="connsiteY11" fmla="*/ 2090920 h 3098801"/>
                  <a:gd name="connsiteX12" fmla="*/ 1029540 w 1431418"/>
                  <a:gd name="connsiteY12" fmla="*/ 2090920 h 3098801"/>
                  <a:gd name="connsiteX13" fmla="*/ 1029540 w 1431418"/>
                  <a:gd name="connsiteY13" fmla="*/ 2978457 h 3098801"/>
                  <a:gd name="connsiteX14" fmla="*/ 891779 w 1431418"/>
                  <a:gd name="connsiteY14" fmla="*/ 3098801 h 3098801"/>
                  <a:gd name="connsiteX15" fmla="*/ 769324 w 1431418"/>
                  <a:gd name="connsiteY15" fmla="*/ 2978457 h 3098801"/>
                  <a:gd name="connsiteX16" fmla="*/ 769324 w 1431418"/>
                  <a:gd name="connsiteY16" fmla="*/ 2090920 h 3098801"/>
                  <a:gd name="connsiteX17" fmla="*/ 662176 w 1431418"/>
                  <a:gd name="connsiteY17" fmla="*/ 2090920 h 3098801"/>
                  <a:gd name="connsiteX18" fmla="*/ 662176 w 1431418"/>
                  <a:gd name="connsiteY18" fmla="*/ 2978457 h 3098801"/>
                  <a:gd name="connsiteX19" fmla="*/ 539722 w 1431418"/>
                  <a:gd name="connsiteY19" fmla="*/ 3098801 h 3098801"/>
                  <a:gd name="connsiteX20" fmla="*/ 401960 w 1431418"/>
                  <a:gd name="connsiteY20" fmla="*/ 2978457 h 3098801"/>
                  <a:gd name="connsiteX21" fmla="*/ 401960 w 1431418"/>
                  <a:gd name="connsiteY21" fmla="*/ 2090920 h 3098801"/>
                  <a:gd name="connsiteX22" fmla="*/ 111130 w 1431418"/>
                  <a:gd name="connsiteY22" fmla="*/ 2090920 h 3098801"/>
                  <a:gd name="connsiteX23" fmla="*/ 478494 w 1431418"/>
                  <a:gd name="connsiteY23" fmla="*/ 977738 h 3098801"/>
                  <a:gd name="connsiteX24" fmla="*/ 417267 w 1431418"/>
                  <a:gd name="connsiteY24" fmla="*/ 977738 h 3098801"/>
                  <a:gd name="connsiteX25" fmla="*/ 202971 w 1431418"/>
                  <a:gd name="connsiteY25" fmla="*/ 1624587 h 3098801"/>
                  <a:gd name="connsiteX26" fmla="*/ 65209 w 1431418"/>
                  <a:gd name="connsiteY26" fmla="*/ 1699802 h 3098801"/>
                  <a:gd name="connsiteX27" fmla="*/ 3982 w 1431418"/>
                  <a:gd name="connsiteY27" fmla="*/ 1549372 h 3098801"/>
                  <a:gd name="connsiteX28" fmla="*/ 218278 w 1431418"/>
                  <a:gd name="connsiteY28" fmla="*/ 872437 h 3098801"/>
                  <a:gd name="connsiteX29" fmla="*/ 233585 w 1431418"/>
                  <a:gd name="connsiteY29" fmla="*/ 872437 h 3098801"/>
                  <a:gd name="connsiteX30" fmla="*/ 585642 w 1431418"/>
                  <a:gd name="connsiteY30" fmla="*/ 601663 h 3098801"/>
                  <a:gd name="connsiteX31" fmla="*/ 715750 w 1431418"/>
                  <a:gd name="connsiteY31" fmla="*/ 0 h 3098801"/>
                  <a:gd name="connsiteX32" fmla="*/ 998325 w 1431418"/>
                  <a:gd name="connsiteY32" fmla="*/ 270669 h 3098801"/>
                  <a:gd name="connsiteX33" fmla="*/ 715750 w 1431418"/>
                  <a:gd name="connsiteY33" fmla="*/ 541338 h 3098801"/>
                  <a:gd name="connsiteX34" fmla="*/ 433175 w 1431418"/>
                  <a:gd name="connsiteY34" fmla="*/ 270669 h 3098801"/>
                  <a:gd name="connsiteX35" fmla="*/ 715750 w 1431418"/>
                  <a:gd name="connsiteY35" fmla="*/ 0 h 3098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431418" h="3098801">
                    <a:moveTo>
                      <a:pt x="585642" y="601663"/>
                    </a:moveTo>
                    <a:cubicBezTo>
                      <a:pt x="646869" y="601663"/>
                      <a:pt x="631563" y="601663"/>
                      <a:pt x="692790" y="601663"/>
                    </a:cubicBezTo>
                    <a:cubicBezTo>
                      <a:pt x="708097" y="601663"/>
                      <a:pt x="723404" y="601663"/>
                      <a:pt x="738710" y="601663"/>
                    </a:cubicBezTo>
                    <a:cubicBezTo>
                      <a:pt x="799938" y="601663"/>
                      <a:pt x="784631" y="601663"/>
                      <a:pt x="845858" y="601663"/>
                    </a:cubicBezTo>
                    <a:cubicBezTo>
                      <a:pt x="922393" y="601663"/>
                      <a:pt x="1106075" y="646792"/>
                      <a:pt x="1197916" y="872437"/>
                    </a:cubicBezTo>
                    <a:cubicBezTo>
                      <a:pt x="1197916" y="872437"/>
                      <a:pt x="1197916" y="872437"/>
                      <a:pt x="1213223" y="872437"/>
                    </a:cubicBezTo>
                    <a:cubicBezTo>
                      <a:pt x="1213223" y="872437"/>
                      <a:pt x="1213223" y="872437"/>
                      <a:pt x="1427518" y="1549372"/>
                    </a:cubicBezTo>
                    <a:cubicBezTo>
                      <a:pt x="1442825" y="1609544"/>
                      <a:pt x="1412212" y="1669716"/>
                      <a:pt x="1350984" y="1699802"/>
                    </a:cubicBezTo>
                    <a:cubicBezTo>
                      <a:pt x="1305064" y="1714845"/>
                      <a:pt x="1243836" y="1684759"/>
                      <a:pt x="1213223" y="1624587"/>
                    </a:cubicBezTo>
                    <a:cubicBezTo>
                      <a:pt x="1213223" y="1624587"/>
                      <a:pt x="1213223" y="1624587"/>
                      <a:pt x="998927" y="977738"/>
                    </a:cubicBezTo>
                    <a:cubicBezTo>
                      <a:pt x="998927" y="977738"/>
                      <a:pt x="998927" y="977738"/>
                      <a:pt x="953006" y="977738"/>
                    </a:cubicBezTo>
                    <a:cubicBezTo>
                      <a:pt x="953006" y="977738"/>
                      <a:pt x="953006" y="977738"/>
                      <a:pt x="1320370" y="2090920"/>
                    </a:cubicBezTo>
                    <a:cubicBezTo>
                      <a:pt x="1320370" y="2090920"/>
                      <a:pt x="1320370" y="2090920"/>
                      <a:pt x="1029540" y="2090920"/>
                    </a:cubicBezTo>
                    <a:cubicBezTo>
                      <a:pt x="1029540" y="2090920"/>
                      <a:pt x="1029540" y="2090920"/>
                      <a:pt x="1029540" y="2978457"/>
                    </a:cubicBezTo>
                    <a:cubicBezTo>
                      <a:pt x="1029540" y="3053672"/>
                      <a:pt x="968313" y="3098801"/>
                      <a:pt x="891779" y="3098801"/>
                    </a:cubicBezTo>
                    <a:cubicBezTo>
                      <a:pt x="815245" y="3098801"/>
                      <a:pt x="769324" y="3053672"/>
                      <a:pt x="769324" y="2978457"/>
                    </a:cubicBezTo>
                    <a:cubicBezTo>
                      <a:pt x="769324" y="2978457"/>
                      <a:pt x="769324" y="2978457"/>
                      <a:pt x="769324" y="2090920"/>
                    </a:cubicBezTo>
                    <a:cubicBezTo>
                      <a:pt x="769324" y="2090920"/>
                      <a:pt x="769324" y="2090920"/>
                      <a:pt x="662176" y="2090920"/>
                    </a:cubicBezTo>
                    <a:cubicBezTo>
                      <a:pt x="662176" y="2090920"/>
                      <a:pt x="662176" y="2090920"/>
                      <a:pt x="662176" y="2978457"/>
                    </a:cubicBezTo>
                    <a:cubicBezTo>
                      <a:pt x="662176" y="3053672"/>
                      <a:pt x="600949" y="3098801"/>
                      <a:pt x="539722" y="3098801"/>
                    </a:cubicBezTo>
                    <a:cubicBezTo>
                      <a:pt x="463187" y="3098801"/>
                      <a:pt x="401960" y="3053672"/>
                      <a:pt x="401960" y="2978457"/>
                    </a:cubicBezTo>
                    <a:cubicBezTo>
                      <a:pt x="401960" y="2978457"/>
                      <a:pt x="401960" y="2978457"/>
                      <a:pt x="401960" y="2090920"/>
                    </a:cubicBezTo>
                    <a:cubicBezTo>
                      <a:pt x="401960" y="2090920"/>
                      <a:pt x="401960" y="2090920"/>
                      <a:pt x="111130" y="2090920"/>
                    </a:cubicBezTo>
                    <a:cubicBezTo>
                      <a:pt x="111130" y="2090920"/>
                      <a:pt x="111130" y="2090920"/>
                      <a:pt x="478494" y="977738"/>
                    </a:cubicBezTo>
                    <a:cubicBezTo>
                      <a:pt x="478494" y="977738"/>
                      <a:pt x="478494" y="977738"/>
                      <a:pt x="417267" y="977738"/>
                    </a:cubicBezTo>
                    <a:cubicBezTo>
                      <a:pt x="417267" y="977738"/>
                      <a:pt x="417267" y="977738"/>
                      <a:pt x="202971" y="1624587"/>
                    </a:cubicBezTo>
                    <a:cubicBezTo>
                      <a:pt x="187664" y="1684759"/>
                      <a:pt x="126437" y="1714845"/>
                      <a:pt x="65209" y="1699802"/>
                    </a:cubicBezTo>
                    <a:cubicBezTo>
                      <a:pt x="19289" y="1669716"/>
                      <a:pt x="-11325" y="1609544"/>
                      <a:pt x="3982" y="1549372"/>
                    </a:cubicBezTo>
                    <a:cubicBezTo>
                      <a:pt x="3982" y="1549372"/>
                      <a:pt x="3982" y="1549372"/>
                      <a:pt x="218278" y="872437"/>
                    </a:cubicBezTo>
                    <a:cubicBezTo>
                      <a:pt x="218278" y="872437"/>
                      <a:pt x="218278" y="872437"/>
                      <a:pt x="233585" y="872437"/>
                    </a:cubicBezTo>
                    <a:cubicBezTo>
                      <a:pt x="310119" y="646792"/>
                      <a:pt x="509108" y="601663"/>
                      <a:pt x="585642" y="601663"/>
                    </a:cubicBezTo>
                    <a:close/>
                    <a:moveTo>
                      <a:pt x="715750" y="0"/>
                    </a:moveTo>
                    <a:cubicBezTo>
                      <a:pt x="871812" y="0"/>
                      <a:pt x="998325" y="121183"/>
                      <a:pt x="998325" y="270669"/>
                    </a:cubicBezTo>
                    <a:cubicBezTo>
                      <a:pt x="998325" y="420155"/>
                      <a:pt x="871812" y="541338"/>
                      <a:pt x="715750" y="541338"/>
                    </a:cubicBezTo>
                    <a:cubicBezTo>
                      <a:pt x="559688" y="541338"/>
                      <a:pt x="433175" y="420155"/>
                      <a:pt x="433175" y="270669"/>
                    </a:cubicBezTo>
                    <a:cubicBezTo>
                      <a:pt x="433175" y="121183"/>
                      <a:pt x="559688" y="0"/>
                      <a:pt x="715750" y="0"/>
                    </a:cubicBezTo>
                    <a:close/>
                  </a:path>
                </a:pathLst>
              </a:custGeom>
              <a:solidFill>
                <a:schemeClr val="dk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" name="任意多边形: 形状 13"/>
              <p:cNvSpPr/>
              <p:nvPr/>
            </p:nvSpPr>
            <p:spPr bwMode="auto">
              <a:xfrm>
                <a:off x="7413272" y="5254517"/>
                <a:ext cx="171284" cy="399662"/>
              </a:xfrm>
              <a:custGeom>
                <a:avLst/>
                <a:gdLst>
                  <a:gd name="connsiteX0" fmla="*/ 585642 w 1431418"/>
                  <a:gd name="connsiteY0" fmla="*/ 601663 h 3098801"/>
                  <a:gd name="connsiteX1" fmla="*/ 692790 w 1431418"/>
                  <a:gd name="connsiteY1" fmla="*/ 601663 h 3098801"/>
                  <a:gd name="connsiteX2" fmla="*/ 738710 w 1431418"/>
                  <a:gd name="connsiteY2" fmla="*/ 601663 h 3098801"/>
                  <a:gd name="connsiteX3" fmla="*/ 845858 w 1431418"/>
                  <a:gd name="connsiteY3" fmla="*/ 601663 h 3098801"/>
                  <a:gd name="connsiteX4" fmla="*/ 1197916 w 1431418"/>
                  <a:gd name="connsiteY4" fmla="*/ 872437 h 3098801"/>
                  <a:gd name="connsiteX5" fmla="*/ 1213223 w 1431418"/>
                  <a:gd name="connsiteY5" fmla="*/ 872437 h 3098801"/>
                  <a:gd name="connsiteX6" fmla="*/ 1427518 w 1431418"/>
                  <a:gd name="connsiteY6" fmla="*/ 1549372 h 3098801"/>
                  <a:gd name="connsiteX7" fmla="*/ 1350984 w 1431418"/>
                  <a:gd name="connsiteY7" fmla="*/ 1699802 h 3098801"/>
                  <a:gd name="connsiteX8" fmla="*/ 1213223 w 1431418"/>
                  <a:gd name="connsiteY8" fmla="*/ 1624587 h 3098801"/>
                  <a:gd name="connsiteX9" fmla="*/ 998927 w 1431418"/>
                  <a:gd name="connsiteY9" fmla="*/ 977738 h 3098801"/>
                  <a:gd name="connsiteX10" fmla="*/ 953006 w 1431418"/>
                  <a:gd name="connsiteY10" fmla="*/ 977738 h 3098801"/>
                  <a:gd name="connsiteX11" fmla="*/ 1320370 w 1431418"/>
                  <a:gd name="connsiteY11" fmla="*/ 2090920 h 3098801"/>
                  <a:gd name="connsiteX12" fmla="*/ 1029540 w 1431418"/>
                  <a:gd name="connsiteY12" fmla="*/ 2090920 h 3098801"/>
                  <a:gd name="connsiteX13" fmla="*/ 1029540 w 1431418"/>
                  <a:gd name="connsiteY13" fmla="*/ 2978457 h 3098801"/>
                  <a:gd name="connsiteX14" fmla="*/ 891779 w 1431418"/>
                  <a:gd name="connsiteY14" fmla="*/ 3098801 h 3098801"/>
                  <a:gd name="connsiteX15" fmla="*/ 769324 w 1431418"/>
                  <a:gd name="connsiteY15" fmla="*/ 2978457 h 3098801"/>
                  <a:gd name="connsiteX16" fmla="*/ 769324 w 1431418"/>
                  <a:gd name="connsiteY16" fmla="*/ 2090920 h 3098801"/>
                  <a:gd name="connsiteX17" fmla="*/ 662176 w 1431418"/>
                  <a:gd name="connsiteY17" fmla="*/ 2090920 h 3098801"/>
                  <a:gd name="connsiteX18" fmla="*/ 662176 w 1431418"/>
                  <a:gd name="connsiteY18" fmla="*/ 2978457 h 3098801"/>
                  <a:gd name="connsiteX19" fmla="*/ 539722 w 1431418"/>
                  <a:gd name="connsiteY19" fmla="*/ 3098801 h 3098801"/>
                  <a:gd name="connsiteX20" fmla="*/ 401960 w 1431418"/>
                  <a:gd name="connsiteY20" fmla="*/ 2978457 h 3098801"/>
                  <a:gd name="connsiteX21" fmla="*/ 401960 w 1431418"/>
                  <a:gd name="connsiteY21" fmla="*/ 2090920 h 3098801"/>
                  <a:gd name="connsiteX22" fmla="*/ 111130 w 1431418"/>
                  <a:gd name="connsiteY22" fmla="*/ 2090920 h 3098801"/>
                  <a:gd name="connsiteX23" fmla="*/ 478494 w 1431418"/>
                  <a:gd name="connsiteY23" fmla="*/ 977738 h 3098801"/>
                  <a:gd name="connsiteX24" fmla="*/ 417267 w 1431418"/>
                  <a:gd name="connsiteY24" fmla="*/ 977738 h 3098801"/>
                  <a:gd name="connsiteX25" fmla="*/ 202971 w 1431418"/>
                  <a:gd name="connsiteY25" fmla="*/ 1624587 h 3098801"/>
                  <a:gd name="connsiteX26" fmla="*/ 65209 w 1431418"/>
                  <a:gd name="connsiteY26" fmla="*/ 1699802 h 3098801"/>
                  <a:gd name="connsiteX27" fmla="*/ 3982 w 1431418"/>
                  <a:gd name="connsiteY27" fmla="*/ 1549372 h 3098801"/>
                  <a:gd name="connsiteX28" fmla="*/ 218278 w 1431418"/>
                  <a:gd name="connsiteY28" fmla="*/ 872437 h 3098801"/>
                  <a:gd name="connsiteX29" fmla="*/ 233585 w 1431418"/>
                  <a:gd name="connsiteY29" fmla="*/ 872437 h 3098801"/>
                  <a:gd name="connsiteX30" fmla="*/ 585642 w 1431418"/>
                  <a:gd name="connsiteY30" fmla="*/ 601663 h 3098801"/>
                  <a:gd name="connsiteX31" fmla="*/ 715750 w 1431418"/>
                  <a:gd name="connsiteY31" fmla="*/ 0 h 3098801"/>
                  <a:gd name="connsiteX32" fmla="*/ 998325 w 1431418"/>
                  <a:gd name="connsiteY32" fmla="*/ 270669 h 3098801"/>
                  <a:gd name="connsiteX33" fmla="*/ 715750 w 1431418"/>
                  <a:gd name="connsiteY33" fmla="*/ 541338 h 3098801"/>
                  <a:gd name="connsiteX34" fmla="*/ 433175 w 1431418"/>
                  <a:gd name="connsiteY34" fmla="*/ 270669 h 3098801"/>
                  <a:gd name="connsiteX35" fmla="*/ 715750 w 1431418"/>
                  <a:gd name="connsiteY35" fmla="*/ 0 h 3098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431418" h="3098801">
                    <a:moveTo>
                      <a:pt x="585642" y="601663"/>
                    </a:moveTo>
                    <a:cubicBezTo>
                      <a:pt x="646869" y="601663"/>
                      <a:pt x="631563" y="601663"/>
                      <a:pt x="692790" y="601663"/>
                    </a:cubicBezTo>
                    <a:cubicBezTo>
                      <a:pt x="708097" y="601663"/>
                      <a:pt x="723404" y="601663"/>
                      <a:pt x="738710" y="601663"/>
                    </a:cubicBezTo>
                    <a:cubicBezTo>
                      <a:pt x="799938" y="601663"/>
                      <a:pt x="784631" y="601663"/>
                      <a:pt x="845858" y="601663"/>
                    </a:cubicBezTo>
                    <a:cubicBezTo>
                      <a:pt x="922393" y="601663"/>
                      <a:pt x="1106075" y="646792"/>
                      <a:pt x="1197916" y="872437"/>
                    </a:cubicBezTo>
                    <a:cubicBezTo>
                      <a:pt x="1197916" y="872437"/>
                      <a:pt x="1197916" y="872437"/>
                      <a:pt x="1213223" y="872437"/>
                    </a:cubicBezTo>
                    <a:cubicBezTo>
                      <a:pt x="1213223" y="872437"/>
                      <a:pt x="1213223" y="872437"/>
                      <a:pt x="1427518" y="1549372"/>
                    </a:cubicBezTo>
                    <a:cubicBezTo>
                      <a:pt x="1442825" y="1609544"/>
                      <a:pt x="1412212" y="1669716"/>
                      <a:pt x="1350984" y="1699802"/>
                    </a:cubicBezTo>
                    <a:cubicBezTo>
                      <a:pt x="1305064" y="1714845"/>
                      <a:pt x="1243836" y="1684759"/>
                      <a:pt x="1213223" y="1624587"/>
                    </a:cubicBezTo>
                    <a:cubicBezTo>
                      <a:pt x="1213223" y="1624587"/>
                      <a:pt x="1213223" y="1624587"/>
                      <a:pt x="998927" y="977738"/>
                    </a:cubicBezTo>
                    <a:cubicBezTo>
                      <a:pt x="998927" y="977738"/>
                      <a:pt x="998927" y="977738"/>
                      <a:pt x="953006" y="977738"/>
                    </a:cubicBezTo>
                    <a:cubicBezTo>
                      <a:pt x="953006" y="977738"/>
                      <a:pt x="953006" y="977738"/>
                      <a:pt x="1320370" y="2090920"/>
                    </a:cubicBezTo>
                    <a:cubicBezTo>
                      <a:pt x="1320370" y="2090920"/>
                      <a:pt x="1320370" y="2090920"/>
                      <a:pt x="1029540" y="2090920"/>
                    </a:cubicBezTo>
                    <a:cubicBezTo>
                      <a:pt x="1029540" y="2090920"/>
                      <a:pt x="1029540" y="2090920"/>
                      <a:pt x="1029540" y="2978457"/>
                    </a:cubicBezTo>
                    <a:cubicBezTo>
                      <a:pt x="1029540" y="3053672"/>
                      <a:pt x="968313" y="3098801"/>
                      <a:pt x="891779" y="3098801"/>
                    </a:cubicBezTo>
                    <a:cubicBezTo>
                      <a:pt x="815245" y="3098801"/>
                      <a:pt x="769324" y="3053672"/>
                      <a:pt x="769324" y="2978457"/>
                    </a:cubicBezTo>
                    <a:cubicBezTo>
                      <a:pt x="769324" y="2978457"/>
                      <a:pt x="769324" y="2978457"/>
                      <a:pt x="769324" y="2090920"/>
                    </a:cubicBezTo>
                    <a:cubicBezTo>
                      <a:pt x="769324" y="2090920"/>
                      <a:pt x="769324" y="2090920"/>
                      <a:pt x="662176" y="2090920"/>
                    </a:cubicBezTo>
                    <a:cubicBezTo>
                      <a:pt x="662176" y="2090920"/>
                      <a:pt x="662176" y="2090920"/>
                      <a:pt x="662176" y="2978457"/>
                    </a:cubicBezTo>
                    <a:cubicBezTo>
                      <a:pt x="662176" y="3053672"/>
                      <a:pt x="600949" y="3098801"/>
                      <a:pt x="539722" y="3098801"/>
                    </a:cubicBezTo>
                    <a:cubicBezTo>
                      <a:pt x="463187" y="3098801"/>
                      <a:pt x="401960" y="3053672"/>
                      <a:pt x="401960" y="2978457"/>
                    </a:cubicBezTo>
                    <a:cubicBezTo>
                      <a:pt x="401960" y="2978457"/>
                      <a:pt x="401960" y="2978457"/>
                      <a:pt x="401960" y="2090920"/>
                    </a:cubicBezTo>
                    <a:cubicBezTo>
                      <a:pt x="401960" y="2090920"/>
                      <a:pt x="401960" y="2090920"/>
                      <a:pt x="111130" y="2090920"/>
                    </a:cubicBezTo>
                    <a:cubicBezTo>
                      <a:pt x="111130" y="2090920"/>
                      <a:pt x="111130" y="2090920"/>
                      <a:pt x="478494" y="977738"/>
                    </a:cubicBezTo>
                    <a:cubicBezTo>
                      <a:pt x="478494" y="977738"/>
                      <a:pt x="478494" y="977738"/>
                      <a:pt x="417267" y="977738"/>
                    </a:cubicBezTo>
                    <a:cubicBezTo>
                      <a:pt x="417267" y="977738"/>
                      <a:pt x="417267" y="977738"/>
                      <a:pt x="202971" y="1624587"/>
                    </a:cubicBezTo>
                    <a:cubicBezTo>
                      <a:pt x="187664" y="1684759"/>
                      <a:pt x="126437" y="1714845"/>
                      <a:pt x="65209" y="1699802"/>
                    </a:cubicBezTo>
                    <a:cubicBezTo>
                      <a:pt x="19289" y="1669716"/>
                      <a:pt x="-11325" y="1609544"/>
                      <a:pt x="3982" y="1549372"/>
                    </a:cubicBezTo>
                    <a:cubicBezTo>
                      <a:pt x="3982" y="1549372"/>
                      <a:pt x="3982" y="1549372"/>
                      <a:pt x="218278" y="872437"/>
                    </a:cubicBezTo>
                    <a:cubicBezTo>
                      <a:pt x="218278" y="872437"/>
                      <a:pt x="218278" y="872437"/>
                      <a:pt x="233585" y="872437"/>
                    </a:cubicBezTo>
                    <a:cubicBezTo>
                      <a:pt x="310119" y="646792"/>
                      <a:pt x="509108" y="601663"/>
                      <a:pt x="585642" y="601663"/>
                    </a:cubicBezTo>
                    <a:close/>
                    <a:moveTo>
                      <a:pt x="715750" y="0"/>
                    </a:moveTo>
                    <a:cubicBezTo>
                      <a:pt x="871812" y="0"/>
                      <a:pt x="998325" y="121183"/>
                      <a:pt x="998325" y="270669"/>
                    </a:cubicBezTo>
                    <a:cubicBezTo>
                      <a:pt x="998325" y="420155"/>
                      <a:pt x="871812" y="541338"/>
                      <a:pt x="715750" y="541338"/>
                    </a:cubicBezTo>
                    <a:cubicBezTo>
                      <a:pt x="559688" y="541338"/>
                      <a:pt x="433175" y="420155"/>
                      <a:pt x="433175" y="270669"/>
                    </a:cubicBezTo>
                    <a:cubicBezTo>
                      <a:pt x="433175" y="121183"/>
                      <a:pt x="559688" y="0"/>
                      <a:pt x="715750" y="0"/>
                    </a:cubicBezTo>
                    <a:close/>
                  </a:path>
                </a:pathLst>
              </a:custGeom>
              <a:solidFill>
                <a:schemeClr val="dk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" name="任意多边形: 形状 14"/>
              <p:cNvSpPr/>
              <p:nvPr/>
            </p:nvSpPr>
            <p:spPr bwMode="auto">
              <a:xfrm>
                <a:off x="7619962" y="5254517"/>
                <a:ext cx="171284" cy="399662"/>
              </a:xfrm>
              <a:custGeom>
                <a:avLst/>
                <a:gdLst>
                  <a:gd name="connsiteX0" fmla="*/ 585642 w 1431418"/>
                  <a:gd name="connsiteY0" fmla="*/ 601663 h 3098801"/>
                  <a:gd name="connsiteX1" fmla="*/ 692790 w 1431418"/>
                  <a:gd name="connsiteY1" fmla="*/ 601663 h 3098801"/>
                  <a:gd name="connsiteX2" fmla="*/ 738710 w 1431418"/>
                  <a:gd name="connsiteY2" fmla="*/ 601663 h 3098801"/>
                  <a:gd name="connsiteX3" fmla="*/ 845858 w 1431418"/>
                  <a:gd name="connsiteY3" fmla="*/ 601663 h 3098801"/>
                  <a:gd name="connsiteX4" fmla="*/ 1197916 w 1431418"/>
                  <a:gd name="connsiteY4" fmla="*/ 872437 h 3098801"/>
                  <a:gd name="connsiteX5" fmla="*/ 1213223 w 1431418"/>
                  <a:gd name="connsiteY5" fmla="*/ 872437 h 3098801"/>
                  <a:gd name="connsiteX6" fmla="*/ 1427518 w 1431418"/>
                  <a:gd name="connsiteY6" fmla="*/ 1549372 h 3098801"/>
                  <a:gd name="connsiteX7" fmla="*/ 1350984 w 1431418"/>
                  <a:gd name="connsiteY7" fmla="*/ 1699802 h 3098801"/>
                  <a:gd name="connsiteX8" fmla="*/ 1213223 w 1431418"/>
                  <a:gd name="connsiteY8" fmla="*/ 1624587 h 3098801"/>
                  <a:gd name="connsiteX9" fmla="*/ 998927 w 1431418"/>
                  <a:gd name="connsiteY9" fmla="*/ 977738 h 3098801"/>
                  <a:gd name="connsiteX10" fmla="*/ 953006 w 1431418"/>
                  <a:gd name="connsiteY10" fmla="*/ 977738 h 3098801"/>
                  <a:gd name="connsiteX11" fmla="*/ 1320370 w 1431418"/>
                  <a:gd name="connsiteY11" fmla="*/ 2090920 h 3098801"/>
                  <a:gd name="connsiteX12" fmla="*/ 1029540 w 1431418"/>
                  <a:gd name="connsiteY12" fmla="*/ 2090920 h 3098801"/>
                  <a:gd name="connsiteX13" fmla="*/ 1029540 w 1431418"/>
                  <a:gd name="connsiteY13" fmla="*/ 2978457 h 3098801"/>
                  <a:gd name="connsiteX14" fmla="*/ 891779 w 1431418"/>
                  <a:gd name="connsiteY14" fmla="*/ 3098801 h 3098801"/>
                  <a:gd name="connsiteX15" fmla="*/ 769324 w 1431418"/>
                  <a:gd name="connsiteY15" fmla="*/ 2978457 h 3098801"/>
                  <a:gd name="connsiteX16" fmla="*/ 769324 w 1431418"/>
                  <a:gd name="connsiteY16" fmla="*/ 2090920 h 3098801"/>
                  <a:gd name="connsiteX17" fmla="*/ 662176 w 1431418"/>
                  <a:gd name="connsiteY17" fmla="*/ 2090920 h 3098801"/>
                  <a:gd name="connsiteX18" fmla="*/ 662176 w 1431418"/>
                  <a:gd name="connsiteY18" fmla="*/ 2978457 h 3098801"/>
                  <a:gd name="connsiteX19" fmla="*/ 539722 w 1431418"/>
                  <a:gd name="connsiteY19" fmla="*/ 3098801 h 3098801"/>
                  <a:gd name="connsiteX20" fmla="*/ 401960 w 1431418"/>
                  <a:gd name="connsiteY20" fmla="*/ 2978457 h 3098801"/>
                  <a:gd name="connsiteX21" fmla="*/ 401960 w 1431418"/>
                  <a:gd name="connsiteY21" fmla="*/ 2090920 h 3098801"/>
                  <a:gd name="connsiteX22" fmla="*/ 111130 w 1431418"/>
                  <a:gd name="connsiteY22" fmla="*/ 2090920 h 3098801"/>
                  <a:gd name="connsiteX23" fmla="*/ 478494 w 1431418"/>
                  <a:gd name="connsiteY23" fmla="*/ 977738 h 3098801"/>
                  <a:gd name="connsiteX24" fmla="*/ 417267 w 1431418"/>
                  <a:gd name="connsiteY24" fmla="*/ 977738 h 3098801"/>
                  <a:gd name="connsiteX25" fmla="*/ 202971 w 1431418"/>
                  <a:gd name="connsiteY25" fmla="*/ 1624587 h 3098801"/>
                  <a:gd name="connsiteX26" fmla="*/ 65209 w 1431418"/>
                  <a:gd name="connsiteY26" fmla="*/ 1699802 h 3098801"/>
                  <a:gd name="connsiteX27" fmla="*/ 3982 w 1431418"/>
                  <a:gd name="connsiteY27" fmla="*/ 1549372 h 3098801"/>
                  <a:gd name="connsiteX28" fmla="*/ 218278 w 1431418"/>
                  <a:gd name="connsiteY28" fmla="*/ 872437 h 3098801"/>
                  <a:gd name="connsiteX29" fmla="*/ 233585 w 1431418"/>
                  <a:gd name="connsiteY29" fmla="*/ 872437 h 3098801"/>
                  <a:gd name="connsiteX30" fmla="*/ 585642 w 1431418"/>
                  <a:gd name="connsiteY30" fmla="*/ 601663 h 3098801"/>
                  <a:gd name="connsiteX31" fmla="*/ 715750 w 1431418"/>
                  <a:gd name="connsiteY31" fmla="*/ 0 h 3098801"/>
                  <a:gd name="connsiteX32" fmla="*/ 998325 w 1431418"/>
                  <a:gd name="connsiteY32" fmla="*/ 270669 h 3098801"/>
                  <a:gd name="connsiteX33" fmla="*/ 715750 w 1431418"/>
                  <a:gd name="connsiteY33" fmla="*/ 541338 h 3098801"/>
                  <a:gd name="connsiteX34" fmla="*/ 433175 w 1431418"/>
                  <a:gd name="connsiteY34" fmla="*/ 270669 h 3098801"/>
                  <a:gd name="connsiteX35" fmla="*/ 715750 w 1431418"/>
                  <a:gd name="connsiteY35" fmla="*/ 0 h 3098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431418" h="3098801">
                    <a:moveTo>
                      <a:pt x="585642" y="601663"/>
                    </a:moveTo>
                    <a:cubicBezTo>
                      <a:pt x="646869" y="601663"/>
                      <a:pt x="631563" y="601663"/>
                      <a:pt x="692790" y="601663"/>
                    </a:cubicBezTo>
                    <a:cubicBezTo>
                      <a:pt x="708097" y="601663"/>
                      <a:pt x="723404" y="601663"/>
                      <a:pt x="738710" y="601663"/>
                    </a:cubicBezTo>
                    <a:cubicBezTo>
                      <a:pt x="799938" y="601663"/>
                      <a:pt x="784631" y="601663"/>
                      <a:pt x="845858" y="601663"/>
                    </a:cubicBezTo>
                    <a:cubicBezTo>
                      <a:pt x="922393" y="601663"/>
                      <a:pt x="1106075" y="646792"/>
                      <a:pt x="1197916" y="872437"/>
                    </a:cubicBezTo>
                    <a:cubicBezTo>
                      <a:pt x="1197916" y="872437"/>
                      <a:pt x="1197916" y="872437"/>
                      <a:pt x="1213223" y="872437"/>
                    </a:cubicBezTo>
                    <a:cubicBezTo>
                      <a:pt x="1213223" y="872437"/>
                      <a:pt x="1213223" y="872437"/>
                      <a:pt x="1427518" y="1549372"/>
                    </a:cubicBezTo>
                    <a:cubicBezTo>
                      <a:pt x="1442825" y="1609544"/>
                      <a:pt x="1412212" y="1669716"/>
                      <a:pt x="1350984" y="1699802"/>
                    </a:cubicBezTo>
                    <a:cubicBezTo>
                      <a:pt x="1305064" y="1714845"/>
                      <a:pt x="1243836" y="1684759"/>
                      <a:pt x="1213223" y="1624587"/>
                    </a:cubicBezTo>
                    <a:cubicBezTo>
                      <a:pt x="1213223" y="1624587"/>
                      <a:pt x="1213223" y="1624587"/>
                      <a:pt x="998927" y="977738"/>
                    </a:cubicBezTo>
                    <a:cubicBezTo>
                      <a:pt x="998927" y="977738"/>
                      <a:pt x="998927" y="977738"/>
                      <a:pt x="953006" y="977738"/>
                    </a:cubicBezTo>
                    <a:cubicBezTo>
                      <a:pt x="953006" y="977738"/>
                      <a:pt x="953006" y="977738"/>
                      <a:pt x="1320370" y="2090920"/>
                    </a:cubicBezTo>
                    <a:cubicBezTo>
                      <a:pt x="1320370" y="2090920"/>
                      <a:pt x="1320370" y="2090920"/>
                      <a:pt x="1029540" y="2090920"/>
                    </a:cubicBezTo>
                    <a:cubicBezTo>
                      <a:pt x="1029540" y="2090920"/>
                      <a:pt x="1029540" y="2090920"/>
                      <a:pt x="1029540" y="2978457"/>
                    </a:cubicBezTo>
                    <a:cubicBezTo>
                      <a:pt x="1029540" y="3053672"/>
                      <a:pt x="968313" y="3098801"/>
                      <a:pt x="891779" y="3098801"/>
                    </a:cubicBezTo>
                    <a:cubicBezTo>
                      <a:pt x="815245" y="3098801"/>
                      <a:pt x="769324" y="3053672"/>
                      <a:pt x="769324" y="2978457"/>
                    </a:cubicBezTo>
                    <a:cubicBezTo>
                      <a:pt x="769324" y="2978457"/>
                      <a:pt x="769324" y="2978457"/>
                      <a:pt x="769324" y="2090920"/>
                    </a:cubicBezTo>
                    <a:cubicBezTo>
                      <a:pt x="769324" y="2090920"/>
                      <a:pt x="769324" y="2090920"/>
                      <a:pt x="662176" y="2090920"/>
                    </a:cubicBezTo>
                    <a:cubicBezTo>
                      <a:pt x="662176" y="2090920"/>
                      <a:pt x="662176" y="2090920"/>
                      <a:pt x="662176" y="2978457"/>
                    </a:cubicBezTo>
                    <a:cubicBezTo>
                      <a:pt x="662176" y="3053672"/>
                      <a:pt x="600949" y="3098801"/>
                      <a:pt x="539722" y="3098801"/>
                    </a:cubicBezTo>
                    <a:cubicBezTo>
                      <a:pt x="463187" y="3098801"/>
                      <a:pt x="401960" y="3053672"/>
                      <a:pt x="401960" y="2978457"/>
                    </a:cubicBezTo>
                    <a:cubicBezTo>
                      <a:pt x="401960" y="2978457"/>
                      <a:pt x="401960" y="2978457"/>
                      <a:pt x="401960" y="2090920"/>
                    </a:cubicBezTo>
                    <a:cubicBezTo>
                      <a:pt x="401960" y="2090920"/>
                      <a:pt x="401960" y="2090920"/>
                      <a:pt x="111130" y="2090920"/>
                    </a:cubicBezTo>
                    <a:cubicBezTo>
                      <a:pt x="111130" y="2090920"/>
                      <a:pt x="111130" y="2090920"/>
                      <a:pt x="478494" y="977738"/>
                    </a:cubicBezTo>
                    <a:cubicBezTo>
                      <a:pt x="478494" y="977738"/>
                      <a:pt x="478494" y="977738"/>
                      <a:pt x="417267" y="977738"/>
                    </a:cubicBezTo>
                    <a:cubicBezTo>
                      <a:pt x="417267" y="977738"/>
                      <a:pt x="417267" y="977738"/>
                      <a:pt x="202971" y="1624587"/>
                    </a:cubicBezTo>
                    <a:cubicBezTo>
                      <a:pt x="187664" y="1684759"/>
                      <a:pt x="126437" y="1714845"/>
                      <a:pt x="65209" y="1699802"/>
                    </a:cubicBezTo>
                    <a:cubicBezTo>
                      <a:pt x="19289" y="1669716"/>
                      <a:pt x="-11325" y="1609544"/>
                      <a:pt x="3982" y="1549372"/>
                    </a:cubicBezTo>
                    <a:cubicBezTo>
                      <a:pt x="3982" y="1549372"/>
                      <a:pt x="3982" y="1549372"/>
                      <a:pt x="218278" y="872437"/>
                    </a:cubicBezTo>
                    <a:cubicBezTo>
                      <a:pt x="218278" y="872437"/>
                      <a:pt x="218278" y="872437"/>
                      <a:pt x="233585" y="872437"/>
                    </a:cubicBezTo>
                    <a:cubicBezTo>
                      <a:pt x="310119" y="646792"/>
                      <a:pt x="509108" y="601663"/>
                      <a:pt x="585642" y="601663"/>
                    </a:cubicBezTo>
                    <a:close/>
                    <a:moveTo>
                      <a:pt x="715750" y="0"/>
                    </a:moveTo>
                    <a:cubicBezTo>
                      <a:pt x="871812" y="0"/>
                      <a:pt x="998325" y="121183"/>
                      <a:pt x="998325" y="270669"/>
                    </a:cubicBezTo>
                    <a:cubicBezTo>
                      <a:pt x="998325" y="420155"/>
                      <a:pt x="871812" y="541338"/>
                      <a:pt x="715750" y="541338"/>
                    </a:cubicBezTo>
                    <a:cubicBezTo>
                      <a:pt x="559688" y="541338"/>
                      <a:pt x="433175" y="420155"/>
                      <a:pt x="433175" y="270669"/>
                    </a:cubicBezTo>
                    <a:cubicBezTo>
                      <a:pt x="433175" y="121183"/>
                      <a:pt x="559688" y="0"/>
                      <a:pt x="715750" y="0"/>
                    </a:cubicBezTo>
                    <a:close/>
                  </a:path>
                </a:pathLst>
              </a:custGeom>
              <a:solidFill>
                <a:schemeClr val="dk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" name="任意多边形: 形状 15"/>
              <p:cNvSpPr/>
              <p:nvPr/>
            </p:nvSpPr>
            <p:spPr bwMode="auto">
              <a:xfrm>
                <a:off x="7826652" y="5254517"/>
                <a:ext cx="171284" cy="399662"/>
              </a:xfrm>
              <a:custGeom>
                <a:avLst/>
                <a:gdLst>
                  <a:gd name="connsiteX0" fmla="*/ 585642 w 1431418"/>
                  <a:gd name="connsiteY0" fmla="*/ 601663 h 3098801"/>
                  <a:gd name="connsiteX1" fmla="*/ 692790 w 1431418"/>
                  <a:gd name="connsiteY1" fmla="*/ 601663 h 3098801"/>
                  <a:gd name="connsiteX2" fmla="*/ 738710 w 1431418"/>
                  <a:gd name="connsiteY2" fmla="*/ 601663 h 3098801"/>
                  <a:gd name="connsiteX3" fmla="*/ 845858 w 1431418"/>
                  <a:gd name="connsiteY3" fmla="*/ 601663 h 3098801"/>
                  <a:gd name="connsiteX4" fmla="*/ 1197916 w 1431418"/>
                  <a:gd name="connsiteY4" fmla="*/ 872437 h 3098801"/>
                  <a:gd name="connsiteX5" fmla="*/ 1213223 w 1431418"/>
                  <a:gd name="connsiteY5" fmla="*/ 872437 h 3098801"/>
                  <a:gd name="connsiteX6" fmla="*/ 1427518 w 1431418"/>
                  <a:gd name="connsiteY6" fmla="*/ 1549372 h 3098801"/>
                  <a:gd name="connsiteX7" fmla="*/ 1350984 w 1431418"/>
                  <a:gd name="connsiteY7" fmla="*/ 1699802 h 3098801"/>
                  <a:gd name="connsiteX8" fmla="*/ 1213223 w 1431418"/>
                  <a:gd name="connsiteY8" fmla="*/ 1624587 h 3098801"/>
                  <a:gd name="connsiteX9" fmla="*/ 998927 w 1431418"/>
                  <a:gd name="connsiteY9" fmla="*/ 977738 h 3098801"/>
                  <a:gd name="connsiteX10" fmla="*/ 953006 w 1431418"/>
                  <a:gd name="connsiteY10" fmla="*/ 977738 h 3098801"/>
                  <a:gd name="connsiteX11" fmla="*/ 1320370 w 1431418"/>
                  <a:gd name="connsiteY11" fmla="*/ 2090920 h 3098801"/>
                  <a:gd name="connsiteX12" fmla="*/ 1029540 w 1431418"/>
                  <a:gd name="connsiteY12" fmla="*/ 2090920 h 3098801"/>
                  <a:gd name="connsiteX13" fmla="*/ 1029540 w 1431418"/>
                  <a:gd name="connsiteY13" fmla="*/ 2978457 h 3098801"/>
                  <a:gd name="connsiteX14" fmla="*/ 891779 w 1431418"/>
                  <a:gd name="connsiteY14" fmla="*/ 3098801 h 3098801"/>
                  <a:gd name="connsiteX15" fmla="*/ 769324 w 1431418"/>
                  <a:gd name="connsiteY15" fmla="*/ 2978457 h 3098801"/>
                  <a:gd name="connsiteX16" fmla="*/ 769324 w 1431418"/>
                  <a:gd name="connsiteY16" fmla="*/ 2090920 h 3098801"/>
                  <a:gd name="connsiteX17" fmla="*/ 662176 w 1431418"/>
                  <a:gd name="connsiteY17" fmla="*/ 2090920 h 3098801"/>
                  <a:gd name="connsiteX18" fmla="*/ 662176 w 1431418"/>
                  <a:gd name="connsiteY18" fmla="*/ 2978457 h 3098801"/>
                  <a:gd name="connsiteX19" fmla="*/ 539722 w 1431418"/>
                  <a:gd name="connsiteY19" fmla="*/ 3098801 h 3098801"/>
                  <a:gd name="connsiteX20" fmla="*/ 401960 w 1431418"/>
                  <a:gd name="connsiteY20" fmla="*/ 2978457 h 3098801"/>
                  <a:gd name="connsiteX21" fmla="*/ 401960 w 1431418"/>
                  <a:gd name="connsiteY21" fmla="*/ 2090920 h 3098801"/>
                  <a:gd name="connsiteX22" fmla="*/ 111130 w 1431418"/>
                  <a:gd name="connsiteY22" fmla="*/ 2090920 h 3098801"/>
                  <a:gd name="connsiteX23" fmla="*/ 478494 w 1431418"/>
                  <a:gd name="connsiteY23" fmla="*/ 977738 h 3098801"/>
                  <a:gd name="connsiteX24" fmla="*/ 417267 w 1431418"/>
                  <a:gd name="connsiteY24" fmla="*/ 977738 h 3098801"/>
                  <a:gd name="connsiteX25" fmla="*/ 202971 w 1431418"/>
                  <a:gd name="connsiteY25" fmla="*/ 1624587 h 3098801"/>
                  <a:gd name="connsiteX26" fmla="*/ 65209 w 1431418"/>
                  <a:gd name="connsiteY26" fmla="*/ 1699802 h 3098801"/>
                  <a:gd name="connsiteX27" fmla="*/ 3982 w 1431418"/>
                  <a:gd name="connsiteY27" fmla="*/ 1549372 h 3098801"/>
                  <a:gd name="connsiteX28" fmla="*/ 218278 w 1431418"/>
                  <a:gd name="connsiteY28" fmla="*/ 872437 h 3098801"/>
                  <a:gd name="connsiteX29" fmla="*/ 233585 w 1431418"/>
                  <a:gd name="connsiteY29" fmla="*/ 872437 h 3098801"/>
                  <a:gd name="connsiteX30" fmla="*/ 585642 w 1431418"/>
                  <a:gd name="connsiteY30" fmla="*/ 601663 h 3098801"/>
                  <a:gd name="connsiteX31" fmla="*/ 715750 w 1431418"/>
                  <a:gd name="connsiteY31" fmla="*/ 0 h 3098801"/>
                  <a:gd name="connsiteX32" fmla="*/ 998325 w 1431418"/>
                  <a:gd name="connsiteY32" fmla="*/ 270669 h 3098801"/>
                  <a:gd name="connsiteX33" fmla="*/ 715750 w 1431418"/>
                  <a:gd name="connsiteY33" fmla="*/ 541338 h 3098801"/>
                  <a:gd name="connsiteX34" fmla="*/ 433175 w 1431418"/>
                  <a:gd name="connsiteY34" fmla="*/ 270669 h 3098801"/>
                  <a:gd name="connsiteX35" fmla="*/ 715750 w 1431418"/>
                  <a:gd name="connsiteY35" fmla="*/ 0 h 3098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431418" h="3098801">
                    <a:moveTo>
                      <a:pt x="585642" y="601663"/>
                    </a:moveTo>
                    <a:cubicBezTo>
                      <a:pt x="646869" y="601663"/>
                      <a:pt x="631563" y="601663"/>
                      <a:pt x="692790" y="601663"/>
                    </a:cubicBezTo>
                    <a:cubicBezTo>
                      <a:pt x="708097" y="601663"/>
                      <a:pt x="723404" y="601663"/>
                      <a:pt x="738710" y="601663"/>
                    </a:cubicBezTo>
                    <a:cubicBezTo>
                      <a:pt x="799938" y="601663"/>
                      <a:pt x="784631" y="601663"/>
                      <a:pt x="845858" y="601663"/>
                    </a:cubicBezTo>
                    <a:cubicBezTo>
                      <a:pt x="922393" y="601663"/>
                      <a:pt x="1106075" y="646792"/>
                      <a:pt x="1197916" y="872437"/>
                    </a:cubicBezTo>
                    <a:cubicBezTo>
                      <a:pt x="1197916" y="872437"/>
                      <a:pt x="1197916" y="872437"/>
                      <a:pt x="1213223" y="872437"/>
                    </a:cubicBezTo>
                    <a:cubicBezTo>
                      <a:pt x="1213223" y="872437"/>
                      <a:pt x="1213223" y="872437"/>
                      <a:pt x="1427518" y="1549372"/>
                    </a:cubicBezTo>
                    <a:cubicBezTo>
                      <a:pt x="1442825" y="1609544"/>
                      <a:pt x="1412212" y="1669716"/>
                      <a:pt x="1350984" y="1699802"/>
                    </a:cubicBezTo>
                    <a:cubicBezTo>
                      <a:pt x="1305064" y="1714845"/>
                      <a:pt x="1243836" y="1684759"/>
                      <a:pt x="1213223" y="1624587"/>
                    </a:cubicBezTo>
                    <a:cubicBezTo>
                      <a:pt x="1213223" y="1624587"/>
                      <a:pt x="1213223" y="1624587"/>
                      <a:pt x="998927" y="977738"/>
                    </a:cubicBezTo>
                    <a:cubicBezTo>
                      <a:pt x="998927" y="977738"/>
                      <a:pt x="998927" y="977738"/>
                      <a:pt x="953006" y="977738"/>
                    </a:cubicBezTo>
                    <a:cubicBezTo>
                      <a:pt x="953006" y="977738"/>
                      <a:pt x="953006" y="977738"/>
                      <a:pt x="1320370" y="2090920"/>
                    </a:cubicBezTo>
                    <a:cubicBezTo>
                      <a:pt x="1320370" y="2090920"/>
                      <a:pt x="1320370" y="2090920"/>
                      <a:pt x="1029540" y="2090920"/>
                    </a:cubicBezTo>
                    <a:cubicBezTo>
                      <a:pt x="1029540" y="2090920"/>
                      <a:pt x="1029540" y="2090920"/>
                      <a:pt x="1029540" y="2978457"/>
                    </a:cubicBezTo>
                    <a:cubicBezTo>
                      <a:pt x="1029540" y="3053672"/>
                      <a:pt x="968313" y="3098801"/>
                      <a:pt x="891779" y="3098801"/>
                    </a:cubicBezTo>
                    <a:cubicBezTo>
                      <a:pt x="815245" y="3098801"/>
                      <a:pt x="769324" y="3053672"/>
                      <a:pt x="769324" y="2978457"/>
                    </a:cubicBezTo>
                    <a:cubicBezTo>
                      <a:pt x="769324" y="2978457"/>
                      <a:pt x="769324" y="2978457"/>
                      <a:pt x="769324" y="2090920"/>
                    </a:cubicBezTo>
                    <a:cubicBezTo>
                      <a:pt x="769324" y="2090920"/>
                      <a:pt x="769324" y="2090920"/>
                      <a:pt x="662176" y="2090920"/>
                    </a:cubicBezTo>
                    <a:cubicBezTo>
                      <a:pt x="662176" y="2090920"/>
                      <a:pt x="662176" y="2090920"/>
                      <a:pt x="662176" y="2978457"/>
                    </a:cubicBezTo>
                    <a:cubicBezTo>
                      <a:pt x="662176" y="3053672"/>
                      <a:pt x="600949" y="3098801"/>
                      <a:pt x="539722" y="3098801"/>
                    </a:cubicBezTo>
                    <a:cubicBezTo>
                      <a:pt x="463187" y="3098801"/>
                      <a:pt x="401960" y="3053672"/>
                      <a:pt x="401960" y="2978457"/>
                    </a:cubicBezTo>
                    <a:cubicBezTo>
                      <a:pt x="401960" y="2978457"/>
                      <a:pt x="401960" y="2978457"/>
                      <a:pt x="401960" y="2090920"/>
                    </a:cubicBezTo>
                    <a:cubicBezTo>
                      <a:pt x="401960" y="2090920"/>
                      <a:pt x="401960" y="2090920"/>
                      <a:pt x="111130" y="2090920"/>
                    </a:cubicBezTo>
                    <a:cubicBezTo>
                      <a:pt x="111130" y="2090920"/>
                      <a:pt x="111130" y="2090920"/>
                      <a:pt x="478494" y="977738"/>
                    </a:cubicBezTo>
                    <a:cubicBezTo>
                      <a:pt x="478494" y="977738"/>
                      <a:pt x="478494" y="977738"/>
                      <a:pt x="417267" y="977738"/>
                    </a:cubicBezTo>
                    <a:cubicBezTo>
                      <a:pt x="417267" y="977738"/>
                      <a:pt x="417267" y="977738"/>
                      <a:pt x="202971" y="1624587"/>
                    </a:cubicBezTo>
                    <a:cubicBezTo>
                      <a:pt x="187664" y="1684759"/>
                      <a:pt x="126437" y="1714845"/>
                      <a:pt x="65209" y="1699802"/>
                    </a:cubicBezTo>
                    <a:cubicBezTo>
                      <a:pt x="19289" y="1669716"/>
                      <a:pt x="-11325" y="1609544"/>
                      <a:pt x="3982" y="1549372"/>
                    </a:cubicBezTo>
                    <a:cubicBezTo>
                      <a:pt x="3982" y="1549372"/>
                      <a:pt x="3982" y="1549372"/>
                      <a:pt x="218278" y="872437"/>
                    </a:cubicBezTo>
                    <a:cubicBezTo>
                      <a:pt x="218278" y="872437"/>
                      <a:pt x="218278" y="872437"/>
                      <a:pt x="233585" y="872437"/>
                    </a:cubicBezTo>
                    <a:cubicBezTo>
                      <a:pt x="310119" y="646792"/>
                      <a:pt x="509108" y="601663"/>
                      <a:pt x="585642" y="601663"/>
                    </a:cubicBezTo>
                    <a:close/>
                    <a:moveTo>
                      <a:pt x="715750" y="0"/>
                    </a:moveTo>
                    <a:cubicBezTo>
                      <a:pt x="871812" y="0"/>
                      <a:pt x="998325" y="121183"/>
                      <a:pt x="998325" y="270669"/>
                    </a:cubicBezTo>
                    <a:cubicBezTo>
                      <a:pt x="998325" y="420155"/>
                      <a:pt x="871812" y="541338"/>
                      <a:pt x="715750" y="541338"/>
                    </a:cubicBezTo>
                    <a:cubicBezTo>
                      <a:pt x="559688" y="541338"/>
                      <a:pt x="433175" y="420155"/>
                      <a:pt x="433175" y="270669"/>
                    </a:cubicBezTo>
                    <a:cubicBezTo>
                      <a:pt x="433175" y="121183"/>
                      <a:pt x="559688" y="0"/>
                      <a:pt x="715750" y="0"/>
                    </a:cubicBezTo>
                    <a:close/>
                  </a:path>
                </a:pathLst>
              </a:custGeom>
              <a:solidFill>
                <a:schemeClr val="dk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" name="任意多边形: 形状 16"/>
              <p:cNvSpPr/>
              <p:nvPr/>
            </p:nvSpPr>
            <p:spPr bwMode="auto">
              <a:xfrm>
                <a:off x="8033342" y="5254517"/>
                <a:ext cx="171284" cy="399662"/>
              </a:xfrm>
              <a:custGeom>
                <a:avLst/>
                <a:gdLst>
                  <a:gd name="connsiteX0" fmla="*/ 585642 w 1431418"/>
                  <a:gd name="connsiteY0" fmla="*/ 601663 h 3098801"/>
                  <a:gd name="connsiteX1" fmla="*/ 692790 w 1431418"/>
                  <a:gd name="connsiteY1" fmla="*/ 601663 h 3098801"/>
                  <a:gd name="connsiteX2" fmla="*/ 738710 w 1431418"/>
                  <a:gd name="connsiteY2" fmla="*/ 601663 h 3098801"/>
                  <a:gd name="connsiteX3" fmla="*/ 845858 w 1431418"/>
                  <a:gd name="connsiteY3" fmla="*/ 601663 h 3098801"/>
                  <a:gd name="connsiteX4" fmla="*/ 1197916 w 1431418"/>
                  <a:gd name="connsiteY4" fmla="*/ 872437 h 3098801"/>
                  <a:gd name="connsiteX5" fmla="*/ 1213223 w 1431418"/>
                  <a:gd name="connsiteY5" fmla="*/ 872437 h 3098801"/>
                  <a:gd name="connsiteX6" fmla="*/ 1427518 w 1431418"/>
                  <a:gd name="connsiteY6" fmla="*/ 1549372 h 3098801"/>
                  <a:gd name="connsiteX7" fmla="*/ 1350984 w 1431418"/>
                  <a:gd name="connsiteY7" fmla="*/ 1699802 h 3098801"/>
                  <a:gd name="connsiteX8" fmla="*/ 1213223 w 1431418"/>
                  <a:gd name="connsiteY8" fmla="*/ 1624587 h 3098801"/>
                  <a:gd name="connsiteX9" fmla="*/ 998927 w 1431418"/>
                  <a:gd name="connsiteY9" fmla="*/ 977738 h 3098801"/>
                  <a:gd name="connsiteX10" fmla="*/ 953006 w 1431418"/>
                  <a:gd name="connsiteY10" fmla="*/ 977738 h 3098801"/>
                  <a:gd name="connsiteX11" fmla="*/ 1320370 w 1431418"/>
                  <a:gd name="connsiteY11" fmla="*/ 2090920 h 3098801"/>
                  <a:gd name="connsiteX12" fmla="*/ 1029540 w 1431418"/>
                  <a:gd name="connsiteY12" fmla="*/ 2090920 h 3098801"/>
                  <a:gd name="connsiteX13" fmla="*/ 1029540 w 1431418"/>
                  <a:gd name="connsiteY13" fmla="*/ 2978457 h 3098801"/>
                  <a:gd name="connsiteX14" fmla="*/ 891779 w 1431418"/>
                  <a:gd name="connsiteY14" fmla="*/ 3098801 h 3098801"/>
                  <a:gd name="connsiteX15" fmla="*/ 769324 w 1431418"/>
                  <a:gd name="connsiteY15" fmla="*/ 2978457 h 3098801"/>
                  <a:gd name="connsiteX16" fmla="*/ 769324 w 1431418"/>
                  <a:gd name="connsiteY16" fmla="*/ 2090920 h 3098801"/>
                  <a:gd name="connsiteX17" fmla="*/ 662176 w 1431418"/>
                  <a:gd name="connsiteY17" fmla="*/ 2090920 h 3098801"/>
                  <a:gd name="connsiteX18" fmla="*/ 662176 w 1431418"/>
                  <a:gd name="connsiteY18" fmla="*/ 2978457 h 3098801"/>
                  <a:gd name="connsiteX19" fmla="*/ 539722 w 1431418"/>
                  <a:gd name="connsiteY19" fmla="*/ 3098801 h 3098801"/>
                  <a:gd name="connsiteX20" fmla="*/ 401960 w 1431418"/>
                  <a:gd name="connsiteY20" fmla="*/ 2978457 h 3098801"/>
                  <a:gd name="connsiteX21" fmla="*/ 401960 w 1431418"/>
                  <a:gd name="connsiteY21" fmla="*/ 2090920 h 3098801"/>
                  <a:gd name="connsiteX22" fmla="*/ 111130 w 1431418"/>
                  <a:gd name="connsiteY22" fmla="*/ 2090920 h 3098801"/>
                  <a:gd name="connsiteX23" fmla="*/ 478494 w 1431418"/>
                  <a:gd name="connsiteY23" fmla="*/ 977738 h 3098801"/>
                  <a:gd name="connsiteX24" fmla="*/ 417267 w 1431418"/>
                  <a:gd name="connsiteY24" fmla="*/ 977738 h 3098801"/>
                  <a:gd name="connsiteX25" fmla="*/ 202971 w 1431418"/>
                  <a:gd name="connsiteY25" fmla="*/ 1624587 h 3098801"/>
                  <a:gd name="connsiteX26" fmla="*/ 65209 w 1431418"/>
                  <a:gd name="connsiteY26" fmla="*/ 1699802 h 3098801"/>
                  <a:gd name="connsiteX27" fmla="*/ 3982 w 1431418"/>
                  <a:gd name="connsiteY27" fmla="*/ 1549372 h 3098801"/>
                  <a:gd name="connsiteX28" fmla="*/ 218278 w 1431418"/>
                  <a:gd name="connsiteY28" fmla="*/ 872437 h 3098801"/>
                  <a:gd name="connsiteX29" fmla="*/ 233585 w 1431418"/>
                  <a:gd name="connsiteY29" fmla="*/ 872437 h 3098801"/>
                  <a:gd name="connsiteX30" fmla="*/ 585642 w 1431418"/>
                  <a:gd name="connsiteY30" fmla="*/ 601663 h 3098801"/>
                  <a:gd name="connsiteX31" fmla="*/ 715750 w 1431418"/>
                  <a:gd name="connsiteY31" fmla="*/ 0 h 3098801"/>
                  <a:gd name="connsiteX32" fmla="*/ 998325 w 1431418"/>
                  <a:gd name="connsiteY32" fmla="*/ 270669 h 3098801"/>
                  <a:gd name="connsiteX33" fmla="*/ 715750 w 1431418"/>
                  <a:gd name="connsiteY33" fmla="*/ 541338 h 3098801"/>
                  <a:gd name="connsiteX34" fmla="*/ 433175 w 1431418"/>
                  <a:gd name="connsiteY34" fmla="*/ 270669 h 3098801"/>
                  <a:gd name="connsiteX35" fmla="*/ 715750 w 1431418"/>
                  <a:gd name="connsiteY35" fmla="*/ 0 h 3098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431418" h="3098801">
                    <a:moveTo>
                      <a:pt x="585642" y="601663"/>
                    </a:moveTo>
                    <a:cubicBezTo>
                      <a:pt x="646869" y="601663"/>
                      <a:pt x="631563" y="601663"/>
                      <a:pt x="692790" y="601663"/>
                    </a:cubicBezTo>
                    <a:cubicBezTo>
                      <a:pt x="708097" y="601663"/>
                      <a:pt x="723404" y="601663"/>
                      <a:pt x="738710" y="601663"/>
                    </a:cubicBezTo>
                    <a:cubicBezTo>
                      <a:pt x="799938" y="601663"/>
                      <a:pt x="784631" y="601663"/>
                      <a:pt x="845858" y="601663"/>
                    </a:cubicBezTo>
                    <a:cubicBezTo>
                      <a:pt x="922393" y="601663"/>
                      <a:pt x="1106075" y="646792"/>
                      <a:pt x="1197916" y="872437"/>
                    </a:cubicBezTo>
                    <a:cubicBezTo>
                      <a:pt x="1197916" y="872437"/>
                      <a:pt x="1197916" y="872437"/>
                      <a:pt x="1213223" y="872437"/>
                    </a:cubicBezTo>
                    <a:cubicBezTo>
                      <a:pt x="1213223" y="872437"/>
                      <a:pt x="1213223" y="872437"/>
                      <a:pt x="1427518" y="1549372"/>
                    </a:cubicBezTo>
                    <a:cubicBezTo>
                      <a:pt x="1442825" y="1609544"/>
                      <a:pt x="1412212" y="1669716"/>
                      <a:pt x="1350984" y="1699802"/>
                    </a:cubicBezTo>
                    <a:cubicBezTo>
                      <a:pt x="1305064" y="1714845"/>
                      <a:pt x="1243836" y="1684759"/>
                      <a:pt x="1213223" y="1624587"/>
                    </a:cubicBezTo>
                    <a:cubicBezTo>
                      <a:pt x="1213223" y="1624587"/>
                      <a:pt x="1213223" y="1624587"/>
                      <a:pt x="998927" y="977738"/>
                    </a:cubicBezTo>
                    <a:cubicBezTo>
                      <a:pt x="998927" y="977738"/>
                      <a:pt x="998927" y="977738"/>
                      <a:pt x="953006" y="977738"/>
                    </a:cubicBezTo>
                    <a:cubicBezTo>
                      <a:pt x="953006" y="977738"/>
                      <a:pt x="953006" y="977738"/>
                      <a:pt x="1320370" y="2090920"/>
                    </a:cubicBezTo>
                    <a:cubicBezTo>
                      <a:pt x="1320370" y="2090920"/>
                      <a:pt x="1320370" y="2090920"/>
                      <a:pt x="1029540" y="2090920"/>
                    </a:cubicBezTo>
                    <a:cubicBezTo>
                      <a:pt x="1029540" y="2090920"/>
                      <a:pt x="1029540" y="2090920"/>
                      <a:pt x="1029540" y="2978457"/>
                    </a:cubicBezTo>
                    <a:cubicBezTo>
                      <a:pt x="1029540" y="3053672"/>
                      <a:pt x="968313" y="3098801"/>
                      <a:pt x="891779" y="3098801"/>
                    </a:cubicBezTo>
                    <a:cubicBezTo>
                      <a:pt x="815245" y="3098801"/>
                      <a:pt x="769324" y="3053672"/>
                      <a:pt x="769324" y="2978457"/>
                    </a:cubicBezTo>
                    <a:cubicBezTo>
                      <a:pt x="769324" y="2978457"/>
                      <a:pt x="769324" y="2978457"/>
                      <a:pt x="769324" y="2090920"/>
                    </a:cubicBezTo>
                    <a:cubicBezTo>
                      <a:pt x="769324" y="2090920"/>
                      <a:pt x="769324" y="2090920"/>
                      <a:pt x="662176" y="2090920"/>
                    </a:cubicBezTo>
                    <a:cubicBezTo>
                      <a:pt x="662176" y="2090920"/>
                      <a:pt x="662176" y="2090920"/>
                      <a:pt x="662176" y="2978457"/>
                    </a:cubicBezTo>
                    <a:cubicBezTo>
                      <a:pt x="662176" y="3053672"/>
                      <a:pt x="600949" y="3098801"/>
                      <a:pt x="539722" y="3098801"/>
                    </a:cubicBezTo>
                    <a:cubicBezTo>
                      <a:pt x="463187" y="3098801"/>
                      <a:pt x="401960" y="3053672"/>
                      <a:pt x="401960" y="2978457"/>
                    </a:cubicBezTo>
                    <a:cubicBezTo>
                      <a:pt x="401960" y="2978457"/>
                      <a:pt x="401960" y="2978457"/>
                      <a:pt x="401960" y="2090920"/>
                    </a:cubicBezTo>
                    <a:cubicBezTo>
                      <a:pt x="401960" y="2090920"/>
                      <a:pt x="401960" y="2090920"/>
                      <a:pt x="111130" y="2090920"/>
                    </a:cubicBezTo>
                    <a:cubicBezTo>
                      <a:pt x="111130" y="2090920"/>
                      <a:pt x="111130" y="2090920"/>
                      <a:pt x="478494" y="977738"/>
                    </a:cubicBezTo>
                    <a:cubicBezTo>
                      <a:pt x="478494" y="977738"/>
                      <a:pt x="478494" y="977738"/>
                      <a:pt x="417267" y="977738"/>
                    </a:cubicBezTo>
                    <a:cubicBezTo>
                      <a:pt x="417267" y="977738"/>
                      <a:pt x="417267" y="977738"/>
                      <a:pt x="202971" y="1624587"/>
                    </a:cubicBezTo>
                    <a:cubicBezTo>
                      <a:pt x="187664" y="1684759"/>
                      <a:pt x="126437" y="1714845"/>
                      <a:pt x="65209" y="1699802"/>
                    </a:cubicBezTo>
                    <a:cubicBezTo>
                      <a:pt x="19289" y="1669716"/>
                      <a:pt x="-11325" y="1609544"/>
                      <a:pt x="3982" y="1549372"/>
                    </a:cubicBezTo>
                    <a:cubicBezTo>
                      <a:pt x="3982" y="1549372"/>
                      <a:pt x="3982" y="1549372"/>
                      <a:pt x="218278" y="872437"/>
                    </a:cubicBezTo>
                    <a:cubicBezTo>
                      <a:pt x="218278" y="872437"/>
                      <a:pt x="218278" y="872437"/>
                      <a:pt x="233585" y="872437"/>
                    </a:cubicBezTo>
                    <a:cubicBezTo>
                      <a:pt x="310119" y="646792"/>
                      <a:pt x="509108" y="601663"/>
                      <a:pt x="585642" y="601663"/>
                    </a:cubicBezTo>
                    <a:close/>
                    <a:moveTo>
                      <a:pt x="715750" y="0"/>
                    </a:moveTo>
                    <a:cubicBezTo>
                      <a:pt x="871812" y="0"/>
                      <a:pt x="998325" y="121183"/>
                      <a:pt x="998325" y="270669"/>
                    </a:cubicBezTo>
                    <a:cubicBezTo>
                      <a:pt x="998325" y="420155"/>
                      <a:pt x="871812" y="541338"/>
                      <a:pt x="715750" y="541338"/>
                    </a:cubicBezTo>
                    <a:cubicBezTo>
                      <a:pt x="559688" y="541338"/>
                      <a:pt x="433175" y="420155"/>
                      <a:pt x="433175" y="270669"/>
                    </a:cubicBezTo>
                    <a:cubicBezTo>
                      <a:pt x="433175" y="121183"/>
                      <a:pt x="559688" y="0"/>
                      <a:pt x="715750" y="0"/>
                    </a:cubicBezTo>
                    <a:close/>
                  </a:path>
                </a:pathLst>
              </a:custGeom>
              <a:solidFill>
                <a:schemeClr val="dk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" name="任意多边形: 形状 17"/>
              <p:cNvSpPr/>
              <p:nvPr/>
            </p:nvSpPr>
            <p:spPr bwMode="auto">
              <a:xfrm>
                <a:off x="8240032" y="5254517"/>
                <a:ext cx="171284" cy="399662"/>
              </a:xfrm>
              <a:custGeom>
                <a:avLst/>
                <a:gdLst>
                  <a:gd name="connsiteX0" fmla="*/ 585642 w 1431418"/>
                  <a:gd name="connsiteY0" fmla="*/ 601663 h 3098801"/>
                  <a:gd name="connsiteX1" fmla="*/ 692790 w 1431418"/>
                  <a:gd name="connsiteY1" fmla="*/ 601663 h 3098801"/>
                  <a:gd name="connsiteX2" fmla="*/ 738710 w 1431418"/>
                  <a:gd name="connsiteY2" fmla="*/ 601663 h 3098801"/>
                  <a:gd name="connsiteX3" fmla="*/ 845858 w 1431418"/>
                  <a:gd name="connsiteY3" fmla="*/ 601663 h 3098801"/>
                  <a:gd name="connsiteX4" fmla="*/ 1197916 w 1431418"/>
                  <a:gd name="connsiteY4" fmla="*/ 872437 h 3098801"/>
                  <a:gd name="connsiteX5" fmla="*/ 1213223 w 1431418"/>
                  <a:gd name="connsiteY5" fmla="*/ 872437 h 3098801"/>
                  <a:gd name="connsiteX6" fmla="*/ 1427518 w 1431418"/>
                  <a:gd name="connsiteY6" fmla="*/ 1549372 h 3098801"/>
                  <a:gd name="connsiteX7" fmla="*/ 1350984 w 1431418"/>
                  <a:gd name="connsiteY7" fmla="*/ 1699802 h 3098801"/>
                  <a:gd name="connsiteX8" fmla="*/ 1213223 w 1431418"/>
                  <a:gd name="connsiteY8" fmla="*/ 1624587 h 3098801"/>
                  <a:gd name="connsiteX9" fmla="*/ 998927 w 1431418"/>
                  <a:gd name="connsiteY9" fmla="*/ 977738 h 3098801"/>
                  <a:gd name="connsiteX10" fmla="*/ 953006 w 1431418"/>
                  <a:gd name="connsiteY10" fmla="*/ 977738 h 3098801"/>
                  <a:gd name="connsiteX11" fmla="*/ 1320370 w 1431418"/>
                  <a:gd name="connsiteY11" fmla="*/ 2090920 h 3098801"/>
                  <a:gd name="connsiteX12" fmla="*/ 1029540 w 1431418"/>
                  <a:gd name="connsiteY12" fmla="*/ 2090920 h 3098801"/>
                  <a:gd name="connsiteX13" fmla="*/ 1029540 w 1431418"/>
                  <a:gd name="connsiteY13" fmla="*/ 2978457 h 3098801"/>
                  <a:gd name="connsiteX14" fmla="*/ 891779 w 1431418"/>
                  <a:gd name="connsiteY14" fmla="*/ 3098801 h 3098801"/>
                  <a:gd name="connsiteX15" fmla="*/ 769324 w 1431418"/>
                  <a:gd name="connsiteY15" fmla="*/ 2978457 h 3098801"/>
                  <a:gd name="connsiteX16" fmla="*/ 769324 w 1431418"/>
                  <a:gd name="connsiteY16" fmla="*/ 2090920 h 3098801"/>
                  <a:gd name="connsiteX17" fmla="*/ 662176 w 1431418"/>
                  <a:gd name="connsiteY17" fmla="*/ 2090920 h 3098801"/>
                  <a:gd name="connsiteX18" fmla="*/ 662176 w 1431418"/>
                  <a:gd name="connsiteY18" fmla="*/ 2978457 h 3098801"/>
                  <a:gd name="connsiteX19" fmla="*/ 539722 w 1431418"/>
                  <a:gd name="connsiteY19" fmla="*/ 3098801 h 3098801"/>
                  <a:gd name="connsiteX20" fmla="*/ 401960 w 1431418"/>
                  <a:gd name="connsiteY20" fmla="*/ 2978457 h 3098801"/>
                  <a:gd name="connsiteX21" fmla="*/ 401960 w 1431418"/>
                  <a:gd name="connsiteY21" fmla="*/ 2090920 h 3098801"/>
                  <a:gd name="connsiteX22" fmla="*/ 111130 w 1431418"/>
                  <a:gd name="connsiteY22" fmla="*/ 2090920 h 3098801"/>
                  <a:gd name="connsiteX23" fmla="*/ 478494 w 1431418"/>
                  <a:gd name="connsiteY23" fmla="*/ 977738 h 3098801"/>
                  <a:gd name="connsiteX24" fmla="*/ 417267 w 1431418"/>
                  <a:gd name="connsiteY24" fmla="*/ 977738 h 3098801"/>
                  <a:gd name="connsiteX25" fmla="*/ 202971 w 1431418"/>
                  <a:gd name="connsiteY25" fmla="*/ 1624587 h 3098801"/>
                  <a:gd name="connsiteX26" fmla="*/ 65209 w 1431418"/>
                  <a:gd name="connsiteY26" fmla="*/ 1699802 h 3098801"/>
                  <a:gd name="connsiteX27" fmla="*/ 3982 w 1431418"/>
                  <a:gd name="connsiteY27" fmla="*/ 1549372 h 3098801"/>
                  <a:gd name="connsiteX28" fmla="*/ 218278 w 1431418"/>
                  <a:gd name="connsiteY28" fmla="*/ 872437 h 3098801"/>
                  <a:gd name="connsiteX29" fmla="*/ 233585 w 1431418"/>
                  <a:gd name="connsiteY29" fmla="*/ 872437 h 3098801"/>
                  <a:gd name="connsiteX30" fmla="*/ 585642 w 1431418"/>
                  <a:gd name="connsiteY30" fmla="*/ 601663 h 3098801"/>
                  <a:gd name="connsiteX31" fmla="*/ 715750 w 1431418"/>
                  <a:gd name="connsiteY31" fmla="*/ 0 h 3098801"/>
                  <a:gd name="connsiteX32" fmla="*/ 998325 w 1431418"/>
                  <a:gd name="connsiteY32" fmla="*/ 270669 h 3098801"/>
                  <a:gd name="connsiteX33" fmla="*/ 715750 w 1431418"/>
                  <a:gd name="connsiteY33" fmla="*/ 541338 h 3098801"/>
                  <a:gd name="connsiteX34" fmla="*/ 433175 w 1431418"/>
                  <a:gd name="connsiteY34" fmla="*/ 270669 h 3098801"/>
                  <a:gd name="connsiteX35" fmla="*/ 715750 w 1431418"/>
                  <a:gd name="connsiteY35" fmla="*/ 0 h 3098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431418" h="3098801">
                    <a:moveTo>
                      <a:pt x="585642" y="601663"/>
                    </a:moveTo>
                    <a:cubicBezTo>
                      <a:pt x="646869" y="601663"/>
                      <a:pt x="631563" y="601663"/>
                      <a:pt x="692790" y="601663"/>
                    </a:cubicBezTo>
                    <a:cubicBezTo>
                      <a:pt x="708097" y="601663"/>
                      <a:pt x="723404" y="601663"/>
                      <a:pt x="738710" y="601663"/>
                    </a:cubicBezTo>
                    <a:cubicBezTo>
                      <a:pt x="799938" y="601663"/>
                      <a:pt x="784631" y="601663"/>
                      <a:pt x="845858" y="601663"/>
                    </a:cubicBezTo>
                    <a:cubicBezTo>
                      <a:pt x="922393" y="601663"/>
                      <a:pt x="1106075" y="646792"/>
                      <a:pt x="1197916" y="872437"/>
                    </a:cubicBezTo>
                    <a:cubicBezTo>
                      <a:pt x="1197916" y="872437"/>
                      <a:pt x="1197916" y="872437"/>
                      <a:pt x="1213223" y="872437"/>
                    </a:cubicBezTo>
                    <a:cubicBezTo>
                      <a:pt x="1213223" y="872437"/>
                      <a:pt x="1213223" y="872437"/>
                      <a:pt x="1427518" y="1549372"/>
                    </a:cubicBezTo>
                    <a:cubicBezTo>
                      <a:pt x="1442825" y="1609544"/>
                      <a:pt x="1412212" y="1669716"/>
                      <a:pt x="1350984" y="1699802"/>
                    </a:cubicBezTo>
                    <a:cubicBezTo>
                      <a:pt x="1305064" y="1714845"/>
                      <a:pt x="1243836" y="1684759"/>
                      <a:pt x="1213223" y="1624587"/>
                    </a:cubicBezTo>
                    <a:cubicBezTo>
                      <a:pt x="1213223" y="1624587"/>
                      <a:pt x="1213223" y="1624587"/>
                      <a:pt x="998927" y="977738"/>
                    </a:cubicBezTo>
                    <a:cubicBezTo>
                      <a:pt x="998927" y="977738"/>
                      <a:pt x="998927" y="977738"/>
                      <a:pt x="953006" y="977738"/>
                    </a:cubicBezTo>
                    <a:cubicBezTo>
                      <a:pt x="953006" y="977738"/>
                      <a:pt x="953006" y="977738"/>
                      <a:pt x="1320370" y="2090920"/>
                    </a:cubicBezTo>
                    <a:cubicBezTo>
                      <a:pt x="1320370" y="2090920"/>
                      <a:pt x="1320370" y="2090920"/>
                      <a:pt x="1029540" y="2090920"/>
                    </a:cubicBezTo>
                    <a:cubicBezTo>
                      <a:pt x="1029540" y="2090920"/>
                      <a:pt x="1029540" y="2090920"/>
                      <a:pt x="1029540" y="2978457"/>
                    </a:cubicBezTo>
                    <a:cubicBezTo>
                      <a:pt x="1029540" y="3053672"/>
                      <a:pt x="968313" y="3098801"/>
                      <a:pt x="891779" y="3098801"/>
                    </a:cubicBezTo>
                    <a:cubicBezTo>
                      <a:pt x="815245" y="3098801"/>
                      <a:pt x="769324" y="3053672"/>
                      <a:pt x="769324" y="2978457"/>
                    </a:cubicBezTo>
                    <a:cubicBezTo>
                      <a:pt x="769324" y="2978457"/>
                      <a:pt x="769324" y="2978457"/>
                      <a:pt x="769324" y="2090920"/>
                    </a:cubicBezTo>
                    <a:cubicBezTo>
                      <a:pt x="769324" y="2090920"/>
                      <a:pt x="769324" y="2090920"/>
                      <a:pt x="662176" y="2090920"/>
                    </a:cubicBezTo>
                    <a:cubicBezTo>
                      <a:pt x="662176" y="2090920"/>
                      <a:pt x="662176" y="2090920"/>
                      <a:pt x="662176" y="2978457"/>
                    </a:cubicBezTo>
                    <a:cubicBezTo>
                      <a:pt x="662176" y="3053672"/>
                      <a:pt x="600949" y="3098801"/>
                      <a:pt x="539722" y="3098801"/>
                    </a:cubicBezTo>
                    <a:cubicBezTo>
                      <a:pt x="463187" y="3098801"/>
                      <a:pt x="401960" y="3053672"/>
                      <a:pt x="401960" y="2978457"/>
                    </a:cubicBezTo>
                    <a:cubicBezTo>
                      <a:pt x="401960" y="2978457"/>
                      <a:pt x="401960" y="2978457"/>
                      <a:pt x="401960" y="2090920"/>
                    </a:cubicBezTo>
                    <a:cubicBezTo>
                      <a:pt x="401960" y="2090920"/>
                      <a:pt x="401960" y="2090920"/>
                      <a:pt x="111130" y="2090920"/>
                    </a:cubicBezTo>
                    <a:cubicBezTo>
                      <a:pt x="111130" y="2090920"/>
                      <a:pt x="111130" y="2090920"/>
                      <a:pt x="478494" y="977738"/>
                    </a:cubicBezTo>
                    <a:cubicBezTo>
                      <a:pt x="478494" y="977738"/>
                      <a:pt x="478494" y="977738"/>
                      <a:pt x="417267" y="977738"/>
                    </a:cubicBezTo>
                    <a:cubicBezTo>
                      <a:pt x="417267" y="977738"/>
                      <a:pt x="417267" y="977738"/>
                      <a:pt x="202971" y="1624587"/>
                    </a:cubicBezTo>
                    <a:cubicBezTo>
                      <a:pt x="187664" y="1684759"/>
                      <a:pt x="126437" y="1714845"/>
                      <a:pt x="65209" y="1699802"/>
                    </a:cubicBezTo>
                    <a:cubicBezTo>
                      <a:pt x="19289" y="1669716"/>
                      <a:pt x="-11325" y="1609544"/>
                      <a:pt x="3982" y="1549372"/>
                    </a:cubicBezTo>
                    <a:cubicBezTo>
                      <a:pt x="3982" y="1549372"/>
                      <a:pt x="3982" y="1549372"/>
                      <a:pt x="218278" y="872437"/>
                    </a:cubicBezTo>
                    <a:cubicBezTo>
                      <a:pt x="218278" y="872437"/>
                      <a:pt x="218278" y="872437"/>
                      <a:pt x="233585" y="872437"/>
                    </a:cubicBezTo>
                    <a:cubicBezTo>
                      <a:pt x="310119" y="646792"/>
                      <a:pt x="509108" y="601663"/>
                      <a:pt x="585642" y="601663"/>
                    </a:cubicBezTo>
                    <a:close/>
                    <a:moveTo>
                      <a:pt x="715750" y="0"/>
                    </a:moveTo>
                    <a:cubicBezTo>
                      <a:pt x="871812" y="0"/>
                      <a:pt x="998325" y="121183"/>
                      <a:pt x="998325" y="270669"/>
                    </a:cubicBezTo>
                    <a:cubicBezTo>
                      <a:pt x="998325" y="420155"/>
                      <a:pt x="871812" y="541338"/>
                      <a:pt x="715750" y="541338"/>
                    </a:cubicBezTo>
                    <a:cubicBezTo>
                      <a:pt x="559688" y="541338"/>
                      <a:pt x="433175" y="420155"/>
                      <a:pt x="433175" y="270669"/>
                    </a:cubicBezTo>
                    <a:cubicBezTo>
                      <a:pt x="433175" y="121183"/>
                      <a:pt x="559688" y="0"/>
                      <a:pt x="715750" y="0"/>
                    </a:cubicBezTo>
                    <a:close/>
                  </a:path>
                </a:pathLst>
              </a:custGeom>
              <a:solidFill>
                <a:schemeClr val="dk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" name="任意多边形: 形状 18"/>
              <p:cNvSpPr/>
              <p:nvPr/>
            </p:nvSpPr>
            <p:spPr bwMode="auto">
              <a:xfrm>
                <a:off x="8446722" y="5254517"/>
                <a:ext cx="171284" cy="399662"/>
              </a:xfrm>
              <a:custGeom>
                <a:avLst/>
                <a:gdLst>
                  <a:gd name="connsiteX0" fmla="*/ 585642 w 1431418"/>
                  <a:gd name="connsiteY0" fmla="*/ 601663 h 3098801"/>
                  <a:gd name="connsiteX1" fmla="*/ 692790 w 1431418"/>
                  <a:gd name="connsiteY1" fmla="*/ 601663 h 3098801"/>
                  <a:gd name="connsiteX2" fmla="*/ 738710 w 1431418"/>
                  <a:gd name="connsiteY2" fmla="*/ 601663 h 3098801"/>
                  <a:gd name="connsiteX3" fmla="*/ 845858 w 1431418"/>
                  <a:gd name="connsiteY3" fmla="*/ 601663 h 3098801"/>
                  <a:gd name="connsiteX4" fmla="*/ 1197916 w 1431418"/>
                  <a:gd name="connsiteY4" fmla="*/ 872437 h 3098801"/>
                  <a:gd name="connsiteX5" fmla="*/ 1213223 w 1431418"/>
                  <a:gd name="connsiteY5" fmla="*/ 872437 h 3098801"/>
                  <a:gd name="connsiteX6" fmla="*/ 1427518 w 1431418"/>
                  <a:gd name="connsiteY6" fmla="*/ 1549372 h 3098801"/>
                  <a:gd name="connsiteX7" fmla="*/ 1350984 w 1431418"/>
                  <a:gd name="connsiteY7" fmla="*/ 1699802 h 3098801"/>
                  <a:gd name="connsiteX8" fmla="*/ 1213223 w 1431418"/>
                  <a:gd name="connsiteY8" fmla="*/ 1624587 h 3098801"/>
                  <a:gd name="connsiteX9" fmla="*/ 998927 w 1431418"/>
                  <a:gd name="connsiteY9" fmla="*/ 977738 h 3098801"/>
                  <a:gd name="connsiteX10" fmla="*/ 953006 w 1431418"/>
                  <a:gd name="connsiteY10" fmla="*/ 977738 h 3098801"/>
                  <a:gd name="connsiteX11" fmla="*/ 1320370 w 1431418"/>
                  <a:gd name="connsiteY11" fmla="*/ 2090920 h 3098801"/>
                  <a:gd name="connsiteX12" fmla="*/ 1029540 w 1431418"/>
                  <a:gd name="connsiteY12" fmla="*/ 2090920 h 3098801"/>
                  <a:gd name="connsiteX13" fmla="*/ 1029540 w 1431418"/>
                  <a:gd name="connsiteY13" fmla="*/ 2978457 h 3098801"/>
                  <a:gd name="connsiteX14" fmla="*/ 891779 w 1431418"/>
                  <a:gd name="connsiteY14" fmla="*/ 3098801 h 3098801"/>
                  <a:gd name="connsiteX15" fmla="*/ 769324 w 1431418"/>
                  <a:gd name="connsiteY15" fmla="*/ 2978457 h 3098801"/>
                  <a:gd name="connsiteX16" fmla="*/ 769324 w 1431418"/>
                  <a:gd name="connsiteY16" fmla="*/ 2090920 h 3098801"/>
                  <a:gd name="connsiteX17" fmla="*/ 662176 w 1431418"/>
                  <a:gd name="connsiteY17" fmla="*/ 2090920 h 3098801"/>
                  <a:gd name="connsiteX18" fmla="*/ 662176 w 1431418"/>
                  <a:gd name="connsiteY18" fmla="*/ 2978457 h 3098801"/>
                  <a:gd name="connsiteX19" fmla="*/ 539722 w 1431418"/>
                  <a:gd name="connsiteY19" fmla="*/ 3098801 h 3098801"/>
                  <a:gd name="connsiteX20" fmla="*/ 401960 w 1431418"/>
                  <a:gd name="connsiteY20" fmla="*/ 2978457 h 3098801"/>
                  <a:gd name="connsiteX21" fmla="*/ 401960 w 1431418"/>
                  <a:gd name="connsiteY21" fmla="*/ 2090920 h 3098801"/>
                  <a:gd name="connsiteX22" fmla="*/ 111130 w 1431418"/>
                  <a:gd name="connsiteY22" fmla="*/ 2090920 h 3098801"/>
                  <a:gd name="connsiteX23" fmla="*/ 478494 w 1431418"/>
                  <a:gd name="connsiteY23" fmla="*/ 977738 h 3098801"/>
                  <a:gd name="connsiteX24" fmla="*/ 417267 w 1431418"/>
                  <a:gd name="connsiteY24" fmla="*/ 977738 h 3098801"/>
                  <a:gd name="connsiteX25" fmla="*/ 202971 w 1431418"/>
                  <a:gd name="connsiteY25" fmla="*/ 1624587 h 3098801"/>
                  <a:gd name="connsiteX26" fmla="*/ 65209 w 1431418"/>
                  <a:gd name="connsiteY26" fmla="*/ 1699802 h 3098801"/>
                  <a:gd name="connsiteX27" fmla="*/ 3982 w 1431418"/>
                  <a:gd name="connsiteY27" fmla="*/ 1549372 h 3098801"/>
                  <a:gd name="connsiteX28" fmla="*/ 218278 w 1431418"/>
                  <a:gd name="connsiteY28" fmla="*/ 872437 h 3098801"/>
                  <a:gd name="connsiteX29" fmla="*/ 233585 w 1431418"/>
                  <a:gd name="connsiteY29" fmla="*/ 872437 h 3098801"/>
                  <a:gd name="connsiteX30" fmla="*/ 585642 w 1431418"/>
                  <a:gd name="connsiteY30" fmla="*/ 601663 h 3098801"/>
                  <a:gd name="connsiteX31" fmla="*/ 715750 w 1431418"/>
                  <a:gd name="connsiteY31" fmla="*/ 0 h 3098801"/>
                  <a:gd name="connsiteX32" fmla="*/ 998325 w 1431418"/>
                  <a:gd name="connsiteY32" fmla="*/ 270669 h 3098801"/>
                  <a:gd name="connsiteX33" fmla="*/ 715750 w 1431418"/>
                  <a:gd name="connsiteY33" fmla="*/ 541338 h 3098801"/>
                  <a:gd name="connsiteX34" fmla="*/ 433175 w 1431418"/>
                  <a:gd name="connsiteY34" fmla="*/ 270669 h 3098801"/>
                  <a:gd name="connsiteX35" fmla="*/ 715750 w 1431418"/>
                  <a:gd name="connsiteY35" fmla="*/ 0 h 3098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431418" h="3098801">
                    <a:moveTo>
                      <a:pt x="585642" y="601663"/>
                    </a:moveTo>
                    <a:cubicBezTo>
                      <a:pt x="646869" y="601663"/>
                      <a:pt x="631563" y="601663"/>
                      <a:pt x="692790" y="601663"/>
                    </a:cubicBezTo>
                    <a:cubicBezTo>
                      <a:pt x="708097" y="601663"/>
                      <a:pt x="723404" y="601663"/>
                      <a:pt x="738710" y="601663"/>
                    </a:cubicBezTo>
                    <a:cubicBezTo>
                      <a:pt x="799938" y="601663"/>
                      <a:pt x="784631" y="601663"/>
                      <a:pt x="845858" y="601663"/>
                    </a:cubicBezTo>
                    <a:cubicBezTo>
                      <a:pt x="922393" y="601663"/>
                      <a:pt x="1106075" y="646792"/>
                      <a:pt x="1197916" y="872437"/>
                    </a:cubicBezTo>
                    <a:cubicBezTo>
                      <a:pt x="1197916" y="872437"/>
                      <a:pt x="1197916" y="872437"/>
                      <a:pt x="1213223" y="872437"/>
                    </a:cubicBezTo>
                    <a:cubicBezTo>
                      <a:pt x="1213223" y="872437"/>
                      <a:pt x="1213223" y="872437"/>
                      <a:pt x="1427518" y="1549372"/>
                    </a:cubicBezTo>
                    <a:cubicBezTo>
                      <a:pt x="1442825" y="1609544"/>
                      <a:pt x="1412212" y="1669716"/>
                      <a:pt x="1350984" y="1699802"/>
                    </a:cubicBezTo>
                    <a:cubicBezTo>
                      <a:pt x="1305064" y="1714845"/>
                      <a:pt x="1243836" y="1684759"/>
                      <a:pt x="1213223" y="1624587"/>
                    </a:cubicBezTo>
                    <a:cubicBezTo>
                      <a:pt x="1213223" y="1624587"/>
                      <a:pt x="1213223" y="1624587"/>
                      <a:pt x="998927" y="977738"/>
                    </a:cubicBezTo>
                    <a:cubicBezTo>
                      <a:pt x="998927" y="977738"/>
                      <a:pt x="998927" y="977738"/>
                      <a:pt x="953006" y="977738"/>
                    </a:cubicBezTo>
                    <a:cubicBezTo>
                      <a:pt x="953006" y="977738"/>
                      <a:pt x="953006" y="977738"/>
                      <a:pt x="1320370" y="2090920"/>
                    </a:cubicBezTo>
                    <a:cubicBezTo>
                      <a:pt x="1320370" y="2090920"/>
                      <a:pt x="1320370" y="2090920"/>
                      <a:pt x="1029540" y="2090920"/>
                    </a:cubicBezTo>
                    <a:cubicBezTo>
                      <a:pt x="1029540" y="2090920"/>
                      <a:pt x="1029540" y="2090920"/>
                      <a:pt x="1029540" y="2978457"/>
                    </a:cubicBezTo>
                    <a:cubicBezTo>
                      <a:pt x="1029540" y="3053672"/>
                      <a:pt x="968313" y="3098801"/>
                      <a:pt x="891779" y="3098801"/>
                    </a:cubicBezTo>
                    <a:cubicBezTo>
                      <a:pt x="815245" y="3098801"/>
                      <a:pt x="769324" y="3053672"/>
                      <a:pt x="769324" y="2978457"/>
                    </a:cubicBezTo>
                    <a:cubicBezTo>
                      <a:pt x="769324" y="2978457"/>
                      <a:pt x="769324" y="2978457"/>
                      <a:pt x="769324" y="2090920"/>
                    </a:cubicBezTo>
                    <a:cubicBezTo>
                      <a:pt x="769324" y="2090920"/>
                      <a:pt x="769324" y="2090920"/>
                      <a:pt x="662176" y="2090920"/>
                    </a:cubicBezTo>
                    <a:cubicBezTo>
                      <a:pt x="662176" y="2090920"/>
                      <a:pt x="662176" y="2090920"/>
                      <a:pt x="662176" y="2978457"/>
                    </a:cubicBezTo>
                    <a:cubicBezTo>
                      <a:pt x="662176" y="3053672"/>
                      <a:pt x="600949" y="3098801"/>
                      <a:pt x="539722" y="3098801"/>
                    </a:cubicBezTo>
                    <a:cubicBezTo>
                      <a:pt x="463187" y="3098801"/>
                      <a:pt x="401960" y="3053672"/>
                      <a:pt x="401960" y="2978457"/>
                    </a:cubicBezTo>
                    <a:cubicBezTo>
                      <a:pt x="401960" y="2978457"/>
                      <a:pt x="401960" y="2978457"/>
                      <a:pt x="401960" y="2090920"/>
                    </a:cubicBezTo>
                    <a:cubicBezTo>
                      <a:pt x="401960" y="2090920"/>
                      <a:pt x="401960" y="2090920"/>
                      <a:pt x="111130" y="2090920"/>
                    </a:cubicBezTo>
                    <a:cubicBezTo>
                      <a:pt x="111130" y="2090920"/>
                      <a:pt x="111130" y="2090920"/>
                      <a:pt x="478494" y="977738"/>
                    </a:cubicBezTo>
                    <a:cubicBezTo>
                      <a:pt x="478494" y="977738"/>
                      <a:pt x="478494" y="977738"/>
                      <a:pt x="417267" y="977738"/>
                    </a:cubicBezTo>
                    <a:cubicBezTo>
                      <a:pt x="417267" y="977738"/>
                      <a:pt x="417267" y="977738"/>
                      <a:pt x="202971" y="1624587"/>
                    </a:cubicBezTo>
                    <a:cubicBezTo>
                      <a:pt x="187664" y="1684759"/>
                      <a:pt x="126437" y="1714845"/>
                      <a:pt x="65209" y="1699802"/>
                    </a:cubicBezTo>
                    <a:cubicBezTo>
                      <a:pt x="19289" y="1669716"/>
                      <a:pt x="-11325" y="1609544"/>
                      <a:pt x="3982" y="1549372"/>
                    </a:cubicBezTo>
                    <a:cubicBezTo>
                      <a:pt x="3982" y="1549372"/>
                      <a:pt x="3982" y="1549372"/>
                      <a:pt x="218278" y="872437"/>
                    </a:cubicBezTo>
                    <a:cubicBezTo>
                      <a:pt x="218278" y="872437"/>
                      <a:pt x="218278" y="872437"/>
                      <a:pt x="233585" y="872437"/>
                    </a:cubicBezTo>
                    <a:cubicBezTo>
                      <a:pt x="310119" y="646792"/>
                      <a:pt x="509108" y="601663"/>
                      <a:pt x="585642" y="601663"/>
                    </a:cubicBezTo>
                    <a:close/>
                    <a:moveTo>
                      <a:pt x="715750" y="0"/>
                    </a:moveTo>
                    <a:cubicBezTo>
                      <a:pt x="871812" y="0"/>
                      <a:pt x="998325" y="121183"/>
                      <a:pt x="998325" y="270669"/>
                    </a:cubicBezTo>
                    <a:cubicBezTo>
                      <a:pt x="998325" y="420155"/>
                      <a:pt x="871812" y="541338"/>
                      <a:pt x="715750" y="541338"/>
                    </a:cubicBezTo>
                    <a:cubicBezTo>
                      <a:pt x="559688" y="541338"/>
                      <a:pt x="433175" y="420155"/>
                      <a:pt x="433175" y="270669"/>
                    </a:cubicBezTo>
                    <a:cubicBezTo>
                      <a:pt x="433175" y="121183"/>
                      <a:pt x="559688" y="0"/>
                      <a:pt x="715750" y="0"/>
                    </a:cubicBezTo>
                    <a:close/>
                  </a:path>
                </a:pathLst>
              </a:custGeom>
              <a:solidFill>
                <a:schemeClr val="dk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任意多边形: 形状 19"/>
              <p:cNvSpPr/>
              <p:nvPr/>
            </p:nvSpPr>
            <p:spPr bwMode="auto">
              <a:xfrm>
                <a:off x="8653413" y="5254517"/>
                <a:ext cx="171284" cy="399662"/>
              </a:xfrm>
              <a:custGeom>
                <a:avLst/>
                <a:gdLst>
                  <a:gd name="connsiteX0" fmla="*/ 585642 w 1431418"/>
                  <a:gd name="connsiteY0" fmla="*/ 601663 h 3098801"/>
                  <a:gd name="connsiteX1" fmla="*/ 692790 w 1431418"/>
                  <a:gd name="connsiteY1" fmla="*/ 601663 h 3098801"/>
                  <a:gd name="connsiteX2" fmla="*/ 738710 w 1431418"/>
                  <a:gd name="connsiteY2" fmla="*/ 601663 h 3098801"/>
                  <a:gd name="connsiteX3" fmla="*/ 845858 w 1431418"/>
                  <a:gd name="connsiteY3" fmla="*/ 601663 h 3098801"/>
                  <a:gd name="connsiteX4" fmla="*/ 1197916 w 1431418"/>
                  <a:gd name="connsiteY4" fmla="*/ 872437 h 3098801"/>
                  <a:gd name="connsiteX5" fmla="*/ 1213223 w 1431418"/>
                  <a:gd name="connsiteY5" fmla="*/ 872437 h 3098801"/>
                  <a:gd name="connsiteX6" fmla="*/ 1427518 w 1431418"/>
                  <a:gd name="connsiteY6" fmla="*/ 1549372 h 3098801"/>
                  <a:gd name="connsiteX7" fmla="*/ 1350984 w 1431418"/>
                  <a:gd name="connsiteY7" fmla="*/ 1699802 h 3098801"/>
                  <a:gd name="connsiteX8" fmla="*/ 1213223 w 1431418"/>
                  <a:gd name="connsiteY8" fmla="*/ 1624587 h 3098801"/>
                  <a:gd name="connsiteX9" fmla="*/ 998927 w 1431418"/>
                  <a:gd name="connsiteY9" fmla="*/ 977738 h 3098801"/>
                  <a:gd name="connsiteX10" fmla="*/ 953006 w 1431418"/>
                  <a:gd name="connsiteY10" fmla="*/ 977738 h 3098801"/>
                  <a:gd name="connsiteX11" fmla="*/ 1320370 w 1431418"/>
                  <a:gd name="connsiteY11" fmla="*/ 2090920 h 3098801"/>
                  <a:gd name="connsiteX12" fmla="*/ 1029540 w 1431418"/>
                  <a:gd name="connsiteY12" fmla="*/ 2090920 h 3098801"/>
                  <a:gd name="connsiteX13" fmla="*/ 1029540 w 1431418"/>
                  <a:gd name="connsiteY13" fmla="*/ 2978457 h 3098801"/>
                  <a:gd name="connsiteX14" fmla="*/ 891779 w 1431418"/>
                  <a:gd name="connsiteY14" fmla="*/ 3098801 h 3098801"/>
                  <a:gd name="connsiteX15" fmla="*/ 769324 w 1431418"/>
                  <a:gd name="connsiteY15" fmla="*/ 2978457 h 3098801"/>
                  <a:gd name="connsiteX16" fmla="*/ 769324 w 1431418"/>
                  <a:gd name="connsiteY16" fmla="*/ 2090920 h 3098801"/>
                  <a:gd name="connsiteX17" fmla="*/ 662176 w 1431418"/>
                  <a:gd name="connsiteY17" fmla="*/ 2090920 h 3098801"/>
                  <a:gd name="connsiteX18" fmla="*/ 662176 w 1431418"/>
                  <a:gd name="connsiteY18" fmla="*/ 2978457 h 3098801"/>
                  <a:gd name="connsiteX19" fmla="*/ 539722 w 1431418"/>
                  <a:gd name="connsiteY19" fmla="*/ 3098801 h 3098801"/>
                  <a:gd name="connsiteX20" fmla="*/ 401960 w 1431418"/>
                  <a:gd name="connsiteY20" fmla="*/ 2978457 h 3098801"/>
                  <a:gd name="connsiteX21" fmla="*/ 401960 w 1431418"/>
                  <a:gd name="connsiteY21" fmla="*/ 2090920 h 3098801"/>
                  <a:gd name="connsiteX22" fmla="*/ 111130 w 1431418"/>
                  <a:gd name="connsiteY22" fmla="*/ 2090920 h 3098801"/>
                  <a:gd name="connsiteX23" fmla="*/ 478494 w 1431418"/>
                  <a:gd name="connsiteY23" fmla="*/ 977738 h 3098801"/>
                  <a:gd name="connsiteX24" fmla="*/ 417267 w 1431418"/>
                  <a:gd name="connsiteY24" fmla="*/ 977738 h 3098801"/>
                  <a:gd name="connsiteX25" fmla="*/ 202971 w 1431418"/>
                  <a:gd name="connsiteY25" fmla="*/ 1624587 h 3098801"/>
                  <a:gd name="connsiteX26" fmla="*/ 65209 w 1431418"/>
                  <a:gd name="connsiteY26" fmla="*/ 1699802 h 3098801"/>
                  <a:gd name="connsiteX27" fmla="*/ 3982 w 1431418"/>
                  <a:gd name="connsiteY27" fmla="*/ 1549372 h 3098801"/>
                  <a:gd name="connsiteX28" fmla="*/ 218278 w 1431418"/>
                  <a:gd name="connsiteY28" fmla="*/ 872437 h 3098801"/>
                  <a:gd name="connsiteX29" fmla="*/ 233585 w 1431418"/>
                  <a:gd name="connsiteY29" fmla="*/ 872437 h 3098801"/>
                  <a:gd name="connsiteX30" fmla="*/ 585642 w 1431418"/>
                  <a:gd name="connsiteY30" fmla="*/ 601663 h 3098801"/>
                  <a:gd name="connsiteX31" fmla="*/ 715750 w 1431418"/>
                  <a:gd name="connsiteY31" fmla="*/ 0 h 3098801"/>
                  <a:gd name="connsiteX32" fmla="*/ 998325 w 1431418"/>
                  <a:gd name="connsiteY32" fmla="*/ 270669 h 3098801"/>
                  <a:gd name="connsiteX33" fmla="*/ 715750 w 1431418"/>
                  <a:gd name="connsiteY33" fmla="*/ 541338 h 3098801"/>
                  <a:gd name="connsiteX34" fmla="*/ 433175 w 1431418"/>
                  <a:gd name="connsiteY34" fmla="*/ 270669 h 3098801"/>
                  <a:gd name="connsiteX35" fmla="*/ 715750 w 1431418"/>
                  <a:gd name="connsiteY35" fmla="*/ 0 h 3098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431418" h="3098801">
                    <a:moveTo>
                      <a:pt x="585642" y="601663"/>
                    </a:moveTo>
                    <a:cubicBezTo>
                      <a:pt x="646869" y="601663"/>
                      <a:pt x="631563" y="601663"/>
                      <a:pt x="692790" y="601663"/>
                    </a:cubicBezTo>
                    <a:cubicBezTo>
                      <a:pt x="708097" y="601663"/>
                      <a:pt x="723404" y="601663"/>
                      <a:pt x="738710" y="601663"/>
                    </a:cubicBezTo>
                    <a:cubicBezTo>
                      <a:pt x="799938" y="601663"/>
                      <a:pt x="784631" y="601663"/>
                      <a:pt x="845858" y="601663"/>
                    </a:cubicBezTo>
                    <a:cubicBezTo>
                      <a:pt x="922393" y="601663"/>
                      <a:pt x="1106075" y="646792"/>
                      <a:pt x="1197916" y="872437"/>
                    </a:cubicBezTo>
                    <a:cubicBezTo>
                      <a:pt x="1197916" y="872437"/>
                      <a:pt x="1197916" y="872437"/>
                      <a:pt x="1213223" y="872437"/>
                    </a:cubicBezTo>
                    <a:cubicBezTo>
                      <a:pt x="1213223" y="872437"/>
                      <a:pt x="1213223" y="872437"/>
                      <a:pt x="1427518" y="1549372"/>
                    </a:cubicBezTo>
                    <a:cubicBezTo>
                      <a:pt x="1442825" y="1609544"/>
                      <a:pt x="1412212" y="1669716"/>
                      <a:pt x="1350984" y="1699802"/>
                    </a:cubicBezTo>
                    <a:cubicBezTo>
                      <a:pt x="1305064" y="1714845"/>
                      <a:pt x="1243836" y="1684759"/>
                      <a:pt x="1213223" y="1624587"/>
                    </a:cubicBezTo>
                    <a:cubicBezTo>
                      <a:pt x="1213223" y="1624587"/>
                      <a:pt x="1213223" y="1624587"/>
                      <a:pt x="998927" y="977738"/>
                    </a:cubicBezTo>
                    <a:cubicBezTo>
                      <a:pt x="998927" y="977738"/>
                      <a:pt x="998927" y="977738"/>
                      <a:pt x="953006" y="977738"/>
                    </a:cubicBezTo>
                    <a:cubicBezTo>
                      <a:pt x="953006" y="977738"/>
                      <a:pt x="953006" y="977738"/>
                      <a:pt x="1320370" y="2090920"/>
                    </a:cubicBezTo>
                    <a:cubicBezTo>
                      <a:pt x="1320370" y="2090920"/>
                      <a:pt x="1320370" y="2090920"/>
                      <a:pt x="1029540" y="2090920"/>
                    </a:cubicBezTo>
                    <a:cubicBezTo>
                      <a:pt x="1029540" y="2090920"/>
                      <a:pt x="1029540" y="2090920"/>
                      <a:pt x="1029540" y="2978457"/>
                    </a:cubicBezTo>
                    <a:cubicBezTo>
                      <a:pt x="1029540" y="3053672"/>
                      <a:pt x="968313" y="3098801"/>
                      <a:pt x="891779" y="3098801"/>
                    </a:cubicBezTo>
                    <a:cubicBezTo>
                      <a:pt x="815245" y="3098801"/>
                      <a:pt x="769324" y="3053672"/>
                      <a:pt x="769324" y="2978457"/>
                    </a:cubicBezTo>
                    <a:cubicBezTo>
                      <a:pt x="769324" y="2978457"/>
                      <a:pt x="769324" y="2978457"/>
                      <a:pt x="769324" y="2090920"/>
                    </a:cubicBezTo>
                    <a:cubicBezTo>
                      <a:pt x="769324" y="2090920"/>
                      <a:pt x="769324" y="2090920"/>
                      <a:pt x="662176" y="2090920"/>
                    </a:cubicBezTo>
                    <a:cubicBezTo>
                      <a:pt x="662176" y="2090920"/>
                      <a:pt x="662176" y="2090920"/>
                      <a:pt x="662176" y="2978457"/>
                    </a:cubicBezTo>
                    <a:cubicBezTo>
                      <a:pt x="662176" y="3053672"/>
                      <a:pt x="600949" y="3098801"/>
                      <a:pt x="539722" y="3098801"/>
                    </a:cubicBezTo>
                    <a:cubicBezTo>
                      <a:pt x="463187" y="3098801"/>
                      <a:pt x="401960" y="3053672"/>
                      <a:pt x="401960" y="2978457"/>
                    </a:cubicBezTo>
                    <a:cubicBezTo>
                      <a:pt x="401960" y="2978457"/>
                      <a:pt x="401960" y="2978457"/>
                      <a:pt x="401960" y="2090920"/>
                    </a:cubicBezTo>
                    <a:cubicBezTo>
                      <a:pt x="401960" y="2090920"/>
                      <a:pt x="401960" y="2090920"/>
                      <a:pt x="111130" y="2090920"/>
                    </a:cubicBezTo>
                    <a:cubicBezTo>
                      <a:pt x="111130" y="2090920"/>
                      <a:pt x="111130" y="2090920"/>
                      <a:pt x="478494" y="977738"/>
                    </a:cubicBezTo>
                    <a:cubicBezTo>
                      <a:pt x="478494" y="977738"/>
                      <a:pt x="478494" y="977738"/>
                      <a:pt x="417267" y="977738"/>
                    </a:cubicBezTo>
                    <a:cubicBezTo>
                      <a:pt x="417267" y="977738"/>
                      <a:pt x="417267" y="977738"/>
                      <a:pt x="202971" y="1624587"/>
                    </a:cubicBezTo>
                    <a:cubicBezTo>
                      <a:pt x="187664" y="1684759"/>
                      <a:pt x="126437" y="1714845"/>
                      <a:pt x="65209" y="1699802"/>
                    </a:cubicBezTo>
                    <a:cubicBezTo>
                      <a:pt x="19289" y="1669716"/>
                      <a:pt x="-11325" y="1609544"/>
                      <a:pt x="3982" y="1549372"/>
                    </a:cubicBezTo>
                    <a:cubicBezTo>
                      <a:pt x="3982" y="1549372"/>
                      <a:pt x="3982" y="1549372"/>
                      <a:pt x="218278" y="872437"/>
                    </a:cubicBezTo>
                    <a:cubicBezTo>
                      <a:pt x="218278" y="872437"/>
                      <a:pt x="218278" y="872437"/>
                      <a:pt x="233585" y="872437"/>
                    </a:cubicBezTo>
                    <a:cubicBezTo>
                      <a:pt x="310119" y="646792"/>
                      <a:pt x="509108" y="601663"/>
                      <a:pt x="585642" y="601663"/>
                    </a:cubicBezTo>
                    <a:close/>
                    <a:moveTo>
                      <a:pt x="715750" y="0"/>
                    </a:moveTo>
                    <a:cubicBezTo>
                      <a:pt x="871812" y="0"/>
                      <a:pt x="998325" y="121183"/>
                      <a:pt x="998325" y="270669"/>
                    </a:cubicBezTo>
                    <a:cubicBezTo>
                      <a:pt x="998325" y="420155"/>
                      <a:pt x="871812" y="541338"/>
                      <a:pt x="715750" y="541338"/>
                    </a:cubicBezTo>
                    <a:cubicBezTo>
                      <a:pt x="559688" y="541338"/>
                      <a:pt x="433175" y="420155"/>
                      <a:pt x="433175" y="270669"/>
                    </a:cubicBezTo>
                    <a:cubicBezTo>
                      <a:pt x="433175" y="121183"/>
                      <a:pt x="559688" y="0"/>
                      <a:pt x="715750" y="0"/>
                    </a:cubicBezTo>
                    <a:close/>
                  </a:path>
                </a:pathLst>
              </a:custGeom>
              <a:solidFill>
                <a:schemeClr val="dk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sp>
        <p:nvSpPr>
          <p:cNvPr id="7" name="千图设计师MC：ID 29795607矩形 6"/>
          <p:cNvSpPr/>
          <p:nvPr>
            <p:custDataLst>
              <p:tags r:id="rId3"/>
            </p:custDataLst>
          </p:nvPr>
        </p:nvSpPr>
        <p:spPr>
          <a:xfrm>
            <a:off x="2189244" y="1599776"/>
            <a:ext cx="2020252" cy="328762"/>
          </a:xfrm>
          <a:prstGeom prst="rect">
            <a:avLst/>
          </a:prstGeom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zh-CN" altLang="en-US" sz="1600" b="1" dirty="0">
                <a:solidFill>
                  <a:schemeClr val="dk1">
                    <a:lumMod val="100000"/>
                  </a:schemeClr>
                </a:solidFill>
                <a:effectLst/>
              </a:rPr>
              <a:t>输入标题文本</a:t>
            </a:r>
            <a:endParaRPr lang="zh-CN" altLang="en-US" sz="1600" b="1" dirty="0">
              <a:solidFill>
                <a:schemeClr val="dk1">
                  <a:lumMod val="100000"/>
                </a:schemeClr>
              </a:solidFill>
              <a:effectLst/>
            </a:endParaRPr>
          </a:p>
        </p:txBody>
      </p:sp>
      <p:sp>
        <p:nvSpPr>
          <p:cNvPr id="8" name="千图设计师MC：ID 29795607矩形 7"/>
          <p:cNvSpPr/>
          <p:nvPr>
            <p:custDataLst>
              <p:tags r:id="rId4"/>
            </p:custDataLst>
          </p:nvPr>
        </p:nvSpPr>
        <p:spPr>
          <a:xfrm>
            <a:off x="2189244" y="1976615"/>
            <a:ext cx="2020252" cy="986525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  <a:effectLst/>
              </a:rPr>
              <a:t>请替换文字内容复制你的内容到此千图网</a:t>
            </a:r>
            <a:r>
              <a:rPr lang="en-US" altLang="zh-CN" sz="1100" dirty="0">
                <a:solidFill>
                  <a:schemeClr val="dk1">
                    <a:lumMod val="100000"/>
                  </a:schemeClr>
                </a:solidFill>
                <a:effectLst/>
              </a:rPr>
              <a:t>58PIC.COM</a:t>
            </a:r>
            <a:br>
              <a:rPr lang="zh-CN" altLang="en-US" sz="1100" dirty="0">
                <a:solidFill>
                  <a:schemeClr val="dk1">
                    <a:lumMod val="100000"/>
                  </a:schemeClr>
                </a:solidFill>
                <a:effectLst/>
              </a:rPr>
            </a:b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  <a:effectLst/>
              </a:rPr>
              <a:t>如需更改请在（设置形状格式）菜单下（文本选项）中调整</a:t>
            </a:r>
            <a:endParaRPr lang="zh-CN" altLang="en-US" sz="1100" dirty="0">
              <a:solidFill>
                <a:schemeClr val="dk1">
                  <a:lumMod val="100000"/>
                </a:schemeClr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设计师MC：ID 29795607组合 3"/>
          <p:cNvGrpSpPr/>
          <p:nvPr>
            <p:custDataLst>
              <p:tags r:id="rId1"/>
            </p:custDataLst>
          </p:nvPr>
        </p:nvGrpSpPr>
        <p:grpSpPr>
          <a:xfrm>
            <a:off x="3985628" y="2126783"/>
            <a:ext cx="4136059" cy="2604350"/>
            <a:chOff x="2976147" y="1795279"/>
            <a:chExt cx="6239707" cy="3928974"/>
          </a:xfrm>
        </p:grpSpPr>
        <p:sp>
          <p:nvSpPr>
            <p:cNvPr id="37" name="任意多边形: 形状 36"/>
            <p:cNvSpPr>
              <a:spLocks noChangeAspect="1"/>
            </p:cNvSpPr>
            <p:nvPr/>
          </p:nvSpPr>
          <p:spPr bwMode="gray">
            <a:xfrm>
              <a:off x="8420785" y="5310376"/>
              <a:ext cx="63606" cy="75084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20" y="11"/>
                </a:cxn>
                <a:cxn ang="0">
                  <a:pos x="30" y="7"/>
                </a:cxn>
                <a:cxn ang="0">
                  <a:pos x="68" y="32"/>
                </a:cxn>
                <a:cxn ang="0">
                  <a:pos x="105" y="36"/>
                </a:cxn>
                <a:cxn ang="0">
                  <a:pos x="127" y="23"/>
                </a:cxn>
                <a:cxn ang="0">
                  <a:pos x="148" y="22"/>
                </a:cxn>
                <a:cxn ang="0">
                  <a:pos x="165" y="13"/>
                </a:cxn>
                <a:cxn ang="0">
                  <a:pos x="176" y="7"/>
                </a:cxn>
                <a:cxn ang="0">
                  <a:pos x="193" y="22"/>
                </a:cxn>
                <a:cxn ang="0">
                  <a:pos x="198" y="54"/>
                </a:cxn>
                <a:cxn ang="0">
                  <a:pos x="196" y="85"/>
                </a:cxn>
                <a:cxn ang="0">
                  <a:pos x="201" y="109"/>
                </a:cxn>
                <a:cxn ang="0">
                  <a:pos x="198" y="112"/>
                </a:cxn>
                <a:cxn ang="0">
                  <a:pos x="194" y="94"/>
                </a:cxn>
                <a:cxn ang="0">
                  <a:pos x="182" y="119"/>
                </a:cxn>
                <a:cxn ang="0">
                  <a:pos x="177" y="135"/>
                </a:cxn>
                <a:cxn ang="0">
                  <a:pos x="172" y="157"/>
                </a:cxn>
                <a:cxn ang="0">
                  <a:pos x="156" y="155"/>
                </a:cxn>
                <a:cxn ang="0">
                  <a:pos x="154" y="167"/>
                </a:cxn>
                <a:cxn ang="0">
                  <a:pos x="143" y="179"/>
                </a:cxn>
                <a:cxn ang="0">
                  <a:pos x="137" y="184"/>
                </a:cxn>
                <a:cxn ang="0">
                  <a:pos x="127" y="187"/>
                </a:cxn>
                <a:cxn ang="0">
                  <a:pos x="124" y="206"/>
                </a:cxn>
                <a:cxn ang="0">
                  <a:pos x="111" y="216"/>
                </a:cxn>
                <a:cxn ang="0">
                  <a:pos x="99" y="209"/>
                </a:cxn>
                <a:cxn ang="0">
                  <a:pos x="83" y="208"/>
                </a:cxn>
                <a:cxn ang="0">
                  <a:pos x="69" y="201"/>
                </a:cxn>
                <a:cxn ang="0">
                  <a:pos x="80" y="193"/>
                </a:cxn>
                <a:cxn ang="0">
                  <a:pos x="62" y="188"/>
                </a:cxn>
                <a:cxn ang="0">
                  <a:pos x="41" y="157"/>
                </a:cxn>
                <a:cxn ang="0">
                  <a:pos x="25" y="107"/>
                </a:cxn>
                <a:cxn ang="0">
                  <a:pos x="45" y="118"/>
                </a:cxn>
                <a:cxn ang="0">
                  <a:pos x="25" y="92"/>
                </a:cxn>
                <a:cxn ang="0">
                  <a:pos x="2" y="24"/>
                </a:cxn>
              </a:cxnLst>
              <a:rect l="0" t="0" r="r" b="b"/>
              <a:pathLst>
                <a:path w="201" h="216">
                  <a:moveTo>
                    <a:pt x="2" y="0"/>
                  </a:moveTo>
                  <a:lnTo>
                    <a:pt x="4" y="4"/>
                  </a:lnTo>
                  <a:lnTo>
                    <a:pt x="13" y="6"/>
                  </a:lnTo>
                  <a:lnTo>
                    <a:pt x="20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43" y="13"/>
                  </a:lnTo>
                  <a:lnTo>
                    <a:pt x="68" y="32"/>
                  </a:lnTo>
                  <a:lnTo>
                    <a:pt x="100" y="36"/>
                  </a:lnTo>
                  <a:lnTo>
                    <a:pt x="105" y="36"/>
                  </a:lnTo>
                  <a:lnTo>
                    <a:pt x="116" y="28"/>
                  </a:lnTo>
                  <a:lnTo>
                    <a:pt x="127" y="23"/>
                  </a:lnTo>
                  <a:lnTo>
                    <a:pt x="137" y="24"/>
                  </a:lnTo>
                  <a:lnTo>
                    <a:pt x="148" y="22"/>
                  </a:lnTo>
                  <a:lnTo>
                    <a:pt x="159" y="11"/>
                  </a:lnTo>
                  <a:lnTo>
                    <a:pt x="165" y="13"/>
                  </a:lnTo>
                  <a:lnTo>
                    <a:pt x="172" y="16"/>
                  </a:lnTo>
                  <a:lnTo>
                    <a:pt x="176" y="7"/>
                  </a:lnTo>
                  <a:lnTo>
                    <a:pt x="185" y="11"/>
                  </a:lnTo>
                  <a:lnTo>
                    <a:pt x="193" y="22"/>
                  </a:lnTo>
                  <a:lnTo>
                    <a:pt x="197" y="44"/>
                  </a:lnTo>
                  <a:lnTo>
                    <a:pt x="198" y="54"/>
                  </a:lnTo>
                  <a:lnTo>
                    <a:pt x="196" y="65"/>
                  </a:lnTo>
                  <a:lnTo>
                    <a:pt x="196" y="85"/>
                  </a:lnTo>
                  <a:lnTo>
                    <a:pt x="198" y="103"/>
                  </a:lnTo>
                  <a:lnTo>
                    <a:pt x="201" y="109"/>
                  </a:lnTo>
                  <a:lnTo>
                    <a:pt x="198" y="122"/>
                  </a:lnTo>
                  <a:lnTo>
                    <a:pt x="198" y="112"/>
                  </a:lnTo>
                  <a:lnTo>
                    <a:pt x="197" y="102"/>
                  </a:lnTo>
                  <a:lnTo>
                    <a:pt x="194" y="94"/>
                  </a:lnTo>
                  <a:lnTo>
                    <a:pt x="192" y="101"/>
                  </a:lnTo>
                  <a:lnTo>
                    <a:pt x="182" y="119"/>
                  </a:lnTo>
                  <a:lnTo>
                    <a:pt x="182" y="134"/>
                  </a:lnTo>
                  <a:lnTo>
                    <a:pt x="177" y="135"/>
                  </a:lnTo>
                  <a:lnTo>
                    <a:pt x="177" y="153"/>
                  </a:lnTo>
                  <a:lnTo>
                    <a:pt x="172" y="157"/>
                  </a:lnTo>
                  <a:lnTo>
                    <a:pt x="166" y="157"/>
                  </a:lnTo>
                  <a:lnTo>
                    <a:pt x="156" y="155"/>
                  </a:lnTo>
                  <a:lnTo>
                    <a:pt x="154" y="158"/>
                  </a:lnTo>
                  <a:lnTo>
                    <a:pt x="154" y="167"/>
                  </a:lnTo>
                  <a:lnTo>
                    <a:pt x="150" y="176"/>
                  </a:lnTo>
                  <a:lnTo>
                    <a:pt x="143" y="179"/>
                  </a:lnTo>
                  <a:lnTo>
                    <a:pt x="140" y="190"/>
                  </a:lnTo>
                  <a:lnTo>
                    <a:pt x="137" y="184"/>
                  </a:lnTo>
                  <a:lnTo>
                    <a:pt x="131" y="182"/>
                  </a:lnTo>
                  <a:lnTo>
                    <a:pt x="127" y="187"/>
                  </a:lnTo>
                  <a:lnTo>
                    <a:pt x="124" y="198"/>
                  </a:lnTo>
                  <a:lnTo>
                    <a:pt x="124" y="206"/>
                  </a:lnTo>
                  <a:lnTo>
                    <a:pt x="117" y="215"/>
                  </a:lnTo>
                  <a:lnTo>
                    <a:pt x="111" y="216"/>
                  </a:lnTo>
                  <a:lnTo>
                    <a:pt x="105" y="211"/>
                  </a:lnTo>
                  <a:lnTo>
                    <a:pt x="99" y="209"/>
                  </a:lnTo>
                  <a:lnTo>
                    <a:pt x="94" y="212"/>
                  </a:lnTo>
                  <a:lnTo>
                    <a:pt x="83" y="208"/>
                  </a:lnTo>
                  <a:lnTo>
                    <a:pt x="73" y="208"/>
                  </a:lnTo>
                  <a:lnTo>
                    <a:pt x="69" y="201"/>
                  </a:lnTo>
                  <a:lnTo>
                    <a:pt x="77" y="200"/>
                  </a:lnTo>
                  <a:lnTo>
                    <a:pt x="80" y="193"/>
                  </a:lnTo>
                  <a:lnTo>
                    <a:pt x="70" y="193"/>
                  </a:lnTo>
                  <a:lnTo>
                    <a:pt x="62" y="188"/>
                  </a:lnTo>
                  <a:lnTo>
                    <a:pt x="49" y="165"/>
                  </a:lnTo>
                  <a:lnTo>
                    <a:pt x="41" y="157"/>
                  </a:lnTo>
                  <a:lnTo>
                    <a:pt x="37" y="151"/>
                  </a:lnTo>
                  <a:lnTo>
                    <a:pt x="25" y="107"/>
                  </a:lnTo>
                  <a:lnTo>
                    <a:pt x="37" y="129"/>
                  </a:lnTo>
                  <a:lnTo>
                    <a:pt x="45" y="118"/>
                  </a:lnTo>
                  <a:lnTo>
                    <a:pt x="37" y="113"/>
                  </a:lnTo>
                  <a:lnTo>
                    <a:pt x="25" y="92"/>
                  </a:lnTo>
                  <a:lnTo>
                    <a:pt x="0" y="39"/>
                  </a:lnTo>
                  <a:lnTo>
                    <a:pt x="2" y="2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任意多边形: 形状 37"/>
            <p:cNvSpPr>
              <a:spLocks noChangeAspect="1"/>
            </p:cNvSpPr>
            <p:nvPr/>
          </p:nvSpPr>
          <p:spPr bwMode="gray">
            <a:xfrm>
              <a:off x="7869006" y="4666052"/>
              <a:ext cx="706022" cy="605909"/>
            </a:xfrm>
            <a:custGeom>
              <a:avLst/>
              <a:gdLst/>
              <a:ahLst/>
              <a:cxnLst>
                <a:cxn ang="0">
                  <a:pos x="80" y="633"/>
                </a:cxn>
                <a:cxn ang="0">
                  <a:pos x="198" y="560"/>
                </a:cxn>
                <a:cxn ang="0">
                  <a:pos x="357" y="522"/>
                </a:cxn>
                <a:cxn ang="0">
                  <a:pos x="497" y="418"/>
                </a:cxn>
                <a:cxn ang="0">
                  <a:pos x="533" y="330"/>
                </a:cxn>
                <a:cxn ang="0">
                  <a:pos x="566" y="326"/>
                </a:cxn>
                <a:cxn ang="0">
                  <a:pos x="634" y="262"/>
                </a:cxn>
                <a:cxn ang="0">
                  <a:pos x="688" y="222"/>
                </a:cxn>
                <a:cxn ang="0">
                  <a:pos x="739" y="187"/>
                </a:cxn>
                <a:cxn ang="0">
                  <a:pos x="818" y="257"/>
                </a:cxn>
                <a:cxn ang="0">
                  <a:pos x="898" y="254"/>
                </a:cxn>
                <a:cxn ang="0">
                  <a:pos x="921" y="160"/>
                </a:cxn>
                <a:cxn ang="0">
                  <a:pos x="974" y="108"/>
                </a:cxn>
                <a:cxn ang="0">
                  <a:pos x="1045" y="48"/>
                </a:cxn>
                <a:cxn ang="0">
                  <a:pos x="1044" y="29"/>
                </a:cxn>
                <a:cxn ang="0">
                  <a:pos x="1116" y="65"/>
                </a:cxn>
                <a:cxn ang="0">
                  <a:pos x="1205" y="90"/>
                </a:cxn>
                <a:cxn ang="0">
                  <a:pos x="1264" y="90"/>
                </a:cxn>
                <a:cxn ang="0">
                  <a:pos x="1279" y="118"/>
                </a:cxn>
                <a:cxn ang="0">
                  <a:pos x="1243" y="165"/>
                </a:cxn>
                <a:cxn ang="0">
                  <a:pos x="1269" y="264"/>
                </a:cxn>
                <a:cxn ang="0">
                  <a:pos x="1384" y="339"/>
                </a:cxn>
                <a:cxn ang="0">
                  <a:pos x="1553" y="270"/>
                </a:cxn>
                <a:cxn ang="0">
                  <a:pos x="1575" y="72"/>
                </a:cxn>
                <a:cxn ang="0">
                  <a:pos x="1623" y="17"/>
                </a:cxn>
                <a:cxn ang="0">
                  <a:pos x="1667" y="171"/>
                </a:cxn>
                <a:cxn ang="0">
                  <a:pos x="1761" y="252"/>
                </a:cxn>
                <a:cxn ang="0">
                  <a:pos x="1806" y="416"/>
                </a:cxn>
                <a:cxn ang="0">
                  <a:pos x="1851" y="485"/>
                </a:cxn>
                <a:cxn ang="0">
                  <a:pos x="1954" y="540"/>
                </a:cxn>
                <a:cxn ang="0">
                  <a:pos x="1994" y="645"/>
                </a:cxn>
                <a:cxn ang="0">
                  <a:pos x="2054" y="661"/>
                </a:cxn>
                <a:cxn ang="0">
                  <a:pos x="2132" y="791"/>
                </a:cxn>
                <a:cxn ang="0">
                  <a:pos x="2191" y="911"/>
                </a:cxn>
                <a:cxn ang="0">
                  <a:pos x="2206" y="1090"/>
                </a:cxn>
                <a:cxn ang="0">
                  <a:pos x="2158" y="1285"/>
                </a:cxn>
                <a:cxn ang="0">
                  <a:pos x="2089" y="1365"/>
                </a:cxn>
                <a:cxn ang="0">
                  <a:pos x="2034" y="1506"/>
                </a:cxn>
                <a:cxn ang="0">
                  <a:pos x="2008" y="1625"/>
                </a:cxn>
                <a:cxn ang="0">
                  <a:pos x="1823" y="1705"/>
                </a:cxn>
                <a:cxn ang="0">
                  <a:pos x="1785" y="1704"/>
                </a:cxn>
                <a:cxn ang="0">
                  <a:pos x="1715" y="1661"/>
                </a:cxn>
                <a:cxn ang="0">
                  <a:pos x="1572" y="1674"/>
                </a:cxn>
                <a:cxn ang="0">
                  <a:pos x="1453" y="1530"/>
                </a:cxn>
                <a:cxn ang="0">
                  <a:pos x="1376" y="1406"/>
                </a:cxn>
                <a:cxn ang="0">
                  <a:pos x="1330" y="1443"/>
                </a:cxn>
                <a:cxn ang="0">
                  <a:pos x="1358" y="1317"/>
                </a:cxn>
                <a:cxn ang="0">
                  <a:pos x="1302" y="1370"/>
                </a:cxn>
                <a:cxn ang="0">
                  <a:pos x="1220" y="1433"/>
                </a:cxn>
                <a:cxn ang="0">
                  <a:pos x="1177" y="1335"/>
                </a:cxn>
                <a:cxn ang="0">
                  <a:pos x="1062" y="1253"/>
                </a:cxn>
                <a:cxn ang="0">
                  <a:pos x="779" y="1270"/>
                </a:cxn>
                <a:cxn ang="0">
                  <a:pos x="587" y="1354"/>
                </a:cxn>
                <a:cxn ang="0">
                  <a:pos x="419" y="1379"/>
                </a:cxn>
                <a:cxn ang="0">
                  <a:pos x="271" y="1452"/>
                </a:cxn>
                <a:cxn ang="0">
                  <a:pos x="130" y="1405"/>
                </a:cxn>
                <a:cxn ang="0">
                  <a:pos x="142" y="1286"/>
                </a:cxn>
                <a:cxn ang="0">
                  <a:pos x="66" y="1024"/>
                </a:cxn>
                <a:cxn ang="0">
                  <a:pos x="12" y="897"/>
                </a:cxn>
                <a:cxn ang="0">
                  <a:pos x="35" y="884"/>
                </a:cxn>
                <a:cxn ang="0">
                  <a:pos x="8" y="758"/>
                </a:cxn>
              </a:cxnLst>
              <a:rect l="0" t="0" r="r" b="b"/>
              <a:pathLst>
                <a:path w="2217" h="1736">
                  <a:moveTo>
                    <a:pt x="43" y="634"/>
                  </a:moveTo>
                  <a:lnTo>
                    <a:pt x="49" y="629"/>
                  </a:lnTo>
                  <a:lnTo>
                    <a:pt x="48" y="645"/>
                  </a:lnTo>
                  <a:lnTo>
                    <a:pt x="48" y="647"/>
                  </a:lnTo>
                  <a:lnTo>
                    <a:pt x="45" y="651"/>
                  </a:lnTo>
                  <a:lnTo>
                    <a:pt x="44" y="656"/>
                  </a:lnTo>
                  <a:lnTo>
                    <a:pt x="48" y="658"/>
                  </a:lnTo>
                  <a:lnTo>
                    <a:pt x="46" y="666"/>
                  </a:lnTo>
                  <a:lnTo>
                    <a:pt x="45" y="671"/>
                  </a:lnTo>
                  <a:lnTo>
                    <a:pt x="50" y="673"/>
                  </a:lnTo>
                  <a:lnTo>
                    <a:pt x="59" y="666"/>
                  </a:lnTo>
                  <a:lnTo>
                    <a:pt x="62" y="652"/>
                  </a:lnTo>
                  <a:lnTo>
                    <a:pt x="72" y="636"/>
                  </a:lnTo>
                  <a:lnTo>
                    <a:pt x="80" y="633"/>
                  </a:lnTo>
                  <a:lnTo>
                    <a:pt x="87" y="628"/>
                  </a:lnTo>
                  <a:lnTo>
                    <a:pt x="94" y="626"/>
                  </a:lnTo>
                  <a:lnTo>
                    <a:pt x="102" y="620"/>
                  </a:lnTo>
                  <a:lnTo>
                    <a:pt x="120" y="617"/>
                  </a:lnTo>
                  <a:lnTo>
                    <a:pt x="125" y="608"/>
                  </a:lnTo>
                  <a:lnTo>
                    <a:pt x="132" y="601"/>
                  </a:lnTo>
                  <a:lnTo>
                    <a:pt x="140" y="596"/>
                  </a:lnTo>
                  <a:lnTo>
                    <a:pt x="146" y="586"/>
                  </a:lnTo>
                  <a:lnTo>
                    <a:pt x="161" y="580"/>
                  </a:lnTo>
                  <a:lnTo>
                    <a:pt x="167" y="575"/>
                  </a:lnTo>
                  <a:lnTo>
                    <a:pt x="174" y="571"/>
                  </a:lnTo>
                  <a:lnTo>
                    <a:pt x="191" y="559"/>
                  </a:lnTo>
                  <a:lnTo>
                    <a:pt x="195" y="558"/>
                  </a:lnTo>
                  <a:lnTo>
                    <a:pt x="198" y="560"/>
                  </a:lnTo>
                  <a:lnTo>
                    <a:pt x="214" y="561"/>
                  </a:lnTo>
                  <a:lnTo>
                    <a:pt x="222" y="564"/>
                  </a:lnTo>
                  <a:lnTo>
                    <a:pt x="232" y="565"/>
                  </a:lnTo>
                  <a:lnTo>
                    <a:pt x="241" y="564"/>
                  </a:lnTo>
                  <a:lnTo>
                    <a:pt x="249" y="561"/>
                  </a:lnTo>
                  <a:lnTo>
                    <a:pt x="260" y="553"/>
                  </a:lnTo>
                  <a:lnTo>
                    <a:pt x="270" y="547"/>
                  </a:lnTo>
                  <a:lnTo>
                    <a:pt x="280" y="544"/>
                  </a:lnTo>
                  <a:lnTo>
                    <a:pt x="291" y="544"/>
                  </a:lnTo>
                  <a:lnTo>
                    <a:pt x="301" y="542"/>
                  </a:lnTo>
                  <a:lnTo>
                    <a:pt x="322" y="522"/>
                  </a:lnTo>
                  <a:lnTo>
                    <a:pt x="335" y="522"/>
                  </a:lnTo>
                  <a:lnTo>
                    <a:pt x="345" y="527"/>
                  </a:lnTo>
                  <a:lnTo>
                    <a:pt x="357" y="522"/>
                  </a:lnTo>
                  <a:lnTo>
                    <a:pt x="370" y="522"/>
                  </a:lnTo>
                  <a:lnTo>
                    <a:pt x="378" y="520"/>
                  </a:lnTo>
                  <a:lnTo>
                    <a:pt x="388" y="515"/>
                  </a:lnTo>
                  <a:lnTo>
                    <a:pt x="413" y="510"/>
                  </a:lnTo>
                  <a:lnTo>
                    <a:pt x="424" y="504"/>
                  </a:lnTo>
                  <a:lnTo>
                    <a:pt x="432" y="499"/>
                  </a:lnTo>
                  <a:lnTo>
                    <a:pt x="454" y="478"/>
                  </a:lnTo>
                  <a:lnTo>
                    <a:pt x="458" y="470"/>
                  </a:lnTo>
                  <a:lnTo>
                    <a:pt x="459" y="461"/>
                  </a:lnTo>
                  <a:lnTo>
                    <a:pt x="467" y="450"/>
                  </a:lnTo>
                  <a:lnTo>
                    <a:pt x="469" y="445"/>
                  </a:lnTo>
                  <a:lnTo>
                    <a:pt x="469" y="439"/>
                  </a:lnTo>
                  <a:lnTo>
                    <a:pt x="476" y="440"/>
                  </a:lnTo>
                  <a:lnTo>
                    <a:pt x="497" y="418"/>
                  </a:lnTo>
                  <a:lnTo>
                    <a:pt x="500" y="413"/>
                  </a:lnTo>
                  <a:lnTo>
                    <a:pt x="497" y="410"/>
                  </a:lnTo>
                  <a:lnTo>
                    <a:pt x="490" y="381"/>
                  </a:lnTo>
                  <a:lnTo>
                    <a:pt x="491" y="369"/>
                  </a:lnTo>
                  <a:lnTo>
                    <a:pt x="499" y="355"/>
                  </a:lnTo>
                  <a:lnTo>
                    <a:pt x="502" y="353"/>
                  </a:lnTo>
                  <a:lnTo>
                    <a:pt x="508" y="353"/>
                  </a:lnTo>
                  <a:lnTo>
                    <a:pt x="512" y="345"/>
                  </a:lnTo>
                  <a:lnTo>
                    <a:pt x="521" y="338"/>
                  </a:lnTo>
                  <a:lnTo>
                    <a:pt x="524" y="338"/>
                  </a:lnTo>
                  <a:lnTo>
                    <a:pt x="523" y="333"/>
                  </a:lnTo>
                  <a:lnTo>
                    <a:pt x="528" y="322"/>
                  </a:lnTo>
                  <a:lnTo>
                    <a:pt x="530" y="321"/>
                  </a:lnTo>
                  <a:lnTo>
                    <a:pt x="533" y="330"/>
                  </a:lnTo>
                  <a:lnTo>
                    <a:pt x="537" y="337"/>
                  </a:lnTo>
                  <a:lnTo>
                    <a:pt x="543" y="353"/>
                  </a:lnTo>
                  <a:lnTo>
                    <a:pt x="549" y="365"/>
                  </a:lnTo>
                  <a:lnTo>
                    <a:pt x="555" y="372"/>
                  </a:lnTo>
                  <a:lnTo>
                    <a:pt x="560" y="381"/>
                  </a:lnTo>
                  <a:lnTo>
                    <a:pt x="564" y="386"/>
                  </a:lnTo>
                  <a:lnTo>
                    <a:pt x="569" y="375"/>
                  </a:lnTo>
                  <a:lnTo>
                    <a:pt x="569" y="360"/>
                  </a:lnTo>
                  <a:lnTo>
                    <a:pt x="571" y="360"/>
                  </a:lnTo>
                  <a:lnTo>
                    <a:pt x="578" y="359"/>
                  </a:lnTo>
                  <a:lnTo>
                    <a:pt x="576" y="346"/>
                  </a:lnTo>
                  <a:lnTo>
                    <a:pt x="570" y="335"/>
                  </a:lnTo>
                  <a:lnTo>
                    <a:pt x="564" y="330"/>
                  </a:lnTo>
                  <a:lnTo>
                    <a:pt x="566" y="326"/>
                  </a:lnTo>
                  <a:lnTo>
                    <a:pt x="565" y="310"/>
                  </a:lnTo>
                  <a:lnTo>
                    <a:pt x="570" y="305"/>
                  </a:lnTo>
                  <a:lnTo>
                    <a:pt x="580" y="310"/>
                  </a:lnTo>
                  <a:lnTo>
                    <a:pt x="588" y="308"/>
                  </a:lnTo>
                  <a:lnTo>
                    <a:pt x="601" y="324"/>
                  </a:lnTo>
                  <a:lnTo>
                    <a:pt x="618" y="327"/>
                  </a:lnTo>
                  <a:lnTo>
                    <a:pt x="619" y="319"/>
                  </a:lnTo>
                  <a:lnTo>
                    <a:pt x="610" y="316"/>
                  </a:lnTo>
                  <a:lnTo>
                    <a:pt x="613" y="303"/>
                  </a:lnTo>
                  <a:lnTo>
                    <a:pt x="623" y="294"/>
                  </a:lnTo>
                  <a:lnTo>
                    <a:pt x="625" y="287"/>
                  </a:lnTo>
                  <a:lnTo>
                    <a:pt x="620" y="270"/>
                  </a:lnTo>
                  <a:lnTo>
                    <a:pt x="625" y="264"/>
                  </a:lnTo>
                  <a:lnTo>
                    <a:pt x="634" y="262"/>
                  </a:lnTo>
                  <a:lnTo>
                    <a:pt x="645" y="268"/>
                  </a:lnTo>
                  <a:lnTo>
                    <a:pt x="647" y="265"/>
                  </a:lnTo>
                  <a:lnTo>
                    <a:pt x="641" y="253"/>
                  </a:lnTo>
                  <a:lnTo>
                    <a:pt x="642" y="247"/>
                  </a:lnTo>
                  <a:lnTo>
                    <a:pt x="646" y="242"/>
                  </a:lnTo>
                  <a:lnTo>
                    <a:pt x="663" y="248"/>
                  </a:lnTo>
                  <a:lnTo>
                    <a:pt x="663" y="243"/>
                  </a:lnTo>
                  <a:lnTo>
                    <a:pt x="657" y="233"/>
                  </a:lnTo>
                  <a:lnTo>
                    <a:pt x="657" y="221"/>
                  </a:lnTo>
                  <a:lnTo>
                    <a:pt x="666" y="217"/>
                  </a:lnTo>
                  <a:lnTo>
                    <a:pt x="671" y="217"/>
                  </a:lnTo>
                  <a:lnTo>
                    <a:pt x="677" y="215"/>
                  </a:lnTo>
                  <a:lnTo>
                    <a:pt x="687" y="214"/>
                  </a:lnTo>
                  <a:lnTo>
                    <a:pt x="688" y="222"/>
                  </a:lnTo>
                  <a:lnTo>
                    <a:pt x="693" y="220"/>
                  </a:lnTo>
                  <a:lnTo>
                    <a:pt x="700" y="214"/>
                  </a:lnTo>
                  <a:lnTo>
                    <a:pt x="705" y="201"/>
                  </a:lnTo>
                  <a:lnTo>
                    <a:pt x="705" y="197"/>
                  </a:lnTo>
                  <a:lnTo>
                    <a:pt x="699" y="189"/>
                  </a:lnTo>
                  <a:lnTo>
                    <a:pt x="702" y="183"/>
                  </a:lnTo>
                  <a:lnTo>
                    <a:pt x="707" y="189"/>
                  </a:lnTo>
                  <a:lnTo>
                    <a:pt x="709" y="198"/>
                  </a:lnTo>
                  <a:lnTo>
                    <a:pt x="715" y="194"/>
                  </a:lnTo>
                  <a:lnTo>
                    <a:pt x="718" y="188"/>
                  </a:lnTo>
                  <a:lnTo>
                    <a:pt x="721" y="189"/>
                  </a:lnTo>
                  <a:lnTo>
                    <a:pt x="722" y="194"/>
                  </a:lnTo>
                  <a:lnTo>
                    <a:pt x="728" y="193"/>
                  </a:lnTo>
                  <a:lnTo>
                    <a:pt x="739" y="187"/>
                  </a:lnTo>
                  <a:lnTo>
                    <a:pt x="743" y="183"/>
                  </a:lnTo>
                  <a:lnTo>
                    <a:pt x="741" y="176"/>
                  </a:lnTo>
                  <a:lnTo>
                    <a:pt x="749" y="174"/>
                  </a:lnTo>
                  <a:lnTo>
                    <a:pt x="753" y="177"/>
                  </a:lnTo>
                  <a:lnTo>
                    <a:pt x="761" y="181"/>
                  </a:lnTo>
                  <a:lnTo>
                    <a:pt x="770" y="181"/>
                  </a:lnTo>
                  <a:lnTo>
                    <a:pt x="780" y="187"/>
                  </a:lnTo>
                  <a:lnTo>
                    <a:pt x="788" y="193"/>
                  </a:lnTo>
                  <a:lnTo>
                    <a:pt x="804" y="215"/>
                  </a:lnTo>
                  <a:lnTo>
                    <a:pt x="818" y="226"/>
                  </a:lnTo>
                  <a:lnTo>
                    <a:pt x="814" y="242"/>
                  </a:lnTo>
                  <a:lnTo>
                    <a:pt x="814" y="253"/>
                  </a:lnTo>
                  <a:lnTo>
                    <a:pt x="815" y="255"/>
                  </a:lnTo>
                  <a:lnTo>
                    <a:pt x="818" y="257"/>
                  </a:lnTo>
                  <a:lnTo>
                    <a:pt x="819" y="254"/>
                  </a:lnTo>
                  <a:lnTo>
                    <a:pt x="822" y="247"/>
                  </a:lnTo>
                  <a:lnTo>
                    <a:pt x="820" y="243"/>
                  </a:lnTo>
                  <a:lnTo>
                    <a:pt x="825" y="238"/>
                  </a:lnTo>
                  <a:lnTo>
                    <a:pt x="829" y="240"/>
                  </a:lnTo>
                  <a:lnTo>
                    <a:pt x="830" y="237"/>
                  </a:lnTo>
                  <a:lnTo>
                    <a:pt x="836" y="240"/>
                  </a:lnTo>
                  <a:lnTo>
                    <a:pt x="836" y="232"/>
                  </a:lnTo>
                  <a:lnTo>
                    <a:pt x="839" y="231"/>
                  </a:lnTo>
                  <a:lnTo>
                    <a:pt x="849" y="233"/>
                  </a:lnTo>
                  <a:lnTo>
                    <a:pt x="862" y="233"/>
                  </a:lnTo>
                  <a:lnTo>
                    <a:pt x="873" y="232"/>
                  </a:lnTo>
                  <a:lnTo>
                    <a:pt x="881" y="236"/>
                  </a:lnTo>
                  <a:lnTo>
                    <a:pt x="898" y="254"/>
                  </a:lnTo>
                  <a:lnTo>
                    <a:pt x="903" y="253"/>
                  </a:lnTo>
                  <a:lnTo>
                    <a:pt x="903" y="249"/>
                  </a:lnTo>
                  <a:lnTo>
                    <a:pt x="899" y="237"/>
                  </a:lnTo>
                  <a:lnTo>
                    <a:pt x="906" y="233"/>
                  </a:lnTo>
                  <a:lnTo>
                    <a:pt x="908" y="232"/>
                  </a:lnTo>
                  <a:lnTo>
                    <a:pt x="894" y="217"/>
                  </a:lnTo>
                  <a:lnTo>
                    <a:pt x="886" y="205"/>
                  </a:lnTo>
                  <a:lnTo>
                    <a:pt x="890" y="189"/>
                  </a:lnTo>
                  <a:lnTo>
                    <a:pt x="893" y="192"/>
                  </a:lnTo>
                  <a:lnTo>
                    <a:pt x="898" y="189"/>
                  </a:lnTo>
                  <a:lnTo>
                    <a:pt x="909" y="172"/>
                  </a:lnTo>
                  <a:lnTo>
                    <a:pt x="909" y="165"/>
                  </a:lnTo>
                  <a:lnTo>
                    <a:pt x="914" y="158"/>
                  </a:lnTo>
                  <a:lnTo>
                    <a:pt x="921" y="160"/>
                  </a:lnTo>
                  <a:lnTo>
                    <a:pt x="931" y="160"/>
                  </a:lnTo>
                  <a:lnTo>
                    <a:pt x="937" y="154"/>
                  </a:lnTo>
                  <a:lnTo>
                    <a:pt x="936" y="141"/>
                  </a:lnTo>
                  <a:lnTo>
                    <a:pt x="929" y="141"/>
                  </a:lnTo>
                  <a:lnTo>
                    <a:pt x="930" y="135"/>
                  </a:lnTo>
                  <a:lnTo>
                    <a:pt x="931" y="125"/>
                  </a:lnTo>
                  <a:lnTo>
                    <a:pt x="935" y="115"/>
                  </a:lnTo>
                  <a:lnTo>
                    <a:pt x="944" y="113"/>
                  </a:lnTo>
                  <a:lnTo>
                    <a:pt x="953" y="109"/>
                  </a:lnTo>
                  <a:lnTo>
                    <a:pt x="954" y="102"/>
                  </a:lnTo>
                  <a:lnTo>
                    <a:pt x="962" y="103"/>
                  </a:lnTo>
                  <a:lnTo>
                    <a:pt x="969" y="108"/>
                  </a:lnTo>
                  <a:lnTo>
                    <a:pt x="973" y="115"/>
                  </a:lnTo>
                  <a:lnTo>
                    <a:pt x="974" y="108"/>
                  </a:lnTo>
                  <a:lnTo>
                    <a:pt x="968" y="98"/>
                  </a:lnTo>
                  <a:lnTo>
                    <a:pt x="971" y="96"/>
                  </a:lnTo>
                  <a:lnTo>
                    <a:pt x="978" y="88"/>
                  </a:lnTo>
                  <a:lnTo>
                    <a:pt x="991" y="92"/>
                  </a:lnTo>
                  <a:lnTo>
                    <a:pt x="992" y="87"/>
                  </a:lnTo>
                  <a:lnTo>
                    <a:pt x="1003" y="90"/>
                  </a:lnTo>
                  <a:lnTo>
                    <a:pt x="1016" y="88"/>
                  </a:lnTo>
                  <a:lnTo>
                    <a:pt x="1026" y="91"/>
                  </a:lnTo>
                  <a:lnTo>
                    <a:pt x="1034" y="91"/>
                  </a:lnTo>
                  <a:lnTo>
                    <a:pt x="1054" y="85"/>
                  </a:lnTo>
                  <a:lnTo>
                    <a:pt x="1062" y="79"/>
                  </a:lnTo>
                  <a:lnTo>
                    <a:pt x="1062" y="55"/>
                  </a:lnTo>
                  <a:lnTo>
                    <a:pt x="1056" y="49"/>
                  </a:lnTo>
                  <a:lnTo>
                    <a:pt x="1045" y="48"/>
                  </a:lnTo>
                  <a:lnTo>
                    <a:pt x="1038" y="49"/>
                  </a:lnTo>
                  <a:lnTo>
                    <a:pt x="1030" y="44"/>
                  </a:lnTo>
                  <a:lnTo>
                    <a:pt x="1026" y="38"/>
                  </a:lnTo>
                  <a:lnTo>
                    <a:pt x="1017" y="34"/>
                  </a:lnTo>
                  <a:lnTo>
                    <a:pt x="1017" y="33"/>
                  </a:lnTo>
                  <a:lnTo>
                    <a:pt x="1021" y="32"/>
                  </a:lnTo>
                  <a:lnTo>
                    <a:pt x="1024" y="34"/>
                  </a:lnTo>
                  <a:lnTo>
                    <a:pt x="1027" y="29"/>
                  </a:lnTo>
                  <a:lnTo>
                    <a:pt x="1029" y="27"/>
                  </a:lnTo>
                  <a:lnTo>
                    <a:pt x="1032" y="31"/>
                  </a:lnTo>
                  <a:lnTo>
                    <a:pt x="1035" y="45"/>
                  </a:lnTo>
                  <a:lnTo>
                    <a:pt x="1039" y="38"/>
                  </a:lnTo>
                  <a:lnTo>
                    <a:pt x="1039" y="29"/>
                  </a:lnTo>
                  <a:lnTo>
                    <a:pt x="1044" y="29"/>
                  </a:lnTo>
                  <a:lnTo>
                    <a:pt x="1046" y="33"/>
                  </a:lnTo>
                  <a:lnTo>
                    <a:pt x="1051" y="32"/>
                  </a:lnTo>
                  <a:lnTo>
                    <a:pt x="1055" y="38"/>
                  </a:lnTo>
                  <a:lnTo>
                    <a:pt x="1059" y="43"/>
                  </a:lnTo>
                  <a:lnTo>
                    <a:pt x="1067" y="49"/>
                  </a:lnTo>
                  <a:lnTo>
                    <a:pt x="1070" y="42"/>
                  </a:lnTo>
                  <a:lnTo>
                    <a:pt x="1075" y="41"/>
                  </a:lnTo>
                  <a:lnTo>
                    <a:pt x="1080" y="44"/>
                  </a:lnTo>
                  <a:lnTo>
                    <a:pt x="1082" y="50"/>
                  </a:lnTo>
                  <a:lnTo>
                    <a:pt x="1089" y="58"/>
                  </a:lnTo>
                  <a:lnTo>
                    <a:pt x="1104" y="61"/>
                  </a:lnTo>
                  <a:lnTo>
                    <a:pt x="1108" y="61"/>
                  </a:lnTo>
                  <a:lnTo>
                    <a:pt x="1113" y="63"/>
                  </a:lnTo>
                  <a:lnTo>
                    <a:pt x="1116" y="65"/>
                  </a:lnTo>
                  <a:lnTo>
                    <a:pt x="1123" y="60"/>
                  </a:lnTo>
                  <a:lnTo>
                    <a:pt x="1126" y="59"/>
                  </a:lnTo>
                  <a:lnTo>
                    <a:pt x="1126" y="66"/>
                  </a:lnTo>
                  <a:lnTo>
                    <a:pt x="1131" y="69"/>
                  </a:lnTo>
                  <a:lnTo>
                    <a:pt x="1141" y="69"/>
                  </a:lnTo>
                  <a:lnTo>
                    <a:pt x="1151" y="76"/>
                  </a:lnTo>
                  <a:lnTo>
                    <a:pt x="1159" y="75"/>
                  </a:lnTo>
                  <a:lnTo>
                    <a:pt x="1167" y="79"/>
                  </a:lnTo>
                  <a:lnTo>
                    <a:pt x="1177" y="74"/>
                  </a:lnTo>
                  <a:lnTo>
                    <a:pt x="1179" y="74"/>
                  </a:lnTo>
                  <a:lnTo>
                    <a:pt x="1184" y="81"/>
                  </a:lnTo>
                  <a:lnTo>
                    <a:pt x="1195" y="81"/>
                  </a:lnTo>
                  <a:lnTo>
                    <a:pt x="1200" y="84"/>
                  </a:lnTo>
                  <a:lnTo>
                    <a:pt x="1205" y="90"/>
                  </a:lnTo>
                  <a:lnTo>
                    <a:pt x="1216" y="79"/>
                  </a:lnTo>
                  <a:lnTo>
                    <a:pt x="1221" y="76"/>
                  </a:lnTo>
                  <a:lnTo>
                    <a:pt x="1225" y="75"/>
                  </a:lnTo>
                  <a:lnTo>
                    <a:pt x="1234" y="76"/>
                  </a:lnTo>
                  <a:lnTo>
                    <a:pt x="1244" y="71"/>
                  </a:lnTo>
                  <a:lnTo>
                    <a:pt x="1238" y="82"/>
                  </a:lnTo>
                  <a:lnTo>
                    <a:pt x="1241" y="85"/>
                  </a:lnTo>
                  <a:lnTo>
                    <a:pt x="1243" y="86"/>
                  </a:lnTo>
                  <a:lnTo>
                    <a:pt x="1248" y="81"/>
                  </a:lnTo>
                  <a:lnTo>
                    <a:pt x="1249" y="85"/>
                  </a:lnTo>
                  <a:lnTo>
                    <a:pt x="1248" y="101"/>
                  </a:lnTo>
                  <a:lnTo>
                    <a:pt x="1249" y="104"/>
                  </a:lnTo>
                  <a:lnTo>
                    <a:pt x="1259" y="101"/>
                  </a:lnTo>
                  <a:lnTo>
                    <a:pt x="1264" y="90"/>
                  </a:lnTo>
                  <a:lnTo>
                    <a:pt x="1263" y="88"/>
                  </a:lnTo>
                  <a:lnTo>
                    <a:pt x="1264" y="79"/>
                  </a:lnTo>
                  <a:lnTo>
                    <a:pt x="1274" y="70"/>
                  </a:lnTo>
                  <a:lnTo>
                    <a:pt x="1276" y="72"/>
                  </a:lnTo>
                  <a:lnTo>
                    <a:pt x="1279" y="77"/>
                  </a:lnTo>
                  <a:lnTo>
                    <a:pt x="1280" y="92"/>
                  </a:lnTo>
                  <a:lnTo>
                    <a:pt x="1288" y="87"/>
                  </a:lnTo>
                  <a:lnTo>
                    <a:pt x="1295" y="87"/>
                  </a:lnTo>
                  <a:lnTo>
                    <a:pt x="1299" y="91"/>
                  </a:lnTo>
                  <a:lnTo>
                    <a:pt x="1297" y="96"/>
                  </a:lnTo>
                  <a:lnTo>
                    <a:pt x="1293" y="106"/>
                  </a:lnTo>
                  <a:lnTo>
                    <a:pt x="1287" y="115"/>
                  </a:lnTo>
                  <a:lnTo>
                    <a:pt x="1284" y="119"/>
                  </a:lnTo>
                  <a:lnTo>
                    <a:pt x="1279" y="118"/>
                  </a:lnTo>
                  <a:lnTo>
                    <a:pt x="1277" y="122"/>
                  </a:lnTo>
                  <a:lnTo>
                    <a:pt x="1284" y="130"/>
                  </a:lnTo>
                  <a:lnTo>
                    <a:pt x="1276" y="141"/>
                  </a:lnTo>
                  <a:lnTo>
                    <a:pt x="1272" y="144"/>
                  </a:lnTo>
                  <a:lnTo>
                    <a:pt x="1264" y="141"/>
                  </a:lnTo>
                  <a:lnTo>
                    <a:pt x="1263" y="136"/>
                  </a:lnTo>
                  <a:lnTo>
                    <a:pt x="1258" y="142"/>
                  </a:lnTo>
                  <a:lnTo>
                    <a:pt x="1259" y="151"/>
                  </a:lnTo>
                  <a:lnTo>
                    <a:pt x="1261" y="156"/>
                  </a:lnTo>
                  <a:lnTo>
                    <a:pt x="1258" y="152"/>
                  </a:lnTo>
                  <a:lnTo>
                    <a:pt x="1253" y="145"/>
                  </a:lnTo>
                  <a:lnTo>
                    <a:pt x="1248" y="144"/>
                  </a:lnTo>
                  <a:lnTo>
                    <a:pt x="1247" y="156"/>
                  </a:lnTo>
                  <a:lnTo>
                    <a:pt x="1243" y="165"/>
                  </a:lnTo>
                  <a:lnTo>
                    <a:pt x="1243" y="171"/>
                  </a:lnTo>
                  <a:lnTo>
                    <a:pt x="1253" y="168"/>
                  </a:lnTo>
                  <a:lnTo>
                    <a:pt x="1248" y="187"/>
                  </a:lnTo>
                  <a:lnTo>
                    <a:pt x="1248" y="190"/>
                  </a:lnTo>
                  <a:lnTo>
                    <a:pt x="1238" y="210"/>
                  </a:lnTo>
                  <a:lnTo>
                    <a:pt x="1234" y="221"/>
                  </a:lnTo>
                  <a:lnTo>
                    <a:pt x="1232" y="225"/>
                  </a:lnTo>
                  <a:lnTo>
                    <a:pt x="1228" y="231"/>
                  </a:lnTo>
                  <a:lnTo>
                    <a:pt x="1228" y="242"/>
                  </a:lnTo>
                  <a:lnTo>
                    <a:pt x="1234" y="246"/>
                  </a:lnTo>
                  <a:lnTo>
                    <a:pt x="1238" y="252"/>
                  </a:lnTo>
                  <a:lnTo>
                    <a:pt x="1245" y="251"/>
                  </a:lnTo>
                  <a:lnTo>
                    <a:pt x="1254" y="258"/>
                  </a:lnTo>
                  <a:lnTo>
                    <a:pt x="1269" y="264"/>
                  </a:lnTo>
                  <a:lnTo>
                    <a:pt x="1271" y="274"/>
                  </a:lnTo>
                  <a:lnTo>
                    <a:pt x="1275" y="283"/>
                  </a:lnTo>
                  <a:lnTo>
                    <a:pt x="1275" y="297"/>
                  </a:lnTo>
                  <a:lnTo>
                    <a:pt x="1285" y="290"/>
                  </a:lnTo>
                  <a:lnTo>
                    <a:pt x="1307" y="296"/>
                  </a:lnTo>
                  <a:lnTo>
                    <a:pt x="1320" y="295"/>
                  </a:lnTo>
                  <a:lnTo>
                    <a:pt x="1324" y="302"/>
                  </a:lnTo>
                  <a:lnTo>
                    <a:pt x="1335" y="308"/>
                  </a:lnTo>
                  <a:lnTo>
                    <a:pt x="1345" y="313"/>
                  </a:lnTo>
                  <a:lnTo>
                    <a:pt x="1355" y="319"/>
                  </a:lnTo>
                  <a:lnTo>
                    <a:pt x="1361" y="327"/>
                  </a:lnTo>
                  <a:lnTo>
                    <a:pt x="1370" y="334"/>
                  </a:lnTo>
                  <a:lnTo>
                    <a:pt x="1377" y="335"/>
                  </a:lnTo>
                  <a:lnTo>
                    <a:pt x="1384" y="339"/>
                  </a:lnTo>
                  <a:lnTo>
                    <a:pt x="1411" y="346"/>
                  </a:lnTo>
                  <a:lnTo>
                    <a:pt x="1421" y="354"/>
                  </a:lnTo>
                  <a:lnTo>
                    <a:pt x="1425" y="365"/>
                  </a:lnTo>
                  <a:lnTo>
                    <a:pt x="1430" y="371"/>
                  </a:lnTo>
                  <a:lnTo>
                    <a:pt x="1460" y="392"/>
                  </a:lnTo>
                  <a:lnTo>
                    <a:pt x="1475" y="398"/>
                  </a:lnTo>
                  <a:lnTo>
                    <a:pt x="1487" y="394"/>
                  </a:lnTo>
                  <a:lnTo>
                    <a:pt x="1498" y="389"/>
                  </a:lnTo>
                  <a:lnTo>
                    <a:pt x="1516" y="384"/>
                  </a:lnTo>
                  <a:lnTo>
                    <a:pt x="1521" y="377"/>
                  </a:lnTo>
                  <a:lnTo>
                    <a:pt x="1524" y="356"/>
                  </a:lnTo>
                  <a:lnTo>
                    <a:pt x="1537" y="333"/>
                  </a:lnTo>
                  <a:lnTo>
                    <a:pt x="1548" y="287"/>
                  </a:lnTo>
                  <a:lnTo>
                    <a:pt x="1553" y="270"/>
                  </a:lnTo>
                  <a:lnTo>
                    <a:pt x="1557" y="258"/>
                  </a:lnTo>
                  <a:lnTo>
                    <a:pt x="1560" y="246"/>
                  </a:lnTo>
                  <a:lnTo>
                    <a:pt x="1559" y="231"/>
                  </a:lnTo>
                  <a:lnTo>
                    <a:pt x="1553" y="213"/>
                  </a:lnTo>
                  <a:lnTo>
                    <a:pt x="1555" y="197"/>
                  </a:lnTo>
                  <a:lnTo>
                    <a:pt x="1553" y="165"/>
                  </a:lnTo>
                  <a:lnTo>
                    <a:pt x="1561" y="145"/>
                  </a:lnTo>
                  <a:lnTo>
                    <a:pt x="1560" y="128"/>
                  </a:lnTo>
                  <a:lnTo>
                    <a:pt x="1565" y="118"/>
                  </a:lnTo>
                  <a:lnTo>
                    <a:pt x="1566" y="108"/>
                  </a:lnTo>
                  <a:lnTo>
                    <a:pt x="1559" y="106"/>
                  </a:lnTo>
                  <a:lnTo>
                    <a:pt x="1560" y="95"/>
                  </a:lnTo>
                  <a:lnTo>
                    <a:pt x="1564" y="76"/>
                  </a:lnTo>
                  <a:lnTo>
                    <a:pt x="1575" y="72"/>
                  </a:lnTo>
                  <a:lnTo>
                    <a:pt x="1578" y="64"/>
                  </a:lnTo>
                  <a:lnTo>
                    <a:pt x="1583" y="45"/>
                  </a:lnTo>
                  <a:lnTo>
                    <a:pt x="1596" y="29"/>
                  </a:lnTo>
                  <a:lnTo>
                    <a:pt x="1596" y="16"/>
                  </a:lnTo>
                  <a:lnTo>
                    <a:pt x="1596" y="15"/>
                  </a:lnTo>
                  <a:lnTo>
                    <a:pt x="1599" y="11"/>
                  </a:lnTo>
                  <a:lnTo>
                    <a:pt x="1604" y="10"/>
                  </a:lnTo>
                  <a:lnTo>
                    <a:pt x="1613" y="5"/>
                  </a:lnTo>
                  <a:lnTo>
                    <a:pt x="1616" y="0"/>
                  </a:lnTo>
                  <a:lnTo>
                    <a:pt x="1623" y="2"/>
                  </a:lnTo>
                  <a:lnTo>
                    <a:pt x="1623" y="7"/>
                  </a:lnTo>
                  <a:lnTo>
                    <a:pt x="1624" y="16"/>
                  </a:lnTo>
                  <a:lnTo>
                    <a:pt x="1623" y="16"/>
                  </a:lnTo>
                  <a:lnTo>
                    <a:pt x="1623" y="17"/>
                  </a:lnTo>
                  <a:lnTo>
                    <a:pt x="1625" y="31"/>
                  </a:lnTo>
                  <a:lnTo>
                    <a:pt x="1625" y="58"/>
                  </a:lnTo>
                  <a:lnTo>
                    <a:pt x="1629" y="68"/>
                  </a:lnTo>
                  <a:lnTo>
                    <a:pt x="1639" y="68"/>
                  </a:lnTo>
                  <a:lnTo>
                    <a:pt x="1641" y="74"/>
                  </a:lnTo>
                  <a:lnTo>
                    <a:pt x="1640" y="88"/>
                  </a:lnTo>
                  <a:lnTo>
                    <a:pt x="1646" y="93"/>
                  </a:lnTo>
                  <a:lnTo>
                    <a:pt x="1650" y="103"/>
                  </a:lnTo>
                  <a:lnTo>
                    <a:pt x="1655" y="107"/>
                  </a:lnTo>
                  <a:lnTo>
                    <a:pt x="1656" y="122"/>
                  </a:lnTo>
                  <a:lnTo>
                    <a:pt x="1661" y="124"/>
                  </a:lnTo>
                  <a:lnTo>
                    <a:pt x="1663" y="139"/>
                  </a:lnTo>
                  <a:lnTo>
                    <a:pt x="1667" y="151"/>
                  </a:lnTo>
                  <a:lnTo>
                    <a:pt x="1667" y="171"/>
                  </a:lnTo>
                  <a:lnTo>
                    <a:pt x="1670" y="179"/>
                  </a:lnTo>
                  <a:lnTo>
                    <a:pt x="1672" y="189"/>
                  </a:lnTo>
                  <a:lnTo>
                    <a:pt x="1677" y="199"/>
                  </a:lnTo>
                  <a:lnTo>
                    <a:pt x="1684" y="208"/>
                  </a:lnTo>
                  <a:lnTo>
                    <a:pt x="1693" y="211"/>
                  </a:lnTo>
                  <a:lnTo>
                    <a:pt x="1705" y="200"/>
                  </a:lnTo>
                  <a:lnTo>
                    <a:pt x="1715" y="198"/>
                  </a:lnTo>
                  <a:lnTo>
                    <a:pt x="1723" y="199"/>
                  </a:lnTo>
                  <a:lnTo>
                    <a:pt x="1729" y="215"/>
                  </a:lnTo>
                  <a:lnTo>
                    <a:pt x="1739" y="219"/>
                  </a:lnTo>
                  <a:lnTo>
                    <a:pt x="1747" y="228"/>
                  </a:lnTo>
                  <a:lnTo>
                    <a:pt x="1755" y="232"/>
                  </a:lnTo>
                  <a:lnTo>
                    <a:pt x="1764" y="242"/>
                  </a:lnTo>
                  <a:lnTo>
                    <a:pt x="1761" y="252"/>
                  </a:lnTo>
                  <a:lnTo>
                    <a:pt x="1764" y="258"/>
                  </a:lnTo>
                  <a:lnTo>
                    <a:pt x="1763" y="276"/>
                  </a:lnTo>
                  <a:lnTo>
                    <a:pt x="1766" y="286"/>
                  </a:lnTo>
                  <a:lnTo>
                    <a:pt x="1766" y="295"/>
                  </a:lnTo>
                  <a:lnTo>
                    <a:pt x="1771" y="303"/>
                  </a:lnTo>
                  <a:lnTo>
                    <a:pt x="1771" y="319"/>
                  </a:lnTo>
                  <a:lnTo>
                    <a:pt x="1775" y="332"/>
                  </a:lnTo>
                  <a:lnTo>
                    <a:pt x="1787" y="349"/>
                  </a:lnTo>
                  <a:lnTo>
                    <a:pt x="1796" y="349"/>
                  </a:lnTo>
                  <a:lnTo>
                    <a:pt x="1797" y="361"/>
                  </a:lnTo>
                  <a:lnTo>
                    <a:pt x="1804" y="381"/>
                  </a:lnTo>
                  <a:lnTo>
                    <a:pt x="1807" y="393"/>
                  </a:lnTo>
                  <a:lnTo>
                    <a:pt x="1808" y="409"/>
                  </a:lnTo>
                  <a:lnTo>
                    <a:pt x="1806" y="416"/>
                  </a:lnTo>
                  <a:lnTo>
                    <a:pt x="1806" y="426"/>
                  </a:lnTo>
                  <a:lnTo>
                    <a:pt x="1808" y="437"/>
                  </a:lnTo>
                  <a:lnTo>
                    <a:pt x="1814" y="443"/>
                  </a:lnTo>
                  <a:lnTo>
                    <a:pt x="1819" y="445"/>
                  </a:lnTo>
                  <a:lnTo>
                    <a:pt x="1818" y="448"/>
                  </a:lnTo>
                  <a:lnTo>
                    <a:pt x="1822" y="445"/>
                  </a:lnTo>
                  <a:lnTo>
                    <a:pt x="1822" y="447"/>
                  </a:lnTo>
                  <a:lnTo>
                    <a:pt x="1819" y="452"/>
                  </a:lnTo>
                  <a:lnTo>
                    <a:pt x="1820" y="454"/>
                  </a:lnTo>
                  <a:lnTo>
                    <a:pt x="1820" y="461"/>
                  </a:lnTo>
                  <a:lnTo>
                    <a:pt x="1824" y="470"/>
                  </a:lnTo>
                  <a:lnTo>
                    <a:pt x="1838" y="475"/>
                  </a:lnTo>
                  <a:lnTo>
                    <a:pt x="1841" y="480"/>
                  </a:lnTo>
                  <a:lnTo>
                    <a:pt x="1851" y="485"/>
                  </a:lnTo>
                  <a:lnTo>
                    <a:pt x="1871" y="490"/>
                  </a:lnTo>
                  <a:lnTo>
                    <a:pt x="1874" y="489"/>
                  </a:lnTo>
                  <a:lnTo>
                    <a:pt x="1881" y="485"/>
                  </a:lnTo>
                  <a:lnTo>
                    <a:pt x="1884" y="502"/>
                  </a:lnTo>
                  <a:lnTo>
                    <a:pt x="1888" y="511"/>
                  </a:lnTo>
                  <a:lnTo>
                    <a:pt x="1893" y="515"/>
                  </a:lnTo>
                  <a:lnTo>
                    <a:pt x="1903" y="512"/>
                  </a:lnTo>
                  <a:lnTo>
                    <a:pt x="1911" y="517"/>
                  </a:lnTo>
                  <a:lnTo>
                    <a:pt x="1920" y="518"/>
                  </a:lnTo>
                  <a:lnTo>
                    <a:pt x="1925" y="527"/>
                  </a:lnTo>
                  <a:lnTo>
                    <a:pt x="1931" y="533"/>
                  </a:lnTo>
                  <a:lnTo>
                    <a:pt x="1937" y="529"/>
                  </a:lnTo>
                  <a:lnTo>
                    <a:pt x="1942" y="533"/>
                  </a:lnTo>
                  <a:lnTo>
                    <a:pt x="1954" y="540"/>
                  </a:lnTo>
                  <a:lnTo>
                    <a:pt x="1958" y="545"/>
                  </a:lnTo>
                  <a:lnTo>
                    <a:pt x="1960" y="556"/>
                  </a:lnTo>
                  <a:lnTo>
                    <a:pt x="1953" y="554"/>
                  </a:lnTo>
                  <a:lnTo>
                    <a:pt x="1952" y="566"/>
                  </a:lnTo>
                  <a:lnTo>
                    <a:pt x="1958" y="572"/>
                  </a:lnTo>
                  <a:lnTo>
                    <a:pt x="1968" y="574"/>
                  </a:lnTo>
                  <a:lnTo>
                    <a:pt x="1970" y="580"/>
                  </a:lnTo>
                  <a:lnTo>
                    <a:pt x="1978" y="588"/>
                  </a:lnTo>
                  <a:lnTo>
                    <a:pt x="1980" y="597"/>
                  </a:lnTo>
                  <a:lnTo>
                    <a:pt x="1983" y="603"/>
                  </a:lnTo>
                  <a:lnTo>
                    <a:pt x="1985" y="610"/>
                  </a:lnTo>
                  <a:lnTo>
                    <a:pt x="1992" y="612"/>
                  </a:lnTo>
                  <a:lnTo>
                    <a:pt x="1994" y="619"/>
                  </a:lnTo>
                  <a:lnTo>
                    <a:pt x="1994" y="645"/>
                  </a:lnTo>
                  <a:lnTo>
                    <a:pt x="1996" y="651"/>
                  </a:lnTo>
                  <a:lnTo>
                    <a:pt x="1997" y="658"/>
                  </a:lnTo>
                  <a:lnTo>
                    <a:pt x="2002" y="662"/>
                  </a:lnTo>
                  <a:lnTo>
                    <a:pt x="2005" y="671"/>
                  </a:lnTo>
                  <a:lnTo>
                    <a:pt x="2007" y="672"/>
                  </a:lnTo>
                  <a:lnTo>
                    <a:pt x="2011" y="669"/>
                  </a:lnTo>
                  <a:lnTo>
                    <a:pt x="2017" y="669"/>
                  </a:lnTo>
                  <a:lnTo>
                    <a:pt x="2017" y="655"/>
                  </a:lnTo>
                  <a:lnTo>
                    <a:pt x="2023" y="650"/>
                  </a:lnTo>
                  <a:lnTo>
                    <a:pt x="2027" y="660"/>
                  </a:lnTo>
                  <a:lnTo>
                    <a:pt x="2032" y="665"/>
                  </a:lnTo>
                  <a:lnTo>
                    <a:pt x="2043" y="669"/>
                  </a:lnTo>
                  <a:lnTo>
                    <a:pt x="2051" y="676"/>
                  </a:lnTo>
                  <a:lnTo>
                    <a:pt x="2054" y="661"/>
                  </a:lnTo>
                  <a:lnTo>
                    <a:pt x="2057" y="665"/>
                  </a:lnTo>
                  <a:lnTo>
                    <a:pt x="2059" y="671"/>
                  </a:lnTo>
                  <a:lnTo>
                    <a:pt x="2061" y="674"/>
                  </a:lnTo>
                  <a:lnTo>
                    <a:pt x="2065" y="690"/>
                  </a:lnTo>
                  <a:lnTo>
                    <a:pt x="2065" y="720"/>
                  </a:lnTo>
                  <a:lnTo>
                    <a:pt x="2068" y="733"/>
                  </a:lnTo>
                  <a:lnTo>
                    <a:pt x="2077" y="739"/>
                  </a:lnTo>
                  <a:lnTo>
                    <a:pt x="2083" y="748"/>
                  </a:lnTo>
                  <a:lnTo>
                    <a:pt x="2098" y="760"/>
                  </a:lnTo>
                  <a:lnTo>
                    <a:pt x="2110" y="760"/>
                  </a:lnTo>
                  <a:lnTo>
                    <a:pt x="2118" y="766"/>
                  </a:lnTo>
                  <a:lnTo>
                    <a:pt x="2124" y="774"/>
                  </a:lnTo>
                  <a:lnTo>
                    <a:pt x="2130" y="785"/>
                  </a:lnTo>
                  <a:lnTo>
                    <a:pt x="2132" y="791"/>
                  </a:lnTo>
                  <a:lnTo>
                    <a:pt x="2141" y="800"/>
                  </a:lnTo>
                  <a:lnTo>
                    <a:pt x="2151" y="802"/>
                  </a:lnTo>
                  <a:lnTo>
                    <a:pt x="2151" y="806"/>
                  </a:lnTo>
                  <a:lnTo>
                    <a:pt x="2163" y="824"/>
                  </a:lnTo>
                  <a:lnTo>
                    <a:pt x="2162" y="830"/>
                  </a:lnTo>
                  <a:lnTo>
                    <a:pt x="2173" y="835"/>
                  </a:lnTo>
                  <a:lnTo>
                    <a:pt x="2177" y="844"/>
                  </a:lnTo>
                  <a:lnTo>
                    <a:pt x="2178" y="862"/>
                  </a:lnTo>
                  <a:lnTo>
                    <a:pt x="2184" y="872"/>
                  </a:lnTo>
                  <a:lnTo>
                    <a:pt x="2186" y="876"/>
                  </a:lnTo>
                  <a:lnTo>
                    <a:pt x="2190" y="871"/>
                  </a:lnTo>
                  <a:lnTo>
                    <a:pt x="2191" y="886"/>
                  </a:lnTo>
                  <a:lnTo>
                    <a:pt x="2189" y="900"/>
                  </a:lnTo>
                  <a:lnTo>
                    <a:pt x="2191" y="911"/>
                  </a:lnTo>
                  <a:lnTo>
                    <a:pt x="2194" y="938"/>
                  </a:lnTo>
                  <a:lnTo>
                    <a:pt x="2197" y="948"/>
                  </a:lnTo>
                  <a:lnTo>
                    <a:pt x="2193" y="945"/>
                  </a:lnTo>
                  <a:lnTo>
                    <a:pt x="2191" y="952"/>
                  </a:lnTo>
                  <a:lnTo>
                    <a:pt x="2193" y="956"/>
                  </a:lnTo>
                  <a:lnTo>
                    <a:pt x="2194" y="963"/>
                  </a:lnTo>
                  <a:lnTo>
                    <a:pt x="2197" y="967"/>
                  </a:lnTo>
                  <a:lnTo>
                    <a:pt x="2200" y="979"/>
                  </a:lnTo>
                  <a:lnTo>
                    <a:pt x="2207" y="995"/>
                  </a:lnTo>
                  <a:lnTo>
                    <a:pt x="2216" y="1023"/>
                  </a:lnTo>
                  <a:lnTo>
                    <a:pt x="2217" y="1050"/>
                  </a:lnTo>
                  <a:lnTo>
                    <a:pt x="2215" y="1066"/>
                  </a:lnTo>
                  <a:lnTo>
                    <a:pt x="2211" y="1074"/>
                  </a:lnTo>
                  <a:lnTo>
                    <a:pt x="2206" y="1090"/>
                  </a:lnTo>
                  <a:lnTo>
                    <a:pt x="2204" y="1110"/>
                  </a:lnTo>
                  <a:lnTo>
                    <a:pt x="2199" y="1142"/>
                  </a:lnTo>
                  <a:lnTo>
                    <a:pt x="2196" y="1145"/>
                  </a:lnTo>
                  <a:lnTo>
                    <a:pt x="2189" y="1164"/>
                  </a:lnTo>
                  <a:lnTo>
                    <a:pt x="2188" y="1182"/>
                  </a:lnTo>
                  <a:lnTo>
                    <a:pt x="2190" y="1201"/>
                  </a:lnTo>
                  <a:lnTo>
                    <a:pt x="2186" y="1207"/>
                  </a:lnTo>
                  <a:lnTo>
                    <a:pt x="2186" y="1214"/>
                  </a:lnTo>
                  <a:lnTo>
                    <a:pt x="2172" y="1252"/>
                  </a:lnTo>
                  <a:lnTo>
                    <a:pt x="2167" y="1258"/>
                  </a:lnTo>
                  <a:lnTo>
                    <a:pt x="2162" y="1266"/>
                  </a:lnTo>
                  <a:lnTo>
                    <a:pt x="2156" y="1273"/>
                  </a:lnTo>
                  <a:lnTo>
                    <a:pt x="2156" y="1280"/>
                  </a:lnTo>
                  <a:lnTo>
                    <a:pt x="2158" y="1285"/>
                  </a:lnTo>
                  <a:lnTo>
                    <a:pt x="2153" y="1291"/>
                  </a:lnTo>
                  <a:lnTo>
                    <a:pt x="2145" y="1302"/>
                  </a:lnTo>
                  <a:lnTo>
                    <a:pt x="2137" y="1302"/>
                  </a:lnTo>
                  <a:lnTo>
                    <a:pt x="2135" y="1306"/>
                  </a:lnTo>
                  <a:lnTo>
                    <a:pt x="2141" y="1308"/>
                  </a:lnTo>
                  <a:lnTo>
                    <a:pt x="2130" y="1312"/>
                  </a:lnTo>
                  <a:lnTo>
                    <a:pt x="2123" y="1316"/>
                  </a:lnTo>
                  <a:lnTo>
                    <a:pt x="2120" y="1323"/>
                  </a:lnTo>
                  <a:lnTo>
                    <a:pt x="2114" y="1331"/>
                  </a:lnTo>
                  <a:lnTo>
                    <a:pt x="2108" y="1346"/>
                  </a:lnTo>
                  <a:lnTo>
                    <a:pt x="2100" y="1357"/>
                  </a:lnTo>
                  <a:lnTo>
                    <a:pt x="2094" y="1359"/>
                  </a:lnTo>
                  <a:lnTo>
                    <a:pt x="2091" y="1360"/>
                  </a:lnTo>
                  <a:lnTo>
                    <a:pt x="2089" y="1365"/>
                  </a:lnTo>
                  <a:lnTo>
                    <a:pt x="2097" y="1367"/>
                  </a:lnTo>
                  <a:lnTo>
                    <a:pt x="2096" y="1379"/>
                  </a:lnTo>
                  <a:lnTo>
                    <a:pt x="2091" y="1392"/>
                  </a:lnTo>
                  <a:lnTo>
                    <a:pt x="2088" y="1392"/>
                  </a:lnTo>
                  <a:lnTo>
                    <a:pt x="2087" y="1400"/>
                  </a:lnTo>
                  <a:lnTo>
                    <a:pt x="2078" y="1411"/>
                  </a:lnTo>
                  <a:lnTo>
                    <a:pt x="2065" y="1458"/>
                  </a:lnTo>
                  <a:lnTo>
                    <a:pt x="2065" y="1468"/>
                  </a:lnTo>
                  <a:lnTo>
                    <a:pt x="2056" y="1462"/>
                  </a:lnTo>
                  <a:lnTo>
                    <a:pt x="2049" y="1481"/>
                  </a:lnTo>
                  <a:lnTo>
                    <a:pt x="2044" y="1487"/>
                  </a:lnTo>
                  <a:lnTo>
                    <a:pt x="2041" y="1497"/>
                  </a:lnTo>
                  <a:lnTo>
                    <a:pt x="2038" y="1500"/>
                  </a:lnTo>
                  <a:lnTo>
                    <a:pt x="2034" y="1506"/>
                  </a:lnTo>
                  <a:lnTo>
                    <a:pt x="2033" y="1521"/>
                  </a:lnTo>
                  <a:lnTo>
                    <a:pt x="2029" y="1538"/>
                  </a:lnTo>
                  <a:lnTo>
                    <a:pt x="2033" y="1546"/>
                  </a:lnTo>
                  <a:lnTo>
                    <a:pt x="2030" y="1550"/>
                  </a:lnTo>
                  <a:lnTo>
                    <a:pt x="2029" y="1562"/>
                  </a:lnTo>
                  <a:lnTo>
                    <a:pt x="2023" y="1577"/>
                  </a:lnTo>
                  <a:lnTo>
                    <a:pt x="2021" y="1587"/>
                  </a:lnTo>
                  <a:lnTo>
                    <a:pt x="2021" y="1593"/>
                  </a:lnTo>
                  <a:lnTo>
                    <a:pt x="2024" y="1603"/>
                  </a:lnTo>
                  <a:lnTo>
                    <a:pt x="2024" y="1613"/>
                  </a:lnTo>
                  <a:lnTo>
                    <a:pt x="2023" y="1621"/>
                  </a:lnTo>
                  <a:lnTo>
                    <a:pt x="2021" y="1629"/>
                  </a:lnTo>
                  <a:lnTo>
                    <a:pt x="2012" y="1624"/>
                  </a:lnTo>
                  <a:lnTo>
                    <a:pt x="2008" y="1625"/>
                  </a:lnTo>
                  <a:lnTo>
                    <a:pt x="2007" y="1637"/>
                  </a:lnTo>
                  <a:lnTo>
                    <a:pt x="1987" y="1643"/>
                  </a:lnTo>
                  <a:lnTo>
                    <a:pt x="1932" y="1645"/>
                  </a:lnTo>
                  <a:lnTo>
                    <a:pt x="1920" y="1648"/>
                  </a:lnTo>
                  <a:lnTo>
                    <a:pt x="1898" y="1661"/>
                  </a:lnTo>
                  <a:lnTo>
                    <a:pt x="1888" y="1669"/>
                  </a:lnTo>
                  <a:lnTo>
                    <a:pt x="1874" y="1678"/>
                  </a:lnTo>
                  <a:lnTo>
                    <a:pt x="1868" y="1685"/>
                  </a:lnTo>
                  <a:lnTo>
                    <a:pt x="1866" y="1691"/>
                  </a:lnTo>
                  <a:lnTo>
                    <a:pt x="1854" y="1699"/>
                  </a:lnTo>
                  <a:lnTo>
                    <a:pt x="1847" y="1705"/>
                  </a:lnTo>
                  <a:lnTo>
                    <a:pt x="1844" y="1701"/>
                  </a:lnTo>
                  <a:lnTo>
                    <a:pt x="1830" y="1705"/>
                  </a:lnTo>
                  <a:lnTo>
                    <a:pt x="1823" y="1705"/>
                  </a:lnTo>
                  <a:lnTo>
                    <a:pt x="1819" y="1706"/>
                  </a:lnTo>
                  <a:lnTo>
                    <a:pt x="1818" y="1715"/>
                  </a:lnTo>
                  <a:lnTo>
                    <a:pt x="1822" y="1720"/>
                  </a:lnTo>
                  <a:lnTo>
                    <a:pt x="1825" y="1713"/>
                  </a:lnTo>
                  <a:lnTo>
                    <a:pt x="1831" y="1709"/>
                  </a:lnTo>
                  <a:lnTo>
                    <a:pt x="1836" y="1709"/>
                  </a:lnTo>
                  <a:lnTo>
                    <a:pt x="1833" y="1720"/>
                  </a:lnTo>
                  <a:lnTo>
                    <a:pt x="1831" y="1729"/>
                  </a:lnTo>
                  <a:lnTo>
                    <a:pt x="1826" y="1736"/>
                  </a:lnTo>
                  <a:lnTo>
                    <a:pt x="1813" y="1717"/>
                  </a:lnTo>
                  <a:lnTo>
                    <a:pt x="1808" y="1717"/>
                  </a:lnTo>
                  <a:lnTo>
                    <a:pt x="1799" y="1713"/>
                  </a:lnTo>
                  <a:lnTo>
                    <a:pt x="1796" y="1704"/>
                  </a:lnTo>
                  <a:lnTo>
                    <a:pt x="1785" y="1704"/>
                  </a:lnTo>
                  <a:lnTo>
                    <a:pt x="1777" y="1696"/>
                  </a:lnTo>
                  <a:lnTo>
                    <a:pt x="1776" y="1690"/>
                  </a:lnTo>
                  <a:lnTo>
                    <a:pt x="1779" y="1679"/>
                  </a:lnTo>
                  <a:lnTo>
                    <a:pt x="1772" y="1673"/>
                  </a:lnTo>
                  <a:lnTo>
                    <a:pt x="1760" y="1682"/>
                  </a:lnTo>
                  <a:lnTo>
                    <a:pt x="1750" y="1685"/>
                  </a:lnTo>
                  <a:lnTo>
                    <a:pt x="1739" y="1682"/>
                  </a:lnTo>
                  <a:lnTo>
                    <a:pt x="1736" y="1675"/>
                  </a:lnTo>
                  <a:lnTo>
                    <a:pt x="1749" y="1675"/>
                  </a:lnTo>
                  <a:lnTo>
                    <a:pt x="1752" y="1666"/>
                  </a:lnTo>
                  <a:lnTo>
                    <a:pt x="1750" y="1652"/>
                  </a:lnTo>
                  <a:lnTo>
                    <a:pt x="1741" y="1647"/>
                  </a:lnTo>
                  <a:lnTo>
                    <a:pt x="1725" y="1659"/>
                  </a:lnTo>
                  <a:lnTo>
                    <a:pt x="1715" y="1661"/>
                  </a:lnTo>
                  <a:lnTo>
                    <a:pt x="1728" y="1669"/>
                  </a:lnTo>
                  <a:lnTo>
                    <a:pt x="1729" y="1672"/>
                  </a:lnTo>
                  <a:lnTo>
                    <a:pt x="1721" y="1673"/>
                  </a:lnTo>
                  <a:lnTo>
                    <a:pt x="1710" y="1678"/>
                  </a:lnTo>
                  <a:lnTo>
                    <a:pt x="1699" y="1686"/>
                  </a:lnTo>
                  <a:lnTo>
                    <a:pt x="1690" y="1701"/>
                  </a:lnTo>
                  <a:lnTo>
                    <a:pt x="1672" y="1710"/>
                  </a:lnTo>
                  <a:lnTo>
                    <a:pt x="1658" y="1713"/>
                  </a:lnTo>
                  <a:lnTo>
                    <a:pt x="1655" y="1709"/>
                  </a:lnTo>
                  <a:lnTo>
                    <a:pt x="1635" y="1699"/>
                  </a:lnTo>
                  <a:lnTo>
                    <a:pt x="1616" y="1686"/>
                  </a:lnTo>
                  <a:lnTo>
                    <a:pt x="1607" y="1683"/>
                  </a:lnTo>
                  <a:lnTo>
                    <a:pt x="1593" y="1682"/>
                  </a:lnTo>
                  <a:lnTo>
                    <a:pt x="1572" y="1674"/>
                  </a:lnTo>
                  <a:lnTo>
                    <a:pt x="1564" y="1675"/>
                  </a:lnTo>
                  <a:lnTo>
                    <a:pt x="1555" y="1682"/>
                  </a:lnTo>
                  <a:lnTo>
                    <a:pt x="1548" y="1671"/>
                  </a:lnTo>
                  <a:lnTo>
                    <a:pt x="1529" y="1659"/>
                  </a:lnTo>
                  <a:lnTo>
                    <a:pt x="1511" y="1658"/>
                  </a:lnTo>
                  <a:lnTo>
                    <a:pt x="1496" y="1650"/>
                  </a:lnTo>
                  <a:lnTo>
                    <a:pt x="1486" y="1639"/>
                  </a:lnTo>
                  <a:lnTo>
                    <a:pt x="1481" y="1625"/>
                  </a:lnTo>
                  <a:lnTo>
                    <a:pt x="1470" y="1618"/>
                  </a:lnTo>
                  <a:lnTo>
                    <a:pt x="1458" y="1588"/>
                  </a:lnTo>
                  <a:lnTo>
                    <a:pt x="1457" y="1582"/>
                  </a:lnTo>
                  <a:lnTo>
                    <a:pt x="1462" y="1572"/>
                  </a:lnTo>
                  <a:lnTo>
                    <a:pt x="1463" y="1559"/>
                  </a:lnTo>
                  <a:lnTo>
                    <a:pt x="1453" y="1530"/>
                  </a:lnTo>
                  <a:lnTo>
                    <a:pt x="1430" y="1500"/>
                  </a:lnTo>
                  <a:lnTo>
                    <a:pt x="1437" y="1483"/>
                  </a:lnTo>
                  <a:lnTo>
                    <a:pt x="1436" y="1480"/>
                  </a:lnTo>
                  <a:lnTo>
                    <a:pt x="1421" y="1481"/>
                  </a:lnTo>
                  <a:lnTo>
                    <a:pt x="1406" y="1490"/>
                  </a:lnTo>
                  <a:lnTo>
                    <a:pt x="1389" y="1496"/>
                  </a:lnTo>
                  <a:lnTo>
                    <a:pt x="1379" y="1497"/>
                  </a:lnTo>
                  <a:lnTo>
                    <a:pt x="1372" y="1495"/>
                  </a:lnTo>
                  <a:lnTo>
                    <a:pt x="1379" y="1484"/>
                  </a:lnTo>
                  <a:lnTo>
                    <a:pt x="1387" y="1468"/>
                  </a:lnTo>
                  <a:lnTo>
                    <a:pt x="1390" y="1453"/>
                  </a:lnTo>
                  <a:lnTo>
                    <a:pt x="1390" y="1436"/>
                  </a:lnTo>
                  <a:lnTo>
                    <a:pt x="1384" y="1419"/>
                  </a:lnTo>
                  <a:lnTo>
                    <a:pt x="1376" y="1406"/>
                  </a:lnTo>
                  <a:lnTo>
                    <a:pt x="1368" y="1400"/>
                  </a:lnTo>
                  <a:lnTo>
                    <a:pt x="1356" y="1424"/>
                  </a:lnTo>
                  <a:lnTo>
                    <a:pt x="1356" y="1436"/>
                  </a:lnTo>
                  <a:lnTo>
                    <a:pt x="1352" y="1448"/>
                  </a:lnTo>
                  <a:lnTo>
                    <a:pt x="1350" y="1460"/>
                  </a:lnTo>
                  <a:lnTo>
                    <a:pt x="1349" y="1463"/>
                  </a:lnTo>
                  <a:lnTo>
                    <a:pt x="1340" y="1462"/>
                  </a:lnTo>
                  <a:lnTo>
                    <a:pt x="1329" y="1467"/>
                  </a:lnTo>
                  <a:lnTo>
                    <a:pt x="1317" y="1467"/>
                  </a:lnTo>
                  <a:lnTo>
                    <a:pt x="1307" y="1473"/>
                  </a:lnTo>
                  <a:lnTo>
                    <a:pt x="1301" y="1467"/>
                  </a:lnTo>
                  <a:lnTo>
                    <a:pt x="1306" y="1448"/>
                  </a:lnTo>
                  <a:lnTo>
                    <a:pt x="1319" y="1449"/>
                  </a:lnTo>
                  <a:lnTo>
                    <a:pt x="1330" y="1443"/>
                  </a:lnTo>
                  <a:lnTo>
                    <a:pt x="1334" y="1429"/>
                  </a:lnTo>
                  <a:lnTo>
                    <a:pt x="1335" y="1417"/>
                  </a:lnTo>
                  <a:lnTo>
                    <a:pt x="1333" y="1415"/>
                  </a:lnTo>
                  <a:lnTo>
                    <a:pt x="1333" y="1411"/>
                  </a:lnTo>
                  <a:lnTo>
                    <a:pt x="1334" y="1405"/>
                  </a:lnTo>
                  <a:lnTo>
                    <a:pt x="1334" y="1397"/>
                  </a:lnTo>
                  <a:lnTo>
                    <a:pt x="1339" y="1384"/>
                  </a:lnTo>
                  <a:lnTo>
                    <a:pt x="1345" y="1368"/>
                  </a:lnTo>
                  <a:lnTo>
                    <a:pt x="1351" y="1365"/>
                  </a:lnTo>
                  <a:lnTo>
                    <a:pt x="1357" y="1355"/>
                  </a:lnTo>
                  <a:lnTo>
                    <a:pt x="1357" y="1330"/>
                  </a:lnTo>
                  <a:lnTo>
                    <a:pt x="1363" y="1331"/>
                  </a:lnTo>
                  <a:lnTo>
                    <a:pt x="1362" y="1324"/>
                  </a:lnTo>
                  <a:lnTo>
                    <a:pt x="1358" y="1317"/>
                  </a:lnTo>
                  <a:lnTo>
                    <a:pt x="1358" y="1307"/>
                  </a:lnTo>
                  <a:lnTo>
                    <a:pt x="1355" y="1304"/>
                  </a:lnTo>
                  <a:lnTo>
                    <a:pt x="1355" y="1293"/>
                  </a:lnTo>
                  <a:lnTo>
                    <a:pt x="1350" y="1288"/>
                  </a:lnTo>
                  <a:lnTo>
                    <a:pt x="1347" y="1297"/>
                  </a:lnTo>
                  <a:lnTo>
                    <a:pt x="1347" y="1317"/>
                  </a:lnTo>
                  <a:lnTo>
                    <a:pt x="1342" y="1318"/>
                  </a:lnTo>
                  <a:lnTo>
                    <a:pt x="1335" y="1330"/>
                  </a:lnTo>
                  <a:lnTo>
                    <a:pt x="1330" y="1341"/>
                  </a:lnTo>
                  <a:lnTo>
                    <a:pt x="1324" y="1354"/>
                  </a:lnTo>
                  <a:lnTo>
                    <a:pt x="1323" y="1360"/>
                  </a:lnTo>
                  <a:lnTo>
                    <a:pt x="1318" y="1368"/>
                  </a:lnTo>
                  <a:lnTo>
                    <a:pt x="1307" y="1367"/>
                  </a:lnTo>
                  <a:lnTo>
                    <a:pt x="1302" y="1370"/>
                  </a:lnTo>
                  <a:lnTo>
                    <a:pt x="1301" y="1374"/>
                  </a:lnTo>
                  <a:lnTo>
                    <a:pt x="1287" y="1382"/>
                  </a:lnTo>
                  <a:lnTo>
                    <a:pt x="1282" y="1388"/>
                  </a:lnTo>
                  <a:lnTo>
                    <a:pt x="1275" y="1390"/>
                  </a:lnTo>
                  <a:lnTo>
                    <a:pt x="1269" y="1405"/>
                  </a:lnTo>
                  <a:lnTo>
                    <a:pt x="1259" y="1417"/>
                  </a:lnTo>
                  <a:lnTo>
                    <a:pt x="1249" y="1425"/>
                  </a:lnTo>
                  <a:lnTo>
                    <a:pt x="1245" y="1437"/>
                  </a:lnTo>
                  <a:lnTo>
                    <a:pt x="1252" y="1437"/>
                  </a:lnTo>
                  <a:lnTo>
                    <a:pt x="1252" y="1454"/>
                  </a:lnTo>
                  <a:lnTo>
                    <a:pt x="1245" y="1449"/>
                  </a:lnTo>
                  <a:lnTo>
                    <a:pt x="1238" y="1452"/>
                  </a:lnTo>
                  <a:lnTo>
                    <a:pt x="1229" y="1440"/>
                  </a:lnTo>
                  <a:lnTo>
                    <a:pt x="1220" y="1433"/>
                  </a:lnTo>
                  <a:lnTo>
                    <a:pt x="1214" y="1427"/>
                  </a:lnTo>
                  <a:lnTo>
                    <a:pt x="1205" y="1426"/>
                  </a:lnTo>
                  <a:lnTo>
                    <a:pt x="1205" y="1416"/>
                  </a:lnTo>
                  <a:lnTo>
                    <a:pt x="1221" y="1427"/>
                  </a:lnTo>
                  <a:lnTo>
                    <a:pt x="1222" y="1419"/>
                  </a:lnTo>
                  <a:lnTo>
                    <a:pt x="1220" y="1405"/>
                  </a:lnTo>
                  <a:lnTo>
                    <a:pt x="1214" y="1398"/>
                  </a:lnTo>
                  <a:lnTo>
                    <a:pt x="1211" y="1383"/>
                  </a:lnTo>
                  <a:lnTo>
                    <a:pt x="1204" y="1372"/>
                  </a:lnTo>
                  <a:lnTo>
                    <a:pt x="1195" y="1365"/>
                  </a:lnTo>
                  <a:lnTo>
                    <a:pt x="1190" y="1347"/>
                  </a:lnTo>
                  <a:lnTo>
                    <a:pt x="1186" y="1343"/>
                  </a:lnTo>
                  <a:lnTo>
                    <a:pt x="1183" y="1334"/>
                  </a:lnTo>
                  <a:lnTo>
                    <a:pt x="1177" y="1335"/>
                  </a:lnTo>
                  <a:lnTo>
                    <a:pt x="1166" y="1330"/>
                  </a:lnTo>
                  <a:lnTo>
                    <a:pt x="1156" y="1324"/>
                  </a:lnTo>
                  <a:lnTo>
                    <a:pt x="1150" y="1316"/>
                  </a:lnTo>
                  <a:lnTo>
                    <a:pt x="1150" y="1306"/>
                  </a:lnTo>
                  <a:lnTo>
                    <a:pt x="1155" y="1306"/>
                  </a:lnTo>
                  <a:lnTo>
                    <a:pt x="1156" y="1292"/>
                  </a:lnTo>
                  <a:lnTo>
                    <a:pt x="1135" y="1286"/>
                  </a:lnTo>
                  <a:lnTo>
                    <a:pt x="1114" y="1265"/>
                  </a:lnTo>
                  <a:lnTo>
                    <a:pt x="1108" y="1263"/>
                  </a:lnTo>
                  <a:lnTo>
                    <a:pt x="1110" y="1270"/>
                  </a:lnTo>
                  <a:lnTo>
                    <a:pt x="1100" y="1269"/>
                  </a:lnTo>
                  <a:lnTo>
                    <a:pt x="1091" y="1263"/>
                  </a:lnTo>
                  <a:lnTo>
                    <a:pt x="1069" y="1252"/>
                  </a:lnTo>
                  <a:lnTo>
                    <a:pt x="1062" y="1253"/>
                  </a:lnTo>
                  <a:lnTo>
                    <a:pt x="1054" y="1259"/>
                  </a:lnTo>
                  <a:lnTo>
                    <a:pt x="1051" y="1258"/>
                  </a:lnTo>
                  <a:lnTo>
                    <a:pt x="1045" y="1255"/>
                  </a:lnTo>
                  <a:lnTo>
                    <a:pt x="1017" y="1231"/>
                  </a:lnTo>
                  <a:lnTo>
                    <a:pt x="1006" y="1227"/>
                  </a:lnTo>
                  <a:lnTo>
                    <a:pt x="995" y="1226"/>
                  </a:lnTo>
                  <a:lnTo>
                    <a:pt x="974" y="1225"/>
                  </a:lnTo>
                  <a:lnTo>
                    <a:pt x="941" y="1230"/>
                  </a:lnTo>
                  <a:lnTo>
                    <a:pt x="899" y="1228"/>
                  </a:lnTo>
                  <a:lnTo>
                    <a:pt x="881" y="1228"/>
                  </a:lnTo>
                  <a:lnTo>
                    <a:pt x="840" y="1248"/>
                  </a:lnTo>
                  <a:lnTo>
                    <a:pt x="820" y="1261"/>
                  </a:lnTo>
                  <a:lnTo>
                    <a:pt x="795" y="1263"/>
                  </a:lnTo>
                  <a:lnTo>
                    <a:pt x="779" y="1270"/>
                  </a:lnTo>
                  <a:lnTo>
                    <a:pt x="758" y="1274"/>
                  </a:lnTo>
                  <a:lnTo>
                    <a:pt x="722" y="1273"/>
                  </a:lnTo>
                  <a:lnTo>
                    <a:pt x="710" y="1270"/>
                  </a:lnTo>
                  <a:lnTo>
                    <a:pt x="695" y="1274"/>
                  </a:lnTo>
                  <a:lnTo>
                    <a:pt x="685" y="1282"/>
                  </a:lnTo>
                  <a:lnTo>
                    <a:pt x="658" y="1297"/>
                  </a:lnTo>
                  <a:lnTo>
                    <a:pt x="642" y="1302"/>
                  </a:lnTo>
                  <a:lnTo>
                    <a:pt x="634" y="1309"/>
                  </a:lnTo>
                  <a:lnTo>
                    <a:pt x="625" y="1313"/>
                  </a:lnTo>
                  <a:lnTo>
                    <a:pt x="614" y="1314"/>
                  </a:lnTo>
                  <a:lnTo>
                    <a:pt x="602" y="1320"/>
                  </a:lnTo>
                  <a:lnTo>
                    <a:pt x="596" y="1333"/>
                  </a:lnTo>
                  <a:lnTo>
                    <a:pt x="592" y="1349"/>
                  </a:lnTo>
                  <a:lnTo>
                    <a:pt x="587" y="1354"/>
                  </a:lnTo>
                  <a:lnTo>
                    <a:pt x="581" y="1363"/>
                  </a:lnTo>
                  <a:lnTo>
                    <a:pt x="577" y="1372"/>
                  </a:lnTo>
                  <a:lnTo>
                    <a:pt x="558" y="1377"/>
                  </a:lnTo>
                  <a:lnTo>
                    <a:pt x="549" y="1377"/>
                  </a:lnTo>
                  <a:lnTo>
                    <a:pt x="539" y="1373"/>
                  </a:lnTo>
                  <a:lnTo>
                    <a:pt x="518" y="1376"/>
                  </a:lnTo>
                  <a:lnTo>
                    <a:pt x="496" y="1382"/>
                  </a:lnTo>
                  <a:lnTo>
                    <a:pt x="491" y="1374"/>
                  </a:lnTo>
                  <a:lnTo>
                    <a:pt x="486" y="1372"/>
                  </a:lnTo>
                  <a:lnTo>
                    <a:pt x="480" y="1374"/>
                  </a:lnTo>
                  <a:lnTo>
                    <a:pt x="464" y="1376"/>
                  </a:lnTo>
                  <a:lnTo>
                    <a:pt x="447" y="1372"/>
                  </a:lnTo>
                  <a:lnTo>
                    <a:pt x="435" y="1372"/>
                  </a:lnTo>
                  <a:lnTo>
                    <a:pt x="419" y="1379"/>
                  </a:lnTo>
                  <a:lnTo>
                    <a:pt x="376" y="1378"/>
                  </a:lnTo>
                  <a:lnTo>
                    <a:pt x="365" y="1383"/>
                  </a:lnTo>
                  <a:lnTo>
                    <a:pt x="355" y="1392"/>
                  </a:lnTo>
                  <a:lnTo>
                    <a:pt x="350" y="1399"/>
                  </a:lnTo>
                  <a:lnTo>
                    <a:pt x="352" y="1404"/>
                  </a:lnTo>
                  <a:lnTo>
                    <a:pt x="350" y="1405"/>
                  </a:lnTo>
                  <a:lnTo>
                    <a:pt x="344" y="1411"/>
                  </a:lnTo>
                  <a:lnTo>
                    <a:pt x="333" y="1414"/>
                  </a:lnTo>
                  <a:lnTo>
                    <a:pt x="316" y="1416"/>
                  </a:lnTo>
                  <a:lnTo>
                    <a:pt x="301" y="1426"/>
                  </a:lnTo>
                  <a:lnTo>
                    <a:pt x="292" y="1436"/>
                  </a:lnTo>
                  <a:lnTo>
                    <a:pt x="287" y="1443"/>
                  </a:lnTo>
                  <a:lnTo>
                    <a:pt x="280" y="1449"/>
                  </a:lnTo>
                  <a:lnTo>
                    <a:pt x="271" y="1452"/>
                  </a:lnTo>
                  <a:lnTo>
                    <a:pt x="261" y="1447"/>
                  </a:lnTo>
                  <a:lnTo>
                    <a:pt x="260" y="1458"/>
                  </a:lnTo>
                  <a:lnTo>
                    <a:pt x="253" y="1454"/>
                  </a:lnTo>
                  <a:lnTo>
                    <a:pt x="244" y="1458"/>
                  </a:lnTo>
                  <a:lnTo>
                    <a:pt x="238" y="1451"/>
                  </a:lnTo>
                  <a:lnTo>
                    <a:pt x="205" y="1453"/>
                  </a:lnTo>
                  <a:lnTo>
                    <a:pt x="190" y="1451"/>
                  </a:lnTo>
                  <a:lnTo>
                    <a:pt x="183" y="1443"/>
                  </a:lnTo>
                  <a:lnTo>
                    <a:pt x="174" y="1440"/>
                  </a:lnTo>
                  <a:lnTo>
                    <a:pt x="174" y="1441"/>
                  </a:lnTo>
                  <a:lnTo>
                    <a:pt x="163" y="1440"/>
                  </a:lnTo>
                  <a:lnTo>
                    <a:pt x="148" y="1424"/>
                  </a:lnTo>
                  <a:lnTo>
                    <a:pt x="141" y="1415"/>
                  </a:lnTo>
                  <a:lnTo>
                    <a:pt x="130" y="1405"/>
                  </a:lnTo>
                  <a:lnTo>
                    <a:pt x="120" y="1402"/>
                  </a:lnTo>
                  <a:lnTo>
                    <a:pt x="108" y="1399"/>
                  </a:lnTo>
                  <a:lnTo>
                    <a:pt x="105" y="1370"/>
                  </a:lnTo>
                  <a:lnTo>
                    <a:pt x="107" y="1357"/>
                  </a:lnTo>
                  <a:lnTo>
                    <a:pt x="107" y="1356"/>
                  </a:lnTo>
                  <a:lnTo>
                    <a:pt x="117" y="1360"/>
                  </a:lnTo>
                  <a:lnTo>
                    <a:pt x="125" y="1359"/>
                  </a:lnTo>
                  <a:lnTo>
                    <a:pt x="136" y="1343"/>
                  </a:lnTo>
                  <a:lnTo>
                    <a:pt x="142" y="1328"/>
                  </a:lnTo>
                  <a:lnTo>
                    <a:pt x="142" y="1318"/>
                  </a:lnTo>
                  <a:lnTo>
                    <a:pt x="137" y="1306"/>
                  </a:lnTo>
                  <a:lnTo>
                    <a:pt x="137" y="1291"/>
                  </a:lnTo>
                  <a:lnTo>
                    <a:pt x="139" y="1297"/>
                  </a:lnTo>
                  <a:lnTo>
                    <a:pt x="142" y="1286"/>
                  </a:lnTo>
                  <a:lnTo>
                    <a:pt x="141" y="1265"/>
                  </a:lnTo>
                  <a:lnTo>
                    <a:pt x="144" y="1248"/>
                  </a:lnTo>
                  <a:lnTo>
                    <a:pt x="141" y="1234"/>
                  </a:lnTo>
                  <a:lnTo>
                    <a:pt x="124" y="1196"/>
                  </a:lnTo>
                  <a:lnTo>
                    <a:pt x="121" y="1185"/>
                  </a:lnTo>
                  <a:lnTo>
                    <a:pt x="117" y="1178"/>
                  </a:lnTo>
                  <a:lnTo>
                    <a:pt x="109" y="1168"/>
                  </a:lnTo>
                  <a:lnTo>
                    <a:pt x="103" y="1150"/>
                  </a:lnTo>
                  <a:lnTo>
                    <a:pt x="98" y="1124"/>
                  </a:lnTo>
                  <a:lnTo>
                    <a:pt x="98" y="1092"/>
                  </a:lnTo>
                  <a:lnTo>
                    <a:pt x="94" y="1081"/>
                  </a:lnTo>
                  <a:lnTo>
                    <a:pt x="78" y="1053"/>
                  </a:lnTo>
                  <a:lnTo>
                    <a:pt x="76" y="1039"/>
                  </a:lnTo>
                  <a:lnTo>
                    <a:pt x="66" y="1024"/>
                  </a:lnTo>
                  <a:lnTo>
                    <a:pt x="54" y="1004"/>
                  </a:lnTo>
                  <a:lnTo>
                    <a:pt x="54" y="983"/>
                  </a:lnTo>
                  <a:lnTo>
                    <a:pt x="46" y="965"/>
                  </a:lnTo>
                  <a:lnTo>
                    <a:pt x="40" y="945"/>
                  </a:lnTo>
                  <a:lnTo>
                    <a:pt x="29" y="938"/>
                  </a:lnTo>
                  <a:lnTo>
                    <a:pt x="19" y="927"/>
                  </a:lnTo>
                  <a:lnTo>
                    <a:pt x="13" y="919"/>
                  </a:lnTo>
                  <a:lnTo>
                    <a:pt x="11" y="909"/>
                  </a:lnTo>
                  <a:lnTo>
                    <a:pt x="5" y="905"/>
                  </a:lnTo>
                  <a:lnTo>
                    <a:pt x="0" y="895"/>
                  </a:lnTo>
                  <a:lnTo>
                    <a:pt x="1" y="889"/>
                  </a:lnTo>
                  <a:lnTo>
                    <a:pt x="3" y="894"/>
                  </a:lnTo>
                  <a:lnTo>
                    <a:pt x="8" y="895"/>
                  </a:lnTo>
                  <a:lnTo>
                    <a:pt x="12" y="897"/>
                  </a:lnTo>
                  <a:lnTo>
                    <a:pt x="15" y="904"/>
                  </a:lnTo>
                  <a:lnTo>
                    <a:pt x="16" y="914"/>
                  </a:lnTo>
                  <a:lnTo>
                    <a:pt x="21" y="911"/>
                  </a:lnTo>
                  <a:lnTo>
                    <a:pt x="23" y="918"/>
                  </a:lnTo>
                  <a:lnTo>
                    <a:pt x="31" y="919"/>
                  </a:lnTo>
                  <a:lnTo>
                    <a:pt x="35" y="913"/>
                  </a:lnTo>
                  <a:lnTo>
                    <a:pt x="34" y="904"/>
                  </a:lnTo>
                  <a:lnTo>
                    <a:pt x="26" y="895"/>
                  </a:lnTo>
                  <a:lnTo>
                    <a:pt x="13" y="866"/>
                  </a:lnTo>
                  <a:lnTo>
                    <a:pt x="13" y="856"/>
                  </a:lnTo>
                  <a:lnTo>
                    <a:pt x="17" y="860"/>
                  </a:lnTo>
                  <a:lnTo>
                    <a:pt x="22" y="871"/>
                  </a:lnTo>
                  <a:lnTo>
                    <a:pt x="27" y="894"/>
                  </a:lnTo>
                  <a:lnTo>
                    <a:pt x="35" y="884"/>
                  </a:lnTo>
                  <a:lnTo>
                    <a:pt x="38" y="893"/>
                  </a:lnTo>
                  <a:lnTo>
                    <a:pt x="39" y="904"/>
                  </a:lnTo>
                  <a:lnTo>
                    <a:pt x="46" y="905"/>
                  </a:lnTo>
                  <a:lnTo>
                    <a:pt x="51" y="898"/>
                  </a:lnTo>
                  <a:lnTo>
                    <a:pt x="54" y="886"/>
                  </a:lnTo>
                  <a:lnTo>
                    <a:pt x="53" y="867"/>
                  </a:lnTo>
                  <a:lnTo>
                    <a:pt x="45" y="860"/>
                  </a:lnTo>
                  <a:lnTo>
                    <a:pt x="39" y="848"/>
                  </a:lnTo>
                  <a:lnTo>
                    <a:pt x="37" y="851"/>
                  </a:lnTo>
                  <a:lnTo>
                    <a:pt x="38" y="844"/>
                  </a:lnTo>
                  <a:lnTo>
                    <a:pt x="31" y="832"/>
                  </a:lnTo>
                  <a:lnTo>
                    <a:pt x="23" y="814"/>
                  </a:lnTo>
                  <a:lnTo>
                    <a:pt x="8" y="787"/>
                  </a:lnTo>
                  <a:lnTo>
                    <a:pt x="8" y="758"/>
                  </a:lnTo>
                  <a:lnTo>
                    <a:pt x="13" y="748"/>
                  </a:lnTo>
                  <a:lnTo>
                    <a:pt x="28" y="733"/>
                  </a:lnTo>
                  <a:lnTo>
                    <a:pt x="29" y="725"/>
                  </a:lnTo>
                  <a:lnTo>
                    <a:pt x="28" y="716"/>
                  </a:lnTo>
                  <a:lnTo>
                    <a:pt x="29" y="695"/>
                  </a:lnTo>
                  <a:lnTo>
                    <a:pt x="22" y="683"/>
                  </a:lnTo>
                  <a:lnTo>
                    <a:pt x="27" y="661"/>
                  </a:lnTo>
                  <a:lnTo>
                    <a:pt x="33" y="652"/>
                  </a:lnTo>
                  <a:lnTo>
                    <a:pt x="39" y="637"/>
                  </a:lnTo>
                  <a:lnTo>
                    <a:pt x="43" y="634"/>
                  </a:ln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任意多边形: 形状 38"/>
            <p:cNvSpPr>
              <a:spLocks noChangeAspect="1"/>
            </p:cNvSpPr>
            <p:nvPr/>
          </p:nvSpPr>
          <p:spPr bwMode="gray">
            <a:xfrm>
              <a:off x="8799238" y="5308629"/>
              <a:ext cx="135162" cy="160644"/>
            </a:xfrm>
            <a:custGeom>
              <a:avLst/>
              <a:gdLst/>
              <a:ahLst/>
              <a:cxnLst>
                <a:cxn ang="0">
                  <a:pos x="319" y="16"/>
                </a:cxn>
                <a:cxn ang="0">
                  <a:pos x="337" y="0"/>
                </a:cxn>
                <a:cxn ang="0">
                  <a:pos x="349" y="22"/>
                </a:cxn>
                <a:cxn ang="0">
                  <a:pos x="362" y="51"/>
                </a:cxn>
                <a:cxn ang="0">
                  <a:pos x="391" y="35"/>
                </a:cxn>
                <a:cxn ang="0">
                  <a:pos x="402" y="35"/>
                </a:cxn>
                <a:cxn ang="0">
                  <a:pos x="411" y="47"/>
                </a:cxn>
                <a:cxn ang="0">
                  <a:pos x="423" y="40"/>
                </a:cxn>
                <a:cxn ang="0">
                  <a:pos x="417" y="68"/>
                </a:cxn>
                <a:cxn ang="0">
                  <a:pos x="411" y="114"/>
                </a:cxn>
                <a:cxn ang="0">
                  <a:pos x="387" y="141"/>
                </a:cxn>
                <a:cxn ang="0">
                  <a:pos x="362" y="180"/>
                </a:cxn>
                <a:cxn ang="0">
                  <a:pos x="342" y="228"/>
                </a:cxn>
                <a:cxn ang="0">
                  <a:pos x="360" y="246"/>
                </a:cxn>
                <a:cxn ang="0">
                  <a:pos x="326" y="235"/>
                </a:cxn>
                <a:cxn ang="0">
                  <a:pos x="316" y="244"/>
                </a:cxn>
                <a:cxn ang="0">
                  <a:pos x="287" y="262"/>
                </a:cxn>
                <a:cxn ang="0">
                  <a:pos x="274" y="265"/>
                </a:cxn>
                <a:cxn ang="0">
                  <a:pos x="262" y="320"/>
                </a:cxn>
                <a:cxn ang="0">
                  <a:pos x="245" y="361"/>
                </a:cxn>
                <a:cxn ang="0">
                  <a:pos x="231" y="390"/>
                </a:cxn>
                <a:cxn ang="0">
                  <a:pos x="230" y="410"/>
                </a:cxn>
                <a:cxn ang="0">
                  <a:pos x="190" y="434"/>
                </a:cxn>
                <a:cxn ang="0">
                  <a:pos x="177" y="449"/>
                </a:cxn>
                <a:cxn ang="0">
                  <a:pos x="138" y="463"/>
                </a:cxn>
                <a:cxn ang="0">
                  <a:pos x="120" y="454"/>
                </a:cxn>
                <a:cxn ang="0">
                  <a:pos x="104" y="454"/>
                </a:cxn>
                <a:cxn ang="0">
                  <a:pos x="91" y="441"/>
                </a:cxn>
                <a:cxn ang="0">
                  <a:pos x="55" y="421"/>
                </a:cxn>
                <a:cxn ang="0">
                  <a:pos x="12" y="422"/>
                </a:cxn>
                <a:cxn ang="0">
                  <a:pos x="13" y="413"/>
                </a:cxn>
                <a:cxn ang="0">
                  <a:pos x="9" y="405"/>
                </a:cxn>
                <a:cxn ang="0">
                  <a:pos x="16" y="391"/>
                </a:cxn>
                <a:cxn ang="0">
                  <a:pos x="24" y="379"/>
                </a:cxn>
                <a:cxn ang="0">
                  <a:pos x="15" y="366"/>
                </a:cxn>
                <a:cxn ang="0">
                  <a:pos x="21" y="353"/>
                </a:cxn>
                <a:cxn ang="0">
                  <a:pos x="37" y="356"/>
                </a:cxn>
                <a:cxn ang="0">
                  <a:pos x="31" y="347"/>
                </a:cxn>
                <a:cxn ang="0">
                  <a:pos x="47" y="325"/>
                </a:cxn>
                <a:cxn ang="0">
                  <a:pos x="56" y="329"/>
                </a:cxn>
                <a:cxn ang="0">
                  <a:pos x="61" y="304"/>
                </a:cxn>
                <a:cxn ang="0">
                  <a:pos x="82" y="278"/>
                </a:cxn>
                <a:cxn ang="0">
                  <a:pos x="102" y="255"/>
                </a:cxn>
                <a:cxn ang="0">
                  <a:pos x="133" y="249"/>
                </a:cxn>
                <a:cxn ang="0">
                  <a:pos x="187" y="208"/>
                </a:cxn>
                <a:cxn ang="0">
                  <a:pos x="219" y="178"/>
                </a:cxn>
                <a:cxn ang="0">
                  <a:pos x="256" y="144"/>
                </a:cxn>
                <a:cxn ang="0">
                  <a:pos x="288" y="81"/>
                </a:cxn>
                <a:cxn ang="0">
                  <a:pos x="308" y="34"/>
                </a:cxn>
              </a:cxnLst>
              <a:rect l="0" t="0" r="r" b="b"/>
              <a:pathLst>
                <a:path w="424" h="463">
                  <a:moveTo>
                    <a:pt x="308" y="34"/>
                  </a:moveTo>
                  <a:lnTo>
                    <a:pt x="310" y="35"/>
                  </a:lnTo>
                  <a:lnTo>
                    <a:pt x="311" y="20"/>
                  </a:lnTo>
                  <a:lnTo>
                    <a:pt x="319" y="16"/>
                  </a:lnTo>
                  <a:lnTo>
                    <a:pt x="327" y="6"/>
                  </a:lnTo>
                  <a:lnTo>
                    <a:pt x="331" y="6"/>
                  </a:lnTo>
                  <a:lnTo>
                    <a:pt x="333" y="2"/>
                  </a:lnTo>
                  <a:lnTo>
                    <a:pt x="337" y="0"/>
                  </a:lnTo>
                  <a:lnTo>
                    <a:pt x="340" y="3"/>
                  </a:lnTo>
                  <a:lnTo>
                    <a:pt x="340" y="14"/>
                  </a:lnTo>
                  <a:lnTo>
                    <a:pt x="343" y="20"/>
                  </a:lnTo>
                  <a:lnTo>
                    <a:pt x="349" y="22"/>
                  </a:lnTo>
                  <a:lnTo>
                    <a:pt x="354" y="22"/>
                  </a:lnTo>
                  <a:lnTo>
                    <a:pt x="358" y="28"/>
                  </a:lnTo>
                  <a:lnTo>
                    <a:pt x="358" y="45"/>
                  </a:lnTo>
                  <a:lnTo>
                    <a:pt x="362" y="51"/>
                  </a:lnTo>
                  <a:lnTo>
                    <a:pt x="368" y="55"/>
                  </a:lnTo>
                  <a:lnTo>
                    <a:pt x="381" y="44"/>
                  </a:lnTo>
                  <a:lnTo>
                    <a:pt x="387" y="41"/>
                  </a:lnTo>
                  <a:lnTo>
                    <a:pt x="391" y="35"/>
                  </a:lnTo>
                  <a:lnTo>
                    <a:pt x="401" y="29"/>
                  </a:lnTo>
                  <a:lnTo>
                    <a:pt x="406" y="28"/>
                  </a:lnTo>
                  <a:lnTo>
                    <a:pt x="407" y="29"/>
                  </a:lnTo>
                  <a:lnTo>
                    <a:pt x="402" y="35"/>
                  </a:lnTo>
                  <a:lnTo>
                    <a:pt x="403" y="36"/>
                  </a:lnTo>
                  <a:lnTo>
                    <a:pt x="405" y="44"/>
                  </a:lnTo>
                  <a:lnTo>
                    <a:pt x="401" y="54"/>
                  </a:lnTo>
                  <a:lnTo>
                    <a:pt x="411" y="47"/>
                  </a:lnTo>
                  <a:lnTo>
                    <a:pt x="408" y="43"/>
                  </a:lnTo>
                  <a:lnTo>
                    <a:pt x="413" y="34"/>
                  </a:lnTo>
                  <a:lnTo>
                    <a:pt x="418" y="33"/>
                  </a:lnTo>
                  <a:lnTo>
                    <a:pt x="423" y="40"/>
                  </a:lnTo>
                  <a:lnTo>
                    <a:pt x="414" y="51"/>
                  </a:lnTo>
                  <a:lnTo>
                    <a:pt x="418" y="51"/>
                  </a:lnTo>
                  <a:lnTo>
                    <a:pt x="422" y="57"/>
                  </a:lnTo>
                  <a:lnTo>
                    <a:pt x="417" y="68"/>
                  </a:lnTo>
                  <a:lnTo>
                    <a:pt x="424" y="87"/>
                  </a:lnTo>
                  <a:lnTo>
                    <a:pt x="422" y="93"/>
                  </a:lnTo>
                  <a:lnTo>
                    <a:pt x="413" y="106"/>
                  </a:lnTo>
                  <a:lnTo>
                    <a:pt x="411" y="114"/>
                  </a:lnTo>
                  <a:lnTo>
                    <a:pt x="405" y="124"/>
                  </a:lnTo>
                  <a:lnTo>
                    <a:pt x="398" y="125"/>
                  </a:lnTo>
                  <a:lnTo>
                    <a:pt x="397" y="129"/>
                  </a:lnTo>
                  <a:lnTo>
                    <a:pt x="387" y="141"/>
                  </a:lnTo>
                  <a:lnTo>
                    <a:pt x="375" y="168"/>
                  </a:lnTo>
                  <a:lnTo>
                    <a:pt x="369" y="174"/>
                  </a:lnTo>
                  <a:lnTo>
                    <a:pt x="365" y="175"/>
                  </a:lnTo>
                  <a:lnTo>
                    <a:pt x="362" y="180"/>
                  </a:lnTo>
                  <a:lnTo>
                    <a:pt x="349" y="189"/>
                  </a:lnTo>
                  <a:lnTo>
                    <a:pt x="347" y="192"/>
                  </a:lnTo>
                  <a:lnTo>
                    <a:pt x="344" y="217"/>
                  </a:lnTo>
                  <a:lnTo>
                    <a:pt x="342" y="228"/>
                  </a:lnTo>
                  <a:lnTo>
                    <a:pt x="352" y="230"/>
                  </a:lnTo>
                  <a:lnTo>
                    <a:pt x="359" y="234"/>
                  </a:lnTo>
                  <a:lnTo>
                    <a:pt x="362" y="243"/>
                  </a:lnTo>
                  <a:lnTo>
                    <a:pt x="360" y="246"/>
                  </a:lnTo>
                  <a:lnTo>
                    <a:pt x="356" y="240"/>
                  </a:lnTo>
                  <a:lnTo>
                    <a:pt x="354" y="246"/>
                  </a:lnTo>
                  <a:lnTo>
                    <a:pt x="333" y="239"/>
                  </a:lnTo>
                  <a:lnTo>
                    <a:pt x="326" y="235"/>
                  </a:lnTo>
                  <a:lnTo>
                    <a:pt x="324" y="237"/>
                  </a:lnTo>
                  <a:lnTo>
                    <a:pt x="324" y="244"/>
                  </a:lnTo>
                  <a:lnTo>
                    <a:pt x="320" y="248"/>
                  </a:lnTo>
                  <a:lnTo>
                    <a:pt x="316" y="244"/>
                  </a:lnTo>
                  <a:lnTo>
                    <a:pt x="313" y="243"/>
                  </a:lnTo>
                  <a:lnTo>
                    <a:pt x="310" y="249"/>
                  </a:lnTo>
                  <a:lnTo>
                    <a:pt x="295" y="256"/>
                  </a:lnTo>
                  <a:lnTo>
                    <a:pt x="287" y="262"/>
                  </a:lnTo>
                  <a:lnTo>
                    <a:pt x="282" y="262"/>
                  </a:lnTo>
                  <a:lnTo>
                    <a:pt x="279" y="256"/>
                  </a:lnTo>
                  <a:lnTo>
                    <a:pt x="274" y="256"/>
                  </a:lnTo>
                  <a:lnTo>
                    <a:pt x="274" y="265"/>
                  </a:lnTo>
                  <a:lnTo>
                    <a:pt x="272" y="277"/>
                  </a:lnTo>
                  <a:lnTo>
                    <a:pt x="265" y="289"/>
                  </a:lnTo>
                  <a:lnTo>
                    <a:pt x="263" y="302"/>
                  </a:lnTo>
                  <a:lnTo>
                    <a:pt x="262" y="320"/>
                  </a:lnTo>
                  <a:lnTo>
                    <a:pt x="256" y="324"/>
                  </a:lnTo>
                  <a:lnTo>
                    <a:pt x="257" y="336"/>
                  </a:lnTo>
                  <a:lnTo>
                    <a:pt x="247" y="347"/>
                  </a:lnTo>
                  <a:lnTo>
                    <a:pt x="245" y="361"/>
                  </a:lnTo>
                  <a:lnTo>
                    <a:pt x="245" y="369"/>
                  </a:lnTo>
                  <a:lnTo>
                    <a:pt x="239" y="379"/>
                  </a:lnTo>
                  <a:lnTo>
                    <a:pt x="233" y="385"/>
                  </a:lnTo>
                  <a:lnTo>
                    <a:pt x="231" y="390"/>
                  </a:lnTo>
                  <a:lnTo>
                    <a:pt x="231" y="398"/>
                  </a:lnTo>
                  <a:lnTo>
                    <a:pt x="228" y="401"/>
                  </a:lnTo>
                  <a:lnTo>
                    <a:pt x="233" y="402"/>
                  </a:lnTo>
                  <a:lnTo>
                    <a:pt x="230" y="410"/>
                  </a:lnTo>
                  <a:lnTo>
                    <a:pt x="223" y="409"/>
                  </a:lnTo>
                  <a:lnTo>
                    <a:pt x="214" y="415"/>
                  </a:lnTo>
                  <a:lnTo>
                    <a:pt x="204" y="428"/>
                  </a:lnTo>
                  <a:lnTo>
                    <a:pt x="190" y="434"/>
                  </a:lnTo>
                  <a:lnTo>
                    <a:pt x="185" y="437"/>
                  </a:lnTo>
                  <a:lnTo>
                    <a:pt x="185" y="441"/>
                  </a:lnTo>
                  <a:lnTo>
                    <a:pt x="180" y="443"/>
                  </a:lnTo>
                  <a:lnTo>
                    <a:pt x="177" y="449"/>
                  </a:lnTo>
                  <a:lnTo>
                    <a:pt x="172" y="453"/>
                  </a:lnTo>
                  <a:lnTo>
                    <a:pt x="153" y="459"/>
                  </a:lnTo>
                  <a:lnTo>
                    <a:pt x="149" y="459"/>
                  </a:lnTo>
                  <a:lnTo>
                    <a:pt x="138" y="463"/>
                  </a:lnTo>
                  <a:lnTo>
                    <a:pt x="132" y="459"/>
                  </a:lnTo>
                  <a:lnTo>
                    <a:pt x="129" y="452"/>
                  </a:lnTo>
                  <a:lnTo>
                    <a:pt x="126" y="450"/>
                  </a:lnTo>
                  <a:lnTo>
                    <a:pt x="120" y="454"/>
                  </a:lnTo>
                  <a:lnTo>
                    <a:pt x="114" y="455"/>
                  </a:lnTo>
                  <a:lnTo>
                    <a:pt x="110" y="454"/>
                  </a:lnTo>
                  <a:lnTo>
                    <a:pt x="110" y="453"/>
                  </a:lnTo>
                  <a:lnTo>
                    <a:pt x="104" y="454"/>
                  </a:lnTo>
                  <a:lnTo>
                    <a:pt x="102" y="449"/>
                  </a:lnTo>
                  <a:lnTo>
                    <a:pt x="102" y="443"/>
                  </a:lnTo>
                  <a:lnTo>
                    <a:pt x="98" y="444"/>
                  </a:lnTo>
                  <a:lnTo>
                    <a:pt x="91" y="441"/>
                  </a:lnTo>
                  <a:lnTo>
                    <a:pt x="73" y="439"/>
                  </a:lnTo>
                  <a:lnTo>
                    <a:pt x="69" y="427"/>
                  </a:lnTo>
                  <a:lnTo>
                    <a:pt x="64" y="422"/>
                  </a:lnTo>
                  <a:lnTo>
                    <a:pt x="55" y="421"/>
                  </a:lnTo>
                  <a:lnTo>
                    <a:pt x="47" y="428"/>
                  </a:lnTo>
                  <a:lnTo>
                    <a:pt x="39" y="429"/>
                  </a:lnTo>
                  <a:lnTo>
                    <a:pt x="18" y="427"/>
                  </a:lnTo>
                  <a:lnTo>
                    <a:pt x="12" y="422"/>
                  </a:lnTo>
                  <a:lnTo>
                    <a:pt x="15" y="415"/>
                  </a:lnTo>
                  <a:lnTo>
                    <a:pt x="20" y="409"/>
                  </a:lnTo>
                  <a:lnTo>
                    <a:pt x="24" y="402"/>
                  </a:lnTo>
                  <a:lnTo>
                    <a:pt x="13" y="413"/>
                  </a:lnTo>
                  <a:lnTo>
                    <a:pt x="9" y="413"/>
                  </a:lnTo>
                  <a:lnTo>
                    <a:pt x="14" y="402"/>
                  </a:lnTo>
                  <a:lnTo>
                    <a:pt x="14" y="401"/>
                  </a:lnTo>
                  <a:lnTo>
                    <a:pt x="9" y="405"/>
                  </a:lnTo>
                  <a:lnTo>
                    <a:pt x="3" y="406"/>
                  </a:lnTo>
                  <a:lnTo>
                    <a:pt x="0" y="400"/>
                  </a:lnTo>
                  <a:lnTo>
                    <a:pt x="4" y="395"/>
                  </a:lnTo>
                  <a:lnTo>
                    <a:pt x="16" y="391"/>
                  </a:lnTo>
                  <a:lnTo>
                    <a:pt x="24" y="385"/>
                  </a:lnTo>
                  <a:lnTo>
                    <a:pt x="21" y="385"/>
                  </a:lnTo>
                  <a:lnTo>
                    <a:pt x="19" y="383"/>
                  </a:lnTo>
                  <a:lnTo>
                    <a:pt x="24" y="379"/>
                  </a:lnTo>
                  <a:lnTo>
                    <a:pt x="26" y="373"/>
                  </a:lnTo>
                  <a:lnTo>
                    <a:pt x="21" y="373"/>
                  </a:lnTo>
                  <a:lnTo>
                    <a:pt x="16" y="372"/>
                  </a:lnTo>
                  <a:lnTo>
                    <a:pt x="15" y="366"/>
                  </a:lnTo>
                  <a:lnTo>
                    <a:pt x="21" y="366"/>
                  </a:lnTo>
                  <a:lnTo>
                    <a:pt x="25" y="361"/>
                  </a:lnTo>
                  <a:lnTo>
                    <a:pt x="21" y="358"/>
                  </a:lnTo>
                  <a:lnTo>
                    <a:pt x="21" y="353"/>
                  </a:lnTo>
                  <a:lnTo>
                    <a:pt x="26" y="353"/>
                  </a:lnTo>
                  <a:lnTo>
                    <a:pt x="29" y="357"/>
                  </a:lnTo>
                  <a:lnTo>
                    <a:pt x="34" y="355"/>
                  </a:lnTo>
                  <a:lnTo>
                    <a:pt x="37" y="356"/>
                  </a:lnTo>
                  <a:lnTo>
                    <a:pt x="40" y="353"/>
                  </a:lnTo>
                  <a:lnTo>
                    <a:pt x="40" y="351"/>
                  </a:lnTo>
                  <a:lnTo>
                    <a:pt x="35" y="351"/>
                  </a:lnTo>
                  <a:lnTo>
                    <a:pt x="31" y="347"/>
                  </a:lnTo>
                  <a:lnTo>
                    <a:pt x="35" y="329"/>
                  </a:lnTo>
                  <a:lnTo>
                    <a:pt x="42" y="323"/>
                  </a:lnTo>
                  <a:lnTo>
                    <a:pt x="45" y="321"/>
                  </a:lnTo>
                  <a:lnTo>
                    <a:pt x="47" y="325"/>
                  </a:lnTo>
                  <a:lnTo>
                    <a:pt x="48" y="331"/>
                  </a:lnTo>
                  <a:lnTo>
                    <a:pt x="51" y="332"/>
                  </a:lnTo>
                  <a:lnTo>
                    <a:pt x="53" y="332"/>
                  </a:lnTo>
                  <a:lnTo>
                    <a:pt x="56" y="329"/>
                  </a:lnTo>
                  <a:lnTo>
                    <a:pt x="53" y="319"/>
                  </a:lnTo>
                  <a:lnTo>
                    <a:pt x="55" y="315"/>
                  </a:lnTo>
                  <a:lnTo>
                    <a:pt x="58" y="314"/>
                  </a:lnTo>
                  <a:lnTo>
                    <a:pt x="61" y="304"/>
                  </a:lnTo>
                  <a:lnTo>
                    <a:pt x="69" y="302"/>
                  </a:lnTo>
                  <a:lnTo>
                    <a:pt x="75" y="296"/>
                  </a:lnTo>
                  <a:lnTo>
                    <a:pt x="77" y="286"/>
                  </a:lnTo>
                  <a:lnTo>
                    <a:pt x="82" y="278"/>
                  </a:lnTo>
                  <a:lnTo>
                    <a:pt x="89" y="275"/>
                  </a:lnTo>
                  <a:lnTo>
                    <a:pt x="93" y="260"/>
                  </a:lnTo>
                  <a:lnTo>
                    <a:pt x="96" y="260"/>
                  </a:lnTo>
                  <a:lnTo>
                    <a:pt x="102" y="255"/>
                  </a:lnTo>
                  <a:lnTo>
                    <a:pt x="109" y="255"/>
                  </a:lnTo>
                  <a:lnTo>
                    <a:pt x="116" y="251"/>
                  </a:lnTo>
                  <a:lnTo>
                    <a:pt x="123" y="251"/>
                  </a:lnTo>
                  <a:lnTo>
                    <a:pt x="133" y="249"/>
                  </a:lnTo>
                  <a:lnTo>
                    <a:pt x="141" y="244"/>
                  </a:lnTo>
                  <a:lnTo>
                    <a:pt x="154" y="232"/>
                  </a:lnTo>
                  <a:lnTo>
                    <a:pt x="169" y="223"/>
                  </a:lnTo>
                  <a:lnTo>
                    <a:pt x="187" y="208"/>
                  </a:lnTo>
                  <a:lnTo>
                    <a:pt x="201" y="200"/>
                  </a:lnTo>
                  <a:lnTo>
                    <a:pt x="202" y="191"/>
                  </a:lnTo>
                  <a:lnTo>
                    <a:pt x="213" y="181"/>
                  </a:lnTo>
                  <a:lnTo>
                    <a:pt x="219" y="178"/>
                  </a:lnTo>
                  <a:lnTo>
                    <a:pt x="225" y="178"/>
                  </a:lnTo>
                  <a:lnTo>
                    <a:pt x="235" y="170"/>
                  </a:lnTo>
                  <a:lnTo>
                    <a:pt x="241" y="164"/>
                  </a:lnTo>
                  <a:lnTo>
                    <a:pt x="256" y="144"/>
                  </a:lnTo>
                  <a:lnTo>
                    <a:pt x="261" y="126"/>
                  </a:lnTo>
                  <a:lnTo>
                    <a:pt x="265" y="105"/>
                  </a:lnTo>
                  <a:lnTo>
                    <a:pt x="270" y="93"/>
                  </a:lnTo>
                  <a:lnTo>
                    <a:pt x="288" y="81"/>
                  </a:lnTo>
                  <a:lnTo>
                    <a:pt x="294" y="78"/>
                  </a:lnTo>
                  <a:lnTo>
                    <a:pt x="298" y="72"/>
                  </a:lnTo>
                  <a:lnTo>
                    <a:pt x="304" y="60"/>
                  </a:lnTo>
                  <a:lnTo>
                    <a:pt x="308" y="34"/>
                  </a:ln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任意多边形: 形状 39"/>
            <p:cNvSpPr>
              <a:spLocks noChangeAspect="1"/>
            </p:cNvSpPr>
            <p:nvPr/>
          </p:nvSpPr>
          <p:spPr bwMode="gray">
            <a:xfrm>
              <a:off x="8907368" y="5160208"/>
              <a:ext cx="100179" cy="172868"/>
            </a:xfrm>
            <a:custGeom>
              <a:avLst/>
              <a:gdLst/>
              <a:ahLst/>
              <a:cxnLst>
                <a:cxn ang="0">
                  <a:pos x="128" y="441"/>
                </a:cxn>
                <a:cxn ang="0">
                  <a:pos x="139" y="398"/>
                </a:cxn>
                <a:cxn ang="0">
                  <a:pos x="97" y="366"/>
                </a:cxn>
                <a:cxn ang="0">
                  <a:pos x="59" y="325"/>
                </a:cxn>
                <a:cxn ang="0">
                  <a:pos x="100" y="296"/>
                </a:cxn>
                <a:cxn ang="0">
                  <a:pos x="115" y="250"/>
                </a:cxn>
                <a:cxn ang="0">
                  <a:pos x="120" y="224"/>
                </a:cxn>
                <a:cxn ang="0">
                  <a:pos x="113" y="198"/>
                </a:cxn>
                <a:cxn ang="0">
                  <a:pos x="112" y="178"/>
                </a:cxn>
                <a:cxn ang="0">
                  <a:pos x="97" y="172"/>
                </a:cxn>
                <a:cxn ang="0">
                  <a:pos x="91" y="145"/>
                </a:cxn>
                <a:cxn ang="0">
                  <a:pos x="86" y="127"/>
                </a:cxn>
                <a:cxn ang="0">
                  <a:pos x="73" y="117"/>
                </a:cxn>
                <a:cxn ang="0">
                  <a:pos x="43" y="85"/>
                </a:cxn>
                <a:cxn ang="0">
                  <a:pos x="45" y="59"/>
                </a:cxn>
                <a:cxn ang="0">
                  <a:pos x="26" y="59"/>
                </a:cxn>
                <a:cxn ang="0">
                  <a:pos x="7" y="14"/>
                </a:cxn>
                <a:cxn ang="0">
                  <a:pos x="10" y="0"/>
                </a:cxn>
                <a:cxn ang="0">
                  <a:pos x="19" y="28"/>
                </a:cxn>
                <a:cxn ang="0">
                  <a:pos x="35" y="30"/>
                </a:cxn>
                <a:cxn ang="0">
                  <a:pos x="59" y="41"/>
                </a:cxn>
                <a:cxn ang="0">
                  <a:pos x="78" y="59"/>
                </a:cxn>
                <a:cxn ang="0">
                  <a:pos x="87" y="70"/>
                </a:cxn>
                <a:cxn ang="0">
                  <a:pos x="100" y="96"/>
                </a:cxn>
                <a:cxn ang="0">
                  <a:pos x="86" y="96"/>
                </a:cxn>
                <a:cxn ang="0">
                  <a:pos x="96" y="107"/>
                </a:cxn>
                <a:cxn ang="0">
                  <a:pos x="110" y="140"/>
                </a:cxn>
                <a:cxn ang="0">
                  <a:pos x="109" y="159"/>
                </a:cxn>
                <a:cxn ang="0">
                  <a:pos x="116" y="170"/>
                </a:cxn>
                <a:cxn ang="0">
                  <a:pos x="136" y="169"/>
                </a:cxn>
                <a:cxn ang="0">
                  <a:pos x="151" y="182"/>
                </a:cxn>
                <a:cxn ang="0">
                  <a:pos x="147" y="141"/>
                </a:cxn>
                <a:cxn ang="0">
                  <a:pos x="167" y="162"/>
                </a:cxn>
                <a:cxn ang="0">
                  <a:pos x="169" y="192"/>
                </a:cxn>
                <a:cxn ang="0">
                  <a:pos x="185" y="219"/>
                </a:cxn>
                <a:cxn ang="0">
                  <a:pos x="239" y="240"/>
                </a:cxn>
                <a:cxn ang="0">
                  <a:pos x="266" y="224"/>
                </a:cxn>
                <a:cxn ang="0">
                  <a:pos x="286" y="210"/>
                </a:cxn>
                <a:cxn ang="0">
                  <a:pos x="313" y="231"/>
                </a:cxn>
                <a:cxn ang="0">
                  <a:pos x="307" y="272"/>
                </a:cxn>
                <a:cxn ang="0">
                  <a:pos x="286" y="304"/>
                </a:cxn>
                <a:cxn ang="0">
                  <a:pos x="287" y="321"/>
                </a:cxn>
                <a:cxn ang="0">
                  <a:pos x="269" y="315"/>
                </a:cxn>
                <a:cxn ang="0">
                  <a:pos x="242" y="323"/>
                </a:cxn>
                <a:cxn ang="0">
                  <a:pos x="232" y="356"/>
                </a:cxn>
                <a:cxn ang="0">
                  <a:pos x="217" y="404"/>
                </a:cxn>
                <a:cxn ang="0">
                  <a:pos x="171" y="479"/>
                </a:cxn>
                <a:cxn ang="0">
                  <a:pos x="132" y="481"/>
                </a:cxn>
              </a:cxnLst>
              <a:rect l="0" t="0" r="r" b="b"/>
              <a:pathLst>
                <a:path w="313" h="495">
                  <a:moveTo>
                    <a:pt x="109" y="469"/>
                  </a:moveTo>
                  <a:lnTo>
                    <a:pt x="118" y="458"/>
                  </a:lnTo>
                  <a:lnTo>
                    <a:pt x="121" y="449"/>
                  </a:lnTo>
                  <a:lnTo>
                    <a:pt x="128" y="441"/>
                  </a:lnTo>
                  <a:lnTo>
                    <a:pt x="134" y="429"/>
                  </a:lnTo>
                  <a:lnTo>
                    <a:pt x="135" y="417"/>
                  </a:lnTo>
                  <a:lnTo>
                    <a:pt x="139" y="407"/>
                  </a:lnTo>
                  <a:lnTo>
                    <a:pt x="139" y="398"/>
                  </a:lnTo>
                  <a:lnTo>
                    <a:pt x="134" y="391"/>
                  </a:lnTo>
                  <a:lnTo>
                    <a:pt x="120" y="375"/>
                  </a:lnTo>
                  <a:lnTo>
                    <a:pt x="108" y="372"/>
                  </a:lnTo>
                  <a:lnTo>
                    <a:pt x="97" y="366"/>
                  </a:lnTo>
                  <a:lnTo>
                    <a:pt x="80" y="350"/>
                  </a:lnTo>
                  <a:lnTo>
                    <a:pt x="67" y="349"/>
                  </a:lnTo>
                  <a:lnTo>
                    <a:pt x="57" y="337"/>
                  </a:lnTo>
                  <a:lnTo>
                    <a:pt x="59" y="325"/>
                  </a:lnTo>
                  <a:lnTo>
                    <a:pt x="69" y="316"/>
                  </a:lnTo>
                  <a:lnTo>
                    <a:pt x="78" y="310"/>
                  </a:lnTo>
                  <a:lnTo>
                    <a:pt x="92" y="306"/>
                  </a:lnTo>
                  <a:lnTo>
                    <a:pt x="100" y="296"/>
                  </a:lnTo>
                  <a:lnTo>
                    <a:pt x="104" y="283"/>
                  </a:lnTo>
                  <a:lnTo>
                    <a:pt x="105" y="261"/>
                  </a:lnTo>
                  <a:lnTo>
                    <a:pt x="109" y="250"/>
                  </a:lnTo>
                  <a:lnTo>
                    <a:pt x="115" y="250"/>
                  </a:lnTo>
                  <a:lnTo>
                    <a:pt x="118" y="247"/>
                  </a:lnTo>
                  <a:lnTo>
                    <a:pt x="118" y="237"/>
                  </a:lnTo>
                  <a:lnTo>
                    <a:pt x="115" y="229"/>
                  </a:lnTo>
                  <a:lnTo>
                    <a:pt x="120" y="224"/>
                  </a:lnTo>
                  <a:lnTo>
                    <a:pt x="118" y="220"/>
                  </a:lnTo>
                  <a:lnTo>
                    <a:pt x="115" y="208"/>
                  </a:lnTo>
                  <a:lnTo>
                    <a:pt x="116" y="196"/>
                  </a:lnTo>
                  <a:lnTo>
                    <a:pt x="113" y="198"/>
                  </a:lnTo>
                  <a:lnTo>
                    <a:pt x="104" y="188"/>
                  </a:lnTo>
                  <a:lnTo>
                    <a:pt x="102" y="182"/>
                  </a:lnTo>
                  <a:lnTo>
                    <a:pt x="108" y="182"/>
                  </a:lnTo>
                  <a:lnTo>
                    <a:pt x="112" y="178"/>
                  </a:lnTo>
                  <a:lnTo>
                    <a:pt x="113" y="175"/>
                  </a:lnTo>
                  <a:lnTo>
                    <a:pt x="112" y="171"/>
                  </a:lnTo>
                  <a:lnTo>
                    <a:pt x="107" y="170"/>
                  </a:lnTo>
                  <a:lnTo>
                    <a:pt x="97" y="172"/>
                  </a:lnTo>
                  <a:lnTo>
                    <a:pt x="86" y="151"/>
                  </a:lnTo>
                  <a:lnTo>
                    <a:pt x="81" y="138"/>
                  </a:lnTo>
                  <a:lnTo>
                    <a:pt x="87" y="148"/>
                  </a:lnTo>
                  <a:lnTo>
                    <a:pt x="91" y="145"/>
                  </a:lnTo>
                  <a:lnTo>
                    <a:pt x="92" y="133"/>
                  </a:lnTo>
                  <a:lnTo>
                    <a:pt x="87" y="133"/>
                  </a:lnTo>
                  <a:lnTo>
                    <a:pt x="83" y="130"/>
                  </a:lnTo>
                  <a:lnTo>
                    <a:pt x="86" y="127"/>
                  </a:lnTo>
                  <a:lnTo>
                    <a:pt x="86" y="117"/>
                  </a:lnTo>
                  <a:lnTo>
                    <a:pt x="82" y="113"/>
                  </a:lnTo>
                  <a:lnTo>
                    <a:pt x="80" y="117"/>
                  </a:lnTo>
                  <a:lnTo>
                    <a:pt x="73" y="117"/>
                  </a:lnTo>
                  <a:lnTo>
                    <a:pt x="72" y="122"/>
                  </a:lnTo>
                  <a:lnTo>
                    <a:pt x="73" y="129"/>
                  </a:lnTo>
                  <a:lnTo>
                    <a:pt x="60" y="107"/>
                  </a:lnTo>
                  <a:lnTo>
                    <a:pt x="43" y="85"/>
                  </a:lnTo>
                  <a:lnTo>
                    <a:pt x="38" y="75"/>
                  </a:lnTo>
                  <a:lnTo>
                    <a:pt x="37" y="71"/>
                  </a:lnTo>
                  <a:lnTo>
                    <a:pt x="42" y="67"/>
                  </a:lnTo>
                  <a:lnTo>
                    <a:pt x="45" y="59"/>
                  </a:lnTo>
                  <a:lnTo>
                    <a:pt x="42" y="57"/>
                  </a:lnTo>
                  <a:lnTo>
                    <a:pt x="40" y="62"/>
                  </a:lnTo>
                  <a:lnTo>
                    <a:pt x="33" y="68"/>
                  </a:lnTo>
                  <a:lnTo>
                    <a:pt x="26" y="59"/>
                  </a:lnTo>
                  <a:lnTo>
                    <a:pt x="22" y="49"/>
                  </a:lnTo>
                  <a:lnTo>
                    <a:pt x="23" y="44"/>
                  </a:lnTo>
                  <a:lnTo>
                    <a:pt x="21" y="35"/>
                  </a:lnTo>
                  <a:lnTo>
                    <a:pt x="7" y="14"/>
                  </a:lnTo>
                  <a:lnTo>
                    <a:pt x="1" y="6"/>
                  </a:lnTo>
                  <a:lnTo>
                    <a:pt x="0" y="3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1"/>
                  </a:lnTo>
                  <a:lnTo>
                    <a:pt x="19" y="22"/>
                  </a:lnTo>
                  <a:lnTo>
                    <a:pt x="19" y="28"/>
                  </a:lnTo>
                  <a:lnTo>
                    <a:pt x="24" y="36"/>
                  </a:lnTo>
                  <a:lnTo>
                    <a:pt x="29" y="32"/>
                  </a:lnTo>
                  <a:lnTo>
                    <a:pt x="34" y="27"/>
                  </a:lnTo>
                  <a:lnTo>
                    <a:pt x="35" y="30"/>
                  </a:lnTo>
                  <a:lnTo>
                    <a:pt x="35" y="35"/>
                  </a:lnTo>
                  <a:lnTo>
                    <a:pt x="46" y="35"/>
                  </a:lnTo>
                  <a:lnTo>
                    <a:pt x="51" y="38"/>
                  </a:lnTo>
                  <a:lnTo>
                    <a:pt x="59" y="41"/>
                  </a:lnTo>
                  <a:lnTo>
                    <a:pt x="64" y="40"/>
                  </a:lnTo>
                  <a:lnTo>
                    <a:pt x="73" y="48"/>
                  </a:lnTo>
                  <a:lnTo>
                    <a:pt x="66" y="52"/>
                  </a:lnTo>
                  <a:lnTo>
                    <a:pt x="78" y="59"/>
                  </a:lnTo>
                  <a:lnTo>
                    <a:pt x="80" y="56"/>
                  </a:lnTo>
                  <a:lnTo>
                    <a:pt x="83" y="59"/>
                  </a:lnTo>
                  <a:lnTo>
                    <a:pt x="85" y="64"/>
                  </a:lnTo>
                  <a:lnTo>
                    <a:pt x="87" y="70"/>
                  </a:lnTo>
                  <a:lnTo>
                    <a:pt x="96" y="79"/>
                  </a:lnTo>
                  <a:lnTo>
                    <a:pt x="98" y="83"/>
                  </a:lnTo>
                  <a:lnTo>
                    <a:pt x="98" y="87"/>
                  </a:lnTo>
                  <a:lnTo>
                    <a:pt x="100" y="96"/>
                  </a:lnTo>
                  <a:lnTo>
                    <a:pt x="98" y="94"/>
                  </a:lnTo>
                  <a:lnTo>
                    <a:pt x="89" y="89"/>
                  </a:lnTo>
                  <a:lnTo>
                    <a:pt x="85" y="89"/>
                  </a:lnTo>
                  <a:lnTo>
                    <a:pt x="86" y="96"/>
                  </a:lnTo>
                  <a:lnTo>
                    <a:pt x="87" y="97"/>
                  </a:lnTo>
                  <a:lnTo>
                    <a:pt x="89" y="97"/>
                  </a:lnTo>
                  <a:lnTo>
                    <a:pt x="93" y="100"/>
                  </a:lnTo>
                  <a:lnTo>
                    <a:pt x="96" y="107"/>
                  </a:lnTo>
                  <a:lnTo>
                    <a:pt x="103" y="114"/>
                  </a:lnTo>
                  <a:lnTo>
                    <a:pt x="109" y="126"/>
                  </a:lnTo>
                  <a:lnTo>
                    <a:pt x="116" y="134"/>
                  </a:lnTo>
                  <a:lnTo>
                    <a:pt x="110" y="140"/>
                  </a:lnTo>
                  <a:lnTo>
                    <a:pt x="109" y="148"/>
                  </a:lnTo>
                  <a:lnTo>
                    <a:pt x="113" y="151"/>
                  </a:lnTo>
                  <a:lnTo>
                    <a:pt x="113" y="159"/>
                  </a:lnTo>
                  <a:lnTo>
                    <a:pt x="109" y="159"/>
                  </a:lnTo>
                  <a:lnTo>
                    <a:pt x="105" y="162"/>
                  </a:lnTo>
                  <a:lnTo>
                    <a:pt x="108" y="165"/>
                  </a:lnTo>
                  <a:lnTo>
                    <a:pt x="112" y="165"/>
                  </a:lnTo>
                  <a:lnTo>
                    <a:pt x="116" y="170"/>
                  </a:lnTo>
                  <a:lnTo>
                    <a:pt x="123" y="170"/>
                  </a:lnTo>
                  <a:lnTo>
                    <a:pt x="125" y="167"/>
                  </a:lnTo>
                  <a:lnTo>
                    <a:pt x="132" y="167"/>
                  </a:lnTo>
                  <a:lnTo>
                    <a:pt x="136" y="169"/>
                  </a:lnTo>
                  <a:lnTo>
                    <a:pt x="137" y="177"/>
                  </a:lnTo>
                  <a:lnTo>
                    <a:pt x="140" y="184"/>
                  </a:lnTo>
                  <a:lnTo>
                    <a:pt x="146" y="187"/>
                  </a:lnTo>
                  <a:lnTo>
                    <a:pt x="151" y="182"/>
                  </a:lnTo>
                  <a:lnTo>
                    <a:pt x="150" y="156"/>
                  </a:lnTo>
                  <a:lnTo>
                    <a:pt x="150" y="151"/>
                  </a:lnTo>
                  <a:lnTo>
                    <a:pt x="143" y="141"/>
                  </a:lnTo>
                  <a:lnTo>
                    <a:pt x="147" y="141"/>
                  </a:lnTo>
                  <a:lnTo>
                    <a:pt x="151" y="148"/>
                  </a:lnTo>
                  <a:lnTo>
                    <a:pt x="164" y="151"/>
                  </a:lnTo>
                  <a:lnTo>
                    <a:pt x="164" y="161"/>
                  </a:lnTo>
                  <a:lnTo>
                    <a:pt x="167" y="162"/>
                  </a:lnTo>
                  <a:lnTo>
                    <a:pt x="167" y="171"/>
                  </a:lnTo>
                  <a:lnTo>
                    <a:pt x="169" y="176"/>
                  </a:lnTo>
                  <a:lnTo>
                    <a:pt x="168" y="186"/>
                  </a:lnTo>
                  <a:lnTo>
                    <a:pt x="169" y="192"/>
                  </a:lnTo>
                  <a:lnTo>
                    <a:pt x="173" y="197"/>
                  </a:lnTo>
                  <a:lnTo>
                    <a:pt x="175" y="203"/>
                  </a:lnTo>
                  <a:lnTo>
                    <a:pt x="178" y="213"/>
                  </a:lnTo>
                  <a:lnTo>
                    <a:pt x="185" y="219"/>
                  </a:lnTo>
                  <a:lnTo>
                    <a:pt x="194" y="219"/>
                  </a:lnTo>
                  <a:lnTo>
                    <a:pt x="205" y="227"/>
                  </a:lnTo>
                  <a:lnTo>
                    <a:pt x="232" y="235"/>
                  </a:lnTo>
                  <a:lnTo>
                    <a:pt x="239" y="240"/>
                  </a:lnTo>
                  <a:lnTo>
                    <a:pt x="249" y="241"/>
                  </a:lnTo>
                  <a:lnTo>
                    <a:pt x="254" y="235"/>
                  </a:lnTo>
                  <a:lnTo>
                    <a:pt x="259" y="235"/>
                  </a:lnTo>
                  <a:lnTo>
                    <a:pt x="266" y="224"/>
                  </a:lnTo>
                  <a:lnTo>
                    <a:pt x="271" y="221"/>
                  </a:lnTo>
                  <a:lnTo>
                    <a:pt x="276" y="218"/>
                  </a:lnTo>
                  <a:lnTo>
                    <a:pt x="284" y="213"/>
                  </a:lnTo>
                  <a:lnTo>
                    <a:pt x="286" y="210"/>
                  </a:lnTo>
                  <a:lnTo>
                    <a:pt x="292" y="208"/>
                  </a:lnTo>
                  <a:lnTo>
                    <a:pt x="301" y="210"/>
                  </a:lnTo>
                  <a:lnTo>
                    <a:pt x="313" y="218"/>
                  </a:lnTo>
                  <a:lnTo>
                    <a:pt x="313" y="231"/>
                  </a:lnTo>
                  <a:lnTo>
                    <a:pt x="308" y="246"/>
                  </a:lnTo>
                  <a:lnTo>
                    <a:pt x="308" y="262"/>
                  </a:lnTo>
                  <a:lnTo>
                    <a:pt x="307" y="264"/>
                  </a:lnTo>
                  <a:lnTo>
                    <a:pt x="307" y="272"/>
                  </a:lnTo>
                  <a:lnTo>
                    <a:pt x="304" y="280"/>
                  </a:lnTo>
                  <a:lnTo>
                    <a:pt x="296" y="286"/>
                  </a:lnTo>
                  <a:lnTo>
                    <a:pt x="287" y="290"/>
                  </a:lnTo>
                  <a:lnTo>
                    <a:pt x="286" y="304"/>
                  </a:lnTo>
                  <a:lnTo>
                    <a:pt x="284" y="307"/>
                  </a:lnTo>
                  <a:lnTo>
                    <a:pt x="285" y="316"/>
                  </a:lnTo>
                  <a:lnTo>
                    <a:pt x="287" y="317"/>
                  </a:lnTo>
                  <a:lnTo>
                    <a:pt x="287" y="321"/>
                  </a:lnTo>
                  <a:lnTo>
                    <a:pt x="282" y="328"/>
                  </a:lnTo>
                  <a:lnTo>
                    <a:pt x="280" y="316"/>
                  </a:lnTo>
                  <a:lnTo>
                    <a:pt x="275" y="315"/>
                  </a:lnTo>
                  <a:lnTo>
                    <a:pt x="269" y="315"/>
                  </a:lnTo>
                  <a:lnTo>
                    <a:pt x="261" y="316"/>
                  </a:lnTo>
                  <a:lnTo>
                    <a:pt x="253" y="316"/>
                  </a:lnTo>
                  <a:lnTo>
                    <a:pt x="247" y="318"/>
                  </a:lnTo>
                  <a:lnTo>
                    <a:pt x="242" y="323"/>
                  </a:lnTo>
                  <a:lnTo>
                    <a:pt x="226" y="345"/>
                  </a:lnTo>
                  <a:lnTo>
                    <a:pt x="226" y="349"/>
                  </a:lnTo>
                  <a:lnTo>
                    <a:pt x="228" y="348"/>
                  </a:lnTo>
                  <a:lnTo>
                    <a:pt x="232" y="356"/>
                  </a:lnTo>
                  <a:lnTo>
                    <a:pt x="237" y="360"/>
                  </a:lnTo>
                  <a:lnTo>
                    <a:pt x="236" y="369"/>
                  </a:lnTo>
                  <a:lnTo>
                    <a:pt x="231" y="380"/>
                  </a:lnTo>
                  <a:lnTo>
                    <a:pt x="217" y="404"/>
                  </a:lnTo>
                  <a:lnTo>
                    <a:pt x="215" y="412"/>
                  </a:lnTo>
                  <a:lnTo>
                    <a:pt x="202" y="428"/>
                  </a:lnTo>
                  <a:lnTo>
                    <a:pt x="182" y="463"/>
                  </a:lnTo>
                  <a:lnTo>
                    <a:pt x="171" y="479"/>
                  </a:lnTo>
                  <a:lnTo>
                    <a:pt x="153" y="492"/>
                  </a:lnTo>
                  <a:lnTo>
                    <a:pt x="145" y="495"/>
                  </a:lnTo>
                  <a:lnTo>
                    <a:pt x="137" y="488"/>
                  </a:lnTo>
                  <a:lnTo>
                    <a:pt x="132" y="481"/>
                  </a:lnTo>
                  <a:lnTo>
                    <a:pt x="113" y="482"/>
                  </a:lnTo>
                  <a:lnTo>
                    <a:pt x="109" y="473"/>
                  </a:lnTo>
                  <a:lnTo>
                    <a:pt x="109" y="469"/>
                  </a:ln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任意多边形: 形状 40"/>
            <p:cNvSpPr>
              <a:spLocks noChangeAspect="1"/>
            </p:cNvSpPr>
            <p:nvPr/>
          </p:nvSpPr>
          <p:spPr bwMode="gray">
            <a:xfrm>
              <a:off x="8754714" y="4854634"/>
              <a:ext cx="50884" cy="45399"/>
            </a:xfrm>
            <a:custGeom>
              <a:avLst/>
              <a:gdLst/>
              <a:ahLst/>
              <a:cxnLst>
                <a:cxn ang="0">
                  <a:pos x="60" y="71"/>
                </a:cxn>
                <a:cxn ang="0">
                  <a:pos x="39" y="60"/>
                </a:cxn>
                <a:cxn ang="0">
                  <a:pos x="27" y="43"/>
                </a:cxn>
                <a:cxn ang="0">
                  <a:pos x="21" y="38"/>
                </a:cxn>
                <a:cxn ang="0">
                  <a:pos x="16" y="26"/>
                </a:cxn>
                <a:cxn ang="0">
                  <a:pos x="6" y="17"/>
                </a:cxn>
                <a:cxn ang="0">
                  <a:pos x="6" y="9"/>
                </a:cxn>
                <a:cxn ang="0">
                  <a:pos x="0" y="2"/>
                </a:cxn>
                <a:cxn ang="0">
                  <a:pos x="6" y="0"/>
                </a:cxn>
                <a:cxn ang="0">
                  <a:pos x="14" y="5"/>
                </a:cxn>
                <a:cxn ang="0">
                  <a:pos x="19" y="4"/>
                </a:cxn>
                <a:cxn ang="0">
                  <a:pos x="33" y="14"/>
                </a:cxn>
                <a:cxn ang="0">
                  <a:pos x="40" y="16"/>
                </a:cxn>
                <a:cxn ang="0">
                  <a:pos x="41" y="21"/>
                </a:cxn>
                <a:cxn ang="0">
                  <a:pos x="45" y="26"/>
                </a:cxn>
                <a:cxn ang="0">
                  <a:pos x="51" y="26"/>
                </a:cxn>
                <a:cxn ang="0">
                  <a:pos x="59" y="29"/>
                </a:cxn>
                <a:cxn ang="0">
                  <a:pos x="67" y="43"/>
                </a:cxn>
                <a:cxn ang="0">
                  <a:pos x="72" y="47"/>
                </a:cxn>
                <a:cxn ang="0">
                  <a:pos x="75" y="57"/>
                </a:cxn>
                <a:cxn ang="0">
                  <a:pos x="78" y="58"/>
                </a:cxn>
                <a:cxn ang="0">
                  <a:pos x="82" y="63"/>
                </a:cxn>
                <a:cxn ang="0">
                  <a:pos x="89" y="68"/>
                </a:cxn>
                <a:cxn ang="0">
                  <a:pos x="94" y="74"/>
                </a:cxn>
                <a:cxn ang="0">
                  <a:pos x="98" y="75"/>
                </a:cxn>
                <a:cxn ang="0">
                  <a:pos x="100" y="81"/>
                </a:cxn>
                <a:cxn ang="0">
                  <a:pos x="109" y="82"/>
                </a:cxn>
                <a:cxn ang="0">
                  <a:pos x="123" y="86"/>
                </a:cxn>
                <a:cxn ang="0">
                  <a:pos x="141" y="103"/>
                </a:cxn>
                <a:cxn ang="0">
                  <a:pos x="143" y="109"/>
                </a:cxn>
                <a:cxn ang="0">
                  <a:pos x="150" y="108"/>
                </a:cxn>
                <a:cxn ang="0">
                  <a:pos x="157" y="114"/>
                </a:cxn>
                <a:cxn ang="0">
                  <a:pos x="159" y="123"/>
                </a:cxn>
                <a:cxn ang="0">
                  <a:pos x="158" y="125"/>
                </a:cxn>
                <a:cxn ang="0">
                  <a:pos x="153" y="125"/>
                </a:cxn>
                <a:cxn ang="0">
                  <a:pos x="152" y="133"/>
                </a:cxn>
                <a:cxn ang="0">
                  <a:pos x="150" y="131"/>
                </a:cxn>
                <a:cxn ang="0">
                  <a:pos x="147" y="127"/>
                </a:cxn>
                <a:cxn ang="0">
                  <a:pos x="141" y="122"/>
                </a:cxn>
                <a:cxn ang="0">
                  <a:pos x="138" y="119"/>
                </a:cxn>
                <a:cxn ang="0">
                  <a:pos x="130" y="119"/>
                </a:cxn>
                <a:cxn ang="0">
                  <a:pos x="124" y="115"/>
                </a:cxn>
                <a:cxn ang="0">
                  <a:pos x="116" y="115"/>
                </a:cxn>
                <a:cxn ang="0">
                  <a:pos x="114" y="112"/>
                </a:cxn>
                <a:cxn ang="0">
                  <a:pos x="113" y="104"/>
                </a:cxn>
                <a:cxn ang="0">
                  <a:pos x="108" y="104"/>
                </a:cxn>
                <a:cxn ang="0">
                  <a:pos x="104" y="102"/>
                </a:cxn>
                <a:cxn ang="0">
                  <a:pos x="99" y="102"/>
                </a:cxn>
                <a:cxn ang="0">
                  <a:pos x="98" y="97"/>
                </a:cxn>
                <a:cxn ang="0">
                  <a:pos x="93" y="97"/>
                </a:cxn>
                <a:cxn ang="0">
                  <a:pos x="91" y="95"/>
                </a:cxn>
                <a:cxn ang="0">
                  <a:pos x="84" y="93"/>
                </a:cxn>
                <a:cxn ang="0">
                  <a:pos x="77" y="86"/>
                </a:cxn>
                <a:cxn ang="0">
                  <a:pos x="71" y="86"/>
                </a:cxn>
                <a:cxn ang="0">
                  <a:pos x="66" y="84"/>
                </a:cxn>
                <a:cxn ang="0">
                  <a:pos x="65" y="76"/>
                </a:cxn>
                <a:cxn ang="0">
                  <a:pos x="60" y="71"/>
                </a:cxn>
              </a:cxnLst>
              <a:rect l="0" t="0" r="r" b="b"/>
              <a:pathLst>
                <a:path w="159" h="133">
                  <a:moveTo>
                    <a:pt x="60" y="71"/>
                  </a:moveTo>
                  <a:lnTo>
                    <a:pt x="39" y="60"/>
                  </a:lnTo>
                  <a:lnTo>
                    <a:pt x="27" y="43"/>
                  </a:lnTo>
                  <a:lnTo>
                    <a:pt x="21" y="38"/>
                  </a:lnTo>
                  <a:lnTo>
                    <a:pt x="16" y="26"/>
                  </a:lnTo>
                  <a:lnTo>
                    <a:pt x="6" y="17"/>
                  </a:lnTo>
                  <a:lnTo>
                    <a:pt x="6" y="9"/>
                  </a:lnTo>
                  <a:lnTo>
                    <a:pt x="0" y="2"/>
                  </a:lnTo>
                  <a:lnTo>
                    <a:pt x="6" y="0"/>
                  </a:lnTo>
                  <a:lnTo>
                    <a:pt x="14" y="5"/>
                  </a:lnTo>
                  <a:lnTo>
                    <a:pt x="19" y="4"/>
                  </a:lnTo>
                  <a:lnTo>
                    <a:pt x="33" y="14"/>
                  </a:lnTo>
                  <a:lnTo>
                    <a:pt x="40" y="16"/>
                  </a:lnTo>
                  <a:lnTo>
                    <a:pt x="41" y="21"/>
                  </a:lnTo>
                  <a:lnTo>
                    <a:pt x="45" y="26"/>
                  </a:lnTo>
                  <a:lnTo>
                    <a:pt x="51" y="26"/>
                  </a:lnTo>
                  <a:lnTo>
                    <a:pt x="59" y="29"/>
                  </a:lnTo>
                  <a:lnTo>
                    <a:pt x="67" y="43"/>
                  </a:lnTo>
                  <a:lnTo>
                    <a:pt x="72" y="47"/>
                  </a:lnTo>
                  <a:lnTo>
                    <a:pt x="75" y="57"/>
                  </a:lnTo>
                  <a:lnTo>
                    <a:pt x="78" y="58"/>
                  </a:lnTo>
                  <a:lnTo>
                    <a:pt x="82" y="63"/>
                  </a:lnTo>
                  <a:lnTo>
                    <a:pt x="89" y="68"/>
                  </a:lnTo>
                  <a:lnTo>
                    <a:pt x="94" y="74"/>
                  </a:lnTo>
                  <a:lnTo>
                    <a:pt x="98" y="75"/>
                  </a:lnTo>
                  <a:lnTo>
                    <a:pt x="100" y="81"/>
                  </a:lnTo>
                  <a:lnTo>
                    <a:pt x="109" y="82"/>
                  </a:lnTo>
                  <a:lnTo>
                    <a:pt x="123" y="86"/>
                  </a:lnTo>
                  <a:lnTo>
                    <a:pt x="141" y="103"/>
                  </a:lnTo>
                  <a:lnTo>
                    <a:pt x="143" y="109"/>
                  </a:lnTo>
                  <a:lnTo>
                    <a:pt x="150" y="108"/>
                  </a:lnTo>
                  <a:lnTo>
                    <a:pt x="157" y="114"/>
                  </a:lnTo>
                  <a:lnTo>
                    <a:pt x="159" y="123"/>
                  </a:lnTo>
                  <a:lnTo>
                    <a:pt x="158" y="125"/>
                  </a:lnTo>
                  <a:lnTo>
                    <a:pt x="153" y="125"/>
                  </a:lnTo>
                  <a:lnTo>
                    <a:pt x="152" y="133"/>
                  </a:lnTo>
                  <a:lnTo>
                    <a:pt x="150" y="131"/>
                  </a:lnTo>
                  <a:lnTo>
                    <a:pt x="147" y="127"/>
                  </a:lnTo>
                  <a:lnTo>
                    <a:pt x="141" y="122"/>
                  </a:lnTo>
                  <a:lnTo>
                    <a:pt x="138" y="119"/>
                  </a:lnTo>
                  <a:lnTo>
                    <a:pt x="130" y="119"/>
                  </a:lnTo>
                  <a:lnTo>
                    <a:pt x="124" y="115"/>
                  </a:lnTo>
                  <a:lnTo>
                    <a:pt x="116" y="115"/>
                  </a:lnTo>
                  <a:lnTo>
                    <a:pt x="114" y="112"/>
                  </a:lnTo>
                  <a:lnTo>
                    <a:pt x="113" y="104"/>
                  </a:lnTo>
                  <a:lnTo>
                    <a:pt x="108" y="104"/>
                  </a:lnTo>
                  <a:lnTo>
                    <a:pt x="104" y="102"/>
                  </a:lnTo>
                  <a:lnTo>
                    <a:pt x="99" y="102"/>
                  </a:lnTo>
                  <a:lnTo>
                    <a:pt x="98" y="97"/>
                  </a:lnTo>
                  <a:lnTo>
                    <a:pt x="93" y="97"/>
                  </a:lnTo>
                  <a:lnTo>
                    <a:pt x="91" y="95"/>
                  </a:lnTo>
                  <a:lnTo>
                    <a:pt x="84" y="93"/>
                  </a:lnTo>
                  <a:lnTo>
                    <a:pt x="77" y="86"/>
                  </a:lnTo>
                  <a:lnTo>
                    <a:pt x="71" y="86"/>
                  </a:lnTo>
                  <a:lnTo>
                    <a:pt x="66" y="84"/>
                  </a:lnTo>
                  <a:lnTo>
                    <a:pt x="65" y="76"/>
                  </a:lnTo>
                  <a:lnTo>
                    <a:pt x="60" y="7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任意多边形: 形状 41"/>
            <p:cNvSpPr>
              <a:spLocks noChangeAspect="1"/>
            </p:cNvSpPr>
            <p:nvPr/>
          </p:nvSpPr>
          <p:spPr bwMode="gray">
            <a:xfrm>
              <a:off x="7104149" y="3545034"/>
              <a:ext cx="192407" cy="101276"/>
            </a:xfrm>
            <a:custGeom>
              <a:avLst/>
              <a:gdLst/>
              <a:ahLst/>
              <a:cxnLst>
                <a:cxn ang="0">
                  <a:pos x="259" y="238"/>
                </a:cxn>
                <a:cxn ang="0">
                  <a:pos x="303" y="218"/>
                </a:cxn>
                <a:cxn ang="0">
                  <a:pos x="334" y="201"/>
                </a:cxn>
                <a:cxn ang="0">
                  <a:pos x="362" y="217"/>
                </a:cxn>
                <a:cxn ang="0">
                  <a:pos x="401" y="204"/>
                </a:cxn>
                <a:cxn ang="0">
                  <a:pos x="433" y="170"/>
                </a:cxn>
                <a:cxn ang="0">
                  <a:pos x="491" y="159"/>
                </a:cxn>
                <a:cxn ang="0">
                  <a:pos x="550" y="112"/>
                </a:cxn>
                <a:cxn ang="0">
                  <a:pos x="604" y="79"/>
                </a:cxn>
                <a:cxn ang="0">
                  <a:pos x="577" y="56"/>
                </a:cxn>
                <a:cxn ang="0">
                  <a:pos x="530" y="34"/>
                </a:cxn>
                <a:cxn ang="0">
                  <a:pos x="508" y="27"/>
                </a:cxn>
                <a:cxn ang="0">
                  <a:pos x="452" y="24"/>
                </a:cxn>
                <a:cxn ang="0">
                  <a:pos x="421" y="18"/>
                </a:cxn>
                <a:cxn ang="0">
                  <a:pos x="366" y="20"/>
                </a:cxn>
                <a:cxn ang="0">
                  <a:pos x="325" y="23"/>
                </a:cxn>
                <a:cxn ang="0">
                  <a:pos x="294" y="18"/>
                </a:cxn>
                <a:cxn ang="0">
                  <a:pos x="260" y="4"/>
                </a:cxn>
                <a:cxn ang="0">
                  <a:pos x="233" y="18"/>
                </a:cxn>
                <a:cxn ang="0">
                  <a:pos x="224" y="48"/>
                </a:cxn>
                <a:cxn ang="0">
                  <a:pos x="191" y="45"/>
                </a:cxn>
                <a:cxn ang="0">
                  <a:pos x="160" y="34"/>
                </a:cxn>
                <a:cxn ang="0">
                  <a:pos x="129" y="32"/>
                </a:cxn>
                <a:cxn ang="0">
                  <a:pos x="98" y="36"/>
                </a:cxn>
                <a:cxn ang="0">
                  <a:pos x="92" y="58"/>
                </a:cxn>
                <a:cxn ang="0">
                  <a:pos x="106" y="79"/>
                </a:cxn>
                <a:cxn ang="0">
                  <a:pos x="70" y="109"/>
                </a:cxn>
                <a:cxn ang="0">
                  <a:pos x="62" y="129"/>
                </a:cxn>
                <a:cxn ang="0">
                  <a:pos x="84" y="144"/>
                </a:cxn>
                <a:cxn ang="0">
                  <a:pos x="117" y="147"/>
                </a:cxn>
                <a:cxn ang="0">
                  <a:pos x="137" y="131"/>
                </a:cxn>
                <a:cxn ang="0">
                  <a:pos x="156" y="154"/>
                </a:cxn>
                <a:cxn ang="0">
                  <a:pos x="181" y="169"/>
                </a:cxn>
                <a:cxn ang="0">
                  <a:pos x="212" y="175"/>
                </a:cxn>
                <a:cxn ang="0">
                  <a:pos x="187" y="195"/>
                </a:cxn>
                <a:cxn ang="0">
                  <a:pos x="168" y="202"/>
                </a:cxn>
                <a:cxn ang="0">
                  <a:pos x="149" y="213"/>
                </a:cxn>
                <a:cxn ang="0">
                  <a:pos x="111" y="215"/>
                </a:cxn>
                <a:cxn ang="0">
                  <a:pos x="88" y="224"/>
                </a:cxn>
                <a:cxn ang="0">
                  <a:pos x="68" y="236"/>
                </a:cxn>
                <a:cxn ang="0">
                  <a:pos x="30" y="229"/>
                </a:cxn>
                <a:cxn ang="0">
                  <a:pos x="0" y="236"/>
                </a:cxn>
                <a:cxn ang="0">
                  <a:pos x="4" y="267"/>
                </a:cxn>
                <a:cxn ang="0">
                  <a:pos x="36" y="268"/>
                </a:cxn>
                <a:cxn ang="0">
                  <a:pos x="76" y="267"/>
                </a:cxn>
                <a:cxn ang="0">
                  <a:pos x="120" y="265"/>
                </a:cxn>
                <a:cxn ang="0">
                  <a:pos x="140" y="287"/>
                </a:cxn>
                <a:cxn ang="0">
                  <a:pos x="178" y="281"/>
                </a:cxn>
                <a:cxn ang="0">
                  <a:pos x="219" y="278"/>
                </a:cxn>
                <a:cxn ang="0">
                  <a:pos x="251" y="267"/>
                </a:cxn>
              </a:cxnLst>
              <a:rect l="0" t="0" r="r" b="b"/>
              <a:pathLst>
                <a:path w="604" h="288">
                  <a:moveTo>
                    <a:pt x="251" y="267"/>
                  </a:moveTo>
                  <a:lnTo>
                    <a:pt x="250" y="256"/>
                  </a:lnTo>
                  <a:lnTo>
                    <a:pt x="259" y="238"/>
                  </a:lnTo>
                  <a:lnTo>
                    <a:pt x="291" y="223"/>
                  </a:lnTo>
                  <a:lnTo>
                    <a:pt x="296" y="218"/>
                  </a:lnTo>
                  <a:lnTo>
                    <a:pt x="303" y="218"/>
                  </a:lnTo>
                  <a:lnTo>
                    <a:pt x="309" y="203"/>
                  </a:lnTo>
                  <a:lnTo>
                    <a:pt x="319" y="207"/>
                  </a:lnTo>
                  <a:lnTo>
                    <a:pt x="334" y="201"/>
                  </a:lnTo>
                  <a:lnTo>
                    <a:pt x="345" y="202"/>
                  </a:lnTo>
                  <a:lnTo>
                    <a:pt x="351" y="215"/>
                  </a:lnTo>
                  <a:lnTo>
                    <a:pt x="362" y="217"/>
                  </a:lnTo>
                  <a:lnTo>
                    <a:pt x="378" y="213"/>
                  </a:lnTo>
                  <a:lnTo>
                    <a:pt x="388" y="214"/>
                  </a:lnTo>
                  <a:lnTo>
                    <a:pt x="401" y="204"/>
                  </a:lnTo>
                  <a:lnTo>
                    <a:pt x="407" y="186"/>
                  </a:lnTo>
                  <a:lnTo>
                    <a:pt x="416" y="175"/>
                  </a:lnTo>
                  <a:lnTo>
                    <a:pt x="433" y="170"/>
                  </a:lnTo>
                  <a:lnTo>
                    <a:pt x="452" y="169"/>
                  </a:lnTo>
                  <a:lnTo>
                    <a:pt x="479" y="164"/>
                  </a:lnTo>
                  <a:lnTo>
                    <a:pt x="491" y="159"/>
                  </a:lnTo>
                  <a:lnTo>
                    <a:pt x="499" y="145"/>
                  </a:lnTo>
                  <a:lnTo>
                    <a:pt x="514" y="132"/>
                  </a:lnTo>
                  <a:lnTo>
                    <a:pt x="550" y="112"/>
                  </a:lnTo>
                  <a:lnTo>
                    <a:pt x="588" y="100"/>
                  </a:lnTo>
                  <a:lnTo>
                    <a:pt x="598" y="93"/>
                  </a:lnTo>
                  <a:lnTo>
                    <a:pt x="604" y="79"/>
                  </a:lnTo>
                  <a:lnTo>
                    <a:pt x="604" y="69"/>
                  </a:lnTo>
                  <a:lnTo>
                    <a:pt x="597" y="69"/>
                  </a:lnTo>
                  <a:lnTo>
                    <a:pt x="577" y="56"/>
                  </a:lnTo>
                  <a:lnTo>
                    <a:pt x="561" y="53"/>
                  </a:lnTo>
                  <a:lnTo>
                    <a:pt x="546" y="35"/>
                  </a:lnTo>
                  <a:lnTo>
                    <a:pt x="530" y="34"/>
                  </a:lnTo>
                  <a:lnTo>
                    <a:pt x="523" y="31"/>
                  </a:lnTo>
                  <a:lnTo>
                    <a:pt x="514" y="31"/>
                  </a:lnTo>
                  <a:lnTo>
                    <a:pt x="508" y="27"/>
                  </a:lnTo>
                  <a:lnTo>
                    <a:pt x="499" y="26"/>
                  </a:lnTo>
                  <a:lnTo>
                    <a:pt x="475" y="27"/>
                  </a:lnTo>
                  <a:lnTo>
                    <a:pt x="452" y="24"/>
                  </a:lnTo>
                  <a:lnTo>
                    <a:pt x="443" y="24"/>
                  </a:lnTo>
                  <a:lnTo>
                    <a:pt x="428" y="18"/>
                  </a:lnTo>
                  <a:lnTo>
                    <a:pt x="421" y="18"/>
                  </a:lnTo>
                  <a:lnTo>
                    <a:pt x="406" y="24"/>
                  </a:lnTo>
                  <a:lnTo>
                    <a:pt x="374" y="20"/>
                  </a:lnTo>
                  <a:lnTo>
                    <a:pt x="366" y="20"/>
                  </a:lnTo>
                  <a:lnTo>
                    <a:pt x="350" y="24"/>
                  </a:lnTo>
                  <a:lnTo>
                    <a:pt x="334" y="24"/>
                  </a:lnTo>
                  <a:lnTo>
                    <a:pt x="325" y="23"/>
                  </a:lnTo>
                  <a:lnTo>
                    <a:pt x="319" y="18"/>
                  </a:lnTo>
                  <a:lnTo>
                    <a:pt x="310" y="16"/>
                  </a:lnTo>
                  <a:lnTo>
                    <a:pt x="294" y="18"/>
                  </a:lnTo>
                  <a:lnTo>
                    <a:pt x="288" y="12"/>
                  </a:lnTo>
                  <a:lnTo>
                    <a:pt x="267" y="0"/>
                  </a:lnTo>
                  <a:lnTo>
                    <a:pt x="260" y="4"/>
                  </a:lnTo>
                  <a:lnTo>
                    <a:pt x="253" y="5"/>
                  </a:lnTo>
                  <a:lnTo>
                    <a:pt x="245" y="8"/>
                  </a:lnTo>
                  <a:lnTo>
                    <a:pt x="233" y="18"/>
                  </a:lnTo>
                  <a:lnTo>
                    <a:pt x="232" y="26"/>
                  </a:lnTo>
                  <a:lnTo>
                    <a:pt x="227" y="32"/>
                  </a:lnTo>
                  <a:lnTo>
                    <a:pt x="224" y="48"/>
                  </a:lnTo>
                  <a:lnTo>
                    <a:pt x="221" y="56"/>
                  </a:lnTo>
                  <a:lnTo>
                    <a:pt x="205" y="52"/>
                  </a:lnTo>
                  <a:lnTo>
                    <a:pt x="191" y="45"/>
                  </a:lnTo>
                  <a:lnTo>
                    <a:pt x="175" y="40"/>
                  </a:lnTo>
                  <a:lnTo>
                    <a:pt x="169" y="36"/>
                  </a:lnTo>
                  <a:lnTo>
                    <a:pt x="160" y="34"/>
                  </a:lnTo>
                  <a:lnTo>
                    <a:pt x="152" y="34"/>
                  </a:lnTo>
                  <a:lnTo>
                    <a:pt x="137" y="31"/>
                  </a:lnTo>
                  <a:lnTo>
                    <a:pt x="129" y="32"/>
                  </a:lnTo>
                  <a:lnTo>
                    <a:pt x="121" y="30"/>
                  </a:lnTo>
                  <a:lnTo>
                    <a:pt x="105" y="32"/>
                  </a:lnTo>
                  <a:lnTo>
                    <a:pt x="98" y="36"/>
                  </a:lnTo>
                  <a:lnTo>
                    <a:pt x="95" y="43"/>
                  </a:lnTo>
                  <a:lnTo>
                    <a:pt x="97" y="51"/>
                  </a:lnTo>
                  <a:lnTo>
                    <a:pt x="92" y="58"/>
                  </a:lnTo>
                  <a:lnTo>
                    <a:pt x="88" y="66"/>
                  </a:lnTo>
                  <a:lnTo>
                    <a:pt x="105" y="70"/>
                  </a:lnTo>
                  <a:lnTo>
                    <a:pt x="106" y="79"/>
                  </a:lnTo>
                  <a:lnTo>
                    <a:pt x="92" y="85"/>
                  </a:lnTo>
                  <a:lnTo>
                    <a:pt x="82" y="97"/>
                  </a:lnTo>
                  <a:lnTo>
                    <a:pt x="70" y="109"/>
                  </a:lnTo>
                  <a:lnTo>
                    <a:pt x="55" y="118"/>
                  </a:lnTo>
                  <a:lnTo>
                    <a:pt x="54" y="127"/>
                  </a:lnTo>
                  <a:lnTo>
                    <a:pt x="62" y="129"/>
                  </a:lnTo>
                  <a:lnTo>
                    <a:pt x="68" y="134"/>
                  </a:lnTo>
                  <a:lnTo>
                    <a:pt x="76" y="131"/>
                  </a:lnTo>
                  <a:lnTo>
                    <a:pt x="84" y="144"/>
                  </a:lnTo>
                  <a:lnTo>
                    <a:pt x="108" y="154"/>
                  </a:lnTo>
                  <a:lnTo>
                    <a:pt x="115" y="154"/>
                  </a:lnTo>
                  <a:lnTo>
                    <a:pt x="117" y="147"/>
                  </a:lnTo>
                  <a:lnTo>
                    <a:pt x="125" y="142"/>
                  </a:lnTo>
                  <a:lnTo>
                    <a:pt x="130" y="127"/>
                  </a:lnTo>
                  <a:lnTo>
                    <a:pt x="137" y="131"/>
                  </a:lnTo>
                  <a:lnTo>
                    <a:pt x="142" y="137"/>
                  </a:lnTo>
                  <a:lnTo>
                    <a:pt x="142" y="145"/>
                  </a:lnTo>
                  <a:lnTo>
                    <a:pt x="156" y="154"/>
                  </a:lnTo>
                  <a:lnTo>
                    <a:pt x="162" y="159"/>
                  </a:lnTo>
                  <a:lnTo>
                    <a:pt x="170" y="159"/>
                  </a:lnTo>
                  <a:lnTo>
                    <a:pt x="181" y="169"/>
                  </a:lnTo>
                  <a:lnTo>
                    <a:pt x="197" y="174"/>
                  </a:lnTo>
                  <a:lnTo>
                    <a:pt x="205" y="171"/>
                  </a:lnTo>
                  <a:lnTo>
                    <a:pt x="212" y="175"/>
                  </a:lnTo>
                  <a:lnTo>
                    <a:pt x="207" y="182"/>
                  </a:lnTo>
                  <a:lnTo>
                    <a:pt x="191" y="186"/>
                  </a:lnTo>
                  <a:lnTo>
                    <a:pt x="187" y="195"/>
                  </a:lnTo>
                  <a:lnTo>
                    <a:pt x="181" y="198"/>
                  </a:lnTo>
                  <a:lnTo>
                    <a:pt x="173" y="196"/>
                  </a:lnTo>
                  <a:lnTo>
                    <a:pt x="168" y="202"/>
                  </a:lnTo>
                  <a:lnTo>
                    <a:pt x="160" y="202"/>
                  </a:lnTo>
                  <a:lnTo>
                    <a:pt x="153" y="206"/>
                  </a:lnTo>
                  <a:lnTo>
                    <a:pt x="149" y="213"/>
                  </a:lnTo>
                  <a:lnTo>
                    <a:pt x="143" y="218"/>
                  </a:lnTo>
                  <a:lnTo>
                    <a:pt x="127" y="220"/>
                  </a:lnTo>
                  <a:lnTo>
                    <a:pt x="111" y="215"/>
                  </a:lnTo>
                  <a:lnTo>
                    <a:pt x="104" y="214"/>
                  </a:lnTo>
                  <a:lnTo>
                    <a:pt x="92" y="215"/>
                  </a:lnTo>
                  <a:lnTo>
                    <a:pt x="88" y="224"/>
                  </a:lnTo>
                  <a:lnTo>
                    <a:pt x="81" y="226"/>
                  </a:lnTo>
                  <a:lnTo>
                    <a:pt x="76" y="234"/>
                  </a:lnTo>
                  <a:lnTo>
                    <a:pt x="68" y="236"/>
                  </a:lnTo>
                  <a:lnTo>
                    <a:pt x="55" y="228"/>
                  </a:lnTo>
                  <a:lnTo>
                    <a:pt x="46" y="226"/>
                  </a:lnTo>
                  <a:lnTo>
                    <a:pt x="30" y="229"/>
                  </a:lnTo>
                  <a:lnTo>
                    <a:pt x="22" y="226"/>
                  </a:lnTo>
                  <a:lnTo>
                    <a:pt x="15" y="231"/>
                  </a:lnTo>
                  <a:lnTo>
                    <a:pt x="0" y="236"/>
                  </a:lnTo>
                  <a:lnTo>
                    <a:pt x="0" y="245"/>
                  </a:lnTo>
                  <a:lnTo>
                    <a:pt x="0" y="261"/>
                  </a:lnTo>
                  <a:lnTo>
                    <a:pt x="4" y="267"/>
                  </a:lnTo>
                  <a:lnTo>
                    <a:pt x="13" y="267"/>
                  </a:lnTo>
                  <a:lnTo>
                    <a:pt x="20" y="265"/>
                  </a:lnTo>
                  <a:lnTo>
                    <a:pt x="36" y="268"/>
                  </a:lnTo>
                  <a:lnTo>
                    <a:pt x="60" y="265"/>
                  </a:lnTo>
                  <a:lnTo>
                    <a:pt x="68" y="265"/>
                  </a:lnTo>
                  <a:lnTo>
                    <a:pt x="76" y="267"/>
                  </a:lnTo>
                  <a:lnTo>
                    <a:pt x="81" y="273"/>
                  </a:lnTo>
                  <a:lnTo>
                    <a:pt x="89" y="274"/>
                  </a:lnTo>
                  <a:lnTo>
                    <a:pt x="120" y="265"/>
                  </a:lnTo>
                  <a:lnTo>
                    <a:pt x="127" y="269"/>
                  </a:lnTo>
                  <a:lnTo>
                    <a:pt x="135" y="271"/>
                  </a:lnTo>
                  <a:lnTo>
                    <a:pt x="140" y="287"/>
                  </a:lnTo>
                  <a:lnTo>
                    <a:pt x="156" y="285"/>
                  </a:lnTo>
                  <a:lnTo>
                    <a:pt x="163" y="288"/>
                  </a:lnTo>
                  <a:lnTo>
                    <a:pt x="178" y="281"/>
                  </a:lnTo>
                  <a:lnTo>
                    <a:pt x="194" y="278"/>
                  </a:lnTo>
                  <a:lnTo>
                    <a:pt x="210" y="281"/>
                  </a:lnTo>
                  <a:lnTo>
                    <a:pt x="219" y="278"/>
                  </a:lnTo>
                  <a:lnTo>
                    <a:pt x="229" y="279"/>
                  </a:lnTo>
                  <a:lnTo>
                    <a:pt x="232" y="265"/>
                  </a:lnTo>
                  <a:lnTo>
                    <a:pt x="251" y="26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任意多边形: 形状 42"/>
            <p:cNvSpPr>
              <a:spLocks noChangeAspect="1"/>
            </p:cNvSpPr>
            <p:nvPr/>
          </p:nvSpPr>
          <p:spPr bwMode="gray">
            <a:xfrm>
              <a:off x="7072346" y="3600910"/>
              <a:ext cx="131982" cy="108260"/>
            </a:xfrm>
            <a:custGeom>
              <a:avLst/>
              <a:gdLst/>
              <a:ahLst/>
              <a:cxnLst>
                <a:cxn ang="0">
                  <a:pos x="45" y="286"/>
                </a:cxn>
                <a:cxn ang="0">
                  <a:pos x="72" y="273"/>
                </a:cxn>
                <a:cxn ang="0">
                  <a:pos x="89" y="269"/>
                </a:cxn>
                <a:cxn ang="0">
                  <a:pos x="112" y="274"/>
                </a:cxn>
                <a:cxn ang="0">
                  <a:pos x="118" y="246"/>
                </a:cxn>
                <a:cxn ang="0">
                  <a:pos x="145" y="252"/>
                </a:cxn>
                <a:cxn ang="0">
                  <a:pos x="160" y="238"/>
                </a:cxn>
                <a:cxn ang="0">
                  <a:pos x="176" y="198"/>
                </a:cxn>
                <a:cxn ang="0">
                  <a:pos x="190" y="190"/>
                </a:cxn>
                <a:cxn ang="0">
                  <a:pos x="217" y="207"/>
                </a:cxn>
                <a:cxn ang="0">
                  <a:pos x="219" y="225"/>
                </a:cxn>
                <a:cxn ang="0">
                  <a:pos x="230" y="231"/>
                </a:cxn>
                <a:cxn ang="0">
                  <a:pos x="226" y="254"/>
                </a:cxn>
                <a:cxn ang="0">
                  <a:pos x="224" y="287"/>
                </a:cxn>
                <a:cxn ang="0">
                  <a:pos x="241" y="312"/>
                </a:cxn>
                <a:cxn ang="0">
                  <a:pos x="293" y="286"/>
                </a:cxn>
                <a:cxn ang="0">
                  <a:pos x="307" y="271"/>
                </a:cxn>
                <a:cxn ang="0">
                  <a:pos x="334" y="257"/>
                </a:cxn>
                <a:cxn ang="0">
                  <a:pos x="350" y="260"/>
                </a:cxn>
                <a:cxn ang="0">
                  <a:pos x="364" y="266"/>
                </a:cxn>
                <a:cxn ang="0">
                  <a:pos x="390" y="260"/>
                </a:cxn>
                <a:cxn ang="0">
                  <a:pos x="411" y="268"/>
                </a:cxn>
                <a:cxn ang="0">
                  <a:pos x="417" y="273"/>
                </a:cxn>
                <a:cxn ang="0">
                  <a:pos x="400" y="182"/>
                </a:cxn>
                <a:cxn ang="0">
                  <a:pos x="346" y="162"/>
                </a:cxn>
                <a:cxn ang="0">
                  <a:pos x="333" y="120"/>
                </a:cxn>
                <a:cxn ang="0">
                  <a:pos x="282" y="122"/>
                </a:cxn>
                <a:cxn ang="0">
                  <a:pos x="239" y="112"/>
                </a:cxn>
                <a:cxn ang="0">
                  <a:pos x="185" y="114"/>
                </a:cxn>
                <a:cxn ang="0">
                  <a:pos x="140" y="109"/>
                </a:cxn>
                <a:cxn ang="0">
                  <a:pos x="104" y="102"/>
                </a:cxn>
                <a:cxn ang="0">
                  <a:pos x="126" y="67"/>
                </a:cxn>
                <a:cxn ang="0">
                  <a:pos x="172" y="77"/>
                </a:cxn>
                <a:cxn ang="0">
                  <a:pos x="196" y="56"/>
                </a:cxn>
                <a:cxn ang="0">
                  <a:pos x="172" y="54"/>
                </a:cxn>
                <a:cxn ang="0">
                  <a:pos x="185" y="22"/>
                </a:cxn>
                <a:cxn ang="0">
                  <a:pos x="170" y="0"/>
                </a:cxn>
                <a:cxn ang="0">
                  <a:pos x="132" y="27"/>
                </a:cxn>
                <a:cxn ang="0">
                  <a:pos x="108" y="36"/>
                </a:cxn>
                <a:cxn ang="0">
                  <a:pos x="105" y="63"/>
                </a:cxn>
                <a:cxn ang="0">
                  <a:pos x="75" y="82"/>
                </a:cxn>
                <a:cxn ang="0">
                  <a:pos x="32" y="107"/>
                </a:cxn>
                <a:cxn ang="0">
                  <a:pos x="6" y="112"/>
                </a:cxn>
                <a:cxn ang="0">
                  <a:pos x="14" y="136"/>
                </a:cxn>
                <a:cxn ang="0">
                  <a:pos x="40" y="149"/>
                </a:cxn>
                <a:cxn ang="0">
                  <a:pos x="41" y="187"/>
                </a:cxn>
                <a:cxn ang="0">
                  <a:pos x="52" y="212"/>
                </a:cxn>
                <a:cxn ang="0">
                  <a:pos x="29" y="239"/>
                </a:cxn>
                <a:cxn ang="0">
                  <a:pos x="19" y="269"/>
                </a:cxn>
              </a:cxnLst>
              <a:rect l="0" t="0" r="r" b="b"/>
              <a:pathLst>
                <a:path w="417" h="312">
                  <a:moveTo>
                    <a:pt x="19" y="269"/>
                  </a:moveTo>
                  <a:lnTo>
                    <a:pt x="24" y="274"/>
                  </a:lnTo>
                  <a:lnTo>
                    <a:pt x="37" y="289"/>
                  </a:lnTo>
                  <a:lnTo>
                    <a:pt x="45" y="286"/>
                  </a:lnTo>
                  <a:lnTo>
                    <a:pt x="52" y="286"/>
                  </a:lnTo>
                  <a:lnTo>
                    <a:pt x="53" y="281"/>
                  </a:lnTo>
                  <a:lnTo>
                    <a:pt x="67" y="274"/>
                  </a:lnTo>
                  <a:lnTo>
                    <a:pt x="72" y="273"/>
                  </a:lnTo>
                  <a:lnTo>
                    <a:pt x="76" y="274"/>
                  </a:lnTo>
                  <a:lnTo>
                    <a:pt x="79" y="270"/>
                  </a:lnTo>
                  <a:lnTo>
                    <a:pt x="85" y="268"/>
                  </a:lnTo>
                  <a:lnTo>
                    <a:pt x="89" y="269"/>
                  </a:lnTo>
                  <a:lnTo>
                    <a:pt x="94" y="274"/>
                  </a:lnTo>
                  <a:lnTo>
                    <a:pt x="107" y="279"/>
                  </a:lnTo>
                  <a:lnTo>
                    <a:pt x="111" y="276"/>
                  </a:lnTo>
                  <a:lnTo>
                    <a:pt x="112" y="274"/>
                  </a:lnTo>
                  <a:lnTo>
                    <a:pt x="112" y="269"/>
                  </a:lnTo>
                  <a:lnTo>
                    <a:pt x="110" y="265"/>
                  </a:lnTo>
                  <a:lnTo>
                    <a:pt x="110" y="258"/>
                  </a:lnTo>
                  <a:lnTo>
                    <a:pt x="118" y="246"/>
                  </a:lnTo>
                  <a:lnTo>
                    <a:pt x="123" y="246"/>
                  </a:lnTo>
                  <a:lnTo>
                    <a:pt x="129" y="248"/>
                  </a:lnTo>
                  <a:lnTo>
                    <a:pt x="138" y="246"/>
                  </a:lnTo>
                  <a:lnTo>
                    <a:pt x="145" y="252"/>
                  </a:lnTo>
                  <a:lnTo>
                    <a:pt x="149" y="252"/>
                  </a:lnTo>
                  <a:lnTo>
                    <a:pt x="153" y="250"/>
                  </a:lnTo>
                  <a:lnTo>
                    <a:pt x="159" y="243"/>
                  </a:lnTo>
                  <a:lnTo>
                    <a:pt x="160" y="238"/>
                  </a:lnTo>
                  <a:lnTo>
                    <a:pt x="155" y="232"/>
                  </a:lnTo>
                  <a:lnTo>
                    <a:pt x="155" y="227"/>
                  </a:lnTo>
                  <a:lnTo>
                    <a:pt x="165" y="214"/>
                  </a:lnTo>
                  <a:lnTo>
                    <a:pt x="176" y="198"/>
                  </a:lnTo>
                  <a:lnTo>
                    <a:pt x="178" y="195"/>
                  </a:lnTo>
                  <a:lnTo>
                    <a:pt x="182" y="190"/>
                  </a:lnTo>
                  <a:lnTo>
                    <a:pt x="183" y="189"/>
                  </a:lnTo>
                  <a:lnTo>
                    <a:pt x="190" y="190"/>
                  </a:lnTo>
                  <a:lnTo>
                    <a:pt x="194" y="187"/>
                  </a:lnTo>
                  <a:lnTo>
                    <a:pt x="204" y="189"/>
                  </a:lnTo>
                  <a:lnTo>
                    <a:pt x="217" y="201"/>
                  </a:lnTo>
                  <a:lnTo>
                    <a:pt x="217" y="207"/>
                  </a:lnTo>
                  <a:lnTo>
                    <a:pt x="213" y="215"/>
                  </a:lnTo>
                  <a:lnTo>
                    <a:pt x="213" y="220"/>
                  </a:lnTo>
                  <a:lnTo>
                    <a:pt x="214" y="222"/>
                  </a:lnTo>
                  <a:lnTo>
                    <a:pt x="219" y="225"/>
                  </a:lnTo>
                  <a:lnTo>
                    <a:pt x="225" y="223"/>
                  </a:lnTo>
                  <a:lnTo>
                    <a:pt x="229" y="225"/>
                  </a:lnTo>
                  <a:lnTo>
                    <a:pt x="229" y="227"/>
                  </a:lnTo>
                  <a:lnTo>
                    <a:pt x="230" y="231"/>
                  </a:lnTo>
                  <a:lnTo>
                    <a:pt x="228" y="233"/>
                  </a:lnTo>
                  <a:lnTo>
                    <a:pt x="226" y="238"/>
                  </a:lnTo>
                  <a:lnTo>
                    <a:pt x="228" y="249"/>
                  </a:lnTo>
                  <a:lnTo>
                    <a:pt x="226" y="254"/>
                  </a:lnTo>
                  <a:lnTo>
                    <a:pt x="224" y="259"/>
                  </a:lnTo>
                  <a:lnTo>
                    <a:pt x="224" y="269"/>
                  </a:lnTo>
                  <a:lnTo>
                    <a:pt x="221" y="278"/>
                  </a:lnTo>
                  <a:lnTo>
                    <a:pt x="224" y="287"/>
                  </a:lnTo>
                  <a:lnTo>
                    <a:pt x="230" y="298"/>
                  </a:lnTo>
                  <a:lnTo>
                    <a:pt x="235" y="309"/>
                  </a:lnTo>
                  <a:lnTo>
                    <a:pt x="236" y="311"/>
                  </a:lnTo>
                  <a:lnTo>
                    <a:pt x="241" y="312"/>
                  </a:lnTo>
                  <a:lnTo>
                    <a:pt x="246" y="309"/>
                  </a:lnTo>
                  <a:lnTo>
                    <a:pt x="258" y="302"/>
                  </a:lnTo>
                  <a:lnTo>
                    <a:pt x="272" y="292"/>
                  </a:lnTo>
                  <a:lnTo>
                    <a:pt x="293" y="286"/>
                  </a:lnTo>
                  <a:lnTo>
                    <a:pt x="295" y="285"/>
                  </a:lnTo>
                  <a:lnTo>
                    <a:pt x="299" y="278"/>
                  </a:lnTo>
                  <a:lnTo>
                    <a:pt x="306" y="274"/>
                  </a:lnTo>
                  <a:lnTo>
                    <a:pt x="307" y="271"/>
                  </a:lnTo>
                  <a:lnTo>
                    <a:pt x="312" y="270"/>
                  </a:lnTo>
                  <a:lnTo>
                    <a:pt x="322" y="263"/>
                  </a:lnTo>
                  <a:lnTo>
                    <a:pt x="327" y="262"/>
                  </a:lnTo>
                  <a:lnTo>
                    <a:pt x="334" y="257"/>
                  </a:lnTo>
                  <a:lnTo>
                    <a:pt x="339" y="257"/>
                  </a:lnTo>
                  <a:lnTo>
                    <a:pt x="343" y="259"/>
                  </a:lnTo>
                  <a:lnTo>
                    <a:pt x="346" y="260"/>
                  </a:lnTo>
                  <a:lnTo>
                    <a:pt x="350" y="260"/>
                  </a:lnTo>
                  <a:lnTo>
                    <a:pt x="352" y="270"/>
                  </a:lnTo>
                  <a:lnTo>
                    <a:pt x="354" y="274"/>
                  </a:lnTo>
                  <a:lnTo>
                    <a:pt x="357" y="273"/>
                  </a:lnTo>
                  <a:lnTo>
                    <a:pt x="364" y="266"/>
                  </a:lnTo>
                  <a:lnTo>
                    <a:pt x="364" y="268"/>
                  </a:lnTo>
                  <a:lnTo>
                    <a:pt x="366" y="268"/>
                  </a:lnTo>
                  <a:lnTo>
                    <a:pt x="379" y="263"/>
                  </a:lnTo>
                  <a:lnTo>
                    <a:pt x="390" y="260"/>
                  </a:lnTo>
                  <a:lnTo>
                    <a:pt x="396" y="260"/>
                  </a:lnTo>
                  <a:lnTo>
                    <a:pt x="401" y="264"/>
                  </a:lnTo>
                  <a:lnTo>
                    <a:pt x="409" y="264"/>
                  </a:lnTo>
                  <a:lnTo>
                    <a:pt x="411" y="268"/>
                  </a:lnTo>
                  <a:lnTo>
                    <a:pt x="411" y="270"/>
                  </a:lnTo>
                  <a:lnTo>
                    <a:pt x="406" y="271"/>
                  </a:lnTo>
                  <a:lnTo>
                    <a:pt x="414" y="274"/>
                  </a:lnTo>
                  <a:lnTo>
                    <a:pt x="417" y="273"/>
                  </a:lnTo>
                  <a:lnTo>
                    <a:pt x="417" y="237"/>
                  </a:lnTo>
                  <a:lnTo>
                    <a:pt x="407" y="212"/>
                  </a:lnTo>
                  <a:lnTo>
                    <a:pt x="407" y="193"/>
                  </a:lnTo>
                  <a:lnTo>
                    <a:pt x="400" y="182"/>
                  </a:lnTo>
                  <a:lnTo>
                    <a:pt x="381" y="180"/>
                  </a:lnTo>
                  <a:lnTo>
                    <a:pt x="361" y="187"/>
                  </a:lnTo>
                  <a:lnTo>
                    <a:pt x="350" y="179"/>
                  </a:lnTo>
                  <a:lnTo>
                    <a:pt x="346" y="162"/>
                  </a:lnTo>
                  <a:lnTo>
                    <a:pt x="344" y="142"/>
                  </a:lnTo>
                  <a:lnTo>
                    <a:pt x="355" y="108"/>
                  </a:lnTo>
                  <a:lnTo>
                    <a:pt x="336" y="106"/>
                  </a:lnTo>
                  <a:lnTo>
                    <a:pt x="333" y="120"/>
                  </a:lnTo>
                  <a:lnTo>
                    <a:pt x="323" y="119"/>
                  </a:lnTo>
                  <a:lnTo>
                    <a:pt x="314" y="122"/>
                  </a:lnTo>
                  <a:lnTo>
                    <a:pt x="298" y="119"/>
                  </a:lnTo>
                  <a:lnTo>
                    <a:pt x="282" y="122"/>
                  </a:lnTo>
                  <a:lnTo>
                    <a:pt x="267" y="129"/>
                  </a:lnTo>
                  <a:lnTo>
                    <a:pt x="260" y="126"/>
                  </a:lnTo>
                  <a:lnTo>
                    <a:pt x="244" y="128"/>
                  </a:lnTo>
                  <a:lnTo>
                    <a:pt x="239" y="112"/>
                  </a:lnTo>
                  <a:lnTo>
                    <a:pt x="231" y="110"/>
                  </a:lnTo>
                  <a:lnTo>
                    <a:pt x="224" y="106"/>
                  </a:lnTo>
                  <a:lnTo>
                    <a:pt x="193" y="115"/>
                  </a:lnTo>
                  <a:lnTo>
                    <a:pt x="185" y="114"/>
                  </a:lnTo>
                  <a:lnTo>
                    <a:pt x="180" y="108"/>
                  </a:lnTo>
                  <a:lnTo>
                    <a:pt x="172" y="106"/>
                  </a:lnTo>
                  <a:lnTo>
                    <a:pt x="164" y="106"/>
                  </a:lnTo>
                  <a:lnTo>
                    <a:pt x="140" y="109"/>
                  </a:lnTo>
                  <a:lnTo>
                    <a:pt x="124" y="106"/>
                  </a:lnTo>
                  <a:lnTo>
                    <a:pt x="117" y="108"/>
                  </a:lnTo>
                  <a:lnTo>
                    <a:pt x="108" y="108"/>
                  </a:lnTo>
                  <a:lnTo>
                    <a:pt x="104" y="102"/>
                  </a:lnTo>
                  <a:lnTo>
                    <a:pt x="104" y="86"/>
                  </a:lnTo>
                  <a:lnTo>
                    <a:pt x="104" y="77"/>
                  </a:lnTo>
                  <a:lnTo>
                    <a:pt x="119" y="72"/>
                  </a:lnTo>
                  <a:lnTo>
                    <a:pt x="126" y="67"/>
                  </a:lnTo>
                  <a:lnTo>
                    <a:pt x="134" y="70"/>
                  </a:lnTo>
                  <a:lnTo>
                    <a:pt x="150" y="67"/>
                  </a:lnTo>
                  <a:lnTo>
                    <a:pt x="159" y="69"/>
                  </a:lnTo>
                  <a:lnTo>
                    <a:pt x="172" y="77"/>
                  </a:lnTo>
                  <a:lnTo>
                    <a:pt x="180" y="75"/>
                  </a:lnTo>
                  <a:lnTo>
                    <a:pt x="185" y="67"/>
                  </a:lnTo>
                  <a:lnTo>
                    <a:pt x="192" y="65"/>
                  </a:lnTo>
                  <a:lnTo>
                    <a:pt x="196" y="56"/>
                  </a:lnTo>
                  <a:lnTo>
                    <a:pt x="192" y="56"/>
                  </a:lnTo>
                  <a:lnTo>
                    <a:pt x="185" y="60"/>
                  </a:lnTo>
                  <a:lnTo>
                    <a:pt x="176" y="61"/>
                  </a:lnTo>
                  <a:lnTo>
                    <a:pt x="172" y="54"/>
                  </a:lnTo>
                  <a:lnTo>
                    <a:pt x="167" y="38"/>
                  </a:lnTo>
                  <a:lnTo>
                    <a:pt x="174" y="33"/>
                  </a:lnTo>
                  <a:lnTo>
                    <a:pt x="181" y="29"/>
                  </a:lnTo>
                  <a:lnTo>
                    <a:pt x="185" y="22"/>
                  </a:lnTo>
                  <a:lnTo>
                    <a:pt x="183" y="15"/>
                  </a:lnTo>
                  <a:lnTo>
                    <a:pt x="178" y="9"/>
                  </a:lnTo>
                  <a:lnTo>
                    <a:pt x="177" y="0"/>
                  </a:lnTo>
                  <a:lnTo>
                    <a:pt x="170" y="0"/>
                  </a:lnTo>
                  <a:lnTo>
                    <a:pt x="164" y="5"/>
                  </a:lnTo>
                  <a:lnTo>
                    <a:pt x="160" y="12"/>
                  </a:lnTo>
                  <a:lnTo>
                    <a:pt x="145" y="20"/>
                  </a:lnTo>
                  <a:lnTo>
                    <a:pt x="132" y="27"/>
                  </a:lnTo>
                  <a:lnTo>
                    <a:pt x="123" y="28"/>
                  </a:lnTo>
                  <a:lnTo>
                    <a:pt x="117" y="23"/>
                  </a:lnTo>
                  <a:lnTo>
                    <a:pt x="110" y="27"/>
                  </a:lnTo>
                  <a:lnTo>
                    <a:pt x="108" y="36"/>
                  </a:lnTo>
                  <a:lnTo>
                    <a:pt x="102" y="40"/>
                  </a:lnTo>
                  <a:lnTo>
                    <a:pt x="107" y="47"/>
                  </a:lnTo>
                  <a:lnTo>
                    <a:pt x="107" y="55"/>
                  </a:lnTo>
                  <a:lnTo>
                    <a:pt x="105" y="63"/>
                  </a:lnTo>
                  <a:lnTo>
                    <a:pt x="99" y="67"/>
                  </a:lnTo>
                  <a:lnTo>
                    <a:pt x="83" y="70"/>
                  </a:lnTo>
                  <a:lnTo>
                    <a:pt x="75" y="75"/>
                  </a:lnTo>
                  <a:lnTo>
                    <a:pt x="75" y="82"/>
                  </a:lnTo>
                  <a:lnTo>
                    <a:pt x="63" y="104"/>
                  </a:lnTo>
                  <a:lnTo>
                    <a:pt x="56" y="107"/>
                  </a:lnTo>
                  <a:lnTo>
                    <a:pt x="40" y="108"/>
                  </a:lnTo>
                  <a:lnTo>
                    <a:pt x="32" y="107"/>
                  </a:lnTo>
                  <a:lnTo>
                    <a:pt x="26" y="101"/>
                  </a:lnTo>
                  <a:lnTo>
                    <a:pt x="18" y="102"/>
                  </a:lnTo>
                  <a:lnTo>
                    <a:pt x="10" y="106"/>
                  </a:lnTo>
                  <a:lnTo>
                    <a:pt x="6" y="112"/>
                  </a:lnTo>
                  <a:lnTo>
                    <a:pt x="8" y="120"/>
                  </a:lnTo>
                  <a:lnTo>
                    <a:pt x="0" y="125"/>
                  </a:lnTo>
                  <a:lnTo>
                    <a:pt x="6" y="131"/>
                  </a:lnTo>
                  <a:lnTo>
                    <a:pt x="14" y="136"/>
                  </a:lnTo>
                  <a:lnTo>
                    <a:pt x="16" y="144"/>
                  </a:lnTo>
                  <a:lnTo>
                    <a:pt x="25" y="145"/>
                  </a:lnTo>
                  <a:lnTo>
                    <a:pt x="34" y="144"/>
                  </a:lnTo>
                  <a:lnTo>
                    <a:pt x="40" y="149"/>
                  </a:lnTo>
                  <a:lnTo>
                    <a:pt x="42" y="156"/>
                  </a:lnTo>
                  <a:lnTo>
                    <a:pt x="41" y="165"/>
                  </a:lnTo>
                  <a:lnTo>
                    <a:pt x="37" y="171"/>
                  </a:lnTo>
                  <a:lnTo>
                    <a:pt x="41" y="187"/>
                  </a:lnTo>
                  <a:lnTo>
                    <a:pt x="46" y="194"/>
                  </a:lnTo>
                  <a:lnTo>
                    <a:pt x="53" y="199"/>
                  </a:lnTo>
                  <a:lnTo>
                    <a:pt x="54" y="205"/>
                  </a:lnTo>
                  <a:lnTo>
                    <a:pt x="52" y="212"/>
                  </a:lnTo>
                  <a:lnTo>
                    <a:pt x="47" y="217"/>
                  </a:lnTo>
                  <a:lnTo>
                    <a:pt x="40" y="222"/>
                  </a:lnTo>
                  <a:lnTo>
                    <a:pt x="37" y="228"/>
                  </a:lnTo>
                  <a:lnTo>
                    <a:pt x="29" y="239"/>
                  </a:lnTo>
                  <a:lnTo>
                    <a:pt x="22" y="253"/>
                  </a:lnTo>
                  <a:lnTo>
                    <a:pt x="24" y="259"/>
                  </a:lnTo>
                  <a:lnTo>
                    <a:pt x="24" y="266"/>
                  </a:lnTo>
                  <a:lnTo>
                    <a:pt x="19" y="2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任意多边形: 形状 43"/>
            <p:cNvSpPr>
              <a:spLocks noChangeAspect="1"/>
            </p:cNvSpPr>
            <p:nvPr/>
          </p:nvSpPr>
          <p:spPr bwMode="gray">
            <a:xfrm>
              <a:off x="7134361" y="3623611"/>
              <a:ext cx="4771" cy="6985"/>
            </a:xfrm>
            <a:custGeom>
              <a:avLst/>
              <a:gdLst/>
              <a:ahLst/>
              <a:cxnLst>
                <a:cxn ang="0">
                  <a:pos x="16" y="19"/>
                </a:cxn>
                <a:cxn ang="0">
                  <a:pos x="14" y="12"/>
                </a:cxn>
                <a:cxn ang="0">
                  <a:pos x="5" y="0"/>
                </a:cxn>
                <a:cxn ang="0">
                  <a:pos x="0" y="6"/>
                </a:cxn>
                <a:cxn ang="0">
                  <a:pos x="1" y="13"/>
                </a:cxn>
                <a:cxn ang="0">
                  <a:pos x="3" y="21"/>
                </a:cxn>
                <a:cxn ang="0">
                  <a:pos x="12" y="22"/>
                </a:cxn>
                <a:cxn ang="0">
                  <a:pos x="16" y="19"/>
                </a:cxn>
              </a:cxnLst>
              <a:rect l="0" t="0" r="r" b="b"/>
              <a:pathLst>
                <a:path w="16" h="22">
                  <a:moveTo>
                    <a:pt x="16" y="19"/>
                  </a:moveTo>
                  <a:lnTo>
                    <a:pt x="14" y="12"/>
                  </a:lnTo>
                  <a:lnTo>
                    <a:pt x="5" y="0"/>
                  </a:lnTo>
                  <a:lnTo>
                    <a:pt x="0" y="6"/>
                  </a:lnTo>
                  <a:lnTo>
                    <a:pt x="1" y="13"/>
                  </a:lnTo>
                  <a:lnTo>
                    <a:pt x="3" y="21"/>
                  </a:lnTo>
                  <a:lnTo>
                    <a:pt x="12" y="22"/>
                  </a:lnTo>
                  <a:lnTo>
                    <a:pt x="16" y="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任意多边形: 形状 44"/>
            <p:cNvSpPr>
              <a:spLocks noChangeAspect="1"/>
            </p:cNvSpPr>
            <p:nvPr/>
          </p:nvSpPr>
          <p:spPr bwMode="gray">
            <a:xfrm>
              <a:off x="7145493" y="3627103"/>
              <a:ext cx="4771" cy="3492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6" y="9"/>
                </a:cxn>
                <a:cxn ang="0">
                  <a:pos x="14" y="6"/>
                </a:cxn>
                <a:cxn ang="0">
                  <a:pos x="15" y="4"/>
                </a:cxn>
              </a:cxnLst>
              <a:rect l="0" t="0" r="r" b="b"/>
              <a:pathLst>
                <a:path w="15" h="9">
                  <a:moveTo>
                    <a:pt x="15" y="4"/>
                  </a:moveTo>
                  <a:lnTo>
                    <a:pt x="7" y="0"/>
                  </a:lnTo>
                  <a:lnTo>
                    <a:pt x="0" y="3"/>
                  </a:lnTo>
                  <a:lnTo>
                    <a:pt x="6" y="9"/>
                  </a:lnTo>
                  <a:lnTo>
                    <a:pt x="14" y="6"/>
                  </a:lnTo>
                  <a:lnTo>
                    <a:pt x="15" y="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任意多边形: 形状 45"/>
            <p:cNvSpPr>
              <a:spLocks noChangeAspect="1"/>
            </p:cNvSpPr>
            <p:nvPr/>
          </p:nvSpPr>
          <p:spPr bwMode="gray">
            <a:xfrm>
              <a:off x="7126411" y="3630595"/>
              <a:ext cx="3180" cy="3492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8" y="0"/>
                </a:cxn>
                <a:cxn ang="0">
                  <a:pos x="0" y="1"/>
                </a:cxn>
                <a:cxn ang="0">
                  <a:pos x="2" y="8"/>
                </a:cxn>
                <a:cxn ang="0">
                  <a:pos x="11" y="8"/>
                </a:cxn>
                <a:cxn ang="0">
                  <a:pos x="12" y="6"/>
                </a:cxn>
              </a:cxnLst>
              <a:rect l="0" t="0" r="r" b="b"/>
              <a:pathLst>
                <a:path w="12" h="8">
                  <a:moveTo>
                    <a:pt x="12" y="6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2" y="8"/>
                  </a:lnTo>
                  <a:lnTo>
                    <a:pt x="11" y="8"/>
                  </a:lnTo>
                  <a:lnTo>
                    <a:pt x="12" y="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任意多边形: 形状 46"/>
            <p:cNvSpPr>
              <a:spLocks noChangeAspect="1"/>
            </p:cNvSpPr>
            <p:nvPr/>
          </p:nvSpPr>
          <p:spPr bwMode="gray">
            <a:xfrm>
              <a:off x="6951496" y="3665518"/>
              <a:ext cx="251242" cy="209536"/>
            </a:xfrm>
            <a:custGeom>
              <a:avLst/>
              <a:gdLst/>
              <a:ahLst/>
              <a:cxnLst>
                <a:cxn ang="0">
                  <a:pos x="65" y="487"/>
                </a:cxn>
                <a:cxn ang="0">
                  <a:pos x="14" y="447"/>
                </a:cxn>
                <a:cxn ang="0">
                  <a:pos x="3" y="371"/>
                </a:cxn>
                <a:cxn ang="0">
                  <a:pos x="0" y="299"/>
                </a:cxn>
                <a:cxn ang="0">
                  <a:pos x="40" y="223"/>
                </a:cxn>
                <a:cxn ang="0">
                  <a:pos x="57" y="206"/>
                </a:cxn>
                <a:cxn ang="0">
                  <a:pos x="98" y="221"/>
                </a:cxn>
                <a:cxn ang="0">
                  <a:pos x="139" y="210"/>
                </a:cxn>
                <a:cxn ang="0">
                  <a:pos x="146" y="184"/>
                </a:cxn>
                <a:cxn ang="0">
                  <a:pos x="186" y="168"/>
                </a:cxn>
                <a:cxn ang="0">
                  <a:pos x="224" y="142"/>
                </a:cxn>
                <a:cxn ang="0">
                  <a:pos x="235" y="95"/>
                </a:cxn>
                <a:cxn ang="0">
                  <a:pos x="259" y="83"/>
                </a:cxn>
                <a:cxn ang="0">
                  <a:pos x="283" y="65"/>
                </a:cxn>
                <a:cxn ang="0">
                  <a:pos x="331" y="77"/>
                </a:cxn>
                <a:cxn ang="0">
                  <a:pos x="396" y="82"/>
                </a:cxn>
                <a:cxn ang="0">
                  <a:pos x="430" y="94"/>
                </a:cxn>
                <a:cxn ang="0">
                  <a:pos x="462" y="81"/>
                </a:cxn>
                <a:cxn ang="0">
                  <a:pos x="489" y="87"/>
                </a:cxn>
                <a:cxn ang="0">
                  <a:pos x="500" y="59"/>
                </a:cxn>
                <a:cxn ang="0">
                  <a:pos x="528" y="63"/>
                </a:cxn>
                <a:cxn ang="0">
                  <a:pos x="542" y="27"/>
                </a:cxn>
                <a:cxn ang="0">
                  <a:pos x="567" y="3"/>
                </a:cxn>
                <a:cxn ang="0">
                  <a:pos x="590" y="28"/>
                </a:cxn>
                <a:cxn ang="0">
                  <a:pos x="606" y="38"/>
                </a:cxn>
                <a:cxn ang="0">
                  <a:pos x="605" y="62"/>
                </a:cxn>
                <a:cxn ang="0">
                  <a:pos x="601" y="100"/>
                </a:cxn>
                <a:cxn ang="0">
                  <a:pos x="623" y="122"/>
                </a:cxn>
                <a:cxn ang="0">
                  <a:pos x="676" y="92"/>
                </a:cxn>
                <a:cxn ang="0">
                  <a:pos x="704" y="75"/>
                </a:cxn>
                <a:cxn ang="0">
                  <a:pos x="727" y="73"/>
                </a:cxn>
                <a:cxn ang="0">
                  <a:pos x="741" y="81"/>
                </a:cxn>
                <a:cxn ang="0">
                  <a:pos x="778" y="77"/>
                </a:cxn>
                <a:cxn ang="0">
                  <a:pos x="785" y="84"/>
                </a:cxn>
                <a:cxn ang="0">
                  <a:pos x="768" y="94"/>
                </a:cxn>
                <a:cxn ang="0">
                  <a:pos x="759" y="108"/>
                </a:cxn>
                <a:cxn ang="0">
                  <a:pos x="725" y="109"/>
                </a:cxn>
                <a:cxn ang="0">
                  <a:pos x="665" y="114"/>
                </a:cxn>
                <a:cxn ang="0">
                  <a:pos x="638" y="129"/>
                </a:cxn>
                <a:cxn ang="0">
                  <a:pos x="622" y="141"/>
                </a:cxn>
                <a:cxn ang="0">
                  <a:pos x="594" y="158"/>
                </a:cxn>
                <a:cxn ang="0">
                  <a:pos x="605" y="183"/>
                </a:cxn>
                <a:cxn ang="0">
                  <a:pos x="608" y="218"/>
                </a:cxn>
                <a:cxn ang="0">
                  <a:pos x="592" y="249"/>
                </a:cxn>
                <a:cxn ang="0">
                  <a:pos x="582" y="277"/>
                </a:cxn>
                <a:cxn ang="0">
                  <a:pos x="569" y="304"/>
                </a:cxn>
                <a:cxn ang="0">
                  <a:pos x="520" y="302"/>
                </a:cxn>
                <a:cxn ang="0">
                  <a:pos x="535" y="336"/>
                </a:cxn>
                <a:cxn ang="0">
                  <a:pos x="517" y="361"/>
                </a:cxn>
                <a:cxn ang="0">
                  <a:pos x="489" y="384"/>
                </a:cxn>
                <a:cxn ang="0">
                  <a:pos x="481" y="404"/>
                </a:cxn>
                <a:cxn ang="0">
                  <a:pos x="463" y="460"/>
                </a:cxn>
                <a:cxn ang="0">
                  <a:pos x="444" y="445"/>
                </a:cxn>
                <a:cxn ang="0">
                  <a:pos x="425" y="448"/>
                </a:cxn>
                <a:cxn ang="0">
                  <a:pos x="391" y="468"/>
                </a:cxn>
                <a:cxn ang="0">
                  <a:pos x="390" y="479"/>
                </a:cxn>
                <a:cxn ang="0">
                  <a:pos x="352" y="476"/>
                </a:cxn>
                <a:cxn ang="0">
                  <a:pos x="321" y="520"/>
                </a:cxn>
                <a:cxn ang="0">
                  <a:pos x="321" y="566"/>
                </a:cxn>
                <a:cxn ang="0">
                  <a:pos x="226" y="587"/>
                </a:cxn>
                <a:cxn ang="0">
                  <a:pos x="197" y="599"/>
                </a:cxn>
                <a:cxn ang="0">
                  <a:pos x="129" y="594"/>
                </a:cxn>
                <a:cxn ang="0">
                  <a:pos x="101" y="598"/>
                </a:cxn>
              </a:cxnLst>
              <a:rect l="0" t="0" r="r" b="b"/>
              <a:pathLst>
                <a:path w="788" h="599">
                  <a:moveTo>
                    <a:pt x="24" y="572"/>
                  </a:moveTo>
                  <a:lnTo>
                    <a:pt x="36" y="547"/>
                  </a:lnTo>
                  <a:lnTo>
                    <a:pt x="59" y="519"/>
                  </a:lnTo>
                  <a:lnTo>
                    <a:pt x="65" y="502"/>
                  </a:lnTo>
                  <a:lnTo>
                    <a:pt x="65" y="487"/>
                  </a:lnTo>
                  <a:lnTo>
                    <a:pt x="59" y="471"/>
                  </a:lnTo>
                  <a:lnTo>
                    <a:pt x="48" y="461"/>
                  </a:lnTo>
                  <a:lnTo>
                    <a:pt x="36" y="461"/>
                  </a:lnTo>
                  <a:lnTo>
                    <a:pt x="24" y="458"/>
                  </a:lnTo>
                  <a:lnTo>
                    <a:pt x="14" y="447"/>
                  </a:lnTo>
                  <a:lnTo>
                    <a:pt x="12" y="434"/>
                  </a:lnTo>
                  <a:lnTo>
                    <a:pt x="15" y="417"/>
                  </a:lnTo>
                  <a:lnTo>
                    <a:pt x="12" y="399"/>
                  </a:lnTo>
                  <a:lnTo>
                    <a:pt x="6" y="383"/>
                  </a:lnTo>
                  <a:lnTo>
                    <a:pt x="3" y="371"/>
                  </a:lnTo>
                  <a:lnTo>
                    <a:pt x="6" y="353"/>
                  </a:lnTo>
                  <a:lnTo>
                    <a:pt x="15" y="335"/>
                  </a:lnTo>
                  <a:lnTo>
                    <a:pt x="14" y="324"/>
                  </a:lnTo>
                  <a:lnTo>
                    <a:pt x="0" y="319"/>
                  </a:lnTo>
                  <a:lnTo>
                    <a:pt x="0" y="299"/>
                  </a:lnTo>
                  <a:lnTo>
                    <a:pt x="0" y="289"/>
                  </a:lnTo>
                  <a:lnTo>
                    <a:pt x="21" y="281"/>
                  </a:lnTo>
                  <a:lnTo>
                    <a:pt x="21" y="266"/>
                  </a:lnTo>
                  <a:lnTo>
                    <a:pt x="35" y="244"/>
                  </a:lnTo>
                  <a:lnTo>
                    <a:pt x="40" y="223"/>
                  </a:lnTo>
                  <a:lnTo>
                    <a:pt x="40" y="206"/>
                  </a:lnTo>
                  <a:lnTo>
                    <a:pt x="42" y="192"/>
                  </a:lnTo>
                  <a:lnTo>
                    <a:pt x="48" y="196"/>
                  </a:lnTo>
                  <a:lnTo>
                    <a:pt x="54" y="202"/>
                  </a:lnTo>
                  <a:lnTo>
                    <a:pt x="57" y="206"/>
                  </a:lnTo>
                  <a:lnTo>
                    <a:pt x="68" y="208"/>
                  </a:lnTo>
                  <a:lnTo>
                    <a:pt x="80" y="206"/>
                  </a:lnTo>
                  <a:lnTo>
                    <a:pt x="86" y="211"/>
                  </a:lnTo>
                  <a:lnTo>
                    <a:pt x="94" y="215"/>
                  </a:lnTo>
                  <a:lnTo>
                    <a:pt x="98" y="221"/>
                  </a:lnTo>
                  <a:lnTo>
                    <a:pt x="103" y="221"/>
                  </a:lnTo>
                  <a:lnTo>
                    <a:pt x="111" y="219"/>
                  </a:lnTo>
                  <a:lnTo>
                    <a:pt x="124" y="219"/>
                  </a:lnTo>
                  <a:lnTo>
                    <a:pt x="130" y="213"/>
                  </a:lnTo>
                  <a:lnTo>
                    <a:pt x="139" y="210"/>
                  </a:lnTo>
                  <a:lnTo>
                    <a:pt x="143" y="207"/>
                  </a:lnTo>
                  <a:lnTo>
                    <a:pt x="145" y="195"/>
                  </a:lnTo>
                  <a:lnTo>
                    <a:pt x="149" y="194"/>
                  </a:lnTo>
                  <a:lnTo>
                    <a:pt x="153" y="189"/>
                  </a:lnTo>
                  <a:lnTo>
                    <a:pt x="146" y="184"/>
                  </a:lnTo>
                  <a:lnTo>
                    <a:pt x="146" y="178"/>
                  </a:lnTo>
                  <a:lnTo>
                    <a:pt x="154" y="179"/>
                  </a:lnTo>
                  <a:lnTo>
                    <a:pt x="160" y="176"/>
                  </a:lnTo>
                  <a:lnTo>
                    <a:pt x="178" y="173"/>
                  </a:lnTo>
                  <a:lnTo>
                    <a:pt x="186" y="168"/>
                  </a:lnTo>
                  <a:lnTo>
                    <a:pt x="194" y="164"/>
                  </a:lnTo>
                  <a:lnTo>
                    <a:pt x="200" y="158"/>
                  </a:lnTo>
                  <a:lnTo>
                    <a:pt x="208" y="157"/>
                  </a:lnTo>
                  <a:lnTo>
                    <a:pt x="223" y="147"/>
                  </a:lnTo>
                  <a:lnTo>
                    <a:pt x="224" y="142"/>
                  </a:lnTo>
                  <a:lnTo>
                    <a:pt x="224" y="135"/>
                  </a:lnTo>
                  <a:lnTo>
                    <a:pt x="226" y="122"/>
                  </a:lnTo>
                  <a:lnTo>
                    <a:pt x="229" y="119"/>
                  </a:lnTo>
                  <a:lnTo>
                    <a:pt x="235" y="102"/>
                  </a:lnTo>
                  <a:lnTo>
                    <a:pt x="235" y="95"/>
                  </a:lnTo>
                  <a:lnTo>
                    <a:pt x="236" y="93"/>
                  </a:lnTo>
                  <a:lnTo>
                    <a:pt x="240" y="89"/>
                  </a:lnTo>
                  <a:lnTo>
                    <a:pt x="245" y="83"/>
                  </a:lnTo>
                  <a:lnTo>
                    <a:pt x="253" y="82"/>
                  </a:lnTo>
                  <a:lnTo>
                    <a:pt x="259" y="83"/>
                  </a:lnTo>
                  <a:lnTo>
                    <a:pt x="274" y="83"/>
                  </a:lnTo>
                  <a:lnTo>
                    <a:pt x="277" y="82"/>
                  </a:lnTo>
                  <a:lnTo>
                    <a:pt x="279" y="77"/>
                  </a:lnTo>
                  <a:lnTo>
                    <a:pt x="280" y="68"/>
                  </a:lnTo>
                  <a:lnTo>
                    <a:pt x="283" y="65"/>
                  </a:lnTo>
                  <a:lnTo>
                    <a:pt x="288" y="65"/>
                  </a:lnTo>
                  <a:lnTo>
                    <a:pt x="293" y="65"/>
                  </a:lnTo>
                  <a:lnTo>
                    <a:pt x="306" y="73"/>
                  </a:lnTo>
                  <a:lnTo>
                    <a:pt x="316" y="77"/>
                  </a:lnTo>
                  <a:lnTo>
                    <a:pt x="331" y="77"/>
                  </a:lnTo>
                  <a:lnTo>
                    <a:pt x="360" y="76"/>
                  </a:lnTo>
                  <a:lnTo>
                    <a:pt x="366" y="78"/>
                  </a:lnTo>
                  <a:lnTo>
                    <a:pt x="374" y="83"/>
                  </a:lnTo>
                  <a:lnTo>
                    <a:pt x="383" y="81"/>
                  </a:lnTo>
                  <a:lnTo>
                    <a:pt x="396" y="82"/>
                  </a:lnTo>
                  <a:lnTo>
                    <a:pt x="401" y="87"/>
                  </a:lnTo>
                  <a:lnTo>
                    <a:pt x="414" y="102"/>
                  </a:lnTo>
                  <a:lnTo>
                    <a:pt x="422" y="99"/>
                  </a:lnTo>
                  <a:lnTo>
                    <a:pt x="429" y="99"/>
                  </a:lnTo>
                  <a:lnTo>
                    <a:pt x="430" y="94"/>
                  </a:lnTo>
                  <a:lnTo>
                    <a:pt x="444" y="87"/>
                  </a:lnTo>
                  <a:lnTo>
                    <a:pt x="449" y="86"/>
                  </a:lnTo>
                  <a:lnTo>
                    <a:pt x="453" y="87"/>
                  </a:lnTo>
                  <a:lnTo>
                    <a:pt x="456" y="83"/>
                  </a:lnTo>
                  <a:lnTo>
                    <a:pt x="462" y="81"/>
                  </a:lnTo>
                  <a:lnTo>
                    <a:pt x="466" y="82"/>
                  </a:lnTo>
                  <a:lnTo>
                    <a:pt x="471" y="87"/>
                  </a:lnTo>
                  <a:lnTo>
                    <a:pt x="484" y="92"/>
                  </a:lnTo>
                  <a:lnTo>
                    <a:pt x="488" y="89"/>
                  </a:lnTo>
                  <a:lnTo>
                    <a:pt x="489" y="87"/>
                  </a:lnTo>
                  <a:lnTo>
                    <a:pt x="489" y="82"/>
                  </a:lnTo>
                  <a:lnTo>
                    <a:pt x="487" y="78"/>
                  </a:lnTo>
                  <a:lnTo>
                    <a:pt x="485" y="71"/>
                  </a:lnTo>
                  <a:lnTo>
                    <a:pt x="495" y="59"/>
                  </a:lnTo>
                  <a:lnTo>
                    <a:pt x="500" y="59"/>
                  </a:lnTo>
                  <a:lnTo>
                    <a:pt x="506" y="61"/>
                  </a:lnTo>
                  <a:lnTo>
                    <a:pt x="514" y="59"/>
                  </a:lnTo>
                  <a:lnTo>
                    <a:pt x="522" y="65"/>
                  </a:lnTo>
                  <a:lnTo>
                    <a:pt x="526" y="65"/>
                  </a:lnTo>
                  <a:lnTo>
                    <a:pt x="528" y="63"/>
                  </a:lnTo>
                  <a:lnTo>
                    <a:pt x="536" y="56"/>
                  </a:lnTo>
                  <a:lnTo>
                    <a:pt x="537" y="51"/>
                  </a:lnTo>
                  <a:lnTo>
                    <a:pt x="532" y="45"/>
                  </a:lnTo>
                  <a:lnTo>
                    <a:pt x="532" y="40"/>
                  </a:lnTo>
                  <a:lnTo>
                    <a:pt x="542" y="27"/>
                  </a:lnTo>
                  <a:lnTo>
                    <a:pt x="553" y="11"/>
                  </a:lnTo>
                  <a:lnTo>
                    <a:pt x="555" y="9"/>
                  </a:lnTo>
                  <a:lnTo>
                    <a:pt x="559" y="3"/>
                  </a:lnTo>
                  <a:lnTo>
                    <a:pt x="560" y="2"/>
                  </a:lnTo>
                  <a:lnTo>
                    <a:pt x="567" y="3"/>
                  </a:lnTo>
                  <a:lnTo>
                    <a:pt x="571" y="0"/>
                  </a:lnTo>
                  <a:lnTo>
                    <a:pt x="581" y="2"/>
                  </a:lnTo>
                  <a:lnTo>
                    <a:pt x="594" y="14"/>
                  </a:lnTo>
                  <a:lnTo>
                    <a:pt x="594" y="20"/>
                  </a:lnTo>
                  <a:lnTo>
                    <a:pt x="590" y="28"/>
                  </a:lnTo>
                  <a:lnTo>
                    <a:pt x="590" y="33"/>
                  </a:lnTo>
                  <a:lnTo>
                    <a:pt x="591" y="35"/>
                  </a:lnTo>
                  <a:lnTo>
                    <a:pt x="596" y="38"/>
                  </a:lnTo>
                  <a:lnTo>
                    <a:pt x="602" y="36"/>
                  </a:lnTo>
                  <a:lnTo>
                    <a:pt x="606" y="38"/>
                  </a:lnTo>
                  <a:lnTo>
                    <a:pt x="606" y="40"/>
                  </a:lnTo>
                  <a:lnTo>
                    <a:pt x="607" y="44"/>
                  </a:lnTo>
                  <a:lnTo>
                    <a:pt x="605" y="46"/>
                  </a:lnTo>
                  <a:lnTo>
                    <a:pt x="603" y="51"/>
                  </a:lnTo>
                  <a:lnTo>
                    <a:pt x="605" y="62"/>
                  </a:lnTo>
                  <a:lnTo>
                    <a:pt x="603" y="67"/>
                  </a:lnTo>
                  <a:lnTo>
                    <a:pt x="601" y="72"/>
                  </a:lnTo>
                  <a:lnTo>
                    <a:pt x="601" y="82"/>
                  </a:lnTo>
                  <a:lnTo>
                    <a:pt x="598" y="92"/>
                  </a:lnTo>
                  <a:lnTo>
                    <a:pt x="601" y="100"/>
                  </a:lnTo>
                  <a:lnTo>
                    <a:pt x="607" y="111"/>
                  </a:lnTo>
                  <a:lnTo>
                    <a:pt x="612" y="122"/>
                  </a:lnTo>
                  <a:lnTo>
                    <a:pt x="613" y="124"/>
                  </a:lnTo>
                  <a:lnTo>
                    <a:pt x="618" y="125"/>
                  </a:lnTo>
                  <a:lnTo>
                    <a:pt x="623" y="122"/>
                  </a:lnTo>
                  <a:lnTo>
                    <a:pt x="635" y="115"/>
                  </a:lnTo>
                  <a:lnTo>
                    <a:pt x="648" y="105"/>
                  </a:lnTo>
                  <a:lnTo>
                    <a:pt x="670" y="99"/>
                  </a:lnTo>
                  <a:lnTo>
                    <a:pt x="671" y="98"/>
                  </a:lnTo>
                  <a:lnTo>
                    <a:pt x="676" y="92"/>
                  </a:lnTo>
                  <a:lnTo>
                    <a:pt x="683" y="87"/>
                  </a:lnTo>
                  <a:lnTo>
                    <a:pt x="684" y="84"/>
                  </a:lnTo>
                  <a:lnTo>
                    <a:pt x="689" y="83"/>
                  </a:lnTo>
                  <a:lnTo>
                    <a:pt x="699" y="77"/>
                  </a:lnTo>
                  <a:lnTo>
                    <a:pt x="704" y="75"/>
                  </a:lnTo>
                  <a:lnTo>
                    <a:pt x="711" y="70"/>
                  </a:lnTo>
                  <a:lnTo>
                    <a:pt x="716" y="70"/>
                  </a:lnTo>
                  <a:lnTo>
                    <a:pt x="720" y="72"/>
                  </a:lnTo>
                  <a:lnTo>
                    <a:pt x="723" y="73"/>
                  </a:lnTo>
                  <a:lnTo>
                    <a:pt x="727" y="73"/>
                  </a:lnTo>
                  <a:lnTo>
                    <a:pt x="729" y="83"/>
                  </a:lnTo>
                  <a:lnTo>
                    <a:pt x="731" y="87"/>
                  </a:lnTo>
                  <a:lnTo>
                    <a:pt x="734" y="86"/>
                  </a:lnTo>
                  <a:lnTo>
                    <a:pt x="741" y="79"/>
                  </a:lnTo>
                  <a:lnTo>
                    <a:pt x="741" y="81"/>
                  </a:lnTo>
                  <a:lnTo>
                    <a:pt x="743" y="81"/>
                  </a:lnTo>
                  <a:lnTo>
                    <a:pt x="756" y="76"/>
                  </a:lnTo>
                  <a:lnTo>
                    <a:pt x="767" y="75"/>
                  </a:lnTo>
                  <a:lnTo>
                    <a:pt x="773" y="75"/>
                  </a:lnTo>
                  <a:lnTo>
                    <a:pt x="778" y="77"/>
                  </a:lnTo>
                  <a:lnTo>
                    <a:pt x="785" y="77"/>
                  </a:lnTo>
                  <a:lnTo>
                    <a:pt x="788" y="81"/>
                  </a:lnTo>
                  <a:lnTo>
                    <a:pt x="788" y="83"/>
                  </a:lnTo>
                  <a:lnTo>
                    <a:pt x="783" y="84"/>
                  </a:lnTo>
                  <a:lnTo>
                    <a:pt x="785" y="84"/>
                  </a:lnTo>
                  <a:lnTo>
                    <a:pt x="783" y="84"/>
                  </a:lnTo>
                  <a:lnTo>
                    <a:pt x="778" y="83"/>
                  </a:lnTo>
                  <a:lnTo>
                    <a:pt x="774" y="83"/>
                  </a:lnTo>
                  <a:lnTo>
                    <a:pt x="766" y="92"/>
                  </a:lnTo>
                  <a:lnTo>
                    <a:pt x="768" y="94"/>
                  </a:lnTo>
                  <a:lnTo>
                    <a:pt x="774" y="97"/>
                  </a:lnTo>
                  <a:lnTo>
                    <a:pt x="775" y="102"/>
                  </a:lnTo>
                  <a:lnTo>
                    <a:pt x="775" y="106"/>
                  </a:lnTo>
                  <a:lnTo>
                    <a:pt x="764" y="104"/>
                  </a:lnTo>
                  <a:lnTo>
                    <a:pt x="759" y="108"/>
                  </a:lnTo>
                  <a:lnTo>
                    <a:pt x="757" y="108"/>
                  </a:lnTo>
                  <a:lnTo>
                    <a:pt x="751" y="113"/>
                  </a:lnTo>
                  <a:lnTo>
                    <a:pt x="746" y="113"/>
                  </a:lnTo>
                  <a:lnTo>
                    <a:pt x="732" y="108"/>
                  </a:lnTo>
                  <a:lnTo>
                    <a:pt x="725" y="109"/>
                  </a:lnTo>
                  <a:lnTo>
                    <a:pt x="721" y="108"/>
                  </a:lnTo>
                  <a:lnTo>
                    <a:pt x="686" y="110"/>
                  </a:lnTo>
                  <a:lnTo>
                    <a:pt x="682" y="110"/>
                  </a:lnTo>
                  <a:lnTo>
                    <a:pt x="672" y="114"/>
                  </a:lnTo>
                  <a:lnTo>
                    <a:pt x="665" y="114"/>
                  </a:lnTo>
                  <a:lnTo>
                    <a:pt x="656" y="120"/>
                  </a:lnTo>
                  <a:lnTo>
                    <a:pt x="648" y="121"/>
                  </a:lnTo>
                  <a:lnTo>
                    <a:pt x="643" y="124"/>
                  </a:lnTo>
                  <a:lnTo>
                    <a:pt x="639" y="125"/>
                  </a:lnTo>
                  <a:lnTo>
                    <a:pt x="638" y="129"/>
                  </a:lnTo>
                  <a:lnTo>
                    <a:pt x="635" y="131"/>
                  </a:lnTo>
                  <a:lnTo>
                    <a:pt x="625" y="134"/>
                  </a:lnTo>
                  <a:lnTo>
                    <a:pt x="624" y="136"/>
                  </a:lnTo>
                  <a:lnTo>
                    <a:pt x="625" y="140"/>
                  </a:lnTo>
                  <a:lnTo>
                    <a:pt x="622" y="141"/>
                  </a:lnTo>
                  <a:lnTo>
                    <a:pt x="617" y="138"/>
                  </a:lnTo>
                  <a:lnTo>
                    <a:pt x="612" y="138"/>
                  </a:lnTo>
                  <a:lnTo>
                    <a:pt x="611" y="140"/>
                  </a:lnTo>
                  <a:lnTo>
                    <a:pt x="610" y="145"/>
                  </a:lnTo>
                  <a:lnTo>
                    <a:pt x="594" y="158"/>
                  </a:lnTo>
                  <a:lnTo>
                    <a:pt x="590" y="162"/>
                  </a:lnTo>
                  <a:lnTo>
                    <a:pt x="589" y="168"/>
                  </a:lnTo>
                  <a:lnTo>
                    <a:pt x="590" y="170"/>
                  </a:lnTo>
                  <a:lnTo>
                    <a:pt x="598" y="175"/>
                  </a:lnTo>
                  <a:lnTo>
                    <a:pt x="605" y="183"/>
                  </a:lnTo>
                  <a:lnTo>
                    <a:pt x="608" y="196"/>
                  </a:lnTo>
                  <a:lnTo>
                    <a:pt x="612" y="206"/>
                  </a:lnTo>
                  <a:lnTo>
                    <a:pt x="612" y="207"/>
                  </a:lnTo>
                  <a:lnTo>
                    <a:pt x="608" y="216"/>
                  </a:lnTo>
                  <a:lnTo>
                    <a:pt x="608" y="218"/>
                  </a:lnTo>
                  <a:lnTo>
                    <a:pt x="611" y="222"/>
                  </a:lnTo>
                  <a:lnTo>
                    <a:pt x="610" y="228"/>
                  </a:lnTo>
                  <a:lnTo>
                    <a:pt x="606" y="235"/>
                  </a:lnTo>
                  <a:lnTo>
                    <a:pt x="601" y="243"/>
                  </a:lnTo>
                  <a:lnTo>
                    <a:pt x="592" y="249"/>
                  </a:lnTo>
                  <a:lnTo>
                    <a:pt x="585" y="258"/>
                  </a:lnTo>
                  <a:lnTo>
                    <a:pt x="581" y="265"/>
                  </a:lnTo>
                  <a:lnTo>
                    <a:pt x="578" y="269"/>
                  </a:lnTo>
                  <a:lnTo>
                    <a:pt x="578" y="275"/>
                  </a:lnTo>
                  <a:lnTo>
                    <a:pt x="582" y="277"/>
                  </a:lnTo>
                  <a:lnTo>
                    <a:pt x="586" y="280"/>
                  </a:lnTo>
                  <a:lnTo>
                    <a:pt x="582" y="283"/>
                  </a:lnTo>
                  <a:lnTo>
                    <a:pt x="582" y="291"/>
                  </a:lnTo>
                  <a:lnTo>
                    <a:pt x="575" y="301"/>
                  </a:lnTo>
                  <a:lnTo>
                    <a:pt x="569" y="304"/>
                  </a:lnTo>
                  <a:lnTo>
                    <a:pt x="558" y="307"/>
                  </a:lnTo>
                  <a:lnTo>
                    <a:pt x="547" y="305"/>
                  </a:lnTo>
                  <a:lnTo>
                    <a:pt x="528" y="301"/>
                  </a:lnTo>
                  <a:lnTo>
                    <a:pt x="524" y="299"/>
                  </a:lnTo>
                  <a:lnTo>
                    <a:pt x="520" y="302"/>
                  </a:lnTo>
                  <a:lnTo>
                    <a:pt x="517" y="307"/>
                  </a:lnTo>
                  <a:lnTo>
                    <a:pt x="520" y="310"/>
                  </a:lnTo>
                  <a:lnTo>
                    <a:pt x="525" y="320"/>
                  </a:lnTo>
                  <a:lnTo>
                    <a:pt x="530" y="320"/>
                  </a:lnTo>
                  <a:lnTo>
                    <a:pt x="535" y="336"/>
                  </a:lnTo>
                  <a:lnTo>
                    <a:pt x="539" y="341"/>
                  </a:lnTo>
                  <a:lnTo>
                    <a:pt x="539" y="345"/>
                  </a:lnTo>
                  <a:lnTo>
                    <a:pt x="533" y="351"/>
                  </a:lnTo>
                  <a:lnTo>
                    <a:pt x="527" y="353"/>
                  </a:lnTo>
                  <a:lnTo>
                    <a:pt x="517" y="361"/>
                  </a:lnTo>
                  <a:lnTo>
                    <a:pt x="509" y="360"/>
                  </a:lnTo>
                  <a:lnTo>
                    <a:pt x="498" y="363"/>
                  </a:lnTo>
                  <a:lnTo>
                    <a:pt x="496" y="377"/>
                  </a:lnTo>
                  <a:lnTo>
                    <a:pt x="490" y="379"/>
                  </a:lnTo>
                  <a:lnTo>
                    <a:pt x="489" y="384"/>
                  </a:lnTo>
                  <a:lnTo>
                    <a:pt x="490" y="390"/>
                  </a:lnTo>
                  <a:lnTo>
                    <a:pt x="489" y="394"/>
                  </a:lnTo>
                  <a:lnTo>
                    <a:pt x="487" y="394"/>
                  </a:lnTo>
                  <a:lnTo>
                    <a:pt x="483" y="399"/>
                  </a:lnTo>
                  <a:lnTo>
                    <a:pt x="481" y="404"/>
                  </a:lnTo>
                  <a:lnTo>
                    <a:pt x="479" y="407"/>
                  </a:lnTo>
                  <a:lnTo>
                    <a:pt x="481" y="425"/>
                  </a:lnTo>
                  <a:lnTo>
                    <a:pt x="483" y="437"/>
                  </a:lnTo>
                  <a:lnTo>
                    <a:pt x="483" y="439"/>
                  </a:lnTo>
                  <a:lnTo>
                    <a:pt x="463" y="460"/>
                  </a:lnTo>
                  <a:lnTo>
                    <a:pt x="460" y="460"/>
                  </a:lnTo>
                  <a:lnTo>
                    <a:pt x="455" y="458"/>
                  </a:lnTo>
                  <a:lnTo>
                    <a:pt x="452" y="454"/>
                  </a:lnTo>
                  <a:lnTo>
                    <a:pt x="451" y="450"/>
                  </a:lnTo>
                  <a:lnTo>
                    <a:pt x="444" y="445"/>
                  </a:lnTo>
                  <a:lnTo>
                    <a:pt x="440" y="445"/>
                  </a:lnTo>
                  <a:lnTo>
                    <a:pt x="438" y="449"/>
                  </a:lnTo>
                  <a:lnTo>
                    <a:pt x="441" y="450"/>
                  </a:lnTo>
                  <a:lnTo>
                    <a:pt x="441" y="453"/>
                  </a:lnTo>
                  <a:lnTo>
                    <a:pt x="425" y="448"/>
                  </a:lnTo>
                  <a:lnTo>
                    <a:pt x="419" y="448"/>
                  </a:lnTo>
                  <a:lnTo>
                    <a:pt x="414" y="450"/>
                  </a:lnTo>
                  <a:lnTo>
                    <a:pt x="412" y="455"/>
                  </a:lnTo>
                  <a:lnTo>
                    <a:pt x="395" y="464"/>
                  </a:lnTo>
                  <a:lnTo>
                    <a:pt x="391" y="468"/>
                  </a:lnTo>
                  <a:lnTo>
                    <a:pt x="392" y="470"/>
                  </a:lnTo>
                  <a:lnTo>
                    <a:pt x="399" y="473"/>
                  </a:lnTo>
                  <a:lnTo>
                    <a:pt x="399" y="475"/>
                  </a:lnTo>
                  <a:lnTo>
                    <a:pt x="397" y="477"/>
                  </a:lnTo>
                  <a:lnTo>
                    <a:pt x="390" y="479"/>
                  </a:lnTo>
                  <a:lnTo>
                    <a:pt x="377" y="481"/>
                  </a:lnTo>
                  <a:lnTo>
                    <a:pt x="368" y="484"/>
                  </a:lnTo>
                  <a:lnTo>
                    <a:pt x="356" y="482"/>
                  </a:lnTo>
                  <a:lnTo>
                    <a:pt x="356" y="479"/>
                  </a:lnTo>
                  <a:lnTo>
                    <a:pt x="352" y="476"/>
                  </a:lnTo>
                  <a:lnTo>
                    <a:pt x="345" y="480"/>
                  </a:lnTo>
                  <a:lnTo>
                    <a:pt x="339" y="491"/>
                  </a:lnTo>
                  <a:lnTo>
                    <a:pt x="327" y="500"/>
                  </a:lnTo>
                  <a:lnTo>
                    <a:pt x="325" y="506"/>
                  </a:lnTo>
                  <a:lnTo>
                    <a:pt x="321" y="520"/>
                  </a:lnTo>
                  <a:lnTo>
                    <a:pt x="322" y="533"/>
                  </a:lnTo>
                  <a:lnTo>
                    <a:pt x="318" y="552"/>
                  </a:lnTo>
                  <a:lnTo>
                    <a:pt x="318" y="556"/>
                  </a:lnTo>
                  <a:lnTo>
                    <a:pt x="322" y="560"/>
                  </a:lnTo>
                  <a:lnTo>
                    <a:pt x="321" y="566"/>
                  </a:lnTo>
                  <a:lnTo>
                    <a:pt x="313" y="572"/>
                  </a:lnTo>
                  <a:lnTo>
                    <a:pt x="288" y="577"/>
                  </a:lnTo>
                  <a:lnTo>
                    <a:pt x="268" y="584"/>
                  </a:lnTo>
                  <a:lnTo>
                    <a:pt x="252" y="588"/>
                  </a:lnTo>
                  <a:lnTo>
                    <a:pt x="226" y="587"/>
                  </a:lnTo>
                  <a:lnTo>
                    <a:pt x="213" y="587"/>
                  </a:lnTo>
                  <a:lnTo>
                    <a:pt x="207" y="589"/>
                  </a:lnTo>
                  <a:lnTo>
                    <a:pt x="203" y="592"/>
                  </a:lnTo>
                  <a:lnTo>
                    <a:pt x="200" y="597"/>
                  </a:lnTo>
                  <a:lnTo>
                    <a:pt x="197" y="599"/>
                  </a:lnTo>
                  <a:lnTo>
                    <a:pt x="181" y="592"/>
                  </a:lnTo>
                  <a:lnTo>
                    <a:pt x="164" y="592"/>
                  </a:lnTo>
                  <a:lnTo>
                    <a:pt x="149" y="594"/>
                  </a:lnTo>
                  <a:lnTo>
                    <a:pt x="138" y="593"/>
                  </a:lnTo>
                  <a:lnTo>
                    <a:pt x="129" y="594"/>
                  </a:lnTo>
                  <a:lnTo>
                    <a:pt x="119" y="594"/>
                  </a:lnTo>
                  <a:lnTo>
                    <a:pt x="116" y="595"/>
                  </a:lnTo>
                  <a:lnTo>
                    <a:pt x="112" y="598"/>
                  </a:lnTo>
                  <a:lnTo>
                    <a:pt x="108" y="599"/>
                  </a:lnTo>
                  <a:lnTo>
                    <a:pt x="101" y="598"/>
                  </a:lnTo>
                  <a:lnTo>
                    <a:pt x="83" y="588"/>
                  </a:lnTo>
                  <a:lnTo>
                    <a:pt x="24" y="57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任意多边形: 形状 47"/>
            <p:cNvSpPr>
              <a:spLocks noChangeAspect="1"/>
            </p:cNvSpPr>
            <p:nvPr/>
          </p:nvSpPr>
          <p:spPr bwMode="gray">
            <a:xfrm>
              <a:off x="7558929" y="4353495"/>
              <a:ext cx="189227" cy="220013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5" y="3"/>
                </a:cxn>
                <a:cxn ang="0">
                  <a:pos x="62" y="19"/>
                </a:cxn>
                <a:cxn ang="0">
                  <a:pos x="100" y="19"/>
                </a:cxn>
                <a:cxn ang="0">
                  <a:pos x="130" y="26"/>
                </a:cxn>
                <a:cxn ang="0">
                  <a:pos x="151" y="51"/>
                </a:cxn>
                <a:cxn ang="0">
                  <a:pos x="168" y="72"/>
                </a:cxn>
                <a:cxn ang="0">
                  <a:pos x="196" y="102"/>
                </a:cxn>
                <a:cxn ang="0">
                  <a:pos x="251" y="136"/>
                </a:cxn>
                <a:cxn ang="0">
                  <a:pos x="277" y="159"/>
                </a:cxn>
                <a:cxn ang="0">
                  <a:pos x="302" y="190"/>
                </a:cxn>
                <a:cxn ang="0">
                  <a:pos x="311" y="184"/>
                </a:cxn>
                <a:cxn ang="0">
                  <a:pos x="338" y="211"/>
                </a:cxn>
                <a:cxn ang="0">
                  <a:pos x="355" y="217"/>
                </a:cxn>
                <a:cxn ang="0">
                  <a:pos x="382" y="242"/>
                </a:cxn>
                <a:cxn ang="0">
                  <a:pos x="391" y="236"/>
                </a:cxn>
                <a:cxn ang="0">
                  <a:pos x="423" y="247"/>
                </a:cxn>
                <a:cxn ang="0">
                  <a:pos x="431" y="259"/>
                </a:cxn>
                <a:cxn ang="0">
                  <a:pos x="425" y="270"/>
                </a:cxn>
                <a:cxn ang="0">
                  <a:pos x="417" y="290"/>
                </a:cxn>
                <a:cxn ang="0">
                  <a:pos x="430" y="287"/>
                </a:cxn>
                <a:cxn ang="0">
                  <a:pos x="453" y="281"/>
                </a:cxn>
                <a:cxn ang="0">
                  <a:pos x="467" y="303"/>
                </a:cxn>
                <a:cxn ang="0">
                  <a:pos x="463" y="320"/>
                </a:cxn>
                <a:cxn ang="0">
                  <a:pos x="450" y="344"/>
                </a:cxn>
                <a:cxn ang="0">
                  <a:pos x="474" y="361"/>
                </a:cxn>
                <a:cxn ang="0">
                  <a:pos x="490" y="363"/>
                </a:cxn>
                <a:cxn ang="0">
                  <a:pos x="509" y="384"/>
                </a:cxn>
                <a:cxn ang="0">
                  <a:pos x="510" y="409"/>
                </a:cxn>
                <a:cxn ang="0">
                  <a:pos x="532" y="420"/>
                </a:cxn>
                <a:cxn ang="0">
                  <a:pos x="542" y="435"/>
                </a:cxn>
                <a:cxn ang="0">
                  <a:pos x="570" y="440"/>
                </a:cxn>
                <a:cxn ang="0">
                  <a:pos x="584" y="462"/>
                </a:cxn>
                <a:cxn ang="0">
                  <a:pos x="591" y="487"/>
                </a:cxn>
                <a:cxn ang="0">
                  <a:pos x="587" y="512"/>
                </a:cxn>
                <a:cxn ang="0">
                  <a:pos x="582" y="548"/>
                </a:cxn>
                <a:cxn ang="0">
                  <a:pos x="581" y="613"/>
                </a:cxn>
                <a:cxn ang="0">
                  <a:pos x="563" y="613"/>
                </a:cxn>
                <a:cxn ang="0">
                  <a:pos x="549" y="619"/>
                </a:cxn>
                <a:cxn ang="0">
                  <a:pos x="516" y="608"/>
                </a:cxn>
                <a:cxn ang="0">
                  <a:pos x="508" y="618"/>
                </a:cxn>
                <a:cxn ang="0">
                  <a:pos x="478" y="586"/>
                </a:cxn>
                <a:cxn ang="0">
                  <a:pos x="455" y="571"/>
                </a:cxn>
                <a:cxn ang="0">
                  <a:pos x="409" y="535"/>
                </a:cxn>
                <a:cxn ang="0">
                  <a:pos x="388" y="508"/>
                </a:cxn>
                <a:cxn ang="0">
                  <a:pos x="363" y="484"/>
                </a:cxn>
                <a:cxn ang="0">
                  <a:pos x="312" y="426"/>
                </a:cxn>
                <a:cxn ang="0">
                  <a:pos x="286" y="355"/>
                </a:cxn>
                <a:cxn ang="0">
                  <a:pos x="264" y="328"/>
                </a:cxn>
                <a:cxn ang="0">
                  <a:pos x="232" y="293"/>
                </a:cxn>
                <a:cxn ang="0">
                  <a:pos x="221" y="291"/>
                </a:cxn>
                <a:cxn ang="0">
                  <a:pos x="205" y="237"/>
                </a:cxn>
                <a:cxn ang="0">
                  <a:pos x="191" y="205"/>
                </a:cxn>
                <a:cxn ang="0">
                  <a:pos x="151" y="182"/>
                </a:cxn>
                <a:cxn ang="0">
                  <a:pos x="123" y="146"/>
                </a:cxn>
                <a:cxn ang="0">
                  <a:pos x="105" y="118"/>
                </a:cxn>
                <a:cxn ang="0">
                  <a:pos x="76" y="103"/>
                </a:cxn>
                <a:cxn ang="0">
                  <a:pos x="51" y="77"/>
                </a:cxn>
                <a:cxn ang="0">
                  <a:pos x="12" y="39"/>
                </a:cxn>
                <a:cxn ang="0">
                  <a:pos x="0" y="1"/>
                </a:cxn>
              </a:cxnLst>
              <a:rect l="0" t="0" r="r" b="b"/>
              <a:pathLst>
                <a:path w="594" h="626">
                  <a:moveTo>
                    <a:pt x="0" y="1"/>
                  </a:moveTo>
                  <a:lnTo>
                    <a:pt x="6" y="1"/>
                  </a:lnTo>
                  <a:lnTo>
                    <a:pt x="10" y="0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3"/>
                  </a:lnTo>
                  <a:lnTo>
                    <a:pt x="42" y="16"/>
                  </a:lnTo>
                  <a:lnTo>
                    <a:pt x="55" y="17"/>
                  </a:lnTo>
                  <a:lnTo>
                    <a:pt x="62" y="19"/>
                  </a:lnTo>
                  <a:lnTo>
                    <a:pt x="74" y="21"/>
                  </a:lnTo>
                  <a:lnTo>
                    <a:pt x="91" y="18"/>
                  </a:lnTo>
                  <a:lnTo>
                    <a:pt x="100" y="19"/>
                  </a:lnTo>
                  <a:lnTo>
                    <a:pt x="110" y="24"/>
                  </a:lnTo>
                  <a:lnTo>
                    <a:pt x="122" y="23"/>
                  </a:lnTo>
                  <a:lnTo>
                    <a:pt x="130" y="26"/>
                  </a:lnTo>
                  <a:lnTo>
                    <a:pt x="146" y="38"/>
                  </a:lnTo>
                  <a:lnTo>
                    <a:pt x="150" y="45"/>
                  </a:lnTo>
                  <a:lnTo>
                    <a:pt x="151" y="51"/>
                  </a:lnTo>
                  <a:lnTo>
                    <a:pt x="155" y="56"/>
                  </a:lnTo>
                  <a:lnTo>
                    <a:pt x="161" y="60"/>
                  </a:lnTo>
                  <a:lnTo>
                    <a:pt x="168" y="72"/>
                  </a:lnTo>
                  <a:lnTo>
                    <a:pt x="171" y="80"/>
                  </a:lnTo>
                  <a:lnTo>
                    <a:pt x="184" y="89"/>
                  </a:lnTo>
                  <a:lnTo>
                    <a:pt x="196" y="102"/>
                  </a:lnTo>
                  <a:lnTo>
                    <a:pt x="230" y="118"/>
                  </a:lnTo>
                  <a:lnTo>
                    <a:pt x="237" y="125"/>
                  </a:lnTo>
                  <a:lnTo>
                    <a:pt x="251" y="136"/>
                  </a:lnTo>
                  <a:lnTo>
                    <a:pt x="259" y="146"/>
                  </a:lnTo>
                  <a:lnTo>
                    <a:pt x="263" y="157"/>
                  </a:lnTo>
                  <a:lnTo>
                    <a:pt x="277" y="159"/>
                  </a:lnTo>
                  <a:lnTo>
                    <a:pt x="282" y="172"/>
                  </a:lnTo>
                  <a:lnTo>
                    <a:pt x="296" y="187"/>
                  </a:lnTo>
                  <a:lnTo>
                    <a:pt x="302" y="190"/>
                  </a:lnTo>
                  <a:lnTo>
                    <a:pt x="307" y="193"/>
                  </a:lnTo>
                  <a:lnTo>
                    <a:pt x="309" y="189"/>
                  </a:lnTo>
                  <a:lnTo>
                    <a:pt x="311" y="184"/>
                  </a:lnTo>
                  <a:lnTo>
                    <a:pt x="320" y="184"/>
                  </a:lnTo>
                  <a:lnTo>
                    <a:pt x="327" y="189"/>
                  </a:lnTo>
                  <a:lnTo>
                    <a:pt x="338" y="211"/>
                  </a:lnTo>
                  <a:lnTo>
                    <a:pt x="345" y="215"/>
                  </a:lnTo>
                  <a:lnTo>
                    <a:pt x="350" y="216"/>
                  </a:lnTo>
                  <a:lnTo>
                    <a:pt x="355" y="217"/>
                  </a:lnTo>
                  <a:lnTo>
                    <a:pt x="371" y="226"/>
                  </a:lnTo>
                  <a:lnTo>
                    <a:pt x="376" y="231"/>
                  </a:lnTo>
                  <a:lnTo>
                    <a:pt x="382" y="242"/>
                  </a:lnTo>
                  <a:lnTo>
                    <a:pt x="386" y="244"/>
                  </a:lnTo>
                  <a:lnTo>
                    <a:pt x="387" y="233"/>
                  </a:lnTo>
                  <a:lnTo>
                    <a:pt x="391" y="236"/>
                  </a:lnTo>
                  <a:lnTo>
                    <a:pt x="396" y="243"/>
                  </a:lnTo>
                  <a:lnTo>
                    <a:pt x="403" y="248"/>
                  </a:lnTo>
                  <a:lnTo>
                    <a:pt x="423" y="247"/>
                  </a:lnTo>
                  <a:lnTo>
                    <a:pt x="430" y="250"/>
                  </a:lnTo>
                  <a:lnTo>
                    <a:pt x="433" y="254"/>
                  </a:lnTo>
                  <a:lnTo>
                    <a:pt x="431" y="259"/>
                  </a:lnTo>
                  <a:lnTo>
                    <a:pt x="428" y="263"/>
                  </a:lnTo>
                  <a:lnTo>
                    <a:pt x="424" y="263"/>
                  </a:lnTo>
                  <a:lnTo>
                    <a:pt x="425" y="270"/>
                  </a:lnTo>
                  <a:lnTo>
                    <a:pt x="429" y="276"/>
                  </a:lnTo>
                  <a:lnTo>
                    <a:pt x="429" y="282"/>
                  </a:lnTo>
                  <a:lnTo>
                    <a:pt x="417" y="290"/>
                  </a:lnTo>
                  <a:lnTo>
                    <a:pt x="415" y="292"/>
                  </a:lnTo>
                  <a:lnTo>
                    <a:pt x="417" y="293"/>
                  </a:lnTo>
                  <a:lnTo>
                    <a:pt x="430" y="287"/>
                  </a:lnTo>
                  <a:lnTo>
                    <a:pt x="438" y="282"/>
                  </a:lnTo>
                  <a:lnTo>
                    <a:pt x="449" y="279"/>
                  </a:lnTo>
                  <a:lnTo>
                    <a:pt x="453" y="281"/>
                  </a:lnTo>
                  <a:lnTo>
                    <a:pt x="462" y="288"/>
                  </a:lnTo>
                  <a:lnTo>
                    <a:pt x="466" y="297"/>
                  </a:lnTo>
                  <a:lnTo>
                    <a:pt x="467" y="303"/>
                  </a:lnTo>
                  <a:lnTo>
                    <a:pt x="453" y="317"/>
                  </a:lnTo>
                  <a:lnTo>
                    <a:pt x="457" y="319"/>
                  </a:lnTo>
                  <a:lnTo>
                    <a:pt x="463" y="320"/>
                  </a:lnTo>
                  <a:lnTo>
                    <a:pt x="461" y="328"/>
                  </a:lnTo>
                  <a:lnTo>
                    <a:pt x="453" y="334"/>
                  </a:lnTo>
                  <a:lnTo>
                    <a:pt x="450" y="344"/>
                  </a:lnTo>
                  <a:lnTo>
                    <a:pt x="455" y="351"/>
                  </a:lnTo>
                  <a:lnTo>
                    <a:pt x="466" y="357"/>
                  </a:lnTo>
                  <a:lnTo>
                    <a:pt x="474" y="361"/>
                  </a:lnTo>
                  <a:lnTo>
                    <a:pt x="482" y="361"/>
                  </a:lnTo>
                  <a:lnTo>
                    <a:pt x="487" y="365"/>
                  </a:lnTo>
                  <a:lnTo>
                    <a:pt x="490" y="363"/>
                  </a:lnTo>
                  <a:lnTo>
                    <a:pt x="501" y="365"/>
                  </a:lnTo>
                  <a:lnTo>
                    <a:pt x="506" y="376"/>
                  </a:lnTo>
                  <a:lnTo>
                    <a:pt x="509" y="384"/>
                  </a:lnTo>
                  <a:lnTo>
                    <a:pt x="510" y="394"/>
                  </a:lnTo>
                  <a:lnTo>
                    <a:pt x="512" y="401"/>
                  </a:lnTo>
                  <a:lnTo>
                    <a:pt x="510" y="409"/>
                  </a:lnTo>
                  <a:lnTo>
                    <a:pt x="516" y="410"/>
                  </a:lnTo>
                  <a:lnTo>
                    <a:pt x="526" y="414"/>
                  </a:lnTo>
                  <a:lnTo>
                    <a:pt x="532" y="420"/>
                  </a:lnTo>
                  <a:lnTo>
                    <a:pt x="526" y="435"/>
                  </a:lnTo>
                  <a:lnTo>
                    <a:pt x="533" y="436"/>
                  </a:lnTo>
                  <a:lnTo>
                    <a:pt x="542" y="435"/>
                  </a:lnTo>
                  <a:lnTo>
                    <a:pt x="552" y="435"/>
                  </a:lnTo>
                  <a:lnTo>
                    <a:pt x="560" y="436"/>
                  </a:lnTo>
                  <a:lnTo>
                    <a:pt x="570" y="440"/>
                  </a:lnTo>
                  <a:lnTo>
                    <a:pt x="573" y="446"/>
                  </a:lnTo>
                  <a:lnTo>
                    <a:pt x="580" y="454"/>
                  </a:lnTo>
                  <a:lnTo>
                    <a:pt x="584" y="462"/>
                  </a:lnTo>
                  <a:lnTo>
                    <a:pt x="591" y="469"/>
                  </a:lnTo>
                  <a:lnTo>
                    <a:pt x="594" y="478"/>
                  </a:lnTo>
                  <a:lnTo>
                    <a:pt x="591" y="487"/>
                  </a:lnTo>
                  <a:lnTo>
                    <a:pt x="585" y="501"/>
                  </a:lnTo>
                  <a:lnTo>
                    <a:pt x="584" y="510"/>
                  </a:lnTo>
                  <a:lnTo>
                    <a:pt x="587" y="512"/>
                  </a:lnTo>
                  <a:lnTo>
                    <a:pt x="589" y="518"/>
                  </a:lnTo>
                  <a:lnTo>
                    <a:pt x="585" y="530"/>
                  </a:lnTo>
                  <a:lnTo>
                    <a:pt x="582" y="548"/>
                  </a:lnTo>
                  <a:lnTo>
                    <a:pt x="584" y="556"/>
                  </a:lnTo>
                  <a:lnTo>
                    <a:pt x="584" y="594"/>
                  </a:lnTo>
                  <a:lnTo>
                    <a:pt x="581" y="613"/>
                  </a:lnTo>
                  <a:lnTo>
                    <a:pt x="579" y="623"/>
                  </a:lnTo>
                  <a:lnTo>
                    <a:pt x="574" y="623"/>
                  </a:lnTo>
                  <a:lnTo>
                    <a:pt x="563" y="613"/>
                  </a:lnTo>
                  <a:lnTo>
                    <a:pt x="554" y="607"/>
                  </a:lnTo>
                  <a:lnTo>
                    <a:pt x="552" y="610"/>
                  </a:lnTo>
                  <a:lnTo>
                    <a:pt x="549" y="619"/>
                  </a:lnTo>
                  <a:lnTo>
                    <a:pt x="543" y="621"/>
                  </a:lnTo>
                  <a:lnTo>
                    <a:pt x="524" y="607"/>
                  </a:lnTo>
                  <a:lnTo>
                    <a:pt x="516" y="608"/>
                  </a:lnTo>
                  <a:lnTo>
                    <a:pt x="524" y="624"/>
                  </a:lnTo>
                  <a:lnTo>
                    <a:pt x="519" y="626"/>
                  </a:lnTo>
                  <a:lnTo>
                    <a:pt x="508" y="618"/>
                  </a:lnTo>
                  <a:lnTo>
                    <a:pt x="500" y="609"/>
                  </a:lnTo>
                  <a:lnTo>
                    <a:pt x="484" y="596"/>
                  </a:lnTo>
                  <a:lnTo>
                    <a:pt x="478" y="586"/>
                  </a:lnTo>
                  <a:lnTo>
                    <a:pt x="471" y="577"/>
                  </a:lnTo>
                  <a:lnTo>
                    <a:pt x="461" y="572"/>
                  </a:lnTo>
                  <a:lnTo>
                    <a:pt x="455" y="571"/>
                  </a:lnTo>
                  <a:lnTo>
                    <a:pt x="436" y="554"/>
                  </a:lnTo>
                  <a:lnTo>
                    <a:pt x="419" y="543"/>
                  </a:lnTo>
                  <a:lnTo>
                    <a:pt x="409" y="535"/>
                  </a:lnTo>
                  <a:lnTo>
                    <a:pt x="399" y="532"/>
                  </a:lnTo>
                  <a:lnTo>
                    <a:pt x="392" y="522"/>
                  </a:lnTo>
                  <a:lnTo>
                    <a:pt x="388" y="508"/>
                  </a:lnTo>
                  <a:lnTo>
                    <a:pt x="383" y="501"/>
                  </a:lnTo>
                  <a:lnTo>
                    <a:pt x="371" y="495"/>
                  </a:lnTo>
                  <a:lnTo>
                    <a:pt x="363" y="484"/>
                  </a:lnTo>
                  <a:lnTo>
                    <a:pt x="339" y="457"/>
                  </a:lnTo>
                  <a:lnTo>
                    <a:pt x="317" y="433"/>
                  </a:lnTo>
                  <a:lnTo>
                    <a:pt x="312" y="426"/>
                  </a:lnTo>
                  <a:lnTo>
                    <a:pt x="311" y="409"/>
                  </a:lnTo>
                  <a:lnTo>
                    <a:pt x="288" y="366"/>
                  </a:lnTo>
                  <a:lnTo>
                    <a:pt x="286" y="355"/>
                  </a:lnTo>
                  <a:lnTo>
                    <a:pt x="278" y="341"/>
                  </a:lnTo>
                  <a:lnTo>
                    <a:pt x="272" y="336"/>
                  </a:lnTo>
                  <a:lnTo>
                    <a:pt x="264" y="328"/>
                  </a:lnTo>
                  <a:lnTo>
                    <a:pt x="258" y="323"/>
                  </a:lnTo>
                  <a:lnTo>
                    <a:pt x="250" y="306"/>
                  </a:lnTo>
                  <a:lnTo>
                    <a:pt x="232" y="293"/>
                  </a:lnTo>
                  <a:lnTo>
                    <a:pt x="225" y="293"/>
                  </a:lnTo>
                  <a:lnTo>
                    <a:pt x="223" y="292"/>
                  </a:lnTo>
                  <a:lnTo>
                    <a:pt x="221" y="291"/>
                  </a:lnTo>
                  <a:lnTo>
                    <a:pt x="216" y="270"/>
                  </a:lnTo>
                  <a:lnTo>
                    <a:pt x="210" y="248"/>
                  </a:lnTo>
                  <a:lnTo>
                    <a:pt x="205" y="237"/>
                  </a:lnTo>
                  <a:lnTo>
                    <a:pt x="198" y="225"/>
                  </a:lnTo>
                  <a:lnTo>
                    <a:pt x="198" y="215"/>
                  </a:lnTo>
                  <a:lnTo>
                    <a:pt x="191" y="205"/>
                  </a:lnTo>
                  <a:lnTo>
                    <a:pt x="181" y="195"/>
                  </a:lnTo>
                  <a:lnTo>
                    <a:pt x="161" y="185"/>
                  </a:lnTo>
                  <a:lnTo>
                    <a:pt x="151" y="182"/>
                  </a:lnTo>
                  <a:lnTo>
                    <a:pt x="139" y="179"/>
                  </a:lnTo>
                  <a:lnTo>
                    <a:pt x="130" y="148"/>
                  </a:lnTo>
                  <a:lnTo>
                    <a:pt x="123" y="146"/>
                  </a:lnTo>
                  <a:lnTo>
                    <a:pt x="121" y="140"/>
                  </a:lnTo>
                  <a:lnTo>
                    <a:pt x="116" y="136"/>
                  </a:lnTo>
                  <a:lnTo>
                    <a:pt x="105" y="118"/>
                  </a:lnTo>
                  <a:lnTo>
                    <a:pt x="94" y="108"/>
                  </a:lnTo>
                  <a:lnTo>
                    <a:pt x="86" y="103"/>
                  </a:lnTo>
                  <a:lnTo>
                    <a:pt x="76" y="103"/>
                  </a:lnTo>
                  <a:lnTo>
                    <a:pt x="65" y="93"/>
                  </a:lnTo>
                  <a:lnTo>
                    <a:pt x="57" y="83"/>
                  </a:lnTo>
                  <a:lnTo>
                    <a:pt x="51" y="77"/>
                  </a:lnTo>
                  <a:lnTo>
                    <a:pt x="41" y="71"/>
                  </a:lnTo>
                  <a:lnTo>
                    <a:pt x="19" y="46"/>
                  </a:lnTo>
                  <a:lnTo>
                    <a:pt x="12" y="39"/>
                  </a:lnTo>
                  <a:lnTo>
                    <a:pt x="4" y="22"/>
                  </a:lnTo>
                  <a:lnTo>
                    <a:pt x="3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任意多边形: 形状 48"/>
            <p:cNvSpPr>
              <a:spLocks noChangeAspect="1"/>
            </p:cNvSpPr>
            <p:nvPr/>
          </p:nvSpPr>
          <p:spPr bwMode="gray">
            <a:xfrm>
              <a:off x="7733844" y="4573507"/>
              <a:ext cx="160605" cy="55876"/>
            </a:xfrm>
            <a:custGeom>
              <a:avLst/>
              <a:gdLst/>
              <a:ahLst/>
              <a:cxnLst>
                <a:cxn ang="0">
                  <a:pos x="364" y="129"/>
                </a:cxn>
                <a:cxn ang="0">
                  <a:pos x="334" y="130"/>
                </a:cxn>
                <a:cxn ang="0">
                  <a:pos x="326" y="124"/>
                </a:cxn>
                <a:cxn ang="0">
                  <a:pos x="314" y="126"/>
                </a:cxn>
                <a:cxn ang="0">
                  <a:pos x="288" y="120"/>
                </a:cxn>
                <a:cxn ang="0">
                  <a:pos x="272" y="110"/>
                </a:cxn>
                <a:cxn ang="0">
                  <a:pos x="257" y="102"/>
                </a:cxn>
                <a:cxn ang="0">
                  <a:pos x="231" y="99"/>
                </a:cxn>
                <a:cxn ang="0">
                  <a:pos x="212" y="97"/>
                </a:cxn>
                <a:cxn ang="0">
                  <a:pos x="203" y="99"/>
                </a:cxn>
                <a:cxn ang="0">
                  <a:pos x="191" y="96"/>
                </a:cxn>
                <a:cxn ang="0">
                  <a:pos x="181" y="103"/>
                </a:cxn>
                <a:cxn ang="0">
                  <a:pos x="142" y="96"/>
                </a:cxn>
                <a:cxn ang="0">
                  <a:pos x="116" y="87"/>
                </a:cxn>
                <a:cxn ang="0">
                  <a:pos x="85" y="83"/>
                </a:cxn>
                <a:cxn ang="0">
                  <a:pos x="67" y="76"/>
                </a:cxn>
                <a:cxn ang="0">
                  <a:pos x="72" y="60"/>
                </a:cxn>
                <a:cxn ang="0">
                  <a:pos x="62" y="59"/>
                </a:cxn>
                <a:cxn ang="0">
                  <a:pos x="24" y="50"/>
                </a:cxn>
                <a:cxn ang="0">
                  <a:pos x="6" y="46"/>
                </a:cxn>
                <a:cxn ang="0">
                  <a:pos x="3" y="38"/>
                </a:cxn>
                <a:cxn ang="0">
                  <a:pos x="9" y="41"/>
                </a:cxn>
                <a:cxn ang="0">
                  <a:pos x="20" y="38"/>
                </a:cxn>
                <a:cxn ang="0">
                  <a:pos x="29" y="30"/>
                </a:cxn>
                <a:cxn ang="0">
                  <a:pos x="36" y="14"/>
                </a:cxn>
                <a:cxn ang="0">
                  <a:pos x="53" y="1"/>
                </a:cxn>
                <a:cxn ang="0">
                  <a:pos x="102" y="0"/>
                </a:cxn>
                <a:cxn ang="0">
                  <a:pos x="119" y="7"/>
                </a:cxn>
                <a:cxn ang="0">
                  <a:pos x="132" y="16"/>
                </a:cxn>
                <a:cxn ang="0">
                  <a:pos x="154" y="18"/>
                </a:cxn>
                <a:cxn ang="0">
                  <a:pos x="177" y="33"/>
                </a:cxn>
                <a:cxn ang="0">
                  <a:pos x="196" y="49"/>
                </a:cxn>
                <a:cxn ang="0">
                  <a:pos x="228" y="49"/>
                </a:cxn>
                <a:cxn ang="0">
                  <a:pos x="261" y="53"/>
                </a:cxn>
                <a:cxn ang="0">
                  <a:pos x="279" y="56"/>
                </a:cxn>
                <a:cxn ang="0">
                  <a:pos x="295" y="39"/>
                </a:cxn>
                <a:cxn ang="0">
                  <a:pos x="304" y="25"/>
                </a:cxn>
                <a:cxn ang="0">
                  <a:pos x="317" y="35"/>
                </a:cxn>
                <a:cxn ang="0">
                  <a:pos x="333" y="41"/>
                </a:cxn>
                <a:cxn ang="0">
                  <a:pos x="347" y="40"/>
                </a:cxn>
                <a:cxn ang="0">
                  <a:pos x="358" y="45"/>
                </a:cxn>
                <a:cxn ang="0">
                  <a:pos x="373" y="51"/>
                </a:cxn>
                <a:cxn ang="0">
                  <a:pos x="397" y="55"/>
                </a:cxn>
                <a:cxn ang="0">
                  <a:pos x="412" y="75"/>
                </a:cxn>
                <a:cxn ang="0">
                  <a:pos x="424" y="96"/>
                </a:cxn>
                <a:cxn ang="0">
                  <a:pos x="456" y="97"/>
                </a:cxn>
                <a:cxn ang="0">
                  <a:pos x="481" y="94"/>
                </a:cxn>
                <a:cxn ang="0">
                  <a:pos x="499" y="103"/>
                </a:cxn>
                <a:cxn ang="0">
                  <a:pos x="497" y="136"/>
                </a:cxn>
                <a:cxn ang="0">
                  <a:pos x="503" y="148"/>
                </a:cxn>
                <a:cxn ang="0">
                  <a:pos x="502" y="156"/>
                </a:cxn>
                <a:cxn ang="0">
                  <a:pos x="462" y="141"/>
                </a:cxn>
                <a:cxn ang="0">
                  <a:pos x="433" y="130"/>
                </a:cxn>
                <a:cxn ang="0">
                  <a:pos x="392" y="136"/>
                </a:cxn>
                <a:cxn ang="0">
                  <a:pos x="374" y="129"/>
                </a:cxn>
              </a:cxnLst>
              <a:rect l="0" t="0" r="r" b="b"/>
              <a:pathLst>
                <a:path w="506" h="158">
                  <a:moveTo>
                    <a:pt x="374" y="129"/>
                  </a:moveTo>
                  <a:lnTo>
                    <a:pt x="364" y="129"/>
                  </a:lnTo>
                  <a:lnTo>
                    <a:pt x="353" y="135"/>
                  </a:lnTo>
                  <a:lnTo>
                    <a:pt x="334" y="130"/>
                  </a:lnTo>
                  <a:lnTo>
                    <a:pt x="330" y="127"/>
                  </a:lnTo>
                  <a:lnTo>
                    <a:pt x="326" y="124"/>
                  </a:lnTo>
                  <a:lnTo>
                    <a:pt x="323" y="126"/>
                  </a:lnTo>
                  <a:lnTo>
                    <a:pt x="314" y="126"/>
                  </a:lnTo>
                  <a:lnTo>
                    <a:pt x="304" y="125"/>
                  </a:lnTo>
                  <a:lnTo>
                    <a:pt x="288" y="120"/>
                  </a:lnTo>
                  <a:lnTo>
                    <a:pt x="279" y="115"/>
                  </a:lnTo>
                  <a:lnTo>
                    <a:pt x="272" y="110"/>
                  </a:lnTo>
                  <a:lnTo>
                    <a:pt x="266" y="105"/>
                  </a:lnTo>
                  <a:lnTo>
                    <a:pt x="257" y="102"/>
                  </a:lnTo>
                  <a:lnTo>
                    <a:pt x="242" y="99"/>
                  </a:lnTo>
                  <a:lnTo>
                    <a:pt x="231" y="99"/>
                  </a:lnTo>
                  <a:lnTo>
                    <a:pt x="217" y="96"/>
                  </a:lnTo>
                  <a:lnTo>
                    <a:pt x="212" y="97"/>
                  </a:lnTo>
                  <a:lnTo>
                    <a:pt x="208" y="99"/>
                  </a:lnTo>
                  <a:lnTo>
                    <a:pt x="203" y="99"/>
                  </a:lnTo>
                  <a:lnTo>
                    <a:pt x="201" y="96"/>
                  </a:lnTo>
                  <a:lnTo>
                    <a:pt x="191" y="96"/>
                  </a:lnTo>
                  <a:lnTo>
                    <a:pt x="186" y="100"/>
                  </a:lnTo>
                  <a:lnTo>
                    <a:pt x="181" y="103"/>
                  </a:lnTo>
                  <a:lnTo>
                    <a:pt x="177" y="103"/>
                  </a:lnTo>
                  <a:lnTo>
                    <a:pt x="142" y="96"/>
                  </a:lnTo>
                  <a:lnTo>
                    <a:pt x="129" y="89"/>
                  </a:lnTo>
                  <a:lnTo>
                    <a:pt x="116" y="87"/>
                  </a:lnTo>
                  <a:lnTo>
                    <a:pt x="95" y="86"/>
                  </a:lnTo>
                  <a:lnTo>
                    <a:pt x="85" y="83"/>
                  </a:lnTo>
                  <a:lnTo>
                    <a:pt x="79" y="80"/>
                  </a:lnTo>
                  <a:lnTo>
                    <a:pt x="67" y="76"/>
                  </a:lnTo>
                  <a:lnTo>
                    <a:pt x="63" y="72"/>
                  </a:lnTo>
                  <a:lnTo>
                    <a:pt x="72" y="60"/>
                  </a:lnTo>
                  <a:lnTo>
                    <a:pt x="70" y="59"/>
                  </a:lnTo>
                  <a:lnTo>
                    <a:pt x="62" y="59"/>
                  </a:lnTo>
                  <a:lnTo>
                    <a:pt x="42" y="50"/>
                  </a:lnTo>
                  <a:lnTo>
                    <a:pt x="24" y="50"/>
                  </a:lnTo>
                  <a:lnTo>
                    <a:pt x="18" y="48"/>
                  </a:lnTo>
                  <a:lnTo>
                    <a:pt x="6" y="46"/>
                  </a:lnTo>
                  <a:lnTo>
                    <a:pt x="0" y="40"/>
                  </a:lnTo>
                  <a:lnTo>
                    <a:pt x="3" y="38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5" y="41"/>
                  </a:lnTo>
                  <a:lnTo>
                    <a:pt x="20" y="38"/>
                  </a:lnTo>
                  <a:lnTo>
                    <a:pt x="24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36" y="14"/>
                  </a:lnTo>
                  <a:lnTo>
                    <a:pt x="41" y="5"/>
                  </a:lnTo>
                  <a:lnTo>
                    <a:pt x="53" y="1"/>
                  </a:lnTo>
                  <a:lnTo>
                    <a:pt x="89" y="7"/>
                  </a:lnTo>
                  <a:lnTo>
                    <a:pt x="102" y="0"/>
                  </a:lnTo>
                  <a:lnTo>
                    <a:pt x="113" y="0"/>
                  </a:lnTo>
                  <a:lnTo>
                    <a:pt x="119" y="7"/>
                  </a:lnTo>
                  <a:lnTo>
                    <a:pt x="122" y="14"/>
                  </a:lnTo>
                  <a:lnTo>
                    <a:pt x="132" y="16"/>
                  </a:lnTo>
                  <a:lnTo>
                    <a:pt x="140" y="14"/>
                  </a:lnTo>
                  <a:lnTo>
                    <a:pt x="154" y="18"/>
                  </a:lnTo>
                  <a:lnTo>
                    <a:pt x="164" y="19"/>
                  </a:lnTo>
                  <a:lnTo>
                    <a:pt x="177" y="33"/>
                  </a:lnTo>
                  <a:lnTo>
                    <a:pt x="186" y="46"/>
                  </a:lnTo>
                  <a:lnTo>
                    <a:pt x="196" y="49"/>
                  </a:lnTo>
                  <a:lnTo>
                    <a:pt x="207" y="48"/>
                  </a:lnTo>
                  <a:lnTo>
                    <a:pt x="228" y="49"/>
                  </a:lnTo>
                  <a:lnTo>
                    <a:pt x="234" y="48"/>
                  </a:lnTo>
                  <a:lnTo>
                    <a:pt x="261" y="53"/>
                  </a:lnTo>
                  <a:lnTo>
                    <a:pt x="271" y="54"/>
                  </a:lnTo>
                  <a:lnTo>
                    <a:pt x="279" y="56"/>
                  </a:lnTo>
                  <a:lnTo>
                    <a:pt x="287" y="54"/>
                  </a:lnTo>
                  <a:lnTo>
                    <a:pt x="295" y="39"/>
                  </a:lnTo>
                  <a:lnTo>
                    <a:pt x="296" y="32"/>
                  </a:lnTo>
                  <a:lnTo>
                    <a:pt x="304" y="25"/>
                  </a:lnTo>
                  <a:lnTo>
                    <a:pt x="311" y="27"/>
                  </a:lnTo>
                  <a:lnTo>
                    <a:pt x="317" y="35"/>
                  </a:lnTo>
                  <a:lnTo>
                    <a:pt x="323" y="41"/>
                  </a:lnTo>
                  <a:lnTo>
                    <a:pt x="333" y="41"/>
                  </a:lnTo>
                  <a:lnTo>
                    <a:pt x="342" y="37"/>
                  </a:lnTo>
                  <a:lnTo>
                    <a:pt x="347" y="40"/>
                  </a:lnTo>
                  <a:lnTo>
                    <a:pt x="353" y="41"/>
                  </a:lnTo>
                  <a:lnTo>
                    <a:pt x="358" y="45"/>
                  </a:lnTo>
                  <a:lnTo>
                    <a:pt x="365" y="46"/>
                  </a:lnTo>
                  <a:lnTo>
                    <a:pt x="373" y="51"/>
                  </a:lnTo>
                  <a:lnTo>
                    <a:pt x="390" y="50"/>
                  </a:lnTo>
                  <a:lnTo>
                    <a:pt x="397" y="55"/>
                  </a:lnTo>
                  <a:lnTo>
                    <a:pt x="404" y="70"/>
                  </a:lnTo>
                  <a:lnTo>
                    <a:pt x="412" y="75"/>
                  </a:lnTo>
                  <a:lnTo>
                    <a:pt x="414" y="91"/>
                  </a:lnTo>
                  <a:lnTo>
                    <a:pt x="424" y="96"/>
                  </a:lnTo>
                  <a:lnTo>
                    <a:pt x="435" y="99"/>
                  </a:lnTo>
                  <a:lnTo>
                    <a:pt x="456" y="97"/>
                  </a:lnTo>
                  <a:lnTo>
                    <a:pt x="467" y="97"/>
                  </a:lnTo>
                  <a:lnTo>
                    <a:pt x="481" y="94"/>
                  </a:lnTo>
                  <a:lnTo>
                    <a:pt x="492" y="97"/>
                  </a:lnTo>
                  <a:lnTo>
                    <a:pt x="499" y="103"/>
                  </a:lnTo>
                  <a:lnTo>
                    <a:pt x="500" y="116"/>
                  </a:lnTo>
                  <a:lnTo>
                    <a:pt x="497" y="136"/>
                  </a:lnTo>
                  <a:lnTo>
                    <a:pt x="499" y="143"/>
                  </a:lnTo>
                  <a:lnTo>
                    <a:pt x="503" y="148"/>
                  </a:lnTo>
                  <a:lnTo>
                    <a:pt x="506" y="158"/>
                  </a:lnTo>
                  <a:lnTo>
                    <a:pt x="502" y="156"/>
                  </a:lnTo>
                  <a:lnTo>
                    <a:pt x="495" y="150"/>
                  </a:lnTo>
                  <a:lnTo>
                    <a:pt x="462" y="141"/>
                  </a:lnTo>
                  <a:lnTo>
                    <a:pt x="446" y="135"/>
                  </a:lnTo>
                  <a:lnTo>
                    <a:pt x="433" y="130"/>
                  </a:lnTo>
                  <a:lnTo>
                    <a:pt x="406" y="138"/>
                  </a:lnTo>
                  <a:lnTo>
                    <a:pt x="392" y="136"/>
                  </a:lnTo>
                  <a:lnTo>
                    <a:pt x="381" y="131"/>
                  </a:lnTo>
                  <a:lnTo>
                    <a:pt x="374" y="12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任意多边形: 形状 49"/>
            <p:cNvSpPr>
              <a:spLocks noChangeAspect="1"/>
            </p:cNvSpPr>
            <p:nvPr/>
          </p:nvSpPr>
          <p:spPr bwMode="gray">
            <a:xfrm>
              <a:off x="7797450" y="4377940"/>
              <a:ext cx="173326" cy="162391"/>
            </a:xfrm>
            <a:custGeom>
              <a:avLst/>
              <a:gdLst/>
              <a:ahLst/>
              <a:cxnLst>
                <a:cxn ang="0">
                  <a:pos x="474" y="15"/>
                </a:cxn>
                <a:cxn ang="0">
                  <a:pos x="471" y="22"/>
                </a:cxn>
                <a:cxn ang="0">
                  <a:pos x="485" y="38"/>
                </a:cxn>
                <a:cxn ang="0">
                  <a:pos x="470" y="42"/>
                </a:cxn>
                <a:cxn ang="0">
                  <a:pos x="460" y="57"/>
                </a:cxn>
                <a:cxn ang="0">
                  <a:pos x="461" y="67"/>
                </a:cxn>
                <a:cxn ang="0">
                  <a:pos x="475" y="80"/>
                </a:cxn>
                <a:cxn ang="0">
                  <a:pos x="493" y="121"/>
                </a:cxn>
                <a:cxn ang="0">
                  <a:pos x="490" y="132"/>
                </a:cxn>
                <a:cxn ang="0">
                  <a:pos x="547" y="186"/>
                </a:cxn>
                <a:cxn ang="0">
                  <a:pos x="519" y="194"/>
                </a:cxn>
                <a:cxn ang="0">
                  <a:pos x="495" y="186"/>
                </a:cxn>
                <a:cxn ang="0">
                  <a:pos x="486" y="202"/>
                </a:cxn>
                <a:cxn ang="0">
                  <a:pos x="471" y="228"/>
                </a:cxn>
                <a:cxn ang="0">
                  <a:pos x="468" y="266"/>
                </a:cxn>
                <a:cxn ang="0">
                  <a:pos x="438" y="311"/>
                </a:cxn>
                <a:cxn ang="0">
                  <a:pos x="402" y="336"/>
                </a:cxn>
                <a:cxn ang="0">
                  <a:pos x="411" y="350"/>
                </a:cxn>
                <a:cxn ang="0">
                  <a:pos x="417" y="381"/>
                </a:cxn>
                <a:cxn ang="0">
                  <a:pos x="407" y="393"/>
                </a:cxn>
                <a:cxn ang="0">
                  <a:pos x="398" y="407"/>
                </a:cxn>
                <a:cxn ang="0">
                  <a:pos x="394" y="417"/>
                </a:cxn>
                <a:cxn ang="0">
                  <a:pos x="374" y="441"/>
                </a:cxn>
                <a:cxn ang="0">
                  <a:pos x="324" y="465"/>
                </a:cxn>
                <a:cxn ang="0">
                  <a:pos x="308" y="433"/>
                </a:cxn>
                <a:cxn ang="0">
                  <a:pos x="293" y="423"/>
                </a:cxn>
                <a:cxn ang="0">
                  <a:pos x="262" y="428"/>
                </a:cxn>
                <a:cxn ang="0">
                  <a:pos x="240" y="414"/>
                </a:cxn>
                <a:cxn ang="0">
                  <a:pos x="221" y="408"/>
                </a:cxn>
                <a:cxn ang="0">
                  <a:pos x="201" y="424"/>
                </a:cxn>
                <a:cxn ang="0">
                  <a:pos x="174" y="427"/>
                </a:cxn>
                <a:cxn ang="0">
                  <a:pos x="160" y="430"/>
                </a:cxn>
                <a:cxn ang="0">
                  <a:pos x="146" y="398"/>
                </a:cxn>
                <a:cxn ang="0">
                  <a:pos x="129" y="398"/>
                </a:cxn>
                <a:cxn ang="0">
                  <a:pos x="110" y="406"/>
                </a:cxn>
                <a:cxn ang="0">
                  <a:pos x="84" y="397"/>
                </a:cxn>
                <a:cxn ang="0">
                  <a:pos x="70" y="387"/>
                </a:cxn>
                <a:cxn ang="0">
                  <a:pos x="62" y="353"/>
                </a:cxn>
                <a:cxn ang="0">
                  <a:pos x="59" y="333"/>
                </a:cxn>
                <a:cxn ang="0">
                  <a:pos x="55" y="305"/>
                </a:cxn>
                <a:cxn ang="0">
                  <a:pos x="39" y="278"/>
                </a:cxn>
                <a:cxn ang="0">
                  <a:pos x="18" y="268"/>
                </a:cxn>
                <a:cxn ang="0">
                  <a:pos x="11" y="233"/>
                </a:cxn>
                <a:cxn ang="0">
                  <a:pos x="1" y="214"/>
                </a:cxn>
                <a:cxn ang="0">
                  <a:pos x="7" y="163"/>
                </a:cxn>
                <a:cxn ang="0">
                  <a:pos x="25" y="134"/>
                </a:cxn>
                <a:cxn ang="0">
                  <a:pos x="60" y="174"/>
                </a:cxn>
                <a:cxn ang="0">
                  <a:pos x="99" y="185"/>
                </a:cxn>
                <a:cxn ang="0">
                  <a:pos x="129" y="186"/>
                </a:cxn>
                <a:cxn ang="0">
                  <a:pos x="156" y="183"/>
                </a:cxn>
                <a:cxn ang="0">
                  <a:pos x="184" y="155"/>
                </a:cxn>
                <a:cxn ang="0">
                  <a:pos x="217" y="166"/>
                </a:cxn>
                <a:cxn ang="0">
                  <a:pos x="253" y="174"/>
                </a:cxn>
                <a:cxn ang="0">
                  <a:pos x="285" y="163"/>
                </a:cxn>
                <a:cxn ang="0">
                  <a:pos x="308" y="147"/>
                </a:cxn>
                <a:cxn ang="0">
                  <a:pos x="330" y="90"/>
                </a:cxn>
                <a:cxn ang="0">
                  <a:pos x="363" y="27"/>
                </a:cxn>
                <a:cxn ang="0">
                  <a:pos x="394" y="0"/>
                </a:cxn>
                <a:cxn ang="0">
                  <a:pos x="468" y="11"/>
                </a:cxn>
              </a:cxnLst>
              <a:rect l="0" t="0" r="r" b="b"/>
              <a:pathLst>
                <a:path w="547" h="467">
                  <a:moveTo>
                    <a:pt x="472" y="11"/>
                  </a:moveTo>
                  <a:lnTo>
                    <a:pt x="475" y="13"/>
                  </a:lnTo>
                  <a:lnTo>
                    <a:pt x="474" y="15"/>
                  </a:lnTo>
                  <a:lnTo>
                    <a:pt x="469" y="18"/>
                  </a:lnTo>
                  <a:lnTo>
                    <a:pt x="464" y="19"/>
                  </a:lnTo>
                  <a:lnTo>
                    <a:pt x="471" y="22"/>
                  </a:lnTo>
                  <a:lnTo>
                    <a:pt x="477" y="27"/>
                  </a:lnTo>
                  <a:lnTo>
                    <a:pt x="485" y="30"/>
                  </a:lnTo>
                  <a:lnTo>
                    <a:pt x="485" y="38"/>
                  </a:lnTo>
                  <a:lnTo>
                    <a:pt x="479" y="41"/>
                  </a:lnTo>
                  <a:lnTo>
                    <a:pt x="471" y="40"/>
                  </a:lnTo>
                  <a:lnTo>
                    <a:pt x="470" y="42"/>
                  </a:lnTo>
                  <a:lnTo>
                    <a:pt x="457" y="43"/>
                  </a:lnTo>
                  <a:lnTo>
                    <a:pt x="453" y="47"/>
                  </a:lnTo>
                  <a:lnTo>
                    <a:pt x="460" y="57"/>
                  </a:lnTo>
                  <a:lnTo>
                    <a:pt x="464" y="59"/>
                  </a:lnTo>
                  <a:lnTo>
                    <a:pt x="465" y="63"/>
                  </a:lnTo>
                  <a:lnTo>
                    <a:pt x="461" y="67"/>
                  </a:lnTo>
                  <a:lnTo>
                    <a:pt x="464" y="70"/>
                  </a:lnTo>
                  <a:lnTo>
                    <a:pt x="470" y="75"/>
                  </a:lnTo>
                  <a:lnTo>
                    <a:pt x="475" y="80"/>
                  </a:lnTo>
                  <a:lnTo>
                    <a:pt x="479" y="88"/>
                  </a:lnTo>
                  <a:lnTo>
                    <a:pt x="496" y="116"/>
                  </a:lnTo>
                  <a:lnTo>
                    <a:pt x="493" y="121"/>
                  </a:lnTo>
                  <a:lnTo>
                    <a:pt x="492" y="124"/>
                  </a:lnTo>
                  <a:lnTo>
                    <a:pt x="490" y="127"/>
                  </a:lnTo>
                  <a:lnTo>
                    <a:pt x="490" y="132"/>
                  </a:lnTo>
                  <a:lnTo>
                    <a:pt x="491" y="137"/>
                  </a:lnTo>
                  <a:lnTo>
                    <a:pt x="541" y="180"/>
                  </a:lnTo>
                  <a:lnTo>
                    <a:pt x="547" y="186"/>
                  </a:lnTo>
                  <a:lnTo>
                    <a:pt x="547" y="191"/>
                  </a:lnTo>
                  <a:lnTo>
                    <a:pt x="538" y="193"/>
                  </a:lnTo>
                  <a:lnTo>
                    <a:pt x="519" y="194"/>
                  </a:lnTo>
                  <a:lnTo>
                    <a:pt x="504" y="191"/>
                  </a:lnTo>
                  <a:lnTo>
                    <a:pt x="496" y="181"/>
                  </a:lnTo>
                  <a:lnTo>
                    <a:pt x="495" y="186"/>
                  </a:lnTo>
                  <a:lnTo>
                    <a:pt x="497" y="194"/>
                  </a:lnTo>
                  <a:lnTo>
                    <a:pt x="496" y="197"/>
                  </a:lnTo>
                  <a:lnTo>
                    <a:pt x="486" y="202"/>
                  </a:lnTo>
                  <a:lnTo>
                    <a:pt x="479" y="212"/>
                  </a:lnTo>
                  <a:lnTo>
                    <a:pt x="474" y="219"/>
                  </a:lnTo>
                  <a:lnTo>
                    <a:pt x="471" y="228"/>
                  </a:lnTo>
                  <a:lnTo>
                    <a:pt x="471" y="240"/>
                  </a:lnTo>
                  <a:lnTo>
                    <a:pt x="468" y="248"/>
                  </a:lnTo>
                  <a:lnTo>
                    <a:pt x="468" y="266"/>
                  </a:lnTo>
                  <a:lnTo>
                    <a:pt x="460" y="276"/>
                  </a:lnTo>
                  <a:lnTo>
                    <a:pt x="447" y="304"/>
                  </a:lnTo>
                  <a:lnTo>
                    <a:pt x="438" y="311"/>
                  </a:lnTo>
                  <a:lnTo>
                    <a:pt x="433" y="309"/>
                  </a:lnTo>
                  <a:lnTo>
                    <a:pt x="427" y="316"/>
                  </a:lnTo>
                  <a:lnTo>
                    <a:pt x="402" y="336"/>
                  </a:lnTo>
                  <a:lnTo>
                    <a:pt x="404" y="339"/>
                  </a:lnTo>
                  <a:lnTo>
                    <a:pt x="410" y="341"/>
                  </a:lnTo>
                  <a:lnTo>
                    <a:pt x="411" y="350"/>
                  </a:lnTo>
                  <a:lnTo>
                    <a:pt x="411" y="358"/>
                  </a:lnTo>
                  <a:lnTo>
                    <a:pt x="422" y="363"/>
                  </a:lnTo>
                  <a:lnTo>
                    <a:pt x="417" y="381"/>
                  </a:lnTo>
                  <a:lnTo>
                    <a:pt x="411" y="377"/>
                  </a:lnTo>
                  <a:lnTo>
                    <a:pt x="409" y="381"/>
                  </a:lnTo>
                  <a:lnTo>
                    <a:pt x="407" y="393"/>
                  </a:lnTo>
                  <a:lnTo>
                    <a:pt x="404" y="401"/>
                  </a:lnTo>
                  <a:lnTo>
                    <a:pt x="399" y="402"/>
                  </a:lnTo>
                  <a:lnTo>
                    <a:pt x="398" y="407"/>
                  </a:lnTo>
                  <a:lnTo>
                    <a:pt x="398" y="412"/>
                  </a:lnTo>
                  <a:lnTo>
                    <a:pt x="396" y="416"/>
                  </a:lnTo>
                  <a:lnTo>
                    <a:pt x="394" y="417"/>
                  </a:lnTo>
                  <a:lnTo>
                    <a:pt x="390" y="420"/>
                  </a:lnTo>
                  <a:lnTo>
                    <a:pt x="387" y="433"/>
                  </a:lnTo>
                  <a:lnTo>
                    <a:pt x="374" y="441"/>
                  </a:lnTo>
                  <a:lnTo>
                    <a:pt x="371" y="441"/>
                  </a:lnTo>
                  <a:lnTo>
                    <a:pt x="361" y="447"/>
                  </a:lnTo>
                  <a:lnTo>
                    <a:pt x="324" y="465"/>
                  </a:lnTo>
                  <a:lnTo>
                    <a:pt x="315" y="467"/>
                  </a:lnTo>
                  <a:lnTo>
                    <a:pt x="310" y="443"/>
                  </a:lnTo>
                  <a:lnTo>
                    <a:pt x="308" y="433"/>
                  </a:lnTo>
                  <a:lnTo>
                    <a:pt x="304" y="430"/>
                  </a:lnTo>
                  <a:lnTo>
                    <a:pt x="301" y="430"/>
                  </a:lnTo>
                  <a:lnTo>
                    <a:pt x="293" y="423"/>
                  </a:lnTo>
                  <a:lnTo>
                    <a:pt x="280" y="423"/>
                  </a:lnTo>
                  <a:lnTo>
                    <a:pt x="271" y="427"/>
                  </a:lnTo>
                  <a:lnTo>
                    <a:pt x="262" y="428"/>
                  </a:lnTo>
                  <a:lnTo>
                    <a:pt x="260" y="423"/>
                  </a:lnTo>
                  <a:lnTo>
                    <a:pt x="259" y="414"/>
                  </a:lnTo>
                  <a:lnTo>
                    <a:pt x="240" y="414"/>
                  </a:lnTo>
                  <a:lnTo>
                    <a:pt x="229" y="407"/>
                  </a:lnTo>
                  <a:lnTo>
                    <a:pt x="223" y="404"/>
                  </a:lnTo>
                  <a:lnTo>
                    <a:pt x="221" y="408"/>
                  </a:lnTo>
                  <a:lnTo>
                    <a:pt x="222" y="413"/>
                  </a:lnTo>
                  <a:lnTo>
                    <a:pt x="213" y="419"/>
                  </a:lnTo>
                  <a:lnTo>
                    <a:pt x="201" y="424"/>
                  </a:lnTo>
                  <a:lnTo>
                    <a:pt x="194" y="425"/>
                  </a:lnTo>
                  <a:lnTo>
                    <a:pt x="183" y="423"/>
                  </a:lnTo>
                  <a:lnTo>
                    <a:pt x="174" y="427"/>
                  </a:lnTo>
                  <a:lnTo>
                    <a:pt x="168" y="428"/>
                  </a:lnTo>
                  <a:lnTo>
                    <a:pt x="163" y="430"/>
                  </a:lnTo>
                  <a:lnTo>
                    <a:pt x="160" y="430"/>
                  </a:lnTo>
                  <a:lnTo>
                    <a:pt x="158" y="412"/>
                  </a:lnTo>
                  <a:lnTo>
                    <a:pt x="151" y="391"/>
                  </a:lnTo>
                  <a:lnTo>
                    <a:pt x="146" y="398"/>
                  </a:lnTo>
                  <a:lnTo>
                    <a:pt x="143" y="401"/>
                  </a:lnTo>
                  <a:lnTo>
                    <a:pt x="133" y="397"/>
                  </a:lnTo>
                  <a:lnTo>
                    <a:pt x="129" y="398"/>
                  </a:lnTo>
                  <a:lnTo>
                    <a:pt x="124" y="403"/>
                  </a:lnTo>
                  <a:lnTo>
                    <a:pt x="119" y="404"/>
                  </a:lnTo>
                  <a:lnTo>
                    <a:pt x="110" y="406"/>
                  </a:lnTo>
                  <a:lnTo>
                    <a:pt x="104" y="403"/>
                  </a:lnTo>
                  <a:lnTo>
                    <a:pt x="94" y="404"/>
                  </a:lnTo>
                  <a:lnTo>
                    <a:pt x="84" y="397"/>
                  </a:lnTo>
                  <a:lnTo>
                    <a:pt x="81" y="400"/>
                  </a:lnTo>
                  <a:lnTo>
                    <a:pt x="73" y="401"/>
                  </a:lnTo>
                  <a:lnTo>
                    <a:pt x="70" y="387"/>
                  </a:lnTo>
                  <a:lnTo>
                    <a:pt x="71" y="377"/>
                  </a:lnTo>
                  <a:lnTo>
                    <a:pt x="67" y="373"/>
                  </a:lnTo>
                  <a:lnTo>
                    <a:pt x="62" y="353"/>
                  </a:lnTo>
                  <a:lnTo>
                    <a:pt x="56" y="341"/>
                  </a:lnTo>
                  <a:lnTo>
                    <a:pt x="56" y="336"/>
                  </a:lnTo>
                  <a:lnTo>
                    <a:pt x="59" y="333"/>
                  </a:lnTo>
                  <a:lnTo>
                    <a:pt x="60" y="325"/>
                  </a:lnTo>
                  <a:lnTo>
                    <a:pt x="57" y="314"/>
                  </a:lnTo>
                  <a:lnTo>
                    <a:pt x="55" y="305"/>
                  </a:lnTo>
                  <a:lnTo>
                    <a:pt x="45" y="288"/>
                  </a:lnTo>
                  <a:lnTo>
                    <a:pt x="43" y="283"/>
                  </a:lnTo>
                  <a:lnTo>
                    <a:pt x="39" y="278"/>
                  </a:lnTo>
                  <a:lnTo>
                    <a:pt x="29" y="274"/>
                  </a:lnTo>
                  <a:lnTo>
                    <a:pt x="23" y="268"/>
                  </a:lnTo>
                  <a:lnTo>
                    <a:pt x="18" y="268"/>
                  </a:lnTo>
                  <a:lnTo>
                    <a:pt x="13" y="264"/>
                  </a:lnTo>
                  <a:lnTo>
                    <a:pt x="12" y="253"/>
                  </a:lnTo>
                  <a:lnTo>
                    <a:pt x="11" y="233"/>
                  </a:lnTo>
                  <a:lnTo>
                    <a:pt x="6" y="223"/>
                  </a:lnTo>
                  <a:lnTo>
                    <a:pt x="2" y="219"/>
                  </a:lnTo>
                  <a:lnTo>
                    <a:pt x="1" y="214"/>
                  </a:lnTo>
                  <a:lnTo>
                    <a:pt x="0" y="196"/>
                  </a:lnTo>
                  <a:lnTo>
                    <a:pt x="1" y="182"/>
                  </a:lnTo>
                  <a:lnTo>
                    <a:pt x="7" y="163"/>
                  </a:lnTo>
                  <a:lnTo>
                    <a:pt x="12" y="154"/>
                  </a:lnTo>
                  <a:lnTo>
                    <a:pt x="19" y="145"/>
                  </a:lnTo>
                  <a:lnTo>
                    <a:pt x="25" y="134"/>
                  </a:lnTo>
                  <a:lnTo>
                    <a:pt x="33" y="129"/>
                  </a:lnTo>
                  <a:lnTo>
                    <a:pt x="33" y="134"/>
                  </a:lnTo>
                  <a:lnTo>
                    <a:pt x="60" y="174"/>
                  </a:lnTo>
                  <a:lnTo>
                    <a:pt x="73" y="185"/>
                  </a:lnTo>
                  <a:lnTo>
                    <a:pt x="87" y="188"/>
                  </a:lnTo>
                  <a:lnTo>
                    <a:pt x="99" y="185"/>
                  </a:lnTo>
                  <a:lnTo>
                    <a:pt x="110" y="183"/>
                  </a:lnTo>
                  <a:lnTo>
                    <a:pt x="120" y="190"/>
                  </a:lnTo>
                  <a:lnTo>
                    <a:pt x="129" y="186"/>
                  </a:lnTo>
                  <a:lnTo>
                    <a:pt x="138" y="186"/>
                  </a:lnTo>
                  <a:lnTo>
                    <a:pt x="148" y="187"/>
                  </a:lnTo>
                  <a:lnTo>
                    <a:pt x="156" y="183"/>
                  </a:lnTo>
                  <a:lnTo>
                    <a:pt x="172" y="165"/>
                  </a:lnTo>
                  <a:lnTo>
                    <a:pt x="179" y="156"/>
                  </a:lnTo>
                  <a:lnTo>
                    <a:pt x="184" y="155"/>
                  </a:lnTo>
                  <a:lnTo>
                    <a:pt x="211" y="156"/>
                  </a:lnTo>
                  <a:lnTo>
                    <a:pt x="216" y="159"/>
                  </a:lnTo>
                  <a:lnTo>
                    <a:pt x="217" y="166"/>
                  </a:lnTo>
                  <a:lnTo>
                    <a:pt x="222" y="166"/>
                  </a:lnTo>
                  <a:lnTo>
                    <a:pt x="243" y="174"/>
                  </a:lnTo>
                  <a:lnTo>
                    <a:pt x="253" y="174"/>
                  </a:lnTo>
                  <a:lnTo>
                    <a:pt x="264" y="167"/>
                  </a:lnTo>
                  <a:lnTo>
                    <a:pt x="273" y="165"/>
                  </a:lnTo>
                  <a:lnTo>
                    <a:pt x="285" y="163"/>
                  </a:lnTo>
                  <a:lnTo>
                    <a:pt x="298" y="159"/>
                  </a:lnTo>
                  <a:lnTo>
                    <a:pt x="304" y="154"/>
                  </a:lnTo>
                  <a:lnTo>
                    <a:pt x="308" y="147"/>
                  </a:lnTo>
                  <a:lnTo>
                    <a:pt x="315" y="135"/>
                  </a:lnTo>
                  <a:lnTo>
                    <a:pt x="324" y="117"/>
                  </a:lnTo>
                  <a:lnTo>
                    <a:pt x="330" y="90"/>
                  </a:lnTo>
                  <a:lnTo>
                    <a:pt x="356" y="61"/>
                  </a:lnTo>
                  <a:lnTo>
                    <a:pt x="361" y="49"/>
                  </a:lnTo>
                  <a:lnTo>
                    <a:pt x="363" y="27"/>
                  </a:lnTo>
                  <a:lnTo>
                    <a:pt x="369" y="10"/>
                  </a:lnTo>
                  <a:lnTo>
                    <a:pt x="375" y="2"/>
                  </a:lnTo>
                  <a:lnTo>
                    <a:pt x="394" y="0"/>
                  </a:lnTo>
                  <a:lnTo>
                    <a:pt x="445" y="2"/>
                  </a:lnTo>
                  <a:lnTo>
                    <a:pt x="454" y="7"/>
                  </a:lnTo>
                  <a:lnTo>
                    <a:pt x="468" y="11"/>
                  </a:lnTo>
                  <a:lnTo>
                    <a:pt x="472" y="1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任意多边形: 形状 50"/>
            <p:cNvSpPr>
              <a:spLocks noChangeAspect="1"/>
            </p:cNvSpPr>
            <p:nvPr/>
          </p:nvSpPr>
          <p:spPr bwMode="gray">
            <a:xfrm>
              <a:off x="8485980" y="4540330"/>
              <a:ext cx="69966" cy="41907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5" y="69"/>
                </a:cxn>
                <a:cxn ang="0">
                  <a:pos x="11" y="72"/>
                </a:cxn>
                <a:cxn ang="0">
                  <a:pos x="50" y="75"/>
                </a:cxn>
                <a:cxn ang="0">
                  <a:pos x="81" y="73"/>
                </a:cxn>
                <a:cxn ang="0">
                  <a:pos x="88" y="69"/>
                </a:cxn>
                <a:cxn ang="0">
                  <a:pos x="88" y="62"/>
                </a:cxn>
                <a:cxn ang="0">
                  <a:pos x="89" y="58"/>
                </a:cxn>
                <a:cxn ang="0">
                  <a:pos x="93" y="51"/>
                </a:cxn>
                <a:cxn ang="0">
                  <a:pos x="98" y="47"/>
                </a:cxn>
                <a:cxn ang="0">
                  <a:pos x="102" y="49"/>
                </a:cxn>
                <a:cxn ang="0">
                  <a:pos x="97" y="58"/>
                </a:cxn>
                <a:cxn ang="0">
                  <a:pos x="96" y="68"/>
                </a:cxn>
                <a:cxn ang="0">
                  <a:pos x="102" y="72"/>
                </a:cxn>
                <a:cxn ang="0">
                  <a:pos x="110" y="69"/>
                </a:cxn>
                <a:cxn ang="0">
                  <a:pos x="119" y="69"/>
                </a:cxn>
                <a:cxn ang="0">
                  <a:pos x="126" y="73"/>
                </a:cxn>
                <a:cxn ang="0">
                  <a:pos x="135" y="72"/>
                </a:cxn>
                <a:cxn ang="0">
                  <a:pos x="142" y="69"/>
                </a:cxn>
                <a:cxn ang="0">
                  <a:pos x="160" y="47"/>
                </a:cxn>
                <a:cxn ang="0">
                  <a:pos x="169" y="41"/>
                </a:cxn>
                <a:cxn ang="0">
                  <a:pos x="175" y="42"/>
                </a:cxn>
                <a:cxn ang="0">
                  <a:pos x="184" y="37"/>
                </a:cxn>
                <a:cxn ang="0">
                  <a:pos x="185" y="27"/>
                </a:cxn>
                <a:cxn ang="0">
                  <a:pos x="183" y="18"/>
                </a:cxn>
                <a:cxn ang="0">
                  <a:pos x="179" y="9"/>
                </a:cxn>
                <a:cxn ang="0">
                  <a:pos x="179" y="4"/>
                </a:cxn>
                <a:cxn ang="0">
                  <a:pos x="188" y="2"/>
                </a:cxn>
                <a:cxn ang="0">
                  <a:pos x="195" y="5"/>
                </a:cxn>
                <a:cxn ang="0">
                  <a:pos x="201" y="5"/>
                </a:cxn>
                <a:cxn ang="0">
                  <a:pos x="204" y="3"/>
                </a:cxn>
                <a:cxn ang="0">
                  <a:pos x="210" y="0"/>
                </a:cxn>
                <a:cxn ang="0">
                  <a:pos x="217" y="4"/>
                </a:cxn>
                <a:cxn ang="0">
                  <a:pos x="222" y="14"/>
                </a:cxn>
                <a:cxn ang="0">
                  <a:pos x="223" y="27"/>
                </a:cxn>
                <a:cxn ang="0">
                  <a:pos x="221" y="36"/>
                </a:cxn>
                <a:cxn ang="0">
                  <a:pos x="216" y="42"/>
                </a:cxn>
                <a:cxn ang="0">
                  <a:pos x="210" y="45"/>
                </a:cxn>
                <a:cxn ang="0">
                  <a:pos x="206" y="52"/>
                </a:cxn>
                <a:cxn ang="0">
                  <a:pos x="210" y="63"/>
                </a:cxn>
                <a:cxn ang="0">
                  <a:pos x="204" y="74"/>
                </a:cxn>
                <a:cxn ang="0">
                  <a:pos x="195" y="77"/>
                </a:cxn>
                <a:cxn ang="0">
                  <a:pos x="183" y="74"/>
                </a:cxn>
                <a:cxn ang="0">
                  <a:pos x="179" y="79"/>
                </a:cxn>
                <a:cxn ang="0">
                  <a:pos x="178" y="86"/>
                </a:cxn>
                <a:cxn ang="0">
                  <a:pos x="167" y="97"/>
                </a:cxn>
                <a:cxn ang="0">
                  <a:pos x="142" y="110"/>
                </a:cxn>
                <a:cxn ang="0">
                  <a:pos x="132" y="112"/>
                </a:cxn>
                <a:cxn ang="0">
                  <a:pos x="121" y="115"/>
                </a:cxn>
                <a:cxn ang="0">
                  <a:pos x="102" y="115"/>
                </a:cxn>
                <a:cxn ang="0">
                  <a:pos x="91" y="117"/>
                </a:cxn>
                <a:cxn ang="0">
                  <a:pos x="77" y="117"/>
                </a:cxn>
                <a:cxn ang="0">
                  <a:pos x="66" y="106"/>
                </a:cxn>
                <a:cxn ang="0">
                  <a:pos x="59" y="106"/>
                </a:cxn>
                <a:cxn ang="0">
                  <a:pos x="48" y="110"/>
                </a:cxn>
                <a:cxn ang="0">
                  <a:pos x="27" y="96"/>
                </a:cxn>
                <a:cxn ang="0">
                  <a:pos x="12" y="92"/>
                </a:cxn>
                <a:cxn ang="0">
                  <a:pos x="4" y="84"/>
                </a:cxn>
                <a:cxn ang="0">
                  <a:pos x="0" y="73"/>
                </a:cxn>
              </a:cxnLst>
              <a:rect l="0" t="0" r="r" b="b"/>
              <a:pathLst>
                <a:path w="223" h="117">
                  <a:moveTo>
                    <a:pt x="0" y="73"/>
                  </a:moveTo>
                  <a:lnTo>
                    <a:pt x="5" y="69"/>
                  </a:lnTo>
                  <a:lnTo>
                    <a:pt x="11" y="72"/>
                  </a:lnTo>
                  <a:lnTo>
                    <a:pt x="50" y="75"/>
                  </a:lnTo>
                  <a:lnTo>
                    <a:pt x="81" y="73"/>
                  </a:lnTo>
                  <a:lnTo>
                    <a:pt x="88" y="69"/>
                  </a:lnTo>
                  <a:lnTo>
                    <a:pt x="88" y="62"/>
                  </a:lnTo>
                  <a:lnTo>
                    <a:pt x="89" y="58"/>
                  </a:lnTo>
                  <a:lnTo>
                    <a:pt x="93" y="51"/>
                  </a:lnTo>
                  <a:lnTo>
                    <a:pt x="98" y="47"/>
                  </a:lnTo>
                  <a:lnTo>
                    <a:pt x="102" y="49"/>
                  </a:lnTo>
                  <a:lnTo>
                    <a:pt x="97" y="58"/>
                  </a:lnTo>
                  <a:lnTo>
                    <a:pt x="96" y="68"/>
                  </a:lnTo>
                  <a:lnTo>
                    <a:pt x="102" y="72"/>
                  </a:lnTo>
                  <a:lnTo>
                    <a:pt x="110" y="69"/>
                  </a:lnTo>
                  <a:lnTo>
                    <a:pt x="119" y="69"/>
                  </a:lnTo>
                  <a:lnTo>
                    <a:pt x="126" y="73"/>
                  </a:lnTo>
                  <a:lnTo>
                    <a:pt x="135" y="72"/>
                  </a:lnTo>
                  <a:lnTo>
                    <a:pt x="142" y="69"/>
                  </a:lnTo>
                  <a:lnTo>
                    <a:pt x="160" y="47"/>
                  </a:lnTo>
                  <a:lnTo>
                    <a:pt x="169" y="41"/>
                  </a:lnTo>
                  <a:lnTo>
                    <a:pt x="175" y="42"/>
                  </a:lnTo>
                  <a:lnTo>
                    <a:pt x="184" y="37"/>
                  </a:lnTo>
                  <a:lnTo>
                    <a:pt x="185" y="27"/>
                  </a:lnTo>
                  <a:lnTo>
                    <a:pt x="183" y="18"/>
                  </a:lnTo>
                  <a:lnTo>
                    <a:pt x="179" y="9"/>
                  </a:lnTo>
                  <a:lnTo>
                    <a:pt x="179" y="4"/>
                  </a:lnTo>
                  <a:lnTo>
                    <a:pt x="188" y="2"/>
                  </a:lnTo>
                  <a:lnTo>
                    <a:pt x="195" y="5"/>
                  </a:lnTo>
                  <a:lnTo>
                    <a:pt x="201" y="5"/>
                  </a:lnTo>
                  <a:lnTo>
                    <a:pt x="204" y="3"/>
                  </a:lnTo>
                  <a:lnTo>
                    <a:pt x="210" y="0"/>
                  </a:lnTo>
                  <a:lnTo>
                    <a:pt x="217" y="4"/>
                  </a:lnTo>
                  <a:lnTo>
                    <a:pt x="222" y="14"/>
                  </a:lnTo>
                  <a:lnTo>
                    <a:pt x="223" y="27"/>
                  </a:lnTo>
                  <a:lnTo>
                    <a:pt x="221" y="36"/>
                  </a:lnTo>
                  <a:lnTo>
                    <a:pt x="216" y="42"/>
                  </a:lnTo>
                  <a:lnTo>
                    <a:pt x="210" y="45"/>
                  </a:lnTo>
                  <a:lnTo>
                    <a:pt x="206" y="52"/>
                  </a:lnTo>
                  <a:lnTo>
                    <a:pt x="210" y="63"/>
                  </a:lnTo>
                  <a:lnTo>
                    <a:pt x="204" y="74"/>
                  </a:lnTo>
                  <a:lnTo>
                    <a:pt x="195" y="77"/>
                  </a:lnTo>
                  <a:lnTo>
                    <a:pt x="183" y="74"/>
                  </a:lnTo>
                  <a:lnTo>
                    <a:pt x="179" y="79"/>
                  </a:lnTo>
                  <a:lnTo>
                    <a:pt x="178" y="86"/>
                  </a:lnTo>
                  <a:lnTo>
                    <a:pt x="167" y="97"/>
                  </a:lnTo>
                  <a:lnTo>
                    <a:pt x="142" y="110"/>
                  </a:lnTo>
                  <a:lnTo>
                    <a:pt x="132" y="112"/>
                  </a:lnTo>
                  <a:lnTo>
                    <a:pt x="121" y="115"/>
                  </a:lnTo>
                  <a:lnTo>
                    <a:pt x="102" y="115"/>
                  </a:lnTo>
                  <a:lnTo>
                    <a:pt x="91" y="117"/>
                  </a:lnTo>
                  <a:lnTo>
                    <a:pt x="77" y="117"/>
                  </a:lnTo>
                  <a:lnTo>
                    <a:pt x="66" y="106"/>
                  </a:lnTo>
                  <a:lnTo>
                    <a:pt x="59" y="106"/>
                  </a:lnTo>
                  <a:lnTo>
                    <a:pt x="48" y="110"/>
                  </a:lnTo>
                  <a:lnTo>
                    <a:pt x="27" y="96"/>
                  </a:lnTo>
                  <a:lnTo>
                    <a:pt x="12" y="92"/>
                  </a:lnTo>
                  <a:lnTo>
                    <a:pt x="4" y="84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任意多边形: 形状 51"/>
            <p:cNvSpPr>
              <a:spLocks noChangeAspect="1"/>
            </p:cNvSpPr>
            <p:nvPr/>
          </p:nvSpPr>
          <p:spPr bwMode="gray">
            <a:xfrm>
              <a:off x="8357179" y="4510647"/>
              <a:ext cx="173326" cy="155406"/>
            </a:xfrm>
            <a:custGeom>
              <a:avLst/>
              <a:gdLst/>
              <a:ahLst/>
              <a:cxnLst>
                <a:cxn ang="0">
                  <a:pos x="5" y="134"/>
                </a:cxn>
                <a:cxn ang="0">
                  <a:pos x="0" y="231"/>
                </a:cxn>
                <a:cxn ang="0">
                  <a:pos x="10" y="346"/>
                </a:cxn>
                <a:cxn ang="0">
                  <a:pos x="31" y="362"/>
                </a:cxn>
                <a:cxn ang="0">
                  <a:pos x="56" y="362"/>
                </a:cxn>
                <a:cxn ang="0">
                  <a:pos x="93" y="368"/>
                </a:cxn>
                <a:cxn ang="0">
                  <a:pos x="125" y="352"/>
                </a:cxn>
                <a:cxn ang="0">
                  <a:pos x="118" y="323"/>
                </a:cxn>
                <a:cxn ang="0">
                  <a:pos x="137" y="307"/>
                </a:cxn>
                <a:cxn ang="0">
                  <a:pos x="152" y="298"/>
                </a:cxn>
                <a:cxn ang="0">
                  <a:pos x="155" y="273"/>
                </a:cxn>
                <a:cxn ang="0">
                  <a:pos x="180" y="278"/>
                </a:cxn>
                <a:cxn ang="0">
                  <a:pos x="196" y="276"/>
                </a:cxn>
                <a:cxn ang="0">
                  <a:pos x="211" y="279"/>
                </a:cxn>
                <a:cxn ang="0">
                  <a:pos x="232" y="289"/>
                </a:cxn>
                <a:cxn ang="0">
                  <a:pos x="258" y="296"/>
                </a:cxn>
                <a:cxn ang="0">
                  <a:pos x="291" y="323"/>
                </a:cxn>
                <a:cxn ang="0">
                  <a:pos x="330" y="356"/>
                </a:cxn>
                <a:cxn ang="0">
                  <a:pos x="335" y="375"/>
                </a:cxn>
                <a:cxn ang="0">
                  <a:pos x="357" y="392"/>
                </a:cxn>
                <a:cxn ang="0">
                  <a:pos x="388" y="415"/>
                </a:cxn>
                <a:cxn ang="0">
                  <a:pos x="425" y="419"/>
                </a:cxn>
                <a:cxn ang="0">
                  <a:pos x="495" y="435"/>
                </a:cxn>
                <a:cxn ang="0">
                  <a:pos x="526" y="441"/>
                </a:cxn>
                <a:cxn ang="0">
                  <a:pos x="515" y="427"/>
                </a:cxn>
                <a:cxn ang="0">
                  <a:pos x="544" y="425"/>
                </a:cxn>
                <a:cxn ang="0">
                  <a:pos x="506" y="413"/>
                </a:cxn>
                <a:cxn ang="0">
                  <a:pos x="496" y="391"/>
                </a:cxn>
                <a:cxn ang="0">
                  <a:pos x="462" y="383"/>
                </a:cxn>
                <a:cxn ang="0">
                  <a:pos x="456" y="357"/>
                </a:cxn>
                <a:cxn ang="0">
                  <a:pos x="419" y="351"/>
                </a:cxn>
                <a:cxn ang="0">
                  <a:pos x="397" y="323"/>
                </a:cxn>
                <a:cxn ang="0">
                  <a:pos x="393" y="301"/>
                </a:cxn>
                <a:cxn ang="0">
                  <a:pos x="367" y="285"/>
                </a:cxn>
                <a:cxn ang="0">
                  <a:pos x="341" y="255"/>
                </a:cxn>
                <a:cxn ang="0">
                  <a:pos x="339" y="231"/>
                </a:cxn>
                <a:cxn ang="0">
                  <a:pos x="370" y="227"/>
                </a:cxn>
                <a:cxn ang="0">
                  <a:pos x="375" y="201"/>
                </a:cxn>
                <a:cxn ang="0">
                  <a:pos x="348" y="187"/>
                </a:cxn>
                <a:cxn ang="0">
                  <a:pos x="296" y="166"/>
                </a:cxn>
                <a:cxn ang="0">
                  <a:pos x="266" y="136"/>
                </a:cxn>
                <a:cxn ang="0">
                  <a:pos x="238" y="103"/>
                </a:cxn>
                <a:cxn ang="0">
                  <a:pos x="193" y="70"/>
                </a:cxn>
                <a:cxn ang="0">
                  <a:pos x="166" y="61"/>
                </a:cxn>
                <a:cxn ang="0">
                  <a:pos x="92" y="36"/>
                </a:cxn>
                <a:cxn ang="0">
                  <a:pos x="42" y="16"/>
                </a:cxn>
                <a:cxn ang="0">
                  <a:pos x="1" y="0"/>
                </a:cxn>
              </a:cxnLst>
              <a:rect l="0" t="0" r="r" b="b"/>
              <a:pathLst>
                <a:path w="544" h="446">
                  <a:moveTo>
                    <a:pt x="1" y="0"/>
                  </a:moveTo>
                  <a:lnTo>
                    <a:pt x="0" y="9"/>
                  </a:lnTo>
                  <a:lnTo>
                    <a:pt x="5" y="134"/>
                  </a:lnTo>
                  <a:lnTo>
                    <a:pt x="5" y="206"/>
                  </a:lnTo>
                  <a:lnTo>
                    <a:pt x="1" y="227"/>
                  </a:lnTo>
                  <a:lnTo>
                    <a:pt x="0" y="231"/>
                  </a:lnTo>
                  <a:lnTo>
                    <a:pt x="7" y="248"/>
                  </a:lnTo>
                  <a:lnTo>
                    <a:pt x="7" y="289"/>
                  </a:lnTo>
                  <a:lnTo>
                    <a:pt x="10" y="346"/>
                  </a:lnTo>
                  <a:lnTo>
                    <a:pt x="13" y="360"/>
                  </a:lnTo>
                  <a:lnTo>
                    <a:pt x="26" y="359"/>
                  </a:lnTo>
                  <a:lnTo>
                    <a:pt x="31" y="362"/>
                  </a:lnTo>
                  <a:lnTo>
                    <a:pt x="39" y="365"/>
                  </a:lnTo>
                  <a:lnTo>
                    <a:pt x="48" y="365"/>
                  </a:lnTo>
                  <a:lnTo>
                    <a:pt x="56" y="362"/>
                  </a:lnTo>
                  <a:lnTo>
                    <a:pt x="72" y="362"/>
                  </a:lnTo>
                  <a:lnTo>
                    <a:pt x="77" y="362"/>
                  </a:lnTo>
                  <a:lnTo>
                    <a:pt x="93" y="368"/>
                  </a:lnTo>
                  <a:lnTo>
                    <a:pt x="99" y="366"/>
                  </a:lnTo>
                  <a:lnTo>
                    <a:pt x="114" y="356"/>
                  </a:lnTo>
                  <a:lnTo>
                    <a:pt x="125" y="352"/>
                  </a:lnTo>
                  <a:lnTo>
                    <a:pt x="130" y="346"/>
                  </a:lnTo>
                  <a:lnTo>
                    <a:pt x="124" y="330"/>
                  </a:lnTo>
                  <a:lnTo>
                    <a:pt x="118" y="323"/>
                  </a:lnTo>
                  <a:lnTo>
                    <a:pt x="112" y="317"/>
                  </a:lnTo>
                  <a:lnTo>
                    <a:pt x="131" y="312"/>
                  </a:lnTo>
                  <a:lnTo>
                    <a:pt x="137" y="307"/>
                  </a:lnTo>
                  <a:lnTo>
                    <a:pt x="135" y="302"/>
                  </a:lnTo>
                  <a:lnTo>
                    <a:pt x="140" y="297"/>
                  </a:lnTo>
                  <a:lnTo>
                    <a:pt x="152" y="298"/>
                  </a:lnTo>
                  <a:lnTo>
                    <a:pt x="160" y="296"/>
                  </a:lnTo>
                  <a:lnTo>
                    <a:pt x="157" y="287"/>
                  </a:lnTo>
                  <a:lnTo>
                    <a:pt x="155" y="273"/>
                  </a:lnTo>
                  <a:lnTo>
                    <a:pt x="161" y="278"/>
                  </a:lnTo>
                  <a:lnTo>
                    <a:pt x="173" y="280"/>
                  </a:lnTo>
                  <a:lnTo>
                    <a:pt x="180" y="278"/>
                  </a:lnTo>
                  <a:lnTo>
                    <a:pt x="184" y="273"/>
                  </a:lnTo>
                  <a:lnTo>
                    <a:pt x="189" y="269"/>
                  </a:lnTo>
                  <a:lnTo>
                    <a:pt x="196" y="276"/>
                  </a:lnTo>
                  <a:lnTo>
                    <a:pt x="203" y="273"/>
                  </a:lnTo>
                  <a:lnTo>
                    <a:pt x="210" y="275"/>
                  </a:lnTo>
                  <a:lnTo>
                    <a:pt x="211" y="279"/>
                  </a:lnTo>
                  <a:lnTo>
                    <a:pt x="216" y="282"/>
                  </a:lnTo>
                  <a:lnTo>
                    <a:pt x="223" y="284"/>
                  </a:lnTo>
                  <a:lnTo>
                    <a:pt x="232" y="289"/>
                  </a:lnTo>
                  <a:lnTo>
                    <a:pt x="238" y="290"/>
                  </a:lnTo>
                  <a:lnTo>
                    <a:pt x="247" y="296"/>
                  </a:lnTo>
                  <a:lnTo>
                    <a:pt x="258" y="296"/>
                  </a:lnTo>
                  <a:lnTo>
                    <a:pt x="278" y="302"/>
                  </a:lnTo>
                  <a:lnTo>
                    <a:pt x="289" y="311"/>
                  </a:lnTo>
                  <a:lnTo>
                    <a:pt x="291" y="323"/>
                  </a:lnTo>
                  <a:lnTo>
                    <a:pt x="306" y="341"/>
                  </a:lnTo>
                  <a:lnTo>
                    <a:pt x="312" y="354"/>
                  </a:lnTo>
                  <a:lnTo>
                    <a:pt x="330" y="356"/>
                  </a:lnTo>
                  <a:lnTo>
                    <a:pt x="328" y="365"/>
                  </a:lnTo>
                  <a:lnTo>
                    <a:pt x="329" y="367"/>
                  </a:lnTo>
                  <a:lnTo>
                    <a:pt x="335" y="375"/>
                  </a:lnTo>
                  <a:lnTo>
                    <a:pt x="343" y="378"/>
                  </a:lnTo>
                  <a:lnTo>
                    <a:pt x="350" y="384"/>
                  </a:lnTo>
                  <a:lnTo>
                    <a:pt x="357" y="392"/>
                  </a:lnTo>
                  <a:lnTo>
                    <a:pt x="373" y="410"/>
                  </a:lnTo>
                  <a:lnTo>
                    <a:pt x="378" y="410"/>
                  </a:lnTo>
                  <a:lnTo>
                    <a:pt x="388" y="415"/>
                  </a:lnTo>
                  <a:lnTo>
                    <a:pt x="399" y="416"/>
                  </a:lnTo>
                  <a:lnTo>
                    <a:pt x="408" y="419"/>
                  </a:lnTo>
                  <a:lnTo>
                    <a:pt x="425" y="419"/>
                  </a:lnTo>
                  <a:lnTo>
                    <a:pt x="442" y="424"/>
                  </a:lnTo>
                  <a:lnTo>
                    <a:pt x="494" y="431"/>
                  </a:lnTo>
                  <a:lnTo>
                    <a:pt x="495" y="435"/>
                  </a:lnTo>
                  <a:lnTo>
                    <a:pt x="497" y="441"/>
                  </a:lnTo>
                  <a:lnTo>
                    <a:pt x="512" y="446"/>
                  </a:lnTo>
                  <a:lnTo>
                    <a:pt x="526" y="441"/>
                  </a:lnTo>
                  <a:lnTo>
                    <a:pt x="531" y="435"/>
                  </a:lnTo>
                  <a:lnTo>
                    <a:pt x="522" y="429"/>
                  </a:lnTo>
                  <a:lnTo>
                    <a:pt x="515" y="427"/>
                  </a:lnTo>
                  <a:lnTo>
                    <a:pt x="522" y="426"/>
                  </a:lnTo>
                  <a:lnTo>
                    <a:pt x="533" y="427"/>
                  </a:lnTo>
                  <a:lnTo>
                    <a:pt x="544" y="425"/>
                  </a:lnTo>
                  <a:lnTo>
                    <a:pt x="542" y="420"/>
                  </a:lnTo>
                  <a:lnTo>
                    <a:pt x="517" y="416"/>
                  </a:lnTo>
                  <a:lnTo>
                    <a:pt x="506" y="413"/>
                  </a:lnTo>
                  <a:lnTo>
                    <a:pt x="486" y="402"/>
                  </a:lnTo>
                  <a:lnTo>
                    <a:pt x="489" y="394"/>
                  </a:lnTo>
                  <a:lnTo>
                    <a:pt x="496" y="391"/>
                  </a:lnTo>
                  <a:lnTo>
                    <a:pt x="486" y="386"/>
                  </a:lnTo>
                  <a:lnTo>
                    <a:pt x="473" y="383"/>
                  </a:lnTo>
                  <a:lnTo>
                    <a:pt x="462" y="383"/>
                  </a:lnTo>
                  <a:lnTo>
                    <a:pt x="453" y="377"/>
                  </a:lnTo>
                  <a:lnTo>
                    <a:pt x="454" y="367"/>
                  </a:lnTo>
                  <a:lnTo>
                    <a:pt x="456" y="357"/>
                  </a:lnTo>
                  <a:lnTo>
                    <a:pt x="451" y="354"/>
                  </a:lnTo>
                  <a:lnTo>
                    <a:pt x="426" y="356"/>
                  </a:lnTo>
                  <a:lnTo>
                    <a:pt x="419" y="351"/>
                  </a:lnTo>
                  <a:lnTo>
                    <a:pt x="410" y="336"/>
                  </a:lnTo>
                  <a:lnTo>
                    <a:pt x="403" y="330"/>
                  </a:lnTo>
                  <a:lnTo>
                    <a:pt x="397" y="323"/>
                  </a:lnTo>
                  <a:lnTo>
                    <a:pt x="397" y="309"/>
                  </a:lnTo>
                  <a:lnTo>
                    <a:pt x="395" y="303"/>
                  </a:lnTo>
                  <a:lnTo>
                    <a:pt x="393" y="301"/>
                  </a:lnTo>
                  <a:lnTo>
                    <a:pt x="387" y="300"/>
                  </a:lnTo>
                  <a:lnTo>
                    <a:pt x="383" y="296"/>
                  </a:lnTo>
                  <a:lnTo>
                    <a:pt x="367" y="285"/>
                  </a:lnTo>
                  <a:lnTo>
                    <a:pt x="356" y="271"/>
                  </a:lnTo>
                  <a:lnTo>
                    <a:pt x="348" y="268"/>
                  </a:lnTo>
                  <a:lnTo>
                    <a:pt x="341" y="255"/>
                  </a:lnTo>
                  <a:lnTo>
                    <a:pt x="339" y="244"/>
                  </a:lnTo>
                  <a:lnTo>
                    <a:pt x="334" y="237"/>
                  </a:lnTo>
                  <a:lnTo>
                    <a:pt x="339" y="231"/>
                  </a:lnTo>
                  <a:lnTo>
                    <a:pt x="351" y="231"/>
                  </a:lnTo>
                  <a:lnTo>
                    <a:pt x="362" y="230"/>
                  </a:lnTo>
                  <a:lnTo>
                    <a:pt x="370" y="227"/>
                  </a:lnTo>
                  <a:lnTo>
                    <a:pt x="378" y="227"/>
                  </a:lnTo>
                  <a:lnTo>
                    <a:pt x="379" y="212"/>
                  </a:lnTo>
                  <a:lnTo>
                    <a:pt x="375" y="201"/>
                  </a:lnTo>
                  <a:lnTo>
                    <a:pt x="366" y="193"/>
                  </a:lnTo>
                  <a:lnTo>
                    <a:pt x="356" y="187"/>
                  </a:lnTo>
                  <a:lnTo>
                    <a:pt x="348" y="187"/>
                  </a:lnTo>
                  <a:lnTo>
                    <a:pt x="323" y="182"/>
                  </a:lnTo>
                  <a:lnTo>
                    <a:pt x="314" y="178"/>
                  </a:lnTo>
                  <a:lnTo>
                    <a:pt x="296" y="166"/>
                  </a:lnTo>
                  <a:lnTo>
                    <a:pt x="270" y="160"/>
                  </a:lnTo>
                  <a:lnTo>
                    <a:pt x="266" y="156"/>
                  </a:lnTo>
                  <a:lnTo>
                    <a:pt x="266" y="136"/>
                  </a:lnTo>
                  <a:lnTo>
                    <a:pt x="262" y="124"/>
                  </a:lnTo>
                  <a:lnTo>
                    <a:pt x="250" y="112"/>
                  </a:lnTo>
                  <a:lnTo>
                    <a:pt x="238" y="103"/>
                  </a:lnTo>
                  <a:lnTo>
                    <a:pt x="225" y="97"/>
                  </a:lnTo>
                  <a:lnTo>
                    <a:pt x="201" y="82"/>
                  </a:lnTo>
                  <a:lnTo>
                    <a:pt x="193" y="70"/>
                  </a:lnTo>
                  <a:lnTo>
                    <a:pt x="188" y="65"/>
                  </a:lnTo>
                  <a:lnTo>
                    <a:pt x="177" y="65"/>
                  </a:lnTo>
                  <a:lnTo>
                    <a:pt x="166" y="61"/>
                  </a:lnTo>
                  <a:lnTo>
                    <a:pt x="124" y="43"/>
                  </a:lnTo>
                  <a:lnTo>
                    <a:pt x="102" y="39"/>
                  </a:lnTo>
                  <a:lnTo>
                    <a:pt x="92" y="36"/>
                  </a:lnTo>
                  <a:lnTo>
                    <a:pt x="81" y="33"/>
                  </a:lnTo>
                  <a:lnTo>
                    <a:pt x="63" y="22"/>
                  </a:lnTo>
                  <a:lnTo>
                    <a:pt x="42" y="16"/>
                  </a:lnTo>
                  <a:lnTo>
                    <a:pt x="31" y="10"/>
                  </a:lnTo>
                  <a:lnTo>
                    <a:pt x="16" y="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53" name="组合 52"/>
            <p:cNvGrpSpPr>
              <a:grpSpLocks noChangeAspect="1"/>
            </p:cNvGrpSpPr>
            <p:nvPr/>
          </p:nvGrpSpPr>
          <p:grpSpPr bwMode="gray">
            <a:xfrm>
              <a:off x="7942115" y="4100305"/>
              <a:ext cx="162193" cy="254936"/>
              <a:chOff x="3802" y="2280"/>
              <a:chExt cx="102" cy="146"/>
            </a:xfrm>
            <a:solidFill>
              <a:schemeClr val="bg1">
                <a:lumMod val="75000"/>
              </a:schemeClr>
            </a:solidFill>
          </p:grpSpPr>
          <p:sp>
            <p:nvSpPr>
              <p:cNvPr id="381" name="任意多边形: 形状 380"/>
              <p:cNvSpPr>
                <a:spLocks noChangeAspect="1"/>
              </p:cNvSpPr>
              <p:nvPr/>
            </p:nvSpPr>
            <p:spPr bwMode="gray">
              <a:xfrm>
                <a:off x="3802" y="2362"/>
                <a:ext cx="25" cy="3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3" y="0"/>
                  </a:cxn>
                  <a:cxn ang="0">
                    <a:pos x="124" y="1"/>
                  </a:cxn>
                  <a:cxn ang="0">
                    <a:pos x="125" y="15"/>
                  </a:cxn>
                  <a:cxn ang="0">
                    <a:pos x="126" y="18"/>
                  </a:cxn>
                  <a:cxn ang="0">
                    <a:pos x="124" y="23"/>
                  </a:cxn>
                  <a:cxn ang="0">
                    <a:pos x="124" y="32"/>
                  </a:cxn>
                  <a:cxn ang="0">
                    <a:pos x="129" y="47"/>
                  </a:cxn>
                  <a:cxn ang="0">
                    <a:pos x="126" y="53"/>
                  </a:cxn>
                  <a:cxn ang="0">
                    <a:pos x="117" y="59"/>
                  </a:cxn>
                  <a:cxn ang="0">
                    <a:pos x="112" y="67"/>
                  </a:cxn>
                  <a:cxn ang="0">
                    <a:pos x="103" y="76"/>
                  </a:cxn>
                  <a:cxn ang="0">
                    <a:pos x="93" y="80"/>
                  </a:cxn>
                  <a:cxn ang="0">
                    <a:pos x="86" y="85"/>
                  </a:cxn>
                  <a:cxn ang="0">
                    <a:pos x="82" y="98"/>
                  </a:cxn>
                  <a:cxn ang="0">
                    <a:pos x="70" y="112"/>
                  </a:cxn>
                  <a:cxn ang="0">
                    <a:pos x="49" y="130"/>
                  </a:cxn>
                  <a:cxn ang="0">
                    <a:pos x="37" y="142"/>
                  </a:cxn>
                  <a:cxn ang="0">
                    <a:pos x="28" y="150"/>
                  </a:cxn>
                  <a:cxn ang="0">
                    <a:pos x="19" y="151"/>
                  </a:cxn>
                  <a:cxn ang="0">
                    <a:pos x="13" y="158"/>
                  </a:cxn>
                  <a:cxn ang="0">
                    <a:pos x="6" y="163"/>
                  </a:cxn>
                  <a:cxn ang="0">
                    <a:pos x="0" y="163"/>
                  </a:cxn>
                  <a:cxn ang="0">
                    <a:pos x="2" y="150"/>
                  </a:cxn>
                  <a:cxn ang="0">
                    <a:pos x="10" y="137"/>
                  </a:cxn>
                  <a:cxn ang="0">
                    <a:pos x="17" y="130"/>
                  </a:cxn>
                  <a:cxn ang="0">
                    <a:pos x="32" y="119"/>
                  </a:cxn>
                  <a:cxn ang="0">
                    <a:pos x="37" y="118"/>
                  </a:cxn>
                  <a:cxn ang="0">
                    <a:pos x="69" y="85"/>
                  </a:cxn>
                  <a:cxn ang="0">
                    <a:pos x="77" y="75"/>
                  </a:cxn>
                  <a:cxn ang="0">
                    <a:pos x="82" y="71"/>
                  </a:cxn>
                  <a:cxn ang="0">
                    <a:pos x="88" y="61"/>
                  </a:cxn>
                  <a:cxn ang="0">
                    <a:pos x="97" y="55"/>
                  </a:cxn>
                  <a:cxn ang="0">
                    <a:pos x="104" y="53"/>
                  </a:cxn>
                  <a:cxn ang="0">
                    <a:pos x="112" y="39"/>
                  </a:cxn>
                  <a:cxn ang="0">
                    <a:pos x="110" y="29"/>
                  </a:cxn>
                  <a:cxn ang="0">
                    <a:pos x="113" y="34"/>
                  </a:cxn>
                  <a:cxn ang="0">
                    <a:pos x="117" y="31"/>
                  </a:cxn>
                  <a:cxn ang="0">
                    <a:pos x="115" y="27"/>
                  </a:cxn>
                  <a:cxn ang="0">
                    <a:pos x="112" y="23"/>
                  </a:cxn>
                  <a:cxn ang="0">
                    <a:pos x="114" y="21"/>
                  </a:cxn>
                  <a:cxn ang="0">
                    <a:pos x="117" y="13"/>
                  </a:cxn>
                  <a:cxn ang="0">
                    <a:pos x="118" y="5"/>
                  </a:cxn>
                  <a:cxn ang="0">
                    <a:pos x="120" y="2"/>
                  </a:cxn>
                </a:cxnLst>
                <a:rect l="0" t="0" r="r" b="b"/>
                <a:pathLst>
                  <a:path w="129" h="163">
                    <a:moveTo>
                      <a:pt x="120" y="2"/>
                    </a:moveTo>
                    <a:lnTo>
                      <a:pt x="123" y="0"/>
                    </a:lnTo>
                    <a:lnTo>
                      <a:pt x="124" y="1"/>
                    </a:lnTo>
                    <a:lnTo>
                      <a:pt x="125" y="15"/>
                    </a:lnTo>
                    <a:lnTo>
                      <a:pt x="126" y="18"/>
                    </a:lnTo>
                    <a:lnTo>
                      <a:pt x="124" y="23"/>
                    </a:lnTo>
                    <a:lnTo>
                      <a:pt x="124" y="32"/>
                    </a:lnTo>
                    <a:lnTo>
                      <a:pt x="129" y="47"/>
                    </a:lnTo>
                    <a:lnTo>
                      <a:pt x="126" y="53"/>
                    </a:lnTo>
                    <a:lnTo>
                      <a:pt x="117" y="59"/>
                    </a:lnTo>
                    <a:lnTo>
                      <a:pt x="112" y="67"/>
                    </a:lnTo>
                    <a:lnTo>
                      <a:pt x="103" y="76"/>
                    </a:lnTo>
                    <a:lnTo>
                      <a:pt x="93" y="80"/>
                    </a:lnTo>
                    <a:lnTo>
                      <a:pt x="86" y="85"/>
                    </a:lnTo>
                    <a:lnTo>
                      <a:pt x="82" y="98"/>
                    </a:lnTo>
                    <a:lnTo>
                      <a:pt x="70" y="112"/>
                    </a:lnTo>
                    <a:lnTo>
                      <a:pt x="49" y="130"/>
                    </a:lnTo>
                    <a:lnTo>
                      <a:pt x="37" y="142"/>
                    </a:lnTo>
                    <a:lnTo>
                      <a:pt x="28" y="150"/>
                    </a:lnTo>
                    <a:lnTo>
                      <a:pt x="19" y="151"/>
                    </a:lnTo>
                    <a:lnTo>
                      <a:pt x="13" y="158"/>
                    </a:lnTo>
                    <a:lnTo>
                      <a:pt x="6" y="163"/>
                    </a:lnTo>
                    <a:lnTo>
                      <a:pt x="0" y="163"/>
                    </a:lnTo>
                    <a:lnTo>
                      <a:pt x="2" y="150"/>
                    </a:lnTo>
                    <a:lnTo>
                      <a:pt x="10" y="137"/>
                    </a:lnTo>
                    <a:lnTo>
                      <a:pt x="17" y="130"/>
                    </a:lnTo>
                    <a:lnTo>
                      <a:pt x="32" y="119"/>
                    </a:lnTo>
                    <a:lnTo>
                      <a:pt x="37" y="118"/>
                    </a:lnTo>
                    <a:lnTo>
                      <a:pt x="69" y="85"/>
                    </a:lnTo>
                    <a:lnTo>
                      <a:pt x="77" y="75"/>
                    </a:lnTo>
                    <a:lnTo>
                      <a:pt x="82" y="71"/>
                    </a:lnTo>
                    <a:lnTo>
                      <a:pt x="88" y="61"/>
                    </a:lnTo>
                    <a:lnTo>
                      <a:pt x="97" y="55"/>
                    </a:lnTo>
                    <a:lnTo>
                      <a:pt x="104" y="53"/>
                    </a:lnTo>
                    <a:lnTo>
                      <a:pt x="112" y="39"/>
                    </a:lnTo>
                    <a:lnTo>
                      <a:pt x="110" y="29"/>
                    </a:lnTo>
                    <a:lnTo>
                      <a:pt x="113" y="34"/>
                    </a:lnTo>
                    <a:lnTo>
                      <a:pt x="117" y="31"/>
                    </a:lnTo>
                    <a:lnTo>
                      <a:pt x="115" y="27"/>
                    </a:lnTo>
                    <a:lnTo>
                      <a:pt x="112" y="23"/>
                    </a:lnTo>
                    <a:lnTo>
                      <a:pt x="114" y="21"/>
                    </a:lnTo>
                    <a:lnTo>
                      <a:pt x="117" y="13"/>
                    </a:lnTo>
                    <a:lnTo>
                      <a:pt x="118" y="5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2" name="任意多边形: 形状 381"/>
              <p:cNvSpPr>
                <a:spLocks noChangeAspect="1"/>
              </p:cNvSpPr>
              <p:nvPr/>
            </p:nvSpPr>
            <p:spPr bwMode="gray">
              <a:xfrm>
                <a:off x="3835" y="2339"/>
                <a:ext cx="14" cy="14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32" y="0"/>
                  </a:cxn>
                  <a:cxn ang="0">
                    <a:pos x="37" y="0"/>
                  </a:cxn>
                  <a:cxn ang="0">
                    <a:pos x="47" y="3"/>
                  </a:cxn>
                  <a:cxn ang="0">
                    <a:pos x="56" y="10"/>
                  </a:cxn>
                  <a:cxn ang="0">
                    <a:pos x="59" y="16"/>
                  </a:cxn>
                  <a:cxn ang="0">
                    <a:pos x="63" y="17"/>
                  </a:cxn>
                  <a:cxn ang="0">
                    <a:pos x="64" y="28"/>
                  </a:cxn>
                  <a:cxn ang="0">
                    <a:pos x="64" y="38"/>
                  </a:cxn>
                  <a:cxn ang="0">
                    <a:pos x="67" y="51"/>
                  </a:cxn>
                  <a:cxn ang="0">
                    <a:pos x="63" y="54"/>
                  </a:cxn>
                  <a:cxn ang="0">
                    <a:pos x="63" y="62"/>
                  </a:cxn>
                  <a:cxn ang="0">
                    <a:pos x="48" y="71"/>
                  </a:cxn>
                  <a:cxn ang="0">
                    <a:pos x="45" y="64"/>
                  </a:cxn>
                  <a:cxn ang="0">
                    <a:pos x="36" y="57"/>
                  </a:cxn>
                  <a:cxn ang="0">
                    <a:pos x="26" y="36"/>
                  </a:cxn>
                  <a:cxn ang="0">
                    <a:pos x="25" y="25"/>
                  </a:cxn>
                  <a:cxn ang="0">
                    <a:pos x="20" y="16"/>
                  </a:cxn>
                  <a:cxn ang="0">
                    <a:pos x="13" y="13"/>
                  </a:cxn>
                  <a:cxn ang="0">
                    <a:pos x="10" y="4"/>
                  </a:cxn>
                  <a:cxn ang="0">
                    <a:pos x="5" y="3"/>
                  </a:cxn>
                  <a:cxn ang="0">
                    <a:pos x="2" y="3"/>
                  </a:cxn>
                </a:cxnLst>
                <a:rect l="0" t="0" r="r" b="b"/>
                <a:pathLst>
                  <a:path w="67" h="71">
                    <a:moveTo>
                      <a:pt x="2" y="3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32" y="0"/>
                    </a:lnTo>
                    <a:lnTo>
                      <a:pt x="37" y="0"/>
                    </a:lnTo>
                    <a:lnTo>
                      <a:pt x="47" y="3"/>
                    </a:lnTo>
                    <a:lnTo>
                      <a:pt x="56" y="10"/>
                    </a:lnTo>
                    <a:lnTo>
                      <a:pt x="59" y="16"/>
                    </a:lnTo>
                    <a:lnTo>
                      <a:pt x="63" y="17"/>
                    </a:lnTo>
                    <a:lnTo>
                      <a:pt x="64" y="28"/>
                    </a:lnTo>
                    <a:lnTo>
                      <a:pt x="64" y="38"/>
                    </a:lnTo>
                    <a:lnTo>
                      <a:pt x="67" y="51"/>
                    </a:lnTo>
                    <a:lnTo>
                      <a:pt x="63" y="54"/>
                    </a:lnTo>
                    <a:lnTo>
                      <a:pt x="63" y="62"/>
                    </a:lnTo>
                    <a:lnTo>
                      <a:pt x="48" y="71"/>
                    </a:lnTo>
                    <a:lnTo>
                      <a:pt x="45" y="64"/>
                    </a:lnTo>
                    <a:lnTo>
                      <a:pt x="36" y="57"/>
                    </a:lnTo>
                    <a:lnTo>
                      <a:pt x="26" y="36"/>
                    </a:lnTo>
                    <a:lnTo>
                      <a:pt x="25" y="25"/>
                    </a:lnTo>
                    <a:lnTo>
                      <a:pt x="20" y="16"/>
                    </a:lnTo>
                    <a:lnTo>
                      <a:pt x="13" y="13"/>
                    </a:lnTo>
                    <a:lnTo>
                      <a:pt x="10" y="4"/>
                    </a:lnTo>
                    <a:lnTo>
                      <a:pt x="5" y="3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3" name="任意多边形: 形状 382"/>
              <p:cNvSpPr>
                <a:spLocks noChangeAspect="1"/>
              </p:cNvSpPr>
              <p:nvPr/>
            </p:nvSpPr>
            <p:spPr bwMode="gray">
              <a:xfrm>
                <a:off x="3830" y="2280"/>
                <a:ext cx="47" cy="69"/>
              </a:xfrm>
              <a:custGeom>
                <a:avLst/>
                <a:gdLst/>
                <a:ahLst/>
                <a:cxnLst>
                  <a:cxn ang="0">
                    <a:pos x="139" y="17"/>
                  </a:cxn>
                  <a:cxn ang="0">
                    <a:pos x="129" y="44"/>
                  </a:cxn>
                  <a:cxn ang="0">
                    <a:pos x="139" y="75"/>
                  </a:cxn>
                  <a:cxn ang="0">
                    <a:pos x="146" y="97"/>
                  </a:cxn>
                  <a:cxn ang="0">
                    <a:pos x="133" y="132"/>
                  </a:cxn>
                  <a:cxn ang="0">
                    <a:pos x="120" y="144"/>
                  </a:cxn>
                  <a:cxn ang="0">
                    <a:pos x="98" y="165"/>
                  </a:cxn>
                  <a:cxn ang="0">
                    <a:pos x="87" y="188"/>
                  </a:cxn>
                  <a:cxn ang="0">
                    <a:pos x="98" y="216"/>
                  </a:cxn>
                  <a:cxn ang="0">
                    <a:pos x="99" y="238"/>
                  </a:cxn>
                  <a:cxn ang="0">
                    <a:pos x="120" y="268"/>
                  </a:cxn>
                  <a:cxn ang="0">
                    <a:pos x="131" y="261"/>
                  </a:cxn>
                  <a:cxn ang="0">
                    <a:pos x="145" y="245"/>
                  </a:cxn>
                  <a:cxn ang="0">
                    <a:pos x="167" y="245"/>
                  </a:cxn>
                  <a:cxn ang="0">
                    <a:pos x="179" y="273"/>
                  </a:cxn>
                  <a:cxn ang="0">
                    <a:pos x="189" y="259"/>
                  </a:cxn>
                  <a:cxn ang="0">
                    <a:pos x="206" y="267"/>
                  </a:cxn>
                  <a:cxn ang="0">
                    <a:pos x="215" y="279"/>
                  </a:cxn>
                  <a:cxn ang="0">
                    <a:pos x="216" y="299"/>
                  </a:cxn>
                  <a:cxn ang="0">
                    <a:pos x="220" y="312"/>
                  </a:cxn>
                  <a:cxn ang="0">
                    <a:pos x="232" y="317"/>
                  </a:cxn>
                  <a:cxn ang="0">
                    <a:pos x="231" y="345"/>
                  </a:cxn>
                  <a:cxn ang="0">
                    <a:pos x="227" y="324"/>
                  </a:cxn>
                  <a:cxn ang="0">
                    <a:pos x="201" y="317"/>
                  </a:cxn>
                  <a:cxn ang="0">
                    <a:pos x="184" y="294"/>
                  </a:cxn>
                  <a:cxn ang="0">
                    <a:pos x="166" y="279"/>
                  </a:cxn>
                  <a:cxn ang="0">
                    <a:pos x="149" y="280"/>
                  </a:cxn>
                  <a:cxn ang="0">
                    <a:pos x="152" y="306"/>
                  </a:cxn>
                  <a:cxn ang="0">
                    <a:pos x="124" y="273"/>
                  </a:cxn>
                  <a:cxn ang="0">
                    <a:pos x="98" y="268"/>
                  </a:cxn>
                  <a:cxn ang="0">
                    <a:pos x="75" y="284"/>
                  </a:cxn>
                  <a:cxn ang="0">
                    <a:pos x="56" y="270"/>
                  </a:cxn>
                  <a:cxn ang="0">
                    <a:pos x="45" y="254"/>
                  </a:cxn>
                  <a:cxn ang="0">
                    <a:pos x="61" y="231"/>
                  </a:cxn>
                  <a:cxn ang="0">
                    <a:pos x="45" y="219"/>
                  </a:cxn>
                  <a:cxn ang="0">
                    <a:pos x="33" y="230"/>
                  </a:cxn>
                  <a:cxn ang="0">
                    <a:pos x="16" y="203"/>
                  </a:cxn>
                  <a:cxn ang="0">
                    <a:pos x="0" y="138"/>
                  </a:cxn>
                  <a:cxn ang="0">
                    <a:pos x="17" y="146"/>
                  </a:cxn>
                  <a:cxn ang="0">
                    <a:pos x="29" y="97"/>
                  </a:cxn>
                  <a:cxn ang="0">
                    <a:pos x="33" y="53"/>
                  </a:cxn>
                  <a:cxn ang="0">
                    <a:pos x="43" y="7"/>
                  </a:cxn>
                  <a:cxn ang="0">
                    <a:pos x="67" y="1"/>
                  </a:cxn>
                  <a:cxn ang="0">
                    <a:pos x="113" y="17"/>
                  </a:cxn>
                  <a:cxn ang="0">
                    <a:pos x="130" y="4"/>
                  </a:cxn>
                </a:cxnLst>
                <a:rect l="0" t="0" r="r" b="b"/>
                <a:pathLst>
                  <a:path w="236" h="345">
                    <a:moveTo>
                      <a:pt x="134" y="10"/>
                    </a:moveTo>
                    <a:lnTo>
                      <a:pt x="137" y="14"/>
                    </a:lnTo>
                    <a:lnTo>
                      <a:pt x="139" y="17"/>
                    </a:lnTo>
                    <a:lnTo>
                      <a:pt x="135" y="22"/>
                    </a:lnTo>
                    <a:lnTo>
                      <a:pt x="130" y="33"/>
                    </a:lnTo>
                    <a:lnTo>
                      <a:pt x="129" y="44"/>
                    </a:lnTo>
                    <a:lnTo>
                      <a:pt x="129" y="66"/>
                    </a:lnTo>
                    <a:lnTo>
                      <a:pt x="134" y="74"/>
                    </a:lnTo>
                    <a:lnTo>
                      <a:pt x="139" y="75"/>
                    </a:lnTo>
                    <a:lnTo>
                      <a:pt x="141" y="81"/>
                    </a:lnTo>
                    <a:lnTo>
                      <a:pt x="146" y="87"/>
                    </a:lnTo>
                    <a:lnTo>
                      <a:pt x="146" y="97"/>
                    </a:lnTo>
                    <a:lnTo>
                      <a:pt x="141" y="109"/>
                    </a:lnTo>
                    <a:lnTo>
                      <a:pt x="135" y="122"/>
                    </a:lnTo>
                    <a:lnTo>
                      <a:pt x="133" y="132"/>
                    </a:lnTo>
                    <a:lnTo>
                      <a:pt x="128" y="143"/>
                    </a:lnTo>
                    <a:lnTo>
                      <a:pt x="121" y="148"/>
                    </a:lnTo>
                    <a:lnTo>
                      <a:pt x="120" y="144"/>
                    </a:lnTo>
                    <a:lnTo>
                      <a:pt x="112" y="150"/>
                    </a:lnTo>
                    <a:lnTo>
                      <a:pt x="104" y="156"/>
                    </a:lnTo>
                    <a:lnTo>
                      <a:pt x="98" y="165"/>
                    </a:lnTo>
                    <a:lnTo>
                      <a:pt x="98" y="175"/>
                    </a:lnTo>
                    <a:lnTo>
                      <a:pt x="94" y="184"/>
                    </a:lnTo>
                    <a:lnTo>
                      <a:pt x="87" y="188"/>
                    </a:lnTo>
                    <a:lnTo>
                      <a:pt x="88" y="198"/>
                    </a:lnTo>
                    <a:lnTo>
                      <a:pt x="93" y="208"/>
                    </a:lnTo>
                    <a:lnTo>
                      <a:pt x="98" y="216"/>
                    </a:lnTo>
                    <a:lnTo>
                      <a:pt x="102" y="222"/>
                    </a:lnTo>
                    <a:lnTo>
                      <a:pt x="99" y="227"/>
                    </a:lnTo>
                    <a:lnTo>
                      <a:pt x="99" y="238"/>
                    </a:lnTo>
                    <a:lnTo>
                      <a:pt x="104" y="247"/>
                    </a:lnTo>
                    <a:lnTo>
                      <a:pt x="106" y="254"/>
                    </a:lnTo>
                    <a:lnTo>
                      <a:pt x="120" y="268"/>
                    </a:lnTo>
                    <a:lnTo>
                      <a:pt x="125" y="268"/>
                    </a:lnTo>
                    <a:lnTo>
                      <a:pt x="134" y="265"/>
                    </a:lnTo>
                    <a:lnTo>
                      <a:pt x="131" y="261"/>
                    </a:lnTo>
                    <a:lnTo>
                      <a:pt x="133" y="251"/>
                    </a:lnTo>
                    <a:lnTo>
                      <a:pt x="136" y="253"/>
                    </a:lnTo>
                    <a:lnTo>
                      <a:pt x="145" y="245"/>
                    </a:lnTo>
                    <a:lnTo>
                      <a:pt x="155" y="247"/>
                    </a:lnTo>
                    <a:lnTo>
                      <a:pt x="160" y="243"/>
                    </a:lnTo>
                    <a:lnTo>
                      <a:pt x="167" y="245"/>
                    </a:lnTo>
                    <a:lnTo>
                      <a:pt x="173" y="252"/>
                    </a:lnTo>
                    <a:lnTo>
                      <a:pt x="178" y="263"/>
                    </a:lnTo>
                    <a:lnTo>
                      <a:pt x="179" y="273"/>
                    </a:lnTo>
                    <a:lnTo>
                      <a:pt x="184" y="276"/>
                    </a:lnTo>
                    <a:lnTo>
                      <a:pt x="190" y="270"/>
                    </a:lnTo>
                    <a:lnTo>
                      <a:pt x="189" y="259"/>
                    </a:lnTo>
                    <a:lnTo>
                      <a:pt x="194" y="262"/>
                    </a:lnTo>
                    <a:lnTo>
                      <a:pt x="198" y="264"/>
                    </a:lnTo>
                    <a:lnTo>
                      <a:pt x="206" y="267"/>
                    </a:lnTo>
                    <a:lnTo>
                      <a:pt x="221" y="273"/>
                    </a:lnTo>
                    <a:lnTo>
                      <a:pt x="223" y="278"/>
                    </a:lnTo>
                    <a:lnTo>
                      <a:pt x="215" y="279"/>
                    </a:lnTo>
                    <a:lnTo>
                      <a:pt x="207" y="285"/>
                    </a:lnTo>
                    <a:lnTo>
                      <a:pt x="209" y="294"/>
                    </a:lnTo>
                    <a:lnTo>
                      <a:pt x="216" y="299"/>
                    </a:lnTo>
                    <a:lnTo>
                      <a:pt x="221" y="301"/>
                    </a:lnTo>
                    <a:lnTo>
                      <a:pt x="219" y="308"/>
                    </a:lnTo>
                    <a:lnTo>
                      <a:pt x="220" y="312"/>
                    </a:lnTo>
                    <a:lnTo>
                      <a:pt x="225" y="312"/>
                    </a:lnTo>
                    <a:lnTo>
                      <a:pt x="226" y="316"/>
                    </a:lnTo>
                    <a:lnTo>
                      <a:pt x="232" y="317"/>
                    </a:lnTo>
                    <a:lnTo>
                      <a:pt x="236" y="321"/>
                    </a:lnTo>
                    <a:lnTo>
                      <a:pt x="236" y="339"/>
                    </a:lnTo>
                    <a:lnTo>
                      <a:pt x="231" y="345"/>
                    </a:lnTo>
                    <a:lnTo>
                      <a:pt x="223" y="338"/>
                    </a:lnTo>
                    <a:lnTo>
                      <a:pt x="221" y="331"/>
                    </a:lnTo>
                    <a:lnTo>
                      <a:pt x="227" y="324"/>
                    </a:lnTo>
                    <a:lnTo>
                      <a:pt x="223" y="324"/>
                    </a:lnTo>
                    <a:lnTo>
                      <a:pt x="211" y="324"/>
                    </a:lnTo>
                    <a:lnTo>
                      <a:pt x="201" y="317"/>
                    </a:lnTo>
                    <a:lnTo>
                      <a:pt x="194" y="315"/>
                    </a:lnTo>
                    <a:lnTo>
                      <a:pt x="190" y="302"/>
                    </a:lnTo>
                    <a:lnTo>
                      <a:pt x="184" y="294"/>
                    </a:lnTo>
                    <a:lnTo>
                      <a:pt x="173" y="289"/>
                    </a:lnTo>
                    <a:lnTo>
                      <a:pt x="168" y="284"/>
                    </a:lnTo>
                    <a:lnTo>
                      <a:pt x="166" y="279"/>
                    </a:lnTo>
                    <a:lnTo>
                      <a:pt x="157" y="270"/>
                    </a:lnTo>
                    <a:lnTo>
                      <a:pt x="147" y="268"/>
                    </a:lnTo>
                    <a:lnTo>
                      <a:pt x="149" y="280"/>
                    </a:lnTo>
                    <a:lnTo>
                      <a:pt x="158" y="302"/>
                    </a:lnTo>
                    <a:lnTo>
                      <a:pt x="158" y="306"/>
                    </a:lnTo>
                    <a:lnTo>
                      <a:pt x="152" y="306"/>
                    </a:lnTo>
                    <a:lnTo>
                      <a:pt x="147" y="294"/>
                    </a:lnTo>
                    <a:lnTo>
                      <a:pt x="137" y="286"/>
                    </a:lnTo>
                    <a:lnTo>
                      <a:pt x="124" y="273"/>
                    </a:lnTo>
                    <a:lnTo>
                      <a:pt x="115" y="268"/>
                    </a:lnTo>
                    <a:lnTo>
                      <a:pt x="109" y="267"/>
                    </a:lnTo>
                    <a:lnTo>
                      <a:pt x="98" y="268"/>
                    </a:lnTo>
                    <a:lnTo>
                      <a:pt x="92" y="278"/>
                    </a:lnTo>
                    <a:lnTo>
                      <a:pt x="85" y="283"/>
                    </a:lnTo>
                    <a:lnTo>
                      <a:pt x="75" y="284"/>
                    </a:lnTo>
                    <a:lnTo>
                      <a:pt x="70" y="278"/>
                    </a:lnTo>
                    <a:lnTo>
                      <a:pt x="63" y="276"/>
                    </a:lnTo>
                    <a:lnTo>
                      <a:pt x="56" y="270"/>
                    </a:lnTo>
                    <a:lnTo>
                      <a:pt x="50" y="274"/>
                    </a:lnTo>
                    <a:lnTo>
                      <a:pt x="47" y="264"/>
                    </a:lnTo>
                    <a:lnTo>
                      <a:pt x="45" y="254"/>
                    </a:lnTo>
                    <a:lnTo>
                      <a:pt x="49" y="247"/>
                    </a:lnTo>
                    <a:lnTo>
                      <a:pt x="56" y="240"/>
                    </a:lnTo>
                    <a:lnTo>
                      <a:pt x="61" y="231"/>
                    </a:lnTo>
                    <a:lnTo>
                      <a:pt x="61" y="225"/>
                    </a:lnTo>
                    <a:lnTo>
                      <a:pt x="55" y="220"/>
                    </a:lnTo>
                    <a:lnTo>
                      <a:pt x="45" y="219"/>
                    </a:lnTo>
                    <a:lnTo>
                      <a:pt x="44" y="233"/>
                    </a:lnTo>
                    <a:lnTo>
                      <a:pt x="42" y="238"/>
                    </a:lnTo>
                    <a:lnTo>
                      <a:pt x="33" y="230"/>
                    </a:lnTo>
                    <a:lnTo>
                      <a:pt x="28" y="219"/>
                    </a:lnTo>
                    <a:lnTo>
                      <a:pt x="21" y="219"/>
                    </a:lnTo>
                    <a:lnTo>
                      <a:pt x="16" y="203"/>
                    </a:lnTo>
                    <a:lnTo>
                      <a:pt x="13" y="188"/>
                    </a:lnTo>
                    <a:lnTo>
                      <a:pt x="2" y="155"/>
                    </a:lnTo>
                    <a:lnTo>
                      <a:pt x="0" y="138"/>
                    </a:lnTo>
                    <a:lnTo>
                      <a:pt x="0" y="134"/>
                    </a:lnTo>
                    <a:lnTo>
                      <a:pt x="8" y="136"/>
                    </a:lnTo>
                    <a:lnTo>
                      <a:pt x="17" y="146"/>
                    </a:lnTo>
                    <a:lnTo>
                      <a:pt x="29" y="143"/>
                    </a:lnTo>
                    <a:lnTo>
                      <a:pt x="28" y="113"/>
                    </a:lnTo>
                    <a:lnTo>
                      <a:pt x="29" y="97"/>
                    </a:lnTo>
                    <a:lnTo>
                      <a:pt x="34" y="82"/>
                    </a:lnTo>
                    <a:lnTo>
                      <a:pt x="34" y="65"/>
                    </a:lnTo>
                    <a:lnTo>
                      <a:pt x="33" y="53"/>
                    </a:lnTo>
                    <a:lnTo>
                      <a:pt x="34" y="41"/>
                    </a:lnTo>
                    <a:lnTo>
                      <a:pt x="38" y="17"/>
                    </a:lnTo>
                    <a:lnTo>
                      <a:pt x="43" y="7"/>
                    </a:lnTo>
                    <a:lnTo>
                      <a:pt x="50" y="0"/>
                    </a:lnTo>
                    <a:lnTo>
                      <a:pt x="56" y="1"/>
                    </a:lnTo>
                    <a:lnTo>
                      <a:pt x="67" y="1"/>
                    </a:lnTo>
                    <a:lnTo>
                      <a:pt x="80" y="4"/>
                    </a:lnTo>
                    <a:lnTo>
                      <a:pt x="102" y="17"/>
                    </a:lnTo>
                    <a:lnTo>
                      <a:pt x="113" y="17"/>
                    </a:lnTo>
                    <a:lnTo>
                      <a:pt x="120" y="15"/>
                    </a:lnTo>
                    <a:lnTo>
                      <a:pt x="123" y="4"/>
                    </a:lnTo>
                    <a:lnTo>
                      <a:pt x="130" y="4"/>
                    </a:lnTo>
                    <a:lnTo>
                      <a:pt x="134" y="1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4" name="任意多边形: 形状 383"/>
              <p:cNvSpPr>
                <a:spLocks noChangeAspect="1"/>
              </p:cNvSpPr>
              <p:nvPr/>
            </p:nvSpPr>
            <p:spPr bwMode="gray">
              <a:xfrm>
                <a:off x="3867" y="2349"/>
                <a:ext cx="9" cy="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6" y="2"/>
                  </a:cxn>
                  <a:cxn ang="0">
                    <a:pos x="7" y="4"/>
                  </a:cxn>
                  <a:cxn ang="0">
                    <a:pos x="9" y="6"/>
                  </a:cxn>
                  <a:cxn ang="0">
                    <a:pos x="14" y="6"/>
                  </a:cxn>
                  <a:cxn ang="0">
                    <a:pos x="43" y="29"/>
                  </a:cxn>
                  <a:cxn ang="0">
                    <a:pos x="45" y="35"/>
                  </a:cxn>
                  <a:cxn ang="0">
                    <a:pos x="45" y="45"/>
                  </a:cxn>
                  <a:cxn ang="0">
                    <a:pos x="35" y="41"/>
                  </a:cxn>
                  <a:cxn ang="0">
                    <a:pos x="27" y="35"/>
                  </a:cxn>
                  <a:cxn ang="0">
                    <a:pos x="20" y="25"/>
                  </a:cxn>
                  <a:cxn ang="0">
                    <a:pos x="17" y="22"/>
                  </a:cxn>
                  <a:cxn ang="0">
                    <a:pos x="9" y="27"/>
                  </a:cxn>
                  <a:cxn ang="0">
                    <a:pos x="2" y="33"/>
                  </a:cxn>
                  <a:cxn ang="0">
                    <a:pos x="0" y="32"/>
                  </a:cxn>
                  <a:cxn ang="0">
                    <a:pos x="2" y="18"/>
                  </a:cxn>
                  <a:cxn ang="0">
                    <a:pos x="2" y="0"/>
                  </a:cxn>
                </a:cxnLst>
                <a:rect l="0" t="0" r="r" b="b"/>
                <a:pathLst>
                  <a:path w="45" h="45">
                    <a:moveTo>
                      <a:pt x="2" y="0"/>
                    </a:moveTo>
                    <a:lnTo>
                      <a:pt x="6" y="2"/>
                    </a:lnTo>
                    <a:lnTo>
                      <a:pt x="7" y="4"/>
                    </a:lnTo>
                    <a:lnTo>
                      <a:pt x="9" y="6"/>
                    </a:lnTo>
                    <a:lnTo>
                      <a:pt x="14" y="6"/>
                    </a:lnTo>
                    <a:lnTo>
                      <a:pt x="43" y="29"/>
                    </a:lnTo>
                    <a:lnTo>
                      <a:pt x="45" y="35"/>
                    </a:lnTo>
                    <a:lnTo>
                      <a:pt x="45" y="45"/>
                    </a:lnTo>
                    <a:lnTo>
                      <a:pt x="35" y="41"/>
                    </a:lnTo>
                    <a:lnTo>
                      <a:pt x="27" y="35"/>
                    </a:lnTo>
                    <a:lnTo>
                      <a:pt x="20" y="25"/>
                    </a:lnTo>
                    <a:lnTo>
                      <a:pt x="17" y="22"/>
                    </a:lnTo>
                    <a:lnTo>
                      <a:pt x="9" y="27"/>
                    </a:lnTo>
                    <a:lnTo>
                      <a:pt x="2" y="33"/>
                    </a:lnTo>
                    <a:lnTo>
                      <a:pt x="0" y="32"/>
                    </a:lnTo>
                    <a:lnTo>
                      <a:pt x="2" y="18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5" name="任意多边形: 形状 384"/>
              <p:cNvSpPr>
                <a:spLocks noChangeAspect="1"/>
              </p:cNvSpPr>
              <p:nvPr/>
            </p:nvSpPr>
            <p:spPr bwMode="gray">
              <a:xfrm>
                <a:off x="3879" y="2348"/>
                <a:ext cx="15" cy="1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" y="4"/>
                  </a:cxn>
                  <a:cxn ang="0">
                    <a:pos x="26" y="5"/>
                  </a:cxn>
                  <a:cxn ang="0">
                    <a:pos x="38" y="0"/>
                  </a:cxn>
                  <a:cxn ang="0">
                    <a:pos x="44" y="2"/>
                  </a:cxn>
                  <a:cxn ang="0">
                    <a:pos x="51" y="6"/>
                  </a:cxn>
                  <a:cxn ang="0">
                    <a:pos x="55" y="15"/>
                  </a:cxn>
                  <a:cxn ang="0">
                    <a:pos x="64" y="21"/>
                  </a:cxn>
                  <a:cxn ang="0">
                    <a:pos x="64" y="32"/>
                  </a:cxn>
                  <a:cxn ang="0">
                    <a:pos x="62" y="47"/>
                  </a:cxn>
                  <a:cxn ang="0">
                    <a:pos x="64" y="57"/>
                  </a:cxn>
                  <a:cxn ang="0">
                    <a:pos x="72" y="78"/>
                  </a:cxn>
                  <a:cxn ang="0">
                    <a:pos x="77" y="85"/>
                  </a:cxn>
                  <a:cxn ang="0">
                    <a:pos x="62" y="85"/>
                  </a:cxn>
                  <a:cxn ang="0">
                    <a:pos x="51" y="83"/>
                  </a:cxn>
                  <a:cxn ang="0">
                    <a:pos x="48" y="73"/>
                  </a:cxn>
                  <a:cxn ang="0">
                    <a:pos x="42" y="70"/>
                  </a:cxn>
                  <a:cxn ang="0">
                    <a:pos x="34" y="64"/>
                  </a:cxn>
                  <a:cxn ang="0">
                    <a:pos x="34" y="59"/>
                  </a:cxn>
                  <a:cxn ang="0">
                    <a:pos x="37" y="51"/>
                  </a:cxn>
                  <a:cxn ang="0">
                    <a:pos x="35" y="48"/>
                  </a:cxn>
                  <a:cxn ang="0">
                    <a:pos x="19" y="32"/>
                  </a:cxn>
                  <a:cxn ang="0">
                    <a:pos x="13" y="30"/>
                  </a:cxn>
                  <a:cxn ang="0">
                    <a:pos x="6" y="21"/>
                  </a:cxn>
                  <a:cxn ang="0">
                    <a:pos x="0" y="6"/>
                  </a:cxn>
                  <a:cxn ang="0">
                    <a:pos x="0" y="4"/>
                  </a:cxn>
                </a:cxnLst>
                <a:rect l="0" t="0" r="r" b="b"/>
                <a:pathLst>
                  <a:path w="77" h="85">
                    <a:moveTo>
                      <a:pt x="0" y="4"/>
                    </a:moveTo>
                    <a:lnTo>
                      <a:pt x="3" y="4"/>
                    </a:lnTo>
                    <a:lnTo>
                      <a:pt x="26" y="5"/>
                    </a:lnTo>
                    <a:lnTo>
                      <a:pt x="38" y="0"/>
                    </a:lnTo>
                    <a:lnTo>
                      <a:pt x="44" y="2"/>
                    </a:lnTo>
                    <a:lnTo>
                      <a:pt x="51" y="6"/>
                    </a:lnTo>
                    <a:lnTo>
                      <a:pt x="55" y="15"/>
                    </a:lnTo>
                    <a:lnTo>
                      <a:pt x="64" y="21"/>
                    </a:lnTo>
                    <a:lnTo>
                      <a:pt x="64" y="32"/>
                    </a:lnTo>
                    <a:lnTo>
                      <a:pt x="62" y="47"/>
                    </a:lnTo>
                    <a:lnTo>
                      <a:pt x="64" y="57"/>
                    </a:lnTo>
                    <a:lnTo>
                      <a:pt x="72" y="78"/>
                    </a:lnTo>
                    <a:lnTo>
                      <a:pt x="77" y="85"/>
                    </a:lnTo>
                    <a:lnTo>
                      <a:pt x="62" y="85"/>
                    </a:lnTo>
                    <a:lnTo>
                      <a:pt x="51" y="83"/>
                    </a:lnTo>
                    <a:lnTo>
                      <a:pt x="48" y="73"/>
                    </a:lnTo>
                    <a:lnTo>
                      <a:pt x="42" y="70"/>
                    </a:lnTo>
                    <a:lnTo>
                      <a:pt x="34" y="64"/>
                    </a:lnTo>
                    <a:lnTo>
                      <a:pt x="34" y="59"/>
                    </a:lnTo>
                    <a:lnTo>
                      <a:pt x="37" y="51"/>
                    </a:lnTo>
                    <a:lnTo>
                      <a:pt x="35" y="48"/>
                    </a:lnTo>
                    <a:lnTo>
                      <a:pt x="19" y="32"/>
                    </a:lnTo>
                    <a:lnTo>
                      <a:pt x="13" y="30"/>
                    </a:lnTo>
                    <a:lnTo>
                      <a:pt x="6" y="21"/>
                    </a:lnTo>
                    <a:lnTo>
                      <a:pt x="0" y="6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6" name="任意多边形: 形状 385"/>
              <p:cNvSpPr>
                <a:spLocks noChangeAspect="1"/>
              </p:cNvSpPr>
              <p:nvPr/>
            </p:nvSpPr>
            <p:spPr bwMode="gray">
              <a:xfrm>
                <a:off x="3853" y="2356"/>
                <a:ext cx="13" cy="1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11" y="2"/>
                  </a:cxn>
                  <a:cxn ang="0">
                    <a:pos x="24" y="11"/>
                  </a:cxn>
                  <a:cxn ang="0">
                    <a:pos x="27" y="17"/>
                  </a:cxn>
                  <a:cxn ang="0">
                    <a:pos x="33" y="18"/>
                  </a:cxn>
                  <a:cxn ang="0">
                    <a:pos x="49" y="18"/>
                  </a:cxn>
                  <a:cxn ang="0">
                    <a:pos x="50" y="22"/>
                  </a:cxn>
                  <a:cxn ang="0">
                    <a:pos x="60" y="19"/>
                  </a:cxn>
                  <a:cxn ang="0">
                    <a:pos x="63" y="21"/>
                  </a:cxn>
                  <a:cxn ang="0">
                    <a:pos x="63" y="33"/>
                  </a:cxn>
                  <a:cxn ang="0">
                    <a:pos x="60" y="44"/>
                  </a:cxn>
                  <a:cxn ang="0">
                    <a:pos x="52" y="49"/>
                  </a:cxn>
                  <a:cxn ang="0">
                    <a:pos x="44" y="59"/>
                  </a:cxn>
                  <a:cxn ang="0">
                    <a:pos x="36" y="65"/>
                  </a:cxn>
                  <a:cxn ang="0">
                    <a:pos x="32" y="67"/>
                  </a:cxn>
                  <a:cxn ang="0">
                    <a:pos x="23" y="68"/>
                  </a:cxn>
                  <a:cxn ang="0">
                    <a:pos x="11" y="73"/>
                  </a:cxn>
                  <a:cxn ang="0">
                    <a:pos x="3" y="83"/>
                  </a:cxn>
                  <a:cxn ang="0">
                    <a:pos x="1" y="71"/>
                  </a:cxn>
                  <a:cxn ang="0">
                    <a:pos x="1" y="59"/>
                  </a:cxn>
                  <a:cxn ang="0">
                    <a:pos x="3" y="45"/>
                  </a:cxn>
                  <a:cxn ang="0">
                    <a:pos x="6" y="17"/>
                  </a:cxn>
                  <a:cxn ang="0">
                    <a:pos x="4" y="11"/>
                  </a:cxn>
                  <a:cxn ang="0">
                    <a:pos x="0" y="6"/>
                  </a:cxn>
                  <a:cxn ang="0">
                    <a:pos x="0" y="1"/>
                  </a:cxn>
                </a:cxnLst>
                <a:rect l="0" t="0" r="r" b="b"/>
                <a:pathLst>
                  <a:path w="63" h="83">
                    <a:moveTo>
                      <a:pt x="0" y="1"/>
                    </a:moveTo>
                    <a:lnTo>
                      <a:pt x="2" y="0"/>
                    </a:lnTo>
                    <a:lnTo>
                      <a:pt x="11" y="2"/>
                    </a:lnTo>
                    <a:lnTo>
                      <a:pt x="24" y="11"/>
                    </a:lnTo>
                    <a:lnTo>
                      <a:pt x="27" y="17"/>
                    </a:lnTo>
                    <a:lnTo>
                      <a:pt x="33" y="18"/>
                    </a:lnTo>
                    <a:lnTo>
                      <a:pt x="49" y="18"/>
                    </a:lnTo>
                    <a:lnTo>
                      <a:pt x="50" y="22"/>
                    </a:lnTo>
                    <a:lnTo>
                      <a:pt x="60" y="19"/>
                    </a:lnTo>
                    <a:lnTo>
                      <a:pt x="63" y="21"/>
                    </a:lnTo>
                    <a:lnTo>
                      <a:pt x="63" y="33"/>
                    </a:lnTo>
                    <a:lnTo>
                      <a:pt x="60" y="44"/>
                    </a:lnTo>
                    <a:lnTo>
                      <a:pt x="52" y="49"/>
                    </a:lnTo>
                    <a:lnTo>
                      <a:pt x="44" y="59"/>
                    </a:lnTo>
                    <a:lnTo>
                      <a:pt x="36" y="65"/>
                    </a:lnTo>
                    <a:lnTo>
                      <a:pt x="32" y="67"/>
                    </a:lnTo>
                    <a:lnTo>
                      <a:pt x="23" y="68"/>
                    </a:lnTo>
                    <a:lnTo>
                      <a:pt x="11" y="73"/>
                    </a:lnTo>
                    <a:lnTo>
                      <a:pt x="3" y="83"/>
                    </a:lnTo>
                    <a:lnTo>
                      <a:pt x="1" y="71"/>
                    </a:lnTo>
                    <a:lnTo>
                      <a:pt x="1" y="59"/>
                    </a:lnTo>
                    <a:lnTo>
                      <a:pt x="3" y="45"/>
                    </a:lnTo>
                    <a:lnTo>
                      <a:pt x="6" y="17"/>
                    </a:lnTo>
                    <a:lnTo>
                      <a:pt x="4" y="11"/>
                    </a:lnTo>
                    <a:lnTo>
                      <a:pt x="0" y="6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7" name="任意多边形: 形状 386"/>
              <p:cNvSpPr>
                <a:spLocks noChangeAspect="1"/>
              </p:cNvSpPr>
              <p:nvPr/>
            </p:nvSpPr>
            <p:spPr bwMode="gray">
              <a:xfrm>
                <a:off x="3858" y="2367"/>
                <a:ext cx="12" cy="21"/>
              </a:xfrm>
              <a:custGeom>
                <a:avLst/>
                <a:gdLst/>
                <a:ahLst/>
                <a:cxnLst>
                  <a:cxn ang="0">
                    <a:pos x="29" y="8"/>
                  </a:cxn>
                  <a:cxn ang="0">
                    <a:pos x="39" y="0"/>
                  </a:cxn>
                  <a:cxn ang="0">
                    <a:pos x="43" y="1"/>
                  </a:cxn>
                  <a:cxn ang="0">
                    <a:pos x="59" y="5"/>
                  </a:cxn>
                  <a:cxn ang="0">
                    <a:pos x="59" y="14"/>
                  </a:cxn>
                  <a:cxn ang="0">
                    <a:pos x="57" y="25"/>
                  </a:cxn>
                  <a:cxn ang="0">
                    <a:pos x="52" y="30"/>
                  </a:cxn>
                  <a:cxn ang="0">
                    <a:pos x="51" y="41"/>
                  </a:cxn>
                  <a:cxn ang="0">
                    <a:pos x="41" y="62"/>
                  </a:cxn>
                  <a:cxn ang="0">
                    <a:pos x="40" y="75"/>
                  </a:cxn>
                  <a:cxn ang="0">
                    <a:pos x="41" y="83"/>
                  </a:cxn>
                  <a:cxn ang="0">
                    <a:pos x="44" y="90"/>
                  </a:cxn>
                  <a:cxn ang="0">
                    <a:pos x="43" y="101"/>
                  </a:cxn>
                  <a:cxn ang="0">
                    <a:pos x="34" y="107"/>
                  </a:cxn>
                  <a:cxn ang="0">
                    <a:pos x="25" y="97"/>
                  </a:cxn>
                  <a:cxn ang="0">
                    <a:pos x="19" y="89"/>
                  </a:cxn>
                  <a:cxn ang="0">
                    <a:pos x="13" y="86"/>
                  </a:cxn>
                  <a:cxn ang="0">
                    <a:pos x="6" y="79"/>
                  </a:cxn>
                  <a:cxn ang="0">
                    <a:pos x="0" y="69"/>
                  </a:cxn>
                  <a:cxn ang="0">
                    <a:pos x="3" y="57"/>
                  </a:cxn>
                  <a:cxn ang="0">
                    <a:pos x="18" y="51"/>
                  </a:cxn>
                  <a:cxn ang="0">
                    <a:pos x="22" y="42"/>
                  </a:cxn>
                  <a:cxn ang="0">
                    <a:pos x="22" y="25"/>
                  </a:cxn>
                  <a:cxn ang="0">
                    <a:pos x="27" y="10"/>
                  </a:cxn>
                  <a:cxn ang="0">
                    <a:pos x="29" y="8"/>
                  </a:cxn>
                </a:cxnLst>
                <a:rect l="0" t="0" r="r" b="b"/>
                <a:pathLst>
                  <a:path w="59" h="107">
                    <a:moveTo>
                      <a:pt x="29" y="8"/>
                    </a:moveTo>
                    <a:lnTo>
                      <a:pt x="39" y="0"/>
                    </a:lnTo>
                    <a:lnTo>
                      <a:pt x="43" y="1"/>
                    </a:lnTo>
                    <a:lnTo>
                      <a:pt x="59" y="5"/>
                    </a:lnTo>
                    <a:lnTo>
                      <a:pt x="59" y="14"/>
                    </a:lnTo>
                    <a:lnTo>
                      <a:pt x="57" y="25"/>
                    </a:lnTo>
                    <a:lnTo>
                      <a:pt x="52" y="30"/>
                    </a:lnTo>
                    <a:lnTo>
                      <a:pt x="51" y="41"/>
                    </a:lnTo>
                    <a:lnTo>
                      <a:pt x="41" y="62"/>
                    </a:lnTo>
                    <a:lnTo>
                      <a:pt x="40" y="75"/>
                    </a:lnTo>
                    <a:lnTo>
                      <a:pt x="41" y="83"/>
                    </a:lnTo>
                    <a:lnTo>
                      <a:pt x="44" y="90"/>
                    </a:lnTo>
                    <a:lnTo>
                      <a:pt x="43" y="101"/>
                    </a:lnTo>
                    <a:lnTo>
                      <a:pt x="34" y="107"/>
                    </a:lnTo>
                    <a:lnTo>
                      <a:pt x="25" y="97"/>
                    </a:lnTo>
                    <a:lnTo>
                      <a:pt x="19" y="89"/>
                    </a:lnTo>
                    <a:lnTo>
                      <a:pt x="13" y="86"/>
                    </a:lnTo>
                    <a:lnTo>
                      <a:pt x="6" y="79"/>
                    </a:lnTo>
                    <a:lnTo>
                      <a:pt x="0" y="69"/>
                    </a:lnTo>
                    <a:lnTo>
                      <a:pt x="3" y="57"/>
                    </a:lnTo>
                    <a:lnTo>
                      <a:pt x="18" y="51"/>
                    </a:lnTo>
                    <a:lnTo>
                      <a:pt x="22" y="42"/>
                    </a:lnTo>
                    <a:lnTo>
                      <a:pt x="22" y="25"/>
                    </a:lnTo>
                    <a:lnTo>
                      <a:pt x="27" y="10"/>
                    </a:lnTo>
                    <a:lnTo>
                      <a:pt x="29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8" name="任意多边形: 形状 387"/>
              <p:cNvSpPr>
                <a:spLocks noChangeAspect="1"/>
              </p:cNvSpPr>
              <p:nvPr/>
            </p:nvSpPr>
            <p:spPr bwMode="gray">
              <a:xfrm>
                <a:off x="3879" y="2361"/>
                <a:ext cx="10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5"/>
                  </a:cxn>
                  <a:cxn ang="0">
                    <a:pos x="6" y="8"/>
                  </a:cxn>
                  <a:cxn ang="0">
                    <a:pos x="11" y="6"/>
                  </a:cxn>
                  <a:cxn ang="0">
                    <a:pos x="16" y="8"/>
                  </a:cxn>
                  <a:cxn ang="0">
                    <a:pos x="29" y="7"/>
                  </a:cxn>
                  <a:cxn ang="0">
                    <a:pos x="37" y="18"/>
                  </a:cxn>
                  <a:cxn ang="0">
                    <a:pos x="38" y="43"/>
                  </a:cxn>
                  <a:cxn ang="0">
                    <a:pos x="43" y="51"/>
                  </a:cxn>
                  <a:cxn ang="0">
                    <a:pos x="48" y="64"/>
                  </a:cxn>
                  <a:cxn ang="0">
                    <a:pos x="51" y="69"/>
                  </a:cxn>
                  <a:cxn ang="0">
                    <a:pos x="44" y="72"/>
                  </a:cxn>
                  <a:cxn ang="0">
                    <a:pos x="38" y="70"/>
                  </a:cxn>
                  <a:cxn ang="0">
                    <a:pos x="37" y="81"/>
                  </a:cxn>
                  <a:cxn ang="0">
                    <a:pos x="29" y="78"/>
                  </a:cxn>
                  <a:cxn ang="0">
                    <a:pos x="26" y="67"/>
                  </a:cxn>
                  <a:cxn ang="0">
                    <a:pos x="26" y="43"/>
                  </a:cxn>
                  <a:cxn ang="0">
                    <a:pos x="19" y="30"/>
                  </a:cxn>
                  <a:cxn ang="0">
                    <a:pos x="8" y="34"/>
                  </a:cxn>
                  <a:cxn ang="0">
                    <a:pos x="6" y="22"/>
                  </a:cxn>
                  <a:cxn ang="0">
                    <a:pos x="3" y="10"/>
                  </a:cxn>
                  <a:cxn ang="0">
                    <a:pos x="1" y="6"/>
                  </a:cxn>
                  <a:cxn ang="0">
                    <a:pos x="0" y="0"/>
                  </a:cxn>
                </a:cxnLst>
                <a:rect l="0" t="0" r="r" b="b"/>
                <a:pathLst>
                  <a:path w="51" h="81">
                    <a:moveTo>
                      <a:pt x="0" y="0"/>
                    </a:moveTo>
                    <a:lnTo>
                      <a:pt x="2" y="5"/>
                    </a:lnTo>
                    <a:lnTo>
                      <a:pt x="6" y="8"/>
                    </a:lnTo>
                    <a:lnTo>
                      <a:pt x="11" y="6"/>
                    </a:lnTo>
                    <a:lnTo>
                      <a:pt x="16" y="8"/>
                    </a:lnTo>
                    <a:lnTo>
                      <a:pt x="29" y="7"/>
                    </a:lnTo>
                    <a:lnTo>
                      <a:pt x="37" y="18"/>
                    </a:lnTo>
                    <a:lnTo>
                      <a:pt x="38" y="43"/>
                    </a:lnTo>
                    <a:lnTo>
                      <a:pt x="43" y="51"/>
                    </a:lnTo>
                    <a:lnTo>
                      <a:pt x="48" y="64"/>
                    </a:lnTo>
                    <a:lnTo>
                      <a:pt x="51" y="69"/>
                    </a:lnTo>
                    <a:lnTo>
                      <a:pt x="44" y="72"/>
                    </a:lnTo>
                    <a:lnTo>
                      <a:pt x="38" y="70"/>
                    </a:lnTo>
                    <a:lnTo>
                      <a:pt x="37" y="81"/>
                    </a:lnTo>
                    <a:lnTo>
                      <a:pt x="29" y="78"/>
                    </a:lnTo>
                    <a:lnTo>
                      <a:pt x="26" y="67"/>
                    </a:lnTo>
                    <a:lnTo>
                      <a:pt x="26" y="43"/>
                    </a:lnTo>
                    <a:lnTo>
                      <a:pt x="19" y="30"/>
                    </a:lnTo>
                    <a:lnTo>
                      <a:pt x="8" y="34"/>
                    </a:lnTo>
                    <a:lnTo>
                      <a:pt x="6" y="22"/>
                    </a:lnTo>
                    <a:lnTo>
                      <a:pt x="3" y="10"/>
                    </a:lnTo>
                    <a:lnTo>
                      <a:pt x="1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9" name="任意多边形: 形状 388"/>
              <p:cNvSpPr>
                <a:spLocks noChangeAspect="1"/>
              </p:cNvSpPr>
              <p:nvPr/>
            </p:nvSpPr>
            <p:spPr bwMode="gray">
              <a:xfrm>
                <a:off x="3869" y="2363"/>
                <a:ext cx="7" cy="20"/>
              </a:xfrm>
              <a:custGeom>
                <a:avLst/>
                <a:gdLst/>
                <a:ahLst/>
                <a:cxnLst>
                  <a:cxn ang="0">
                    <a:pos x="35" y="2"/>
                  </a:cxn>
                  <a:cxn ang="0">
                    <a:pos x="37" y="0"/>
                  </a:cxn>
                  <a:cxn ang="0">
                    <a:pos x="38" y="5"/>
                  </a:cxn>
                  <a:cxn ang="0">
                    <a:pos x="37" y="10"/>
                  </a:cxn>
                  <a:cxn ang="0">
                    <a:pos x="37" y="33"/>
                  </a:cxn>
                  <a:cxn ang="0">
                    <a:pos x="36" y="48"/>
                  </a:cxn>
                  <a:cxn ang="0">
                    <a:pos x="24" y="58"/>
                  </a:cxn>
                  <a:cxn ang="0">
                    <a:pos x="15" y="75"/>
                  </a:cxn>
                  <a:cxn ang="0">
                    <a:pos x="10" y="86"/>
                  </a:cxn>
                  <a:cxn ang="0">
                    <a:pos x="6" y="96"/>
                  </a:cxn>
                  <a:cxn ang="0">
                    <a:pos x="3" y="99"/>
                  </a:cxn>
                  <a:cxn ang="0">
                    <a:pos x="0" y="87"/>
                  </a:cxn>
                  <a:cxn ang="0">
                    <a:pos x="0" y="78"/>
                  </a:cxn>
                  <a:cxn ang="0">
                    <a:pos x="8" y="58"/>
                  </a:cxn>
                  <a:cxn ang="0">
                    <a:pos x="17" y="41"/>
                  </a:cxn>
                  <a:cxn ang="0">
                    <a:pos x="26" y="21"/>
                  </a:cxn>
                  <a:cxn ang="0">
                    <a:pos x="31" y="5"/>
                  </a:cxn>
                  <a:cxn ang="0">
                    <a:pos x="35" y="2"/>
                  </a:cxn>
                </a:cxnLst>
                <a:rect l="0" t="0" r="r" b="b"/>
                <a:pathLst>
                  <a:path w="38" h="99">
                    <a:moveTo>
                      <a:pt x="35" y="2"/>
                    </a:moveTo>
                    <a:lnTo>
                      <a:pt x="37" y="0"/>
                    </a:lnTo>
                    <a:lnTo>
                      <a:pt x="38" y="5"/>
                    </a:lnTo>
                    <a:lnTo>
                      <a:pt x="37" y="10"/>
                    </a:lnTo>
                    <a:lnTo>
                      <a:pt x="37" y="33"/>
                    </a:lnTo>
                    <a:lnTo>
                      <a:pt x="36" y="48"/>
                    </a:lnTo>
                    <a:lnTo>
                      <a:pt x="24" y="58"/>
                    </a:lnTo>
                    <a:lnTo>
                      <a:pt x="15" y="75"/>
                    </a:lnTo>
                    <a:lnTo>
                      <a:pt x="10" y="86"/>
                    </a:lnTo>
                    <a:lnTo>
                      <a:pt x="6" y="96"/>
                    </a:lnTo>
                    <a:lnTo>
                      <a:pt x="3" y="99"/>
                    </a:lnTo>
                    <a:lnTo>
                      <a:pt x="0" y="87"/>
                    </a:lnTo>
                    <a:lnTo>
                      <a:pt x="0" y="78"/>
                    </a:lnTo>
                    <a:lnTo>
                      <a:pt x="8" y="58"/>
                    </a:lnTo>
                    <a:lnTo>
                      <a:pt x="17" y="41"/>
                    </a:lnTo>
                    <a:lnTo>
                      <a:pt x="26" y="21"/>
                    </a:lnTo>
                    <a:lnTo>
                      <a:pt x="31" y="5"/>
                    </a:lnTo>
                    <a:lnTo>
                      <a:pt x="35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0" name="任意多边形: 形状 389"/>
              <p:cNvSpPr>
                <a:spLocks noChangeAspect="1"/>
              </p:cNvSpPr>
              <p:nvPr/>
            </p:nvSpPr>
            <p:spPr bwMode="gray">
              <a:xfrm>
                <a:off x="3874" y="2375"/>
                <a:ext cx="8" cy="7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16"/>
                  </a:cxn>
                  <a:cxn ang="0">
                    <a:pos x="2" y="16"/>
                  </a:cxn>
                  <a:cxn ang="0">
                    <a:pos x="9" y="12"/>
                  </a:cxn>
                  <a:cxn ang="0">
                    <a:pos x="12" y="5"/>
                  </a:cxn>
                  <a:cxn ang="0">
                    <a:pos x="20" y="0"/>
                  </a:cxn>
                  <a:cxn ang="0">
                    <a:pos x="32" y="5"/>
                  </a:cxn>
                  <a:cxn ang="0">
                    <a:pos x="39" y="3"/>
                  </a:cxn>
                  <a:cxn ang="0">
                    <a:pos x="39" y="14"/>
                  </a:cxn>
                  <a:cxn ang="0">
                    <a:pos x="38" y="18"/>
                  </a:cxn>
                  <a:cxn ang="0">
                    <a:pos x="39" y="24"/>
                  </a:cxn>
                  <a:cxn ang="0">
                    <a:pos x="37" y="27"/>
                  </a:cxn>
                  <a:cxn ang="0">
                    <a:pos x="22" y="31"/>
                  </a:cxn>
                  <a:cxn ang="0">
                    <a:pos x="7" y="30"/>
                  </a:cxn>
                  <a:cxn ang="0">
                    <a:pos x="4" y="26"/>
                  </a:cxn>
                  <a:cxn ang="0">
                    <a:pos x="0" y="18"/>
                  </a:cxn>
                </a:cxnLst>
                <a:rect l="0" t="0" r="r" b="b"/>
                <a:pathLst>
                  <a:path w="39" h="31">
                    <a:moveTo>
                      <a:pt x="0" y="18"/>
                    </a:moveTo>
                    <a:lnTo>
                      <a:pt x="0" y="16"/>
                    </a:lnTo>
                    <a:lnTo>
                      <a:pt x="2" y="16"/>
                    </a:lnTo>
                    <a:lnTo>
                      <a:pt x="9" y="12"/>
                    </a:lnTo>
                    <a:lnTo>
                      <a:pt x="12" y="5"/>
                    </a:lnTo>
                    <a:lnTo>
                      <a:pt x="20" y="0"/>
                    </a:lnTo>
                    <a:lnTo>
                      <a:pt x="32" y="5"/>
                    </a:lnTo>
                    <a:lnTo>
                      <a:pt x="39" y="3"/>
                    </a:lnTo>
                    <a:lnTo>
                      <a:pt x="39" y="14"/>
                    </a:lnTo>
                    <a:lnTo>
                      <a:pt x="38" y="18"/>
                    </a:lnTo>
                    <a:lnTo>
                      <a:pt x="39" y="24"/>
                    </a:lnTo>
                    <a:lnTo>
                      <a:pt x="37" y="27"/>
                    </a:lnTo>
                    <a:lnTo>
                      <a:pt x="22" y="31"/>
                    </a:lnTo>
                    <a:lnTo>
                      <a:pt x="7" y="30"/>
                    </a:lnTo>
                    <a:lnTo>
                      <a:pt x="4" y="2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1" name="任意多边形: 形状 390"/>
              <p:cNvSpPr>
                <a:spLocks noChangeAspect="1"/>
              </p:cNvSpPr>
              <p:nvPr/>
            </p:nvSpPr>
            <p:spPr bwMode="gray">
              <a:xfrm>
                <a:off x="3853" y="2380"/>
                <a:ext cx="51" cy="46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207" y="10"/>
                  </a:cxn>
                  <a:cxn ang="0">
                    <a:pos x="224" y="26"/>
                  </a:cxn>
                  <a:cxn ang="0">
                    <a:pos x="233" y="33"/>
                  </a:cxn>
                  <a:cxn ang="0">
                    <a:pos x="240" y="51"/>
                  </a:cxn>
                  <a:cxn ang="0">
                    <a:pos x="242" y="70"/>
                  </a:cxn>
                  <a:cxn ang="0">
                    <a:pos x="246" y="86"/>
                  </a:cxn>
                  <a:cxn ang="0">
                    <a:pos x="250" y="110"/>
                  </a:cxn>
                  <a:cxn ang="0">
                    <a:pos x="254" y="142"/>
                  </a:cxn>
                  <a:cxn ang="0">
                    <a:pos x="243" y="152"/>
                  </a:cxn>
                  <a:cxn ang="0">
                    <a:pos x="238" y="185"/>
                  </a:cxn>
                  <a:cxn ang="0">
                    <a:pos x="227" y="167"/>
                  </a:cxn>
                  <a:cxn ang="0">
                    <a:pos x="221" y="142"/>
                  </a:cxn>
                  <a:cxn ang="0">
                    <a:pos x="212" y="131"/>
                  </a:cxn>
                  <a:cxn ang="0">
                    <a:pos x="192" y="158"/>
                  </a:cxn>
                  <a:cxn ang="0">
                    <a:pos x="197" y="179"/>
                  </a:cxn>
                  <a:cxn ang="0">
                    <a:pos x="206" y="201"/>
                  </a:cxn>
                  <a:cxn ang="0">
                    <a:pos x="194" y="227"/>
                  </a:cxn>
                  <a:cxn ang="0">
                    <a:pos x="184" y="211"/>
                  </a:cxn>
                  <a:cxn ang="0">
                    <a:pos x="174" y="211"/>
                  </a:cxn>
                  <a:cxn ang="0">
                    <a:pos x="156" y="210"/>
                  </a:cxn>
                  <a:cxn ang="0">
                    <a:pos x="125" y="189"/>
                  </a:cxn>
                  <a:cxn ang="0">
                    <a:pos x="119" y="171"/>
                  </a:cxn>
                  <a:cxn ang="0">
                    <a:pos x="113" y="150"/>
                  </a:cxn>
                  <a:cxn ang="0">
                    <a:pos x="125" y="126"/>
                  </a:cxn>
                  <a:cxn ang="0">
                    <a:pos x="105" y="108"/>
                  </a:cxn>
                  <a:cxn ang="0">
                    <a:pos x="89" y="104"/>
                  </a:cxn>
                  <a:cxn ang="0">
                    <a:pos x="81" y="125"/>
                  </a:cxn>
                  <a:cxn ang="0">
                    <a:pos x="68" y="121"/>
                  </a:cxn>
                  <a:cxn ang="0">
                    <a:pos x="55" y="126"/>
                  </a:cxn>
                  <a:cxn ang="0">
                    <a:pos x="50" y="123"/>
                  </a:cxn>
                  <a:cxn ang="0">
                    <a:pos x="39" y="112"/>
                  </a:cxn>
                  <a:cxn ang="0">
                    <a:pos x="16" y="153"/>
                  </a:cxn>
                  <a:cxn ang="0">
                    <a:pos x="3" y="155"/>
                  </a:cxn>
                  <a:cxn ang="0">
                    <a:pos x="7" y="121"/>
                  </a:cxn>
                  <a:cxn ang="0">
                    <a:pos x="22" y="93"/>
                  </a:cxn>
                  <a:cxn ang="0">
                    <a:pos x="56" y="76"/>
                  </a:cxn>
                  <a:cxn ang="0">
                    <a:pos x="73" y="64"/>
                  </a:cxn>
                  <a:cxn ang="0">
                    <a:pos x="99" y="64"/>
                  </a:cxn>
                  <a:cxn ang="0">
                    <a:pos x="98" y="94"/>
                  </a:cxn>
                  <a:cxn ang="0">
                    <a:pos x="127" y="69"/>
                  </a:cxn>
                  <a:cxn ang="0">
                    <a:pos x="146" y="66"/>
                  </a:cxn>
                  <a:cxn ang="0">
                    <a:pos x="153" y="49"/>
                  </a:cxn>
                  <a:cxn ang="0">
                    <a:pos x="169" y="46"/>
                  </a:cxn>
                  <a:cxn ang="0">
                    <a:pos x="189" y="43"/>
                  </a:cxn>
                  <a:cxn ang="0">
                    <a:pos x="194" y="26"/>
                  </a:cxn>
                  <a:cxn ang="0">
                    <a:pos x="191" y="1"/>
                  </a:cxn>
                </a:cxnLst>
                <a:rect l="0" t="0" r="r" b="b"/>
                <a:pathLst>
                  <a:path w="254" h="227">
                    <a:moveTo>
                      <a:pt x="191" y="1"/>
                    </a:moveTo>
                    <a:lnTo>
                      <a:pt x="190" y="0"/>
                    </a:lnTo>
                    <a:lnTo>
                      <a:pt x="200" y="0"/>
                    </a:lnTo>
                    <a:lnTo>
                      <a:pt x="207" y="10"/>
                    </a:lnTo>
                    <a:lnTo>
                      <a:pt x="215" y="13"/>
                    </a:lnTo>
                    <a:lnTo>
                      <a:pt x="224" y="26"/>
                    </a:lnTo>
                    <a:lnTo>
                      <a:pt x="229" y="26"/>
                    </a:lnTo>
                    <a:lnTo>
                      <a:pt x="233" y="33"/>
                    </a:lnTo>
                    <a:lnTo>
                      <a:pt x="240" y="46"/>
                    </a:lnTo>
                    <a:lnTo>
                      <a:pt x="240" y="51"/>
                    </a:lnTo>
                    <a:lnTo>
                      <a:pt x="231" y="64"/>
                    </a:lnTo>
                    <a:lnTo>
                      <a:pt x="242" y="70"/>
                    </a:lnTo>
                    <a:lnTo>
                      <a:pt x="242" y="81"/>
                    </a:lnTo>
                    <a:lnTo>
                      <a:pt x="246" y="86"/>
                    </a:lnTo>
                    <a:lnTo>
                      <a:pt x="248" y="104"/>
                    </a:lnTo>
                    <a:lnTo>
                      <a:pt x="250" y="110"/>
                    </a:lnTo>
                    <a:lnTo>
                      <a:pt x="254" y="124"/>
                    </a:lnTo>
                    <a:lnTo>
                      <a:pt x="254" y="142"/>
                    </a:lnTo>
                    <a:lnTo>
                      <a:pt x="249" y="150"/>
                    </a:lnTo>
                    <a:lnTo>
                      <a:pt x="243" y="152"/>
                    </a:lnTo>
                    <a:lnTo>
                      <a:pt x="238" y="161"/>
                    </a:lnTo>
                    <a:lnTo>
                      <a:pt x="238" y="185"/>
                    </a:lnTo>
                    <a:lnTo>
                      <a:pt x="231" y="179"/>
                    </a:lnTo>
                    <a:lnTo>
                      <a:pt x="227" y="167"/>
                    </a:lnTo>
                    <a:lnTo>
                      <a:pt x="227" y="151"/>
                    </a:lnTo>
                    <a:lnTo>
                      <a:pt x="221" y="142"/>
                    </a:lnTo>
                    <a:lnTo>
                      <a:pt x="217" y="134"/>
                    </a:lnTo>
                    <a:lnTo>
                      <a:pt x="212" y="131"/>
                    </a:lnTo>
                    <a:lnTo>
                      <a:pt x="207" y="135"/>
                    </a:lnTo>
                    <a:lnTo>
                      <a:pt x="192" y="158"/>
                    </a:lnTo>
                    <a:lnTo>
                      <a:pt x="191" y="172"/>
                    </a:lnTo>
                    <a:lnTo>
                      <a:pt x="197" y="179"/>
                    </a:lnTo>
                    <a:lnTo>
                      <a:pt x="202" y="189"/>
                    </a:lnTo>
                    <a:lnTo>
                      <a:pt x="206" y="201"/>
                    </a:lnTo>
                    <a:lnTo>
                      <a:pt x="206" y="207"/>
                    </a:lnTo>
                    <a:lnTo>
                      <a:pt x="194" y="227"/>
                    </a:lnTo>
                    <a:lnTo>
                      <a:pt x="186" y="223"/>
                    </a:lnTo>
                    <a:lnTo>
                      <a:pt x="184" y="211"/>
                    </a:lnTo>
                    <a:lnTo>
                      <a:pt x="183" y="205"/>
                    </a:lnTo>
                    <a:lnTo>
                      <a:pt x="174" y="211"/>
                    </a:lnTo>
                    <a:lnTo>
                      <a:pt x="164" y="212"/>
                    </a:lnTo>
                    <a:lnTo>
                      <a:pt x="156" y="210"/>
                    </a:lnTo>
                    <a:lnTo>
                      <a:pt x="133" y="199"/>
                    </a:lnTo>
                    <a:lnTo>
                      <a:pt x="125" y="189"/>
                    </a:lnTo>
                    <a:lnTo>
                      <a:pt x="120" y="182"/>
                    </a:lnTo>
                    <a:lnTo>
                      <a:pt x="119" y="171"/>
                    </a:lnTo>
                    <a:lnTo>
                      <a:pt x="116" y="162"/>
                    </a:lnTo>
                    <a:lnTo>
                      <a:pt x="113" y="150"/>
                    </a:lnTo>
                    <a:lnTo>
                      <a:pt x="125" y="134"/>
                    </a:lnTo>
                    <a:lnTo>
                      <a:pt x="125" y="126"/>
                    </a:lnTo>
                    <a:lnTo>
                      <a:pt x="116" y="116"/>
                    </a:lnTo>
                    <a:lnTo>
                      <a:pt x="105" y="108"/>
                    </a:lnTo>
                    <a:lnTo>
                      <a:pt x="97" y="104"/>
                    </a:lnTo>
                    <a:lnTo>
                      <a:pt x="89" y="104"/>
                    </a:lnTo>
                    <a:lnTo>
                      <a:pt x="81" y="119"/>
                    </a:lnTo>
                    <a:lnTo>
                      <a:pt x="81" y="125"/>
                    </a:lnTo>
                    <a:lnTo>
                      <a:pt x="73" y="121"/>
                    </a:lnTo>
                    <a:lnTo>
                      <a:pt x="68" y="121"/>
                    </a:lnTo>
                    <a:lnTo>
                      <a:pt x="68" y="114"/>
                    </a:lnTo>
                    <a:lnTo>
                      <a:pt x="55" y="126"/>
                    </a:lnTo>
                    <a:lnTo>
                      <a:pt x="54" y="132"/>
                    </a:lnTo>
                    <a:lnTo>
                      <a:pt x="50" y="123"/>
                    </a:lnTo>
                    <a:lnTo>
                      <a:pt x="47" y="112"/>
                    </a:lnTo>
                    <a:lnTo>
                      <a:pt x="39" y="112"/>
                    </a:lnTo>
                    <a:lnTo>
                      <a:pt x="28" y="124"/>
                    </a:lnTo>
                    <a:lnTo>
                      <a:pt x="16" y="153"/>
                    </a:lnTo>
                    <a:lnTo>
                      <a:pt x="9" y="156"/>
                    </a:lnTo>
                    <a:lnTo>
                      <a:pt x="3" y="155"/>
                    </a:lnTo>
                    <a:lnTo>
                      <a:pt x="0" y="144"/>
                    </a:lnTo>
                    <a:lnTo>
                      <a:pt x="7" y="121"/>
                    </a:lnTo>
                    <a:lnTo>
                      <a:pt x="12" y="104"/>
                    </a:lnTo>
                    <a:lnTo>
                      <a:pt x="22" y="93"/>
                    </a:lnTo>
                    <a:lnTo>
                      <a:pt x="52" y="85"/>
                    </a:lnTo>
                    <a:lnTo>
                      <a:pt x="56" y="76"/>
                    </a:lnTo>
                    <a:lnTo>
                      <a:pt x="63" y="69"/>
                    </a:lnTo>
                    <a:lnTo>
                      <a:pt x="73" y="64"/>
                    </a:lnTo>
                    <a:lnTo>
                      <a:pt x="79" y="56"/>
                    </a:lnTo>
                    <a:lnTo>
                      <a:pt x="99" y="64"/>
                    </a:lnTo>
                    <a:lnTo>
                      <a:pt x="104" y="76"/>
                    </a:lnTo>
                    <a:lnTo>
                      <a:pt x="98" y="94"/>
                    </a:lnTo>
                    <a:lnTo>
                      <a:pt x="120" y="85"/>
                    </a:lnTo>
                    <a:lnTo>
                      <a:pt x="127" y="69"/>
                    </a:lnTo>
                    <a:lnTo>
                      <a:pt x="138" y="64"/>
                    </a:lnTo>
                    <a:lnTo>
                      <a:pt x="146" y="66"/>
                    </a:lnTo>
                    <a:lnTo>
                      <a:pt x="151" y="60"/>
                    </a:lnTo>
                    <a:lnTo>
                      <a:pt x="153" y="49"/>
                    </a:lnTo>
                    <a:lnTo>
                      <a:pt x="158" y="43"/>
                    </a:lnTo>
                    <a:lnTo>
                      <a:pt x="169" y="46"/>
                    </a:lnTo>
                    <a:lnTo>
                      <a:pt x="181" y="40"/>
                    </a:lnTo>
                    <a:lnTo>
                      <a:pt x="189" y="43"/>
                    </a:lnTo>
                    <a:lnTo>
                      <a:pt x="192" y="39"/>
                    </a:lnTo>
                    <a:lnTo>
                      <a:pt x="194" y="26"/>
                    </a:lnTo>
                    <a:lnTo>
                      <a:pt x="191" y="7"/>
                    </a:lnTo>
                    <a:lnTo>
                      <a:pt x="191" y="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54" name="任意多边形: 形状 53"/>
            <p:cNvSpPr>
              <a:spLocks noChangeAspect="1"/>
            </p:cNvSpPr>
            <p:nvPr/>
          </p:nvSpPr>
          <p:spPr bwMode="gray">
            <a:xfrm>
              <a:off x="7884907" y="4363971"/>
              <a:ext cx="23853" cy="20954"/>
            </a:xfrm>
            <a:custGeom>
              <a:avLst/>
              <a:gdLst/>
              <a:ahLst/>
              <a:cxnLst>
                <a:cxn ang="0">
                  <a:pos x="67" y="9"/>
                </a:cxn>
                <a:cxn ang="0">
                  <a:pos x="72" y="14"/>
                </a:cxn>
                <a:cxn ang="0">
                  <a:pos x="76" y="21"/>
                </a:cxn>
                <a:cxn ang="0">
                  <a:pos x="77" y="26"/>
                </a:cxn>
                <a:cxn ang="0">
                  <a:pos x="77" y="32"/>
                </a:cxn>
                <a:cxn ang="0">
                  <a:pos x="76" y="37"/>
                </a:cxn>
                <a:cxn ang="0">
                  <a:pos x="70" y="37"/>
                </a:cxn>
                <a:cxn ang="0">
                  <a:pos x="65" y="35"/>
                </a:cxn>
                <a:cxn ang="0">
                  <a:pos x="61" y="27"/>
                </a:cxn>
                <a:cxn ang="0">
                  <a:pos x="59" y="20"/>
                </a:cxn>
                <a:cxn ang="0">
                  <a:pos x="56" y="16"/>
                </a:cxn>
                <a:cxn ang="0">
                  <a:pos x="51" y="16"/>
                </a:cxn>
                <a:cxn ang="0">
                  <a:pos x="46" y="19"/>
                </a:cxn>
                <a:cxn ang="0">
                  <a:pos x="43" y="24"/>
                </a:cxn>
                <a:cxn ang="0">
                  <a:pos x="41" y="48"/>
                </a:cxn>
                <a:cxn ang="0">
                  <a:pos x="39" y="56"/>
                </a:cxn>
                <a:cxn ang="0">
                  <a:pos x="34" y="58"/>
                </a:cxn>
                <a:cxn ang="0">
                  <a:pos x="29" y="57"/>
                </a:cxn>
                <a:cxn ang="0">
                  <a:pos x="26" y="53"/>
                </a:cxn>
                <a:cxn ang="0">
                  <a:pos x="21" y="48"/>
                </a:cxn>
                <a:cxn ang="0">
                  <a:pos x="17" y="42"/>
                </a:cxn>
                <a:cxn ang="0">
                  <a:pos x="7" y="31"/>
                </a:cxn>
                <a:cxn ang="0">
                  <a:pos x="3" y="29"/>
                </a:cxn>
                <a:cxn ang="0">
                  <a:pos x="0" y="27"/>
                </a:cxn>
                <a:cxn ang="0">
                  <a:pos x="2" y="25"/>
                </a:cxn>
                <a:cxn ang="0">
                  <a:pos x="11" y="22"/>
                </a:cxn>
                <a:cxn ang="0">
                  <a:pos x="26" y="21"/>
                </a:cxn>
                <a:cxn ang="0">
                  <a:pos x="33" y="16"/>
                </a:cxn>
                <a:cxn ang="0">
                  <a:pos x="53" y="0"/>
                </a:cxn>
                <a:cxn ang="0">
                  <a:pos x="55" y="8"/>
                </a:cxn>
                <a:cxn ang="0">
                  <a:pos x="67" y="9"/>
                </a:cxn>
              </a:cxnLst>
              <a:rect l="0" t="0" r="r" b="b"/>
              <a:pathLst>
                <a:path w="77" h="58">
                  <a:moveTo>
                    <a:pt x="67" y="9"/>
                  </a:moveTo>
                  <a:lnTo>
                    <a:pt x="72" y="14"/>
                  </a:lnTo>
                  <a:lnTo>
                    <a:pt x="76" y="21"/>
                  </a:lnTo>
                  <a:lnTo>
                    <a:pt x="77" y="26"/>
                  </a:lnTo>
                  <a:lnTo>
                    <a:pt x="77" y="32"/>
                  </a:lnTo>
                  <a:lnTo>
                    <a:pt x="76" y="37"/>
                  </a:lnTo>
                  <a:lnTo>
                    <a:pt x="70" y="37"/>
                  </a:lnTo>
                  <a:lnTo>
                    <a:pt x="65" y="35"/>
                  </a:lnTo>
                  <a:lnTo>
                    <a:pt x="61" y="27"/>
                  </a:lnTo>
                  <a:lnTo>
                    <a:pt x="59" y="20"/>
                  </a:lnTo>
                  <a:lnTo>
                    <a:pt x="56" y="16"/>
                  </a:lnTo>
                  <a:lnTo>
                    <a:pt x="51" y="16"/>
                  </a:lnTo>
                  <a:lnTo>
                    <a:pt x="46" y="19"/>
                  </a:lnTo>
                  <a:lnTo>
                    <a:pt x="43" y="24"/>
                  </a:lnTo>
                  <a:lnTo>
                    <a:pt x="41" y="48"/>
                  </a:lnTo>
                  <a:lnTo>
                    <a:pt x="39" y="56"/>
                  </a:lnTo>
                  <a:lnTo>
                    <a:pt x="34" y="58"/>
                  </a:lnTo>
                  <a:lnTo>
                    <a:pt x="29" y="57"/>
                  </a:lnTo>
                  <a:lnTo>
                    <a:pt x="26" y="53"/>
                  </a:lnTo>
                  <a:lnTo>
                    <a:pt x="21" y="48"/>
                  </a:lnTo>
                  <a:lnTo>
                    <a:pt x="17" y="42"/>
                  </a:lnTo>
                  <a:lnTo>
                    <a:pt x="7" y="31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11" y="22"/>
                  </a:lnTo>
                  <a:lnTo>
                    <a:pt x="26" y="21"/>
                  </a:lnTo>
                  <a:lnTo>
                    <a:pt x="33" y="16"/>
                  </a:lnTo>
                  <a:lnTo>
                    <a:pt x="53" y="0"/>
                  </a:lnTo>
                  <a:lnTo>
                    <a:pt x="55" y="8"/>
                  </a:lnTo>
                  <a:lnTo>
                    <a:pt x="67" y="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任意多边形: 形状 54"/>
            <p:cNvSpPr>
              <a:spLocks noChangeAspect="1"/>
            </p:cNvSpPr>
            <p:nvPr/>
          </p:nvSpPr>
          <p:spPr bwMode="gray">
            <a:xfrm>
              <a:off x="7921481" y="4522869"/>
              <a:ext cx="4771" cy="15716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9" y="0"/>
                </a:cxn>
                <a:cxn ang="0">
                  <a:pos x="11" y="10"/>
                </a:cxn>
                <a:cxn ang="0">
                  <a:pos x="13" y="26"/>
                </a:cxn>
                <a:cxn ang="0">
                  <a:pos x="15" y="33"/>
                </a:cxn>
                <a:cxn ang="0">
                  <a:pos x="9" y="41"/>
                </a:cxn>
                <a:cxn ang="0">
                  <a:pos x="4" y="42"/>
                </a:cxn>
                <a:cxn ang="0">
                  <a:pos x="0" y="27"/>
                </a:cxn>
                <a:cxn ang="0">
                  <a:pos x="0" y="13"/>
                </a:cxn>
                <a:cxn ang="0">
                  <a:pos x="3" y="4"/>
                </a:cxn>
                <a:cxn ang="0">
                  <a:pos x="8" y="0"/>
                </a:cxn>
                <a:cxn ang="0">
                  <a:pos x="8" y="1"/>
                </a:cxn>
              </a:cxnLst>
              <a:rect l="0" t="0" r="r" b="b"/>
              <a:pathLst>
                <a:path w="15" h="42">
                  <a:moveTo>
                    <a:pt x="8" y="1"/>
                  </a:moveTo>
                  <a:lnTo>
                    <a:pt x="9" y="0"/>
                  </a:lnTo>
                  <a:lnTo>
                    <a:pt x="11" y="10"/>
                  </a:lnTo>
                  <a:lnTo>
                    <a:pt x="13" y="26"/>
                  </a:lnTo>
                  <a:lnTo>
                    <a:pt x="15" y="33"/>
                  </a:lnTo>
                  <a:lnTo>
                    <a:pt x="9" y="41"/>
                  </a:lnTo>
                  <a:lnTo>
                    <a:pt x="4" y="42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3" y="4"/>
                  </a:lnTo>
                  <a:lnTo>
                    <a:pt x="8" y="0"/>
                  </a:lnTo>
                  <a:lnTo>
                    <a:pt x="8" y="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6" name="任意多边形: 形状 55"/>
            <p:cNvSpPr>
              <a:spLocks noChangeAspect="1"/>
            </p:cNvSpPr>
            <p:nvPr/>
          </p:nvSpPr>
          <p:spPr bwMode="gray">
            <a:xfrm>
              <a:off x="8072544" y="4620652"/>
              <a:ext cx="42934" cy="20954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2" y="38"/>
                </a:cxn>
                <a:cxn ang="0">
                  <a:pos x="11" y="29"/>
                </a:cxn>
                <a:cxn ang="0">
                  <a:pos x="18" y="17"/>
                </a:cxn>
                <a:cxn ang="0">
                  <a:pos x="27" y="16"/>
                </a:cxn>
                <a:cxn ang="0">
                  <a:pos x="55" y="11"/>
                </a:cxn>
                <a:cxn ang="0">
                  <a:pos x="61" y="7"/>
                </a:cxn>
                <a:cxn ang="0">
                  <a:pos x="71" y="10"/>
                </a:cxn>
                <a:cxn ang="0">
                  <a:pos x="98" y="7"/>
                </a:cxn>
                <a:cxn ang="0">
                  <a:pos x="109" y="3"/>
                </a:cxn>
                <a:cxn ang="0">
                  <a:pos x="118" y="2"/>
                </a:cxn>
                <a:cxn ang="0">
                  <a:pos x="124" y="0"/>
                </a:cxn>
                <a:cxn ang="0">
                  <a:pos x="132" y="2"/>
                </a:cxn>
                <a:cxn ang="0">
                  <a:pos x="133" y="6"/>
                </a:cxn>
                <a:cxn ang="0">
                  <a:pos x="129" y="19"/>
                </a:cxn>
                <a:cxn ang="0">
                  <a:pos x="113" y="23"/>
                </a:cxn>
                <a:cxn ang="0">
                  <a:pos x="88" y="37"/>
                </a:cxn>
                <a:cxn ang="0">
                  <a:pos x="73" y="40"/>
                </a:cxn>
                <a:cxn ang="0">
                  <a:pos x="61" y="46"/>
                </a:cxn>
                <a:cxn ang="0">
                  <a:pos x="39" y="51"/>
                </a:cxn>
                <a:cxn ang="0">
                  <a:pos x="23" y="61"/>
                </a:cxn>
                <a:cxn ang="0">
                  <a:pos x="18" y="59"/>
                </a:cxn>
                <a:cxn ang="0">
                  <a:pos x="0" y="39"/>
                </a:cxn>
              </a:cxnLst>
              <a:rect l="0" t="0" r="r" b="b"/>
              <a:pathLst>
                <a:path w="133" h="61">
                  <a:moveTo>
                    <a:pt x="0" y="39"/>
                  </a:moveTo>
                  <a:lnTo>
                    <a:pt x="2" y="38"/>
                  </a:lnTo>
                  <a:lnTo>
                    <a:pt x="11" y="29"/>
                  </a:lnTo>
                  <a:lnTo>
                    <a:pt x="18" y="17"/>
                  </a:lnTo>
                  <a:lnTo>
                    <a:pt x="27" y="16"/>
                  </a:lnTo>
                  <a:lnTo>
                    <a:pt x="55" y="11"/>
                  </a:lnTo>
                  <a:lnTo>
                    <a:pt x="61" y="7"/>
                  </a:lnTo>
                  <a:lnTo>
                    <a:pt x="71" y="10"/>
                  </a:lnTo>
                  <a:lnTo>
                    <a:pt x="98" y="7"/>
                  </a:lnTo>
                  <a:lnTo>
                    <a:pt x="109" y="3"/>
                  </a:lnTo>
                  <a:lnTo>
                    <a:pt x="118" y="2"/>
                  </a:lnTo>
                  <a:lnTo>
                    <a:pt x="124" y="0"/>
                  </a:lnTo>
                  <a:lnTo>
                    <a:pt x="132" y="2"/>
                  </a:lnTo>
                  <a:lnTo>
                    <a:pt x="133" y="6"/>
                  </a:lnTo>
                  <a:lnTo>
                    <a:pt x="129" y="19"/>
                  </a:lnTo>
                  <a:lnTo>
                    <a:pt x="113" y="23"/>
                  </a:lnTo>
                  <a:lnTo>
                    <a:pt x="88" y="37"/>
                  </a:lnTo>
                  <a:lnTo>
                    <a:pt x="73" y="40"/>
                  </a:lnTo>
                  <a:lnTo>
                    <a:pt x="61" y="46"/>
                  </a:lnTo>
                  <a:lnTo>
                    <a:pt x="39" y="51"/>
                  </a:lnTo>
                  <a:lnTo>
                    <a:pt x="23" y="61"/>
                  </a:lnTo>
                  <a:lnTo>
                    <a:pt x="18" y="5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任意多边形: 形状 56"/>
            <p:cNvSpPr>
              <a:spLocks noChangeAspect="1"/>
            </p:cNvSpPr>
            <p:nvPr/>
          </p:nvSpPr>
          <p:spPr bwMode="gray">
            <a:xfrm>
              <a:off x="8051872" y="4634622"/>
              <a:ext cx="27033" cy="24446"/>
            </a:xfrm>
            <a:custGeom>
              <a:avLst/>
              <a:gdLst/>
              <a:ahLst/>
              <a:cxnLst>
                <a:cxn ang="0">
                  <a:pos x="85" y="20"/>
                </a:cxn>
                <a:cxn ang="0">
                  <a:pos x="85" y="22"/>
                </a:cxn>
                <a:cxn ang="0">
                  <a:pos x="80" y="35"/>
                </a:cxn>
                <a:cxn ang="0">
                  <a:pos x="69" y="46"/>
                </a:cxn>
                <a:cxn ang="0">
                  <a:pos x="63" y="54"/>
                </a:cxn>
                <a:cxn ang="0">
                  <a:pos x="54" y="58"/>
                </a:cxn>
                <a:cxn ang="0">
                  <a:pos x="49" y="60"/>
                </a:cxn>
                <a:cxn ang="0">
                  <a:pos x="40" y="63"/>
                </a:cxn>
                <a:cxn ang="0">
                  <a:pos x="31" y="68"/>
                </a:cxn>
                <a:cxn ang="0">
                  <a:pos x="21" y="70"/>
                </a:cxn>
                <a:cxn ang="0">
                  <a:pos x="15" y="71"/>
                </a:cxn>
                <a:cxn ang="0">
                  <a:pos x="5" y="71"/>
                </a:cxn>
                <a:cxn ang="0">
                  <a:pos x="0" y="66"/>
                </a:cxn>
                <a:cxn ang="0">
                  <a:pos x="8" y="58"/>
                </a:cxn>
                <a:cxn ang="0">
                  <a:pos x="9" y="52"/>
                </a:cxn>
                <a:cxn ang="0">
                  <a:pos x="6" y="46"/>
                </a:cxn>
                <a:cxn ang="0">
                  <a:pos x="8" y="31"/>
                </a:cxn>
                <a:cxn ang="0">
                  <a:pos x="15" y="23"/>
                </a:cxn>
                <a:cxn ang="0">
                  <a:pos x="22" y="17"/>
                </a:cxn>
                <a:cxn ang="0">
                  <a:pos x="32" y="15"/>
                </a:cxn>
                <a:cxn ang="0">
                  <a:pos x="41" y="9"/>
                </a:cxn>
                <a:cxn ang="0">
                  <a:pos x="48" y="6"/>
                </a:cxn>
                <a:cxn ang="0">
                  <a:pos x="53" y="4"/>
                </a:cxn>
                <a:cxn ang="0">
                  <a:pos x="62" y="3"/>
                </a:cxn>
                <a:cxn ang="0">
                  <a:pos x="67" y="0"/>
                </a:cxn>
                <a:cxn ang="0">
                  <a:pos x="85" y="20"/>
                </a:cxn>
              </a:cxnLst>
              <a:rect l="0" t="0" r="r" b="b"/>
              <a:pathLst>
                <a:path w="85" h="71">
                  <a:moveTo>
                    <a:pt x="85" y="20"/>
                  </a:moveTo>
                  <a:lnTo>
                    <a:pt x="85" y="22"/>
                  </a:lnTo>
                  <a:lnTo>
                    <a:pt x="80" y="35"/>
                  </a:lnTo>
                  <a:lnTo>
                    <a:pt x="69" y="46"/>
                  </a:lnTo>
                  <a:lnTo>
                    <a:pt x="63" y="54"/>
                  </a:lnTo>
                  <a:lnTo>
                    <a:pt x="54" y="58"/>
                  </a:lnTo>
                  <a:lnTo>
                    <a:pt x="49" y="60"/>
                  </a:lnTo>
                  <a:lnTo>
                    <a:pt x="40" y="63"/>
                  </a:lnTo>
                  <a:lnTo>
                    <a:pt x="31" y="68"/>
                  </a:lnTo>
                  <a:lnTo>
                    <a:pt x="21" y="70"/>
                  </a:lnTo>
                  <a:lnTo>
                    <a:pt x="15" y="71"/>
                  </a:lnTo>
                  <a:lnTo>
                    <a:pt x="5" y="71"/>
                  </a:lnTo>
                  <a:lnTo>
                    <a:pt x="0" y="66"/>
                  </a:lnTo>
                  <a:lnTo>
                    <a:pt x="8" y="58"/>
                  </a:lnTo>
                  <a:lnTo>
                    <a:pt x="9" y="52"/>
                  </a:lnTo>
                  <a:lnTo>
                    <a:pt x="6" y="46"/>
                  </a:lnTo>
                  <a:lnTo>
                    <a:pt x="8" y="31"/>
                  </a:lnTo>
                  <a:lnTo>
                    <a:pt x="15" y="23"/>
                  </a:lnTo>
                  <a:lnTo>
                    <a:pt x="22" y="17"/>
                  </a:lnTo>
                  <a:lnTo>
                    <a:pt x="32" y="15"/>
                  </a:lnTo>
                  <a:lnTo>
                    <a:pt x="41" y="9"/>
                  </a:lnTo>
                  <a:lnTo>
                    <a:pt x="48" y="6"/>
                  </a:lnTo>
                  <a:lnTo>
                    <a:pt x="53" y="4"/>
                  </a:lnTo>
                  <a:lnTo>
                    <a:pt x="62" y="3"/>
                  </a:lnTo>
                  <a:lnTo>
                    <a:pt x="67" y="0"/>
                  </a:lnTo>
                  <a:lnTo>
                    <a:pt x="85" y="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任意多边形: 形状 57"/>
            <p:cNvSpPr>
              <a:spLocks noChangeAspect="1"/>
            </p:cNvSpPr>
            <p:nvPr/>
          </p:nvSpPr>
          <p:spPr bwMode="gray">
            <a:xfrm>
              <a:off x="8128199" y="4514139"/>
              <a:ext cx="50884" cy="20954"/>
            </a:xfrm>
            <a:custGeom>
              <a:avLst/>
              <a:gdLst/>
              <a:ahLst/>
              <a:cxnLst>
                <a:cxn ang="0">
                  <a:pos x="3" y="38"/>
                </a:cxn>
                <a:cxn ang="0">
                  <a:pos x="1" y="37"/>
                </a:cxn>
                <a:cxn ang="0">
                  <a:pos x="0" y="24"/>
                </a:cxn>
                <a:cxn ang="0">
                  <a:pos x="2" y="18"/>
                </a:cxn>
                <a:cxn ang="0">
                  <a:pos x="7" y="14"/>
                </a:cxn>
                <a:cxn ang="0">
                  <a:pos x="12" y="8"/>
                </a:cxn>
                <a:cxn ang="0">
                  <a:pos x="17" y="3"/>
                </a:cxn>
                <a:cxn ang="0">
                  <a:pos x="43" y="5"/>
                </a:cxn>
                <a:cxn ang="0">
                  <a:pos x="54" y="4"/>
                </a:cxn>
                <a:cxn ang="0">
                  <a:pos x="63" y="2"/>
                </a:cxn>
                <a:cxn ang="0">
                  <a:pos x="70" y="5"/>
                </a:cxn>
                <a:cxn ang="0">
                  <a:pos x="88" y="0"/>
                </a:cxn>
                <a:cxn ang="0">
                  <a:pos x="99" y="4"/>
                </a:cxn>
                <a:cxn ang="0">
                  <a:pos x="108" y="11"/>
                </a:cxn>
                <a:cxn ang="0">
                  <a:pos x="116" y="13"/>
                </a:cxn>
                <a:cxn ang="0">
                  <a:pos x="125" y="13"/>
                </a:cxn>
                <a:cxn ang="0">
                  <a:pos x="132" y="10"/>
                </a:cxn>
                <a:cxn ang="0">
                  <a:pos x="142" y="14"/>
                </a:cxn>
                <a:cxn ang="0">
                  <a:pos x="148" y="30"/>
                </a:cxn>
                <a:cxn ang="0">
                  <a:pos x="152" y="35"/>
                </a:cxn>
                <a:cxn ang="0">
                  <a:pos x="160" y="37"/>
                </a:cxn>
                <a:cxn ang="0">
                  <a:pos x="162" y="50"/>
                </a:cxn>
                <a:cxn ang="0">
                  <a:pos x="157" y="59"/>
                </a:cxn>
                <a:cxn ang="0">
                  <a:pos x="149" y="54"/>
                </a:cxn>
                <a:cxn ang="0">
                  <a:pos x="108" y="32"/>
                </a:cxn>
                <a:cxn ang="0">
                  <a:pos x="98" y="30"/>
                </a:cxn>
                <a:cxn ang="0">
                  <a:pos x="88" y="30"/>
                </a:cxn>
                <a:cxn ang="0">
                  <a:pos x="88" y="35"/>
                </a:cxn>
                <a:cxn ang="0">
                  <a:pos x="83" y="36"/>
                </a:cxn>
                <a:cxn ang="0">
                  <a:pos x="72" y="35"/>
                </a:cxn>
                <a:cxn ang="0">
                  <a:pos x="62" y="34"/>
                </a:cxn>
                <a:cxn ang="0">
                  <a:pos x="54" y="26"/>
                </a:cxn>
                <a:cxn ang="0">
                  <a:pos x="45" y="30"/>
                </a:cxn>
                <a:cxn ang="0">
                  <a:pos x="41" y="35"/>
                </a:cxn>
                <a:cxn ang="0">
                  <a:pos x="34" y="37"/>
                </a:cxn>
                <a:cxn ang="0">
                  <a:pos x="24" y="32"/>
                </a:cxn>
                <a:cxn ang="0">
                  <a:pos x="13" y="21"/>
                </a:cxn>
                <a:cxn ang="0">
                  <a:pos x="11" y="24"/>
                </a:cxn>
                <a:cxn ang="0">
                  <a:pos x="3" y="38"/>
                </a:cxn>
              </a:cxnLst>
              <a:rect l="0" t="0" r="r" b="b"/>
              <a:pathLst>
                <a:path w="162" h="59">
                  <a:moveTo>
                    <a:pt x="3" y="38"/>
                  </a:moveTo>
                  <a:lnTo>
                    <a:pt x="1" y="37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7" y="14"/>
                  </a:lnTo>
                  <a:lnTo>
                    <a:pt x="12" y="8"/>
                  </a:lnTo>
                  <a:lnTo>
                    <a:pt x="17" y="3"/>
                  </a:lnTo>
                  <a:lnTo>
                    <a:pt x="43" y="5"/>
                  </a:lnTo>
                  <a:lnTo>
                    <a:pt x="54" y="4"/>
                  </a:lnTo>
                  <a:lnTo>
                    <a:pt x="63" y="2"/>
                  </a:lnTo>
                  <a:lnTo>
                    <a:pt x="70" y="5"/>
                  </a:lnTo>
                  <a:lnTo>
                    <a:pt x="88" y="0"/>
                  </a:lnTo>
                  <a:lnTo>
                    <a:pt x="99" y="4"/>
                  </a:lnTo>
                  <a:lnTo>
                    <a:pt x="108" y="11"/>
                  </a:lnTo>
                  <a:lnTo>
                    <a:pt x="116" y="13"/>
                  </a:lnTo>
                  <a:lnTo>
                    <a:pt x="125" y="13"/>
                  </a:lnTo>
                  <a:lnTo>
                    <a:pt x="132" y="10"/>
                  </a:lnTo>
                  <a:lnTo>
                    <a:pt x="142" y="14"/>
                  </a:lnTo>
                  <a:lnTo>
                    <a:pt x="148" y="30"/>
                  </a:lnTo>
                  <a:lnTo>
                    <a:pt x="152" y="35"/>
                  </a:lnTo>
                  <a:lnTo>
                    <a:pt x="160" y="37"/>
                  </a:lnTo>
                  <a:lnTo>
                    <a:pt x="162" y="50"/>
                  </a:lnTo>
                  <a:lnTo>
                    <a:pt x="157" y="59"/>
                  </a:lnTo>
                  <a:lnTo>
                    <a:pt x="149" y="54"/>
                  </a:lnTo>
                  <a:lnTo>
                    <a:pt x="108" y="32"/>
                  </a:lnTo>
                  <a:lnTo>
                    <a:pt x="98" y="30"/>
                  </a:lnTo>
                  <a:lnTo>
                    <a:pt x="88" y="30"/>
                  </a:lnTo>
                  <a:lnTo>
                    <a:pt x="88" y="35"/>
                  </a:lnTo>
                  <a:lnTo>
                    <a:pt x="83" y="36"/>
                  </a:lnTo>
                  <a:lnTo>
                    <a:pt x="72" y="35"/>
                  </a:lnTo>
                  <a:lnTo>
                    <a:pt x="62" y="34"/>
                  </a:lnTo>
                  <a:lnTo>
                    <a:pt x="54" y="26"/>
                  </a:lnTo>
                  <a:lnTo>
                    <a:pt x="45" y="30"/>
                  </a:lnTo>
                  <a:lnTo>
                    <a:pt x="41" y="35"/>
                  </a:lnTo>
                  <a:lnTo>
                    <a:pt x="34" y="37"/>
                  </a:lnTo>
                  <a:lnTo>
                    <a:pt x="24" y="32"/>
                  </a:lnTo>
                  <a:lnTo>
                    <a:pt x="13" y="21"/>
                  </a:lnTo>
                  <a:lnTo>
                    <a:pt x="11" y="24"/>
                  </a:lnTo>
                  <a:lnTo>
                    <a:pt x="3" y="3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任意多边形: 形状 58"/>
            <p:cNvSpPr>
              <a:spLocks noChangeAspect="1"/>
            </p:cNvSpPr>
            <p:nvPr/>
          </p:nvSpPr>
          <p:spPr bwMode="gray">
            <a:xfrm>
              <a:off x="7970775" y="4428578"/>
              <a:ext cx="109720" cy="141437"/>
            </a:xfrm>
            <a:custGeom>
              <a:avLst/>
              <a:gdLst/>
              <a:ahLst/>
              <a:cxnLst>
                <a:cxn ang="0">
                  <a:pos x="141" y="30"/>
                </a:cxn>
                <a:cxn ang="0">
                  <a:pos x="163" y="33"/>
                </a:cxn>
                <a:cxn ang="0">
                  <a:pos x="184" y="36"/>
                </a:cxn>
                <a:cxn ang="0">
                  <a:pos x="205" y="43"/>
                </a:cxn>
                <a:cxn ang="0">
                  <a:pos x="229" y="42"/>
                </a:cxn>
                <a:cxn ang="0">
                  <a:pos x="288" y="42"/>
                </a:cxn>
                <a:cxn ang="0">
                  <a:pos x="325" y="6"/>
                </a:cxn>
                <a:cxn ang="0">
                  <a:pos x="344" y="4"/>
                </a:cxn>
                <a:cxn ang="0">
                  <a:pos x="339" y="30"/>
                </a:cxn>
                <a:cxn ang="0">
                  <a:pos x="303" y="69"/>
                </a:cxn>
                <a:cxn ang="0">
                  <a:pos x="268" y="78"/>
                </a:cxn>
                <a:cxn ang="0">
                  <a:pos x="218" y="68"/>
                </a:cxn>
                <a:cxn ang="0">
                  <a:pos x="164" y="72"/>
                </a:cxn>
                <a:cxn ang="0">
                  <a:pos x="145" y="69"/>
                </a:cxn>
                <a:cxn ang="0">
                  <a:pos x="121" y="72"/>
                </a:cxn>
                <a:cxn ang="0">
                  <a:pos x="87" y="69"/>
                </a:cxn>
                <a:cxn ang="0">
                  <a:pos x="67" y="107"/>
                </a:cxn>
                <a:cxn ang="0">
                  <a:pos x="86" y="148"/>
                </a:cxn>
                <a:cxn ang="0">
                  <a:pos x="124" y="164"/>
                </a:cxn>
                <a:cxn ang="0">
                  <a:pos x="151" y="143"/>
                </a:cxn>
                <a:cxn ang="0">
                  <a:pos x="172" y="148"/>
                </a:cxn>
                <a:cxn ang="0">
                  <a:pos x="215" y="138"/>
                </a:cxn>
                <a:cxn ang="0">
                  <a:pos x="244" y="124"/>
                </a:cxn>
                <a:cxn ang="0">
                  <a:pos x="243" y="150"/>
                </a:cxn>
                <a:cxn ang="0">
                  <a:pos x="198" y="172"/>
                </a:cxn>
                <a:cxn ang="0">
                  <a:pos x="166" y="189"/>
                </a:cxn>
                <a:cxn ang="0">
                  <a:pos x="137" y="193"/>
                </a:cxn>
                <a:cxn ang="0">
                  <a:pos x="180" y="251"/>
                </a:cxn>
                <a:cxn ang="0">
                  <a:pos x="196" y="271"/>
                </a:cxn>
                <a:cxn ang="0">
                  <a:pos x="184" y="286"/>
                </a:cxn>
                <a:cxn ang="0">
                  <a:pos x="202" y="309"/>
                </a:cxn>
                <a:cxn ang="0">
                  <a:pos x="216" y="320"/>
                </a:cxn>
                <a:cxn ang="0">
                  <a:pos x="211" y="337"/>
                </a:cxn>
                <a:cxn ang="0">
                  <a:pos x="175" y="354"/>
                </a:cxn>
                <a:cxn ang="0">
                  <a:pos x="146" y="348"/>
                </a:cxn>
                <a:cxn ang="0">
                  <a:pos x="143" y="314"/>
                </a:cxn>
                <a:cxn ang="0">
                  <a:pos x="113" y="280"/>
                </a:cxn>
                <a:cxn ang="0">
                  <a:pos x="119" y="245"/>
                </a:cxn>
                <a:cxn ang="0">
                  <a:pos x="92" y="245"/>
                </a:cxn>
                <a:cxn ang="0">
                  <a:pos x="83" y="280"/>
                </a:cxn>
                <a:cxn ang="0">
                  <a:pos x="86" y="354"/>
                </a:cxn>
                <a:cxn ang="0">
                  <a:pos x="85" y="397"/>
                </a:cxn>
                <a:cxn ang="0">
                  <a:pos x="55" y="404"/>
                </a:cxn>
                <a:cxn ang="0">
                  <a:pos x="27" y="384"/>
                </a:cxn>
                <a:cxn ang="0">
                  <a:pos x="43" y="316"/>
                </a:cxn>
                <a:cxn ang="0">
                  <a:pos x="22" y="284"/>
                </a:cxn>
                <a:cxn ang="0">
                  <a:pos x="0" y="259"/>
                </a:cxn>
                <a:cxn ang="0">
                  <a:pos x="18" y="210"/>
                </a:cxn>
                <a:cxn ang="0">
                  <a:pos x="37" y="144"/>
                </a:cxn>
                <a:cxn ang="0">
                  <a:pos x="51" y="138"/>
                </a:cxn>
                <a:cxn ang="0">
                  <a:pos x="45" y="97"/>
                </a:cxn>
                <a:cxn ang="0">
                  <a:pos x="55" y="80"/>
                </a:cxn>
                <a:cxn ang="0">
                  <a:pos x="73" y="46"/>
                </a:cxn>
                <a:cxn ang="0">
                  <a:pos x="93" y="51"/>
                </a:cxn>
                <a:cxn ang="0">
                  <a:pos x="110" y="24"/>
                </a:cxn>
              </a:cxnLst>
              <a:rect l="0" t="0" r="r" b="b"/>
              <a:pathLst>
                <a:path w="345" h="404">
                  <a:moveTo>
                    <a:pt x="120" y="22"/>
                  </a:moveTo>
                  <a:lnTo>
                    <a:pt x="139" y="24"/>
                  </a:lnTo>
                  <a:lnTo>
                    <a:pt x="141" y="30"/>
                  </a:lnTo>
                  <a:lnTo>
                    <a:pt x="147" y="35"/>
                  </a:lnTo>
                  <a:lnTo>
                    <a:pt x="155" y="36"/>
                  </a:lnTo>
                  <a:lnTo>
                    <a:pt x="163" y="33"/>
                  </a:lnTo>
                  <a:lnTo>
                    <a:pt x="169" y="33"/>
                  </a:lnTo>
                  <a:lnTo>
                    <a:pt x="178" y="35"/>
                  </a:lnTo>
                  <a:lnTo>
                    <a:pt x="184" y="36"/>
                  </a:lnTo>
                  <a:lnTo>
                    <a:pt x="193" y="36"/>
                  </a:lnTo>
                  <a:lnTo>
                    <a:pt x="201" y="38"/>
                  </a:lnTo>
                  <a:lnTo>
                    <a:pt x="205" y="43"/>
                  </a:lnTo>
                  <a:lnTo>
                    <a:pt x="216" y="47"/>
                  </a:lnTo>
                  <a:lnTo>
                    <a:pt x="222" y="46"/>
                  </a:lnTo>
                  <a:lnTo>
                    <a:pt x="229" y="42"/>
                  </a:lnTo>
                  <a:lnTo>
                    <a:pt x="237" y="41"/>
                  </a:lnTo>
                  <a:lnTo>
                    <a:pt x="274" y="46"/>
                  </a:lnTo>
                  <a:lnTo>
                    <a:pt x="288" y="42"/>
                  </a:lnTo>
                  <a:lnTo>
                    <a:pt x="309" y="21"/>
                  </a:lnTo>
                  <a:lnTo>
                    <a:pt x="317" y="16"/>
                  </a:lnTo>
                  <a:lnTo>
                    <a:pt x="325" y="6"/>
                  </a:lnTo>
                  <a:lnTo>
                    <a:pt x="335" y="0"/>
                  </a:lnTo>
                  <a:lnTo>
                    <a:pt x="341" y="2"/>
                  </a:lnTo>
                  <a:lnTo>
                    <a:pt x="344" y="4"/>
                  </a:lnTo>
                  <a:lnTo>
                    <a:pt x="345" y="13"/>
                  </a:lnTo>
                  <a:lnTo>
                    <a:pt x="344" y="20"/>
                  </a:lnTo>
                  <a:lnTo>
                    <a:pt x="339" y="30"/>
                  </a:lnTo>
                  <a:lnTo>
                    <a:pt x="323" y="47"/>
                  </a:lnTo>
                  <a:lnTo>
                    <a:pt x="313" y="60"/>
                  </a:lnTo>
                  <a:lnTo>
                    <a:pt x="303" y="69"/>
                  </a:lnTo>
                  <a:lnTo>
                    <a:pt x="293" y="75"/>
                  </a:lnTo>
                  <a:lnTo>
                    <a:pt x="280" y="75"/>
                  </a:lnTo>
                  <a:lnTo>
                    <a:pt x="268" y="78"/>
                  </a:lnTo>
                  <a:lnTo>
                    <a:pt x="245" y="78"/>
                  </a:lnTo>
                  <a:lnTo>
                    <a:pt x="234" y="70"/>
                  </a:lnTo>
                  <a:lnTo>
                    <a:pt x="218" y="68"/>
                  </a:lnTo>
                  <a:lnTo>
                    <a:pt x="201" y="68"/>
                  </a:lnTo>
                  <a:lnTo>
                    <a:pt x="178" y="69"/>
                  </a:lnTo>
                  <a:lnTo>
                    <a:pt x="164" y="72"/>
                  </a:lnTo>
                  <a:lnTo>
                    <a:pt x="156" y="68"/>
                  </a:lnTo>
                  <a:lnTo>
                    <a:pt x="148" y="68"/>
                  </a:lnTo>
                  <a:lnTo>
                    <a:pt x="145" y="69"/>
                  </a:lnTo>
                  <a:lnTo>
                    <a:pt x="135" y="67"/>
                  </a:lnTo>
                  <a:lnTo>
                    <a:pt x="130" y="68"/>
                  </a:lnTo>
                  <a:lnTo>
                    <a:pt x="121" y="72"/>
                  </a:lnTo>
                  <a:lnTo>
                    <a:pt x="109" y="72"/>
                  </a:lnTo>
                  <a:lnTo>
                    <a:pt x="98" y="69"/>
                  </a:lnTo>
                  <a:lnTo>
                    <a:pt x="87" y="69"/>
                  </a:lnTo>
                  <a:lnTo>
                    <a:pt x="77" y="80"/>
                  </a:lnTo>
                  <a:lnTo>
                    <a:pt x="70" y="94"/>
                  </a:lnTo>
                  <a:lnTo>
                    <a:pt x="67" y="107"/>
                  </a:lnTo>
                  <a:lnTo>
                    <a:pt x="67" y="137"/>
                  </a:lnTo>
                  <a:lnTo>
                    <a:pt x="75" y="144"/>
                  </a:lnTo>
                  <a:lnTo>
                    <a:pt x="86" y="148"/>
                  </a:lnTo>
                  <a:lnTo>
                    <a:pt x="100" y="171"/>
                  </a:lnTo>
                  <a:lnTo>
                    <a:pt x="121" y="170"/>
                  </a:lnTo>
                  <a:lnTo>
                    <a:pt x="124" y="164"/>
                  </a:lnTo>
                  <a:lnTo>
                    <a:pt x="132" y="156"/>
                  </a:lnTo>
                  <a:lnTo>
                    <a:pt x="140" y="146"/>
                  </a:lnTo>
                  <a:lnTo>
                    <a:pt x="151" y="143"/>
                  </a:lnTo>
                  <a:lnTo>
                    <a:pt x="159" y="145"/>
                  </a:lnTo>
                  <a:lnTo>
                    <a:pt x="163" y="145"/>
                  </a:lnTo>
                  <a:lnTo>
                    <a:pt x="172" y="148"/>
                  </a:lnTo>
                  <a:lnTo>
                    <a:pt x="177" y="140"/>
                  </a:lnTo>
                  <a:lnTo>
                    <a:pt x="193" y="138"/>
                  </a:lnTo>
                  <a:lnTo>
                    <a:pt x="215" y="138"/>
                  </a:lnTo>
                  <a:lnTo>
                    <a:pt x="217" y="129"/>
                  </a:lnTo>
                  <a:lnTo>
                    <a:pt x="233" y="124"/>
                  </a:lnTo>
                  <a:lnTo>
                    <a:pt x="244" y="124"/>
                  </a:lnTo>
                  <a:lnTo>
                    <a:pt x="250" y="133"/>
                  </a:lnTo>
                  <a:lnTo>
                    <a:pt x="249" y="144"/>
                  </a:lnTo>
                  <a:lnTo>
                    <a:pt x="243" y="150"/>
                  </a:lnTo>
                  <a:lnTo>
                    <a:pt x="231" y="144"/>
                  </a:lnTo>
                  <a:lnTo>
                    <a:pt x="218" y="146"/>
                  </a:lnTo>
                  <a:lnTo>
                    <a:pt x="198" y="172"/>
                  </a:lnTo>
                  <a:lnTo>
                    <a:pt x="189" y="180"/>
                  </a:lnTo>
                  <a:lnTo>
                    <a:pt x="173" y="187"/>
                  </a:lnTo>
                  <a:lnTo>
                    <a:pt x="166" y="189"/>
                  </a:lnTo>
                  <a:lnTo>
                    <a:pt x="155" y="196"/>
                  </a:lnTo>
                  <a:lnTo>
                    <a:pt x="150" y="197"/>
                  </a:lnTo>
                  <a:lnTo>
                    <a:pt x="137" y="193"/>
                  </a:lnTo>
                  <a:lnTo>
                    <a:pt x="139" y="203"/>
                  </a:lnTo>
                  <a:lnTo>
                    <a:pt x="152" y="212"/>
                  </a:lnTo>
                  <a:lnTo>
                    <a:pt x="180" y="251"/>
                  </a:lnTo>
                  <a:lnTo>
                    <a:pt x="185" y="252"/>
                  </a:lnTo>
                  <a:lnTo>
                    <a:pt x="190" y="263"/>
                  </a:lnTo>
                  <a:lnTo>
                    <a:pt x="196" y="271"/>
                  </a:lnTo>
                  <a:lnTo>
                    <a:pt x="193" y="277"/>
                  </a:lnTo>
                  <a:lnTo>
                    <a:pt x="185" y="279"/>
                  </a:lnTo>
                  <a:lnTo>
                    <a:pt x="184" y="286"/>
                  </a:lnTo>
                  <a:lnTo>
                    <a:pt x="185" y="293"/>
                  </a:lnTo>
                  <a:lnTo>
                    <a:pt x="198" y="301"/>
                  </a:lnTo>
                  <a:lnTo>
                    <a:pt x="202" y="309"/>
                  </a:lnTo>
                  <a:lnTo>
                    <a:pt x="202" y="317"/>
                  </a:lnTo>
                  <a:lnTo>
                    <a:pt x="209" y="321"/>
                  </a:lnTo>
                  <a:lnTo>
                    <a:pt x="216" y="320"/>
                  </a:lnTo>
                  <a:lnTo>
                    <a:pt x="218" y="328"/>
                  </a:lnTo>
                  <a:lnTo>
                    <a:pt x="215" y="332"/>
                  </a:lnTo>
                  <a:lnTo>
                    <a:pt x="211" y="337"/>
                  </a:lnTo>
                  <a:lnTo>
                    <a:pt x="196" y="337"/>
                  </a:lnTo>
                  <a:lnTo>
                    <a:pt x="182" y="341"/>
                  </a:lnTo>
                  <a:lnTo>
                    <a:pt x="175" y="354"/>
                  </a:lnTo>
                  <a:lnTo>
                    <a:pt x="166" y="360"/>
                  </a:lnTo>
                  <a:lnTo>
                    <a:pt x="150" y="359"/>
                  </a:lnTo>
                  <a:lnTo>
                    <a:pt x="146" y="348"/>
                  </a:lnTo>
                  <a:lnTo>
                    <a:pt x="145" y="333"/>
                  </a:lnTo>
                  <a:lnTo>
                    <a:pt x="148" y="321"/>
                  </a:lnTo>
                  <a:lnTo>
                    <a:pt x="143" y="314"/>
                  </a:lnTo>
                  <a:lnTo>
                    <a:pt x="131" y="305"/>
                  </a:lnTo>
                  <a:lnTo>
                    <a:pt x="120" y="294"/>
                  </a:lnTo>
                  <a:lnTo>
                    <a:pt x="113" y="280"/>
                  </a:lnTo>
                  <a:lnTo>
                    <a:pt x="121" y="264"/>
                  </a:lnTo>
                  <a:lnTo>
                    <a:pt x="121" y="253"/>
                  </a:lnTo>
                  <a:lnTo>
                    <a:pt x="119" y="245"/>
                  </a:lnTo>
                  <a:lnTo>
                    <a:pt x="116" y="239"/>
                  </a:lnTo>
                  <a:lnTo>
                    <a:pt x="105" y="237"/>
                  </a:lnTo>
                  <a:lnTo>
                    <a:pt x="92" y="245"/>
                  </a:lnTo>
                  <a:lnTo>
                    <a:pt x="81" y="253"/>
                  </a:lnTo>
                  <a:lnTo>
                    <a:pt x="76" y="267"/>
                  </a:lnTo>
                  <a:lnTo>
                    <a:pt x="83" y="280"/>
                  </a:lnTo>
                  <a:lnTo>
                    <a:pt x="83" y="294"/>
                  </a:lnTo>
                  <a:lnTo>
                    <a:pt x="82" y="344"/>
                  </a:lnTo>
                  <a:lnTo>
                    <a:pt x="86" y="354"/>
                  </a:lnTo>
                  <a:lnTo>
                    <a:pt x="80" y="368"/>
                  </a:lnTo>
                  <a:lnTo>
                    <a:pt x="81" y="384"/>
                  </a:lnTo>
                  <a:lnTo>
                    <a:pt x="85" y="397"/>
                  </a:lnTo>
                  <a:lnTo>
                    <a:pt x="82" y="400"/>
                  </a:lnTo>
                  <a:lnTo>
                    <a:pt x="67" y="401"/>
                  </a:lnTo>
                  <a:lnTo>
                    <a:pt x="55" y="404"/>
                  </a:lnTo>
                  <a:lnTo>
                    <a:pt x="42" y="403"/>
                  </a:lnTo>
                  <a:lnTo>
                    <a:pt x="33" y="398"/>
                  </a:lnTo>
                  <a:lnTo>
                    <a:pt x="27" y="384"/>
                  </a:lnTo>
                  <a:lnTo>
                    <a:pt x="34" y="363"/>
                  </a:lnTo>
                  <a:lnTo>
                    <a:pt x="35" y="350"/>
                  </a:lnTo>
                  <a:lnTo>
                    <a:pt x="43" y="316"/>
                  </a:lnTo>
                  <a:lnTo>
                    <a:pt x="39" y="310"/>
                  </a:lnTo>
                  <a:lnTo>
                    <a:pt x="34" y="284"/>
                  </a:lnTo>
                  <a:lnTo>
                    <a:pt x="22" y="284"/>
                  </a:lnTo>
                  <a:lnTo>
                    <a:pt x="11" y="285"/>
                  </a:lnTo>
                  <a:lnTo>
                    <a:pt x="2" y="273"/>
                  </a:lnTo>
                  <a:lnTo>
                    <a:pt x="0" y="259"/>
                  </a:lnTo>
                  <a:lnTo>
                    <a:pt x="1" y="240"/>
                  </a:lnTo>
                  <a:lnTo>
                    <a:pt x="12" y="226"/>
                  </a:lnTo>
                  <a:lnTo>
                    <a:pt x="18" y="210"/>
                  </a:lnTo>
                  <a:lnTo>
                    <a:pt x="26" y="196"/>
                  </a:lnTo>
                  <a:lnTo>
                    <a:pt x="24" y="166"/>
                  </a:lnTo>
                  <a:lnTo>
                    <a:pt x="37" y="144"/>
                  </a:lnTo>
                  <a:lnTo>
                    <a:pt x="44" y="137"/>
                  </a:lnTo>
                  <a:lnTo>
                    <a:pt x="49" y="128"/>
                  </a:lnTo>
                  <a:lnTo>
                    <a:pt x="51" y="138"/>
                  </a:lnTo>
                  <a:lnTo>
                    <a:pt x="54" y="126"/>
                  </a:lnTo>
                  <a:lnTo>
                    <a:pt x="53" y="105"/>
                  </a:lnTo>
                  <a:lnTo>
                    <a:pt x="45" y="97"/>
                  </a:lnTo>
                  <a:lnTo>
                    <a:pt x="48" y="97"/>
                  </a:lnTo>
                  <a:lnTo>
                    <a:pt x="55" y="86"/>
                  </a:lnTo>
                  <a:lnTo>
                    <a:pt x="55" y="80"/>
                  </a:lnTo>
                  <a:lnTo>
                    <a:pt x="57" y="69"/>
                  </a:lnTo>
                  <a:lnTo>
                    <a:pt x="62" y="58"/>
                  </a:lnTo>
                  <a:lnTo>
                    <a:pt x="73" y="46"/>
                  </a:lnTo>
                  <a:lnTo>
                    <a:pt x="78" y="46"/>
                  </a:lnTo>
                  <a:lnTo>
                    <a:pt x="86" y="52"/>
                  </a:lnTo>
                  <a:lnTo>
                    <a:pt x="93" y="51"/>
                  </a:lnTo>
                  <a:lnTo>
                    <a:pt x="102" y="40"/>
                  </a:lnTo>
                  <a:lnTo>
                    <a:pt x="104" y="27"/>
                  </a:lnTo>
                  <a:lnTo>
                    <a:pt x="110" y="24"/>
                  </a:lnTo>
                  <a:lnTo>
                    <a:pt x="120" y="2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任意多边形: 形状 59"/>
            <p:cNvSpPr>
              <a:spLocks noChangeAspect="1"/>
            </p:cNvSpPr>
            <p:nvPr/>
          </p:nvSpPr>
          <p:spPr bwMode="gray">
            <a:xfrm>
              <a:off x="8118658" y="4418101"/>
              <a:ext cx="25442" cy="59369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2" y="0"/>
                </a:cxn>
                <a:cxn ang="0">
                  <a:pos x="34" y="2"/>
                </a:cxn>
                <a:cxn ang="0">
                  <a:pos x="36" y="6"/>
                </a:cxn>
                <a:cxn ang="0">
                  <a:pos x="31" y="14"/>
                </a:cxn>
                <a:cxn ang="0">
                  <a:pos x="27" y="17"/>
                </a:cxn>
                <a:cxn ang="0">
                  <a:pos x="26" y="21"/>
                </a:cxn>
                <a:cxn ang="0">
                  <a:pos x="31" y="25"/>
                </a:cxn>
                <a:cxn ang="0">
                  <a:pos x="34" y="36"/>
                </a:cxn>
                <a:cxn ang="0">
                  <a:pos x="36" y="45"/>
                </a:cxn>
                <a:cxn ang="0">
                  <a:pos x="34" y="53"/>
                </a:cxn>
                <a:cxn ang="0">
                  <a:pos x="22" y="65"/>
                </a:cxn>
                <a:cxn ang="0">
                  <a:pos x="15" y="72"/>
                </a:cxn>
                <a:cxn ang="0">
                  <a:pos x="15" y="74"/>
                </a:cxn>
                <a:cxn ang="0">
                  <a:pos x="22" y="75"/>
                </a:cxn>
                <a:cxn ang="0">
                  <a:pos x="28" y="69"/>
                </a:cxn>
                <a:cxn ang="0">
                  <a:pos x="37" y="63"/>
                </a:cxn>
                <a:cxn ang="0">
                  <a:pos x="47" y="45"/>
                </a:cxn>
                <a:cxn ang="0">
                  <a:pos x="57" y="40"/>
                </a:cxn>
                <a:cxn ang="0">
                  <a:pos x="68" y="38"/>
                </a:cxn>
                <a:cxn ang="0">
                  <a:pos x="70" y="41"/>
                </a:cxn>
                <a:cxn ang="0">
                  <a:pos x="74" y="49"/>
                </a:cxn>
                <a:cxn ang="0">
                  <a:pos x="74" y="63"/>
                </a:cxn>
                <a:cxn ang="0">
                  <a:pos x="52" y="78"/>
                </a:cxn>
                <a:cxn ang="0">
                  <a:pos x="52" y="81"/>
                </a:cxn>
                <a:cxn ang="0">
                  <a:pos x="69" y="92"/>
                </a:cxn>
                <a:cxn ang="0">
                  <a:pos x="70" y="99"/>
                </a:cxn>
                <a:cxn ang="0">
                  <a:pos x="74" y="103"/>
                </a:cxn>
                <a:cxn ang="0">
                  <a:pos x="80" y="107"/>
                </a:cxn>
                <a:cxn ang="0">
                  <a:pos x="70" y="108"/>
                </a:cxn>
                <a:cxn ang="0">
                  <a:pos x="62" y="102"/>
                </a:cxn>
                <a:cxn ang="0">
                  <a:pos x="47" y="100"/>
                </a:cxn>
                <a:cxn ang="0">
                  <a:pos x="36" y="96"/>
                </a:cxn>
                <a:cxn ang="0">
                  <a:pos x="31" y="102"/>
                </a:cxn>
                <a:cxn ang="0">
                  <a:pos x="30" y="118"/>
                </a:cxn>
                <a:cxn ang="0">
                  <a:pos x="32" y="137"/>
                </a:cxn>
                <a:cxn ang="0">
                  <a:pos x="37" y="146"/>
                </a:cxn>
                <a:cxn ang="0">
                  <a:pos x="43" y="158"/>
                </a:cxn>
                <a:cxn ang="0">
                  <a:pos x="54" y="170"/>
                </a:cxn>
                <a:cxn ang="0">
                  <a:pos x="49" y="170"/>
                </a:cxn>
                <a:cxn ang="0">
                  <a:pos x="39" y="160"/>
                </a:cxn>
                <a:cxn ang="0">
                  <a:pos x="21" y="137"/>
                </a:cxn>
                <a:cxn ang="0">
                  <a:pos x="17" y="106"/>
                </a:cxn>
                <a:cxn ang="0">
                  <a:pos x="12" y="92"/>
                </a:cxn>
                <a:cxn ang="0">
                  <a:pos x="12" y="80"/>
                </a:cxn>
                <a:cxn ang="0">
                  <a:pos x="10" y="72"/>
                </a:cxn>
                <a:cxn ang="0">
                  <a:pos x="5" y="68"/>
                </a:cxn>
                <a:cxn ang="0">
                  <a:pos x="0" y="59"/>
                </a:cxn>
                <a:cxn ang="0">
                  <a:pos x="1" y="49"/>
                </a:cxn>
                <a:cxn ang="0">
                  <a:pos x="3" y="48"/>
                </a:cxn>
                <a:cxn ang="0">
                  <a:pos x="10" y="25"/>
                </a:cxn>
                <a:cxn ang="0">
                  <a:pos x="15" y="15"/>
                </a:cxn>
                <a:cxn ang="0">
                  <a:pos x="31" y="0"/>
                </a:cxn>
              </a:cxnLst>
              <a:rect l="0" t="0" r="r" b="b"/>
              <a:pathLst>
                <a:path w="80" h="170">
                  <a:moveTo>
                    <a:pt x="31" y="0"/>
                  </a:moveTo>
                  <a:lnTo>
                    <a:pt x="32" y="0"/>
                  </a:lnTo>
                  <a:lnTo>
                    <a:pt x="34" y="2"/>
                  </a:lnTo>
                  <a:lnTo>
                    <a:pt x="36" y="6"/>
                  </a:lnTo>
                  <a:lnTo>
                    <a:pt x="31" y="14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31" y="25"/>
                  </a:lnTo>
                  <a:lnTo>
                    <a:pt x="34" y="36"/>
                  </a:lnTo>
                  <a:lnTo>
                    <a:pt x="36" y="45"/>
                  </a:lnTo>
                  <a:lnTo>
                    <a:pt x="34" y="53"/>
                  </a:lnTo>
                  <a:lnTo>
                    <a:pt x="22" y="65"/>
                  </a:lnTo>
                  <a:lnTo>
                    <a:pt x="15" y="72"/>
                  </a:lnTo>
                  <a:lnTo>
                    <a:pt x="15" y="74"/>
                  </a:lnTo>
                  <a:lnTo>
                    <a:pt x="22" y="75"/>
                  </a:lnTo>
                  <a:lnTo>
                    <a:pt x="28" y="69"/>
                  </a:lnTo>
                  <a:lnTo>
                    <a:pt x="37" y="63"/>
                  </a:lnTo>
                  <a:lnTo>
                    <a:pt x="47" y="45"/>
                  </a:lnTo>
                  <a:lnTo>
                    <a:pt x="57" y="40"/>
                  </a:lnTo>
                  <a:lnTo>
                    <a:pt x="68" y="38"/>
                  </a:lnTo>
                  <a:lnTo>
                    <a:pt x="70" y="41"/>
                  </a:lnTo>
                  <a:lnTo>
                    <a:pt x="74" y="49"/>
                  </a:lnTo>
                  <a:lnTo>
                    <a:pt x="74" y="63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69" y="92"/>
                  </a:lnTo>
                  <a:lnTo>
                    <a:pt x="70" y="99"/>
                  </a:lnTo>
                  <a:lnTo>
                    <a:pt x="74" y="103"/>
                  </a:lnTo>
                  <a:lnTo>
                    <a:pt x="80" y="107"/>
                  </a:lnTo>
                  <a:lnTo>
                    <a:pt x="70" y="108"/>
                  </a:lnTo>
                  <a:lnTo>
                    <a:pt x="62" y="102"/>
                  </a:lnTo>
                  <a:lnTo>
                    <a:pt x="47" y="100"/>
                  </a:lnTo>
                  <a:lnTo>
                    <a:pt x="36" y="96"/>
                  </a:lnTo>
                  <a:lnTo>
                    <a:pt x="31" y="102"/>
                  </a:lnTo>
                  <a:lnTo>
                    <a:pt x="30" y="118"/>
                  </a:lnTo>
                  <a:lnTo>
                    <a:pt x="32" y="137"/>
                  </a:lnTo>
                  <a:lnTo>
                    <a:pt x="37" y="146"/>
                  </a:lnTo>
                  <a:lnTo>
                    <a:pt x="43" y="158"/>
                  </a:lnTo>
                  <a:lnTo>
                    <a:pt x="54" y="170"/>
                  </a:lnTo>
                  <a:lnTo>
                    <a:pt x="49" y="170"/>
                  </a:lnTo>
                  <a:lnTo>
                    <a:pt x="39" y="160"/>
                  </a:lnTo>
                  <a:lnTo>
                    <a:pt x="21" y="137"/>
                  </a:lnTo>
                  <a:lnTo>
                    <a:pt x="17" y="106"/>
                  </a:lnTo>
                  <a:lnTo>
                    <a:pt x="12" y="92"/>
                  </a:lnTo>
                  <a:lnTo>
                    <a:pt x="12" y="80"/>
                  </a:lnTo>
                  <a:lnTo>
                    <a:pt x="10" y="72"/>
                  </a:lnTo>
                  <a:lnTo>
                    <a:pt x="5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3" y="48"/>
                  </a:lnTo>
                  <a:lnTo>
                    <a:pt x="10" y="25"/>
                  </a:lnTo>
                  <a:lnTo>
                    <a:pt x="15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1" name="任意多边形: 形状 60"/>
            <p:cNvSpPr>
              <a:spLocks noChangeAspect="1"/>
            </p:cNvSpPr>
            <p:nvPr/>
          </p:nvSpPr>
          <p:spPr bwMode="gray">
            <a:xfrm>
              <a:off x="8180673" y="4468739"/>
              <a:ext cx="181276" cy="167629"/>
            </a:xfrm>
            <a:custGeom>
              <a:avLst/>
              <a:gdLst/>
              <a:ahLst/>
              <a:cxnLst>
                <a:cxn ang="0">
                  <a:pos x="549" y="469"/>
                </a:cxn>
                <a:cxn ang="0">
                  <a:pos x="503" y="428"/>
                </a:cxn>
                <a:cxn ang="0">
                  <a:pos x="474" y="427"/>
                </a:cxn>
                <a:cxn ang="0">
                  <a:pos x="441" y="433"/>
                </a:cxn>
                <a:cxn ang="0">
                  <a:pos x="426" y="433"/>
                </a:cxn>
                <a:cxn ang="0">
                  <a:pos x="378" y="431"/>
                </a:cxn>
                <a:cxn ang="0">
                  <a:pos x="419" y="383"/>
                </a:cxn>
                <a:cxn ang="0">
                  <a:pos x="444" y="385"/>
                </a:cxn>
                <a:cxn ang="0">
                  <a:pos x="431" y="368"/>
                </a:cxn>
                <a:cxn ang="0">
                  <a:pos x="421" y="335"/>
                </a:cxn>
                <a:cxn ang="0">
                  <a:pos x="406" y="293"/>
                </a:cxn>
                <a:cxn ang="0">
                  <a:pos x="378" y="269"/>
                </a:cxn>
                <a:cxn ang="0">
                  <a:pos x="342" y="250"/>
                </a:cxn>
                <a:cxn ang="0">
                  <a:pos x="290" y="235"/>
                </a:cxn>
                <a:cxn ang="0">
                  <a:pos x="229" y="223"/>
                </a:cxn>
                <a:cxn ang="0">
                  <a:pos x="210" y="206"/>
                </a:cxn>
                <a:cxn ang="0">
                  <a:pos x="188" y="203"/>
                </a:cxn>
                <a:cxn ang="0">
                  <a:pos x="168" y="183"/>
                </a:cxn>
                <a:cxn ang="0">
                  <a:pos x="161" y="149"/>
                </a:cxn>
                <a:cxn ang="0">
                  <a:pos x="152" y="167"/>
                </a:cxn>
                <a:cxn ang="0">
                  <a:pos x="132" y="203"/>
                </a:cxn>
                <a:cxn ang="0">
                  <a:pos x="105" y="190"/>
                </a:cxn>
                <a:cxn ang="0">
                  <a:pos x="95" y="163"/>
                </a:cxn>
                <a:cxn ang="0">
                  <a:pos x="56" y="141"/>
                </a:cxn>
                <a:cxn ang="0">
                  <a:pos x="95" y="130"/>
                </a:cxn>
                <a:cxn ang="0">
                  <a:pos x="147" y="120"/>
                </a:cxn>
                <a:cxn ang="0">
                  <a:pos x="162" y="93"/>
                </a:cxn>
                <a:cxn ang="0">
                  <a:pos x="94" y="106"/>
                </a:cxn>
                <a:cxn ang="0">
                  <a:pos x="55" y="83"/>
                </a:cxn>
                <a:cxn ang="0">
                  <a:pos x="27" y="63"/>
                </a:cxn>
                <a:cxn ang="0">
                  <a:pos x="2" y="51"/>
                </a:cxn>
                <a:cxn ang="0">
                  <a:pos x="29" y="23"/>
                </a:cxn>
                <a:cxn ang="0">
                  <a:pos x="78" y="0"/>
                </a:cxn>
                <a:cxn ang="0">
                  <a:pos x="126" y="18"/>
                </a:cxn>
                <a:cxn ang="0">
                  <a:pos x="178" y="49"/>
                </a:cxn>
                <a:cxn ang="0">
                  <a:pos x="179" y="114"/>
                </a:cxn>
                <a:cxn ang="0">
                  <a:pos x="205" y="122"/>
                </a:cxn>
                <a:cxn ang="0">
                  <a:pos x="234" y="164"/>
                </a:cxn>
                <a:cxn ang="0">
                  <a:pos x="269" y="148"/>
                </a:cxn>
                <a:cxn ang="0">
                  <a:pos x="302" y="103"/>
                </a:cxn>
                <a:cxn ang="0">
                  <a:pos x="345" y="90"/>
                </a:cxn>
                <a:cxn ang="0">
                  <a:pos x="380" y="57"/>
                </a:cxn>
                <a:cxn ang="0">
                  <a:pos x="421" y="77"/>
                </a:cxn>
                <a:cxn ang="0">
                  <a:pos x="471" y="100"/>
                </a:cxn>
                <a:cxn ang="0">
                  <a:pos x="506" y="104"/>
                </a:cxn>
                <a:cxn ang="0">
                  <a:pos x="534" y="114"/>
                </a:cxn>
                <a:cxn ang="0">
                  <a:pos x="543" y="121"/>
                </a:cxn>
                <a:cxn ang="0">
                  <a:pos x="555" y="129"/>
                </a:cxn>
                <a:cxn ang="0">
                  <a:pos x="555" y="351"/>
                </a:cxn>
                <a:cxn ang="0">
                  <a:pos x="568" y="480"/>
                </a:cxn>
              </a:cxnLst>
              <a:rect l="0" t="0" r="r" b="b"/>
              <a:pathLst>
                <a:path w="568" h="480">
                  <a:moveTo>
                    <a:pt x="568" y="480"/>
                  </a:moveTo>
                  <a:lnTo>
                    <a:pt x="568" y="479"/>
                  </a:lnTo>
                  <a:lnTo>
                    <a:pt x="556" y="475"/>
                  </a:lnTo>
                  <a:lnTo>
                    <a:pt x="549" y="469"/>
                  </a:lnTo>
                  <a:lnTo>
                    <a:pt x="532" y="455"/>
                  </a:lnTo>
                  <a:lnTo>
                    <a:pt x="523" y="444"/>
                  </a:lnTo>
                  <a:lnTo>
                    <a:pt x="513" y="433"/>
                  </a:lnTo>
                  <a:lnTo>
                    <a:pt x="503" y="428"/>
                  </a:lnTo>
                  <a:lnTo>
                    <a:pt x="501" y="425"/>
                  </a:lnTo>
                  <a:lnTo>
                    <a:pt x="497" y="421"/>
                  </a:lnTo>
                  <a:lnTo>
                    <a:pt x="484" y="423"/>
                  </a:lnTo>
                  <a:lnTo>
                    <a:pt x="474" y="427"/>
                  </a:lnTo>
                  <a:lnTo>
                    <a:pt x="455" y="423"/>
                  </a:lnTo>
                  <a:lnTo>
                    <a:pt x="447" y="431"/>
                  </a:lnTo>
                  <a:lnTo>
                    <a:pt x="442" y="426"/>
                  </a:lnTo>
                  <a:lnTo>
                    <a:pt x="441" y="433"/>
                  </a:lnTo>
                  <a:lnTo>
                    <a:pt x="441" y="436"/>
                  </a:lnTo>
                  <a:lnTo>
                    <a:pt x="438" y="437"/>
                  </a:lnTo>
                  <a:lnTo>
                    <a:pt x="431" y="437"/>
                  </a:lnTo>
                  <a:lnTo>
                    <a:pt x="426" y="433"/>
                  </a:lnTo>
                  <a:lnTo>
                    <a:pt x="405" y="439"/>
                  </a:lnTo>
                  <a:lnTo>
                    <a:pt x="385" y="440"/>
                  </a:lnTo>
                  <a:lnTo>
                    <a:pt x="378" y="440"/>
                  </a:lnTo>
                  <a:lnTo>
                    <a:pt x="378" y="431"/>
                  </a:lnTo>
                  <a:lnTo>
                    <a:pt x="384" y="421"/>
                  </a:lnTo>
                  <a:lnTo>
                    <a:pt x="390" y="405"/>
                  </a:lnTo>
                  <a:lnTo>
                    <a:pt x="406" y="386"/>
                  </a:lnTo>
                  <a:lnTo>
                    <a:pt x="419" y="383"/>
                  </a:lnTo>
                  <a:lnTo>
                    <a:pt x="427" y="384"/>
                  </a:lnTo>
                  <a:lnTo>
                    <a:pt x="437" y="390"/>
                  </a:lnTo>
                  <a:lnTo>
                    <a:pt x="444" y="393"/>
                  </a:lnTo>
                  <a:lnTo>
                    <a:pt x="444" y="385"/>
                  </a:lnTo>
                  <a:lnTo>
                    <a:pt x="433" y="377"/>
                  </a:lnTo>
                  <a:lnTo>
                    <a:pt x="435" y="373"/>
                  </a:lnTo>
                  <a:lnTo>
                    <a:pt x="442" y="372"/>
                  </a:lnTo>
                  <a:lnTo>
                    <a:pt x="431" y="368"/>
                  </a:lnTo>
                  <a:lnTo>
                    <a:pt x="420" y="359"/>
                  </a:lnTo>
                  <a:lnTo>
                    <a:pt x="426" y="357"/>
                  </a:lnTo>
                  <a:lnTo>
                    <a:pt x="430" y="341"/>
                  </a:lnTo>
                  <a:lnTo>
                    <a:pt x="421" y="335"/>
                  </a:lnTo>
                  <a:lnTo>
                    <a:pt x="414" y="321"/>
                  </a:lnTo>
                  <a:lnTo>
                    <a:pt x="410" y="300"/>
                  </a:lnTo>
                  <a:lnTo>
                    <a:pt x="410" y="297"/>
                  </a:lnTo>
                  <a:lnTo>
                    <a:pt x="406" y="293"/>
                  </a:lnTo>
                  <a:lnTo>
                    <a:pt x="395" y="277"/>
                  </a:lnTo>
                  <a:lnTo>
                    <a:pt x="389" y="277"/>
                  </a:lnTo>
                  <a:lnTo>
                    <a:pt x="383" y="275"/>
                  </a:lnTo>
                  <a:lnTo>
                    <a:pt x="378" y="269"/>
                  </a:lnTo>
                  <a:lnTo>
                    <a:pt x="377" y="269"/>
                  </a:lnTo>
                  <a:lnTo>
                    <a:pt x="372" y="262"/>
                  </a:lnTo>
                  <a:lnTo>
                    <a:pt x="361" y="260"/>
                  </a:lnTo>
                  <a:lnTo>
                    <a:pt x="342" y="250"/>
                  </a:lnTo>
                  <a:lnTo>
                    <a:pt x="334" y="251"/>
                  </a:lnTo>
                  <a:lnTo>
                    <a:pt x="313" y="240"/>
                  </a:lnTo>
                  <a:lnTo>
                    <a:pt x="299" y="237"/>
                  </a:lnTo>
                  <a:lnTo>
                    <a:pt x="290" y="235"/>
                  </a:lnTo>
                  <a:lnTo>
                    <a:pt x="270" y="228"/>
                  </a:lnTo>
                  <a:lnTo>
                    <a:pt x="260" y="227"/>
                  </a:lnTo>
                  <a:lnTo>
                    <a:pt x="243" y="224"/>
                  </a:lnTo>
                  <a:lnTo>
                    <a:pt x="229" y="223"/>
                  </a:lnTo>
                  <a:lnTo>
                    <a:pt x="228" y="219"/>
                  </a:lnTo>
                  <a:lnTo>
                    <a:pt x="224" y="218"/>
                  </a:lnTo>
                  <a:lnTo>
                    <a:pt x="215" y="213"/>
                  </a:lnTo>
                  <a:lnTo>
                    <a:pt x="210" y="206"/>
                  </a:lnTo>
                  <a:lnTo>
                    <a:pt x="207" y="199"/>
                  </a:lnTo>
                  <a:lnTo>
                    <a:pt x="199" y="199"/>
                  </a:lnTo>
                  <a:lnTo>
                    <a:pt x="189" y="197"/>
                  </a:lnTo>
                  <a:lnTo>
                    <a:pt x="188" y="203"/>
                  </a:lnTo>
                  <a:lnTo>
                    <a:pt x="184" y="197"/>
                  </a:lnTo>
                  <a:lnTo>
                    <a:pt x="175" y="191"/>
                  </a:lnTo>
                  <a:lnTo>
                    <a:pt x="170" y="189"/>
                  </a:lnTo>
                  <a:lnTo>
                    <a:pt x="168" y="183"/>
                  </a:lnTo>
                  <a:lnTo>
                    <a:pt x="158" y="179"/>
                  </a:lnTo>
                  <a:lnTo>
                    <a:pt x="156" y="171"/>
                  </a:lnTo>
                  <a:lnTo>
                    <a:pt x="157" y="162"/>
                  </a:lnTo>
                  <a:lnTo>
                    <a:pt x="161" y="149"/>
                  </a:lnTo>
                  <a:lnTo>
                    <a:pt x="159" y="142"/>
                  </a:lnTo>
                  <a:lnTo>
                    <a:pt x="157" y="148"/>
                  </a:lnTo>
                  <a:lnTo>
                    <a:pt x="156" y="159"/>
                  </a:lnTo>
                  <a:lnTo>
                    <a:pt x="152" y="167"/>
                  </a:lnTo>
                  <a:lnTo>
                    <a:pt x="145" y="181"/>
                  </a:lnTo>
                  <a:lnTo>
                    <a:pt x="142" y="189"/>
                  </a:lnTo>
                  <a:lnTo>
                    <a:pt x="138" y="196"/>
                  </a:lnTo>
                  <a:lnTo>
                    <a:pt x="132" y="203"/>
                  </a:lnTo>
                  <a:lnTo>
                    <a:pt x="113" y="206"/>
                  </a:lnTo>
                  <a:lnTo>
                    <a:pt x="108" y="203"/>
                  </a:lnTo>
                  <a:lnTo>
                    <a:pt x="105" y="200"/>
                  </a:lnTo>
                  <a:lnTo>
                    <a:pt x="105" y="190"/>
                  </a:lnTo>
                  <a:lnTo>
                    <a:pt x="102" y="179"/>
                  </a:lnTo>
                  <a:lnTo>
                    <a:pt x="103" y="174"/>
                  </a:lnTo>
                  <a:lnTo>
                    <a:pt x="103" y="163"/>
                  </a:lnTo>
                  <a:lnTo>
                    <a:pt x="95" y="163"/>
                  </a:lnTo>
                  <a:lnTo>
                    <a:pt x="88" y="149"/>
                  </a:lnTo>
                  <a:lnTo>
                    <a:pt x="78" y="143"/>
                  </a:lnTo>
                  <a:lnTo>
                    <a:pt x="65" y="143"/>
                  </a:lnTo>
                  <a:lnTo>
                    <a:pt x="56" y="141"/>
                  </a:lnTo>
                  <a:lnTo>
                    <a:pt x="57" y="132"/>
                  </a:lnTo>
                  <a:lnTo>
                    <a:pt x="67" y="127"/>
                  </a:lnTo>
                  <a:lnTo>
                    <a:pt x="81" y="127"/>
                  </a:lnTo>
                  <a:lnTo>
                    <a:pt x="95" y="130"/>
                  </a:lnTo>
                  <a:lnTo>
                    <a:pt x="115" y="119"/>
                  </a:lnTo>
                  <a:lnTo>
                    <a:pt x="125" y="115"/>
                  </a:lnTo>
                  <a:lnTo>
                    <a:pt x="135" y="119"/>
                  </a:lnTo>
                  <a:lnTo>
                    <a:pt x="147" y="120"/>
                  </a:lnTo>
                  <a:lnTo>
                    <a:pt x="156" y="116"/>
                  </a:lnTo>
                  <a:lnTo>
                    <a:pt x="157" y="105"/>
                  </a:lnTo>
                  <a:lnTo>
                    <a:pt x="161" y="99"/>
                  </a:lnTo>
                  <a:lnTo>
                    <a:pt x="162" y="93"/>
                  </a:lnTo>
                  <a:lnTo>
                    <a:pt x="152" y="97"/>
                  </a:lnTo>
                  <a:lnTo>
                    <a:pt x="132" y="101"/>
                  </a:lnTo>
                  <a:lnTo>
                    <a:pt x="110" y="106"/>
                  </a:lnTo>
                  <a:lnTo>
                    <a:pt x="94" y="106"/>
                  </a:lnTo>
                  <a:lnTo>
                    <a:pt x="86" y="104"/>
                  </a:lnTo>
                  <a:lnTo>
                    <a:pt x="77" y="106"/>
                  </a:lnTo>
                  <a:lnTo>
                    <a:pt x="62" y="99"/>
                  </a:lnTo>
                  <a:lnTo>
                    <a:pt x="55" y="83"/>
                  </a:lnTo>
                  <a:lnTo>
                    <a:pt x="52" y="72"/>
                  </a:lnTo>
                  <a:lnTo>
                    <a:pt x="46" y="67"/>
                  </a:lnTo>
                  <a:lnTo>
                    <a:pt x="36" y="62"/>
                  </a:lnTo>
                  <a:lnTo>
                    <a:pt x="27" y="63"/>
                  </a:lnTo>
                  <a:lnTo>
                    <a:pt x="19" y="60"/>
                  </a:lnTo>
                  <a:lnTo>
                    <a:pt x="17" y="66"/>
                  </a:lnTo>
                  <a:lnTo>
                    <a:pt x="0" y="58"/>
                  </a:lnTo>
                  <a:lnTo>
                    <a:pt x="2" y="51"/>
                  </a:lnTo>
                  <a:lnTo>
                    <a:pt x="7" y="45"/>
                  </a:lnTo>
                  <a:lnTo>
                    <a:pt x="16" y="28"/>
                  </a:lnTo>
                  <a:lnTo>
                    <a:pt x="19" y="25"/>
                  </a:lnTo>
                  <a:lnTo>
                    <a:pt x="29" y="23"/>
                  </a:lnTo>
                  <a:lnTo>
                    <a:pt x="38" y="23"/>
                  </a:lnTo>
                  <a:lnTo>
                    <a:pt x="48" y="19"/>
                  </a:lnTo>
                  <a:lnTo>
                    <a:pt x="66" y="3"/>
                  </a:lnTo>
                  <a:lnTo>
                    <a:pt x="78" y="0"/>
                  </a:lnTo>
                  <a:lnTo>
                    <a:pt x="93" y="0"/>
                  </a:lnTo>
                  <a:lnTo>
                    <a:pt x="107" y="2"/>
                  </a:lnTo>
                  <a:lnTo>
                    <a:pt x="119" y="11"/>
                  </a:lnTo>
                  <a:lnTo>
                    <a:pt x="126" y="18"/>
                  </a:lnTo>
                  <a:lnTo>
                    <a:pt x="135" y="23"/>
                  </a:lnTo>
                  <a:lnTo>
                    <a:pt x="168" y="23"/>
                  </a:lnTo>
                  <a:lnTo>
                    <a:pt x="172" y="39"/>
                  </a:lnTo>
                  <a:lnTo>
                    <a:pt x="178" y="49"/>
                  </a:lnTo>
                  <a:lnTo>
                    <a:pt x="179" y="65"/>
                  </a:lnTo>
                  <a:lnTo>
                    <a:pt x="175" y="77"/>
                  </a:lnTo>
                  <a:lnTo>
                    <a:pt x="174" y="90"/>
                  </a:lnTo>
                  <a:lnTo>
                    <a:pt x="179" y="114"/>
                  </a:lnTo>
                  <a:lnTo>
                    <a:pt x="193" y="132"/>
                  </a:lnTo>
                  <a:lnTo>
                    <a:pt x="194" y="127"/>
                  </a:lnTo>
                  <a:lnTo>
                    <a:pt x="195" y="119"/>
                  </a:lnTo>
                  <a:lnTo>
                    <a:pt x="205" y="122"/>
                  </a:lnTo>
                  <a:lnTo>
                    <a:pt x="210" y="138"/>
                  </a:lnTo>
                  <a:lnTo>
                    <a:pt x="213" y="142"/>
                  </a:lnTo>
                  <a:lnTo>
                    <a:pt x="218" y="153"/>
                  </a:lnTo>
                  <a:lnTo>
                    <a:pt x="234" y="164"/>
                  </a:lnTo>
                  <a:lnTo>
                    <a:pt x="242" y="164"/>
                  </a:lnTo>
                  <a:lnTo>
                    <a:pt x="255" y="163"/>
                  </a:lnTo>
                  <a:lnTo>
                    <a:pt x="261" y="151"/>
                  </a:lnTo>
                  <a:lnTo>
                    <a:pt x="269" y="148"/>
                  </a:lnTo>
                  <a:lnTo>
                    <a:pt x="275" y="143"/>
                  </a:lnTo>
                  <a:lnTo>
                    <a:pt x="276" y="135"/>
                  </a:lnTo>
                  <a:lnTo>
                    <a:pt x="296" y="120"/>
                  </a:lnTo>
                  <a:lnTo>
                    <a:pt x="302" y="103"/>
                  </a:lnTo>
                  <a:lnTo>
                    <a:pt x="310" y="100"/>
                  </a:lnTo>
                  <a:lnTo>
                    <a:pt x="318" y="100"/>
                  </a:lnTo>
                  <a:lnTo>
                    <a:pt x="336" y="97"/>
                  </a:lnTo>
                  <a:lnTo>
                    <a:pt x="345" y="90"/>
                  </a:lnTo>
                  <a:lnTo>
                    <a:pt x="344" y="81"/>
                  </a:lnTo>
                  <a:lnTo>
                    <a:pt x="349" y="77"/>
                  </a:lnTo>
                  <a:lnTo>
                    <a:pt x="361" y="67"/>
                  </a:lnTo>
                  <a:lnTo>
                    <a:pt x="380" y="57"/>
                  </a:lnTo>
                  <a:lnTo>
                    <a:pt x="387" y="60"/>
                  </a:lnTo>
                  <a:lnTo>
                    <a:pt x="390" y="65"/>
                  </a:lnTo>
                  <a:lnTo>
                    <a:pt x="410" y="72"/>
                  </a:lnTo>
                  <a:lnTo>
                    <a:pt x="421" y="77"/>
                  </a:lnTo>
                  <a:lnTo>
                    <a:pt x="427" y="78"/>
                  </a:lnTo>
                  <a:lnTo>
                    <a:pt x="432" y="83"/>
                  </a:lnTo>
                  <a:lnTo>
                    <a:pt x="455" y="90"/>
                  </a:lnTo>
                  <a:lnTo>
                    <a:pt x="471" y="100"/>
                  </a:lnTo>
                  <a:lnTo>
                    <a:pt x="479" y="104"/>
                  </a:lnTo>
                  <a:lnTo>
                    <a:pt x="491" y="108"/>
                  </a:lnTo>
                  <a:lnTo>
                    <a:pt x="501" y="106"/>
                  </a:lnTo>
                  <a:lnTo>
                    <a:pt x="506" y="104"/>
                  </a:lnTo>
                  <a:lnTo>
                    <a:pt x="514" y="108"/>
                  </a:lnTo>
                  <a:lnTo>
                    <a:pt x="519" y="106"/>
                  </a:lnTo>
                  <a:lnTo>
                    <a:pt x="523" y="108"/>
                  </a:lnTo>
                  <a:lnTo>
                    <a:pt x="534" y="114"/>
                  </a:lnTo>
                  <a:lnTo>
                    <a:pt x="539" y="114"/>
                  </a:lnTo>
                  <a:lnTo>
                    <a:pt x="541" y="116"/>
                  </a:lnTo>
                  <a:lnTo>
                    <a:pt x="541" y="119"/>
                  </a:lnTo>
                  <a:lnTo>
                    <a:pt x="543" y="121"/>
                  </a:lnTo>
                  <a:lnTo>
                    <a:pt x="549" y="121"/>
                  </a:lnTo>
                  <a:lnTo>
                    <a:pt x="551" y="120"/>
                  </a:lnTo>
                  <a:lnTo>
                    <a:pt x="556" y="120"/>
                  </a:lnTo>
                  <a:lnTo>
                    <a:pt x="555" y="129"/>
                  </a:lnTo>
                  <a:lnTo>
                    <a:pt x="560" y="254"/>
                  </a:lnTo>
                  <a:lnTo>
                    <a:pt x="560" y="326"/>
                  </a:lnTo>
                  <a:lnTo>
                    <a:pt x="556" y="347"/>
                  </a:lnTo>
                  <a:lnTo>
                    <a:pt x="555" y="351"/>
                  </a:lnTo>
                  <a:lnTo>
                    <a:pt x="562" y="368"/>
                  </a:lnTo>
                  <a:lnTo>
                    <a:pt x="562" y="409"/>
                  </a:lnTo>
                  <a:lnTo>
                    <a:pt x="565" y="466"/>
                  </a:lnTo>
                  <a:lnTo>
                    <a:pt x="568" y="48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2" name="任意多边形: 形状 61"/>
            <p:cNvSpPr>
              <a:spLocks noChangeAspect="1"/>
            </p:cNvSpPr>
            <p:nvPr/>
          </p:nvSpPr>
          <p:spPr bwMode="gray">
            <a:xfrm>
              <a:off x="8528915" y="4510647"/>
              <a:ext cx="41344" cy="41907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20" y="11"/>
                </a:cxn>
                <a:cxn ang="0">
                  <a:pos x="26" y="16"/>
                </a:cxn>
                <a:cxn ang="0">
                  <a:pos x="34" y="20"/>
                </a:cxn>
                <a:cxn ang="0">
                  <a:pos x="54" y="35"/>
                </a:cxn>
                <a:cxn ang="0">
                  <a:pos x="66" y="36"/>
                </a:cxn>
                <a:cxn ang="0">
                  <a:pos x="75" y="43"/>
                </a:cxn>
                <a:cxn ang="0">
                  <a:pos x="81" y="49"/>
                </a:cxn>
                <a:cxn ang="0">
                  <a:pos x="95" y="58"/>
                </a:cxn>
                <a:cxn ang="0">
                  <a:pos x="100" y="66"/>
                </a:cxn>
                <a:cxn ang="0">
                  <a:pos x="107" y="71"/>
                </a:cxn>
                <a:cxn ang="0">
                  <a:pos x="117" y="74"/>
                </a:cxn>
                <a:cxn ang="0">
                  <a:pos x="121" y="78"/>
                </a:cxn>
                <a:cxn ang="0">
                  <a:pos x="124" y="87"/>
                </a:cxn>
                <a:cxn ang="0">
                  <a:pos x="129" y="93"/>
                </a:cxn>
                <a:cxn ang="0">
                  <a:pos x="129" y="100"/>
                </a:cxn>
                <a:cxn ang="0">
                  <a:pos x="124" y="107"/>
                </a:cxn>
                <a:cxn ang="0">
                  <a:pos x="120" y="119"/>
                </a:cxn>
                <a:cxn ang="0">
                  <a:pos x="111" y="119"/>
                </a:cxn>
                <a:cxn ang="0">
                  <a:pos x="105" y="93"/>
                </a:cxn>
                <a:cxn ang="0">
                  <a:pos x="97" y="71"/>
                </a:cxn>
                <a:cxn ang="0">
                  <a:pos x="86" y="53"/>
                </a:cxn>
                <a:cxn ang="0">
                  <a:pos x="80" y="49"/>
                </a:cxn>
                <a:cxn ang="0">
                  <a:pos x="66" y="47"/>
                </a:cxn>
                <a:cxn ang="0">
                  <a:pos x="54" y="39"/>
                </a:cxn>
                <a:cxn ang="0">
                  <a:pos x="46" y="31"/>
                </a:cxn>
                <a:cxn ang="0">
                  <a:pos x="40" y="30"/>
                </a:cxn>
                <a:cxn ang="0">
                  <a:pos x="31" y="23"/>
                </a:cxn>
                <a:cxn ang="0">
                  <a:pos x="26" y="21"/>
                </a:cxn>
                <a:cxn ang="0">
                  <a:pos x="9" y="10"/>
                </a:cxn>
                <a:cxn ang="0">
                  <a:pos x="0" y="9"/>
                </a:cxn>
                <a:cxn ang="0">
                  <a:pos x="0" y="3"/>
                </a:cxn>
              </a:cxnLst>
              <a:rect l="0" t="0" r="r" b="b"/>
              <a:pathLst>
                <a:path w="129" h="119">
                  <a:moveTo>
                    <a:pt x="0" y="3"/>
                  </a:moveTo>
                  <a:lnTo>
                    <a:pt x="2" y="0"/>
                  </a:lnTo>
                  <a:lnTo>
                    <a:pt x="20" y="11"/>
                  </a:lnTo>
                  <a:lnTo>
                    <a:pt x="26" y="16"/>
                  </a:lnTo>
                  <a:lnTo>
                    <a:pt x="34" y="20"/>
                  </a:lnTo>
                  <a:lnTo>
                    <a:pt x="54" y="35"/>
                  </a:lnTo>
                  <a:lnTo>
                    <a:pt x="66" y="36"/>
                  </a:lnTo>
                  <a:lnTo>
                    <a:pt x="75" y="43"/>
                  </a:lnTo>
                  <a:lnTo>
                    <a:pt x="81" y="49"/>
                  </a:lnTo>
                  <a:lnTo>
                    <a:pt x="95" y="58"/>
                  </a:lnTo>
                  <a:lnTo>
                    <a:pt x="100" y="66"/>
                  </a:lnTo>
                  <a:lnTo>
                    <a:pt x="107" y="71"/>
                  </a:lnTo>
                  <a:lnTo>
                    <a:pt x="117" y="74"/>
                  </a:lnTo>
                  <a:lnTo>
                    <a:pt x="121" y="78"/>
                  </a:lnTo>
                  <a:lnTo>
                    <a:pt x="124" y="87"/>
                  </a:lnTo>
                  <a:lnTo>
                    <a:pt x="129" y="93"/>
                  </a:lnTo>
                  <a:lnTo>
                    <a:pt x="129" y="100"/>
                  </a:lnTo>
                  <a:lnTo>
                    <a:pt x="124" y="107"/>
                  </a:lnTo>
                  <a:lnTo>
                    <a:pt x="120" y="119"/>
                  </a:lnTo>
                  <a:lnTo>
                    <a:pt x="111" y="119"/>
                  </a:lnTo>
                  <a:lnTo>
                    <a:pt x="105" y="93"/>
                  </a:lnTo>
                  <a:lnTo>
                    <a:pt x="97" y="71"/>
                  </a:lnTo>
                  <a:lnTo>
                    <a:pt x="86" y="53"/>
                  </a:lnTo>
                  <a:lnTo>
                    <a:pt x="80" y="49"/>
                  </a:lnTo>
                  <a:lnTo>
                    <a:pt x="66" y="47"/>
                  </a:lnTo>
                  <a:lnTo>
                    <a:pt x="54" y="39"/>
                  </a:lnTo>
                  <a:lnTo>
                    <a:pt x="46" y="31"/>
                  </a:lnTo>
                  <a:lnTo>
                    <a:pt x="40" y="30"/>
                  </a:lnTo>
                  <a:lnTo>
                    <a:pt x="31" y="23"/>
                  </a:lnTo>
                  <a:lnTo>
                    <a:pt x="26" y="21"/>
                  </a:lnTo>
                  <a:lnTo>
                    <a:pt x="9" y="10"/>
                  </a:lnTo>
                  <a:lnTo>
                    <a:pt x="0" y="9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3" name="任意多边形: 形状 62"/>
            <p:cNvSpPr>
              <a:spLocks noChangeAspect="1"/>
            </p:cNvSpPr>
            <p:nvPr/>
          </p:nvSpPr>
          <p:spPr bwMode="gray">
            <a:xfrm>
              <a:off x="7678189" y="4007760"/>
              <a:ext cx="125622" cy="289858"/>
            </a:xfrm>
            <a:custGeom>
              <a:avLst/>
              <a:gdLst/>
              <a:ahLst/>
              <a:cxnLst>
                <a:cxn ang="0">
                  <a:pos x="237" y="758"/>
                </a:cxn>
                <a:cxn ang="0">
                  <a:pos x="250" y="749"/>
                </a:cxn>
                <a:cxn ang="0">
                  <a:pos x="270" y="727"/>
                </a:cxn>
                <a:cxn ang="0">
                  <a:pos x="321" y="713"/>
                </a:cxn>
                <a:cxn ang="0">
                  <a:pos x="376" y="679"/>
                </a:cxn>
                <a:cxn ang="0">
                  <a:pos x="387" y="654"/>
                </a:cxn>
                <a:cxn ang="0">
                  <a:pos x="388" y="643"/>
                </a:cxn>
                <a:cxn ang="0">
                  <a:pos x="388" y="607"/>
                </a:cxn>
                <a:cxn ang="0">
                  <a:pos x="395" y="596"/>
                </a:cxn>
                <a:cxn ang="0">
                  <a:pos x="389" y="557"/>
                </a:cxn>
                <a:cxn ang="0">
                  <a:pos x="382" y="507"/>
                </a:cxn>
                <a:cxn ang="0">
                  <a:pos x="336" y="409"/>
                </a:cxn>
                <a:cxn ang="0">
                  <a:pos x="323" y="401"/>
                </a:cxn>
                <a:cxn ang="0">
                  <a:pos x="281" y="372"/>
                </a:cxn>
                <a:cxn ang="0">
                  <a:pos x="255" y="344"/>
                </a:cxn>
                <a:cxn ang="0">
                  <a:pos x="228" y="297"/>
                </a:cxn>
                <a:cxn ang="0">
                  <a:pos x="194" y="245"/>
                </a:cxn>
                <a:cxn ang="0">
                  <a:pos x="239" y="171"/>
                </a:cxn>
                <a:cxn ang="0">
                  <a:pos x="258" y="140"/>
                </a:cxn>
                <a:cxn ang="0">
                  <a:pos x="307" y="105"/>
                </a:cxn>
                <a:cxn ang="0">
                  <a:pos x="312" y="97"/>
                </a:cxn>
                <a:cxn ang="0">
                  <a:pos x="255" y="77"/>
                </a:cxn>
                <a:cxn ang="0">
                  <a:pos x="244" y="26"/>
                </a:cxn>
                <a:cxn ang="0">
                  <a:pos x="184" y="5"/>
                </a:cxn>
                <a:cxn ang="0">
                  <a:pos x="142" y="19"/>
                </a:cxn>
                <a:cxn ang="0">
                  <a:pos x="104" y="33"/>
                </a:cxn>
                <a:cxn ang="0">
                  <a:pos x="71" y="31"/>
                </a:cxn>
                <a:cxn ang="0">
                  <a:pos x="36" y="33"/>
                </a:cxn>
                <a:cxn ang="0">
                  <a:pos x="13" y="37"/>
                </a:cxn>
                <a:cxn ang="0">
                  <a:pos x="12" y="60"/>
                </a:cxn>
                <a:cxn ang="0">
                  <a:pos x="41" y="112"/>
                </a:cxn>
                <a:cxn ang="0">
                  <a:pos x="97" y="134"/>
                </a:cxn>
                <a:cxn ang="0">
                  <a:pos x="129" y="162"/>
                </a:cxn>
                <a:cxn ang="0">
                  <a:pos x="146" y="192"/>
                </a:cxn>
                <a:cxn ang="0">
                  <a:pos x="107" y="208"/>
                </a:cxn>
                <a:cxn ang="0">
                  <a:pos x="107" y="231"/>
                </a:cxn>
                <a:cxn ang="0">
                  <a:pos x="165" y="280"/>
                </a:cxn>
                <a:cxn ang="0">
                  <a:pos x="213" y="332"/>
                </a:cxn>
                <a:cxn ang="0">
                  <a:pos x="238" y="371"/>
                </a:cxn>
                <a:cxn ang="0">
                  <a:pos x="265" y="396"/>
                </a:cxn>
                <a:cxn ang="0">
                  <a:pos x="292" y="457"/>
                </a:cxn>
                <a:cxn ang="0">
                  <a:pos x="299" y="558"/>
                </a:cxn>
                <a:cxn ang="0">
                  <a:pos x="281" y="625"/>
                </a:cxn>
                <a:cxn ang="0">
                  <a:pos x="238" y="646"/>
                </a:cxn>
                <a:cxn ang="0">
                  <a:pos x="206" y="674"/>
                </a:cxn>
                <a:cxn ang="0">
                  <a:pos x="194" y="697"/>
                </a:cxn>
                <a:cxn ang="0">
                  <a:pos x="158" y="705"/>
                </a:cxn>
                <a:cxn ang="0">
                  <a:pos x="134" y="726"/>
                </a:cxn>
                <a:cxn ang="0">
                  <a:pos x="161" y="752"/>
                </a:cxn>
                <a:cxn ang="0">
                  <a:pos x="148" y="797"/>
                </a:cxn>
                <a:cxn ang="0">
                  <a:pos x="153" y="832"/>
                </a:cxn>
                <a:cxn ang="0">
                  <a:pos x="195" y="797"/>
                </a:cxn>
                <a:cxn ang="0">
                  <a:pos x="228" y="773"/>
                </a:cxn>
              </a:cxnLst>
              <a:rect l="0" t="0" r="r" b="b"/>
              <a:pathLst>
                <a:path w="395" h="832">
                  <a:moveTo>
                    <a:pt x="228" y="773"/>
                  </a:moveTo>
                  <a:lnTo>
                    <a:pt x="238" y="776"/>
                  </a:lnTo>
                  <a:lnTo>
                    <a:pt x="242" y="768"/>
                  </a:lnTo>
                  <a:lnTo>
                    <a:pt x="237" y="758"/>
                  </a:lnTo>
                  <a:lnTo>
                    <a:pt x="239" y="753"/>
                  </a:lnTo>
                  <a:lnTo>
                    <a:pt x="245" y="754"/>
                  </a:lnTo>
                  <a:lnTo>
                    <a:pt x="247" y="748"/>
                  </a:lnTo>
                  <a:lnTo>
                    <a:pt x="250" y="749"/>
                  </a:lnTo>
                  <a:lnTo>
                    <a:pt x="249" y="741"/>
                  </a:lnTo>
                  <a:lnTo>
                    <a:pt x="253" y="737"/>
                  </a:lnTo>
                  <a:lnTo>
                    <a:pt x="255" y="731"/>
                  </a:lnTo>
                  <a:lnTo>
                    <a:pt x="270" y="727"/>
                  </a:lnTo>
                  <a:lnTo>
                    <a:pt x="276" y="731"/>
                  </a:lnTo>
                  <a:lnTo>
                    <a:pt x="283" y="731"/>
                  </a:lnTo>
                  <a:lnTo>
                    <a:pt x="308" y="716"/>
                  </a:lnTo>
                  <a:lnTo>
                    <a:pt x="321" y="713"/>
                  </a:lnTo>
                  <a:lnTo>
                    <a:pt x="330" y="701"/>
                  </a:lnTo>
                  <a:lnTo>
                    <a:pt x="361" y="687"/>
                  </a:lnTo>
                  <a:lnTo>
                    <a:pt x="367" y="681"/>
                  </a:lnTo>
                  <a:lnTo>
                    <a:pt x="376" y="679"/>
                  </a:lnTo>
                  <a:lnTo>
                    <a:pt x="378" y="673"/>
                  </a:lnTo>
                  <a:lnTo>
                    <a:pt x="379" y="665"/>
                  </a:lnTo>
                  <a:lnTo>
                    <a:pt x="385" y="660"/>
                  </a:lnTo>
                  <a:lnTo>
                    <a:pt x="387" y="654"/>
                  </a:lnTo>
                  <a:lnTo>
                    <a:pt x="383" y="650"/>
                  </a:lnTo>
                  <a:lnTo>
                    <a:pt x="385" y="646"/>
                  </a:lnTo>
                  <a:lnTo>
                    <a:pt x="388" y="647"/>
                  </a:lnTo>
                  <a:lnTo>
                    <a:pt x="388" y="643"/>
                  </a:lnTo>
                  <a:lnTo>
                    <a:pt x="383" y="619"/>
                  </a:lnTo>
                  <a:lnTo>
                    <a:pt x="384" y="615"/>
                  </a:lnTo>
                  <a:lnTo>
                    <a:pt x="388" y="618"/>
                  </a:lnTo>
                  <a:lnTo>
                    <a:pt x="388" y="607"/>
                  </a:lnTo>
                  <a:lnTo>
                    <a:pt x="392" y="602"/>
                  </a:lnTo>
                  <a:lnTo>
                    <a:pt x="395" y="603"/>
                  </a:lnTo>
                  <a:lnTo>
                    <a:pt x="395" y="607"/>
                  </a:lnTo>
                  <a:lnTo>
                    <a:pt x="395" y="596"/>
                  </a:lnTo>
                  <a:lnTo>
                    <a:pt x="394" y="587"/>
                  </a:lnTo>
                  <a:lnTo>
                    <a:pt x="390" y="585"/>
                  </a:lnTo>
                  <a:lnTo>
                    <a:pt x="389" y="569"/>
                  </a:lnTo>
                  <a:lnTo>
                    <a:pt x="389" y="557"/>
                  </a:lnTo>
                  <a:lnTo>
                    <a:pt x="388" y="549"/>
                  </a:lnTo>
                  <a:lnTo>
                    <a:pt x="388" y="539"/>
                  </a:lnTo>
                  <a:lnTo>
                    <a:pt x="385" y="536"/>
                  </a:lnTo>
                  <a:lnTo>
                    <a:pt x="382" y="507"/>
                  </a:lnTo>
                  <a:lnTo>
                    <a:pt x="366" y="456"/>
                  </a:lnTo>
                  <a:lnTo>
                    <a:pt x="344" y="434"/>
                  </a:lnTo>
                  <a:lnTo>
                    <a:pt x="337" y="424"/>
                  </a:lnTo>
                  <a:lnTo>
                    <a:pt x="336" y="409"/>
                  </a:lnTo>
                  <a:lnTo>
                    <a:pt x="335" y="413"/>
                  </a:lnTo>
                  <a:lnTo>
                    <a:pt x="329" y="414"/>
                  </a:lnTo>
                  <a:lnTo>
                    <a:pt x="329" y="409"/>
                  </a:lnTo>
                  <a:lnTo>
                    <a:pt x="323" y="401"/>
                  </a:lnTo>
                  <a:lnTo>
                    <a:pt x="306" y="398"/>
                  </a:lnTo>
                  <a:lnTo>
                    <a:pt x="298" y="387"/>
                  </a:lnTo>
                  <a:lnTo>
                    <a:pt x="290" y="378"/>
                  </a:lnTo>
                  <a:lnTo>
                    <a:pt x="281" y="372"/>
                  </a:lnTo>
                  <a:lnTo>
                    <a:pt x="274" y="362"/>
                  </a:lnTo>
                  <a:lnTo>
                    <a:pt x="270" y="359"/>
                  </a:lnTo>
                  <a:lnTo>
                    <a:pt x="265" y="351"/>
                  </a:lnTo>
                  <a:lnTo>
                    <a:pt x="255" y="344"/>
                  </a:lnTo>
                  <a:lnTo>
                    <a:pt x="248" y="334"/>
                  </a:lnTo>
                  <a:lnTo>
                    <a:pt x="236" y="324"/>
                  </a:lnTo>
                  <a:lnTo>
                    <a:pt x="234" y="312"/>
                  </a:lnTo>
                  <a:lnTo>
                    <a:pt x="228" y="297"/>
                  </a:lnTo>
                  <a:lnTo>
                    <a:pt x="217" y="290"/>
                  </a:lnTo>
                  <a:lnTo>
                    <a:pt x="197" y="270"/>
                  </a:lnTo>
                  <a:lnTo>
                    <a:pt x="191" y="258"/>
                  </a:lnTo>
                  <a:lnTo>
                    <a:pt x="194" y="245"/>
                  </a:lnTo>
                  <a:lnTo>
                    <a:pt x="197" y="235"/>
                  </a:lnTo>
                  <a:lnTo>
                    <a:pt x="199" y="222"/>
                  </a:lnTo>
                  <a:lnTo>
                    <a:pt x="211" y="195"/>
                  </a:lnTo>
                  <a:lnTo>
                    <a:pt x="239" y="171"/>
                  </a:lnTo>
                  <a:lnTo>
                    <a:pt x="243" y="166"/>
                  </a:lnTo>
                  <a:lnTo>
                    <a:pt x="247" y="152"/>
                  </a:lnTo>
                  <a:lnTo>
                    <a:pt x="253" y="145"/>
                  </a:lnTo>
                  <a:lnTo>
                    <a:pt x="258" y="140"/>
                  </a:lnTo>
                  <a:lnTo>
                    <a:pt x="276" y="132"/>
                  </a:lnTo>
                  <a:lnTo>
                    <a:pt x="286" y="124"/>
                  </a:lnTo>
                  <a:lnTo>
                    <a:pt x="287" y="116"/>
                  </a:lnTo>
                  <a:lnTo>
                    <a:pt x="307" y="105"/>
                  </a:lnTo>
                  <a:lnTo>
                    <a:pt x="315" y="108"/>
                  </a:lnTo>
                  <a:lnTo>
                    <a:pt x="318" y="106"/>
                  </a:lnTo>
                  <a:lnTo>
                    <a:pt x="319" y="102"/>
                  </a:lnTo>
                  <a:lnTo>
                    <a:pt x="312" y="97"/>
                  </a:lnTo>
                  <a:lnTo>
                    <a:pt x="293" y="98"/>
                  </a:lnTo>
                  <a:lnTo>
                    <a:pt x="283" y="96"/>
                  </a:lnTo>
                  <a:lnTo>
                    <a:pt x="278" y="91"/>
                  </a:lnTo>
                  <a:lnTo>
                    <a:pt x="255" y="77"/>
                  </a:lnTo>
                  <a:lnTo>
                    <a:pt x="248" y="65"/>
                  </a:lnTo>
                  <a:lnTo>
                    <a:pt x="243" y="50"/>
                  </a:lnTo>
                  <a:lnTo>
                    <a:pt x="248" y="35"/>
                  </a:lnTo>
                  <a:lnTo>
                    <a:pt x="244" y="26"/>
                  </a:lnTo>
                  <a:lnTo>
                    <a:pt x="224" y="25"/>
                  </a:lnTo>
                  <a:lnTo>
                    <a:pt x="211" y="21"/>
                  </a:lnTo>
                  <a:lnTo>
                    <a:pt x="196" y="15"/>
                  </a:lnTo>
                  <a:lnTo>
                    <a:pt x="184" y="5"/>
                  </a:lnTo>
                  <a:lnTo>
                    <a:pt x="169" y="0"/>
                  </a:lnTo>
                  <a:lnTo>
                    <a:pt x="162" y="1"/>
                  </a:lnTo>
                  <a:lnTo>
                    <a:pt x="152" y="12"/>
                  </a:lnTo>
                  <a:lnTo>
                    <a:pt x="142" y="19"/>
                  </a:lnTo>
                  <a:lnTo>
                    <a:pt x="127" y="27"/>
                  </a:lnTo>
                  <a:lnTo>
                    <a:pt x="121" y="28"/>
                  </a:lnTo>
                  <a:lnTo>
                    <a:pt x="113" y="26"/>
                  </a:lnTo>
                  <a:lnTo>
                    <a:pt x="104" y="33"/>
                  </a:lnTo>
                  <a:lnTo>
                    <a:pt x="94" y="38"/>
                  </a:lnTo>
                  <a:lnTo>
                    <a:pt x="91" y="32"/>
                  </a:lnTo>
                  <a:lnTo>
                    <a:pt x="77" y="36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0" y="42"/>
                  </a:lnTo>
                  <a:lnTo>
                    <a:pt x="44" y="41"/>
                  </a:lnTo>
                  <a:lnTo>
                    <a:pt x="36" y="33"/>
                  </a:lnTo>
                  <a:lnTo>
                    <a:pt x="23" y="31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3" y="37"/>
                  </a:lnTo>
                  <a:lnTo>
                    <a:pt x="7" y="44"/>
                  </a:lnTo>
                  <a:lnTo>
                    <a:pt x="7" y="48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29" y="80"/>
                  </a:lnTo>
                  <a:lnTo>
                    <a:pt x="39" y="90"/>
                  </a:lnTo>
                  <a:lnTo>
                    <a:pt x="44" y="100"/>
                  </a:lnTo>
                  <a:lnTo>
                    <a:pt x="41" y="112"/>
                  </a:lnTo>
                  <a:lnTo>
                    <a:pt x="43" y="120"/>
                  </a:lnTo>
                  <a:lnTo>
                    <a:pt x="57" y="135"/>
                  </a:lnTo>
                  <a:lnTo>
                    <a:pt x="77" y="139"/>
                  </a:lnTo>
                  <a:lnTo>
                    <a:pt x="97" y="134"/>
                  </a:lnTo>
                  <a:lnTo>
                    <a:pt x="113" y="135"/>
                  </a:lnTo>
                  <a:lnTo>
                    <a:pt x="122" y="146"/>
                  </a:lnTo>
                  <a:lnTo>
                    <a:pt x="127" y="155"/>
                  </a:lnTo>
                  <a:lnTo>
                    <a:pt x="129" y="162"/>
                  </a:lnTo>
                  <a:lnTo>
                    <a:pt x="137" y="168"/>
                  </a:lnTo>
                  <a:lnTo>
                    <a:pt x="141" y="177"/>
                  </a:lnTo>
                  <a:lnTo>
                    <a:pt x="147" y="183"/>
                  </a:lnTo>
                  <a:lnTo>
                    <a:pt x="146" y="192"/>
                  </a:lnTo>
                  <a:lnTo>
                    <a:pt x="130" y="208"/>
                  </a:lnTo>
                  <a:lnTo>
                    <a:pt x="125" y="208"/>
                  </a:lnTo>
                  <a:lnTo>
                    <a:pt x="114" y="205"/>
                  </a:lnTo>
                  <a:lnTo>
                    <a:pt x="107" y="208"/>
                  </a:lnTo>
                  <a:lnTo>
                    <a:pt x="103" y="213"/>
                  </a:lnTo>
                  <a:lnTo>
                    <a:pt x="99" y="222"/>
                  </a:lnTo>
                  <a:lnTo>
                    <a:pt x="100" y="229"/>
                  </a:lnTo>
                  <a:lnTo>
                    <a:pt x="107" y="231"/>
                  </a:lnTo>
                  <a:lnTo>
                    <a:pt x="115" y="237"/>
                  </a:lnTo>
                  <a:lnTo>
                    <a:pt x="134" y="247"/>
                  </a:lnTo>
                  <a:lnTo>
                    <a:pt x="161" y="267"/>
                  </a:lnTo>
                  <a:lnTo>
                    <a:pt x="165" y="280"/>
                  </a:lnTo>
                  <a:lnTo>
                    <a:pt x="188" y="301"/>
                  </a:lnTo>
                  <a:lnTo>
                    <a:pt x="191" y="311"/>
                  </a:lnTo>
                  <a:lnTo>
                    <a:pt x="208" y="331"/>
                  </a:lnTo>
                  <a:lnTo>
                    <a:pt x="213" y="332"/>
                  </a:lnTo>
                  <a:lnTo>
                    <a:pt x="231" y="344"/>
                  </a:lnTo>
                  <a:lnTo>
                    <a:pt x="236" y="358"/>
                  </a:lnTo>
                  <a:lnTo>
                    <a:pt x="239" y="370"/>
                  </a:lnTo>
                  <a:lnTo>
                    <a:pt x="238" y="371"/>
                  </a:lnTo>
                  <a:lnTo>
                    <a:pt x="239" y="372"/>
                  </a:lnTo>
                  <a:lnTo>
                    <a:pt x="243" y="386"/>
                  </a:lnTo>
                  <a:lnTo>
                    <a:pt x="251" y="386"/>
                  </a:lnTo>
                  <a:lnTo>
                    <a:pt x="265" y="396"/>
                  </a:lnTo>
                  <a:lnTo>
                    <a:pt x="274" y="404"/>
                  </a:lnTo>
                  <a:lnTo>
                    <a:pt x="278" y="421"/>
                  </a:lnTo>
                  <a:lnTo>
                    <a:pt x="291" y="450"/>
                  </a:lnTo>
                  <a:lnTo>
                    <a:pt x="292" y="457"/>
                  </a:lnTo>
                  <a:lnTo>
                    <a:pt x="292" y="490"/>
                  </a:lnTo>
                  <a:lnTo>
                    <a:pt x="290" y="527"/>
                  </a:lnTo>
                  <a:lnTo>
                    <a:pt x="292" y="543"/>
                  </a:lnTo>
                  <a:lnTo>
                    <a:pt x="299" y="558"/>
                  </a:lnTo>
                  <a:lnTo>
                    <a:pt x="298" y="607"/>
                  </a:lnTo>
                  <a:lnTo>
                    <a:pt x="296" y="619"/>
                  </a:lnTo>
                  <a:lnTo>
                    <a:pt x="290" y="628"/>
                  </a:lnTo>
                  <a:lnTo>
                    <a:pt x="281" y="625"/>
                  </a:lnTo>
                  <a:lnTo>
                    <a:pt x="271" y="634"/>
                  </a:lnTo>
                  <a:lnTo>
                    <a:pt x="264" y="638"/>
                  </a:lnTo>
                  <a:lnTo>
                    <a:pt x="256" y="638"/>
                  </a:lnTo>
                  <a:lnTo>
                    <a:pt x="238" y="646"/>
                  </a:lnTo>
                  <a:lnTo>
                    <a:pt x="237" y="656"/>
                  </a:lnTo>
                  <a:lnTo>
                    <a:pt x="218" y="657"/>
                  </a:lnTo>
                  <a:lnTo>
                    <a:pt x="208" y="661"/>
                  </a:lnTo>
                  <a:lnTo>
                    <a:pt x="206" y="674"/>
                  </a:lnTo>
                  <a:lnTo>
                    <a:pt x="207" y="683"/>
                  </a:lnTo>
                  <a:lnTo>
                    <a:pt x="208" y="692"/>
                  </a:lnTo>
                  <a:lnTo>
                    <a:pt x="202" y="694"/>
                  </a:lnTo>
                  <a:lnTo>
                    <a:pt x="194" y="697"/>
                  </a:lnTo>
                  <a:lnTo>
                    <a:pt x="183" y="704"/>
                  </a:lnTo>
                  <a:lnTo>
                    <a:pt x="173" y="708"/>
                  </a:lnTo>
                  <a:lnTo>
                    <a:pt x="165" y="705"/>
                  </a:lnTo>
                  <a:lnTo>
                    <a:pt x="158" y="705"/>
                  </a:lnTo>
                  <a:lnTo>
                    <a:pt x="157" y="715"/>
                  </a:lnTo>
                  <a:lnTo>
                    <a:pt x="152" y="720"/>
                  </a:lnTo>
                  <a:lnTo>
                    <a:pt x="145" y="724"/>
                  </a:lnTo>
                  <a:lnTo>
                    <a:pt x="134" y="726"/>
                  </a:lnTo>
                  <a:lnTo>
                    <a:pt x="129" y="727"/>
                  </a:lnTo>
                  <a:lnTo>
                    <a:pt x="136" y="738"/>
                  </a:lnTo>
                  <a:lnTo>
                    <a:pt x="154" y="746"/>
                  </a:lnTo>
                  <a:lnTo>
                    <a:pt x="161" y="752"/>
                  </a:lnTo>
                  <a:lnTo>
                    <a:pt x="157" y="760"/>
                  </a:lnTo>
                  <a:lnTo>
                    <a:pt x="150" y="770"/>
                  </a:lnTo>
                  <a:lnTo>
                    <a:pt x="148" y="786"/>
                  </a:lnTo>
                  <a:lnTo>
                    <a:pt x="148" y="797"/>
                  </a:lnTo>
                  <a:lnTo>
                    <a:pt x="151" y="810"/>
                  </a:lnTo>
                  <a:lnTo>
                    <a:pt x="156" y="822"/>
                  </a:lnTo>
                  <a:lnTo>
                    <a:pt x="151" y="827"/>
                  </a:lnTo>
                  <a:lnTo>
                    <a:pt x="153" y="832"/>
                  </a:lnTo>
                  <a:lnTo>
                    <a:pt x="162" y="830"/>
                  </a:lnTo>
                  <a:lnTo>
                    <a:pt x="175" y="821"/>
                  </a:lnTo>
                  <a:lnTo>
                    <a:pt x="186" y="807"/>
                  </a:lnTo>
                  <a:lnTo>
                    <a:pt x="195" y="797"/>
                  </a:lnTo>
                  <a:lnTo>
                    <a:pt x="216" y="789"/>
                  </a:lnTo>
                  <a:lnTo>
                    <a:pt x="220" y="785"/>
                  </a:lnTo>
                  <a:lnTo>
                    <a:pt x="220" y="778"/>
                  </a:lnTo>
                  <a:lnTo>
                    <a:pt x="228" y="7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4" name="任意多边形: 形状 63"/>
            <p:cNvSpPr>
              <a:spLocks noChangeAspect="1"/>
            </p:cNvSpPr>
            <p:nvPr/>
          </p:nvSpPr>
          <p:spPr bwMode="gray">
            <a:xfrm>
              <a:off x="7808581" y="4329049"/>
              <a:ext cx="168555" cy="115245"/>
            </a:xfrm>
            <a:custGeom>
              <a:avLst/>
              <a:gdLst/>
              <a:ahLst/>
              <a:cxnLst>
                <a:cxn ang="0">
                  <a:pos x="249" y="133"/>
                </a:cxn>
                <a:cxn ang="0">
                  <a:pos x="268" y="155"/>
                </a:cxn>
                <a:cxn ang="0">
                  <a:pos x="281" y="158"/>
                </a:cxn>
                <a:cxn ang="0">
                  <a:pos x="288" y="121"/>
                </a:cxn>
                <a:cxn ang="0">
                  <a:pos x="301" y="122"/>
                </a:cxn>
                <a:cxn ang="0">
                  <a:pos x="312" y="139"/>
                </a:cxn>
                <a:cxn ang="0">
                  <a:pos x="319" y="128"/>
                </a:cxn>
                <a:cxn ang="0">
                  <a:pos x="309" y="111"/>
                </a:cxn>
                <a:cxn ang="0">
                  <a:pos x="328" y="96"/>
                </a:cxn>
                <a:cxn ang="0">
                  <a:pos x="324" y="81"/>
                </a:cxn>
                <a:cxn ang="0">
                  <a:pos x="351" y="64"/>
                </a:cxn>
                <a:cxn ang="0">
                  <a:pos x="383" y="20"/>
                </a:cxn>
                <a:cxn ang="0">
                  <a:pos x="392" y="0"/>
                </a:cxn>
                <a:cxn ang="0">
                  <a:pos x="395" y="14"/>
                </a:cxn>
                <a:cxn ang="0">
                  <a:pos x="404" y="9"/>
                </a:cxn>
                <a:cxn ang="0">
                  <a:pos x="417" y="4"/>
                </a:cxn>
                <a:cxn ang="0">
                  <a:pos x="433" y="20"/>
                </a:cxn>
                <a:cxn ang="0">
                  <a:pos x="442" y="43"/>
                </a:cxn>
                <a:cxn ang="0">
                  <a:pos x="448" y="57"/>
                </a:cxn>
                <a:cxn ang="0">
                  <a:pos x="463" y="54"/>
                </a:cxn>
                <a:cxn ang="0">
                  <a:pos x="462" y="68"/>
                </a:cxn>
                <a:cxn ang="0">
                  <a:pos x="474" y="65"/>
                </a:cxn>
                <a:cxn ang="0">
                  <a:pos x="502" y="80"/>
                </a:cxn>
                <a:cxn ang="0">
                  <a:pos x="530" y="95"/>
                </a:cxn>
                <a:cxn ang="0">
                  <a:pos x="512" y="108"/>
                </a:cxn>
                <a:cxn ang="0">
                  <a:pos x="482" y="110"/>
                </a:cxn>
                <a:cxn ang="0">
                  <a:pos x="476" y="126"/>
                </a:cxn>
                <a:cxn ang="0">
                  <a:pos x="492" y="137"/>
                </a:cxn>
                <a:cxn ang="0">
                  <a:pos x="463" y="149"/>
                </a:cxn>
                <a:cxn ang="0">
                  <a:pos x="446" y="143"/>
                </a:cxn>
                <a:cxn ang="0">
                  <a:pos x="439" y="151"/>
                </a:cxn>
                <a:cxn ang="0">
                  <a:pos x="412" y="142"/>
                </a:cxn>
                <a:cxn ang="0">
                  <a:pos x="336" y="150"/>
                </a:cxn>
                <a:cxn ang="0">
                  <a:pos x="323" y="201"/>
                </a:cxn>
                <a:cxn ang="0">
                  <a:pos x="282" y="275"/>
                </a:cxn>
                <a:cxn ang="0">
                  <a:pos x="265" y="299"/>
                </a:cxn>
                <a:cxn ang="0">
                  <a:pos x="231" y="307"/>
                </a:cxn>
                <a:cxn ang="0">
                  <a:pos x="189" y="306"/>
                </a:cxn>
                <a:cxn ang="0">
                  <a:pos x="178" y="296"/>
                </a:cxn>
                <a:cxn ang="0">
                  <a:pos x="139" y="305"/>
                </a:cxn>
                <a:cxn ang="0">
                  <a:pos x="105" y="326"/>
                </a:cxn>
                <a:cxn ang="0">
                  <a:pos x="77" y="323"/>
                </a:cxn>
                <a:cxn ang="0">
                  <a:pos x="40" y="325"/>
                </a:cxn>
                <a:cxn ang="0">
                  <a:pos x="0" y="269"/>
                </a:cxn>
                <a:cxn ang="0">
                  <a:pos x="7" y="264"/>
                </a:cxn>
                <a:cxn ang="0">
                  <a:pos x="28" y="283"/>
                </a:cxn>
                <a:cxn ang="0">
                  <a:pos x="53" y="284"/>
                </a:cxn>
                <a:cxn ang="0">
                  <a:pos x="84" y="293"/>
                </a:cxn>
                <a:cxn ang="0">
                  <a:pos x="91" y="269"/>
                </a:cxn>
                <a:cxn ang="0">
                  <a:pos x="96" y="250"/>
                </a:cxn>
                <a:cxn ang="0">
                  <a:pos x="103" y="239"/>
                </a:cxn>
                <a:cxn ang="0">
                  <a:pos x="116" y="221"/>
                </a:cxn>
                <a:cxn ang="0">
                  <a:pos x="137" y="218"/>
                </a:cxn>
                <a:cxn ang="0">
                  <a:pos x="161" y="215"/>
                </a:cxn>
                <a:cxn ang="0">
                  <a:pos x="190" y="201"/>
                </a:cxn>
                <a:cxn ang="0">
                  <a:pos x="215" y="167"/>
                </a:cxn>
                <a:cxn ang="0">
                  <a:pos x="240" y="131"/>
                </a:cxn>
              </a:cxnLst>
              <a:rect l="0" t="0" r="r" b="b"/>
              <a:pathLst>
                <a:path w="530" h="330">
                  <a:moveTo>
                    <a:pt x="242" y="129"/>
                  </a:moveTo>
                  <a:lnTo>
                    <a:pt x="245" y="131"/>
                  </a:lnTo>
                  <a:lnTo>
                    <a:pt x="249" y="133"/>
                  </a:lnTo>
                  <a:lnTo>
                    <a:pt x="259" y="144"/>
                  </a:lnTo>
                  <a:lnTo>
                    <a:pt x="263" y="150"/>
                  </a:lnTo>
                  <a:lnTo>
                    <a:pt x="268" y="155"/>
                  </a:lnTo>
                  <a:lnTo>
                    <a:pt x="271" y="159"/>
                  </a:lnTo>
                  <a:lnTo>
                    <a:pt x="276" y="160"/>
                  </a:lnTo>
                  <a:lnTo>
                    <a:pt x="281" y="158"/>
                  </a:lnTo>
                  <a:lnTo>
                    <a:pt x="283" y="150"/>
                  </a:lnTo>
                  <a:lnTo>
                    <a:pt x="285" y="126"/>
                  </a:lnTo>
                  <a:lnTo>
                    <a:pt x="288" y="121"/>
                  </a:lnTo>
                  <a:lnTo>
                    <a:pt x="293" y="118"/>
                  </a:lnTo>
                  <a:lnTo>
                    <a:pt x="298" y="118"/>
                  </a:lnTo>
                  <a:lnTo>
                    <a:pt x="301" y="122"/>
                  </a:lnTo>
                  <a:lnTo>
                    <a:pt x="303" y="129"/>
                  </a:lnTo>
                  <a:lnTo>
                    <a:pt x="307" y="137"/>
                  </a:lnTo>
                  <a:lnTo>
                    <a:pt x="312" y="139"/>
                  </a:lnTo>
                  <a:lnTo>
                    <a:pt x="318" y="139"/>
                  </a:lnTo>
                  <a:lnTo>
                    <a:pt x="319" y="134"/>
                  </a:lnTo>
                  <a:lnTo>
                    <a:pt x="319" y="128"/>
                  </a:lnTo>
                  <a:lnTo>
                    <a:pt x="318" y="123"/>
                  </a:lnTo>
                  <a:lnTo>
                    <a:pt x="314" y="116"/>
                  </a:lnTo>
                  <a:lnTo>
                    <a:pt x="309" y="111"/>
                  </a:lnTo>
                  <a:lnTo>
                    <a:pt x="315" y="110"/>
                  </a:lnTo>
                  <a:lnTo>
                    <a:pt x="320" y="106"/>
                  </a:lnTo>
                  <a:lnTo>
                    <a:pt x="328" y="96"/>
                  </a:lnTo>
                  <a:lnTo>
                    <a:pt x="322" y="94"/>
                  </a:lnTo>
                  <a:lnTo>
                    <a:pt x="319" y="88"/>
                  </a:lnTo>
                  <a:lnTo>
                    <a:pt x="324" y="81"/>
                  </a:lnTo>
                  <a:lnTo>
                    <a:pt x="329" y="79"/>
                  </a:lnTo>
                  <a:lnTo>
                    <a:pt x="339" y="79"/>
                  </a:lnTo>
                  <a:lnTo>
                    <a:pt x="351" y="64"/>
                  </a:lnTo>
                  <a:lnTo>
                    <a:pt x="357" y="53"/>
                  </a:lnTo>
                  <a:lnTo>
                    <a:pt x="357" y="47"/>
                  </a:lnTo>
                  <a:lnTo>
                    <a:pt x="383" y="20"/>
                  </a:lnTo>
                  <a:lnTo>
                    <a:pt x="387" y="13"/>
                  </a:lnTo>
                  <a:lnTo>
                    <a:pt x="388" y="6"/>
                  </a:lnTo>
                  <a:lnTo>
                    <a:pt x="392" y="0"/>
                  </a:lnTo>
                  <a:lnTo>
                    <a:pt x="394" y="0"/>
                  </a:lnTo>
                  <a:lnTo>
                    <a:pt x="395" y="3"/>
                  </a:lnTo>
                  <a:lnTo>
                    <a:pt x="395" y="14"/>
                  </a:lnTo>
                  <a:lnTo>
                    <a:pt x="393" y="20"/>
                  </a:lnTo>
                  <a:lnTo>
                    <a:pt x="393" y="22"/>
                  </a:lnTo>
                  <a:lnTo>
                    <a:pt x="404" y="9"/>
                  </a:lnTo>
                  <a:lnTo>
                    <a:pt x="408" y="2"/>
                  </a:lnTo>
                  <a:lnTo>
                    <a:pt x="415" y="2"/>
                  </a:lnTo>
                  <a:lnTo>
                    <a:pt x="417" y="4"/>
                  </a:lnTo>
                  <a:lnTo>
                    <a:pt x="422" y="19"/>
                  </a:lnTo>
                  <a:lnTo>
                    <a:pt x="428" y="22"/>
                  </a:lnTo>
                  <a:lnTo>
                    <a:pt x="433" y="20"/>
                  </a:lnTo>
                  <a:lnTo>
                    <a:pt x="443" y="29"/>
                  </a:lnTo>
                  <a:lnTo>
                    <a:pt x="446" y="40"/>
                  </a:lnTo>
                  <a:lnTo>
                    <a:pt x="442" y="43"/>
                  </a:lnTo>
                  <a:lnTo>
                    <a:pt x="443" y="57"/>
                  </a:lnTo>
                  <a:lnTo>
                    <a:pt x="444" y="58"/>
                  </a:lnTo>
                  <a:lnTo>
                    <a:pt x="448" y="57"/>
                  </a:lnTo>
                  <a:lnTo>
                    <a:pt x="452" y="57"/>
                  </a:lnTo>
                  <a:lnTo>
                    <a:pt x="458" y="54"/>
                  </a:lnTo>
                  <a:lnTo>
                    <a:pt x="463" y="54"/>
                  </a:lnTo>
                  <a:lnTo>
                    <a:pt x="467" y="59"/>
                  </a:lnTo>
                  <a:lnTo>
                    <a:pt x="465" y="64"/>
                  </a:lnTo>
                  <a:lnTo>
                    <a:pt x="462" y="68"/>
                  </a:lnTo>
                  <a:lnTo>
                    <a:pt x="463" y="70"/>
                  </a:lnTo>
                  <a:lnTo>
                    <a:pt x="469" y="70"/>
                  </a:lnTo>
                  <a:lnTo>
                    <a:pt x="474" y="65"/>
                  </a:lnTo>
                  <a:lnTo>
                    <a:pt x="480" y="65"/>
                  </a:lnTo>
                  <a:lnTo>
                    <a:pt x="486" y="69"/>
                  </a:lnTo>
                  <a:lnTo>
                    <a:pt x="502" y="80"/>
                  </a:lnTo>
                  <a:lnTo>
                    <a:pt x="523" y="86"/>
                  </a:lnTo>
                  <a:lnTo>
                    <a:pt x="529" y="91"/>
                  </a:lnTo>
                  <a:lnTo>
                    <a:pt x="530" y="95"/>
                  </a:lnTo>
                  <a:lnTo>
                    <a:pt x="528" y="100"/>
                  </a:lnTo>
                  <a:lnTo>
                    <a:pt x="518" y="104"/>
                  </a:lnTo>
                  <a:lnTo>
                    <a:pt x="512" y="108"/>
                  </a:lnTo>
                  <a:lnTo>
                    <a:pt x="501" y="112"/>
                  </a:lnTo>
                  <a:lnTo>
                    <a:pt x="491" y="115"/>
                  </a:lnTo>
                  <a:lnTo>
                    <a:pt x="482" y="110"/>
                  </a:lnTo>
                  <a:lnTo>
                    <a:pt x="475" y="113"/>
                  </a:lnTo>
                  <a:lnTo>
                    <a:pt x="474" y="121"/>
                  </a:lnTo>
                  <a:lnTo>
                    <a:pt x="476" y="126"/>
                  </a:lnTo>
                  <a:lnTo>
                    <a:pt x="482" y="132"/>
                  </a:lnTo>
                  <a:lnTo>
                    <a:pt x="487" y="133"/>
                  </a:lnTo>
                  <a:lnTo>
                    <a:pt x="492" y="137"/>
                  </a:lnTo>
                  <a:lnTo>
                    <a:pt x="494" y="140"/>
                  </a:lnTo>
                  <a:lnTo>
                    <a:pt x="480" y="143"/>
                  </a:lnTo>
                  <a:lnTo>
                    <a:pt x="463" y="149"/>
                  </a:lnTo>
                  <a:lnTo>
                    <a:pt x="457" y="149"/>
                  </a:lnTo>
                  <a:lnTo>
                    <a:pt x="452" y="147"/>
                  </a:lnTo>
                  <a:lnTo>
                    <a:pt x="446" y="143"/>
                  </a:lnTo>
                  <a:lnTo>
                    <a:pt x="444" y="143"/>
                  </a:lnTo>
                  <a:lnTo>
                    <a:pt x="443" y="148"/>
                  </a:lnTo>
                  <a:lnTo>
                    <a:pt x="439" y="151"/>
                  </a:lnTo>
                  <a:lnTo>
                    <a:pt x="435" y="151"/>
                  </a:lnTo>
                  <a:lnTo>
                    <a:pt x="421" y="147"/>
                  </a:lnTo>
                  <a:lnTo>
                    <a:pt x="412" y="142"/>
                  </a:lnTo>
                  <a:lnTo>
                    <a:pt x="361" y="140"/>
                  </a:lnTo>
                  <a:lnTo>
                    <a:pt x="342" y="142"/>
                  </a:lnTo>
                  <a:lnTo>
                    <a:pt x="336" y="150"/>
                  </a:lnTo>
                  <a:lnTo>
                    <a:pt x="330" y="167"/>
                  </a:lnTo>
                  <a:lnTo>
                    <a:pt x="328" y="189"/>
                  </a:lnTo>
                  <a:lnTo>
                    <a:pt x="323" y="201"/>
                  </a:lnTo>
                  <a:lnTo>
                    <a:pt x="297" y="230"/>
                  </a:lnTo>
                  <a:lnTo>
                    <a:pt x="291" y="257"/>
                  </a:lnTo>
                  <a:lnTo>
                    <a:pt x="282" y="275"/>
                  </a:lnTo>
                  <a:lnTo>
                    <a:pt x="275" y="287"/>
                  </a:lnTo>
                  <a:lnTo>
                    <a:pt x="271" y="294"/>
                  </a:lnTo>
                  <a:lnTo>
                    <a:pt x="265" y="299"/>
                  </a:lnTo>
                  <a:lnTo>
                    <a:pt x="252" y="303"/>
                  </a:lnTo>
                  <a:lnTo>
                    <a:pt x="240" y="305"/>
                  </a:lnTo>
                  <a:lnTo>
                    <a:pt x="231" y="307"/>
                  </a:lnTo>
                  <a:lnTo>
                    <a:pt x="220" y="314"/>
                  </a:lnTo>
                  <a:lnTo>
                    <a:pt x="210" y="314"/>
                  </a:lnTo>
                  <a:lnTo>
                    <a:pt x="189" y="306"/>
                  </a:lnTo>
                  <a:lnTo>
                    <a:pt x="184" y="306"/>
                  </a:lnTo>
                  <a:lnTo>
                    <a:pt x="183" y="299"/>
                  </a:lnTo>
                  <a:lnTo>
                    <a:pt x="178" y="296"/>
                  </a:lnTo>
                  <a:lnTo>
                    <a:pt x="151" y="295"/>
                  </a:lnTo>
                  <a:lnTo>
                    <a:pt x="146" y="296"/>
                  </a:lnTo>
                  <a:lnTo>
                    <a:pt x="139" y="305"/>
                  </a:lnTo>
                  <a:lnTo>
                    <a:pt x="123" y="323"/>
                  </a:lnTo>
                  <a:lnTo>
                    <a:pt x="115" y="327"/>
                  </a:lnTo>
                  <a:lnTo>
                    <a:pt x="105" y="326"/>
                  </a:lnTo>
                  <a:lnTo>
                    <a:pt x="96" y="326"/>
                  </a:lnTo>
                  <a:lnTo>
                    <a:pt x="87" y="330"/>
                  </a:lnTo>
                  <a:lnTo>
                    <a:pt x="77" y="323"/>
                  </a:lnTo>
                  <a:lnTo>
                    <a:pt x="66" y="325"/>
                  </a:lnTo>
                  <a:lnTo>
                    <a:pt x="54" y="328"/>
                  </a:lnTo>
                  <a:lnTo>
                    <a:pt x="40" y="325"/>
                  </a:lnTo>
                  <a:lnTo>
                    <a:pt x="27" y="314"/>
                  </a:lnTo>
                  <a:lnTo>
                    <a:pt x="0" y="274"/>
                  </a:lnTo>
                  <a:lnTo>
                    <a:pt x="0" y="269"/>
                  </a:lnTo>
                  <a:lnTo>
                    <a:pt x="2" y="268"/>
                  </a:lnTo>
                  <a:lnTo>
                    <a:pt x="5" y="266"/>
                  </a:lnTo>
                  <a:lnTo>
                    <a:pt x="7" y="264"/>
                  </a:lnTo>
                  <a:lnTo>
                    <a:pt x="10" y="273"/>
                  </a:lnTo>
                  <a:lnTo>
                    <a:pt x="13" y="278"/>
                  </a:lnTo>
                  <a:lnTo>
                    <a:pt x="28" y="283"/>
                  </a:lnTo>
                  <a:lnTo>
                    <a:pt x="34" y="284"/>
                  </a:lnTo>
                  <a:lnTo>
                    <a:pt x="48" y="283"/>
                  </a:lnTo>
                  <a:lnTo>
                    <a:pt x="53" y="284"/>
                  </a:lnTo>
                  <a:lnTo>
                    <a:pt x="59" y="288"/>
                  </a:lnTo>
                  <a:lnTo>
                    <a:pt x="67" y="290"/>
                  </a:lnTo>
                  <a:lnTo>
                    <a:pt x="84" y="293"/>
                  </a:lnTo>
                  <a:lnTo>
                    <a:pt x="86" y="285"/>
                  </a:lnTo>
                  <a:lnTo>
                    <a:pt x="89" y="279"/>
                  </a:lnTo>
                  <a:lnTo>
                    <a:pt x="91" y="269"/>
                  </a:lnTo>
                  <a:lnTo>
                    <a:pt x="93" y="263"/>
                  </a:lnTo>
                  <a:lnTo>
                    <a:pt x="91" y="253"/>
                  </a:lnTo>
                  <a:lnTo>
                    <a:pt x="96" y="250"/>
                  </a:lnTo>
                  <a:lnTo>
                    <a:pt x="102" y="251"/>
                  </a:lnTo>
                  <a:lnTo>
                    <a:pt x="103" y="253"/>
                  </a:lnTo>
                  <a:lnTo>
                    <a:pt x="103" y="239"/>
                  </a:lnTo>
                  <a:lnTo>
                    <a:pt x="105" y="235"/>
                  </a:lnTo>
                  <a:lnTo>
                    <a:pt x="113" y="225"/>
                  </a:lnTo>
                  <a:lnTo>
                    <a:pt x="116" y="221"/>
                  </a:lnTo>
                  <a:lnTo>
                    <a:pt x="134" y="220"/>
                  </a:lnTo>
                  <a:lnTo>
                    <a:pt x="137" y="219"/>
                  </a:lnTo>
                  <a:lnTo>
                    <a:pt x="137" y="218"/>
                  </a:lnTo>
                  <a:lnTo>
                    <a:pt x="142" y="217"/>
                  </a:lnTo>
                  <a:lnTo>
                    <a:pt x="152" y="217"/>
                  </a:lnTo>
                  <a:lnTo>
                    <a:pt x="161" y="215"/>
                  </a:lnTo>
                  <a:lnTo>
                    <a:pt x="174" y="214"/>
                  </a:lnTo>
                  <a:lnTo>
                    <a:pt x="179" y="212"/>
                  </a:lnTo>
                  <a:lnTo>
                    <a:pt x="190" y="201"/>
                  </a:lnTo>
                  <a:lnTo>
                    <a:pt x="205" y="183"/>
                  </a:lnTo>
                  <a:lnTo>
                    <a:pt x="207" y="177"/>
                  </a:lnTo>
                  <a:lnTo>
                    <a:pt x="215" y="167"/>
                  </a:lnTo>
                  <a:lnTo>
                    <a:pt x="231" y="154"/>
                  </a:lnTo>
                  <a:lnTo>
                    <a:pt x="238" y="143"/>
                  </a:lnTo>
                  <a:lnTo>
                    <a:pt x="240" y="131"/>
                  </a:lnTo>
                  <a:lnTo>
                    <a:pt x="242" y="12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5" name="任意多边形: 形状 64"/>
            <p:cNvSpPr>
              <a:spLocks noChangeAspect="1"/>
            </p:cNvSpPr>
            <p:nvPr/>
          </p:nvSpPr>
          <p:spPr bwMode="gray">
            <a:xfrm>
              <a:off x="7644797" y="4332541"/>
              <a:ext cx="71557" cy="103022"/>
            </a:xfrm>
            <a:custGeom>
              <a:avLst/>
              <a:gdLst/>
              <a:ahLst/>
              <a:cxnLst>
                <a:cxn ang="0">
                  <a:pos x="5" y="16"/>
                </a:cxn>
                <a:cxn ang="0">
                  <a:pos x="2" y="16"/>
                </a:cxn>
                <a:cxn ang="0">
                  <a:pos x="7" y="24"/>
                </a:cxn>
                <a:cxn ang="0">
                  <a:pos x="10" y="43"/>
                </a:cxn>
                <a:cxn ang="0">
                  <a:pos x="14" y="55"/>
                </a:cxn>
                <a:cxn ang="0">
                  <a:pos x="15" y="87"/>
                </a:cxn>
                <a:cxn ang="0">
                  <a:pos x="18" y="98"/>
                </a:cxn>
                <a:cxn ang="0">
                  <a:pos x="26" y="104"/>
                </a:cxn>
                <a:cxn ang="0">
                  <a:pos x="27" y="115"/>
                </a:cxn>
                <a:cxn ang="0">
                  <a:pos x="26" y="130"/>
                </a:cxn>
                <a:cxn ang="0">
                  <a:pos x="32" y="141"/>
                </a:cxn>
                <a:cxn ang="0">
                  <a:pos x="33" y="148"/>
                </a:cxn>
                <a:cxn ang="0">
                  <a:pos x="52" y="173"/>
                </a:cxn>
                <a:cxn ang="0">
                  <a:pos x="60" y="183"/>
                </a:cxn>
                <a:cxn ang="0">
                  <a:pos x="66" y="196"/>
                </a:cxn>
                <a:cxn ang="0">
                  <a:pos x="68" y="208"/>
                </a:cxn>
                <a:cxn ang="0">
                  <a:pos x="77" y="218"/>
                </a:cxn>
                <a:cxn ang="0">
                  <a:pos x="93" y="229"/>
                </a:cxn>
                <a:cxn ang="0">
                  <a:pos x="114" y="248"/>
                </a:cxn>
                <a:cxn ang="0">
                  <a:pos x="129" y="253"/>
                </a:cxn>
                <a:cxn ang="0">
                  <a:pos x="144" y="265"/>
                </a:cxn>
                <a:cxn ang="0">
                  <a:pos x="152" y="269"/>
                </a:cxn>
                <a:cxn ang="0">
                  <a:pos x="166" y="276"/>
                </a:cxn>
                <a:cxn ang="0">
                  <a:pos x="178" y="287"/>
                </a:cxn>
                <a:cxn ang="0">
                  <a:pos x="182" y="285"/>
                </a:cxn>
                <a:cxn ang="0">
                  <a:pos x="185" y="291"/>
                </a:cxn>
                <a:cxn ang="0">
                  <a:pos x="189" y="287"/>
                </a:cxn>
                <a:cxn ang="0">
                  <a:pos x="192" y="281"/>
                </a:cxn>
                <a:cxn ang="0">
                  <a:pos x="198" y="277"/>
                </a:cxn>
                <a:cxn ang="0">
                  <a:pos x="211" y="280"/>
                </a:cxn>
                <a:cxn ang="0">
                  <a:pos x="220" y="288"/>
                </a:cxn>
                <a:cxn ang="0">
                  <a:pos x="224" y="281"/>
                </a:cxn>
                <a:cxn ang="0">
                  <a:pos x="226" y="265"/>
                </a:cxn>
                <a:cxn ang="0">
                  <a:pos x="210" y="237"/>
                </a:cxn>
                <a:cxn ang="0">
                  <a:pos x="205" y="222"/>
                </a:cxn>
                <a:cxn ang="0">
                  <a:pos x="188" y="210"/>
                </a:cxn>
                <a:cxn ang="0">
                  <a:pos x="182" y="191"/>
                </a:cxn>
                <a:cxn ang="0">
                  <a:pos x="179" y="151"/>
                </a:cxn>
                <a:cxn ang="0">
                  <a:pos x="183" y="126"/>
                </a:cxn>
                <a:cxn ang="0">
                  <a:pos x="183" y="108"/>
                </a:cxn>
                <a:cxn ang="0">
                  <a:pos x="181" y="95"/>
                </a:cxn>
                <a:cxn ang="0">
                  <a:pos x="174" y="83"/>
                </a:cxn>
                <a:cxn ang="0">
                  <a:pos x="158" y="60"/>
                </a:cxn>
                <a:cxn ang="0">
                  <a:pos x="136" y="44"/>
                </a:cxn>
                <a:cxn ang="0">
                  <a:pos x="123" y="28"/>
                </a:cxn>
                <a:cxn ang="0">
                  <a:pos x="111" y="29"/>
                </a:cxn>
                <a:cxn ang="0">
                  <a:pos x="103" y="41"/>
                </a:cxn>
                <a:cxn ang="0">
                  <a:pos x="92" y="43"/>
                </a:cxn>
                <a:cxn ang="0">
                  <a:pos x="81" y="41"/>
                </a:cxn>
                <a:cxn ang="0">
                  <a:pos x="58" y="56"/>
                </a:cxn>
                <a:cxn ang="0">
                  <a:pos x="54" y="45"/>
                </a:cxn>
                <a:cxn ang="0">
                  <a:pos x="57" y="29"/>
                </a:cxn>
                <a:cxn ang="0">
                  <a:pos x="47" y="14"/>
                </a:cxn>
                <a:cxn ang="0">
                  <a:pos x="37" y="12"/>
                </a:cxn>
                <a:cxn ang="0">
                  <a:pos x="20" y="9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5" y="16"/>
                </a:cxn>
              </a:cxnLst>
              <a:rect l="0" t="0" r="r" b="b"/>
              <a:pathLst>
                <a:path w="226" h="291">
                  <a:moveTo>
                    <a:pt x="5" y="16"/>
                  </a:moveTo>
                  <a:lnTo>
                    <a:pt x="2" y="16"/>
                  </a:lnTo>
                  <a:lnTo>
                    <a:pt x="7" y="24"/>
                  </a:lnTo>
                  <a:lnTo>
                    <a:pt x="10" y="43"/>
                  </a:lnTo>
                  <a:lnTo>
                    <a:pt x="14" y="55"/>
                  </a:lnTo>
                  <a:lnTo>
                    <a:pt x="15" y="87"/>
                  </a:lnTo>
                  <a:lnTo>
                    <a:pt x="18" y="98"/>
                  </a:lnTo>
                  <a:lnTo>
                    <a:pt x="26" y="104"/>
                  </a:lnTo>
                  <a:lnTo>
                    <a:pt x="27" y="115"/>
                  </a:lnTo>
                  <a:lnTo>
                    <a:pt x="26" y="130"/>
                  </a:lnTo>
                  <a:lnTo>
                    <a:pt x="32" y="141"/>
                  </a:lnTo>
                  <a:lnTo>
                    <a:pt x="33" y="148"/>
                  </a:lnTo>
                  <a:lnTo>
                    <a:pt x="52" y="173"/>
                  </a:lnTo>
                  <a:lnTo>
                    <a:pt x="60" y="183"/>
                  </a:lnTo>
                  <a:lnTo>
                    <a:pt x="66" y="196"/>
                  </a:lnTo>
                  <a:lnTo>
                    <a:pt x="68" y="208"/>
                  </a:lnTo>
                  <a:lnTo>
                    <a:pt x="77" y="218"/>
                  </a:lnTo>
                  <a:lnTo>
                    <a:pt x="93" y="229"/>
                  </a:lnTo>
                  <a:lnTo>
                    <a:pt x="114" y="248"/>
                  </a:lnTo>
                  <a:lnTo>
                    <a:pt x="129" y="253"/>
                  </a:lnTo>
                  <a:lnTo>
                    <a:pt x="144" y="265"/>
                  </a:lnTo>
                  <a:lnTo>
                    <a:pt x="152" y="269"/>
                  </a:lnTo>
                  <a:lnTo>
                    <a:pt x="166" y="276"/>
                  </a:lnTo>
                  <a:lnTo>
                    <a:pt x="178" y="287"/>
                  </a:lnTo>
                  <a:lnTo>
                    <a:pt x="182" y="285"/>
                  </a:lnTo>
                  <a:lnTo>
                    <a:pt x="185" y="291"/>
                  </a:lnTo>
                  <a:lnTo>
                    <a:pt x="189" y="287"/>
                  </a:lnTo>
                  <a:lnTo>
                    <a:pt x="192" y="281"/>
                  </a:lnTo>
                  <a:lnTo>
                    <a:pt x="198" y="277"/>
                  </a:lnTo>
                  <a:lnTo>
                    <a:pt x="211" y="280"/>
                  </a:lnTo>
                  <a:lnTo>
                    <a:pt x="220" y="288"/>
                  </a:lnTo>
                  <a:lnTo>
                    <a:pt x="224" y="281"/>
                  </a:lnTo>
                  <a:lnTo>
                    <a:pt x="226" y="265"/>
                  </a:lnTo>
                  <a:lnTo>
                    <a:pt x="210" y="237"/>
                  </a:lnTo>
                  <a:lnTo>
                    <a:pt x="205" y="222"/>
                  </a:lnTo>
                  <a:lnTo>
                    <a:pt x="188" y="210"/>
                  </a:lnTo>
                  <a:lnTo>
                    <a:pt x="182" y="191"/>
                  </a:lnTo>
                  <a:lnTo>
                    <a:pt x="179" y="151"/>
                  </a:lnTo>
                  <a:lnTo>
                    <a:pt x="183" y="126"/>
                  </a:lnTo>
                  <a:lnTo>
                    <a:pt x="183" y="108"/>
                  </a:lnTo>
                  <a:lnTo>
                    <a:pt x="181" y="95"/>
                  </a:lnTo>
                  <a:lnTo>
                    <a:pt x="174" y="83"/>
                  </a:lnTo>
                  <a:lnTo>
                    <a:pt x="158" y="60"/>
                  </a:lnTo>
                  <a:lnTo>
                    <a:pt x="136" y="44"/>
                  </a:lnTo>
                  <a:lnTo>
                    <a:pt x="123" y="28"/>
                  </a:lnTo>
                  <a:lnTo>
                    <a:pt x="111" y="29"/>
                  </a:lnTo>
                  <a:lnTo>
                    <a:pt x="103" y="41"/>
                  </a:lnTo>
                  <a:lnTo>
                    <a:pt x="92" y="43"/>
                  </a:lnTo>
                  <a:lnTo>
                    <a:pt x="81" y="41"/>
                  </a:lnTo>
                  <a:lnTo>
                    <a:pt x="58" y="56"/>
                  </a:lnTo>
                  <a:lnTo>
                    <a:pt x="54" y="45"/>
                  </a:lnTo>
                  <a:lnTo>
                    <a:pt x="57" y="29"/>
                  </a:lnTo>
                  <a:lnTo>
                    <a:pt x="47" y="14"/>
                  </a:lnTo>
                  <a:lnTo>
                    <a:pt x="37" y="12"/>
                  </a:lnTo>
                  <a:lnTo>
                    <a:pt x="20" y="9"/>
                  </a:lnTo>
                  <a:lnTo>
                    <a:pt x="12" y="0"/>
                  </a:lnTo>
                  <a:lnTo>
                    <a:pt x="0" y="0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6" name="任意多边形: 形状 65"/>
            <p:cNvSpPr>
              <a:spLocks noChangeAspect="1"/>
            </p:cNvSpPr>
            <p:nvPr/>
          </p:nvSpPr>
          <p:spPr bwMode="gray">
            <a:xfrm>
              <a:off x="7600273" y="4058397"/>
              <a:ext cx="136752" cy="295097"/>
            </a:xfrm>
            <a:custGeom>
              <a:avLst/>
              <a:gdLst/>
              <a:ahLst/>
              <a:cxnLst>
                <a:cxn ang="0">
                  <a:pos x="125" y="24"/>
                </a:cxn>
                <a:cxn ang="0">
                  <a:pos x="77" y="49"/>
                </a:cxn>
                <a:cxn ang="0">
                  <a:pos x="23" y="67"/>
                </a:cxn>
                <a:cxn ang="0">
                  <a:pos x="0" y="135"/>
                </a:cxn>
                <a:cxn ang="0">
                  <a:pos x="40" y="199"/>
                </a:cxn>
                <a:cxn ang="0">
                  <a:pos x="52" y="252"/>
                </a:cxn>
                <a:cxn ang="0">
                  <a:pos x="53" y="283"/>
                </a:cxn>
                <a:cxn ang="0">
                  <a:pos x="38" y="315"/>
                </a:cxn>
                <a:cxn ang="0">
                  <a:pos x="58" y="366"/>
                </a:cxn>
                <a:cxn ang="0">
                  <a:pos x="82" y="434"/>
                </a:cxn>
                <a:cxn ang="0">
                  <a:pos x="111" y="503"/>
                </a:cxn>
                <a:cxn ang="0">
                  <a:pos x="72" y="559"/>
                </a:cxn>
                <a:cxn ang="0">
                  <a:pos x="59" y="597"/>
                </a:cxn>
                <a:cxn ang="0">
                  <a:pos x="37" y="681"/>
                </a:cxn>
                <a:cxn ang="0">
                  <a:pos x="80" y="725"/>
                </a:cxn>
                <a:cxn ang="0">
                  <a:pos x="118" y="774"/>
                </a:cxn>
                <a:cxn ang="0">
                  <a:pos x="160" y="797"/>
                </a:cxn>
                <a:cxn ang="0">
                  <a:pos x="194" y="833"/>
                </a:cxn>
                <a:cxn ang="0">
                  <a:pos x="243" y="829"/>
                </a:cxn>
                <a:cxn ang="0">
                  <a:pos x="215" y="778"/>
                </a:cxn>
                <a:cxn ang="0">
                  <a:pos x="157" y="745"/>
                </a:cxn>
                <a:cxn ang="0">
                  <a:pos x="131" y="676"/>
                </a:cxn>
                <a:cxn ang="0">
                  <a:pos x="102" y="651"/>
                </a:cxn>
                <a:cxn ang="0">
                  <a:pos x="85" y="607"/>
                </a:cxn>
                <a:cxn ang="0">
                  <a:pos x="93" y="568"/>
                </a:cxn>
                <a:cxn ang="0">
                  <a:pos x="112" y="515"/>
                </a:cxn>
                <a:cxn ang="0">
                  <a:pos x="133" y="439"/>
                </a:cxn>
                <a:cxn ang="0">
                  <a:pos x="161" y="409"/>
                </a:cxn>
                <a:cxn ang="0">
                  <a:pos x="179" y="455"/>
                </a:cxn>
                <a:cxn ang="0">
                  <a:pos x="189" y="458"/>
                </a:cxn>
                <a:cxn ang="0">
                  <a:pos x="251" y="476"/>
                </a:cxn>
                <a:cxn ang="0">
                  <a:pos x="271" y="489"/>
                </a:cxn>
                <a:cxn ang="0">
                  <a:pos x="292" y="510"/>
                </a:cxn>
                <a:cxn ang="0">
                  <a:pos x="265" y="462"/>
                </a:cxn>
                <a:cxn ang="0">
                  <a:pos x="265" y="407"/>
                </a:cxn>
                <a:cxn ang="0">
                  <a:pos x="298" y="366"/>
                </a:cxn>
                <a:cxn ang="0">
                  <a:pos x="368" y="365"/>
                </a:cxn>
                <a:cxn ang="0">
                  <a:pos x="416" y="365"/>
                </a:cxn>
                <a:cxn ang="0">
                  <a:pos x="431" y="302"/>
                </a:cxn>
                <a:cxn ang="0">
                  <a:pos x="416" y="275"/>
                </a:cxn>
                <a:cxn ang="0">
                  <a:pos x="389" y="252"/>
                </a:cxn>
                <a:cxn ang="0">
                  <a:pos x="382" y="191"/>
                </a:cxn>
                <a:cxn ang="0">
                  <a:pos x="360" y="165"/>
                </a:cxn>
                <a:cxn ang="0">
                  <a:pos x="323" y="134"/>
                </a:cxn>
                <a:cxn ang="0">
                  <a:pos x="292" y="153"/>
                </a:cxn>
                <a:cxn ang="0">
                  <a:pos x="255" y="156"/>
                </a:cxn>
                <a:cxn ang="0">
                  <a:pos x="220" y="151"/>
                </a:cxn>
                <a:cxn ang="0">
                  <a:pos x="183" y="182"/>
                </a:cxn>
                <a:cxn ang="0">
                  <a:pos x="188" y="126"/>
                </a:cxn>
                <a:cxn ang="0">
                  <a:pos x="190" y="81"/>
                </a:cxn>
                <a:cxn ang="0">
                  <a:pos x="163" y="59"/>
                </a:cxn>
                <a:cxn ang="0">
                  <a:pos x="152" y="16"/>
                </a:cxn>
                <a:cxn ang="0">
                  <a:pos x="141" y="0"/>
                </a:cxn>
              </a:cxnLst>
              <a:rect l="0" t="0" r="r" b="b"/>
              <a:pathLst>
                <a:path w="431" h="844">
                  <a:moveTo>
                    <a:pt x="144" y="0"/>
                  </a:moveTo>
                  <a:lnTo>
                    <a:pt x="138" y="3"/>
                  </a:lnTo>
                  <a:lnTo>
                    <a:pt x="131" y="11"/>
                  </a:lnTo>
                  <a:lnTo>
                    <a:pt x="125" y="24"/>
                  </a:lnTo>
                  <a:lnTo>
                    <a:pt x="112" y="27"/>
                  </a:lnTo>
                  <a:lnTo>
                    <a:pt x="103" y="32"/>
                  </a:lnTo>
                  <a:lnTo>
                    <a:pt x="88" y="43"/>
                  </a:lnTo>
                  <a:lnTo>
                    <a:pt x="77" y="49"/>
                  </a:lnTo>
                  <a:lnTo>
                    <a:pt x="66" y="60"/>
                  </a:lnTo>
                  <a:lnTo>
                    <a:pt x="55" y="64"/>
                  </a:lnTo>
                  <a:lnTo>
                    <a:pt x="37" y="65"/>
                  </a:lnTo>
                  <a:lnTo>
                    <a:pt x="23" y="67"/>
                  </a:lnTo>
                  <a:lnTo>
                    <a:pt x="9" y="106"/>
                  </a:lnTo>
                  <a:lnTo>
                    <a:pt x="7" y="118"/>
                  </a:lnTo>
                  <a:lnTo>
                    <a:pt x="9" y="128"/>
                  </a:lnTo>
                  <a:lnTo>
                    <a:pt x="0" y="135"/>
                  </a:lnTo>
                  <a:lnTo>
                    <a:pt x="1" y="142"/>
                  </a:lnTo>
                  <a:lnTo>
                    <a:pt x="7" y="159"/>
                  </a:lnTo>
                  <a:lnTo>
                    <a:pt x="17" y="182"/>
                  </a:lnTo>
                  <a:lnTo>
                    <a:pt x="40" y="199"/>
                  </a:lnTo>
                  <a:lnTo>
                    <a:pt x="48" y="209"/>
                  </a:lnTo>
                  <a:lnTo>
                    <a:pt x="50" y="225"/>
                  </a:lnTo>
                  <a:lnTo>
                    <a:pt x="49" y="240"/>
                  </a:lnTo>
                  <a:lnTo>
                    <a:pt x="52" y="252"/>
                  </a:lnTo>
                  <a:lnTo>
                    <a:pt x="61" y="253"/>
                  </a:lnTo>
                  <a:lnTo>
                    <a:pt x="65" y="263"/>
                  </a:lnTo>
                  <a:lnTo>
                    <a:pt x="59" y="269"/>
                  </a:lnTo>
                  <a:lnTo>
                    <a:pt x="53" y="283"/>
                  </a:lnTo>
                  <a:lnTo>
                    <a:pt x="50" y="291"/>
                  </a:lnTo>
                  <a:lnTo>
                    <a:pt x="50" y="304"/>
                  </a:lnTo>
                  <a:lnTo>
                    <a:pt x="47" y="307"/>
                  </a:lnTo>
                  <a:lnTo>
                    <a:pt x="38" y="315"/>
                  </a:lnTo>
                  <a:lnTo>
                    <a:pt x="34" y="323"/>
                  </a:lnTo>
                  <a:lnTo>
                    <a:pt x="33" y="337"/>
                  </a:lnTo>
                  <a:lnTo>
                    <a:pt x="39" y="354"/>
                  </a:lnTo>
                  <a:lnTo>
                    <a:pt x="58" y="366"/>
                  </a:lnTo>
                  <a:lnTo>
                    <a:pt x="76" y="386"/>
                  </a:lnTo>
                  <a:lnTo>
                    <a:pt x="79" y="392"/>
                  </a:lnTo>
                  <a:lnTo>
                    <a:pt x="81" y="401"/>
                  </a:lnTo>
                  <a:lnTo>
                    <a:pt x="82" y="434"/>
                  </a:lnTo>
                  <a:lnTo>
                    <a:pt x="88" y="452"/>
                  </a:lnTo>
                  <a:lnTo>
                    <a:pt x="91" y="454"/>
                  </a:lnTo>
                  <a:lnTo>
                    <a:pt x="96" y="469"/>
                  </a:lnTo>
                  <a:lnTo>
                    <a:pt x="111" y="503"/>
                  </a:lnTo>
                  <a:lnTo>
                    <a:pt x="109" y="510"/>
                  </a:lnTo>
                  <a:lnTo>
                    <a:pt x="91" y="540"/>
                  </a:lnTo>
                  <a:lnTo>
                    <a:pt x="80" y="547"/>
                  </a:lnTo>
                  <a:lnTo>
                    <a:pt x="72" y="559"/>
                  </a:lnTo>
                  <a:lnTo>
                    <a:pt x="70" y="574"/>
                  </a:lnTo>
                  <a:lnTo>
                    <a:pt x="65" y="586"/>
                  </a:lnTo>
                  <a:lnTo>
                    <a:pt x="60" y="594"/>
                  </a:lnTo>
                  <a:lnTo>
                    <a:pt x="59" y="597"/>
                  </a:lnTo>
                  <a:lnTo>
                    <a:pt x="54" y="610"/>
                  </a:lnTo>
                  <a:lnTo>
                    <a:pt x="53" y="618"/>
                  </a:lnTo>
                  <a:lnTo>
                    <a:pt x="39" y="664"/>
                  </a:lnTo>
                  <a:lnTo>
                    <a:pt x="37" y="681"/>
                  </a:lnTo>
                  <a:lnTo>
                    <a:pt x="37" y="696"/>
                  </a:lnTo>
                  <a:lnTo>
                    <a:pt x="40" y="705"/>
                  </a:lnTo>
                  <a:lnTo>
                    <a:pt x="60" y="703"/>
                  </a:lnTo>
                  <a:lnTo>
                    <a:pt x="80" y="725"/>
                  </a:lnTo>
                  <a:lnTo>
                    <a:pt x="86" y="729"/>
                  </a:lnTo>
                  <a:lnTo>
                    <a:pt x="101" y="750"/>
                  </a:lnTo>
                  <a:lnTo>
                    <a:pt x="112" y="759"/>
                  </a:lnTo>
                  <a:lnTo>
                    <a:pt x="118" y="774"/>
                  </a:lnTo>
                  <a:lnTo>
                    <a:pt x="145" y="804"/>
                  </a:lnTo>
                  <a:lnTo>
                    <a:pt x="140" y="788"/>
                  </a:lnTo>
                  <a:lnTo>
                    <a:pt x="152" y="788"/>
                  </a:lnTo>
                  <a:lnTo>
                    <a:pt x="160" y="797"/>
                  </a:lnTo>
                  <a:lnTo>
                    <a:pt x="177" y="800"/>
                  </a:lnTo>
                  <a:lnTo>
                    <a:pt x="187" y="802"/>
                  </a:lnTo>
                  <a:lnTo>
                    <a:pt x="197" y="817"/>
                  </a:lnTo>
                  <a:lnTo>
                    <a:pt x="194" y="833"/>
                  </a:lnTo>
                  <a:lnTo>
                    <a:pt x="198" y="844"/>
                  </a:lnTo>
                  <a:lnTo>
                    <a:pt x="221" y="829"/>
                  </a:lnTo>
                  <a:lnTo>
                    <a:pt x="232" y="831"/>
                  </a:lnTo>
                  <a:lnTo>
                    <a:pt x="243" y="829"/>
                  </a:lnTo>
                  <a:lnTo>
                    <a:pt x="251" y="817"/>
                  </a:lnTo>
                  <a:lnTo>
                    <a:pt x="242" y="804"/>
                  </a:lnTo>
                  <a:lnTo>
                    <a:pt x="230" y="790"/>
                  </a:lnTo>
                  <a:lnTo>
                    <a:pt x="215" y="778"/>
                  </a:lnTo>
                  <a:lnTo>
                    <a:pt x="181" y="773"/>
                  </a:lnTo>
                  <a:lnTo>
                    <a:pt x="168" y="758"/>
                  </a:lnTo>
                  <a:lnTo>
                    <a:pt x="162" y="754"/>
                  </a:lnTo>
                  <a:lnTo>
                    <a:pt x="157" y="745"/>
                  </a:lnTo>
                  <a:lnTo>
                    <a:pt x="151" y="709"/>
                  </a:lnTo>
                  <a:lnTo>
                    <a:pt x="145" y="699"/>
                  </a:lnTo>
                  <a:lnTo>
                    <a:pt x="136" y="691"/>
                  </a:lnTo>
                  <a:lnTo>
                    <a:pt x="131" y="676"/>
                  </a:lnTo>
                  <a:lnTo>
                    <a:pt x="129" y="660"/>
                  </a:lnTo>
                  <a:lnTo>
                    <a:pt x="124" y="649"/>
                  </a:lnTo>
                  <a:lnTo>
                    <a:pt x="114" y="646"/>
                  </a:lnTo>
                  <a:lnTo>
                    <a:pt x="102" y="651"/>
                  </a:lnTo>
                  <a:lnTo>
                    <a:pt x="92" y="649"/>
                  </a:lnTo>
                  <a:lnTo>
                    <a:pt x="88" y="640"/>
                  </a:lnTo>
                  <a:lnTo>
                    <a:pt x="86" y="623"/>
                  </a:lnTo>
                  <a:lnTo>
                    <a:pt x="85" y="607"/>
                  </a:lnTo>
                  <a:lnTo>
                    <a:pt x="85" y="592"/>
                  </a:lnTo>
                  <a:lnTo>
                    <a:pt x="86" y="586"/>
                  </a:lnTo>
                  <a:lnTo>
                    <a:pt x="92" y="578"/>
                  </a:lnTo>
                  <a:lnTo>
                    <a:pt x="93" y="568"/>
                  </a:lnTo>
                  <a:lnTo>
                    <a:pt x="98" y="563"/>
                  </a:lnTo>
                  <a:lnTo>
                    <a:pt x="103" y="553"/>
                  </a:lnTo>
                  <a:lnTo>
                    <a:pt x="103" y="542"/>
                  </a:lnTo>
                  <a:lnTo>
                    <a:pt x="112" y="515"/>
                  </a:lnTo>
                  <a:lnTo>
                    <a:pt x="119" y="501"/>
                  </a:lnTo>
                  <a:lnTo>
                    <a:pt x="126" y="487"/>
                  </a:lnTo>
                  <a:lnTo>
                    <a:pt x="128" y="471"/>
                  </a:lnTo>
                  <a:lnTo>
                    <a:pt x="133" y="439"/>
                  </a:lnTo>
                  <a:lnTo>
                    <a:pt x="129" y="415"/>
                  </a:lnTo>
                  <a:lnTo>
                    <a:pt x="142" y="411"/>
                  </a:lnTo>
                  <a:lnTo>
                    <a:pt x="157" y="409"/>
                  </a:lnTo>
                  <a:lnTo>
                    <a:pt x="161" y="409"/>
                  </a:lnTo>
                  <a:lnTo>
                    <a:pt x="168" y="411"/>
                  </a:lnTo>
                  <a:lnTo>
                    <a:pt x="179" y="414"/>
                  </a:lnTo>
                  <a:lnTo>
                    <a:pt x="182" y="419"/>
                  </a:lnTo>
                  <a:lnTo>
                    <a:pt x="179" y="455"/>
                  </a:lnTo>
                  <a:lnTo>
                    <a:pt x="183" y="462"/>
                  </a:lnTo>
                  <a:lnTo>
                    <a:pt x="187" y="462"/>
                  </a:lnTo>
                  <a:lnTo>
                    <a:pt x="184" y="458"/>
                  </a:lnTo>
                  <a:lnTo>
                    <a:pt x="189" y="458"/>
                  </a:lnTo>
                  <a:lnTo>
                    <a:pt x="212" y="460"/>
                  </a:lnTo>
                  <a:lnTo>
                    <a:pt x="222" y="458"/>
                  </a:lnTo>
                  <a:lnTo>
                    <a:pt x="233" y="461"/>
                  </a:lnTo>
                  <a:lnTo>
                    <a:pt x="251" y="476"/>
                  </a:lnTo>
                  <a:lnTo>
                    <a:pt x="257" y="484"/>
                  </a:lnTo>
                  <a:lnTo>
                    <a:pt x="264" y="488"/>
                  </a:lnTo>
                  <a:lnTo>
                    <a:pt x="270" y="492"/>
                  </a:lnTo>
                  <a:lnTo>
                    <a:pt x="271" y="489"/>
                  </a:lnTo>
                  <a:lnTo>
                    <a:pt x="276" y="493"/>
                  </a:lnTo>
                  <a:lnTo>
                    <a:pt x="285" y="511"/>
                  </a:lnTo>
                  <a:lnTo>
                    <a:pt x="291" y="516"/>
                  </a:lnTo>
                  <a:lnTo>
                    <a:pt x="292" y="510"/>
                  </a:lnTo>
                  <a:lnTo>
                    <a:pt x="292" y="501"/>
                  </a:lnTo>
                  <a:lnTo>
                    <a:pt x="286" y="487"/>
                  </a:lnTo>
                  <a:lnTo>
                    <a:pt x="280" y="473"/>
                  </a:lnTo>
                  <a:lnTo>
                    <a:pt x="265" y="462"/>
                  </a:lnTo>
                  <a:lnTo>
                    <a:pt x="258" y="440"/>
                  </a:lnTo>
                  <a:lnTo>
                    <a:pt x="255" y="429"/>
                  </a:lnTo>
                  <a:lnTo>
                    <a:pt x="258" y="411"/>
                  </a:lnTo>
                  <a:lnTo>
                    <a:pt x="265" y="407"/>
                  </a:lnTo>
                  <a:lnTo>
                    <a:pt x="270" y="396"/>
                  </a:lnTo>
                  <a:lnTo>
                    <a:pt x="278" y="392"/>
                  </a:lnTo>
                  <a:lnTo>
                    <a:pt x="292" y="372"/>
                  </a:lnTo>
                  <a:lnTo>
                    <a:pt x="298" y="366"/>
                  </a:lnTo>
                  <a:lnTo>
                    <a:pt x="307" y="363"/>
                  </a:lnTo>
                  <a:lnTo>
                    <a:pt x="334" y="365"/>
                  </a:lnTo>
                  <a:lnTo>
                    <a:pt x="350" y="368"/>
                  </a:lnTo>
                  <a:lnTo>
                    <a:pt x="368" y="365"/>
                  </a:lnTo>
                  <a:lnTo>
                    <a:pt x="396" y="364"/>
                  </a:lnTo>
                  <a:lnTo>
                    <a:pt x="405" y="374"/>
                  </a:lnTo>
                  <a:lnTo>
                    <a:pt x="416" y="369"/>
                  </a:lnTo>
                  <a:lnTo>
                    <a:pt x="416" y="365"/>
                  </a:lnTo>
                  <a:lnTo>
                    <a:pt x="420" y="365"/>
                  </a:lnTo>
                  <a:lnTo>
                    <a:pt x="427" y="354"/>
                  </a:lnTo>
                  <a:lnTo>
                    <a:pt x="427" y="312"/>
                  </a:lnTo>
                  <a:lnTo>
                    <a:pt x="431" y="302"/>
                  </a:lnTo>
                  <a:lnTo>
                    <a:pt x="430" y="293"/>
                  </a:lnTo>
                  <a:lnTo>
                    <a:pt x="429" y="286"/>
                  </a:lnTo>
                  <a:lnTo>
                    <a:pt x="424" y="280"/>
                  </a:lnTo>
                  <a:lnTo>
                    <a:pt x="416" y="275"/>
                  </a:lnTo>
                  <a:lnTo>
                    <a:pt x="414" y="268"/>
                  </a:lnTo>
                  <a:lnTo>
                    <a:pt x="404" y="267"/>
                  </a:lnTo>
                  <a:lnTo>
                    <a:pt x="397" y="262"/>
                  </a:lnTo>
                  <a:lnTo>
                    <a:pt x="389" y="252"/>
                  </a:lnTo>
                  <a:lnTo>
                    <a:pt x="386" y="241"/>
                  </a:lnTo>
                  <a:lnTo>
                    <a:pt x="387" y="216"/>
                  </a:lnTo>
                  <a:lnTo>
                    <a:pt x="386" y="203"/>
                  </a:lnTo>
                  <a:lnTo>
                    <a:pt x="382" y="191"/>
                  </a:lnTo>
                  <a:lnTo>
                    <a:pt x="377" y="181"/>
                  </a:lnTo>
                  <a:lnTo>
                    <a:pt x="370" y="176"/>
                  </a:lnTo>
                  <a:lnTo>
                    <a:pt x="368" y="169"/>
                  </a:lnTo>
                  <a:lnTo>
                    <a:pt x="360" y="165"/>
                  </a:lnTo>
                  <a:lnTo>
                    <a:pt x="353" y="158"/>
                  </a:lnTo>
                  <a:lnTo>
                    <a:pt x="348" y="150"/>
                  </a:lnTo>
                  <a:lnTo>
                    <a:pt x="335" y="135"/>
                  </a:lnTo>
                  <a:lnTo>
                    <a:pt x="323" y="134"/>
                  </a:lnTo>
                  <a:lnTo>
                    <a:pt x="312" y="135"/>
                  </a:lnTo>
                  <a:lnTo>
                    <a:pt x="301" y="138"/>
                  </a:lnTo>
                  <a:lnTo>
                    <a:pt x="297" y="149"/>
                  </a:lnTo>
                  <a:lnTo>
                    <a:pt x="292" y="153"/>
                  </a:lnTo>
                  <a:lnTo>
                    <a:pt x="285" y="156"/>
                  </a:lnTo>
                  <a:lnTo>
                    <a:pt x="273" y="162"/>
                  </a:lnTo>
                  <a:lnTo>
                    <a:pt x="264" y="162"/>
                  </a:lnTo>
                  <a:lnTo>
                    <a:pt x="255" y="156"/>
                  </a:lnTo>
                  <a:lnTo>
                    <a:pt x="249" y="146"/>
                  </a:lnTo>
                  <a:lnTo>
                    <a:pt x="242" y="144"/>
                  </a:lnTo>
                  <a:lnTo>
                    <a:pt x="233" y="146"/>
                  </a:lnTo>
                  <a:lnTo>
                    <a:pt x="220" y="151"/>
                  </a:lnTo>
                  <a:lnTo>
                    <a:pt x="208" y="164"/>
                  </a:lnTo>
                  <a:lnTo>
                    <a:pt x="195" y="169"/>
                  </a:lnTo>
                  <a:lnTo>
                    <a:pt x="188" y="178"/>
                  </a:lnTo>
                  <a:lnTo>
                    <a:pt x="183" y="182"/>
                  </a:lnTo>
                  <a:lnTo>
                    <a:pt x="184" y="177"/>
                  </a:lnTo>
                  <a:lnTo>
                    <a:pt x="181" y="164"/>
                  </a:lnTo>
                  <a:lnTo>
                    <a:pt x="185" y="150"/>
                  </a:lnTo>
                  <a:lnTo>
                    <a:pt x="188" y="126"/>
                  </a:lnTo>
                  <a:lnTo>
                    <a:pt x="193" y="115"/>
                  </a:lnTo>
                  <a:lnTo>
                    <a:pt x="193" y="106"/>
                  </a:lnTo>
                  <a:lnTo>
                    <a:pt x="194" y="97"/>
                  </a:lnTo>
                  <a:lnTo>
                    <a:pt x="190" y="81"/>
                  </a:lnTo>
                  <a:lnTo>
                    <a:pt x="194" y="64"/>
                  </a:lnTo>
                  <a:lnTo>
                    <a:pt x="190" y="60"/>
                  </a:lnTo>
                  <a:lnTo>
                    <a:pt x="169" y="60"/>
                  </a:lnTo>
                  <a:lnTo>
                    <a:pt x="163" y="59"/>
                  </a:lnTo>
                  <a:lnTo>
                    <a:pt x="161" y="58"/>
                  </a:lnTo>
                  <a:lnTo>
                    <a:pt x="161" y="40"/>
                  </a:lnTo>
                  <a:lnTo>
                    <a:pt x="158" y="25"/>
                  </a:lnTo>
                  <a:lnTo>
                    <a:pt x="152" y="16"/>
                  </a:lnTo>
                  <a:lnTo>
                    <a:pt x="149" y="11"/>
                  </a:lnTo>
                  <a:lnTo>
                    <a:pt x="142" y="14"/>
                  </a:lnTo>
                  <a:lnTo>
                    <a:pt x="140" y="8"/>
                  </a:lnTo>
                  <a:lnTo>
                    <a:pt x="141" y="0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7" name="任意多边形: 形状 66"/>
            <p:cNvSpPr>
              <a:spLocks noChangeAspect="1"/>
            </p:cNvSpPr>
            <p:nvPr/>
          </p:nvSpPr>
          <p:spPr bwMode="gray">
            <a:xfrm>
              <a:off x="7506454" y="3899500"/>
              <a:ext cx="154244" cy="366688"/>
            </a:xfrm>
            <a:custGeom>
              <a:avLst/>
              <a:gdLst/>
              <a:ahLst/>
              <a:cxnLst>
                <a:cxn ang="0">
                  <a:pos x="125" y="657"/>
                </a:cxn>
                <a:cxn ang="0">
                  <a:pos x="116" y="592"/>
                </a:cxn>
                <a:cxn ang="0">
                  <a:pos x="89" y="559"/>
                </a:cxn>
                <a:cxn ang="0">
                  <a:pos x="85" y="536"/>
                </a:cxn>
                <a:cxn ang="0">
                  <a:pos x="78" y="512"/>
                </a:cxn>
                <a:cxn ang="0">
                  <a:pos x="22" y="470"/>
                </a:cxn>
                <a:cxn ang="0">
                  <a:pos x="0" y="443"/>
                </a:cxn>
                <a:cxn ang="0">
                  <a:pos x="19" y="416"/>
                </a:cxn>
                <a:cxn ang="0">
                  <a:pos x="27" y="376"/>
                </a:cxn>
                <a:cxn ang="0">
                  <a:pos x="47" y="365"/>
                </a:cxn>
                <a:cxn ang="0">
                  <a:pos x="42" y="326"/>
                </a:cxn>
                <a:cxn ang="0">
                  <a:pos x="59" y="276"/>
                </a:cxn>
                <a:cxn ang="0">
                  <a:pos x="101" y="268"/>
                </a:cxn>
                <a:cxn ang="0">
                  <a:pos x="134" y="197"/>
                </a:cxn>
                <a:cxn ang="0">
                  <a:pos x="160" y="155"/>
                </a:cxn>
                <a:cxn ang="0">
                  <a:pos x="194" y="92"/>
                </a:cxn>
                <a:cxn ang="0">
                  <a:pos x="242" y="63"/>
                </a:cxn>
                <a:cxn ang="0">
                  <a:pos x="264" y="33"/>
                </a:cxn>
                <a:cxn ang="0">
                  <a:pos x="290" y="5"/>
                </a:cxn>
                <a:cxn ang="0">
                  <a:pos x="322" y="20"/>
                </a:cxn>
                <a:cxn ang="0">
                  <a:pos x="354" y="79"/>
                </a:cxn>
                <a:cxn ang="0">
                  <a:pos x="342" y="163"/>
                </a:cxn>
                <a:cxn ang="0">
                  <a:pos x="311" y="198"/>
                </a:cxn>
                <a:cxn ang="0">
                  <a:pos x="304" y="256"/>
                </a:cxn>
                <a:cxn ang="0">
                  <a:pos x="323" y="258"/>
                </a:cxn>
                <a:cxn ang="0">
                  <a:pos x="366" y="281"/>
                </a:cxn>
                <a:cxn ang="0">
                  <a:pos x="391" y="346"/>
                </a:cxn>
                <a:cxn ang="0">
                  <a:pos x="423" y="387"/>
                </a:cxn>
                <a:cxn ang="0">
                  <a:pos x="488" y="391"/>
                </a:cxn>
                <a:cxn ang="0">
                  <a:pos x="456" y="427"/>
                </a:cxn>
                <a:cxn ang="0">
                  <a:pos x="445" y="443"/>
                </a:cxn>
                <a:cxn ang="0">
                  <a:pos x="426" y="464"/>
                </a:cxn>
                <a:cxn ang="0">
                  <a:pos x="383" y="496"/>
                </a:cxn>
                <a:cxn ang="0">
                  <a:pos x="332" y="518"/>
                </a:cxn>
                <a:cxn ang="0">
                  <a:pos x="304" y="581"/>
                </a:cxn>
                <a:cxn ang="0">
                  <a:pos x="312" y="635"/>
                </a:cxn>
                <a:cxn ang="0">
                  <a:pos x="344" y="693"/>
                </a:cxn>
                <a:cxn ang="0">
                  <a:pos x="354" y="722"/>
                </a:cxn>
                <a:cxn ang="0">
                  <a:pos x="342" y="760"/>
                </a:cxn>
                <a:cxn ang="0">
                  <a:pos x="334" y="807"/>
                </a:cxn>
                <a:cxn ang="0">
                  <a:pos x="376" y="854"/>
                </a:cxn>
                <a:cxn ang="0">
                  <a:pos x="391" y="922"/>
                </a:cxn>
                <a:cxn ang="0">
                  <a:pos x="375" y="1000"/>
                </a:cxn>
                <a:cxn ang="0">
                  <a:pos x="355" y="1047"/>
                </a:cxn>
                <a:cxn ang="0">
                  <a:pos x="349" y="1017"/>
                </a:cxn>
                <a:cxn ang="0">
                  <a:pos x="351" y="958"/>
                </a:cxn>
                <a:cxn ang="0">
                  <a:pos x="351" y="937"/>
                </a:cxn>
                <a:cxn ang="0">
                  <a:pos x="333" y="851"/>
                </a:cxn>
                <a:cxn ang="0">
                  <a:pos x="317" y="821"/>
                </a:cxn>
                <a:cxn ang="0">
                  <a:pos x="297" y="721"/>
                </a:cxn>
                <a:cxn ang="0">
                  <a:pos x="279" y="688"/>
                </a:cxn>
                <a:cxn ang="0">
                  <a:pos x="251" y="653"/>
                </a:cxn>
                <a:cxn ang="0">
                  <a:pos x="226" y="693"/>
                </a:cxn>
                <a:cxn ang="0">
                  <a:pos x="179" y="726"/>
                </a:cxn>
                <a:cxn ang="0">
                  <a:pos x="154" y="728"/>
                </a:cxn>
                <a:cxn ang="0">
                  <a:pos x="122" y="726"/>
                </a:cxn>
                <a:cxn ang="0">
                  <a:pos x="112" y="704"/>
                </a:cxn>
              </a:cxnLst>
              <a:rect l="0" t="0" r="r" b="b"/>
              <a:pathLst>
                <a:path w="489" h="1050">
                  <a:moveTo>
                    <a:pt x="112" y="704"/>
                  </a:moveTo>
                  <a:lnTo>
                    <a:pt x="117" y="690"/>
                  </a:lnTo>
                  <a:lnTo>
                    <a:pt x="119" y="673"/>
                  </a:lnTo>
                  <a:lnTo>
                    <a:pt x="125" y="657"/>
                  </a:lnTo>
                  <a:lnTo>
                    <a:pt x="125" y="638"/>
                  </a:lnTo>
                  <a:lnTo>
                    <a:pt x="121" y="607"/>
                  </a:lnTo>
                  <a:lnTo>
                    <a:pt x="117" y="599"/>
                  </a:lnTo>
                  <a:lnTo>
                    <a:pt x="116" y="592"/>
                  </a:lnTo>
                  <a:lnTo>
                    <a:pt x="109" y="580"/>
                  </a:lnTo>
                  <a:lnTo>
                    <a:pt x="95" y="556"/>
                  </a:lnTo>
                  <a:lnTo>
                    <a:pt x="92" y="545"/>
                  </a:lnTo>
                  <a:lnTo>
                    <a:pt x="89" y="559"/>
                  </a:lnTo>
                  <a:lnTo>
                    <a:pt x="78" y="553"/>
                  </a:lnTo>
                  <a:lnTo>
                    <a:pt x="71" y="539"/>
                  </a:lnTo>
                  <a:lnTo>
                    <a:pt x="74" y="531"/>
                  </a:lnTo>
                  <a:lnTo>
                    <a:pt x="85" y="536"/>
                  </a:lnTo>
                  <a:lnTo>
                    <a:pt x="84" y="531"/>
                  </a:lnTo>
                  <a:lnTo>
                    <a:pt x="76" y="525"/>
                  </a:lnTo>
                  <a:lnTo>
                    <a:pt x="79" y="518"/>
                  </a:lnTo>
                  <a:lnTo>
                    <a:pt x="78" y="512"/>
                  </a:lnTo>
                  <a:lnTo>
                    <a:pt x="38" y="493"/>
                  </a:lnTo>
                  <a:lnTo>
                    <a:pt x="37" y="482"/>
                  </a:lnTo>
                  <a:lnTo>
                    <a:pt x="28" y="479"/>
                  </a:lnTo>
                  <a:lnTo>
                    <a:pt x="22" y="470"/>
                  </a:lnTo>
                  <a:lnTo>
                    <a:pt x="21" y="474"/>
                  </a:lnTo>
                  <a:lnTo>
                    <a:pt x="14" y="468"/>
                  </a:lnTo>
                  <a:lnTo>
                    <a:pt x="10" y="458"/>
                  </a:lnTo>
                  <a:lnTo>
                    <a:pt x="0" y="443"/>
                  </a:lnTo>
                  <a:lnTo>
                    <a:pt x="1" y="425"/>
                  </a:lnTo>
                  <a:lnTo>
                    <a:pt x="3" y="418"/>
                  </a:lnTo>
                  <a:lnTo>
                    <a:pt x="7" y="413"/>
                  </a:lnTo>
                  <a:lnTo>
                    <a:pt x="19" y="416"/>
                  </a:lnTo>
                  <a:lnTo>
                    <a:pt x="17" y="387"/>
                  </a:lnTo>
                  <a:lnTo>
                    <a:pt x="19" y="384"/>
                  </a:lnTo>
                  <a:lnTo>
                    <a:pt x="22" y="381"/>
                  </a:lnTo>
                  <a:lnTo>
                    <a:pt x="27" y="376"/>
                  </a:lnTo>
                  <a:lnTo>
                    <a:pt x="36" y="378"/>
                  </a:lnTo>
                  <a:lnTo>
                    <a:pt x="41" y="377"/>
                  </a:lnTo>
                  <a:lnTo>
                    <a:pt x="46" y="371"/>
                  </a:lnTo>
                  <a:lnTo>
                    <a:pt x="47" y="365"/>
                  </a:lnTo>
                  <a:lnTo>
                    <a:pt x="44" y="365"/>
                  </a:lnTo>
                  <a:lnTo>
                    <a:pt x="41" y="355"/>
                  </a:lnTo>
                  <a:lnTo>
                    <a:pt x="41" y="339"/>
                  </a:lnTo>
                  <a:lnTo>
                    <a:pt x="42" y="326"/>
                  </a:lnTo>
                  <a:lnTo>
                    <a:pt x="53" y="327"/>
                  </a:lnTo>
                  <a:lnTo>
                    <a:pt x="57" y="322"/>
                  </a:lnTo>
                  <a:lnTo>
                    <a:pt x="60" y="302"/>
                  </a:lnTo>
                  <a:lnTo>
                    <a:pt x="59" y="276"/>
                  </a:lnTo>
                  <a:lnTo>
                    <a:pt x="66" y="269"/>
                  </a:lnTo>
                  <a:lnTo>
                    <a:pt x="80" y="265"/>
                  </a:lnTo>
                  <a:lnTo>
                    <a:pt x="93" y="268"/>
                  </a:lnTo>
                  <a:lnTo>
                    <a:pt x="101" y="268"/>
                  </a:lnTo>
                  <a:lnTo>
                    <a:pt x="106" y="263"/>
                  </a:lnTo>
                  <a:lnTo>
                    <a:pt x="112" y="243"/>
                  </a:lnTo>
                  <a:lnTo>
                    <a:pt x="130" y="208"/>
                  </a:lnTo>
                  <a:lnTo>
                    <a:pt x="134" y="197"/>
                  </a:lnTo>
                  <a:lnTo>
                    <a:pt x="132" y="187"/>
                  </a:lnTo>
                  <a:lnTo>
                    <a:pt x="138" y="178"/>
                  </a:lnTo>
                  <a:lnTo>
                    <a:pt x="154" y="167"/>
                  </a:lnTo>
                  <a:lnTo>
                    <a:pt x="160" y="155"/>
                  </a:lnTo>
                  <a:lnTo>
                    <a:pt x="159" y="127"/>
                  </a:lnTo>
                  <a:lnTo>
                    <a:pt x="166" y="111"/>
                  </a:lnTo>
                  <a:lnTo>
                    <a:pt x="179" y="100"/>
                  </a:lnTo>
                  <a:lnTo>
                    <a:pt x="194" y="92"/>
                  </a:lnTo>
                  <a:lnTo>
                    <a:pt x="204" y="84"/>
                  </a:lnTo>
                  <a:lnTo>
                    <a:pt x="211" y="70"/>
                  </a:lnTo>
                  <a:lnTo>
                    <a:pt x="231" y="66"/>
                  </a:lnTo>
                  <a:lnTo>
                    <a:pt x="242" y="63"/>
                  </a:lnTo>
                  <a:lnTo>
                    <a:pt x="258" y="68"/>
                  </a:lnTo>
                  <a:lnTo>
                    <a:pt x="263" y="63"/>
                  </a:lnTo>
                  <a:lnTo>
                    <a:pt x="259" y="47"/>
                  </a:lnTo>
                  <a:lnTo>
                    <a:pt x="264" y="33"/>
                  </a:lnTo>
                  <a:lnTo>
                    <a:pt x="275" y="28"/>
                  </a:lnTo>
                  <a:lnTo>
                    <a:pt x="281" y="21"/>
                  </a:lnTo>
                  <a:lnTo>
                    <a:pt x="281" y="9"/>
                  </a:lnTo>
                  <a:lnTo>
                    <a:pt x="290" y="5"/>
                  </a:lnTo>
                  <a:lnTo>
                    <a:pt x="294" y="0"/>
                  </a:lnTo>
                  <a:lnTo>
                    <a:pt x="297" y="0"/>
                  </a:lnTo>
                  <a:lnTo>
                    <a:pt x="310" y="6"/>
                  </a:lnTo>
                  <a:lnTo>
                    <a:pt x="322" y="20"/>
                  </a:lnTo>
                  <a:lnTo>
                    <a:pt x="326" y="37"/>
                  </a:lnTo>
                  <a:lnTo>
                    <a:pt x="331" y="45"/>
                  </a:lnTo>
                  <a:lnTo>
                    <a:pt x="347" y="47"/>
                  </a:lnTo>
                  <a:lnTo>
                    <a:pt x="354" y="79"/>
                  </a:lnTo>
                  <a:lnTo>
                    <a:pt x="355" y="100"/>
                  </a:lnTo>
                  <a:lnTo>
                    <a:pt x="351" y="128"/>
                  </a:lnTo>
                  <a:lnTo>
                    <a:pt x="351" y="136"/>
                  </a:lnTo>
                  <a:lnTo>
                    <a:pt x="342" y="163"/>
                  </a:lnTo>
                  <a:lnTo>
                    <a:pt x="333" y="174"/>
                  </a:lnTo>
                  <a:lnTo>
                    <a:pt x="326" y="177"/>
                  </a:lnTo>
                  <a:lnTo>
                    <a:pt x="322" y="187"/>
                  </a:lnTo>
                  <a:lnTo>
                    <a:pt x="311" y="198"/>
                  </a:lnTo>
                  <a:lnTo>
                    <a:pt x="307" y="217"/>
                  </a:lnTo>
                  <a:lnTo>
                    <a:pt x="301" y="231"/>
                  </a:lnTo>
                  <a:lnTo>
                    <a:pt x="305" y="247"/>
                  </a:lnTo>
                  <a:lnTo>
                    <a:pt x="304" y="256"/>
                  </a:lnTo>
                  <a:lnTo>
                    <a:pt x="294" y="273"/>
                  </a:lnTo>
                  <a:lnTo>
                    <a:pt x="299" y="278"/>
                  </a:lnTo>
                  <a:lnTo>
                    <a:pt x="312" y="264"/>
                  </a:lnTo>
                  <a:lnTo>
                    <a:pt x="323" y="258"/>
                  </a:lnTo>
                  <a:lnTo>
                    <a:pt x="342" y="257"/>
                  </a:lnTo>
                  <a:lnTo>
                    <a:pt x="361" y="256"/>
                  </a:lnTo>
                  <a:lnTo>
                    <a:pt x="361" y="267"/>
                  </a:lnTo>
                  <a:lnTo>
                    <a:pt x="366" y="281"/>
                  </a:lnTo>
                  <a:lnTo>
                    <a:pt x="367" y="301"/>
                  </a:lnTo>
                  <a:lnTo>
                    <a:pt x="381" y="311"/>
                  </a:lnTo>
                  <a:lnTo>
                    <a:pt x="397" y="319"/>
                  </a:lnTo>
                  <a:lnTo>
                    <a:pt x="391" y="346"/>
                  </a:lnTo>
                  <a:lnTo>
                    <a:pt x="387" y="366"/>
                  </a:lnTo>
                  <a:lnTo>
                    <a:pt x="402" y="369"/>
                  </a:lnTo>
                  <a:lnTo>
                    <a:pt x="420" y="375"/>
                  </a:lnTo>
                  <a:lnTo>
                    <a:pt x="423" y="387"/>
                  </a:lnTo>
                  <a:lnTo>
                    <a:pt x="441" y="404"/>
                  </a:lnTo>
                  <a:lnTo>
                    <a:pt x="461" y="402"/>
                  </a:lnTo>
                  <a:lnTo>
                    <a:pt x="476" y="389"/>
                  </a:lnTo>
                  <a:lnTo>
                    <a:pt x="488" y="391"/>
                  </a:lnTo>
                  <a:lnTo>
                    <a:pt x="489" y="397"/>
                  </a:lnTo>
                  <a:lnTo>
                    <a:pt x="488" y="402"/>
                  </a:lnTo>
                  <a:lnTo>
                    <a:pt x="483" y="409"/>
                  </a:lnTo>
                  <a:lnTo>
                    <a:pt x="456" y="427"/>
                  </a:lnTo>
                  <a:lnTo>
                    <a:pt x="456" y="432"/>
                  </a:lnTo>
                  <a:lnTo>
                    <a:pt x="458" y="440"/>
                  </a:lnTo>
                  <a:lnTo>
                    <a:pt x="452" y="441"/>
                  </a:lnTo>
                  <a:lnTo>
                    <a:pt x="445" y="443"/>
                  </a:lnTo>
                  <a:lnTo>
                    <a:pt x="440" y="447"/>
                  </a:lnTo>
                  <a:lnTo>
                    <a:pt x="439" y="453"/>
                  </a:lnTo>
                  <a:lnTo>
                    <a:pt x="433" y="456"/>
                  </a:lnTo>
                  <a:lnTo>
                    <a:pt x="426" y="464"/>
                  </a:lnTo>
                  <a:lnTo>
                    <a:pt x="420" y="477"/>
                  </a:lnTo>
                  <a:lnTo>
                    <a:pt x="407" y="480"/>
                  </a:lnTo>
                  <a:lnTo>
                    <a:pt x="398" y="485"/>
                  </a:lnTo>
                  <a:lnTo>
                    <a:pt x="383" y="496"/>
                  </a:lnTo>
                  <a:lnTo>
                    <a:pt x="372" y="502"/>
                  </a:lnTo>
                  <a:lnTo>
                    <a:pt x="361" y="513"/>
                  </a:lnTo>
                  <a:lnTo>
                    <a:pt x="350" y="517"/>
                  </a:lnTo>
                  <a:lnTo>
                    <a:pt x="332" y="518"/>
                  </a:lnTo>
                  <a:lnTo>
                    <a:pt x="318" y="520"/>
                  </a:lnTo>
                  <a:lnTo>
                    <a:pt x="304" y="559"/>
                  </a:lnTo>
                  <a:lnTo>
                    <a:pt x="302" y="571"/>
                  </a:lnTo>
                  <a:lnTo>
                    <a:pt x="304" y="581"/>
                  </a:lnTo>
                  <a:lnTo>
                    <a:pt x="295" y="588"/>
                  </a:lnTo>
                  <a:lnTo>
                    <a:pt x="296" y="595"/>
                  </a:lnTo>
                  <a:lnTo>
                    <a:pt x="302" y="612"/>
                  </a:lnTo>
                  <a:lnTo>
                    <a:pt x="312" y="635"/>
                  </a:lnTo>
                  <a:lnTo>
                    <a:pt x="335" y="652"/>
                  </a:lnTo>
                  <a:lnTo>
                    <a:pt x="343" y="662"/>
                  </a:lnTo>
                  <a:lnTo>
                    <a:pt x="345" y="678"/>
                  </a:lnTo>
                  <a:lnTo>
                    <a:pt x="344" y="693"/>
                  </a:lnTo>
                  <a:lnTo>
                    <a:pt x="347" y="705"/>
                  </a:lnTo>
                  <a:lnTo>
                    <a:pt x="356" y="706"/>
                  </a:lnTo>
                  <a:lnTo>
                    <a:pt x="360" y="716"/>
                  </a:lnTo>
                  <a:lnTo>
                    <a:pt x="354" y="722"/>
                  </a:lnTo>
                  <a:lnTo>
                    <a:pt x="348" y="736"/>
                  </a:lnTo>
                  <a:lnTo>
                    <a:pt x="345" y="744"/>
                  </a:lnTo>
                  <a:lnTo>
                    <a:pt x="345" y="757"/>
                  </a:lnTo>
                  <a:lnTo>
                    <a:pt x="342" y="760"/>
                  </a:lnTo>
                  <a:lnTo>
                    <a:pt x="333" y="768"/>
                  </a:lnTo>
                  <a:lnTo>
                    <a:pt x="329" y="776"/>
                  </a:lnTo>
                  <a:lnTo>
                    <a:pt x="328" y="790"/>
                  </a:lnTo>
                  <a:lnTo>
                    <a:pt x="334" y="807"/>
                  </a:lnTo>
                  <a:lnTo>
                    <a:pt x="353" y="819"/>
                  </a:lnTo>
                  <a:lnTo>
                    <a:pt x="371" y="839"/>
                  </a:lnTo>
                  <a:lnTo>
                    <a:pt x="374" y="845"/>
                  </a:lnTo>
                  <a:lnTo>
                    <a:pt x="376" y="854"/>
                  </a:lnTo>
                  <a:lnTo>
                    <a:pt x="377" y="887"/>
                  </a:lnTo>
                  <a:lnTo>
                    <a:pt x="383" y="905"/>
                  </a:lnTo>
                  <a:lnTo>
                    <a:pt x="386" y="907"/>
                  </a:lnTo>
                  <a:lnTo>
                    <a:pt x="391" y="922"/>
                  </a:lnTo>
                  <a:lnTo>
                    <a:pt x="406" y="956"/>
                  </a:lnTo>
                  <a:lnTo>
                    <a:pt x="404" y="963"/>
                  </a:lnTo>
                  <a:lnTo>
                    <a:pt x="386" y="993"/>
                  </a:lnTo>
                  <a:lnTo>
                    <a:pt x="375" y="1000"/>
                  </a:lnTo>
                  <a:lnTo>
                    <a:pt x="367" y="1012"/>
                  </a:lnTo>
                  <a:lnTo>
                    <a:pt x="365" y="1027"/>
                  </a:lnTo>
                  <a:lnTo>
                    <a:pt x="360" y="1039"/>
                  </a:lnTo>
                  <a:lnTo>
                    <a:pt x="355" y="1047"/>
                  </a:lnTo>
                  <a:lnTo>
                    <a:pt x="354" y="1050"/>
                  </a:lnTo>
                  <a:lnTo>
                    <a:pt x="344" y="1043"/>
                  </a:lnTo>
                  <a:lnTo>
                    <a:pt x="345" y="1031"/>
                  </a:lnTo>
                  <a:lnTo>
                    <a:pt x="349" y="1017"/>
                  </a:lnTo>
                  <a:lnTo>
                    <a:pt x="359" y="993"/>
                  </a:lnTo>
                  <a:lnTo>
                    <a:pt x="359" y="981"/>
                  </a:lnTo>
                  <a:lnTo>
                    <a:pt x="361" y="964"/>
                  </a:lnTo>
                  <a:lnTo>
                    <a:pt x="351" y="958"/>
                  </a:lnTo>
                  <a:lnTo>
                    <a:pt x="344" y="953"/>
                  </a:lnTo>
                  <a:lnTo>
                    <a:pt x="345" y="946"/>
                  </a:lnTo>
                  <a:lnTo>
                    <a:pt x="354" y="947"/>
                  </a:lnTo>
                  <a:lnTo>
                    <a:pt x="351" y="937"/>
                  </a:lnTo>
                  <a:lnTo>
                    <a:pt x="354" y="924"/>
                  </a:lnTo>
                  <a:lnTo>
                    <a:pt x="349" y="897"/>
                  </a:lnTo>
                  <a:lnTo>
                    <a:pt x="338" y="870"/>
                  </a:lnTo>
                  <a:lnTo>
                    <a:pt x="333" y="851"/>
                  </a:lnTo>
                  <a:lnTo>
                    <a:pt x="329" y="855"/>
                  </a:lnTo>
                  <a:lnTo>
                    <a:pt x="327" y="860"/>
                  </a:lnTo>
                  <a:lnTo>
                    <a:pt x="322" y="844"/>
                  </a:lnTo>
                  <a:lnTo>
                    <a:pt x="317" y="821"/>
                  </a:lnTo>
                  <a:lnTo>
                    <a:pt x="311" y="805"/>
                  </a:lnTo>
                  <a:lnTo>
                    <a:pt x="306" y="784"/>
                  </a:lnTo>
                  <a:lnTo>
                    <a:pt x="301" y="759"/>
                  </a:lnTo>
                  <a:lnTo>
                    <a:pt x="297" y="721"/>
                  </a:lnTo>
                  <a:lnTo>
                    <a:pt x="299" y="695"/>
                  </a:lnTo>
                  <a:lnTo>
                    <a:pt x="295" y="695"/>
                  </a:lnTo>
                  <a:lnTo>
                    <a:pt x="291" y="694"/>
                  </a:lnTo>
                  <a:lnTo>
                    <a:pt x="279" y="688"/>
                  </a:lnTo>
                  <a:lnTo>
                    <a:pt x="269" y="679"/>
                  </a:lnTo>
                  <a:lnTo>
                    <a:pt x="262" y="671"/>
                  </a:lnTo>
                  <a:lnTo>
                    <a:pt x="254" y="673"/>
                  </a:lnTo>
                  <a:lnTo>
                    <a:pt x="251" y="653"/>
                  </a:lnTo>
                  <a:lnTo>
                    <a:pt x="246" y="642"/>
                  </a:lnTo>
                  <a:lnTo>
                    <a:pt x="246" y="662"/>
                  </a:lnTo>
                  <a:lnTo>
                    <a:pt x="241" y="685"/>
                  </a:lnTo>
                  <a:lnTo>
                    <a:pt x="226" y="693"/>
                  </a:lnTo>
                  <a:lnTo>
                    <a:pt x="211" y="700"/>
                  </a:lnTo>
                  <a:lnTo>
                    <a:pt x="200" y="710"/>
                  </a:lnTo>
                  <a:lnTo>
                    <a:pt x="189" y="717"/>
                  </a:lnTo>
                  <a:lnTo>
                    <a:pt x="179" y="726"/>
                  </a:lnTo>
                  <a:lnTo>
                    <a:pt x="170" y="738"/>
                  </a:lnTo>
                  <a:lnTo>
                    <a:pt x="165" y="733"/>
                  </a:lnTo>
                  <a:lnTo>
                    <a:pt x="159" y="735"/>
                  </a:lnTo>
                  <a:lnTo>
                    <a:pt x="154" y="728"/>
                  </a:lnTo>
                  <a:lnTo>
                    <a:pt x="146" y="738"/>
                  </a:lnTo>
                  <a:lnTo>
                    <a:pt x="136" y="733"/>
                  </a:lnTo>
                  <a:lnTo>
                    <a:pt x="127" y="730"/>
                  </a:lnTo>
                  <a:lnTo>
                    <a:pt x="122" y="726"/>
                  </a:lnTo>
                  <a:lnTo>
                    <a:pt x="125" y="717"/>
                  </a:lnTo>
                  <a:lnTo>
                    <a:pt x="116" y="725"/>
                  </a:lnTo>
                  <a:lnTo>
                    <a:pt x="109" y="721"/>
                  </a:lnTo>
                  <a:lnTo>
                    <a:pt x="112" y="70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8" name="任意多边形: 形状 67"/>
            <p:cNvSpPr>
              <a:spLocks noChangeAspect="1"/>
            </p:cNvSpPr>
            <p:nvPr/>
          </p:nvSpPr>
          <p:spPr bwMode="gray">
            <a:xfrm>
              <a:off x="7681369" y="4178881"/>
              <a:ext cx="92228" cy="82069"/>
            </a:xfrm>
            <a:custGeom>
              <a:avLst/>
              <a:gdLst/>
              <a:ahLst/>
              <a:cxnLst>
                <a:cxn ang="0">
                  <a:pos x="115" y="236"/>
                </a:cxn>
                <a:cxn ang="0">
                  <a:pos x="106" y="230"/>
                </a:cxn>
                <a:cxn ang="0">
                  <a:pos x="82" y="232"/>
                </a:cxn>
                <a:cxn ang="0">
                  <a:pos x="72" y="221"/>
                </a:cxn>
                <a:cxn ang="0">
                  <a:pos x="75" y="204"/>
                </a:cxn>
                <a:cxn ang="0">
                  <a:pos x="64" y="203"/>
                </a:cxn>
                <a:cxn ang="0">
                  <a:pos x="50" y="214"/>
                </a:cxn>
                <a:cxn ang="0">
                  <a:pos x="41" y="186"/>
                </a:cxn>
                <a:cxn ang="0">
                  <a:pos x="45" y="184"/>
                </a:cxn>
                <a:cxn ang="0">
                  <a:pos x="36" y="172"/>
                </a:cxn>
                <a:cxn ang="0">
                  <a:pos x="37" y="157"/>
                </a:cxn>
                <a:cxn ang="0">
                  <a:pos x="25" y="129"/>
                </a:cxn>
                <a:cxn ang="0">
                  <a:pos x="3" y="96"/>
                </a:cxn>
                <a:cxn ang="0">
                  <a:pos x="3" y="67"/>
                </a:cxn>
                <a:cxn ang="0">
                  <a:pos x="15" y="52"/>
                </a:cxn>
                <a:cxn ang="0">
                  <a:pos x="37" y="28"/>
                </a:cxn>
                <a:cxn ang="0">
                  <a:pos x="52" y="19"/>
                </a:cxn>
                <a:cxn ang="0">
                  <a:pos x="95" y="24"/>
                </a:cxn>
                <a:cxn ang="0">
                  <a:pos x="141" y="20"/>
                </a:cxn>
                <a:cxn ang="0">
                  <a:pos x="161" y="25"/>
                </a:cxn>
                <a:cxn ang="0">
                  <a:pos x="187" y="37"/>
                </a:cxn>
                <a:cxn ang="0">
                  <a:pos x="207" y="38"/>
                </a:cxn>
                <a:cxn ang="0">
                  <a:pos x="223" y="15"/>
                </a:cxn>
                <a:cxn ang="0">
                  <a:pos x="242" y="11"/>
                </a:cxn>
                <a:cxn ang="0">
                  <a:pos x="258" y="20"/>
                </a:cxn>
                <a:cxn ang="0">
                  <a:pos x="279" y="6"/>
                </a:cxn>
                <a:cxn ang="0">
                  <a:pos x="281" y="37"/>
                </a:cxn>
                <a:cxn ang="0">
                  <a:pos x="290" y="68"/>
                </a:cxn>
                <a:cxn ang="0">
                  <a:pos x="287" y="129"/>
                </a:cxn>
                <a:cxn ang="0">
                  <a:pos x="272" y="135"/>
                </a:cxn>
                <a:cxn ang="0">
                  <a:pos x="255" y="148"/>
                </a:cxn>
                <a:cxn ang="0">
                  <a:pos x="229" y="156"/>
                </a:cxn>
                <a:cxn ang="0">
                  <a:pos x="209" y="167"/>
                </a:cxn>
                <a:cxn ang="0">
                  <a:pos x="197" y="184"/>
                </a:cxn>
                <a:cxn ang="0">
                  <a:pos x="199" y="202"/>
                </a:cxn>
                <a:cxn ang="0">
                  <a:pos x="185" y="207"/>
                </a:cxn>
                <a:cxn ang="0">
                  <a:pos x="164" y="218"/>
                </a:cxn>
                <a:cxn ang="0">
                  <a:pos x="149" y="215"/>
                </a:cxn>
                <a:cxn ang="0">
                  <a:pos x="143" y="230"/>
                </a:cxn>
                <a:cxn ang="0">
                  <a:pos x="125" y="236"/>
                </a:cxn>
              </a:cxnLst>
              <a:rect l="0" t="0" r="r" b="b"/>
              <a:pathLst>
                <a:path w="290" h="237">
                  <a:moveTo>
                    <a:pt x="120" y="237"/>
                  </a:moveTo>
                  <a:lnTo>
                    <a:pt x="115" y="236"/>
                  </a:lnTo>
                  <a:lnTo>
                    <a:pt x="112" y="234"/>
                  </a:lnTo>
                  <a:lnTo>
                    <a:pt x="106" y="230"/>
                  </a:lnTo>
                  <a:lnTo>
                    <a:pt x="89" y="229"/>
                  </a:lnTo>
                  <a:lnTo>
                    <a:pt x="82" y="232"/>
                  </a:lnTo>
                  <a:lnTo>
                    <a:pt x="72" y="232"/>
                  </a:lnTo>
                  <a:lnTo>
                    <a:pt x="72" y="221"/>
                  </a:lnTo>
                  <a:lnTo>
                    <a:pt x="77" y="214"/>
                  </a:lnTo>
                  <a:lnTo>
                    <a:pt x="75" y="204"/>
                  </a:lnTo>
                  <a:lnTo>
                    <a:pt x="69" y="202"/>
                  </a:lnTo>
                  <a:lnTo>
                    <a:pt x="64" y="203"/>
                  </a:lnTo>
                  <a:lnTo>
                    <a:pt x="59" y="211"/>
                  </a:lnTo>
                  <a:lnTo>
                    <a:pt x="50" y="214"/>
                  </a:lnTo>
                  <a:lnTo>
                    <a:pt x="41" y="188"/>
                  </a:lnTo>
                  <a:lnTo>
                    <a:pt x="41" y="186"/>
                  </a:lnTo>
                  <a:lnTo>
                    <a:pt x="45" y="189"/>
                  </a:lnTo>
                  <a:lnTo>
                    <a:pt x="45" y="184"/>
                  </a:lnTo>
                  <a:lnTo>
                    <a:pt x="36" y="173"/>
                  </a:lnTo>
                  <a:lnTo>
                    <a:pt x="36" y="172"/>
                  </a:lnTo>
                  <a:lnTo>
                    <a:pt x="37" y="166"/>
                  </a:lnTo>
                  <a:lnTo>
                    <a:pt x="37" y="157"/>
                  </a:lnTo>
                  <a:lnTo>
                    <a:pt x="31" y="143"/>
                  </a:lnTo>
                  <a:lnTo>
                    <a:pt x="25" y="129"/>
                  </a:lnTo>
                  <a:lnTo>
                    <a:pt x="10" y="118"/>
                  </a:lnTo>
                  <a:lnTo>
                    <a:pt x="3" y="96"/>
                  </a:lnTo>
                  <a:lnTo>
                    <a:pt x="0" y="85"/>
                  </a:lnTo>
                  <a:lnTo>
                    <a:pt x="3" y="67"/>
                  </a:lnTo>
                  <a:lnTo>
                    <a:pt x="10" y="63"/>
                  </a:lnTo>
                  <a:lnTo>
                    <a:pt x="15" y="52"/>
                  </a:lnTo>
                  <a:lnTo>
                    <a:pt x="23" y="48"/>
                  </a:lnTo>
                  <a:lnTo>
                    <a:pt x="37" y="28"/>
                  </a:lnTo>
                  <a:lnTo>
                    <a:pt x="43" y="22"/>
                  </a:lnTo>
                  <a:lnTo>
                    <a:pt x="52" y="19"/>
                  </a:lnTo>
                  <a:lnTo>
                    <a:pt x="79" y="21"/>
                  </a:lnTo>
                  <a:lnTo>
                    <a:pt x="95" y="24"/>
                  </a:lnTo>
                  <a:lnTo>
                    <a:pt x="113" y="21"/>
                  </a:lnTo>
                  <a:lnTo>
                    <a:pt x="141" y="20"/>
                  </a:lnTo>
                  <a:lnTo>
                    <a:pt x="150" y="30"/>
                  </a:lnTo>
                  <a:lnTo>
                    <a:pt x="161" y="25"/>
                  </a:lnTo>
                  <a:lnTo>
                    <a:pt x="169" y="33"/>
                  </a:lnTo>
                  <a:lnTo>
                    <a:pt x="187" y="37"/>
                  </a:lnTo>
                  <a:lnTo>
                    <a:pt x="198" y="41"/>
                  </a:lnTo>
                  <a:lnTo>
                    <a:pt x="207" y="38"/>
                  </a:lnTo>
                  <a:lnTo>
                    <a:pt x="207" y="24"/>
                  </a:lnTo>
                  <a:lnTo>
                    <a:pt x="223" y="15"/>
                  </a:lnTo>
                  <a:lnTo>
                    <a:pt x="234" y="11"/>
                  </a:lnTo>
                  <a:lnTo>
                    <a:pt x="242" y="11"/>
                  </a:lnTo>
                  <a:lnTo>
                    <a:pt x="251" y="20"/>
                  </a:lnTo>
                  <a:lnTo>
                    <a:pt x="258" y="20"/>
                  </a:lnTo>
                  <a:lnTo>
                    <a:pt x="268" y="15"/>
                  </a:lnTo>
                  <a:lnTo>
                    <a:pt x="279" y="6"/>
                  </a:lnTo>
                  <a:lnTo>
                    <a:pt x="283" y="0"/>
                  </a:lnTo>
                  <a:lnTo>
                    <a:pt x="281" y="37"/>
                  </a:lnTo>
                  <a:lnTo>
                    <a:pt x="283" y="53"/>
                  </a:lnTo>
                  <a:lnTo>
                    <a:pt x="290" y="68"/>
                  </a:lnTo>
                  <a:lnTo>
                    <a:pt x="289" y="117"/>
                  </a:lnTo>
                  <a:lnTo>
                    <a:pt x="287" y="129"/>
                  </a:lnTo>
                  <a:lnTo>
                    <a:pt x="281" y="138"/>
                  </a:lnTo>
                  <a:lnTo>
                    <a:pt x="272" y="135"/>
                  </a:lnTo>
                  <a:lnTo>
                    <a:pt x="262" y="144"/>
                  </a:lnTo>
                  <a:lnTo>
                    <a:pt x="255" y="148"/>
                  </a:lnTo>
                  <a:lnTo>
                    <a:pt x="247" y="148"/>
                  </a:lnTo>
                  <a:lnTo>
                    <a:pt x="229" y="156"/>
                  </a:lnTo>
                  <a:lnTo>
                    <a:pt x="228" y="166"/>
                  </a:lnTo>
                  <a:lnTo>
                    <a:pt x="209" y="167"/>
                  </a:lnTo>
                  <a:lnTo>
                    <a:pt x="199" y="171"/>
                  </a:lnTo>
                  <a:lnTo>
                    <a:pt x="197" y="184"/>
                  </a:lnTo>
                  <a:lnTo>
                    <a:pt x="198" y="193"/>
                  </a:lnTo>
                  <a:lnTo>
                    <a:pt x="199" y="202"/>
                  </a:lnTo>
                  <a:lnTo>
                    <a:pt x="193" y="204"/>
                  </a:lnTo>
                  <a:lnTo>
                    <a:pt x="185" y="207"/>
                  </a:lnTo>
                  <a:lnTo>
                    <a:pt x="174" y="214"/>
                  </a:lnTo>
                  <a:lnTo>
                    <a:pt x="164" y="218"/>
                  </a:lnTo>
                  <a:lnTo>
                    <a:pt x="156" y="215"/>
                  </a:lnTo>
                  <a:lnTo>
                    <a:pt x="149" y="215"/>
                  </a:lnTo>
                  <a:lnTo>
                    <a:pt x="148" y="225"/>
                  </a:lnTo>
                  <a:lnTo>
                    <a:pt x="143" y="230"/>
                  </a:lnTo>
                  <a:lnTo>
                    <a:pt x="136" y="234"/>
                  </a:lnTo>
                  <a:lnTo>
                    <a:pt x="125" y="236"/>
                  </a:lnTo>
                  <a:lnTo>
                    <a:pt x="120" y="23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9" name="任意多边形: 形状 68"/>
            <p:cNvSpPr>
              <a:spLocks noChangeAspect="1"/>
            </p:cNvSpPr>
            <p:nvPr/>
          </p:nvSpPr>
          <p:spPr bwMode="gray">
            <a:xfrm>
              <a:off x="7644797" y="4021729"/>
              <a:ext cx="125622" cy="171121"/>
            </a:xfrm>
            <a:custGeom>
              <a:avLst/>
              <a:gdLst/>
              <a:ahLst/>
              <a:cxnLst>
                <a:cxn ang="0">
                  <a:pos x="135" y="39"/>
                </a:cxn>
                <a:cxn ang="0">
                  <a:pos x="147" y="71"/>
                </a:cxn>
                <a:cxn ang="0">
                  <a:pos x="183" y="98"/>
                </a:cxn>
                <a:cxn ang="0">
                  <a:pos x="228" y="105"/>
                </a:cxn>
                <a:cxn ang="0">
                  <a:pos x="243" y="127"/>
                </a:cxn>
                <a:cxn ang="0">
                  <a:pos x="252" y="151"/>
                </a:cxn>
                <a:cxn ang="0">
                  <a:pos x="220" y="164"/>
                </a:cxn>
                <a:cxn ang="0">
                  <a:pos x="205" y="181"/>
                </a:cxn>
                <a:cxn ang="0">
                  <a:pos x="221" y="196"/>
                </a:cxn>
                <a:cxn ang="0">
                  <a:pos x="271" y="239"/>
                </a:cxn>
                <a:cxn ang="0">
                  <a:pos x="314" y="290"/>
                </a:cxn>
                <a:cxn ang="0">
                  <a:pos x="342" y="317"/>
                </a:cxn>
                <a:cxn ang="0">
                  <a:pos x="345" y="331"/>
                </a:cxn>
                <a:cxn ang="0">
                  <a:pos x="371" y="355"/>
                </a:cxn>
                <a:cxn ang="0">
                  <a:pos x="397" y="409"/>
                </a:cxn>
                <a:cxn ang="0">
                  <a:pos x="394" y="455"/>
                </a:cxn>
                <a:cxn ang="0">
                  <a:pos x="366" y="469"/>
                </a:cxn>
                <a:cxn ang="0">
                  <a:pos x="338" y="464"/>
                </a:cxn>
                <a:cxn ang="0">
                  <a:pos x="313" y="490"/>
                </a:cxn>
                <a:cxn ang="0">
                  <a:pos x="276" y="474"/>
                </a:cxn>
                <a:cxn ang="0">
                  <a:pos x="287" y="459"/>
                </a:cxn>
                <a:cxn ang="0">
                  <a:pos x="290" y="398"/>
                </a:cxn>
                <a:cxn ang="0">
                  <a:pos x="276" y="380"/>
                </a:cxn>
                <a:cxn ang="0">
                  <a:pos x="257" y="367"/>
                </a:cxn>
                <a:cxn ang="0">
                  <a:pos x="247" y="321"/>
                </a:cxn>
                <a:cxn ang="0">
                  <a:pos x="237" y="286"/>
                </a:cxn>
                <a:cxn ang="0">
                  <a:pos x="220" y="270"/>
                </a:cxn>
                <a:cxn ang="0">
                  <a:pos x="195" y="240"/>
                </a:cxn>
                <a:cxn ang="0">
                  <a:pos x="161" y="243"/>
                </a:cxn>
                <a:cxn ang="0">
                  <a:pos x="145" y="261"/>
                </a:cxn>
                <a:cxn ang="0">
                  <a:pos x="115" y="261"/>
                </a:cxn>
                <a:cxn ang="0">
                  <a:pos x="93" y="251"/>
                </a:cxn>
                <a:cxn ang="0">
                  <a:pos x="55" y="274"/>
                </a:cxn>
                <a:cxn ang="0">
                  <a:pos x="44" y="282"/>
                </a:cxn>
                <a:cxn ang="0">
                  <a:pos x="48" y="231"/>
                </a:cxn>
                <a:cxn ang="0">
                  <a:pos x="54" y="202"/>
                </a:cxn>
                <a:cxn ang="0">
                  <a:pos x="50" y="165"/>
                </a:cxn>
                <a:cxn ang="0">
                  <a:pos x="21" y="163"/>
                </a:cxn>
                <a:cxn ang="0">
                  <a:pos x="12" y="121"/>
                </a:cxn>
                <a:cxn ang="0">
                  <a:pos x="0" y="113"/>
                </a:cxn>
                <a:cxn ang="0">
                  <a:pos x="5" y="99"/>
                </a:cxn>
                <a:cxn ang="0">
                  <a:pos x="23" y="92"/>
                </a:cxn>
                <a:cxn ang="0">
                  <a:pos x="48" y="61"/>
                </a:cxn>
                <a:cxn ang="0">
                  <a:pos x="59" y="76"/>
                </a:cxn>
                <a:cxn ang="0">
                  <a:pos x="85" y="52"/>
                </a:cxn>
                <a:cxn ang="0">
                  <a:pos x="77" y="7"/>
                </a:cxn>
                <a:cxn ang="0">
                  <a:pos x="106" y="3"/>
                </a:cxn>
              </a:cxnLst>
              <a:rect l="0" t="0" r="r" b="b"/>
              <a:pathLst>
                <a:path w="398" h="490">
                  <a:moveTo>
                    <a:pt x="106" y="3"/>
                  </a:moveTo>
                  <a:lnTo>
                    <a:pt x="118" y="19"/>
                  </a:lnTo>
                  <a:lnTo>
                    <a:pt x="135" y="39"/>
                  </a:lnTo>
                  <a:lnTo>
                    <a:pt x="145" y="49"/>
                  </a:lnTo>
                  <a:lnTo>
                    <a:pt x="150" y="59"/>
                  </a:lnTo>
                  <a:lnTo>
                    <a:pt x="147" y="71"/>
                  </a:lnTo>
                  <a:lnTo>
                    <a:pt x="149" y="79"/>
                  </a:lnTo>
                  <a:lnTo>
                    <a:pt x="163" y="94"/>
                  </a:lnTo>
                  <a:lnTo>
                    <a:pt x="183" y="98"/>
                  </a:lnTo>
                  <a:lnTo>
                    <a:pt x="203" y="93"/>
                  </a:lnTo>
                  <a:lnTo>
                    <a:pt x="219" y="94"/>
                  </a:lnTo>
                  <a:lnTo>
                    <a:pt x="228" y="105"/>
                  </a:lnTo>
                  <a:lnTo>
                    <a:pt x="233" y="114"/>
                  </a:lnTo>
                  <a:lnTo>
                    <a:pt x="235" y="121"/>
                  </a:lnTo>
                  <a:lnTo>
                    <a:pt x="243" y="127"/>
                  </a:lnTo>
                  <a:lnTo>
                    <a:pt x="247" y="136"/>
                  </a:lnTo>
                  <a:lnTo>
                    <a:pt x="253" y="142"/>
                  </a:lnTo>
                  <a:lnTo>
                    <a:pt x="252" y="151"/>
                  </a:lnTo>
                  <a:lnTo>
                    <a:pt x="236" y="167"/>
                  </a:lnTo>
                  <a:lnTo>
                    <a:pt x="231" y="167"/>
                  </a:lnTo>
                  <a:lnTo>
                    <a:pt x="220" y="164"/>
                  </a:lnTo>
                  <a:lnTo>
                    <a:pt x="213" y="167"/>
                  </a:lnTo>
                  <a:lnTo>
                    <a:pt x="209" y="172"/>
                  </a:lnTo>
                  <a:lnTo>
                    <a:pt x="205" y="181"/>
                  </a:lnTo>
                  <a:lnTo>
                    <a:pt x="206" y="188"/>
                  </a:lnTo>
                  <a:lnTo>
                    <a:pt x="213" y="190"/>
                  </a:lnTo>
                  <a:lnTo>
                    <a:pt x="221" y="196"/>
                  </a:lnTo>
                  <a:lnTo>
                    <a:pt x="240" y="206"/>
                  </a:lnTo>
                  <a:lnTo>
                    <a:pt x="267" y="226"/>
                  </a:lnTo>
                  <a:lnTo>
                    <a:pt x="271" y="239"/>
                  </a:lnTo>
                  <a:lnTo>
                    <a:pt x="294" y="260"/>
                  </a:lnTo>
                  <a:lnTo>
                    <a:pt x="297" y="270"/>
                  </a:lnTo>
                  <a:lnTo>
                    <a:pt x="314" y="290"/>
                  </a:lnTo>
                  <a:lnTo>
                    <a:pt x="319" y="291"/>
                  </a:lnTo>
                  <a:lnTo>
                    <a:pt x="337" y="303"/>
                  </a:lnTo>
                  <a:lnTo>
                    <a:pt x="342" y="317"/>
                  </a:lnTo>
                  <a:lnTo>
                    <a:pt x="345" y="329"/>
                  </a:lnTo>
                  <a:lnTo>
                    <a:pt x="344" y="330"/>
                  </a:lnTo>
                  <a:lnTo>
                    <a:pt x="345" y="331"/>
                  </a:lnTo>
                  <a:lnTo>
                    <a:pt x="349" y="345"/>
                  </a:lnTo>
                  <a:lnTo>
                    <a:pt x="357" y="345"/>
                  </a:lnTo>
                  <a:lnTo>
                    <a:pt x="371" y="355"/>
                  </a:lnTo>
                  <a:lnTo>
                    <a:pt x="380" y="363"/>
                  </a:lnTo>
                  <a:lnTo>
                    <a:pt x="384" y="380"/>
                  </a:lnTo>
                  <a:lnTo>
                    <a:pt x="397" y="409"/>
                  </a:lnTo>
                  <a:lnTo>
                    <a:pt x="398" y="416"/>
                  </a:lnTo>
                  <a:lnTo>
                    <a:pt x="398" y="449"/>
                  </a:lnTo>
                  <a:lnTo>
                    <a:pt x="394" y="455"/>
                  </a:lnTo>
                  <a:lnTo>
                    <a:pt x="383" y="464"/>
                  </a:lnTo>
                  <a:lnTo>
                    <a:pt x="373" y="469"/>
                  </a:lnTo>
                  <a:lnTo>
                    <a:pt x="366" y="469"/>
                  </a:lnTo>
                  <a:lnTo>
                    <a:pt x="357" y="460"/>
                  </a:lnTo>
                  <a:lnTo>
                    <a:pt x="349" y="460"/>
                  </a:lnTo>
                  <a:lnTo>
                    <a:pt x="338" y="464"/>
                  </a:lnTo>
                  <a:lnTo>
                    <a:pt x="322" y="473"/>
                  </a:lnTo>
                  <a:lnTo>
                    <a:pt x="322" y="487"/>
                  </a:lnTo>
                  <a:lnTo>
                    <a:pt x="313" y="490"/>
                  </a:lnTo>
                  <a:lnTo>
                    <a:pt x="302" y="486"/>
                  </a:lnTo>
                  <a:lnTo>
                    <a:pt x="284" y="482"/>
                  </a:lnTo>
                  <a:lnTo>
                    <a:pt x="276" y="474"/>
                  </a:lnTo>
                  <a:lnTo>
                    <a:pt x="276" y="470"/>
                  </a:lnTo>
                  <a:lnTo>
                    <a:pt x="280" y="470"/>
                  </a:lnTo>
                  <a:lnTo>
                    <a:pt x="287" y="459"/>
                  </a:lnTo>
                  <a:lnTo>
                    <a:pt x="287" y="417"/>
                  </a:lnTo>
                  <a:lnTo>
                    <a:pt x="291" y="407"/>
                  </a:lnTo>
                  <a:lnTo>
                    <a:pt x="290" y="398"/>
                  </a:lnTo>
                  <a:lnTo>
                    <a:pt x="289" y="391"/>
                  </a:lnTo>
                  <a:lnTo>
                    <a:pt x="284" y="385"/>
                  </a:lnTo>
                  <a:lnTo>
                    <a:pt x="276" y="380"/>
                  </a:lnTo>
                  <a:lnTo>
                    <a:pt x="274" y="373"/>
                  </a:lnTo>
                  <a:lnTo>
                    <a:pt x="264" y="372"/>
                  </a:lnTo>
                  <a:lnTo>
                    <a:pt x="257" y="367"/>
                  </a:lnTo>
                  <a:lnTo>
                    <a:pt x="249" y="357"/>
                  </a:lnTo>
                  <a:lnTo>
                    <a:pt x="246" y="346"/>
                  </a:lnTo>
                  <a:lnTo>
                    <a:pt x="247" y="321"/>
                  </a:lnTo>
                  <a:lnTo>
                    <a:pt x="246" y="308"/>
                  </a:lnTo>
                  <a:lnTo>
                    <a:pt x="242" y="296"/>
                  </a:lnTo>
                  <a:lnTo>
                    <a:pt x="237" y="286"/>
                  </a:lnTo>
                  <a:lnTo>
                    <a:pt x="230" y="281"/>
                  </a:lnTo>
                  <a:lnTo>
                    <a:pt x="228" y="274"/>
                  </a:lnTo>
                  <a:lnTo>
                    <a:pt x="220" y="270"/>
                  </a:lnTo>
                  <a:lnTo>
                    <a:pt x="213" y="263"/>
                  </a:lnTo>
                  <a:lnTo>
                    <a:pt x="208" y="255"/>
                  </a:lnTo>
                  <a:lnTo>
                    <a:pt x="195" y="240"/>
                  </a:lnTo>
                  <a:lnTo>
                    <a:pt x="183" y="239"/>
                  </a:lnTo>
                  <a:lnTo>
                    <a:pt x="172" y="240"/>
                  </a:lnTo>
                  <a:lnTo>
                    <a:pt x="161" y="243"/>
                  </a:lnTo>
                  <a:lnTo>
                    <a:pt x="157" y="254"/>
                  </a:lnTo>
                  <a:lnTo>
                    <a:pt x="152" y="258"/>
                  </a:lnTo>
                  <a:lnTo>
                    <a:pt x="145" y="261"/>
                  </a:lnTo>
                  <a:lnTo>
                    <a:pt x="133" y="267"/>
                  </a:lnTo>
                  <a:lnTo>
                    <a:pt x="124" y="267"/>
                  </a:lnTo>
                  <a:lnTo>
                    <a:pt x="115" y="261"/>
                  </a:lnTo>
                  <a:lnTo>
                    <a:pt x="109" y="251"/>
                  </a:lnTo>
                  <a:lnTo>
                    <a:pt x="102" y="249"/>
                  </a:lnTo>
                  <a:lnTo>
                    <a:pt x="93" y="251"/>
                  </a:lnTo>
                  <a:lnTo>
                    <a:pt x="80" y="256"/>
                  </a:lnTo>
                  <a:lnTo>
                    <a:pt x="68" y="269"/>
                  </a:lnTo>
                  <a:lnTo>
                    <a:pt x="55" y="274"/>
                  </a:lnTo>
                  <a:lnTo>
                    <a:pt x="48" y="283"/>
                  </a:lnTo>
                  <a:lnTo>
                    <a:pt x="43" y="287"/>
                  </a:lnTo>
                  <a:lnTo>
                    <a:pt x="44" y="282"/>
                  </a:lnTo>
                  <a:lnTo>
                    <a:pt x="41" y="269"/>
                  </a:lnTo>
                  <a:lnTo>
                    <a:pt x="45" y="255"/>
                  </a:lnTo>
                  <a:lnTo>
                    <a:pt x="48" y="231"/>
                  </a:lnTo>
                  <a:lnTo>
                    <a:pt x="53" y="220"/>
                  </a:lnTo>
                  <a:lnTo>
                    <a:pt x="53" y="211"/>
                  </a:lnTo>
                  <a:lnTo>
                    <a:pt x="54" y="202"/>
                  </a:lnTo>
                  <a:lnTo>
                    <a:pt x="50" y="186"/>
                  </a:lnTo>
                  <a:lnTo>
                    <a:pt x="54" y="169"/>
                  </a:lnTo>
                  <a:lnTo>
                    <a:pt x="50" y="165"/>
                  </a:lnTo>
                  <a:lnTo>
                    <a:pt x="29" y="165"/>
                  </a:lnTo>
                  <a:lnTo>
                    <a:pt x="23" y="164"/>
                  </a:lnTo>
                  <a:lnTo>
                    <a:pt x="21" y="163"/>
                  </a:lnTo>
                  <a:lnTo>
                    <a:pt x="21" y="145"/>
                  </a:lnTo>
                  <a:lnTo>
                    <a:pt x="18" y="130"/>
                  </a:lnTo>
                  <a:lnTo>
                    <a:pt x="12" y="121"/>
                  </a:lnTo>
                  <a:lnTo>
                    <a:pt x="9" y="116"/>
                  </a:lnTo>
                  <a:lnTo>
                    <a:pt x="2" y="119"/>
                  </a:lnTo>
                  <a:lnTo>
                    <a:pt x="0" y="113"/>
                  </a:lnTo>
                  <a:lnTo>
                    <a:pt x="1" y="105"/>
                  </a:lnTo>
                  <a:lnTo>
                    <a:pt x="4" y="105"/>
                  </a:lnTo>
                  <a:lnTo>
                    <a:pt x="5" y="99"/>
                  </a:lnTo>
                  <a:lnTo>
                    <a:pt x="10" y="95"/>
                  </a:lnTo>
                  <a:lnTo>
                    <a:pt x="17" y="93"/>
                  </a:lnTo>
                  <a:lnTo>
                    <a:pt x="23" y="92"/>
                  </a:lnTo>
                  <a:lnTo>
                    <a:pt x="21" y="84"/>
                  </a:lnTo>
                  <a:lnTo>
                    <a:pt x="21" y="79"/>
                  </a:lnTo>
                  <a:lnTo>
                    <a:pt x="48" y="61"/>
                  </a:lnTo>
                  <a:lnTo>
                    <a:pt x="53" y="54"/>
                  </a:lnTo>
                  <a:lnTo>
                    <a:pt x="54" y="49"/>
                  </a:lnTo>
                  <a:lnTo>
                    <a:pt x="59" y="76"/>
                  </a:lnTo>
                  <a:lnTo>
                    <a:pt x="80" y="71"/>
                  </a:lnTo>
                  <a:lnTo>
                    <a:pt x="84" y="67"/>
                  </a:lnTo>
                  <a:lnTo>
                    <a:pt x="85" y="52"/>
                  </a:lnTo>
                  <a:lnTo>
                    <a:pt x="79" y="36"/>
                  </a:lnTo>
                  <a:lnTo>
                    <a:pt x="76" y="19"/>
                  </a:lnTo>
                  <a:lnTo>
                    <a:pt x="77" y="7"/>
                  </a:lnTo>
                  <a:lnTo>
                    <a:pt x="86" y="0"/>
                  </a:lnTo>
                  <a:lnTo>
                    <a:pt x="106" y="1"/>
                  </a:lnTo>
                  <a:lnTo>
                    <a:pt x="106" y="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70" name="组合 69"/>
            <p:cNvGrpSpPr>
              <a:grpSpLocks noChangeAspect="1"/>
            </p:cNvGrpSpPr>
            <p:nvPr/>
          </p:nvGrpSpPr>
          <p:grpSpPr bwMode="gray">
            <a:xfrm>
              <a:off x="6957404" y="3702325"/>
              <a:ext cx="637590" cy="646094"/>
              <a:chOff x="3183" y="2052"/>
              <a:chExt cx="401" cy="370"/>
            </a:xfrm>
            <a:solidFill>
              <a:schemeClr val="bg1">
                <a:lumMod val="75000"/>
              </a:schemeClr>
            </a:solidFill>
          </p:grpSpPr>
          <p:sp>
            <p:nvSpPr>
              <p:cNvPr id="374" name="任意多边形: 形状 373"/>
              <p:cNvSpPr>
                <a:spLocks noChangeAspect="1"/>
              </p:cNvSpPr>
              <p:nvPr/>
            </p:nvSpPr>
            <p:spPr bwMode="gray">
              <a:xfrm>
                <a:off x="3509" y="2232"/>
                <a:ext cx="3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26"/>
                  </a:cxn>
                  <a:cxn ang="0">
                    <a:pos x="9" y="27"/>
                  </a:cxn>
                  <a:cxn ang="0">
                    <a:pos x="14" y="21"/>
                  </a:cxn>
                  <a:cxn ang="0">
                    <a:pos x="14" y="12"/>
                  </a:cxn>
                  <a:cxn ang="0">
                    <a:pos x="9" y="3"/>
                  </a:cxn>
                  <a:cxn ang="0">
                    <a:pos x="5" y="0"/>
                  </a:cxn>
                  <a:cxn ang="0">
                    <a:pos x="0" y="4"/>
                  </a:cxn>
                </a:cxnLst>
                <a:rect l="0" t="0" r="r" b="b"/>
                <a:pathLst>
                  <a:path w="14" h="27">
                    <a:moveTo>
                      <a:pt x="0" y="4"/>
                    </a:moveTo>
                    <a:lnTo>
                      <a:pt x="1" y="26"/>
                    </a:lnTo>
                    <a:lnTo>
                      <a:pt x="9" y="27"/>
                    </a:lnTo>
                    <a:lnTo>
                      <a:pt x="14" y="21"/>
                    </a:lnTo>
                    <a:lnTo>
                      <a:pt x="14" y="12"/>
                    </a:lnTo>
                    <a:lnTo>
                      <a:pt x="9" y="3"/>
                    </a:lnTo>
                    <a:lnTo>
                      <a:pt x="5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5" name="任意多边形: 形状 374"/>
              <p:cNvSpPr>
                <a:spLocks noChangeAspect="1"/>
              </p:cNvSpPr>
              <p:nvPr/>
            </p:nvSpPr>
            <p:spPr bwMode="gray">
              <a:xfrm>
                <a:off x="3262" y="2066"/>
                <a:ext cx="322" cy="332"/>
              </a:xfrm>
              <a:custGeom>
                <a:avLst/>
                <a:gdLst/>
                <a:ahLst/>
                <a:cxnLst>
                  <a:cxn ang="0">
                    <a:pos x="351" y="1334"/>
                  </a:cxn>
                  <a:cxn ang="0">
                    <a:pos x="468" y="1614"/>
                  </a:cxn>
                  <a:cxn ang="0">
                    <a:pos x="594" y="1598"/>
                  </a:cxn>
                  <a:cxn ang="0">
                    <a:pos x="655" y="1431"/>
                  </a:cxn>
                  <a:cxn ang="0">
                    <a:pos x="659" y="1302"/>
                  </a:cxn>
                  <a:cxn ang="0">
                    <a:pos x="733" y="1205"/>
                  </a:cxn>
                  <a:cxn ang="0">
                    <a:pos x="880" y="1087"/>
                  </a:cxn>
                  <a:cxn ang="0">
                    <a:pos x="1036" y="913"/>
                  </a:cxn>
                  <a:cxn ang="0">
                    <a:pos x="1107" y="902"/>
                  </a:cxn>
                  <a:cxn ang="0">
                    <a:pos x="1134" y="854"/>
                  </a:cxn>
                  <a:cxn ang="0">
                    <a:pos x="1120" y="738"/>
                  </a:cxn>
                  <a:cxn ang="0">
                    <a:pos x="1122" y="669"/>
                  </a:cxn>
                  <a:cxn ang="0">
                    <a:pos x="1143" y="613"/>
                  </a:cxn>
                  <a:cxn ang="0">
                    <a:pos x="1264" y="679"/>
                  </a:cxn>
                  <a:cxn ang="0">
                    <a:pos x="1268" y="798"/>
                  </a:cxn>
                  <a:cxn ang="0">
                    <a:pos x="1346" y="881"/>
                  </a:cxn>
                  <a:cxn ang="0">
                    <a:pos x="1387" y="799"/>
                  </a:cxn>
                  <a:cxn ang="0">
                    <a:pos x="1487" y="652"/>
                  </a:cxn>
                  <a:cxn ang="0">
                    <a:pos x="1602" y="525"/>
                  </a:cxn>
                  <a:cxn ang="0">
                    <a:pos x="1532" y="422"/>
                  </a:cxn>
                  <a:cxn ang="0">
                    <a:pos x="1379" y="492"/>
                  </a:cxn>
                  <a:cxn ang="0">
                    <a:pos x="1319" y="570"/>
                  </a:cxn>
                  <a:cxn ang="0">
                    <a:pos x="1160" y="592"/>
                  </a:cxn>
                  <a:cxn ang="0">
                    <a:pos x="1133" y="551"/>
                  </a:cxn>
                  <a:cxn ang="0">
                    <a:pos x="1090" y="541"/>
                  </a:cxn>
                  <a:cxn ang="0">
                    <a:pos x="1046" y="615"/>
                  </a:cxn>
                  <a:cxn ang="0">
                    <a:pos x="873" y="555"/>
                  </a:cxn>
                  <a:cxn ang="0">
                    <a:pos x="772" y="530"/>
                  </a:cxn>
                  <a:cxn ang="0">
                    <a:pos x="676" y="480"/>
                  </a:cxn>
                  <a:cxn ang="0">
                    <a:pos x="675" y="409"/>
                  </a:cxn>
                  <a:cxn ang="0">
                    <a:pos x="690" y="367"/>
                  </a:cxn>
                  <a:cxn ang="0">
                    <a:pos x="631" y="332"/>
                  </a:cxn>
                  <a:cxn ang="0">
                    <a:pos x="589" y="304"/>
                  </a:cxn>
                  <a:cxn ang="0">
                    <a:pos x="581" y="224"/>
                  </a:cxn>
                  <a:cxn ang="0">
                    <a:pos x="617" y="223"/>
                  </a:cxn>
                  <a:cxn ang="0">
                    <a:pos x="597" y="174"/>
                  </a:cxn>
                  <a:cxn ang="0">
                    <a:pos x="628" y="126"/>
                  </a:cxn>
                  <a:cxn ang="0">
                    <a:pos x="666" y="52"/>
                  </a:cxn>
                  <a:cxn ang="0">
                    <a:pos x="642" y="22"/>
                  </a:cxn>
                  <a:cxn ang="0">
                    <a:pos x="599" y="6"/>
                  </a:cxn>
                  <a:cxn ang="0">
                    <a:pos x="489" y="68"/>
                  </a:cxn>
                  <a:cxn ang="0">
                    <a:pos x="427" y="92"/>
                  </a:cxn>
                  <a:cxn ang="0">
                    <a:pos x="333" y="79"/>
                  </a:cxn>
                  <a:cxn ang="0">
                    <a:pos x="320" y="126"/>
                  </a:cxn>
                  <a:cxn ang="0">
                    <a:pos x="321" y="181"/>
                  </a:cxn>
                  <a:cxn ang="0">
                    <a:pos x="384" y="232"/>
                  </a:cxn>
                  <a:cxn ang="0">
                    <a:pos x="362" y="267"/>
                  </a:cxn>
                  <a:cxn ang="0">
                    <a:pos x="371" y="324"/>
                  </a:cxn>
                  <a:cxn ang="0">
                    <a:pos x="314" y="388"/>
                  </a:cxn>
                  <a:cxn ang="0">
                    <a:pos x="212" y="504"/>
                  </a:cxn>
                  <a:cxn ang="0">
                    <a:pos x="132" y="513"/>
                  </a:cxn>
                  <a:cxn ang="0">
                    <a:pos x="111" y="603"/>
                  </a:cxn>
                  <a:cxn ang="0">
                    <a:pos x="142" y="669"/>
                  </a:cxn>
                  <a:cxn ang="0">
                    <a:pos x="166" y="733"/>
                  </a:cxn>
                  <a:cxn ang="0">
                    <a:pos x="127" y="734"/>
                  </a:cxn>
                  <a:cxn ang="0">
                    <a:pos x="47" y="740"/>
                  </a:cxn>
                  <a:cxn ang="0">
                    <a:pos x="0" y="773"/>
                  </a:cxn>
                  <a:cxn ang="0">
                    <a:pos x="124" y="814"/>
                  </a:cxn>
                  <a:cxn ang="0">
                    <a:pos x="131" y="945"/>
                  </a:cxn>
                  <a:cxn ang="0">
                    <a:pos x="229" y="857"/>
                  </a:cxn>
                  <a:cxn ang="0">
                    <a:pos x="246" y="924"/>
                  </a:cxn>
                  <a:cxn ang="0">
                    <a:pos x="261" y="1041"/>
                  </a:cxn>
                  <a:cxn ang="0">
                    <a:pos x="276" y="1157"/>
                  </a:cxn>
                </a:cxnLst>
                <a:rect l="0" t="0" r="r" b="b"/>
                <a:pathLst>
                  <a:path w="1608" h="1661">
                    <a:moveTo>
                      <a:pt x="304" y="1236"/>
                    </a:moveTo>
                    <a:lnTo>
                      <a:pt x="306" y="1238"/>
                    </a:lnTo>
                    <a:lnTo>
                      <a:pt x="310" y="1250"/>
                    </a:lnTo>
                    <a:lnTo>
                      <a:pt x="312" y="1252"/>
                    </a:lnTo>
                    <a:lnTo>
                      <a:pt x="315" y="1249"/>
                    </a:lnTo>
                    <a:lnTo>
                      <a:pt x="320" y="1250"/>
                    </a:lnTo>
                    <a:lnTo>
                      <a:pt x="316" y="1255"/>
                    </a:lnTo>
                    <a:lnTo>
                      <a:pt x="316" y="1260"/>
                    </a:lnTo>
                    <a:lnTo>
                      <a:pt x="322" y="1281"/>
                    </a:lnTo>
                    <a:lnTo>
                      <a:pt x="331" y="1293"/>
                    </a:lnTo>
                    <a:lnTo>
                      <a:pt x="338" y="1297"/>
                    </a:lnTo>
                    <a:lnTo>
                      <a:pt x="348" y="1319"/>
                    </a:lnTo>
                    <a:lnTo>
                      <a:pt x="351" y="1334"/>
                    </a:lnTo>
                    <a:lnTo>
                      <a:pt x="358" y="1343"/>
                    </a:lnTo>
                    <a:lnTo>
                      <a:pt x="364" y="1358"/>
                    </a:lnTo>
                    <a:lnTo>
                      <a:pt x="370" y="1388"/>
                    </a:lnTo>
                    <a:lnTo>
                      <a:pt x="382" y="1426"/>
                    </a:lnTo>
                    <a:lnTo>
                      <a:pt x="382" y="1429"/>
                    </a:lnTo>
                    <a:lnTo>
                      <a:pt x="391" y="1444"/>
                    </a:lnTo>
                    <a:lnTo>
                      <a:pt x="401" y="1453"/>
                    </a:lnTo>
                    <a:lnTo>
                      <a:pt x="418" y="1475"/>
                    </a:lnTo>
                    <a:lnTo>
                      <a:pt x="425" y="1494"/>
                    </a:lnTo>
                    <a:lnTo>
                      <a:pt x="432" y="1519"/>
                    </a:lnTo>
                    <a:lnTo>
                      <a:pt x="454" y="1572"/>
                    </a:lnTo>
                    <a:lnTo>
                      <a:pt x="461" y="1600"/>
                    </a:lnTo>
                    <a:lnTo>
                      <a:pt x="468" y="1614"/>
                    </a:lnTo>
                    <a:lnTo>
                      <a:pt x="481" y="1633"/>
                    </a:lnTo>
                    <a:lnTo>
                      <a:pt x="495" y="1650"/>
                    </a:lnTo>
                    <a:lnTo>
                      <a:pt x="508" y="1661"/>
                    </a:lnTo>
                    <a:lnTo>
                      <a:pt x="525" y="1661"/>
                    </a:lnTo>
                    <a:lnTo>
                      <a:pt x="534" y="1653"/>
                    </a:lnTo>
                    <a:lnTo>
                      <a:pt x="534" y="1650"/>
                    </a:lnTo>
                    <a:lnTo>
                      <a:pt x="540" y="1647"/>
                    </a:lnTo>
                    <a:lnTo>
                      <a:pt x="546" y="1642"/>
                    </a:lnTo>
                    <a:lnTo>
                      <a:pt x="548" y="1636"/>
                    </a:lnTo>
                    <a:lnTo>
                      <a:pt x="547" y="1632"/>
                    </a:lnTo>
                    <a:lnTo>
                      <a:pt x="554" y="1611"/>
                    </a:lnTo>
                    <a:lnTo>
                      <a:pt x="577" y="1600"/>
                    </a:lnTo>
                    <a:lnTo>
                      <a:pt x="594" y="1598"/>
                    </a:lnTo>
                    <a:lnTo>
                      <a:pt x="593" y="1588"/>
                    </a:lnTo>
                    <a:lnTo>
                      <a:pt x="594" y="1578"/>
                    </a:lnTo>
                    <a:lnTo>
                      <a:pt x="607" y="1560"/>
                    </a:lnTo>
                    <a:lnTo>
                      <a:pt x="610" y="1552"/>
                    </a:lnTo>
                    <a:lnTo>
                      <a:pt x="615" y="1541"/>
                    </a:lnTo>
                    <a:lnTo>
                      <a:pt x="628" y="1539"/>
                    </a:lnTo>
                    <a:lnTo>
                      <a:pt x="632" y="1542"/>
                    </a:lnTo>
                    <a:lnTo>
                      <a:pt x="643" y="1542"/>
                    </a:lnTo>
                    <a:lnTo>
                      <a:pt x="643" y="1525"/>
                    </a:lnTo>
                    <a:lnTo>
                      <a:pt x="640" y="1496"/>
                    </a:lnTo>
                    <a:lnTo>
                      <a:pt x="640" y="1467"/>
                    </a:lnTo>
                    <a:lnTo>
                      <a:pt x="643" y="1456"/>
                    </a:lnTo>
                    <a:lnTo>
                      <a:pt x="655" y="1431"/>
                    </a:lnTo>
                    <a:lnTo>
                      <a:pt x="660" y="1417"/>
                    </a:lnTo>
                    <a:lnTo>
                      <a:pt x="667" y="1390"/>
                    </a:lnTo>
                    <a:lnTo>
                      <a:pt x="669" y="1381"/>
                    </a:lnTo>
                    <a:lnTo>
                      <a:pt x="667" y="1368"/>
                    </a:lnTo>
                    <a:lnTo>
                      <a:pt x="661" y="1363"/>
                    </a:lnTo>
                    <a:lnTo>
                      <a:pt x="660" y="1358"/>
                    </a:lnTo>
                    <a:lnTo>
                      <a:pt x="658" y="1356"/>
                    </a:lnTo>
                    <a:lnTo>
                      <a:pt x="660" y="1352"/>
                    </a:lnTo>
                    <a:lnTo>
                      <a:pt x="664" y="1356"/>
                    </a:lnTo>
                    <a:lnTo>
                      <a:pt x="656" y="1324"/>
                    </a:lnTo>
                    <a:lnTo>
                      <a:pt x="659" y="1314"/>
                    </a:lnTo>
                    <a:lnTo>
                      <a:pt x="659" y="1304"/>
                    </a:lnTo>
                    <a:lnTo>
                      <a:pt x="659" y="1302"/>
                    </a:lnTo>
                    <a:lnTo>
                      <a:pt x="655" y="1297"/>
                    </a:lnTo>
                    <a:lnTo>
                      <a:pt x="654" y="1284"/>
                    </a:lnTo>
                    <a:lnTo>
                      <a:pt x="654" y="1262"/>
                    </a:lnTo>
                    <a:lnTo>
                      <a:pt x="661" y="1251"/>
                    </a:lnTo>
                    <a:lnTo>
                      <a:pt x="670" y="1238"/>
                    </a:lnTo>
                    <a:lnTo>
                      <a:pt x="680" y="1233"/>
                    </a:lnTo>
                    <a:lnTo>
                      <a:pt x="688" y="1232"/>
                    </a:lnTo>
                    <a:lnTo>
                      <a:pt x="698" y="1238"/>
                    </a:lnTo>
                    <a:lnTo>
                      <a:pt x="706" y="1234"/>
                    </a:lnTo>
                    <a:lnTo>
                      <a:pt x="713" y="1222"/>
                    </a:lnTo>
                    <a:lnTo>
                      <a:pt x="718" y="1208"/>
                    </a:lnTo>
                    <a:lnTo>
                      <a:pt x="720" y="1208"/>
                    </a:lnTo>
                    <a:lnTo>
                      <a:pt x="733" y="1205"/>
                    </a:lnTo>
                    <a:lnTo>
                      <a:pt x="746" y="1202"/>
                    </a:lnTo>
                    <a:lnTo>
                      <a:pt x="769" y="1193"/>
                    </a:lnTo>
                    <a:lnTo>
                      <a:pt x="776" y="1185"/>
                    </a:lnTo>
                    <a:lnTo>
                      <a:pt x="776" y="1174"/>
                    </a:lnTo>
                    <a:lnTo>
                      <a:pt x="782" y="1164"/>
                    </a:lnTo>
                    <a:lnTo>
                      <a:pt x="795" y="1155"/>
                    </a:lnTo>
                    <a:lnTo>
                      <a:pt x="820" y="1136"/>
                    </a:lnTo>
                    <a:lnTo>
                      <a:pt x="837" y="1123"/>
                    </a:lnTo>
                    <a:lnTo>
                      <a:pt x="849" y="1109"/>
                    </a:lnTo>
                    <a:lnTo>
                      <a:pt x="864" y="1098"/>
                    </a:lnTo>
                    <a:lnTo>
                      <a:pt x="875" y="1092"/>
                    </a:lnTo>
                    <a:lnTo>
                      <a:pt x="878" y="1088"/>
                    </a:lnTo>
                    <a:lnTo>
                      <a:pt x="880" y="1087"/>
                    </a:lnTo>
                    <a:lnTo>
                      <a:pt x="890" y="1077"/>
                    </a:lnTo>
                    <a:lnTo>
                      <a:pt x="925" y="1034"/>
                    </a:lnTo>
                    <a:lnTo>
                      <a:pt x="938" y="1024"/>
                    </a:lnTo>
                    <a:lnTo>
                      <a:pt x="968" y="1007"/>
                    </a:lnTo>
                    <a:lnTo>
                      <a:pt x="986" y="1001"/>
                    </a:lnTo>
                    <a:lnTo>
                      <a:pt x="995" y="996"/>
                    </a:lnTo>
                    <a:lnTo>
                      <a:pt x="998" y="996"/>
                    </a:lnTo>
                    <a:lnTo>
                      <a:pt x="1015" y="981"/>
                    </a:lnTo>
                    <a:lnTo>
                      <a:pt x="1024" y="970"/>
                    </a:lnTo>
                    <a:lnTo>
                      <a:pt x="1026" y="964"/>
                    </a:lnTo>
                    <a:lnTo>
                      <a:pt x="1036" y="953"/>
                    </a:lnTo>
                    <a:lnTo>
                      <a:pt x="1030" y="929"/>
                    </a:lnTo>
                    <a:lnTo>
                      <a:pt x="1036" y="913"/>
                    </a:lnTo>
                    <a:lnTo>
                      <a:pt x="1068" y="897"/>
                    </a:lnTo>
                    <a:lnTo>
                      <a:pt x="1078" y="894"/>
                    </a:lnTo>
                    <a:lnTo>
                      <a:pt x="1084" y="889"/>
                    </a:lnTo>
                    <a:lnTo>
                      <a:pt x="1089" y="880"/>
                    </a:lnTo>
                    <a:lnTo>
                      <a:pt x="1091" y="874"/>
                    </a:lnTo>
                    <a:lnTo>
                      <a:pt x="1096" y="868"/>
                    </a:lnTo>
                    <a:lnTo>
                      <a:pt x="1100" y="868"/>
                    </a:lnTo>
                    <a:lnTo>
                      <a:pt x="1097" y="880"/>
                    </a:lnTo>
                    <a:lnTo>
                      <a:pt x="1097" y="893"/>
                    </a:lnTo>
                    <a:lnTo>
                      <a:pt x="1099" y="894"/>
                    </a:lnTo>
                    <a:lnTo>
                      <a:pt x="1101" y="894"/>
                    </a:lnTo>
                    <a:lnTo>
                      <a:pt x="1104" y="895"/>
                    </a:lnTo>
                    <a:lnTo>
                      <a:pt x="1107" y="902"/>
                    </a:lnTo>
                    <a:lnTo>
                      <a:pt x="1116" y="901"/>
                    </a:lnTo>
                    <a:lnTo>
                      <a:pt x="1121" y="897"/>
                    </a:lnTo>
                    <a:lnTo>
                      <a:pt x="1124" y="899"/>
                    </a:lnTo>
                    <a:lnTo>
                      <a:pt x="1126" y="890"/>
                    </a:lnTo>
                    <a:lnTo>
                      <a:pt x="1128" y="886"/>
                    </a:lnTo>
                    <a:lnTo>
                      <a:pt x="1131" y="896"/>
                    </a:lnTo>
                    <a:lnTo>
                      <a:pt x="1134" y="900"/>
                    </a:lnTo>
                    <a:lnTo>
                      <a:pt x="1142" y="897"/>
                    </a:lnTo>
                    <a:lnTo>
                      <a:pt x="1135" y="884"/>
                    </a:lnTo>
                    <a:lnTo>
                      <a:pt x="1137" y="878"/>
                    </a:lnTo>
                    <a:lnTo>
                      <a:pt x="1135" y="874"/>
                    </a:lnTo>
                    <a:lnTo>
                      <a:pt x="1133" y="863"/>
                    </a:lnTo>
                    <a:lnTo>
                      <a:pt x="1134" y="854"/>
                    </a:lnTo>
                    <a:lnTo>
                      <a:pt x="1132" y="846"/>
                    </a:lnTo>
                    <a:lnTo>
                      <a:pt x="1127" y="841"/>
                    </a:lnTo>
                    <a:lnTo>
                      <a:pt x="1124" y="832"/>
                    </a:lnTo>
                    <a:lnTo>
                      <a:pt x="1124" y="823"/>
                    </a:lnTo>
                    <a:lnTo>
                      <a:pt x="1126" y="820"/>
                    </a:lnTo>
                    <a:lnTo>
                      <a:pt x="1127" y="804"/>
                    </a:lnTo>
                    <a:lnTo>
                      <a:pt x="1126" y="800"/>
                    </a:lnTo>
                    <a:lnTo>
                      <a:pt x="1122" y="799"/>
                    </a:lnTo>
                    <a:lnTo>
                      <a:pt x="1122" y="784"/>
                    </a:lnTo>
                    <a:lnTo>
                      <a:pt x="1116" y="778"/>
                    </a:lnTo>
                    <a:lnTo>
                      <a:pt x="1116" y="770"/>
                    </a:lnTo>
                    <a:lnTo>
                      <a:pt x="1118" y="759"/>
                    </a:lnTo>
                    <a:lnTo>
                      <a:pt x="1120" y="738"/>
                    </a:lnTo>
                    <a:lnTo>
                      <a:pt x="1111" y="728"/>
                    </a:lnTo>
                    <a:lnTo>
                      <a:pt x="1105" y="723"/>
                    </a:lnTo>
                    <a:lnTo>
                      <a:pt x="1094" y="718"/>
                    </a:lnTo>
                    <a:lnTo>
                      <a:pt x="1085" y="714"/>
                    </a:lnTo>
                    <a:lnTo>
                      <a:pt x="1084" y="708"/>
                    </a:lnTo>
                    <a:lnTo>
                      <a:pt x="1085" y="703"/>
                    </a:lnTo>
                    <a:lnTo>
                      <a:pt x="1090" y="695"/>
                    </a:lnTo>
                    <a:lnTo>
                      <a:pt x="1097" y="694"/>
                    </a:lnTo>
                    <a:lnTo>
                      <a:pt x="1104" y="690"/>
                    </a:lnTo>
                    <a:lnTo>
                      <a:pt x="1106" y="683"/>
                    </a:lnTo>
                    <a:lnTo>
                      <a:pt x="1126" y="681"/>
                    </a:lnTo>
                    <a:lnTo>
                      <a:pt x="1126" y="673"/>
                    </a:lnTo>
                    <a:lnTo>
                      <a:pt x="1122" y="669"/>
                    </a:lnTo>
                    <a:lnTo>
                      <a:pt x="1123" y="665"/>
                    </a:lnTo>
                    <a:lnTo>
                      <a:pt x="1108" y="667"/>
                    </a:lnTo>
                    <a:lnTo>
                      <a:pt x="1101" y="662"/>
                    </a:lnTo>
                    <a:lnTo>
                      <a:pt x="1099" y="648"/>
                    </a:lnTo>
                    <a:lnTo>
                      <a:pt x="1095" y="644"/>
                    </a:lnTo>
                    <a:lnTo>
                      <a:pt x="1110" y="620"/>
                    </a:lnTo>
                    <a:lnTo>
                      <a:pt x="1112" y="608"/>
                    </a:lnTo>
                    <a:lnTo>
                      <a:pt x="1117" y="605"/>
                    </a:lnTo>
                    <a:lnTo>
                      <a:pt x="1126" y="622"/>
                    </a:lnTo>
                    <a:lnTo>
                      <a:pt x="1132" y="630"/>
                    </a:lnTo>
                    <a:lnTo>
                      <a:pt x="1133" y="622"/>
                    </a:lnTo>
                    <a:lnTo>
                      <a:pt x="1137" y="610"/>
                    </a:lnTo>
                    <a:lnTo>
                      <a:pt x="1143" y="613"/>
                    </a:lnTo>
                    <a:lnTo>
                      <a:pt x="1145" y="627"/>
                    </a:lnTo>
                    <a:lnTo>
                      <a:pt x="1153" y="636"/>
                    </a:lnTo>
                    <a:lnTo>
                      <a:pt x="1159" y="632"/>
                    </a:lnTo>
                    <a:lnTo>
                      <a:pt x="1166" y="638"/>
                    </a:lnTo>
                    <a:lnTo>
                      <a:pt x="1175" y="624"/>
                    </a:lnTo>
                    <a:lnTo>
                      <a:pt x="1177" y="628"/>
                    </a:lnTo>
                    <a:lnTo>
                      <a:pt x="1180" y="648"/>
                    </a:lnTo>
                    <a:lnTo>
                      <a:pt x="1185" y="667"/>
                    </a:lnTo>
                    <a:lnTo>
                      <a:pt x="1192" y="675"/>
                    </a:lnTo>
                    <a:lnTo>
                      <a:pt x="1203" y="680"/>
                    </a:lnTo>
                    <a:lnTo>
                      <a:pt x="1246" y="684"/>
                    </a:lnTo>
                    <a:lnTo>
                      <a:pt x="1250" y="681"/>
                    </a:lnTo>
                    <a:lnTo>
                      <a:pt x="1264" y="679"/>
                    </a:lnTo>
                    <a:lnTo>
                      <a:pt x="1288" y="681"/>
                    </a:lnTo>
                    <a:lnTo>
                      <a:pt x="1311" y="685"/>
                    </a:lnTo>
                    <a:lnTo>
                      <a:pt x="1326" y="691"/>
                    </a:lnTo>
                    <a:lnTo>
                      <a:pt x="1325" y="696"/>
                    </a:lnTo>
                    <a:lnTo>
                      <a:pt x="1315" y="701"/>
                    </a:lnTo>
                    <a:lnTo>
                      <a:pt x="1310" y="714"/>
                    </a:lnTo>
                    <a:lnTo>
                      <a:pt x="1298" y="729"/>
                    </a:lnTo>
                    <a:lnTo>
                      <a:pt x="1288" y="739"/>
                    </a:lnTo>
                    <a:lnTo>
                      <a:pt x="1276" y="744"/>
                    </a:lnTo>
                    <a:lnTo>
                      <a:pt x="1262" y="754"/>
                    </a:lnTo>
                    <a:lnTo>
                      <a:pt x="1260" y="762"/>
                    </a:lnTo>
                    <a:lnTo>
                      <a:pt x="1261" y="778"/>
                    </a:lnTo>
                    <a:lnTo>
                      <a:pt x="1268" y="798"/>
                    </a:lnTo>
                    <a:lnTo>
                      <a:pt x="1278" y="799"/>
                    </a:lnTo>
                    <a:lnTo>
                      <a:pt x="1284" y="809"/>
                    </a:lnTo>
                    <a:lnTo>
                      <a:pt x="1292" y="814"/>
                    </a:lnTo>
                    <a:lnTo>
                      <a:pt x="1295" y="807"/>
                    </a:lnTo>
                    <a:lnTo>
                      <a:pt x="1301" y="786"/>
                    </a:lnTo>
                    <a:lnTo>
                      <a:pt x="1312" y="771"/>
                    </a:lnTo>
                    <a:lnTo>
                      <a:pt x="1319" y="772"/>
                    </a:lnTo>
                    <a:lnTo>
                      <a:pt x="1326" y="786"/>
                    </a:lnTo>
                    <a:lnTo>
                      <a:pt x="1331" y="803"/>
                    </a:lnTo>
                    <a:lnTo>
                      <a:pt x="1333" y="811"/>
                    </a:lnTo>
                    <a:lnTo>
                      <a:pt x="1336" y="819"/>
                    </a:lnTo>
                    <a:lnTo>
                      <a:pt x="1342" y="847"/>
                    </a:lnTo>
                    <a:lnTo>
                      <a:pt x="1346" y="881"/>
                    </a:lnTo>
                    <a:lnTo>
                      <a:pt x="1349" y="878"/>
                    </a:lnTo>
                    <a:lnTo>
                      <a:pt x="1354" y="873"/>
                    </a:lnTo>
                    <a:lnTo>
                      <a:pt x="1363" y="875"/>
                    </a:lnTo>
                    <a:lnTo>
                      <a:pt x="1368" y="874"/>
                    </a:lnTo>
                    <a:lnTo>
                      <a:pt x="1373" y="868"/>
                    </a:lnTo>
                    <a:lnTo>
                      <a:pt x="1374" y="862"/>
                    </a:lnTo>
                    <a:lnTo>
                      <a:pt x="1371" y="862"/>
                    </a:lnTo>
                    <a:lnTo>
                      <a:pt x="1368" y="852"/>
                    </a:lnTo>
                    <a:lnTo>
                      <a:pt x="1368" y="836"/>
                    </a:lnTo>
                    <a:lnTo>
                      <a:pt x="1369" y="823"/>
                    </a:lnTo>
                    <a:lnTo>
                      <a:pt x="1380" y="824"/>
                    </a:lnTo>
                    <a:lnTo>
                      <a:pt x="1384" y="819"/>
                    </a:lnTo>
                    <a:lnTo>
                      <a:pt x="1387" y="799"/>
                    </a:lnTo>
                    <a:lnTo>
                      <a:pt x="1386" y="773"/>
                    </a:lnTo>
                    <a:lnTo>
                      <a:pt x="1393" y="766"/>
                    </a:lnTo>
                    <a:lnTo>
                      <a:pt x="1407" y="762"/>
                    </a:lnTo>
                    <a:lnTo>
                      <a:pt x="1420" y="765"/>
                    </a:lnTo>
                    <a:lnTo>
                      <a:pt x="1428" y="765"/>
                    </a:lnTo>
                    <a:lnTo>
                      <a:pt x="1433" y="760"/>
                    </a:lnTo>
                    <a:lnTo>
                      <a:pt x="1439" y="740"/>
                    </a:lnTo>
                    <a:lnTo>
                      <a:pt x="1457" y="705"/>
                    </a:lnTo>
                    <a:lnTo>
                      <a:pt x="1461" y="694"/>
                    </a:lnTo>
                    <a:lnTo>
                      <a:pt x="1459" y="684"/>
                    </a:lnTo>
                    <a:lnTo>
                      <a:pt x="1465" y="675"/>
                    </a:lnTo>
                    <a:lnTo>
                      <a:pt x="1481" y="664"/>
                    </a:lnTo>
                    <a:lnTo>
                      <a:pt x="1487" y="652"/>
                    </a:lnTo>
                    <a:lnTo>
                      <a:pt x="1486" y="624"/>
                    </a:lnTo>
                    <a:lnTo>
                      <a:pt x="1493" y="608"/>
                    </a:lnTo>
                    <a:lnTo>
                      <a:pt x="1506" y="597"/>
                    </a:lnTo>
                    <a:lnTo>
                      <a:pt x="1521" y="589"/>
                    </a:lnTo>
                    <a:lnTo>
                      <a:pt x="1531" y="581"/>
                    </a:lnTo>
                    <a:lnTo>
                      <a:pt x="1538" y="567"/>
                    </a:lnTo>
                    <a:lnTo>
                      <a:pt x="1558" y="563"/>
                    </a:lnTo>
                    <a:lnTo>
                      <a:pt x="1569" y="560"/>
                    </a:lnTo>
                    <a:lnTo>
                      <a:pt x="1585" y="565"/>
                    </a:lnTo>
                    <a:lnTo>
                      <a:pt x="1590" y="560"/>
                    </a:lnTo>
                    <a:lnTo>
                      <a:pt x="1586" y="544"/>
                    </a:lnTo>
                    <a:lnTo>
                      <a:pt x="1591" y="530"/>
                    </a:lnTo>
                    <a:lnTo>
                      <a:pt x="1602" y="525"/>
                    </a:lnTo>
                    <a:lnTo>
                      <a:pt x="1608" y="518"/>
                    </a:lnTo>
                    <a:lnTo>
                      <a:pt x="1608" y="506"/>
                    </a:lnTo>
                    <a:lnTo>
                      <a:pt x="1604" y="493"/>
                    </a:lnTo>
                    <a:lnTo>
                      <a:pt x="1594" y="490"/>
                    </a:lnTo>
                    <a:lnTo>
                      <a:pt x="1580" y="490"/>
                    </a:lnTo>
                    <a:lnTo>
                      <a:pt x="1570" y="486"/>
                    </a:lnTo>
                    <a:lnTo>
                      <a:pt x="1552" y="486"/>
                    </a:lnTo>
                    <a:lnTo>
                      <a:pt x="1554" y="470"/>
                    </a:lnTo>
                    <a:lnTo>
                      <a:pt x="1556" y="455"/>
                    </a:lnTo>
                    <a:lnTo>
                      <a:pt x="1543" y="453"/>
                    </a:lnTo>
                    <a:lnTo>
                      <a:pt x="1541" y="442"/>
                    </a:lnTo>
                    <a:lnTo>
                      <a:pt x="1543" y="434"/>
                    </a:lnTo>
                    <a:lnTo>
                      <a:pt x="1532" y="422"/>
                    </a:lnTo>
                    <a:lnTo>
                      <a:pt x="1520" y="426"/>
                    </a:lnTo>
                    <a:lnTo>
                      <a:pt x="1505" y="436"/>
                    </a:lnTo>
                    <a:lnTo>
                      <a:pt x="1492" y="439"/>
                    </a:lnTo>
                    <a:lnTo>
                      <a:pt x="1472" y="441"/>
                    </a:lnTo>
                    <a:lnTo>
                      <a:pt x="1463" y="439"/>
                    </a:lnTo>
                    <a:lnTo>
                      <a:pt x="1457" y="434"/>
                    </a:lnTo>
                    <a:lnTo>
                      <a:pt x="1452" y="433"/>
                    </a:lnTo>
                    <a:lnTo>
                      <a:pt x="1443" y="438"/>
                    </a:lnTo>
                    <a:lnTo>
                      <a:pt x="1434" y="444"/>
                    </a:lnTo>
                    <a:lnTo>
                      <a:pt x="1428" y="455"/>
                    </a:lnTo>
                    <a:lnTo>
                      <a:pt x="1408" y="472"/>
                    </a:lnTo>
                    <a:lnTo>
                      <a:pt x="1393" y="476"/>
                    </a:lnTo>
                    <a:lnTo>
                      <a:pt x="1379" y="492"/>
                    </a:lnTo>
                    <a:lnTo>
                      <a:pt x="1369" y="499"/>
                    </a:lnTo>
                    <a:lnTo>
                      <a:pt x="1354" y="507"/>
                    </a:lnTo>
                    <a:lnTo>
                      <a:pt x="1342" y="515"/>
                    </a:lnTo>
                    <a:lnTo>
                      <a:pt x="1314" y="522"/>
                    </a:lnTo>
                    <a:lnTo>
                      <a:pt x="1296" y="527"/>
                    </a:lnTo>
                    <a:lnTo>
                      <a:pt x="1298" y="529"/>
                    </a:lnTo>
                    <a:lnTo>
                      <a:pt x="1298" y="531"/>
                    </a:lnTo>
                    <a:lnTo>
                      <a:pt x="1295" y="538"/>
                    </a:lnTo>
                    <a:lnTo>
                      <a:pt x="1295" y="540"/>
                    </a:lnTo>
                    <a:lnTo>
                      <a:pt x="1296" y="542"/>
                    </a:lnTo>
                    <a:lnTo>
                      <a:pt x="1315" y="550"/>
                    </a:lnTo>
                    <a:lnTo>
                      <a:pt x="1321" y="556"/>
                    </a:lnTo>
                    <a:lnTo>
                      <a:pt x="1319" y="570"/>
                    </a:lnTo>
                    <a:lnTo>
                      <a:pt x="1320" y="574"/>
                    </a:lnTo>
                    <a:lnTo>
                      <a:pt x="1320" y="577"/>
                    </a:lnTo>
                    <a:lnTo>
                      <a:pt x="1312" y="581"/>
                    </a:lnTo>
                    <a:lnTo>
                      <a:pt x="1292" y="584"/>
                    </a:lnTo>
                    <a:lnTo>
                      <a:pt x="1278" y="585"/>
                    </a:lnTo>
                    <a:lnTo>
                      <a:pt x="1257" y="589"/>
                    </a:lnTo>
                    <a:lnTo>
                      <a:pt x="1249" y="590"/>
                    </a:lnTo>
                    <a:lnTo>
                      <a:pt x="1240" y="590"/>
                    </a:lnTo>
                    <a:lnTo>
                      <a:pt x="1230" y="587"/>
                    </a:lnTo>
                    <a:lnTo>
                      <a:pt x="1225" y="587"/>
                    </a:lnTo>
                    <a:lnTo>
                      <a:pt x="1202" y="595"/>
                    </a:lnTo>
                    <a:lnTo>
                      <a:pt x="1183" y="595"/>
                    </a:lnTo>
                    <a:lnTo>
                      <a:pt x="1160" y="592"/>
                    </a:lnTo>
                    <a:lnTo>
                      <a:pt x="1149" y="588"/>
                    </a:lnTo>
                    <a:lnTo>
                      <a:pt x="1145" y="585"/>
                    </a:lnTo>
                    <a:lnTo>
                      <a:pt x="1142" y="585"/>
                    </a:lnTo>
                    <a:lnTo>
                      <a:pt x="1140" y="584"/>
                    </a:lnTo>
                    <a:lnTo>
                      <a:pt x="1140" y="577"/>
                    </a:lnTo>
                    <a:lnTo>
                      <a:pt x="1139" y="574"/>
                    </a:lnTo>
                    <a:lnTo>
                      <a:pt x="1134" y="573"/>
                    </a:lnTo>
                    <a:lnTo>
                      <a:pt x="1134" y="568"/>
                    </a:lnTo>
                    <a:lnTo>
                      <a:pt x="1143" y="560"/>
                    </a:lnTo>
                    <a:lnTo>
                      <a:pt x="1144" y="556"/>
                    </a:lnTo>
                    <a:lnTo>
                      <a:pt x="1139" y="556"/>
                    </a:lnTo>
                    <a:lnTo>
                      <a:pt x="1135" y="554"/>
                    </a:lnTo>
                    <a:lnTo>
                      <a:pt x="1133" y="551"/>
                    </a:lnTo>
                    <a:lnTo>
                      <a:pt x="1133" y="544"/>
                    </a:lnTo>
                    <a:lnTo>
                      <a:pt x="1137" y="531"/>
                    </a:lnTo>
                    <a:lnTo>
                      <a:pt x="1137" y="525"/>
                    </a:lnTo>
                    <a:lnTo>
                      <a:pt x="1134" y="515"/>
                    </a:lnTo>
                    <a:lnTo>
                      <a:pt x="1133" y="512"/>
                    </a:lnTo>
                    <a:lnTo>
                      <a:pt x="1128" y="509"/>
                    </a:lnTo>
                    <a:lnTo>
                      <a:pt x="1123" y="511"/>
                    </a:lnTo>
                    <a:lnTo>
                      <a:pt x="1115" y="517"/>
                    </a:lnTo>
                    <a:lnTo>
                      <a:pt x="1107" y="517"/>
                    </a:lnTo>
                    <a:lnTo>
                      <a:pt x="1099" y="520"/>
                    </a:lnTo>
                    <a:lnTo>
                      <a:pt x="1097" y="522"/>
                    </a:lnTo>
                    <a:lnTo>
                      <a:pt x="1094" y="529"/>
                    </a:lnTo>
                    <a:lnTo>
                      <a:pt x="1090" y="541"/>
                    </a:lnTo>
                    <a:lnTo>
                      <a:pt x="1091" y="556"/>
                    </a:lnTo>
                    <a:lnTo>
                      <a:pt x="1090" y="570"/>
                    </a:lnTo>
                    <a:lnTo>
                      <a:pt x="1086" y="574"/>
                    </a:lnTo>
                    <a:lnTo>
                      <a:pt x="1086" y="578"/>
                    </a:lnTo>
                    <a:lnTo>
                      <a:pt x="1094" y="582"/>
                    </a:lnTo>
                    <a:lnTo>
                      <a:pt x="1099" y="592"/>
                    </a:lnTo>
                    <a:lnTo>
                      <a:pt x="1099" y="599"/>
                    </a:lnTo>
                    <a:lnTo>
                      <a:pt x="1092" y="610"/>
                    </a:lnTo>
                    <a:lnTo>
                      <a:pt x="1092" y="613"/>
                    </a:lnTo>
                    <a:lnTo>
                      <a:pt x="1080" y="611"/>
                    </a:lnTo>
                    <a:lnTo>
                      <a:pt x="1069" y="614"/>
                    </a:lnTo>
                    <a:lnTo>
                      <a:pt x="1054" y="613"/>
                    </a:lnTo>
                    <a:lnTo>
                      <a:pt x="1046" y="615"/>
                    </a:lnTo>
                    <a:lnTo>
                      <a:pt x="1036" y="610"/>
                    </a:lnTo>
                    <a:lnTo>
                      <a:pt x="1026" y="609"/>
                    </a:lnTo>
                    <a:lnTo>
                      <a:pt x="1020" y="609"/>
                    </a:lnTo>
                    <a:lnTo>
                      <a:pt x="973" y="601"/>
                    </a:lnTo>
                    <a:lnTo>
                      <a:pt x="967" y="595"/>
                    </a:lnTo>
                    <a:lnTo>
                      <a:pt x="959" y="592"/>
                    </a:lnTo>
                    <a:lnTo>
                      <a:pt x="945" y="593"/>
                    </a:lnTo>
                    <a:lnTo>
                      <a:pt x="925" y="589"/>
                    </a:lnTo>
                    <a:lnTo>
                      <a:pt x="913" y="581"/>
                    </a:lnTo>
                    <a:lnTo>
                      <a:pt x="907" y="576"/>
                    </a:lnTo>
                    <a:lnTo>
                      <a:pt x="897" y="562"/>
                    </a:lnTo>
                    <a:lnTo>
                      <a:pt x="891" y="558"/>
                    </a:lnTo>
                    <a:lnTo>
                      <a:pt x="873" y="555"/>
                    </a:lnTo>
                    <a:lnTo>
                      <a:pt x="869" y="555"/>
                    </a:lnTo>
                    <a:lnTo>
                      <a:pt x="866" y="558"/>
                    </a:lnTo>
                    <a:lnTo>
                      <a:pt x="860" y="557"/>
                    </a:lnTo>
                    <a:lnTo>
                      <a:pt x="852" y="554"/>
                    </a:lnTo>
                    <a:lnTo>
                      <a:pt x="841" y="554"/>
                    </a:lnTo>
                    <a:lnTo>
                      <a:pt x="832" y="558"/>
                    </a:lnTo>
                    <a:lnTo>
                      <a:pt x="827" y="558"/>
                    </a:lnTo>
                    <a:lnTo>
                      <a:pt x="806" y="554"/>
                    </a:lnTo>
                    <a:lnTo>
                      <a:pt x="796" y="541"/>
                    </a:lnTo>
                    <a:lnTo>
                      <a:pt x="794" y="539"/>
                    </a:lnTo>
                    <a:lnTo>
                      <a:pt x="785" y="538"/>
                    </a:lnTo>
                    <a:lnTo>
                      <a:pt x="782" y="538"/>
                    </a:lnTo>
                    <a:lnTo>
                      <a:pt x="772" y="530"/>
                    </a:lnTo>
                    <a:lnTo>
                      <a:pt x="761" y="525"/>
                    </a:lnTo>
                    <a:lnTo>
                      <a:pt x="751" y="524"/>
                    </a:lnTo>
                    <a:lnTo>
                      <a:pt x="741" y="519"/>
                    </a:lnTo>
                    <a:lnTo>
                      <a:pt x="736" y="515"/>
                    </a:lnTo>
                    <a:lnTo>
                      <a:pt x="724" y="501"/>
                    </a:lnTo>
                    <a:lnTo>
                      <a:pt x="715" y="495"/>
                    </a:lnTo>
                    <a:lnTo>
                      <a:pt x="707" y="491"/>
                    </a:lnTo>
                    <a:lnTo>
                      <a:pt x="703" y="487"/>
                    </a:lnTo>
                    <a:lnTo>
                      <a:pt x="690" y="480"/>
                    </a:lnTo>
                    <a:lnTo>
                      <a:pt x="687" y="480"/>
                    </a:lnTo>
                    <a:lnTo>
                      <a:pt x="686" y="484"/>
                    </a:lnTo>
                    <a:lnTo>
                      <a:pt x="681" y="484"/>
                    </a:lnTo>
                    <a:lnTo>
                      <a:pt x="676" y="480"/>
                    </a:lnTo>
                    <a:lnTo>
                      <a:pt x="675" y="474"/>
                    </a:lnTo>
                    <a:lnTo>
                      <a:pt x="670" y="469"/>
                    </a:lnTo>
                    <a:lnTo>
                      <a:pt x="659" y="468"/>
                    </a:lnTo>
                    <a:lnTo>
                      <a:pt x="658" y="465"/>
                    </a:lnTo>
                    <a:lnTo>
                      <a:pt x="659" y="458"/>
                    </a:lnTo>
                    <a:lnTo>
                      <a:pt x="664" y="450"/>
                    </a:lnTo>
                    <a:lnTo>
                      <a:pt x="667" y="449"/>
                    </a:lnTo>
                    <a:lnTo>
                      <a:pt x="669" y="442"/>
                    </a:lnTo>
                    <a:lnTo>
                      <a:pt x="672" y="438"/>
                    </a:lnTo>
                    <a:lnTo>
                      <a:pt x="669" y="429"/>
                    </a:lnTo>
                    <a:lnTo>
                      <a:pt x="672" y="422"/>
                    </a:lnTo>
                    <a:lnTo>
                      <a:pt x="677" y="416"/>
                    </a:lnTo>
                    <a:lnTo>
                      <a:pt x="675" y="409"/>
                    </a:lnTo>
                    <a:lnTo>
                      <a:pt x="675" y="405"/>
                    </a:lnTo>
                    <a:lnTo>
                      <a:pt x="679" y="400"/>
                    </a:lnTo>
                    <a:lnTo>
                      <a:pt x="685" y="400"/>
                    </a:lnTo>
                    <a:lnTo>
                      <a:pt x="688" y="393"/>
                    </a:lnTo>
                    <a:lnTo>
                      <a:pt x="696" y="388"/>
                    </a:lnTo>
                    <a:lnTo>
                      <a:pt x="699" y="382"/>
                    </a:lnTo>
                    <a:lnTo>
                      <a:pt x="701" y="377"/>
                    </a:lnTo>
                    <a:lnTo>
                      <a:pt x="703" y="375"/>
                    </a:lnTo>
                    <a:lnTo>
                      <a:pt x="706" y="377"/>
                    </a:lnTo>
                    <a:lnTo>
                      <a:pt x="712" y="375"/>
                    </a:lnTo>
                    <a:lnTo>
                      <a:pt x="709" y="374"/>
                    </a:lnTo>
                    <a:lnTo>
                      <a:pt x="692" y="369"/>
                    </a:lnTo>
                    <a:lnTo>
                      <a:pt x="690" y="367"/>
                    </a:lnTo>
                    <a:lnTo>
                      <a:pt x="686" y="361"/>
                    </a:lnTo>
                    <a:lnTo>
                      <a:pt x="681" y="359"/>
                    </a:lnTo>
                    <a:lnTo>
                      <a:pt x="669" y="350"/>
                    </a:lnTo>
                    <a:lnTo>
                      <a:pt x="663" y="350"/>
                    </a:lnTo>
                    <a:lnTo>
                      <a:pt x="656" y="346"/>
                    </a:lnTo>
                    <a:lnTo>
                      <a:pt x="654" y="342"/>
                    </a:lnTo>
                    <a:lnTo>
                      <a:pt x="654" y="339"/>
                    </a:lnTo>
                    <a:lnTo>
                      <a:pt x="651" y="335"/>
                    </a:lnTo>
                    <a:lnTo>
                      <a:pt x="647" y="335"/>
                    </a:lnTo>
                    <a:lnTo>
                      <a:pt x="645" y="332"/>
                    </a:lnTo>
                    <a:lnTo>
                      <a:pt x="640" y="330"/>
                    </a:lnTo>
                    <a:lnTo>
                      <a:pt x="632" y="334"/>
                    </a:lnTo>
                    <a:lnTo>
                      <a:pt x="631" y="332"/>
                    </a:lnTo>
                    <a:lnTo>
                      <a:pt x="629" y="326"/>
                    </a:lnTo>
                    <a:lnTo>
                      <a:pt x="628" y="325"/>
                    </a:lnTo>
                    <a:lnTo>
                      <a:pt x="624" y="324"/>
                    </a:lnTo>
                    <a:lnTo>
                      <a:pt x="621" y="325"/>
                    </a:lnTo>
                    <a:lnTo>
                      <a:pt x="612" y="324"/>
                    </a:lnTo>
                    <a:lnTo>
                      <a:pt x="608" y="325"/>
                    </a:lnTo>
                    <a:lnTo>
                      <a:pt x="602" y="329"/>
                    </a:lnTo>
                    <a:lnTo>
                      <a:pt x="599" y="329"/>
                    </a:lnTo>
                    <a:lnTo>
                      <a:pt x="596" y="326"/>
                    </a:lnTo>
                    <a:lnTo>
                      <a:pt x="597" y="316"/>
                    </a:lnTo>
                    <a:lnTo>
                      <a:pt x="593" y="313"/>
                    </a:lnTo>
                    <a:lnTo>
                      <a:pt x="589" y="307"/>
                    </a:lnTo>
                    <a:lnTo>
                      <a:pt x="589" y="304"/>
                    </a:lnTo>
                    <a:lnTo>
                      <a:pt x="584" y="299"/>
                    </a:lnTo>
                    <a:lnTo>
                      <a:pt x="584" y="294"/>
                    </a:lnTo>
                    <a:lnTo>
                      <a:pt x="586" y="287"/>
                    </a:lnTo>
                    <a:lnTo>
                      <a:pt x="583" y="281"/>
                    </a:lnTo>
                    <a:lnTo>
                      <a:pt x="583" y="277"/>
                    </a:lnTo>
                    <a:lnTo>
                      <a:pt x="584" y="270"/>
                    </a:lnTo>
                    <a:lnTo>
                      <a:pt x="586" y="264"/>
                    </a:lnTo>
                    <a:lnTo>
                      <a:pt x="579" y="254"/>
                    </a:lnTo>
                    <a:lnTo>
                      <a:pt x="572" y="246"/>
                    </a:lnTo>
                    <a:lnTo>
                      <a:pt x="572" y="237"/>
                    </a:lnTo>
                    <a:lnTo>
                      <a:pt x="569" y="229"/>
                    </a:lnTo>
                    <a:lnTo>
                      <a:pt x="570" y="226"/>
                    </a:lnTo>
                    <a:lnTo>
                      <a:pt x="581" y="224"/>
                    </a:lnTo>
                    <a:lnTo>
                      <a:pt x="584" y="221"/>
                    </a:lnTo>
                    <a:lnTo>
                      <a:pt x="585" y="222"/>
                    </a:lnTo>
                    <a:lnTo>
                      <a:pt x="586" y="229"/>
                    </a:lnTo>
                    <a:lnTo>
                      <a:pt x="589" y="234"/>
                    </a:lnTo>
                    <a:lnTo>
                      <a:pt x="591" y="237"/>
                    </a:lnTo>
                    <a:lnTo>
                      <a:pt x="599" y="239"/>
                    </a:lnTo>
                    <a:lnTo>
                      <a:pt x="601" y="238"/>
                    </a:lnTo>
                    <a:lnTo>
                      <a:pt x="604" y="237"/>
                    </a:lnTo>
                    <a:lnTo>
                      <a:pt x="607" y="238"/>
                    </a:lnTo>
                    <a:lnTo>
                      <a:pt x="608" y="232"/>
                    </a:lnTo>
                    <a:lnTo>
                      <a:pt x="612" y="229"/>
                    </a:lnTo>
                    <a:lnTo>
                      <a:pt x="616" y="223"/>
                    </a:lnTo>
                    <a:lnTo>
                      <a:pt x="617" y="223"/>
                    </a:lnTo>
                    <a:lnTo>
                      <a:pt x="621" y="228"/>
                    </a:lnTo>
                    <a:lnTo>
                      <a:pt x="623" y="228"/>
                    </a:lnTo>
                    <a:lnTo>
                      <a:pt x="632" y="217"/>
                    </a:lnTo>
                    <a:lnTo>
                      <a:pt x="632" y="215"/>
                    </a:lnTo>
                    <a:lnTo>
                      <a:pt x="628" y="208"/>
                    </a:lnTo>
                    <a:lnTo>
                      <a:pt x="622" y="200"/>
                    </a:lnTo>
                    <a:lnTo>
                      <a:pt x="621" y="195"/>
                    </a:lnTo>
                    <a:lnTo>
                      <a:pt x="622" y="192"/>
                    </a:lnTo>
                    <a:lnTo>
                      <a:pt x="622" y="189"/>
                    </a:lnTo>
                    <a:lnTo>
                      <a:pt x="612" y="184"/>
                    </a:lnTo>
                    <a:lnTo>
                      <a:pt x="607" y="185"/>
                    </a:lnTo>
                    <a:lnTo>
                      <a:pt x="606" y="181"/>
                    </a:lnTo>
                    <a:lnTo>
                      <a:pt x="597" y="174"/>
                    </a:lnTo>
                    <a:lnTo>
                      <a:pt x="597" y="159"/>
                    </a:lnTo>
                    <a:lnTo>
                      <a:pt x="602" y="158"/>
                    </a:lnTo>
                    <a:lnTo>
                      <a:pt x="600" y="152"/>
                    </a:lnTo>
                    <a:lnTo>
                      <a:pt x="601" y="149"/>
                    </a:lnTo>
                    <a:lnTo>
                      <a:pt x="602" y="148"/>
                    </a:lnTo>
                    <a:lnTo>
                      <a:pt x="595" y="141"/>
                    </a:lnTo>
                    <a:lnTo>
                      <a:pt x="596" y="135"/>
                    </a:lnTo>
                    <a:lnTo>
                      <a:pt x="596" y="133"/>
                    </a:lnTo>
                    <a:lnTo>
                      <a:pt x="606" y="133"/>
                    </a:lnTo>
                    <a:lnTo>
                      <a:pt x="610" y="130"/>
                    </a:lnTo>
                    <a:lnTo>
                      <a:pt x="621" y="133"/>
                    </a:lnTo>
                    <a:lnTo>
                      <a:pt x="623" y="131"/>
                    </a:lnTo>
                    <a:lnTo>
                      <a:pt x="628" y="126"/>
                    </a:lnTo>
                    <a:lnTo>
                      <a:pt x="633" y="116"/>
                    </a:lnTo>
                    <a:lnTo>
                      <a:pt x="633" y="105"/>
                    </a:lnTo>
                    <a:lnTo>
                      <a:pt x="643" y="104"/>
                    </a:lnTo>
                    <a:lnTo>
                      <a:pt x="644" y="103"/>
                    </a:lnTo>
                    <a:lnTo>
                      <a:pt x="642" y="100"/>
                    </a:lnTo>
                    <a:lnTo>
                      <a:pt x="643" y="97"/>
                    </a:lnTo>
                    <a:lnTo>
                      <a:pt x="647" y="94"/>
                    </a:lnTo>
                    <a:lnTo>
                      <a:pt x="648" y="92"/>
                    </a:lnTo>
                    <a:lnTo>
                      <a:pt x="651" y="88"/>
                    </a:lnTo>
                    <a:lnTo>
                      <a:pt x="658" y="83"/>
                    </a:lnTo>
                    <a:lnTo>
                      <a:pt x="658" y="77"/>
                    </a:lnTo>
                    <a:lnTo>
                      <a:pt x="664" y="71"/>
                    </a:lnTo>
                    <a:lnTo>
                      <a:pt x="666" y="52"/>
                    </a:lnTo>
                    <a:lnTo>
                      <a:pt x="669" y="50"/>
                    </a:lnTo>
                    <a:lnTo>
                      <a:pt x="669" y="43"/>
                    </a:lnTo>
                    <a:lnTo>
                      <a:pt x="675" y="35"/>
                    </a:lnTo>
                    <a:lnTo>
                      <a:pt x="675" y="32"/>
                    </a:lnTo>
                    <a:lnTo>
                      <a:pt x="671" y="29"/>
                    </a:lnTo>
                    <a:lnTo>
                      <a:pt x="667" y="29"/>
                    </a:lnTo>
                    <a:lnTo>
                      <a:pt x="660" y="38"/>
                    </a:lnTo>
                    <a:lnTo>
                      <a:pt x="658" y="38"/>
                    </a:lnTo>
                    <a:lnTo>
                      <a:pt x="655" y="34"/>
                    </a:lnTo>
                    <a:lnTo>
                      <a:pt x="653" y="23"/>
                    </a:lnTo>
                    <a:lnTo>
                      <a:pt x="648" y="27"/>
                    </a:lnTo>
                    <a:lnTo>
                      <a:pt x="644" y="27"/>
                    </a:lnTo>
                    <a:lnTo>
                      <a:pt x="642" y="22"/>
                    </a:lnTo>
                    <a:lnTo>
                      <a:pt x="639" y="22"/>
                    </a:lnTo>
                    <a:lnTo>
                      <a:pt x="637" y="20"/>
                    </a:lnTo>
                    <a:lnTo>
                      <a:pt x="636" y="11"/>
                    </a:lnTo>
                    <a:lnTo>
                      <a:pt x="632" y="9"/>
                    </a:lnTo>
                    <a:lnTo>
                      <a:pt x="631" y="7"/>
                    </a:lnTo>
                    <a:lnTo>
                      <a:pt x="628" y="6"/>
                    </a:lnTo>
                    <a:lnTo>
                      <a:pt x="624" y="6"/>
                    </a:lnTo>
                    <a:lnTo>
                      <a:pt x="621" y="1"/>
                    </a:lnTo>
                    <a:lnTo>
                      <a:pt x="618" y="0"/>
                    </a:lnTo>
                    <a:lnTo>
                      <a:pt x="615" y="0"/>
                    </a:lnTo>
                    <a:lnTo>
                      <a:pt x="610" y="2"/>
                    </a:lnTo>
                    <a:lnTo>
                      <a:pt x="604" y="2"/>
                    </a:lnTo>
                    <a:lnTo>
                      <a:pt x="599" y="6"/>
                    </a:lnTo>
                    <a:lnTo>
                      <a:pt x="585" y="6"/>
                    </a:lnTo>
                    <a:lnTo>
                      <a:pt x="575" y="13"/>
                    </a:lnTo>
                    <a:lnTo>
                      <a:pt x="564" y="19"/>
                    </a:lnTo>
                    <a:lnTo>
                      <a:pt x="557" y="24"/>
                    </a:lnTo>
                    <a:lnTo>
                      <a:pt x="552" y="29"/>
                    </a:lnTo>
                    <a:lnTo>
                      <a:pt x="547" y="30"/>
                    </a:lnTo>
                    <a:lnTo>
                      <a:pt x="543" y="35"/>
                    </a:lnTo>
                    <a:lnTo>
                      <a:pt x="536" y="32"/>
                    </a:lnTo>
                    <a:lnTo>
                      <a:pt x="531" y="35"/>
                    </a:lnTo>
                    <a:lnTo>
                      <a:pt x="526" y="35"/>
                    </a:lnTo>
                    <a:lnTo>
                      <a:pt x="492" y="60"/>
                    </a:lnTo>
                    <a:lnTo>
                      <a:pt x="488" y="66"/>
                    </a:lnTo>
                    <a:lnTo>
                      <a:pt x="489" y="68"/>
                    </a:lnTo>
                    <a:lnTo>
                      <a:pt x="489" y="71"/>
                    </a:lnTo>
                    <a:lnTo>
                      <a:pt x="486" y="79"/>
                    </a:lnTo>
                    <a:lnTo>
                      <a:pt x="482" y="83"/>
                    </a:lnTo>
                    <a:lnTo>
                      <a:pt x="478" y="82"/>
                    </a:lnTo>
                    <a:lnTo>
                      <a:pt x="475" y="78"/>
                    </a:lnTo>
                    <a:lnTo>
                      <a:pt x="456" y="79"/>
                    </a:lnTo>
                    <a:lnTo>
                      <a:pt x="454" y="81"/>
                    </a:lnTo>
                    <a:lnTo>
                      <a:pt x="449" y="87"/>
                    </a:lnTo>
                    <a:lnTo>
                      <a:pt x="446" y="88"/>
                    </a:lnTo>
                    <a:lnTo>
                      <a:pt x="440" y="88"/>
                    </a:lnTo>
                    <a:lnTo>
                      <a:pt x="433" y="86"/>
                    </a:lnTo>
                    <a:lnTo>
                      <a:pt x="429" y="88"/>
                    </a:lnTo>
                    <a:lnTo>
                      <a:pt x="427" y="92"/>
                    </a:lnTo>
                    <a:lnTo>
                      <a:pt x="423" y="94"/>
                    </a:lnTo>
                    <a:lnTo>
                      <a:pt x="421" y="95"/>
                    </a:lnTo>
                    <a:lnTo>
                      <a:pt x="414" y="94"/>
                    </a:lnTo>
                    <a:lnTo>
                      <a:pt x="411" y="95"/>
                    </a:lnTo>
                    <a:lnTo>
                      <a:pt x="407" y="93"/>
                    </a:lnTo>
                    <a:lnTo>
                      <a:pt x="395" y="93"/>
                    </a:lnTo>
                    <a:lnTo>
                      <a:pt x="390" y="92"/>
                    </a:lnTo>
                    <a:lnTo>
                      <a:pt x="385" y="92"/>
                    </a:lnTo>
                    <a:lnTo>
                      <a:pt x="370" y="83"/>
                    </a:lnTo>
                    <a:lnTo>
                      <a:pt x="360" y="81"/>
                    </a:lnTo>
                    <a:lnTo>
                      <a:pt x="342" y="73"/>
                    </a:lnTo>
                    <a:lnTo>
                      <a:pt x="337" y="76"/>
                    </a:lnTo>
                    <a:lnTo>
                      <a:pt x="333" y="79"/>
                    </a:lnTo>
                    <a:lnTo>
                      <a:pt x="326" y="78"/>
                    </a:lnTo>
                    <a:lnTo>
                      <a:pt x="322" y="79"/>
                    </a:lnTo>
                    <a:lnTo>
                      <a:pt x="321" y="82"/>
                    </a:lnTo>
                    <a:lnTo>
                      <a:pt x="320" y="90"/>
                    </a:lnTo>
                    <a:lnTo>
                      <a:pt x="312" y="104"/>
                    </a:lnTo>
                    <a:lnTo>
                      <a:pt x="312" y="106"/>
                    </a:lnTo>
                    <a:lnTo>
                      <a:pt x="321" y="106"/>
                    </a:lnTo>
                    <a:lnTo>
                      <a:pt x="323" y="111"/>
                    </a:lnTo>
                    <a:lnTo>
                      <a:pt x="323" y="115"/>
                    </a:lnTo>
                    <a:lnTo>
                      <a:pt x="319" y="117"/>
                    </a:lnTo>
                    <a:lnTo>
                      <a:pt x="317" y="119"/>
                    </a:lnTo>
                    <a:lnTo>
                      <a:pt x="317" y="122"/>
                    </a:lnTo>
                    <a:lnTo>
                      <a:pt x="320" y="126"/>
                    </a:lnTo>
                    <a:lnTo>
                      <a:pt x="322" y="127"/>
                    </a:lnTo>
                    <a:lnTo>
                      <a:pt x="333" y="126"/>
                    </a:lnTo>
                    <a:lnTo>
                      <a:pt x="336" y="129"/>
                    </a:lnTo>
                    <a:lnTo>
                      <a:pt x="337" y="132"/>
                    </a:lnTo>
                    <a:lnTo>
                      <a:pt x="337" y="133"/>
                    </a:lnTo>
                    <a:lnTo>
                      <a:pt x="332" y="138"/>
                    </a:lnTo>
                    <a:lnTo>
                      <a:pt x="326" y="141"/>
                    </a:lnTo>
                    <a:lnTo>
                      <a:pt x="325" y="147"/>
                    </a:lnTo>
                    <a:lnTo>
                      <a:pt x="337" y="158"/>
                    </a:lnTo>
                    <a:lnTo>
                      <a:pt x="337" y="164"/>
                    </a:lnTo>
                    <a:lnTo>
                      <a:pt x="336" y="169"/>
                    </a:lnTo>
                    <a:lnTo>
                      <a:pt x="322" y="178"/>
                    </a:lnTo>
                    <a:lnTo>
                      <a:pt x="321" y="181"/>
                    </a:lnTo>
                    <a:lnTo>
                      <a:pt x="330" y="185"/>
                    </a:lnTo>
                    <a:lnTo>
                      <a:pt x="333" y="194"/>
                    </a:lnTo>
                    <a:lnTo>
                      <a:pt x="343" y="200"/>
                    </a:lnTo>
                    <a:lnTo>
                      <a:pt x="342" y="207"/>
                    </a:lnTo>
                    <a:lnTo>
                      <a:pt x="349" y="208"/>
                    </a:lnTo>
                    <a:lnTo>
                      <a:pt x="352" y="212"/>
                    </a:lnTo>
                    <a:lnTo>
                      <a:pt x="358" y="210"/>
                    </a:lnTo>
                    <a:lnTo>
                      <a:pt x="363" y="211"/>
                    </a:lnTo>
                    <a:lnTo>
                      <a:pt x="363" y="216"/>
                    </a:lnTo>
                    <a:lnTo>
                      <a:pt x="362" y="222"/>
                    </a:lnTo>
                    <a:lnTo>
                      <a:pt x="365" y="229"/>
                    </a:lnTo>
                    <a:lnTo>
                      <a:pt x="366" y="230"/>
                    </a:lnTo>
                    <a:lnTo>
                      <a:pt x="384" y="232"/>
                    </a:lnTo>
                    <a:lnTo>
                      <a:pt x="389" y="235"/>
                    </a:lnTo>
                    <a:lnTo>
                      <a:pt x="394" y="234"/>
                    </a:lnTo>
                    <a:lnTo>
                      <a:pt x="400" y="242"/>
                    </a:lnTo>
                    <a:lnTo>
                      <a:pt x="398" y="246"/>
                    </a:lnTo>
                    <a:lnTo>
                      <a:pt x="401" y="250"/>
                    </a:lnTo>
                    <a:lnTo>
                      <a:pt x="396" y="255"/>
                    </a:lnTo>
                    <a:lnTo>
                      <a:pt x="394" y="259"/>
                    </a:lnTo>
                    <a:lnTo>
                      <a:pt x="386" y="260"/>
                    </a:lnTo>
                    <a:lnTo>
                      <a:pt x="382" y="260"/>
                    </a:lnTo>
                    <a:lnTo>
                      <a:pt x="380" y="259"/>
                    </a:lnTo>
                    <a:lnTo>
                      <a:pt x="375" y="260"/>
                    </a:lnTo>
                    <a:lnTo>
                      <a:pt x="373" y="262"/>
                    </a:lnTo>
                    <a:lnTo>
                      <a:pt x="362" y="267"/>
                    </a:lnTo>
                    <a:lnTo>
                      <a:pt x="358" y="275"/>
                    </a:lnTo>
                    <a:lnTo>
                      <a:pt x="357" y="286"/>
                    </a:lnTo>
                    <a:lnTo>
                      <a:pt x="362" y="292"/>
                    </a:lnTo>
                    <a:lnTo>
                      <a:pt x="360" y="297"/>
                    </a:lnTo>
                    <a:lnTo>
                      <a:pt x="363" y="298"/>
                    </a:lnTo>
                    <a:lnTo>
                      <a:pt x="364" y="301"/>
                    </a:lnTo>
                    <a:lnTo>
                      <a:pt x="363" y="304"/>
                    </a:lnTo>
                    <a:lnTo>
                      <a:pt x="358" y="308"/>
                    </a:lnTo>
                    <a:lnTo>
                      <a:pt x="357" y="314"/>
                    </a:lnTo>
                    <a:lnTo>
                      <a:pt x="357" y="316"/>
                    </a:lnTo>
                    <a:lnTo>
                      <a:pt x="359" y="318"/>
                    </a:lnTo>
                    <a:lnTo>
                      <a:pt x="369" y="318"/>
                    </a:lnTo>
                    <a:lnTo>
                      <a:pt x="371" y="324"/>
                    </a:lnTo>
                    <a:lnTo>
                      <a:pt x="369" y="326"/>
                    </a:lnTo>
                    <a:lnTo>
                      <a:pt x="365" y="328"/>
                    </a:lnTo>
                    <a:lnTo>
                      <a:pt x="362" y="326"/>
                    </a:lnTo>
                    <a:lnTo>
                      <a:pt x="359" y="324"/>
                    </a:lnTo>
                    <a:lnTo>
                      <a:pt x="357" y="331"/>
                    </a:lnTo>
                    <a:lnTo>
                      <a:pt x="343" y="336"/>
                    </a:lnTo>
                    <a:lnTo>
                      <a:pt x="331" y="352"/>
                    </a:lnTo>
                    <a:lnTo>
                      <a:pt x="326" y="355"/>
                    </a:lnTo>
                    <a:lnTo>
                      <a:pt x="321" y="361"/>
                    </a:lnTo>
                    <a:lnTo>
                      <a:pt x="317" y="366"/>
                    </a:lnTo>
                    <a:lnTo>
                      <a:pt x="316" y="372"/>
                    </a:lnTo>
                    <a:lnTo>
                      <a:pt x="317" y="380"/>
                    </a:lnTo>
                    <a:lnTo>
                      <a:pt x="314" y="388"/>
                    </a:lnTo>
                    <a:lnTo>
                      <a:pt x="305" y="393"/>
                    </a:lnTo>
                    <a:lnTo>
                      <a:pt x="298" y="393"/>
                    </a:lnTo>
                    <a:lnTo>
                      <a:pt x="292" y="398"/>
                    </a:lnTo>
                    <a:lnTo>
                      <a:pt x="287" y="406"/>
                    </a:lnTo>
                    <a:lnTo>
                      <a:pt x="283" y="417"/>
                    </a:lnTo>
                    <a:lnTo>
                      <a:pt x="277" y="428"/>
                    </a:lnTo>
                    <a:lnTo>
                      <a:pt x="262" y="450"/>
                    </a:lnTo>
                    <a:lnTo>
                      <a:pt x="256" y="457"/>
                    </a:lnTo>
                    <a:lnTo>
                      <a:pt x="244" y="464"/>
                    </a:lnTo>
                    <a:lnTo>
                      <a:pt x="233" y="474"/>
                    </a:lnTo>
                    <a:lnTo>
                      <a:pt x="229" y="479"/>
                    </a:lnTo>
                    <a:lnTo>
                      <a:pt x="219" y="495"/>
                    </a:lnTo>
                    <a:lnTo>
                      <a:pt x="212" y="504"/>
                    </a:lnTo>
                    <a:lnTo>
                      <a:pt x="204" y="519"/>
                    </a:lnTo>
                    <a:lnTo>
                      <a:pt x="199" y="522"/>
                    </a:lnTo>
                    <a:lnTo>
                      <a:pt x="195" y="523"/>
                    </a:lnTo>
                    <a:lnTo>
                      <a:pt x="172" y="523"/>
                    </a:lnTo>
                    <a:lnTo>
                      <a:pt x="169" y="524"/>
                    </a:lnTo>
                    <a:lnTo>
                      <a:pt x="161" y="527"/>
                    </a:lnTo>
                    <a:lnTo>
                      <a:pt x="156" y="533"/>
                    </a:lnTo>
                    <a:lnTo>
                      <a:pt x="152" y="534"/>
                    </a:lnTo>
                    <a:lnTo>
                      <a:pt x="149" y="533"/>
                    </a:lnTo>
                    <a:lnTo>
                      <a:pt x="147" y="528"/>
                    </a:lnTo>
                    <a:lnTo>
                      <a:pt x="139" y="514"/>
                    </a:lnTo>
                    <a:lnTo>
                      <a:pt x="136" y="512"/>
                    </a:lnTo>
                    <a:lnTo>
                      <a:pt x="132" y="513"/>
                    </a:lnTo>
                    <a:lnTo>
                      <a:pt x="122" y="522"/>
                    </a:lnTo>
                    <a:lnTo>
                      <a:pt x="118" y="528"/>
                    </a:lnTo>
                    <a:lnTo>
                      <a:pt x="107" y="538"/>
                    </a:lnTo>
                    <a:lnTo>
                      <a:pt x="93" y="556"/>
                    </a:lnTo>
                    <a:lnTo>
                      <a:pt x="85" y="563"/>
                    </a:lnTo>
                    <a:lnTo>
                      <a:pt x="83" y="570"/>
                    </a:lnTo>
                    <a:lnTo>
                      <a:pt x="79" y="588"/>
                    </a:lnTo>
                    <a:lnTo>
                      <a:pt x="79" y="593"/>
                    </a:lnTo>
                    <a:lnTo>
                      <a:pt x="81" y="598"/>
                    </a:lnTo>
                    <a:lnTo>
                      <a:pt x="88" y="601"/>
                    </a:lnTo>
                    <a:lnTo>
                      <a:pt x="94" y="600"/>
                    </a:lnTo>
                    <a:lnTo>
                      <a:pt x="101" y="603"/>
                    </a:lnTo>
                    <a:lnTo>
                      <a:pt x="111" y="603"/>
                    </a:lnTo>
                    <a:lnTo>
                      <a:pt x="113" y="604"/>
                    </a:lnTo>
                    <a:lnTo>
                      <a:pt x="117" y="608"/>
                    </a:lnTo>
                    <a:lnTo>
                      <a:pt x="118" y="611"/>
                    </a:lnTo>
                    <a:lnTo>
                      <a:pt x="118" y="616"/>
                    </a:lnTo>
                    <a:lnTo>
                      <a:pt x="112" y="636"/>
                    </a:lnTo>
                    <a:lnTo>
                      <a:pt x="112" y="641"/>
                    </a:lnTo>
                    <a:lnTo>
                      <a:pt x="113" y="646"/>
                    </a:lnTo>
                    <a:lnTo>
                      <a:pt x="123" y="657"/>
                    </a:lnTo>
                    <a:lnTo>
                      <a:pt x="127" y="658"/>
                    </a:lnTo>
                    <a:lnTo>
                      <a:pt x="137" y="654"/>
                    </a:lnTo>
                    <a:lnTo>
                      <a:pt x="139" y="655"/>
                    </a:lnTo>
                    <a:lnTo>
                      <a:pt x="142" y="658"/>
                    </a:lnTo>
                    <a:lnTo>
                      <a:pt x="142" y="669"/>
                    </a:lnTo>
                    <a:lnTo>
                      <a:pt x="143" y="678"/>
                    </a:lnTo>
                    <a:lnTo>
                      <a:pt x="148" y="685"/>
                    </a:lnTo>
                    <a:lnTo>
                      <a:pt x="150" y="692"/>
                    </a:lnTo>
                    <a:lnTo>
                      <a:pt x="155" y="698"/>
                    </a:lnTo>
                    <a:lnTo>
                      <a:pt x="160" y="703"/>
                    </a:lnTo>
                    <a:lnTo>
                      <a:pt x="160" y="706"/>
                    </a:lnTo>
                    <a:lnTo>
                      <a:pt x="164" y="711"/>
                    </a:lnTo>
                    <a:lnTo>
                      <a:pt x="165" y="714"/>
                    </a:lnTo>
                    <a:lnTo>
                      <a:pt x="160" y="716"/>
                    </a:lnTo>
                    <a:lnTo>
                      <a:pt x="160" y="718"/>
                    </a:lnTo>
                    <a:lnTo>
                      <a:pt x="160" y="728"/>
                    </a:lnTo>
                    <a:lnTo>
                      <a:pt x="159" y="732"/>
                    </a:lnTo>
                    <a:lnTo>
                      <a:pt x="166" y="733"/>
                    </a:lnTo>
                    <a:lnTo>
                      <a:pt x="166" y="735"/>
                    </a:lnTo>
                    <a:lnTo>
                      <a:pt x="159" y="735"/>
                    </a:lnTo>
                    <a:lnTo>
                      <a:pt x="154" y="739"/>
                    </a:lnTo>
                    <a:lnTo>
                      <a:pt x="154" y="741"/>
                    </a:lnTo>
                    <a:lnTo>
                      <a:pt x="150" y="743"/>
                    </a:lnTo>
                    <a:lnTo>
                      <a:pt x="147" y="743"/>
                    </a:lnTo>
                    <a:lnTo>
                      <a:pt x="140" y="743"/>
                    </a:lnTo>
                    <a:lnTo>
                      <a:pt x="139" y="740"/>
                    </a:lnTo>
                    <a:lnTo>
                      <a:pt x="138" y="739"/>
                    </a:lnTo>
                    <a:lnTo>
                      <a:pt x="139" y="733"/>
                    </a:lnTo>
                    <a:lnTo>
                      <a:pt x="139" y="732"/>
                    </a:lnTo>
                    <a:lnTo>
                      <a:pt x="132" y="730"/>
                    </a:lnTo>
                    <a:lnTo>
                      <a:pt x="127" y="734"/>
                    </a:lnTo>
                    <a:lnTo>
                      <a:pt x="115" y="738"/>
                    </a:lnTo>
                    <a:lnTo>
                      <a:pt x="111" y="745"/>
                    </a:lnTo>
                    <a:lnTo>
                      <a:pt x="110" y="746"/>
                    </a:lnTo>
                    <a:lnTo>
                      <a:pt x="107" y="746"/>
                    </a:lnTo>
                    <a:lnTo>
                      <a:pt x="93" y="746"/>
                    </a:lnTo>
                    <a:lnTo>
                      <a:pt x="84" y="739"/>
                    </a:lnTo>
                    <a:lnTo>
                      <a:pt x="78" y="741"/>
                    </a:lnTo>
                    <a:lnTo>
                      <a:pt x="74" y="739"/>
                    </a:lnTo>
                    <a:lnTo>
                      <a:pt x="62" y="740"/>
                    </a:lnTo>
                    <a:lnTo>
                      <a:pt x="58" y="739"/>
                    </a:lnTo>
                    <a:lnTo>
                      <a:pt x="52" y="740"/>
                    </a:lnTo>
                    <a:lnTo>
                      <a:pt x="48" y="739"/>
                    </a:lnTo>
                    <a:lnTo>
                      <a:pt x="47" y="740"/>
                    </a:lnTo>
                    <a:lnTo>
                      <a:pt x="46" y="740"/>
                    </a:lnTo>
                    <a:lnTo>
                      <a:pt x="43" y="735"/>
                    </a:lnTo>
                    <a:lnTo>
                      <a:pt x="41" y="735"/>
                    </a:lnTo>
                    <a:lnTo>
                      <a:pt x="40" y="740"/>
                    </a:lnTo>
                    <a:lnTo>
                      <a:pt x="40" y="757"/>
                    </a:lnTo>
                    <a:lnTo>
                      <a:pt x="20" y="757"/>
                    </a:lnTo>
                    <a:lnTo>
                      <a:pt x="16" y="759"/>
                    </a:lnTo>
                    <a:lnTo>
                      <a:pt x="11" y="757"/>
                    </a:lnTo>
                    <a:lnTo>
                      <a:pt x="9" y="762"/>
                    </a:lnTo>
                    <a:lnTo>
                      <a:pt x="7" y="764"/>
                    </a:lnTo>
                    <a:lnTo>
                      <a:pt x="5" y="767"/>
                    </a:lnTo>
                    <a:lnTo>
                      <a:pt x="0" y="771"/>
                    </a:lnTo>
                    <a:lnTo>
                      <a:pt x="0" y="773"/>
                    </a:lnTo>
                    <a:lnTo>
                      <a:pt x="2" y="782"/>
                    </a:lnTo>
                    <a:lnTo>
                      <a:pt x="9" y="782"/>
                    </a:lnTo>
                    <a:lnTo>
                      <a:pt x="13" y="791"/>
                    </a:lnTo>
                    <a:lnTo>
                      <a:pt x="27" y="809"/>
                    </a:lnTo>
                    <a:lnTo>
                      <a:pt x="37" y="820"/>
                    </a:lnTo>
                    <a:lnTo>
                      <a:pt x="47" y="825"/>
                    </a:lnTo>
                    <a:lnTo>
                      <a:pt x="67" y="827"/>
                    </a:lnTo>
                    <a:lnTo>
                      <a:pt x="89" y="825"/>
                    </a:lnTo>
                    <a:lnTo>
                      <a:pt x="105" y="821"/>
                    </a:lnTo>
                    <a:lnTo>
                      <a:pt x="113" y="818"/>
                    </a:lnTo>
                    <a:lnTo>
                      <a:pt x="117" y="810"/>
                    </a:lnTo>
                    <a:lnTo>
                      <a:pt x="122" y="808"/>
                    </a:lnTo>
                    <a:lnTo>
                      <a:pt x="124" y="814"/>
                    </a:lnTo>
                    <a:lnTo>
                      <a:pt x="117" y="834"/>
                    </a:lnTo>
                    <a:lnTo>
                      <a:pt x="106" y="843"/>
                    </a:lnTo>
                    <a:lnTo>
                      <a:pt x="96" y="850"/>
                    </a:lnTo>
                    <a:lnTo>
                      <a:pt x="84" y="852"/>
                    </a:lnTo>
                    <a:lnTo>
                      <a:pt x="70" y="854"/>
                    </a:lnTo>
                    <a:lnTo>
                      <a:pt x="59" y="857"/>
                    </a:lnTo>
                    <a:lnTo>
                      <a:pt x="51" y="850"/>
                    </a:lnTo>
                    <a:lnTo>
                      <a:pt x="47" y="854"/>
                    </a:lnTo>
                    <a:lnTo>
                      <a:pt x="50" y="870"/>
                    </a:lnTo>
                    <a:lnTo>
                      <a:pt x="90" y="911"/>
                    </a:lnTo>
                    <a:lnTo>
                      <a:pt x="104" y="926"/>
                    </a:lnTo>
                    <a:lnTo>
                      <a:pt x="124" y="944"/>
                    </a:lnTo>
                    <a:lnTo>
                      <a:pt x="131" y="945"/>
                    </a:lnTo>
                    <a:lnTo>
                      <a:pt x="156" y="947"/>
                    </a:lnTo>
                    <a:lnTo>
                      <a:pt x="167" y="944"/>
                    </a:lnTo>
                    <a:lnTo>
                      <a:pt x="174" y="943"/>
                    </a:lnTo>
                    <a:lnTo>
                      <a:pt x="183" y="936"/>
                    </a:lnTo>
                    <a:lnTo>
                      <a:pt x="190" y="936"/>
                    </a:lnTo>
                    <a:lnTo>
                      <a:pt x="207" y="924"/>
                    </a:lnTo>
                    <a:lnTo>
                      <a:pt x="213" y="916"/>
                    </a:lnTo>
                    <a:lnTo>
                      <a:pt x="218" y="906"/>
                    </a:lnTo>
                    <a:lnTo>
                      <a:pt x="219" y="879"/>
                    </a:lnTo>
                    <a:lnTo>
                      <a:pt x="222" y="867"/>
                    </a:lnTo>
                    <a:lnTo>
                      <a:pt x="224" y="852"/>
                    </a:lnTo>
                    <a:lnTo>
                      <a:pt x="226" y="856"/>
                    </a:lnTo>
                    <a:lnTo>
                      <a:pt x="229" y="857"/>
                    </a:lnTo>
                    <a:lnTo>
                      <a:pt x="258" y="858"/>
                    </a:lnTo>
                    <a:lnTo>
                      <a:pt x="260" y="859"/>
                    </a:lnTo>
                    <a:lnTo>
                      <a:pt x="253" y="866"/>
                    </a:lnTo>
                    <a:lnTo>
                      <a:pt x="242" y="866"/>
                    </a:lnTo>
                    <a:lnTo>
                      <a:pt x="239" y="879"/>
                    </a:lnTo>
                    <a:lnTo>
                      <a:pt x="241" y="880"/>
                    </a:lnTo>
                    <a:lnTo>
                      <a:pt x="240" y="891"/>
                    </a:lnTo>
                    <a:lnTo>
                      <a:pt x="242" y="894"/>
                    </a:lnTo>
                    <a:lnTo>
                      <a:pt x="249" y="897"/>
                    </a:lnTo>
                    <a:lnTo>
                      <a:pt x="242" y="911"/>
                    </a:lnTo>
                    <a:lnTo>
                      <a:pt x="242" y="922"/>
                    </a:lnTo>
                    <a:lnTo>
                      <a:pt x="242" y="924"/>
                    </a:lnTo>
                    <a:lnTo>
                      <a:pt x="246" y="924"/>
                    </a:lnTo>
                    <a:lnTo>
                      <a:pt x="249" y="928"/>
                    </a:lnTo>
                    <a:lnTo>
                      <a:pt x="249" y="934"/>
                    </a:lnTo>
                    <a:lnTo>
                      <a:pt x="255" y="952"/>
                    </a:lnTo>
                    <a:lnTo>
                      <a:pt x="256" y="963"/>
                    </a:lnTo>
                    <a:lnTo>
                      <a:pt x="256" y="971"/>
                    </a:lnTo>
                    <a:lnTo>
                      <a:pt x="250" y="987"/>
                    </a:lnTo>
                    <a:lnTo>
                      <a:pt x="247" y="998"/>
                    </a:lnTo>
                    <a:lnTo>
                      <a:pt x="247" y="1009"/>
                    </a:lnTo>
                    <a:lnTo>
                      <a:pt x="251" y="1028"/>
                    </a:lnTo>
                    <a:lnTo>
                      <a:pt x="253" y="1031"/>
                    </a:lnTo>
                    <a:lnTo>
                      <a:pt x="253" y="1047"/>
                    </a:lnTo>
                    <a:lnTo>
                      <a:pt x="257" y="1044"/>
                    </a:lnTo>
                    <a:lnTo>
                      <a:pt x="261" y="1041"/>
                    </a:lnTo>
                    <a:lnTo>
                      <a:pt x="262" y="1045"/>
                    </a:lnTo>
                    <a:lnTo>
                      <a:pt x="263" y="1052"/>
                    </a:lnTo>
                    <a:lnTo>
                      <a:pt x="261" y="1056"/>
                    </a:lnTo>
                    <a:lnTo>
                      <a:pt x="261" y="1060"/>
                    </a:lnTo>
                    <a:lnTo>
                      <a:pt x="260" y="1065"/>
                    </a:lnTo>
                    <a:lnTo>
                      <a:pt x="257" y="1084"/>
                    </a:lnTo>
                    <a:lnTo>
                      <a:pt x="263" y="1093"/>
                    </a:lnTo>
                    <a:lnTo>
                      <a:pt x="262" y="1096"/>
                    </a:lnTo>
                    <a:lnTo>
                      <a:pt x="265" y="1114"/>
                    </a:lnTo>
                    <a:lnTo>
                      <a:pt x="266" y="1114"/>
                    </a:lnTo>
                    <a:lnTo>
                      <a:pt x="273" y="1139"/>
                    </a:lnTo>
                    <a:lnTo>
                      <a:pt x="276" y="1147"/>
                    </a:lnTo>
                    <a:lnTo>
                      <a:pt x="276" y="1157"/>
                    </a:lnTo>
                    <a:lnTo>
                      <a:pt x="278" y="1163"/>
                    </a:lnTo>
                    <a:lnTo>
                      <a:pt x="282" y="1192"/>
                    </a:lnTo>
                    <a:lnTo>
                      <a:pt x="284" y="1201"/>
                    </a:lnTo>
                    <a:lnTo>
                      <a:pt x="289" y="1212"/>
                    </a:lnTo>
                    <a:lnTo>
                      <a:pt x="293" y="1214"/>
                    </a:lnTo>
                    <a:lnTo>
                      <a:pt x="295" y="1225"/>
                    </a:lnTo>
                    <a:lnTo>
                      <a:pt x="304" y="123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6" name="任意多边形: 形状 375"/>
              <p:cNvSpPr>
                <a:spLocks noChangeAspect="1"/>
              </p:cNvSpPr>
              <p:nvPr/>
            </p:nvSpPr>
            <p:spPr bwMode="gray">
              <a:xfrm>
                <a:off x="3183" y="2052"/>
                <a:ext cx="184" cy="168"/>
              </a:xfrm>
              <a:custGeom>
                <a:avLst/>
                <a:gdLst/>
                <a:ahLst/>
                <a:cxnLst>
                  <a:cxn ang="0">
                    <a:pos x="106" y="668"/>
                  </a:cxn>
                  <a:cxn ang="0">
                    <a:pos x="108" y="599"/>
                  </a:cxn>
                  <a:cxn ang="0">
                    <a:pos x="0" y="475"/>
                  </a:cxn>
                  <a:cxn ang="0">
                    <a:pos x="109" y="492"/>
                  </a:cxn>
                  <a:cxn ang="0">
                    <a:pos x="187" y="487"/>
                  </a:cxn>
                  <a:cxn ang="0">
                    <a:pos x="302" y="458"/>
                  </a:cxn>
                  <a:cxn ang="0">
                    <a:pos x="325" y="378"/>
                  </a:cxn>
                  <a:cxn ang="0">
                    <a:pos x="379" y="373"/>
                  </a:cxn>
                  <a:cxn ang="0">
                    <a:pos x="405" y="346"/>
                  </a:cxn>
                  <a:cxn ang="0">
                    <a:pos x="435" y="356"/>
                  </a:cxn>
                  <a:cxn ang="0">
                    <a:pos x="464" y="297"/>
                  </a:cxn>
                  <a:cxn ang="0">
                    <a:pos x="490" y="258"/>
                  </a:cxn>
                  <a:cxn ang="0">
                    <a:pos x="506" y="218"/>
                  </a:cxn>
                  <a:cxn ang="0">
                    <a:pos x="549" y="202"/>
                  </a:cxn>
                  <a:cxn ang="0">
                    <a:pos x="561" y="163"/>
                  </a:cxn>
                  <a:cxn ang="0">
                    <a:pos x="588" y="114"/>
                  </a:cxn>
                  <a:cxn ang="0">
                    <a:pos x="570" y="60"/>
                  </a:cxn>
                  <a:cxn ang="0">
                    <a:pos x="604" y="34"/>
                  </a:cxn>
                  <a:cxn ang="0">
                    <a:pos x="645" y="12"/>
                  </a:cxn>
                  <a:cxn ang="0">
                    <a:pos x="731" y="11"/>
                  </a:cxn>
                  <a:cxn ang="0">
                    <a:pos x="780" y="2"/>
                  </a:cxn>
                  <a:cxn ang="0">
                    <a:pos x="811" y="16"/>
                  </a:cxn>
                  <a:cxn ang="0">
                    <a:pos x="830" y="59"/>
                  </a:cxn>
                  <a:cxn ang="0">
                    <a:pos x="852" y="78"/>
                  </a:cxn>
                  <a:cxn ang="0">
                    <a:pos x="903" y="99"/>
                  </a:cxn>
                  <a:cxn ang="0">
                    <a:pos x="877" y="153"/>
                  </a:cxn>
                  <a:cxn ang="0">
                    <a:pos x="828" y="156"/>
                  </a:cxn>
                  <a:cxn ang="0">
                    <a:pos x="790" y="163"/>
                  </a:cxn>
                  <a:cxn ang="0">
                    <a:pos x="721" y="148"/>
                  </a:cxn>
                  <a:cxn ang="0">
                    <a:pos x="718" y="185"/>
                  </a:cxn>
                  <a:cxn ang="0">
                    <a:pos x="732" y="202"/>
                  </a:cxn>
                  <a:cxn ang="0">
                    <a:pos x="717" y="248"/>
                  </a:cxn>
                  <a:cxn ang="0">
                    <a:pos x="753" y="280"/>
                  </a:cxn>
                  <a:cxn ang="0">
                    <a:pos x="789" y="304"/>
                  </a:cxn>
                  <a:cxn ang="0">
                    <a:pos x="775" y="329"/>
                  </a:cxn>
                  <a:cxn ang="0">
                    <a:pos x="758" y="368"/>
                  </a:cxn>
                  <a:cxn ang="0">
                    <a:pos x="766" y="394"/>
                  </a:cxn>
                  <a:cxn ang="0">
                    <a:pos x="721" y="425"/>
                  </a:cxn>
                  <a:cxn ang="0">
                    <a:pos x="687" y="468"/>
                  </a:cxn>
                  <a:cxn ang="0">
                    <a:pos x="624" y="549"/>
                  </a:cxn>
                  <a:cxn ang="0">
                    <a:pos x="556" y="597"/>
                  </a:cxn>
                  <a:cxn ang="0">
                    <a:pos x="517" y="592"/>
                  </a:cxn>
                  <a:cxn ang="0">
                    <a:pos x="476" y="668"/>
                  </a:cxn>
                  <a:cxn ang="0">
                    <a:pos x="513" y="686"/>
                  </a:cxn>
                  <a:cxn ang="0">
                    <a:pos x="537" y="728"/>
                  </a:cxn>
                  <a:cxn ang="0">
                    <a:pos x="559" y="781"/>
                  </a:cxn>
                  <a:cxn ang="0">
                    <a:pos x="554" y="805"/>
                  </a:cxn>
                  <a:cxn ang="0">
                    <a:pos x="534" y="803"/>
                  </a:cxn>
                  <a:cxn ang="0">
                    <a:pos x="488" y="816"/>
                  </a:cxn>
                  <a:cxn ang="0">
                    <a:pos x="442" y="810"/>
                  </a:cxn>
                  <a:cxn ang="0">
                    <a:pos x="406" y="827"/>
                  </a:cxn>
                  <a:cxn ang="0">
                    <a:pos x="363" y="834"/>
                  </a:cxn>
                  <a:cxn ang="0">
                    <a:pos x="329" y="781"/>
                  </a:cxn>
                  <a:cxn ang="0">
                    <a:pos x="250" y="744"/>
                  </a:cxn>
                  <a:cxn ang="0">
                    <a:pos x="164" y="746"/>
                  </a:cxn>
                  <a:cxn ang="0">
                    <a:pos x="61" y="761"/>
                  </a:cxn>
                </a:cxnLst>
                <a:rect l="0" t="0" r="r" b="b"/>
                <a:pathLst>
                  <a:path w="921" h="842">
                    <a:moveTo>
                      <a:pt x="42" y="757"/>
                    </a:moveTo>
                    <a:lnTo>
                      <a:pt x="42" y="743"/>
                    </a:lnTo>
                    <a:lnTo>
                      <a:pt x="44" y="730"/>
                    </a:lnTo>
                    <a:lnTo>
                      <a:pt x="55" y="701"/>
                    </a:lnTo>
                    <a:lnTo>
                      <a:pt x="64" y="689"/>
                    </a:lnTo>
                    <a:lnTo>
                      <a:pt x="77" y="679"/>
                    </a:lnTo>
                    <a:lnTo>
                      <a:pt x="91" y="674"/>
                    </a:lnTo>
                    <a:lnTo>
                      <a:pt x="106" y="668"/>
                    </a:lnTo>
                    <a:lnTo>
                      <a:pt x="118" y="665"/>
                    </a:lnTo>
                    <a:lnTo>
                      <a:pt x="131" y="653"/>
                    </a:lnTo>
                    <a:lnTo>
                      <a:pt x="134" y="647"/>
                    </a:lnTo>
                    <a:lnTo>
                      <a:pt x="133" y="637"/>
                    </a:lnTo>
                    <a:lnTo>
                      <a:pt x="128" y="632"/>
                    </a:lnTo>
                    <a:lnTo>
                      <a:pt x="108" y="628"/>
                    </a:lnTo>
                    <a:lnTo>
                      <a:pt x="109" y="614"/>
                    </a:lnTo>
                    <a:lnTo>
                      <a:pt x="108" y="599"/>
                    </a:lnTo>
                    <a:lnTo>
                      <a:pt x="103" y="573"/>
                    </a:lnTo>
                    <a:lnTo>
                      <a:pt x="98" y="567"/>
                    </a:lnTo>
                    <a:lnTo>
                      <a:pt x="71" y="558"/>
                    </a:lnTo>
                    <a:lnTo>
                      <a:pt x="55" y="550"/>
                    </a:lnTo>
                    <a:lnTo>
                      <a:pt x="43" y="540"/>
                    </a:lnTo>
                    <a:lnTo>
                      <a:pt x="22" y="497"/>
                    </a:lnTo>
                    <a:lnTo>
                      <a:pt x="8" y="485"/>
                    </a:lnTo>
                    <a:lnTo>
                      <a:pt x="0" y="475"/>
                    </a:lnTo>
                    <a:lnTo>
                      <a:pt x="4" y="470"/>
                    </a:lnTo>
                    <a:lnTo>
                      <a:pt x="63" y="486"/>
                    </a:lnTo>
                    <a:lnTo>
                      <a:pt x="81" y="496"/>
                    </a:lnTo>
                    <a:lnTo>
                      <a:pt x="88" y="497"/>
                    </a:lnTo>
                    <a:lnTo>
                      <a:pt x="92" y="496"/>
                    </a:lnTo>
                    <a:lnTo>
                      <a:pt x="96" y="493"/>
                    </a:lnTo>
                    <a:lnTo>
                      <a:pt x="99" y="492"/>
                    </a:lnTo>
                    <a:lnTo>
                      <a:pt x="109" y="492"/>
                    </a:lnTo>
                    <a:lnTo>
                      <a:pt x="118" y="491"/>
                    </a:lnTo>
                    <a:lnTo>
                      <a:pt x="130" y="491"/>
                    </a:lnTo>
                    <a:lnTo>
                      <a:pt x="144" y="490"/>
                    </a:lnTo>
                    <a:lnTo>
                      <a:pt x="161" y="490"/>
                    </a:lnTo>
                    <a:lnTo>
                      <a:pt x="177" y="497"/>
                    </a:lnTo>
                    <a:lnTo>
                      <a:pt x="180" y="495"/>
                    </a:lnTo>
                    <a:lnTo>
                      <a:pt x="184" y="490"/>
                    </a:lnTo>
                    <a:lnTo>
                      <a:pt x="187" y="487"/>
                    </a:lnTo>
                    <a:lnTo>
                      <a:pt x="194" y="485"/>
                    </a:lnTo>
                    <a:lnTo>
                      <a:pt x="206" y="485"/>
                    </a:lnTo>
                    <a:lnTo>
                      <a:pt x="232" y="486"/>
                    </a:lnTo>
                    <a:lnTo>
                      <a:pt x="248" y="482"/>
                    </a:lnTo>
                    <a:lnTo>
                      <a:pt x="268" y="475"/>
                    </a:lnTo>
                    <a:lnTo>
                      <a:pt x="293" y="470"/>
                    </a:lnTo>
                    <a:lnTo>
                      <a:pt x="302" y="464"/>
                    </a:lnTo>
                    <a:lnTo>
                      <a:pt x="302" y="458"/>
                    </a:lnTo>
                    <a:lnTo>
                      <a:pt x="298" y="454"/>
                    </a:lnTo>
                    <a:lnTo>
                      <a:pt x="298" y="450"/>
                    </a:lnTo>
                    <a:lnTo>
                      <a:pt x="302" y="431"/>
                    </a:lnTo>
                    <a:lnTo>
                      <a:pt x="301" y="418"/>
                    </a:lnTo>
                    <a:lnTo>
                      <a:pt x="305" y="404"/>
                    </a:lnTo>
                    <a:lnTo>
                      <a:pt x="308" y="398"/>
                    </a:lnTo>
                    <a:lnTo>
                      <a:pt x="319" y="389"/>
                    </a:lnTo>
                    <a:lnTo>
                      <a:pt x="325" y="378"/>
                    </a:lnTo>
                    <a:lnTo>
                      <a:pt x="333" y="374"/>
                    </a:lnTo>
                    <a:lnTo>
                      <a:pt x="336" y="377"/>
                    </a:lnTo>
                    <a:lnTo>
                      <a:pt x="336" y="380"/>
                    </a:lnTo>
                    <a:lnTo>
                      <a:pt x="348" y="382"/>
                    </a:lnTo>
                    <a:lnTo>
                      <a:pt x="359" y="379"/>
                    </a:lnTo>
                    <a:lnTo>
                      <a:pt x="370" y="377"/>
                    </a:lnTo>
                    <a:lnTo>
                      <a:pt x="377" y="375"/>
                    </a:lnTo>
                    <a:lnTo>
                      <a:pt x="379" y="373"/>
                    </a:lnTo>
                    <a:lnTo>
                      <a:pt x="379" y="371"/>
                    </a:lnTo>
                    <a:lnTo>
                      <a:pt x="372" y="368"/>
                    </a:lnTo>
                    <a:lnTo>
                      <a:pt x="371" y="366"/>
                    </a:lnTo>
                    <a:lnTo>
                      <a:pt x="375" y="362"/>
                    </a:lnTo>
                    <a:lnTo>
                      <a:pt x="392" y="353"/>
                    </a:lnTo>
                    <a:lnTo>
                      <a:pt x="394" y="348"/>
                    </a:lnTo>
                    <a:lnTo>
                      <a:pt x="399" y="346"/>
                    </a:lnTo>
                    <a:lnTo>
                      <a:pt x="405" y="346"/>
                    </a:lnTo>
                    <a:lnTo>
                      <a:pt x="421" y="351"/>
                    </a:lnTo>
                    <a:lnTo>
                      <a:pt x="421" y="348"/>
                    </a:lnTo>
                    <a:lnTo>
                      <a:pt x="418" y="347"/>
                    </a:lnTo>
                    <a:lnTo>
                      <a:pt x="420" y="343"/>
                    </a:lnTo>
                    <a:lnTo>
                      <a:pt x="424" y="343"/>
                    </a:lnTo>
                    <a:lnTo>
                      <a:pt x="431" y="348"/>
                    </a:lnTo>
                    <a:lnTo>
                      <a:pt x="432" y="352"/>
                    </a:lnTo>
                    <a:lnTo>
                      <a:pt x="435" y="356"/>
                    </a:lnTo>
                    <a:lnTo>
                      <a:pt x="441" y="358"/>
                    </a:lnTo>
                    <a:lnTo>
                      <a:pt x="443" y="358"/>
                    </a:lnTo>
                    <a:lnTo>
                      <a:pt x="463" y="337"/>
                    </a:lnTo>
                    <a:lnTo>
                      <a:pt x="463" y="334"/>
                    </a:lnTo>
                    <a:lnTo>
                      <a:pt x="461" y="323"/>
                    </a:lnTo>
                    <a:lnTo>
                      <a:pt x="459" y="305"/>
                    </a:lnTo>
                    <a:lnTo>
                      <a:pt x="461" y="302"/>
                    </a:lnTo>
                    <a:lnTo>
                      <a:pt x="464" y="297"/>
                    </a:lnTo>
                    <a:lnTo>
                      <a:pt x="467" y="292"/>
                    </a:lnTo>
                    <a:lnTo>
                      <a:pt x="469" y="292"/>
                    </a:lnTo>
                    <a:lnTo>
                      <a:pt x="470" y="288"/>
                    </a:lnTo>
                    <a:lnTo>
                      <a:pt x="469" y="282"/>
                    </a:lnTo>
                    <a:lnTo>
                      <a:pt x="470" y="277"/>
                    </a:lnTo>
                    <a:lnTo>
                      <a:pt x="476" y="275"/>
                    </a:lnTo>
                    <a:lnTo>
                      <a:pt x="478" y="261"/>
                    </a:lnTo>
                    <a:lnTo>
                      <a:pt x="490" y="258"/>
                    </a:lnTo>
                    <a:lnTo>
                      <a:pt x="497" y="259"/>
                    </a:lnTo>
                    <a:lnTo>
                      <a:pt x="507" y="251"/>
                    </a:lnTo>
                    <a:lnTo>
                      <a:pt x="515" y="249"/>
                    </a:lnTo>
                    <a:lnTo>
                      <a:pt x="519" y="243"/>
                    </a:lnTo>
                    <a:lnTo>
                      <a:pt x="519" y="239"/>
                    </a:lnTo>
                    <a:lnTo>
                      <a:pt x="515" y="234"/>
                    </a:lnTo>
                    <a:lnTo>
                      <a:pt x="510" y="218"/>
                    </a:lnTo>
                    <a:lnTo>
                      <a:pt x="506" y="218"/>
                    </a:lnTo>
                    <a:lnTo>
                      <a:pt x="500" y="208"/>
                    </a:lnTo>
                    <a:lnTo>
                      <a:pt x="499" y="205"/>
                    </a:lnTo>
                    <a:lnTo>
                      <a:pt x="500" y="200"/>
                    </a:lnTo>
                    <a:lnTo>
                      <a:pt x="504" y="197"/>
                    </a:lnTo>
                    <a:lnTo>
                      <a:pt x="508" y="199"/>
                    </a:lnTo>
                    <a:lnTo>
                      <a:pt x="527" y="203"/>
                    </a:lnTo>
                    <a:lnTo>
                      <a:pt x="538" y="205"/>
                    </a:lnTo>
                    <a:lnTo>
                      <a:pt x="549" y="202"/>
                    </a:lnTo>
                    <a:lnTo>
                      <a:pt x="555" y="199"/>
                    </a:lnTo>
                    <a:lnTo>
                      <a:pt x="562" y="189"/>
                    </a:lnTo>
                    <a:lnTo>
                      <a:pt x="562" y="181"/>
                    </a:lnTo>
                    <a:lnTo>
                      <a:pt x="566" y="178"/>
                    </a:lnTo>
                    <a:lnTo>
                      <a:pt x="562" y="175"/>
                    </a:lnTo>
                    <a:lnTo>
                      <a:pt x="558" y="173"/>
                    </a:lnTo>
                    <a:lnTo>
                      <a:pt x="558" y="167"/>
                    </a:lnTo>
                    <a:lnTo>
                      <a:pt x="561" y="163"/>
                    </a:lnTo>
                    <a:lnTo>
                      <a:pt x="565" y="156"/>
                    </a:lnTo>
                    <a:lnTo>
                      <a:pt x="572" y="147"/>
                    </a:lnTo>
                    <a:lnTo>
                      <a:pt x="581" y="141"/>
                    </a:lnTo>
                    <a:lnTo>
                      <a:pt x="587" y="133"/>
                    </a:lnTo>
                    <a:lnTo>
                      <a:pt x="591" y="126"/>
                    </a:lnTo>
                    <a:lnTo>
                      <a:pt x="591" y="120"/>
                    </a:lnTo>
                    <a:lnTo>
                      <a:pt x="588" y="116"/>
                    </a:lnTo>
                    <a:lnTo>
                      <a:pt x="588" y="114"/>
                    </a:lnTo>
                    <a:lnTo>
                      <a:pt x="593" y="105"/>
                    </a:lnTo>
                    <a:lnTo>
                      <a:pt x="593" y="104"/>
                    </a:lnTo>
                    <a:lnTo>
                      <a:pt x="588" y="94"/>
                    </a:lnTo>
                    <a:lnTo>
                      <a:pt x="585" y="81"/>
                    </a:lnTo>
                    <a:lnTo>
                      <a:pt x="578" y="73"/>
                    </a:lnTo>
                    <a:lnTo>
                      <a:pt x="570" y="67"/>
                    </a:lnTo>
                    <a:lnTo>
                      <a:pt x="569" y="66"/>
                    </a:lnTo>
                    <a:lnTo>
                      <a:pt x="570" y="60"/>
                    </a:lnTo>
                    <a:lnTo>
                      <a:pt x="574" y="56"/>
                    </a:lnTo>
                    <a:lnTo>
                      <a:pt x="591" y="43"/>
                    </a:lnTo>
                    <a:lnTo>
                      <a:pt x="591" y="38"/>
                    </a:lnTo>
                    <a:lnTo>
                      <a:pt x="592" y="36"/>
                    </a:lnTo>
                    <a:lnTo>
                      <a:pt x="597" y="36"/>
                    </a:lnTo>
                    <a:lnTo>
                      <a:pt x="602" y="39"/>
                    </a:lnTo>
                    <a:lnTo>
                      <a:pt x="605" y="38"/>
                    </a:lnTo>
                    <a:lnTo>
                      <a:pt x="604" y="34"/>
                    </a:lnTo>
                    <a:lnTo>
                      <a:pt x="605" y="32"/>
                    </a:lnTo>
                    <a:lnTo>
                      <a:pt x="615" y="29"/>
                    </a:lnTo>
                    <a:lnTo>
                      <a:pt x="619" y="25"/>
                    </a:lnTo>
                    <a:lnTo>
                      <a:pt x="619" y="23"/>
                    </a:lnTo>
                    <a:lnTo>
                      <a:pt x="624" y="22"/>
                    </a:lnTo>
                    <a:lnTo>
                      <a:pt x="628" y="19"/>
                    </a:lnTo>
                    <a:lnTo>
                      <a:pt x="636" y="18"/>
                    </a:lnTo>
                    <a:lnTo>
                      <a:pt x="645" y="12"/>
                    </a:lnTo>
                    <a:lnTo>
                      <a:pt x="652" y="12"/>
                    </a:lnTo>
                    <a:lnTo>
                      <a:pt x="662" y="7"/>
                    </a:lnTo>
                    <a:lnTo>
                      <a:pt x="666" y="8"/>
                    </a:lnTo>
                    <a:lnTo>
                      <a:pt x="701" y="6"/>
                    </a:lnTo>
                    <a:lnTo>
                      <a:pt x="705" y="7"/>
                    </a:lnTo>
                    <a:lnTo>
                      <a:pt x="712" y="6"/>
                    </a:lnTo>
                    <a:lnTo>
                      <a:pt x="726" y="11"/>
                    </a:lnTo>
                    <a:lnTo>
                      <a:pt x="731" y="11"/>
                    </a:lnTo>
                    <a:lnTo>
                      <a:pt x="737" y="6"/>
                    </a:lnTo>
                    <a:lnTo>
                      <a:pt x="741" y="6"/>
                    </a:lnTo>
                    <a:lnTo>
                      <a:pt x="746" y="2"/>
                    </a:lnTo>
                    <a:lnTo>
                      <a:pt x="755" y="4"/>
                    </a:lnTo>
                    <a:lnTo>
                      <a:pt x="757" y="0"/>
                    </a:lnTo>
                    <a:lnTo>
                      <a:pt x="755" y="1"/>
                    </a:lnTo>
                    <a:lnTo>
                      <a:pt x="766" y="4"/>
                    </a:lnTo>
                    <a:lnTo>
                      <a:pt x="780" y="2"/>
                    </a:lnTo>
                    <a:lnTo>
                      <a:pt x="784" y="3"/>
                    </a:lnTo>
                    <a:lnTo>
                      <a:pt x="789" y="6"/>
                    </a:lnTo>
                    <a:lnTo>
                      <a:pt x="796" y="4"/>
                    </a:lnTo>
                    <a:lnTo>
                      <a:pt x="798" y="7"/>
                    </a:lnTo>
                    <a:lnTo>
                      <a:pt x="798" y="19"/>
                    </a:lnTo>
                    <a:lnTo>
                      <a:pt x="800" y="20"/>
                    </a:lnTo>
                    <a:lnTo>
                      <a:pt x="806" y="16"/>
                    </a:lnTo>
                    <a:lnTo>
                      <a:pt x="811" y="16"/>
                    </a:lnTo>
                    <a:lnTo>
                      <a:pt x="822" y="23"/>
                    </a:lnTo>
                    <a:lnTo>
                      <a:pt x="828" y="29"/>
                    </a:lnTo>
                    <a:lnTo>
                      <a:pt x="830" y="35"/>
                    </a:lnTo>
                    <a:lnTo>
                      <a:pt x="830" y="41"/>
                    </a:lnTo>
                    <a:lnTo>
                      <a:pt x="828" y="47"/>
                    </a:lnTo>
                    <a:lnTo>
                      <a:pt x="830" y="50"/>
                    </a:lnTo>
                    <a:lnTo>
                      <a:pt x="832" y="55"/>
                    </a:lnTo>
                    <a:lnTo>
                      <a:pt x="830" y="59"/>
                    </a:lnTo>
                    <a:lnTo>
                      <a:pt x="825" y="60"/>
                    </a:lnTo>
                    <a:lnTo>
                      <a:pt x="825" y="62"/>
                    </a:lnTo>
                    <a:lnTo>
                      <a:pt x="827" y="66"/>
                    </a:lnTo>
                    <a:lnTo>
                      <a:pt x="834" y="67"/>
                    </a:lnTo>
                    <a:lnTo>
                      <a:pt x="840" y="78"/>
                    </a:lnTo>
                    <a:lnTo>
                      <a:pt x="844" y="79"/>
                    </a:lnTo>
                    <a:lnTo>
                      <a:pt x="849" y="78"/>
                    </a:lnTo>
                    <a:lnTo>
                      <a:pt x="852" y="78"/>
                    </a:lnTo>
                    <a:lnTo>
                      <a:pt x="857" y="74"/>
                    </a:lnTo>
                    <a:lnTo>
                      <a:pt x="861" y="73"/>
                    </a:lnTo>
                    <a:lnTo>
                      <a:pt x="862" y="77"/>
                    </a:lnTo>
                    <a:lnTo>
                      <a:pt x="862" y="83"/>
                    </a:lnTo>
                    <a:lnTo>
                      <a:pt x="872" y="89"/>
                    </a:lnTo>
                    <a:lnTo>
                      <a:pt x="889" y="95"/>
                    </a:lnTo>
                    <a:lnTo>
                      <a:pt x="897" y="100"/>
                    </a:lnTo>
                    <a:lnTo>
                      <a:pt x="903" y="99"/>
                    </a:lnTo>
                    <a:lnTo>
                      <a:pt x="910" y="104"/>
                    </a:lnTo>
                    <a:lnTo>
                      <a:pt x="921" y="105"/>
                    </a:lnTo>
                    <a:lnTo>
                      <a:pt x="887" y="130"/>
                    </a:lnTo>
                    <a:lnTo>
                      <a:pt x="883" y="136"/>
                    </a:lnTo>
                    <a:lnTo>
                      <a:pt x="884" y="138"/>
                    </a:lnTo>
                    <a:lnTo>
                      <a:pt x="884" y="141"/>
                    </a:lnTo>
                    <a:lnTo>
                      <a:pt x="881" y="149"/>
                    </a:lnTo>
                    <a:lnTo>
                      <a:pt x="877" y="153"/>
                    </a:lnTo>
                    <a:lnTo>
                      <a:pt x="873" y="152"/>
                    </a:lnTo>
                    <a:lnTo>
                      <a:pt x="870" y="148"/>
                    </a:lnTo>
                    <a:lnTo>
                      <a:pt x="851" y="149"/>
                    </a:lnTo>
                    <a:lnTo>
                      <a:pt x="849" y="151"/>
                    </a:lnTo>
                    <a:lnTo>
                      <a:pt x="844" y="157"/>
                    </a:lnTo>
                    <a:lnTo>
                      <a:pt x="841" y="158"/>
                    </a:lnTo>
                    <a:lnTo>
                      <a:pt x="835" y="158"/>
                    </a:lnTo>
                    <a:lnTo>
                      <a:pt x="828" y="156"/>
                    </a:lnTo>
                    <a:lnTo>
                      <a:pt x="824" y="158"/>
                    </a:lnTo>
                    <a:lnTo>
                      <a:pt x="822" y="162"/>
                    </a:lnTo>
                    <a:lnTo>
                      <a:pt x="818" y="164"/>
                    </a:lnTo>
                    <a:lnTo>
                      <a:pt x="816" y="165"/>
                    </a:lnTo>
                    <a:lnTo>
                      <a:pt x="809" y="164"/>
                    </a:lnTo>
                    <a:lnTo>
                      <a:pt x="806" y="165"/>
                    </a:lnTo>
                    <a:lnTo>
                      <a:pt x="802" y="163"/>
                    </a:lnTo>
                    <a:lnTo>
                      <a:pt x="790" y="163"/>
                    </a:lnTo>
                    <a:lnTo>
                      <a:pt x="785" y="162"/>
                    </a:lnTo>
                    <a:lnTo>
                      <a:pt x="780" y="162"/>
                    </a:lnTo>
                    <a:lnTo>
                      <a:pt x="765" y="153"/>
                    </a:lnTo>
                    <a:lnTo>
                      <a:pt x="755" y="151"/>
                    </a:lnTo>
                    <a:lnTo>
                      <a:pt x="737" y="143"/>
                    </a:lnTo>
                    <a:lnTo>
                      <a:pt x="732" y="146"/>
                    </a:lnTo>
                    <a:lnTo>
                      <a:pt x="728" y="149"/>
                    </a:lnTo>
                    <a:lnTo>
                      <a:pt x="721" y="148"/>
                    </a:lnTo>
                    <a:lnTo>
                      <a:pt x="717" y="149"/>
                    </a:lnTo>
                    <a:lnTo>
                      <a:pt x="716" y="152"/>
                    </a:lnTo>
                    <a:lnTo>
                      <a:pt x="715" y="160"/>
                    </a:lnTo>
                    <a:lnTo>
                      <a:pt x="707" y="174"/>
                    </a:lnTo>
                    <a:lnTo>
                      <a:pt x="707" y="176"/>
                    </a:lnTo>
                    <a:lnTo>
                      <a:pt x="716" y="176"/>
                    </a:lnTo>
                    <a:lnTo>
                      <a:pt x="718" y="181"/>
                    </a:lnTo>
                    <a:lnTo>
                      <a:pt x="718" y="185"/>
                    </a:lnTo>
                    <a:lnTo>
                      <a:pt x="714" y="187"/>
                    </a:lnTo>
                    <a:lnTo>
                      <a:pt x="712" y="189"/>
                    </a:lnTo>
                    <a:lnTo>
                      <a:pt x="712" y="192"/>
                    </a:lnTo>
                    <a:lnTo>
                      <a:pt x="715" y="196"/>
                    </a:lnTo>
                    <a:lnTo>
                      <a:pt x="717" y="197"/>
                    </a:lnTo>
                    <a:lnTo>
                      <a:pt x="728" y="196"/>
                    </a:lnTo>
                    <a:lnTo>
                      <a:pt x="731" y="199"/>
                    </a:lnTo>
                    <a:lnTo>
                      <a:pt x="732" y="202"/>
                    </a:lnTo>
                    <a:lnTo>
                      <a:pt x="732" y="203"/>
                    </a:lnTo>
                    <a:lnTo>
                      <a:pt x="727" y="208"/>
                    </a:lnTo>
                    <a:lnTo>
                      <a:pt x="721" y="211"/>
                    </a:lnTo>
                    <a:lnTo>
                      <a:pt x="720" y="217"/>
                    </a:lnTo>
                    <a:lnTo>
                      <a:pt x="732" y="228"/>
                    </a:lnTo>
                    <a:lnTo>
                      <a:pt x="732" y="234"/>
                    </a:lnTo>
                    <a:lnTo>
                      <a:pt x="731" y="239"/>
                    </a:lnTo>
                    <a:lnTo>
                      <a:pt x="717" y="248"/>
                    </a:lnTo>
                    <a:lnTo>
                      <a:pt x="716" y="251"/>
                    </a:lnTo>
                    <a:lnTo>
                      <a:pt x="725" y="255"/>
                    </a:lnTo>
                    <a:lnTo>
                      <a:pt x="728" y="264"/>
                    </a:lnTo>
                    <a:lnTo>
                      <a:pt x="738" y="270"/>
                    </a:lnTo>
                    <a:lnTo>
                      <a:pt x="737" y="277"/>
                    </a:lnTo>
                    <a:lnTo>
                      <a:pt x="744" y="278"/>
                    </a:lnTo>
                    <a:lnTo>
                      <a:pt x="747" y="282"/>
                    </a:lnTo>
                    <a:lnTo>
                      <a:pt x="753" y="280"/>
                    </a:lnTo>
                    <a:lnTo>
                      <a:pt x="758" y="281"/>
                    </a:lnTo>
                    <a:lnTo>
                      <a:pt x="758" y="286"/>
                    </a:lnTo>
                    <a:lnTo>
                      <a:pt x="757" y="292"/>
                    </a:lnTo>
                    <a:lnTo>
                      <a:pt x="760" y="299"/>
                    </a:lnTo>
                    <a:lnTo>
                      <a:pt x="761" y="300"/>
                    </a:lnTo>
                    <a:lnTo>
                      <a:pt x="779" y="302"/>
                    </a:lnTo>
                    <a:lnTo>
                      <a:pt x="784" y="305"/>
                    </a:lnTo>
                    <a:lnTo>
                      <a:pt x="789" y="304"/>
                    </a:lnTo>
                    <a:lnTo>
                      <a:pt x="795" y="312"/>
                    </a:lnTo>
                    <a:lnTo>
                      <a:pt x="793" y="316"/>
                    </a:lnTo>
                    <a:lnTo>
                      <a:pt x="796" y="320"/>
                    </a:lnTo>
                    <a:lnTo>
                      <a:pt x="791" y="325"/>
                    </a:lnTo>
                    <a:lnTo>
                      <a:pt x="789" y="329"/>
                    </a:lnTo>
                    <a:lnTo>
                      <a:pt x="781" y="330"/>
                    </a:lnTo>
                    <a:lnTo>
                      <a:pt x="777" y="330"/>
                    </a:lnTo>
                    <a:lnTo>
                      <a:pt x="775" y="329"/>
                    </a:lnTo>
                    <a:lnTo>
                      <a:pt x="770" y="330"/>
                    </a:lnTo>
                    <a:lnTo>
                      <a:pt x="768" y="332"/>
                    </a:lnTo>
                    <a:lnTo>
                      <a:pt x="757" y="337"/>
                    </a:lnTo>
                    <a:lnTo>
                      <a:pt x="753" y="345"/>
                    </a:lnTo>
                    <a:lnTo>
                      <a:pt x="752" y="356"/>
                    </a:lnTo>
                    <a:lnTo>
                      <a:pt x="757" y="362"/>
                    </a:lnTo>
                    <a:lnTo>
                      <a:pt x="755" y="367"/>
                    </a:lnTo>
                    <a:lnTo>
                      <a:pt x="758" y="368"/>
                    </a:lnTo>
                    <a:lnTo>
                      <a:pt x="759" y="371"/>
                    </a:lnTo>
                    <a:lnTo>
                      <a:pt x="758" y="374"/>
                    </a:lnTo>
                    <a:lnTo>
                      <a:pt x="753" y="378"/>
                    </a:lnTo>
                    <a:lnTo>
                      <a:pt x="752" y="384"/>
                    </a:lnTo>
                    <a:lnTo>
                      <a:pt x="752" y="386"/>
                    </a:lnTo>
                    <a:lnTo>
                      <a:pt x="754" y="388"/>
                    </a:lnTo>
                    <a:lnTo>
                      <a:pt x="764" y="388"/>
                    </a:lnTo>
                    <a:lnTo>
                      <a:pt x="766" y="394"/>
                    </a:lnTo>
                    <a:lnTo>
                      <a:pt x="764" y="396"/>
                    </a:lnTo>
                    <a:lnTo>
                      <a:pt x="760" y="398"/>
                    </a:lnTo>
                    <a:lnTo>
                      <a:pt x="757" y="396"/>
                    </a:lnTo>
                    <a:lnTo>
                      <a:pt x="754" y="394"/>
                    </a:lnTo>
                    <a:lnTo>
                      <a:pt x="752" y="401"/>
                    </a:lnTo>
                    <a:lnTo>
                      <a:pt x="738" y="406"/>
                    </a:lnTo>
                    <a:lnTo>
                      <a:pt x="726" y="422"/>
                    </a:lnTo>
                    <a:lnTo>
                      <a:pt x="721" y="425"/>
                    </a:lnTo>
                    <a:lnTo>
                      <a:pt x="716" y="431"/>
                    </a:lnTo>
                    <a:lnTo>
                      <a:pt x="712" y="436"/>
                    </a:lnTo>
                    <a:lnTo>
                      <a:pt x="711" y="442"/>
                    </a:lnTo>
                    <a:lnTo>
                      <a:pt x="712" y="450"/>
                    </a:lnTo>
                    <a:lnTo>
                      <a:pt x="709" y="458"/>
                    </a:lnTo>
                    <a:lnTo>
                      <a:pt x="700" y="463"/>
                    </a:lnTo>
                    <a:lnTo>
                      <a:pt x="693" y="463"/>
                    </a:lnTo>
                    <a:lnTo>
                      <a:pt x="687" y="468"/>
                    </a:lnTo>
                    <a:lnTo>
                      <a:pt x="682" y="476"/>
                    </a:lnTo>
                    <a:lnTo>
                      <a:pt x="678" y="487"/>
                    </a:lnTo>
                    <a:lnTo>
                      <a:pt x="672" y="498"/>
                    </a:lnTo>
                    <a:lnTo>
                      <a:pt x="657" y="520"/>
                    </a:lnTo>
                    <a:lnTo>
                      <a:pt x="651" y="527"/>
                    </a:lnTo>
                    <a:lnTo>
                      <a:pt x="639" y="534"/>
                    </a:lnTo>
                    <a:lnTo>
                      <a:pt x="628" y="544"/>
                    </a:lnTo>
                    <a:lnTo>
                      <a:pt x="624" y="549"/>
                    </a:lnTo>
                    <a:lnTo>
                      <a:pt x="614" y="565"/>
                    </a:lnTo>
                    <a:lnTo>
                      <a:pt x="607" y="574"/>
                    </a:lnTo>
                    <a:lnTo>
                      <a:pt x="599" y="589"/>
                    </a:lnTo>
                    <a:lnTo>
                      <a:pt x="594" y="592"/>
                    </a:lnTo>
                    <a:lnTo>
                      <a:pt x="590" y="593"/>
                    </a:lnTo>
                    <a:lnTo>
                      <a:pt x="567" y="593"/>
                    </a:lnTo>
                    <a:lnTo>
                      <a:pt x="564" y="594"/>
                    </a:lnTo>
                    <a:lnTo>
                      <a:pt x="556" y="597"/>
                    </a:lnTo>
                    <a:lnTo>
                      <a:pt x="551" y="603"/>
                    </a:lnTo>
                    <a:lnTo>
                      <a:pt x="547" y="604"/>
                    </a:lnTo>
                    <a:lnTo>
                      <a:pt x="544" y="603"/>
                    </a:lnTo>
                    <a:lnTo>
                      <a:pt x="542" y="598"/>
                    </a:lnTo>
                    <a:lnTo>
                      <a:pt x="534" y="584"/>
                    </a:lnTo>
                    <a:lnTo>
                      <a:pt x="531" y="582"/>
                    </a:lnTo>
                    <a:lnTo>
                      <a:pt x="527" y="583"/>
                    </a:lnTo>
                    <a:lnTo>
                      <a:pt x="517" y="592"/>
                    </a:lnTo>
                    <a:lnTo>
                      <a:pt x="513" y="598"/>
                    </a:lnTo>
                    <a:lnTo>
                      <a:pt x="502" y="608"/>
                    </a:lnTo>
                    <a:lnTo>
                      <a:pt x="488" y="626"/>
                    </a:lnTo>
                    <a:lnTo>
                      <a:pt x="480" y="633"/>
                    </a:lnTo>
                    <a:lnTo>
                      <a:pt x="478" y="640"/>
                    </a:lnTo>
                    <a:lnTo>
                      <a:pt x="474" y="658"/>
                    </a:lnTo>
                    <a:lnTo>
                      <a:pt x="474" y="663"/>
                    </a:lnTo>
                    <a:lnTo>
                      <a:pt x="476" y="668"/>
                    </a:lnTo>
                    <a:lnTo>
                      <a:pt x="483" y="671"/>
                    </a:lnTo>
                    <a:lnTo>
                      <a:pt x="489" y="670"/>
                    </a:lnTo>
                    <a:lnTo>
                      <a:pt x="496" y="673"/>
                    </a:lnTo>
                    <a:lnTo>
                      <a:pt x="506" y="673"/>
                    </a:lnTo>
                    <a:lnTo>
                      <a:pt x="508" y="674"/>
                    </a:lnTo>
                    <a:lnTo>
                      <a:pt x="512" y="678"/>
                    </a:lnTo>
                    <a:lnTo>
                      <a:pt x="513" y="681"/>
                    </a:lnTo>
                    <a:lnTo>
                      <a:pt x="513" y="686"/>
                    </a:lnTo>
                    <a:lnTo>
                      <a:pt x="507" y="706"/>
                    </a:lnTo>
                    <a:lnTo>
                      <a:pt x="507" y="711"/>
                    </a:lnTo>
                    <a:lnTo>
                      <a:pt x="508" y="716"/>
                    </a:lnTo>
                    <a:lnTo>
                      <a:pt x="518" y="727"/>
                    </a:lnTo>
                    <a:lnTo>
                      <a:pt x="522" y="728"/>
                    </a:lnTo>
                    <a:lnTo>
                      <a:pt x="532" y="724"/>
                    </a:lnTo>
                    <a:lnTo>
                      <a:pt x="534" y="725"/>
                    </a:lnTo>
                    <a:lnTo>
                      <a:pt x="537" y="728"/>
                    </a:lnTo>
                    <a:lnTo>
                      <a:pt x="537" y="739"/>
                    </a:lnTo>
                    <a:lnTo>
                      <a:pt x="538" y="748"/>
                    </a:lnTo>
                    <a:lnTo>
                      <a:pt x="543" y="755"/>
                    </a:lnTo>
                    <a:lnTo>
                      <a:pt x="545" y="762"/>
                    </a:lnTo>
                    <a:lnTo>
                      <a:pt x="550" y="768"/>
                    </a:lnTo>
                    <a:lnTo>
                      <a:pt x="555" y="773"/>
                    </a:lnTo>
                    <a:lnTo>
                      <a:pt x="555" y="776"/>
                    </a:lnTo>
                    <a:lnTo>
                      <a:pt x="559" y="781"/>
                    </a:lnTo>
                    <a:lnTo>
                      <a:pt x="560" y="784"/>
                    </a:lnTo>
                    <a:lnTo>
                      <a:pt x="555" y="786"/>
                    </a:lnTo>
                    <a:lnTo>
                      <a:pt x="555" y="788"/>
                    </a:lnTo>
                    <a:lnTo>
                      <a:pt x="555" y="798"/>
                    </a:lnTo>
                    <a:lnTo>
                      <a:pt x="554" y="802"/>
                    </a:lnTo>
                    <a:lnTo>
                      <a:pt x="561" y="803"/>
                    </a:lnTo>
                    <a:lnTo>
                      <a:pt x="561" y="805"/>
                    </a:lnTo>
                    <a:lnTo>
                      <a:pt x="554" y="805"/>
                    </a:lnTo>
                    <a:lnTo>
                      <a:pt x="549" y="809"/>
                    </a:lnTo>
                    <a:lnTo>
                      <a:pt x="549" y="811"/>
                    </a:lnTo>
                    <a:lnTo>
                      <a:pt x="545" y="813"/>
                    </a:lnTo>
                    <a:lnTo>
                      <a:pt x="542" y="813"/>
                    </a:lnTo>
                    <a:lnTo>
                      <a:pt x="535" y="813"/>
                    </a:lnTo>
                    <a:lnTo>
                      <a:pt x="534" y="810"/>
                    </a:lnTo>
                    <a:lnTo>
                      <a:pt x="533" y="809"/>
                    </a:lnTo>
                    <a:lnTo>
                      <a:pt x="534" y="803"/>
                    </a:lnTo>
                    <a:lnTo>
                      <a:pt x="534" y="802"/>
                    </a:lnTo>
                    <a:lnTo>
                      <a:pt x="527" y="800"/>
                    </a:lnTo>
                    <a:lnTo>
                      <a:pt x="522" y="804"/>
                    </a:lnTo>
                    <a:lnTo>
                      <a:pt x="510" y="808"/>
                    </a:lnTo>
                    <a:lnTo>
                      <a:pt x="506" y="815"/>
                    </a:lnTo>
                    <a:lnTo>
                      <a:pt x="505" y="816"/>
                    </a:lnTo>
                    <a:lnTo>
                      <a:pt x="502" y="816"/>
                    </a:lnTo>
                    <a:lnTo>
                      <a:pt x="488" y="816"/>
                    </a:lnTo>
                    <a:lnTo>
                      <a:pt x="479" y="809"/>
                    </a:lnTo>
                    <a:lnTo>
                      <a:pt x="473" y="811"/>
                    </a:lnTo>
                    <a:lnTo>
                      <a:pt x="469" y="809"/>
                    </a:lnTo>
                    <a:lnTo>
                      <a:pt x="457" y="810"/>
                    </a:lnTo>
                    <a:lnTo>
                      <a:pt x="453" y="809"/>
                    </a:lnTo>
                    <a:lnTo>
                      <a:pt x="447" y="810"/>
                    </a:lnTo>
                    <a:lnTo>
                      <a:pt x="443" y="809"/>
                    </a:lnTo>
                    <a:lnTo>
                      <a:pt x="442" y="810"/>
                    </a:lnTo>
                    <a:lnTo>
                      <a:pt x="441" y="810"/>
                    </a:lnTo>
                    <a:lnTo>
                      <a:pt x="438" y="805"/>
                    </a:lnTo>
                    <a:lnTo>
                      <a:pt x="436" y="805"/>
                    </a:lnTo>
                    <a:lnTo>
                      <a:pt x="435" y="810"/>
                    </a:lnTo>
                    <a:lnTo>
                      <a:pt x="435" y="827"/>
                    </a:lnTo>
                    <a:lnTo>
                      <a:pt x="415" y="827"/>
                    </a:lnTo>
                    <a:lnTo>
                      <a:pt x="411" y="829"/>
                    </a:lnTo>
                    <a:lnTo>
                      <a:pt x="406" y="827"/>
                    </a:lnTo>
                    <a:lnTo>
                      <a:pt x="404" y="832"/>
                    </a:lnTo>
                    <a:lnTo>
                      <a:pt x="402" y="834"/>
                    </a:lnTo>
                    <a:lnTo>
                      <a:pt x="400" y="837"/>
                    </a:lnTo>
                    <a:lnTo>
                      <a:pt x="395" y="841"/>
                    </a:lnTo>
                    <a:lnTo>
                      <a:pt x="391" y="842"/>
                    </a:lnTo>
                    <a:lnTo>
                      <a:pt x="378" y="837"/>
                    </a:lnTo>
                    <a:lnTo>
                      <a:pt x="367" y="836"/>
                    </a:lnTo>
                    <a:lnTo>
                      <a:pt x="363" y="834"/>
                    </a:lnTo>
                    <a:lnTo>
                      <a:pt x="362" y="827"/>
                    </a:lnTo>
                    <a:lnTo>
                      <a:pt x="360" y="824"/>
                    </a:lnTo>
                    <a:lnTo>
                      <a:pt x="355" y="820"/>
                    </a:lnTo>
                    <a:lnTo>
                      <a:pt x="350" y="808"/>
                    </a:lnTo>
                    <a:lnTo>
                      <a:pt x="344" y="791"/>
                    </a:lnTo>
                    <a:lnTo>
                      <a:pt x="344" y="784"/>
                    </a:lnTo>
                    <a:lnTo>
                      <a:pt x="340" y="784"/>
                    </a:lnTo>
                    <a:lnTo>
                      <a:pt x="329" y="781"/>
                    </a:lnTo>
                    <a:lnTo>
                      <a:pt x="322" y="776"/>
                    </a:lnTo>
                    <a:lnTo>
                      <a:pt x="318" y="756"/>
                    </a:lnTo>
                    <a:lnTo>
                      <a:pt x="316" y="751"/>
                    </a:lnTo>
                    <a:lnTo>
                      <a:pt x="308" y="745"/>
                    </a:lnTo>
                    <a:lnTo>
                      <a:pt x="302" y="741"/>
                    </a:lnTo>
                    <a:lnTo>
                      <a:pt x="292" y="740"/>
                    </a:lnTo>
                    <a:lnTo>
                      <a:pt x="271" y="744"/>
                    </a:lnTo>
                    <a:lnTo>
                      <a:pt x="250" y="744"/>
                    </a:lnTo>
                    <a:lnTo>
                      <a:pt x="236" y="750"/>
                    </a:lnTo>
                    <a:lnTo>
                      <a:pt x="227" y="748"/>
                    </a:lnTo>
                    <a:lnTo>
                      <a:pt x="212" y="746"/>
                    </a:lnTo>
                    <a:lnTo>
                      <a:pt x="205" y="759"/>
                    </a:lnTo>
                    <a:lnTo>
                      <a:pt x="200" y="753"/>
                    </a:lnTo>
                    <a:lnTo>
                      <a:pt x="188" y="753"/>
                    </a:lnTo>
                    <a:lnTo>
                      <a:pt x="178" y="745"/>
                    </a:lnTo>
                    <a:lnTo>
                      <a:pt x="164" y="746"/>
                    </a:lnTo>
                    <a:lnTo>
                      <a:pt x="151" y="745"/>
                    </a:lnTo>
                    <a:lnTo>
                      <a:pt x="144" y="753"/>
                    </a:lnTo>
                    <a:lnTo>
                      <a:pt x="130" y="755"/>
                    </a:lnTo>
                    <a:lnTo>
                      <a:pt x="102" y="751"/>
                    </a:lnTo>
                    <a:lnTo>
                      <a:pt x="91" y="751"/>
                    </a:lnTo>
                    <a:lnTo>
                      <a:pt x="76" y="759"/>
                    </a:lnTo>
                    <a:lnTo>
                      <a:pt x="69" y="755"/>
                    </a:lnTo>
                    <a:lnTo>
                      <a:pt x="61" y="761"/>
                    </a:lnTo>
                    <a:lnTo>
                      <a:pt x="53" y="761"/>
                    </a:lnTo>
                    <a:lnTo>
                      <a:pt x="48" y="765"/>
                    </a:lnTo>
                    <a:lnTo>
                      <a:pt x="45" y="759"/>
                    </a:lnTo>
                    <a:lnTo>
                      <a:pt x="42" y="75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7" name="任意多边形: 形状 376"/>
              <p:cNvSpPr>
                <a:spLocks noChangeAspect="1"/>
              </p:cNvSpPr>
              <p:nvPr/>
            </p:nvSpPr>
            <p:spPr bwMode="gray">
              <a:xfrm>
                <a:off x="3489" y="2165"/>
                <a:ext cx="37" cy="20"/>
              </a:xfrm>
              <a:custGeom>
                <a:avLst/>
                <a:gdLst/>
                <a:ahLst/>
                <a:cxnLst>
                  <a:cxn ang="0">
                    <a:pos x="164" y="32"/>
                  </a:cxn>
                  <a:cxn ang="0">
                    <a:pos x="164" y="30"/>
                  </a:cxn>
                  <a:cxn ang="0">
                    <a:pos x="150" y="22"/>
                  </a:cxn>
                  <a:cxn ang="0">
                    <a:pos x="148" y="18"/>
                  </a:cxn>
                  <a:cxn ang="0">
                    <a:pos x="145" y="17"/>
                  </a:cxn>
                  <a:cxn ang="0">
                    <a:pos x="130" y="21"/>
                  </a:cxn>
                  <a:cxn ang="0">
                    <a:pos x="126" y="21"/>
                  </a:cxn>
                  <a:cxn ang="0">
                    <a:pos x="112" y="16"/>
                  </a:cxn>
                  <a:cxn ang="0">
                    <a:pos x="96" y="15"/>
                  </a:cxn>
                  <a:cxn ang="0">
                    <a:pos x="89" y="10"/>
                  </a:cxn>
                  <a:cxn ang="0">
                    <a:pos x="89" y="7"/>
                  </a:cxn>
                  <a:cxn ang="0">
                    <a:pos x="85" y="1"/>
                  </a:cxn>
                  <a:cxn ang="0">
                    <a:pos x="79" y="0"/>
                  </a:cxn>
                  <a:cxn ang="0">
                    <a:pos x="65" y="1"/>
                  </a:cxn>
                  <a:cxn ang="0">
                    <a:pos x="53" y="6"/>
                  </a:cxn>
                  <a:cxn ang="0">
                    <a:pos x="42" y="17"/>
                  </a:cxn>
                  <a:cxn ang="0">
                    <a:pos x="32" y="33"/>
                  </a:cxn>
                  <a:cxn ang="0">
                    <a:pos x="11" y="53"/>
                  </a:cxn>
                  <a:cxn ang="0">
                    <a:pos x="10" y="59"/>
                  </a:cxn>
                  <a:cxn ang="0">
                    <a:pos x="9" y="63"/>
                  </a:cxn>
                  <a:cxn ang="0">
                    <a:pos x="0" y="71"/>
                  </a:cxn>
                  <a:cxn ang="0">
                    <a:pos x="0" y="76"/>
                  </a:cxn>
                  <a:cxn ang="0">
                    <a:pos x="5" y="77"/>
                  </a:cxn>
                  <a:cxn ang="0">
                    <a:pos x="6" y="80"/>
                  </a:cxn>
                  <a:cxn ang="0">
                    <a:pos x="6" y="87"/>
                  </a:cxn>
                  <a:cxn ang="0">
                    <a:pos x="8" y="88"/>
                  </a:cxn>
                  <a:cxn ang="0">
                    <a:pos x="11" y="88"/>
                  </a:cxn>
                  <a:cxn ang="0">
                    <a:pos x="15" y="91"/>
                  </a:cxn>
                  <a:cxn ang="0">
                    <a:pos x="26" y="95"/>
                  </a:cxn>
                  <a:cxn ang="0">
                    <a:pos x="49" y="98"/>
                  </a:cxn>
                  <a:cxn ang="0">
                    <a:pos x="68" y="98"/>
                  </a:cxn>
                  <a:cxn ang="0">
                    <a:pos x="91" y="90"/>
                  </a:cxn>
                  <a:cxn ang="0">
                    <a:pos x="96" y="90"/>
                  </a:cxn>
                  <a:cxn ang="0">
                    <a:pos x="106" y="93"/>
                  </a:cxn>
                  <a:cxn ang="0">
                    <a:pos x="115" y="93"/>
                  </a:cxn>
                  <a:cxn ang="0">
                    <a:pos x="123" y="92"/>
                  </a:cxn>
                  <a:cxn ang="0">
                    <a:pos x="144" y="88"/>
                  </a:cxn>
                  <a:cxn ang="0">
                    <a:pos x="158" y="87"/>
                  </a:cxn>
                  <a:cxn ang="0">
                    <a:pos x="178" y="84"/>
                  </a:cxn>
                  <a:cxn ang="0">
                    <a:pos x="186" y="80"/>
                  </a:cxn>
                  <a:cxn ang="0">
                    <a:pos x="186" y="77"/>
                  </a:cxn>
                  <a:cxn ang="0">
                    <a:pos x="185" y="73"/>
                  </a:cxn>
                  <a:cxn ang="0">
                    <a:pos x="187" y="59"/>
                  </a:cxn>
                  <a:cxn ang="0">
                    <a:pos x="181" y="53"/>
                  </a:cxn>
                  <a:cxn ang="0">
                    <a:pos x="162" y="45"/>
                  </a:cxn>
                  <a:cxn ang="0">
                    <a:pos x="161" y="43"/>
                  </a:cxn>
                  <a:cxn ang="0">
                    <a:pos x="161" y="41"/>
                  </a:cxn>
                  <a:cxn ang="0">
                    <a:pos x="164" y="34"/>
                  </a:cxn>
                  <a:cxn ang="0">
                    <a:pos x="164" y="32"/>
                  </a:cxn>
                </a:cxnLst>
                <a:rect l="0" t="0" r="r" b="b"/>
                <a:pathLst>
                  <a:path w="187" h="98">
                    <a:moveTo>
                      <a:pt x="164" y="32"/>
                    </a:moveTo>
                    <a:lnTo>
                      <a:pt x="164" y="30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5" y="17"/>
                    </a:lnTo>
                    <a:lnTo>
                      <a:pt x="130" y="21"/>
                    </a:lnTo>
                    <a:lnTo>
                      <a:pt x="126" y="21"/>
                    </a:lnTo>
                    <a:lnTo>
                      <a:pt x="112" y="16"/>
                    </a:lnTo>
                    <a:lnTo>
                      <a:pt x="96" y="15"/>
                    </a:lnTo>
                    <a:lnTo>
                      <a:pt x="89" y="10"/>
                    </a:lnTo>
                    <a:lnTo>
                      <a:pt x="89" y="7"/>
                    </a:lnTo>
                    <a:lnTo>
                      <a:pt x="85" y="1"/>
                    </a:lnTo>
                    <a:lnTo>
                      <a:pt x="79" y="0"/>
                    </a:lnTo>
                    <a:lnTo>
                      <a:pt x="65" y="1"/>
                    </a:lnTo>
                    <a:lnTo>
                      <a:pt x="53" y="6"/>
                    </a:lnTo>
                    <a:lnTo>
                      <a:pt x="42" y="17"/>
                    </a:lnTo>
                    <a:lnTo>
                      <a:pt x="32" y="33"/>
                    </a:lnTo>
                    <a:lnTo>
                      <a:pt x="11" y="53"/>
                    </a:lnTo>
                    <a:lnTo>
                      <a:pt x="10" y="59"/>
                    </a:lnTo>
                    <a:lnTo>
                      <a:pt x="9" y="63"/>
                    </a:lnTo>
                    <a:lnTo>
                      <a:pt x="0" y="71"/>
                    </a:lnTo>
                    <a:lnTo>
                      <a:pt x="0" y="76"/>
                    </a:lnTo>
                    <a:lnTo>
                      <a:pt x="5" y="77"/>
                    </a:lnTo>
                    <a:lnTo>
                      <a:pt x="6" y="80"/>
                    </a:lnTo>
                    <a:lnTo>
                      <a:pt x="6" y="87"/>
                    </a:lnTo>
                    <a:lnTo>
                      <a:pt x="8" y="88"/>
                    </a:lnTo>
                    <a:lnTo>
                      <a:pt x="11" y="88"/>
                    </a:lnTo>
                    <a:lnTo>
                      <a:pt x="15" y="91"/>
                    </a:lnTo>
                    <a:lnTo>
                      <a:pt x="26" y="95"/>
                    </a:lnTo>
                    <a:lnTo>
                      <a:pt x="49" y="98"/>
                    </a:lnTo>
                    <a:lnTo>
                      <a:pt x="68" y="98"/>
                    </a:lnTo>
                    <a:lnTo>
                      <a:pt x="91" y="90"/>
                    </a:lnTo>
                    <a:lnTo>
                      <a:pt x="96" y="90"/>
                    </a:lnTo>
                    <a:lnTo>
                      <a:pt x="106" y="93"/>
                    </a:lnTo>
                    <a:lnTo>
                      <a:pt x="115" y="93"/>
                    </a:lnTo>
                    <a:lnTo>
                      <a:pt x="123" y="92"/>
                    </a:lnTo>
                    <a:lnTo>
                      <a:pt x="144" y="88"/>
                    </a:lnTo>
                    <a:lnTo>
                      <a:pt x="158" y="87"/>
                    </a:lnTo>
                    <a:lnTo>
                      <a:pt x="178" y="84"/>
                    </a:lnTo>
                    <a:lnTo>
                      <a:pt x="186" y="80"/>
                    </a:lnTo>
                    <a:lnTo>
                      <a:pt x="186" y="77"/>
                    </a:lnTo>
                    <a:lnTo>
                      <a:pt x="185" y="73"/>
                    </a:lnTo>
                    <a:lnTo>
                      <a:pt x="187" y="59"/>
                    </a:lnTo>
                    <a:lnTo>
                      <a:pt x="181" y="53"/>
                    </a:lnTo>
                    <a:lnTo>
                      <a:pt x="162" y="45"/>
                    </a:lnTo>
                    <a:lnTo>
                      <a:pt x="161" y="43"/>
                    </a:lnTo>
                    <a:lnTo>
                      <a:pt x="161" y="41"/>
                    </a:lnTo>
                    <a:lnTo>
                      <a:pt x="164" y="34"/>
                    </a:lnTo>
                    <a:lnTo>
                      <a:pt x="164" y="3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8" name="任意多边形: 形状 377"/>
              <p:cNvSpPr>
                <a:spLocks noChangeAspect="1"/>
              </p:cNvSpPr>
              <p:nvPr/>
            </p:nvSpPr>
            <p:spPr bwMode="gray">
              <a:xfrm>
                <a:off x="3394" y="2140"/>
                <a:ext cx="88" cy="49"/>
              </a:xfrm>
              <a:custGeom>
                <a:avLst/>
                <a:gdLst/>
                <a:ahLst/>
                <a:cxnLst>
                  <a:cxn ang="0">
                    <a:pos x="432" y="170"/>
                  </a:cxn>
                  <a:cxn ang="0">
                    <a:pos x="428" y="203"/>
                  </a:cxn>
                  <a:cxn ang="0">
                    <a:pos x="441" y="221"/>
                  </a:cxn>
                  <a:cxn ang="0">
                    <a:pos x="434" y="242"/>
                  </a:cxn>
                  <a:cxn ang="0">
                    <a:pos x="396" y="242"/>
                  </a:cxn>
                  <a:cxn ang="0">
                    <a:pos x="368" y="238"/>
                  </a:cxn>
                  <a:cxn ang="0">
                    <a:pos x="308" y="224"/>
                  </a:cxn>
                  <a:cxn ang="0">
                    <a:pos x="267" y="218"/>
                  </a:cxn>
                  <a:cxn ang="0">
                    <a:pos x="239" y="191"/>
                  </a:cxn>
                  <a:cxn ang="0">
                    <a:pos x="211" y="184"/>
                  </a:cxn>
                  <a:cxn ang="0">
                    <a:pos x="192" y="184"/>
                  </a:cxn>
                  <a:cxn ang="0">
                    <a:pos x="168" y="187"/>
                  </a:cxn>
                  <a:cxn ang="0">
                    <a:pos x="136" y="168"/>
                  </a:cxn>
                  <a:cxn ang="0">
                    <a:pos x="114" y="159"/>
                  </a:cxn>
                  <a:cxn ang="0">
                    <a:pos x="83" y="148"/>
                  </a:cxn>
                  <a:cxn ang="0">
                    <a:pos x="57" y="124"/>
                  </a:cxn>
                  <a:cxn ang="0">
                    <a:pos x="32" y="109"/>
                  </a:cxn>
                  <a:cxn ang="0">
                    <a:pos x="23" y="113"/>
                  </a:cxn>
                  <a:cxn ang="0">
                    <a:pos x="12" y="98"/>
                  </a:cxn>
                  <a:cxn ang="0">
                    <a:pos x="1" y="87"/>
                  </a:cxn>
                  <a:cxn ang="0">
                    <a:pos x="11" y="71"/>
                  </a:cxn>
                  <a:cxn ang="0">
                    <a:pos x="14" y="51"/>
                  </a:cxn>
                  <a:cxn ang="0">
                    <a:pos x="17" y="34"/>
                  </a:cxn>
                  <a:cxn ang="0">
                    <a:pos x="30" y="22"/>
                  </a:cxn>
                  <a:cxn ang="0">
                    <a:pos x="43" y="6"/>
                  </a:cxn>
                  <a:cxn ang="0">
                    <a:pos x="54" y="4"/>
                  </a:cxn>
                  <a:cxn ang="0">
                    <a:pos x="67" y="18"/>
                  </a:cxn>
                  <a:cxn ang="0">
                    <a:pos x="71" y="8"/>
                  </a:cxn>
                  <a:cxn ang="0">
                    <a:pos x="73" y="0"/>
                  </a:cxn>
                  <a:cxn ang="0">
                    <a:pos x="110" y="7"/>
                  </a:cxn>
                  <a:cxn ang="0">
                    <a:pos x="141" y="24"/>
                  </a:cxn>
                  <a:cxn ang="0">
                    <a:pos x="174" y="46"/>
                  </a:cxn>
                  <a:cxn ang="0">
                    <a:pos x="186" y="77"/>
                  </a:cxn>
                  <a:cxn ang="0">
                    <a:pos x="200" y="74"/>
                  </a:cxn>
                  <a:cxn ang="0">
                    <a:pos x="207" y="67"/>
                  </a:cxn>
                  <a:cxn ang="0">
                    <a:pos x="221" y="63"/>
                  </a:cxn>
                  <a:cxn ang="0">
                    <a:pos x="226" y="73"/>
                  </a:cxn>
                  <a:cxn ang="0">
                    <a:pos x="226" y="95"/>
                  </a:cxn>
                  <a:cxn ang="0">
                    <a:pos x="235" y="101"/>
                  </a:cxn>
                  <a:cxn ang="0">
                    <a:pos x="251" y="104"/>
                  </a:cxn>
                  <a:cxn ang="0">
                    <a:pos x="272" y="106"/>
                  </a:cxn>
                  <a:cxn ang="0">
                    <a:pos x="277" y="117"/>
                  </a:cxn>
                  <a:cxn ang="0">
                    <a:pos x="301" y="131"/>
                  </a:cxn>
                  <a:cxn ang="0">
                    <a:pos x="315" y="142"/>
                  </a:cxn>
                  <a:cxn ang="0">
                    <a:pos x="329" y="149"/>
                  </a:cxn>
                  <a:cxn ang="0">
                    <a:pos x="344" y="149"/>
                  </a:cxn>
                  <a:cxn ang="0">
                    <a:pos x="356" y="144"/>
                  </a:cxn>
                  <a:cxn ang="0">
                    <a:pos x="377" y="151"/>
                  </a:cxn>
                  <a:cxn ang="0">
                    <a:pos x="398" y="158"/>
                  </a:cxn>
                  <a:cxn ang="0">
                    <a:pos x="422" y="159"/>
                  </a:cxn>
                  <a:cxn ang="0">
                    <a:pos x="439" y="151"/>
                  </a:cxn>
                </a:cxnLst>
                <a:rect l="0" t="0" r="r" b="b"/>
                <a:pathLst>
                  <a:path w="441" h="244">
                    <a:moveTo>
                      <a:pt x="439" y="151"/>
                    </a:moveTo>
                    <a:lnTo>
                      <a:pt x="436" y="158"/>
                    </a:lnTo>
                    <a:lnTo>
                      <a:pt x="432" y="170"/>
                    </a:lnTo>
                    <a:lnTo>
                      <a:pt x="433" y="185"/>
                    </a:lnTo>
                    <a:lnTo>
                      <a:pt x="432" y="199"/>
                    </a:lnTo>
                    <a:lnTo>
                      <a:pt x="428" y="203"/>
                    </a:lnTo>
                    <a:lnTo>
                      <a:pt x="428" y="207"/>
                    </a:lnTo>
                    <a:lnTo>
                      <a:pt x="436" y="211"/>
                    </a:lnTo>
                    <a:lnTo>
                      <a:pt x="441" y="221"/>
                    </a:lnTo>
                    <a:lnTo>
                      <a:pt x="441" y="228"/>
                    </a:lnTo>
                    <a:lnTo>
                      <a:pt x="434" y="239"/>
                    </a:lnTo>
                    <a:lnTo>
                      <a:pt x="434" y="242"/>
                    </a:lnTo>
                    <a:lnTo>
                      <a:pt x="422" y="240"/>
                    </a:lnTo>
                    <a:lnTo>
                      <a:pt x="411" y="243"/>
                    </a:lnTo>
                    <a:lnTo>
                      <a:pt x="396" y="242"/>
                    </a:lnTo>
                    <a:lnTo>
                      <a:pt x="388" y="244"/>
                    </a:lnTo>
                    <a:lnTo>
                      <a:pt x="378" y="239"/>
                    </a:lnTo>
                    <a:lnTo>
                      <a:pt x="368" y="238"/>
                    </a:lnTo>
                    <a:lnTo>
                      <a:pt x="362" y="238"/>
                    </a:lnTo>
                    <a:lnTo>
                      <a:pt x="315" y="230"/>
                    </a:lnTo>
                    <a:lnTo>
                      <a:pt x="308" y="224"/>
                    </a:lnTo>
                    <a:lnTo>
                      <a:pt x="299" y="221"/>
                    </a:lnTo>
                    <a:lnTo>
                      <a:pt x="287" y="222"/>
                    </a:lnTo>
                    <a:lnTo>
                      <a:pt x="267" y="218"/>
                    </a:lnTo>
                    <a:lnTo>
                      <a:pt x="255" y="210"/>
                    </a:lnTo>
                    <a:lnTo>
                      <a:pt x="249" y="205"/>
                    </a:lnTo>
                    <a:lnTo>
                      <a:pt x="239" y="191"/>
                    </a:lnTo>
                    <a:lnTo>
                      <a:pt x="232" y="187"/>
                    </a:lnTo>
                    <a:lnTo>
                      <a:pt x="213" y="184"/>
                    </a:lnTo>
                    <a:lnTo>
                      <a:pt x="211" y="184"/>
                    </a:lnTo>
                    <a:lnTo>
                      <a:pt x="208" y="187"/>
                    </a:lnTo>
                    <a:lnTo>
                      <a:pt x="202" y="186"/>
                    </a:lnTo>
                    <a:lnTo>
                      <a:pt x="192" y="184"/>
                    </a:lnTo>
                    <a:lnTo>
                      <a:pt x="183" y="183"/>
                    </a:lnTo>
                    <a:lnTo>
                      <a:pt x="173" y="187"/>
                    </a:lnTo>
                    <a:lnTo>
                      <a:pt x="168" y="187"/>
                    </a:lnTo>
                    <a:lnTo>
                      <a:pt x="148" y="183"/>
                    </a:lnTo>
                    <a:lnTo>
                      <a:pt x="138" y="170"/>
                    </a:lnTo>
                    <a:lnTo>
                      <a:pt x="136" y="168"/>
                    </a:lnTo>
                    <a:lnTo>
                      <a:pt x="127" y="167"/>
                    </a:lnTo>
                    <a:lnTo>
                      <a:pt x="124" y="167"/>
                    </a:lnTo>
                    <a:lnTo>
                      <a:pt x="114" y="159"/>
                    </a:lnTo>
                    <a:lnTo>
                      <a:pt x="103" y="154"/>
                    </a:lnTo>
                    <a:lnTo>
                      <a:pt x="93" y="153"/>
                    </a:lnTo>
                    <a:lnTo>
                      <a:pt x="83" y="148"/>
                    </a:lnTo>
                    <a:lnTo>
                      <a:pt x="78" y="144"/>
                    </a:lnTo>
                    <a:lnTo>
                      <a:pt x="66" y="130"/>
                    </a:lnTo>
                    <a:lnTo>
                      <a:pt x="57" y="124"/>
                    </a:lnTo>
                    <a:lnTo>
                      <a:pt x="49" y="120"/>
                    </a:lnTo>
                    <a:lnTo>
                      <a:pt x="45" y="116"/>
                    </a:lnTo>
                    <a:lnTo>
                      <a:pt x="32" y="109"/>
                    </a:lnTo>
                    <a:lnTo>
                      <a:pt x="28" y="109"/>
                    </a:lnTo>
                    <a:lnTo>
                      <a:pt x="28" y="113"/>
                    </a:lnTo>
                    <a:lnTo>
                      <a:pt x="23" y="113"/>
                    </a:lnTo>
                    <a:lnTo>
                      <a:pt x="18" y="109"/>
                    </a:lnTo>
                    <a:lnTo>
                      <a:pt x="17" y="103"/>
                    </a:lnTo>
                    <a:lnTo>
                      <a:pt x="12" y="98"/>
                    </a:lnTo>
                    <a:lnTo>
                      <a:pt x="1" y="97"/>
                    </a:lnTo>
                    <a:lnTo>
                      <a:pt x="0" y="94"/>
                    </a:lnTo>
                    <a:lnTo>
                      <a:pt x="1" y="87"/>
                    </a:lnTo>
                    <a:lnTo>
                      <a:pt x="6" y="79"/>
                    </a:lnTo>
                    <a:lnTo>
                      <a:pt x="9" y="78"/>
                    </a:lnTo>
                    <a:lnTo>
                      <a:pt x="11" y="71"/>
                    </a:lnTo>
                    <a:lnTo>
                      <a:pt x="14" y="67"/>
                    </a:lnTo>
                    <a:lnTo>
                      <a:pt x="11" y="58"/>
                    </a:lnTo>
                    <a:lnTo>
                      <a:pt x="14" y="51"/>
                    </a:lnTo>
                    <a:lnTo>
                      <a:pt x="19" y="45"/>
                    </a:lnTo>
                    <a:lnTo>
                      <a:pt x="17" y="38"/>
                    </a:lnTo>
                    <a:lnTo>
                      <a:pt x="17" y="34"/>
                    </a:lnTo>
                    <a:lnTo>
                      <a:pt x="21" y="29"/>
                    </a:lnTo>
                    <a:lnTo>
                      <a:pt x="27" y="29"/>
                    </a:lnTo>
                    <a:lnTo>
                      <a:pt x="30" y="22"/>
                    </a:lnTo>
                    <a:lnTo>
                      <a:pt x="38" y="17"/>
                    </a:lnTo>
                    <a:lnTo>
                      <a:pt x="41" y="11"/>
                    </a:lnTo>
                    <a:lnTo>
                      <a:pt x="43" y="6"/>
                    </a:lnTo>
                    <a:lnTo>
                      <a:pt x="45" y="4"/>
                    </a:lnTo>
                    <a:lnTo>
                      <a:pt x="48" y="7"/>
                    </a:lnTo>
                    <a:lnTo>
                      <a:pt x="54" y="4"/>
                    </a:lnTo>
                    <a:lnTo>
                      <a:pt x="56" y="6"/>
                    </a:lnTo>
                    <a:lnTo>
                      <a:pt x="59" y="11"/>
                    </a:lnTo>
                    <a:lnTo>
                      <a:pt x="67" y="18"/>
                    </a:lnTo>
                    <a:lnTo>
                      <a:pt x="68" y="14"/>
                    </a:lnTo>
                    <a:lnTo>
                      <a:pt x="67" y="12"/>
                    </a:lnTo>
                    <a:lnTo>
                      <a:pt x="71" y="8"/>
                    </a:lnTo>
                    <a:lnTo>
                      <a:pt x="71" y="2"/>
                    </a:lnTo>
                    <a:lnTo>
                      <a:pt x="71" y="1"/>
                    </a:lnTo>
                    <a:lnTo>
                      <a:pt x="73" y="0"/>
                    </a:lnTo>
                    <a:lnTo>
                      <a:pt x="89" y="2"/>
                    </a:lnTo>
                    <a:lnTo>
                      <a:pt x="92" y="3"/>
                    </a:lnTo>
                    <a:lnTo>
                      <a:pt x="110" y="7"/>
                    </a:lnTo>
                    <a:lnTo>
                      <a:pt x="130" y="13"/>
                    </a:lnTo>
                    <a:lnTo>
                      <a:pt x="135" y="15"/>
                    </a:lnTo>
                    <a:lnTo>
                      <a:pt x="141" y="24"/>
                    </a:lnTo>
                    <a:lnTo>
                      <a:pt x="151" y="33"/>
                    </a:lnTo>
                    <a:lnTo>
                      <a:pt x="163" y="36"/>
                    </a:lnTo>
                    <a:lnTo>
                      <a:pt x="174" y="46"/>
                    </a:lnTo>
                    <a:lnTo>
                      <a:pt x="181" y="55"/>
                    </a:lnTo>
                    <a:lnTo>
                      <a:pt x="184" y="72"/>
                    </a:lnTo>
                    <a:lnTo>
                      <a:pt x="186" y="77"/>
                    </a:lnTo>
                    <a:lnTo>
                      <a:pt x="192" y="79"/>
                    </a:lnTo>
                    <a:lnTo>
                      <a:pt x="196" y="79"/>
                    </a:lnTo>
                    <a:lnTo>
                      <a:pt x="200" y="74"/>
                    </a:lnTo>
                    <a:lnTo>
                      <a:pt x="204" y="73"/>
                    </a:lnTo>
                    <a:lnTo>
                      <a:pt x="207" y="70"/>
                    </a:lnTo>
                    <a:lnTo>
                      <a:pt x="207" y="67"/>
                    </a:lnTo>
                    <a:lnTo>
                      <a:pt x="211" y="63"/>
                    </a:lnTo>
                    <a:lnTo>
                      <a:pt x="215" y="65"/>
                    </a:lnTo>
                    <a:lnTo>
                      <a:pt x="221" y="63"/>
                    </a:lnTo>
                    <a:lnTo>
                      <a:pt x="227" y="65"/>
                    </a:lnTo>
                    <a:lnTo>
                      <a:pt x="229" y="67"/>
                    </a:lnTo>
                    <a:lnTo>
                      <a:pt x="226" y="73"/>
                    </a:lnTo>
                    <a:lnTo>
                      <a:pt x="227" y="79"/>
                    </a:lnTo>
                    <a:lnTo>
                      <a:pt x="224" y="92"/>
                    </a:lnTo>
                    <a:lnTo>
                      <a:pt x="226" y="95"/>
                    </a:lnTo>
                    <a:lnTo>
                      <a:pt x="231" y="93"/>
                    </a:lnTo>
                    <a:lnTo>
                      <a:pt x="233" y="98"/>
                    </a:lnTo>
                    <a:lnTo>
                      <a:pt x="235" y="101"/>
                    </a:lnTo>
                    <a:lnTo>
                      <a:pt x="240" y="101"/>
                    </a:lnTo>
                    <a:lnTo>
                      <a:pt x="245" y="105"/>
                    </a:lnTo>
                    <a:lnTo>
                      <a:pt x="251" y="104"/>
                    </a:lnTo>
                    <a:lnTo>
                      <a:pt x="259" y="106"/>
                    </a:lnTo>
                    <a:lnTo>
                      <a:pt x="267" y="108"/>
                    </a:lnTo>
                    <a:lnTo>
                      <a:pt x="272" y="106"/>
                    </a:lnTo>
                    <a:lnTo>
                      <a:pt x="277" y="103"/>
                    </a:lnTo>
                    <a:lnTo>
                      <a:pt x="280" y="104"/>
                    </a:lnTo>
                    <a:lnTo>
                      <a:pt x="277" y="117"/>
                    </a:lnTo>
                    <a:lnTo>
                      <a:pt x="278" y="124"/>
                    </a:lnTo>
                    <a:lnTo>
                      <a:pt x="293" y="133"/>
                    </a:lnTo>
                    <a:lnTo>
                      <a:pt x="301" y="131"/>
                    </a:lnTo>
                    <a:lnTo>
                      <a:pt x="308" y="132"/>
                    </a:lnTo>
                    <a:lnTo>
                      <a:pt x="314" y="138"/>
                    </a:lnTo>
                    <a:lnTo>
                      <a:pt x="315" y="142"/>
                    </a:lnTo>
                    <a:lnTo>
                      <a:pt x="319" y="148"/>
                    </a:lnTo>
                    <a:lnTo>
                      <a:pt x="323" y="151"/>
                    </a:lnTo>
                    <a:lnTo>
                      <a:pt x="329" y="149"/>
                    </a:lnTo>
                    <a:lnTo>
                      <a:pt x="333" y="147"/>
                    </a:lnTo>
                    <a:lnTo>
                      <a:pt x="339" y="151"/>
                    </a:lnTo>
                    <a:lnTo>
                      <a:pt x="344" y="149"/>
                    </a:lnTo>
                    <a:lnTo>
                      <a:pt x="350" y="152"/>
                    </a:lnTo>
                    <a:lnTo>
                      <a:pt x="352" y="151"/>
                    </a:lnTo>
                    <a:lnTo>
                      <a:pt x="356" y="144"/>
                    </a:lnTo>
                    <a:lnTo>
                      <a:pt x="361" y="143"/>
                    </a:lnTo>
                    <a:lnTo>
                      <a:pt x="369" y="144"/>
                    </a:lnTo>
                    <a:lnTo>
                      <a:pt x="377" y="151"/>
                    </a:lnTo>
                    <a:lnTo>
                      <a:pt x="387" y="153"/>
                    </a:lnTo>
                    <a:lnTo>
                      <a:pt x="394" y="157"/>
                    </a:lnTo>
                    <a:lnTo>
                      <a:pt x="398" y="158"/>
                    </a:lnTo>
                    <a:lnTo>
                      <a:pt x="405" y="156"/>
                    </a:lnTo>
                    <a:lnTo>
                      <a:pt x="419" y="159"/>
                    </a:lnTo>
                    <a:lnTo>
                      <a:pt x="422" y="159"/>
                    </a:lnTo>
                    <a:lnTo>
                      <a:pt x="428" y="151"/>
                    </a:lnTo>
                    <a:lnTo>
                      <a:pt x="436" y="149"/>
                    </a:lnTo>
                    <a:lnTo>
                      <a:pt x="439" y="15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9" name="任意多边形: 形状 378"/>
              <p:cNvSpPr>
                <a:spLocks noChangeAspect="1"/>
              </p:cNvSpPr>
              <p:nvPr/>
            </p:nvSpPr>
            <p:spPr bwMode="gray">
              <a:xfrm>
                <a:off x="3479" y="2187"/>
                <a:ext cx="52" cy="67"/>
              </a:xfrm>
              <a:custGeom>
                <a:avLst/>
                <a:gdLst/>
                <a:ahLst/>
                <a:cxnLst>
                  <a:cxn ang="0">
                    <a:pos x="241" y="337"/>
                  </a:cxn>
                  <a:cxn ang="0">
                    <a:pos x="226" y="291"/>
                  </a:cxn>
                  <a:cxn ang="0">
                    <a:pos x="221" y="257"/>
                  </a:cxn>
                  <a:cxn ang="0">
                    <a:pos x="198" y="225"/>
                  </a:cxn>
                  <a:cxn ang="0">
                    <a:pos x="174" y="230"/>
                  </a:cxn>
                  <a:cxn ang="0">
                    <a:pos x="161" y="215"/>
                  </a:cxn>
                  <a:cxn ang="0">
                    <a:pos x="153" y="227"/>
                  </a:cxn>
                  <a:cxn ang="0">
                    <a:pos x="149" y="246"/>
                  </a:cxn>
                  <a:cxn ang="0">
                    <a:pos x="129" y="283"/>
                  </a:cxn>
                  <a:cxn ang="0">
                    <a:pos x="115" y="267"/>
                  </a:cxn>
                  <a:cxn ang="0">
                    <a:pos x="108" y="279"/>
                  </a:cxn>
                  <a:cxn ang="0">
                    <a:pos x="96" y="280"/>
                  </a:cxn>
                  <a:cxn ang="0">
                    <a:pos x="80" y="284"/>
                  </a:cxn>
                  <a:cxn ang="0">
                    <a:pos x="75" y="286"/>
                  </a:cxn>
                  <a:cxn ang="0">
                    <a:pos x="69" y="291"/>
                  </a:cxn>
                  <a:cxn ang="0">
                    <a:pos x="58" y="292"/>
                  </a:cxn>
                  <a:cxn ang="0">
                    <a:pos x="53" y="273"/>
                  </a:cxn>
                  <a:cxn ang="0">
                    <a:pos x="49" y="258"/>
                  </a:cxn>
                  <a:cxn ang="0">
                    <a:pos x="48" y="241"/>
                  </a:cxn>
                  <a:cxn ang="0">
                    <a:pos x="40" y="227"/>
                  </a:cxn>
                  <a:cxn ang="0">
                    <a:pos x="42" y="215"/>
                  </a:cxn>
                  <a:cxn ang="0">
                    <a:pos x="42" y="195"/>
                  </a:cxn>
                  <a:cxn ang="0">
                    <a:pos x="38" y="179"/>
                  </a:cxn>
                  <a:cxn ang="0">
                    <a:pos x="32" y="165"/>
                  </a:cxn>
                  <a:cxn ang="0">
                    <a:pos x="36" y="133"/>
                  </a:cxn>
                  <a:cxn ang="0">
                    <a:pos x="21" y="118"/>
                  </a:cxn>
                  <a:cxn ang="0">
                    <a:pos x="1" y="109"/>
                  </a:cxn>
                  <a:cxn ang="0">
                    <a:pos x="1" y="98"/>
                  </a:cxn>
                  <a:cxn ang="0">
                    <a:pos x="13" y="89"/>
                  </a:cxn>
                  <a:cxn ang="0">
                    <a:pos x="22" y="78"/>
                  </a:cxn>
                  <a:cxn ang="0">
                    <a:pos x="42" y="68"/>
                  </a:cxn>
                  <a:cxn ang="0">
                    <a:pos x="39" y="60"/>
                  </a:cxn>
                  <a:cxn ang="0">
                    <a:pos x="17" y="57"/>
                  </a:cxn>
                  <a:cxn ang="0">
                    <a:pos x="11" y="39"/>
                  </a:cxn>
                  <a:cxn ang="0">
                    <a:pos x="28" y="3"/>
                  </a:cxn>
                  <a:cxn ang="0">
                    <a:pos x="42" y="17"/>
                  </a:cxn>
                  <a:cxn ang="0">
                    <a:pos x="49" y="17"/>
                  </a:cxn>
                  <a:cxn ang="0">
                    <a:pos x="59" y="8"/>
                  </a:cxn>
                  <a:cxn ang="0">
                    <a:pos x="69" y="31"/>
                  </a:cxn>
                  <a:cxn ang="0">
                    <a:pos x="82" y="33"/>
                  </a:cxn>
                  <a:cxn ang="0">
                    <a:pos x="93" y="23"/>
                  </a:cxn>
                  <a:cxn ang="0">
                    <a:pos x="101" y="62"/>
                  </a:cxn>
                  <a:cxn ang="0">
                    <a:pos x="118" y="75"/>
                  </a:cxn>
                  <a:cxn ang="0">
                    <a:pos x="166" y="76"/>
                  </a:cxn>
                  <a:cxn ang="0">
                    <a:pos x="203" y="76"/>
                  </a:cxn>
                  <a:cxn ang="0">
                    <a:pos x="242" y="86"/>
                  </a:cxn>
                  <a:cxn ang="0">
                    <a:pos x="231" y="96"/>
                  </a:cxn>
                  <a:cxn ang="0">
                    <a:pos x="214" y="124"/>
                  </a:cxn>
                  <a:cxn ang="0">
                    <a:pos x="192" y="140"/>
                  </a:cxn>
                  <a:cxn ang="0">
                    <a:pos x="176" y="157"/>
                  </a:cxn>
                  <a:cxn ang="0">
                    <a:pos x="184" y="193"/>
                  </a:cxn>
                  <a:cxn ang="0">
                    <a:pos x="199" y="204"/>
                  </a:cxn>
                  <a:cxn ang="0">
                    <a:pos x="211" y="202"/>
                  </a:cxn>
                  <a:cxn ang="0">
                    <a:pos x="228" y="166"/>
                  </a:cxn>
                  <a:cxn ang="0">
                    <a:pos x="241" y="181"/>
                  </a:cxn>
                  <a:cxn ang="0">
                    <a:pos x="249" y="206"/>
                  </a:cxn>
                  <a:cxn ang="0">
                    <a:pos x="258" y="243"/>
                  </a:cxn>
                  <a:cxn ang="0">
                    <a:pos x="260" y="279"/>
                  </a:cxn>
                  <a:cxn ang="0">
                    <a:pos x="250" y="305"/>
                  </a:cxn>
                  <a:cxn ang="0">
                    <a:pos x="243" y="318"/>
                  </a:cxn>
                </a:cxnLst>
                <a:rect l="0" t="0" r="r" b="b"/>
                <a:pathLst>
                  <a:path w="262" h="337">
                    <a:moveTo>
                      <a:pt x="243" y="335"/>
                    </a:moveTo>
                    <a:lnTo>
                      <a:pt x="241" y="337"/>
                    </a:lnTo>
                    <a:lnTo>
                      <a:pt x="233" y="319"/>
                    </a:lnTo>
                    <a:lnTo>
                      <a:pt x="226" y="291"/>
                    </a:lnTo>
                    <a:lnTo>
                      <a:pt x="225" y="276"/>
                    </a:lnTo>
                    <a:lnTo>
                      <a:pt x="221" y="257"/>
                    </a:lnTo>
                    <a:lnTo>
                      <a:pt x="204" y="230"/>
                    </a:lnTo>
                    <a:lnTo>
                      <a:pt x="198" y="225"/>
                    </a:lnTo>
                    <a:lnTo>
                      <a:pt x="187" y="229"/>
                    </a:lnTo>
                    <a:lnTo>
                      <a:pt x="174" y="230"/>
                    </a:lnTo>
                    <a:lnTo>
                      <a:pt x="166" y="225"/>
                    </a:lnTo>
                    <a:lnTo>
                      <a:pt x="161" y="215"/>
                    </a:lnTo>
                    <a:lnTo>
                      <a:pt x="157" y="218"/>
                    </a:lnTo>
                    <a:lnTo>
                      <a:pt x="153" y="227"/>
                    </a:lnTo>
                    <a:lnTo>
                      <a:pt x="146" y="234"/>
                    </a:lnTo>
                    <a:lnTo>
                      <a:pt x="149" y="246"/>
                    </a:lnTo>
                    <a:lnTo>
                      <a:pt x="149" y="257"/>
                    </a:lnTo>
                    <a:lnTo>
                      <a:pt x="129" y="283"/>
                    </a:lnTo>
                    <a:lnTo>
                      <a:pt x="125" y="280"/>
                    </a:lnTo>
                    <a:lnTo>
                      <a:pt x="115" y="267"/>
                    </a:lnTo>
                    <a:lnTo>
                      <a:pt x="110" y="274"/>
                    </a:lnTo>
                    <a:lnTo>
                      <a:pt x="108" y="279"/>
                    </a:lnTo>
                    <a:lnTo>
                      <a:pt x="99" y="288"/>
                    </a:lnTo>
                    <a:lnTo>
                      <a:pt x="96" y="280"/>
                    </a:lnTo>
                    <a:lnTo>
                      <a:pt x="91" y="285"/>
                    </a:lnTo>
                    <a:lnTo>
                      <a:pt x="80" y="284"/>
                    </a:lnTo>
                    <a:lnTo>
                      <a:pt x="79" y="289"/>
                    </a:lnTo>
                    <a:lnTo>
                      <a:pt x="75" y="286"/>
                    </a:lnTo>
                    <a:lnTo>
                      <a:pt x="71" y="288"/>
                    </a:lnTo>
                    <a:lnTo>
                      <a:pt x="69" y="291"/>
                    </a:lnTo>
                    <a:lnTo>
                      <a:pt x="65" y="294"/>
                    </a:lnTo>
                    <a:lnTo>
                      <a:pt x="58" y="292"/>
                    </a:lnTo>
                    <a:lnTo>
                      <a:pt x="51" y="279"/>
                    </a:lnTo>
                    <a:lnTo>
                      <a:pt x="53" y="273"/>
                    </a:lnTo>
                    <a:lnTo>
                      <a:pt x="51" y="269"/>
                    </a:lnTo>
                    <a:lnTo>
                      <a:pt x="49" y="258"/>
                    </a:lnTo>
                    <a:lnTo>
                      <a:pt x="50" y="251"/>
                    </a:lnTo>
                    <a:lnTo>
                      <a:pt x="48" y="241"/>
                    </a:lnTo>
                    <a:lnTo>
                      <a:pt x="43" y="236"/>
                    </a:lnTo>
                    <a:lnTo>
                      <a:pt x="40" y="227"/>
                    </a:lnTo>
                    <a:lnTo>
                      <a:pt x="40" y="218"/>
                    </a:lnTo>
                    <a:lnTo>
                      <a:pt x="42" y="215"/>
                    </a:lnTo>
                    <a:lnTo>
                      <a:pt x="43" y="199"/>
                    </a:lnTo>
                    <a:lnTo>
                      <a:pt x="42" y="195"/>
                    </a:lnTo>
                    <a:lnTo>
                      <a:pt x="38" y="194"/>
                    </a:lnTo>
                    <a:lnTo>
                      <a:pt x="38" y="179"/>
                    </a:lnTo>
                    <a:lnTo>
                      <a:pt x="32" y="173"/>
                    </a:lnTo>
                    <a:lnTo>
                      <a:pt x="32" y="165"/>
                    </a:lnTo>
                    <a:lnTo>
                      <a:pt x="34" y="154"/>
                    </a:lnTo>
                    <a:lnTo>
                      <a:pt x="36" y="133"/>
                    </a:lnTo>
                    <a:lnTo>
                      <a:pt x="27" y="123"/>
                    </a:lnTo>
                    <a:lnTo>
                      <a:pt x="21" y="118"/>
                    </a:lnTo>
                    <a:lnTo>
                      <a:pt x="10" y="113"/>
                    </a:lnTo>
                    <a:lnTo>
                      <a:pt x="1" y="109"/>
                    </a:lnTo>
                    <a:lnTo>
                      <a:pt x="0" y="103"/>
                    </a:lnTo>
                    <a:lnTo>
                      <a:pt x="1" y="98"/>
                    </a:lnTo>
                    <a:lnTo>
                      <a:pt x="6" y="90"/>
                    </a:lnTo>
                    <a:lnTo>
                      <a:pt x="13" y="89"/>
                    </a:lnTo>
                    <a:lnTo>
                      <a:pt x="20" y="85"/>
                    </a:lnTo>
                    <a:lnTo>
                      <a:pt x="22" y="78"/>
                    </a:lnTo>
                    <a:lnTo>
                      <a:pt x="42" y="76"/>
                    </a:lnTo>
                    <a:lnTo>
                      <a:pt x="42" y="68"/>
                    </a:lnTo>
                    <a:lnTo>
                      <a:pt x="38" y="64"/>
                    </a:lnTo>
                    <a:lnTo>
                      <a:pt x="39" y="60"/>
                    </a:lnTo>
                    <a:lnTo>
                      <a:pt x="24" y="62"/>
                    </a:lnTo>
                    <a:lnTo>
                      <a:pt x="17" y="57"/>
                    </a:lnTo>
                    <a:lnTo>
                      <a:pt x="15" y="43"/>
                    </a:lnTo>
                    <a:lnTo>
                      <a:pt x="11" y="39"/>
                    </a:lnTo>
                    <a:lnTo>
                      <a:pt x="26" y="15"/>
                    </a:lnTo>
                    <a:lnTo>
                      <a:pt x="28" y="3"/>
                    </a:lnTo>
                    <a:lnTo>
                      <a:pt x="32" y="0"/>
                    </a:lnTo>
                    <a:lnTo>
                      <a:pt x="42" y="17"/>
                    </a:lnTo>
                    <a:lnTo>
                      <a:pt x="48" y="25"/>
                    </a:lnTo>
                    <a:lnTo>
                      <a:pt x="49" y="17"/>
                    </a:lnTo>
                    <a:lnTo>
                      <a:pt x="53" y="5"/>
                    </a:lnTo>
                    <a:lnTo>
                      <a:pt x="59" y="8"/>
                    </a:lnTo>
                    <a:lnTo>
                      <a:pt x="61" y="22"/>
                    </a:lnTo>
                    <a:lnTo>
                      <a:pt x="69" y="31"/>
                    </a:lnTo>
                    <a:lnTo>
                      <a:pt x="74" y="27"/>
                    </a:lnTo>
                    <a:lnTo>
                      <a:pt x="82" y="33"/>
                    </a:lnTo>
                    <a:lnTo>
                      <a:pt x="91" y="19"/>
                    </a:lnTo>
                    <a:lnTo>
                      <a:pt x="93" y="23"/>
                    </a:lnTo>
                    <a:lnTo>
                      <a:pt x="96" y="43"/>
                    </a:lnTo>
                    <a:lnTo>
                      <a:pt x="101" y="62"/>
                    </a:lnTo>
                    <a:lnTo>
                      <a:pt x="107" y="70"/>
                    </a:lnTo>
                    <a:lnTo>
                      <a:pt x="118" y="75"/>
                    </a:lnTo>
                    <a:lnTo>
                      <a:pt x="162" y="79"/>
                    </a:lnTo>
                    <a:lnTo>
                      <a:pt x="166" y="76"/>
                    </a:lnTo>
                    <a:lnTo>
                      <a:pt x="180" y="74"/>
                    </a:lnTo>
                    <a:lnTo>
                      <a:pt x="203" y="76"/>
                    </a:lnTo>
                    <a:lnTo>
                      <a:pt x="227" y="80"/>
                    </a:lnTo>
                    <a:lnTo>
                      <a:pt x="242" y="86"/>
                    </a:lnTo>
                    <a:lnTo>
                      <a:pt x="239" y="91"/>
                    </a:lnTo>
                    <a:lnTo>
                      <a:pt x="231" y="96"/>
                    </a:lnTo>
                    <a:lnTo>
                      <a:pt x="226" y="109"/>
                    </a:lnTo>
                    <a:lnTo>
                      <a:pt x="214" y="124"/>
                    </a:lnTo>
                    <a:lnTo>
                      <a:pt x="203" y="134"/>
                    </a:lnTo>
                    <a:lnTo>
                      <a:pt x="192" y="140"/>
                    </a:lnTo>
                    <a:lnTo>
                      <a:pt x="178" y="149"/>
                    </a:lnTo>
                    <a:lnTo>
                      <a:pt x="176" y="157"/>
                    </a:lnTo>
                    <a:lnTo>
                      <a:pt x="177" y="173"/>
                    </a:lnTo>
                    <a:lnTo>
                      <a:pt x="184" y="193"/>
                    </a:lnTo>
                    <a:lnTo>
                      <a:pt x="194" y="194"/>
                    </a:lnTo>
                    <a:lnTo>
                      <a:pt x="199" y="204"/>
                    </a:lnTo>
                    <a:lnTo>
                      <a:pt x="206" y="210"/>
                    </a:lnTo>
                    <a:lnTo>
                      <a:pt x="211" y="202"/>
                    </a:lnTo>
                    <a:lnTo>
                      <a:pt x="217" y="181"/>
                    </a:lnTo>
                    <a:lnTo>
                      <a:pt x="228" y="166"/>
                    </a:lnTo>
                    <a:lnTo>
                      <a:pt x="233" y="167"/>
                    </a:lnTo>
                    <a:lnTo>
                      <a:pt x="241" y="181"/>
                    </a:lnTo>
                    <a:lnTo>
                      <a:pt x="246" y="198"/>
                    </a:lnTo>
                    <a:lnTo>
                      <a:pt x="249" y="206"/>
                    </a:lnTo>
                    <a:lnTo>
                      <a:pt x="252" y="215"/>
                    </a:lnTo>
                    <a:lnTo>
                      <a:pt x="258" y="243"/>
                    </a:lnTo>
                    <a:lnTo>
                      <a:pt x="262" y="276"/>
                    </a:lnTo>
                    <a:lnTo>
                      <a:pt x="260" y="279"/>
                    </a:lnTo>
                    <a:lnTo>
                      <a:pt x="262" y="308"/>
                    </a:lnTo>
                    <a:lnTo>
                      <a:pt x="250" y="305"/>
                    </a:lnTo>
                    <a:lnTo>
                      <a:pt x="244" y="310"/>
                    </a:lnTo>
                    <a:lnTo>
                      <a:pt x="243" y="318"/>
                    </a:lnTo>
                    <a:lnTo>
                      <a:pt x="243" y="33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0" name="任意多边形: 形状 379"/>
              <p:cNvSpPr>
                <a:spLocks noChangeAspect="1"/>
              </p:cNvSpPr>
              <p:nvPr/>
            </p:nvSpPr>
            <p:spPr bwMode="gray">
              <a:xfrm>
                <a:off x="3390" y="2379"/>
                <a:ext cx="23" cy="4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3" y="4"/>
                  </a:cxn>
                  <a:cxn ang="0">
                    <a:pos x="19" y="9"/>
                  </a:cxn>
                  <a:cxn ang="0">
                    <a:pos x="28" y="12"/>
                  </a:cxn>
                  <a:cxn ang="0">
                    <a:pos x="33" y="19"/>
                  </a:cxn>
                  <a:cxn ang="0">
                    <a:pos x="28" y="19"/>
                  </a:cxn>
                  <a:cxn ang="0">
                    <a:pos x="22" y="25"/>
                  </a:cxn>
                  <a:cxn ang="0">
                    <a:pos x="19" y="38"/>
                  </a:cxn>
                  <a:cxn ang="0">
                    <a:pos x="13" y="47"/>
                  </a:cxn>
                  <a:cxn ang="0">
                    <a:pos x="7" y="95"/>
                  </a:cxn>
                  <a:cxn ang="0">
                    <a:pos x="2" y="91"/>
                  </a:cxn>
                  <a:cxn ang="0">
                    <a:pos x="0" y="95"/>
                  </a:cxn>
                  <a:cxn ang="0">
                    <a:pos x="0" y="111"/>
                  </a:cxn>
                  <a:cxn ang="0">
                    <a:pos x="7" y="166"/>
                  </a:cxn>
                  <a:cxn ang="0">
                    <a:pos x="11" y="182"/>
                  </a:cxn>
                  <a:cxn ang="0">
                    <a:pos x="19" y="198"/>
                  </a:cxn>
                  <a:cxn ang="0">
                    <a:pos x="29" y="209"/>
                  </a:cxn>
                  <a:cxn ang="0">
                    <a:pos x="45" y="211"/>
                  </a:cxn>
                  <a:cxn ang="0">
                    <a:pos x="59" y="211"/>
                  </a:cxn>
                  <a:cxn ang="0">
                    <a:pos x="86" y="197"/>
                  </a:cxn>
                  <a:cxn ang="0">
                    <a:pos x="100" y="187"/>
                  </a:cxn>
                  <a:cxn ang="0">
                    <a:pos x="113" y="170"/>
                  </a:cxn>
                  <a:cxn ang="0">
                    <a:pos x="115" y="145"/>
                  </a:cxn>
                  <a:cxn ang="0">
                    <a:pos x="116" y="125"/>
                  </a:cxn>
                  <a:cxn ang="0">
                    <a:pos x="115" y="117"/>
                  </a:cxn>
                  <a:cxn ang="0">
                    <a:pos x="108" y="114"/>
                  </a:cxn>
                  <a:cxn ang="0">
                    <a:pos x="98" y="87"/>
                  </a:cxn>
                  <a:cxn ang="0">
                    <a:pos x="92" y="75"/>
                  </a:cxn>
                  <a:cxn ang="0">
                    <a:pos x="86" y="69"/>
                  </a:cxn>
                  <a:cxn ang="0">
                    <a:pos x="83" y="62"/>
                  </a:cxn>
                  <a:cxn ang="0">
                    <a:pos x="80" y="55"/>
                  </a:cxn>
                  <a:cxn ang="0">
                    <a:pos x="67" y="44"/>
                  </a:cxn>
                  <a:cxn ang="0">
                    <a:pos x="64" y="33"/>
                  </a:cxn>
                  <a:cxn ang="0">
                    <a:pos x="45" y="12"/>
                  </a:cxn>
                  <a:cxn ang="0">
                    <a:pos x="35" y="4"/>
                  </a:cxn>
                  <a:cxn ang="0">
                    <a:pos x="27" y="0"/>
                  </a:cxn>
                  <a:cxn ang="0">
                    <a:pos x="18" y="0"/>
                  </a:cxn>
                </a:cxnLst>
                <a:rect l="0" t="0" r="r" b="b"/>
                <a:pathLst>
                  <a:path w="116" h="211">
                    <a:moveTo>
                      <a:pt x="18" y="0"/>
                    </a:moveTo>
                    <a:lnTo>
                      <a:pt x="13" y="4"/>
                    </a:lnTo>
                    <a:lnTo>
                      <a:pt x="19" y="9"/>
                    </a:lnTo>
                    <a:lnTo>
                      <a:pt x="28" y="12"/>
                    </a:lnTo>
                    <a:lnTo>
                      <a:pt x="33" y="19"/>
                    </a:lnTo>
                    <a:lnTo>
                      <a:pt x="28" y="19"/>
                    </a:lnTo>
                    <a:lnTo>
                      <a:pt x="22" y="25"/>
                    </a:lnTo>
                    <a:lnTo>
                      <a:pt x="19" y="38"/>
                    </a:lnTo>
                    <a:lnTo>
                      <a:pt x="13" y="47"/>
                    </a:lnTo>
                    <a:lnTo>
                      <a:pt x="7" y="95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111"/>
                    </a:lnTo>
                    <a:lnTo>
                      <a:pt x="7" y="166"/>
                    </a:lnTo>
                    <a:lnTo>
                      <a:pt x="11" y="182"/>
                    </a:lnTo>
                    <a:lnTo>
                      <a:pt x="19" y="198"/>
                    </a:lnTo>
                    <a:lnTo>
                      <a:pt x="29" y="209"/>
                    </a:lnTo>
                    <a:lnTo>
                      <a:pt x="45" y="211"/>
                    </a:lnTo>
                    <a:lnTo>
                      <a:pt x="59" y="211"/>
                    </a:lnTo>
                    <a:lnTo>
                      <a:pt x="86" y="197"/>
                    </a:lnTo>
                    <a:lnTo>
                      <a:pt x="100" y="187"/>
                    </a:lnTo>
                    <a:lnTo>
                      <a:pt x="113" y="170"/>
                    </a:lnTo>
                    <a:lnTo>
                      <a:pt x="115" y="145"/>
                    </a:lnTo>
                    <a:lnTo>
                      <a:pt x="116" y="125"/>
                    </a:lnTo>
                    <a:lnTo>
                      <a:pt x="115" y="117"/>
                    </a:lnTo>
                    <a:lnTo>
                      <a:pt x="108" y="114"/>
                    </a:lnTo>
                    <a:lnTo>
                      <a:pt x="98" y="87"/>
                    </a:lnTo>
                    <a:lnTo>
                      <a:pt x="92" y="75"/>
                    </a:lnTo>
                    <a:lnTo>
                      <a:pt x="86" y="69"/>
                    </a:lnTo>
                    <a:lnTo>
                      <a:pt x="83" y="62"/>
                    </a:lnTo>
                    <a:lnTo>
                      <a:pt x="80" y="55"/>
                    </a:lnTo>
                    <a:lnTo>
                      <a:pt x="67" y="44"/>
                    </a:lnTo>
                    <a:lnTo>
                      <a:pt x="64" y="33"/>
                    </a:lnTo>
                    <a:lnTo>
                      <a:pt x="45" y="12"/>
                    </a:lnTo>
                    <a:lnTo>
                      <a:pt x="35" y="4"/>
                    </a:lnTo>
                    <a:lnTo>
                      <a:pt x="27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71" name="任意多边形: 形状 70"/>
            <p:cNvSpPr>
              <a:spLocks noChangeAspect="1"/>
            </p:cNvSpPr>
            <p:nvPr/>
          </p:nvSpPr>
          <p:spPr bwMode="gray">
            <a:xfrm>
              <a:off x="7991447" y="3964106"/>
              <a:ext cx="30213" cy="69845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82" y="4"/>
                </a:cxn>
                <a:cxn ang="0">
                  <a:pos x="87" y="9"/>
                </a:cxn>
                <a:cxn ang="0">
                  <a:pos x="92" y="9"/>
                </a:cxn>
                <a:cxn ang="0">
                  <a:pos x="94" y="10"/>
                </a:cxn>
                <a:cxn ang="0">
                  <a:pos x="97" y="15"/>
                </a:cxn>
                <a:cxn ang="0">
                  <a:pos x="97" y="18"/>
                </a:cxn>
                <a:cxn ang="0">
                  <a:pos x="93" y="26"/>
                </a:cxn>
                <a:cxn ang="0">
                  <a:pos x="93" y="32"/>
                </a:cxn>
                <a:cxn ang="0">
                  <a:pos x="94" y="41"/>
                </a:cxn>
                <a:cxn ang="0">
                  <a:pos x="92" y="50"/>
                </a:cxn>
                <a:cxn ang="0">
                  <a:pos x="83" y="69"/>
                </a:cxn>
                <a:cxn ang="0">
                  <a:pos x="79" y="95"/>
                </a:cxn>
                <a:cxn ang="0">
                  <a:pos x="76" y="114"/>
                </a:cxn>
                <a:cxn ang="0">
                  <a:pos x="68" y="131"/>
                </a:cxn>
                <a:cxn ang="0">
                  <a:pos x="57" y="150"/>
                </a:cxn>
                <a:cxn ang="0">
                  <a:pos x="51" y="159"/>
                </a:cxn>
                <a:cxn ang="0">
                  <a:pos x="48" y="168"/>
                </a:cxn>
                <a:cxn ang="0">
                  <a:pos x="40" y="199"/>
                </a:cxn>
                <a:cxn ang="0">
                  <a:pos x="36" y="195"/>
                </a:cxn>
                <a:cxn ang="0">
                  <a:pos x="33" y="182"/>
                </a:cxn>
                <a:cxn ang="0">
                  <a:pos x="25" y="170"/>
                </a:cxn>
                <a:cxn ang="0">
                  <a:pos x="16" y="163"/>
                </a:cxn>
                <a:cxn ang="0">
                  <a:pos x="6" y="147"/>
                </a:cxn>
                <a:cxn ang="0">
                  <a:pos x="1" y="122"/>
                </a:cxn>
                <a:cxn ang="0">
                  <a:pos x="0" y="102"/>
                </a:cxn>
                <a:cxn ang="0">
                  <a:pos x="2" y="92"/>
                </a:cxn>
                <a:cxn ang="0">
                  <a:pos x="9" y="76"/>
                </a:cxn>
                <a:cxn ang="0">
                  <a:pos x="48" y="17"/>
                </a:cxn>
                <a:cxn ang="0">
                  <a:pos x="65" y="7"/>
                </a:cxn>
                <a:cxn ang="0">
                  <a:pos x="68" y="3"/>
                </a:cxn>
                <a:cxn ang="0">
                  <a:pos x="75" y="0"/>
                </a:cxn>
              </a:cxnLst>
              <a:rect l="0" t="0" r="r" b="b"/>
              <a:pathLst>
                <a:path w="97" h="199">
                  <a:moveTo>
                    <a:pt x="75" y="0"/>
                  </a:moveTo>
                  <a:lnTo>
                    <a:pt x="82" y="4"/>
                  </a:lnTo>
                  <a:lnTo>
                    <a:pt x="87" y="9"/>
                  </a:lnTo>
                  <a:lnTo>
                    <a:pt x="92" y="9"/>
                  </a:lnTo>
                  <a:lnTo>
                    <a:pt x="94" y="10"/>
                  </a:lnTo>
                  <a:lnTo>
                    <a:pt x="97" y="15"/>
                  </a:lnTo>
                  <a:lnTo>
                    <a:pt x="97" y="18"/>
                  </a:lnTo>
                  <a:lnTo>
                    <a:pt x="93" y="26"/>
                  </a:lnTo>
                  <a:lnTo>
                    <a:pt x="93" y="32"/>
                  </a:lnTo>
                  <a:lnTo>
                    <a:pt x="94" y="41"/>
                  </a:lnTo>
                  <a:lnTo>
                    <a:pt x="92" y="50"/>
                  </a:lnTo>
                  <a:lnTo>
                    <a:pt x="83" y="69"/>
                  </a:lnTo>
                  <a:lnTo>
                    <a:pt x="79" y="95"/>
                  </a:lnTo>
                  <a:lnTo>
                    <a:pt x="76" y="114"/>
                  </a:lnTo>
                  <a:lnTo>
                    <a:pt x="68" y="131"/>
                  </a:lnTo>
                  <a:lnTo>
                    <a:pt x="57" y="150"/>
                  </a:lnTo>
                  <a:lnTo>
                    <a:pt x="51" y="159"/>
                  </a:lnTo>
                  <a:lnTo>
                    <a:pt x="48" y="168"/>
                  </a:lnTo>
                  <a:lnTo>
                    <a:pt x="40" y="199"/>
                  </a:lnTo>
                  <a:lnTo>
                    <a:pt x="36" y="195"/>
                  </a:lnTo>
                  <a:lnTo>
                    <a:pt x="33" y="182"/>
                  </a:lnTo>
                  <a:lnTo>
                    <a:pt x="25" y="170"/>
                  </a:lnTo>
                  <a:lnTo>
                    <a:pt x="16" y="163"/>
                  </a:lnTo>
                  <a:lnTo>
                    <a:pt x="6" y="147"/>
                  </a:lnTo>
                  <a:lnTo>
                    <a:pt x="1" y="122"/>
                  </a:lnTo>
                  <a:lnTo>
                    <a:pt x="0" y="102"/>
                  </a:lnTo>
                  <a:lnTo>
                    <a:pt x="2" y="92"/>
                  </a:lnTo>
                  <a:lnTo>
                    <a:pt x="9" y="76"/>
                  </a:lnTo>
                  <a:lnTo>
                    <a:pt x="48" y="17"/>
                  </a:lnTo>
                  <a:lnTo>
                    <a:pt x="65" y="7"/>
                  </a:lnTo>
                  <a:lnTo>
                    <a:pt x="68" y="3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72" name="组合 71"/>
            <p:cNvGrpSpPr>
              <a:grpSpLocks noChangeAspect="1"/>
            </p:cNvGrpSpPr>
            <p:nvPr/>
          </p:nvGrpSpPr>
          <p:grpSpPr bwMode="gray">
            <a:xfrm>
              <a:off x="8158389" y="3487403"/>
              <a:ext cx="283044" cy="352718"/>
              <a:chOff x="3938" y="1929"/>
              <a:chExt cx="178" cy="202"/>
            </a:xfrm>
            <a:solidFill>
              <a:schemeClr val="bg1">
                <a:lumMod val="75000"/>
              </a:schemeClr>
            </a:solidFill>
          </p:grpSpPr>
          <p:sp>
            <p:nvSpPr>
              <p:cNvPr id="370" name="任意多边形: 形状 369"/>
              <p:cNvSpPr>
                <a:spLocks noChangeAspect="1"/>
              </p:cNvSpPr>
              <p:nvPr/>
            </p:nvSpPr>
            <p:spPr bwMode="gray">
              <a:xfrm>
                <a:off x="4050" y="1929"/>
                <a:ext cx="66" cy="61"/>
              </a:xfrm>
              <a:custGeom>
                <a:avLst/>
                <a:gdLst/>
                <a:ahLst/>
                <a:cxnLst>
                  <a:cxn ang="0">
                    <a:pos x="301" y="94"/>
                  </a:cxn>
                  <a:cxn ang="0">
                    <a:pos x="299" y="113"/>
                  </a:cxn>
                  <a:cxn ang="0">
                    <a:pos x="294" y="141"/>
                  </a:cxn>
                  <a:cxn ang="0">
                    <a:pos x="304" y="164"/>
                  </a:cxn>
                  <a:cxn ang="0">
                    <a:pos x="330" y="159"/>
                  </a:cxn>
                  <a:cxn ang="0">
                    <a:pos x="308" y="177"/>
                  </a:cxn>
                  <a:cxn ang="0">
                    <a:pos x="283" y="191"/>
                  </a:cxn>
                  <a:cxn ang="0">
                    <a:pos x="271" y="195"/>
                  </a:cxn>
                  <a:cxn ang="0">
                    <a:pos x="238" y="195"/>
                  </a:cxn>
                  <a:cxn ang="0">
                    <a:pos x="208" y="223"/>
                  </a:cxn>
                  <a:cxn ang="0">
                    <a:pos x="195" y="259"/>
                  </a:cxn>
                  <a:cxn ang="0">
                    <a:pos x="162" y="248"/>
                  </a:cxn>
                  <a:cxn ang="0">
                    <a:pos x="114" y="224"/>
                  </a:cxn>
                  <a:cxn ang="0">
                    <a:pos x="84" y="227"/>
                  </a:cxn>
                  <a:cxn ang="0">
                    <a:pos x="63" y="235"/>
                  </a:cxn>
                  <a:cxn ang="0">
                    <a:pos x="36" y="226"/>
                  </a:cxn>
                  <a:cxn ang="0">
                    <a:pos x="34" y="251"/>
                  </a:cxn>
                  <a:cxn ang="0">
                    <a:pos x="74" y="277"/>
                  </a:cxn>
                  <a:cxn ang="0">
                    <a:pos x="59" y="283"/>
                  </a:cxn>
                  <a:cxn ang="0">
                    <a:pos x="40" y="289"/>
                  </a:cxn>
                  <a:cxn ang="0">
                    <a:pos x="22" y="307"/>
                  </a:cxn>
                  <a:cxn ang="0">
                    <a:pos x="11" y="295"/>
                  </a:cxn>
                  <a:cxn ang="0">
                    <a:pos x="0" y="247"/>
                  </a:cxn>
                  <a:cxn ang="0">
                    <a:pos x="11" y="214"/>
                  </a:cxn>
                  <a:cxn ang="0">
                    <a:pos x="34" y="195"/>
                  </a:cxn>
                  <a:cxn ang="0">
                    <a:pos x="31" y="176"/>
                  </a:cxn>
                  <a:cxn ang="0">
                    <a:pos x="47" y="171"/>
                  </a:cxn>
                  <a:cxn ang="0">
                    <a:pos x="81" y="175"/>
                  </a:cxn>
                  <a:cxn ang="0">
                    <a:pos x="87" y="146"/>
                  </a:cxn>
                  <a:cxn ang="0">
                    <a:pos x="94" y="127"/>
                  </a:cxn>
                  <a:cxn ang="0">
                    <a:pos x="102" y="90"/>
                  </a:cxn>
                  <a:cxn ang="0">
                    <a:pos x="99" y="25"/>
                  </a:cxn>
                  <a:cxn ang="0">
                    <a:pos x="110" y="3"/>
                  </a:cxn>
                  <a:cxn ang="0">
                    <a:pos x="122" y="8"/>
                  </a:cxn>
                  <a:cxn ang="0">
                    <a:pos x="135" y="22"/>
                  </a:cxn>
                  <a:cxn ang="0">
                    <a:pos x="179" y="75"/>
                  </a:cxn>
                  <a:cxn ang="0">
                    <a:pos x="222" y="103"/>
                  </a:cxn>
                  <a:cxn ang="0">
                    <a:pos x="250" y="116"/>
                  </a:cxn>
                  <a:cxn ang="0">
                    <a:pos x="272" y="118"/>
                  </a:cxn>
                </a:cxnLst>
                <a:rect l="0" t="0" r="r" b="b"/>
                <a:pathLst>
                  <a:path w="330" h="307">
                    <a:moveTo>
                      <a:pt x="285" y="108"/>
                    </a:moveTo>
                    <a:lnTo>
                      <a:pt x="301" y="94"/>
                    </a:lnTo>
                    <a:lnTo>
                      <a:pt x="305" y="97"/>
                    </a:lnTo>
                    <a:lnTo>
                      <a:pt x="299" y="113"/>
                    </a:lnTo>
                    <a:lnTo>
                      <a:pt x="291" y="129"/>
                    </a:lnTo>
                    <a:lnTo>
                      <a:pt x="294" y="141"/>
                    </a:lnTo>
                    <a:lnTo>
                      <a:pt x="304" y="148"/>
                    </a:lnTo>
                    <a:lnTo>
                      <a:pt x="304" y="164"/>
                    </a:lnTo>
                    <a:lnTo>
                      <a:pt x="315" y="164"/>
                    </a:lnTo>
                    <a:lnTo>
                      <a:pt x="330" y="159"/>
                    </a:lnTo>
                    <a:lnTo>
                      <a:pt x="325" y="170"/>
                    </a:lnTo>
                    <a:lnTo>
                      <a:pt x="308" y="177"/>
                    </a:lnTo>
                    <a:lnTo>
                      <a:pt x="293" y="188"/>
                    </a:lnTo>
                    <a:lnTo>
                      <a:pt x="283" y="191"/>
                    </a:lnTo>
                    <a:lnTo>
                      <a:pt x="277" y="187"/>
                    </a:lnTo>
                    <a:lnTo>
                      <a:pt x="271" y="195"/>
                    </a:lnTo>
                    <a:lnTo>
                      <a:pt x="254" y="193"/>
                    </a:lnTo>
                    <a:lnTo>
                      <a:pt x="238" y="195"/>
                    </a:lnTo>
                    <a:lnTo>
                      <a:pt x="223" y="204"/>
                    </a:lnTo>
                    <a:lnTo>
                      <a:pt x="208" y="223"/>
                    </a:lnTo>
                    <a:lnTo>
                      <a:pt x="199" y="241"/>
                    </a:lnTo>
                    <a:lnTo>
                      <a:pt x="195" y="259"/>
                    </a:lnTo>
                    <a:lnTo>
                      <a:pt x="189" y="268"/>
                    </a:lnTo>
                    <a:lnTo>
                      <a:pt x="162" y="248"/>
                    </a:lnTo>
                    <a:lnTo>
                      <a:pt x="142" y="241"/>
                    </a:lnTo>
                    <a:lnTo>
                      <a:pt x="114" y="224"/>
                    </a:lnTo>
                    <a:lnTo>
                      <a:pt x="97" y="221"/>
                    </a:lnTo>
                    <a:lnTo>
                      <a:pt x="84" y="227"/>
                    </a:lnTo>
                    <a:lnTo>
                      <a:pt x="74" y="236"/>
                    </a:lnTo>
                    <a:lnTo>
                      <a:pt x="63" y="235"/>
                    </a:lnTo>
                    <a:lnTo>
                      <a:pt x="52" y="225"/>
                    </a:lnTo>
                    <a:lnTo>
                      <a:pt x="36" y="226"/>
                    </a:lnTo>
                    <a:lnTo>
                      <a:pt x="28" y="240"/>
                    </a:lnTo>
                    <a:lnTo>
                      <a:pt x="34" y="251"/>
                    </a:lnTo>
                    <a:lnTo>
                      <a:pt x="57" y="262"/>
                    </a:lnTo>
                    <a:lnTo>
                      <a:pt x="74" y="277"/>
                    </a:lnTo>
                    <a:lnTo>
                      <a:pt x="71" y="284"/>
                    </a:lnTo>
                    <a:lnTo>
                      <a:pt x="59" y="283"/>
                    </a:lnTo>
                    <a:lnTo>
                      <a:pt x="50" y="283"/>
                    </a:lnTo>
                    <a:lnTo>
                      <a:pt x="40" y="289"/>
                    </a:lnTo>
                    <a:lnTo>
                      <a:pt x="35" y="297"/>
                    </a:lnTo>
                    <a:lnTo>
                      <a:pt x="22" y="307"/>
                    </a:lnTo>
                    <a:lnTo>
                      <a:pt x="14" y="305"/>
                    </a:lnTo>
                    <a:lnTo>
                      <a:pt x="11" y="295"/>
                    </a:lnTo>
                    <a:lnTo>
                      <a:pt x="18" y="264"/>
                    </a:lnTo>
                    <a:lnTo>
                      <a:pt x="0" y="247"/>
                    </a:lnTo>
                    <a:lnTo>
                      <a:pt x="2" y="224"/>
                    </a:lnTo>
                    <a:lnTo>
                      <a:pt x="11" y="214"/>
                    </a:lnTo>
                    <a:lnTo>
                      <a:pt x="24" y="207"/>
                    </a:lnTo>
                    <a:lnTo>
                      <a:pt x="34" y="195"/>
                    </a:lnTo>
                    <a:lnTo>
                      <a:pt x="38" y="184"/>
                    </a:lnTo>
                    <a:lnTo>
                      <a:pt x="31" y="176"/>
                    </a:lnTo>
                    <a:lnTo>
                      <a:pt x="34" y="167"/>
                    </a:lnTo>
                    <a:lnTo>
                      <a:pt x="47" y="171"/>
                    </a:lnTo>
                    <a:lnTo>
                      <a:pt x="60" y="175"/>
                    </a:lnTo>
                    <a:lnTo>
                      <a:pt x="81" y="175"/>
                    </a:lnTo>
                    <a:lnTo>
                      <a:pt x="88" y="160"/>
                    </a:lnTo>
                    <a:lnTo>
                      <a:pt x="87" y="146"/>
                    </a:lnTo>
                    <a:lnTo>
                      <a:pt x="87" y="135"/>
                    </a:lnTo>
                    <a:lnTo>
                      <a:pt x="94" y="127"/>
                    </a:lnTo>
                    <a:lnTo>
                      <a:pt x="100" y="110"/>
                    </a:lnTo>
                    <a:lnTo>
                      <a:pt x="102" y="90"/>
                    </a:lnTo>
                    <a:lnTo>
                      <a:pt x="109" y="58"/>
                    </a:lnTo>
                    <a:lnTo>
                      <a:pt x="99" y="25"/>
                    </a:lnTo>
                    <a:lnTo>
                      <a:pt x="99" y="15"/>
                    </a:lnTo>
                    <a:lnTo>
                      <a:pt x="110" y="3"/>
                    </a:lnTo>
                    <a:lnTo>
                      <a:pt x="115" y="0"/>
                    </a:lnTo>
                    <a:lnTo>
                      <a:pt x="122" y="8"/>
                    </a:lnTo>
                    <a:lnTo>
                      <a:pt x="126" y="15"/>
                    </a:lnTo>
                    <a:lnTo>
                      <a:pt x="135" y="22"/>
                    </a:lnTo>
                    <a:lnTo>
                      <a:pt x="158" y="54"/>
                    </a:lnTo>
                    <a:lnTo>
                      <a:pt x="179" y="75"/>
                    </a:lnTo>
                    <a:lnTo>
                      <a:pt x="199" y="92"/>
                    </a:lnTo>
                    <a:lnTo>
                      <a:pt x="222" y="103"/>
                    </a:lnTo>
                    <a:lnTo>
                      <a:pt x="244" y="108"/>
                    </a:lnTo>
                    <a:lnTo>
                      <a:pt x="250" y="116"/>
                    </a:lnTo>
                    <a:lnTo>
                      <a:pt x="261" y="121"/>
                    </a:lnTo>
                    <a:lnTo>
                      <a:pt x="272" y="118"/>
                    </a:lnTo>
                    <a:lnTo>
                      <a:pt x="285" y="1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1" name="任意多边形: 形状 370"/>
              <p:cNvSpPr>
                <a:spLocks noChangeAspect="1"/>
              </p:cNvSpPr>
              <p:nvPr/>
            </p:nvSpPr>
            <p:spPr bwMode="gray">
              <a:xfrm>
                <a:off x="3952" y="1989"/>
                <a:ext cx="123" cy="110"/>
              </a:xfrm>
              <a:custGeom>
                <a:avLst/>
                <a:gdLst/>
                <a:ahLst/>
                <a:cxnLst>
                  <a:cxn ang="0">
                    <a:pos x="578" y="13"/>
                  </a:cxn>
                  <a:cxn ang="0">
                    <a:pos x="582" y="69"/>
                  </a:cxn>
                  <a:cxn ang="0">
                    <a:pos x="607" y="118"/>
                  </a:cxn>
                  <a:cxn ang="0">
                    <a:pos x="608" y="160"/>
                  </a:cxn>
                  <a:cxn ang="0">
                    <a:pos x="593" y="180"/>
                  </a:cxn>
                  <a:cxn ang="0">
                    <a:pos x="571" y="223"/>
                  </a:cxn>
                  <a:cxn ang="0">
                    <a:pos x="554" y="268"/>
                  </a:cxn>
                  <a:cxn ang="0">
                    <a:pos x="558" y="317"/>
                  </a:cxn>
                  <a:cxn ang="0">
                    <a:pos x="535" y="365"/>
                  </a:cxn>
                  <a:cxn ang="0">
                    <a:pos x="545" y="404"/>
                  </a:cxn>
                  <a:cxn ang="0">
                    <a:pos x="521" y="439"/>
                  </a:cxn>
                  <a:cxn ang="0">
                    <a:pos x="495" y="425"/>
                  </a:cxn>
                  <a:cxn ang="0">
                    <a:pos x="491" y="408"/>
                  </a:cxn>
                  <a:cxn ang="0">
                    <a:pos x="483" y="440"/>
                  </a:cxn>
                  <a:cxn ang="0">
                    <a:pos x="456" y="443"/>
                  </a:cxn>
                  <a:cxn ang="0">
                    <a:pos x="437" y="474"/>
                  </a:cxn>
                  <a:cxn ang="0">
                    <a:pos x="427" y="446"/>
                  </a:cxn>
                  <a:cxn ang="0">
                    <a:pos x="404" y="478"/>
                  </a:cxn>
                  <a:cxn ang="0">
                    <a:pos x="356" y="476"/>
                  </a:cxn>
                  <a:cxn ang="0">
                    <a:pos x="351" y="470"/>
                  </a:cxn>
                  <a:cxn ang="0">
                    <a:pos x="333" y="470"/>
                  </a:cxn>
                  <a:cxn ang="0">
                    <a:pos x="320" y="451"/>
                  </a:cxn>
                  <a:cxn ang="0">
                    <a:pos x="328" y="504"/>
                  </a:cxn>
                  <a:cxn ang="0">
                    <a:pos x="307" y="503"/>
                  </a:cxn>
                  <a:cxn ang="0">
                    <a:pos x="295" y="517"/>
                  </a:cxn>
                  <a:cxn ang="0">
                    <a:pos x="252" y="546"/>
                  </a:cxn>
                  <a:cxn ang="0">
                    <a:pos x="233" y="517"/>
                  </a:cxn>
                  <a:cxn ang="0">
                    <a:pos x="248" y="479"/>
                  </a:cxn>
                  <a:cxn ang="0">
                    <a:pos x="228" y="476"/>
                  </a:cxn>
                  <a:cxn ang="0">
                    <a:pos x="190" y="468"/>
                  </a:cxn>
                  <a:cxn ang="0">
                    <a:pos x="156" y="483"/>
                  </a:cxn>
                  <a:cxn ang="0">
                    <a:pos x="133" y="492"/>
                  </a:cxn>
                  <a:cxn ang="0">
                    <a:pos x="92" y="503"/>
                  </a:cxn>
                  <a:cxn ang="0">
                    <a:pos x="69" y="524"/>
                  </a:cxn>
                  <a:cxn ang="0">
                    <a:pos x="43" y="515"/>
                  </a:cxn>
                  <a:cxn ang="0">
                    <a:pos x="20" y="521"/>
                  </a:cxn>
                  <a:cxn ang="0">
                    <a:pos x="0" y="503"/>
                  </a:cxn>
                  <a:cxn ang="0">
                    <a:pos x="35" y="478"/>
                  </a:cxn>
                  <a:cxn ang="0">
                    <a:pos x="74" y="446"/>
                  </a:cxn>
                  <a:cxn ang="0">
                    <a:pos x="106" y="417"/>
                  </a:cxn>
                  <a:cxn ang="0">
                    <a:pos x="155" y="416"/>
                  </a:cxn>
                  <a:cxn ang="0">
                    <a:pos x="219" y="407"/>
                  </a:cxn>
                  <a:cxn ang="0">
                    <a:pos x="237" y="412"/>
                  </a:cxn>
                  <a:cxn ang="0">
                    <a:pos x="270" y="412"/>
                  </a:cxn>
                  <a:cxn ang="0">
                    <a:pos x="300" y="357"/>
                  </a:cxn>
                  <a:cxn ang="0">
                    <a:pos x="322" y="305"/>
                  </a:cxn>
                  <a:cxn ang="0">
                    <a:pos x="351" y="284"/>
                  </a:cxn>
                  <a:cxn ang="0">
                    <a:pos x="333" y="306"/>
                  </a:cxn>
                  <a:cxn ang="0">
                    <a:pos x="336" y="333"/>
                  </a:cxn>
                  <a:cxn ang="0">
                    <a:pos x="363" y="321"/>
                  </a:cxn>
                  <a:cxn ang="0">
                    <a:pos x="410" y="295"/>
                  </a:cxn>
                  <a:cxn ang="0">
                    <a:pos x="440" y="257"/>
                  </a:cxn>
                  <a:cxn ang="0">
                    <a:pos x="467" y="235"/>
                  </a:cxn>
                  <a:cxn ang="0">
                    <a:pos x="486" y="188"/>
                  </a:cxn>
                  <a:cxn ang="0">
                    <a:pos x="499" y="154"/>
                  </a:cxn>
                  <a:cxn ang="0">
                    <a:pos x="495" y="117"/>
                  </a:cxn>
                  <a:cxn ang="0">
                    <a:pos x="499" y="92"/>
                  </a:cxn>
                  <a:cxn ang="0">
                    <a:pos x="512" y="49"/>
                  </a:cxn>
                  <a:cxn ang="0">
                    <a:pos x="524" y="20"/>
                  </a:cxn>
                  <a:cxn ang="0">
                    <a:pos x="539" y="48"/>
                  </a:cxn>
                  <a:cxn ang="0">
                    <a:pos x="560" y="41"/>
                  </a:cxn>
                  <a:cxn ang="0">
                    <a:pos x="559" y="22"/>
                  </a:cxn>
                  <a:cxn ang="0">
                    <a:pos x="547" y="3"/>
                  </a:cxn>
                </a:cxnLst>
                <a:rect l="0" t="0" r="r" b="b"/>
                <a:pathLst>
                  <a:path w="613" h="552">
                    <a:moveTo>
                      <a:pt x="560" y="6"/>
                    </a:moveTo>
                    <a:lnTo>
                      <a:pt x="576" y="6"/>
                    </a:lnTo>
                    <a:lnTo>
                      <a:pt x="578" y="13"/>
                    </a:lnTo>
                    <a:lnTo>
                      <a:pt x="576" y="37"/>
                    </a:lnTo>
                    <a:lnTo>
                      <a:pt x="577" y="53"/>
                    </a:lnTo>
                    <a:lnTo>
                      <a:pt x="582" y="69"/>
                    </a:lnTo>
                    <a:lnTo>
                      <a:pt x="592" y="83"/>
                    </a:lnTo>
                    <a:lnTo>
                      <a:pt x="598" y="96"/>
                    </a:lnTo>
                    <a:lnTo>
                      <a:pt x="607" y="118"/>
                    </a:lnTo>
                    <a:lnTo>
                      <a:pt x="613" y="143"/>
                    </a:lnTo>
                    <a:lnTo>
                      <a:pt x="612" y="153"/>
                    </a:lnTo>
                    <a:lnTo>
                      <a:pt x="608" y="160"/>
                    </a:lnTo>
                    <a:lnTo>
                      <a:pt x="607" y="171"/>
                    </a:lnTo>
                    <a:lnTo>
                      <a:pt x="599" y="180"/>
                    </a:lnTo>
                    <a:lnTo>
                      <a:pt x="593" y="180"/>
                    </a:lnTo>
                    <a:lnTo>
                      <a:pt x="585" y="208"/>
                    </a:lnTo>
                    <a:lnTo>
                      <a:pt x="583" y="224"/>
                    </a:lnTo>
                    <a:lnTo>
                      <a:pt x="571" y="223"/>
                    </a:lnTo>
                    <a:lnTo>
                      <a:pt x="556" y="232"/>
                    </a:lnTo>
                    <a:lnTo>
                      <a:pt x="551" y="251"/>
                    </a:lnTo>
                    <a:lnTo>
                      <a:pt x="554" y="268"/>
                    </a:lnTo>
                    <a:lnTo>
                      <a:pt x="556" y="284"/>
                    </a:lnTo>
                    <a:lnTo>
                      <a:pt x="556" y="305"/>
                    </a:lnTo>
                    <a:lnTo>
                      <a:pt x="558" y="317"/>
                    </a:lnTo>
                    <a:lnTo>
                      <a:pt x="548" y="327"/>
                    </a:lnTo>
                    <a:lnTo>
                      <a:pt x="539" y="347"/>
                    </a:lnTo>
                    <a:lnTo>
                      <a:pt x="535" y="365"/>
                    </a:lnTo>
                    <a:lnTo>
                      <a:pt x="535" y="386"/>
                    </a:lnTo>
                    <a:lnTo>
                      <a:pt x="543" y="397"/>
                    </a:lnTo>
                    <a:lnTo>
                      <a:pt x="545" y="404"/>
                    </a:lnTo>
                    <a:lnTo>
                      <a:pt x="537" y="409"/>
                    </a:lnTo>
                    <a:lnTo>
                      <a:pt x="527" y="425"/>
                    </a:lnTo>
                    <a:lnTo>
                      <a:pt x="521" y="439"/>
                    </a:lnTo>
                    <a:lnTo>
                      <a:pt x="494" y="459"/>
                    </a:lnTo>
                    <a:lnTo>
                      <a:pt x="491" y="449"/>
                    </a:lnTo>
                    <a:lnTo>
                      <a:pt x="495" y="425"/>
                    </a:lnTo>
                    <a:lnTo>
                      <a:pt x="502" y="417"/>
                    </a:lnTo>
                    <a:lnTo>
                      <a:pt x="505" y="408"/>
                    </a:lnTo>
                    <a:lnTo>
                      <a:pt x="491" y="408"/>
                    </a:lnTo>
                    <a:lnTo>
                      <a:pt x="489" y="419"/>
                    </a:lnTo>
                    <a:lnTo>
                      <a:pt x="484" y="429"/>
                    </a:lnTo>
                    <a:lnTo>
                      <a:pt x="483" y="440"/>
                    </a:lnTo>
                    <a:lnTo>
                      <a:pt x="475" y="434"/>
                    </a:lnTo>
                    <a:lnTo>
                      <a:pt x="462" y="433"/>
                    </a:lnTo>
                    <a:lnTo>
                      <a:pt x="456" y="443"/>
                    </a:lnTo>
                    <a:lnTo>
                      <a:pt x="451" y="468"/>
                    </a:lnTo>
                    <a:lnTo>
                      <a:pt x="445" y="476"/>
                    </a:lnTo>
                    <a:lnTo>
                      <a:pt x="437" y="474"/>
                    </a:lnTo>
                    <a:lnTo>
                      <a:pt x="435" y="459"/>
                    </a:lnTo>
                    <a:lnTo>
                      <a:pt x="436" y="447"/>
                    </a:lnTo>
                    <a:lnTo>
                      <a:pt x="427" y="446"/>
                    </a:lnTo>
                    <a:lnTo>
                      <a:pt x="419" y="455"/>
                    </a:lnTo>
                    <a:lnTo>
                      <a:pt x="410" y="466"/>
                    </a:lnTo>
                    <a:lnTo>
                      <a:pt x="404" y="478"/>
                    </a:lnTo>
                    <a:lnTo>
                      <a:pt x="402" y="479"/>
                    </a:lnTo>
                    <a:lnTo>
                      <a:pt x="384" y="476"/>
                    </a:lnTo>
                    <a:lnTo>
                      <a:pt x="356" y="476"/>
                    </a:lnTo>
                    <a:lnTo>
                      <a:pt x="341" y="479"/>
                    </a:lnTo>
                    <a:lnTo>
                      <a:pt x="345" y="474"/>
                    </a:lnTo>
                    <a:lnTo>
                      <a:pt x="351" y="470"/>
                    </a:lnTo>
                    <a:lnTo>
                      <a:pt x="339" y="467"/>
                    </a:lnTo>
                    <a:lnTo>
                      <a:pt x="336" y="463"/>
                    </a:lnTo>
                    <a:lnTo>
                      <a:pt x="333" y="470"/>
                    </a:lnTo>
                    <a:lnTo>
                      <a:pt x="327" y="462"/>
                    </a:lnTo>
                    <a:lnTo>
                      <a:pt x="325" y="449"/>
                    </a:lnTo>
                    <a:lnTo>
                      <a:pt x="320" y="451"/>
                    </a:lnTo>
                    <a:lnTo>
                      <a:pt x="309" y="476"/>
                    </a:lnTo>
                    <a:lnTo>
                      <a:pt x="328" y="488"/>
                    </a:lnTo>
                    <a:lnTo>
                      <a:pt x="328" y="504"/>
                    </a:lnTo>
                    <a:lnTo>
                      <a:pt x="320" y="498"/>
                    </a:lnTo>
                    <a:lnTo>
                      <a:pt x="314" y="501"/>
                    </a:lnTo>
                    <a:lnTo>
                      <a:pt x="307" y="503"/>
                    </a:lnTo>
                    <a:lnTo>
                      <a:pt x="300" y="508"/>
                    </a:lnTo>
                    <a:lnTo>
                      <a:pt x="296" y="514"/>
                    </a:lnTo>
                    <a:lnTo>
                      <a:pt x="295" y="517"/>
                    </a:lnTo>
                    <a:lnTo>
                      <a:pt x="279" y="546"/>
                    </a:lnTo>
                    <a:lnTo>
                      <a:pt x="268" y="552"/>
                    </a:lnTo>
                    <a:lnTo>
                      <a:pt x="252" y="546"/>
                    </a:lnTo>
                    <a:lnTo>
                      <a:pt x="247" y="536"/>
                    </a:lnTo>
                    <a:lnTo>
                      <a:pt x="236" y="529"/>
                    </a:lnTo>
                    <a:lnTo>
                      <a:pt x="233" y="517"/>
                    </a:lnTo>
                    <a:lnTo>
                      <a:pt x="233" y="499"/>
                    </a:lnTo>
                    <a:lnTo>
                      <a:pt x="238" y="494"/>
                    </a:lnTo>
                    <a:lnTo>
                      <a:pt x="248" y="479"/>
                    </a:lnTo>
                    <a:lnTo>
                      <a:pt x="249" y="474"/>
                    </a:lnTo>
                    <a:lnTo>
                      <a:pt x="247" y="472"/>
                    </a:lnTo>
                    <a:lnTo>
                      <a:pt x="228" y="476"/>
                    </a:lnTo>
                    <a:lnTo>
                      <a:pt x="216" y="471"/>
                    </a:lnTo>
                    <a:lnTo>
                      <a:pt x="203" y="468"/>
                    </a:lnTo>
                    <a:lnTo>
                      <a:pt x="190" y="468"/>
                    </a:lnTo>
                    <a:lnTo>
                      <a:pt x="179" y="478"/>
                    </a:lnTo>
                    <a:lnTo>
                      <a:pt x="163" y="488"/>
                    </a:lnTo>
                    <a:lnTo>
                      <a:pt x="156" y="483"/>
                    </a:lnTo>
                    <a:lnTo>
                      <a:pt x="147" y="487"/>
                    </a:lnTo>
                    <a:lnTo>
                      <a:pt x="142" y="487"/>
                    </a:lnTo>
                    <a:lnTo>
                      <a:pt x="133" y="492"/>
                    </a:lnTo>
                    <a:lnTo>
                      <a:pt x="126" y="492"/>
                    </a:lnTo>
                    <a:lnTo>
                      <a:pt x="119" y="495"/>
                    </a:lnTo>
                    <a:lnTo>
                      <a:pt x="92" y="503"/>
                    </a:lnTo>
                    <a:lnTo>
                      <a:pt x="85" y="497"/>
                    </a:lnTo>
                    <a:lnTo>
                      <a:pt x="78" y="498"/>
                    </a:lnTo>
                    <a:lnTo>
                      <a:pt x="69" y="524"/>
                    </a:lnTo>
                    <a:lnTo>
                      <a:pt x="64" y="525"/>
                    </a:lnTo>
                    <a:lnTo>
                      <a:pt x="51" y="520"/>
                    </a:lnTo>
                    <a:lnTo>
                      <a:pt x="43" y="515"/>
                    </a:lnTo>
                    <a:lnTo>
                      <a:pt x="32" y="519"/>
                    </a:lnTo>
                    <a:lnTo>
                      <a:pt x="24" y="519"/>
                    </a:lnTo>
                    <a:lnTo>
                      <a:pt x="20" y="521"/>
                    </a:lnTo>
                    <a:lnTo>
                      <a:pt x="10" y="517"/>
                    </a:lnTo>
                    <a:lnTo>
                      <a:pt x="0" y="516"/>
                    </a:lnTo>
                    <a:lnTo>
                      <a:pt x="0" y="503"/>
                    </a:lnTo>
                    <a:lnTo>
                      <a:pt x="1" y="495"/>
                    </a:lnTo>
                    <a:lnTo>
                      <a:pt x="26" y="488"/>
                    </a:lnTo>
                    <a:lnTo>
                      <a:pt x="35" y="478"/>
                    </a:lnTo>
                    <a:lnTo>
                      <a:pt x="45" y="471"/>
                    </a:lnTo>
                    <a:lnTo>
                      <a:pt x="63" y="461"/>
                    </a:lnTo>
                    <a:lnTo>
                      <a:pt x="74" y="446"/>
                    </a:lnTo>
                    <a:lnTo>
                      <a:pt x="87" y="438"/>
                    </a:lnTo>
                    <a:lnTo>
                      <a:pt x="94" y="424"/>
                    </a:lnTo>
                    <a:lnTo>
                      <a:pt x="106" y="417"/>
                    </a:lnTo>
                    <a:lnTo>
                      <a:pt x="118" y="413"/>
                    </a:lnTo>
                    <a:lnTo>
                      <a:pt x="136" y="418"/>
                    </a:lnTo>
                    <a:lnTo>
                      <a:pt x="155" y="416"/>
                    </a:lnTo>
                    <a:lnTo>
                      <a:pt x="169" y="417"/>
                    </a:lnTo>
                    <a:lnTo>
                      <a:pt x="209" y="408"/>
                    </a:lnTo>
                    <a:lnTo>
                      <a:pt x="219" y="407"/>
                    </a:lnTo>
                    <a:lnTo>
                      <a:pt x="228" y="403"/>
                    </a:lnTo>
                    <a:lnTo>
                      <a:pt x="238" y="403"/>
                    </a:lnTo>
                    <a:lnTo>
                      <a:pt x="237" y="412"/>
                    </a:lnTo>
                    <a:lnTo>
                      <a:pt x="260" y="418"/>
                    </a:lnTo>
                    <a:lnTo>
                      <a:pt x="265" y="417"/>
                    </a:lnTo>
                    <a:lnTo>
                      <a:pt x="270" y="412"/>
                    </a:lnTo>
                    <a:lnTo>
                      <a:pt x="282" y="403"/>
                    </a:lnTo>
                    <a:lnTo>
                      <a:pt x="284" y="371"/>
                    </a:lnTo>
                    <a:lnTo>
                      <a:pt x="300" y="357"/>
                    </a:lnTo>
                    <a:lnTo>
                      <a:pt x="312" y="339"/>
                    </a:lnTo>
                    <a:lnTo>
                      <a:pt x="320" y="320"/>
                    </a:lnTo>
                    <a:lnTo>
                      <a:pt x="322" y="305"/>
                    </a:lnTo>
                    <a:lnTo>
                      <a:pt x="324" y="294"/>
                    </a:lnTo>
                    <a:lnTo>
                      <a:pt x="343" y="283"/>
                    </a:lnTo>
                    <a:lnTo>
                      <a:pt x="351" y="284"/>
                    </a:lnTo>
                    <a:lnTo>
                      <a:pt x="350" y="294"/>
                    </a:lnTo>
                    <a:lnTo>
                      <a:pt x="341" y="298"/>
                    </a:lnTo>
                    <a:lnTo>
                      <a:pt x="333" y="306"/>
                    </a:lnTo>
                    <a:lnTo>
                      <a:pt x="332" y="309"/>
                    </a:lnTo>
                    <a:lnTo>
                      <a:pt x="336" y="321"/>
                    </a:lnTo>
                    <a:lnTo>
                      <a:pt x="336" y="333"/>
                    </a:lnTo>
                    <a:lnTo>
                      <a:pt x="341" y="333"/>
                    </a:lnTo>
                    <a:lnTo>
                      <a:pt x="354" y="332"/>
                    </a:lnTo>
                    <a:lnTo>
                      <a:pt x="363" y="321"/>
                    </a:lnTo>
                    <a:lnTo>
                      <a:pt x="377" y="314"/>
                    </a:lnTo>
                    <a:lnTo>
                      <a:pt x="393" y="309"/>
                    </a:lnTo>
                    <a:lnTo>
                      <a:pt x="410" y="295"/>
                    </a:lnTo>
                    <a:lnTo>
                      <a:pt x="422" y="284"/>
                    </a:lnTo>
                    <a:lnTo>
                      <a:pt x="430" y="269"/>
                    </a:lnTo>
                    <a:lnTo>
                      <a:pt x="440" y="257"/>
                    </a:lnTo>
                    <a:lnTo>
                      <a:pt x="453" y="247"/>
                    </a:lnTo>
                    <a:lnTo>
                      <a:pt x="459" y="247"/>
                    </a:lnTo>
                    <a:lnTo>
                      <a:pt x="467" y="235"/>
                    </a:lnTo>
                    <a:lnTo>
                      <a:pt x="468" y="225"/>
                    </a:lnTo>
                    <a:lnTo>
                      <a:pt x="470" y="215"/>
                    </a:lnTo>
                    <a:lnTo>
                      <a:pt x="486" y="188"/>
                    </a:lnTo>
                    <a:lnTo>
                      <a:pt x="490" y="176"/>
                    </a:lnTo>
                    <a:lnTo>
                      <a:pt x="492" y="165"/>
                    </a:lnTo>
                    <a:lnTo>
                      <a:pt x="499" y="154"/>
                    </a:lnTo>
                    <a:lnTo>
                      <a:pt x="502" y="139"/>
                    </a:lnTo>
                    <a:lnTo>
                      <a:pt x="502" y="123"/>
                    </a:lnTo>
                    <a:lnTo>
                      <a:pt x="495" y="117"/>
                    </a:lnTo>
                    <a:lnTo>
                      <a:pt x="484" y="112"/>
                    </a:lnTo>
                    <a:lnTo>
                      <a:pt x="489" y="107"/>
                    </a:lnTo>
                    <a:lnTo>
                      <a:pt x="499" y="92"/>
                    </a:lnTo>
                    <a:lnTo>
                      <a:pt x="497" y="62"/>
                    </a:lnTo>
                    <a:lnTo>
                      <a:pt x="502" y="53"/>
                    </a:lnTo>
                    <a:lnTo>
                      <a:pt x="512" y="49"/>
                    </a:lnTo>
                    <a:lnTo>
                      <a:pt x="513" y="32"/>
                    </a:lnTo>
                    <a:lnTo>
                      <a:pt x="517" y="24"/>
                    </a:lnTo>
                    <a:lnTo>
                      <a:pt x="524" y="20"/>
                    </a:lnTo>
                    <a:lnTo>
                      <a:pt x="531" y="29"/>
                    </a:lnTo>
                    <a:lnTo>
                      <a:pt x="535" y="42"/>
                    </a:lnTo>
                    <a:lnTo>
                      <a:pt x="539" y="48"/>
                    </a:lnTo>
                    <a:lnTo>
                      <a:pt x="547" y="38"/>
                    </a:lnTo>
                    <a:lnTo>
                      <a:pt x="553" y="42"/>
                    </a:lnTo>
                    <a:lnTo>
                      <a:pt x="560" y="41"/>
                    </a:lnTo>
                    <a:lnTo>
                      <a:pt x="566" y="27"/>
                    </a:lnTo>
                    <a:lnTo>
                      <a:pt x="567" y="15"/>
                    </a:lnTo>
                    <a:lnTo>
                      <a:pt x="559" y="22"/>
                    </a:lnTo>
                    <a:lnTo>
                      <a:pt x="547" y="26"/>
                    </a:lnTo>
                    <a:lnTo>
                      <a:pt x="543" y="14"/>
                    </a:lnTo>
                    <a:lnTo>
                      <a:pt x="547" y="3"/>
                    </a:lnTo>
                    <a:lnTo>
                      <a:pt x="551" y="0"/>
                    </a:lnTo>
                    <a:lnTo>
                      <a:pt x="560" y="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2" name="任意多边形: 形状 371"/>
              <p:cNvSpPr>
                <a:spLocks noChangeAspect="1"/>
              </p:cNvSpPr>
              <p:nvPr/>
            </p:nvSpPr>
            <p:spPr bwMode="gray">
              <a:xfrm>
                <a:off x="3966" y="2088"/>
                <a:ext cx="28" cy="21"/>
              </a:xfrm>
              <a:custGeom>
                <a:avLst/>
                <a:gdLst/>
                <a:ahLst/>
                <a:cxnLst>
                  <a:cxn ang="0">
                    <a:pos x="113" y="70"/>
                  </a:cxn>
                  <a:cxn ang="0">
                    <a:pos x="102" y="63"/>
                  </a:cxn>
                  <a:cxn ang="0">
                    <a:pos x="88" y="58"/>
                  </a:cxn>
                  <a:cxn ang="0">
                    <a:pos x="74" y="62"/>
                  </a:cxn>
                  <a:cxn ang="0">
                    <a:pos x="66" y="68"/>
                  </a:cxn>
                  <a:cxn ang="0">
                    <a:pos x="59" y="80"/>
                  </a:cxn>
                  <a:cxn ang="0">
                    <a:pos x="50" y="95"/>
                  </a:cxn>
                  <a:cxn ang="0">
                    <a:pos x="48" y="106"/>
                  </a:cxn>
                  <a:cxn ang="0">
                    <a:pos x="39" y="107"/>
                  </a:cxn>
                  <a:cxn ang="0">
                    <a:pos x="30" y="100"/>
                  </a:cxn>
                  <a:cxn ang="0">
                    <a:pos x="26" y="95"/>
                  </a:cxn>
                  <a:cxn ang="0">
                    <a:pos x="19" y="82"/>
                  </a:cxn>
                  <a:cxn ang="0">
                    <a:pos x="20" y="76"/>
                  </a:cxn>
                  <a:cxn ang="0">
                    <a:pos x="16" y="69"/>
                  </a:cxn>
                  <a:cxn ang="0">
                    <a:pos x="10" y="64"/>
                  </a:cxn>
                  <a:cxn ang="0">
                    <a:pos x="0" y="64"/>
                  </a:cxn>
                  <a:cxn ang="0">
                    <a:pos x="15" y="53"/>
                  </a:cxn>
                  <a:cxn ang="0">
                    <a:pos x="37" y="23"/>
                  </a:cxn>
                  <a:cxn ang="0">
                    <a:pos x="50" y="25"/>
                  </a:cxn>
                  <a:cxn ang="0">
                    <a:pos x="57" y="28"/>
                  </a:cxn>
                  <a:cxn ang="0">
                    <a:pos x="68" y="26"/>
                  </a:cxn>
                  <a:cxn ang="0">
                    <a:pos x="78" y="21"/>
                  </a:cxn>
                  <a:cxn ang="0">
                    <a:pos x="82" y="14"/>
                  </a:cxn>
                  <a:cxn ang="0">
                    <a:pos x="95" y="1"/>
                  </a:cxn>
                  <a:cxn ang="0">
                    <a:pos x="102" y="0"/>
                  </a:cxn>
                  <a:cxn ang="0">
                    <a:pos x="112" y="3"/>
                  </a:cxn>
                  <a:cxn ang="0">
                    <a:pos x="123" y="9"/>
                  </a:cxn>
                  <a:cxn ang="0">
                    <a:pos x="132" y="10"/>
                  </a:cxn>
                  <a:cxn ang="0">
                    <a:pos x="138" y="33"/>
                  </a:cxn>
                  <a:cxn ang="0">
                    <a:pos x="140" y="36"/>
                  </a:cxn>
                  <a:cxn ang="0">
                    <a:pos x="134" y="44"/>
                  </a:cxn>
                  <a:cxn ang="0">
                    <a:pos x="128" y="47"/>
                  </a:cxn>
                  <a:cxn ang="0">
                    <a:pos x="123" y="54"/>
                  </a:cxn>
                  <a:cxn ang="0">
                    <a:pos x="118" y="63"/>
                  </a:cxn>
                  <a:cxn ang="0">
                    <a:pos x="113" y="70"/>
                  </a:cxn>
                </a:cxnLst>
                <a:rect l="0" t="0" r="r" b="b"/>
                <a:pathLst>
                  <a:path w="140" h="107">
                    <a:moveTo>
                      <a:pt x="113" y="70"/>
                    </a:moveTo>
                    <a:lnTo>
                      <a:pt x="102" y="63"/>
                    </a:lnTo>
                    <a:lnTo>
                      <a:pt x="88" y="58"/>
                    </a:lnTo>
                    <a:lnTo>
                      <a:pt x="74" y="62"/>
                    </a:lnTo>
                    <a:lnTo>
                      <a:pt x="66" y="68"/>
                    </a:lnTo>
                    <a:lnTo>
                      <a:pt x="59" y="80"/>
                    </a:lnTo>
                    <a:lnTo>
                      <a:pt x="50" y="95"/>
                    </a:lnTo>
                    <a:lnTo>
                      <a:pt x="48" y="106"/>
                    </a:lnTo>
                    <a:lnTo>
                      <a:pt x="39" y="107"/>
                    </a:lnTo>
                    <a:lnTo>
                      <a:pt x="30" y="100"/>
                    </a:lnTo>
                    <a:lnTo>
                      <a:pt x="26" y="95"/>
                    </a:lnTo>
                    <a:lnTo>
                      <a:pt x="19" y="82"/>
                    </a:lnTo>
                    <a:lnTo>
                      <a:pt x="20" y="76"/>
                    </a:lnTo>
                    <a:lnTo>
                      <a:pt x="16" y="69"/>
                    </a:lnTo>
                    <a:lnTo>
                      <a:pt x="10" y="64"/>
                    </a:lnTo>
                    <a:lnTo>
                      <a:pt x="0" y="64"/>
                    </a:lnTo>
                    <a:lnTo>
                      <a:pt x="15" y="53"/>
                    </a:lnTo>
                    <a:lnTo>
                      <a:pt x="37" y="23"/>
                    </a:lnTo>
                    <a:lnTo>
                      <a:pt x="50" y="25"/>
                    </a:lnTo>
                    <a:lnTo>
                      <a:pt x="57" y="28"/>
                    </a:lnTo>
                    <a:lnTo>
                      <a:pt x="68" y="26"/>
                    </a:lnTo>
                    <a:lnTo>
                      <a:pt x="78" y="21"/>
                    </a:lnTo>
                    <a:lnTo>
                      <a:pt x="82" y="14"/>
                    </a:lnTo>
                    <a:lnTo>
                      <a:pt x="95" y="1"/>
                    </a:lnTo>
                    <a:lnTo>
                      <a:pt x="102" y="0"/>
                    </a:lnTo>
                    <a:lnTo>
                      <a:pt x="112" y="3"/>
                    </a:lnTo>
                    <a:lnTo>
                      <a:pt x="123" y="9"/>
                    </a:lnTo>
                    <a:lnTo>
                      <a:pt x="132" y="10"/>
                    </a:lnTo>
                    <a:lnTo>
                      <a:pt x="138" y="33"/>
                    </a:lnTo>
                    <a:lnTo>
                      <a:pt x="140" y="36"/>
                    </a:lnTo>
                    <a:lnTo>
                      <a:pt x="134" y="44"/>
                    </a:lnTo>
                    <a:lnTo>
                      <a:pt x="128" y="47"/>
                    </a:lnTo>
                    <a:lnTo>
                      <a:pt x="123" y="54"/>
                    </a:lnTo>
                    <a:lnTo>
                      <a:pt x="118" y="63"/>
                    </a:lnTo>
                    <a:lnTo>
                      <a:pt x="113" y="7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3" name="任意多边形: 形状 372"/>
              <p:cNvSpPr>
                <a:spLocks noChangeAspect="1"/>
              </p:cNvSpPr>
              <p:nvPr/>
            </p:nvSpPr>
            <p:spPr bwMode="gray">
              <a:xfrm>
                <a:off x="3938" y="2093"/>
                <a:ext cx="26" cy="38"/>
              </a:xfrm>
              <a:custGeom>
                <a:avLst/>
                <a:gdLst/>
                <a:ahLst/>
                <a:cxnLst>
                  <a:cxn ang="0">
                    <a:pos x="69" y="2"/>
                  </a:cxn>
                  <a:cxn ang="0">
                    <a:pos x="56" y="4"/>
                  </a:cxn>
                  <a:cxn ang="0">
                    <a:pos x="42" y="22"/>
                  </a:cxn>
                  <a:cxn ang="0">
                    <a:pos x="29" y="29"/>
                  </a:cxn>
                  <a:cxn ang="0">
                    <a:pos x="18" y="29"/>
                  </a:cxn>
                  <a:cxn ang="0">
                    <a:pos x="0" y="48"/>
                  </a:cxn>
                  <a:cxn ang="0">
                    <a:pos x="16" y="64"/>
                  </a:cxn>
                  <a:cxn ang="0">
                    <a:pos x="11" y="62"/>
                  </a:cxn>
                  <a:cxn ang="0">
                    <a:pos x="9" y="88"/>
                  </a:cxn>
                  <a:cxn ang="0">
                    <a:pos x="27" y="78"/>
                  </a:cxn>
                  <a:cxn ang="0">
                    <a:pos x="41" y="75"/>
                  </a:cxn>
                  <a:cxn ang="0">
                    <a:pos x="32" y="65"/>
                  </a:cxn>
                  <a:cxn ang="0">
                    <a:pos x="37" y="50"/>
                  </a:cxn>
                  <a:cxn ang="0">
                    <a:pos x="51" y="74"/>
                  </a:cxn>
                  <a:cxn ang="0">
                    <a:pos x="53" y="86"/>
                  </a:cxn>
                  <a:cxn ang="0">
                    <a:pos x="47" y="112"/>
                  </a:cxn>
                  <a:cxn ang="0">
                    <a:pos x="36" y="128"/>
                  </a:cxn>
                  <a:cxn ang="0">
                    <a:pos x="38" y="159"/>
                  </a:cxn>
                  <a:cxn ang="0">
                    <a:pos x="41" y="174"/>
                  </a:cxn>
                  <a:cxn ang="0">
                    <a:pos x="58" y="166"/>
                  </a:cxn>
                  <a:cxn ang="0">
                    <a:pos x="57" y="145"/>
                  </a:cxn>
                  <a:cxn ang="0">
                    <a:pos x="62" y="151"/>
                  </a:cxn>
                  <a:cxn ang="0">
                    <a:pos x="63" y="172"/>
                  </a:cxn>
                  <a:cxn ang="0">
                    <a:pos x="70" y="185"/>
                  </a:cxn>
                  <a:cxn ang="0">
                    <a:pos x="79" y="169"/>
                  </a:cxn>
                  <a:cxn ang="0">
                    <a:pos x="94" y="164"/>
                  </a:cxn>
                  <a:cxn ang="0">
                    <a:pos x="107" y="117"/>
                  </a:cxn>
                  <a:cxn ang="0">
                    <a:pos x="120" y="89"/>
                  </a:cxn>
                  <a:cxn ang="0">
                    <a:pos x="131" y="69"/>
                  </a:cxn>
                  <a:cxn ang="0">
                    <a:pos x="124" y="48"/>
                  </a:cxn>
                  <a:cxn ang="0">
                    <a:pos x="110" y="40"/>
                  </a:cxn>
                  <a:cxn ang="0">
                    <a:pos x="112" y="19"/>
                  </a:cxn>
                  <a:cxn ang="0">
                    <a:pos x="86" y="22"/>
                  </a:cxn>
                  <a:cxn ang="0">
                    <a:pos x="77" y="3"/>
                  </a:cxn>
                </a:cxnLst>
                <a:rect l="0" t="0" r="r" b="b"/>
                <a:pathLst>
                  <a:path w="131" h="187">
                    <a:moveTo>
                      <a:pt x="67" y="2"/>
                    </a:moveTo>
                    <a:lnTo>
                      <a:pt x="69" y="2"/>
                    </a:lnTo>
                    <a:lnTo>
                      <a:pt x="64" y="0"/>
                    </a:lnTo>
                    <a:lnTo>
                      <a:pt x="56" y="4"/>
                    </a:lnTo>
                    <a:lnTo>
                      <a:pt x="47" y="13"/>
                    </a:lnTo>
                    <a:lnTo>
                      <a:pt x="42" y="22"/>
                    </a:lnTo>
                    <a:lnTo>
                      <a:pt x="35" y="22"/>
                    </a:lnTo>
                    <a:lnTo>
                      <a:pt x="29" y="29"/>
                    </a:lnTo>
                    <a:lnTo>
                      <a:pt x="21" y="32"/>
                    </a:lnTo>
                    <a:lnTo>
                      <a:pt x="18" y="29"/>
                    </a:lnTo>
                    <a:lnTo>
                      <a:pt x="11" y="34"/>
                    </a:lnTo>
                    <a:lnTo>
                      <a:pt x="0" y="48"/>
                    </a:lnTo>
                    <a:lnTo>
                      <a:pt x="10" y="56"/>
                    </a:lnTo>
                    <a:lnTo>
                      <a:pt x="16" y="64"/>
                    </a:lnTo>
                    <a:lnTo>
                      <a:pt x="16" y="72"/>
                    </a:lnTo>
                    <a:lnTo>
                      <a:pt x="11" y="62"/>
                    </a:lnTo>
                    <a:lnTo>
                      <a:pt x="5" y="62"/>
                    </a:lnTo>
                    <a:lnTo>
                      <a:pt x="9" y="88"/>
                    </a:lnTo>
                    <a:lnTo>
                      <a:pt x="14" y="81"/>
                    </a:lnTo>
                    <a:lnTo>
                      <a:pt x="27" y="78"/>
                    </a:lnTo>
                    <a:lnTo>
                      <a:pt x="37" y="84"/>
                    </a:lnTo>
                    <a:lnTo>
                      <a:pt x="41" y="75"/>
                    </a:lnTo>
                    <a:lnTo>
                      <a:pt x="35" y="72"/>
                    </a:lnTo>
                    <a:lnTo>
                      <a:pt x="32" y="65"/>
                    </a:lnTo>
                    <a:lnTo>
                      <a:pt x="32" y="54"/>
                    </a:lnTo>
                    <a:lnTo>
                      <a:pt x="37" y="50"/>
                    </a:lnTo>
                    <a:lnTo>
                      <a:pt x="43" y="63"/>
                    </a:lnTo>
                    <a:lnTo>
                      <a:pt x="51" y="74"/>
                    </a:lnTo>
                    <a:lnTo>
                      <a:pt x="51" y="85"/>
                    </a:lnTo>
                    <a:lnTo>
                      <a:pt x="53" y="86"/>
                    </a:lnTo>
                    <a:lnTo>
                      <a:pt x="53" y="100"/>
                    </a:lnTo>
                    <a:lnTo>
                      <a:pt x="47" y="112"/>
                    </a:lnTo>
                    <a:lnTo>
                      <a:pt x="41" y="118"/>
                    </a:lnTo>
                    <a:lnTo>
                      <a:pt x="36" y="128"/>
                    </a:lnTo>
                    <a:lnTo>
                      <a:pt x="35" y="143"/>
                    </a:lnTo>
                    <a:lnTo>
                      <a:pt x="38" y="159"/>
                    </a:lnTo>
                    <a:lnTo>
                      <a:pt x="35" y="167"/>
                    </a:lnTo>
                    <a:lnTo>
                      <a:pt x="41" y="174"/>
                    </a:lnTo>
                    <a:lnTo>
                      <a:pt x="54" y="180"/>
                    </a:lnTo>
                    <a:lnTo>
                      <a:pt x="58" y="166"/>
                    </a:lnTo>
                    <a:lnTo>
                      <a:pt x="53" y="155"/>
                    </a:lnTo>
                    <a:lnTo>
                      <a:pt x="57" y="145"/>
                    </a:lnTo>
                    <a:lnTo>
                      <a:pt x="65" y="148"/>
                    </a:lnTo>
                    <a:lnTo>
                      <a:pt x="62" y="151"/>
                    </a:lnTo>
                    <a:lnTo>
                      <a:pt x="61" y="160"/>
                    </a:lnTo>
                    <a:lnTo>
                      <a:pt x="63" y="172"/>
                    </a:lnTo>
                    <a:lnTo>
                      <a:pt x="63" y="187"/>
                    </a:lnTo>
                    <a:lnTo>
                      <a:pt x="70" y="185"/>
                    </a:lnTo>
                    <a:lnTo>
                      <a:pt x="79" y="177"/>
                    </a:lnTo>
                    <a:lnTo>
                      <a:pt x="79" y="169"/>
                    </a:lnTo>
                    <a:lnTo>
                      <a:pt x="88" y="160"/>
                    </a:lnTo>
                    <a:lnTo>
                      <a:pt x="94" y="164"/>
                    </a:lnTo>
                    <a:lnTo>
                      <a:pt x="100" y="148"/>
                    </a:lnTo>
                    <a:lnTo>
                      <a:pt x="107" y="117"/>
                    </a:lnTo>
                    <a:lnTo>
                      <a:pt x="113" y="100"/>
                    </a:lnTo>
                    <a:lnTo>
                      <a:pt x="120" y="89"/>
                    </a:lnTo>
                    <a:lnTo>
                      <a:pt x="127" y="78"/>
                    </a:lnTo>
                    <a:lnTo>
                      <a:pt x="131" y="69"/>
                    </a:lnTo>
                    <a:lnTo>
                      <a:pt x="129" y="59"/>
                    </a:lnTo>
                    <a:lnTo>
                      <a:pt x="124" y="48"/>
                    </a:lnTo>
                    <a:lnTo>
                      <a:pt x="111" y="45"/>
                    </a:lnTo>
                    <a:lnTo>
                      <a:pt x="110" y="40"/>
                    </a:lnTo>
                    <a:lnTo>
                      <a:pt x="115" y="26"/>
                    </a:lnTo>
                    <a:lnTo>
                      <a:pt x="112" y="19"/>
                    </a:lnTo>
                    <a:lnTo>
                      <a:pt x="104" y="21"/>
                    </a:lnTo>
                    <a:lnTo>
                      <a:pt x="86" y="22"/>
                    </a:lnTo>
                    <a:lnTo>
                      <a:pt x="77" y="9"/>
                    </a:lnTo>
                    <a:lnTo>
                      <a:pt x="77" y="3"/>
                    </a:lnTo>
                    <a:lnTo>
                      <a:pt x="67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73" name="任意多边形: 形状 72"/>
            <p:cNvSpPr>
              <a:spLocks noChangeAspect="1"/>
            </p:cNvSpPr>
            <p:nvPr/>
          </p:nvSpPr>
          <p:spPr bwMode="gray">
            <a:xfrm>
              <a:off x="8096396" y="3665518"/>
              <a:ext cx="60425" cy="99530"/>
            </a:xfrm>
            <a:custGeom>
              <a:avLst/>
              <a:gdLst/>
              <a:ahLst/>
              <a:cxnLst>
                <a:cxn ang="0">
                  <a:pos x="130" y="5"/>
                </a:cxn>
                <a:cxn ang="0">
                  <a:pos x="156" y="46"/>
                </a:cxn>
                <a:cxn ang="0">
                  <a:pos x="173" y="73"/>
                </a:cxn>
                <a:cxn ang="0">
                  <a:pos x="184" y="113"/>
                </a:cxn>
                <a:cxn ang="0">
                  <a:pos x="184" y="170"/>
                </a:cxn>
                <a:cxn ang="0">
                  <a:pos x="181" y="201"/>
                </a:cxn>
                <a:cxn ang="0">
                  <a:pos x="163" y="228"/>
                </a:cxn>
                <a:cxn ang="0">
                  <a:pos x="142" y="233"/>
                </a:cxn>
                <a:cxn ang="0">
                  <a:pos x="131" y="235"/>
                </a:cxn>
                <a:cxn ang="0">
                  <a:pos x="120" y="252"/>
                </a:cxn>
                <a:cxn ang="0">
                  <a:pos x="111" y="245"/>
                </a:cxn>
                <a:cxn ang="0">
                  <a:pos x="95" y="241"/>
                </a:cxn>
                <a:cxn ang="0">
                  <a:pos x="88" y="252"/>
                </a:cxn>
                <a:cxn ang="0">
                  <a:pos x="79" y="263"/>
                </a:cxn>
                <a:cxn ang="0">
                  <a:pos x="72" y="252"/>
                </a:cxn>
                <a:cxn ang="0">
                  <a:pos x="66" y="272"/>
                </a:cxn>
                <a:cxn ang="0">
                  <a:pos x="57" y="269"/>
                </a:cxn>
                <a:cxn ang="0">
                  <a:pos x="66" y="257"/>
                </a:cxn>
                <a:cxn ang="0">
                  <a:pos x="51" y="264"/>
                </a:cxn>
                <a:cxn ang="0">
                  <a:pos x="38" y="276"/>
                </a:cxn>
                <a:cxn ang="0">
                  <a:pos x="31" y="274"/>
                </a:cxn>
                <a:cxn ang="0">
                  <a:pos x="20" y="274"/>
                </a:cxn>
                <a:cxn ang="0">
                  <a:pos x="8" y="285"/>
                </a:cxn>
                <a:cxn ang="0">
                  <a:pos x="9" y="273"/>
                </a:cxn>
                <a:cxn ang="0">
                  <a:pos x="22" y="267"/>
                </a:cxn>
                <a:cxn ang="0">
                  <a:pos x="24" y="253"/>
                </a:cxn>
                <a:cxn ang="0">
                  <a:pos x="13" y="256"/>
                </a:cxn>
                <a:cxn ang="0">
                  <a:pos x="15" y="235"/>
                </a:cxn>
                <a:cxn ang="0">
                  <a:pos x="20" y="212"/>
                </a:cxn>
                <a:cxn ang="0">
                  <a:pos x="23" y="199"/>
                </a:cxn>
                <a:cxn ang="0">
                  <a:pos x="34" y="186"/>
                </a:cxn>
                <a:cxn ang="0">
                  <a:pos x="30" y="174"/>
                </a:cxn>
                <a:cxn ang="0">
                  <a:pos x="23" y="155"/>
                </a:cxn>
                <a:cxn ang="0">
                  <a:pos x="19" y="129"/>
                </a:cxn>
                <a:cxn ang="0">
                  <a:pos x="15" y="139"/>
                </a:cxn>
                <a:cxn ang="0">
                  <a:pos x="4" y="132"/>
                </a:cxn>
                <a:cxn ang="0">
                  <a:pos x="1" y="123"/>
                </a:cxn>
                <a:cxn ang="0">
                  <a:pos x="17" y="115"/>
                </a:cxn>
                <a:cxn ang="0">
                  <a:pos x="39" y="117"/>
                </a:cxn>
                <a:cxn ang="0">
                  <a:pos x="38" y="108"/>
                </a:cxn>
                <a:cxn ang="0">
                  <a:pos x="34" y="95"/>
                </a:cxn>
                <a:cxn ang="0">
                  <a:pos x="38" y="86"/>
                </a:cxn>
                <a:cxn ang="0">
                  <a:pos x="29" y="83"/>
                </a:cxn>
                <a:cxn ang="0">
                  <a:pos x="24" y="72"/>
                </a:cxn>
                <a:cxn ang="0">
                  <a:pos x="22" y="64"/>
                </a:cxn>
                <a:cxn ang="0">
                  <a:pos x="19" y="53"/>
                </a:cxn>
                <a:cxn ang="0">
                  <a:pos x="36" y="45"/>
                </a:cxn>
                <a:cxn ang="0">
                  <a:pos x="76" y="21"/>
                </a:cxn>
                <a:cxn ang="0">
                  <a:pos x="108" y="16"/>
                </a:cxn>
              </a:cxnLst>
              <a:rect l="0" t="0" r="r" b="b"/>
              <a:pathLst>
                <a:path w="190" h="285">
                  <a:moveTo>
                    <a:pt x="125" y="0"/>
                  </a:moveTo>
                  <a:lnTo>
                    <a:pt x="130" y="5"/>
                  </a:lnTo>
                  <a:lnTo>
                    <a:pt x="146" y="36"/>
                  </a:lnTo>
                  <a:lnTo>
                    <a:pt x="156" y="46"/>
                  </a:lnTo>
                  <a:lnTo>
                    <a:pt x="165" y="58"/>
                  </a:lnTo>
                  <a:lnTo>
                    <a:pt x="173" y="73"/>
                  </a:lnTo>
                  <a:lnTo>
                    <a:pt x="180" y="91"/>
                  </a:lnTo>
                  <a:lnTo>
                    <a:pt x="184" y="113"/>
                  </a:lnTo>
                  <a:lnTo>
                    <a:pt x="183" y="150"/>
                  </a:lnTo>
                  <a:lnTo>
                    <a:pt x="184" y="170"/>
                  </a:lnTo>
                  <a:lnTo>
                    <a:pt x="190" y="171"/>
                  </a:lnTo>
                  <a:lnTo>
                    <a:pt x="181" y="201"/>
                  </a:lnTo>
                  <a:lnTo>
                    <a:pt x="174" y="217"/>
                  </a:lnTo>
                  <a:lnTo>
                    <a:pt x="163" y="228"/>
                  </a:lnTo>
                  <a:lnTo>
                    <a:pt x="154" y="230"/>
                  </a:lnTo>
                  <a:lnTo>
                    <a:pt x="142" y="233"/>
                  </a:lnTo>
                  <a:lnTo>
                    <a:pt x="135" y="230"/>
                  </a:lnTo>
                  <a:lnTo>
                    <a:pt x="131" y="235"/>
                  </a:lnTo>
                  <a:lnTo>
                    <a:pt x="127" y="242"/>
                  </a:lnTo>
                  <a:lnTo>
                    <a:pt x="120" y="252"/>
                  </a:lnTo>
                  <a:lnTo>
                    <a:pt x="116" y="245"/>
                  </a:lnTo>
                  <a:lnTo>
                    <a:pt x="111" y="245"/>
                  </a:lnTo>
                  <a:lnTo>
                    <a:pt x="101" y="240"/>
                  </a:lnTo>
                  <a:lnTo>
                    <a:pt x="95" y="241"/>
                  </a:lnTo>
                  <a:lnTo>
                    <a:pt x="83" y="246"/>
                  </a:lnTo>
                  <a:lnTo>
                    <a:pt x="88" y="252"/>
                  </a:lnTo>
                  <a:lnTo>
                    <a:pt x="86" y="260"/>
                  </a:lnTo>
                  <a:lnTo>
                    <a:pt x="79" y="263"/>
                  </a:lnTo>
                  <a:lnTo>
                    <a:pt x="76" y="256"/>
                  </a:lnTo>
                  <a:lnTo>
                    <a:pt x="72" y="252"/>
                  </a:lnTo>
                  <a:lnTo>
                    <a:pt x="71" y="268"/>
                  </a:lnTo>
                  <a:lnTo>
                    <a:pt x="66" y="272"/>
                  </a:lnTo>
                  <a:lnTo>
                    <a:pt x="61" y="273"/>
                  </a:lnTo>
                  <a:lnTo>
                    <a:pt x="57" y="269"/>
                  </a:lnTo>
                  <a:lnTo>
                    <a:pt x="65" y="263"/>
                  </a:lnTo>
                  <a:lnTo>
                    <a:pt x="66" y="257"/>
                  </a:lnTo>
                  <a:lnTo>
                    <a:pt x="60" y="260"/>
                  </a:lnTo>
                  <a:lnTo>
                    <a:pt x="51" y="264"/>
                  </a:lnTo>
                  <a:lnTo>
                    <a:pt x="41" y="276"/>
                  </a:lnTo>
                  <a:lnTo>
                    <a:pt x="38" y="276"/>
                  </a:lnTo>
                  <a:lnTo>
                    <a:pt x="35" y="269"/>
                  </a:lnTo>
                  <a:lnTo>
                    <a:pt x="31" y="274"/>
                  </a:lnTo>
                  <a:lnTo>
                    <a:pt x="22" y="283"/>
                  </a:lnTo>
                  <a:lnTo>
                    <a:pt x="20" y="274"/>
                  </a:lnTo>
                  <a:lnTo>
                    <a:pt x="12" y="277"/>
                  </a:lnTo>
                  <a:lnTo>
                    <a:pt x="8" y="285"/>
                  </a:lnTo>
                  <a:lnTo>
                    <a:pt x="4" y="282"/>
                  </a:lnTo>
                  <a:lnTo>
                    <a:pt x="9" y="273"/>
                  </a:lnTo>
                  <a:lnTo>
                    <a:pt x="11" y="263"/>
                  </a:lnTo>
                  <a:lnTo>
                    <a:pt x="22" y="267"/>
                  </a:lnTo>
                  <a:lnTo>
                    <a:pt x="20" y="261"/>
                  </a:lnTo>
                  <a:lnTo>
                    <a:pt x="24" y="253"/>
                  </a:lnTo>
                  <a:lnTo>
                    <a:pt x="19" y="250"/>
                  </a:lnTo>
                  <a:lnTo>
                    <a:pt x="13" y="256"/>
                  </a:lnTo>
                  <a:lnTo>
                    <a:pt x="11" y="247"/>
                  </a:lnTo>
                  <a:lnTo>
                    <a:pt x="15" y="235"/>
                  </a:lnTo>
                  <a:lnTo>
                    <a:pt x="15" y="225"/>
                  </a:lnTo>
                  <a:lnTo>
                    <a:pt x="20" y="212"/>
                  </a:lnTo>
                  <a:lnTo>
                    <a:pt x="27" y="203"/>
                  </a:lnTo>
                  <a:lnTo>
                    <a:pt x="23" y="199"/>
                  </a:lnTo>
                  <a:lnTo>
                    <a:pt x="31" y="193"/>
                  </a:lnTo>
                  <a:lnTo>
                    <a:pt x="34" y="186"/>
                  </a:lnTo>
                  <a:lnTo>
                    <a:pt x="30" y="180"/>
                  </a:lnTo>
                  <a:lnTo>
                    <a:pt x="30" y="174"/>
                  </a:lnTo>
                  <a:lnTo>
                    <a:pt x="24" y="167"/>
                  </a:lnTo>
                  <a:lnTo>
                    <a:pt x="23" y="155"/>
                  </a:lnTo>
                  <a:lnTo>
                    <a:pt x="20" y="143"/>
                  </a:lnTo>
                  <a:lnTo>
                    <a:pt x="19" y="129"/>
                  </a:lnTo>
                  <a:lnTo>
                    <a:pt x="13" y="127"/>
                  </a:lnTo>
                  <a:lnTo>
                    <a:pt x="15" y="139"/>
                  </a:lnTo>
                  <a:lnTo>
                    <a:pt x="11" y="142"/>
                  </a:lnTo>
                  <a:lnTo>
                    <a:pt x="4" y="132"/>
                  </a:lnTo>
                  <a:lnTo>
                    <a:pt x="0" y="132"/>
                  </a:lnTo>
                  <a:lnTo>
                    <a:pt x="1" y="123"/>
                  </a:lnTo>
                  <a:lnTo>
                    <a:pt x="8" y="115"/>
                  </a:lnTo>
                  <a:lnTo>
                    <a:pt x="17" y="115"/>
                  </a:lnTo>
                  <a:lnTo>
                    <a:pt x="29" y="110"/>
                  </a:lnTo>
                  <a:lnTo>
                    <a:pt x="39" y="117"/>
                  </a:lnTo>
                  <a:lnTo>
                    <a:pt x="43" y="118"/>
                  </a:lnTo>
                  <a:lnTo>
                    <a:pt x="38" y="108"/>
                  </a:lnTo>
                  <a:lnTo>
                    <a:pt x="38" y="100"/>
                  </a:lnTo>
                  <a:lnTo>
                    <a:pt x="34" y="95"/>
                  </a:lnTo>
                  <a:lnTo>
                    <a:pt x="35" y="89"/>
                  </a:lnTo>
                  <a:lnTo>
                    <a:pt x="38" y="86"/>
                  </a:lnTo>
                  <a:lnTo>
                    <a:pt x="31" y="81"/>
                  </a:lnTo>
                  <a:lnTo>
                    <a:pt x="29" y="83"/>
                  </a:lnTo>
                  <a:lnTo>
                    <a:pt x="25" y="77"/>
                  </a:lnTo>
                  <a:lnTo>
                    <a:pt x="24" y="72"/>
                  </a:lnTo>
                  <a:lnTo>
                    <a:pt x="28" y="72"/>
                  </a:lnTo>
                  <a:lnTo>
                    <a:pt x="22" y="64"/>
                  </a:lnTo>
                  <a:lnTo>
                    <a:pt x="19" y="58"/>
                  </a:lnTo>
                  <a:lnTo>
                    <a:pt x="19" y="53"/>
                  </a:lnTo>
                  <a:lnTo>
                    <a:pt x="23" y="56"/>
                  </a:lnTo>
                  <a:lnTo>
                    <a:pt x="36" y="45"/>
                  </a:lnTo>
                  <a:lnTo>
                    <a:pt x="58" y="22"/>
                  </a:lnTo>
                  <a:lnTo>
                    <a:pt x="76" y="21"/>
                  </a:lnTo>
                  <a:lnTo>
                    <a:pt x="93" y="22"/>
                  </a:lnTo>
                  <a:lnTo>
                    <a:pt x="108" y="16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74" name="任意多边形: 形状 73"/>
            <p:cNvSpPr>
              <a:spLocks noChangeAspect="1"/>
            </p:cNvSpPr>
            <p:nvPr/>
          </p:nvSpPr>
          <p:spPr bwMode="gray">
            <a:xfrm>
              <a:off x="7428538" y="3291845"/>
              <a:ext cx="551779" cy="296843"/>
            </a:xfrm>
            <a:custGeom>
              <a:avLst/>
              <a:gdLst/>
              <a:ahLst/>
              <a:cxnLst>
                <a:cxn ang="0">
                  <a:pos x="46" y="227"/>
                </a:cxn>
                <a:cxn ang="0">
                  <a:pos x="129" y="180"/>
                </a:cxn>
                <a:cxn ang="0">
                  <a:pos x="243" y="132"/>
                </a:cxn>
                <a:cxn ang="0">
                  <a:pos x="313" y="149"/>
                </a:cxn>
                <a:cxn ang="0">
                  <a:pos x="387" y="187"/>
                </a:cxn>
                <a:cxn ang="0">
                  <a:pos x="508" y="190"/>
                </a:cxn>
                <a:cxn ang="0">
                  <a:pos x="552" y="160"/>
                </a:cxn>
                <a:cxn ang="0">
                  <a:pos x="554" y="99"/>
                </a:cxn>
                <a:cxn ang="0">
                  <a:pos x="582" y="33"/>
                </a:cxn>
                <a:cxn ang="0">
                  <a:pos x="645" y="6"/>
                </a:cxn>
                <a:cxn ang="0">
                  <a:pos x="731" y="47"/>
                </a:cxn>
                <a:cxn ang="0">
                  <a:pos x="787" y="103"/>
                </a:cxn>
                <a:cxn ang="0">
                  <a:pos x="830" y="154"/>
                </a:cxn>
                <a:cxn ang="0">
                  <a:pos x="944" y="132"/>
                </a:cxn>
                <a:cxn ang="0">
                  <a:pos x="1034" y="169"/>
                </a:cxn>
                <a:cxn ang="0">
                  <a:pos x="1104" y="201"/>
                </a:cxn>
                <a:cxn ang="0">
                  <a:pos x="1200" y="249"/>
                </a:cxn>
                <a:cxn ang="0">
                  <a:pos x="1317" y="237"/>
                </a:cxn>
                <a:cxn ang="0">
                  <a:pos x="1439" y="179"/>
                </a:cxn>
                <a:cxn ang="0">
                  <a:pos x="1528" y="199"/>
                </a:cxn>
                <a:cxn ang="0">
                  <a:pos x="1565" y="195"/>
                </a:cxn>
                <a:cxn ang="0">
                  <a:pos x="1525" y="255"/>
                </a:cxn>
                <a:cxn ang="0">
                  <a:pos x="1517" y="325"/>
                </a:cxn>
                <a:cxn ang="0">
                  <a:pos x="1570" y="391"/>
                </a:cxn>
                <a:cxn ang="0">
                  <a:pos x="1667" y="348"/>
                </a:cxn>
                <a:cxn ang="0">
                  <a:pos x="1721" y="415"/>
                </a:cxn>
                <a:cxn ang="0">
                  <a:pos x="1734" y="458"/>
                </a:cxn>
                <a:cxn ang="0">
                  <a:pos x="1663" y="461"/>
                </a:cxn>
                <a:cxn ang="0">
                  <a:pos x="1576" y="482"/>
                </a:cxn>
                <a:cxn ang="0">
                  <a:pos x="1489" y="551"/>
                </a:cxn>
                <a:cxn ang="0">
                  <a:pos x="1411" y="611"/>
                </a:cxn>
                <a:cxn ang="0">
                  <a:pos x="1344" y="588"/>
                </a:cxn>
                <a:cxn ang="0">
                  <a:pos x="1298" y="646"/>
                </a:cxn>
                <a:cxn ang="0">
                  <a:pos x="1255" y="752"/>
                </a:cxn>
                <a:cxn ang="0">
                  <a:pos x="1163" y="789"/>
                </a:cxn>
                <a:cxn ang="0">
                  <a:pos x="1088" y="788"/>
                </a:cxn>
                <a:cxn ang="0">
                  <a:pos x="1014" y="815"/>
                </a:cxn>
                <a:cxn ang="0">
                  <a:pos x="942" y="847"/>
                </a:cxn>
                <a:cxn ang="0">
                  <a:pos x="903" y="834"/>
                </a:cxn>
                <a:cxn ang="0">
                  <a:pos x="801" y="805"/>
                </a:cxn>
                <a:cxn ang="0">
                  <a:pos x="744" y="767"/>
                </a:cxn>
                <a:cxn ang="0">
                  <a:pos x="527" y="766"/>
                </a:cxn>
                <a:cxn ang="0">
                  <a:pos x="463" y="730"/>
                </a:cxn>
                <a:cxn ang="0">
                  <a:pos x="421" y="659"/>
                </a:cxn>
                <a:cxn ang="0">
                  <a:pos x="353" y="625"/>
                </a:cxn>
                <a:cxn ang="0">
                  <a:pos x="280" y="590"/>
                </a:cxn>
                <a:cxn ang="0">
                  <a:pos x="211" y="584"/>
                </a:cxn>
                <a:cxn ang="0">
                  <a:pos x="158" y="552"/>
                </a:cxn>
                <a:cxn ang="0">
                  <a:pos x="163" y="470"/>
                </a:cxn>
                <a:cxn ang="0">
                  <a:pos x="124" y="372"/>
                </a:cxn>
                <a:cxn ang="0">
                  <a:pos x="70" y="369"/>
                </a:cxn>
                <a:cxn ang="0">
                  <a:pos x="3" y="288"/>
                </a:cxn>
              </a:cxnLst>
              <a:rect l="0" t="0" r="r" b="b"/>
              <a:pathLst>
                <a:path w="1734" h="848">
                  <a:moveTo>
                    <a:pt x="0" y="273"/>
                  </a:moveTo>
                  <a:lnTo>
                    <a:pt x="12" y="251"/>
                  </a:lnTo>
                  <a:lnTo>
                    <a:pt x="28" y="234"/>
                  </a:lnTo>
                  <a:lnTo>
                    <a:pt x="46" y="227"/>
                  </a:lnTo>
                  <a:lnTo>
                    <a:pt x="65" y="221"/>
                  </a:lnTo>
                  <a:lnTo>
                    <a:pt x="84" y="208"/>
                  </a:lnTo>
                  <a:lnTo>
                    <a:pt x="104" y="192"/>
                  </a:lnTo>
                  <a:lnTo>
                    <a:pt x="129" y="180"/>
                  </a:lnTo>
                  <a:lnTo>
                    <a:pt x="154" y="158"/>
                  </a:lnTo>
                  <a:lnTo>
                    <a:pt x="195" y="146"/>
                  </a:lnTo>
                  <a:lnTo>
                    <a:pt x="220" y="135"/>
                  </a:lnTo>
                  <a:lnTo>
                    <a:pt x="243" y="132"/>
                  </a:lnTo>
                  <a:lnTo>
                    <a:pt x="265" y="136"/>
                  </a:lnTo>
                  <a:lnTo>
                    <a:pt x="281" y="142"/>
                  </a:lnTo>
                  <a:lnTo>
                    <a:pt x="294" y="153"/>
                  </a:lnTo>
                  <a:lnTo>
                    <a:pt x="313" y="149"/>
                  </a:lnTo>
                  <a:lnTo>
                    <a:pt x="334" y="148"/>
                  </a:lnTo>
                  <a:lnTo>
                    <a:pt x="351" y="151"/>
                  </a:lnTo>
                  <a:lnTo>
                    <a:pt x="382" y="180"/>
                  </a:lnTo>
                  <a:lnTo>
                    <a:pt x="387" y="187"/>
                  </a:lnTo>
                  <a:lnTo>
                    <a:pt x="404" y="190"/>
                  </a:lnTo>
                  <a:lnTo>
                    <a:pt x="451" y="183"/>
                  </a:lnTo>
                  <a:lnTo>
                    <a:pt x="464" y="189"/>
                  </a:lnTo>
                  <a:lnTo>
                    <a:pt x="508" y="190"/>
                  </a:lnTo>
                  <a:lnTo>
                    <a:pt x="546" y="185"/>
                  </a:lnTo>
                  <a:lnTo>
                    <a:pt x="556" y="180"/>
                  </a:lnTo>
                  <a:lnTo>
                    <a:pt x="556" y="172"/>
                  </a:lnTo>
                  <a:lnTo>
                    <a:pt x="552" y="160"/>
                  </a:lnTo>
                  <a:lnTo>
                    <a:pt x="555" y="146"/>
                  </a:lnTo>
                  <a:lnTo>
                    <a:pt x="565" y="130"/>
                  </a:lnTo>
                  <a:lnTo>
                    <a:pt x="565" y="114"/>
                  </a:lnTo>
                  <a:lnTo>
                    <a:pt x="554" y="99"/>
                  </a:lnTo>
                  <a:lnTo>
                    <a:pt x="550" y="81"/>
                  </a:lnTo>
                  <a:lnTo>
                    <a:pt x="552" y="63"/>
                  </a:lnTo>
                  <a:lnTo>
                    <a:pt x="568" y="49"/>
                  </a:lnTo>
                  <a:lnTo>
                    <a:pt x="582" y="33"/>
                  </a:lnTo>
                  <a:lnTo>
                    <a:pt x="600" y="18"/>
                  </a:lnTo>
                  <a:lnTo>
                    <a:pt x="611" y="1"/>
                  </a:lnTo>
                  <a:lnTo>
                    <a:pt x="625" y="0"/>
                  </a:lnTo>
                  <a:lnTo>
                    <a:pt x="645" y="6"/>
                  </a:lnTo>
                  <a:lnTo>
                    <a:pt x="659" y="17"/>
                  </a:lnTo>
                  <a:lnTo>
                    <a:pt x="696" y="27"/>
                  </a:lnTo>
                  <a:lnTo>
                    <a:pt x="707" y="41"/>
                  </a:lnTo>
                  <a:lnTo>
                    <a:pt x="731" y="47"/>
                  </a:lnTo>
                  <a:lnTo>
                    <a:pt x="755" y="50"/>
                  </a:lnTo>
                  <a:lnTo>
                    <a:pt x="772" y="57"/>
                  </a:lnTo>
                  <a:lnTo>
                    <a:pt x="782" y="73"/>
                  </a:lnTo>
                  <a:lnTo>
                    <a:pt x="787" y="103"/>
                  </a:lnTo>
                  <a:lnTo>
                    <a:pt x="787" y="124"/>
                  </a:lnTo>
                  <a:lnTo>
                    <a:pt x="792" y="124"/>
                  </a:lnTo>
                  <a:lnTo>
                    <a:pt x="807" y="138"/>
                  </a:lnTo>
                  <a:lnTo>
                    <a:pt x="830" y="154"/>
                  </a:lnTo>
                  <a:lnTo>
                    <a:pt x="864" y="165"/>
                  </a:lnTo>
                  <a:lnTo>
                    <a:pt x="892" y="159"/>
                  </a:lnTo>
                  <a:lnTo>
                    <a:pt x="919" y="144"/>
                  </a:lnTo>
                  <a:lnTo>
                    <a:pt x="944" y="132"/>
                  </a:lnTo>
                  <a:lnTo>
                    <a:pt x="975" y="140"/>
                  </a:lnTo>
                  <a:lnTo>
                    <a:pt x="1023" y="157"/>
                  </a:lnTo>
                  <a:lnTo>
                    <a:pt x="1033" y="169"/>
                  </a:lnTo>
                  <a:lnTo>
                    <a:pt x="1034" y="169"/>
                  </a:lnTo>
                  <a:lnTo>
                    <a:pt x="1040" y="174"/>
                  </a:lnTo>
                  <a:lnTo>
                    <a:pt x="1062" y="186"/>
                  </a:lnTo>
                  <a:lnTo>
                    <a:pt x="1083" y="192"/>
                  </a:lnTo>
                  <a:lnTo>
                    <a:pt x="1104" y="201"/>
                  </a:lnTo>
                  <a:lnTo>
                    <a:pt x="1118" y="221"/>
                  </a:lnTo>
                  <a:lnTo>
                    <a:pt x="1145" y="237"/>
                  </a:lnTo>
                  <a:lnTo>
                    <a:pt x="1177" y="242"/>
                  </a:lnTo>
                  <a:lnTo>
                    <a:pt x="1200" y="249"/>
                  </a:lnTo>
                  <a:lnTo>
                    <a:pt x="1218" y="250"/>
                  </a:lnTo>
                  <a:lnTo>
                    <a:pt x="1243" y="248"/>
                  </a:lnTo>
                  <a:lnTo>
                    <a:pt x="1261" y="256"/>
                  </a:lnTo>
                  <a:lnTo>
                    <a:pt x="1317" y="237"/>
                  </a:lnTo>
                  <a:lnTo>
                    <a:pt x="1351" y="229"/>
                  </a:lnTo>
                  <a:lnTo>
                    <a:pt x="1378" y="224"/>
                  </a:lnTo>
                  <a:lnTo>
                    <a:pt x="1415" y="195"/>
                  </a:lnTo>
                  <a:lnTo>
                    <a:pt x="1439" y="179"/>
                  </a:lnTo>
                  <a:lnTo>
                    <a:pt x="1464" y="170"/>
                  </a:lnTo>
                  <a:lnTo>
                    <a:pt x="1489" y="180"/>
                  </a:lnTo>
                  <a:lnTo>
                    <a:pt x="1507" y="195"/>
                  </a:lnTo>
                  <a:lnTo>
                    <a:pt x="1528" y="199"/>
                  </a:lnTo>
                  <a:lnTo>
                    <a:pt x="1545" y="195"/>
                  </a:lnTo>
                  <a:lnTo>
                    <a:pt x="1559" y="187"/>
                  </a:lnTo>
                  <a:lnTo>
                    <a:pt x="1565" y="190"/>
                  </a:lnTo>
                  <a:lnTo>
                    <a:pt x="1565" y="195"/>
                  </a:lnTo>
                  <a:lnTo>
                    <a:pt x="1556" y="203"/>
                  </a:lnTo>
                  <a:lnTo>
                    <a:pt x="1540" y="232"/>
                  </a:lnTo>
                  <a:lnTo>
                    <a:pt x="1529" y="246"/>
                  </a:lnTo>
                  <a:lnTo>
                    <a:pt x="1525" y="255"/>
                  </a:lnTo>
                  <a:lnTo>
                    <a:pt x="1525" y="271"/>
                  </a:lnTo>
                  <a:lnTo>
                    <a:pt x="1528" y="288"/>
                  </a:lnTo>
                  <a:lnTo>
                    <a:pt x="1525" y="308"/>
                  </a:lnTo>
                  <a:lnTo>
                    <a:pt x="1517" y="325"/>
                  </a:lnTo>
                  <a:lnTo>
                    <a:pt x="1517" y="347"/>
                  </a:lnTo>
                  <a:lnTo>
                    <a:pt x="1520" y="367"/>
                  </a:lnTo>
                  <a:lnTo>
                    <a:pt x="1529" y="382"/>
                  </a:lnTo>
                  <a:lnTo>
                    <a:pt x="1570" y="391"/>
                  </a:lnTo>
                  <a:lnTo>
                    <a:pt x="1595" y="389"/>
                  </a:lnTo>
                  <a:lnTo>
                    <a:pt x="1620" y="382"/>
                  </a:lnTo>
                  <a:lnTo>
                    <a:pt x="1638" y="369"/>
                  </a:lnTo>
                  <a:lnTo>
                    <a:pt x="1667" y="348"/>
                  </a:lnTo>
                  <a:lnTo>
                    <a:pt x="1673" y="362"/>
                  </a:lnTo>
                  <a:lnTo>
                    <a:pt x="1686" y="377"/>
                  </a:lnTo>
                  <a:lnTo>
                    <a:pt x="1715" y="401"/>
                  </a:lnTo>
                  <a:lnTo>
                    <a:pt x="1721" y="415"/>
                  </a:lnTo>
                  <a:lnTo>
                    <a:pt x="1719" y="428"/>
                  </a:lnTo>
                  <a:lnTo>
                    <a:pt x="1719" y="437"/>
                  </a:lnTo>
                  <a:lnTo>
                    <a:pt x="1733" y="445"/>
                  </a:lnTo>
                  <a:lnTo>
                    <a:pt x="1734" y="458"/>
                  </a:lnTo>
                  <a:lnTo>
                    <a:pt x="1724" y="464"/>
                  </a:lnTo>
                  <a:lnTo>
                    <a:pt x="1707" y="461"/>
                  </a:lnTo>
                  <a:lnTo>
                    <a:pt x="1688" y="456"/>
                  </a:lnTo>
                  <a:lnTo>
                    <a:pt x="1663" y="461"/>
                  </a:lnTo>
                  <a:lnTo>
                    <a:pt x="1638" y="465"/>
                  </a:lnTo>
                  <a:lnTo>
                    <a:pt x="1613" y="464"/>
                  </a:lnTo>
                  <a:lnTo>
                    <a:pt x="1592" y="468"/>
                  </a:lnTo>
                  <a:lnTo>
                    <a:pt x="1576" y="482"/>
                  </a:lnTo>
                  <a:lnTo>
                    <a:pt x="1525" y="538"/>
                  </a:lnTo>
                  <a:lnTo>
                    <a:pt x="1507" y="550"/>
                  </a:lnTo>
                  <a:lnTo>
                    <a:pt x="1500" y="552"/>
                  </a:lnTo>
                  <a:lnTo>
                    <a:pt x="1489" y="551"/>
                  </a:lnTo>
                  <a:lnTo>
                    <a:pt x="1477" y="551"/>
                  </a:lnTo>
                  <a:lnTo>
                    <a:pt x="1457" y="573"/>
                  </a:lnTo>
                  <a:lnTo>
                    <a:pt x="1438" y="594"/>
                  </a:lnTo>
                  <a:lnTo>
                    <a:pt x="1411" y="611"/>
                  </a:lnTo>
                  <a:lnTo>
                    <a:pt x="1393" y="611"/>
                  </a:lnTo>
                  <a:lnTo>
                    <a:pt x="1372" y="606"/>
                  </a:lnTo>
                  <a:lnTo>
                    <a:pt x="1360" y="593"/>
                  </a:lnTo>
                  <a:lnTo>
                    <a:pt x="1344" y="588"/>
                  </a:lnTo>
                  <a:lnTo>
                    <a:pt x="1323" y="594"/>
                  </a:lnTo>
                  <a:lnTo>
                    <a:pt x="1314" y="611"/>
                  </a:lnTo>
                  <a:lnTo>
                    <a:pt x="1301" y="631"/>
                  </a:lnTo>
                  <a:lnTo>
                    <a:pt x="1298" y="646"/>
                  </a:lnTo>
                  <a:lnTo>
                    <a:pt x="1320" y="675"/>
                  </a:lnTo>
                  <a:lnTo>
                    <a:pt x="1323" y="689"/>
                  </a:lnTo>
                  <a:lnTo>
                    <a:pt x="1265" y="738"/>
                  </a:lnTo>
                  <a:lnTo>
                    <a:pt x="1255" y="752"/>
                  </a:lnTo>
                  <a:lnTo>
                    <a:pt x="1235" y="767"/>
                  </a:lnTo>
                  <a:lnTo>
                    <a:pt x="1221" y="776"/>
                  </a:lnTo>
                  <a:lnTo>
                    <a:pt x="1191" y="787"/>
                  </a:lnTo>
                  <a:lnTo>
                    <a:pt x="1163" y="789"/>
                  </a:lnTo>
                  <a:lnTo>
                    <a:pt x="1158" y="792"/>
                  </a:lnTo>
                  <a:lnTo>
                    <a:pt x="1130" y="783"/>
                  </a:lnTo>
                  <a:lnTo>
                    <a:pt x="1114" y="789"/>
                  </a:lnTo>
                  <a:lnTo>
                    <a:pt x="1088" y="788"/>
                  </a:lnTo>
                  <a:lnTo>
                    <a:pt x="1070" y="795"/>
                  </a:lnTo>
                  <a:lnTo>
                    <a:pt x="1033" y="802"/>
                  </a:lnTo>
                  <a:lnTo>
                    <a:pt x="1022" y="805"/>
                  </a:lnTo>
                  <a:lnTo>
                    <a:pt x="1014" y="815"/>
                  </a:lnTo>
                  <a:lnTo>
                    <a:pt x="1003" y="819"/>
                  </a:lnTo>
                  <a:lnTo>
                    <a:pt x="990" y="821"/>
                  </a:lnTo>
                  <a:lnTo>
                    <a:pt x="960" y="832"/>
                  </a:lnTo>
                  <a:lnTo>
                    <a:pt x="942" y="847"/>
                  </a:lnTo>
                  <a:lnTo>
                    <a:pt x="932" y="848"/>
                  </a:lnTo>
                  <a:lnTo>
                    <a:pt x="920" y="845"/>
                  </a:lnTo>
                  <a:lnTo>
                    <a:pt x="909" y="836"/>
                  </a:lnTo>
                  <a:lnTo>
                    <a:pt x="903" y="834"/>
                  </a:lnTo>
                  <a:lnTo>
                    <a:pt x="874" y="832"/>
                  </a:lnTo>
                  <a:lnTo>
                    <a:pt x="852" y="825"/>
                  </a:lnTo>
                  <a:lnTo>
                    <a:pt x="834" y="815"/>
                  </a:lnTo>
                  <a:lnTo>
                    <a:pt x="801" y="805"/>
                  </a:lnTo>
                  <a:lnTo>
                    <a:pt x="778" y="795"/>
                  </a:lnTo>
                  <a:lnTo>
                    <a:pt x="763" y="782"/>
                  </a:lnTo>
                  <a:lnTo>
                    <a:pt x="754" y="771"/>
                  </a:lnTo>
                  <a:lnTo>
                    <a:pt x="744" y="767"/>
                  </a:lnTo>
                  <a:lnTo>
                    <a:pt x="710" y="756"/>
                  </a:lnTo>
                  <a:lnTo>
                    <a:pt x="693" y="754"/>
                  </a:lnTo>
                  <a:lnTo>
                    <a:pt x="675" y="756"/>
                  </a:lnTo>
                  <a:lnTo>
                    <a:pt x="527" y="766"/>
                  </a:lnTo>
                  <a:lnTo>
                    <a:pt x="506" y="766"/>
                  </a:lnTo>
                  <a:lnTo>
                    <a:pt x="492" y="760"/>
                  </a:lnTo>
                  <a:lnTo>
                    <a:pt x="476" y="746"/>
                  </a:lnTo>
                  <a:lnTo>
                    <a:pt x="463" y="730"/>
                  </a:lnTo>
                  <a:lnTo>
                    <a:pt x="451" y="716"/>
                  </a:lnTo>
                  <a:lnTo>
                    <a:pt x="439" y="696"/>
                  </a:lnTo>
                  <a:lnTo>
                    <a:pt x="432" y="676"/>
                  </a:lnTo>
                  <a:lnTo>
                    <a:pt x="421" y="659"/>
                  </a:lnTo>
                  <a:lnTo>
                    <a:pt x="410" y="644"/>
                  </a:lnTo>
                  <a:lnTo>
                    <a:pt x="398" y="643"/>
                  </a:lnTo>
                  <a:lnTo>
                    <a:pt x="385" y="633"/>
                  </a:lnTo>
                  <a:lnTo>
                    <a:pt x="353" y="625"/>
                  </a:lnTo>
                  <a:lnTo>
                    <a:pt x="337" y="616"/>
                  </a:lnTo>
                  <a:lnTo>
                    <a:pt x="322" y="606"/>
                  </a:lnTo>
                  <a:lnTo>
                    <a:pt x="292" y="596"/>
                  </a:lnTo>
                  <a:lnTo>
                    <a:pt x="280" y="590"/>
                  </a:lnTo>
                  <a:lnTo>
                    <a:pt x="267" y="590"/>
                  </a:lnTo>
                  <a:lnTo>
                    <a:pt x="254" y="595"/>
                  </a:lnTo>
                  <a:lnTo>
                    <a:pt x="245" y="595"/>
                  </a:lnTo>
                  <a:lnTo>
                    <a:pt x="211" y="584"/>
                  </a:lnTo>
                  <a:lnTo>
                    <a:pt x="180" y="581"/>
                  </a:lnTo>
                  <a:lnTo>
                    <a:pt x="164" y="574"/>
                  </a:lnTo>
                  <a:lnTo>
                    <a:pt x="157" y="567"/>
                  </a:lnTo>
                  <a:lnTo>
                    <a:pt x="158" y="552"/>
                  </a:lnTo>
                  <a:lnTo>
                    <a:pt x="166" y="536"/>
                  </a:lnTo>
                  <a:lnTo>
                    <a:pt x="167" y="517"/>
                  </a:lnTo>
                  <a:lnTo>
                    <a:pt x="163" y="498"/>
                  </a:lnTo>
                  <a:lnTo>
                    <a:pt x="163" y="470"/>
                  </a:lnTo>
                  <a:lnTo>
                    <a:pt x="151" y="427"/>
                  </a:lnTo>
                  <a:lnTo>
                    <a:pt x="141" y="410"/>
                  </a:lnTo>
                  <a:lnTo>
                    <a:pt x="134" y="388"/>
                  </a:lnTo>
                  <a:lnTo>
                    <a:pt x="124" y="372"/>
                  </a:lnTo>
                  <a:lnTo>
                    <a:pt x="108" y="369"/>
                  </a:lnTo>
                  <a:lnTo>
                    <a:pt x="93" y="361"/>
                  </a:lnTo>
                  <a:lnTo>
                    <a:pt x="77" y="358"/>
                  </a:lnTo>
                  <a:lnTo>
                    <a:pt x="70" y="369"/>
                  </a:lnTo>
                  <a:lnTo>
                    <a:pt x="55" y="358"/>
                  </a:lnTo>
                  <a:lnTo>
                    <a:pt x="44" y="337"/>
                  </a:lnTo>
                  <a:lnTo>
                    <a:pt x="14" y="314"/>
                  </a:lnTo>
                  <a:lnTo>
                    <a:pt x="3" y="288"/>
                  </a:lnTo>
                  <a:lnTo>
                    <a:pt x="0" y="277"/>
                  </a:lnTo>
                  <a:lnTo>
                    <a:pt x="0" y="2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75" name="任意多边形: 形状 74"/>
            <p:cNvSpPr>
              <a:spLocks noChangeAspect="1"/>
            </p:cNvSpPr>
            <p:nvPr/>
          </p:nvSpPr>
          <p:spPr bwMode="gray">
            <a:xfrm>
              <a:off x="7791090" y="4068874"/>
              <a:ext cx="41344" cy="40162"/>
            </a:xfrm>
            <a:custGeom>
              <a:avLst/>
              <a:gdLst/>
              <a:ahLst/>
              <a:cxnLst>
                <a:cxn ang="0">
                  <a:pos x="102" y="5"/>
                </a:cxn>
                <a:cxn ang="0">
                  <a:pos x="100" y="5"/>
                </a:cxn>
                <a:cxn ang="0">
                  <a:pos x="105" y="0"/>
                </a:cxn>
                <a:cxn ang="0">
                  <a:pos x="112" y="5"/>
                </a:cxn>
                <a:cxn ang="0">
                  <a:pos x="123" y="8"/>
                </a:cxn>
                <a:cxn ang="0">
                  <a:pos x="127" y="20"/>
                </a:cxn>
                <a:cxn ang="0">
                  <a:pos x="127" y="27"/>
                </a:cxn>
                <a:cxn ang="0">
                  <a:pos x="117" y="37"/>
                </a:cxn>
                <a:cxn ang="0">
                  <a:pos x="105" y="61"/>
                </a:cxn>
                <a:cxn ang="0">
                  <a:pos x="100" y="79"/>
                </a:cxn>
                <a:cxn ang="0">
                  <a:pos x="91" y="85"/>
                </a:cxn>
                <a:cxn ang="0">
                  <a:pos x="78" y="99"/>
                </a:cxn>
                <a:cxn ang="0">
                  <a:pos x="66" y="101"/>
                </a:cxn>
                <a:cxn ang="0">
                  <a:pos x="59" y="113"/>
                </a:cxn>
                <a:cxn ang="0">
                  <a:pos x="53" y="112"/>
                </a:cxn>
                <a:cxn ang="0">
                  <a:pos x="48" y="109"/>
                </a:cxn>
                <a:cxn ang="0">
                  <a:pos x="11" y="97"/>
                </a:cxn>
                <a:cxn ang="0">
                  <a:pos x="3" y="86"/>
                </a:cxn>
                <a:cxn ang="0">
                  <a:pos x="0" y="50"/>
                </a:cxn>
                <a:cxn ang="0">
                  <a:pos x="6" y="45"/>
                </a:cxn>
                <a:cxn ang="0">
                  <a:pos x="19" y="31"/>
                </a:cxn>
                <a:cxn ang="0">
                  <a:pos x="28" y="24"/>
                </a:cxn>
                <a:cxn ang="0">
                  <a:pos x="30" y="20"/>
                </a:cxn>
                <a:cxn ang="0">
                  <a:pos x="37" y="15"/>
                </a:cxn>
                <a:cxn ang="0">
                  <a:pos x="49" y="10"/>
                </a:cxn>
                <a:cxn ang="0">
                  <a:pos x="78" y="9"/>
                </a:cxn>
                <a:cxn ang="0">
                  <a:pos x="85" y="4"/>
                </a:cxn>
                <a:cxn ang="0">
                  <a:pos x="92" y="5"/>
                </a:cxn>
                <a:cxn ang="0">
                  <a:pos x="97" y="4"/>
                </a:cxn>
                <a:cxn ang="0">
                  <a:pos x="102" y="5"/>
                </a:cxn>
              </a:cxnLst>
              <a:rect l="0" t="0" r="r" b="b"/>
              <a:pathLst>
                <a:path w="127" h="113">
                  <a:moveTo>
                    <a:pt x="102" y="5"/>
                  </a:moveTo>
                  <a:lnTo>
                    <a:pt x="100" y="5"/>
                  </a:lnTo>
                  <a:lnTo>
                    <a:pt x="105" y="0"/>
                  </a:lnTo>
                  <a:lnTo>
                    <a:pt x="112" y="5"/>
                  </a:lnTo>
                  <a:lnTo>
                    <a:pt x="123" y="8"/>
                  </a:lnTo>
                  <a:lnTo>
                    <a:pt x="127" y="20"/>
                  </a:lnTo>
                  <a:lnTo>
                    <a:pt x="127" y="27"/>
                  </a:lnTo>
                  <a:lnTo>
                    <a:pt x="117" y="37"/>
                  </a:lnTo>
                  <a:lnTo>
                    <a:pt x="105" y="61"/>
                  </a:lnTo>
                  <a:lnTo>
                    <a:pt x="100" y="79"/>
                  </a:lnTo>
                  <a:lnTo>
                    <a:pt x="91" y="85"/>
                  </a:lnTo>
                  <a:lnTo>
                    <a:pt x="78" y="99"/>
                  </a:lnTo>
                  <a:lnTo>
                    <a:pt x="66" y="101"/>
                  </a:lnTo>
                  <a:lnTo>
                    <a:pt x="59" y="113"/>
                  </a:lnTo>
                  <a:lnTo>
                    <a:pt x="53" y="112"/>
                  </a:lnTo>
                  <a:lnTo>
                    <a:pt x="48" y="109"/>
                  </a:lnTo>
                  <a:lnTo>
                    <a:pt x="11" y="97"/>
                  </a:lnTo>
                  <a:lnTo>
                    <a:pt x="3" y="86"/>
                  </a:lnTo>
                  <a:lnTo>
                    <a:pt x="0" y="50"/>
                  </a:lnTo>
                  <a:lnTo>
                    <a:pt x="6" y="45"/>
                  </a:lnTo>
                  <a:lnTo>
                    <a:pt x="19" y="31"/>
                  </a:lnTo>
                  <a:lnTo>
                    <a:pt x="28" y="24"/>
                  </a:lnTo>
                  <a:lnTo>
                    <a:pt x="30" y="20"/>
                  </a:lnTo>
                  <a:lnTo>
                    <a:pt x="37" y="15"/>
                  </a:lnTo>
                  <a:lnTo>
                    <a:pt x="49" y="10"/>
                  </a:lnTo>
                  <a:lnTo>
                    <a:pt x="78" y="9"/>
                  </a:lnTo>
                  <a:lnTo>
                    <a:pt x="85" y="4"/>
                  </a:lnTo>
                  <a:lnTo>
                    <a:pt x="92" y="5"/>
                  </a:lnTo>
                  <a:lnTo>
                    <a:pt x="97" y="4"/>
                  </a:lnTo>
                  <a:lnTo>
                    <a:pt x="102" y="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76" name="任意多边形: 形状 75"/>
            <p:cNvSpPr>
              <a:spLocks noChangeAspect="1"/>
            </p:cNvSpPr>
            <p:nvPr/>
          </p:nvSpPr>
          <p:spPr bwMode="gray">
            <a:xfrm>
              <a:off x="7180476" y="3251684"/>
              <a:ext cx="1068574" cy="815445"/>
            </a:xfrm>
            <a:custGeom>
              <a:avLst/>
              <a:gdLst/>
              <a:ahLst/>
              <a:cxnLst>
                <a:cxn ang="0">
                  <a:pos x="2191" y="2191"/>
                </a:cxn>
                <a:cxn ang="0">
                  <a:pos x="2134" y="2244"/>
                </a:cxn>
                <a:cxn ang="0">
                  <a:pos x="2015" y="2329"/>
                </a:cxn>
                <a:cxn ang="0">
                  <a:pos x="1898" y="2261"/>
                </a:cxn>
                <a:cxn ang="0">
                  <a:pos x="1746" y="2168"/>
                </a:cxn>
                <a:cxn ang="0">
                  <a:pos x="1585" y="2194"/>
                </a:cxn>
                <a:cxn ang="0">
                  <a:pos x="1509" y="2247"/>
                </a:cxn>
                <a:cxn ang="0">
                  <a:pos x="1333" y="2120"/>
                </a:cxn>
                <a:cxn ang="0">
                  <a:pos x="1352" y="1901"/>
                </a:cxn>
                <a:cxn ang="0">
                  <a:pos x="1237" y="1793"/>
                </a:cxn>
                <a:cxn ang="0">
                  <a:pos x="1036" y="1874"/>
                </a:cxn>
                <a:cxn ang="0">
                  <a:pos x="881" y="1862"/>
                </a:cxn>
                <a:cxn ang="0">
                  <a:pos x="793" y="1879"/>
                </a:cxn>
                <a:cxn ang="0">
                  <a:pos x="691" y="1881"/>
                </a:cxn>
                <a:cxn ang="0">
                  <a:pos x="603" y="1834"/>
                </a:cxn>
                <a:cxn ang="0">
                  <a:pos x="556" y="1803"/>
                </a:cxn>
                <a:cxn ang="0">
                  <a:pos x="423" y="1731"/>
                </a:cxn>
                <a:cxn ang="0">
                  <a:pos x="348" y="1701"/>
                </a:cxn>
                <a:cxn ang="0">
                  <a:pos x="291" y="1675"/>
                </a:cxn>
                <a:cxn ang="0">
                  <a:pos x="278" y="1580"/>
                </a:cxn>
                <a:cxn ang="0">
                  <a:pos x="322" y="1567"/>
                </a:cxn>
                <a:cxn ang="0">
                  <a:pos x="300" y="1492"/>
                </a:cxn>
                <a:cxn ang="0">
                  <a:pos x="360" y="1411"/>
                </a:cxn>
                <a:cxn ang="0">
                  <a:pos x="326" y="1368"/>
                </a:cxn>
                <a:cxn ang="0">
                  <a:pos x="230" y="1391"/>
                </a:cxn>
                <a:cxn ang="0">
                  <a:pos x="126" y="1355"/>
                </a:cxn>
                <a:cxn ang="0">
                  <a:pos x="88" y="1295"/>
                </a:cxn>
                <a:cxn ang="0">
                  <a:pos x="63" y="1212"/>
                </a:cxn>
                <a:cxn ang="0">
                  <a:pos x="105" y="1043"/>
                </a:cxn>
                <a:cxn ang="0">
                  <a:pos x="364" y="920"/>
                </a:cxn>
                <a:cxn ang="0">
                  <a:pos x="471" y="693"/>
                </a:cxn>
                <a:cxn ang="0">
                  <a:pos x="656" y="507"/>
                </a:cxn>
                <a:cxn ang="0">
                  <a:pos x="854" y="474"/>
                </a:cxn>
                <a:cxn ang="0">
                  <a:pos x="1031" y="711"/>
                </a:cxn>
                <a:cxn ang="0">
                  <a:pos x="1283" y="882"/>
                </a:cxn>
                <a:cxn ang="0">
                  <a:pos x="1719" y="963"/>
                </a:cxn>
                <a:cxn ang="0">
                  <a:pos x="2042" y="854"/>
                </a:cxn>
                <a:cxn ang="0">
                  <a:pos x="2284" y="666"/>
                </a:cxn>
                <a:cxn ang="0">
                  <a:pos x="2450" y="478"/>
                </a:cxn>
                <a:cxn ang="0">
                  <a:pos x="2342" y="311"/>
                </a:cxn>
                <a:cxn ang="0">
                  <a:pos x="2557" y="161"/>
                </a:cxn>
                <a:cxn ang="0">
                  <a:pos x="2738" y="0"/>
                </a:cxn>
                <a:cxn ang="0">
                  <a:pos x="2901" y="155"/>
                </a:cxn>
                <a:cxn ang="0">
                  <a:pos x="3109" y="394"/>
                </a:cxn>
                <a:cxn ang="0">
                  <a:pos x="3323" y="441"/>
                </a:cxn>
                <a:cxn ang="0">
                  <a:pos x="3195" y="693"/>
                </a:cxn>
                <a:cxn ang="0">
                  <a:pos x="2994" y="941"/>
                </a:cxn>
                <a:cxn ang="0">
                  <a:pos x="2729" y="1097"/>
                </a:cxn>
                <a:cxn ang="0">
                  <a:pos x="2616" y="1118"/>
                </a:cxn>
                <a:cxn ang="0">
                  <a:pos x="2542" y="1082"/>
                </a:cxn>
                <a:cxn ang="0">
                  <a:pos x="2444" y="1221"/>
                </a:cxn>
                <a:cxn ang="0">
                  <a:pos x="2611" y="1254"/>
                </a:cxn>
                <a:cxn ang="0">
                  <a:pos x="2643" y="1301"/>
                </a:cxn>
                <a:cxn ang="0">
                  <a:pos x="2521" y="1404"/>
                </a:cxn>
                <a:cxn ang="0">
                  <a:pos x="2646" y="1642"/>
                </a:cxn>
                <a:cxn ang="0">
                  <a:pos x="2640" y="1677"/>
                </a:cxn>
                <a:cxn ang="0">
                  <a:pos x="2624" y="1743"/>
                </a:cxn>
                <a:cxn ang="0">
                  <a:pos x="2628" y="1814"/>
                </a:cxn>
                <a:cxn ang="0">
                  <a:pos x="2555" y="1933"/>
                </a:cxn>
                <a:cxn ang="0">
                  <a:pos x="2512" y="2028"/>
                </a:cxn>
                <a:cxn ang="0">
                  <a:pos x="2435" y="2097"/>
                </a:cxn>
                <a:cxn ang="0">
                  <a:pos x="2344" y="2177"/>
                </a:cxn>
                <a:cxn ang="0">
                  <a:pos x="2245" y="2202"/>
                </a:cxn>
              </a:cxnLst>
              <a:rect l="0" t="0" r="r" b="b"/>
              <a:pathLst>
                <a:path w="3356" h="2335">
                  <a:moveTo>
                    <a:pt x="2243" y="2202"/>
                  </a:moveTo>
                  <a:lnTo>
                    <a:pt x="2240" y="2209"/>
                  </a:lnTo>
                  <a:lnTo>
                    <a:pt x="2239" y="2206"/>
                  </a:lnTo>
                  <a:lnTo>
                    <a:pt x="2239" y="2202"/>
                  </a:lnTo>
                  <a:lnTo>
                    <a:pt x="2235" y="2199"/>
                  </a:lnTo>
                  <a:lnTo>
                    <a:pt x="2226" y="2201"/>
                  </a:lnTo>
                  <a:lnTo>
                    <a:pt x="2225" y="2202"/>
                  </a:lnTo>
                  <a:lnTo>
                    <a:pt x="2224" y="2202"/>
                  </a:lnTo>
                  <a:lnTo>
                    <a:pt x="2224" y="2205"/>
                  </a:lnTo>
                  <a:lnTo>
                    <a:pt x="2229" y="2211"/>
                  </a:lnTo>
                  <a:lnTo>
                    <a:pt x="2224" y="2212"/>
                  </a:lnTo>
                  <a:lnTo>
                    <a:pt x="2211" y="2213"/>
                  </a:lnTo>
                  <a:lnTo>
                    <a:pt x="2210" y="2209"/>
                  </a:lnTo>
                  <a:lnTo>
                    <a:pt x="2211" y="2206"/>
                  </a:lnTo>
                  <a:lnTo>
                    <a:pt x="2209" y="2202"/>
                  </a:lnTo>
                  <a:lnTo>
                    <a:pt x="2199" y="2194"/>
                  </a:lnTo>
                  <a:lnTo>
                    <a:pt x="2191" y="2191"/>
                  </a:lnTo>
                  <a:lnTo>
                    <a:pt x="2188" y="2185"/>
                  </a:lnTo>
                  <a:lnTo>
                    <a:pt x="2186" y="2198"/>
                  </a:lnTo>
                  <a:lnTo>
                    <a:pt x="2186" y="2209"/>
                  </a:lnTo>
                  <a:lnTo>
                    <a:pt x="2187" y="2216"/>
                  </a:lnTo>
                  <a:lnTo>
                    <a:pt x="2187" y="2218"/>
                  </a:lnTo>
                  <a:lnTo>
                    <a:pt x="2183" y="2220"/>
                  </a:lnTo>
                  <a:lnTo>
                    <a:pt x="2180" y="2220"/>
                  </a:lnTo>
                  <a:lnTo>
                    <a:pt x="2171" y="2209"/>
                  </a:lnTo>
                  <a:lnTo>
                    <a:pt x="2164" y="2204"/>
                  </a:lnTo>
                  <a:lnTo>
                    <a:pt x="2161" y="2198"/>
                  </a:lnTo>
                  <a:lnTo>
                    <a:pt x="2155" y="2215"/>
                  </a:lnTo>
                  <a:lnTo>
                    <a:pt x="2155" y="2222"/>
                  </a:lnTo>
                  <a:lnTo>
                    <a:pt x="2156" y="2227"/>
                  </a:lnTo>
                  <a:lnTo>
                    <a:pt x="2156" y="2236"/>
                  </a:lnTo>
                  <a:lnTo>
                    <a:pt x="2153" y="2239"/>
                  </a:lnTo>
                  <a:lnTo>
                    <a:pt x="2149" y="2237"/>
                  </a:lnTo>
                  <a:lnTo>
                    <a:pt x="2134" y="2244"/>
                  </a:lnTo>
                  <a:lnTo>
                    <a:pt x="2123" y="2245"/>
                  </a:lnTo>
                  <a:lnTo>
                    <a:pt x="2116" y="2249"/>
                  </a:lnTo>
                  <a:lnTo>
                    <a:pt x="2107" y="2249"/>
                  </a:lnTo>
                  <a:lnTo>
                    <a:pt x="2105" y="2247"/>
                  </a:lnTo>
                  <a:lnTo>
                    <a:pt x="2094" y="2249"/>
                  </a:lnTo>
                  <a:lnTo>
                    <a:pt x="2084" y="2258"/>
                  </a:lnTo>
                  <a:lnTo>
                    <a:pt x="2073" y="2261"/>
                  </a:lnTo>
                  <a:lnTo>
                    <a:pt x="2059" y="2263"/>
                  </a:lnTo>
                  <a:lnTo>
                    <a:pt x="2051" y="2261"/>
                  </a:lnTo>
                  <a:lnTo>
                    <a:pt x="2048" y="2265"/>
                  </a:lnTo>
                  <a:lnTo>
                    <a:pt x="2038" y="2270"/>
                  </a:lnTo>
                  <a:lnTo>
                    <a:pt x="2024" y="2274"/>
                  </a:lnTo>
                  <a:lnTo>
                    <a:pt x="2015" y="2271"/>
                  </a:lnTo>
                  <a:lnTo>
                    <a:pt x="2004" y="2297"/>
                  </a:lnTo>
                  <a:lnTo>
                    <a:pt x="2011" y="2309"/>
                  </a:lnTo>
                  <a:lnTo>
                    <a:pt x="2015" y="2317"/>
                  </a:lnTo>
                  <a:lnTo>
                    <a:pt x="2015" y="2329"/>
                  </a:lnTo>
                  <a:lnTo>
                    <a:pt x="1999" y="2335"/>
                  </a:lnTo>
                  <a:lnTo>
                    <a:pt x="1988" y="2329"/>
                  </a:lnTo>
                  <a:lnTo>
                    <a:pt x="1973" y="2298"/>
                  </a:lnTo>
                  <a:lnTo>
                    <a:pt x="1971" y="2291"/>
                  </a:lnTo>
                  <a:lnTo>
                    <a:pt x="1972" y="2288"/>
                  </a:lnTo>
                  <a:lnTo>
                    <a:pt x="1978" y="2266"/>
                  </a:lnTo>
                  <a:lnTo>
                    <a:pt x="1974" y="2259"/>
                  </a:lnTo>
                  <a:lnTo>
                    <a:pt x="1968" y="2261"/>
                  </a:lnTo>
                  <a:lnTo>
                    <a:pt x="1958" y="2269"/>
                  </a:lnTo>
                  <a:lnTo>
                    <a:pt x="1947" y="2269"/>
                  </a:lnTo>
                  <a:lnTo>
                    <a:pt x="1942" y="2264"/>
                  </a:lnTo>
                  <a:lnTo>
                    <a:pt x="1941" y="2259"/>
                  </a:lnTo>
                  <a:lnTo>
                    <a:pt x="1923" y="2254"/>
                  </a:lnTo>
                  <a:lnTo>
                    <a:pt x="1915" y="2252"/>
                  </a:lnTo>
                  <a:lnTo>
                    <a:pt x="1911" y="2252"/>
                  </a:lnTo>
                  <a:lnTo>
                    <a:pt x="1907" y="2260"/>
                  </a:lnTo>
                  <a:lnTo>
                    <a:pt x="1898" y="2261"/>
                  </a:lnTo>
                  <a:lnTo>
                    <a:pt x="1898" y="2269"/>
                  </a:lnTo>
                  <a:lnTo>
                    <a:pt x="1895" y="2258"/>
                  </a:lnTo>
                  <a:lnTo>
                    <a:pt x="1890" y="2261"/>
                  </a:lnTo>
                  <a:lnTo>
                    <a:pt x="1881" y="2265"/>
                  </a:lnTo>
                  <a:lnTo>
                    <a:pt x="1874" y="2260"/>
                  </a:lnTo>
                  <a:lnTo>
                    <a:pt x="1855" y="2261"/>
                  </a:lnTo>
                  <a:lnTo>
                    <a:pt x="1845" y="2259"/>
                  </a:lnTo>
                  <a:lnTo>
                    <a:pt x="1840" y="2254"/>
                  </a:lnTo>
                  <a:lnTo>
                    <a:pt x="1817" y="2240"/>
                  </a:lnTo>
                  <a:lnTo>
                    <a:pt x="1810" y="2228"/>
                  </a:lnTo>
                  <a:lnTo>
                    <a:pt x="1805" y="2213"/>
                  </a:lnTo>
                  <a:lnTo>
                    <a:pt x="1810" y="2198"/>
                  </a:lnTo>
                  <a:lnTo>
                    <a:pt x="1806" y="2189"/>
                  </a:lnTo>
                  <a:lnTo>
                    <a:pt x="1786" y="2188"/>
                  </a:lnTo>
                  <a:lnTo>
                    <a:pt x="1773" y="2184"/>
                  </a:lnTo>
                  <a:lnTo>
                    <a:pt x="1758" y="2178"/>
                  </a:lnTo>
                  <a:lnTo>
                    <a:pt x="1746" y="2168"/>
                  </a:lnTo>
                  <a:lnTo>
                    <a:pt x="1731" y="2163"/>
                  </a:lnTo>
                  <a:lnTo>
                    <a:pt x="1724" y="2164"/>
                  </a:lnTo>
                  <a:lnTo>
                    <a:pt x="1714" y="2175"/>
                  </a:lnTo>
                  <a:lnTo>
                    <a:pt x="1704" y="2182"/>
                  </a:lnTo>
                  <a:lnTo>
                    <a:pt x="1689" y="2190"/>
                  </a:lnTo>
                  <a:lnTo>
                    <a:pt x="1683" y="2191"/>
                  </a:lnTo>
                  <a:lnTo>
                    <a:pt x="1675" y="2189"/>
                  </a:lnTo>
                  <a:lnTo>
                    <a:pt x="1666" y="2196"/>
                  </a:lnTo>
                  <a:lnTo>
                    <a:pt x="1656" y="2201"/>
                  </a:lnTo>
                  <a:lnTo>
                    <a:pt x="1653" y="2195"/>
                  </a:lnTo>
                  <a:lnTo>
                    <a:pt x="1639" y="2199"/>
                  </a:lnTo>
                  <a:lnTo>
                    <a:pt x="1633" y="2194"/>
                  </a:lnTo>
                  <a:lnTo>
                    <a:pt x="1627" y="2195"/>
                  </a:lnTo>
                  <a:lnTo>
                    <a:pt x="1612" y="2205"/>
                  </a:lnTo>
                  <a:lnTo>
                    <a:pt x="1606" y="2204"/>
                  </a:lnTo>
                  <a:lnTo>
                    <a:pt x="1598" y="2196"/>
                  </a:lnTo>
                  <a:lnTo>
                    <a:pt x="1585" y="2194"/>
                  </a:lnTo>
                  <a:lnTo>
                    <a:pt x="1583" y="2191"/>
                  </a:lnTo>
                  <a:lnTo>
                    <a:pt x="1579" y="2194"/>
                  </a:lnTo>
                  <a:lnTo>
                    <a:pt x="1575" y="2200"/>
                  </a:lnTo>
                  <a:lnTo>
                    <a:pt x="1569" y="2207"/>
                  </a:lnTo>
                  <a:lnTo>
                    <a:pt x="1569" y="2211"/>
                  </a:lnTo>
                  <a:lnTo>
                    <a:pt x="1562" y="2207"/>
                  </a:lnTo>
                  <a:lnTo>
                    <a:pt x="1562" y="2205"/>
                  </a:lnTo>
                  <a:lnTo>
                    <a:pt x="1542" y="2204"/>
                  </a:lnTo>
                  <a:lnTo>
                    <a:pt x="1533" y="2211"/>
                  </a:lnTo>
                  <a:lnTo>
                    <a:pt x="1532" y="2223"/>
                  </a:lnTo>
                  <a:lnTo>
                    <a:pt x="1535" y="2240"/>
                  </a:lnTo>
                  <a:lnTo>
                    <a:pt x="1541" y="2256"/>
                  </a:lnTo>
                  <a:lnTo>
                    <a:pt x="1540" y="2271"/>
                  </a:lnTo>
                  <a:lnTo>
                    <a:pt x="1536" y="2275"/>
                  </a:lnTo>
                  <a:lnTo>
                    <a:pt x="1515" y="2280"/>
                  </a:lnTo>
                  <a:lnTo>
                    <a:pt x="1510" y="2253"/>
                  </a:lnTo>
                  <a:lnTo>
                    <a:pt x="1509" y="2247"/>
                  </a:lnTo>
                  <a:lnTo>
                    <a:pt x="1497" y="2245"/>
                  </a:lnTo>
                  <a:lnTo>
                    <a:pt x="1482" y="2258"/>
                  </a:lnTo>
                  <a:lnTo>
                    <a:pt x="1462" y="2260"/>
                  </a:lnTo>
                  <a:lnTo>
                    <a:pt x="1444" y="2243"/>
                  </a:lnTo>
                  <a:lnTo>
                    <a:pt x="1441" y="2231"/>
                  </a:lnTo>
                  <a:lnTo>
                    <a:pt x="1423" y="2225"/>
                  </a:lnTo>
                  <a:lnTo>
                    <a:pt x="1408" y="2222"/>
                  </a:lnTo>
                  <a:lnTo>
                    <a:pt x="1412" y="2202"/>
                  </a:lnTo>
                  <a:lnTo>
                    <a:pt x="1418" y="2175"/>
                  </a:lnTo>
                  <a:lnTo>
                    <a:pt x="1402" y="2167"/>
                  </a:lnTo>
                  <a:lnTo>
                    <a:pt x="1388" y="2157"/>
                  </a:lnTo>
                  <a:lnTo>
                    <a:pt x="1387" y="2137"/>
                  </a:lnTo>
                  <a:lnTo>
                    <a:pt x="1382" y="2123"/>
                  </a:lnTo>
                  <a:lnTo>
                    <a:pt x="1382" y="2112"/>
                  </a:lnTo>
                  <a:lnTo>
                    <a:pt x="1363" y="2113"/>
                  </a:lnTo>
                  <a:lnTo>
                    <a:pt x="1344" y="2114"/>
                  </a:lnTo>
                  <a:lnTo>
                    <a:pt x="1333" y="2120"/>
                  </a:lnTo>
                  <a:lnTo>
                    <a:pt x="1320" y="2134"/>
                  </a:lnTo>
                  <a:lnTo>
                    <a:pt x="1315" y="2129"/>
                  </a:lnTo>
                  <a:lnTo>
                    <a:pt x="1325" y="2112"/>
                  </a:lnTo>
                  <a:lnTo>
                    <a:pt x="1326" y="2103"/>
                  </a:lnTo>
                  <a:lnTo>
                    <a:pt x="1322" y="2087"/>
                  </a:lnTo>
                  <a:lnTo>
                    <a:pt x="1328" y="2073"/>
                  </a:lnTo>
                  <a:lnTo>
                    <a:pt x="1332" y="2054"/>
                  </a:lnTo>
                  <a:lnTo>
                    <a:pt x="1343" y="2043"/>
                  </a:lnTo>
                  <a:lnTo>
                    <a:pt x="1347" y="2033"/>
                  </a:lnTo>
                  <a:lnTo>
                    <a:pt x="1354" y="2030"/>
                  </a:lnTo>
                  <a:lnTo>
                    <a:pt x="1363" y="2019"/>
                  </a:lnTo>
                  <a:lnTo>
                    <a:pt x="1372" y="1992"/>
                  </a:lnTo>
                  <a:lnTo>
                    <a:pt x="1372" y="1984"/>
                  </a:lnTo>
                  <a:lnTo>
                    <a:pt x="1376" y="1956"/>
                  </a:lnTo>
                  <a:lnTo>
                    <a:pt x="1375" y="1935"/>
                  </a:lnTo>
                  <a:lnTo>
                    <a:pt x="1368" y="1903"/>
                  </a:lnTo>
                  <a:lnTo>
                    <a:pt x="1352" y="1901"/>
                  </a:lnTo>
                  <a:lnTo>
                    <a:pt x="1347" y="1893"/>
                  </a:lnTo>
                  <a:lnTo>
                    <a:pt x="1343" y="1876"/>
                  </a:lnTo>
                  <a:lnTo>
                    <a:pt x="1331" y="1862"/>
                  </a:lnTo>
                  <a:lnTo>
                    <a:pt x="1318" y="1856"/>
                  </a:lnTo>
                  <a:lnTo>
                    <a:pt x="1315" y="1856"/>
                  </a:lnTo>
                  <a:lnTo>
                    <a:pt x="1311" y="1861"/>
                  </a:lnTo>
                  <a:lnTo>
                    <a:pt x="1302" y="1865"/>
                  </a:lnTo>
                  <a:lnTo>
                    <a:pt x="1298" y="1852"/>
                  </a:lnTo>
                  <a:lnTo>
                    <a:pt x="1288" y="1849"/>
                  </a:lnTo>
                  <a:lnTo>
                    <a:pt x="1274" y="1849"/>
                  </a:lnTo>
                  <a:lnTo>
                    <a:pt x="1264" y="1845"/>
                  </a:lnTo>
                  <a:lnTo>
                    <a:pt x="1246" y="1845"/>
                  </a:lnTo>
                  <a:lnTo>
                    <a:pt x="1248" y="1829"/>
                  </a:lnTo>
                  <a:lnTo>
                    <a:pt x="1250" y="1814"/>
                  </a:lnTo>
                  <a:lnTo>
                    <a:pt x="1237" y="1812"/>
                  </a:lnTo>
                  <a:lnTo>
                    <a:pt x="1235" y="1801"/>
                  </a:lnTo>
                  <a:lnTo>
                    <a:pt x="1237" y="1793"/>
                  </a:lnTo>
                  <a:lnTo>
                    <a:pt x="1226" y="1781"/>
                  </a:lnTo>
                  <a:lnTo>
                    <a:pt x="1214" y="1785"/>
                  </a:lnTo>
                  <a:lnTo>
                    <a:pt x="1199" y="1795"/>
                  </a:lnTo>
                  <a:lnTo>
                    <a:pt x="1186" y="1798"/>
                  </a:lnTo>
                  <a:lnTo>
                    <a:pt x="1166" y="1800"/>
                  </a:lnTo>
                  <a:lnTo>
                    <a:pt x="1157" y="1798"/>
                  </a:lnTo>
                  <a:lnTo>
                    <a:pt x="1151" y="1793"/>
                  </a:lnTo>
                  <a:lnTo>
                    <a:pt x="1146" y="1792"/>
                  </a:lnTo>
                  <a:lnTo>
                    <a:pt x="1137" y="1797"/>
                  </a:lnTo>
                  <a:lnTo>
                    <a:pt x="1128" y="1803"/>
                  </a:lnTo>
                  <a:lnTo>
                    <a:pt x="1122" y="1814"/>
                  </a:lnTo>
                  <a:lnTo>
                    <a:pt x="1102" y="1831"/>
                  </a:lnTo>
                  <a:lnTo>
                    <a:pt x="1087" y="1835"/>
                  </a:lnTo>
                  <a:lnTo>
                    <a:pt x="1073" y="1851"/>
                  </a:lnTo>
                  <a:lnTo>
                    <a:pt x="1063" y="1858"/>
                  </a:lnTo>
                  <a:lnTo>
                    <a:pt x="1048" y="1866"/>
                  </a:lnTo>
                  <a:lnTo>
                    <a:pt x="1036" y="1874"/>
                  </a:lnTo>
                  <a:lnTo>
                    <a:pt x="1008" y="1881"/>
                  </a:lnTo>
                  <a:lnTo>
                    <a:pt x="990" y="1886"/>
                  </a:lnTo>
                  <a:lnTo>
                    <a:pt x="992" y="1888"/>
                  </a:lnTo>
                  <a:lnTo>
                    <a:pt x="992" y="1886"/>
                  </a:lnTo>
                  <a:lnTo>
                    <a:pt x="978" y="1878"/>
                  </a:lnTo>
                  <a:lnTo>
                    <a:pt x="976" y="1874"/>
                  </a:lnTo>
                  <a:lnTo>
                    <a:pt x="973" y="1873"/>
                  </a:lnTo>
                  <a:lnTo>
                    <a:pt x="958" y="1877"/>
                  </a:lnTo>
                  <a:lnTo>
                    <a:pt x="954" y="1877"/>
                  </a:lnTo>
                  <a:lnTo>
                    <a:pt x="940" y="1872"/>
                  </a:lnTo>
                  <a:lnTo>
                    <a:pt x="924" y="1871"/>
                  </a:lnTo>
                  <a:lnTo>
                    <a:pt x="917" y="1866"/>
                  </a:lnTo>
                  <a:lnTo>
                    <a:pt x="917" y="1863"/>
                  </a:lnTo>
                  <a:lnTo>
                    <a:pt x="913" y="1857"/>
                  </a:lnTo>
                  <a:lnTo>
                    <a:pt x="907" y="1856"/>
                  </a:lnTo>
                  <a:lnTo>
                    <a:pt x="893" y="1857"/>
                  </a:lnTo>
                  <a:lnTo>
                    <a:pt x="881" y="1862"/>
                  </a:lnTo>
                  <a:lnTo>
                    <a:pt x="870" y="1873"/>
                  </a:lnTo>
                  <a:lnTo>
                    <a:pt x="860" y="1889"/>
                  </a:lnTo>
                  <a:lnTo>
                    <a:pt x="839" y="1909"/>
                  </a:lnTo>
                  <a:lnTo>
                    <a:pt x="838" y="1915"/>
                  </a:lnTo>
                  <a:lnTo>
                    <a:pt x="833" y="1915"/>
                  </a:lnTo>
                  <a:lnTo>
                    <a:pt x="829" y="1913"/>
                  </a:lnTo>
                  <a:lnTo>
                    <a:pt x="827" y="1910"/>
                  </a:lnTo>
                  <a:lnTo>
                    <a:pt x="827" y="1903"/>
                  </a:lnTo>
                  <a:lnTo>
                    <a:pt x="831" y="1890"/>
                  </a:lnTo>
                  <a:lnTo>
                    <a:pt x="831" y="1884"/>
                  </a:lnTo>
                  <a:lnTo>
                    <a:pt x="828" y="1874"/>
                  </a:lnTo>
                  <a:lnTo>
                    <a:pt x="827" y="1871"/>
                  </a:lnTo>
                  <a:lnTo>
                    <a:pt x="822" y="1868"/>
                  </a:lnTo>
                  <a:lnTo>
                    <a:pt x="817" y="1870"/>
                  </a:lnTo>
                  <a:lnTo>
                    <a:pt x="809" y="1876"/>
                  </a:lnTo>
                  <a:lnTo>
                    <a:pt x="801" y="1876"/>
                  </a:lnTo>
                  <a:lnTo>
                    <a:pt x="793" y="1879"/>
                  </a:lnTo>
                  <a:lnTo>
                    <a:pt x="791" y="1881"/>
                  </a:lnTo>
                  <a:lnTo>
                    <a:pt x="788" y="1879"/>
                  </a:lnTo>
                  <a:lnTo>
                    <a:pt x="780" y="1881"/>
                  </a:lnTo>
                  <a:lnTo>
                    <a:pt x="774" y="1889"/>
                  </a:lnTo>
                  <a:lnTo>
                    <a:pt x="771" y="1889"/>
                  </a:lnTo>
                  <a:lnTo>
                    <a:pt x="757" y="1886"/>
                  </a:lnTo>
                  <a:lnTo>
                    <a:pt x="750" y="1888"/>
                  </a:lnTo>
                  <a:lnTo>
                    <a:pt x="746" y="1887"/>
                  </a:lnTo>
                  <a:lnTo>
                    <a:pt x="739" y="1883"/>
                  </a:lnTo>
                  <a:lnTo>
                    <a:pt x="729" y="1881"/>
                  </a:lnTo>
                  <a:lnTo>
                    <a:pt x="723" y="1873"/>
                  </a:lnTo>
                  <a:lnTo>
                    <a:pt x="713" y="1873"/>
                  </a:lnTo>
                  <a:lnTo>
                    <a:pt x="708" y="1874"/>
                  </a:lnTo>
                  <a:lnTo>
                    <a:pt x="704" y="1881"/>
                  </a:lnTo>
                  <a:lnTo>
                    <a:pt x="702" y="1882"/>
                  </a:lnTo>
                  <a:lnTo>
                    <a:pt x="696" y="1879"/>
                  </a:lnTo>
                  <a:lnTo>
                    <a:pt x="691" y="1881"/>
                  </a:lnTo>
                  <a:lnTo>
                    <a:pt x="685" y="1877"/>
                  </a:lnTo>
                  <a:lnTo>
                    <a:pt x="681" y="1879"/>
                  </a:lnTo>
                  <a:lnTo>
                    <a:pt x="675" y="1881"/>
                  </a:lnTo>
                  <a:lnTo>
                    <a:pt x="671" y="1878"/>
                  </a:lnTo>
                  <a:lnTo>
                    <a:pt x="667" y="1872"/>
                  </a:lnTo>
                  <a:lnTo>
                    <a:pt x="666" y="1868"/>
                  </a:lnTo>
                  <a:lnTo>
                    <a:pt x="661" y="1862"/>
                  </a:lnTo>
                  <a:lnTo>
                    <a:pt x="653" y="1861"/>
                  </a:lnTo>
                  <a:lnTo>
                    <a:pt x="645" y="1863"/>
                  </a:lnTo>
                  <a:lnTo>
                    <a:pt x="630" y="1854"/>
                  </a:lnTo>
                  <a:lnTo>
                    <a:pt x="629" y="1847"/>
                  </a:lnTo>
                  <a:lnTo>
                    <a:pt x="632" y="1834"/>
                  </a:lnTo>
                  <a:lnTo>
                    <a:pt x="629" y="1833"/>
                  </a:lnTo>
                  <a:lnTo>
                    <a:pt x="624" y="1836"/>
                  </a:lnTo>
                  <a:lnTo>
                    <a:pt x="619" y="1838"/>
                  </a:lnTo>
                  <a:lnTo>
                    <a:pt x="611" y="1836"/>
                  </a:lnTo>
                  <a:lnTo>
                    <a:pt x="603" y="1834"/>
                  </a:lnTo>
                  <a:lnTo>
                    <a:pt x="599" y="1835"/>
                  </a:lnTo>
                  <a:lnTo>
                    <a:pt x="592" y="1831"/>
                  </a:lnTo>
                  <a:lnTo>
                    <a:pt x="589" y="1831"/>
                  </a:lnTo>
                  <a:lnTo>
                    <a:pt x="585" y="1828"/>
                  </a:lnTo>
                  <a:lnTo>
                    <a:pt x="583" y="1823"/>
                  </a:lnTo>
                  <a:lnTo>
                    <a:pt x="578" y="1825"/>
                  </a:lnTo>
                  <a:lnTo>
                    <a:pt x="576" y="1822"/>
                  </a:lnTo>
                  <a:lnTo>
                    <a:pt x="579" y="1809"/>
                  </a:lnTo>
                  <a:lnTo>
                    <a:pt x="578" y="1803"/>
                  </a:lnTo>
                  <a:lnTo>
                    <a:pt x="581" y="1797"/>
                  </a:lnTo>
                  <a:lnTo>
                    <a:pt x="579" y="1795"/>
                  </a:lnTo>
                  <a:lnTo>
                    <a:pt x="573" y="1793"/>
                  </a:lnTo>
                  <a:lnTo>
                    <a:pt x="567" y="1795"/>
                  </a:lnTo>
                  <a:lnTo>
                    <a:pt x="563" y="1793"/>
                  </a:lnTo>
                  <a:lnTo>
                    <a:pt x="560" y="1797"/>
                  </a:lnTo>
                  <a:lnTo>
                    <a:pt x="559" y="1800"/>
                  </a:lnTo>
                  <a:lnTo>
                    <a:pt x="556" y="1803"/>
                  </a:lnTo>
                  <a:lnTo>
                    <a:pt x="553" y="1804"/>
                  </a:lnTo>
                  <a:lnTo>
                    <a:pt x="548" y="1809"/>
                  </a:lnTo>
                  <a:lnTo>
                    <a:pt x="544" y="1808"/>
                  </a:lnTo>
                  <a:lnTo>
                    <a:pt x="538" y="1807"/>
                  </a:lnTo>
                  <a:lnTo>
                    <a:pt x="536" y="1802"/>
                  </a:lnTo>
                  <a:lnTo>
                    <a:pt x="533" y="1785"/>
                  </a:lnTo>
                  <a:lnTo>
                    <a:pt x="527" y="1776"/>
                  </a:lnTo>
                  <a:lnTo>
                    <a:pt x="515" y="1766"/>
                  </a:lnTo>
                  <a:lnTo>
                    <a:pt x="503" y="1763"/>
                  </a:lnTo>
                  <a:lnTo>
                    <a:pt x="493" y="1754"/>
                  </a:lnTo>
                  <a:lnTo>
                    <a:pt x="487" y="1745"/>
                  </a:lnTo>
                  <a:lnTo>
                    <a:pt x="482" y="1743"/>
                  </a:lnTo>
                  <a:lnTo>
                    <a:pt x="462" y="1737"/>
                  </a:lnTo>
                  <a:lnTo>
                    <a:pt x="444" y="1733"/>
                  </a:lnTo>
                  <a:lnTo>
                    <a:pt x="441" y="1732"/>
                  </a:lnTo>
                  <a:lnTo>
                    <a:pt x="425" y="1730"/>
                  </a:lnTo>
                  <a:lnTo>
                    <a:pt x="423" y="1731"/>
                  </a:lnTo>
                  <a:lnTo>
                    <a:pt x="423" y="1732"/>
                  </a:lnTo>
                  <a:lnTo>
                    <a:pt x="423" y="1737"/>
                  </a:lnTo>
                  <a:lnTo>
                    <a:pt x="419" y="1742"/>
                  </a:lnTo>
                  <a:lnTo>
                    <a:pt x="420" y="1744"/>
                  </a:lnTo>
                  <a:lnTo>
                    <a:pt x="419" y="1748"/>
                  </a:lnTo>
                  <a:lnTo>
                    <a:pt x="411" y="1741"/>
                  </a:lnTo>
                  <a:lnTo>
                    <a:pt x="408" y="1736"/>
                  </a:lnTo>
                  <a:lnTo>
                    <a:pt x="406" y="1734"/>
                  </a:lnTo>
                  <a:lnTo>
                    <a:pt x="403" y="1733"/>
                  </a:lnTo>
                  <a:lnTo>
                    <a:pt x="386" y="1728"/>
                  </a:lnTo>
                  <a:lnTo>
                    <a:pt x="384" y="1726"/>
                  </a:lnTo>
                  <a:lnTo>
                    <a:pt x="380" y="1720"/>
                  </a:lnTo>
                  <a:lnTo>
                    <a:pt x="375" y="1718"/>
                  </a:lnTo>
                  <a:lnTo>
                    <a:pt x="363" y="1709"/>
                  </a:lnTo>
                  <a:lnTo>
                    <a:pt x="357" y="1709"/>
                  </a:lnTo>
                  <a:lnTo>
                    <a:pt x="350" y="1705"/>
                  </a:lnTo>
                  <a:lnTo>
                    <a:pt x="348" y="1701"/>
                  </a:lnTo>
                  <a:lnTo>
                    <a:pt x="348" y="1698"/>
                  </a:lnTo>
                  <a:lnTo>
                    <a:pt x="345" y="1694"/>
                  </a:lnTo>
                  <a:lnTo>
                    <a:pt x="341" y="1694"/>
                  </a:lnTo>
                  <a:lnTo>
                    <a:pt x="339" y="1691"/>
                  </a:lnTo>
                  <a:lnTo>
                    <a:pt x="334" y="1689"/>
                  </a:lnTo>
                  <a:lnTo>
                    <a:pt x="326" y="1693"/>
                  </a:lnTo>
                  <a:lnTo>
                    <a:pt x="325" y="1691"/>
                  </a:lnTo>
                  <a:lnTo>
                    <a:pt x="323" y="1685"/>
                  </a:lnTo>
                  <a:lnTo>
                    <a:pt x="322" y="1684"/>
                  </a:lnTo>
                  <a:lnTo>
                    <a:pt x="318" y="1683"/>
                  </a:lnTo>
                  <a:lnTo>
                    <a:pt x="315" y="1684"/>
                  </a:lnTo>
                  <a:lnTo>
                    <a:pt x="306" y="1683"/>
                  </a:lnTo>
                  <a:lnTo>
                    <a:pt x="302" y="1684"/>
                  </a:lnTo>
                  <a:lnTo>
                    <a:pt x="296" y="1688"/>
                  </a:lnTo>
                  <a:lnTo>
                    <a:pt x="293" y="1688"/>
                  </a:lnTo>
                  <a:lnTo>
                    <a:pt x="290" y="1685"/>
                  </a:lnTo>
                  <a:lnTo>
                    <a:pt x="291" y="1675"/>
                  </a:lnTo>
                  <a:lnTo>
                    <a:pt x="287" y="1672"/>
                  </a:lnTo>
                  <a:lnTo>
                    <a:pt x="283" y="1666"/>
                  </a:lnTo>
                  <a:lnTo>
                    <a:pt x="283" y="1663"/>
                  </a:lnTo>
                  <a:lnTo>
                    <a:pt x="278" y="1658"/>
                  </a:lnTo>
                  <a:lnTo>
                    <a:pt x="278" y="1653"/>
                  </a:lnTo>
                  <a:lnTo>
                    <a:pt x="280" y="1646"/>
                  </a:lnTo>
                  <a:lnTo>
                    <a:pt x="277" y="1640"/>
                  </a:lnTo>
                  <a:lnTo>
                    <a:pt x="277" y="1636"/>
                  </a:lnTo>
                  <a:lnTo>
                    <a:pt x="278" y="1629"/>
                  </a:lnTo>
                  <a:lnTo>
                    <a:pt x="280" y="1623"/>
                  </a:lnTo>
                  <a:lnTo>
                    <a:pt x="273" y="1613"/>
                  </a:lnTo>
                  <a:lnTo>
                    <a:pt x="266" y="1605"/>
                  </a:lnTo>
                  <a:lnTo>
                    <a:pt x="266" y="1596"/>
                  </a:lnTo>
                  <a:lnTo>
                    <a:pt x="263" y="1588"/>
                  </a:lnTo>
                  <a:lnTo>
                    <a:pt x="264" y="1585"/>
                  </a:lnTo>
                  <a:lnTo>
                    <a:pt x="275" y="1583"/>
                  </a:lnTo>
                  <a:lnTo>
                    <a:pt x="278" y="1580"/>
                  </a:lnTo>
                  <a:lnTo>
                    <a:pt x="279" y="1581"/>
                  </a:lnTo>
                  <a:lnTo>
                    <a:pt x="280" y="1588"/>
                  </a:lnTo>
                  <a:lnTo>
                    <a:pt x="283" y="1593"/>
                  </a:lnTo>
                  <a:lnTo>
                    <a:pt x="285" y="1596"/>
                  </a:lnTo>
                  <a:lnTo>
                    <a:pt x="293" y="1598"/>
                  </a:lnTo>
                  <a:lnTo>
                    <a:pt x="295" y="1597"/>
                  </a:lnTo>
                  <a:lnTo>
                    <a:pt x="298" y="1596"/>
                  </a:lnTo>
                  <a:lnTo>
                    <a:pt x="301" y="1597"/>
                  </a:lnTo>
                  <a:lnTo>
                    <a:pt x="302" y="1591"/>
                  </a:lnTo>
                  <a:lnTo>
                    <a:pt x="306" y="1588"/>
                  </a:lnTo>
                  <a:lnTo>
                    <a:pt x="310" y="1582"/>
                  </a:lnTo>
                  <a:lnTo>
                    <a:pt x="311" y="1582"/>
                  </a:lnTo>
                  <a:lnTo>
                    <a:pt x="315" y="1587"/>
                  </a:lnTo>
                  <a:lnTo>
                    <a:pt x="317" y="1587"/>
                  </a:lnTo>
                  <a:lnTo>
                    <a:pt x="326" y="1576"/>
                  </a:lnTo>
                  <a:lnTo>
                    <a:pt x="326" y="1574"/>
                  </a:lnTo>
                  <a:lnTo>
                    <a:pt x="322" y="1567"/>
                  </a:lnTo>
                  <a:lnTo>
                    <a:pt x="316" y="1559"/>
                  </a:lnTo>
                  <a:lnTo>
                    <a:pt x="315" y="1554"/>
                  </a:lnTo>
                  <a:lnTo>
                    <a:pt x="316" y="1551"/>
                  </a:lnTo>
                  <a:lnTo>
                    <a:pt x="316" y="1548"/>
                  </a:lnTo>
                  <a:lnTo>
                    <a:pt x="306" y="1543"/>
                  </a:lnTo>
                  <a:lnTo>
                    <a:pt x="301" y="1544"/>
                  </a:lnTo>
                  <a:lnTo>
                    <a:pt x="300" y="1540"/>
                  </a:lnTo>
                  <a:lnTo>
                    <a:pt x="291" y="1533"/>
                  </a:lnTo>
                  <a:lnTo>
                    <a:pt x="291" y="1518"/>
                  </a:lnTo>
                  <a:lnTo>
                    <a:pt x="296" y="1517"/>
                  </a:lnTo>
                  <a:lnTo>
                    <a:pt x="294" y="1511"/>
                  </a:lnTo>
                  <a:lnTo>
                    <a:pt x="295" y="1508"/>
                  </a:lnTo>
                  <a:lnTo>
                    <a:pt x="296" y="1507"/>
                  </a:lnTo>
                  <a:lnTo>
                    <a:pt x="289" y="1500"/>
                  </a:lnTo>
                  <a:lnTo>
                    <a:pt x="290" y="1494"/>
                  </a:lnTo>
                  <a:lnTo>
                    <a:pt x="290" y="1492"/>
                  </a:lnTo>
                  <a:lnTo>
                    <a:pt x="300" y="1492"/>
                  </a:lnTo>
                  <a:lnTo>
                    <a:pt x="304" y="1489"/>
                  </a:lnTo>
                  <a:lnTo>
                    <a:pt x="315" y="1492"/>
                  </a:lnTo>
                  <a:lnTo>
                    <a:pt x="317" y="1490"/>
                  </a:lnTo>
                  <a:lnTo>
                    <a:pt x="322" y="1485"/>
                  </a:lnTo>
                  <a:lnTo>
                    <a:pt x="327" y="1475"/>
                  </a:lnTo>
                  <a:lnTo>
                    <a:pt x="327" y="1464"/>
                  </a:lnTo>
                  <a:lnTo>
                    <a:pt x="337" y="1463"/>
                  </a:lnTo>
                  <a:lnTo>
                    <a:pt x="338" y="1462"/>
                  </a:lnTo>
                  <a:lnTo>
                    <a:pt x="336" y="1459"/>
                  </a:lnTo>
                  <a:lnTo>
                    <a:pt x="337" y="1456"/>
                  </a:lnTo>
                  <a:lnTo>
                    <a:pt x="341" y="1453"/>
                  </a:lnTo>
                  <a:lnTo>
                    <a:pt x="342" y="1451"/>
                  </a:lnTo>
                  <a:lnTo>
                    <a:pt x="345" y="1447"/>
                  </a:lnTo>
                  <a:lnTo>
                    <a:pt x="352" y="1442"/>
                  </a:lnTo>
                  <a:lnTo>
                    <a:pt x="352" y="1436"/>
                  </a:lnTo>
                  <a:lnTo>
                    <a:pt x="358" y="1430"/>
                  </a:lnTo>
                  <a:lnTo>
                    <a:pt x="360" y="1411"/>
                  </a:lnTo>
                  <a:lnTo>
                    <a:pt x="363" y="1409"/>
                  </a:lnTo>
                  <a:lnTo>
                    <a:pt x="363" y="1402"/>
                  </a:lnTo>
                  <a:lnTo>
                    <a:pt x="369" y="1394"/>
                  </a:lnTo>
                  <a:lnTo>
                    <a:pt x="369" y="1391"/>
                  </a:lnTo>
                  <a:lnTo>
                    <a:pt x="365" y="1388"/>
                  </a:lnTo>
                  <a:lnTo>
                    <a:pt x="361" y="1388"/>
                  </a:lnTo>
                  <a:lnTo>
                    <a:pt x="354" y="1397"/>
                  </a:lnTo>
                  <a:lnTo>
                    <a:pt x="352" y="1397"/>
                  </a:lnTo>
                  <a:lnTo>
                    <a:pt x="349" y="1393"/>
                  </a:lnTo>
                  <a:lnTo>
                    <a:pt x="347" y="1382"/>
                  </a:lnTo>
                  <a:lnTo>
                    <a:pt x="342" y="1386"/>
                  </a:lnTo>
                  <a:lnTo>
                    <a:pt x="338" y="1386"/>
                  </a:lnTo>
                  <a:lnTo>
                    <a:pt x="336" y="1381"/>
                  </a:lnTo>
                  <a:lnTo>
                    <a:pt x="333" y="1381"/>
                  </a:lnTo>
                  <a:lnTo>
                    <a:pt x="331" y="1379"/>
                  </a:lnTo>
                  <a:lnTo>
                    <a:pt x="330" y="1370"/>
                  </a:lnTo>
                  <a:lnTo>
                    <a:pt x="326" y="1368"/>
                  </a:lnTo>
                  <a:lnTo>
                    <a:pt x="325" y="1366"/>
                  </a:lnTo>
                  <a:lnTo>
                    <a:pt x="322" y="1365"/>
                  </a:lnTo>
                  <a:lnTo>
                    <a:pt x="318" y="1365"/>
                  </a:lnTo>
                  <a:lnTo>
                    <a:pt x="315" y="1360"/>
                  </a:lnTo>
                  <a:lnTo>
                    <a:pt x="312" y="1359"/>
                  </a:lnTo>
                  <a:lnTo>
                    <a:pt x="309" y="1359"/>
                  </a:lnTo>
                  <a:lnTo>
                    <a:pt x="304" y="1361"/>
                  </a:lnTo>
                  <a:lnTo>
                    <a:pt x="298" y="1361"/>
                  </a:lnTo>
                  <a:lnTo>
                    <a:pt x="293" y="1365"/>
                  </a:lnTo>
                  <a:lnTo>
                    <a:pt x="279" y="1365"/>
                  </a:lnTo>
                  <a:lnTo>
                    <a:pt x="269" y="1372"/>
                  </a:lnTo>
                  <a:lnTo>
                    <a:pt x="258" y="1378"/>
                  </a:lnTo>
                  <a:lnTo>
                    <a:pt x="251" y="1383"/>
                  </a:lnTo>
                  <a:lnTo>
                    <a:pt x="246" y="1388"/>
                  </a:lnTo>
                  <a:lnTo>
                    <a:pt x="241" y="1389"/>
                  </a:lnTo>
                  <a:lnTo>
                    <a:pt x="237" y="1394"/>
                  </a:lnTo>
                  <a:lnTo>
                    <a:pt x="230" y="1391"/>
                  </a:lnTo>
                  <a:lnTo>
                    <a:pt x="225" y="1394"/>
                  </a:lnTo>
                  <a:lnTo>
                    <a:pt x="220" y="1394"/>
                  </a:lnTo>
                  <a:lnTo>
                    <a:pt x="209" y="1393"/>
                  </a:lnTo>
                  <a:lnTo>
                    <a:pt x="202" y="1388"/>
                  </a:lnTo>
                  <a:lnTo>
                    <a:pt x="196" y="1389"/>
                  </a:lnTo>
                  <a:lnTo>
                    <a:pt x="188" y="1384"/>
                  </a:lnTo>
                  <a:lnTo>
                    <a:pt x="171" y="1378"/>
                  </a:lnTo>
                  <a:lnTo>
                    <a:pt x="161" y="1372"/>
                  </a:lnTo>
                  <a:lnTo>
                    <a:pt x="161" y="1366"/>
                  </a:lnTo>
                  <a:lnTo>
                    <a:pt x="160" y="1362"/>
                  </a:lnTo>
                  <a:lnTo>
                    <a:pt x="156" y="1363"/>
                  </a:lnTo>
                  <a:lnTo>
                    <a:pt x="151" y="1367"/>
                  </a:lnTo>
                  <a:lnTo>
                    <a:pt x="148" y="1367"/>
                  </a:lnTo>
                  <a:lnTo>
                    <a:pt x="143" y="1368"/>
                  </a:lnTo>
                  <a:lnTo>
                    <a:pt x="139" y="1367"/>
                  </a:lnTo>
                  <a:lnTo>
                    <a:pt x="133" y="1356"/>
                  </a:lnTo>
                  <a:lnTo>
                    <a:pt x="126" y="1355"/>
                  </a:lnTo>
                  <a:lnTo>
                    <a:pt x="124" y="1351"/>
                  </a:lnTo>
                  <a:lnTo>
                    <a:pt x="124" y="1349"/>
                  </a:lnTo>
                  <a:lnTo>
                    <a:pt x="129" y="1348"/>
                  </a:lnTo>
                  <a:lnTo>
                    <a:pt x="131" y="1344"/>
                  </a:lnTo>
                  <a:lnTo>
                    <a:pt x="129" y="1339"/>
                  </a:lnTo>
                  <a:lnTo>
                    <a:pt x="127" y="1336"/>
                  </a:lnTo>
                  <a:lnTo>
                    <a:pt x="129" y="1330"/>
                  </a:lnTo>
                  <a:lnTo>
                    <a:pt x="129" y="1324"/>
                  </a:lnTo>
                  <a:lnTo>
                    <a:pt x="127" y="1318"/>
                  </a:lnTo>
                  <a:lnTo>
                    <a:pt x="121" y="1312"/>
                  </a:lnTo>
                  <a:lnTo>
                    <a:pt x="110" y="1305"/>
                  </a:lnTo>
                  <a:lnTo>
                    <a:pt x="105" y="1305"/>
                  </a:lnTo>
                  <a:lnTo>
                    <a:pt x="99" y="1309"/>
                  </a:lnTo>
                  <a:lnTo>
                    <a:pt x="97" y="1308"/>
                  </a:lnTo>
                  <a:lnTo>
                    <a:pt x="97" y="1296"/>
                  </a:lnTo>
                  <a:lnTo>
                    <a:pt x="95" y="1293"/>
                  </a:lnTo>
                  <a:lnTo>
                    <a:pt x="88" y="1295"/>
                  </a:lnTo>
                  <a:lnTo>
                    <a:pt x="83" y="1292"/>
                  </a:lnTo>
                  <a:lnTo>
                    <a:pt x="79" y="1291"/>
                  </a:lnTo>
                  <a:lnTo>
                    <a:pt x="65" y="1293"/>
                  </a:lnTo>
                  <a:lnTo>
                    <a:pt x="54" y="1290"/>
                  </a:lnTo>
                  <a:lnTo>
                    <a:pt x="56" y="1289"/>
                  </a:lnTo>
                  <a:lnTo>
                    <a:pt x="53" y="1284"/>
                  </a:lnTo>
                  <a:lnTo>
                    <a:pt x="47" y="1281"/>
                  </a:lnTo>
                  <a:lnTo>
                    <a:pt x="46" y="1278"/>
                  </a:lnTo>
                  <a:lnTo>
                    <a:pt x="53" y="1270"/>
                  </a:lnTo>
                  <a:lnTo>
                    <a:pt x="57" y="1269"/>
                  </a:lnTo>
                  <a:lnTo>
                    <a:pt x="62" y="1271"/>
                  </a:lnTo>
                  <a:lnTo>
                    <a:pt x="65" y="1271"/>
                  </a:lnTo>
                  <a:lnTo>
                    <a:pt x="62" y="1271"/>
                  </a:lnTo>
                  <a:lnTo>
                    <a:pt x="70" y="1274"/>
                  </a:lnTo>
                  <a:lnTo>
                    <a:pt x="73" y="1273"/>
                  </a:lnTo>
                  <a:lnTo>
                    <a:pt x="73" y="1237"/>
                  </a:lnTo>
                  <a:lnTo>
                    <a:pt x="63" y="1212"/>
                  </a:lnTo>
                  <a:lnTo>
                    <a:pt x="63" y="1193"/>
                  </a:lnTo>
                  <a:lnTo>
                    <a:pt x="56" y="1182"/>
                  </a:lnTo>
                  <a:lnTo>
                    <a:pt x="37" y="1180"/>
                  </a:lnTo>
                  <a:lnTo>
                    <a:pt x="17" y="1187"/>
                  </a:lnTo>
                  <a:lnTo>
                    <a:pt x="6" y="1179"/>
                  </a:lnTo>
                  <a:lnTo>
                    <a:pt x="2" y="1162"/>
                  </a:lnTo>
                  <a:lnTo>
                    <a:pt x="0" y="1142"/>
                  </a:lnTo>
                  <a:lnTo>
                    <a:pt x="11" y="1108"/>
                  </a:lnTo>
                  <a:lnTo>
                    <a:pt x="10" y="1097"/>
                  </a:lnTo>
                  <a:lnTo>
                    <a:pt x="19" y="1079"/>
                  </a:lnTo>
                  <a:lnTo>
                    <a:pt x="51" y="1064"/>
                  </a:lnTo>
                  <a:lnTo>
                    <a:pt x="56" y="1059"/>
                  </a:lnTo>
                  <a:lnTo>
                    <a:pt x="63" y="1059"/>
                  </a:lnTo>
                  <a:lnTo>
                    <a:pt x="69" y="1044"/>
                  </a:lnTo>
                  <a:lnTo>
                    <a:pt x="79" y="1048"/>
                  </a:lnTo>
                  <a:lnTo>
                    <a:pt x="94" y="1042"/>
                  </a:lnTo>
                  <a:lnTo>
                    <a:pt x="105" y="1043"/>
                  </a:lnTo>
                  <a:lnTo>
                    <a:pt x="111" y="1056"/>
                  </a:lnTo>
                  <a:lnTo>
                    <a:pt x="122" y="1058"/>
                  </a:lnTo>
                  <a:lnTo>
                    <a:pt x="138" y="1054"/>
                  </a:lnTo>
                  <a:lnTo>
                    <a:pt x="148" y="1055"/>
                  </a:lnTo>
                  <a:lnTo>
                    <a:pt x="161" y="1045"/>
                  </a:lnTo>
                  <a:lnTo>
                    <a:pt x="167" y="1027"/>
                  </a:lnTo>
                  <a:lnTo>
                    <a:pt x="176" y="1016"/>
                  </a:lnTo>
                  <a:lnTo>
                    <a:pt x="193" y="1011"/>
                  </a:lnTo>
                  <a:lnTo>
                    <a:pt x="212" y="1010"/>
                  </a:lnTo>
                  <a:lnTo>
                    <a:pt x="239" y="1005"/>
                  </a:lnTo>
                  <a:lnTo>
                    <a:pt x="251" y="1000"/>
                  </a:lnTo>
                  <a:lnTo>
                    <a:pt x="259" y="986"/>
                  </a:lnTo>
                  <a:lnTo>
                    <a:pt x="274" y="973"/>
                  </a:lnTo>
                  <a:lnTo>
                    <a:pt x="310" y="953"/>
                  </a:lnTo>
                  <a:lnTo>
                    <a:pt x="348" y="941"/>
                  </a:lnTo>
                  <a:lnTo>
                    <a:pt x="358" y="934"/>
                  </a:lnTo>
                  <a:lnTo>
                    <a:pt x="364" y="920"/>
                  </a:lnTo>
                  <a:lnTo>
                    <a:pt x="364" y="892"/>
                  </a:lnTo>
                  <a:lnTo>
                    <a:pt x="366" y="881"/>
                  </a:lnTo>
                  <a:lnTo>
                    <a:pt x="374" y="871"/>
                  </a:lnTo>
                  <a:lnTo>
                    <a:pt x="373" y="859"/>
                  </a:lnTo>
                  <a:lnTo>
                    <a:pt x="386" y="849"/>
                  </a:lnTo>
                  <a:lnTo>
                    <a:pt x="386" y="834"/>
                  </a:lnTo>
                  <a:lnTo>
                    <a:pt x="377" y="807"/>
                  </a:lnTo>
                  <a:lnTo>
                    <a:pt x="370" y="795"/>
                  </a:lnTo>
                  <a:lnTo>
                    <a:pt x="366" y="780"/>
                  </a:lnTo>
                  <a:lnTo>
                    <a:pt x="361" y="742"/>
                  </a:lnTo>
                  <a:lnTo>
                    <a:pt x="354" y="727"/>
                  </a:lnTo>
                  <a:lnTo>
                    <a:pt x="347" y="720"/>
                  </a:lnTo>
                  <a:lnTo>
                    <a:pt x="355" y="712"/>
                  </a:lnTo>
                  <a:lnTo>
                    <a:pt x="375" y="705"/>
                  </a:lnTo>
                  <a:lnTo>
                    <a:pt x="393" y="703"/>
                  </a:lnTo>
                  <a:lnTo>
                    <a:pt x="416" y="695"/>
                  </a:lnTo>
                  <a:lnTo>
                    <a:pt x="471" y="693"/>
                  </a:lnTo>
                  <a:lnTo>
                    <a:pt x="478" y="688"/>
                  </a:lnTo>
                  <a:lnTo>
                    <a:pt x="472" y="670"/>
                  </a:lnTo>
                  <a:lnTo>
                    <a:pt x="470" y="655"/>
                  </a:lnTo>
                  <a:lnTo>
                    <a:pt x="473" y="635"/>
                  </a:lnTo>
                  <a:lnTo>
                    <a:pt x="479" y="611"/>
                  </a:lnTo>
                  <a:lnTo>
                    <a:pt x="492" y="584"/>
                  </a:lnTo>
                  <a:lnTo>
                    <a:pt x="500" y="558"/>
                  </a:lnTo>
                  <a:lnTo>
                    <a:pt x="511" y="537"/>
                  </a:lnTo>
                  <a:lnTo>
                    <a:pt x="535" y="537"/>
                  </a:lnTo>
                  <a:lnTo>
                    <a:pt x="544" y="544"/>
                  </a:lnTo>
                  <a:lnTo>
                    <a:pt x="563" y="550"/>
                  </a:lnTo>
                  <a:lnTo>
                    <a:pt x="597" y="547"/>
                  </a:lnTo>
                  <a:lnTo>
                    <a:pt x="606" y="556"/>
                  </a:lnTo>
                  <a:lnTo>
                    <a:pt x="616" y="563"/>
                  </a:lnTo>
                  <a:lnTo>
                    <a:pt x="630" y="552"/>
                  </a:lnTo>
                  <a:lnTo>
                    <a:pt x="653" y="544"/>
                  </a:lnTo>
                  <a:lnTo>
                    <a:pt x="656" y="507"/>
                  </a:lnTo>
                  <a:lnTo>
                    <a:pt x="654" y="484"/>
                  </a:lnTo>
                  <a:lnTo>
                    <a:pt x="659" y="459"/>
                  </a:lnTo>
                  <a:lnTo>
                    <a:pt x="670" y="439"/>
                  </a:lnTo>
                  <a:lnTo>
                    <a:pt x="686" y="440"/>
                  </a:lnTo>
                  <a:lnTo>
                    <a:pt x="705" y="434"/>
                  </a:lnTo>
                  <a:lnTo>
                    <a:pt x="721" y="418"/>
                  </a:lnTo>
                  <a:lnTo>
                    <a:pt x="731" y="398"/>
                  </a:lnTo>
                  <a:lnTo>
                    <a:pt x="756" y="405"/>
                  </a:lnTo>
                  <a:lnTo>
                    <a:pt x="772" y="389"/>
                  </a:lnTo>
                  <a:lnTo>
                    <a:pt x="777" y="389"/>
                  </a:lnTo>
                  <a:lnTo>
                    <a:pt x="777" y="393"/>
                  </a:lnTo>
                  <a:lnTo>
                    <a:pt x="780" y="404"/>
                  </a:lnTo>
                  <a:lnTo>
                    <a:pt x="791" y="430"/>
                  </a:lnTo>
                  <a:lnTo>
                    <a:pt x="821" y="453"/>
                  </a:lnTo>
                  <a:lnTo>
                    <a:pt x="832" y="474"/>
                  </a:lnTo>
                  <a:lnTo>
                    <a:pt x="847" y="485"/>
                  </a:lnTo>
                  <a:lnTo>
                    <a:pt x="854" y="474"/>
                  </a:lnTo>
                  <a:lnTo>
                    <a:pt x="870" y="477"/>
                  </a:lnTo>
                  <a:lnTo>
                    <a:pt x="885" y="485"/>
                  </a:lnTo>
                  <a:lnTo>
                    <a:pt x="901" y="488"/>
                  </a:lnTo>
                  <a:lnTo>
                    <a:pt x="911" y="504"/>
                  </a:lnTo>
                  <a:lnTo>
                    <a:pt x="918" y="526"/>
                  </a:lnTo>
                  <a:lnTo>
                    <a:pt x="928" y="543"/>
                  </a:lnTo>
                  <a:lnTo>
                    <a:pt x="940" y="586"/>
                  </a:lnTo>
                  <a:lnTo>
                    <a:pt x="940" y="614"/>
                  </a:lnTo>
                  <a:lnTo>
                    <a:pt x="944" y="633"/>
                  </a:lnTo>
                  <a:lnTo>
                    <a:pt x="943" y="652"/>
                  </a:lnTo>
                  <a:lnTo>
                    <a:pt x="935" y="668"/>
                  </a:lnTo>
                  <a:lnTo>
                    <a:pt x="934" y="683"/>
                  </a:lnTo>
                  <a:lnTo>
                    <a:pt x="941" y="690"/>
                  </a:lnTo>
                  <a:lnTo>
                    <a:pt x="957" y="697"/>
                  </a:lnTo>
                  <a:lnTo>
                    <a:pt x="988" y="700"/>
                  </a:lnTo>
                  <a:lnTo>
                    <a:pt x="1022" y="711"/>
                  </a:lnTo>
                  <a:lnTo>
                    <a:pt x="1031" y="711"/>
                  </a:lnTo>
                  <a:lnTo>
                    <a:pt x="1044" y="706"/>
                  </a:lnTo>
                  <a:lnTo>
                    <a:pt x="1057" y="706"/>
                  </a:lnTo>
                  <a:lnTo>
                    <a:pt x="1069" y="712"/>
                  </a:lnTo>
                  <a:lnTo>
                    <a:pt x="1099" y="722"/>
                  </a:lnTo>
                  <a:lnTo>
                    <a:pt x="1114" y="732"/>
                  </a:lnTo>
                  <a:lnTo>
                    <a:pt x="1130" y="741"/>
                  </a:lnTo>
                  <a:lnTo>
                    <a:pt x="1162" y="749"/>
                  </a:lnTo>
                  <a:lnTo>
                    <a:pt x="1175" y="759"/>
                  </a:lnTo>
                  <a:lnTo>
                    <a:pt x="1187" y="760"/>
                  </a:lnTo>
                  <a:lnTo>
                    <a:pt x="1198" y="775"/>
                  </a:lnTo>
                  <a:lnTo>
                    <a:pt x="1209" y="792"/>
                  </a:lnTo>
                  <a:lnTo>
                    <a:pt x="1216" y="812"/>
                  </a:lnTo>
                  <a:lnTo>
                    <a:pt x="1228" y="832"/>
                  </a:lnTo>
                  <a:lnTo>
                    <a:pt x="1240" y="846"/>
                  </a:lnTo>
                  <a:lnTo>
                    <a:pt x="1253" y="862"/>
                  </a:lnTo>
                  <a:lnTo>
                    <a:pt x="1269" y="876"/>
                  </a:lnTo>
                  <a:lnTo>
                    <a:pt x="1283" y="882"/>
                  </a:lnTo>
                  <a:lnTo>
                    <a:pt x="1304" y="882"/>
                  </a:lnTo>
                  <a:lnTo>
                    <a:pt x="1452" y="872"/>
                  </a:lnTo>
                  <a:lnTo>
                    <a:pt x="1470" y="870"/>
                  </a:lnTo>
                  <a:lnTo>
                    <a:pt x="1487" y="872"/>
                  </a:lnTo>
                  <a:lnTo>
                    <a:pt x="1521" y="883"/>
                  </a:lnTo>
                  <a:lnTo>
                    <a:pt x="1531" y="887"/>
                  </a:lnTo>
                  <a:lnTo>
                    <a:pt x="1540" y="898"/>
                  </a:lnTo>
                  <a:lnTo>
                    <a:pt x="1555" y="911"/>
                  </a:lnTo>
                  <a:lnTo>
                    <a:pt x="1578" y="921"/>
                  </a:lnTo>
                  <a:lnTo>
                    <a:pt x="1611" y="931"/>
                  </a:lnTo>
                  <a:lnTo>
                    <a:pt x="1629" y="941"/>
                  </a:lnTo>
                  <a:lnTo>
                    <a:pt x="1651" y="948"/>
                  </a:lnTo>
                  <a:lnTo>
                    <a:pt x="1680" y="950"/>
                  </a:lnTo>
                  <a:lnTo>
                    <a:pt x="1686" y="952"/>
                  </a:lnTo>
                  <a:lnTo>
                    <a:pt x="1697" y="961"/>
                  </a:lnTo>
                  <a:lnTo>
                    <a:pt x="1709" y="964"/>
                  </a:lnTo>
                  <a:lnTo>
                    <a:pt x="1719" y="963"/>
                  </a:lnTo>
                  <a:lnTo>
                    <a:pt x="1737" y="948"/>
                  </a:lnTo>
                  <a:lnTo>
                    <a:pt x="1767" y="937"/>
                  </a:lnTo>
                  <a:lnTo>
                    <a:pt x="1780" y="935"/>
                  </a:lnTo>
                  <a:lnTo>
                    <a:pt x="1791" y="931"/>
                  </a:lnTo>
                  <a:lnTo>
                    <a:pt x="1799" y="921"/>
                  </a:lnTo>
                  <a:lnTo>
                    <a:pt x="1810" y="918"/>
                  </a:lnTo>
                  <a:lnTo>
                    <a:pt x="1847" y="911"/>
                  </a:lnTo>
                  <a:lnTo>
                    <a:pt x="1865" y="904"/>
                  </a:lnTo>
                  <a:lnTo>
                    <a:pt x="1891" y="905"/>
                  </a:lnTo>
                  <a:lnTo>
                    <a:pt x="1907" y="899"/>
                  </a:lnTo>
                  <a:lnTo>
                    <a:pt x="1935" y="908"/>
                  </a:lnTo>
                  <a:lnTo>
                    <a:pt x="1940" y="905"/>
                  </a:lnTo>
                  <a:lnTo>
                    <a:pt x="1968" y="903"/>
                  </a:lnTo>
                  <a:lnTo>
                    <a:pt x="1998" y="892"/>
                  </a:lnTo>
                  <a:lnTo>
                    <a:pt x="2012" y="883"/>
                  </a:lnTo>
                  <a:lnTo>
                    <a:pt x="2032" y="868"/>
                  </a:lnTo>
                  <a:lnTo>
                    <a:pt x="2042" y="854"/>
                  </a:lnTo>
                  <a:lnTo>
                    <a:pt x="2100" y="805"/>
                  </a:lnTo>
                  <a:lnTo>
                    <a:pt x="2097" y="791"/>
                  </a:lnTo>
                  <a:lnTo>
                    <a:pt x="2075" y="762"/>
                  </a:lnTo>
                  <a:lnTo>
                    <a:pt x="2078" y="747"/>
                  </a:lnTo>
                  <a:lnTo>
                    <a:pt x="2091" y="727"/>
                  </a:lnTo>
                  <a:lnTo>
                    <a:pt x="2100" y="710"/>
                  </a:lnTo>
                  <a:lnTo>
                    <a:pt x="2121" y="704"/>
                  </a:lnTo>
                  <a:lnTo>
                    <a:pt x="2137" y="709"/>
                  </a:lnTo>
                  <a:lnTo>
                    <a:pt x="2149" y="722"/>
                  </a:lnTo>
                  <a:lnTo>
                    <a:pt x="2170" y="727"/>
                  </a:lnTo>
                  <a:lnTo>
                    <a:pt x="2188" y="727"/>
                  </a:lnTo>
                  <a:lnTo>
                    <a:pt x="2215" y="710"/>
                  </a:lnTo>
                  <a:lnTo>
                    <a:pt x="2234" y="689"/>
                  </a:lnTo>
                  <a:lnTo>
                    <a:pt x="2254" y="667"/>
                  </a:lnTo>
                  <a:lnTo>
                    <a:pt x="2266" y="667"/>
                  </a:lnTo>
                  <a:lnTo>
                    <a:pt x="2277" y="668"/>
                  </a:lnTo>
                  <a:lnTo>
                    <a:pt x="2284" y="666"/>
                  </a:lnTo>
                  <a:lnTo>
                    <a:pt x="2302" y="654"/>
                  </a:lnTo>
                  <a:lnTo>
                    <a:pt x="2353" y="598"/>
                  </a:lnTo>
                  <a:lnTo>
                    <a:pt x="2369" y="584"/>
                  </a:lnTo>
                  <a:lnTo>
                    <a:pt x="2390" y="580"/>
                  </a:lnTo>
                  <a:lnTo>
                    <a:pt x="2415" y="581"/>
                  </a:lnTo>
                  <a:lnTo>
                    <a:pt x="2440" y="577"/>
                  </a:lnTo>
                  <a:lnTo>
                    <a:pt x="2465" y="572"/>
                  </a:lnTo>
                  <a:lnTo>
                    <a:pt x="2484" y="577"/>
                  </a:lnTo>
                  <a:lnTo>
                    <a:pt x="2501" y="580"/>
                  </a:lnTo>
                  <a:lnTo>
                    <a:pt x="2511" y="574"/>
                  </a:lnTo>
                  <a:lnTo>
                    <a:pt x="2510" y="561"/>
                  </a:lnTo>
                  <a:lnTo>
                    <a:pt x="2496" y="553"/>
                  </a:lnTo>
                  <a:lnTo>
                    <a:pt x="2496" y="544"/>
                  </a:lnTo>
                  <a:lnTo>
                    <a:pt x="2498" y="531"/>
                  </a:lnTo>
                  <a:lnTo>
                    <a:pt x="2492" y="517"/>
                  </a:lnTo>
                  <a:lnTo>
                    <a:pt x="2463" y="493"/>
                  </a:lnTo>
                  <a:lnTo>
                    <a:pt x="2450" y="478"/>
                  </a:lnTo>
                  <a:lnTo>
                    <a:pt x="2444" y="464"/>
                  </a:lnTo>
                  <a:lnTo>
                    <a:pt x="2415" y="485"/>
                  </a:lnTo>
                  <a:lnTo>
                    <a:pt x="2397" y="498"/>
                  </a:lnTo>
                  <a:lnTo>
                    <a:pt x="2372" y="505"/>
                  </a:lnTo>
                  <a:lnTo>
                    <a:pt x="2347" y="507"/>
                  </a:lnTo>
                  <a:lnTo>
                    <a:pt x="2306" y="498"/>
                  </a:lnTo>
                  <a:lnTo>
                    <a:pt x="2297" y="483"/>
                  </a:lnTo>
                  <a:lnTo>
                    <a:pt x="2294" y="463"/>
                  </a:lnTo>
                  <a:lnTo>
                    <a:pt x="2294" y="441"/>
                  </a:lnTo>
                  <a:lnTo>
                    <a:pt x="2302" y="424"/>
                  </a:lnTo>
                  <a:lnTo>
                    <a:pt x="2305" y="404"/>
                  </a:lnTo>
                  <a:lnTo>
                    <a:pt x="2302" y="387"/>
                  </a:lnTo>
                  <a:lnTo>
                    <a:pt x="2302" y="371"/>
                  </a:lnTo>
                  <a:lnTo>
                    <a:pt x="2306" y="362"/>
                  </a:lnTo>
                  <a:lnTo>
                    <a:pt x="2317" y="348"/>
                  </a:lnTo>
                  <a:lnTo>
                    <a:pt x="2333" y="319"/>
                  </a:lnTo>
                  <a:lnTo>
                    <a:pt x="2342" y="311"/>
                  </a:lnTo>
                  <a:lnTo>
                    <a:pt x="2342" y="306"/>
                  </a:lnTo>
                  <a:lnTo>
                    <a:pt x="2353" y="308"/>
                  </a:lnTo>
                  <a:lnTo>
                    <a:pt x="2366" y="318"/>
                  </a:lnTo>
                  <a:lnTo>
                    <a:pt x="2398" y="328"/>
                  </a:lnTo>
                  <a:lnTo>
                    <a:pt x="2423" y="340"/>
                  </a:lnTo>
                  <a:lnTo>
                    <a:pt x="2434" y="338"/>
                  </a:lnTo>
                  <a:lnTo>
                    <a:pt x="2449" y="327"/>
                  </a:lnTo>
                  <a:lnTo>
                    <a:pt x="2499" y="296"/>
                  </a:lnTo>
                  <a:lnTo>
                    <a:pt x="2500" y="289"/>
                  </a:lnTo>
                  <a:lnTo>
                    <a:pt x="2498" y="276"/>
                  </a:lnTo>
                  <a:lnTo>
                    <a:pt x="2501" y="264"/>
                  </a:lnTo>
                  <a:lnTo>
                    <a:pt x="2512" y="251"/>
                  </a:lnTo>
                  <a:lnTo>
                    <a:pt x="2519" y="240"/>
                  </a:lnTo>
                  <a:lnTo>
                    <a:pt x="2526" y="210"/>
                  </a:lnTo>
                  <a:lnTo>
                    <a:pt x="2531" y="188"/>
                  </a:lnTo>
                  <a:lnTo>
                    <a:pt x="2538" y="171"/>
                  </a:lnTo>
                  <a:lnTo>
                    <a:pt x="2557" y="161"/>
                  </a:lnTo>
                  <a:lnTo>
                    <a:pt x="2581" y="134"/>
                  </a:lnTo>
                  <a:lnTo>
                    <a:pt x="2581" y="129"/>
                  </a:lnTo>
                  <a:lnTo>
                    <a:pt x="2576" y="118"/>
                  </a:lnTo>
                  <a:lnTo>
                    <a:pt x="2578" y="91"/>
                  </a:lnTo>
                  <a:lnTo>
                    <a:pt x="2571" y="87"/>
                  </a:lnTo>
                  <a:lnTo>
                    <a:pt x="2560" y="87"/>
                  </a:lnTo>
                  <a:lnTo>
                    <a:pt x="2542" y="92"/>
                  </a:lnTo>
                  <a:lnTo>
                    <a:pt x="2538" y="87"/>
                  </a:lnTo>
                  <a:lnTo>
                    <a:pt x="2543" y="74"/>
                  </a:lnTo>
                  <a:lnTo>
                    <a:pt x="2567" y="50"/>
                  </a:lnTo>
                  <a:lnTo>
                    <a:pt x="2575" y="38"/>
                  </a:lnTo>
                  <a:lnTo>
                    <a:pt x="2591" y="26"/>
                  </a:lnTo>
                  <a:lnTo>
                    <a:pt x="2625" y="20"/>
                  </a:lnTo>
                  <a:lnTo>
                    <a:pt x="2666" y="5"/>
                  </a:lnTo>
                  <a:lnTo>
                    <a:pt x="2691" y="6"/>
                  </a:lnTo>
                  <a:lnTo>
                    <a:pt x="2726" y="0"/>
                  </a:lnTo>
                  <a:lnTo>
                    <a:pt x="2738" y="0"/>
                  </a:lnTo>
                  <a:lnTo>
                    <a:pt x="2757" y="9"/>
                  </a:lnTo>
                  <a:lnTo>
                    <a:pt x="2774" y="21"/>
                  </a:lnTo>
                  <a:lnTo>
                    <a:pt x="2785" y="33"/>
                  </a:lnTo>
                  <a:lnTo>
                    <a:pt x="2801" y="37"/>
                  </a:lnTo>
                  <a:lnTo>
                    <a:pt x="2820" y="34"/>
                  </a:lnTo>
                  <a:lnTo>
                    <a:pt x="2836" y="38"/>
                  </a:lnTo>
                  <a:lnTo>
                    <a:pt x="2850" y="44"/>
                  </a:lnTo>
                  <a:lnTo>
                    <a:pt x="2858" y="58"/>
                  </a:lnTo>
                  <a:lnTo>
                    <a:pt x="2870" y="76"/>
                  </a:lnTo>
                  <a:lnTo>
                    <a:pt x="2871" y="89"/>
                  </a:lnTo>
                  <a:lnTo>
                    <a:pt x="2879" y="96"/>
                  </a:lnTo>
                  <a:lnTo>
                    <a:pt x="2888" y="102"/>
                  </a:lnTo>
                  <a:lnTo>
                    <a:pt x="2890" y="111"/>
                  </a:lnTo>
                  <a:lnTo>
                    <a:pt x="2891" y="106"/>
                  </a:lnTo>
                  <a:lnTo>
                    <a:pt x="2893" y="119"/>
                  </a:lnTo>
                  <a:lnTo>
                    <a:pt x="2898" y="134"/>
                  </a:lnTo>
                  <a:lnTo>
                    <a:pt x="2901" y="155"/>
                  </a:lnTo>
                  <a:lnTo>
                    <a:pt x="2909" y="172"/>
                  </a:lnTo>
                  <a:lnTo>
                    <a:pt x="2914" y="189"/>
                  </a:lnTo>
                  <a:lnTo>
                    <a:pt x="2935" y="229"/>
                  </a:lnTo>
                  <a:lnTo>
                    <a:pt x="2941" y="270"/>
                  </a:lnTo>
                  <a:lnTo>
                    <a:pt x="2950" y="289"/>
                  </a:lnTo>
                  <a:lnTo>
                    <a:pt x="2949" y="294"/>
                  </a:lnTo>
                  <a:lnTo>
                    <a:pt x="2950" y="295"/>
                  </a:lnTo>
                  <a:lnTo>
                    <a:pt x="2952" y="313"/>
                  </a:lnTo>
                  <a:lnTo>
                    <a:pt x="2952" y="334"/>
                  </a:lnTo>
                  <a:lnTo>
                    <a:pt x="2965" y="345"/>
                  </a:lnTo>
                  <a:lnTo>
                    <a:pt x="2988" y="348"/>
                  </a:lnTo>
                  <a:lnTo>
                    <a:pt x="3009" y="340"/>
                  </a:lnTo>
                  <a:lnTo>
                    <a:pt x="3025" y="348"/>
                  </a:lnTo>
                  <a:lnTo>
                    <a:pt x="3044" y="350"/>
                  </a:lnTo>
                  <a:lnTo>
                    <a:pt x="3062" y="359"/>
                  </a:lnTo>
                  <a:lnTo>
                    <a:pt x="3094" y="387"/>
                  </a:lnTo>
                  <a:lnTo>
                    <a:pt x="3109" y="394"/>
                  </a:lnTo>
                  <a:lnTo>
                    <a:pt x="3121" y="396"/>
                  </a:lnTo>
                  <a:lnTo>
                    <a:pt x="3125" y="403"/>
                  </a:lnTo>
                  <a:lnTo>
                    <a:pt x="3125" y="408"/>
                  </a:lnTo>
                  <a:lnTo>
                    <a:pt x="3127" y="407"/>
                  </a:lnTo>
                  <a:lnTo>
                    <a:pt x="3128" y="423"/>
                  </a:lnTo>
                  <a:lnTo>
                    <a:pt x="3135" y="432"/>
                  </a:lnTo>
                  <a:lnTo>
                    <a:pt x="3134" y="448"/>
                  </a:lnTo>
                  <a:lnTo>
                    <a:pt x="3135" y="466"/>
                  </a:lnTo>
                  <a:lnTo>
                    <a:pt x="3145" y="482"/>
                  </a:lnTo>
                  <a:lnTo>
                    <a:pt x="3151" y="495"/>
                  </a:lnTo>
                  <a:lnTo>
                    <a:pt x="3170" y="494"/>
                  </a:lnTo>
                  <a:lnTo>
                    <a:pt x="3189" y="500"/>
                  </a:lnTo>
                  <a:lnTo>
                    <a:pt x="3207" y="498"/>
                  </a:lnTo>
                  <a:lnTo>
                    <a:pt x="3238" y="483"/>
                  </a:lnTo>
                  <a:lnTo>
                    <a:pt x="3272" y="461"/>
                  </a:lnTo>
                  <a:lnTo>
                    <a:pt x="3290" y="459"/>
                  </a:lnTo>
                  <a:lnTo>
                    <a:pt x="3323" y="441"/>
                  </a:lnTo>
                  <a:lnTo>
                    <a:pt x="3355" y="432"/>
                  </a:lnTo>
                  <a:lnTo>
                    <a:pt x="3356" y="435"/>
                  </a:lnTo>
                  <a:lnTo>
                    <a:pt x="3348" y="448"/>
                  </a:lnTo>
                  <a:lnTo>
                    <a:pt x="3348" y="468"/>
                  </a:lnTo>
                  <a:lnTo>
                    <a:pt x="3353" y="484"/>
                  </a:lnTo>
                  <a:lnTo>
                    <a:pt x="3350" y="504"/>
                  </a:lnTo>
                  <a:lnTo>
                    <a:pt x="3338" y="514"/>
                  </a:lnTo>
                  <a:lnTo>
                    <a:pt x="3324" y="527"/>
                  </a:lnTo>
                  <a:lnTo>
                    <a:pt x="3322" y="548"/>
                  </a:lnTo>
                  <a:lnTo>
                    <a:pt x="3308" y="581"/>
                  </a:lnTo>
                  <a:lnTo>
                    <a:pt x="3300" y="623"/>
                  </a:lnTo>
                  <a:lnTo>
                    <a:pt x="3281" y="661"/>
                  </a:lnTo>
                  <a:lnTo>
                    <a:pt x="3268" y="679"/>
                  </a:lnTo>
                  <a:lnTo>
                    <a:pt x="3263" y="699"/>
                  </a:lnTo>
                  <a:lnTo>
                    <a:pt x="3251" y="709"/>
                  </a:lnTo>
                  <a:lnTo>
                    <a:pt x="3246" y="705"/>
                  </a:lnTo>
                  <a:lnTo>
                    <a:pt x="3195" y="693"/>
                  </a:lnTo>
                  <a:lnTo>
                    <a:pt x="3182" y="700"/>
                  </a:lnTo>
                  <a:lnTo>
                    <a:pt x="3146" y="735"/>
                  </a:lnTo>
                  <a:lnTo>
                    <a:pt x="3154" y="748"/>
                  </a:lnTo>
                  <a:lnTo>
                    <a:pt x="3160" y="775"/>
                  </a:lnTo>
                  <a:lnTo>
                    <a:pt x="3160" y="834"/>
                  </a:lnTo>
                  <a:lnTo>
                    <a:pt x="3144" y="859"/>
                  </a:lnTo>
                  <a:lnTo>
                    <a:pt x="3124" y="876"/>
                  </a:lnTo>
                  <a:lnTo>
                    <a:pt x="3124" y="894"/>
                  </a:lnTo>
                  <a:lnTo>
                    <a:pt x="3116" y="893"/>
                  </a:lnTo>
                  <a:lnTo>
                    <a:pt x="3108" y="878"/>
                  </a:lnTo>
                  <a:lnTo>
                    <a:pt x="3097" y="867"/>
                  </a:lnTo>
                  <a:lnTo>
                    <a:pt x="3086" y="876"/>
                  </a:lnTo>
                  <a:lnTo>
                    <a:pt x="3079" y="896"/>
                  </a:lnTo>
                  <a:lnTo>
                    <a:pt x="3069" y="911"/>
                  </a:lnTo>
                  <a:lnTo>
                    <a:pt x="3038" y="935"/>
                  </a:lnTo>
                  <a:lnTo>
                    <a:pt x="3014" y="941"/>
                  </a:lnTo>
                  <a:lnTo>
                    <a:pt x="2994" y="941"/>
                  </a:lnTo>
                  <a:lnTo>
                    <a:pt x="2989" y="950"/>
                  </a:lnTo>
                  <a:lnTo>
                    <a:pt x="2995" y="981"/>
                  </a:lnTo>
                  <a:lnTo>
                    <a:pt x="2953" y="985"/>
                  </a:lnTo>
                  <a:lnTo>
                    <a:pt x="2939" y="975"/>
                  </a:lnTo>
                  <a:lnTo>
                    <a:pt x="2920" y="970"/>
                  </a:lnTo>
                  <a:lnTo>
                    <a:pt x="2908" y="980"/>
                  </a:lnTo>
                  <a:lnTo>
                    <a:pt x="2883" y="1009"/>
                  </a:lnTo>
                  <a:lnTo>
                    <a:pt x="2865" y="1024"/>
                  </a:lnTo>
                  <a:lnTo>
                    <a:pt x="2826" y="1045"/>
                  </a:lnTo>
                  <a:lnTo>
                    <a:pt x="2811" y="1052"/>
                  </a:lnTo>
                  <a:lnTo>
                    <a:pt x="2783" y="1087"/>
                  </a:lnTo>
                  <a:lnTo>
                    <a:pt x="2781" y="1091"/>
                  </a:lnTo>
                  <a:lnTo>
                    <a:pt x="2774" y="1094"/>
                  </a:lnTo>
                  <a:lnTo>
                    <a:pt x="2767" y="1097"/>
                  </a:lnTo>
                  <a:lnTo>
                    <a:pt x="2756" y="1097"/>
                  </a:lnTo>
                  <a:lnTo>
                    <a:pt x="2734" y="1104"/>
                  </a:lnTo>
                  <a:lnTo>
                    <a:pt x="2729" y="1097"/>
                  </a:lnTo>
                  <a:lnTo>
                    <a:pt x="2724" y="1102"/>
                  </a:lnTo>
                  <a:lnTo>
                    <a:pt x="2709" y="1113"/>
                  </a:lnTo>
                  <a:lnTo>
                    <a:pt x="2673" y="1128"/>
                  </a:lnTo>
                  <a:lnTo>
                    <a:pt x="2665" y="1136"/>
                  </a:lnTo>
                  <a:lnTo>
                    <a:pt x="2657" y="1149"/>
                  </a:lnTo>
                  <a:lnTo>
                    <a:pt x="2646" y="1157"/>
                  </a:lnTo>
                  <a:lnTo>
                    <a:pt x="2638" y="1157"/>
                  </a:lnTo>
                  <a:lnTo>
                    <a:pt x="2632" y="1163"/>
                  </a:lnTo>
                  <a:lnTo>
                    <a:pt x="2613" y="1172"/>
                  </a:lnTo>
                  <a:lnTo>
                    <a:pt x="2607" y="1168"/>
                  </a:lnTo>
                  <a:lnTo>
                    <a:pt x="2616" y="1156"/>
                  </a:lnTo>
                  <a:lnTo>
                    <a:pt x="2630" y="1151"/>
                  </a:lnTo>
                  <a:lnTo>
                    <a:pt x="2635" y="1140"/>
                  </a:lnTo>
                  <a:lnTo>
                    <a:pt x="2638" y="1129"/>
                  </a:lnTo>
                  <a:lnTo>
                    <a:pt x="2630" y="1126"/>
                  </a:lnTo>
                  <a:lnTo>
                    <a:pt x="2622" y="1119"/>
                  </a:lnTo>
                  <a:lnTo>
                    <a:pt x="2616" y="1118"/>
                  </a:lnTo>
                  <a:lnTo>
                    <a:pt x="2625" y="1112"/>
                  </a:lnTo>
                  <a:lnTo>
                    <a:pt x="2627" y="1101"/>
                  </a:lnTo>
                  <a:lnTo>
                    <a:pt x="2638" y="1093"/>
                  </a:lnTo>
                  <a:lnTo>
                    <a:pt x="2660" y="1063"/>
                  </a:lnTo>
                  <a:lnTo>
                    <a:pt x="2667" y="1050"/>
                  </a:lnTo>
                  <a:lnTo>
                    <a:pt x="2665" y="1042"/>
                  </a:lnTo>
                  <a:lnTo>
                    <a:pt x="2652" y="1028"/>
                  </a:lnTo>
                  <a:lnTo>
                    <a:pt x="2649" y="1016"/>
                  </a:lnTo>
                  <a:lnTo>
                    <a:pt x="2644" y="1010"/>
                  </a:lnTo>
                  <a:lnTo>
                    <a:pt x="2639" y="1016"/>
                  </a:lnTo>
                  <a:lnTo>
                    <a:pt x="2616" y="1017"/>
                  </a:lnTo>
                  <a:lnTo>
                    <a:pt x="2606" y="1021"/>
                  </a:lnTo>
                  <a:lnTo>
                    <a:pt x="2590" y="1038"/>
                  </a:lnTo>
                  <a:lnTo>
                    <a:pt x="2578" y="1053"/>
                  </a:lnTo>
                  <a:lnTo>
                    <a:pt x="2571" y="1065"/>
                  </a:lnTo>
                  <a:lnTo>
                    <a:pt x="2568" y="1070"/>
                  </a:lnTo>
                  <a:lnTo>
                    <a:pt x="2542" y="1082"/>
                  </a:lnTo>
                  <a:lnTo>
                    <a:pt x="2524" y="1096"/>
                  </a:lnTo>
                  <a:lnTo>
                    <a:pt x="2516" y="1098"/>
                  </a:lnTo>
                  <a:lnTo>
                    <a:pt x="2509" y="1112"/>
                  </a:lnTo>
                  <a:lnTo>
                    <a:pt x="2506" y="1126"/>
                  </a:lnTo>
                  <a:lnTo>
                    <a:pt x="2498" y="1135"/>
                  </a:lnTo>
                  <a:lnTo>
                    <a:pt x="2488" y="1141"/>
                  </a:lnTo>
                  <a:lnTo>
                    <a:pt x="2473" y="1144"/>
                  </a:lnTo>
                  <a:lnTo>
                    <a:pt x="2462" y="1147"/>
                  </a:lnTo>
                  <a:lnTo>
                    <a:pt x="2451" y="1147"/>
                  </a:lnTo>
                  <a:lnTo>
                    <a:pt x="2445" y="1144"/>
                  </a:lnTo>
                  <a:lnTo>
                    <a:pt x="2433" y="1142"/>
                  </a:lnTo>
                  <a:lnTo>
                    <a:pt x="2423" y="1152"/>
                  </a:lnTo>
                  <a:lnTo>
                    <a:pt x="2417" y="1172"/>
                  </a:lnTo>
                  <a:lnTo>
                    <a:pt x="2414" y="1189"/>
                  </a:lnTo>
                  <a:lnTo>
                    <a:pt x="2431" y="1207"/>
                  </a:lnTo>
                  <a:lnTo>
                    <a:pt x="2435" y="1216"/>
                  </a:lnTo>
                  <a:lnTo>
                    <a:pt x="2444" y="1221"/>
                  </a:lnTo>
                  <a:lnTo>
                    <a:pt x="2451" y="1221"/>
                  </a:lnTo>
                  <a:lnTo>
                    <a:pt x="2456" y="1228"/>
                  </a:lnTo>
                  <a:lnTo>
                    <a:pt x="2465" y="1228"/>
                  </a:lnTo>
                  <a:lnTo>
                    <a:pt x="2469" y="1239"/>
                  </a:lnTo>
                  <a:lnTo>
                    <a:pt x="2479" y="1247"/>
                  </a:lnTo>
                  <a:lnTo>
                    <a:pt x="2482" y="1255"/>
                  </a:lnTo>
                  <a:lnTo>
                    <a:pt x="2482" y="1265"/>
                  </a:lnTo>
                  <a:lnTo>
                    <a:pt x="2490" y="1276"/>
                  </a:lnTo>
                  <a:lnTo>
                    <a:pt x="2517" y="1286"/>
                  </a:lnTo>
                  <a:lnTo>
                    <a:pt x="2531" y="1285"/>
                  </a:lnTo>
                  <a:lnTo>
                    <a:pt x="2543" y="1269"/>
                  </a:lnTo>
                  <a:lnTo>
                    <a:pt x="2554" y="1260"/>
                  </a:lnTo>
                  <a:lnTo>
                    <a:pt x="2562" y="1249"/>
                  </a:lnTo>
                  <a:lnTo>
                    <a:pt x="2584" y="1239"/>
                  </a:lnTo>
                  <a:lnTo>
                    <a:pt x="2591" y="1238"/>
                  </a:lnTo>
                  <a:lnTo>
                    <a:pt x="2602" y="1249"/>
                  </a:lnTo>
                  <a:lnTo>
                    <a:pt x="2611" y="1254"/>
                  </a:lnTo>
                  <a:lnTo>
                    <a:pt x="2622" y="1255"/>
                  </a:lnTo>
                  <a:lnTo>
                    <a:pt x="2629" y="1264"/>
                  </a:lnTo>
                  <a:lnTo>
                    <a:pt x="2637" y="1265"/>
                  </a:lnTo>
                  <a:lnTo>
                    <a:pt x="2649" y="1263"/>
                  </a:lnTo>
                  <a:lnTo>
                    <a:pt x="2657" y="1258"/>
                  </a:lnTo>
                  <a:lnTo>
                    <a:pt x="2671" y="1264"/>
                  </a:lnTo>
                  <a:lnTo>
                    <a:pt x="2683" y="1266"/>
                  </a:lnTo>
                  <a:lnTo>
                    <a:pt x="2687" y="1268"/>
                  </a:lnTo>
                  <a:lnTo>
                    <a:pt x="2684" y="1281"/>
                  </a:lnTo>
                  <a:lnTo>
                    <a:pt x="2680" y="1290"/>
                  </a:lnTo>
                  <a:lnTo>
                    <a:pt x="2680" y="1295"/>
                  </a:lnTo>
                  <a:lnTo>
                    <a:pt x="2670" y="1307"/>
                  </a:lnTo>
                  <a:lnTo>
                    <a:pt x="2666" y="1303"/>
                  </a:lnTo>
                  <a:lnTo>
                    <a:pt x="2662" y="1293"/>
                  </a:lnTo>
                  <a:lnTo>
                    <a:pt x="2656" y="1297"/>
                  </a:lnTo>
                  <a:lnTo>
                    <a:pt x="2650" y="1295"/>
                  </a:lnTo>
                  <a:lnTo>
                    <a:pt x="2643" y="1301"/>
                  </a:lnTo>
                  <a:lnTo>
                    <a:pt x="2637" y="1311"/>
                  </a:lnTo>
                  <a:lnTo>
                    <a:pt x="2614" y="1313"/>
                  </a:lnTo>
                  <a:lnTo>
                    <a:pt x="2602" y="1319"/>
                  </a:lnTo>
                  <a:lnTo>
                    <a:pt x="2591" y="1319"/>
                  </a:lnTo>
                  <a:lnTo>
                    <a:pt x="2594" y="1333"/>
                  </a:lnTo>
                  <a:lnTo>
                    <a:pt x="2590" y="1333"/>
                  </a:lnTo>
                  <a:lnTo>
                    <a:pt x="2585" y="1338"/>
                  </a:lnTo>
                  <a:lnTo>
                    <a:pt x="2578" y="1355"/>
                  </a:lnTo>
                  <a:lnTo>
                    <a:pt x="2568" y="1356"/>
                  </a:lnTo>
                  <a:lnTo>
                    <a:pt x="2564" y="1345"/>
                  </a:lnTo>
                  <a:lnTo>
                    <a:pt x="2555" y="1345"/>
                  </a:lnTo>
                  <a:lnTo>
                    <a:pt x="2548" y="1354"/>
                  </a:lnTo>
                  <a:lnTo>
                    <a:pt x="2555" y="1362"/>
                  </a:lnTo>
                  <a:lnTo>
                    <a:pt x="2552" y="1371"/>
                  </a:lnTo>
                  <a:lnTo>
                    <a:pt x="2544" y="1381"/>
                  </a:lnTo>
                  <a:lnTo>
                    <a:pt x="2526" y="1391"/>
                  </a:lnTo>
                  <a:lnTo>
                    <a:pt x="2521" y="1404"/>
                  </a:lnTo>
                  <a:lnTo>
                    <a:pt x="2509" y="1421"/>
                  </a:lnTo>
                  <a:lnTo>
                    <a:pt x="2500" y="1437"/>
                  </a:lnTo>
                  <a:lnTo>
                    <a:pt x="2503" y="1446"/>
                  </a:lnTo>
                  <a:lnTo>
                    <a:pt x="2514" y="1448"/>
                  </a:lnTo>
                  <a:lnTo>
                    <a:pt x="2522" y="1456"/>
                  </a:lnTo>
                  <a:lnTo>
                    <a:pt x="2555" y="1473"/>
                  </a:lnTo>
                  <a:lnTo>
                    <a:pt x="2562" y="1483"/>
                  </a:lnTo>
                  <a:lnTo>
                    <a:pt x="2567" y="1499"/>
                  </a:lnTo>
                  <a:lnTo>
                    <a:pt x="2574" y="1508"/>
                  </a:lnTo>
                  <a:lnTo>
                    <a:pt x="2584" y="1548"/>
                  </a:lnTo>
                  <a:lnTo>
                    <a:pt x="2590" y="1561"/>
                  </a:lnTo>
                  <a:lnTo>
                    <a:pt x="2594" y="1578"/>
                  </a:lnTo>
                  <a:lnTo>
                    <a:pt x="2603" y="1592"/>
                  </a:lnTo>
                  <a:lnTo>
                    <a:pt x="2617" y="1598"/>
                  </a:lnTo>
                  <a:lnTo>
                    <a:pt x="2618" y="1608"/>
                  </a:lnTo>
                  <a:lnTo>
                    <a:pt x="2635" y="1625"/>
                  </a:lnTo>
                  <a:lnTo>
                    <a:pt x="2646" y="1642"/>
                  </a:lnTo>
                  <a:lnTo>
                    <a:pt x="2646" y="1646"/>
                  </a:lnTo>
                  <a:lnTo>
                    <a:pt x="2628" y="1637"/>
                  </a:lnTo>
                  <a:lnTo>
                    <a:pt x="2613" y="1632"/>
                  </a:lnTo>
                  <a:lnTo>
                    <a:pt x="2602" y="1632"/>
                  </a:lnTo>
                  <a:lnTo>
                    <a:pt x="2590" y="1624"/>
                  </a:lnTo>
                  <a:lnTo>
                    <a:pt x="2576" y="1620"/>
                  </a:lnTo>
                  <a:lnTo>
                    <a:pt x="2551" y="1625"/>
                  </a:lnTo>
                  <a:lnTo>
                    <a:pt x="2551" y="1631"/>
                  </a:lnTo>
                  <a:lnTo>
                    <a:pt x="2576" y="1626"/>
                  </a:lnTo>
                  <a:lnTo>
                    <a:pt x="2581" y="1630"/>
                  </a:lnTo>
                  <a:lnTo>
                    <a:pt x="2584" y="1637"/>
                  </a:lnTo>
                  <a:lnTo>
                    <a:pt x="2595" y="1639"/>
                  </a:lnTo>
                  <a:lnTo>
                    <a:pt x="2607" y="1647"/>
                  </a:lnTo>
                  <a:lnTo>
                    <a:pt x="2618" y="1660"/>
                  </a:lnTo>
                  <a:lnTo>
                    <a:pt x="2627" y="1664"/>
                  </a:lnTo>
                  <a:lnTo>
                    <a:pt x="2632" y="1667"/>
                  </a:lnTo>
                  <a:lnTo>
                    <a:pt x="2640" y="1677"/>
                  </a:lnTo>
                  <a:lnTo>
                    <a:pt x="2648" y="1690"/>
                  </a:lnTo>
                  <a:lnTo>
                    <a:pt x="2646" y="1695"/>
                  </a:lnTo>
                  <a:lnTo>
                    <a:pt x="2633" y="1696"/>
                  </a:lnTo>
                  <a:lnTo>
                    <a:pt x="2622" y="1706"/>
                  </a:lnTo>
                  <a:lnTo>
                    <a:pt x="2611" y="1710"/>
                  </a:lnTo>
                  <a:lnTo>
                    <a:pt x="2603" y="1715"/>
                  </a:lnTo>
                  <a:lnTo>
                    <a:pt x="2600" y="1720"/>
                  </a:lnTo>
                  <a:lnTo>
                    <a:pt x="2589" y="1727"/>
                  </a:lnTo>
                  <a:lnTo>
                    <a:pt x="2573" y="1727"/>
                  </a:lnTo>
                  <a:lnTo>
                    <a:pt x="2562" y="1730"/>
                  </a:lnTo>
                  <a:lnTo>
                    <a:pt x="2551" y="1734"/>
                  </a:lnTo>
                  <a:lnTo>
                    <a:pt x="2563" y="1733"/>
                  </a:lnTo>
                  <a:lnTo>
                    <a:pt x="2575" y="1737"/>
                  </a:lnTo>
                  <a:lnTo>
                    <a:pt x="2586" y="1742"/>
                  </a:lnTo>
                  <a:lnTo>
                    <a:pt x="2607" y="1733"/>
                  </a:lnTo>
                  <a:lnTo>
                    <a:pt x="2616" y="1736"/>
                  </a:lnTo>
                  <a:lnTo>
                    <a:pt x="2624" y="1743"/>
                  </a:lnTo>
                  <a:lnTo>
                    <a:pt x="2628" y="1749"/>
                  </a:lnTo>
                  <a:lnTo>
                    <a:pt x="2633" y="1753"/>
                  </a:lnTo>
                  <a:lnTo>
                    <a:pt x="2640" y="1755"/>
                  </a:lnTo>
                  <a:lnTo>
                    <a:pt x="2648" y="1755"/>
                  </a:lnTo>
                  <a:lnTo>
                    <a:pt x="2652" y="1758"/>
                  </a:lnTo>
                  <a:lnTo>
                    <a:pt x="2646" y="1761"/>
                  </a:lnTo>
                  <a:lnTo>
                    <a:pt x="2633" y="1776"/>
                  </a:lnTo>
                  <a:lnTo>
                    <a:pt x="2623" y="1781"/>
                  </a:lnTo>
                  <a:lnTo>
                    <a:pt x="2627" y="1782"/>
                  </a:lnTo>
                  <a:lnTo>
                    <a:pt x="2643" y="1775"/>
                  </a:lnTo>
                  <a:lnTo>
                    <a:pt x="2643" y="1788"/>
                  </a:lnTo>
                  <a:lnTo>
                    <a:pt x="2641" y="1798"/>
                  </a:lnTo>
                  <a:lnTo>
                    <a:pt x="2640" y="1795"/>
                  </a:lnTo>
                  <a:lnTo>
                    <a:pt x="2635" y="1798"/>
                  </a:lnTo>
                  <a:lnTo>
                    <a:pt x="2623" y="1802"/>
                  </a:lnTo>
                  <a:lnTo>
                    <a:pt x="2623" y="1804"/>
                  </a:lnTo>
                  <a:lnTo>
                    <a:pt x="2628" y="1814"/>
                  </a:lnTo>
                  <a:lnTo>
                    <a:pt x="2625" y="1829"/>
                  </a:lnTo>
                  <a:lnTo>
                    <a:pt x="2622" y="1833"/>
                  </a:lnTo>
                  <a:lnTo>
                    <a:pt x="2622" y="1850"/>
                  </a:lnTo>
                  <a:lnTo>
                    <a:pt x="2616" y="1865"/>
                  </a:lnTo>
                  <a:lnTo>
                    <a:pt x="2611" y="1862"/>
                  </a:lnTo>
                  <a:lnTo>
                    <a:pt x="2606" y="1856"/>
                  </a:lnTo>
                  <a:lnTo>
                    <a:pt x="2601" y="1860"/>
                  </a:lnTo>
                  <a:lnTo>
                    <a:pt x="2594" y="1871"/>
                  </a:lnTo>
                  <a:lnTo>
                    <a:pt x="2587" y="1879"/>
                  </a:lnTo>
                  <a:lnTo>
                    <a:pt x="2582" y="1887"/>
                  </a:lnTo>
                  <a:lnTo>
                    <a:pt x="2578" y="1890"/>
                  </a:lnTo>
                  <a:lnTo>
                    <a:pt x="2574" y="1897"/>
                  </a:lnTo>
                  <a:lnTo>
                    <a:pt x="2571" y="1904"/>
                  </a:lnTo>
                  <a:lnTo>
                    <a:pt x="2571" y="1911"/>
                  </a:lnTo>
                  <a:lnTo>
                    <a:pt x="2567" y="1921"/>
                  </a:lnTo>
                  <a:lnTo>
                    <a:pt x="2560" y="1930"/>
                  </a:lnTo>
                  <a:lnTo>
                    <a:pt x="2555" y="1933"/>
                  </a:lnTo>
                  <a:lnTo>
                    <a:pt x="2546" y="1943"/>
                  </a:lnTo>
                  <a:lnTo>
                    <a:pt x="2543" y="1957"/>
                  </a:lnTo>
                  <a:lnTo>
                    <a:pt x="2537" y="1964"/>
                  </a:lnTo>
                  <a:lnTo>
                    <a:pt x="2535" y="1962"/>
                  </a:lnTo>
                  <a:lnTo>
                    <a:pt x="2533" y="1948"/>
                  </a:lnTo>
                  <a:lnTo>
                    <a:pt x="2525" y="1949"/>
                  </a:lnTo>
                  <a:lnTo>
                    <a:pt x="2517" y="1956"/>
                  </a:lnTo>
                  <a:lnTo>
                    <a:pt x="2526" y="1973"/>
                  </a:lnTo>
                  <a:lnTo>
                    <a:pt x="2526" y="1976"/>
                  </a:lnTo>
                  <a:lnTo>
                    <a:pt x="2521" y="1992"/>
                  </a:lnTo>
                  <a:lnTo>
                    <a:pt x="2521" y="1997"/>
                  </a:lnTo>
                  <a:lnTo>
                    <a:pt x="2520" y="2003"/>
                  </a:lnTo>
                  <a:lnTo>
                    <a:pt x="2517" y="2010"/>
                  </a:lnTo>
                  <a:lnTo>
                    <a:pt x="2515" y="2013"/>
                  </a:lnTo>
                  <a:lnTo>
                    <a:pt x="2511" y="2014"/>
                  </a:lnTo>
                  <a:lnTo>
                    <a:pt x="2511" y="2021"/>
                  </a:lnTo>
                  <a:lnTo>
                    <a:pt x="2512" y="2028"/>
                  </a:lnTo>
                  <a:lnTo>
                    <a:pt x="2511" y="2030"/>
                  </a:lnTo>
                  <a:lnTo>
                    <a:pt x="2506" y="2028"/>
                  </a:lnTo>
                  <a:lnTo>
                    <a:pt x="2500" y="2028"/>
                  </a:lnTo>
                  <a:lnTo>
                    <a:pt x="2495" y="2033"/>
                  </a:lnTo>
                  <a:lnTo>
                    <a:pt x="2498" y="2040"/>
                  </a:lnTo>
                  <a:lnTo>
                    <a:pt x="2494" y="2046"/>
                  </a:lnTo>
                  <a:lnTo>
                    <a:pt x="2490" y="2044"/>
                  </a:lnTo>
                  <a:lnTo>
                    <a:pt x="2484" y="2045"/>
                  </a:lnTo>
                  <a:lnTo>
                    <a:pt x="2478" y="2060"/>
                  </a:lnTo>
                  <a:lnTo>
                    <a:pt x="2471" y="2065"/>
                  </a:lnTo>
                  <a:lnTo>
                    <a:pt x="2469" y="2075"/>
                  </a:lnTo>
                  <a:lnTo>
                    <a:pt x="2465" y="2081"/>
                  </a:lnTo>
                  <a:lnTo>
                    <a:pt x="2447" y="2083"/>
                  </a:lnTo>
                  <a:lnTo>
                    <a:pt x="2440" y="2081"/>
                  </a:lnTo>
                  <a:lnTo>
                    <a:pt x="2431" y="2088"/>
                  </a:lnTo>
                  <a:lnTo>
                    <a:pt x="2433" y="2091"/>
                  </a:lnTo>
                  <a:lnTo>
                    <a:pt x="2435" y="2097"/>
                  </a:lnTo>
                  <a:lnTo>
                    <a:pt x="2433" y="2105"/>
                  </a:lnTo>
                  <a:lnTo>
                    <a:pt x="2418" y="2119"/>
                  </a:lnTo>
                  <a:lnTo>
                    <a:pt x="2413" y="2119"/>
                  </a:lnTo>
                  <a:lnTo>
                    <a:pt x="2410" y="2131"/>
                  </a:lnTo>
                  <a:lnTo>
                    <a:pt x="2408" y="2123"/>
                  </a:lnTo>
                  <a:lnTo>
                    <a:pt x="2402" y="2127"/>
                  </a:lnTo>
                  <a:lnTo>
                    <a:pt x="2401" y="2135"/>
                  </a:lnTo>
                  <a:lnTo>
                    <a:pt x="2398" y="2134"/>
                  </a:lnTo>
                  <a:lnTo>
                    <a:pt x="2395" y="2134"/>
                  </a:lnTo>
                  <a:lnTo>
                    <a:pt x="2385" y="2141"/>
                  </a:lnTo>
                  <a:lnTo>
                    <a:pt x="2380" y="2140"/>
                  </a:lnTo>
                  <a:lnTo>
                    <a:pt x="2372" y="2141"/>
                  </a:lnTo>
                  <a:lnTo>
                    <a:pt x="2365" y="2152"/>
                  </a:lnTo>
                  <a:lnTo>
                    <a:pt x="2361" y="2159"/>
                  </a:lnTo>
                  <a:lnTo>
                    <a:pt x="2356" y="2164"/>
                  </a:lnTo>
                  <a:lnTo>
                    <a:pt x="2354" y="2170"/>
                  </a:lnTo>
                  <a:lnTo>
                    <a:pt x="2344" y="2177"/>
                  </a:lnTo>
                  <a:lnTo>
                    <a:pt x="2328" y="2183"/>
                  </a:lnTo>
                  <a:lnTo>
                    <a:pt x="2316" y="2189"/>
                  </a:lnTo>
                  <a:lnTo>
                    <a:pt x="2309" y="2186"/>
                  </a:lnTo>
                  <a:lnTo>
                    <a:pt x="2302" y="2184"/>
                  </a:lnTo>
                  <a:lnTo>
                    <a:pt x="2299" y="2189"/>
                  </a:lnTo>
                  <a:lnTo>
                    <a:pt x="2297" y="2193"/>
                  </a:lnTo>
                  <a:lnTo>
                    <a:pt x="2291" y="2195"/>
                  </a:lnTo>
                  <a:lnTo>
                    <a:pt x="2285" y="2193"/>
                  </a:lnTo>
                  <a:lnTo>
                    <a:pt x="2285" y="2188"/>
                  </a:lnTo>
                  <a:lnTo>
                    <a:pt x="2277" y="2184"/>
                  </a:lnTo>
                  <a:lnTo>
                    <a:pt x="2268" y="2190"/>
                  </a:lnTo>
                  <a:lnTo>
                    <a:pt x="2263" y="2199"/>
                  </a:lnTo>
                  <a:lnTo>
                    <a:pt x="2256" y="2199"/>
                  </a:lnTo>
                  <a:lnTo>
                    <a:pt x="2253" y="2193"/>
                  </a:lnTo>
                  <a:lnTo>
                    <a:pt x="2253" y="2189"/>
                  </a:lnTo>
                  <a:lnTo>
                    <a:pt x="2245" y="2191"/>
                  </a:lnTo>
                  <a:lnTo>
                    <a:pt x="2245" y="2202"/>
                  </a:lnTo>
                  <a:lnTo>
                    <a:pt x="2243" y="220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77" name="任意多边形: 形状 76"/>
            <p:cNvSpPr>
              <a:spLocks noChangeAspect="1"/>
            </p:cNvSpPr>
            <p:nvPr/>
          </p:nvSpPr>
          <p:spPr bwMode="gray">
            <a:xfrm>
              <a:off x="8066183" y="3553765"/>
              <a:ext cx="109720" cy="132706"/>
            </a:xfrm>
            <a:custGeom>
              <a:avLst/>
              <a:gdLst/>
              <a:ahLst/>
              <a:cxnLst>
                <a:cxn ang="0">
                  <a:pos x="220" y="310"/>
                </a:cxn>
                <a:cxn ang="0">
                  <a:pos x="185" y="277"/>
                </a:cxn>
                <a:cxn ang="0">
                  <a:pos x="169" y="266"/>
                </a:cxn>
                <a:cxn ang="0">
                  <a:pos x="174" y="262"/>
                </a:cxn>
                <a:cxn ang="0">
                  <a:pos x="174" y="236"/>
                </a:cxn>
                <a:cxn ang="0">
                  <a:pos x="186" y="226"/>
                </a:cxn>
                <a:cxn ang="0">
                  <a:pos x="199" y="212"/>
                </a:cxn>
                <a:cxn ang="0">
                  <a:pos x="235" y="200"/>
                </a:cxn>
                <a:cxn ang="0">
                  <a:pos x="257" y="181"/>
                </a:cxn>
                <a:cxn ang="0">
                  <a:pos x="289" y="155"/>
                </a:cxn>
                <a:cxn ang="0">
                  <a:pos x="297" y="121"/>
                </a:cxn>
                <a:cxn ang="0">
                  <a:pos x="295" y="101"/>
                </a:cxn>
                <a:cxn ang="0">
                  <a:pos x="308" y="80"/>
                </a:cxn>
                <a:cxn ang="0">
                  <a:pos x="342" y="46"/>
                </a:cxn>
                <a:cxn ang="0">
                  <a:pos x="347" y="41"/>
                </a:cxn>
                <a:cxn ang="0">
                  <a:pos x="343" y="27"/>
                </a:cxn>
                <a:cxn ang="0">
                  <a:pos x="327" y="11"/>
                </a:cxn>
                <a:cxn ang="0">
                  <a:pos x="305" y="9"/>
                </a:cxn>
                <a:cxn ang="0">
                  <a:pos x="288" y="44"/>
                </a:cxn>
                <a:cxn ang="0">
                  <a:pos x="233" y="74"/>
                </a:cxn>
                <a:cxn ang="0">
                  <a:pos x="208" y="83"/>
                </a:cxn>
                <a:cxn ang="0">
                  <a:pos x="172" y="118"/>
                </a:cxn>
                <a:cxn ang="0">
                  <a:pos x="139" y="103"/>
                </a:cxn>
                <a:cxn ang="0">
                  <a:pos x="102" y="142"/>
                </a:cxn>
                <a:cxn ang="0">
                  <a:pos x="45" y="178"/>
                </a:cxn>
                <a:cxn ang="0">
                  <a:pos x="2" y="220"/>
                </a:cxn>
                <a:cxn ang="0">
                  <a:pos x="13" y="235"/>
                </a:cxn>
                <a:cxn ang="0">
                  <a:pos x="30" y="239"/>
                </a:cxn>
                <a:cxn ang="0">
                  <a:pos x="57" y="245"/>
                </a:cxn>
                <a:cxn ang="0">
                  <a:pos x="59" y="258"/>
                </a:cxn>
                <a:cxn ang="0">
                  <a:pos x="50" y="301"/>
                </a:cxn>
                <a:cxn ang="0">
                  <a:pos x="59" y="307"/>
                </a:cxn>
                <a:cxn ang="0">
                  <a:pos x="43" y="320"/>
                </a:cxn>
                <a:cxn ang="0">
                  <a:pos x="32" y="339"/>
                </a:cxn>
                <a:cxn ang="0">
                  <a:pos x="40" y="353"/>
                </a:cxn>
                <a:cxn ang="0">
                  <a:pos x="48" y="355"/>
                </a:cxn>
                <a:cxn ang="0">
                  <a:pos x="40" y="361"/>
                </a:cxn>
                <a:cxn ang="0">
                  <a:pos x="47" y="366"/>
                </a:cxn>
                <a:cxn ang="0">
                  <a:pos x="53" y="377"/>
                </a:cxn>
                <a:cxn ang="0">
                  <a:pos x="64" y="372"/>
                </a:cxn>
                <a:cxn ang="0">
                  <a:pos x="74" y="360"/>
                </a:cxn>
                <a:cxn ang="0">
                  <a:pos x="78" y="356"/>
                </a:cxn>
                <a:cxn ang="0">
                  <a:pos x="91" y="368"/>
                </a:cxn>
                <a:cxn ang="0">
                  <a:pos x="102" y="369"/>
                </a:cxn>
                <a:cxn ang="0">
                  <a:pos x="121" y="374"/>
                </a:cxn>
                <a:cxn ang="0">
                  <a:pos x="156" y="340"/>
                </a:cxn>
                <a:cxn ang="0">
                  <a:pos x="191" y="340"/>
                </a:cxn>
                <a:cxn ang="0">
                  <a:pos x="223" y="318"/>
                </a:cxn>
              </a:cxnLst>
              <a:rect l="0" t="0" r="r" b="b"/>
              <a:pathLst>
                <a:path w="349" h="377">
                  <a:moveTo>
                    <a:pt x="223" y="318"/>
                  </a:moveTo>
                  <a:lnTo>
                    <a:pt x="220" y="310"/>
                  </a:lnTo>
                  <a:lnTo>
                    <a:pt x="196" y="290"/>
                  </a:lnTo>
                  <a:lnTo>
                    <a:pt x="185" y="277"/>
                  </a:lnTo>
                  <a:lnTo>
                    <a:pt x="171" y="272"/>
                  </a:lnTo>
                  <a:lnTo>
                    <a:pt x="169" y="266"/>
                  </a:lnTo>
                  <a:lnTo>
                    <a:pt x="174" y="253"/>
                  </a:lnTo>
                  <a:lnTo>
                    <a:pt x="174" y="262"/>
                  </a:lnTo>
                  <a:lnTo>
                    <a:pt x="175" y="255"/>
                  </a:lnTo>
                  <a:lnTo>
                    <a:pt x="174" y="236"/>
                  </a:lnTo>
                  <a:lnTo>
                    <a:pt x="175" y="229"/>
                  </a:lnTo>
                  <a:lnTo>
                    <a:pt x="186" y="226"/>
                  </a:lnTo>
                  <a:lnTo>
                    <a:pt x="196" y="220"/>
                  </a:lnTo>
                  <a:lnTo>
                    <a:pt x="199" y="212"/>
                  </a:lnTo>
                  <a:lnTo>
                    <a:pt x="223" y="209"/>
                  </a:lnTo>
                  <a:lnTo>
                    <a:pt x="235" y="200"/>
                  </a:lnTo>
                  <a:lnTo>
                    <a:pt x="239" y="194"/>
                  </a:lnTo>
                  <a:lnTo>
                    <a:pt x="257" y="181"/>
                  </a:lnTo>
                  <a:lnTo>
                    <a:pt x="274" y="162"/>
                  </a:lnTo>
                  <a:lnTo>
                    <a:pt x="289" y="155"/>
                  </a:lnTo>
                  <a:lnTo>
                    <a:pt x="295" y="150"/>
                  </a:lnTo>
                  <a:lnTo>
                    <a:pt x="297" y="121"/>
                  </a:lnTo>
                  <a:lnTo>
                    <a:pt x="293" y="112"/>
                  </a:lnTo>
                  <a:lnTo>
                    <a:pt x="295" y="101"/>
                  </a:lnTo>
                  <a:lnTo>
                    <a:pt x="304" y="87"/>
                  </a:lnTo>
                  <a:lnTo>
                    <a:pt x="308" y="80"/>
                  </a:lnTo>
                  <a:lnTo>
                    <a:pt x="335" y="49"/>
                  </a:lnTo>
                  <a:lnTo>
                    <a:pt x="342" y="46"/>
                  </a:lnTo>
                  <a:lnTo>
                    <a:pt x="349" y="48"/>
                  </a:lnTo>
                  <a:lnTo>
                    <a:pt x="347" y="41"/>
                  </a:lnTo>
                  <a:lnTo>
                    <a:pt x="343" y="33"/>
                  </a:lnTo>
                  <a:lnTo>
                    <a:pt x="343" y="27"/>
                  </a:lnTo>
                  <a:lnTo>
                    <a:pt x="335" y="26"/>
                  </a:lnTo>
                  <a:lnTo>
                    <a:pt x="327" y="11"/>
                  </a:lnTo>
                  <a:lnTo>
                    <a:pt x="316" y="0"/>
                  </a:lnTo>
                  <a:lnTo>
                    <a:pt x="305" y="9"/>
                  </a:lnTo>
                  <a:lnTo>
                    <a:pt x="298" y="29"/>
                  </a:lnTo>
                  <a:lnTo>
                    <a:pt x="288" y="44"/>
                  </a:lnTo>
                  <a:lnTo>
                    <a:pt x="257" y="68"/>
                  </a:lnTo>
                  <a:lnTo>
                    <a:pt x="233" y="74"/>
                  </a:lnTo>
                  <a:lnTo>
                    <a:pt x="213" y="74"/>
                  </a:lnTo>
                  <a:lnTo>
                    <a:pt x="208" y="83"/>
                  </a:lnTo>
                  <a:lnTo>
                    <a:pt x="214" y="114"/>
                  </a:lnTo>
                  <a:lnTo>
                    <a:pt x="172" y="118"/>
                  </a:lnTo>
                  <a:lnTo>
                    <a:pt x="158" y="108"/>
                  </a:lnTo>
                  <a:lnTo>
                    <a:pt x="139" y="103"/>
                  </a:lnTo>
                  <a:lnTo>
                    <a:pt x="127" y="113"/>
                  </a:lnTo>
                  <a:lnTo>
                    <a:pt x="102" y="142"/>
                  </a:lnTo>
                  <a:lnTo>
                    <a:pt x="84" y="157"/>
                  </a:lnTo>
                  <a:lnTo>
                    <a:pt x="45" y="178"/>
                  </a:lnTo>
                  <a:lnTo>
                    <a:pt x="30" y="185"/>
                  </a:lnTo>
                  <a:lnTo>
                    <a:pt x="2" y="220"/>
                  </a:lnTo>
                  <a:lnTo>
                    <a:pt x="0" y="224"/>
                  </a:lnTo>
                  <a:lnTo>
                    <a:pt x="13" y="235"/>
                  </a:lnTo>
                  <a:lnTo>
                    <a:pt x="16" y="246"/>
                  </a:lnTo>
                  <a:lnTo>
                    <a:pt x="30" y="239"/>
                  </a:lnTo>
                  <a:lnTo>
                    <a:pt x="42" y="243"/>
                  </a:lnTo>
                  <a:lnTo>
                    <a:pt x="57" y="245"/>
                  </a:lnTo>
                  <a:lnTo>
                    <a:pt x="63" y="248"/>
                  </a:lnTo>
                  <a:lnTo>
                    <a:pt x="59" y="258"/>
                  </a:lnTo>
                  <a:lnTo>
                    <a:pt x="56" y="278"/>
                  </a:lnTo>
                  <a:lnTo>
                    <a:pt x="50" y="301"/>
                  </a:lnTo>
                  <a:lnTo>
                    <a:pt x="52" y="307"/>
                  </a:lnTo>
                  <a:lnTo>
                    <a:pt x="59" y="307"/>
                  </a:lnTo>
                  <a:lnTo>
                    <a:pt x="45" y="315"/>
                  </a:lnTo>
                  <a:lnTo>
                    <a:pt x="43" y="320"/>
                  </a:lnTo>
                  <a:lnTo>
                    <a:pt x="37" y="323"/>
                  </a:lnTo>
                  <a:lnTo>
                    <a:pt x="32" y="339"/>
                  </a:lnTo>
                  <a:lnTo>
                    <a:pt x="24" y="352"/>
                  </a:lnTo>
                  <a:lnTo>
                    <a:pt x="40" y="353"/>
                  </a:lnTo>
                  <a:lnTo>
                    <a:pt x="50" y="350"/>
                  </a:lnTo>
                  <a:lnTo>
                    <a:pt x="48" y="355"/>
                  </a:lnTo>
                  <a:lnTo>
                    <a:pt x="45" y="361"/>
                  </a:lnTo>
                  <a:lnTo>
                    <a:pt x="40" y="361"/>
                  </a:lnTo>
                  <a:lnTo>
                    <a:pt x="41" y="368"/>
                  </a:lnTo>
                  <a:lnTo>
                    <a:pt x="47" y="366"/>
                  </a:lnTo>
                  <a:lnTo>
                    <a:pt x="51" y="376"/>
                  </a:lnTo>
                  <a:lnTo>
                    <a:pt x="53" y="377"/>
                  </a:lnTo>
                  <a:lnTo>
                    <a:pt x="61" y="377"/>
                  </a:lnTo>
                  <a:lnTo>
                    <a:pt x="64" y="372"/>
                  </a:lnTo>
                  <a:lnTo>
                    <a:pt x="71" y="370"/>
                  </a:lnTo>
                  <a:lnTo>
                    <a:pt x="74" y="360"/>
                  </a:lnTo>
                  <a:lnTo>
                    <a:pt x="72" y="355"/>
                  </a:lnTo>
                  <a:lnTo>
                    <a:pt x="78" y="356"/>
                  </a:lnTo>
                  <a:lnTo>
                    <a:pt x="84" y="365"/>
                  </a:lnTo>
                  <a:lnTo>
                    <a:pt x="91" y="368"/>
                  </a:lnTo>
                  <a:lnTo>
                    <a:pt x="99" y="374"/>
                  </a:lnTo>
                  <a:lnTo>
                    <a:pt x="102" y="369"/>
                  </a:lnTo>
                  <a:lnTo>
                    <a:pt x="113" y="365"/>
                  </a:lnTo>
                  <a:lnTo>
                    <a:pt x="121" y="374"/>
                  </a:lnTo>
                  <a:lnTo>
                    <a:pt x="134" y="363"/>
                  </a:lnTo>
                  <a:lnTo>
                    <a:pt x="156" y="340"/>
                  </a:lnTo>
                  <a:lnTo>
                    <a:pt x="174" y="339"/>
                  </a:lnTo>
                  <a:lnTo>
                    <a:pt x="191" y="340"/>
                  </a:lnTo>
                  <a:lnTo>
                    <a:pt x="206" y="334"/>
                  </a:lnTo>
                  <a:lnTo>
                    <a:pt x="223" y="31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78" name="组合 77"/>
            <p:cNvGrpSpPr>
              <a:grpSpLocks noChangeAspect="1"/>
            </p:cNvGrpSpPr>
            <p:nvPr/>
          </p:nvGrpSpPr>
          <p:grpSpPr bwMode="gray">
            <a:xfrm>
              <a:off x="6237521" y="1795409"/>
              <a:ext cx="2978333" cy="1802010"/>
              <a:chOff x="2730" y="960"/>
              <a:chExt cx="1873" cy="1032"/>
            </a:xfrm>
            <a:solidFill>
              <a:schemeClr val="bg1">
                <a:lumMod val="75000"/>
              </a:schemeClr>
            </a:solidFill>
          </p:grpSpPr>
          <p:grpSp>
            <p:nvGrpSpPr>
              <p:cNvPr id="353" name="组合 352"/>
              <p:cNvGrpSpPr>
                <a:grpSpLocks noChangeAspect="1"/>
              </p:cNvGrpSpPr>
              <p:nvPr/>
            </p:nvGrpSpPr>
            <p:grpSpPr bwMode="gray">
              <a:xfrm>
                <a:off x="3044" y="960"/>
                <a:ext cx="1473" cy="481"/>
                <a:chOff x="3044" y="960"/>
                <a:chExt cx="1473" cy="481"/>
              </a:xfrm>
              <a:grpFill/>
            </p:grpSpPr>
            <p:sp>
              <p:nvSpPr>
                <p:cNvPr id="357" name="任意多边形: 形状 356"/>
                <p:cNvSpPr>
                  <a:spLocks noChangeAspect="1"/>
                </p:cNvSpPr>
                <p:nvPr/>
              </p:nvSpPr>
              <p:spPr bwMode="gray">
                <a:xfrm>
                  <a:off x="3044" y="1416"/>
                  <a:ext cx="23" cy="25"/>
                </a:xfrm>
                <a:custGeom>
                  <a:avLst/>
                  <a:gdLst/>
                  <a:ahLst/>
                  <a:cxnLst>
                    <a:cxn ang="0">
                      <a:pos x="27" y="8"/>
                    </a:cxn>
                    <a:cxn ang="0">
                      <a:pos x="29" y="5"/>
                    </a:cxn>
                    <a:cxn ang="0">
                      <a:pos x="34" y="3"/>
                    </a:cxn>
                    <a:cxn ang="0">
                      <a:pos x="38" y="7"/>
                    </a:cxn>
                    <a:cxn ang="0">
                      <a:pos x="49" y="0"/>
                    </a:cxn>
                    <a:cxn ang="0">
                      <a:pos x="54" y="0"/>
                    </a:cxn>
                    <a:cxn ang="0">
                      <a:pos x="94" y="37"/>
                    </a:cxn>
                    <a:cxn ang="0">
                      <a:pos x="100" y="51"/>
                    </a:cxn>
                    <a:cxn ang="0">
                      <a:pos x="105" y="53"/>
                    </a:cxn>
                    <a:cxn ang="0">
                      <a:pos x="105" y="34"/>
                    </a:cxn>
                    <a:cxn ang="0">
                      <a:pos x="109" y="49"/>
                    </a:cxn>
                    <a:cxn ang="0">
                      <a:pos x="116" y="65"/>
                    </a:cxn>
                    <a:cxn ang="0">
                      <a:pos x="115" y="78"/>
                    </a:cxn>
                    <a:cxn ang="0">
                      <a:pos x="109" y="64"/>
                    </a:cxn>
                    <a:cxn ang="0">
                      <a:pos x="97" y="76"/>
                    </a:cxn>
                    <a:cxn ang="0">
                      <a:pos x="77" y="105"/>
                    </a:cxn>
                    <a:cxn ang="0">
                      <a:pos x="63" y="113"/>
                    </a:cxn>
                    <a:cxn ang="0">
                      <a:pos x="55" y="113"/>
                    </a:cxn>
                    <a:cxn ang="0">
                      <a:pos x="45" y="124"/>
                    </a:cxn>
                    <a:cxn ang="0">
                      <a:pos x="35" y="125"/>
                    </a:cxn>
                    <a:cxn ang="0">
                      <a:pos x="30" y="118"/>
                    </a:cxn>
                    <a:cxn ang="0">
                      <a:pos x="28" y="126"/>
                    </a:cxn>
                    <a:cxn ang="0">
                      <a:pos x="19" y="118"/>
                    </a:cxn>
                    <a:cxn ang="0">
                      <a:pos x="12" y="105"/>
                    </a:cxn>
                    <a:cxn ang="0">
                      <a:pos x="6" y="105"/>
                    </a:cxn>
                    <a:cxn ang="0">
                      <a:pos x="4" y="118"/>
                    </a:cxn>
                    <a:cxn ang="0">
                      <a:pos x="8" y="125"/>
                    </a:cxn>
                    <a:cxn ang="0">
                      <a:pos x="2" y="115"/>
                    </a:cxn>
                    <a:cxn ang="0">
                      <a:pos x="0" y="104"/>
                    </a:cxn>
                    <a:cxn ang="0">
                      <a:pos x="2" y="91"/>
                    </a:cxn>
                    <a:cxn ang="0">
                      <a:pos x="3" y="56"/>
                    </a:cxn>
                    <a:cxn ang="0">
                      <a:pos x="7" y="41"/>
                    </a:cxn>
                    <a:cxn ang="0">
                      <a:pos x="19" y="17"/>
                    </a:cxn>
                    <a:cxn ang="0">
                      <a:pos x="27" y="8"/>
                    </a:cxn>
                  </a:cxnLst>
                  <a:rect l="0" t="0" r="r" b="b"/>
                  <a:pathLst>
                    <a:path w="116" h="126">
                      <a:moveTo>
                        <a:pt x="27" y="8"/>
                      </a:moveTo>
                      <a:lnTo>
                        <a:pt x="29" y="5"/>
                      </a:lnTo>
                      <a:lnTo>
                        <a:pt x="34" y="3"/>
                      </a:lnTo>
                      <a:lnTo>
                        <a:pt x="38" y="7"/>
                      </a:lnTo>
                      <a:lnTo>
                        <a:pt x="49" y="0"/>
                      </a:lnTo>
                      <a:lnTo>
                        <a:pt x="54" y="0"/>
                      </a:lnTo>
                      <a:lnTo>
                        <a:pt x="94" y="37"/>
                      </a:lnTo>
                      <a:lnTo>
                        <a:pt x="100" y="51"/>
                      </a:lnTo>
                      <a:lnTo>
                        <a:pt x="105" y="53"/>
                      </a:lnTo>
                      <a:lnTo>
                        <a:pt x="105" y="34"/>
                      </a:lnTo>
                      <a:lnTo>
                        <a:pt x="109" y="49"/>
                      </a:lnTo>
                      <a:lnTo>
                        <a:pt x="116" y="65"/>
                      </a:lnTo>
                      <a:lnTo>
                        <a:pt x="115" y="78"/>
                      </a:lnTo>
                      <a:lnTo>
                        <a:pt x="109" y="64"/>
                      </a:lnTo>
                      <a:lnTo>
                        <a:pt x="97" y="76"/>
                      </a:lnTo>
                      <a:lnTo>
                        <a:pt x="77" y="105"/>
                      </a:lnTo>
                      <a:lnTo>
                        <a:pt x="63" y="113"/>
                      </a:lnTo>
                      <a:lnTo>
                        <a:pt x="55" y="113"/>
                      </a:lnTo>
                      <a:lnTo>
                        <a:pt x="45" y="124"/>
                      </a:lnTo>
                      <a:lnTo>
                        <a:pt x="35" y="125"/>
                      </a:lnTo>
                      <a:lnTo>
                        <a:pt x="30" y="118"/>
                      </a:lnTo>
                      <a:lnTo>
                        <a:pt x="28" y="126"/>
                      </a:lnTo>
                      <a:lnTo>
                        <a:pt x="19" y="118"/>
                      </a:lnTo>
                      <a:lnTo>
                        <a:pt x="12" y="105"/>
                      </a:lnTo>
                      <a:lnTo>
                        <a:pt x="6" y="105"/>
                      </a:lnTo>
                      <a:lnTo>
                        <a:pt x="4" y="118"/>
                      </a:lnTo>
                      <a:lnTo>
                        <a:pt x="8" y="125"/>
                      </a:lnTo>
                      <a:lnTo>
                        <a:pt x="2" y="115"/>
                      </a:lnTo>
                      <a:lnTo>
                        <a:pt x="0" y="104"/>
                      </a:lnTo>
                      <a:lnTo>
                        <a:pt x="2" y="91"/>
                      </a:lnTo>
                      <a:lnTo>
                        <a:pt x="3" y="56"/>
                      </a:lnTo>
                      <a:lnTo>
                        <a:pt x="7" y="41"/>
                      </a:lnTo>
                      <a:lnTo>
                        <a:pt x="19" y="17"/>
                      </a:lnTo>
                      <a:lnTo>
                        <a:pt x="27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8" name="任意多边形: 形状 357"/>
                <p:cNvSpPr>
                  <a:spLocks noChangeAspect="1"/>
                </p:cNvSpPr>
                <p:nvPr/>
              </p:nvSpPr>
              <p:spPr bwMode="gray">
                <a:xfrm>
                  <a:off x="3605" y="995"/>
                  <a:ext cx="67" cy="84"/>
                </a:xfrm>
                <a:custGeom>
                  <a:avLst/>
                  <a:gdLst/>
                  <a:ahLst/>
                  <a:cxnLst>
                    <a:cxn ang="0">
                      <a:pos x="42" y="277"/>
                    </a:cxn>
                    <a:cxn ang="0">
                      <a:pos x="52" y="238"/>
                    </a:cxn>
                    <a:cxn ang="0">
                      <a:pos x="66" y="185"/>
                    </a:cxn>
                    <a:cxn ang="0">
                      <a:pos x="96" y="201"/>
                    </a:cxn>
                    <a:cxn ang="0">
                      <a:pos x="80" y="149"/>
                    </a:cxn>
                    <a:cxn ang="0">
                      <a:pos x="92" y="119"/>
                    </a:cxn>
                    <a:cxn ang="0">
                      <a:pos x="93" y="115"/>
                    </a:cxn>
                    <a:cxn ang="0">
                      <a:pos x="100" y="94"/>
                    </a:cxn>
                    <a:cxn ang="0">
                      <a:pos x="105" y="88"/>
                    </a:cxn>
                    <a:cxn ang="0">
                      <a:pos x="124" y="52"/>
                    </a:cxn>
                    <a:cxn ang="0">
                      <a:pos x="124" y="29"/>
                    </a:cxn>
                    <a:cxn ang="0">
                      <a:pos x="136" y="39"/>
                    </a:cxn>
                    <a:cxn ang="0">
                      <a:pos x="155" y="62"/>
                    </a:cxn>
                    <a:cxn ang="0">
                      <a:pos x="155" y="16"/>
                    </a:cxn>
                    <a:cxn ang="0">
                      <a:pos x="194" y="12"/>
                    </a:cxn>
                    <a:cxn ang="0">
                      <a:pos x="195" y="29"/>
                    </a:cxn>
                    <a:cxn ang="0">
                      <a:pos x="208" y="30"/>
                    </a:cxn>
                    <a:cxn ang="0">
                      <a:pos x="195" y="73"/>
                    </a:cxn>
                    <a:cxn ang="0">
                      <a:pos x="194" y="108"/>
                    </a:cxn>
                    <a:cxn ang="0">
                      <a:pos x="209" y="103"/>
                    </a:cxn>
                    <a:cxn ang="0">
                      <a:pos x="219" y="66"/>
                    </a:cxn>
                    <a:cxn ang="0">
                      <a:pos x="233" y="79"/>
                    </a:cxn>
                    <a:cxn ang="0">
                      <a:pos x="238" y="99"/>
                    </a:cxn>
                    <a:cxn ang="0">
                      <a:pos x="249" y="72"/>
                    </a:cxn>
                    <a:cxn ang="0">
                      <a:pos x="262" y="95"/>
                    </a:cxn>
                    <a:cxn ang="0">
                      <a:pos x="261" y="119"/>
                    </a:cxn>
                    <a:cxn ang="0">
                      <a:pos x="273" y="131"/>
                    </a:cxn>
                    <a:cxn ang="0">
                      <a:pos x="279" y="110"/>
                    </a:cxn>
                    <a:cxn ang="0">
                      <a:pos x="292" y="163"/>
                    </a:cxn>
                    <a:cxn ang="0">
                      <a:pos x="334" y="195"/>
                    </a:cxn>
                    <a:cxn ang="0">
                      <a:pos x="337" y="234"/>
                    </a:cxn>
                    <a:cxn ang="0">
                      <a:pos x="337" y="259"/>
                    </a:cxn>
                    <a:cxn ang="0">
                      <a:pos x="318" y="312"/>
                    </a:cxn>
                    <a:cxn ang="0">
                      <a:pos x="301" y="317"/>
                    </a:cxn>
                    <a:cxn ang="0">
                      <a:pos x="242" y="344"/>
                    </a:cxn>
                    <a:cxn ang="0">
                      <a:pos x="216" y="347"/>
                    </a:cxn>
                    <a:cxn ang="0">
                      <a:pos x="200" y="346"/>
                    </a:cxn>
                    <a:cxn ang="0">
                      <a:pos x="190" y="360"/>
                    </a:cxn>
                    <a:cxn ang="0">
                      <a:pos x="149" y="352"/>
                    </a:cxn>
                    <a:cxn ang="0">
                      <a:pos x="133" y="352"/>
                    </a:cxn>
                    <a:cxn ang="0">
                      <a:pos x="92" y="368"/>
                    </a:cxn>
                    <a:cxn ang="0">
                      <a:pos x="77" y="385"/>
                    </a:cxn>
                    <a:cxn ang="0">
                      <a:pos x="41" y="409"/>
                    </a:cxn>
                    <a:cxn ang="0">
                      <a:pos x="6" y="416"/>
                    </a:cxn>
                    <a:cxn ang="0">
                      <a:pos x="12" y="398"/>
                    </a:cxn>
                    <a:cxn ang="0">
                      <a:pos x="0" y="393"/>
                    </a:cxn>
                    <a:cxn ang="0">
                      <a:pos x="9" y="355"/>
                    </a:cxn>
                    <a:cxn ang="0">
                      <a:pos x="33" y="297"/>
                    </a:cxn>
                  </a:cxnLst>
                  <a:rect l="0" t="0" r="r" b="b"/>
                  <a:pathLst>
                    <a:path w="337" h="418">
                      <a:moveTo>
                        <a:pt x="33" y="286"/>
                      </a:moveTo>
                      <a:lnTo>
                        <a:pt x="42" y="277"/>
                      </a:lnTo>
                      <a:lnTo>
                        <a:pt x="42" y="269"/>
                      </a:lnTo>
                      <a:lnTo>
                        <a:pt x="52" y="238"/>
                      </a:lnTo>
                      <a:lnTo>
                        <a:pt x="49" y="228"/>
                      </a:lnTo>
                      <a:lnTo>
                        <a:pt x="66" y="185"/>
                      </a:lnTo>
                      <a:lnTo>
                        <a:pt x="85" y="202"/>
                      </a:lnTo>
                      <a:lnTo>
                        <a:pt x="96" y="201"/>
                      </a:lnTo>
                      <a:lnTo>
                        <a:pt x="80" y="183"/>
                      </a:lnTo>
                      <a:lnTo>
                        <a:pt x="80" y="149"/>
                      </a:lnTo>
                      <a:lnTo>
                        <a:pt x="81" y="131"/>
                      </a:lnTo>
                      <a:lnTo>
                        <a:pt x="92" y="119"/>
                      </a:lnTo>
                      <a:lnTo>
                        <a:pt x="100" y="118"/>
                      </a:lnTo>
                      <a:lnTo>
                        <a:pt x="93" y="115"/>
                      </a:lnTo>
                      <a:lnTo>
                        <a:pt x="93" y="103"/>
                      </a:lnTo>
                      <a:lnTo>
                        <a:pt x="100" y="94"/>
                      </a:lnTo>
                      <a:lnTo>
                        <a:pt x="109" y="92"/>
                      </a:lnTo>
                      <a:lnTo>
                        <a:pt x="105" y="88"/>
                      </a:lnTo>
                      <a:lnTo>
                        <a:pt x="105" y="73"/>
                      </a:lnTo>
                      <a:lnTo>
                        <a:pt x="124" y="52"/>
                      </a:lnTo>
                      <a:lnTo>
                        <a:pt x="125" y="44"/>
                      </a:lnTo>
                      <a:lnTo>
                        <a:pt x="124" y="29"/>
                      </a:lnTo>
                      <a:lnTo>
                        <a:pt x="130" y="24"/>
                      </a:lnTo>
                      <a:lnTo>
                        <a:pt x="136" y="39"/>
                      </a:lnTo>
                      <a:lnTo>
                        <a:pt x="139" y="56"/>
                      </a:lnTo>
                      <a:lnTo>
                        <a:pt x="155" y="62"/>
                      </a:lnTo>
                      <a:lnTo>
                        <a:pt x="157" y="48"/>
                      </a:lnTo>
                      <a:lnTo>
                        <a:pt x="155" y="16"/>
                      </a:lnTo>
                      <a:lnTo>
                        <a:pt x="166" y="0"/>
                      </a:lnTo>
                      <a:lnTo>
                        <a:pt x="194" y="12"/>
                      </a:lnTo>
                      <a:lnTo>
                        <a:pt x="194" y="36"/>
                      </a:lnTo>
                      <a:lnTo>
                        <a:pt x="195" y="29"/>
                      </a:lnTo>
                      <a:lnTo>
                        <a:pt x="200" y="23"/>
                      </a:lnTo>
                      <a:lnTo>
                        <a:pt x="208" y="30"/>
                      </a:lnTo>
                      <a:lnTo>
                        <a:pt x="208" y="43"/>
                      </a:lnTo>
                      <a:lnTo>
                        <a:pt x="195" y="73"/>
                      </a:lnTo>
                      <a:lnTo>
                        <a:pt x="197" y="94"/>
                      </a:lnTo>
                      <a:lnTo>
                        <a:pt x="194" y="108"/>
                      </a:lnTo>
                      <a:lnTo>
                        <a:pt x="194" y="122"/>
                      </a:lnTo>
                      <a:lnTo>
                        <a:pt x="209" y="103"/>
                      </a:lnTo>
                      <a:lnTo>
                        <a:pt x="219" y="84"/>
                      </a:lnTo>
                      <a:lnTo>
                        <a:pt x="219" y="66"/>
                      </a:lnTo>
                      <a:lnTo>
                        <a:pt x="224" y="65"/>
                      </a:lnTo>
                      <a:lnTo>
                        <a:pt x="233" y="79"/>
                      </a:lnTo>
                      <a:lnTo>
                        <a:pt x="236" y="94"/>
                      </a:lnTo>
                      <a:lnTo>
                        <a:pt x="238" y="99"/>
                      </a:lnTo>
                      <a:lnTo>
                        <a:pt x="245" y="88"/>
                      </a:lnTo>
                      <a:lnTo>
                        <a:pt x="249" y="72"/>
                      </a:lnTo>
                      <a:lnTo>
                        <a:pt x="258" y="77"/>
                      </a:lnTo>
                      <a:lnTo>
                        <a:pt x="262" y="95"/>
                      </a:lnTo>
                      <a:lnTo>
                        <a:pt x="259" y="110"/>
                      </a:lnTo>
                      <a:lnTo>
                        <a:pt x="261" y="119"/>
                      </a:lnTo>
                      <a:lnTo>
                        <a:pt x="267" y="131"/>
                      </a:lnTo>
                      <a:lnTo>
                        <a:pt x="273" y="131"/>
                      </a:lnTo>
                      <a:lnTo>
                        <a:pt x="272" y="118"/>
                      </a:lnTo>
                      <a:lnTo>
                        <a:pt x="279" y="110"/>
                      </a:lnTo>
                      <a:lnTo>
                        <a:pt x="284" y="137"/>
                      </a:lnTo>
                      <a:lnTo>
                        <a:pt x="292" y="163"/>
                      </a:lnTo>
                      <a:lnTo>
                        <a:pt x="326" y="184"/>
                      </a:lnTo>
                      <a:lnTo>
                        <a:pt x="334" y="195"/>
                      </a:lnTo>
                      <a:lnTo>
                        <a:pt x="337" y="217"/>
                      </a:lnTo>
                      <a:lnTo>
                        <a:pt x="337" y="234"/>
                      </a:lnTo>
                      <a:lnTo>
                        <a:pt x="333" y="245"/>
                      </a:lnTo>
                      <a:lnTo>
                        <a:pt x="337" y="259"/>
                      </a:lnTo>
                      <a:lnTo>
                        <a:pt x="337" y="276"/>
                      </a:lnTo>
                      <a:lnTo>
                        <a:pt x="318" y="312"/>
                      </a:lnTo>
                      <a:lnTo>
                        <a:pt x="307" y="323"/>
                      </a:lnTo>
                      <a:lnTo>
                        <a:pt x="301" y="317"/>
                      </a:lnTo>
                      <a:lnTo>
                        <a:pt x="280" y="321"/>
                      </a:lnTo>
                      <a:lnTo>
                        <a:pt x="242" y="344"/>
                      </a:lnTo>
                      <a:lnTo>
                        <a:pt x="226" y="341"/>
                      </a:lnTo>
                      <a:lnTo>
                        <a:pt x="216" y="347"/>
                      </a:lnTo>
                      <a:lnTo>
                        <a:pt x="205" y="344"/>
                      </a:lnTo>
                      <a:lnTo>
                        <a:pt x="200" y="346"/>
                      </a:lnTo>
                      <a:lnTo>
                        <a:pt x="199" y="355"/>
                      </a:lnTo>
                      <a:lnTo>
                        <a:pt x="190" y="360"/>
                      </a:lnTo>
                      <a:lnTo>
                        <a:pt x="176" y="342"/>
                      </a:lnTo>
                      <a:lnTo>
                        <a:pt x="149" y="352"/>
                      </a:lnTo>
                      <a:lnTo>
                        <a:pt x="143" y="346"/>
                      </a:lnTo>
                      <a:lnTo>
                        <a:pt x="133" y="352"/>
                      </a:lnTo>
                      <a:lnTo>
                        <a:pt x="98" y="350"/>
                      </a:lnTo>
                      <a:lnTo>
                        <a:pt x="92" y="368"/>
                      </a:lnTo>
                      <a:lnTo>
                        <a:pt x="86" y="371"/>
                      </a:lnTo>
                      <a:lnTo>
                        <a:pt x="77" y="385"/>
                      </a:lnTo>
                      <a:lnTo>
                        <a:pt x="53" y="396"/>
                      </a:lnTo>
                      <a:lnTo>
                        <a:pt x="41" y="409"/>
                      </a:lnTo>
                      <a:lnTo>
                        <a:pt x="33" y="418"/>
                      </a:lnTo>
                      <a:lnTo>
                        <a:pt x="6" y="416"/>
                      </a:lnTo>
                      <a:lnTo>
                        <a:pt x="7" y="409"/>
                      </a:lnTo>
                      <a:lnTo>
                        <a:pt x="12" y="398"/>
                      </a:lnTo>
                      <a:lnTo>
                        <a:pt x="11" y="387"/>
                      </a:lnTo>
                      <a:lnTo>
                        <a:pt x="0" y="393"/>
                      </a:lnTo>
                      <a:lnTo>
                        <a:pt x="4" y="366"/>
                      </a:lnTo>
                      <a:lnTo>
                        <a:pt x="9" y="355"/>
                      </a:lnTo>
                      <a:lnTo>
                        <a:pt x="38" y="302"/>
                      </a:lnTo>
                      <a:lnTo>
                        <a:pt x="33" y="297"/>
                      </a:lnTo>
                      <a:lnTo>
                        <a:pt x="33" y="2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9" name="任意多边形: 形状 358"/>
                <p:cNvSpPr>
                  <a:spLocks noChangeAspect="1"/>
                </p:cNvSpPr>
                <p:nvPr/>
              </p:nvSpPr>
              <p:spPr bwMode="gray">
                <a:xfrm>
                  <a:off x="4015" y="1163"/>
                  <a:ext cx="73" cy="67"/>
                </a:xfrm>
                <a:custGeom>
                  <a:avLst/>
                  <a:gdLst/>
                  <a:ahLst/>
                  <a:cxnLst>
                    <a:cxn ang="0">
                      <a:pos x="179" y="89"/>
                    </a:cxn>
                    <a:cxn ang="0">
                      <a:pos x="185" y="89"/>
                    </a:cxn>
                    <a:cxn ang="0">
                      <a:pos x="200" y="103"/>
                    </a:cxn>
                    <a:cxn ang="0">
                      <a:pos x="194" y="120"/>
                    </a:cxn>
                    <a:cxn ang="0">
                      <a:pos x="195" y="127"/>
                    </a:cxn>
                    <a:cxn ang="0">
                      <a:pos x="205" y="132"/>
                    </a:cxn>
                    <a:cxn ang="0">
                      <a:pos x="216" y="133"/>
                    </a:cxn>
                    <a:cxn ang="0">
                      <a:pos x="228" y="133"/>
                    </a:cxn>
                    <a:cxn ang="0">
                      <a:pos x="233" y="103"/>
                    </a:cxn>
                    <a:cxn ang="0">
                      <a:pos x="225" y="60"/>
                    </a:cxn>
                    <a:cxn ang="0">
                      <a:pos x="235" y="34"/>
                    </a:cxn>
                    <a:cxn ang="0">
                      <a:pos x="268" y="49"/>
                    </a:cxn>
                    <a:cxn ang="0">
                      <a:pos x="290" y="89"/>
                    </a:cxn>
                    <a:cxn ang="0">
                      <a:pos x="307" y="109"/>
                    </a:cxn>
                    <a:cxn ang="0">
                      <a:pos x="314" y="127"/>
                    </a:cxn>
                    <a:cxn ang="0">
                      <a:pos x="309" y="151"/>
                    </a:cxn>
                    <a:cxn ang="0">
                      <a:pos x="300" y="170"/>
                    </a:cxn>
                    <a:cxn ang="0">
                      <a:pos x="296" y="191"/>
                    </a:cxn>
                    <a:cxn ang="0">
                      <a:pos x="309" y="234"/>
                    </a:cxn>
                    <a:cxn ang="0">
                      <a:pos x="344" y="259"/>
                    </a:cxn>
                    <a:cxn ang="0">
                      <a:pos x="365" y="280"/>
                    </a:cxn>
                    <a:cxn ang="0">
                      <a:pos x="343" y="289"/>
                    </a:cxn>
                    <a:cxn ang="0">
                      <a:pos x="314" y="287"/>
                    </a:cxn>
                    <a:cxn ang="0">
                      <a:pos x="305" y="302"/>
                    </a:cxn>
                    <a:cxn ang="0">
                      <a:pos x="287" y="272"/>
                    </a:cxn>
                    <a:cxn ang="0">
                      <a:pos x="279" y="253"/>
                    </a:cxn>
                    <a:cxn ang="0">
                      <a:pos x="238" y="280"/>
                    </a:cxn>
                    <a:cxn ang="0">
                      <a:pos x="211" y="301"/>
                    </a:cxn>
                    <a:cxn ang="0">
                      <a:pos x="174" y="310"/>
                    </a:cxn>
                    <a:cxn ang="0">
                      <a:pos x="172" y="303"/>
                    </a:cxn>
                    <a:cxn ang="0">
                      <a:pos x="169" y="289"/>
                    </a:cxn>
                    <a:cxn ang="0">
                      <a:pos x="162" y="256"/>
                    </a:cxn>
                    <a:cxn ang="0">
                      <a:pos x="146" y="288"/>
                    </a:cxn>
                    <a:cxn ang="0">
                      <a:pos x="150" y="298"/>
                    </a:cxn>
                    <a:cxn ang="0">
                      <a:pos x="140" y="331"/>
                    </a:cxn>
                    <a:cxn ang="0">
                      <a:pos x="113" y="324"/>
                    </a:cxn>
                    <a:cxn ang="0">
                      <a:pos x="70" y="307"/>
                    </a:cxn>
                    <a:cxn ang="0">
                      <a:pos x="54" y="260"/>
                    </a:cxn>
                    <a:cxn ang="0">
                      <a:pos x="15" y="242"/>
                    </a:cxn>
                    <a:cxn ang="0">
                      <a:pos x="0" y="196"/>
                    </a:cxn>
                    <a:cxn ang="0">
                      <a:pos x="20" y="196"/>
                    </a:cxn>
                    <a:cxn ang="0">
                      <a:pos x="27" y="179"/>
                    </a:cxn>
                    <a:cxn ang="0">
                      <a:pos x="15" y="176"/>
                    </a:cxn>
                    <a:cxn ang="0">
                      <a:pos x="26" y="173"/>
                    </a:cxn>
                    <a:cxn ang="0">
                      <a:pos x="13" y="152"/>
                    </a:cxn>
                    <a:cxn ang="0">
                      <a:pos x="8" y="140"/>
                    </a:cxn>
                    <a:cxn ang="0">
                      <a:pos x="21" y="143"/>
                    </a:cxn>
                    <a:cxn ang="0">
                      <a:pos x="17" y="122"/>
                    </a:cxn>
                    <a:cxn ang="0">
                      <a:pos x="26" y="99"/>
                    </a:cxn>
                    <a:cxn ang="0">
                      <a:pos x="44" y="95"/>
                    </a:cxn>
                    <a:cxn ang="0">
                      <a:pos x="33" y="88"/>
                    </a:cxn>
                    <a:cxn ang="0">
                      <a:pos x="26" y="67"/>
                    </a:cxn>
                    <a:cxn ang="0">
                      <a:pos x="36" y="51"/>
                    </a:cxn>
                    <a:cxn ang="0">
                      <a:pos x="67" y="43"/>
                    </a:cxn>
                    <a:cxn ang="0">
                      <a:pos x="80" y="22"/>
                    </a:cxn>
                    <a:cxn ang="0">
                      <a:pos x="119" y="0"/>
                    </a:cxn>
                    <a:cxn ang="0">
                      <a:pos x="117" y="13"/>
                    </a:cxn>
                    <a:cxn ang="0">
                      <a:pos x="146" y="54"/>
                    </a:cxn>
                    <a:cxn ang="0">
                      <a:pos x="160" y="54"/>
                    </a:cxn>
                    <a:cxn ang="0">
                      <a:pos x="169" y="68"/>
                    </a:cxn>
                    <a:cxn ang="0">
                      <a:pos x="168" y="87"/>
                    </a:cxn>
                  </a:cxnLst>
                  <a:rect l="0" t="0" r="r" b="b"/>
                  <a:pathLst>
                    <a:path w="365" h="334">
                      <a:moveTo>
                        <a:pt x="178" y="86"/>
                      </a:moveTo>
                      <a:lnTo>
                        <a:pt x="179" y="89"/>
                      </a:lnTo>
                      <a:lnTo>
                        <a:pt x="180" y="95"/>
                      </a:lnTo>
                      <a:lnTo>
                        <a:pt x="185" y="89"/>
                      </a:lnTo>
                      <a:lnTo>
                        <a:pt x="201" y="94"/>
                      </a:lnTo>
                      <a:lnTo>
                        <a:pt x="200" y="103"/>
                      </a:lnTo>
                      <a:lnTo>
                        <a:pt x="201" y="106"/>
                      </a:lnTo>
                      <a:lnTo>
                        <a:pt x="194" y="120"/>
                      </a:lnTo>
                      <a:lnTo>
                        <a:pt x="196" y="121"/>
                      </a:lnTo>
                      <a:lnTo>
                        <a:pt x="195" y="127"/>
                      </a:lnTo>
                      <a:lnTo>
                        <a:pt x="198" y="135"/>
                      </a:lnTo>
                      <a:lnTo>
                        <a:pt x="205" y="132"/>
                      </a:lnTo>
                      <a:lnTo>
                        <a:pt x="210" y="138"/>
                      </a:lnTo>
                      <a:lnTo>
                        <a:pt x="216" y="133"/>
                      </a:lnTo>
                      <a:lnTo>
                        <a:pt x="226" y="137"/>
                      </a:lnTo>
                      <a:lnTo>
                        <a:pt x="228" y="133"/>
                      </a:lnTo>
                      <a:lnTo>
                        <a:pt x="228" y="109"/>
                      </a:lnTo>
                      <a:lnTo>
                        <a:pt x="233" y="103"/>
                      </a:lnTo>
                      <a:lnTo>
                        <a:pt x="226" y="92"/>
                      </a:lnTo>
                      <a:lnTo>
                        <a:pt x="225" y="60"/>
                      </a:lnTo>
                      <a:lnTo>
                        <a:pt x="225" y="47"/>
                      </a:lnTo>
                      <a:lnTo>
                        <a:pt x="235" y="34"/>
                      </a:lnTo>
                      <a:lnTo>
                        <a:pt x="242" y="30"/>
                      </a:lnTo>
                      <a:lnTo>
                        <a:pt x="268" y="49"/>
                      </a:lnTo>
                      <a:lnTo>
                        <a:pt x="287" y="78"/>
                      </a:lnTo>
                      <a:lnTo>
                        <a:pt x="290" y="89"/>
                      </a:lnTo>
                      <a:lnTo>
                        <a:pt x="297" y="109"/>
                      </a:lnTo>
                      <a:lnTo>
                        <a:pt x="307" y="109"/>
                      </a:lnTo>
                      <a:lnTo>
                        <a:pt x="314" y="115"/>
                      </a:lnTo>
                      <a:lnTo>
                        <a:pt x="314" y="127"/>
                      </a:lnTo>
                      <a:lnTo>
                        <a:pt x="311" y="138"/>
                      </a:lnTo>
                      <a:lnTo>
                        <a:pt x="309" y="151"/>
                      </a:lnTo>
                      <a:lnTo>
                        <a:pt x="305" y="163"/>
                      </a:lnTo>
                      <a:lnTo>
                        <a:pt x="300" y="170"/>
                      </a:lnTo>
                      <a:lnTo>
                        <a:pt x="296" y="181"/>
                      </a:lnTo>
                      <a:lnTo>
                        <a:pt x="296" y="191"/>
                      </a:lnTo>
                      <a:lnTo>
                        <a:pt x="298" y="201"/>
                      </a:lnTo>
                      <a:lnTo>
                        <a:pt x="309" y="234"/>
                      </a:lnTo>
                      <a:lnTo>
                        <a:pt x="323" y="254"/>
                      </a:lnTo>
                      <a:lnTo>
                        <a:pt x="344" y="259"/>
                      </a:lnTo>
                      <a:lnTo>
                        <a:pt x="361" y="272"/>
                      </a:lnTo>
                      <a:lnTo>
                        <a:pt x="365" y="280"/>
                      </a:lnTo>
                      <a:lnTo>
                        <a:pt x="364" y="283"/>
                      </a:lnTo>
                      <a:lnTo>
                        <a:pt x="343" y="289"/>
                      </a:lnTo>
                      <a:lnTo>
                        <a:pt x="317" y="277"/>
                      </a:lnTo>
                      <a:lnTo>
                        <a:pt x="314" y="287"/>
                      </a:lnTo>
                      <a:lnTo>
                        <a:pt x="314" y="296"/>
                      </a:lnTo>
                      <a:lnTo>
                        <a:pt x="305" y="302"/>
                      </a:lnTo>
                      <a:lnTo>
                        <a:pt x="281" y="273"/>
                      </a:lnTo>
                      <a:lnTo>
                        <a:pt x="287" y="272"/>
                      </a:lnTo>
                      <a:lnTo>
                        <a:pt x="289" y="261"/>
                      </a:lnTo>
                      <a:lnTo>
                        <a:pt x="279" y="253"/>
                      </a:lnTo>
                      <a:lnTo>
                        <a:pt x="265" y="272"/>
                      </a:lnTo>
                      <a:lnTo>
                        <a:pt x="238" y="280"/>
                      </a:lnTo>
                      <a:lnTo>
                        <a:pt x="225" y="287"/>
                      </a:lnTo>
                      <a:lnTo>
                        <a:pt x="211" y="301"/>
                      </a:lnTo>
                      <a:lnTo>
                        <a:pt x="183" y="312"/>
                      </a:lnTo>
                      <a:lnTo>
                        <a:pt x="174" y="310"/>
                      </a:lnTo>
                      <a:lnTo>
                        <a:pt x="165" y="302"/>
                      </a:lnTo>
                      <a:lnTo>
                        <a:pt x="172" y="303"/>
                      </a:lnTo>
                      <a:lnTo>
                        <a:pt x="179" y="296"/>
                      </a:lnTo>
                      <a:lnTo>
                        <a:pt x="169" y="289"/>
                      </a:lnTo>
                      <a:lnTo>
                        <a:pt x="162" y="276"/>
                      </a:lnTo>
                      <a:lnTo>
                        <a:pt x="162" y="256"/>
                      </a:lnTo>
                      <a:lnTo>
                        <a:pt x="149" y="265"/>
                      </a:lnTo>
                      <a:lnTo>
                        <a:pt x="146" y="288"/>
                      </a:lnTo>
                      <a:lnTo>
                        <a:pt x="155" y="285"/>
                      </a:lnTo>
                      <a:lnTo>
                        <a:pt x="150" y="298"/>
                      </a:lnTo>
                      <a:lnTo>
                        <a:pt x="146" y="320"/>
                      </a:lnTo>
                      <a:lnTo>
                        <a:pt x="140" y="331"/>
                      </a:lnTo>
                      <a:lnTo>
                        <a:pt x="130" y="334"/>
                      </a:lnTo>
                      <a:lnTo>
                        <a:pt x="113" y="324"/>
                      </a:lnTo>
                      <a:lnTo>
                        <a:pt x="90" y="320"/>
                      </a:lnTo>
                      <a:lnTo>
                        <a:pt x="70" y="307"/>
                      </a:lnTo>
                      <a:lnTo>
                        <a:pt x="61" y="289"/>
                      </a:lnTo>
                      <a:lnTo>
                        <a:pt x="54" y="260"/>
                      </a:lnTo>
                      <a:lnTo>
                        <a:pt x="42" y="262"/>
                      </a:lnTo>
                      <a:lnTo>
                        <a:pt x="15" y="242"/>
                      </a:lnTo>
                      <a:lnTo>
                        <a:pt x="10" y="223"/>
                      </a:lnTo>
                      <a:lnTo>
                        <a:pt x="0" y="196"/>
                      </a:lnTo>
                      <a:lnTo>
                        <a:pt x="10" y="190"/>
                      </a:lnTo>
                      <a:lnTo>
                        <a:pt x="20" y="196"/>
                      </a:lnTo>
                      <a:lnTo>
                        <a:pt x="32" y="190"/>
                      </a:lnTo>
                      <a:lnTo>
                        <a:pt x="27" y="179"/>
                      </a:lnTo>
                      <a:lnTo>
                        <a:pt x="17" y="181"/>
                      </a:lnTo>
                      <a:lnTo>
                        <a:pt x="15" y="176"/>
                      </a:lnTo>
                      <a:lnTo>
                        <a:pt x="17" y="173"/>
                      </a:lnTo>
                      <a:lnTo>
                        <a:pt x="26" y="173"/>
                      </a:lnTo>
                      <a:lnTo>
                        <a:pt x="24" y="159"/>
                      </a:lnTo>
                      <a:lnTo>
                        <a:pt x="13" y="152"/>
                      </a:lnTo>
                      <a:lnTo>
                        <a:pt x="7" y="141"/>
                      </a:lnTo>
                      <a:lnTo>
                        <a:pt x="8" y="140"/>
                      </a:lnTo>
                      <a:lnTo>
                        <a:pt x="17" y="151"/>
                      </a:lnTo>
                      <a:lnTo>
                        <a:pt x="21" y="143"/>
                      </a:lnTo>
                      <a:lnTo>
                        <a:pt x="22" y="132"/>
                      </a:lnTo>
                      <a:lnTo>
                        <a:pt x="17" y="122"/>
                      </a:lnTo>
                      <a:lnTo>
                        <a:pt x="17" y="106"/>
                      </a:lnTo>
                      <a:lnTo>
                        <a:pt x="26" y="99"/>
                      </a:lnTo>
                      <a:lnTo>
                        <a:pt x="39" y="103"/>
                      </a:lnTo>
                      <a:lnTo>
                        <a:pt x="44" y="95"/>
                      </a:lnTo>
                      <a:lnTo>
                        <a:pt x="38" y="83"/>
                      </a:lnTo>
                      <a:lnTo>
                        <a:pt x="33" y="88"/>
                      </a:lnTo>
                      <a:lnTo>
                        <a:pt x="29" y="82"/>
                      </a:lnTo>
                      <a:lnTo>
                        <a:pt x="26" y="67"/>
                      </a:lnTo>
                      <a:lnTo>
                        <a:pt x="28" y="62"/>
                      </a:lnTo>
                      <a:lnTo>
                        <a:pt x="36" y="51"/>
                      </a:lnTo>
                      <a:lnTo>
                        <a:pt x="42" y="55"/>
                      </a:lnTo>
                      <a:lnTo>
                        <a:pt x="67" y="43"/>
                      </a:lnTo>
                      <a:lnTo>
                        <a:pt x="77" y="18"/>
                      </a:lnTo>
                      <a:lnTo>
                        <a:pt x="80" y="22"/>
                      </a:lnTo>
                      <a:lnTo>
                        <a:pt x="103" y="4"/>
                      </a:lnTo>
                      <a:lnTo>
                        <a:pt x="119" y="0"/>
                      </a:lnTo>
                      <a:lnTo>
                        <a:pt x="123" y="1"/>
                      </a:lnTo>
                      <a:lnTo>
                        <a:pt x="117" y="13"/>
                      </a:lnTo>
                      <a:lnTo>
                        <a:pt x="119" y="24"/>
                      </a:lnTo>
                      <a:lnTo>
                        <a:pt x="146" y="54"/>
                      </a:lnTo>
                      <a:lnTo>
                        <a:pt x="151" y="57"/>
                      </a:lnTo>
                      <a:lnTo>
                        <a:pt x="160" y="54"/>
                      </a:lnTo>
                      <a:lnTo>
                        <a:pt x="162" y="62"/>
                      </a:lnTo>
                      <a:lnTo>
                        <a:pt x="169" y="68"/>
                      </a:lnTo>
                      <a:lnTo>
                        <a:pt x="163" y="78"/>
                      </a:lnTo>
                      <a:lnTo>
                        <a:pt x="168" y="87"/>
                      </a:lnTo>
                      <a:lnTo>
                        <a:pt x="178" y="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0" name="任意多边形: 形状 359"/>
                <p:cNvSpPr>
                  <a:spLocks noChangeAspect="1"/>
                </p:cNvSpPr>
                <p:nvPr/>
              </p:nvSpPr>
              <p:spPr bwMode="gray">
                <a:xfrm>
                  <a:off x="4066" y="1166"/>
                  <a:ext cx="44" cy="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6" y="8"/>
                    </a:cxn>
                    <a:cxn ang="0">
                      <a:pos x="32" y="30"/>
                    </a:cxn>
                    <a:cxn ang="0">
                      <a:pos x="42" y="38"/>
                    </a:cxn>
                    <a:cxn ang="0">
                      <a:pos x="56" y="59"/>
                    </a:cxn>
                    <a:cxn ang="0">
                      <a:pos x="64" y="66"/>
                    </a:cxn>
                    <a:cxn ang="0">
                      <a:pos x="89" y="71"/>
                    </a:cxn>
                    <a:cxn ang="0">
                      <a:pos x="106" y="59"/>
                    </a:cxn>
                    <a:cxn ang="0">
                      <a:pos x="116" y="56"/>
                    </a:cxn>
                    <a:cxn ang="0">
                      <a:pos x="138" y="64"/>
                    </a:cxn>
                    <a:cxn ang="0">
                      <a:pos x="152" y="89"/>
                    </a:cxn>
                    <a:cxn ang="0">
                      <a:pos x="169" y="97"/>
                    </a:cxn>
                    <a:cxn ang="0">
                      <a:pos x="182" y="110"/>
                    </a:cxn>
                    <a:cxn ang="0">
                      <a:pos x="201" y="120"/>
                    </a:cxn>
                    <a:cxn ang="0">
                      <a:pos x="215" y="136"/>
                    </a:cxn>
                    <a:cxn ang="0">
                      <a:pos x="222" y="136"/>
                    </a:cxn>
                    <a:cxn ang="0">
                      <a:pos x="224" y="145"/>
                    </a:cxn>
                    <a:cxn ang="0">
                      <a:pos x="206" y="142"/>
                    </a:cxn>
                    <a:cxn ang="0">
                      <a:pos x="197" y="146"/>
                    </a:cxn>
                    <a:cxn ang="0">
                      <a:pos x="193" y="155"/>
                    </a:cxn>
                    <a:cxn ang="0">
                      <a:pos x="181" y="156"/>
                    </a:cxn>
                    <a:cxn ang="0">
                      <a:pos x="185" y="161"/>
                    </a:cxn>
                    <a:cxn ang="0">
                      <a:pos x="182" y="169"/>
                    </a:cxn>
                    <a:cxn ang="0">
                      <a:pos x="182" y="183"/>
                    </a:cxn>
                    <a:cxn ang="0">
                      <a:pos x="188" y="194"/>
                    </a:cxn>
                    <a:cxn ang="0">
                      <a:pos x="183" y="200"/>
                    </a:cxn>
                    <a:cxn ang="0">
                      <a:pos x="180" y="217"/>
                    </a:cxn>
                    <a:cxn ang="0">
                      <a:pos x="167" y="226"/>
                    </a:cxn>
                    <a:cxn ang="0">
                      <a:pos x="163" y="232"/>
                    </a:cxn>
                    <a:cxn ang="0">
                      <a:pos x="138" y="248"/>
                    </a:cxn>
                    <a:cxn ang="0">
                      <a:pos x="128" y="241"/>
                    </a:cxn>
                    <a:cxn ang="0">
                      <a:pos x="91" y="233"/>
                    </a:cxn>
                    <a:cxn ang="0">
                      <a:pos x="77" y="222"/>
                    </a:cxn>
                    <a:cxn ang="0">
                      <a:pos x="54" y="164"/>
                    </a:cxn>
                    <a:cxn ang="0">
                      <a:pos x="56" y="147"/>
                    </a:cxn>
                    <a:cxn ang="0">
                      <a:pos x="69" y="108"/>
                    </a:cxn>
                    <a:cxn ang="0">
                      <a:pos x="73" y="85"/>
                    </a:cxn>
                    <a:cxn ang="0">
                      <a:pos x="64" y="85"/>
                    </a:cxn>
                    <a:cxn ang="0">
                      <a:pos x="61" y="73"/>
                    </a:cxn>
                    <a:cxn ang="0">
                      <a:pos x="16" y="19"/>
                    </a:cxn>
                    <a:cxn ang="0">
                      <a:pos x="8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4" h="248">
                      <a:moveTo>
                        <a:pt x="0" y="0"/>
                      </a:moveTo>
                      <a:lnTo>
                        <a:pt x="16" y="8"/>
                      </a:lnTo>
                      <a:lnTo>
                        <a:pt x="32" y="30"/>
                      </a:lnTo>
                      <a:lnTo>
                        <a:pt x="42" y="38"/>
                      </a:lnTo>
                      <a:lnTo>
                        <a:pt x="56" y="59"/>
                      </a:lnTo>
                      <a:lnTo>
                        <a:pt x="64" y="66"/>
                      </a:lnTo>
                      <a:lnTo>
                        <a:pt x="89" y="71"/>
                      </a:lnTo>
                      <a:lnTo>
                        <a:pt x="106" y="59"/>
                      </a:lnTo>
                      <a:lnTo>
                        <a:pt x="116" y="56"/>
                      </a:lnTo>
                      <a:lnTo>
                        <a:pt x="138" y="64"/>
                      </a:lnTo>
                      <a:lnTo>
                        <a:pt x="152" y="89"/>
                      </a:lnTo>
                      <a:lnTo>
                        <a:pt x="169" y="97"/>
                      </a:lnTo>
                      <a:lnTo>
                        <a:pt x="182" y="110"/>
                      </a:lnTo>
                      <a:lnTo>
                        <a:pt x="201" y="120"/>
                      </a:lnTo>
                      <a:lnTo>
                        <a:pt x="215" y="136"/>
                      </a:lnTo>
                      <a:lnTo>
                        <a:pt x="222" y="136"/>
                      </a:lnTo>
                      <a:lnTo>
                        <a:pt x="224" y="145"/>
                      </a:lnTo>
                      <a:lnTo>
                        <a:pt x="206" y="142"/>
                      </a:lnTo>
                      <a:lnTo>
                        <a:pt x="197" y="146"/>
                      </a:lnTo>
                      <a:lnTo>
                        <a:pt x="193" y="155"/>
                      </a:lnTo>
                      <a:lnTo>
                        <a:pt x="181" y="156"/>
                      </a:lnTo>
                      <a:lnTo>
                        <a:pt x="185" y="161"/>
                      </a:lnTo>
                      <a:lnTo>
                        <a:pt x="182" y="169"/>
                      </a:lnTo>
                      <a:lnTo>
                        <a:pt x="182" y="183"/>
                      </a:lnTo>
                      <a:lnTo>
                        <a:pt x="188" y="194"/>
                      </a:lnTo>
                      <a:lnTo>
                        <a:pt x="183" y="200"/>
                      </a:lnTo>
                      <a:lnTo>
                        <a:pt x="180" y="217"/>
                      </a:lnTo>
                      <a:lnTo>
                        <a:pt x="167" y="226"/>
                      </a:lnTo>
                      <a:lnTo>
                        <a:pt x="163" y="232"/>
                      </a:lnTo>
                      <a:lnTo>
                        <a:pt x="138" y="248"/>
                      </a:lnTo>
                      <a:lnTo>
                        <a:pt x="128" y="241"/>
                      </a:lnTo>
                      <a:lnTo>
                        <a:pt x="91" y="233"/>
                      </a:lnTo>
                      <a:lnTo>
                        <a:pt x="77" y="222"/>
                      </a:lnTo>
                      <a:lnTo>
                        <a:pt x="54" y="164"/>
                      </a:lnTo>
                      <a:lnTo>
                        <a:pt x="56" y="147"/>
                      </a:lnTo>
                      <a:lnTo>
                        <a:pt x="69" y="108"/>
                      </a:lnTo>
                      <a:lnTo>
                        <a:pt x="73" y="85"/>
                      </a:lnTo>
                      <a:lnTo>
                        <a:pt x="64" y="85"/>
                      </a:lnTo>
                      <a:lnTo>
                        <a:pt x="61" y="73"/>
                      </a:lnTo>
                      <a:lnTo>
                        <a:pt x="16" y="19"/>
                      </a:lnTo>
                      <a:lnTo>
                        <a:pt x="8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1" name="任意多边形: 形状 360"/>
                <p:cNvSpPr>
                  <a:spLocks noChangeAspect="1"/>
                </p:cNvSpPr>
                <p:nvPr/>
              </p:nvSpPr>
              <p:spPr bwMode="gray">
                <a:xfrm>
                  <a:off x="4119" y="1193"/>
                  <a:ext cx="54" cy="36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9" y="6"/>
                    </a:cxn>
                    <a:cxn ang="0">
                      <a:pos x="19" y="10"/>
                    </a:cxn>
                    <a:cxn ang="0">
                      <a:pos x="24" y="15"/>
                    </a:cxn>
                    <a:cxn ang="0">
                      <a:pos x="26" y="25"/>
                    </a:cxn>
                    <a:cxn ang="0">
                      <a:pos x="36" y="30"/>
                    </a:cxn>
                    <a:cxn ang="0">
                      <a:pos x="51" y="33"/>
                    </a:cxn>
                    <a:cxn ang="0">
                      <a:pos x="66" y="35"/>
                    </a:cxn>
                    <a:cxn ang="0">
                      <a:pos x="73" y="31"/>
                    </a:cxn>
                    <a:cxn ang="0">
                      <a:pos x="127" y="41"/>
                    </a:cxn>
                    <a:cxn ang="0">
                      <a:pos x="129" y="49"/>
                    </a:cxn>
                    <a:cxn ang="0">
                      <a:pos x="122" y="49"/>
                    </a:cxn>
                    <a:cxn ang="0">
                      <a:pos x="121" y="55"/>
                    </a:cxn>
                    <a:cxn ang="0">
                      <a:pos x="109" y="67"/>
                    </a:cxn>
                    <a:cxn ang="0">
                      <a:pos x="132" y="64"/>
                    </a:cxn>
                    <a:cxn ang="0">
                      <a:pos x="154" y="68"/>
                    </a:cxn>
                    <a:cxn ang="0">
                      <a:pos x="163" y="62"/>
                    </a:cxn>
                    <a:cxn ang="0">
                      <a:pos x="172" y="62"/>
                    </a:cxn>
                    <a:cxn ang="0">
                      <a:pos x="182" y="68"/>
                    </a:cxn>
                    <a:cxn ang="0">
                      <a:pos x="188" y="79"/>
                    </a:cxn>
                    <a:cxn ang="0">
                      <a:pos x="207" y="75"/>
                    </a:cxn>
                    <a:cxn ang="0">
                      <a:pos x="218" y="79"/>
                    </a:cxn>
                    <a:cxn ang="0">
                      <a:pos x="225" y="91"/>
                    </a:cxn>
                    <a:cxn ang="0">
                      <a:pos x="266" y="100"/>
                    </a:cxn>
                    <a:cxn ang="0">
                      <a:pos x="256" y="108"/>
                    </a:cxn>
                    <a:cxn ang="0">
                      <a:pos x="257" y="135"/>
                    </a:cxn>
                    <a:cxn ang="0">
                      <a:pos x="245" y="154"/>
                    </a:cxn>
                    <a:cxn ang="0">
                      <a:pos x="208" y="176"/>
                    </a:cxn>
                    <a:cxn ang="0">
                      <a:pos x="198" y="180"/>
                    </a:cxn>
                    <a:cxn ang="0">
                      <a:pos x="191" y="171"/>
                    </a:cxn>
                    <a:cxn ang="0">
                      <a:pos x="186" y="176"/>
                    </a:cxn>
                    <a:cxn ang="0">
                      <a:pos x="179" y="173"/>
                    </a:cxn>
                    <a:cxn ang="0">
                      <a:pos x="174" y="164"/>
                    </a:cxn>
                    <a:cxn ang="0">
                      <a:pos x="171" y="175"/>
                    </a:cxn>
                    <a:cxn ang="0">
                      <a:pos x="160" y="175"/>
                    </a:cxn>
                    <a:cxn ang="0">
                      <a:pos x="144" y="170"/>
                    </a:cxn>
                    <a:cxn ang="0">
                      <a:pos x="133" y="156"/>
                    </a:cxn>
                    <a:cxn ang="0">
                      <a:pos x="117" y="156"/>
                    </a:cxn>
                    <a:cxn ang="0">
                      <a:pos x="104" y="151"/>
                    </a:cxn>
                    <a:cxn ang="0">
                      <a:pos x="95" y="140"/>
                    </a:cxn>
                    <a:cxn ang="0">
                      <a:pos x="85" y="135"/>
                    </a:cxn>
                    <a:cxn ang="0">
                      <a:pos x="75" y="123"/>
                    </a:cxn>
                    <a:cxn ang="0">
                      <a:pos x="57" y="118"/>
                    </a:cxn>
                    <a:cxn ang="0">
                      <a:pos x="46" y="110"/>
                    </a:cxn>
                    <a:cxn ang="0">
                      <a:pos x="45" y="81"/>
                    </a:cxn>
                    <a:cxn ang="0">
                      <a:pos x="31" y="67"/>
                    </a:cxn>
                    <a:cxn ang="0">
                      <a:pos x="26" y="47"/>
                    </a:cxn>
                    <a:cxn ang="0">
                      <a:pos x="5" y="20"/>
                    </a:cxn>
                    <a:cxn ang="0">
                      <a:pos x="0" y="3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66" h="180">
                      <a:moveTo>
                        <a:pt x="3" y="0"/>
                      </a:moveTo>
                      <a:lnTo>
                        <a:pt x="9" y="6"/>
                      </a:lnTo>
                      <a:lnTo>
                        <a:pt x="19" y="10"/>
                      </a:lnTo>
                      <a:lnTo>
                        <a:pt x="24" y="15"/>
                      </a:lnTo>
                      <a:lnTo>
                        <a:pt x="26" y="25"/>
                      </a:lnTo>
                      <a:lnTo>
                        <a:pt x="36" y="30"/>
                      </a:lnTo>
                      <a:lnTo>
                        <a:pt x="51" y="33"/>
                      </a:lnTo>
                      <a:lnTo>
                        <a:pt x="66" y="35"/>
                      </a:lnTo>
                      <a:lnTo>
                        <a:pt x="73" y="31"/>
                      </a:lnTo>
                      <a:lnTo>
                        <a:pt x="127" y="41"/>
                      </a:lnTo>
                      <a:lnTo>
                        <a:pt x="129" y="49"/>
                      </a:lnTo>
                      <a:lnTo>
                        <a:pt x="122" y="49"/>
                      </a:lnTo>
                      <a:lnTo>
                        <a:pt x="121" y="55"/>
                      </a:lnTo>
                      <a:lnTo>
                        <a:pt x="109" y="67"/>
                      </a:lnTo>
                      <a:lnTo>
                        <a:pt x="132" y="64"/>
                      </a:lnTo>
                      <a:lnTo>
                        <a:pt x="154" y="68"/>
                      </a:lnTo>
                      <a:lnTo>
                        <a:pt x="163" y="62"/>
                      </a:lnTo>
                      <a:lnTo>
                        <a:pt x="172" y="62"/>
                      </a:lnTo>
                      <a:lnTo>
                        <a:pt x="182" y="68"/>
                      </a:lnTo>
                      <a:lnTo>
                        <a:pt x="188" y="79"/>
                      </a:lnTo>
                      <a:lnTo>
                        <a:pt x="207" y="75"/>
                      </a:lnTo>
                      <a:lnTo>
                        <a:pt x="218" y="79"/>
                      </a:lnTo>
                      <a:lnTo>
                        <a:pt x="225" y="91"/>
                      </a:lnTo>
                      <a:lnTo>
                        <a:pt x="266" y="100"/>
                      </a:lnTo>
                      <a:lnTo>
                        <a:pt x="256" y="108"/>
                      </a:lnTo>
                      <a:lnTo>
                        <a:pt x="257" y="135"/>
                      </a:lnTo>
                      <a:lnTo>
                        <a:pt x="245" y="154"/>
                      </a:lnTo>
                      <a:lnTo>
                        <a:pt x="208" y="176"/>
                      </a:lnTo>
                      <a:lnTo>
                        <a:pt x="198" y="180"/>
                      </a:lnTo>
                      <a:lnTo>
                        <a:pt x="191" y="171"/>
                      </a:lnTo>
                      <a:lnTo>
                        <a:pt x="186" y="176"/>
                      </a:lnTo>
                      <a:lnTo>
                        <a:pt x="179" y="173"/>
                      </a:lnTo>
                      <a:lnTo>
                        <a:pt x="174" y="164"/>
                      </a:lnTo>
                      <a:lnTo>
                        <a:pt x="171" y="175"/>
                      </a:lnTo>
                      <a:lnTo>
                        <a:pt x="160" y="175"/>
                      </a:lnTo>
                      <a:lnTo>
                        <a:pt x="144" y="170"/>
                      </a:lnTo>
                      <a:lnTo>
                        <a:pt x="133" y="156"/>
                      </a:lnTo>
                      <a:lnTo>
                        <a:pt x="117" y="156"/>
                      </a:lnTo>
                      <a:lnTo>
                        <a:pt x="104" y="151"/>
                      </a:lnTo>
                      <a:lnTo>
                        <a:pt x="95" y="140"/>
                      </a:lnTo>
                      <a:lnTo>
                        <a:pt x="85" y="135"/>
                      </a:lnTo>
                      <a:lnTo>
                        <a:pt x="75" y="123"/>
                      </a:lnTo>
                      <a:lnTo>
                        <a:pt x="57" y="118"/>
                      </a:lnTo>
                      <a:lnTo>
                        <a:pt x="46" y="110"/>
                      </a:lnTo>
                      <a:lnTo>
                        <a:pt x="45" y="81"/>
                      </a:lnTo>
                      <a:lnTo>
                        <a:pt x="31" y="67"/>
                      </a:lnTo>
                      <a:lnTo>
                        <a:pt x="26" y="47"/>
                      </a:lnTo>
                      <a:lnTo>
                        <a:pt x="5" y="20"/>
                      </a:lnTo>
                      <a:lnTo>
                        <a:pt x="0" y="3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2" name="任意多边形: 形状 361"/>
                <p:cNvSpPr>
                  <a:spLocks noChangeAspect="1"/>
                </p:cNvSpPr>
                <p:nvPr/>
              </p:nvSpPr>
              <p:spPr bwMode="gray">
                <a:xfrm>
                  <a:off x="4047" y="1261"/>
                  <a:ext cx="43" cy="27"/>
                </a:xfrm>
                <a:custGeom>
                  <a:avLst/>
                  <a:gdLst/>
                  <a:ahLst/>
                  <a:cxnLst>
                    <a:cxn ang="0">
                      <a:pos x="92" y="7"/>
                    </a:cxn>
                    <a:cxn ang="0">
                      <a:pos x="110" y="0"/>
                    </a:cxn>
                    <a:cxn ang="0">
                      <a:pos x="126" y="2"/>
                    </a:cxn>
                    <a:cxn ang="0">
                      <a:pos x="137" y="5"/>
                    </a:cxn>
                    <a:cxn ang="0">
                      <a:pos x="148" y="16"/>
                    </a:cxn>
                    <a:cxn ang="0">
                      <a:pos x="156" y="18"/>
                    </a:cxn>
                    <a:cxn ang="0">
                      <a:pos x="169" y="36"/>
                    </a:cxn>
                    <a:cxn ang="0">
                      <a:pos x="187" y="51"/>
                    </a:cxn>
                    <a:cxn ang="0">
                      <a:pos x="203" y="78"/>
                    </a:cxn>
                    <a:cxn ang="0">
                      <a:pos x="207" y="93"/>
                    </a:cxn>
                    <a:cxn ang="0">
                      <a:pos x="207" y="112"/>
                    </a:cxn>
                    <a:cxn ang="0">
                      <a:pos x="212" y="126"/>
                    </a:cxn>
                    <a:cxn ang="0">
                      <a:pos x="212" y="136"/>
                    </a:cxn>
                    <a:cxn ang="0">
                      <a:pos x="202" y="132"/>
                    </a:cxn>
                    <a:cxn ang="0">
                      <a:pos x="193" y="136"/>
                    </a:cxn>
                    <a:cxn ang="0">
                      <a:pos x="181" y="134"/>
                    </a:cxn>
                    <a:cxn ang="0">
                      <a:pos x="167" y="127"/>
                    </a:cxn>
                    <a:cxn ang="0">
                      <a:pos x="139" y="128"/>
                    </a:cxn>
                    <a:cxn ang="0">
                      <a:pos x="122" y="120"/>
                    </a:cxn>
                    <a:cxn ang="0">
                      <a:pos x="115" y="112"/>
                    </a:cxn>
                    <a:cxn ang="0">
                      <a:pos x="102" y="115"/>
                    </a:cxn>
                    <a:cxn ang="0">
                      <a:pos x="85" y="110"/>
                    </a:cxn>
                    <a:cxn ang="0">
                      <a:pos x="68" y="99"/>
                    </a:cxn>
                    <a:cxn ang="0">
                      <a:pos x="48" y="95"/>
                    </a:cxn>
                    <a:cxn ang="0">
                      <a:pos x="21" y="110"/>
                    </a:cxn>
                    <a:cxn ang="0">
                      <a:pos x="10" y="109"/>
                    </a:cxn>
                    <a:cxn ang="0">
                      <a:pos x="0" y="95"/>
                    </a:cxn>
                    <a:cxn ang="0">
                      <a:pos x="8" y="89"/>
                    </a:cxn>
                    <a:cxn ang="0">
                      <a:pos x="37" y="86"/>
                    </a:cxn>
                    <a:cxn ang="0">
                      <a:pos x="41" y="79"/>
                    </a:cxn>
                    <a:cxn ang="0">
                      <a:pos x="48" y="62"/>
                    </a:cxn>
                    <a:cxn ang="0">
                      <a:pos x="60" y="31"/>
                    </a:cxn>
                    <a:cxn ang="0">
                      <a:pos x="60" y="19"/>
                    </a:cxn>
                    <a:cxn ang="0">
                      <a:pos x="65" y="10"/>
                    </a:cxn>
                    <a:cxn ang="0">
                      <a:pos x="92" y="7"/>
                    </a:cxn>
                  </a:cxnLst>
                  <a:rect l="0" t="0" r="r" b="b"/>
                  <a:pathLst>
                    <a:path w="212" h="136">
                      <a:moveTo>
                        <a:pt x="92" y="7"/>
                      </a:moveTo>
                      <a:lnTo>
                        <a:pt x="110" y="0"/>
                      </a:lnTo>
                      <a:lnTo>
                        <a:pt x="126" y="2"/>
                      </a:lnTo>
                      <a:lnTo>
                        <a:pt x="137" y="5"/>
                      </a:lnTo>
                      <a:lnTo>
                        <a:pt x="148" y="16"/>
                      </a:lnTo>
                      <a:lnTo>
                        <a:pt x="156" y="18"/>
                      </a:lnTo>
                      <a:lnTo>
                        <a:pt x="169" y="36"/>
                      </a:lnTo>
                      <a:lnTo>
                        <a:pt x="187" y="51"/>
                      </a:lnTo>
                      <a:lnTo>
                        <a:pt x="203" y="78"/>
                      </a:lnTo>
                      <a:lnTo>
                        <a:pt x="207" y="93"/>
                      </a:lnTo>
                      <a:lnTo>
                        <a:pt x="207" y="112"/>
                      </a:lnTo>
                      <a:lnTo>
                        <a:pt x="212" y="126"/>
                      </a:lnTo>
                      <a:lnTo>
                        <a:pt x="212" y="136"/>
                      </a:lnTo>
                      <a:lnTo>
                        <a:pt x="202" y="132"/>
                      </a:lnTo>
                      <a:lnTo>
                        <a:pt x="193" y="136"/>
                      </a:lnTo>
                      <a:lnTo>
                        <a:pt x="181" y="134"/>
                      </a:lnTo>
                      <a:lnTo>
                        <a:pt x="167" y="127"/>
                      </a:lnTo>
                      <a:lnTo>
                        <a:pt x="139" y="128"/>
                      </a:lnTo>
                      <a:lnTo>
                        <a:pt x="122" y="120"/>
                      </a:lnTo>
                      <a:lnTo>
                        <a:pt x="115" y="112"/>
                      </a:lnTo>
                      <a:lnTo>
                        <a:pt x="102" y="115"/>
                      </a:lnTo>
                      <a:lnTo>
                        <a:pt x="85" y="110"/>
                      </a:lnTo>
                      <a:lnTo>
                        <a:pt x="68" y="99"/>
                      </a:lnTo>
                      <a:lnTo>
                        <a:pt x="48" y="95"/>
                      </a:lnTo>
                      <a:lnTo>
                        <a:pt x="21" y="110"/>
                      </a:lnTo>
                      <a:lnTo>
                        <a:pt x="10" y="109"/>
                      </a:lnTo>
                      <a:lnTo>
                        <a:pt x="0" y="95"/>
                      </a:lnTo>
                      <a:lnTo>
                        <a:pt x="8" y="89"/>
                      </a:lnTo>
                      <a:lnTo>
                        <a:pt x="37" y="86"/>
                      </a:lnTo>
                      <a:lnTo>
                        <a:pt x="41" y="79"/>
                      </a:lnTo>
                      <a:lnTo>
                        <a:pt x="48" y="62"/>
                      </a:lnTo>
                      <a:lnTo>
                        <a:pt x="60" y="31"/>
                      </a:lnTo>
                      <a:lnTo>
                        <a:pt x="60" y="19"/>
                      </a:lnTo>
                      <a:lnTo>
                        <a:pt x="65" y="10"/>
                      </a:lnTo>
                      <a:lnTo>
                        <a:pt x="92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3" name="任意多边形: 形状 362"/>
                <p:cNvSpPr>
                  <a:spLocks noChangeAspect="1"/>
                </p:cNvSpPr>
                <p:nvPr/>
              </p:nvSpPr>
              <p:spPr bwMode="gray">
                <a:xfrm>
                  <a:off x="3080" y="1282"/>
                  <a:ext cx="68" cy="102"/>
                </a:xfrm>
                <a:custGeom>
                  <a:avLst/>
                  <a:gdLst/>
                  <a:ahLst/>
                  <a:cxnLst>
                    <a:cxn ang="0">
                      <a:pos x="152" y="22"/>
                    </a:cxn>
                    <a:cxn ang="0">
                      <a:pos x="199" y="0"/>
                    </a:cxn>
                    <a:cxn ang="0">
                      <a:pos x="234" y="15"/>
                    </a:cxn>
                    <a:cxn ang="0">
                      <a:pos x="277" y="45"/>
                    </a:cxn>
                    <a:cxn ang="0">
                      <a:pos x="272" y="68"/>
                    </a:cxn>
                    <a:cxn ang="0">
                      <a:pos x="234" y="86"/>
                    </a:cxn>
                    <a:cxn ang="0">
                      <a:pos x="267" y="94"/>
                    </a:cxn>
                    <a:cxn ang="0">
                      <a:pos x="245" y="114"/>
                    </a:cxn>
                    <a:cxn ang="0">
                      <a:pos x="238" y="119"/>
                    </a:cxn>
                    <a:cxn ang="0">
                      <a:pos x="232" y="158"/>
                    </a:cxn>
                    <a:cxn ang="0">
                      <a:pos x="226" y="165"/>
                    </a:cxn>
                    <a:cxn ang="0">
                      <a:pos x="219" y="189"/>
                    </a:cxn>
                    <a:cxn ang="0">
                      <a:pos x="224" y="226"/>
                    </a:cxn>
                    <a:cxn ang="0">
                      <a:pos x="218" y="267"/>
                    </a:cxn>
                    <a:cxn ang="0">
                      <a:pos x="230" y="331"/>
                    </a:cxn>
                    <a:cxn ang="0">
                      <a:pos x="250" y="373"/>
                    </a:cxn>
                    <a:cxn ang="0">
                      <a:pos x="278" y="426"/>
                    </a:cxn>
                    <a:cxn ang="0">
                      <a:pos x="306" y="450"/>
                    </a:cxn>
                    <a:cxn ang="0">
                      <a:pos x="338" y="472"/>
                    </a:cxn>
                    <a:cxn ang="0">
                      <a:pos x="322" y="490"/>
                    </a:cxn>
                    <a:cxn ang="0">
                      <a:pos x="320" y="498"/>
                    </a:cxn>
                    <a:cxn ang="0">
                      <a:pos x="301" y="502"/>
                    </a:cxn>
                    <a:cxn ang="0">
                      <a:pos x="284" y="470"/>
                    </a:cxn>
                    <a:cxn ang="0">
                      <a:pos x="261" y="481"/>
                    </a:cxn>
                    <a:cxn ang="0">
                      <a:pos x="273" y="487"/>
                    </a:cxn>
                    <a:cxn ang="0">
                      <a:pos x="251" y="491"/>
                    </a:cxn>
                    <a:cxn ang="0">
                      <a:pos x="243" y="495"/>
                    </a:cxn>
                    <a:cxn ang="0">
                      <a:pos x="220" y="476"/>
                    </a:cxn>
                    <a:cxn ang="0">
                      <a:pos x="210" y="488"/>
                    </a:cxn>
                    <a:cxn ang="0">
                      <a:pos x="182" y="480"/>
                    </a:cxn>
                    <a:cxn ang="0">
                      <a:pos x="189" y="466"/>
                    </a:cxn>
                    <a:cxn ang="0">
                      <a:pos x="144" y="470"/>
                    </a:cxn>
                    <a:cxn ang="0">
                      <a:pos x="127" y="461"/>
                    </a:cxn>
                    <a:cxn ang="0">
                      <a:pos x="125" y="438"/>
                    </a:cxn>
                    <a:cxn ang="0">
                      <a:pos x="124" y="421"/>
                    </a:cxn>
                    <a:cxn ang="0">
                      <a:pos x="135" y="413"/>
                    </a:cxn>
                    <a:cxn ang="0">
                      <a:pos x="157" y="412"/>
                    </a:cxn>
                    <a:cxn ang="0">
                      <a:pos x="143" y="400"/>
                    </a:cxn>
                    <a:cxn ang="0">
                      <a:pos x="116" y="380"/>
                    </a:cxn>
                    <a:cxn ang="0">
                      <a:pos x="138" y="348"/>
                    </a:cxn>
                    <a:cxn ang="0">
                      <a:pos x="109" y="380"/>
                    </a:cxn>
                    <a:cxn ang="0">
                      <a:pos x="107" y="345"/>
                    </a:cxn>
                    <a:cxn ang="0">
                      <a:pos x="90" y="342"/>
                    </a:cxn>
                    <a:cxn ang="0">
                      <a:pos x="76" y="353"/>
                    </a:cxn>
                    <a:cxn ang="0">
                      <a:pos x="65" y="319"/>
                    </a:cxn>
                    <a:cxn ang="0">
                      <a:pos x="51" y="331"/>
                    </a:cxn>
                    <a:cxn ang="0">
                      <a:pos x="32" y="347"/>
                    </a:cxn>
                    <a:cxn ang="0">
                      <a:pos x="16" y="340"/>
                    </a:cxn>
                    <a:cxn ang="0">
                      <a:pos x="1" y="294"/>
                    </a:cxn>
                    <a:cxn ang="0">
                      <a:pos x="3" y="255"/>
                    </a:cxn>
                    <a:cxn ang="0">
                      <a:pos x="27" y="242"/>
                    </a:cxn>
                    <a:cxn ang="0">
                      <a:pos x="42" y="244"/>
                    </a:cxn>
                    <a:cxn ang="0">
                      <a:pos x="53" y="230"/>
                    </a:cxn>
                    <a:cxn ang="0">
                      <a:pos x="64" y="206"/>
                    </a:cxn>
                    <a:cxn ang="0">
                      <a:pos x="70" y="186"/>
                    </a:cxn>
                    <a:cxn ang="0">
                      <a:pos x="79" y="162"/>
                    </a:cxn>
                    <a:cxn ang="0">
                      <a:pos x="75" y="158"/>
                    </a:cxn>
                    <a:cxn ang="0">
                      <a:pos x="68" y="141"/>
                    </a:cxn>
                    <a:cxn ang="0">
                      <a:pos x="73" y="97"/>
                    </a:cxn>
                    <a:cxn ang="0">
                      <a:pos x="103" y="87"/>
                    </a:cxn>
                    <a:cxn ang="0">
                      <a:pos x="94" y="74"/>
                    </a:cxn>
                    <a:cxn ang="0">
                      <a:pos x="92" y="61"/>
                    </a:cxn>
                    <a:cxn ang="0">
                      <a:pos x="124" y="20"/>
                    </a:cxn>
                  </a:cxnLst>
                  <a:rect l="0" t="0" r="r" b="b"/>
                  <a:pathLst>
                    <a:path w="338" h="508">
                      <a:moveTo>
                        <a:pt x="124" y="20"/>
                      </a:moveTo>
                      <a:lnTo>
                        <a:pt x="128" y="17"/>
                      </a:lnTo>
                      <a:lnTo>
                        <a:pt x="152" y="22"/>
                      </a:lnTo>
                      <a:lnTo>
                        <a:pt x="161" y="12"/>
                      </a:lnTo>
                      <a:lnTo>
                        <a:pt x="187" y="0"/>
                      </a:lnTo>
                      <a:lnTo>
                        <a:pt x="199" y="0"/>
                      </a:lnTo>
                      <a:lnTo>
                        <a:pt x="210" y="9"/>
                      </a:lnTo>
                      <a:lnTo>
                        <a:pt x="219" y="14"/>
                      </a:lnTo>
                      <a:lnTo>
                        <a:pt x="234" y="15"/>
                      </a:lnTo>
                      <a:lnTo>
                        <a:pt x="256" y="33"/>
                      </a:lnTo>
                      <a:lnTo>
                        <a:pt x="268" y="34"/>
                      </a:lnTo>
                      <a:lnTo>
                        <a:pt x="277" y="45"/>
                      </a:lnTo>
                      <a:lnTo>
                        <a:pt x="279" y="55"/>
                      </a:lnTo>
                      <a:lnTo>
                        <a:pt x="245" y="63"/>
                      </a:lnTo>
                      <a:lnTo>
                        <a:pt x="272" y="68"/>
                      </a:lnTo>
                      <a:lnTo>
                        <a:pt x="268" y="74"/>
                      </a:lnTo>
                      <a:lnTo>
                        <a:pt x="256" y="73"/>
                      </a:lnTo>
                      <a:lnTo>
                        <a:pt x="234" y="86"/>
                      </a:lnTo>
                      <a:lnTo>
                        <a:pt x="246" y="88"/>
                      </a:lnTo>
                      <a:lnTo>
                        <a:pt x="265" y="82"/>
                      </a:lnTo>
                      <a:lnTo>
                        <a:pt x="267" y="94"/>
                      </a:lnTo>
                      <a:lnTo>
                        <a:pt x="262" y="103"/>
                      </a:lnTo>
                      <a:lnTo>
                        <a:pt x="253" y="111"/>
                      </a:lnTo>
                      <a:lnTo>
                        <a:pt x="245" y="114"/>
                      </a:lnTo>
                      <a:lnTo>
                        <a:pt x="225" y="111"/>
                      </a:lnTo>
                      <a:lnTo>
                        <a:pt x="222" y="121"/>
                      </a:lnTo>
                      <a:lnTo>
                        <a:pt x="238" y="119"/>
                      </a:lnTo>
                      <a:lnTo>
                        <a:pt x="242" y="131"/>
                      </a:lnTo>
                      <a:lnTo>
                        <a:pt x="235" y="143"/>
                      </a:lnTo>
                      <a:lnTo>
                        <a:pt x="232" y="158"/>
                      </a:lnTo>
                      <a:lnTo>
                        <a:pt x="226" y="156"/>
                      </a:lnTo>
                      <a:lnTo>
                        <a:pt x="222" y="160"/>
                      </a:lnTo>
                      <a:lnTo>
                        <a:pt x="226" y="165"/>
                      </a:lnTo>
                      <a:lnTo>
                        <a:pt x="225" y="176"/>
                      </a:lnTo>
                      <a:lnTo>
                        <a:pt x="219" y="178"/>
                      </a:lnTo>
                      <a:lnTo>
                        <a:pt x="219" y="189"/>
                      </a:lnTo>
                      <a:lnTo>
                        <a:pt x="218" y="201"/>
                      </a:lnTo>
                      <a:lnTo>
                        <a:pt x="219" y="214"/>
                      </a:lnTo>
                      <a:lnTo>
                        <a:pt x="224" y="226"/>
                      </a:lnTo>
                      <a:lnTo>
                        <a:pt x="224" y="235"/>
                      </a:lnTo>
                      <a:lnTo>
                        <a:pt x="216" y="255"/>
                      </a:lnTo>
                      <a:lnTo>
                        <a:pt x="218" y="267"/>
                      </a:lnTo>
                      <a:lnTo>
                        <a:pt x="222" y="273"/>
                      </a:lnTo>
                      <a:lnTo>
                        <a:pt x="226" y="313"/>
                      </a:lnTo>
                      <a:lnTo>
                        <a:pt x="230" y="331"/>
                      </a:lnTo>
                      <a:lnTo>
                        <a:pt x="234" y="341"/>
                      </a:lnTo>
                      <a:lnTo>
                        <a:pt x="242" y="353"/>
                      </a:lnTo>
                      <a:lnTo>
                        <a:pt x="250" y="373"/>
                      </a:lnTo>
                      <a:lnTo>
                        <a:pt x="253" y="382"/>
                      </a:lnTo>
                      <a:lnTo>
                        <a:pt x="254" y="394"/>
                      </a:lnTo>
                      <a:lnTo>
                        <a:pt x="278" y="426"/>
                      </a:lnTo>
                      <a:lnTo>
                        <a:pt x="288" y="436"/>
                      </a:lnTo>
                      <a:lnTo>
                        <a:pt x="296" y="439"/>
                      </a:lnTo>
                      <a:lnTo>
                        <a:pt x="306" y="450"/>
                      </a:lnTo>
                      <a:lnTo>
                        <a:pt x="322" y="464"/>
                      </a:lnTo>
                      <a:lnTo>
                        <a:pt x="327" y="463"/>
                      </a:lnTo>
                      <a:lnTo>
                        <a:pt x="338" y="472"/>
                      </a:lnTo>
                      <a:lnTo>
                        <a:pt x="332" y="475"/>
                      </a:lnTo>
                      <a:lnTo>
                        <a:pt x="332" y="485"/>
                      </a:lnTo>
                      <a:lnTo>
                        <a:pt x="322" y="490"/>
                      </a:lnTo>
                      <a:lnTo>
                        <a:pt x="301" y="486"/>
                      </a:lnTo>
                      <a:lnTo>
                        <a:pt x="296" y="491"/>
                      </a:lnTo>
                      <a:lnTo>
                        <a:pt x="320" y="498"/>
                      </a:lnTo>
                      <a:lnTo>
                        <a:pt x="311" y="499"/>
                      </a:lnTo>
                      <a:lnTo>
                        <a:pt x="310" y="508"/>
                      </a:lnTo>
                      <a:lnTo>
                        <a:pt x="301" y="502"/>
                      </a:lnTo>
                      <a:lnTo>
                        <a:pt x="286" y="486"/>
                      </a:lnTo>
                      <a:lnTo>
                        <a:pt x="281" y="482"/>
                      </a:lnTo>
                      <a:lnTo>
                        <a:pt x="284" y="470"/>
                      </a:lnTo>
                      <a:lnTo>
                        <a:pt x="274" y="475"/>
                      </a:lnTo>
                      <a:lnTo>
                        <a:pt x="265" y="475"/>
                      </a:lnTo>
                      <a:lnTo>
                        <a:pt x="261" y="481"/>
                      </a:lnTo>
                      <a:lnTo>
                        <a:pt x="262" y="487"/>
                      </a:lnTo>
                      <a:lnTo>
                        <a:pt x="268" y="491"/>
                      </a:lnTo>
                      <a:lnTo>
                        <a:pt x="273" y="487"/>
                      </a:lnTo>
                      <a:lnTo>
                        <a:pt x="275" y="498"/>
                      </a:lnTo>
                      <a:lnTo>
                        <a:pt x="261" y="499"/>
                      </a:lnTo>
                      <a:lnTo>
                        <a:pt x="251" y="491"/>
                      </a:lnTo>
                      <a:lnTo>
                        <a:pt x="246" y="491"/>
                      </a:lnTo>
                      <a:lnTo>
                        <a:pt x="248" y="498"/>
                      </a:lnTo>
                      <a:lnTo>
                        <a:pt x="243" y="495"/>
                      </a:lnTo>
                      <a:lnTo>
                        <a:pt x="237" y="481"/>
                      </a:lnTo>
                      <a:lnTo>
                        <a:pt x="229" y="482"/>
                      </a:lnTo>
                      <a:lnTo>
                        <a:pt x="220" y="476"/>
                      </a:lnTo>
                      <a:lnTo>
                        <a:pt x="216" y="487"/>
                      </a:lnTo>
                      <a:lnTo>
                        <a:pt x="213" y="483"/>
                      </a:lnTo>
                      <a:lnTo>
                        <a:pt x="210" y="488"/>
                      </a:lnTo>
                      <a:lnTo>
                        <a:pt x="209" y="499"/>
                      </a:lnTo>
                      <a:lnTo>
                        <a:pt x="204" y="499"/>
                      </a:lnTo>
                      <a:lnTo>
                        <a:pt x="182" y="480"/>
                      </a:lnTo>
                      <a:lnTo>
                        <a:pt x="178" y="471"/>
                      </a:lnTo>
                      <a:lnTo>
                        <a:pt x="191" y="471"/>
                      </a:lnTo>
                      <a:lnTo>
                        <a:pt x="189" y="466"/>
                      </a:lnTo>
                      <a:lnTo>
                        <a:pt x="173" y="465"/>
                      </a:lnTo>
                      <a:lnTo>
                        <a:pt x="151" y="472"/>
                      </a:lnTo>
                      <a:lnTo>
                        <a:pt x="144" y="470"/>
                      </a:lnTo>
                      <a:lnTo>
                        <a:pt x="139" y="461"/>
                      </a:lnTo>
                      <a:lnTo>
                        <a:pt x="134" y="465"/>
                      </a:lnTo>
                      <a:lnTo>
                        <a:pt x="127" y="461"/>
                      </a:lnTo>
                      <a:lnTo>
                        <a:pt x="125" y="458"/>
                      </a:lnTo>
                      <a:lnTo>
                        <a:pt x="124" y="449"/>
                      </a:lnTo>
                      <a:lnTo>
                        <a:pt x="125" y="438"/>
                      </a:lnTo>
                      <a:lnTo>
                        <a:pt x="125" y="431"/>
                      </a:lnTo>
                      <a:lnTo>
                        <a:pt x="122" y="423"/>
                      </a:lnTo>
                      <a:lnTo>
                        <a:pt x="124" y="421"/>
                      </a:lnTo>
                      <a:lnTo>
                        <a:pt x="137" y="427"/>
                      </a:lnTo>
                      <a:lnTo>
                        <a:pt x="139" y="422"/>
                      </a:lnTo>
                      <a:lnTo>
                        <a:pt x="135" y="413"/>
                      </a:lnTo>
                      <a:lnTo>
                        <a:pt x="144" y="418"/>
                      </a:lnTo>
                      <a:lnTo>
                        <a:pt x="156" y="416"/>
                      </a:lnTo>
                      <a:lnTo>
                        <a:pt x="157" y="412"/>
                      </a:lnTo>
                      <a:lnTo>
                        <a:pt x="145" y="410"/>
                      </a:lnTo>
                      <a:lnTo>
                        <a:pt x="150" y="404"/>
                      </a:lnTo>
                      <a:lnTo>
                        <a:pt x="143" y="400"/>
                      </a:lnTo>
                      <a:lnTo>
                        <a:pt x="124" y="397"/>
                      </a:lnTo>
                      <a:lnTo>
                        <a:pt x="116" y="388"/>
                      </a:lnTo>
                      <a:lnTo>
                        <a:pt x="116" y="380"/>
                      </a:lnTo>
                      <a:lnTo>
                        <a:pt x="119" y="382"/>
                      </a:lnTo>
                      <a:lnTo>
                        <a:pt x="121" y="372"/>
                      </a:lnTo>
                      <a:lnTo>
                        <a:pt x="138" y="348"/>
                      </a:lnTo>
                      <a:lnTo>
                        <a:pt x="124" y="357"/>
                      </a:lnTo>
                      <a:lnTo>
                        <a:pt x="116" y="373"/>
                      </a:lnTo>
                      <a:lnTo>
                        <a:pt x="109" y="380"/>
                      </a:lnTo>
                      <a:lnTo>
                        <a:pt x="109" y="364"/>
                      </a:lnTo>
                      <a:lnTo>
                        <a:pt x="107" y="356"/>
                      </a:lnTo>
                      <a:lnTo>
                        <a:pt x="107" y="345"/>
                      </a:lnTo>
                      <a:lnTo>
                        <a:pt x="109" y="336"/>
                      </a:lnTo>
                      <a:lnTo>
                        <a:pt x="97" y="348"/>
                      </a:lnTo>
                      <a:lnTo>
                        <a:pt x="90" y="342"/>
                      </a:lnTo>
                      <a:lnTo>
                        <a:pt x="86" y="352"/>
                      </a:lnTo>
                      <a:lnTo>
                        <a:pt x="80" y="348"/>
                      </a:lnTo>
                      <a:lnTo>
                        <a:pt x="76" y="353"/>
                      </a:lnTo>
                      <a:lnTo>
                        <a:pt x="73" y="341"/>
                      </a:lnTo>
                      <a:lnTo>
                        <a:pt x="73" y="325"/>
                      </a:lnTo>
                      <a:lnTo>
                        <a:pt x="65" y="319"/>
                      </a:lnTo>
                      <a:lnTo>
                        <a:pt x="57" y="335"/>
                      </a:lnTo>
                      <a:lnTo>
                        <a:pt x="55" y="346"/>
                      </a:lnTo>
                      <a:lnTo>
                        <a:pt x="51" y="331"/>
                      </a:lnTo>
                      <a:lnTo>
                        <a:pt x="46" y="336"/>
                      </a:lnTo>
                      <a:lnTo>
                        <a:pt x="44" y="347"/>
                      </a:lnTo>
                      <a:lnTo>
                        <a:pt x="32" y="347"/>
                      </a:lnTo>
                      <a:lnTo>
                        <a:pt x="26" y="346"/>
                      </a:lnTo>
                      <a:lnTo>
                        <a:pt x="22" y="341"/>
                      </a:lnTo>
                      <a:lnTo>
                        <a:pt x="16" y="340"/>
                      </a:lnTo>
                      <a:lnTo>
                        <a:pt x="10" y="330"/>
                      </a:lnTo>
                      <a:lnTo>
                        <a:pt x="3" y="309"/>
                      </a:lnTo>
                      <a:lnTo>
                        <a:pt x="1" y="294"/>
                      </a:lnTo>
                      <a:lnTo>
                        <a:pt x="0" y="280"/>
                      </a:lnTo>
                      <a:lnTo>
                        <a:pt x="3" y="269"/>
                      </a:lnTo>
                      <a:lnTo>
                        <a:pt x="3" y="255"/>
                      </a:lnTo>
                      <a:lnTo>
                        <a:pt x="6" y="246"/>
                      </a:lnTo>
                      <a:lnTo>
                        <a:pt x="21" y="234"/>
                      </a:lnTo>
                      <a:lnTo>
                        <a:pt x="27" y="242"/>
                      </a:lnTo>
                      <a:lnTo>
                        <a:pt x="33" y="235"/>
                      </a:lnTo>
                      <a:lnTo>
                        <a:pt x="43" y="234"/>
                      </a:lnTo>
                      <a:lnTo>
                        <a:pt x="42" y="244"/>
                      </a:lnTo>
                      <a:lnTo>
                        <a:pt x="48" y="249"/>
                      </a:lnTo>
                      <a:lnTo>
                        <a:pt x="52" y="240"/>
                      </a:lnTo>
                      <a:lnTo>
                        <a:pt x="53" y="230"/>
                      </a:lnTo>
                      <a:lnTo>
                        <a:pt x="57" y="228"/>
                      </a:lnTo>
                      <a:lnTo>
                        <a:pt x="58" y="206"/>
                      </a:lnTo>
                      <a:lnTo>
                        <a:pt x="64" y="206"/>
                      </a:lnTo>
                      <a:lnTo>
                        <a:pt x="65" y="199"/>
                      </a:lnTo>
                      <a:lnTo>
                        <a:pt x="62" y="189"/>
                      </a:lnTo>
                      <a:lnTo>
                        <a:pt x="70" y="186"/>
                      </a:lnTo>
                      <a:lnTo>
                        <a:pt x="70" y="174"/>
                      </a:lnTo>
                      <a:lnTo>
                        <a:pt x="74" y="171"/>
                      </a:lnTo>
                      <a:lnTo>
                        <a:pt x="79" y="162"/>
                      </a:lnTo>
                      <a:lnTo>
                        <a:pt x="85" y="156"/>
                      </a:lnTo>
                      <a:lnTo>
                        <a:pt x="86" y="149"/>
                      </a:lnTo>
                      <a:lnTo>
                        <a:pt x="75" y="158"/>
                      </a:lnTo>
                      <a:lnTo>
                        <a:pt x="71" y="152"/>
                      </a:lnTo>
                      <a:lnTo>
                        <a:pt x="76" y="140"/>
                      </a:lnTo>
                      <a:lnTo>
                        <a:pt x="68" y="141"/>
                      </a:lnTo>
                      <a:lnTo>
                        <a:pt x="52" y="126"/>
                      </a:lnTo>
                      <a:lnTo>
                        <a:pt x="55" y="111"/>
                      </a:lnTo>
                      <a:lnTo>
                        <a:pt x="73" y="97"/>
                      </a:lnTo>
                      <a:lnTo>
                        <a:pt x="85" y="90"/>
                      </a:lnTo>
                      <a:lnTo>
                        <a:pt x="91" y="95"/>
                      </a:lnTo>
                      <a:lnTo>
                        <a:pt x="103" y="87"/>
                      </a:lnTo>
                      <a:lnTo>
                        <a:pt x="95" y="87"/>
                      </a:lnTo>
                      <a:lnTo>
                        <a:pt x="90" y="81"/>
                      </a:lnTo>
                      <a:lnTo>
                        <a:pt x="94" y="74"/>
                      </a:lnTo>
                      <a:lnTo>
                        <a:pt x="100" y="72"/>
                      </a:lnTo>
                      <a:lnTo>
                        <a:pt x="97" y="66"/>
                      </a:lnTo>
                      <a:lnTo>
                        <a:pt x="92" y="61"/>
                      </a:lnTo>
                      <a:lnTo>
                        <a:pt x="91" y="52"/>
                      </a:lnTo>
                      <a:lnTo>
                        <a:pt x="109" y="30"/>
                      </a:lnTo>
                      <a:lnTo>
                        <a:pt x="124" y="2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4" name="任意多边形: 形状 363"/>
                <p:cNvSpPr>
                  <a:spLocks noChangeAspect="1"/>
                </p:cNvSpPr>
                <p:nvPr/>
              </p:nvSpPr>
              <p:spPr bwMode="gray">
                <a:xfrm>
                  <a:off x="3104" y="1129"/>
                  <a:ext cx="169" cy="159"/>
                </a:xfrm>
                <a:custGeom>
                  <a:avLst/>
                  <a:gdLst/>
                  <a:ahLst/>
                  <a:cxnLst>
                    <a:cxn ang="0">
                      <a:pos x="31" y="669"/>
                    </a:cxn>
                    <a:cxn ang="0">
                      <a:pos x="88" y="629"/>
                    </a:cxn>
                    <a:cxn ang="0">
                      <a:pos x="84" y="616"/>
                    </a:cxn>
                    <a:cxn ang="0">
                      <a:pos x="83" y="578"/>
                    </a:cxn>
                    <a:cxn ang="0">
                      <a:pos x="109" y="554"/>
                    </a:cxn>
                    <a:cxn ang="0">
                      <a:pos x="106" y="527"/>
                    </a:cxn>
                    <a:cxn ang="0">
                      <a:pos x="144" y="509"/>
                    </a:cxn>
                    <a:cxn ang="0">
                      <a:pos x="113" y="481"/>
                    </a:cxn>
                    <a:cxn ang="0">
                      <a:pos x="103" y="457"/>
                    </a:cxn>
                    <a:cxn ang="0">
                      <a:pos x="105" y="410"/>
                    </a:cxn>
                    <a:cxn ang="0">
                      <a:pos x="163" y="404"/>
                    </a:cxn>
                    <a:cxn ang="0">
                      <a:pos x="230" y="351"/>
                    </a:cxn>
                    <a:cxn ang="0">
                      <a:pos x="259" y="310"/>
                    </a:cxn>
                    <a:cxn ang="0">
                      <a:pos x="302" y="253"/>
                    </a:cxn>
                    <a:cxn ang="0">
                      <a:pos x="372" y="196"/>
                    </a:cxn>
                    <a:cxn ang="0">
                      <a:pos x="385" y="219"/>
                    </a:cxn>
                    <a:cxn ang="0">
                      <a:pos x="398" y="169"/>
                    </a:cxn>
                    <a:cxn ang="0">
                      <a:pos x="426" y="161"/>
                    </a:cxn>
                    <a:cxn ang="0">
                      <a:pos x="502" y="184"/>
                    </a:cxn>
                    <a:cxn ang="0">
                      <a:pos x="572" y="161"/>
                    </a:cxn>
                    <a:cxn ang="0">
                      <a:pos x="615" y="124"/>
                    </a:cxn>
                    <a:cxn ang="0">
                      <a:pos x="660" y="105"/>
                    </a:cxn>
                    <a:cxn ang="0">
                      <a:pos x="689" y="39"/>
                    </a:cxn>
                    <a:cxn ang="0">
                      <a:pos x="750" y="0"/>
                    </a:cxn>
                    <a:cxn ang="0">
                      <a:pos x="832" y="36"/>
                    </a:cxn>
                    <a:cxn ang="0">
                      <a:pos x="829" y="110"/>
                    </a:cxn>
                    <a:cxn ang="0">
                      <a:pos x="799" y="176"/>
                    </a:cxn>
                    <a:cxn ang="0">
                      <a:pos x="733" y="221"/>
                    </a:cxn>
                    <a:cxn ang="0">
                      <a:pos x="648" y="244"/>
                    </a:cxn>
                    <a:cxn ang="0">
                      <a:pos x="614" y="276"/>
                    </a:cxn>
                    <a:cxn ang="0">
                      <a:pos x="540" y="304"/>
                    </a:cxn>
                    <a:cxn ang="0">
                      <a:pos x="472" y="372"/>
                    </a:cxn>
                    <a:cxn ang="0">
                      <a:pos x="391" y="442"/>
                    </a:cxn>
                    <a:cxn ang="0">
                      <a:pos x="374" y="453"/>
                    </a:cxn>
                    <a:cxn ang="0">
                      <a:pos x="358" y="511"/>
                    </a:cxn>
                    <a:cxn ang="0">
                      <a:pos x="331" y="520"/>
                    </a:cxn>
                    <a:cxn ang="0">
                      <a:pos x="294" y="530"/>
                    </a:cxn>
                    <a:cxn ang="0">
                      <a:pos x="297" y="562"/>
                    </a:cxn>
                    <a:cxn ang="0">
                      <a:pos x="249" y="547"/>
                    </a:cxn>
                    <a:cxn ang="0">
                      <a:pos x="273" y="603"/>
                    </a:cxn>
                    <a:cxn ang="0">
                      <a:pos x="262" y="625"/>
                    </a:cxn>
                    <a:cxn ang="0">
                      <a:pos x="251" y="651"/>
                    </a:cxn>
                    <a:cxn ang="0">
                      <a:pos x="213" y="601"/>
                    </a:cxn>
                    <a:cxn ang="0">
                      <a:pos x="221" y="652"/>
                    </a:cxn>
                    <a:cxn ang="0">
                      <a:pos x="228" y="687"/>
                    </a:cxn>
                    <a:cxn ang="0">
                      <a:pos x="179" y="679"/>
                    </a:cxn>
                    <a:cxn ang="0">
                      <a:pos x="211" y="723"/>
                    </a:cxn>
                    <a:cxn ang="0">
                      <a:pos x="185" y="718"/>
                    </a:cxn>
                    <a:cxn ang="0">
                      <a:pos x="192" y="760"/>
                    </a:cxn>
                    <a:cxn ang="0">
                      <a:pos x="159" y="794"/>
                    </a:cxn>
                    <a:cxn ang="0">
                      <a:pos x="82" y="761"/>
                    </a:cxn>
                    <a:cxn ang="0">
                      <a:pos x="39" y="757"/>
                    </a:cxn>
                    <a:cxn ang="0">
                      <a:pos x="63" y="724"/>
                    </a:cxn>
                    <a:cxn ang="0">
                      <a:pos x="52" y="713"/>
                    </a:cxn>
                    <a:cxn ang="0">
                      <a:pos x="0" y="692"/>
                    </a:cxn>
                  </a:cxnLst>
                  <a:rect l="0" t="0" r="r" b="b"/>
                  <a:pathLst>
                    <a:path w="843" h="796">
                      <a:moveTo>
                        <a:pt x="0" y="692"/>
                      </a:moveTo>
                      <a:lnTo>
                        <a:pt x="0" y="687"/>
                      </a:lnTo>
                      <a:lnTo>
                        <a:pt x="4" y="692"/>
                      </a:lnTo>
                      <a:lnTo>
                        <a:pt x="17" y="689"/>
                      </a:lnTo>
                      <a:lnTo>
                        <a:pt x="31" y="669"/>
                      </a:lnTo>
                      <a:lnTo>
                        <a:pt x="60" y="659"/>
                      </a:lnTo>
                      <a:lnTo>
                        <a:pt x="55" y="653"/>
                      </a:lnTo>
                      <a:lnTo>
                        <a:pt x="60" y="636"/>
                      </a:lnTo>
                      <a:lnTo>
                        <a:pt x="77" y="621"/>
                      </a:lnTo>
                      <a:lnTo>
                        <a:pt x="88" y="629"/>
                      </a:lnTo>
                      <a:lnTo>
                        <a:pt x="101" y="631"/>
                      </a:lnTo>
                      <a:lnTo>
                        <a:pt x="116" y="641"/>
                      </a:lnTo>
                      <a:lnTo>
                        <a:pt x="133" y="644"/>
                      </a:lnTo>
                      <a:lnTo>
                        <a:pt x="124" y="631"/>
                      </a:lnTo>
                      <a:lnTo>
                        <a:pt x="84" y="616"/>
                      </a:lnTo>
                      <a:lnTo>
                        <a:pt x="77" y="604"/>
                      </a:lnTo>
                      <a:lnTo>
                        <a:pt x="86" y="606"/>
                      </a:lnTo>
                      <a:lnTo>
                        <a:pt x="103" y="604"/>
                      </a:lnTo>
                      <a:lnTo>
                        <a:pt x="108" y="593"/>
                      </a:lnTo>
                      <a:lnTo>
                        <a:pt x="83" y="578"/>
                      </a:lnTo>
                      <a:lnTo>
                        <a:pt x="86" y="572"/>
                      </a:lnTo>
                      <a:lnTo>
                        <a:pt x="120" y="570"/>
                      </a:lnTo>
                      <a:lnTo>
                        <a:pt x="127" y="565"/>
                      </a:lnTo>
                      <a:lnTo>
                        <a:pt x="121" y="556"/>
                      </a:lnTo>
                      <a:lnTo>
                        <a:pt x="109" y="554"/>
                      </a:lnTo>
                      <a:lnTo>
                        <a:pt x="103" y="545"/>
                      </a:lnTo>
                      <a:lnTo>
                        <a:pt x="98" y="536"/>
                      </a:lnTo>
                      <a:lnTo>
                        <a:pt x="98" y="523"/>
                      </a:lnTo>
                      <a:lnTo>
                        <a:pt x="100" y="519"/>
                      </a:lnTo>
                      <a:lnTo>
                        <a:pt x="106" y="527"/>
                      </a:lnTo>
                      <a:lnTo>
                        <a:pt x="129" y="513"/>
                      </a:lnTo>
                      <a:lnTo>
                        <a:pt x="151" y="519"/>
                      </a:lnTo>
                      <a:lnTo>
                        <a:pt x="163" y="511"/>
                      </a:lnTo>
                      <a:lnTo>
                        <a:pt x="152" y="513"/>
                      </a:lnTo>
                      <a:lnTo>
                        <a:pt x="144" y="509"/>
                      </a:lnTo>
                      <a:lnTo>
                        <a:pt x="138" y="496"/>
                      </a:lnTo>
                      <a:lnTo>
                        <a:pt x="127" y="493"/>
                      </a:lnTo>
                      <a:lnTo>
                        <a:pt x="108" y="498"/>
                      </a:lnTo>
                      <a:lnTo>
                        <a:pt x="105" y="490"/>
                      </a:lnTo>
                      <a:lnTo>
                        <a:pt x="113" y="481"/>
                      </a:lnTo>
                      <a:lnTo>
                        <a:pt x="122" y="455"/>
                      </a:lnTo>
                      <a:lnTo>
                        <a:pt x="117" y="457"/>
                      </a:lnTo>
                      <a:lnTo>
                        <a:pt x="116" y="452"/>
                      </a:lnTo>
                      <a:lnTo>
                        <a:pt x="113" y="443"/>
                      </a:lnTo>
                      <a:lnTo>
                        <a:pt x="103" y="457"/>
                      </a:lnTo>
                      <a:lnTo>
                        <a:pt x="103" y="442"/>
                      </a:lnTo>
                      <a:lnTo>
                        <a:pt x="97" y="437"/>
                      </a:lnTo>
                      <a:lnTo>
                        <a:pt x="103" y="426"/>
                      </a:lnTo>
                      <a:lnTo>
                        <a:pt x="100" y="421"/>
                      </a:lnTo>
                      <a:lnTo>
                        <a:pt x="105" y="410"/>
                      </a:lnTo>
                      <a:lnTo>
                        <a:pt x="124" y="410"/>
                      </a:lnTo>
                      <a:lnTo>
                        <a:pt x="124" y="426"/>
                      </a:lnTo>
                      <a:lnTo>
                        <a:pt x="131" y="431"/>
                      </a:lnTo>
                      <a:lnTo>
                        <a:pt x="153" y="418"/>
                      </a:lnTo>
                      <a:lnTo>
                        <a:pt x="163" y="404"/>
                      </a:lnTo>
                      <a:lnTo>
                        <a:pt x="165" y="387"/>
                      </a:lnTo>
                      <a:lnTo>
                        <a:pt x="184" y="378"/>
                      </a:lnTo>
                      <a:lnTo>
                        <a:pt x="208" y="383"/>
                      </a:lnTo>
                      <a:lnTo>
                        <a:pt x="229" y="362"/>
                      </a:lnTo>
                      <a:lnTo>
                        <a:pt x="230" y="351"/>
                      </a:lnTo>
                      <a:lnTo>
                        <a:pt x="226" y="340"/>
                      </a:lnTo>
                      <a:lnTo>
                        <a:pt x="237" y="332"/>
                      </a:lnTo>
                      <a:lnTo>
                        <a:pt x="234" y="320"/>
                      </a:lnTo>
                      <a:lnTo>
                        <a:pt x="249" y="308"/>
                      </a:lnTo>
                      <a:lnTo>
                        <a:pt x="259" y="310"/>
                      </a:lnTo>
                      <a:lnTo>
                        <a:pt x="269" y="304"/>
                      </a:lnTo>
                      <a:lnTo>
                        <a:pt x="265" y="298"/>
                      </a:lnTo>
                      <a:lnTo>
                        <a:pt x="271" y="277"/>
                      </a:lnTo>
                      <a:lnTo>
                        <a:pt x="278" y="269"/>
                      </a:lnTo>
                      <a:lnTo>
                        <a:pt x="302" y="253"/>
                      </a:lnTo>
                      <a:lnTo>
                        <a:pt x="334" y="240"/>
                      </a:lnTo>
                      <a:lnTo>
                        <a:pt x="341" y="233"/>
                      </a:lnTo>
                      <a:lnTo>
                        <a:pt x="343" y="222"/>
                      </a:lnTo>
                      <a:lnTo>
                        <a:pt x="348" y="211"/>
                      </a:lnTo>
                      <a:lnTo>
                        <a:pt x="372" y="196"/>
                      </a:lnTo>
                      <a:lnTo>
                        <a:pt x="383" y="201"/>
                      </a:lnTo>
                      <a:lnTo>
                        <a:pt x="377" y="212"/>
                      </a:lnTo>
                      <a:lnTo>
                        <a:pt x="371" y="229"/>
                      </a:lnTo>
                      <a:lnTo>
                        <a:pt x="380" y="232"/>
                      </a:lnTo>
                      <a:lnTo>
                        <a:pt x="385" y="219"/>
                      </a:lnTo>
                      <a:lnTo>
                        <a:pt x="404" y="212"/>
                      </a:lnTo>
                      <a:lnTo>
                        <a:pt x="409" y="201"/>
                      </a:lnTo>
                      <a:lnTo>
                        <a:pt x="401" y="195"/>
                      </a:lnTo>
                      <a:lnTo>
                        <a:pt x="398" y="184"/>
                      </a:lnTo>
                      <a:lnTo>
                        <a:pt x="398" y="169"/>
                      </a:lnTo>
                      <a:lnTo>
                        <a:pt x="404" y="170"/>
                      </a:lnTo>
                      <a:lnTo>
                        <a:pt x="407" y="162"/>
                      </a:lnTo>
                      <a:lnTo>
                        <a:pt x="402" y="157"/>
                      </a:lnTo>
                      <a:lnTo>
                        <a:pt x="423" y="152"/>
                      </a:lnTo>
                      <a:lnTo>
                        <a:pt x="426" y="161"/>
                      </a:lnTo>
                      <a:lnTo>
                        <a:pt x="470" y="165"/>
                      </a:lnTo>
                      <a:lnTo>
                        <a:pt x="470" y="185"/>
                      </a:lnTo>
                      <a:lnTo>
                        <a:pt x="481" y="190"/>
                      </a:lnTo>
                      <a:lnTo>
                        <a:pt x="488" y="178"/>
                      </a:lnTo>
                      <a:lnTo>
                        <a:pt x="502" y="184"/>
                      </a:lnTo>
                      <a:lnTo>
                        <a:pt x="546" y="152"/>
                      </a:lnTo>
                      <a:lnTo>
                        <a:pt x="557" y="152"/>
                      </a:lnTo>
                      <a:lnTo>
                        <a:pt x="560" y="161"/>
                      </a:lnTo>
                      <a:lnTo>
                        <a:pt x="562" y="162"/>
                      </a:lnTo>
                      <a:lnTo>
                        <a:pt x="572" y="161"/>
                      </a:lnTo>
                      <a:lnTo>
                        <a:pt x="577" y="154"/>
                      </a:lnTo>
                      <a:lnTo>
                        <a:pt x="583" y="156"/>
                      </a:lnTo>
                      <a:lnTo>
                        <a:pt x="588" y="147"/>
                      </a:lnTo>
                      <a:lnTo>
                        <a:pt x="595" y="146"/>
                      </a:lnTo>
                      <a:lnTo>
                        <a:pt x="615" y="124"/>
                      </a:lnTo>
                      <a:lnTo>
                        <a:pt x="633" y="124"/>
                      </a:lnTo>
                      <a:lnTo>
                        <a:pt x="638" y="118"/>
                      </a:lnTo>
                      <a:lnTo>
                        <a:pt x="643" y="102"/>
                      </a:lnTo>
                      <a:lnTo>
                        <a:pt x="653" y="109"/>
                      </a:lnTo>
                      <a:lnTo>
                        <a:pt x="660" y="105"/>
                      </a:lnTo>
                      <a:lnTo>
                        <a:pt x="667" y="97"/>
                      </a:lnTo>
                      <a:lnTo>
                        <a:pt x="663" y="70"/>
                      </a:lnTo>
                      <a:lnTo>
                        <a:pt x="668" y="56"/>
                      </a:lnTo>
                      <a:lnTo>
                        <a:pt x="680" y="51"/>
                      </a:lnTo>
                      <a:lnTo>
                        <a:pt x="689" y="39"/>
                      </a:lnTo>
                      <a:lnTo>
                        <a:pt x="697" y="39"/>
                      </a:lnTo>
                      <a:lnTo>
                        <a:pt x="708" y="25"/>
                      </a:lnTo>
                      <a:lnTo>
                        <a:pt x="713" y="14"/>
                      </a:lnTo>
                      <a:lnTo>
                        <a:pt x="726" y="20"/>
                      </a:lnTo>
                      <a:lnTo>
                        <a:pt x="750" y="0"/>
                      </a:lnTo>
                      <a:lnTo>
                        <a:pt x="782" y="1"/>
                      </a:lnTo>
                      <a:lnTo>
                        <a:pt x="812" y="12"/>
                      </a:lnTo>
                      <a:lnTo>
                        <a:pt x="820" y="20"/>
                      </a:lnTo>
                      <a:lnTo>
                        <a:pt x="825" y="29"/>
                      </a:lnTo>
                      <a:lnTo>
                        <a:pt x="832" y="36"/>
                      </a:lnTo>
                      <a:lnTo>
                        <a:pt x="831" y="46"/>
                      </a:lnTo>
                      <a:lnTo>
                        <a:pt x="842" y="76"/>
                      </a:lnTo>
                      <a:lnTo>
                        <a:pt x="842" y="87"/>
                      </a:lnTo>
                      <a:lnTo>
                        <a:pt x="834" y="93"/>
                      </a:lnTo>
                      <a:lnTo>
                        <a:pt x="829" y="110"/>
                      </a:lnTo>
                      <a:lnTo>
                        <a:pt x="843" y="111"/>
                      </a:lnTo>
                      <a:lnTo>
                        <a:pt x="841" y="119"/>
                      </a:lnTo>
                      <a:lnTo>
                        <a:pt x="829" y="127"/>
                      </a:lnTo>
                      <a:lnTo>
                        <a:pt x="819" y="141"/>
                      </a:lnTo>
                      <a:lnTo>
                        <a:pt x="799" y="176"/>
                      </a:lnTo>
                      <a:lnTo>
                        <a:pt x="807" y="189"/>
                      </a:lnTo>
                      <a:lnTo>
                        <a:pt x="789" y="180"/>
                      </a:lnTo>
                      <a:lnTo>
                        <a:pt x="781" y="180"/>
                      </a:lnTo>
                      <a:lnTo>
                        <a:pt x="772" y="184"/>
                      </a:lnTo>
                      <a:lnTo>
                        <a:pt x="733" y="221"/>
                      </a:lnTo>
                      <a:lnTo>
                        <a:pt x="712" y="229"/>
                      </a:lnTo>
                      <a:lnTo>
                        <a:pt x="702" y="229"/>
                      </a:lnTo>
                      <a:lnTo>
                        <a:pt x="680" y="240"/>
                      </a:lnTo>
                      <a:lnTo>
                        <a:pt x="669" y="238"/>
                      </a:lnTo>
                      <a:lnTo>
                        <a:pt x="648" y="244"/>
                      </a:lnTo>
                      <a:lnTo>
                        <a:pt x="641" y="251"/>
                      </a:lnTo>
                      <a:lnTo>
                        <a:pt x="638" y="261"/>
                      </a:lnTo>
                      <a:lnTo>
                        <a:pt x="628" y="271"/>
                      </a:lnTo>
                      <a:lnTo>
                        <a:pt x="624" y="260"/>
                      </a:lnTo>
                      <a:lnTo>
                        <a:pt x="614" y="276"/>
                      </a:lnTo>
                      <a:lnTo>
                        <a:pt x="558" y="310"/>
                      </a:lnTo>
                      <a:lnTo>
                        <a:pt x="552" y="309"/>
                      </a:lnTo>
                      <a:lnTo>
                        <a:pt x="545" y="289"/>
                      </a:lnTo>
                      <a:lnTo>
                        <a:pt x="539" y="294"/>
                      </a:lnTo>
                      <a:lnTo>
                        <a:pt x="540" y="304"/>
                      </a:lnTo>
                      <a:lnTo>
                        <a:pt x="538" y="308"/>
                      </a:lnTo>
                      <a:lnTo>
                        <a:pt x="534" y="318"/>
                      </a:lnTo>
                      <a:lnTo>
                        <a:pt x="506" y="350"/>
                      </a:lnTo>
                      <a:lnTo>
                        <a:pt x="481" y="356"/>
                      </a:lnTo>
                      <a:lnTo>
                        <a:pt x="472" y="372"/>
                      </a:lnTo>
                      <a:lnTo>
                        <a:pt x="469" y="363"/>
                      </a:lnTo>
                      <a:lnTo>
                        <a:pt x="449" y="398"/>
                      </a:lnTo>
                      <a:lnTo>
                        <a:pt x="422" y="431"/>
                      </a:lnTo>
                      <a:lnTo>
                        <a:pt x="395" y="436"/>
                      </a:lnTo>
                      <a:lnTo>
                        <a:pt x="391" y="442"/>
                      </a:lnTo>
                      <a:lnTo>
                        <a:pt x="389" y="434"/>
                      </a:lnTo>
                      <a:lnTo>
                        <a:pt x="378" y="436"/>
                      </a:lnTo>
                      <a:lnTo>
                        <a:pt x="373" y="430"/>
                      </a:lnTo>
                      <a:lnTo>
                        <a:pt x="367" y="445"/>
                      </a:lnTo>
                      <a:lnTo>
                        <a:pt x="374" y="453"/>
                      </a:lnTo>
                      <a:lnTo>
                        <a:pt x="383" y="454"/>
                      </a:lnTo>
                      <a:lnTo>
                        <a:pt x="385" y="465"/>
                      </a:lnTo>
                      <a:lnTo>
                        <a:pt x="359" y="491"/>
                      </a:lnTo>
                      <a:lnTo>
                        <a:pt x="362" y="501"/>
                      </a:lnTo>
                      <a:lnTo>
                        <a:pt x="358" y="511"/>
                      </a:lnTo>
                      <a:lnTo>
                        <a:pt x="340" y="514"/>
                      </a:lnTo>
                      <a:lnTo>
                        <a:pt x="331" y="504"/>
                      </a:lnTo>
                      <a:lnTo>
                        <a:pt x="316" y="498"/>
                      </a:lnTo>
                      <a:lnTo>
                        <a:pt x="319" y="506"/>
                      </a:lnTo>
                      <a:lnTo>
                        <a:pt x="331" y="520"/>
                      </a:lnTo>
                      <a:lnTo>
                        <a:pt x="341" y="543"/>
                      </a:lnTo>
                      <a:lnTo>
                        <a:pt x="304" y="517"/>
                      </a:lnTo>
                      <a:lnTo>
                        <a:pt x="294" y="520"/>
                      </a:lnTo>
                      <a:lnTo>
                        <a:pt x="296" y="524"/>
                      </a:lnTo>
                      <a:lnTo>
                        <a:pt x="294" y="530"/>
                      </a:lnTo>
                      <a:lnTo>
                        <a:pt x="299" y="544"/>
                      </a:lnTo>
                      <a:lnTo>
                        <a:pt x="304" y="549"/>
                      </a:lnTo>
                      <a:lnTo>
                        <a:pt x="293" y="541"/>
                      </a:lnTo>
                      <a:lnTo>
                        <a:pt x="291" y="547"/>
                      </a:lnTo>
                      <a:lnTo>
                        <a:pt x="297" y="562"/>
                      </a:lnTo>
                      <a:lnTo>
                        <a:pt x="293" y="570"/>
                      </a:lnTo>
                      <a:lnTo>
                        <a:pt x="285" y="571"/>
                      </a:lnTo>
                      <a:lnTo>
                        <a:pt x="280" y="561"/>
                      </a:lnTo>
                      <a:lnTo>
                        <a:pt x="251" y="538"/>
                      </a:lnTo>
                      <a:lnTo>
                        <a:pt x="249" y="547"/>
                      </a:lnTo>
                      <a:lnTo>
                        <a:pt x="262" y="561"/>
                      </a:lnTo>
                      <a:lnTo>
                        <a:pt x="270" y="574"/>
                      </a:lnTo>
                      <a:lnTo>
                        <a:pt x="278" y="593"/>
                      </a:lnTo>
                      <a:lnTo>
                        <a:pt x="278" y="604"/>
                      </a:lnTo>
                      <a:lnTo>
                        <a:pt x="273" y="603"/>
                      </a:lnTo>
                      <a:lnTo>
                        <a:pt x="271" y="610"/>
                      </a:lnTo>
                      <a:lnTo>
                        <a:pt x="270" y="620"/>
                      </a:lnTo>
                      <a:lnTo>
                        <a:pt x="264" y="613"/>
                      </a:lnTo>
                      <a:lnTo>
                        <a:pt x="261" y="613"/>
                      </a:lnTo>
                      <a:lnTo>
                        <a:pt x="262" y="625"/>
                      </a:lnTo>
                      <a:lnTo>
                        <a:pt x="265" y="629"/>
                      </a:lnTo>
                      <a:lnTo>
                        <a:pt x="260" y="633"/>
                      </a:lnTo>
                      <a:lnTo>
                        <a:pt x="251" y="625"/>
                      </a:lnTo>
                      <a:lnTo>
                        <a:pt x="249" y="636"/>
                      </a:lnTo>
                      <a:lnTo>
                        <a:pt x="251" y="651"/>
                      </a:lnTo>
                      <a:lnTo>
                        <a:pt x="244" y="653"/>
                      </a:lnTo>
                      <a:lnTo>
                        <a:pt x="239" y="644"/>
                      </a:lnTo>
                      <a:lnTo>
                        <a:pt x="232" y="643"/>
                      </a:lnTo>
                      <a:lnTo>
                        <a:pt x="228" y="630"/>
                      </a:lnTo>
                      <a:lnTo>
                        <a:pt x="213" y="601"/>
                      </a:lnTo>
                      <a:lnTo>
                        <a:pt x="207" y="621"/>
                      </a:lnTo>
                      <a:lnTo>
                        <a:pt x="210" y="633"/>
                      </a:lnTo>
                      <a:lnTo>
                        <a:pt x="197" y="640"/>
                      </a:lnTo>
                      <a:lnTo>
                        <a:pt x="213" y="646"/>
                      </a:lnTo>
                      <a:lnTo>
                        <a:pt x="221" y="652"/>
                      </a:lnTo>
                      <a:lnTo>
                        <a:pt x="221" y="663"/>
                      </a:lnTo>
                      <a:lnTo>
                        <a:pt x="230" y="668"/>
                      </a:lnTo>
                      <a:lnTo>
                        <a:pt x="226" y="671"/>
                      </a:lnTo>
                      <a:lnTo>
                        <a:pt x="228" y="678"/>
                      </a:lnTo>
                      <a:lnTo>
                        <a:pt x="228" y="687"/>
                      </a:lnTo>
                      <a:lnTo>
                        <a:pt x="226" y="700"/>
                      </a:lnTo>
                      <a:lnTo>
                        <a:pt x="216" y="701"/>
                      </a:lnTo>
                      <a:lnTo>
                        <a:pt x="211" y="686"/>
                      </a:lnTo>
                      <a:lnTo>
                        <a:pt x="205" y="684"/>
                      </a:lnTo>
                      <a:lnTo>
                        <a:pt x="179" y="679"/>
                      </a:lnTo>
                      <a:lnTo>
                        <a:pt x="170" y="681"/>
                      </a:lnTo>
                      <a:lnTo>
                        <a:pt x="179" y="689"/>
                      </a:lnTo>
                      <a:lnTo>
                        <a:pt x="194" y="691"/>
                      </a:lnTo>
                      <a:lnTo>
                        <a:pt x="207" y="712"/>
                      </a:lnTo>
                      <a:lnTo>
                        <a:pt x="211" y="723"/>
                      </a:lnTo>
                      <a:lnTo>
                        <a:pt x="207" y="730"/>
                      </a:lnTo>
                      <a:lnTo>
                        <a:pt x="202" y="733"/>
                      </a:lnTo>
                      <a:lnTo>
                        <a:pt x="200" y="739"/>
                      </a:lnTo>
                      <a:lnTo>
                        <a:pt x="190" y="730"/>
                      </a:lnTo>
                      <a:lnTo>
                        <a:pt x="185" y="718"/>
                      </a:lnTo>
                      <a:lnTo>
                        <a:pt x="174" y="714"/>
                      </a:lnTo>
                      <a:lnTo>
                        <a:pt x="179" y="732"/>
                      </a:lnTo>
                      <a:lnTo>
                        <a:pt x="184" y="744"/>
                      </a:lnTo>
                      <a:lnTo>
                        <a:pt x="191" y="751"/>
                      </a:lnTo>
                      <a:lnTo>
                        <a:pt x="192" y="760"/>
                      </a:lnTo>
                      <a:lnTo>
                        <a:pt x="185" y="769"/>
                      </a:lnTo>
                      <a:lnTo>
                        <a:pt x="180" y="781"/>
                      </a:lnTo>
                      <a:lnTo>
                        <a:pt x="174" y="782"/>
                      </a:lnTo>
                      <a:lnTo>
                        <a:pt x="167" y="796"/>
                      </a:lnTo>
                      <a:lnTo>
                        <a:pt x="159" y="794"/>
                      </a:lnTo>
                      <a:lnTo>
                        <a:pt x="152" y="788"/>
                      </a:lnTo>
                      <a:lnTo>
                        <a:pt x="133" y="789"/>
                      </a:lnTo>
                      <a:lnTo>
                        <a:pt x="115" y="777"/>
                      </a:lnTo>
                      <a:lnTo>
                        <a:pt x="97" y="776"/>
                      </a:lnTo>
                      <a:lnTo>
                        <a:pt x="82" y="761"/>
                      </a:lnTo>
                      <a:lnTo>
                        <a:pt x="61" y="764"/>
                      </a:lnTo>
                      <a:lnTo>
                        <a:pt x="39" y="777"/>
                      </a:lnTo>
                      <a:lnTo>
                        <a:pt x="24" y="776"/>
                      </a:lnTo>
                      <a:lnTo>
                        <a:pt x="35" y="766"/>
                      </a:lnTo>
                      <a:lnTo>
                        <a:pt x="39" y="757"/>
                      </a:lnTo>
                      <a:lnTo>
                        <a:pt x="33" y="757"/>
                      </a:lnTo>
                      <a:lnTo>
                        <a:pt x="34" y="745"/>
                      </a:lnTo>
                      <a:lnTo>
                        <a:pt x="39" y="738"/>
                      </a:lnTo>
                      <a:lnTo>
                        <a:pt x="56" y="723"/>
                      </a:lnTo>
                      <a:lnTo>
                        <a:pt x="63" y="724"/>
                      </a:lnTo>
                      <a:lnTo>
                        <a:pt x="78" y="713"/>
                      </a:lnTo>
                      <a:lnTo>
                        <a:pt x="77" y="711"/>
                      </a:lnTo>
                      <a:lnTo>
                        <a:pt x="68" y="703"/>
                      </a:lnTo>
                      <a:lnTo>
                        <a:pt x="63" y="711"/>
                      </a:lnTo>
                      <a:lnTo>
                        <a:pt x="52" y="713"/>
                      </a:lnTo>
                      <a:lnTo>
                        <a:pt x="40" y="727"/>
                      </a:lnTo>
                      <a:lnTo>
                        <a:pt x="18" y="724"/>
                      </a:lnTo>
                      <a:lnTo>
                        <a:pt x="17" y="714"/>
                      </a:lnTo>
                      <a:lnTo>
                        <a:pt x="4" y="706"/>
                      </a:lnTo>
                      <a:lnTo>
                        <a:pt x="0" y="69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5" name="任意多边形: 形状 364"/>
                <p:cNvSpPr>
                  <a:spLocks noChangeAspect="1"/>
                </p:cNvSpPr>
                <p:nvPr/>
              </p:nvSpPr>
              <p:spPr bwMode="gray">
                <a:xfrm>
                  <a:off x="3090" y="1355"/>
                  <a:ext cx="9" cy="16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0" y="8"/>
                    </a:cxn>
                    <a:cxn ang="0">
                      <a:pos x="13" y="0"/>
                    </a:cxn>
                    <a:cxn ang="0">
                      <a:pos x="23" y="5"/>
                    </a:cxn>
                    <a:cxn ang="0">
                      <a:pos x="33" y="16"/>
                    </a:cxn>
                    <a:cxn ang="0">
                      <a:pos x="35" y="10"/>
                    </a:cxn>
                    <a:cxn ang="0">
                      <a:pos x="47" y="30"/>
                    </a:cxn>
                    <a:cxn ang="0">
                      <a:pos x="48" y="40"/>
                    </a:cxn>
                    <a:cxn ang="0">
                      <a:pos x="47" y="53"/>
                    </a:cxn>
                    <a:cxn ang="0">
                      <a:pos x="44" y="57"/>
                    </a:cxn>
                    <a:cxn ang="0">
                      <a:pos x="45" y="68"/>
                    </a:cxn>
                    <a:cxn ang="0">
                      <a:pos x="48" y="78"/>
                    </a:cxn>
                    <a:cxn ang="0">
                      <a:pos x="44" y="81"/>
                    </a:cxn>
                    <a:cxn ang="0">
                      <a:pos x="38" y="59"/>
                    </a:cxn>
                    <a:cxn ang="0">
                      <a:pos x="31" y="46"/>
                    </a:cxn>
                    <a:cxn ang="0">
                      <a:pos x="24" y="27"/>
                    </a:cxn>
                    <a:cxn ang="0">
                      <a:pos x="4" y="19"/>
                    </a:cxn>
                    <a:cxn ang="0">
                      <a:pos x="0" y="11"/>
                    </a:cxn>
                  </a:cxnLst>
                  <a:rect l="0" t="0" r="r" b="b"/>
                  <a:pathLst>
                    <a:path w="48" h="8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13" y="0"/>
                      </a:lnTo>
                      <a:lnTo>
                        <a:pt x="23" y="5"/>
                      </a:lnTo>
                      <a:lnTo>
                        <a:pt x="33" y="16"/>
                      </a:lnTo>
                      <a:lnTo>
                        <a:pt x="35" y="10"/>
                      </a:lnTo>
                      <a:lnTo>
                        <a:pt x="47" y="30"/>
                      </a:lnTo>
                      <a:lnTo>
                        <a:pt x="48" y="40"/>
                      </a:lnTo>
                      <a:lnTo>
                        <a:pt x="47" y="53"/>
                      </a:lnTo>
                      <a:lnTo>
                        <a:pt x="44" y="57"/>
                      </a:lnTo>
                      <a:lnTo>
                        <a:pt x="45" y="68"/>
                      </a:lnTo>
                      <a:lnTo>
                        <a:pt x="48" y="78"/>
                      </a:lnTo>
                      <a:lnTo>
                        <a:pt x="44" y="81"/>
                      </a:lnTo>
                      <a:lnTo>
                        <a:pt x="38" y="59"/>
                      </a:lnTo>
                      <a:lnTo>
                        <a:pt x="31" y="46"/>
                      </a:lnTo>
                      <a:lnTo>
                        <a:pt x="24" y="27"/>
                      </a:lnTo>
                      <a:lnTo>
                        <a:pt x="4" y="19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6" name="任意多边形: 形状 365"/>
                <p:cNvSpPr>
                  <a:spLocks noChangeAspect="1"/>
                </p:cNvSpPr>
                <p:nvPr/>
              </p:nvSpPr>
              <p:spPr bwMode="gray">
                <a:xfrm>
                  <a:off x="4042" y="1314"/>
                  <a:ext cx="17" cy="13"/>
                </a:xfrm>
                <a:custGeom>
                  <a:avLst/>
                  <a:gdLst/>
                  <a:ahLst/>
                  <a:cxnLst>
                    <a:cxn ang="0">
                      <a:pos x="44" y="7"/>
                    </a:cxn>
                    <a:cxn ang="0">
                      <a:pos x="57" y="9"/>
                    </a:cxn>
                    <a:cxn ang="0">
                      <a:pos x="84" y="4"/>
                    </a:cxn>
                    <a:cxn ang="0">
                      <a:pos x="85" y="7"/>
                    </a:cxn>
                    <a:cxn ang="0">
                      <a:pos x="84" y="14"/>
                    </a:cxn>
                    <a:cxn ang="0">
                      <a:pos x="79" y="27"/>
                    </a:cxn>
                    <a:cxn ang="0">
                      <a:pos x="76" y="37"/>
                    </a:cxn>
                    <a:cxn ang="0">
                      <a:pos x="71" y="45"/>
                    </a:cxn>
                    <a:cxn ang="0">
                      <a:pos x="70" y="40"/>
                    </a:cxn>
                    <a:cxn ang="0">
                      <a:pos x="70" y="26"/>
                    </a:cxn>
                    <a:cxn ang="0">
                      <a:pos x="62" y="51"/>
                    </a:cxn>
                    <a:cxn ang="0">
                      <a:pos x="54" y="50"/>
                    </a:cxn>
                    <a:cxn ang="0">
                      <a:pos x="44" y="42"/>
                    </a:cxn>
                    <a:cxn ang="0">
                      <a:pos x="36" y="52"/>
                    </a:cxn>
                    <a:cxn ang="0">
                      <a:pos x="20" y="51"/>
                    </a:cxn>
                    <a:cxn ang="0">
                      <a:pos x="17" y="57"/>
                    </a:cxn>
                    <a:cxn ang="0">
                      <a:pos x="13" y="61"/>
                    </a:cxn>
                    <a:cxn ang="0">
                      <a:pos x="0" y="46"/>
                    </a:cxn>
                    <a:cxn ang="0">
                      <a:pos x="4" y="40"/>
                    </a:cxn>
                    <a:cxn ang="0">
                      <a:pos x="11" y="37"/>
                    </a:cxn>
                    <a:cxn ang="0">
                      <a:pos x="10" y="29"/>
                    </a:cxn>
                    <a:cxn ang="0">
                      <a:pos x="13" y="23"/>
                    </a:cxn>
                    <a:cxn ang="0">
                      <a:pos x="19" y="20"/>
                    </a:cxn>
                    <a:cxn ang="0">
                      <a:pos x="19" y="14"/>
                    </a:cxn>
                    <a:cxn ang="0">
                      <a:pos x="16" y="4"/>
                    </a:cxn>
                    <a:cxn ang="0">
                      <a:pos x="25" y="0"/>
                    </a:cxn>
                    <a:cxn ang="0">
                      <a:pos x="41" y="2"/>
                    </a:cxn>
                    <a:cxn ang="0">
                      <a:pos x="44" y="3"/>
                    </a:cxn>
                    <a:cxn ang="0">
                      <a:pos x="44" y="7"/>
                    </a:cxn>
                  </a:cxnLst>
                  <a:rect l="0" t="0" r="r" b="b"/>
                  <a:pathLst>
                    <a:path w="85" h="61">
                      <a:moveTo>
                        <a:pt x="44" y="7"/>
                      </a:moveTo>
                      <a:lnTo>
                        <a:pt x="57" y="9"/>
                      </a:lnTo>
                      <a:lnTo>
                        <a:pt x="84" y="4"/>
                      </a:lnTo>
                      <a:lnTo>
                        <a:pt x="85" y="7"/>
                      </a:lnTo>
                      <a:lnTo>
                        <a:pt x="84" y="14"/>
                      </a:lnTo>
                      <a:lnTo>
                        <a:pt x="79" y="27"/>
                      </a:lnTo>
                      <a:lnTo>
                        <a:pt x="76" y="37"/>
                      </a:lnTo>
                      <a:lnTo>
                        <a:pt x="71" y="45"/>
                      </a:lnTo>
                      <a:lnTo>
                        <a:pt x="70" y="40"/>
                      </a:lnTo>
                      <a:lnTo>
                        <a:pt x="70" y="26"/>
                      </a:lnTo>
                      <a:lnTo>
                        <a:pt x="62" y="51"/>
                      </a:lnTo>
                      <a:lnTo>
                        <a:pt x="54" y="50"/>
                      </a:lnTo>
                      <a:lnTo>
                        <a:pt x="44" y="42"/>
                      </a:lnTo>
                      <a:lnTo>
                        <a:pt x="36" y="52"/>
                      </a:lnTo>
                      <a:lnTo>
                        <a:pt x="20" y="51"/>
                      </a:lnTo>
                      <a:lnTo>
                        <a:pt x="17" y="57"/>
                      </a:lnTo>
                      <a:lnTo>
                        <a:pt x="13" y="61"/>
                      </a:lnTo>
                      <a:lnTo>
                        <a:pt x="0" y="46"/>
                      </a:lnTo>
                      <a:lnTo>
                        <a:pt x="4" y="40"/>
                      </a:lnTo>
                      <a:lnTo>
                        <a:pt x="11" y="37"/>
                      </a:lnTo>
                      <a:lnTo>
                        <a:pt x="10" y="29"/>
                      </a:lnTo>
                      <a:lnTo>
                        <a:pt x="13" y="23"/>
                      </a:lnTo>
                      <a:lnTo>
                        <a:pt x="19" y="20"/>
                      </a:lnTo>
                      <a:lnTo>
                        <a:pt x="19" y="14"/>
                      </a:lnTo>
                      <a:lnTo>
                        <a:pt x="16" y="4"/>
                      </a:lnTo>
                      <a:lnTo>
                        <a:pt x="25" y="0"/>
                      </a:lnTo>
                      <a:lnTo>
                        <a:pt x="41" y="2"/>
                      </a:lnTo>
                      <a:lnTo>
                        <a:pt x="44" y="3"/>
                      </a:lnTo>
                      <a:lnTo>
                        <a:pt x="44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7" name="任意多边形: 形状 366"/>
                <p:cNvSpPr>
                  <a:spLocks noChangeAspect="1"/>
                </p:cNvSpPr>
                <p:nvPr/>
              </p:nvSpPr>
              <p:spPr bwMode="gray">
                <a:xfrm>
                  <a:off x="3158" y="1386"/>
                  <a:ext cx="22" cy="25"/>
                </a:xfrm>
                <a:custGeom>
                  <a:avLst/>
                  <a:gdLst/>
                  <a:ahLst/>
                  <a:cxnLst>
                    <a:cxn ang="0">
                      <a:pos x="15" y="75"/>
                    </a:cxn>
                    <a:cxn ang="0">
                      <a:pos x="12" y="75"/>
                    </a:cxn>
                    <a:cxn ang="0">
                      <a:pos x="7" y="57"/>
                    </a:cxn>
                    <a:cxn ang="0">
                      <a:pos x="7" y="49"/>
                    </a:cxn>
                    <a:cxn ang="0">
                      <a:pos x="3" y="47"/>
                    </a:cxn>
                    <a:cxn ang="0">
                      <a:pos x="0" y="36"/>
                    </a:cxn>
                    <a:cxn ang="0">
                      <a:pos x="10" y="41"/>
                    </a:cxn>
                    <a:cxn ang="0">
                      <a:pos x="19" y="38"/>
                    </a:cxn>
                    <a:cxn ang="0">
                      <a:pos x="6" y="25"/>
                    </a:cxn>
                    <a:cxn ang="0">
                      <a:pos x="10" y="23"/>
                    </a:cxn>
                    <a:cxn ang="0">
                      <a:pos x="15" y="15"/>
                    </a:cxn>
                    <a:cxn ang="0">
                      <a:pos x="19" y="3"/>
                    </a:cxn>
                    <a:cxn ang="0">
                      <a:pos x="27" y="0"/>
                    </a:cxn>
                    <a:cxn ang="0">
                      <a:pos x="37" y="16"/>
                    </a:cxn>
                    <a:cxn ang="0">
                      <a:pos x="46" y="23"/>
                    </a:cxn>
                    <a:cxn ang="0">
                      <a:pos x="52" y="38"/>
                    </a:cxn>
                    <a:cxn ang="0">
                      <a:pos x="68" y="46"/>
                    </a:cxn>
                    <a:cxn ang="0">
                      <a:pos x="82" y="62"/>
                    </a:cxn>
                    <a:cxn ang="0">
                      <a:pos x="109" y="98"/>
                    </a:cxn>
                    <a:cxn ang="0">
                      <a:pos x="112" y="108"/>
                    </a:cxn>
                    <a:cxn ang="0">
                      <a:pos x="103" y="123"/>
                    </a:cxn>
                    <a:cxn ang="0">
                      <a:pos x="96" y="118"/>
                    </a:cxn>
                    <a:cxn ang="0">
                      <a:pos x="89" y="117"/>
                    </a:cxn>
                    <a:cxn ang="0">
                      <a:pos x="85" y="122"/>
                    </a:cxn>
                    <a:cxn ang="0">
                      <a:pos x="74" y="122"/>
                    </a:cxn>
                    <a:cxn ang="0">
                      <a:pos x="60" y="112"/>
                    </a:cxn>
                    <a:cxn ang="0">
                      <a:pos x="64" y="103"/>
                    </a:cxn>
                    <a:cxn ang="0">
                      <a:pos x="54" y="96"/>
                    </a:cxn>
                    <a:cxn ang="0">
                      <a:pos x="44" y="95"/>
                    </a:cxn>
                    <a:cxn ang="0">
                      <a:pos x="26" y="82"/>
                    </a:cxn>
                    <a:cxn ang="0">
                      <a:pos x="31" y="95"/>
                    </a:cxn>
                    <a:cxn ang="0">
                      <a:pos x="39" y="106"/>
                    </a:cxn>
                    <a:cxn ang="0">
                      <a:pos x="37" y="113"/>
                    </a:cxn>
                    <a:cxn ang="0">
                      <a:pos x="28" y="95"/>
                    </a:cxn>
                    <a:cxn ang="0">
                      <a:pos x="15" y="75"/>
                    </a:cxn>
                  </a:cxnLst>
                  <a:rect l="0" t="0" r="r" b="b"/>
                  <a:pathLst>
                    <a:path w="112" h="123">
                      <a:moveTo>
                        <a:pt x="15" y="75"/>
                      </a:moveTo>
                      <a:lnTo>
                        <a:pt x="12" y="75"/>
                      </a:lnTo>
                      <a:lnTo>
                        <a:pt x="7" y="57"/>
                      </a:lnTo>
                      <a:lnTo>
                        <a:pt x="7" y="49"/>
                      </a:lnTo>
                      <a:lnTo>
                        <a:pt x="3" y="47"/>
                      </a:lnTo>
                      <a:lnTo>
                        <a:pt x="0" y="36"/>
                      </a:lnTo>
                      <a:lnTo>
                        <a:pt x="10" y="41"/>
                      </a:lnTo>
                      <a:lnTo>
                        <a:pt x="19" y="38"/>
                      </a:lnTo>
                      <a:lnTo>
                        <a:pt x="6" y="25"/>
                      </a:lnTo>
                      <a:lnTo>
                        <a:pt x="10" y="23"/>
                      </a:lnTo>
                      <a:lnTo>
                        <a:pt x="15" y="15"/>
                      </a:lnTo>
                      <a:lnTo>
                        <a:pt x="19" y="3"/>
                      </a:lnTo>
                      <a:lnTo>
                        <a:pt x="27" y="0"/>
                      </a:lnTo>
                      <a:lnTo>
                        <a:pt x="37" y="16"/>
                      </a:lnTo>
                      <a:lnTo>
                        <a:pt x="46" y="23"/>
                      </a:lnTo>
                      <a:lnTo>
                        <a:pt x="52" y="38"/>
                      </a:lnTo>
                      <a:lnTo>
                        <a:pt x="68" y="46"/>
                      </a:lnTo>
                      <a:lnTo>
                        <a:pt x="82" y="62"/>
                      </a:lnTo>
                      <a:lnTo>
                        <a:pt x="109" y="98"/>
                      </a:lnTo>
                      <a:lnTo>
                        <a:pt x="112" y="108"/>
                      </a:lnTo>
                      <a:lnTo>
                        <a:pt x="103" y="123"/>
                      </a:lnTo>
                      <a:lnTo>
                        <a:pt x="96" y="118"/>
                      </a:lnTo>
                      <a:lnTo>
                        <a:pt x="89" y="117"/>
                      </a:lnTo>
                      <a:lnTo>
                        <a:pt x="85" y="122"/>
                      </a:lnTo>
                      <a:lnTo>
                        <a:pt x="74" y="122"/>
                      </a:lnTo>
                      <a:lnTo>
                        <a:pt x="60" y="112"/>
                      </a:lnTo>
                      <a:lnTo>
                        <a:pt x="64" y="103"/>
                      </a:lnTo>
                      <a:lnTo>
                        <a:pt x="54" y="96"/>
                      </a:lnTo>
                      <a:lnTo>
                        <a:pt x="44" y="95"/>
                      </a:lnTo>
                      <a:lnTo>
                        <a:pt x="26" y="82"/>
                      </a:lnTo>
                      <a:lnTo>
                        <a:pt x="31" y="95"/>
                      </a:lnTo>
                      <a:lnTo>
                        <a:pt x="39" y="106"/>
                      </a:lnTo>
                      <a:lnTo>
                        <a:pt x="37" y="113"/>
                      </a:lnTo>
                      <a:lnTo>
                        <a:pt x="28" y="95"/>
                      </a:lnTo>
                      <a:lnTo>
                        <a:pt x="15" y="7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8" name="任意多边形: 形状 367"/>
                <p:cNvSpPr>
                  <a:spLocks noChangeAspect="1"/>
                </p:cNvSpPr>
                <p:nvPr/>
              </p:nvSpPr>
              <p:spPr bwMode="gray">
                <a:xfrm>
                  <a:off x="3534" y="960"/>
                  <a:ext cx="81" cy="75"/>
                </a:xfrm>
                <a:custGeom>
                  <a:avLst/>
                  <a:gdLst/>
                  <a:ahLst/>
                  <a:cxnLst>
                    <a:cxn ang="0">
                      <a:pos x="81" y="49"/>
                    </a:cxn>
                    <a:cxn ang="0">
                      <a:pos x="90" y="63"/>
                    </a:cxn>
                    <a:cxn ang="0">
                      <a:pos x="54" y="79"/>
                    </a:cxn>
                    <a:cxn ang="0">
                      <a:pos x="47" y="106"/>
                    </a:cxn>
                    <a:cxn ang="0">
                      <a:pos x="0" y="138"/>
                    </a:cxn>
                    <a:cxn ang="0">
                      <a:pos x="17" y="168"/>
                    </a:cxn>
                    <a:cxn ang="0">
                      <a:pos x="19" y="154"/>
                    </a:cxn>
                    <a:cxn ang="0">
                      <a:pos x="31" y="142"/>
                    </a:cxn>
                    <a:cxn ang="0">
                      <a:pos x="45" y="154"/>
                    </a:cxn>
                    <a:cxn ang="0">
                      <a:pos x="51" y="168"/>
                    </a:cxn>
                    <a:cxn ang="0">
                      <a:pos x="71" y="160"/>
                    </a:cxn>
                    <a:cxn ang="0">
                      <a:pos x="75" y="181"/>
                    </a:cxn>
                    <a:cxn ang="0">
                      <a:pos x="76" y="220"/>
                    </a:cxn>
                    <a:cxn ang="0">
                      <a:pos x="83" y="247"/>
                    </a:cxn>
                    <a:cxn ang="0">
                      <a:pos x="103" y="276"/>
                    </a:cxn>
                    <a:cxn ang="0">
                      <a:pos x="120" y="302"/>
                    </a:cxn>
                    <a:cxn ang="0">
                      <a:pos x="157" y="255"/>
                    </a:cxn>
                    <a:cxn ang="0">
                      <a:pos x="161" y="298"/>
                    </a:cxn>
                    <a:cxn ang="0">
                      <a:pos x="176" y="300"/>
                    </a:cxn>
                    <a:cxn ang="0">
                      <a:pos x="185" y="313"/>
                    </a:cxn>
                    <a:cxn ang="0">
                      <a:pos x="233" y="338"/>
                    </a:cxn>
                    <a:cxn ang="0">
                      <a:pos x="260" y="354"/>
                    </a:cxn>
                    <a:cxn ang="0">
                      <a:pos x="327" y="373"/>
                    </a:cxn>
                    <a:cxn ang="0">
                      <a:pos x="350" y="366"/>
                    </a:cxn>
                    <a:cxn ang="0">
                      <a:pos x="365" y="348"/>
                    </a:cxn>
                    <a:cxn ang="0">
                      <a:pos x="375" y="322"/>
                    </a:cxn>
                    <a:cxn ang="0">
                      <a:pos x="377" y="295"/>
                    </a:cxn>
                    <a:cxn ang="0">
                      <a:pos x="366" y="262"/>
                    </a:cxn>
                    <a:cxn ang="0">
                      <a:pos x="339" y="232"/>
                    </a:cxn>
                    <a:cxn ang="0">
                      <a:pos x="371" y="232"/>
                    </a:cxn>
                    <a:cxn ang="0">
                      <a:pos x="376" y="190"/>
                    </a:cxn>
                    <a:cxn ang="0">
                      <a:pos x="377" y="160"/>
                    </a:cxn>
                    <a:cxn ang="0">
                      <a:pos x="383" y="139"/>
                    </a:cxn>
                    <a:cxn ang="0">
                      <a:pos x="405" y="107"/>
                    </a:cxn>
                    <a:cxn ang="0">
                      <a:pos x="386" y="103"/>
                    </a:cxn>
                    <a:cxn ang="0">
                      <a:pos x="390" y="72"/>
                    </a:cxn>
                    <a:cxn ang="0">
                      <a:pos x="384" y="65"/>
                    </a:cxn>
                    <a:cxn ang="0">
                      <a:pos x="367" y="18"/>
                    </a:cxn>
                    <a:cxn ang="0">
                      <a:pos x="359" y="0"/>
                    </a:cxn>
                    <a:cxn ang="0">
                      <a:pos x="335" y="2"/>
                    </a:cxn>
                    <a:cxn ang="0">
                      <a:pos x="306" y="0"/>
                    </a:cxn>
                    <a:cxn ang="0">
                      <a:pos x="306" y="32"/>
                    </a:cxn>
                    <a:cxn ang="0">
                      <a:pos x="269" y="75"/>
                    </a:cxn>
                    <a:cxn ang="0">
                      <a:pos x="237" y="95"/>
                    </a:cxn>
                    <a:cxn ang="0">
                      <a:pos x="255" y="66"/>
                    </a:cxn>
                    <a:cxn ang="0">
                      <a:pos x="265" y="45"/>
                    </a:cxn>
                    <a:cxn ang="0">
                      <a:pos x="291" y="2"/>
                    </a:cxn>
                    <a:cxn ang="0">
                      <a:pos x="97" y="0"/>
                    </a:cxn>
                    <a:cxn ang="0">
                      <a:pos x="77" y="32"/>
                    </a:cxn>
                  </a:cxnLst>
                  <a:rect l="0" t="0" r="r" b="b"/>
                  <a:pathLst>
                    <a:path w="405" h="373">
                      <a:moveTo>
                        <a:pt x="77" y="32"/>
                      </a:moveTo>
                      <a:lnTo>
                        <a:pt x="81" y="49"/>
                      </a:lnTo>
                      <a:lnTo>
                        <a:pt x="91" y="55"/>
                      </a:lnTo>
                      <a:lnTo>
                        <a:pt x="90" y="63"/>
                      </a:lnTo>
                      <a:lnTo>
                        <a:pt x="80" y="72"/>
                      </a:lnTo>
                      <a:lnTo>
                        <a:pt x="54" y="79"/>
                      </a:lnTo>
                      <a:lnTo>
                        <a:pt x="49" y="91"/>
                      </a:lnTo>
                      <a:lnTo>
                        <a:pt x="47" y="106"/>
                      </a:lnTo>
                      <a:lnTo>
                        <a:pt x="16" y="141"/>
                      </a:lnTo>
                      <a:lnTo>
                        <a:pt x="0" y="138"/>
                      </a:lnTo>
                      <a:lnTo>
                        <a:pt x="13" y="149"/>
                      </a:lnTo>
                      <a:lnTo>
                        <a:pt x="17" y="168"/>
                      </a:lnTo>
                      <a:lnTo>
                        <a:pt x="21" y="163"/>
                      </a:lnTo>
                      <a:lnTo>
                        <a:pt x="19" y="154"/>
                      </a:lnTo>
                      <a:lnTo>
                        <a:pt x="21" y="146"/>
                      </a:lnTo>
                      <a:lnTo>
                        <a:pt x="31" y="142"/>
                      </a:lnTo>
                      <a:lnTo>
                        <a:pt x="38" y="160"/>
                      </a:lnTo>
                      <a:lnTo>
                        <a:pt x="45" y="154"/>
                      </a:lnTo>
                      <a:lnTo>
                        <a:pt x="50" y="158"/>
                      </a:lnTo>
                      <a:lnTo>
                        <a:pt x="51" y="168"/>
                      </a:lnTo>
                      <a:lnTo>
                        <a:pt x="64" y="160"/>
                      </a:lnTo>
                      <a:lnTo>
                        <a:pt x="71" y="160"/>
                      </a:lnTo>
                      <a:lnTo>
                        <a:pt x="71" y="168"/>
                      </a:lnTo>
                      <a:lnTo>
                        <a:pt x="75" y="181"/>
                      </a:lnTo>
                      <a:lnTo>
                        <a:pt x="76" y="192"/>
                      </a:lnTo>
                      <a:lnTo>
                        <a:pt x="76" y="220"/>
                      </a:lnTo>
                      <a:lnTo>
                        <a:pt x="77" y="236"/>
                      </a:lnTo>
                      <a:lnTo>
                        <a:pt x="83" y="247"/>
                      </a:lnTo>
                      <a:lnTo>
                        <a:pt x="97" y="257"/>
                      </a:lnTo>
                      <a:lnTo>
                        <a:pt x="103" y="276"/>
                      </a:lnTo>
                      <a:lnTo>
                        <a:pt x="115" y="289"/>
                      </a:lnTo>
                      <a:lnTo>
                        <a:pt x="120" y="302"/>
                      </a:lnTo>
                      <a:lnTo>
                        <a:pt x="144" y="278"/>
                      </a:lnTo>
                      <a:lnTo>
                        <a:pt x="157" y="255"/>
                      </a:lnTo>
                      <a:lnTo>
                        <a:pt x="160" y="269"/>
                      </a:lnTo>
                      <a:lnTo>
                        <a:pt x="161" y="298"/>
                      </a:lnTo>
                      <a:lnTo>
                        <a:pt x="166" y="306"/>
                      </a:lnTo>
                      <a:lnTo>
                        <a:pt x="176" y="300"/>
                      </a:lnTo>
                      <a:lnTo>
                        <a:pt x="187" y="303"/>
                      </a:lnTo>
                      <a:lnTo>
                        <a:pt x="185" y="313"/>
                      </a:lnTo>
                      <a:lnTo>
                        <a:pt x="228" y="327"/>
                      </a:lnTo>
                      <a:lnTo>
                        <a:pt x="233" y="338"/>
                      </a:lnTo>
                      <a:lnTo>
                        <a:pt x="254" y="348"/>
                      </a:lnTo>
                      <a:lnTo>
                        <a:pt x="260" y="354"/>
                      </a:lnTo>
                      <a:lnTo>
                        <a:pt x="265" y="366"/>
                      </a:lnTo>
                      <a:lnTo>
                        <a:pt x="327" y="373"/>
                      </a:lnTo>
                      <a:lnTo>
                        <a:pt x="338" y="365"/>
                      </a:lnTo>
                      <a:lnTo>
                        <a:pt x="350" y="366"/>
                      </a:lnTo>
                      <a:lnTo>
                        <a:pt x="351" y="351"/>
                      </a:lnTo>
                      <a:lnTo>
                        <a:pt x="365" y="348"/>
                      </a:lnTo>
                      <a:lnTo>
                        <a:pt x="376" y="338"/>
                      </a:lnTo>
                      <a:lnTo>
                        <a:pt x="375" y="322"/>
                      </a:lnTo>
                      <a:lnTo>
                        <a:pt x="377" y="313"/>
                      </a:lnTo>
                      <a:lnTo>
                        <a:pt x="377" y="295"/>
                      </a:lnTo>
                      <a:lnTo>
                        <a:pt x="365" y="275"/>
                      </a:lnTo>
                      <a:lnTo>
                        <a:pt x="366" y="262"/>
                      </a:lnTo>
                      <a:lnTo>
                        <a:pt x="356" y="259"/>
                      </a:lnTo>
                      <a:lnTo>
                        <a:pt x="339" y="232"/>
                      </a:lnTo>
                      <a:lnTo>
                        <a:pt x="336" y="212"/>
                      </a:lnTo>
                      <a:lnTo>
                        <a:pt x="371" y="232"/>
                      </a:lnTo>
                      <a:lnTo>
                        <a:pt x="376" y="216"/>
                      </a:lnTo>
                      <a:lnTo>
                        <a:pt x="376" y="190"/>
                      </a:lnTo>
                      <a:lnTo>
                        <a:pt x="375" y="163"/>
                      </a:lnTo>
                      <a:lnTo>
                        <a:pt x="377" y="160"/>
                      </a:lnTo>
                      <a:lnTo>
                        <a:pt x="378" y="147"/>
                      </a:lnTo>
                      <a:lnTo>
                        <a:pt x="383" y="139"/>
                      </a:lnTo>
                      <a:lnTo>
                        <a:pt x="388" y="113"/>
                      </a:lnTo>
                      <a:lnTo>
                        <a:pt x="405" y="107"/>
                      </a:lnTo>
                      <a:lnTo>
                        <a:pt x="399" y="102"/>
                      </a:lnTo>
                      <a:lnTo>
                        <a:pt x="386" y="103"/>
                      </a:lnTo>
                      <a:lnTo>
                        <a:pt x="384" y="90"/>
                      </a:lnTo>
                      <a:lnTo>
                        <a:pt x="390" y="72"/>
                      </a:lnTo>
                      <a:lnTo>
                        <a:pt x="392" y="60"/>
                      </a:lnTo>
                      <a:lnTo>
                        <a:pt x="384" y="65"/>
                      </a:lnTo>
                      <a:lnTo>
                        <a:pt x="386" y="53"/>
                      </a:lnTo>
                      <a:lnTo>
                        <a:pt x="367" y="18"/>
                      </a:lnTo>
                      <a:lnTo>
                        <a:pt x="366" y="6"/>
                      </a:lnTo>
                      <a:lnTo>
                        <a:pt x="359" y="0"/>
                      </a:lnTo>
                      <a:lnTo>
                        <a:pt x="344" y="0"/>
                      </a:lnTo>
                      <a:lnTo>
                        <a:pt x="335" y="2"/>
                      </a:lnTo>
                      <a:lnTo>
                        <a:pt x="330" y="0"/>
                      </a:lnTo>
                      <a:lnTo>
                        <a:pt x="306" y="0"/>
                      </a:lnTo>
                      <a:lnTo>
                        <a:pt x="308" y="2"/>
                      </a:lnTo>
                      <a:lnTo>
                        <a:pt x="306" y="32"/>
                      </a:lnTo>
                      <a:lnTo>
                        <a:pt x="282" y="50"/>
                      </a:lnTo>
                      <a:lnTo>
                        <a:pt x="269" y="75"/>
                      </a:lnTo>
                      <a:lnTo>
                        <a:pt x="253" y="77"/>
                      </a:lnTo>
                      <a:lnTo>
                        <a:pt x="237" y="95"/>
                      </a:lnTo>
                      <a:lnTo>
                        <a:pt x="223" y="92"/>
                      </a:lnTo>
                      <a:lnTo>
                        <a:pt x="255" y="66"/>
                      </a:lnTo>
                      <a:lnTo>
                        <a:pt x="265" y="68"/>
                      </a:lnTo>
                      <a:lnTo>
                        <a:pt x="265" y="45"/>
                      </a:lnTo>
                      <a:lnTo>
                        <a:pt x="290" y="33"/>
                      </a:lnTo>
                      <a:lnTo>
                        <a:pt x="291" y="2"/>
                      </a:lnTo>
                      <a:lnTo>
                        <a:pt x="290" y="0"/>
                      </a:lnTo>
                      <a:lnTo>
                        <a:pt x="97" y="0"/>
                      </a:lnTo>
                      <a:lnTo>
                        <a:pt x="83" y="15"/>
                      </a:lnTo>
                      <a:lnTo>
                        <a:pt x="77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9" name="任意多边形: 形状 368"/>
                <p:cNvSpPr>
                  <a:spLocks noChangeAspect="1"/>
                </p:cNvSpPr>
                <p:nvPr/>
              </p:nvSpPr>
              <p:spPr bwMode="gray">
                <a:xfrm>
                  <a:off x="4473" y="1348"/>
                  <a:ext cx="44" cy="25"/>
                </a:xfrm>
                <a:custGeom>
                  <a:avLst/>
                  <a:gdLst/>
                  <a:ahLst/>
                  <a:cxnLst>
                    <a:cxn ang="0">
                      <a:pos x="82" y="99"/>
                    </a:cxn>
                    <a:cxn ang="0">
                      <a:pos x="78" y="98"/>
                    </a:cxn>
                    <a:cxn ang="0">
                      <a:pos x="69" y="103"/>
                    </a:cxn>
                    <a:cxn ang="0">
                      <a:pos x="63" y="110"/>
                    </a:cxn>
                    <a:cxn ang="0">
                      <a:pos x="60" y="119"/>
                    </a:cxn>
                    <a:cxn ang="0">
                      <a:pos x="38" y="121"/>
                    </a:cxn>
                    <a:cxn ang="0">
                      <a:pos x="36" y="118"/>
                    </a:cxn>
                    <a:cxn ang="0">
                      <a:pos x="16" y="125"/>
                    </a:cxn>
                    <a:cxn ang="0">
                      <a:pos x="15" y="116"/>
                    </a:cxn>
                    <a:cxn ang="0">
                      <a:pos x="4" y="100"/>
                    </a:cxn>
                    <a:cxn ang="0">
                      <a:pos x="0" y="91"/>
                    </a:cxn>
                    <a:cxn ang="0">
                      <a:pos x="4" y="78"/>
                    </a:cxn>
                    <a:cxn ang="0">
                      <a:pos x="12" y="72"/>
                    </a:cxn>
                    <a:cxn ang="0">
                      <a:pos x="16" y="60"/>
                    </a:cxn>
                    <a:cxn ang="0">
                      <a:pos x="36" y="43"/>
                    </a:cxn>
                    <a:cxn ang="0">
                      <a:pos x="42" y="33"/>
                    </a:cxn>
                    <a:cxn ang="0">
                      <a:pos x="55" y="19"/>
                    </a:cxn>
                    <a:cxn ang="0">
                      <a:pos x="63" y="19"/>
                    </a:cxn>
                    <a:cxn ang="0">
                      <a:pos x="66" y="10"/>
                    </a:cxn>
                    <a:cxn ang="0">
                      <a:pos x="82" y="5"/>
                    </a:cxn>
                    <a:cxn ang="0">
                      <a:pos x="82" y="3"/>
                    </a:cxn>
                    <a:cxn ang="0">
                      <a:pos x="82" y="5"/>
                    </a:cxn>
                    <a:cxn ang="0">
                      <a:pos x="84" y="3"/>
                    </a:cxn>
                    <a:cxn ang="0">
                      <a:pos x="84" y="5"/>
                    </a:cxn>
                    <a:cxn ang="0">
                      <a:pos x="90" y="6"/>
                    </a:cxn>
                    <a:cxn ang="0">
                      <a:pos x="101" y="1"/>
                    </a:cxn>
                    <a:cxn ang="0">
                      <a:pos x="114" y="10"/>
                    </a:cxn>
                    <a:cxn ang="0">
                      <a:pos x="127" y="1"/>
                    </a:cxn>
                    <a:cxn ang="0">
                      <a:pos x="133" y="3"/>
                    </a:cxn>
                    <a:cxn ang="0">
                      <a:pos x="135" y="0"/>
                    </a:cxn>
                    <a:cxn ang="0">
                      <a:pos x="156" y="11"/>
                    </a:cxn>
                    <a:cxn ang="0">
                      <a:pos x="184" y="19"/>
                    </a:cxn>
                    <a:cxn ang="0">
                      <a:pos x="188" y="24"/>
                    </a:cxn>
                    <a:cxn ang="0">
                      <a:pos x="186" y="28"/>
                    </a:cxn>
                    <a:cxn ang="0">
                      <a:pos x="186" y="32"/>
                    </a:cxn>
                    <a:cxn ang="0">
                      <a:pos x="214" y="55"/>
                    </a:cxn>
                    <a:cxn ang="0">
                      <a:pos x="218" y="67"/>
                    </a:cxn>
                    <a:cxn ang="0">
                      <a:pos x="214" y="77"/>
                    </a:cxn>
                    <a:cxn ang="0">
                      <a:pos x="193" y="91"/>
                    </a:cxn>
                    <a:cxn ang="0">
                      <a:pos x="143" y="107"/>
                    </a:cxn>
                    <a:cxn ang="0">
                      <a:pos x="133" y="113"/>
                    </a:cxn>
                    <a:cxn ang="0">
                      <a:pos x="113" y="109"/>
                    </a:cxn>
                    <a:cxn ang="0">
                      <a:pos x="107" y="104"/>
                    </a:cxn>
                    <a:cxn ang="0">
                      <a:pos x="82" y="100"/>
                    </a:cxn>
                    <a:cxn ang="0">
                      <a:pos x="82" y="99"/>
                    </a:cxn>
                  </a:cxnLst>
                  <a:rect l="0" t="0" r="r" b="b"/>
                  <a:pathLst>
                    <a:path w="218" h="125">
                      <a:moveTo>
                        <a:pt x="82" y="99"/>
                      </a:moveTo>
                      <a:lnTo>
                        <a:pt x="78" y="98"/>
                      </a:lnTo>
                      <a:lnTo>
                        <a:pt x="69" y="103"/>
                      </a:lnTo>
                      <a:lnTo>
                        <a:pt x="63" y="110"/>
                      </a:lnTo>
                      <a:lnTo>
                        <a:pt x="60" y="119"/>
                      </a:lnTo>
                      <a:lnTo>
                        <a:pt x="38" y="121"/>
                      </a:lnTo>
                      <a:lnTo>
                        <a:pt x="36" y="118"/>
                      </a:lnTo>
                      <a:lnTo>
                        <a:pt x="16" y="125"/>
                      </a:lnTo>
                      <a:lnTo>
                        <a:pt x="15" y="116"/>
                      </a:lnTo>
                      <a:lnTo>
                        <a:pt x="4" y="100"/>
                      </a:lnTo>
                      <a:lnTo>
                        <a:pt x="0" y="91"/>
                      </a:lnTo>
                      <a:lnTo>
                        <a:pt x="4" y="78"/>
                      </a:lnTo>
                      <a:lnTo>
                        <a:pt x="12" y="72"/>
                      </a:lnTo>
                      <a:lnTo>
                        <a:pt x="16" y="60"/>
                      </a:lnTo>
                      <a:lnTo>
                        <a:pt x="36" y="43"/>
                      </a:lnTo>
                      <a:lnTo>
                        <a:pt x="42" y="33"/>
                      </a:lnTo>
                      <a:lnTo>
                        <a:pt x="55" y="19"/>
                      </a:lnTo>
                      <a:lnTo>
                        <a:pt x="63" y="19"/>
                      </a:lnTo>
                      <a:lnTo>
                        <a:pt x="66" y="10"/>
                      </a:lnTo>
                      <a:lnTo>
                        <a:pt x="82" y="5"/>
                      </a:lnTo>
                      <a:lnTo>
                        <a:pt x="82" y="3"/>
                      </a:lnTo>
                      <a:lnTo>
                        <a:pt x="82" y="5"/>
                      </a:lnTo>
                      <a:lnTo>
                        <a:pt x="84" y="3"/>
                      </a:lnTo>
                      <a:lnTo>
                        <a:pt x="84" y="5"/>
                      </a:lnTo>
                      <a:lnTo>
                        <a:pt x="90" y="6"/>
                      </a:lnTo>
                      <a:lnTo>
                        <a:pt x="101" y="1"/>
                      </a:lnTo>
                      <a:lnTo>
                        <a:pt x="114" y="10"/>
                      </a:lnTo>
                      <a:lnTo>
                        <a:pt x="127" y="1"/>
                      </a:lnTo>
                      <a:lnTo>
                        <a:pt x="133" y="3"/>
                      </a:lnTo>
                      <a:lnTo>
                        <a:pt x="135" y="0"/>
                      </a:lnTo>
                      <a:lnTo>
                        <a:pt x="156" y="11"/>
                      </a:lnTo>
                      <a:lnTo>
                        <a:pt x="184" y="19"/>
                      </a:lnTo>
                      <a:lnTo>
                        <a:pt x="188" y="24"/>
                      </a:lnTo>
                      <a:lnTo>
                        <a:pt x="186" y="28"/>
                      </a:lnTo>
                      <a:lnTo>
                        <a:pt x="186" y="32"/>
                      </a:lnTo>
                      <a:lnTo>
                        <a:pt x="214" y="55"/>
                      </a:lnTo>
                      <a:lnTo>
                        <a:pt x="218" y="67"/>
                      </a:lnTo>
                      <a:lnTo>
                        <a:pt x="214" y="77"/>
                      </a:lnTo>
                      <a:lnTo>
                        <a:pt x="193" y="91"/>
                      </a:lnTo>
                      <a:lnTo>
                        <a:pt x="143" y="107"/>
                      </a:lnTo>
                      <a:lnTo>
                        <a:pt x="133" y="113"/>
                      </a:lnTo>
                      <a:lnTo>
                        <a:pt x="113" y="109"/>
                      </a:lnTo>
                      <a:lnTo>
                        <a:pt x="107" y="104"/>
                      </a:lnTo>
                      <a:lnTo>
                        <a:pt x="82" y="100"/>
                      </a:lnTo>
                      <a:lnTo>
                        <a:pt x="82" y="9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54" name="任意多边形: 形状 353"/>
              <p:cNvSpPr>
                <a:spLocks noChangeAspect="1"/>
              </p:cNvSpPr>
              <p:nvPr/>
            </p:nvSpPr>
            <p:spPr bwMode="gray">
              <a:xfrm>
                <a:off x="4071" y="1777"/>
                <a:ext cx="34" cy="144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69" y="22"/>
                  </a:cxn>
                  <a:cxn ang="0">
                    <a:pos x="76" y="79"/>
                  </a:cxn>
                  <a:cxn ang="0">
                    <a:pos x="92" y="144"/>
                  </a:cxn>
                  <a:cxn ang="0">
                    <a:pos x="90" y="187"/>
                  </a:cxn>
                  <a:cxn ang="0">
                    <a:pos x="84" y="210"/>
                  </a:cxn>
                  <a:cxn ang="0">
                    <a:pos x="90" y="243"/>
                  </a:cxn>
                  <a:cxn ang="0">
                    <a:pos x="92" y="257"/>
                  </a:cxn>
                  <a:cxn ang="0">
                    <a:pos x="102" y="289"/>
                  </a:cxn>
                  <a:cxn ang="0">
                    <a:pos x="116" y="344"/>
                  </a:cxn>
                  <a:cxn ang="0">
                    <a:pos x="139" y="425"/>
                  </a:cxn>
                  <a:cxn ang="0">
                    <a:pos x="150" y="459"/>
                  </a:cxn>
                  <a:cxn ang="0">
                    <a:pos x="168" y="487"/>
                  </a:cxn>
                  <a:cxn ang="0">
                    <a:pos x="149" y="466"/>
                  </a:cxn>
                  <a:cxn ang="0">
                    <a:pos x="119" y="448"/>
                  </a:cxn>
                  <a:cxn ang="0">
                    <a:pos x="92" y="447"/>
                  </a:cxn>
                  <a:cxn ang="0">
                    <a:pos x="75" y="475"/>
                  </a:cxn>
                  <a:cxn ang="0">
                    <a:pos x="65" y="509"/>
                  </a:cxn>
                  <a:cxn ang="0">
                    <a:pos x="53" y="566"/>
                  </a:cxn>
                  <a:cxn ang="0">
                    <a:pos x="61" y="602"/>
                  </a:cxn>
                  <a:cxn ang="0">
                    <a:pos x="80" y="635"/>
                  </a:cxn>
                  <a:cxn ang="0">
                    <a:pos x="89" y="651"/>
                  </a:cxn>
                  <a:cxn ang="0">
                    <a:pos x="100" y="654"/>
                  </a:cxn>
                  <a:cxn ang="0">
                    <a:pos x="108" y="684"/>
                  </a:cxn>
                  <a:cxn ang="0">
                    <a:pos x="102" y="713"/>
                  </a:cxn>
                  <a:cxn ang="0">
                    <a:pos x="69" y="663"/>
                  </a:cxn>
                  <a:cxn ang="0">
                    <a:pos x="46" y="673"/>
                  </a:cxn>
                  <a:cxn ang="0">
                    <a:pos x="31" y="721"/>
                  </a:cxn>
                  <a:cxn ang="0">
                    <a:pos x="15" y="689"/>
                  </a:cxn>
                  <a:cxn ang="0">
                    <a:pos x="21" y="623"/>
                  </a:cxn>
                  <a:cxn ang="0">
                    <a:pos x="32" y="554"/>
                  </a:cxn>
                  <a:cxn ang="0">
                    <a:pos x="23" y="522"/>
                  </a:cxn>
                  <a:cxn ang="0">
                    <a:pos x="17" y="479"/>
                  </a:cxn>
                  <a:cxn ang="0">
                    <a:pos x="28" y="425"/>
                  </a:cxn>
                  <a:cxn ang="0">
                    <a:pos x="32" y="392"/>
                  </a:cxn>
                  <a:cxn ang="0">
                    <a:pos x="30" y="375"/>
                  </a:cxn>
                  <a:cxn ang="0">
                    <a:pos x="25" y="348"/>
                  </a:cxn>
                  <a:cxn ang="0">
                    <a:pos x="31" y="297"/>
                  </a:cxn>
                  <a:cxn ang="0">
                    <a:pos x="21" y="260"/>
                  </a:cxn>
                  <a:cxn ang="0">
                    <a:pos x="4" y="243"/>
                  </a:cxn>
                  <a:cxn ang="0">
                    <a:pos x="3" y="226"/>
                  </a:cxn>
                  <a:cxn ang="0">
                    <a:pos x="0" y="188"/>
                  </a:cxn>
                  <a:cxn ang="0">
                    <a:pos x="12" y="125"/>
                  </a:cxn>
                  <a:cxn ang="0">
                    <a:pos x="9" y="96"/>
                  </a:cxn>
                  <a:cxn ang="0">
                    <a:pos x="25" y="79"/>
                  </a:cxn>
                  <a:cxn ang="0">
                    <a:pos x="37" y="87"/>
                  </a:cxn>
                  <a:cxn ang="0">
                    <a:pos x="50" y="81"/>
                  </a:cxn>
                  <a:cxn ang="0">
                    <a:pos x="50" y="66"/>
                  </a:cxn>
                  <a:cxn ang="0">
                    <a:pos x="59" y="64"/>
                  </a:cxn>
                  <a:cxn ang="0">
                    <a:pos x="49" y="33"/>
                  </a:cxn>
                  <a:cxn ang="0">
                    <a:pos x="38" y="9"/>
                  </a:cxn>
                  <a:cxn ang="0">
                    <a:pos x="47" y="6"/>
                  </a:cxn>
                </a:cxnLst>
                <a:rect l="0" t="0" r="r" b="b"/>
                <a:pathLst>
                  <a:path w="170" h="721">
                    <a:moveTo>
                      <a:pt x="52" y="3"/>
                    </a:moveTo>
                    <a:lnTo>
                      <a:pt x="55" y="0"/>
                    </a:lnTo>
                    <a:lnTo>
                      <a:pt x="63" y="4"/>
                    </a:lnTo>
                    <a:lnTo>
                      <a:pt x="69" y="22"/>
                    </a:lnTo>
                    <a:lnTo>
                      <a:pt x="73" y="59"/>
                    </a:lnTo>
                    <a:lnTo>
                      <a:pt x="76" y="79"/>
                    </a:lnTo>
                    <a:lnTo>
                      <a:pt x="87" y="113"/>
                    </a:lnTo>
                    <a:lnTo>
                      <a:pt x="92" y="144"/>
                    </a:lnTo>
                    <a:lnTo>
                      <a:pt x="93" y="166"/>
                    </a:lnTo>
                    <a:lnTo>
                      <a:pt x="90" y="187"/>
                    </a:lnTo>
                    <a:lnTo>
                      <a:pt x="82" y="192"/>
                    </a:lnTo>
                    <a:lnTo>
                      <a:pt x="84" y="210"/>
                    </a:lnTo>
                    <a:lnTo>
                      <a:pt x="89" y="229"/>
                    </a:lnTo>
                    <a:lnTo>
                      <a:pt x="90" y="243"/>
                    </a:lnTo>
                    <a:lnTo>
                      <a:pt x="89" y="258"/>
                    </a:lnTo>
                    <a:lnTo>
                      <a:pt x="92" y="257"/>
                    </a:lnTo>
                    <a:lnTo>
                      <a:pt x="98" y="272"/>
                    </a:lnTo>
                    <a:lnTo>
                      <a:pt x="102" y="289"/>
                    </a:lnTo>
                    <a:lnTo>
                      <a:pt x="103" y="292"/>
                    </a:lnTo>
                    <a:lnTo>
                      <a:pt x="116" y="344"/>
                    </a:lnTo>
                    <a:lnTo>
                      <a:pt x="135" y="407"/>
                    </a:lnTo>
                    <a:lnTo>
                      <a:pt x="139" y="425"/>
                    </a:lnTo>
                    <a:lnTo>
                      <a:pt x="144" y="445"/>
                    </a:lnTo>
                    <a:lnTo>
                      <a:pt x="150" y="459"/>
                    </a:lnTo>
                    <a:lnTo>
                      <a:pt x="157" y="474"/>
                    </a:lnTo>
                    <a:lnTo>
                      <a:pt x="168" y="487"/>
                    </a:lnTo>
                    <a:lnTo>
                      <a:pt x="170" y="496"/>
                    </a:lnTo>
                    <a:lnTo>
                      <a:pt x="149" y="466"/>
                    </a:lnTo>
                    <a:lnTo>
                      <a:pt x="135" y="456"/>
                    </a:lnTo>
                    <a:lnTo>
                      <a:pt x="119" y="448"/>
                    </a:lnTo>
                    <a:lnTo>
                      <a:pt x="104" y="445"/>
                    </a:lnTo>
                    <a:lnTo>
                      <a:pt x="92" y="447"/>
                    </a:lnTo>
                    <a:lnTo>
                      <a:pt x="80" y="457"/>
                    </a:lnTo>
                    <a:lnTo>
                      <a:pt x="75" y="475"/>
                    </a:lnTo>
                    <a:lnTo>
                      <a:pt x="73" y="491"/>
                    </a:lnTo>
                    <a:lnTo>
                      <a:pt x="65" y="509"/>
                    </a:lnTo>
                    <a:lnTo>
                      <a:pt x="55" y="549"/>
                    </a:lnTo>
                    <a:lnTo>
                      <a:pt x="53" y="566"/>
                    </a:lnTo>
                    <a:lnTo>
                      <a:pt x="53" y="586"/>
                    </a:lnTo>
                    <a:lnTo>
                      <a:pt x="61" y="602"/>
                    </a:lnTo>
                    <a:lnTo>
                      <a:pt x="77" y="623"/>
                    </a:lnTo>
                    <a:lnTo>
                      <a:pt x="80" y="635"/>
                    </a:lnTo>
                    <a:lnTo>
                      <a:pt x="84" y="645"/>
                    </a:lnTo>
                    <a:lnTo>
                      <a:pt x="89" y="651"/>
                    </a:lnTo>
                    <a:lnTo>
                      <a:pt x="97" y="656"/>
                    </a:lnTo>
                    <a:lnTo>
                      <a:pt x="100" y="654"/>
                    </a:lnTo>
                    <a:lnTo>
                      <a:pt x="103" y="657"/>
                    </a:lnTo>
                    <a:lnTo>
                      <a:pt x="108" y="684"/>
                    </a:lnTo>
                    <a:lnTo>
                      <a:pt x="107" y="700"/>
                    </a:lnTo>
                    <a:lnTo>
                      <a:pt x="102" y="713"/>
                    </a:lnTo>
                    <a:lnTo>
                      <a:pt x="95" y="674"/>
                    </a:lnTo>
                    <a:lnTo>
                      <a:pt x="69" y="663"/>
                    </a:lnTo>
                    <a:lnTo>
                      <a:pt x="55" y="662"/>
                    </a:lnTo>
                    <a:lnTo>
                      <a:pt x="46" y="673"/>
                    </a:lnTo>
                    <a:lnTo>
                      <a:pt x="36" y="706"/>
                    </a:lnTo>
                    <a:lnTo>
                      <a:pt x="31" y="721"/>
                    </a:lnTo>
                    <a:lnTo>
                      <a:pt x="18" y="714"/>
                    </a:lnTo>
                    <a:lnTo>
                      <a:pt x="15" y="689"/>
                    </a:lnTo>
                    <a:lnTo>
                      <a:pt x="15" y="666"/>
                    </a:lnTo>
                    <a:lnTo>
                      <a:pt x="21" y="623"/>
                    </a:lnTo>
                    <a:lnTo>
                      <a:pt x="26" y="565"/>
                    </a:lnTo>
                    <a:lnTo>
                      <a:pt x="32" y="554"/>
                    </a:lnTo>
                    <a:lnTo>
                      <a:pt x="31" y="539"/>
                    </a:lnTo>
                    <a:lnTo>
                      <a:pt x="23" y="522"/>
                    </a:lnTo>
                    <a:lnTo>
                      <a:pt x="17" y="499"/>
                    </a:lnTo>
                    <a:lnTo>
                      <a:pt x="17" y="479"/>
                    </a:lnTo>
                    <a:lnTo>
                      <a:pt x="22" y="463"/>
                    </a:lnTo>
                    <a:lnTo>
                      <a:pt x="28" y="425"/>
                    </a:lnTo>
                    <a:lnTo>
                      <a:pt x="28" y="394"/>
                    </a:lnTo>
                    <a:lnTo>
                      <a:pt x="32" y="392"/>
                    </a:lnTo>
                    <a:lnTo>
                      <a:pt x="30" y="386"/>
                    </a:lnTo>
                    <a:lnTo>
                      <a:pt x="30" y="375"/>
                    </a:lnTo>
                    <a:lnTo>
                      <a:pt x="28" y="360"/>
                    </a:lnTo>
                    <a:lnTo>
                      <a:pt x="25" y="348"/>
                    </a:lnTo>
                    <a:lnTo>
                      <a:pt x="25" y="331"/>
                    </a:lnTo>
                    <a:lnTo>
                      <a:pt x="31" y="297"/>
                    </a:lnTo>
                    <a:lnTo>
                      <a:pt x="31" y="284"/>
                    </a:lnTo>
                    <a:lnTo>
                      <a:pt x="21" y="260"/>
                    </a:lnTo>
                    <a:lnTo>
                      <a:pt x="11" y="249"/>
                    </a:lnTo>
                    <a:lnTo>
                      <a:pt x="4" y="243"/>
                    </a:lnTo>
                    <a:lnTo>
                      <a:pt x="6" y="237"/>
                    </a:lnTo>
                    <a:lnTo>
                      <a:pt x="3" y="226"/>
                    </a:lnTo>
                    <a:lnTo>
                      <a:pt x="0" y="205"/>
                    </a:lnTo>
                    <a:lnTo>
                      <a:pt x="0" y="188"/>
                    </a:lnTo>
                    <a:lnTo>
                      <a:pt x="10" y="160"/>
                    </a:lnTo>
                    <a:lnTo>
                      <a:pt x="12" y="125"/>
                    </a:lnTo>
                    <a:lnTo>
                      <a:pt x="11" y="108"/>
                    </a:lnTo>
                    <a:lnTo>
                      <a:pt x="9" y="96"/>
                    </a:lnTo>
                    <a:lnTo>
                      <a:pt x="14" y="85"/>
                    </a:lnTo>
                    <a:lnTo>
                      <a:pt x="25" y="79"/>
                    </a:lnTo>
                    <a:lnTo>
                      <a:pt x="31" y="81"/>
                    </a:lnTo>
                    <a:lnTo>
                      <a:pt x="37" y="87"/>
                    </a:lnTo>
                    <a:lnTo>
                      <a:pt x="48" y="86"/>
                    </a:lnTo>
                    <a:lnTo>
                      <a:pt x="50" y="81"/>
                    </a:lnTo>
                    <a:lnTo>
                      <a:pt x="48" y="75"/>
                    </a:lnTo>
                    <a:lnTo>
                      <a:pt x="50" y="66"/>
                    </a:lnTo>
                    <a:lnTo>
                      <a:pt x="57" y="66"/>
                    </a:lnTo>
                    <a:lnTo>
                      <a:pt x="59" y="64"/>
                    </a:lnTo>
                    <a:lnTo>
                      <a:pt x="54" y="52"/>
                    </a:lnTo>
                    <a:lnTo>
                      <a:pt x="49" y="33"/>
                    </a:lnTo>
                    <a:lnTo>
                      <a:pt x="39" y="16"/>
                    </a:lnTo>
                    <a:lnTo>
                      <a:pt x="38" y="9"/>
                    </a:lnTo>
                    <a:lnTo>
                      <a:pt x="41" y="6"/>
                    </a:lnTo>
                    <a:lnTo>
                      <a:pt x="47" y="6"/>
                    </a:lnTo>
                    <a:lnTo>
                      <a:pt x="52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5" name="任意多边形: 形状 354"/>
              <p:cNvSpPr>
                <a:spLocks noChangeAspect="1"/>
              </p:cNvSpPr>
              <p:nvPr/>
            </p:nvSpPr>
            <p:spPr bwMode="gray">
              <a:xfrm>
                <a:off x="2817" y="1091"/>
                <a:ext cx="1786" cy="901"/>
              </a:xfrm>
              <a:custGeom>
                <a:avLst/>
                <a:gdLst/>
                <a:ahLst/>
                <a:cxnLst>
                  <a:cxn ang="0">
                    <a:pos x="3264" y="3913"/>
                  </a:cxn>
                  <a:cxn ang="0">
                    <a:pos x="4333" y="3788"/>
                  </a:cxn>
                  <a:cxn ang="0">
                    <a:pos x="5307" y="3536"/>
                  </a:cxn>
                  <a:cxn ang="0">
                    <a:pos x="5833" y="4138"/>
                  </a:cxn>
                  <a:cxn ang="0">
                    <a:pos x="6066" y="4138"/>
                  </a:cxn>
                  <a:cxn ang="0">
                    <a:pos x="6189" y="3482"/>
                  </a:cxn>
                  <a:cxn ang="0">
                    <a:pos x="5968" y="3336"/>
                  </a:cxn>
                  <a:cxn ang="0">
                    <a:pos x="6672" y="2912"/>
                  </a:cxn>
                  <a:cxn ang="0">
                    <a:pos x="6999" y="2815"/>
                  </a:cxn>
                  <a:cxn ang="0">
                    <a:pos x="7448" y="2593"/>
                  </a:cxn>
                  <a:cxn ang="0">
                    <a:pos x="7045" y="3206"/>
                  </a:cxn>
                  <a:cxn ang="0">
                    <a:pos x="7368" y="3293"/>
                  </a:cxn>
                  <a:cxn ang="0">
                    <a:pos x="7505" y="2864"/>
                  </a:cxn>
                  <a:cxn ang="0">
                    <a:pos x="7925" y="2760"/>
                  </a:cxn>
                  <a:cxn ang="0">
                    <a:pos x="8227" y="2553"/>
                  </a:cxn>
                  <a:cxn ang="0">
                    <a:pos x="8363" y="2256"/>
                  </a:cxn>
                  <a:cxn ang="0">
                    <a:pos x="8646" y="2287"/>
                  </a:cxn>
                  <a:cxn ang="0">
                    <a:pos x="8841" y="2201"/>
                  </a:cxn>
                  <a:cxn ang="0">
                    <a:pos x="8685" y="1981"/>
                  </a:cxn>
                  <a:cxn ang="0">
                    <a:pos x="8538" y="1863"/>
                  </a:cxn>
                  <a:cxn ang="0">
                    <a:pos x="7819" y="1608"/>
                  </a:cxn>
                  <a:cxn ang="0">
                    <a:pos x="7284" y="1590"/>
                  </a:cxn>
                  <a:cxn ang="0">
                    <a:pos x="6685" y="1267"/>
                  </a:cxn>
                  <a:cxn ang="0">
                    <a:pos x="6173" y="1286"/>
                  </a:cxn>
                  <a:cxn ang="0">
                    <a:pos x="5674" y="1395"/>
                  </a:cxn>
                  <a:cxn ang="0">
                    <a:pos x="5597" y="1031"/>
                  </a:cxn>
                  <a:cxn ang="0">
                    <a:pos x="5210" y="1036"/>
                  </a:cxn>
                  <a:cxn ang="0">
                    <a:pos x="4698" y="872"/>
                  </a:cxn>
                  <a:cxn ang="0">
                    <a:pos x="4354" y="1003"/>
                  </a:cxn>
                  <a:cxn ang="0">
                    <a:pos x="4584" y="721"/>
                  </a:cxn>
                  <a:cxn ang="0">
                    <a:pos x="4684" y="394"/>
                  </a:cxn>
                  <a:cxn ang="0">
                    <a:pos x="4372" y="204"/>
                  </a:cxn>
                  <a:cxn ang="0">
                    <a:pos x="4025" y="232"/>
                  </a:cxn>
                  <a:cxn ang="0">
                    <a:pos x="3791" y="419"/>
                  </a:cxn>
                  <a:cxn ang="0">
                    <a:pos x="3374" y="550"/>
                  </a:cxn>
                  <a:cxn ang="0">
                    <a:pos x="3254" y="832"/>
                  </a:cxn>
                  <a:cxn ang="0">
                    <a:pos x="2949" y="1149"/>
                  </a:cxn>
                  <a:cxn ang="0">
                    <a:pos x="2945" y="1235"/>
                  </a:cxn>
                  <a:cxn ang="0">
                    <a:pos x="2627" y="1222"/>
                  </a:cxn>
                  <a:cxn ang="0">
                    <a:pos x="2758" y="1734"/>
                  </a:cxn>
                  <a:cxn ang="0">
                    <a:pos x="2590" y="1842"/>
                  </a:cxn>
                  <a:cxn ang="0">
                    <a:pos x="2499" y="1888"/>
                  </a:cxn>
                  <a:cxn ang="0">
                    <a:pos x="2297" y="1040"/>
                  </a:cxn>
                  <a:cxn ang="0">
                    <a:pos x="2235" y="1800"/>
                  </a:cxn>
                  <a:cxn ang="0">
                    <a:pos x="1570" y="1757"/>
                  </a:cxn>
                  <a:cxn ang="0">
                    <a:pos x="1175" y="1897"/>
                  </a:cxn>
                  <a:cxn ang="0">
                    <a:pos x="933" y="2056"/>
                  </a:cxn>
                  <a:cxn ang="0">
                    <a:pos x="501" y="2289"/>
                  </a:cxn>
                  <a:cxn ang="0">
                    <a:pos x="306" y="2013"/>
                  </a:cxn>
                  <a:cxn ang="0">
                    <a:pos x="589" y="1783"/>
                  </a:cxn>
                  <a:cxn ang="0">
                    <a:pos x="191" y="1600"/>
                  </a:cxn>
                  <a:cxn ang="0">
                    <a:pos x="215" y="2548"/>
                  </a:cxn>
                  <a:cxn ang="0">
                    <a:pos x="14" y="3054"/>
                  </a:cxn>
                  <a:cxn ang="0">
                    <a:pos x="241" y="3470"/>
                  </a:cxn>
                  <a:cxn ang="0">
                    <a:pos x="440" y="3762"/>
                  </a:cxn>
                  <a:cxn ang="0">
                    <a:pos x="644" y="4043"/>
                  </a:cxn>
                  <a:cxn ang="0">
                    <a:pos x="898" y="4398"/>
                  </a:cxn>
                  <a:cxn ang="0">
                    <a:pos x="1107" y="4133"/>
                  </a:cxn>
                  <a:cxn ang="0">
                    <a:pos x="1169" y="3800"/>
                  </a:cxn>
                  <a:cxn ang="0">
                    <a:pos x="1520" y="3752"/>
                  </a:cxn>
                  <a:cxn ang="0">
                    <a:pos x="1831" y="3572"/>
                  </a:cxn>
                  <a:cxn ang="0">
                    <a:pos x="2183" y="3384"/>
                  </a:cxn>
                  <a:cxn ang="0">
                    <a:pos x="2523" y="3466"/>
                  </a:cxn>
                </a:cxnLst>
                <a:rect l="0" t="0" r="r" b="b"/>
                <a:pathLst>
                  <a:path w="8931" h="4504">
                    <a:moveTo>
                      <a:pt x="2688" y="3454"/>
                    </a:moveTo>
                    <a:lnTo>
                      <a:pt x="2691" y="3461"/>
                    </a:lnTo>
                    <a:lnTo>
                      <a:pt x="2695" y="3463"/>
                    </a:lnTo>
                    <a:lnTo>
                      <a:pt x="2768" y="3530"/>
                    </a:lnTo>
                    <a:lnTo>
                      <a:pt x="2887" y="3748"/>
                    </a:lnTo>
                    <a:lnTo>
                      <a:pt x="2902" y="3737"/>
                    </a:lnTo>
                    <a:lnTo>
                      <a:pt x="2904" y="3730"/>
                    </a:lnTo>
                    <a:lnTo>
                      <a:pt x="2904" y="3723"/>
                    </a:lnTo>
                    <a:lnTo>
                      <a:pt x="2915" y="3709"/>
                    </a:lnTo>
                    <a:lnTo>
                      <a:pt x="2923" y="3708"/>
                    </a:lnTo>
                    <a:lnTo>
                      <a:pt x="2928" y="3714"/>
                    </a:lnTo>
                    <a:lnTo>
                      <a:pt x="2936" y="3717"/>
                    </a:lnTo>
                    <a:lnTo>
                      <a:pt x="2950" y="3725"/>
                    </a:lnTo>
                    <a:lnTo>
                      <a:pt x="2946" y="3732"/>
                    </a:lnTo>
                    <a:lnTo>
                      <a:pt x="2951" y="3739"/>
                    </a:lnTo>
                    <a:lnTo>
                      <a:pt x="2956" y="3740"/>
                    </a:lnTo>
                    <a:lnTo>
                      <a:pt x="2961" y="3753"/>
                    </a:lnTo>
                    <a:lnTo>
                      <a:pt x="2985" y="3751"/>
                    </a:lnTo>
                    <a:lnTo>
                      <a:pt x="3003" y="3756"/>
                    </a:lnTo>
                    <a:lnTo>
                      <a:pt x="3010" y="3753"/>
                    </a:lnTo>
                    <a:lnTo>
                      <a:pt x="3026" y="3753"/>
                    </a:lnTo>
                    <a:lnTo>
                      <a:pt x="3028" y="3746"/>
                    </a:lnTo>
                    <a:lnTo>
                      <a:pt x="3033" y="3740"/>
                    </a:lnTo>
                    <a:lnTo>
                      <a:pt x="3042" y="3741"/>
                    </a:lnTo>
                    <a:lnTo>
                      <a:pt x="3049" y="3741"/>
                    </a:lnTo>
                    <a:lnTo>
                      <a:pt x="3053" y="3734"/>
                    </a:lnTo>
                    <a:lnTo>
                      <a:pt x="3060" y="3729"/>
                    </a:lnTo>
                    <a:lnTo>
                      <a:pt x="3075" y="3734"/>
                    </a:lnTo>
                    <a:lnTo>
                      <a:pt x="3082" y="3737"/>
                    </a:lnTo>
                    <a:lnTo>
                      <a:pt x="3086" y="3745"/>
                    </a:lnTo>
                    <a:lnTo>
                      <a:pt x="3093" y="3748"/>
                    </a:lnTo>
                    <a:lnTo>
                      <a:pt x="3103" y="3761"/>
                    </a:lnTo>
                    <a:lnTo>
                      <a:pt x="3112" y="3764"/>
                    </a:lnTo>
                    <a:lnTo>
                      <a:pt x="3114" y="3772"/>
                    </a:lnTo>
                    <a:lnTo>
                      <a:pt x="3112" y="3779"/>
                    </a:lnTo>
                    <a:lnTo>
                      <a:pt x="3113" y="3788"/>
                    </a:lnTo>
                    <a:lnTo>
                      <a:pt x="3117" y="3795"/>
                    </a:lnTo>
                    <a:lnTo>
                      <a:pt x="3125" y="3796"/>
                    </a:lnTo>
                    <a:lnTo>
                      <a:pt x="3146" y="3807"/>
                    </a:lnTo>
                    <a:lnTo>
                      <a:pt x="3150" y="3815"/>
                    </a:lnTo>
                    <a:lnTo>
                      <a:pt x="3150" y="3822"/>
                    </a:lnTo>
                    <a:lnTo>
                      <a:pt x="3157" y="3826"/>
                    </a:lnTo>
                    <a:lnTo>
                      <a:pt x="3162" y="3831"/>
                    </a:lnTo>
                    <a:lnTo>
                      <a:pt x="3170" y="3845"/>
                    </a:lnTo>
                    <a:lnTo>
                      <a:pt x="3176" y="3849"/>
                    </a:lnTo>
                    <a:lnTo>
                      <a:pt x="3193" y="3852"/>
                    </a:lnTo>
                    <a:lnTo>
                      <a:pt x="3199" y="3857"/>
                    </a:lnTo>
                    <a:lnTo>
                      <a:pt x="3208" y="3859"/>
                    </a:lnTo>
                    <a:lnTo>
                      <a:pt x="3215" y="3860"/>
                    </a:lnTo>
                    <a:lnTo>
                      <a:pt x="3224" y="3860"/>
                    </a:lnTo>
                    <a:lnTo>
                      <a:pt x="3226" y="3853"/>
                    </a:lnTo>
                    <a:lnTo>
                      <a:pt x="3231" y="3847"/>
                    </a:lnTo>
                    <a:lnTo>
                      <a:pt x="3246" y="3841"/>
                    </a:lnTo>
                    <a:lnTo>
                      <a:pt x="3248" y="3849"/>
                    </a:lnTo>
                    <a:lnTo>
                      <a:pt x="3252" y="3857"/>
                    </a:lnTo>
                    <a:lnTo>
                      <a:pt x="3259" y="3861"/>
                    </a:lnTo>
                    <a:lnTo>
                      <a:pt x="3267" y="3875"/>
                    </a:lnTo>
                    <a:lnTo>
                      <a:pt x="3273" y="3880"/>
                    </a:lnTo>
                    <a:lnTo>
                      <a:pt x="3277" y="3887"/>
                    </a:lnTo>
                    <a:lnTo>
                      <a:pt x="3264" y="3913"/>
                    </a:lnTo>
                    <a:lnTo>
                      <a:pt x="3289" y="3920"/>
                    </a:lnTo>
                    <a:lnTo>
                      <a:pt x="3305" y="3904"/>
                    </a:lnTo>
                    <a:lnTo>
                      <a:pt x="3310" y="3904"/>
                    </a:lnTo>
                    <a:lnTo>
                      <a:pt x="3322" y="3882"/>
                    </a:lnTo>
                    <a:lnTo>
                      <a:pt x="3338" y="3865"/>
                    </a:lnTo>
                    <a:lnTo>
                      <a:pt x="3356" y="3858"/>
                    </a:lnTo>
                    <a:lnTo>
                      <a:pt x="3375" y="3852"/>
                    </a:lnTo>
                    <a:lnTo>
                      <a:pt x="3394" y="3839"/>
                    </a:lnTo>
                    <a:lnTo>
                      <a:pt x="3414" y="3823"/>
                    </a:lnTo>
                    <a:lnTo>
                      <a:pt x="3439" y="3811"/>
                    </a:lnTo>
                    <a:lnTo>
                      <a:pt x="3464" y="3789"/>
                    </a:lnTo>
                    <a:lnTo>
                      <a:pt x="3505" y="3777"/>
                    </a:lnTo>
                    <a:lnTo>
                      <a:pt x="3530" y="3766"/>
                    </a:lnTo>
                    <a:lnTo>
                      <a:pt x="3553" y="3763"/>
                    </a:lnTo>
                    <a:lnTo>
                      <a:pt x="3575" y="3767"/>
                    </a:lnTo>
                    <a:lnTo>
                      <a:pt x="3591" y="3773"/>
                    </a:lnTo>
                    <a:lnTo>
                      <a:pt x="3604" y="3784"/>
                    </a:lnTo>
                    <a:lnTo>
                      <a:pt x="3623" y="3780"/>
                    </a:lnTo>
                    <a:lnTo>
                      <a:pt x="3644" y="3779"/>
                    </a:lnTo>
                    <a:lnTo>
                      <a:pt x="3661" y="3782"/>
                    </a:lnTo>
                    <a:lnTo>
                      <a:pt x="3692" y="3811"/>
                    </a:lnTo>
                    <a:lnTo>
                      <a:pt x="3697" y="3818"/>
                    </a:lnTo>
                    <a:lnTo>
                      <a:pt x="3714" y="3821"/>
                    </a:lnTo>
                    <a:lnTo>
                      <a:pt x="3761" y="3814"/>
                    </a:lnTo>
                    <a:lnTo>
                      <a:pt x="3774" y="3820"/>
                    </a:lnTo>
                    <a:lnTo>
                      <a:pt x="3818" y="3821"/>
                    </a:lnTo>
                    <a:lnTo>
                      <a:pt x="3856" y="3816"/>
                    </a:lnTo>
                    <a:lnTo>
                      <a:pt x="3866" y="3811"/>
                    </a:lnTo>
                    <a:lnTo>
                      <a:pt x="3866" y="3803"/>
                    </a:lnTo>
                    <a:lnTo>
                      <a:pt x="3862" y="3791"/>
                    </a:lnTo>
                    <a:lnTo>
                      <a:pt x="3865" y="3777"/>
                    </a:lnTo>
                    <a:lnTo>
                      <a:pt x="3875" y="3761"/>
                    </a:lnTo>
                    <a:lnTo>
                      <a:pt x="3875" y="3745"/>
                    </a:lnTo>
                    <a:lnTo>
                      <a:pt x="3864" y="3730"/>
                    </a:lnTo>
                    <a:lnTo>
                      <a:pt x="3860" y="3712"/>
                    </a:lnTo>
                    <a:lnTo>
                      <a:pt x="3862" y="3694"/>
                    </a:lnTo>
                    <a:lnTo>
                      <a:pt x="3878" y="3680"/>
                    </a:lnTo>
                    <a:lnTo>
                      <a:pt x="3892" y="3664"/>
                    </a:lnTo>
                    <a:lnTo>
                      <a:pt x="3910" y="3649"/>
                    </a:lnTo>
                    <a:lnTo>
                      <a:pt x="3921" y="3632"/>
                    </a:lnTo>
                    <a:lnTo>
                      <a:pt x="3935" y="3631"/>
                    </a:lnTo>
                    <a:lnTo>
                      <a:pt x="3955" y="3637"/>
                    </a:lnTo>
                    <a:lnTo>
                      <a:pt x="3969" y="3648"/>
                    </a:lnTo>
                    <a:lnTo>
                      <a:pt x="4006" y="3658"/>
                    </a:lnTo>
                    <a:lnTo>
                      <a:pt x="4017" y="3672"/>
                    </a:lnTo>
                    <a:lnTo>
                      <a:pt x="4041" y="3678"/>
                    </a:lnTo>
                    <a:lnTo>
                      <a:pt x="4065" y="3681"/>
                    </a:lnTo>
                    <a:lnTo>
                      <a:pt x="4082" y="3688"/>
                    </a:lnTo>
                    <a:lnTo>
                      <a:pt x="4092" y="3704"/>
                    </a:lnTo>
                    <a:lnTo>
                      <a:pt x="4097" y="3734"/>
                    </a:lnTo>
                    <a:lnTo>
                      <a:pt x="4097" y="3755"/>
                    </a:lnTo>
                    <a:lnTo>
                      <a:pt x="4102" y="3755"/>
                    </a:lnTo>
                    <a:lnTo>
                      <a:pt x="4117" y="3769"/>
                    </a:lnTo>
                    <a:lnTo>
                      <a:pt x="4140" y="3785"/>
                    </a:lnTo>
                    <a:lnTo>
                      <a:pt x="4174" y="3796"/>
                    </a:lnTo>
                    <a:lnTo>
                      <a:pt x="4202" y="3790"/>
                    </a:lnTo>
                    <a:lnTo>
                      <a:pt x="4229" y="3775"/>
                    </a:lnTo>
                    <a:lnTo>
                      <a:pt x="4254" y="3763"/>
                    </a:lnTo>
                    <a:lnTo>
                      <a:pt x="4285" y="3771"/>
                    </a:lnTo>
                    <a:lnTo>
                      <a:pt x="4333" y="3788"/>
                    </a:lnTo>
                    <a:lnTo>
                      <a:pt x="4343" y="3800"/>
                    </a:lnTo>
                    <a:lnTo>
                      <a:pt x="4344" y="3800"/>
                    </a:lnTo>
                    <a:lnTo>
                      <a:pt x="4350" y="3805"/>
                    </a:lnTo>
                    <a:lnTo>
                      <a:pt x="4372" y="3817"/>
                    </a:lnTo>
                    <a:lnTo>
                      <a:pt x="4393" y="3823"/>
                    </a:lnTo>
                    <a:lnTo>
                      <a:pt x="4414" y="3832"/>
                    </a:lnTo>
                    <a:lnTo>
                      <a:pt x="4428" y="3852"/>
                    </a:lnTo>
                    <a:lnTo>
                      <a:pt x="4455" y="3868"/>
                    </a:lnTo>
                    <a:lnTo>
                      <a:pt x="4487" y="3873"/>
                    </a:lnTo>
                    <a:lnTo>
                      <a:pt x="4510" y="3880"/>
                    </a:lnTo>
                    <a:lnTo>
                      <a:pt x="4528" y="3881"/>
                    </a:lnTo>
                    <a:lnTo>
                      <a:pt x="4553" y="3879"/>
                    </a:lnTo>
                    <a:lnTo>
                      <a:pt x="4571" y="3887"/>
                    </a:lnTo>
                    <a:lnTo>
                      <a:pt x="4627" y="3868"/>
                    </a:lnTo>
                    <a:lnTo>
                      <a:pt x="4661" y="3860"/>
                    </a:lnTo>
                    <a:lnTo>
                      <a:pt x="4688" y="3855"/>
                    </a:lnTo>
                    <a:lnTo>
                      <a:pt x="4725" y="3826"/>
                    </a:lnTo>
                    <a:lnTo>
                      <a:pt x="4749" y="3810"/>
                    </a:lnTo>
                    <a:lnTo>
                      <a:pt x="4774" y="3801"/>
                    </a:lnTo>
                    <a:lnTo>
                      <a:pt x="4799" y="3811"/>
                    </a:lnTo>
                    <a:lnTo>
                      <a:pt x="4817" y="3826"/>
                    </a:lnTo>
                    <a:lnTo>
                      <a:pt x="4838" y="3830"/>
                    </a:lnTo>
                    <a:lnTo>
                      <a:pt x="4855" y="3826"/>
                    </a:lnTo>
                    <a:lnTo>
                      <a:pt x="4869" y="3818"/>
                    </a:lnTo>
                    <a:lnTo>
                      <a:pt x="4875" y="3821"/>
                    </a:lnTo>
                    <a:lnTo>
                      <a:pt x="4886" y="3823"/>
                    </a:lnTo>
                    <a:lnTo>
                      <a:pt x="4899" y="3833"/>
                    </a:lnTo>
                    <a:lnTo>
                      <a:pt x="4931" y="3843"/>
                    </a:lnTo>
                    <a:lnTo>
                      <a:pt x="4956" y="3855"/>
                    </a:lnTo>
                    <a:lnTo>
                      <a:pt x="4967" y="3853"/>
                    </a:lnTo>
                    <a:lnTo>
                      <a:pt x="4982" y="3842"/>
                    </a:lnTo>
                    <a:lnTo>
                      <a:pt x="5032" y="3811"/>
                    </a:lnTo>
                    <a:lnTo>
                      <a:pt x="5033" y="3804"/>
                    </a:lnTo>
                    <a:lnTo>
                      <a:pt x="5031" y="3791"/>
                    </a:lnTo>
                    <a:lnTo>
                      <a:pt x="5034" y="3779"/>
                    </a:lnTo>
                    <a:lnTo>
                      <a:pt x="5045" y="3766"/>
                    </a:lnTo>
                    <a:lnTo>
                      <a:pt x="5052" y="3755"/>
                    </a:lnTo>
                    <a:lnTo>
                      <a:pt x="5059" y="3725"/>
                    </a:lnTo>
                    <a:lnTo>
                      <a:pt x="5064" y="3703"/>
                    </a:lnTo>
                    <a:lnTo>
                      <a:pt x="5071" y="3686"/>
                    </a:lnTo>
                    <a:lnTo>
                      <a:pt x="5090" y="3676"/>
                    </a:lnTo>
                    <a:lnTo>
                      <a:pt x="5114" y="3649"/>
                    </a:lnTo>
                    <a:lnTo>
                      <a:pt x="5114" y="3644"/>
                    </a:lnTo>
                    <a:lnTo>
                      <a:pt x="5109" y="3633"/>
                    </a:lnTo>
                    <a:lnTo>
                      <a:pt x="5111" y="3606"/>
                    </a:lnTo>
                    <a:lnTo>
                      <a:pt x="5104" y="3602"/>
                    </a:lnTo>
                    <a:lnTo>
                      <a:pt x="5093" y="3602"/>
                    </a:lnTo>
                    <a:lnTo>
                      <a:pt x="5075" y="3607"/>
                    </a:lnTo>
                    <a:lnTo>
                      <a:pt x="5071" y="3602"/>
                    </a:lnTo>
                    <a:lnTo>
                      <a:pt x="5076" y="3589"/>
                    </a:lnTo>
                    <a:lnTo>
                      <a:pt x="5100" y="3565"/>
                    </a:lnTo>
                    <a:lnTo>
                      <a:pt x="5108" y="3553"/>
                    </a:lnTo>
                    <a:lnTo>
                      <a:pt x="5124" y="3541"/>
                    </a:lnTo>
                    <a:lnTo>
                      <a:pt x="5158" y="3535"/>
                    </a:lnTo>
                    <a:lnTo>
                      <a:pt x="5199" y="3520"/>
                    </a:lnTo>
                    <a:lnTo>
                      <a:pt x="5224" y="3521"/>
                    </a:lnTo>
                    <a:lnTo>
                      <a:pt x="5259" y="3515"/>
                    </a:lnTo>
                    <a:lnTo>
                      <a:pt x="5271" y="3515"/>
                    </a:lnTo>
                    <a:lnTo>
                      <a:pt x="5290" y="3524"/>
                    </a:lnTo>
                    <a:lnTo>
                      <a:pt x="5307" y="3536"/>
                    </a:lnTo>
                    <a:lnTo>
                      <a:pt x="5318" y="3548"/>
                    </a:lnTo>
                    <a:lnTo>
                      <a:pt x="5334" y="3552"/>
                    </a:lnTo>
                    <a:lnTo>
                      <a:pt x="5353" y="3549"/>
                    </a:lnTo>
                    <a:lnTo>
                      <a:pt x="5369" y="3553"/>
                    </a:lnTo>
                    <a:lnTo>
                      <a:pt x="5383" y="3559"/>
                    </a:lnTo>
                    <a:lnTo>
                      <a:pt x="5391" y="3573"/>
                    </a:lnTo>
                    <a:lnTo>
                      <a:pt x="5403" y="3591"/>
                    </a:lnTo>
                    <a:lnTo>
                      <a:pt x="5404" y="3604"/>
                    </a:lnTo>
                    <a:lnTo>
                      <a:pt x="5412" y="3611"/>
                    </a:lnTo>
                    <a:lnTo>
                      <a:pt x="5421" y="3617"/>
                    </a:lnTo>
                    <a:lnTo>
                      <a:pt x="5423" y="3626"/>
                    </a:lnTo>
                    <a:lnTo>
                      <a:pt x="5424" y="3621"/>
                    </a:lnTo>
                    <a:lnTo>
                      <a:pt x="5426" y="3634"/>
                    </a:lnTo>
                    <a:lnTo>
                      <a:pt x="5431" y="3649"/>
                    </a:lnTo>
                    <a:lnTo>
                      <a:pt x="5434" y="3670"/>
                    </a:lnTo>
                    <a:lnTo>
                      <a:pt x="5442" y="3687"/>
                    </a:lnTo>
                    <a:lnTo>
                      <a:pt x="5447" y="3704"/>
                    </a:lnTo>
                    <a:lnTo>
                      <a:pt x="5468" y="3744"/>
                    </a:lnTo>
                    <a:lnTo>
                      <a:pt x="5474" y="3785"/>
                    </a:lnTo>
                    <a:lnTo>
                      <a:pt x="5483" y="3804"/>
                    </a:lnTo>
                    <a:lnTo>
                      <a:pt x="5482" y="3809"/>
                    </a:lnTo>
                    <a:lnTo>
                      <a:pt x="5483" y="3810"/>
                    </a:lnTo>
                    <a:lnTo>
                      <a:pt x="5485" y="3828"/>
                    </a:lnTo>
                    <a:lnTo>
                      <a:pt x="5485" y="3849"/>
                    </a:lnTo>
                    <a:lnTo>
                      <a:pt x="5498" y="3860"/>
                    </a:lnTo>
                    <a:lnTo>
                      <a:pt x="5521" y="3863"/>
                    </a:lnTo>
                    <a:lnTo>
                      <a:pt x="5542" y="3855"/>
                    </a:lnTo>
                    <a:lnTo>
                      <a:pt x="5558" y="3863"/>
                    </a:lnTo>
                    <a:lnTo>
                      <a:pt x="5577" y="3865"/>
                    </a:lnTo>
                    <a:lnTo>
                      <a:pt x="5595" y="3874"/>
                    </a:lnTo>
                    <a:lnTo>
                      <a:pt x="5627" y="3902"/>
                    </a:lnTo>
                    <a:lnTo>
                      <a:pt x="5642" y="3909"/>
                    </a:lnTo>
                    <a:lnTo>
                      <a:pt x="5654" y="3911"/>
                    </a:lnTo>
                    <a:lnTo>
                      <a:pt x="5658" y="3918"/>
                    </a:lnTo>
                    <a:lnTo>
                      <a:pt x="5658" y="3923"/>
                    </a:lnTo>
                    <a:lnTo>
                      <a:pt x="5660" y="3922"/>
                    </a:lnTo>
                    <a:lnTo>
                      <a:pt x="5661" y="3938"/>
                    </a:lnTo>
                    <a:lnTo>
                      <a:pt x="5668" y="3947"/>
                    </a:lnTo>
                    <a:lnTo>
                      <a:pt x="5667" y="3963"/>
                    </a:lnTo>
                    <a:lnTo>
                      <a:pt x="5668" y="3981"/>
                    </a:lnTo>
                    <a:lnTo>
                      <a:pt x="5678" y="3997"/>
                    </a:lnTo>
                    <a:lnTo>
                      <a:pt x="5684" y="4010"/>
                    </a:lnTo>
                    <a:lnTo>
                      <a:pt x="5703" y="4009"/>
                    </a:lnTo>
                    <a:lnTo>
                      <a:pt x="5722" y="4015"/>
                    </a:lnTo>
                    <a:lnTo>
                      <a:pt x="5740" y="4013"/>
                    </a:lnTo>
                    <a:lnTo>
                      <a:pt x="5771" y="3998"/>
                    </a:lnTo>
                    <a:lnTo>
                      <a:pt x="5805" y="3976"/>
                    </a:lnTo>
                    <a:lnTo>
                      <a:pt x="5823" y="3974"/>
                    </a:lnTo>
                    <a:lnTo>
                      <a:pt x="5856" y="3956"/>
                    </a:lnTo>
                    <a:lnTo>
                      <a:pt x="5888" y="3947"/>
                    </a:lnTo>
                    <a:lnTo>
                      <a:pt x="5889" y="3950"/>
                    </a:lnTo>
                    <a:lnTo>
                      <a:pt x="5881" y="3963"/>
                    </a:lnTo>
                    <a:lnTo>
                      <a:pt x="5881" y="3983"/>
                    </a:lnTo>
                    <a:lnTo>
                      <a:pt x="5886" y="3999"/>
                    </a:lnTo>
                    <a:lnTo>
                      <a:pt x="5883" y="4019"/>
                    </a:lnTo>
                    <a:lnTo>
                      <a:pt x="5871" y="4029"/>
                    </a:lnTo>
                    <a:lnTo>
                      <a:pt x="5857" y="4042"/>
                    </a:lnTo>
                    <a:lnTo>
                      <a:pt x="5855" y="4063"/>
                    </a:lnTo>
                    <a:lnTo>
                      <a:pt x="5841" y="4096"/>
                    </a:lnTo>
                    <a:lnTo>
                      <a:pt x="5833" y="4138"/>
                    </a:lnTo>
                    <a:lnTo>
                      <a:pt x="5814" y="4176"/>
                    </a:lnTo>
                    <a:lnTo>
                      <a:pt x="5801" y="4194"/>
                    </a:lnTo>
                    <a:lnTo>
                      <a:pt x="5796" y="4214"/>
                    </a:lnTo>
                    <a:lnTo>
                      <a:pt x="5784" y="4224"/>
                    </a:lnTo>
                    <a:lnTo>
                      <a:pt x="5779" y="4220"/>
                    </a:lnTo>
                    <a:lnTo>
                      <a:pt x="5728" y="4208"/>
                    </a:lnTo>
                    <a:lnTo>
                      <a:pt x="5715" y="4215"/>
                    </a:lnTo>
                    <a:lnTo>
                      <a:pt x="5679" y="4250"/>
                    </a:lnTo>
                    <a:lnTo>
                      <a:pt x="5687" y="4263"/>
                    </a:lnTo>
                    <a:lnTo>
                      <a:pt x="5693" y="4290"/>
                    </a:lnTo>
                    <a:lnTo>
                      <a:pt x="5693" y="4349"/>
                    </a:lnTo>
                    <a:lnTo>
                      <a:pt x="5677" y="4374"/>
                    </a:lnTo>
                    <a:lnTo>
                      <a:pt x="5657" y="4391"/>
                    </a:lnTo>
                    <a:lnTo>
                      <a:pt x="5657" y="4409"/>
                    </a:lnTo>
                    <a:lnTo>
                      <a:pt x="5657" y="4415"/>
                    </a:lnTo>
                    <a:lnTo>
                      <a:pt x="5661" y="4423"/>
                    </a:lnTo>
                    <a:lnTo>
                      <a:pt x="5669" y="4419"/>
                    </a:lnTo>
                    <a:lnTo>
                      <a:pt x="5667" y="4412"/>
                    </a:lnTo>
                    <a:lnTo>
                      <a:pt x="5665" y="4407"/>
                    </a:lnTo>
                    <a:lnTo>
                      <a:pt x="5673" y="4404"/>
                    </a:lnTo>
                    <a:lnTo>
                      <a:pt x="5693" y="4406"/>
                    </a:lnTo>
                    <a:lnTo>
                      <a:pt x="5699" y="4396"/>
                    </a:lnTo>
                    <a:lnTo>
                      <a:pt x="5705" y="4390"/>
                    </a:lnTo>
                    <a:lnTo>
                      <a:pt x="5709" y="4382"/>
                    </a:lnTo>
                    <a:lnTo>
                      <a:pt x="5721" y="4369"/>
                    </a:lnTo>
                    <a:lnTo>
                      <a:pt x="5728" y="4345"/>
                    </a:lnTo>
                    <a:lnTo>
                      <a:pt x="5730" y="4354"/>
                    </a:lnTo>
                    <a:lnTo>
                      <a:pt x="5737" y="4355"/>
                    </a:lnTo>
                    <a:lnTo>
                      <a:pt x="5732" y="4365"/>
                    </a:lnTo>
                    <a:lnTo>
                      <a:pt x="5736" y="4370"/>
                    </a:lnTo>
                    <a:lnTo>
                      <a:pt x="5748" y="4361"/>
                    </a:lnTo>
                    <a:lnTo>
                      <a:pt x="5754" y="4359"/>
                    </a:lnTo>
                    <a:lnTo>
                      <a:pt x="5754" y="4366"/>
                    </a:lnTo>
                    <a:lnTo>
                      <a:pt x="5753" y="4374"/>
                    </a:lnTo>
                    <a:lnTo>
                      <a:pt x="5753" y="4385"/>
                    </a:lnTo>
                    <a:lnTo>
                      <a:pt x="5755" y="4387"/>
                    </a:lnTo>
                    <a:lnTo>
                      <a:pt x="5764" y="4387"/>
                    </a:lnTo>
                    <a:lnTo>
                      <a:pt x="5774" y="4390"/>
                    </a:lnTo>
                    <a:lnTo>
                      <a:pt x="5784" y="4396"/>
                    </a:lnTo>
                    <a:lnTo>
                      <a:pt x="5787" y="4395"/>
                    </a:lnTo>
                    <a:lnTo>
                      <a:pt x="5794" y="4398"/>
                    </a:lnTo>
                    <a:lnTo>
                      <a:pt x="5806" y="4401"/>
                    </a:lnTo>
                    <a:lnTo>
                      <a:pt x="5828" y="4393"/>
                    </a:lnTo>
                    <a:lnTo>
                      <a:pt x="5835" y="4393"/>
                    </a:lnTo>
                    <a:lnTo>
                      <a:pt x="5846" y="4387"/>
                    </a:lnTo>
                    <a:lnTo>
                      <a:pt x="5860" y="4376"/>
                    </a:lnTo>
                    <a:lnTo>
                      <a:pt x="5903" y="4347"/>
                    </a:lnTo>
                    <a:lnTo>
                      <a:pt x="5916" y="4332"/>
                    </a:lnTo>
                    <a:lnTo>
                      <a:pt x="5925" y="4318"/>
                    </a:lnTo>
                    <a:lnTo>
                      <a:pt x="5939" y="4299"/>
                    </a:lnTo>
                    <a:lnTo>
                      <a:pt x="5940" y="4290"/>
                    </a:lnTo>
                    <a:lnTo>
                      <a:pt x="5947" y="4279"/>
                    </a:lnTo>
                    <a:lnTo>
                      <a:pt x="5957" y="4269"/>
                    </a:lnTo>
                    <a:lnTo>
                      <a:pt x="5968" y="4263"/>
                    </a:lnTo>
                    <a:lnTo>
                      <a:pt x="5982" y="4240"/>
                    </a:lnTo>
                    <a:lnTo>
                      <a:pt x="5989" y="4232"/>
                    </a:lnTo>
                    <a:lnTo>
                      <a:pt x="6000" y="4215"/>
                    </a:lnTo>
                    <a:lnTo>
                      <a:pt x="6050" y="4161"/>
                    </a:lnTo>
                    <a:lnTo>
                      <a:pt x="6055" y="4148"/>
                    </a:lnTo>
                    <a:lnTo>
                      <a:pt x="6066" y="4138"/>
                    </a:lnTo>
                    <a:lnTo>
                      <a:pt x="6069" y="4134"/>
                    </a:lnTo>
                    <a:lnTo>
                      <a:pt x="6083" y="4106"/>
                    </a:lnTo>
                    <a:lnTo>
                      <a:pt x="6095" y="4070"/>
                    </a:lnTo>
                    <a:lnTo>
                      <a:pt x="6102" y="4056"/>
                    </a:lnTo>
                    <a:lnTo>
                      <a:pt x="6123" y="4031"/>
                    </a:lnTo>
                    <a:lnTo>
                      <a:pt x="6140" y="4001"/>
                    </a:lnTo>
                    <a:lnTo>
                      <a:pt x="6160" y="3979"/>
                    </a:lnTo>
                    <a:lnTo>
                      <a:pt x="6169" y="3967"/>
                    </a:lnTo>
                    <a:lnTo>
                      <a:pt x="6172" y="3961"/>
                    </a:lnTo>
                    <a:lnTo>
                      <a:pt x="6179" y="3957"/>
                    </a:lnTo>
                    <a:lnTo>
                      <a:pt x="6188" y="3949"/>
                    </a:lnTo>
                    <a:lnTo>
                      <a:pt x="6192" y="3924"/>
                    </a:lnTo>
                    <a:lnTo>
                      <a:pt x="6194" y="3912"/>
                    </a:lnTo>
                    <a:lnTo>
                      <a:pt x="6193" y="3902"/>
                    </a:lnTo>
                    <a:lnTo>
                      <a:pt x="6195" y="3890"/>
                    </a:lnTo>
                    <a:lnTo>
                      <a:pt x="6204" y="3871"/>
                    </a:lnTo>
                    <a:lnTo>
                      <a:pt x="6205" y="3861"/>
                    </a:lnTo>
                    <a:lnTo>
                      <a:pt x="6201" y="3827"/>
                    </a:lnTo>
                    <a:lnTo>
                      <a:pt x="6210" y="3816"/>
                    </a:lnTo>
                    <a:lnTo>
                      <a:pt x="6209" y="3810"/>
                    </a:lnTo>
                    <a:lnTo>
                      <a:pt x="6205" y="3806"/>
                    </a:lnTo>
                    <a:lnTo>
                      <a:pt x="6199" y="3778"/>
                    </a:lnTo>
                    <a:lnTo>
                      <a:pt x="6199" y="3757"/>
                    </a:lnTo>
                    <a:lnTo>
                      <a:pt x="6205" y="3747"/>
                    </a:lnTo>
                    <a:lnTo>
                      <a:pt x="6208" y="3734"/>
                    </a:lnTo>
                    <a:lnTo>
                      <a:pt x="6209" y="3713"/>
                    </a:lnTo>
                    <a:lnTo>
                      <a:pt x="6214" y="3712"/>
                    </a:lnTo>
                    <a:lnTo>
                      <a:pt x="6214" y="3705"/>
                    </a:lnTo>
                    <a:lnTo>
                      <a:pt x="6219" y="3702"/>
                    </a:lnTo>
                    <a:lnTo>
                      <a:pt x="6216" y="3696"/>
                    </a:lnTo>
                    <a:lnTo>
                      <a:pt x="6228" y="3676"/>
                    </a:lnTo>
                    <a:lnTo>
                      <a:pt x="6236" y="3671"/>
                    </a:lnTo>
                    <a:lnTo>
                      <a:pt x="6241" y="3661"/>
                    </a:lnTo>
                    <a:lnTo>
                      <a:pt x="6247" y="3653"/>
                    </a:lnTo>
                    <a:lnTo>
                      <a:pt x="6248" y="3643"/>
                    </a:lnTo>
                    <a:lnTo>
                      <a:pt x="6253" y="3631"/>
                    </a:lnTo>
                    <a:lnTo>
                      <a:pt x="6233" y="3610"/>
                    </a:lnTo>
                    <a:lnTo>
                      <a:pt x="6241" y="3591"/>
                    </a:lnTo>
                    <a:lnTo>
                      <a:pt x="6238" y="3578"/>
                    </a:lnTo>
                    <a:lnTo>
                      <a:pt x="6235" y="3565"/>
                    </a:lnTo>
                    <a:lnTo>
                      <a:pt x="6225" y="3559"/>
                    </a:lnTo>
                    <a:lnTo>
                      <a:pt x="6214" y="3549"/>
                    </a:lnTo>
                    <a:lnTo>
                      <a:pt x="6203" y="3551"/>
                    </a:lnTo>
                    <a:lnTo>
                      <a:pt x="6190" y="3542"/>
                    </a:lnTo>
                    <a:lnTo>
                      <a:pt x="6176" y="3537"/>
                    </a:lnTo>
                    <a:lnTo>
                      <a:pt x="6168" y="3538"/>
                    </a:lnTo>
                    <a:lnTo>
                      <a:pt x="6174" y="3532"/>
                    </a:lnTo>
                    <a:lnTo>
                      <a:pt x="6188" y="3532"/>
                    </a:lnTo>
                    <a:lnTo>
                      <a:pt x="6200" y="3542"/>
                    </a:lnTo>
                    <a:lnTo>
                      <a:pt x="6209" y="3543"/>
                    </a:lnTo>
                    <a:lnTo>
                      <a:pt x="6219" y="3542"/>
                    </a:lnTo>
                    <a:lnTo>
                      <a:pt x="6237" y="3554"/>
                    </a:lnTo>
                    <a:lnTo>
                      <a:pt x="6241" y="3551"/>
                    </a:lnTo>
                    <a:lnTo>
                      <a:pt x="6249" y="3540"/>
                    </a:lnTo>
                    <a:lnTo>
                      <a:pt x="6248" y="3529"/>
                    </a:lnTo>
                    <a:lnTo>
                      <a:pt x="6241" y="3526"/>
                    </a:lnTo>
                    <a:lnTo>
                      <a:pt x="6215" y="3508"/>
                    </a:lnTo>
                    <a:lnTo>
                      <a:pt x="6203" y="3495"/>
                    </a:lnTo>
                    <a:lnTo>
                      <a:pt x="6192" y="3487"/>
                    </a:lnTo>
                    <a:lnTo>
                      <a:pt x="6189" y="3482"/>
                    </a:lnTo>
                    <a:lnTo>
                      <a:pt x="6189" y="3468"/>
                    </a:lnTo>
                    <a:lnTo>
                      <a:pt x="6182" y="3461"/>
                    </a:lnTo>
                    <a:lnTo>
                      <a:pt x="6173" y="3454"/>
                    </a:lnTo>
                    <a:lnTo>
                      <a:pt x="6163" y="3450"/>
                    </a:lnTo>
                    <a:lnTo>
                      <a:pt x="6161" y="3445"/>
                    </a:lnTo>
                    <a:lnTo>
                      <a:pt x="6161" y="3440"/>
                    </a:lnTo>
                    <a:lnTo>
                      <a:pt x="6158" y="3440"/>
                    </a:lnTo>
                    <a:lnTo>
                      <a:pt x="6150" y="3440"/>
                    </a:lnTo>
                    <a:lnTo>
                      <a:pt x="6135" y="3446"/>
                    </a:lnTo>
                    <a:lnTo>
                      <a:pt x="6124" y="3446"/>
                    </a:lnTo>
                    <a:lnTo>
                      <a:pt x="6103" y="3438"/>
                    </a:lnTo>
                    <a:lnTo>
                      <a:pt x="6103" y="3457"/>
                    </a:lnTo>
                    <a:lnTo>
                      <a:pt x="6106" y="3459"/>
                    </a:lnTo>
                    <a:lnTo>
                      <a:pt x="6103" y="3467"/>
                    </a:lnTo>
                    <a:lnTo>
                      <a:pt x="6101" y="3483"/>
                    </a:lnTo>
                    <a:lnTo>
                      <a:pt x="6093" y="3504"/>
                    </a:lnTo>
                    <a:lnTo>
                      <a:pt x="6082" y="3510"/>
                    </a:lnTo>
                    <a:lnTo>
                      <a:pt x="6086" y="3495"/>
                    </a:lnTo>
                    <a:lnTo>
                      <a:pt x="6095" y="3481"/>
                    </a:lnTo>
                    <a:lnTo>
                      <a:pt x="6090" y="3471"/>
                    </a:lnTo>
                    <a:lnTo>
                      <a:pt x="6071" y="3493"/>
                    </a:lnTo>
                    <a:lnTo>
                      <a:pt x="6058" y="3500"/>
                    </a:lnTo>
                    <a:lnTo>
                      <a:pt x="6038" y="3505"/>
                    </a:lnTo>
                    <a:lnTo>
                      <a:pt x="6023" y="3504"/>
                    </a:lnTo>
                    <a:lnTo>
                      <a:pt x="6023" y="3499"/>
                    </a:lnTo>
                    <a:lnTo>
                      <a:pt x="6032" y="3495"/>
                    </a:lnTo>
                    <a:lnTo>
                      <a:pt x="6038" y="3488"/>
                    </a:lnTo>
                    <a:lnTo>
                      <a:pt x="6045" y="3477"/>
                    </a:lnTo>
                    <a:lnTo>
                      <a:pt x="6043" y="3470"/>
                    </a:lnTo>
                    <a:lnTo>
                      <a:pt x="6033" y="3465"/>
                    </a:lnTo>
                    <a:lnTo>
                      <a:pt x="6028" y="3455"/>
                    </a:lnTo>
                    <a:lnTo>
                      <a:pt x="6034" y="3452"/>
                    </a:lnTo>
                    <a:lnTo>
                      <a:pt x="6043" y="3443"/>
                    </a:lnTo>
                    <a:lnTo>
                      <a:pt x="6044" y="3438"/>
                    </a:lnTo>
                    <a:lnTo>
                      <a:pt x="6028" y="3439"/>
                    </a:lnTo>
                    <a:lnTo>
                      <a:pt x="6018" y="3445"/>
                    </a:lnTo>
                    <a:lnTo>
                      <a:pt x="6015" y="3454"/>
                    </a:lnTo>
                    <a:lnTo>
                      <a:pt x="6021" y="3462"/>
                    </a:lnTo>
                    <a:lnTo>
                      <a:pt x="6018" y="3470"/>
                    </a:lnTo>
                    <a:lnTo>
                      <a:pt x="6010" y="3479"/>
                    </a:lnTo>
                    <a:lnTo>
                      <a:pt x="6001" y="3479"/>
                    </a:lnTo>
                    <a:lnTo>
                      <a:pt x="5996" y="3487"/>
                    </a:lnTo>
                    <a:lnTo>
                      <a:pt x="5994" y="3484"/>
                    </a:lnTo>
                    <a:lnTo>
                      <a:pt x="5993" y="3466"/>
                    </a:lnTo>
                    <a:lnTo>
                      <a:pt x="5995" y="3455"/>
                    </a:lnTo>
                    <a:lnTo>
                      <a:pt x="5996" y="3444"/>
                    </a:lnTo>
                    <a:lnTo>
                      <a:pt x="5997" y="3434"/>
                    </a:lnTo>
                    <a:lnTo>
                      <a:pt x="5996" y="3430"/>
                    </a:lnTo>
                    <a:lnTo>
                      <a:pt x="5997" y="3417"/>
                    </a:lnTo>
                    <a:lnTo>
                      <a:pt x="5995" y="3408"/>
                    </a:lnTo>
                    <a:lnTo>
                      <a:pt x="5985" y="3406"/>
                    </a:lnTo>
                    <a:lnTo>
                      <a:pt x="5962" y="3412"/>
                    </a:lnTo>
                    <a:lnTo>
                      <a:pt x="5939" y="3413"/>
                    </a:lnTo>
                    <a:lnTo>
                      <a:pt x="5929" y="3405"/>
                    </a:lnTo>
                    <a:lnTo>
                      <a:pt x="5910" y="3396"/>
                    </a:lnTo>
                    <a:lnTo>
                      <a:pt x="5910" y="3390"/>
                    </a:lnTo>
                    <a:lnTo>
                      <a:pt x="5915" y="3376"/>
                    </a:lnTo>
                    <a:lnTo>
                      <a:pt x="5942" y="3354"/>
                    </a:lnTo>
                    <a:lnTo>
                      <a:pt x="5950" y="3350"/>
                    </a:lnTo>
                    <a:lnTo>
                      <a:pt x="5968" y="3336"/>
                    </a:lnTo>
                    <a:lnTo>
                      <a:pt x="5977" y="3320"/>
                    </a:lnTo>
                    <a:lnTo>
                      <a:pt x="5983" y="3314"/>
                    </a:lnTo>
                    <a:lnTo>
                      <a:pt x="5989" y="3312"/>
                    </a:lnTo>
                    <a:lnTo>
                      <a:pt x="5999" y="3305"/>
                    </a:lnTo>
                    <a:lnTo>
                      <a:pt x="6047" y="3260"/>
                    </a:lnTo>
                    <a:lnTo>
                      <a:pt x="6056" y="3241"/>
                    </a:lnTo>
                    <a:lnTo>
                      <a:pt x="6065" y="3235"/>
                    </a:lnTo>
                    <a:lnTo>
                      <a:pt x="6069" y="3226"/>
                    </a:lnTo>
                    <a:lnTo>
                      <a:pt x="6070" y="3218"/>
                    </a:lnTo>
                    <a:lnTo>
                      <a:pt x="6076" y="3212"/>
                    </a:lnTo>
                    <a:lnTo>
                      <a:pt x="6083" y="3202"/>
                    </a:lnTo>
                    <a:lnTo>
                      <a:pt x="6087" y="3194"/>
                    </a:lnTo>
                    <a:lnTo>
                      <a:pt x="6093" y="3196"/>
                    </a:lnTo>
                    <a:lnTo>
                      <a:pt x="6099" y="3182"/>
                    </a:lnTo>
                    <a:lnTo>
                      <a:pt x="6114" y="3169"/>
                    </a:lnTo>
                    <a:lnTo>
                      <a:pt x="6130" y="3145"/>
                    </a:lnTo>
                    <a:lnTo>
                      <a:pt x="6140" y="3147"/>
                    </a:lnTo>
                    <a:lnTo>
                      <a:pt x="6158" y="3127"/>
                    </a:lnTo>
                    <a:lnTo>
                      <a:pt x="6166" y="3111"/>
                    </a:lnTo>
                    <a:lnTo>
                      <a:pt x="6169" y="3112"/>
                    </a:lnTo>
                    <a:lnTo>
                      <a:pt x="6182" y="3101"/>
                    </a:lnTo>
                    <a:lnTo>
                      <a:pt x="6193" y="3095"/>
                    </a:lnTo>
                    <a:lnTo>
                      <a:pt x="6201" y="3078"/>
                    </a:lnTo>
                    <a:lnTo>
                      <a:pt x="6204" y="3063"/>
                    </a:lnTo>
                    <a:lnTo>
                      <a:pt x="6219" y="3043"/>
                    </a:lnTo>
                    <a:lnTo>
                      <a:pt x="6258" y="3011"/>
                    </a:lnTo>
                    <a:lnTo>
                      <a:pt x="6270" y="2994"/>
                    </a:lnTo>
                    <a:lnTo>
                      <a:pt x="6280" y="2976"/>
                    </a:lnTo>
                    <a:lnTo>
                      <a:pt x="6298" y="2960"/>
                    </a:lnTo>
                    <a:lnTo>
                      <a:pt x="6316" y="2946"/>
                    </a:lnTo>
                    <a:lnTo>
                      <a:pt x="6345" y="2932"/>
                    </a:lnTo>
                    <a:lnTo>
                      <a:pt x="6400" y="2927"/>
                    </a:lnTo>
                    <a:lnTo>
                      <a:pt x="6436" y="2927"/>
                    </a:lnTo>
                    <a:lnTo>
                      <a:pt x="6456" y="2924"/>
                    </a:lnTo>
                    <a:lnTo>
                      <a:pt x="6464" y="2927"/>
                    </a:lnTo>
                    <a:lnTo>
                      <a:pt x="6475" y="2925"/>
                    </a:lnTo>
                    <a:lnTo>
                      <a:pt x="6488" y="2929"/>
                    </a:lnTo>
                    <a:lnTo>
                      <a:pt x="6495" y="2929"/>
                    </a:lnTo>
                    <a:lnTo>
                      <a:pt x="6495" y="2941"/>
                    </a:lnTo>
                    <a:lnTo>
                      <a:pt x="6500" y="2950"/>
                    </a:lnTo>
                    <a:lnTo>
                      <a:pt x="6507" y="2951"/>
                    </a:lnTo>
                    <a:lnTo>
                      <a:pt x="6518" y="2949"/>
                    </a:lnTo>
                    <a:lnTo>
                      <a:pt x="6521" y="2944"/>
                    </a:lnTo>
                    <a:lnTo>
                      <a:pt x="6522" y="2923"/>
                    </a:lnTo>
                    <a:lnTo>
                      <a:pt x="6527" y="2919"/>
                    </a:lnTo>
                    <a:lnTo>
                      <a:pt x="6585" y="2943"/>
                    </a:lnTo>
                    <a:lnTo>
                      <a:pt x="6602" y="2940"/>
                    </a:lnTo>
                    <a:lnTo>
                      <a:pt x="6602" y="2932"/>
                    </a:lnTo>
                    <a:lnTo>
                      <a:pt x="6610" y="2927"/>
                    </a:lnTo>
                    <a:lnTo>
                      <a:pt x="6630" y="2928"/>
                    </a:lnTo>
                    <a:lnTo>
                      <a:pt x="6638" y="2937"/>
                    </a:lnTo>
                    <a:lnTo>
                      <a:pt x="6641" y="2944"/>
                    </a:lnTo>
                    <a:lnTo>
                      <a:pt x="6646" y="2945"/>
                    </a:lnTo>
                    <a:lnTo>
                      <a:pt x="6660" y="2941"/>
                    </a:lnTo>
                    <a:lnTo>
                      <a:pt x="6660" y="2932"/>
                    </a:lnTo>
                    <a:lnTo>
                      <a:pt x="6656" y="2932"/>
                    </a:lnTo>
                    <a:lnTo>
                      <a:pt x="6651" y="2923"/>
                    </a:lnTo>
                    <a:lnTo>
                      <a:pt x="6660" y="2918"/>
                    </a:lnTo>
                    <a:lnTo>
                      <a:pt x="6673" y="2918"/>
                    </a:lnTo>
                    <a:lnTo>
                      <a:pt x="6672" y="2912"/>
                    </a:lnTo>
                    <a:lnTo>
                      <a:pt x="6667" y="2905"/>
                    </a:lnTo>
                    <a:lnTo>
                      <a:pt x="6668" y="2898"/>
                    </a:lnTo>
                    <a:lnTo>
                      <a:pt x="6679" y="2891"/>
                    </a:lnTo>
                    <a:lnTo>
                      <a:pt x="6692" y="2890"/>
                    </a:lnTo>
                    <a:lnTo>
                      <a:pt x="6705" y="2892"/>
                    </a:lnTo>
                    <a:lnTo>
                      <a:pt x="6737" y="2905"/>
                    </a:lnTo>
                    <a:lnTo>
                      <a:pt x="6747" y="2905"/>
                    </a:lnTo>
                    <a:lnTo>
                      <a:pt x="6760" y="2913"/>
                    </a:lnTo>
                    <a:lnTo>
                      <a:pt x="6762" y="2918"/>
                    </a:lnTo>
                    <a:lnTo>
                      <a:pt x="6770" y="2921"/>
                    </a:lnTo>
                    <a:lnTo>
                      <a:pt x="6775" y="2908"/>
                    </a:lnTo>
                    <a:lnTo>
                      <a:pt x="6785" y="2906"/>
                    </a:lnTo>
                    <a:lnTo>
                      <a:pt x="6798" y="2910"/>
                    </a:lnTo>
                    <a:lnTo>
                      <a:pt x="6808" y="2916"/>
                    </a:lnTo>
                    <a:lnTo>
                      <a:pt x="6817" y="2927"/>
                    </a:lnTo>
                    <a:lnTo>
                      <a:pt x="6822" y="2937"/>
                    </a:lnTo>
                    <a:lnTo>
                      <a:pt x="6841" y="2940"/>
                    </a:lnTo>
                    <a:lnTo>
                      <a:pt x="6845" y="2948"/>
                    </a:lnTo>
                    <a:lnTo>
                      <a:pt x="6833" y="2953"/>
                    </a:lnTo>
                    <a:lnTo>
                      <a:pt x="6817" y="2954"/>
                    </a:lnTo>
                    <a:lnTo>
                      <a:pt x="6795" y="2954"/>
                    </a:lnTo>
                    <a:lnTo>
                      <a:pt x="6784" y="2959"/>
                    </a:lnTo>
                    <a:lnTo>
                      <a:pt x="6785" y="2965"/>
                    </a:lnTo>
                    <a:lnTo>
                      <a:pt x="6800" y="2984"/>
                    </a:lnTo>
                    <a:lnTo>
                      <a:pt x="6816" y="2986"/>
                    </a:lnTo>
                    <a:lnTo>
                      <a:pt x="6829" y="2984"/>
                    </a:lnTo>
                    <a:lnTo>
                      <a:pt x="6843" y="2981"/>
                    </a:lnTo>
                    <a:lnTo>
                      <a:pt x="6849" y="2971"/>
                    </a:lnTo>
                    <a:lnTo>
                      <a:pt x="6859" y="2966"/>
                    </a:lnTo>
                    <a:lnTo>
                      <a:pt x="6866" y="2973"/>
                    </a:lnTo>
                    <a:lnTo>
                      <a:pt x="6878" y="2978"/>
                    </a:lnTo>
                    <a:lnTo>
                      <a:pt x="6886" y="2972"/>
                    </a:lnTo>
                    <a:lnTo>
                      <a:pt x="6892" y="2962"/>
                    </a:lnTo>
                    <a:lnTo>
                      <a:pt x="6905" y="2960"/>
                    </a:lnTo>
                    <a:lnTo>
                      <a:pt x="6907" y="2953"/>
                    </a:lnTo>
                    <a:lnTo>
                      <a:pt x="6919" y="2946"/>
                    </a:lnTo>
                    <a:lnTo>
                      <a:pt x="6935" y="2951"/>
                    </a:lnTo>
                    <a:lnTo>
                      <a:pt x="6942" y="2962"/>
                    </a:lnTo>
                    <a:lnTo>
                      <a:pt x="6951" y="2962"/>
                    </a:lnTo>
                    <a:lnTo>
                      <a:pt x="6963" y="2959"/>
                    </a:lnTo>
                    <a:lnTo>
                      <a:pt x="6967" y="2950"/>
                    </a:lnTo>
                    <a:lnTo>
                      <a:pt x="6981" y="2951"/>
                    </a:lnTo>
                    <a:lnTo>
                      <a:pt x="6988" y="2956"/>
                    </a:lnTo>
                    <a:lnTo>
                      <a:pt x="6991" y="2950"/>
                    </a:lnTo>
                    <a:lnTo>
                      <a:pt x="7001" y="2950"/>
                    </a:lnTo>
                    <a:lnTo>
                      <a:pt x="7002" y="2943"/>
                    </a:lnTo>
                    <a:lnTo>
                      <a:pt x="7000" y="2933"/>
                    </a:lnTo>
                    <a:lnTo>
                      <a:pt x="6993" y="2922"/>
                    </a:lnTo>
                    <a:lnTo>
                      <a:pt x="6972" y="2913"/>
                    </a:lnTo>
                    <a:lnTo>
                      <a:pt x="6951" y="2917"/>
                    </a:lnTo>
                    <a:lnTo>
                      <a:pt x="6952" y="2910"/>
                    </a:lnTo>
                    <a:lnTo>
                      <a:pt x="6958" y="2902"/>
                    </a:lnTo>
                    <a:lnTo>
                      <a:pt x="6950" y="2879"/>
                    </a:lnTo>
                    <a:lnTo>
                      <a:pt x="6953" y="2875"/>
                    </a:lnTo>
                    <a:lnTo>
                      <a:pt x="6959" y="2879"/>
                    </a:lnTo>
                    <a:lnTo>
                      <a:pt x="6962" y="2879"/>
                    </a:lnTo>
                    <a:lnTo>
                      <a:pt x="6975" y="2849"/>
                    </a:lnTo>
                    <a:lnTo>
                      <a:pt x="6983" y="2837"/>
                    </a:lnTo>
                    <a:lnTo>
                      <a:pt x="6986" y="2827"/>
                    </a:lnTo>
                    <a:lnTo>
                      <a:pt x="6999" y="2815"/>
                    </a:lnTo>
                    <a:lnTo>
                      <a:pt x="7011" y="2809"/>
                    </a:lnTo>
                    <a:lnTo>
                      <a:pt x="7047" y="2776"/>
                    </a:lnTo>
                    <a:lnTo>
                      <a:pt x="7047" y="2767"/>
                    </a:lnTo>
                    <a:lnTo>
                      <a:pt x="7051" y="2757"/>
                    </a:lnTo>
                    <a:lnTo>
                      <a:pt x="7074" y="2731"/>
                    </a:lnTo>
                    <a:lnTo>
                      <a:pt x="7083" y="2723"/>
                    </a:lnTo>
                    <a:lnTo>
                      <a:pt x="7088" y="2697"/>
                    </a:lnTo>
                    <a:lnTo>
                      <a:pt x="7099" y="2690"/>
                    </a:lnTo>
                    <a:lnTo>
                      <a:pt x="7118" y="2670"/>
                    </a:lnTo>
                    <a:lnTo>
                      <a:pt x="7128" y="2666"/>
                    </a:lnTo>
                    <a:lnTo>
                      <a:pt x="7137" y="2659"/>
                    </a:lnTo>
                    <a:lnTo>
                      <a:pt x="7165" y="2661"/>
                    </a:lnTo>
                    <a:lnTo>
                      <a:pt x="7205" y="2653"/>
                    </a:lnTo>
                    <a:lnTo>
                      <a:pt x="7211" y="2648"/>
                    </a:lnTo>
                    <a:lnTo>
                      <a:pt x="7215" y="2642"/>
                    </a:lnTo>
                    <a:lnTo>
                      <a:pt x="7221" y="2643"/>
                    </a:lnTo>
                    <a:lnTo>
                      <a:pt x="7235" y="2652"/>
                    </a:lnTo>
                    <a:lnTo>
                      <a:pt x="7241" y="2659"/>
                    </a:lnTo>
                    <a:lnTo>
                      <a:pt x="7244" y="2670"/>
                    </a:lnTo>
                    <a:lnTo>
                      <a:pt x="7260" y="2669"/>
                    </a:lnTo>
                    <a:lnTo>
                      <a:pt x="7270" y="2658"/>
                    </a:lnTo>
                    <a:lnTo>
                      <a:pt x="7290" y="2638"/>
                    </a:lnTo>
                    <a:lnTo>
                      <a:pt x="7281" y="2685"/>
                    </a:lnTo>
                    <a:lnTo>
                      <a:pt x="7273" y="2693"/>
                    </a:lnTo>
                    <a:lnTo>
                      <a:pt x="7269" y="2703"/>
                    </a:lnTo>
                    <a:lnTo>
                      <a:pt x="7263" y="2712"/>
                    </a:lnTo>
                    <a:lnTo>
                      <a:pt x="7263" y="2725"/>
                    </a:lnTo>
                    <a:lnTo>
                      <a:pt x="7269" y="2733"/>
                    </a:lnTo>
                    <a:lnTo>
                      <a:pt x="7268" y="2741"/>
                    </a:lnTo>
                    <a:lnTo>
                      <a:pt x="7263" y="2745"/>
                    </a:lnTo>
                    <a:lnTo>
                      <a:pt x="7260" y="2752"/>
                    </a:lnTo>
                    <a:lnTo>
                      <a:pt x="7265" y="2756"/>
                    </a:lnTo>
                    <a:lnTo>
                      <a:pt x="7280" y="2749"/>
                    </a:lnTo>
                    <a:lnTo>
                      <a:pt x="7292" y="2746"/>
                    </a:lnTo>
                    <a:lnTo>
                      <a:pt x="7281" y="2771"/>
                    </a:lnTo>
                    <a:lnTo>
                      <a:pt x="7278" y="2787"/>
                    </a:lnTo>
                    <a:lnTo>
                      <a:pt x="7279" y="2797"/>
                    </a:lnTo>
                    <a:lnTo>
                      <a:pt x="7286" y="2793"/>
                    </a:lnTo>
                    <a:lnTo>
                      <a:pt x="7300" y="2781"/>
                    </a:lnTo>
                    <a:lnTo>
                      <a:pt x="7309" y="2781"/>
                    </a:lnTo>
                    <a:lnTo>
                      <a:pt x="7345" y="2734"/>
                    </a:lnTo>
                    <a:lnTo>
                      <a:pt x="7355" y="2728"/>
                    </a:lnTo>
                    <a:lnTo>
                      <a:pt x="7367" y="2713"/>
                    </a:lnTo>
                    <a:lnTo>
                      <a:pt x="7378" y="2704"/>
                    </a:lnTo>
                    <a:lnTo>
                      <a:pt x="7399" y="2680"/>
                    </a:lnTo>
                    <a:lnTo>
                      <a:pt x="7414" y="2679"/>
                    </a:lnTo>
                    <a:lnTo>
                      <a:pt x="7420" y="2675"/>
                    </a:lnTo>
                    <a:lnTo>
                      <a:pt x="7422" y="2666"/>
                    </a:lnTo>
                    <a:lnTo>
                      <a:pt x="7430" y="2671"/>
                    </a:lnTo>
                    <a:lnTo>
                      <a:pt x="7429" y="2680"/>
                    </a:lnTo>
                    <a:lnTo>
                      <a:pt x="7431" y="2688"/>
                    </a:lnTo>
                    <a:lnTo>
                      <a:pt x="7438" y="2687"/>
                    </a:lnTo>
                    <a:lnTo>
                      <a:pt x="7447" y="2669"/>
                    </a:lnTo>
                    <a:lnTo>
                      <a:pt x="7437" y="2666"/>
                    </a:lnTo>
                    <a:lnTo>
                      <a:pt x="7434" y="2656"/>
                    </a:lnTo>
                    <a:lnTo>
                      <a:pt x="7437" y="2642"/>
                    </a:lnTo>
                    <a:lnTo>
                      <a:pt x="7438" y="2627"/>
                    </a:lnTo>
                    <a:lnTo>
                      <a:pt x="7438" y="2618"/>
                    </a:lnTo>
                    <a:lnTo>
                      <a:pt x="7448" y="2601"/>
                    </a:lnTo>
                    <a:lnTo>
                      <a:pt x="7448" y="2593"/>
                    </a:lnTo>
                    <a:lnTo>
                      <a:pt x="7452" y="2583"/>
                    </a:lnTo>
                    <a:lnTo>
                      <a:pt x="7467" y="2569"/>
                    </a:lnTo>
                    <a:lnTo>
                      <a:pt x="7511" y="2553"/>
                    </a:lnTo>
                    <a:lnTo>
                      <a:pt x="7526" y="2557"/>
                    </a:lnTo>
                    <a:lnTo>
                      <a:pt x="7542" y="2572"/>
                    </a:lnTo>
                    <a:lnTo>
                      <a:pt x="7535" y="2585"/>
                    </a:lnTo>
                    <a:lnTo>
                      <a:pt x="7524" y="2582"/>
                    </a:lnTo>
                    <a:lnTo>
                      <a:pt x="7506" y="2596"/>
                    </a:lnTo>
                    <a:lnTo>
                      <a:pt x="7496" y="2607"/>
                    </a:lnTo>
                    <a:lnTo>
                      <a:pt x="7494" y="2623"/>
                    </a:lnTo>
                    <a:lnTo>
                      <a:pt x="7490" y="2631"/>
                    </a:lnTo>
                    <a:lnTo>
                      <a:pt x="7489" y="2644"/>
                    </a:lnTo>
                    <a:lnTo>
                      <a:pt x="7489" y="2670"/>
                    </a:lnTo>
                    <a:lnTo>
                      <a:pt x="7478" y="2681"/>
                    </a:lnTo>
                    <a:lnTo>
                      <a:pt x="7477" y="2688"/>
                    </a:lnTo>
                    <a:lnTo>
                      <a:pt x="7478" y="2699"/>
                    </a:lnTo>
                    <a:lnTo>
                      <a:pt x="7480" y="2706"/>
                    </a:lnTo>
                    <a:lnTo>
                      <a:pt x="7479" y="2718"/>
                    </a:lnTo>
                    <a:lnTo>
                      <a:pt x="7472" y="2728"/>
                    </a:lnTo>
                    <a:lnTo>
                      <a:pt x="7465" y="2731"/>
                    </a:lnTo>
                    <a:lnTo>
                      <a:pt x="7464" y="2738"/>
                    </a:lnTo>
                    <a:lnTo>
                      <a:pt x="7463" y="2749"/>
                    </a:lnTo>
                    <a:lnTo>
                      <a:pt x="7472" y="2755"/>
                    </a:lnTo>
                    <a:lnTo>
                      <a:pt x="7472" y="2762"/>
                    </a:lnTo>
                    <a:lnTo>
                      <a:pt x="7462" y="2771"/>
                    </a:lnTo>
                    <a:lnTo>
                      <a:pt x="7451" y="2777"/>
                    </a:lnTo>
                    <a:lnTo>
                      <a:pt x="7440" y="2774"/>
                    </a:lnTo>
                    <a:lnTo>
                      <a:pt x="7427" y="2779"/>
                    </a:lnTo>
                    <a:lnTo>
                      <a:pt x="7415" y="2797"/>
                    </a:lnTo>
                    <a:lnTo>
                      <a:pt x="7402" y="2798"/>
                    </a:lnTo>
                    <a:lnTo>
                      <a:pt x="7376" y="2809"/>
                    </a:lnTo>
                    <a:lnTo>
                      <a:pt x="7372" y="2814"/>
                    </a:lnTo>
                    <a:lnTo>
                      <a:pt x="7372" y="2826"/>
                    </a:lnTo>
                    <a:lnTo>
                      <a:pt x="7367" y="2838"/>
                    </a:lnTo>
                    <a:lnTo>
                      <a:pt x="7356" y="2848"/>
                    </a:lnTo>
                    <a:lnTo>
                      <a:pt x="7343" y="2864"/>
                    </a:lnTo>
                    <a:lnTo>
                      <a:pt x="7318" y="2897"/>
                    </a:lnTo>
                    <a:lnTo>
                      <a:pt x="7293" y="2911"/>
                    </a:lnTo>
                    <a:lnTo>
                      <a:pt x="7286" y="2929"/>
                    </a:lnTo>
                    <a:lnTo>
                      <a:pt x="7276" y="2934"/>
                    </a:lnTo>
                    <a:lnTo>
                      <a:pt x="7258" y="2960"/>
                    </a:lnTo>
                    <a:lnTo>
                      <a:pt x="7255" y="2978"/>
                    </a:lnTo>
                    <a:lnTo>
                      <a:pt x="7236" y="3002"/>
                    </a:lnTo>
                    <a:lnTo>
                      <a:pt x="7225" y="3019"/>
                    </a:lnTo>
                    <a:lnTo>
                      <a:pt x="7210" y="3031"/>
                    </a:lnTo>
                    <a:lnTo>
                      <a:pt x="7195" y="3047"/>
                    </a:lnTo>
                    <a:lnTo>
                      <a:pt x="7182" y="3066"/>
                    </a:lnTo>
                    <a:lnTo>
                      <a:pt x="7162" y="3075"/>
                    </a:lnTo>
                    <a:lnTo>
                      <a:pt x="7144" y="3075"/>
                    </a:lnTo>
                    <a:lnTo>
                      <a:pt x="7137" y="3085"/>
                    </a:lnTo>
                    <a:lnTo>
                      <a:pt x="7128" y="3096"/>
                    </a:lnTo>
                    <a:lnTo>
                      <a:pt x="7108" y="3091"/>
                    </a:lnTo>
                    <a:lnTo>
                      <a:pt x="7098" y="3093"/>
                    </a:lnTo>
                    <a:lnTo>
                      <a:pt x="7103" y="3105"/>
                    </a:lnTo>
                    <a:lnTo>
                      <a:pt x="7106" y="3124"/>
                    </a:lnTo>
                    <a:lnTo>
                      <a:pt x="7093" y="3164"/>
                    </a:lnTo>
                    <a:lnTo>
                      <a:pt x="7077" y="3174"/>
                    </a:lnTo>
                    <a:lnTo>
                      <a:pt x="7065" y="3186"/>
                    </a:lnTo>
                    <a:lnTo>
                      <a:pt x="7051" y="3193"/>
                    </a:lnTo>
                    <a:lnTo>
                      <a:pt x="7045" y="3206"/>
                    </a:lnTo>
                    <a:lnTo>
                      <a:pt x="7040" y="3229"/>
                    </a:lnTo>
                    <a:lnTo>
                      <a:pt x="7028" y="3279"/>
                    </a:lnTo>
                    <a:lnTo>
                      <a:pt x="7027" y="3328"/>
                    </a:lnTo>
                    <a:lnTo>
                      <a:pt x="7028" y="3352"/>
                    </a:lnTo>
                    <a:lnTo>
                      <a:pt x="7031" y="3374"/>
                    </a:lnTo>
                    <a:lnTo>
                      <a:pt x="7032" y="3403"/>
                    </a:lnTo>
                    <a:lnTo>
                      <a:pt x="7036" y="3418"/>
                    </a:lnTo>
                    <a:lnTo>
                      <a:pt x="7040" y="3459"/>
                    </a:lnTo>
                    <a:lnTo>
                      <a:pt x="7042" y="3463"/>
                    </a:lnTo>
                    <a:lnTo>
                      <a:pt x="7044" y="3467"/>
                    </a:lnTo>
                    <a:lnTo>
                      <a:pt x="7051" y="3503"/>
                    </a:lnTo>
                    <a:lnTo>
                      <a:pt x="7056" y="3524"/>
                    </a:lnTo>
                    <a:lnTo>
                      <a:pt x="7058" y="3551"/>
                    </a:lnTo>
                    <a:lnTo>
                      <a:pt x="7061" y="3573"/>
                    </a:lnTo>
                    <a:lnTo>
                      <a:pt x="7066" y="3596"/>
                    </a:lnTo>
                    <a:lnTo>
                      <a:pt x="7075" y="3617"/>
                    </a:lnTo>
                    <a:lnTo>
                      <a:pt x="7081" y="3640"/>
                    </a:lnTo>
                    <a:lnTo>
                      <a:pt x="7081" y="3685"/>
                    </a:lnTo>
                    <a:lnTo>
                      <a:pt x="7082" y="3705"/>
                    </a:lnTo>
                    <a:lnTo>
                      <a:pt x="7092" y="3729"/>
                    </a:lnTo>
                    <a:lnTo>
                      <a:pt x="7094" y="3742"/>
                    </a:lnTo>
                    <a:lnTo>
                      <a:pt x="7108" y="3728"/>
                    </a:lnTo>
                    <a:lnTo>
                      <a:pt x="7120" y="3718"/>
                    </a:lnTo>
                    <a:lnTo>
                      <a:pt x="7131" y="3704"/>
                    </a:lnTo>
                    <a:lnTo>
                      <a:pt x="7139" y="3691"/>
                    </a:lnTo>
                    <a:lnTo>
                      <a:pt x="7150" y="3682"/>
                    </a:lnTo>
                    <a:lnTo>
                      <a:pt x="7172" y="3656"/>
                    </a:lnTo>
                    <a:lnTo>
                      <a:pt x="7184" y="3626"/>
                    </a:lnTo>
                    <a:lnTo>
                      <a:pt x="7185" y="3613"/>
                    </a:lnTo>
                    <a:lnTo>
                      <a:pt x="7184" y="3595"/>
                    </a:lnTo>
                    <a:lnTo>
                      <a:pt x="7188" y="3589"/>
                    </a:lnTo>
                    <a:lnTo>
                      <a:pt x="7192" y="3573"/>
                    </a:lnTo>
                    <a:lnTo>
                      <a:pt x="7187" y="3569"/>
                    </a:lnTo>
                    <a:lnTo>
                      <a:pt x="7192" y="3561"/>
                    </a:lnTo>
                    <a:lnTo>
                      <a:pt x="7198" y="3562"/>
                    </a:lnTo>
                    <a:lnTo>
                      <a:pt x="7203" y="3567"/>
                    </a:lnTo>
                    <a:lnTo>
                      <a:pt x="7212" y="3556"/>
                    </a:lnTo>
                    <a:lnTo>
                      <a:pt x="7228" y="3545"/>
                    </a:lnTo>
                    <a:lnTo>
                      <a:pt x="7252" y="3536"/>
                    </a:lnTo>
                    <a:lnTo>
                      <a:pt x="7269" y="3542"/>
                    </a:lnTo>
                    <a:lnTo>
                      <a:pt x="7268" y="3536"/>
                    </a:lnTo>
                    <a:lnTo>
                      <a:pt x="7264" y="3529"/>
                    </a:lnTo>
                    <a:lnTo>
                      <a:pt x="7262" y="3516"/>
                    </a:lnTo>
                    <a:lnTo>
                      <a:pt x="7262" y="3479"/>
                    </a:lnTo>
                    <a:lnTo>
                      <a:pt x="7263" y="3463"/>
                    </a:lnTo>
                    <a:lnTo>
                      <a:pt x="7273" y="3450"/>
                    </a:lnTo>
                    <a:lnTo>
                      <a:pt x="7301" y="3423"/>
                    </a:lnTo>
                    <a:lnTo>
                      <a:pt x="7319" y="3413"/>
                    </a:lnTo>
                    <a:lnTo>
                      <a:pt x="7335" y="3409"/>
                    </a:lnTo>
                    <a:lnTo>
                      <a:pt x="7341" y="3418"/>
                    </a:lnTo>
                    <a:lnTo>
                      <a:pt x="7354" y="3418"/>
                    </a:lnTo>
                    <a:lnTo>
                      <a:pt x="7366" y="3414"/>
                    </a:lnTo>
                    <a:lnTo>
                      <a:pt x="7382" y="3398"/>
                    </a:lnTo>
                    <a:lnTo>
                      <a:pt x="7384" y="3390"/>
                    </a:lnTo>
                    <a:lnTo>
                      <a:pt x="7365" y="3362"/>
                    </a:lnTo>
                    <a:lnTo>
                      <a:pt x="7360" y="3347"/>
                    </a:lnTo>
                    <a:lnTo>
                      <a:pt x="7357" y="3335"/>
                    </a:lnTo>
                    <a:lnTo>
                      <a:pt x="7359" y="3322"/>
                    </a:lnTo>
                    <a:lnTo>
                      <a:pt x="7362" y="3305"/>
                    </a:lnTo>
                    <a:lnTo>
                      <a:pt x="7368" y="3293"/>
                    </a:lnTo>
                    <a:lnTo>
                      <a:pt x="7372" y="3279"/>
                    </a:lnTo>
                    <a:lnTo>
                      <a:pt x="7381" y="3267"/>
                    </a:lnTo>
                    <a:lnTo>
                      <a:pt x="7397" y="3256"/>
                    </a:lnTo>
                    <a:lnTo>
                      <a:pt x="7394" y="3247"/>
                    </a:lnTo>
                    <a:lnTo>
                      <a:pt x="7391" y="3242"/>
                    </a:lnTo>
                    <a:lnTo>
                      <a:pt x="7389" y="3237"/>
                    </a:lnTo>
                    <a:lnTo>
                      <a:pt x="7405" y="3231"/>
                    </a:lnTo>
                    <a:lnTo>
                      <a:pt x="7422" y="3229"/>
                    </a:lnTo>
                    <a:lnTo>
                      <a:pt x="7429" y="3222"/>
                    </a:lnTo>
                    <a:lnTo>
                      <a:pt x="7431" y="3226"/>
                    </a:lnTo>
                    <a:lnTo>
                      <a:pt x="7424" y="3237"/>
                    </a:lnTo>
                    <a:lnTo>
                      <a:pt x="7416" y="3242"/>
                    </a:lnTo>
                    <a:lnTo>
                      <a:pt x="7413" y="3251"/>
                    </a:lnTo>
                    <a:lnTo>
                      <a:pt x="7422" y="3271"/>
                    </a:lnTo>
                    <a:lnTo>
                      <a:pt x="7431" y="3274"/>
                    </a:lnTo>
                    <a:lnTo>
                      <a:pt x="7435" y="3274"/>
                    </a:lnTo>
                    <a:lnTo>
                      <a:pt x="7445" y="3258"/>
                    </a:lnTo>
                    <a:lnTo>
                      <a:pt x="7447" y="3247"/>
                    </a:lnTo>
                    <a:lnTo>
                      <a:pt x="7442" y="3212"/>
                    </a:lnTo>
                    <a:lnTo>
                      <a:pt x="7437" y="3203"/>
                    </a:lnTo>
                    <a:lnTo>
                      <a:pt x="7421" y="3206"/>
                    </a:lnTo>
                    <a:lnTo>
                      <a:pt x="7419" y="3202"/>
                    </a:lnTo>
                    <a:lnTo>
                      <a:pt x="7419" y="3180"/>
                    </a:lnTo>
                    <a:lnTo>
                      <a:pt x="7416" y="3159"/>
                    </a:lnTo>
                    <a:lnTo>
                      <a:pt x="7418" y="3147"/>
                    </a:lnTo>
                    <a:lnTo>
                      <a:pt x="7421" y="3137"/>
                    </a:lnTo>
                    <a:lnTo>
                      <a:pt x="7434" y="3126"/>
                    </a:lnTo>
                    <a:lnTo>
                      <a:pt x="7445" y="3106"/>
                    </a:lnTo>
                    <a:lnTo>
                      <a:pt x="7443" y="3097"/>
                    </a:lnTo>
                    <a:lnTo>
                      <a:pt x="7413" y="3079"/>
                    </a:lnTo>
                    <a:lnTo>
                      <a:pt x="7400" y="3083"/>
                    </a:lnTo>
                    <a:lnTo>
                      <a:pt x="7397" y="3096"/>
                    </a:lnTo>
                    <a:lnTo>
                      <a:pt x="7394" y="3100"/>
                    </a:lnTo>
                    <a:lnTo>
                      <a:pt x="7387" y="3097"/>
                    </a:lnTo>
                    <a:lnTo>
                      <a:pt x="7381" y="3093"/>
                    </a:lnTo>
                    <a:lnTo>
                      <a:pt x="7377" y="3081"/>
                    </a:lnTo>
                    <a:lnTo>
                      <a:pt x="7377" y="3063"/>
                    </a:lnTo>
                    <a:lnTo>
                      <a:pt x="7381" y="3051"/>
                    </a:lnTo>
                    <a:lnTo>
                      <a:pt x="7386" y="3032"/>
                    </a:lnTo>
                    <a:lnTo>
                      <a:pt x="7393" y="3019"/>
                    </a:lnTo>
                    <a:lnTo>
                      <a:pt x="7407" y="2999"/>
                    </a:lnTo>
                    <a:lnTo>
                      <a:pt x="7420" y="2983"/>
                    </a:lnTo>
                    <a:lnTo>
                      <a:pt x="7427" y="2970"/>
                    </a:lnTo>
                    <a:lnTo>
                      <a:pt x="7426" y="2960"/>
                    </a:lnTo>
                    <a:lnTo>
                      <a:pt x="7430" y="2954"/>
                    </a:lnTo>
                    <a:lnTo>
                      <a:pt x="7440" y="2957"/>
                    </a:lnTo>
                    <a:lnTo>
                      <a:pt x="7437" y="2950"/>
                    </a:lnTo>
                    <a:lnTo>
                      <a:pt x="7437" y="2943"/>
                    </a:lnTo>
                    <a:lnTo>
                      <a:pt x="7446" y="2938"/>
                    </a:lnTo>
                    <a:lnTo>
                      <a:pt x="7450" y="2932"/>
                    </a:lnTo>
                    <a:lnTo>
                      <a:pt x="7446" y="2918"/>
                    </a:lnTo>
                    <a:lnTo>
                      <a:pt x="7447" y="2905"/>
                    </a:lnTo>
                    <a:lnTo>
                      <a:pt x="7454" y="2892"/>
                    </a:lnTo>
                    <a:lnTo>
                      <a:pt x="7456" y="2881"/>
                    </a:lnTo>
                    <a:lnTo>
                      <a:pt x="7462" y="2875"/>
                    </a:lnTo>
                    <a:lnTo>
                      <a:pt x="7472" y="2871"/>
                    </a:lnTo>
                    <a:lnTo>
                      <a:pt x="7485" y="2862"/>
                    </a:lnTo>
                    <a:lnTo>
                      <a:pt x="7492" y="2867"/>
                    </a:lnTo>
                    <a:lnTo>
                      <a:pt x="7496" y="2876"/>
                    </a:lnTo>
                    <a:lnTo>
                      <a:pt x="7505" y="2864"/>
                    </a:lnTo>
                    <a:lnTo>
                      <a:pt x="7517" y="2855"/>
                    </a:lnTo>
                    <a:lnTo>
                      <a:pt x="7527" y="2865"/>
                    </a:lnTo>
                    <a:lnTo>
                      <a:pt x="7532" y="2879"/>
                    </a:lnTo>
                    <a:lnTo>
                      <a:pt x="7542" y="2881"/>
                    </a:lnTo>
                    <a:lnTo>
                      <a:pt x="7547" y="2864"/>
                    </a:lnTo>
                    <a:lnTo>
                      <a:pt x="7547" y="2852"/>
                    </a:lnTo>
                    <a:lnTo>
                      <a:pt x="7556" y="2840"/>
                    </a:lnTo>
                    <a:lnTo>
                      <a:pt x="7563" y="2836"/>
                    </a:lnTo>
                    <a:lnTo>
                      <a:pt x="7581" y="2830"/>
                    </a:lnTo>
                    <a:lnTo>
                      <a:pt x="7588" y="2824"/>
                    </a:lnTo>
                    <a:lnTo>
                      <a:pt x="7598" y="2809"/>
                    </a:lnTo>
                    <a:lnTo>
                      <a:pt x="7604" y="2803"/>
                    </a:lnTo>
                    <a:lnTo>
                      <a:pt x="7609" y="2806"/>
                    </a:lnTo>
                    <a:lnTo>
                      <a:pt x="7612" y="2814"/>
                    </a:lnTo>
                    <a:lnTo>
                      <a:pt x="7607" y="2821"/>
                    </a:lnTo>
                    <a:lnTo>
                      <a:pt x="7610" y="2841"/>
                    </a:lnTo>
                    <a:lnTo>
                      <a:pt x="7606" y="2855"/>
                    </a:lnTo>
                    <a:lnTo>
                      <a:pt x="7606" y="2864"/>
                    </a:lnTo>
                    <a:lnTo>
                      <a:pt x="7604" y="2870"/>
                    </a:lnTo>
                    <a:lnTo>
                      <a:pt x="7602" y="2875"/>
                    </a:lnTo>
                    <a:lnTo>
                      <a:pt x="7602" y="2880"/>
                    </a:lnTo>
                    <a:lnTo>
                      <a:pt x="7606" y="2880"/>
                    </a:lnTo>
                    <a:lnTo>
                      <a:pt x="7618" y="2863"/>
                    </a:lnTo>
                    <a:lnTo>
                      <a:pt x="7647" y="2835"/>
                    </a:lnTo>
                    <a:lnTo>
                      <a:pt x="7649" y="2828"/>
                    </a:lnTo>
                    <a:lnTo>
                      <a:pt x="7647" y="2819"/>
                    </a:lnTo>
                    <a:lnTo>
                      <a:pt x="7650" y="2815"/>
                    </a:lnTo>
                    <a:lnTo>
                      <a:pt x="7658" y="2822"/>
                    </a:lnTo>
                    <a:lnTo>
                      <a:pt x="7667" y="2814"/>
                    </a:lnTo>
                    <a:lnTo>
                      <a:pt x="7678" y="2812"/>
                    </a:lnTo>
                    <a:lnTo>
                      <a:pt x="7694" y="2800"/>
                    </a:lnTo>
                    <a:lnTo>
                      <a:pt x="7706" y="2799"/>
                    </a:lnTo>
                    <a:lnTo>
                      <a:pt x="7714" y="2790"/>
                    </a:lnTo>
                    <a:lnTo>
                      <a:pt x="7720" y="2795"/>
                    </a:lnTo>
                    <a:lnTo>
                      <a:pt x="7726" y="2794"/>
                    </a:lnTo>
                    <a:lnTo>
                      <a:pt x="7755" y="2795"/>
                    </a:lnTo>
                    <a:lnTo>
                      <a:pt x="7770" y="2799"/>
                    </a:lnTo>
                    <a:lnTo>
                      <a:pt x="7781" y="2804"/>
                    </a:lnTo>
                    <a:lnTo>
                      <a:pt x="7795" y="2815"/>
                    </a:lnTo>
                    <a:lnTo>
                      <a:pt x="7800" y="2827"/>
                    </a:lnTo>
                    <a:lnTo>
                      <a:pt x="7819" y="2857"/>
                    </a:lnTo>
                    <a:lnTo>
                      <a:pt x="7820" y="2863"/>
                    </a:lnTo>
                    <a:lnTo>
                      <a:pt x="7833" y="2865"/>
                    </a:lnTo>
                    <a:lnTo>
                      <a:pt x="7836" y="2863"/>
                    </a:lnTo>
                    <a:lnTo>
                      <a:pt x="7836" y="2846"/>
                    </a:lnTo>
                    <a:lnTo>
                      <a:pt x="7848" y="2820"/>
                    </a:lnTo>
                    <a:lnTo>
                      <a:pt x="7848" y="2814"/>
                    </a:lnTo>
                    <a:lnTo>
                      <a:pt x="7845" y="2811"/>
                    </a:lnTo>
                    <a:lnTo>
                      <a:pt x="7852" y="2809"/>
                    </a:lnTo>
                    <a:lnTo>
                      <a:pt x="7865" y="2800"/>
                    </a:lnTo>
                    <a:lnTo>
                      <a:pt x="7871" y="2799"/>
                    </a:lnTo>
                    <a:lnTo>
                      <a:pt x="7875" y="2792"/>
                    </a:lnTo>
                    <a:lnTo>
                      <a:pt x="7879" y="2795"/>
                    </a:lnTo>
                    <a:lnTo>
                      <a:pt x="7886" y="2795"/>
                    </a:lnTo>
                    <a:lnTo>
                      <a:pt x="7899" y="2778"/>
                    </a:lnTo>
                    <a:lnTo>
                      <a:pt x="7903" y="2777"/>
                    </a:lnTo>
                    <a:lnTo>
                      <a:pt x="7903" y="2772"/>
                    </a:lnTo>
                    <a:lnTo>
                      <a:pt x="7913" y="2765"/>
                    </a:lnTo>
                    <a:lnTo>
                      <a:pt x="7921" y="2763"/>
                    </a:lnTo>
                    <a:lnTo>
                      <a:pt x="7925" y="2760"/>
                    </a:lnTo>
                    <a:lnTo>
                      <a:pt x="7931" y="2758"/>
                    </a:lnTo>
                    <a:lnTo>
                      <a:pt x="7932" y="2754"/>
                    </a:lnTo>
                    <a:lnTo>
                      <a:pt x="7931" y="2749"/>
                    </a:lnTo>
                    <a:lnTo>
                      <a:pt x="7926" y="2744"/>
                    </a:lnTo>
                    <a:lnTo>
                      <a:pt x="7927" y="2739"/>
                    </a:lnTo>
                    <a:lnTo>
                      <a:pt x="7936" y="2746"/>
                    </a:lnTo>
                    <a:lnTo>
                      <a:pt x="7941" y="2749"/>
                    </a:lnTo>
                    <a:lnTo>
                      <a:pt x="7946" y="2745"/>
                    </a:lnTo>
                    <a:lnTo>
                      <a:pt x="7948" y="2733"/>
                    </a:lnTo>
                    <a:lnTo>
                      <a:pt x="7946" y="2727"/>
                    </a:lnTo>
                    <a:lnTo>
                      <a:pt x="7957" y="2727"/>
                    </a:lnTo>
                    <a:lnTo>
                      <a:pt x="7968" y="2719"/>
                    </a:lnTo>
                    <a:lnTo>
                      <a:pt x="7970" y="2719"/>
                    </a:lnTo>
                    <a:lnTo>
                      <a:pt x="7973" y="2714"/>
                    </a:lnTo>
                    <a:lnTo>
                      <a:pt x="7968" y="2703"/>
                    </a:lnTo>
                    <a:lnTo>
                      <a:pt x="7972" y="2701"/>
                    </a:lnTo>
                    <a:lnTo>
                      <a:pt x="7978" y="2706"/>
                    </a:lnTo>
                    <a:lnTo>
                      <a:pt x="7981" y="2706"/>
                    </a:lnTo>
                    <a:lnTo>
                      <a:pt x="7988" y="2702"/>
                    </a:lnTo>
                    <a:lnTo>
                      <a:pt x="7992" y="2696"/>
                    </a:lnTo>
                    <a:lnTo>
                      <a:pt x="7996" y="2688"/>
                    </a:lnTo>
                    <a:lnTo>
                      <a:pt x="8000" y="2688"/>
                    </a:lnTo>
                    <a:lnTo>
                      <a:pt x="8002" y="2684"/>
                    </a:lnTo>
                    <a:lnTo>
                      <a:pt x="8004" y="2671"/>
                    </a:lnTo>
                    <a:lnTo>
                      <a:pt x="8006" y="2664"/>
                    </a:lnTo>
                    <a:lnTo>
                      <a:pt x="8012" y="2665"/>
                    </a:lnTo>
                    <a:lnTo>
                      <a:pt x="8017" y="2674"/>
                    </a:lnTo>
                    <a:lnTo>
                      <a:pt x="8022" y="2675"/>
                    </a:lnTo>
                    <a:lnTo>
                      <a:pt x="8027" y="2672"/>
                    </a:lnTo>
                    <a:lnTo>
                      <a:pt x="8040" y="2660"/>
                    </a:lnTo>
                    <a:lnTo>
                      <a:pt x="8067" y="2652"/>
                    </a:lnTo>
                    <a:lnTo>
                      <a:pt x="8075" y="2644"/>
                    </a:lnTo>
                    <a:lnTo>
                      <a:pt x="8090" y="2637"/>
                    </a:lnTo>
                    <a:lnTo>
                      <a:pt x="8093" y="2629"/>
                    </a:lnTo>
                    <a:lnTo>
                      <a:pt x="8094" y="2623"/>
                    </a:lnTo>
                    <a:lnTo>
                      <a:pt x="8094" y="2616"/>
                    </a:lnTo>
                    <a:lnTo>
                      <a:pt x="8103" y="2614"/>
                    </a:lnTo>
                    <a:lnTo>
                      <a:pt x="8102" y="2618"/>
                    </a:lnTo>
                    <a:lnTo>
                      <a:pt x="8099" y="2625"/>
                    </a:lnTo>
                    <a:lnTo>
                      <a:pt x="8103" y="2625"/>
                    </a:lnTo>
                    <a:lnTo>
                      <a:pt x="8126" y="2612"/>
                    </a:lnTo>
                    <a:lnTo>
                      <a:pt x="8133" y="2612"/>
                    </a:lnTo>
                    <a:lnTo>
                      <a:pt x="8146" y="2605"/>
                    </a:lnTo>
                    <a:lnTo>
                      <a:pt x="8182" y="2579"/>
                    </a:lnTo>
                    <a:lnTo>
                      <a:pt x="8209" y="2569"/>
                    </a:lnTo>
                    <a:lnTo>
                      <a:pt x="8212" y="2566"/>
                    </a:lnTo>
                    <a:lnTo>
                      <a:pt x="8210" y="2563"/>
                    </a:lnTo>
                    <a:lnTo>
                      <a:pt x="8205" y="2559"/>
                    </a:lnTo>
                    <a:lnTo>
                      <a:pt x="8199" y="2543"/>
                    </a:lnTo>
                    <a:lnTo>
                      <a:pt x="8196" y="2534"/>
                    </a:lnTo>
                    <a:lnTo>
                      <a:pt x="8200" y="2530"/>
                    </a:lnTo>
                    <a:lnTo>
                      <a:pt x="8204" y="2536"/>
                    </a:lnTo>
                    <a:lnTo>
                      <a:pt x="8209" y="2548"/>
                    </a:lnTo>
                    <a:lnTo>
                      <a:pt x="8215" y="2557"/>
                    </a:lnTo>
                    <a:lnTo>
                      <a:pt x="8219" y="2557"/>
                    </a:lnTo>
                    <a:lnTo>
                      <a:pt x="8219" y="2563"/>
                    </a:lnTo>
                    <a:lnTo>
                      <a:pt x="8221" y="2566"/>
                    </a:lnTo>
                    <a:lnTo>
                      <a:pt x="8232" y="2567"/>
                    </a:lnTo>
                    <a:lnTo>
                      <a:pt x="8231" y="2559"/>
                    </a:lnTo>
                    <a:lnTo>
                      <a:pt x="8227" y="2553"/>
                    </a:lnTo>
                    <a:lnTo>
                      <a:pt x="8233" y="2553"/>
                    </a:lnTo>
                    <a:lnTo>
                      <a:pt x="8237" y="2561"/>
                    </a:lnTo>
                    <a:lnTo>
                      <a:pt x="8243" y="2568"/>
                    </a:lnTo>
                    <a:lnTo>
                      <a:pt x="8253" y="2568"/>
                    </a:lnTo>
                    <a:lnTo>
                      <a:pt x="8266" y="2573"/>
                    </a:lnTo>
                    <a:lnTo>
                      <a:pt x="8275" y="2582"/>
                    </a:lnTo>
                    <a:lnTo>
                      <a:pt x="8290" y="2591"/>
                    </a:lnTo>
                    <a:lnTo>
                      <a:pt x="8306" y="2596"/>
                    </a:lnTo>
                    <a:lnTo>
                      <a:pt x="8309" y="2594"/>
                    </a:lnTo>
                    <a:lnTo>
                      <a:pt x="8313" y="2582"/>
                    </a:lnTo>
                    <a:lnTo>
                      <a:pt x="8320" y="2580"/>
                    </a:lnTo>
                    <a:lnTo>
                      <a:pt x="8334" y="2558"/>
                    </a:lnTo>
                    <a:lnTo>
                      <a:pt x="8338" y="2545"/>
                    </a:lnTo>
                    <a:lnTo>
                      <a:pt x="8334" y="2535"/>
                    </a:lnTo>
                    <a:lnTo>
                      <a:pt x="8324" y="2526"/>
                    </a:lnTo>
                    <a:lnTo>
                      <a:pt x="8311" y="2521"/>
                    </a:lnTo>
                    <a:lnTo>
                      <a:pt x="8308" y="2518"/>
                    </a:lnTo>
                    <a:lnTo>
                      <a:pt x="8307" y="2512"/>
                    </a:lnTo>
                    <a:lnTo>
                      <a:pt x="8309" y="2512"/>
                    </a:lnTo>
                    <a:lnTo>
                      <a:pt x="8316" y="2509"/>
                    </a:lnTo>
                    <a:lnTo>
                      <a:pt x="8327" y="2510"/>
                    </a:lnTo>
                    <a:lnTo>
                      <a:pt x="8332" y="2507"/>
                    </a:lnTo>
                    <a:lnTo>
                      <a:pt x="8324" y="2491"/>
                    </a:lnTo>
                    <a:lnTo>
                      <a:pt x="8317" y="2491"/>
                    </a:lnTo>
                    <a:lnTo>
                      <a:pt x="8308" y="2478"/>
                    </a:lnTo>
                    <a:lnTo>
                      <a:pt x="8301" y="2464"/>
                    </a:lnTo>
                    <a:lnTo>
                      <a:pt x="8297" y="2443"/>
                    </a:lnTo>
                    <a:lnTo>
                      <a:pt x="8295" y="2435"/>
                    </a:lnTo>
                    <a:lnTo>
                      <a:pt x="8291" y="2396"/>
                    </a:lnTo>
                    <a:lnTo>
                      <a:pt x="8280" y="2402"/>
                    </a:lnTo>
                    <a:lnTo>
                      <a:pt x="8271" y="2390"/>
                    </a:lnTo>
                    <a:lnTo>
                      <a:pt x="8270" y="2384"/>
                    </a:lnTo>
                    <a:lnTo>
                      <a:pt x="8280" y="2381"/>
                    </a:lnTo>
                    <a:lnTo>
                      <a:pt x="8284" y="2384"/>
                    </a:lnTo>
                    <a:lnTo>
                      <a:pt x="8280" y="2369"/>
                    </a:lnTo>
                    <a:lnTo>
                      <a:pt x="8273" y="2347"/>
                    </a:lnTo>
                    <a:lnTo>
                      <a:pt x="8266" y="2359"/>
                    </a:lnTo>
                    <a:lnTo>
                      <a:pt x="8260" y="2363"/>
                    </a:lnTo>
                    <a:lnTo>
                      <a:pt x="8249" y="2358"/>
                    </a:lnTo>
                    <a:lnTo>
                      <a:pt x="8242" y="2349"/>
                    </a:lnTo>
                    <a:lnTo>
                      <a:pt x="8231" y="2346"/>
                    </a:lnTo>
                    <a:lnTo>
                      <a:pt x="8222" y="2335"/>
                    </a:lnTo>
                    <a:lnTo>
                      <a:pt x="8221" y="2321"/>
                    </a:lnTo>
                    <a:lnTo>
                      <a:pt x="8221" y="2311"/>
                    </a:lnTo>
                    <a:lnTo>
                      <a:pt x="8222" y="2300"/>
                    </a:lnTo>
                    <a:lnTo>
                      <a:pt x="8230" y="2292"/>
                    </a:lnTo>
                    <a:lnTo>
                      <a:pt x="8239" y="2300"/>
                    </a:lnTo>
                    <a:lnTo>
                      <a:pt x="8258" y="2305"/>
                    </a:lnTo>
                    <a:lnTo>
                      <a:pt x="8268" y="2298"/>
                    </a:lnTo>
                    <a:lnTo>
                      <a:pt x="8266" y="2302"/>
                    </a:lnTo>
                    <a:lnTo>
                      <a:pt x="8271" y="2309"/>
                    </a:lnTo>
                    <a:lnTo>
                      <a:pt x="8289" y="2305"/>
                    </a:lnTo>
                    <a:lnTo>
                      <a:pt x="8285" y="2314"/>
                    </a:lnTo>
                    <a:lnTo>
                      <a:pt x="8286" y="2319"/>
                    </a:lnTo>
                    <a:lnTo>
                      <a:pt x="8298" y="2310"/>
                    </a:lnTo>
                    <a:lnTo>
                      <a:pt x="8306" y="2299"/>
                    </a:lnTo>
                    <a:lnTo>
                      <a:pt x="8320" y="2292"/>
                    </a:lnTo>
                    <a:lnTo>
                      <a:pt x="8335" y="2288"/>
                    </a:lnTo>
                    <a:lnTo>
                      <a:pt x="8355" y="2263"/>
                    </a:lnTo>
                    <a:lnTo>
                      <a:pt x="8363" y="2256"/>
                    </a:lnTo>
                    <a:lnTo>
                      <a:pt x="8363" y="2254"/>
                    </a:lnTo>
                    <a:lnTo>
                      <a:pt x="8377" y="2243"/>
                    </a:lnTo>
                    <a:lnTo>
                      <a:pt x="8393" y="2219"/>
                    </a:lnTo>
                    <a:lnTo>
                      <a:pt x="8395" y="2204"/>
                    </a:lnTo>
                    <a:lnTo>
                      <a:pt x="8404" y="2193"/>
                    </a:lnTo>
                    <a:lnTo>
                      <a:pt x="8403" y="2179"/>
                    </a:lnTo>
                    <a:lnTo>
                      <a:pt x="8390" y="2170"/>
                    </a:lnTo>
                    <a:lnTo>
                      <a:pt x="8373" y="2149"/>
                    </a:lnTo>
                    <a:lnTo>
                      <a:pt x="8372" y="2130"/>
                    </a:lnTo>
                    <a:lnTo>
                      <a:pt x="8370" y="2115"/>
                    </a:lnTo>
                    <a:lnTo>
                      <a:pt x="8378" y="2115"/>
                    </a:lnTo>
                    <a:lnTo>
                      <a:pt x="8384" y="2111"/>
                    </a:lnTo>
                    <a:lnTo>
                      <a:pt x="8389" y="2119"/>
                    </a:lnTo>
                    <a:lnTo>
                      <a:pt x="8402" y="2112"/>
                    </a:lnTo>
                    <a:lnTo>
                      <a:pt x="8400" y="2088"/>
                    </a:lnTo>
                    <a:lnTo>
                      <a:pt x="8408" y="2095"/>
                    </a:lnTo>
                    <a:lnTo>
                      <a:pt x="8410" y="2085"/>
                    </a:lnTo>
                    <a:lnTo>
                      <a:pt x="8413" y="2096"/>
                    </a:lnTo>
                    <a:lnTo>
                      <a:pt x="8424" y="2110"/>
                    </a:lnTo>
                    <a:lnTo>
                      <a:pt x="8431" y="2107"/>
                    </a:lnTo>
                    <a:lnTo>
                      <a:pt x="8437" y="2095"/>
                    </a:lnTo>
                    <a:lnTo>
                      <a:pt x="8440" y="2085"/>
                    </a:lnTo>
                    <a:lnTo>
                      <a:pt x="8446" y="2084"/>
                    </a:lnTo>
                    <a:lnTo>
                      <a:pt x="8447" y="2087"/>
                    </a:lnTo>
                    <a:lnTo>
                      <a:pt x="8443" y="2106"/>
                    </a:lnTo>
                    <a:lnTo>
                      <a:pt x="8445" y="2120"/>
                    </a:lnTo>
                    <a:lnTo>
                      <a:pt x="8436" y="2126"/>
                    </a:lnTo>
                    <a:lnTo>
                      <a:pt x="8430" y="2126"/>
                    </a:lnTo>
                    <a:lnTo>
                      <a:pt x="8422" y="2123"/>
                    </a:lnTo>
                    <a:lnTo>
                      <a:pt x="8427" y="2137"/>
                    </a:lnTo>
                    <a:lnTo>
                      <a:pt x="8432" y="2147"/>
                    </a:lnTo>
                    <a:lnTo>
                      <a:pt x="8437" y="2158"/>
                    </a:lnTo>
                    <a:lnTo>
                      <a:pt x="8443" y="2159"/>
                    </a:lnTo>
                    <a:lnTo>
                      <a:pt x="8448" y="2173"/>
                    </a:lnTo>
                    <a:lnTo>
                      <a:pt x="8448" y="2190"/>
                    </a:lnTo>
                    <a:lnTo>
                      <a:pt x="8459" y="2195"/>
                    </a:lnTo>
                    <a:lnTo>
                      <a:pt x="8473" y="2195"/>
                    </a:lnTo>
                    <a:lnTo>
                      <a:pt x="8491" y="2200"/>
                    </a:lnTo>
                    <a:lnTo>
                      <a:pt x="8511" y="2193"/>
                    </a:lnTo>
                    <a:lnTo>
                      <a:pt x="8516" y="2185"/>
                    </a:lnTo>
                    <a:lnTo>
                      <a:pt x="8526" y="2184"/>
                    </a:lnTo>
                    <a:lnTo>
                      <a:pt x="8546" y="2187"/>
                    </a:lnTo>
                    <a:lnTo>
                      <a:pt x="8556" y="2185"/>
                    </a:lnTo>
                    <a:lnTo>
                      <a:pt x="8564" y="2192"/>
                    </a:lnTo>
                    <a:lnTo>
                      <a:pt x="8569" y="2200"/>
                    </a:lnTo>
                    <a:lnTo>
                      <a:pt x="8578" y="2200"/>
                    </a:lnTo>
                    <a:lnTo>
                      <a:pt x="8589" y="2204"/>
                    </a:lnTo>
                    <a:lnTo>
                      <a:pt x="8588" y="2222"/>
                    </a:lnTo>
                    <a:lnTo>
                      <a:pt x="8593" y="2233"/>
                    </a:lnTo>
                    <a:lnTo>
                      <a:pt x="8593" y="2247"/>
                    </a:lnTo>
                    <a:lnTo>
                      <a:pt x="8591" y="2259"/>
                    </a:lnTo>
                    <a:lnTo>
                      <a:pt x="8613" y="2278"/>
                    </a:lnTo>
                    <a:lnTo>
                      <a:pt x="8618" y="2286"/>
                    </a:lnTo>
                    <a:lnTo>
                      <a:pt x="8619" y="2293"/>
                    </a:lnTo>
                    <a:lnTo>
                      <a:pt x="8630" y="2294"/>
                    </a:lnTo>
                    <a:lnTo>
                      <a:pt x="8640" y="2299"/>
                    </a:lnTo>
                    <a:lnTo>
                      <a:pt x="8645" y="2298"/>
                    </a:lnTo>
                    <a:lnTo>
                      <a:pt x="8637" y="2292"/>
                    </a:lnTo>
                    <a:lnTo>
                      <a:pt x="8644" y="2281"/>
                    </a:lnTo>
                    <a:lnTo>
                      <a:pt x="8646" y="2287"/>
                    </a:lnTo>
                    <a:lnTo>
                      <a:pt x="8656" y="2288"/>
                    </a:lnTo>
                    <a:lnTo>
                      <a:pt x="8656" y="2272"/>
                    </a:lnTo>
                    <a:lnTo>
                      <a:pt x="8660" y="2266"/>
                    </a:lnTo>
                    <a:lnTo>
                      <a:pt x="8661" y="2270"/>
                    </a:lnTo>
                    <a:lnTo>
                      <a:pt x="8660" y="2286"/>
                    </a:lnTo>
                    <a:lnTo>
                      <a:pt x="8652" y="2295"/>
                    </a:lnTo>
                    <a:lnTo>
                      <a:pt x="8668" y="2309"/>
                    </a:lnTo>
                    <a:lnTo>
                      <a:pt x="8678" y="2309"/>
                    </a:lnTo>
                    <a:lnTo>
                      <a:pt x="8684" y="2313"/>
                    </a:lnTo>
                    <a:lnTo>
                      <a:pt x="8682" y="2319"/>
                    </a:lnTo>
                    <a:lnTo>
                      <a:pt x="8693" y="2329"/>
                    </a:lnTo>
                    <a:lnTo>
                      <a:pt x="8693" y="2340"/>
                    </a:lnTo>
                    <a:lnTo>
                      <a:pt x="8705" y="2340"/>
                    </a:lnTo>
                    <a:lnTo>
                      <a:pt x="8709" y="2330"/>
                    </a:lnTo>
                    <a:lnTo>
                      <a:pt x="8707" y="2345"/>
                    </a:lnTo>
                    <a:lnTo>
                      <a:pt x="8718" y="2348"/>
                    </a:lnTo>
                    <a:lnTo>
                      <a:pt x="8727" y="2343"/>
                    </a:lnTo>
                    <a:lnTo>
                      <a:pt x="8731" y="2331"/>
                    </a:lnTo>
                    <a:lnTo>
                      <a:pt x="8732" y="2317"/>
                    </a:lnTo>
                    <a:lnTo>
                      <a:pt x="8737" y="2324"/>
                    </a:lnTo>
                    <a:lnTo>
                      <a:pt x="8736" y="2332"/>
                    </a:lnTo>
                    <a:lnTo>
                      <a:pt x="8728" y="2351"/>
                    </a:lnTo>
                    <a:lnTo>
                      <a:pt x="8736" y="2358"/>
                    </a:lnTo>
                    <a:lnTo>
                      <a:pt x="8744" y="2360"/>
                    </a:lnTo>
                    <a:lnTo>
                      <a:pt x="8749" y="2359"/>
                    </a:lnTo>
                    <a:lnTo>
                      <a:pt x="8757" y="2352"/>
                    </a:lnTo>
                    <a:lnTo>
                      <a:pt x="8757" y="2335"/>
                    </a:lnTo>
                    <a:lnTo>
                      <a:pt x="8747" y="2333"/>
                    </a:lnTo>
                    <a:lnTo>
                      <a:pt x="8746" y="2329"/>
                    </a:lnTo>
                    <a:lnTo>
                      <a:pt x="8755" y="2326"/>
                    </a:lnTo>
                    <a:lnTo>
                      <a:pt x="8764" y="2331"/>
                    </a:lnTo>
                    <a:lnTo>
                      <a:pt x="8773" y="2341"/>
                    </a:lnTo>
                    <a:lnTo>
                      <a:pt x="8785" y="2337"/>
                    </a:lnTo>
                    <a:lnTo>
                      <a:pt x="8776" y="2319"/>
                    </a:lnTo>
                    <a:lnTo>
                      <a:pt x="8776" y="2315"/>
                    </a:lnTo>
                    <a:lnTo>
                      <a:pt x="8770" y="2309"/>
                    </a:lnTo>
                    <a:lnTo>
                      <a:pt x="8758" y="2311"/>
                    </a:lnTo>
                    <a:lnTo>
                      <a:pt x="8758" y="2309"/>
                    </a:lnTo>
                    <a:lnTo>
                      <a:pt x="8752" y="2305"/>
                    </a:lnTo>
                    <a:lnTo>
                      <a:pt x="8750" y="2300"/>
                    </a:lnTo>
                    <a:lnTo>
                      <a:pt x="8761" y="2299"/>
                    </a:lnTo>
                    <a:lnTo>
                      <a:pt x="8764" y="2293"/>
                    </a:lnTo>
                    <a:lnTo>
                      <a:pt x="8758" y="2287"/>
                    </a:lnTo>
                    <a:lnTo>
                      <a:pt x="8744" y="2290"/>
                    </a:lnTo>
                    <a:lnTo>
                      <a:pt x="8753" y="2283"/>
                    </a:lnTo>
                    <a:lnTo>
                      <a:pt x="8765" y="2283"/>
                    </a:lnTo>
                    <a:lnTo>
                      <a:pt x="8770" y="2278"/>
                    </a:lnTo>
                    <a:lnTo>
                      <a:pt x="8769" y="2270"/>
                    </a:lnTo>
                    <a:lnTo>
                      <a:pt x="8779" y="2276"/>
                    </a:lnTo>
                    <a:lnTo>
                      <a:pt x="8801" y="2256"/>
                    </a:lnTo>
                    <a:lnTo>
                      <a:pt x="8796" y="2249"/>
                    </a:lnTo>
                    <a:lnTo>
                      <a:pt x="8790" y="2236"/>
                    </a:lnTo>
                    <a:lnTo>
                      <a:pt x="8780" y="2238"/>
                    </a:lnTo>
                    <a:lnTo>
                      <a:pt x="8769" y="2233"/>
                    </a:lnTo>
                    <a:lnTo>
                      <a:pt x="8795" y="2232"/>
                    </a:lnTo>
                    <a:lnTo>
                      <a:pt x="8792" y="2220"/>
                    </a:lnTo>
                    <a:lnTo>
                      <a:pt x="8796" y="2209"/>
                    </a:lnTo>
                    <a:lnTo>
                      <a:pt x="8811" y="2197"/>
                    </a:lnTo>
                    <a:lnTo>
                      <a:pt x="8824" y="2195"/>
                    </a:lnTo>
                    <a:lnTo>
                      <a:pt x="8841" y="2201"/>
                    </a:lnTo>
                    <a:lnTo>
                      <a:pt x="8852" y="2201"/>
                    </a:lnTo>
                    <a:lnTo>
                      <a:pt x="8857" y="2195"/>
                    </a:lnTo>
                    <a:lnTo>
                      <a:pt x="8854" y="2186"/>
                    </a:lnTo>
                    <a:lnTo>
                      <a:pt x="8839" y="2176"/>
                    </a:lnTo>
                    <a:lnTo>
                      <a:pt x="8835" y="2160"/>
                    </a:lnTo>
                    <a:lnTo>
                      <a:pt x="8840" y="2153"/>
                    </a:lnTo>
                    <a:lnTo>
                      <a:pt x="8850" y="2166"/>
                    </a:lnTo>
                    <a:lnTo>
                      <a:pt x="8861" y="2173"/>
                    </a:lnTo>
                    <a:lnTo>
                      <a:pt x="8867" y="2182"/>
                    </a:lnTo>
                    <a:lnTo>
                      <a:pt x="8881" y="2184"/>
                    </a:lnTo>
                    <a:lnTo>
                      <a:pt x="8883" y="2174"/>
                    </a:lnTo>
                    <a:lnTo>
                      <a:pt x="8882" y="2164"/>
                    </a:lnTo>
                    <a:lnTo>
                      <a:pt x="8886" y="2142"/>
                    </a:lnTo>
                    <a:lnTo>
                      <a:pt x="8898" y="2137"/>
                    </a:lnTo>
                    <a:lnTo>
                      <a:pt x="8906" y="2126"/>
                    </a:lnTo>
                    <a:lnTo>
                      <a:pt x="8916" y="2125"/>
                    </a:lnTo>
                    <a:lnTo>
                      <a:pt x="8926" y="2127"/>
                    </a:lnTo>
                    <a:lnTo>
                      <a:pt x="8931" y="2116"/>
                    </a:lnTo>
                    <a:lnTo>
                      <a:pt x="8921" y="2114"/>
                    </a:lnTo>
                    <a:lnTo>
                      <a:pt x="8917" y="2116"/>
                    </a:lnTo>
                    <a:lnTo>
                      <a:pt x="8909" y="2110"/>
                    </a:lnTo>
                    <a:lnTo>
                      <a:pt x="8902" y="2109"/>
                    </a:lnTo>
                    <a:lnTo>
                      <a:pt x="8904" y="2101"/>
                    </a:lnTo>
                    <a:lnTo>
                      <a:pt x="8895" y="2091"/>
                    </a:lnTo>
                    <a:lnTo>
                      <a:pt x="8883" y="2104"/>
                    </a:lnTo>
                    <a:lnTo>
                      <a:pt x="8878" y="2098"/>
                    </a:lnTo>
                    <a:lnTo>
                      <a:pt x="8886" y="2093"/>
                    </a:lnTo>
                    <a:lnTo>
                      <a:pt x="8886" y="2089"/>
                    </a:lnTo>
                    <a:lnTo>
                      <a:pt x="8874" y="2078"/>
                    </a:lnTo>
                    <a:lnTo>
                      <a:pt x="8862" y="2071"/>
                    </a:lnTo>
                    <a:lnTo>
                      <a:pt x="8856" y="2058"/>
                    </a:lnTo>
                    <a:lnTo>
                      <a:pt x="8841" y="2046"/>
                    </a:lnTo>
                    <a:lnTo>
                      <a:pt x="8834" y="2035"/>
                    </a:lnTo>
                    <a:lnTo>
                      <a:pt x="8834" y="2026"/>
                    </a:lnTo>
                    <a:lnTo>
                      <a:pt x="8823" y="2020"/>
                    </a:lnTo>
                    <a:lnTo>
                      <a:pt x="8819" y="2013"/>
                    </a:lnTo>
                    <a:lnTo>
                      <a:pt x="8817" y="2002"/>
                    </a:lnTo>
                    <a:lnTo>
                      <a:pt x="8769" y="1992"/>
                    </a:lnTo>
                    <a:lnTo>
                      <a:pt x="8759" y="1996"/>
                    </a:lnTo>
                    <a:lnTo>
                      <a:pt x="8781" y="2002"/>
                    </a:lnTo>
                    <a:lnTo>
                      <a:pt x="8777" y="2009"/>
                    </a:lnTo>
                    <a:lnTo>
                      <a:pt x="8766" y="2010"/>
                    </a:lnTo>
                    <a:lnTo>
                      <a:pt x="8755" y="2008"/>
                    </a:lnTo>
                    <a:lnTo>
                      <a:pt x="8737" y="1997"/>
                    </a:lnTo>
                    <a:lnTo>
                      <a:pt x="8741" y="2010"/>
                    </a:lnTo>
                    <a:lnTo>
                      <a:pt x="8737" y="2019"/>
                    </a:lnTo>
                    <a:lnTo>
                      <a:pt x="8732" y="2019"/>
                    </a:lnTo>
                    <a:lnTo>
                      <a:pt x="8728" y="2009"/>
                    </a:lnTo>
                    <a:lnTo>
                      <a:pt x="8723" y="2002"/>
                    </a:lnTo>
                    <a:lnTo>
                      <a:pt x="8726" y="1992"/>
                    </a:lnTo>
                    <a:lnTo>
                      <a:pt x="8734" y="1990"/>
                    </a:lnTo>
                    <a:lnTo>
                      <a:pt x="8723" y="1983"/>
                    </a:lnTo>
                    <a:lnTo>
                      <a:pt x="8717" y="1983"/>
                    </a:lnTo>
                    <a:lnTo>
                      <a:pt x="8715" y="1977"/>
                    </a:lnTo>
                    <a:lnTo>
                      <a:pt x="8707" y="1975"/>
                    </a:lnTo>
                    <a:lnTo>
                      <a:pt x="8709" y="1982"/>
                    </a:lnTo>
                    <a:lnTo>
                      <a:pt x="8704" y="1993"/>
                    </a:lnTo>
                    <a:lnTo>
                      <a:pt x="8700" y="1991"/>
                    </a:lnTo>
                    <a:lnTo>
                      <a:pt x="8698" y="1985"/>
                    </a:lnTo>
                    <a:lnTo>
                      <a:pt x="8685" y="1981"/>
                    </a:lnTo>
                    <a:lnTo>
                      <a:pt x="8674" y="1982"/>
                    </a:lnTo>
                    <a:lnTo>
                      <a:pt x="8663" y="1987"/>
                    </a:lnTo>
                    <a:lnTo>
                      <a:pt x="8668" y="1994"/>
                    </a:lnTo>
                    <a:lnTo>
                      <a:pt x="8671" y="1987"/>
                    </a:lnTo>
                    <a:lnTo>
                      <a:pt x="8683" y="1983"/>
                    </a:lnTo>
                    <a:lnTo>
                      <a:pt x="8684" y="1988"/>
                    </a:lnTo>
                    <a:lnTo>
                      <a:pt x="8677" y="1992"/>
                    </a:lnTo>
                    <a:lnTo>
                      <a:pt x="8690" y="1997"/>
                    </a:lnTo>
                    <a:lnTo>
                      <a:pt x="8690" y="2023"/>
                    </a:lnTo>
                    <a:lnTo>
                      <a:pt x="8685" y="2046"/>
                    </a:lnTo>
                    <a:lnTo>
                      <a:pt x="8693" y="2048"/>
                    </a:lnTo>
                    <a:lnTo>
                      <a:pt x="8696" y="2044"/>
                    </a:lnTo>
                    <a:lnTo>
                      <a:pt x="8700" y="2047"/>
                    </a:lnTo>
                    <a:lnTo>
                      <a:pt x="8706" y="2060"/>
                    </a:lnTo>
                    <a:lnTo>
                      <a:pt x="8706" y="2069"/>
                    </a:lnTo>
                    <a:lnTo>
                      <a:pt x="8704" y="2079"/>
                    </a:lnTo>
                    <a:lnTo>
                      <a:pt x="8696" y="2080"/>
                    </a:lnTo>
                    <a:lnTo>
                      <a:pt x="8693" y="2088"/>
                    </a:lnTo>
                    <a:lnTo>
                      <a:pt x="8693" y="2080"/>
                    </a:lnTo>
                    <a:lnTo>
                      <a:pt x="8695" y="2076"/>
                    </a:lnTo>
                    <a:lnTo>
                      <a:pt x="8695" y="2061"/>
                    </a:lnTo>
                    <a:lnTo>
                      <a:pt x="8683" y="2056"/>
                    </a:lnTo>
                    <a:lnTo>
                      <a:pt x="8673" y="2057"/>
                    </a:lnTo>
                    <a:lnTo>
                      <a:pt x="8671" y="2047"/>
                    </a:lnTo>
                    <a:lnTo>
                      <a:pt x="8672" y="2041"/>
                    </a:lnTo>
                    <a:lnTo>
                      <a:pt x="8660" y="2034"/>
                    </a:lnTo>
                    <a:lnTo>
                      <a:pt x="8655" y="2025"/>
                    </a:lnTo>
                    <a:lnTo>
                      <a:pt x="8657" y="2013"/>
                    </a:lnTo>
                    <a:lnTo>
                      <a:pt x="8656" y="2002"/>
                    </a:lnTo>
                    <a:lnTo>
                      <a:pt x="8650" y="1987"/>
                    </a:lnTo>
                    <a:lnTo>
                      <a:pt x="8647" y="1971"/>
                    </a:lnTo>
                    <a:lnTo>
                      <a:pt x="8642" y="1949"/>
                    </a:lnTo>
                    <a:lnTo>
                      <a:pt x="8637" y="1940"/>
                    </a:lnTo>
                    <a:lnTo>
                      <a:pt x="8640" y="1932"/>
                    </a:lnTo>
                    <a:lnTo>
                      <a:pt x="8647" y="1940"/>
                    </a:lnTo>
                    <a:lnTo>
                      <a:pt x="8648" y="1951"/>
                    </a:lnTo>
                    <a:lnTo>
                      <a:pt x="8651" y="1947"/>
                    </a:lnTo>
                    <a:lnTo>
                      <a:pt x="8647" y="1938"/>
                    </a:lnTo>
                    <a:lnTo>
                      <a:pt x="8623" y="1920"/>
                    </a:lnTo>
                    <a:lnTo>
                      <a:pt x="8619" y="1906"/>
                    </a:lnTo>
                    <a:lnTo>
                      <a:pt x="8618" y="1897"/>
                    </a:lnTo>
                    <a:lnTo>
                      <a:pt x="8592" y="1884"/>
                    </a:lnTo>
                    <a:lnTo>
                      <a:pt x="8588" y="1886"/>
                    </a:lnTo>
                    <a:lnTo>
                      <a:pt x="8592" y="1897"/>
                    </a:lnTo>
                    <a:lnTo>
                      <a:pt x="8599" y="1910"/>
                    </a:lnTo>
                    <a:lnTo>
                      <a:pt x="8605" y="1916"/>
                    </a:lnTo>
                    <a:lnTo>
                      <a:pt x="8610" y="1916"/>
                    </a:lnTo>
                    <a:lnTo>
                      <a:pt x="8615" y="1923"/>
                    </a:lnTo>
                    <a:lnTo>
                      <a:pt x="8617" y="1932"/>
                    </a:lnTo>
                    <a:lnTo>
                      <a:pt x="8608" y="1928"/>
                    </a:lnTo>
                    <a:lnTo>
                      <a:pt x="8578" y="1906"/>
                    </a:lnTo>
                    <a:lnTo>
                      <a:pt x="8569" y="1904"/>
                    </a:lnTo>
                    <a:lnTo>
                      <a:pt x="8559" y="1897"/>
                    </a:lnTo>
                    <a:lnTo>
                      <a:pt x="8564" y="1891"/>
                    </a:lnTo>
                    <a:lnTo>
                      <a:pt x="8574" y="1889"/>
                    </a:lnTo>
                    <a:lnTo>
                      <a:pt x="8575" y="1879"/>
                    </a:lnTo>
                    <a:lnTo>
                      <a:pt x="8577" y="1874"/>
                    </a:lnTo>
                    <a:lnTo>
                      <a:pt x="8556" y="1869"/>
                    </a:lnTo>
                    <a:lnTo>
                      <a:pt x="8545" y="1869"/>
                    </a:lnTo>
                    <a:lnTo>
                      <a:pt x="8538" y="1863"/>
                    </a:lnTo>
                    <a:lnTo>
                      <a:pt x="8527" y="1859"/>
                    </a:lnTo>
                    <a:lnTo>
                      <a:pt x="8532" y="1852"/>
                    </a:lnTo>
                    <a:lnTo>
                      <a:pt x="8537" y="1851"/>
                    </a:lnTo>
                    <a:lnTo>
                      <a:pt x="8534" y="1845"/>
                    </a:lnTo>
                    <a:lnTo>
                      <a:pt x="8532" y="1836"/>
                    </a:lnTo>
                    <a:lnTo>
                      <a:pt x="8515" y="1836"/>
                    </a:lnTo>
                    <a:lnTo>
                      <a:pt x="8517" y="1829"/>
                    </a:lnTo>
                    <a:lnTo>
                      <a:pt x="8510" y="1818"/>
                    </a:lnTo>
                    <a:lnTo>
                      <a:pt x="8501" y="1820"/>
                    </a:lnTo>
                    <a:lnTo>
                      <a:pt x="8501" y="1816"/>
                    </a:lnTo>
                    <a:lnTo>
                      <a:pt x="8489" y="1808"/>
                    </a:lnTo>
                    <a:lnTo>
                      <a:pt x="8470" y="1816"/>
                    </a:lnTo>
                    <a:lnTo>
                      <a:pt x="8469" y="1810"/>
                    </a:lnTo>
                    <a:lnTo>
                      <a:pt x="8472" y="1802"/>
                    </a:lnTo>
                    <a:lnTo>
                      <a:pt x="8470" y="1795"/>
                    </a:lnTo>
                    <a:lnTo>
                      <a:pt x="8465" y="1787"/>
                    </a:lnTo>
                    <a:lnTo>
                      <a:pt x="8453" y="1776"/>
                    </a:lnTo>
                    <a:lnTo>
                      <a:pt x="8463" y="1789"/>
                    </a:lnTo>
                    <a:lnTo>
                      <a:pt x="8448" y="1782"/>
                    </a:lnTo>
                    <a:lnTo>
                      <a:pt x="8442" y="1782"/>
                    </a:lnTo>
                    <a:lnTo>
                      <a:pt x="8433" y="1773"/>
                    </a:lnTo>
                    <a:lnTo>
                      <a:pt x="8431" y="1752"/>
                    </a:lnTo>
                    <a:lnTo>
                      <a:pt x="8425" y="1740"/>
                    </a:lnTo>
                    <a:lnTo>
                      <a:pt x="8419" y="1740"/>
                    </a:lnTo>
                    <a:lnTo>
                      <a:pt x="8394" y="1729"/>
                    </a:lnTo>
                    <a:lnTo>
                      <a:pt x="8387" y="1721"/>
                    </a:lnTo>
                    <a:lnTo>
                      <a:pt x="8375" y="1722"/>
                    </a:lnTo>
                    <a:lnTo>
                      <a:pt x="8363" y="1716"/>
                    </a:lnTo>
                    <a:lnTo>
                      <a:pt x="8363" y="1716"/>
                    </a:lnTo>
                    <a:lnTo>
                      <a:pt x="8317" y="1666"/>
                    </a:lnTo>
                    <a:lnTo>
                      <a:pt x="8295" y="1652"/>
                    </a:lnTo>
                    <a:lnTo>
                      <a:pt x="8282" y="1648"/>
                    </a:lnTo>
                    <a:lnTo>
                      <a:pt x="8276" y="1637"/>
                    </a:lnTo>
                    <a:lnTo>
                      <a:pt x="8271" y="1641"/>
                    </a:lnTo>
                    <a:lnTo>
                      <a:pt x="8234" y="1622"/>
                    </a:lnTo>
                    <a:lnTo>
                      <a:pt x="8220" y="1606"/>
                    </a:lnTo>
                    <a:lnTo>
                      <a:pt x="8212" y="1609"/>
                    </a:lnTo>
                    <a:lnTo>
                      <a:pt x="8191" y="1599"/>
                    </a:lnTo>
                    <a:lnTo>
                      <a:pt x="8179" y="1598"/>
                    </a:lnTo>
                    <a:lnTo>
                      <a:pt x="8150" y="1569"/>
                    </a:lnTo>
                    <a:lnTo>
                      <a:pt x="8137" y="1567"/>
                    </a:lnTo>
                    <a:lnTo>
                      <a:pt x="8086" y="1566"/>
                    </a:lnTo>
                    <a:lnTo>
                      <a:pt x="8081" y="1571"/>
                    </a:lnTo>
                    <a:lnTo>
                      <a:pt x="8066" y="1574"/>
                    </a:lnTo>
                    <a:lnTo>
                      <a:pt x="8056" y="1568"/>
                    </a:lnTo>
                    <a:lnTo>
                      <a:pt x="8042" y="1563"/>
                    </a:lnTo>
                    <a:lnTo>
                      <a:pt x="8028" y="1567"/>
                    </a:lnTo>
                    <a:lnTo>
                      <a:pt x="8005" y="1565"/>
                    </a:lnTo>
                    <a:lnTo>
                      <a:pt x="7992" y="1571"/>
                    </a:lnTo>
                    <a:lnTo>
                      <a:pt x="7978" y="1568"/>
                    </a:lnTo>
                    <a:lnTo>
                      <a:pt x="7952" y="1553"/>
                    </a:lnTo>
                    <a:lnTo>
                      <a:pt x="7945" y="1556"/>
                    </a:lnTo>
                    <a:lnTo>
                      <a:pt x="7877" y="1539"/>
                    </a:lnTo>
                    <a:lnTo>
                      <a:pt x="7850" y="1539"/>
                    </a:lnTo>
                    <a:lnTo>
                      <a:pt x="7840" y="1545"/>
                    </a:lnTo>
                    <a:lnTo>
                      <a:pt x="7839" y="1557"/>
                    </a:lnTo>
                    <a:lnTo>
                      <a:pt x="7843" y="1567"/>
                    </a:lnTo>
                    <a:lnTo>
                      <a:pt x="7841" y="1589"/>
                    </a:lnTo>
                    <a:lnTo>
                      <a:pt x="7824" y="1595"/>
                    </a:lnTo>
                    <a:lnTo>
                      <a:pt x="7819" y="1608"/>
                    </a:lnTo>
                    <a:lnTo>
                      <a:pt x="7849" y="1615"/>
                    </a:lnTo>
                    <a:lnTo>
                      <a:pt x="7860" y="1651"/>
                    </a:lnTo>
                    <a:lnTo>
                      <a:pt x="7866" y="1657"/>
                    </a:lnTo>
                    <a:lnTo>
                      <a:pt x="7866" y="1666"/>
                    </a:lnTo>
                    <a:lnTo>
                      <a:pt x="7871" y="1689"/>
                    </a:lnTo>
                    <a:lnTo>
                      <a:pt x="7840" y="1725"/>
                    </a:lnTo>
                    <a:lnTo>
                      <a:pt x="7820" y="1739"/>
                    </a:lnTo>
                    <a:lnTo>
                      <a:pt x="7797" y="1738"/>
                    </a:lnTo>
                    <a:lnTo>
                      <a:pt x="7790" y="1733"/>
                    </a:lnTo>
                    <a:lnTo>
                      <a:pt x="7782" y="1711"/>
                    </a:lnTo>
                    <a:lnTo>
                      <a:pt x="7777" y="1700"/>
                    </a:lnTo>
                    <a:lnTo>
                      <a:pt x="7762" y="1690"/>
                    </a:lnTo>
                    <a:lnTo>
                      <a:pt x="7760" y="1684"/>
                    </a:lnTo>
                    <a:lnTo>
                      <a:pt x="7750" y="1678"/>
                    </a:lnTo>
                    <a:lnTo>
                      <a:pt x="7727" y="1675"/>
                    </a:lnTo>
                    <a:lnTo>
                      <a:pt x="7721" y="1670"/>
                    </a:lnTo>
                    <a:lnTo>
                      <a:pt x="7719" y="1663"/>
                    </a:lnTo>
                    <a:lnTo>
                      <a:pt x="7717" y="1655"/>
                    </a:lnTo>
                    <a:lnTo>
                      <a:pt x="7720" y="1625"/>
                    </a:lnTo>
                    <a:lnTo>
                      <a:pt x="7716" y="1614"/>
                    </a:lnTo>
                    <a:lnTo>
                      <a:pt x="7698" y="1608"/>
                    </a:lnTo>
                    <a:lnTo>
                      <a:pt x="7700" y="1598"/>
                    </a:lnTo>
                    <a:lnTo>
                      <a:pt x="7707" y="1595"/>
                    </a:lnTo>
                    <a:lnTo>
                      <a:pt x="7706" y="1590"/>
                    </a:lnTo>
                    <a:lnTo>
                      <a:pt x="7693" y="1582"/>
                    </a:lnTo>
                    <a:lnTo>
                      <a:pt x="7685" y="1584"/>
                    </a:lnTo>
                    <a:lnTo>
                      <a:pt x="7679" y="1590"/>
                    </a:lnTo>
                    <a:lnTo>
                      <a:pt x="7650" y="1627"/>
                    </a:lnTo>
                    <a:lnTo>
                      <a:pt x="7641" y="1628"/>
                    </a:lnTo>
                    <a:lnTo>
                      <a:pt x="7635" y="1626"/>
                    </a:lnTo>
                    <a:lnTo>
                      <a:pt x="7613" y="1626"/>
                    </a:lnTo>
                    <a:lnTo>
                      <a:pt x="7591" y="1614"/>
                    </a:lnTo>
                    <a:lnTo>
                      <a:pt x="7559" y="1610"/>
                    </a:lnTo>
                    <a:lnTo>
                      <a:pt x="7547" y="1614"/>
                    </a:lnTo>
                    <a:lnTo>
                      <a:pt x="7544" y="1617"/>
                    </a:lnTo>
                    <a:lnTo>
                      <a:pt x="7542" y="1614"/>
                    </a:lnTo>
                    <a:lnTo>
                      <a:pt x="7518" y="1616"/>
                    </a:lnTo>
                    <a:lnTo>
                      <a:pt x="7504" y="1606"/>
                    </a:lnTo>
                    <a:lnTo>
                      <a:pt x="7489" y="1582"/>
                    </a:lnTo>
                    <a:lnTo>
                      <a:pt x="7469" y="1594"/>
                    </a:lnTo>
                    <a:lnTo>
                      <a:pt x="7438" y="1590"/>
                    </a:lnTo>
                    <a:lnTo>
                      <a:pt x="7420" y="1600"/>
                    </a:lnTo>
                    <a:lnTo>
                      <a:pt x="7405" y="1594"/>
                    </a:lnTo>
                    <a:lnTo>
                      <a:pt x="7398" y="1594"/>
                    </a:lnTo>
                    <a:lnTo>
                      <a:pt x="7393" y="1599"/>
                    </a:lnTo>
                    <a:lnTo>
                      <a:pt x="7389" y="1606"/>
                    </a:lnTo>
                    <a:lnTo>
                      <a:pt x="7382" y="1606"/>
                    </a:lnTo>
                    <a:lnTo>
                      <a:pt x="7378" y="1623"/>
                    </a:lnTo>
                    <a:lnTo>
                      <a:pt x="7362" y="1622"/>
                    </a:lnTo>
                    <a:lnTo>
                      <a:pt x="7356" y="1635"/>
                    </a:lnTo>
                    <a:lnTo>
                      <a:pt x="7346" y="1646"/>
                    </a:lnTo>
                    <a:lnTo>
                      <a:pt x="7338" y="1643"/>
                    </a:lnTo>
                    <a:lnTo>
                      <a:pt x="7339" y="1626"/>
                    </a:lnTo>
                    <a:lnTo>
                      <a:pt x="7336" y="1616"/>
                    </a:lnTo>
                    <a:lnTo>
                      <a:pt x="7327" y="1620"/>
                    </a:lnTo>
                    <a:lnTo>
                      <a:pt x="7322" y="1617"/>
                    </a:lnTo>
                    <a:lnTo>
                      <a:pt x="7314" y="1605"/>
                    </a:lnTo>
                    <a:lnTo>
                      <a:pt x="7306" y="1596"/>
                    </a:lnTo>
                    <a:lnTo>
                      <a:pt x="7293" y="1590"/>
                    </a:lnTo>
                    <a:lnTo>
                      <a:pt x="7284" y="1590"/>
                    </a:lnTo>
                    <a:lnTo>
                      <a:pt x="7273" y="1590"/>
                    </a:lnTo>
                    <a:lnTo>
                      <a:pt x="7268" y="1582"/>
                    </a:lnTo>
                    <a:lnTo>
                      <a:pt x="7250" y="1578"/>
                    </a:lnTo>
                    <a:lnTo>
                      <a:pt x="7250" y="1569"/>
                    </a:lnTo>
                    <a:lnTo>
                      <a:pt x="7270" y="1509"/>
                    </a:lnTo>
                    <a:lnTo>
                      <a:pt x="7270" y="1497"/>
                    </a:lnTo>
                    <a:lnTo>
                      <a:pt x="7268" y="1486"/>
                    </a:lnTo>
                    <a:lnTo>
                      <a:pt x="7268" y="1480"/>
                    </a:lnTo>
                    <a:lnTo>
                      <a:pt x="7258" y="1459"/>
                    </a:lnTo>
                    <a:lnTo>
                      <a:pt x="7258" y="1455"/>
                    </a:lnTo>
                    <a:lnTo>
                      <a:pt x="7247" y="1444"/>
                    </a:lnTo>
                    <a:lnTo>
                      <a:pt x="7238" y="1431"/>
                    </a:lnTo>
                    <a:lnTo>
                      <a:pt x="7232" y="1426"/>
                    </a:lnTo>
                    <a:lnTo>
                      <a:pt x="7222" y="1409"/>
                    </a:lnTo>
                    <a:lnTo>
                      <a:pt x="7212" y="1402"/>
                    </a:lnTo>
                    <a:lnTo>
                      <a:pt x="7204" y="1393"/>
                    </a:lnTo>
                    <a:lnTo>
                      <a:pt x="7192" y="1388"/>
                    </a:lnTo>
                    <a:lnTo>
                      <a:pt x="7152" y="1384"/>
                    </a:lnTo>
                    <a:lnTo>
                      <a:pt x="7139" y="1379"/>
                    </a:lnTo>
                    <a:lnTo>
                      <a:pt x="7112" y="1378"/>
                    </a:lnTo>
                    <a:lnTo>
                      <a:pt x="7090" y="1382"/>
                    </a:lnTo>
                    <a:lnTo>
                      <a:pt x="7064" y="1380"/>
                    </a:lnTo>
                    <a:lnTo>
                      <a:pt x="7051" y="1383"/>
                    </a:lnTo>
                    <a:lnTo>
                      <a:pt x="7047" y="1388"/>
                    </a:lnTo>
                    <a:lnTo>
                      <a:pt x="7024" y="1385"/>
                    </a:lnTo>
                    <a:lnTo>
                      <a:pt x="7017" y="1393"/>
                    </a:lnTo>
                    <a:lnTo>
                      <a:pt x="7006" y="1393"/>
                    </a:lnTo>
                    <a:lnTo>
                      <a:pt x="6979" y="1386"/>
                    </a:lnTo>
                    <a:lnTo>
                      <a:pt x="6973" y="1388"/>
                    </a:lnTo>
                    <a:lnTo>
                      <a:pt x="6964" y="1396"/>
                    </a:lnTo>
                    <a:lnTo>
                      <a:pt x="6951" y="1400"/>
                    </a:lnTo>
                    <a:lnTo>
                      <a:pt x="6941" y="1395"/>
                    </a:lnTo>
                    <a:lnTo>
                      <a:pt x="6920" y="1396"/>
                    </a:lnTo>
                    <a:lnTo>
                      <a:pt x="6913" y="1400"/>
                    </a:lnTo>
                    <a:lnTo>
                      <a:pt x="6905" y="1397"/>
                    </a:lnTo>
                    <a:lnTo>
                      <a:pt x="6881" y="1410"/>
                    </a:lnTo>
                    <a:lnTo>
                      <a:pt x="6870" y="1410"/>
                    </a:lnTo>
                    <a:lnTo>
                      <a:pt x="6861" y="1417"/>
                    </a:lnTo>
                    <a:lnTo>
                      <a:pt x="6855" y="1409"/>
                    </a:lnTo>
                    <a:lnTo>
                      <a:pt x="6837" y="1393"/>
                    </a:lnTo>
                    <a:lnTo>
                      <a:pt x="6823" y="1391"/>
                    </a:lnTo>
                    <a:lnTo>
                      <a:pt x="6817" y="1386"/>
                    </a:lnTo>
                    <a:lnTo>
                      <a:pt x="6840" y="1379"/>
                    </a:lnTo>
                    <a:lnTo>
                      <a:pt x="6848" y="1368"/>
                    </a:lnTo>
                    <a:lnTo>
                      <a:pt x="6850" y="1354"/>
                    </a:lnTo>
                    <a:lnTo>
                      <a:pt x="6814" y="1323"/>
                    </a:lnTo>
                    <a:lnTo>
                      <a:pt x="6811" y="1315"/>
                    </a:lnTo>
                    <a:lnTo>
                      <a:pt x="6808" y="1307"/>
                    </a:lnTo>
                    <a:lnTo>
                      <a:pt x="6786" y="1310"/>
                    </a:lnTo>
                    <a:lnTo>
                      <a:pt x="6769" y="1316"/>
                    </a:lnTo>
                    <a:lnTo>
                      <a:pt x="6759" y="1316"/>
                    </a:lnTo>
                    <a:lnTo>
                      <a:pt x="6755" y="1307"/>
                    </a:lnTo>
                    <a:lnTo>
                      <a:pt x="6755" y="1299"/>
                    </a:lnTo>
                    <a:lnTo>
                      <a:pt x="6737" y="1288"/>
                    </a:lnTo>
                    <a:lnTo>
                      <a:pt x="6732" y="1276"/>
                    </a:lnTo>
                    <a:lnTo>
                      <a:pt x="6725" y="1275"/>
                    </a:lnTo>
                    <a:lnTo>
                      <a:pt x="6706" y="1264"/>
                    </a:lnTo>
                    <a:lnTo>
                      <a:pt x="6701" y="1271"/>
                    </a:lnTo>
                    <a:lnTo>
                      <a:pt x="6692" y="1272"/>
                    </a:lnTo>
                    <a:lnTo>
                      <a:pt x="6685" y="1267"/>
                    </a:lnTo>
                    <a:lnTo>
                      <a:pt x="6671" y="1264"/>
                    </a:lnTo>
                    <a:lnTo>
                      <a:pt x="6665" y="1266"/>
                    </a:lnTo>
                    <a:lnTo>
                      <a:pt x="6665" y="1260"/>
                    </a:lnTo>
                    <a:lnTo>
                      <a:pt x="6684" y="1232"/>
                    </a:lnTo>
                    <a:lnTo>
                      <a:pt x="6690" y="1227"/>
                    </a:lnTo>
                    <a:lnTo>
                      <a:pt x="6703" y="1237"/>
                    </a:lnTo>
                    <a:lnTo>
                      <a:pt x="6709" y="1245"/>
                    </a:lnTo>
                    <a:lnTo>
                      <a:pt x="6722" y="1237"/>
                    </a:lnTo>
                    <a:lnTo>
                      <a:pt x="6722" y="1226"/>
                    </a:lnTo>
                    <a:lnTo>
                      <a:pt x="6721" y="1217"/>
                    </a:lnTo>
                    <a:lnTo>
                      <a:pt x="6708" y="1181"/>
                    </a:lnTo>
                    <a:lnTo>
                      <a:pt x="6689" y="1169"/>
                    </a:lnTo>
                    <a:lnTo>
                      <a:pt x="6678" y="1162"/>
                    </a:lnTo>
                    <a:lnTo>
                      <a:pt x="6662" y="1159"/>
                    </a:lnTo>
                    <a:lnTo>
                      <a:pt x="6656" y="1153"/>
                    </a:lnTo>
                    <a:lnTo>
                      <a:pt x="6636" y="1143"/>
                    </a:lnTo>
                    <a:lnTo>
                      <a:pt x="6617" y="1147"/>
                    </a:lnTo>
                    <a:lnTo>
                      <a:pt x="6615" y="1151"/>
                    </a:lnTo>
                    <a:lnTo>
                      <a:pt x="6612" y="1144"/>
                    </a:lnTo>
                    <a:lnTo>
                      <a:pt x="6603" y="1143"/>
                    </a:lnTo>
                    <a:lnTo>
                      <a:pt x="6575" y="1143"/>
                    </a:lnTo>
                    <a:lnTo>
                      <a:pt x="6565" y="1148"/>
                    </a:lnTo>
                    <a:lnTo>
                      <a:pt x="6540" y="1142"/>
                    </a:lnTo>
                    <a:lnTo>
                      <a:pt x="6528" y="1131"/>
                    </a:lnTo>
                    <a:lnTo>
                      <a:pt x="6512" y="1131"/>
                    </a:lnTo>
                    <a:lnTo>
                      <a:pt x="6490" y="1109"/>
                    </a:lnTo>
                    <a:lnTo>
                      <a:pt x="6484" y="1111"/>
                    </a:lnTo>
                    <a:lnTo>
                      <a:pt x="6443" y="1106"/>
                    </a:lnTo>
                    <a:lnTo>
                      <a:pt x="6419" y="1092"/>
                    </a:lnTo>
                    <a:lnTo>
                      <a:pt x="6378" y="1089"/>
                    </a:lnTo>
                    <a:lnTo>
                      <a:pt x="6365" y="1084"/>
                    </a:lnTo>
                    <a:lnTo>
                      <a:pt x="6319" y="1086"/>
                    </a:lnTo>
                    <a:lnTo>
                      <a:pt x="6264" y="1079"/>
                    </a:lnTo>
                    <a:lnTo>
                      <a:pt x="6257" y="1073"/>
                    </a:lnTo>
                    <a:lnTo>
                      <a:pt x="6252" y="1066"/>
                    </a:lnTo>
                    <a:lnTo>
                      <a:pt x="6242" y="1060"/>
                    </a:lnTo>
                    <a:lnTo>
                      <a:pt x="6232" y="1058"/>
                    </a:lnTo>
                    <a:lnTo>
                      <a:pt x="6225" y="1057"/>
                    </a:lnTo>
                    <a:lnTo>
                      <a:pt x="6217" y="1068"/>
                    </a:lnTo>
                    <a:lnTo>
                      <a:pt x="6216" y="1074"/>
                    </a:lnTo>
                    <a:lnTo>
                      <a:pt x="6226" y="1084"/>
                    </a:lnTo>
                    <a:lnTo>
                      <a:pt x="6227" y="1093"/>
                    </a:lnTo>
                    <a:lnTo>
                      <a:pt x="6235" y="1105"/>
                    </a:lnTo>
                    <a:lnTo>
                      <a:pt x="6227" y="1109"/>
                    </a:lnTo>
                    <a:lnTo>
                      <a:pt x="6216" y="1119"/>
                    </a:lnTo>
                    <a:lnTo>
                      <a:pt x="6211" y="1127"/>
                    </a:lnTo>
                    <a:lnTo>
                      <a:pt x="6206" y="1152"/>
                    </a:lnTo>
                    <a:lnTo>
                      <a:pt x="6199" y="1167"/>
                    </a:lnTo>
                    <a:lnTo>
                      <a:pt x="6192" y="1176"/>
                    </a:lnTo>
                    <a:lnTo>
                      <a:pt x="6179" y="1179"/>
                    </a:lnTo>
                    <a:lnTo>
                      <a:pt x="6166" y="1191"/>
                    </a:lnTo>
                    <a:lnTo>
                      <a:pt x="6158" y="1205"/>
                    </a:lnTo>
                    <a:lnTo>
                      <a:pt x="6157" y="1212"/>
                    </a:lnTo>
                    <a:lnTo>
                      <a:pt x="6163" y="1226"/>
                    </a:lnTo>
                    <a:lnTo>
                      <a:pt x="6165" y="1234"/>
                    </a:lnTo>
                    <a:lnTo>
                      <a:pt x="6155" y="1235"/>
                    </a:lnTo>
                    <a:lnTo>
                      <a:pt x="6156" y="1255"/>
                    </a:lnTo>
                    <a:lnTo>
                      <a:pt x="6161" y="1269"/>
                    </a:lnTo>
                    <a:lnTo>
                      <a:pt x="6171" y="1280"/>
                    </a:lnTo>
                    <a:lnTo>
                      <a:pt x="6173" y="1286"/>
                    </a:lnTo>
                    <a:lnTo>
                      <a:pt x="6173" y="1298"/>
                    </a:lnTo>
                    <a:lnTo>
                      <a:pt x="6171" y="1307"/>
                    </a:lnTo>
                    <a:lnTo>
                      <a:pt x="6161" y="1307"/>
                    </a:lnTo>
                    <a:lnTo>
                      <a:pt x="6141" y="1294"/>
                    </a:lnTo>
                    <a:lnTo>
                      <a:pt x="6135" y="1313"/>
                    </a:lnTo>
                    <a:lnTo>
                      <a:pt x="6120" y="1307"/>
                    </a:lnTo>
                    <a:lnTo>
                      <a:pt x="6115" y="1314"/>
                    </a:lnTo>
                    <a:lnTo>
                      <a:pt x="6113" y="1309"/>
                    </a:lnTo>
                    <a:lnTo>
                      <a:pt x="6093" y="1325"/>
                    </a:lnTo>
                    <a:lnTo>
                      <a:pt x="6088" y="1334"/>
                    </a:lnTo>
                    <a:lnTo>
                      <a:pt x="6080" y="1340"/>
                    </a:lnTo>
                    <a:lnTo>
                      <a:pt x="6076" y="1352"/>
                    </a:lnTo>
                    <a:lnTo>
                      <a:pt x="6065" y="1351"/>
                    </a:lnTo>
                    <a:lnTo>
                      <a:pt x="6060" y="1357"/>
                    </a:lnTo>
                    <a:lnTo>
                      <a:pt x="6054" y="1350"/>
                    </a:lnTo>
                    <a:lnTo>
                      <a:pt x="6047" y="1348"/>
                    </a:lnTo>
                    <a:lnTo>
                      <a:pt x="6042" y="1343"/>
                    </a:lnTo>
                    <a:lnTo>
                      <a:pt x="6042" y="1334"/>
                    </a:lnTo>
                    <a:lnTo>
                      <a:pt x="6033" y="1331"/>
                    </a:lnTo>
                    <a:lnTo>
                      <a:pt x="6029" y="1320"/>
                    </a:lnTo>
                    <a:lnTo>
                      <a:pt x="6021" y="1314"/>
                    </a:lnTo>
                    <a:lnTo>
                      <a:pt x="6013" y="1314"/>
                    </a:lnTo>
                    <a:lnTo>
                      <a:pt x="5985" y="1293"/>
                    </a:lnTo>
                    <a:lnTo>
                      <a:pt x="5972" y="1294"/>
                    </a:lnTo>
                    <a:lnTo>
                      <a:pt x="5956" y="1288"/>
                    </a:lnTo>
                    <a:lnTo>
                      <a:pt x="5950" y="1281"/>
                    </a:lnTo>
                    <a:lnTo>
                      <a:pt x="5941" y="1280"/>
                    </a:lnTo>
                    <a:lnTo>
                      <a:pt x="5929" y="1272"/>
                    </a:lnTo>
                    <a:lnTo>
                      <a:pt x="5898" y="1276"/>
                    </a:lnTo>
                    <a:lnTo>
                      <a:pt x="5887" y="1294"/>
                    </a:lnTo>
                    <a:lnTo>
                      <a:pt x="5886" y="1304"/>
                    </a:lnTo>
                    <a:lnTo>
                      <a:pt x="5888" y="1318"/>
                    </a:lnTo>
                    <a:lnTo>
                      <a:pt x="5887" y="1324"/>
                    </a:lnTo>
                    <a:lnTo>
                      <a:pt x="5877" y="1309"/>
                    </a:lnTo>
                    <a:lnTo>
                      <a:pt x="5872" y="1314"/>
                    </a:lnTo>
                    <a:lnTo>
                      <a:pt x="5845" y="1309"/>
                    </a:lnTo>
                    <a:lnTo>
                      <a:pt x="5834" y="1314"/>
                    </a:lnTo>
                    <a:lnTo>
                      <a:pt x="5824" y="1312"/>
                    </a:lnTo>
                    <a:lnTo>
                      <a:pt x="5811" y="1292"/>
                    </a:lnTo>
                    <a:lnTo>
                      <a:pt x="5802" y="1287"/>
                    </a:lnTo>
                    <a:lnTo>
                      <a:pt x="5792" y="1264"/>
                    </a:lnTo>
                    <a:lnTo>
                      <a:pt x="5783" y="1254"/>
                    </a:lnTo>
                    <a:lnTo>
                      <a:pt x="5775" y="1232"/>
                    </a:lnTo>
                    <a:lnTo>
                      <a:pt x="5774" y="1217"/>
                    </a:lnTo>
                    <a:lnTo>
                      <a:pt x="5773" y="1214"/>
                    </a:lnTo>
                    <a:lnTo>
                      <a:pt x="5767" y="1218"/>
                    </a:lnTo>
                    <a:lnTo>
                      <a:pt x="5762" y="1232"/>
                    </a:lnTo>
                    <a:lnTo>
                      <a:pt x="5744" y="1275"/>
                    </a:lnTo>
                    <a:lnTo>
                      <a:pt x="5737" y="1289"/>
                    </a:lnTo>
                    <a:lnTo>
                      <a:pt x="5736" y="1307"/>
                    </a:lnTo>
                    <a:lnTo>
                      <a:pt x="5733" y="1319"/>
                    </a:lnTo>
                    <a:lnTo>
                      <a:pt x="5735" y="1353"/>
                    </a:lnTo>
                    <a:lnTo>
                      <a:pt x="5727" y="1358"/>
                    </a:lnTo>
                    <a:lnTo>
                      <a:pt x="5719" y="1380"/>
                    </a:lnTo>
                    <a:lnTo>
                      <a:pt x="5712" y="1388"/>
                    </a:lnTo>
                    <a:lnTo>
                      <a:pt x="5710" y="1406"/>
                    </a:lnTo>
                    <a:lnTo>
                      <a:pt x="5700" y="1418"/>
                    </a:lnTo>
                    <a:lnTo>
                      <a:pt x="5697" y="1433"/>
                    </a:lnTo>
                    <a:lnTo>
                      <a:pt x="5684" y="1427"/>
                    </a:lnTo>
                    <a:lnTo>
                      <a:pt x="5674" y="1395"/>
                    </a:lnTo>
                    <a:lnTo>
                      <a:pt x="5671" y="1393"/>
                    </a:lnTo>
                    <a:lnTo>
                      <a:pt x="5669" y="1405"/>
                    </a:lnTo>
                    <a:lnTo>
                      <a:pt x="5662" y="1406"/>
                    </a:lnTo>
                    <a:lnTo>
                      <a:pt x="5656" y="1397"/>
                    </a:lnTo>
                    <a:lnTo>
                      <a:pt x="5649" y="1399"/>
                    </a:lnTo>
                    <a:lnTo>
                      <a:pt x="5641" y="1394"/>
                    </a:lnTo>
                    <a:lnTo>
                      <a:pt x="5636" y="1386"/>
                    </a:lnTo>
                    <a:lnTo>
                      <a:pt x="5636" y="1379"/>
                    </a:lnTo>
                    <a:lnTo>
                      <a:pt x="5627" y="1368"/>
                    </a:lnTo>
                    <a:lnTo>
                      <a:pt x="5620" y="1375"/>
                    </a:lnTo>
                    <a:lnTo>
                      <a:pt x="5618" y="1369"/>
                    </a:lnTo>
                    <a:lnTo>
                      <a:pt x="5613" y="1364"/>
                    </a:lnTo>
                    <a:lnTo>
                      <a:pt x="5609" y="1354"/>
                    </a:lnTo>
                    <a:lnTo>
                      <a:pt x="5607" y="1340"/>
                    </a:lnTo>
                    <a:lnTo>
                      <a:pt x="5599" y="1336"/>
                    </a:lnTo>
                    <a:lnTo>
                      <a:pt x="5596" y="1340"/>
                    </a:lnTo>
                    <a:lnTo>
                      <a:pt x="5596" y="1332"/>
                    </a:lnTo>
                    <a:lnTo>
                      <a:pt x="5588" y="1318"/>
                    </a:lnTo>
                    <a:lnTo>
                      <a:pt x="5586" y="1303"/>
                    </a:lnTo>
                    <a:lnTo>
                      <a:pt x="5582" y="1299"/>
                    </a:lnTo>
                    <a:lnTo>
                      <a:pt x="5582" y="1288"/>
                    </a:lnTo>
                    <a:lnTo>
                      <a:pt x="5579" y="1282"/>
                    </a:lnTo>
                    <a:lnTo>
                      <a:pt x="5576" y="1270"/>
                    </a:lnTo>
                    <a:lnTo>
                      <a:pt x="5575" y="1273"/>
                    </a:lnTo>
                    <a:lnTo>
                      <a:pt x="5565" y="1280"/>
                    </a:lnTo>
                    <a:lnTo>
                      <a:pt x="5559" y="1272"/>
                    </a:lnTo>
                    <a:lnTo>
                      <a:pt x="5561" y="1264"/>
                    </a:lnTo>
                    <a:lnTo>
                      <a:pt x="5559" y="1255"/>
                    </a:lnTo>
                    <a:lnTo>
                      <a:pt x="5555" y="1251"/>
                    </a:lnTo>
                    <a:lnTo>
                      <a:pt x="5554" y="1245"/>
                    </a:lnTo>
                    <a:lnTo>
                      <a:pt x="5553" y="1229"/>
                    </a:lnTo>
                    <a:lnTo>
                      <a:pt x="5572" y="1200"/>
                    </a:lnTo>
                    <a:lnTo>
                      <a:pt x="5577" y="1205"/>
                    </a:lnTo>
                    <a:lnTo>
                      <a:pt x="5582" y="1203"/>
                    </a:lnTo>
                    <a:lnTo>
                      <a:pt x="5579" y="1199"/>
                    </a:lnTo>
                    <a:lnTo>
                      <a:pt x="5580" y="1192"/>
                    </a:lnTo>
                    <a:lnTo>
                      <a:pt x="5591" y="1187"/>
                    </a:lnTo>
                    <a:lnTo>
                      <a:pt x="5597" y="1180"/>
                    </a:lnTo>
                    <a:lnTo>
                      <a:pt x="5591" y="1181"/>
                    </a:lnTo>
                    <a:lnTo>
                      <a:pt x="5591" y="1178"/>
                    </a:lnTo>
                    <a:lnTo>
                      <a:pt x="5596" y="1173"/>
                    </a:lnTo>
                    <a:lnTo>
                      <a:pt x="5593" y="1169"/>
                    </a:lnTo>
                    <a:lnTo>
                      <a:pt x="5593" y="1159"/>
                    </a:lnTo>
                    <a:lnTo>
                      <a:pt x="5603" y="1141"/>
                    </a:lnTo>
                    <a:lnTo>
                      <a:pt x="5581" y="1125"/>
                    </a:lnTo>
                    <a:lnTo>
                      <a:pt x="5582" y="1120"/>
                    </a:lnTo>
                    <a:lnTo>
                      <a:pt x="5590" y="1111"/>
                    </a:lnTo>
                    <a:lnTo>
                      <a:pt x="5580" y="1104"/>
                    </a:lnTo>
                    <a:lnTo>
                      <a:pt x="5582" y="1094"/>
                    </a:lnTo>
                    <a:lnTo>
                      <a:pt x="5588" y="1090"/>
                    </a:lnTo>
                    <a:lnTo>
                      <a:pt x="5588" y="1077"/>
                    </a:lnTo>
                    <a:lnTo>
                      <a:pt x="5591" y="1074"/>
                    </a:lnTo>
                    <a:lnTo>
                      <a:pt x="5587" y="1072"/>
                    </a:lnTo>
                    <a:lnTo>
                      <a:pt x="5586" y="1066"/>
                    </a:lnTo>
                    <a:lnTo>
                      <a:pt x="5587" y="1058"/>
                    </a:lnTo>
                    <a:lnTo>
                      <a:pt x="5585" y="1050"/>
                    </a:lnTo>
                    <a:lnTo>
                      <a:pt x="5592" y="1049"/>
                    </a:lnTo>
                    <a:lnTo>
                      <a:pt x="5593" y="1045"/>
                    </a:lnTo>
                    <a:lnTo>
                      <a:pt x="5595" y="1038"/>
                    </a:lnTo>
                    <a:lnTo>
                      <a:pt x="5597" y="1031"/>
                    </a:lnTo>
                    <a:lnTo>
                      <a:pt x="5593" y="1028"/>
                    </a:lnTo>
                    <a:lnTo>
                      <a:pt x="5593" y="1022"/>
                    </a:lnTo>
                    <a:lnTo>
                      <a:pt x="5577" y="1012"/>
                    </a:lnTo>
                    <a:lnTo>
                      <a:pt x="5572" y="1001"/>
                    </a:lnTo>
                    <a:lnTo>
                      <a:pt x="5565" y="992"/>
                    </a:lnTo>
                    <a:lnTo>
                      <a:pt x="5565" y="985"/>
                    </a:lnTo>
                    <a:lnTo>
                      <a:pt x="5541" y="971"/>
                    </a:lnTo>
                    <a:lnTo>
                      <a:pt x="5542" y="964"/>
                    </a:lnTo>
                    <a:lnTo>
                      <a:pt x="5541" y="957"/>
                    </a:lnTo>
                    <a:lnTo>
                      <a:pt x="5528" y="955"/>
                    </a:lnTo>
                    <a:lnTo>
                      <a:pt x="5523" y="952"/>
                    </a:lnTo>
                    <a:lnTo>
                      <a:pt x="5527" y="948"/>
                    </a:lnTo>
                    <a:lnTo>
                      <a:pt x="5521" y="939"/>
                    </a:lnTo>
                    <a:lnTo>
                      <a:pt x="5504" y="932"/>
                    </a:lnTo>
                    <a:lnTo>
                      <a:pt x="5494" y="936"/>
                    </a:lnTo>
                    <a:lnTo>
                      <a:pt x="5478" y="933"/>
                    </a:lnTo>
                    <a:lnTo>
                      <a:pt x="5461" y="925"/>
                    </a:lnTo>
                    <a:lnTo>
                      <a:pt x="5457" y="930"/>
                    </a:lnTo>
                    <a:lnTo>
                      <a:pt x="5455" y="938"/>
                    </a:lnTo>
                    <a:lnTo>
                      <a:pt x="5447" y="938"/>
                    </a:lnTo>
                    <a:lnTo>
                      <a:pt x="5437" y="950"/>
                    </a:lnTo>
                    <a:lnTo>
                      <a:pt x="5435" y="947"/>
                    </a:lnTo>
                    <a:lnTo>
                      <a:pt x="5434" y="941"/>
                    </a:lnTo>
                    <a:lnTo>
                      <a:pt x="5415" y="918"/>
                    </a:lnTo>
                    <a:lnTo>
                      <a:pt x="5408" y="925"/>
                    </a:lnTo>
                    <a:lnTo>
                      <a:pt x="5399" y="920"/>
                    </a:lnTo>
                    <a:lnTo>
                      <a:pt x="5392" y="922"/>
                    </a:lnTo>
                    <a:lnTo>
                      <a:pt x="5385" y="912"/>
                    </a:lnTo>
                    <a:lnTo>
                      <a:pt x="5380" y="916"/>
                    </a:lnTo>
                    <a:lnTo>
                      <a:pt x="5373" y="910"/>
                    </a:lnTo>
                    <a:lnTo>
                      <a:pt x="5370" y="918"/>
                    </a:lnTo>
                    <a:lnTo>
                      <a:pt x="5361" y="910"/>
                    </a:lnTo>
                    <a:lnTo>
                      <a:pt x="5361" y="904"/>
                    </a:lnTo>
                    <a:lnTo>
                      <a:pt x="5359" y="895"/>
                    </a:lnTo>
                    <a:lnTo>
                      <a:pt x="5354" y="891"/>
                    </a:lnTo>
                    <a:lnTo>
                      <a:pt x="5350" y="896"/>
                    </a:lnTo>
                    <a:lnTo>
                      <a:pt x="5339" y="883"/>
                    </a:lnTo>
                    <a:lnTo>
                      <a:pt x="5333" y="885"/>
                    </a:lnTo>
                    <a:lnTo>
                      <a:pt x="5323" y="879"/>
                    </a:lnTo>
                    <a:lnTo>
                      <a:pt x="5305" y="875"/>
                    </a:lnTo>
                    <a:lnTo>
                      <a:pt x="5292" y="866"/>
                    </a:lnTo>
                    <a:lnTo>
                      <a:pt x="5286" y="866"/>
                    </a:lnTo>
                    <a:lnTo>
                      <a:pt x="5285" y="873"/>
                    </a:lnTo>
                    <a:lnTo>
                      <a:pt x="5285" y="880"/>
                    </a:lnTo>
                    <a:lnTo>
                      <a:pt x="5286" y="890"/>
                    </a:lnTo>
                    <a:lnTo>
                      <a:pt x="5284" y="895"/>
                    </a:lnTo>
                    <a:lnTo>
                      <a:pt x="5268" y="893"/>
                    </a:lnTo>
                    <a:lnTo>
                      <a:pt x="5258" y="877"/>
                    </a:lnTo>
                    <a:lnTo>
                      <a:pt x="5257" y="883"/>
                    </a:lnTo>
                    <a:lnTo>
                      <a:pt x="5256" y="900"/>
                    </a:lnTo>
                    <a:lnTo>
                      <a:pt x="5247" y="942"/>
                    </a:lnTo>
                    <a:lnTo>
                      <a:pt x="5252" y="944"/>
                    </a:lnTo>
                    <a:lnTo>
                      <a:pt x="5249" y="950"/>
                    </a:lnTo>
                    <a:lnTo>
                      <a:pt x="5248" y="955"/>
                    </a:lnTo>
                    <a:lnTo>
                      <a:pt x="5251" y="970"/>
                    </a:lnTo>
                    <a:lnTo>
                      <a:pt x="5264" y="1003"/>
                    </a:lnTo>
                    <a:lnTo>
                      <a:pt x="5260" y="1011"/>
                    </a:lnTo>
                    <a:lnTo>
                      <a:pt x="5252" y="1019"/>
                    </a:lnTo>
                    <a:lnTo>
                      <a:pt x="5225" y="1024"/>
                    </a:lnTo>
                    <a:lnTo>
                      <a:pt x="5210" y="1036"/>
                    </a:lnTo>
                    <a:lnTo>
                      <a:pt x="5204" y="1031"/>
                    </a:lnTo>
                    <a:lnTo>
                      <a:pt x="5200" y="1038"/>
                    </a:lnTo>
                    <a:lnTo>
                      <a:pt x="5195" y="1034"/>
                    </a:lnTo>
                    <a:lnTo>
                      <a:pt x="5179" y="1038"/>
                    </a:lnTo>
                    <a:lnTo>
                      <a:pt x="5168" y="1033"/>
                    </a:lnTo>
                    <a:lnTo>
                      <a:pt x="5161" y="1033"/>
                    </a:lnTo>
                    <a:lnTo>
                      <a:pt x="5136" y="1038"/>
                    </a:lnTo>
                    <a:lnTo>
                      <a:pt x="5131" y="1041"/>
                    </a:lnTo>
                    <a:lnTo>
                      <a:pt x="5112" y="1030"/>
                    </a:lnTo>
                    <a:lnTo>
                      <a:pt x="5082" y="1023"/>
                    </a:lnTo>
                    <a:lnTo>
                      <a:pt x="5074" y="1022"/>
                    </a:lnTo>
                    <a:lnTo>
                      <a:pt x="5074" y="1030"/>
                    </a:lnTo>
                    <a:lnTo>
                      <a:pt x="5071" y="1035"/>
                    </a:lnTo>
                    <a:lnTo>
                      <a:pt x="5042" y="1015"/>
                    </a:lnTo>
                    <a:lnTo>
                      <a:pt x="5023" y="1011"/>
                    </a:lnTo>
                    <a:lnTo>
                      <a:pt x="4994" y="995"/>
                    </a:lnTo>
                    <a:lnTo>
                      <a:pt x="4989" y="987"/>
                    </a:lnTo>
                    <a:lnTo>
                      <a:pt x="4989" y="980"/>
                    </a:lnTo>
                    <a:lnTo>
                      <a:pt x="4989" y="974"/>
                    </a:lnTo>
                    <a:lnTo>
                      <a:pt x="4990" y="969"/>
                    </a:lnTo>
                    <a:lnTo>
                      <a:pt x="4988" y="955"/>
                    </a:lnTo>
                    <a:lnTo>
                      <a:pt x="4990" y="948"/>
                    </a:lnTo>
                    <a:lnTo>
                      <a:pt x="4996" y="944"/>
                    </a:lnTo>
                    <a:lnTo>
                      <a:pt x="5007" y="944"/>
                    </a:lnTo>
                    <a:lnTo>
                      <a:pt x="5009" y="938"/>
                    </a:lnTo>
                    <a:lnTo>
                      <a:pt x="5015" y="938"/>
                    </a:lnTo>
                    <a:lnTo>
                      <a:pt x="5012" y="931"/>
                    </a:lnTo>
                    <a:lnTo>
                      <a:pt x="5005" y="925"/>
                    </a:lnTo>
                    <a:lnTo>
                      <a:pt x="4978" y="926"/>
                    </a:lnTo>
                    <a:lnTo>
                      <a:pt x="4967" y="920"/>
                    </a:lnTo>
                    <a:lnTo>
                      <a:pt x="4948" y="925"/>
                    </a:lnTo>
                    <a:lnTo>
                      <a:pt x="4924" y="920"/>
                    </a:lnTo>
                    <a:lnTo>
                      <a:pt x="4912" y="912"/>
                    </a:lnTo>
                    <a:lnTo>
                      <a:pt x="4900" y="912"/>
                    </a:lnTo>
                    <a:lnTo>
                      <a:pt x="4888" y="907"/>
                    </a:lnTo>
                    <a:lnTo>
                      <a:pt x="4875" y="907"/>
                    </a:lnTo>
                    <a:lnTo>
                      <a:pt x="4858" y="899"/>
                    </a:lnTo>
                    <a:lnTo>
                      <a:pt x="4837" y="895"/>
                    </a:lnTo>
                    <a:lnTo>
                      <a:pt x="4818" y="900"/>
                    </a:lnTo>
                    <a:lnTo>
                      <a:pt x="4818" y="909"/>
                    </a:lnTo>
                    <a:lnTo>
                      <a:pt x="4792" y="918"/>
                    </a:lnTo>
                    <a:lnTo>
                      <a:pt x="4779" y="921"/>
                    </a:lnTo>
                    <a:lnTo>
                      <a:pt x="4756" y="918"/>
                    </a:lnTo>
                    <a:lnTo>
                      <a:pt x="4721" y="932"/>
                    </a:lnTo>
                    <a:lnTo>
                      <a:pt x="4736" y="957"/>
                    </a:lnTo>
                    <a:lnTo>
                      <a:pt x="4738" y="969"/>
                    </a:lnTo>
                    <a:lnTo>
                      <a:pt x="4735" y="974"/>
                    </a:lnTo>
                    <a:lnTo>
                      <a:pt x="4713" y="990"/>
                    </a:lnTo>
                    <a:lnTo>
                      <a:pt x="4698" y="984"/>
                    </a:lnTo>
                    <a:lnTo>
                      <a:pt x="4700" y="976"/>
                    </a:lnTo>
                    <a:lnTo>
                      <a:pt x="4715" y="979"/>
                    </a:lnTo>
                    <a:lnTo>
                      <a:pt x="4719" y="969"/>
                    </a:lnTo>
                    <a:lnTo>
                      <a:pt x="4703" y="964"/>
                    </a:lnTo>
                    <a:lnTo>
                      <a:pt x="4705" y="955"/>
                    </a:lnTo>
                    <a:lnTo>
                      <a:pt x="4700" y="947"/>
                    </a:lnTo>
                    <a:lnTo>
                      <a:pt x="4711" y="922"/>
                    </a:lnTo>
                    <a:lnTo>
                      <a:pt x="4710" y="907"/>
                    </a:lnTo>
                    <a:lnTo>
                      <a:pt x="4705" y="894"/>
                    </a:lnTo>
                    <a:lnTo>
                      <a:pt x="4700" y="889"/>
                    </a:lnTo>
                    <a:lnTo>
                      <a:pt x="4698" y="872"/>
                    </a:lnTo>
                    <a:lnTo>
                      <a:pt x="4690" y="858"/>
                    </a:lnTo>
                    <a:lnTo>
                      <a:pt x="4678" y="832"/>
                    </a:lnTo>
                    <a:lnTo>
                      <a:pt x="4684" y="861"/>
                    </a:lnTo>
                    <a:lnTo>
                      <a:pt x="4682" y="878"/>
                    </a:lnTo>
                    <a:lnTo>
                      <a:pt x="4674" y="891"/>
                    </a:lnTo>
                    <a:lnTo>
                      <a:pt x="4658" y="896"/>
                    </a:lnTo>
                    <a:lnTo>
                      <a:pt x="4628" y="894"/>
                    </a:lnTo>
                    <a:lnTo>
                      <a:pt x="4619" y="896"/>
                    </a:lnTo>
                    <a:lnTo>
                      <a:pt x="4617" y="891"/>
                    </a:lnTo>
                    <a:lnTo>
                      <a:pt x="4596" y="874"/>
                    </a:lnTo>
                    <a:lnTo>
                      <a:pt x="4592" y="862"/>
                    </a:lnTo>
                    <a:lnTo>
                      <a:pt x="4591" y="848"/>
                    </a:lnTo>
                    <a:lnTo>
                      <a:pt x="4596" y="837"/>
                    </a:lnTo>
                    <a:lnTo>
                      <a:pt x="4598" y="847"/>
                    </a:lnTo>
                    <a:lnTo>
                      <a:pt x="4607" y="832"/>
                    </a:lnTo>
                    <a:lnTo>
                      <a:pt x="4608" y="826"/>
                    </a:lnTo>
                    <a:lnTo>
                      <a:pt x="4584" y="834"/>
                    </a:lnTo>
                    <a:lnTo>
                      <a:pt x="4576" y="842"/>
                    </a:lnTo>
                    <a:lnTo>
                      <a:pt x="4574" y="851"/>
                    </a:lnTo>
                    <a:lnTo>
                      <a:pt x="4570" y="855"/>
                    </a:lnTo>
                    <a:lnTo>
                      <a:pt x="4565" y="845"/>
                    </a:lnTo>
                    <a:lnTo>
                      <a:pt x="4553" y="840"/>
                    </a:lnTo>
                    <a:lnTo>
                      <a:pt x="4542" y="831"/>
                    </a:lnTo>
                    <a:lnTo>
                      <a:pt x="4527" y="834"/>
                    </a:lnTo>
                    <a:lnTo>
                      <a:pt x="4515" y="839"/>
                    </a:lnTo>
                    <a:lnTo>
                      <a:pt x="4512" y="852"/>
                    </a:lnTo>
                    <a:lnTo>
                      <a:pt x="4496" y="875"/>
                    </a:lnTo>
                    <a:lnTo>
                      <a:pt x="4495" y="884"/>
                    </a:lnTo>
                    <a:lnTo>
                      <a:pt x="4500" y="899"/>
                    </a:lnTo>
                    <a:lnTo>
                      <a:pt x="4507" y="911"/>
                    </a:lnTo>
                    <a:lnTo>
                      <a:pt x="4514" y="907"/>
                    </a:lnTo>
                    <a:lnTo>
                      <a:pt x="4509" y="905"/>
                    </a:lnTo>
                    <a:lnTo>
                      <a:pt x="4509" y="896"/>
                    </a:lnTo>
                    <a:lnTo>
                      <a:pt x="4515" y="902"/>
                    </a:lnTo>
                    <a:lnTo>
                      <a:pt x="4534" y="902"/>
                    </a:lnTo>
                    <a:lnTo>
                      <a:pt x="4542" y="893"/>
                    </a:lnTo>
                    <a:lnTo>
                      <a:pt x="4552" y="888"/>
                    </a:lnTo>
                    <a:lnTo>
                      <a:pt x="4557" y="879"/>
                    </a:lnTo>
                    <a:lnTo>
                      <a:pt x="4565" y="884"/>
                    </a:lnTo>
                    <a:lnTo>
                      <a:pt x="4573" y="901"/>
                    </a:lnTo>
                    <a:lnTo>
                      <a:pt x="4542" y="916"/>
                    </a:lnTo>
                    <a:lnTo>
                      <a:pt x="4536" y="930"/>
                    </a:lnTo>
                    <a:lnTo>
                      <a:pt x="4531" y="927"/>
                    </a:lnTo>
                    <a:lnTo>
                      <a:pt x="4506" y="948"/>
                    </a:lnTo>
                    <a:lnTo>
                      <a:pt x="4495" y="948"/>
                    </a:lnTo>
                    <a:lnTo>
                      <a:pt x="4478" y="926"/>
                    </a:lnTo>
                    <a:lnTo>
                      <a:pt x="4490" y="949"/>
                    </a:lnTo>
                    <a:lnTo>
                      <a:pt x="4487" y="952"/>
                    </a:lnTo>
                    <a:lnTo>
                      <a:pt x="4480" y="945"/>
                    </a:lnTo>
                    <a:lnTo>
                      <a:pt x="4482" y="953"/>
                    </a:lnTo>
                    <a:lnTo>
                      <a:pt x="4479" y="960"/>
                    </a:lnTo>
                    <a:lnTo>
                      <a:pt x="4444" y="971"/>
                    </a:lnTo>
                    <a:lnTo>
                      <a:pt x="4432" y="970"/>
                    </a:lnTo>
                    <a:lnTo>
                      <a:pt x="4430" y="979"/>
                    </a:lnTo>
                    <a:lnTo>
                      <a:pt x="4432" y="986"/>
                    </a:lnTo>
                    <a:lnTo>
                      <a:pt x="4414" y="982"/>
                    </a:lnTo>
                    <a:lnTo>
                      <a:pt x="4394" y="1001"/>
                    </a:lnTo>
                    <a:lnTo>
                      <a:pt x="4389" y="998"/>
                    </a:lnTo>
                    <a:lnTo>
                      <a:pt x="4361" y="996"/>
                    </a:lnTo>
                    <a:lnTo>
                      <a:pt x="4354" y="1003"/>
                    </a:lnTo>
                    <a:lnTo>
                      <a:pt x="4326" y="996"/>
                    </a:lnTo>
                    <a:lnTo>
                      <a:pt x="4315" y="1004"/>
                    </a:lnTo>
                    <a:lnTo>
                      <a:pt x="4316" y="1018"/>
                    </a:lnTo>
                    <a:lnTo>
                      <a:pt x="4323" y="1036"/>
                    </a:lnTo>
                    <a:lnTo>
                      <a:pt x="4358" y="1054"/>
                    </a:lnTo>
                    <a:lnTo>
                      <a:pt x="4350" y="1056"/>
                    </a:lnTo>
                    <a:lnTo>
                      <a:pt x="4340" y="1054"/>
                    </a:lnTo>
                    <a:lnTo>
                      <a:pt x="4317" y="1044"/>
                    </a:lnTo>
                    <a:lnTo>
                      <a:pt x="4308" y="1038"/>
                    </a:lnTo>
                    <a:lnTo>
                      <a:pt x="4301" y="1047"/>
                    </a:lnTo>
                    <a:lnTo>
                      <a:pt x="4294" y="1052"/>
                    </a:lnTo>
                    <a:lnTo>
                      <a:pt x="4288" y="1065"/>
                    </a:lnTo>
                    <a:lnTo>
                      <a:pt x="4278" y="1071"/>
                    </a:lnTo>
                    <a:lnTo>
                      <a:pt x="4267" y="1072"/>
                    </a:lnTo>
                    <a:lnTo>
                      <a:pt x="4253" y="1082"/>
                    </a:lnTo>
                    <a:lnTo>
                      <a:pt x="4242" y="1090"/>
                    </a:lnTo>
                    <a:lnTo>
                      <a:pt x="4229" y="1109"/>
                    </a:lnTo>
                    <a:lnTo>
                      <a:pt x="4232" y="1104"/>
                    </a:lnTo>
                    <a:lnTo>
                      <a:pt x="4229" y="1101"/>
                    </a:lnTo>
                    <a:lnTo>
                      <a:pt x="4215" y="1105"/>
                    </a:lnTo>
                    <a:lnTo>
                      <a:pt x="4213" y="1111"/>
                    </a:lnTo>
                    <a:lnTo>
                      <a:pt x="4206" y="1110"/>
                    </a:lnTo>
                    <a:lnTo>
                      <a:pt x="4205" y="1103"/>
                    </a:lnTo>
                    <a:lnTo>
                      <a:pt x="4227" y="1083"/>
                    </a:lnTo>
                    <a:lnTo>
                      <a:pt x="4236" y="1078"/>
                    </a:lnTo>
                    <a:lnTo>
                      <a:pt x="4240" y="1072"/>
                    </a:lnTo>
                    <a:lnTo>
                      <a:pt x="4252" y="1063"/>
                    </a:lnTo>
                    <a:lnTo>
                      <a:pt x="4263" y="1067"/>
                    </a:lnTo>
                    <a:lnTo>
                      <a:pt x="4276" y="1055"/>
                    </a:lnTo>
                    <a:lnTo>
                      <a:pt x="4285" y="1044"/>
                    </a:lnTo>
                    <a:lnTo>
                      <a:pt x="4301" y="1008"/>
                    </a:lnTo>
                    <a:lnTo>
                      <a:pt x="4306" y="1002"/>
                    </a:lnTo>
                    <a:lnTo>
                      <a:pt x="4306" y="997"/>
                    </a:lnTo>
                    <a:lnTo>
                      <a:pt x="4310" y="987"/>
                    </a:lnTo>
                    <a:lnTo>
                      <a:pt x="4316" y="972"/>
                    </a:lnTo>
                    <a:lnTo>
                      <a:pt x="4326" y="974"/>
                    </a:lnTo>
                    <a:lnTo>
                      <a:pt x="4349" y="965"/>
                    </a:lnTo>
                    <a:lnTo>
                      <a:pt x="4351" y="952"/>
                    </a:lnTo>
                    <a:lnTo>
                      <a:pt x="4365" y="928"/>
                    </a:lnTo>
                    <a:lnTo>
                      <a:pt x="4369" y="911"/>
                    </a:lnTo>
                    <a:lnTo>
                      <a:pt x="4409" y="910"/>
                    </a:lnTo>
                    <a:lnTo>
                      <a:pt x="4419" y="907"/>
                    </a:lnTo>
                    <a:lnTo>
                      <a:pt x="4425" y="915"/>
                    </a:lnTo>
                    <a:lnTo>
                      <a:pt x="4445" y="875"/>
                    </a:lnTo>
                    <a:lnTo>
                      <a:pt x="4452" y="864"/>
                    </a:lnTo>
                    <a:lnTo>
                      <a:pt x="4456" y="848"/>
                    </a:lnTo>
                    <a:lnTo>
                      <a:pt x="4484" y="820"/>
                    </a:lnTo>
                    <a:lnTo>
                      <a:pt x="4500" y="813"/>
                    </a:lnTo>
                    <a:lnTo>
                      <a:pt x="4511" y="802"/>
                    </a:lnTo>
                    <a:lnTo>
                      <a:pt x="4520" y="788"/>
                    </a:lnTo>
                    <a:lnTo>
                      <a:pt x="4526" y="767"/>
                    </a:lnTo>
                    <a:lnTo>
                      <a:pt x="4547" y="748"/>
                    </a:lnTo>
                    <a:lnTo>
                      <a:pt x="4545" y="743"/>
                    </a:lnTo>
                    <a:lnTo>
                      <a:pt x="4548" y="735"/>
                    </a:lnTo>
                    <a:lnTo>
                      <a:pt x="4559" y="733"/>
                    </a:lnTo>
                    <a:lnTo>
                      <a:pt x="4566" y="727"/>
                    </a:lnTo>
                    <a:lnTo>
                      <a:pt x="4563" y="724"/>
                    </a:lnTo>
                    <a:lnTo>
                      <a:pt x="4569" y="722"/>
                    </a:lnTo>
                    <a:lnTo>
                      <a:pt x="4573" y="726"/>
                    </a:lnTo>
                    <a:lnTo>
                      <a:pt x="4584" y="721"/>
                    </a:lnTo>
                    <a:lnTo>
                      <a:pt x="4587" y="707"/>
                    </a:lnTo>
                    <a:lnTo>
                      <a:pt x="4592" y="708"/>
                    </a:lnTo>
                    <a:lnTo>
                      <a:pt x="4607" y="692"/>
                    </a:lnTo>
                    <a:lnTo>
                      <a:pt x="4625" y="703"/>
                    </a:lnTo>
                    <a:lnTo>
                      <a:pt x="4627" y="695"/>
                    </a:lnTo>
                    <a:lnTo>
                      <a:pt x="4630" y="686"/>
                    </a:lnTo>
                    <a:lnTo>
                      <a:pt x="4625" y="678"/>
                    </a:lnTo>
                    <a:lnTo>
                      <a:pt x="4657" y="665"/>
                    </a:lnTo>
                    <a:lnTo>
                      <a:pt x="4643" y="662"/>
                    </a:lnTo>
                    <a:lnTo>
                      <a:pt x="4645" y="656"/>
                    </a:lnTo>
                    <a:lnTo>
                      <a:pt x="4667" y="645"/>
                    </a:lnTo>
                    <a:lnTo>
                      <a:pt x="4665" y="656"/>
                    </a:lnTo>
                    <a:lnTo>
                      <a:pt x="4672" y="645"/>
                    </a:lnTo>
                    <a:lnTo>
                      <a:pt x="4678" y="643"/>
                    </a:lnTo>
                    <a:lnTo>
                      <a:pt x="4684" y="636"/>
                    </a:lnTo>
                    <a:lnTo>
                      <a:pt x="4679" y="631"/>
                    </a:lnTo>
                    <a:lnTo>
                      <a:pt x="4688" y="622"/>
                    </a:lnTo>
                    <a:lnTo>
                      <a:pt x="4698" y="624"/>
                    </a:lnTo>
                    <a:lnTo>
                      <a:pt x="4704" y="611"/>
                    </a:lnTo>
                    <a:lnTo>
                      <a:pt x="4708" y="599"/>
                    </a:lnTo>
                    <a:lnTo>
                      <a:pt x="4708" y="595"/>
                    </a:lnTo>
                    <a:lnTo>
                      <a:pt x="4719" y="582"/>
                    </a:lnTo>
                    <a:lnTo>
                      <a:pt x="4722" y="573"/>
                    </a:lnTo>
                    <a:lnTo>
                      <a:pt x="4729" y="567"/>
                    </a:lnTo>
                    <a:lnTo>
                      <a:pt x="4729" y="549"/>
                    </a:lnTo>
                    <a:lnTo>
                      <a:pt x="4726" y="548"/>
                    </a:lnTo>
                    <a:lnTo>
                      <a:pt x="4722" y="534"/>
                    </a:lnTo>
                    <a:lnTo>
                      <a:pt x="4731" y="538"/>
                    </a:lnTo>
                    <a:lnTo>
                      <a:pt x="4730" y="518"/>
                    </a:lnTo>
                    <a:lnTo>
                      <a:pt x="4716" y="518"/>
                    </a:lnTo>
                    <a:lnTo>
                      <a:pt x="4703" y="506"/>
                    </a:lnTo>
                    <a:lnTo>
                      <a:pt x="4701" y="491"/>
                    </a:lnTo>
                    <a:lnTo>
                      <a:pt x="4692" y="492"/>
                    </a:lnTo>
                    <a:lnTo>
                      <a:pt x="4689" y="502"/>
                    </a:lnTo>
                    <a:lnTo>
                      <a:pt x="4686" y="507"/>
                    </a:lnTo>
                    <a:lnTo>
                      <a:pt x="4681" y="497"/>
                    </a:lnTo>
                    <a:lnTo>
                      <a:pt x="4681" y="493"/>
                    </a:lnTo>
                    <a:lnTo>
                      <a:pt x="4676" y="481"/>
                    </a:lnTo>
                    <a:lnTo>
                      <a:pt x="4679" y="475"/>
                    </a:lnTo>
                    <a:lnTo>
                      <a:pt x="4666" y="464"/>
                    </a:lnTo>
                    <a:lnTo>
                      <a:pt x="4660" y="454"/>
                    </a:lnTo>
                    <a:lnTo>
                      <a:pt x="4662" y="447"/>
                    </a:lnTo>
                    <a:lnTo>
                      <a:pt x="4670" y="449"/>
                    </a:lnTo>
                    <a:lnTo>
                      <a:pt x="4687" y="470"/>
                    </a:lnTo>
                    <a:lnTo>
                      <a:pt x="4717" y="490"/>
                    </a:lnTo>
                    <a:lnTo>
                      <a:pt x="4711" y="507"/>
                    </a:lnTo>
                    <a:lnTo>
                      <a:pt x="4717" y="505"/>
                    </a:lnTo>
                    <a:lnTo>
                      <a:pt x="4724" y="493"/>
                    </a:lnTo>
                    <a:lnTo>
                      <a:pt x="4736" y="455"/>
                    </a:lnTo>
                    <a:lnTo>
                      <a:pt x="4736" y="441"/>
                    </a:lnTo>
                    <a:lnTo>
                      <a:pt x="4732" y="428"/>
                    </a:lnTo>
                    <a:lnTo>
                      <a:pt x="4726" y="432"/>
                    </a:lnTo>
                    <a:lnTo>
                      <a:pt x="4717" y="428"/>
                    </a:lnTo>
                    <a:lnTo>
                      <a:pt x="4713" y="400"/>
                    </a:lnTo>
                    <a:lnTo>
                      <a:pt x="4714" y="389"/>
                    </a:lnTo>
                    <a:lnTo>
                      <a:pt x="4698" y="360"/>
                    </a:lnTo>
                    <a:lnTo>
                      <a:pt x="4689" y="364"/>
                    </a:lnTo>
                    <a:lnTo>
                      <a:pt x="4695" y="378"/>
                    </a:lnTo>
                    <a:lnTo>
                      <a:pt x="4686" y="387"/>
                    </a:lnTo>
                    <a:lnTo>
                      <a:pt x="4684" y="394"/>
                    </a:lnTo>
                    <a:lnTo>
                      <a:pt x="4679" y="394"/>
                    </a:lnTo>
                    <a:lnTo>
                      <a:pt x="4672" y="374"/>
                    </a:lnTo>
                    <a:lnTo>
                      <a:pt x="4662" y="362"/>
                    </a:lnTo>
                    <a:lnTo>
                      <a:pt x="4670" y="358"/>
                    </a:lnTo>
                    <a:lnTo>
                      <a:pt x="4671" y="349"/>
                    </a:lnTo>
                    <a:lnTo>
                      <a:pt x="4673" y="341"/>
                    </a:lnTo>
                    <a:lnTo>
                      <a:pt x="4647" y="315"/>
                    </a:lnTo>
                    <a:lnTo>
                      <a:pt x="4640" y="318"/>
                    </a:lnTo>
                    <a:lnTo>
                      <a:pt x="4639" y="306"/>
                    </a:lnTo>
                    <a:lnTo>
                      <a:pt x="4624" y="283"/>
                    </a:lnTo>
                    <a:lnTo>
                      <a:pt x="4603" y="271"/>
                    </a:lnTo>
                    <a:lnTo>
                      <a:pt x="4607" y="266"/>
                    </a:lnTo>
                    <a:lnTo>
                      <a:pt x="4603" y="258"/>
                    </a:lnTo>
                    <a:lnTo>
                      <a:pt x="4593" y="255"/>
                    </a:lnTo>
                    <a:lnTo>
                      <a:pt x="4588" y="261"/>
                    </a:lnTo>
                    <a:lnTo>
                      <a:pt x="4585" y="255"/>
                    </a:lnTo>
                    <a:lnTo>
                      <a:pt x="4586" y="244"/>
                    </a:lnTo>
                    <a:lnTo>
                      <a:pt x="4569" y="248"/>
                    </a:lnTo>
                    <a:lnTo>
                      <a:pt x="4539" y="242"/>
                    </a:lnTo>
                    <a:lnTo>
                      <a:pt x="4523" y="255"/>
                    </a:lnTo>
                    <a:lnTo>
                      <a:pt x="4518" y="253"/>
                    </a:lnTo>
                    <a:lnTo>
                      <a:pt x="4509" y="255"/>
                    </a:lnTo>
                    <a:lnTo>
                      <a:pt x="4489" y="238"/>
                    </a:lnTo>
                    <a:lnTo>
                      <a:pt x="4477" y="248"/>
                    </a:lnTo>
                    <a:lnTo>
                      <a:pt x="4469" y="247"/>
                    </a:lnTo>
                    <a:lnTo>
                      <a:pt x="4441" y="253"/>
                    </a:lnTo>
                    <a:lnTo>
                      <a:pt x="4435" y="247"/>
                    </a:lnTo>
                    <a:lnTo>
                      <a:pt x="4426" y="255"/>
                    </a:lnTo>
                    <a:lnTo>
                      <a:pt x="4428" y="248"/>
                    </a:lnTo>
                    <a:lnTo>
                      <a:pt x="4432" y="242"/>
                    </a:lnTo>
                    <a:lnTo>
                      <a:pt x="4430" y="238"/>
                    </a:lnTo>
                    <a:lnTo>
                      <a:pt x="4424" y="237"/>
                    </a:lnTo>
                    <a:lnTo>
                      <a:pt x="4421" y="244"/>
                    </a:lnTo>
                    <a:lnTo>
                      <a:pt x="4410" y="247"/>
                    </a:lnTo>
                    <a:lnTo>
                      <a:pt x="4409" y="258"/>
                    </a:lnTo>
                    <a:lnTo>
                      <a:pt x="4405" y="264"/>
                    </a:lnTo>
                    <a:lnTo>
                      <a:pt x="4416" y="261"/>
                    </a:lnTo>
                    <a:lnTo>
                      <a:pt x="4409" y="272"/>
                    </a:lnTo>
                    <a:lnTo>
                      <a:pt x="4403" y="272"/>
                    </a:lnTo>
                    <a:lnTo>
                      <a:pt x="4402" y="283"/>
                    </a:lnTo>
                    <a:lnTo>
                      <a:pt x="4397" y="294"/>
                    </a:lnTo>
                    <a:lnTo>
                      <a:pt x="4386" y="299"/>
                    </a:lnTo>
                    <a:lnTo>
                      <a:pt x="4382" y="296"/>
                    </a:lnTo>
                    <a:lnTo>
                      <a:pt x="4380" y="307"/>
                    </a:lnTo>
                    <a:lnTo>
                      <a:pt x="4356" y="306"/>
                    </a:lnTo>
                    <a:lnTo>
                      <a:pt x="4349" y="312"/>
                    </a:lnTo>
                    <a:lnTo>
                      <a:pt x="4334" y="306"/>
                    </a:lnTo>
                    <a:lnTo>
                      <a:pt x="4313" y="306"/>
                    </a:lnTo>
                    <a:lnTo>
                      <a:pt x="4313" y="301"/>
                    </a:lnTo>
                    <a:lnTo>
                      <a:pt x="4311" y="299"/>
                    </a:lnTo>
                    <a:lnTo>
                      <a:pt x="4329" y="288"/>
                    </a:lnTo>
                    <a:lnTo>
                      <a:pt x="4333" y="292"/>
                    </a:lnTo>
                    <a:lnTo>
                      <a:pt x="4343" y="264"/>
                    </a:lnTo>
                    <a:lnTo>
                      <a:pt x="4349" y="253"/>
                    </a:lnTo>
                    <a:lnTo>
                      <a:pt x="4353" y="242"/>
                    </a:lnTo>
                    <a:lnTo>
                      <a:pt x="4367" y="238"/>
                    </a:lnTo>
                    <a:lnTo>
                      <a:pt x="4377" y="216"/>
                    </a:lnTo>
                    <a:lnTo>
                      <a:pt x="4373" y="213"/>
                    </a:lnTo>
                    <a:lnTo>
                      <a:pt x="4370" y="207"/>
                    </a:lnTo>
                    <a:lnTo>
                      <a:pt x="4372" y="204"/>
                    </a:lnTo>
                    <a:lnTo>
                      <a:pt x="4380" y="204"/>
                    </a:lnTo>
                    <a:lnTo>
                      <a:pt x="4380" y="197"/>
                    </a:lnTo>
                    <a:lnTo>
                      <a:pt x="4373" y="195"/>
                    </a:lnTo>
                    <a:lnTo>
                      <a:pt x="4373" y="188"/>
                    </a:lnTo>
                    <a:lnTo>
                      <a:pt x="4375" y="183"/>
                    </a:lnTo>
                    <a:lnTo>
                      <a:pt x="4349" y="175"/>
                    </a:lnTo>
                    <a:lnTo>
                      <a:pt x="4344" y="178"/>
                    </a:lnTo>
                    <a:lnTo>
                      <a:pt x="4338" y="168"/>
                    </a:lnTo>
                    <a:lnTo>
                      <a:pt x="4329" y="166"/>
                    </a:lnTo>
                    <a:lnTo>
                      <a:pt x="4321" y="166"/>
                    </a:lnTo>
                    <a:lnTo>
                      <a:pt x="4312" y="173"/>
                    </a:lnTo>
                    <a:lnTo>
                      <a:pt x="4306" y="164"/>
                    </a:lnTo>
                    <a:lnTo>
                      <a:pt x="4289" y="173"/>
                    </a:lnTo>
                    <a:lnTo>
                      <a:pt x="4294" y="157"/>
                    </a:lnTo>
                    <a:lnTo>
                      <a:pt x="4292" y="143"/>
                    </a:lnTo>
                    <a:lnTo>
                      <a:pt x="4286" y="162"/>
                    </a:lnTo>
                    <a:lnTo>
                      <a:pt x="4268" y="161"/>
                    </a:lnTo>
                    <a:lnTo>
                      <a:pt x="4211" y="189"/>
                    </a:lnTo>
                    <a:lnTo>
                      <a:pt x="4224" y="169"/>
                    </a:lnTo>
                    <a:lnTo>
                      <a:pt x="4231" y="166"/>
                    </a:lnTo>
                    <a:lnTo>
                      <a:pt x="4256" y="126"/>
                    </a:lnTo>
                    <a:lnTo>
                      <a:pt x="4268" y="116"/>
                    </a:lnTo>
                    <a:lnTo>
                      <a:pt x="4276" y="115"/>
                    </a:lnTo>
                    <a:lnTo>
                      <a:pt x="4286" y="98"/>
                    </a:lnTo>
                    <a:lnTo>
                      <a:pt x="4286" y="91"/>
                    </a:lnTo>
                    <a:lnTo>
                      <a:pt x="4301" y="88"/>
                    </a:lnTo>
                    <a:lnTo>
                      <a:pt x="4310" y="95"/>
                    </a:lnTo>
                    <a:lnTo>
                      <a:pt x="4301" y="82"/>
                    </a:lnTo>
                    <a:lnTo>
                      <a:pt x="4290" y="43"/>
                    </a:lnTo>
                    <a:lnTo>
                      <a:pt x="4281" y="39"/>
                    </a:lnTo>
                    <a:lnTo>
                      <a:pt x="4276" y="48"/>
                    </a:lnTo>
                    <a:lnTo>
                      <a:pt x="4259" y="45"/>
                    </a:lnTo>
                    <a:lnTo>
                      <a:pt x="4242" y="34"/>
                    </a:lnTo>
                    <a:lnTo>
                      <a:pt x="4226" y="7"/>
                    </a:lnTo>
                    <a:lnTo>
                      <a:pt x="4219" y="17"/>
                    </a:lnTo>
                    <a:lnTo>
                      <a:pt x="4213" y="14"/>
                    </a:lnTo>
                    <a:lnTo>
                      <a:pt x="4211" y="12"/>
                    </a:lnTo>
                    <a:lnTo>
                      <a:pt x="4211" y="5"/>
                    </a:lnTo>
                    <a:lnTo>
                      <a:pt x="4203" y="0"/>
                    </a:lnTo>
                    <a:lnTo>
                      <a:pt x="4193" y="2"/>
                    </a:lnTo>
                    <a:lnTo>
                      <a:pt x="4178" y="14"/>
                    </a:lnTo>
                    <a:lnTo>
                      <a:pt x="4172" y="24"/>
                    </a:lnTo>
                    <a:lnTo>
                      <a:pt x="4166" y="27"/>
                    </a:lnTo>
                    <a:lnTo>
                      <a:pt x="4143" y="22"/>
                    </a:lnTo>
                    <a:lnTo>
                      <a:pt x="4139" y="35"/>
                    </a:lnTo>
                    <a:lnTo>
                      <a:pt x="4122" y="51"/>
                    </a:lnTo>
                    <a:lnTo>
                      <a:pt x="4098" y="88"/>
                    </a:lnTo>
                    <a:lnTo>
                      <a:pt x="4093" y="102"/>
                    </a:lnTo>
                    <a:lnTo>
                      <a:pt x="4073" y="120"/>
                    </a:lnTo>
                    <a:lnTo>
                      <a:pt x="4070" y="126"/>
                    </a:lnTo>
                    <a:lnTo>
                      <a:pt x="4049" y="157"/>
                    </a:lnTo>
                    <a:lnTo>
                      <a:pt x="4043" y="168"/>
                    </a:lnTo>
                    <a:lnTo>
                      <a:pt x="4042" y="178"/>
                    </a:lnTo>
                    <a:lnTo>
                      <a:pt x="4042" y="185"/>
                    </a:lnTo>
                    <a:lnTo>
                      <a:pt x="4039" y="194"/>
                    </a:lnTo>
                    <a:lnTo>
                      <a:pt x="4033" y="194"/>
                    </a:lnTo>
                    <a:lnTo>
                      <a:pt x="4032" y="201"/>
                    </a:lnTo>
                    <a:lnTo>
                      <a:pt x="4023" y="220"/>
                    </a:lnTo>
                    <a:lnTo>
                      <a:pt x="4025" y="222"/>
                    </a:lnTo>
                    <a:lnTo>
                      <a:pt x="4025" y="232"/>
                    </a:lnTo>
                    <a:lnTo>
                      <a:pt x="4030" y="238"/>
                    </a:lnTo>
                    <a:lnTo>
                      <a:pt x="4043" y="244"/>
                    </a:lnTo>
                    <a:lnTo>
                      <a:pt x="4046" y="258"/>
                    </a:lnTo>
                    <a:lnTo>
                      <a:pt x="4052" y="263"/>
                    </a:lnTo>
                    <a:lnTo>
                      <a:pt x="4050" y="267"/>
                    </a:lnTo>
                    <a:lnTo>
                      <a:pt x="4039" y="265"/>
                    </a:lnTo>
                    <a:lnTo>
                      <a:pt x="4037" y="258"/>
                    </a:lnTo>
                    <a:lnTo>
                      <a:pt x="4037" y="282"/>
                    </a:lnTo>
                    <a:lnTo>
                      <a:pt x="4041" y="285"/>
                    </a:lnTo>
                    <a:lnTo>
                      <a:pt x="4039" y="286"/>
                    </a:lnTo>
                    <a:lnTo>
                      <a:pt x="4010" y="303"/>
                    </a:lnTo>
                    <a:lnTo>
                      <a:pt x="3995" y="307"/>
                    </a:lnTo>
                    <a:lnTo>
                      <a:pt x="3975" y="306"/>
                    </a:lnTo>
                    <a:lnTo>
                      <a:pt x="3962" y="312"/>
                    </a:lnTo>
                    <a:lnTo>
                      <a:pt x="3913" y="302"/>
                    </a:lnTo>
                    <a:lnTo>
                      <a:pt x="3915" y="310"/>
                    </a:lnTo>
                    <a:lnTo>
                      <a:pt x="3915" y="315"/>
                    </a:lnTo>
                    <a:lnTo>
                      <a:pt x="3921" y="321"/>
                    </a:lnTo>
                    <a:lnTo>
                      <a:pt x="3923" y="334"/>
                    </a:lnTo>
                    <a:lnTo>
                      <a:pt x="3934" y="335"/>
                    </a:lnTo>
                    <a:lnTo>
                      <a:pt x="3941" y="344"/>
                    </a:lnTo>
                    <a:lnTo>
                      <a:pt x="3941" y="351"/>
                    </a:lnTo>
                    <a:lnTo>
                      <a:pt x="3960" y="351"/>
                    </a:lnTo>
                    <a:lnTo>
                      <a:pt x="3967" y="356"/>
                    </a:lnTo>
                    <a:lnTo>
                      <a:pt x="3968" y="364"/>
                    </a:lnTo>
                    <a:lnTo>
                      <a:pt x="3963" y="377"/>
                    </a:lnTo>
                    <a:lnTo>
                      <a:pt x="3963" y="396"/>
                    </a:lnTo>
                    <a:lnTo>
                      <a:pt x="3960" y="406"/>
                    </a:lnTo>
                    <a:lnTo>
                      <a:pt x="3947" y="401"/>
                    </a:lnTo>
                    <a:lnTo>
                      <a:pt x="3947" y="389"/>
                    </a:lnTo>
                    <a:lnTo>
                      <a:pt x="3944" y="384"/>
                    </a:lnTo>
                    <a:lnTo>
                      <a:pt x="3923" y="380"/>
                    </a:lnTo>
                    <a:lnTo>
                      <a:pt x="3923" y="377"/>
                    </a:lnTo>
                    <a:lnTo>
                      <a:pt x="3926" y="366"/>
                    </a:lnTo>
                    <a:lnTo>
                      <a:pt x="3924" y="361"/>
                    </a:lnTo>
                    <a:lnTo>
                      <a:pt x="3907" y="364"/>
                    </a:lnTo>
                    <a:lnTo>
                      <a:pt x="3908" y="353"/>
                    </a:lnTo>
                    <a:lnTo>
                      <a:pt x="3902" y="352"/>
                    </a:lnTo>
                    <a:lnTo>
                      <a:pt x="3865" y="379"/>
                    </a:lnTo>
                    <a:lnTo>
                      <a:pt x="3869" y="389"/>
                    </a:lnTo>
                    <a:lnTo>
                      <a:pt x="3869" y="396"/>
                    </a:lnTo>
                    <a:lnTo>
                      <a:pt x="3864" y="396"/>
                    </a:lnTo>
                    <a:lnTo>
                      <a:pt x="3860" y="390"/>
                    </a:lnTo>
                    <a:lnTo>
                      <a:pt x="3849" y="393"/>
                    </a:lnTo>
                    <a:lnTo>
                      <a:pt x="3844" y="404"/>
                    </a:lnTo>
                    <a:lnTo>
                      <a:pt x="3851" y="405"/>
                    </a:lnTo>
                    <a:lnTo>
                      <a:pt x="3854" y="409"/>
                    </a:lnTo>
                    <a:lnTo>
                      <a:pt x="3855" y="417"/>
                    </a:lnTo>
                    <a:lnTo>
                      <a:pt x="3850" y="419"/>
                    </a:lnTo>
                    <a:lnTo>
                      <a:pt x="3838" y="415"/>
                    </a:lnTo>
                    <a:lnTo>
                      <a:pt x="3821" y="428"/>
                    </a:lnTo>
                    <a:lnTo>
                      <a:pt x="3821" y="415"/>
                    </a:lnTo>
                    <a:lnTo>
                      <a:pt x="3819" y="411"/>
                    </a:lnTo>
                    <a:lnTo>
                      <a:pt x="3815" y="415"/>
                    </a:lnTo>
                    <a:lnTo>
                      <a:pt x="3805" y="431"/>
                    </a:lnTo>
                    <a:lnTo>
                      <a:pt x="3797" y="431"/>
                    </a:lnTo>
                    <a:lnTo>
                      <a:pt x="3784" y="442"/>
                    </a:lnTo>
                    <a:lnTo>
                      <a:pt x="3780" y="439"/>
                    </a:lnTo>
                    <a:lnTo>
                      <a:pt x="3790" y="427"/>
                    </a:lnTo>
                    <a:lnTo>
                      <a:pt x="3791" y="419"/>
                    </a:lnTo>
                    <a:lnTo>
                      <a:pt x="3780" y="417"/>
                    </a:lnTo>
                    <a:lnTo>
                      <a:pt x="3779" y="411"/>
                    </a:lnTo>
                    <a:lnTo>
                      <a:pt x="3774" y="419"/>
                    </a:lnTo>
                    <a:lnTo>
                      <a:pt x="3756" y="423"/>
                    </a:lnTo>
                    <a:lnTo>
                      <a:pt x="3748" y="438"/>
                    </a:lnTo>
                    <a:lnTo>
                      <a:pt x="3740" y="442"/>
                    </a:lnTo>
                    <a:lnTo>
                      <a:pt x="3736" y="436"/>
                    </a:lnTo>
                    <a:lnTo>
                      <a:pt x="3756" y="414"/>
                    </a:lnTo>
                    <a:lnTo>
                      <a:pt x="3761" y="393"/>
                    </a:lnTo>
                    <a:lnTo>
                      <a:pt x="3745" y="380"/>
                    </a:lnTo>
                    <a:lnTo>
                      <a:pt x="3716" y="382"/>
                    </a:lnTo>
                    <a:lnTo>
                      <a:pt x="3711" y="385"/>
                    </a:lnTo>
                    <a:lnTo>
                      <a:pt x="3710" y="393"/>
                    </a:lnTo>
                    <a:lnTo>
                      <a:pt x="3678" y="383"/>
                    </a:lnTo>
                    <a:lnTo>
                      <a:pt x="3676" y="390"/>
                    </a:lnTo>
                    <a:lnTo>
                      <a:pt x="3665" y="399"/>
                    </a:lnTo>
                    <a:lnTo>
                      <a:pt x="3657" y="389"/>
                    </a:lnTo>
                    <a:lnTo>
                      <a:pt x="3629" y="390"/>
                    </a:lnTo>
                    <a:lnTo>
                      <a:pt x="3628" y="394"/>
                    </a:lnTo>
                    <a:lnTo>
                      <a:pt x="3635" y="399"/>
                    </a:lnTo>
                    <a:lnTo>
                      <a:pt x="3635" y="403"/>
                    </a:lnTo>
                    <a:lnTo>
                      <a:pt x="3609" y="409"/>
                    </a:lnTo>
                    <a:lnTo>
                      <a:pt x="3608" y="405"/>
                    </a:lnTo>
                    <a:lnTo>
                      <a:pt x="3611" y="398"/>
                    </a:lnTo>
                    <a:lnTo>
                      <a:pt x="3604" y="399"/>
                    </a:lnTo>
                    <a:lnTo>
                      <a:pt x="3590" y="412"/>
                    </a:lnTo>
                    <a:lnTo>
                      <a:pt x="3586" y="401"/>
                    </a:lnTo>
                    <a:lnTo>
                      <a:pt x="3581" y="405"/>
                    </a:lnTo>
                    <a:lnTo>
                      <a:pt x="3581" y="423"/>
                    </a:lnTo>
                    <a:lnTo>
                      <a:pt x="3585" y="427"/>
                    </a:lnTo>
                    <a:lnTo>
                      <a:pt x="3604" y="417"/>
                    </a:lnTo>
                    <a:lnTo>
                      <a:pt x="3607" y="428"/>
                    </a:lnTo>
                    <a:lnTo>
                      <a:pt x="3611" y="435"/>
                    </a:lnTo>
                    <a:lnTo>
                      <a:pt x="3612" y="432"/>
                    </a:lnTo>
                    <a:lnTo>
                      <a:pt x="3612" y="426"/>
                    </a:lnTo>
                    <a:lnTo>
                      <a:pt x="3619" y="423"/>
                    </a:lnTo>
                    <a:lnTo>
                      <a:pt x="3618" y="428"/>
                    </a:lnTo>
                    <a:lnTo>
                      <a:pt x="3620" y="435"/>
                    </a:lnTo>
                    <a:lnTo>
                      <a:pt x="3614" y="446"/>
                    </a:lnTo>
                    <a:lnTo>
                      <a:pt x="3549" y="471"/>
                    </a:lnTo>
                    <a:lnTo>
                      <a:pt x="3520" y="475"/>
                    </a:lnTo>
                    <a:lnTo>
                      <a:pt x="3516" y="473"/>
                    </a:lnTo>
                    <a:lnTo>
                      <a:pt x="3514" y="481"/>
                    </a:lnTo>
                    <a:lnTo>
                      <a:pt x="3514" y="492"/>
                    </a:lnTo>
                    <a:lnTo>
                      <a:pt x="3514" y="489"/>
                    </a:lnTo>
                    <a:lnTo>
                      <a:pt x="3501" y="487"/>
                    </a:lnTo>
                    <a:lnTo>
                      <a:pt x="3488" y="496"/>
                    </a:lnTo>
                    <a:lnTo>
                      <a:pt x="3473" y="490"/>
                    </a:lnTo>
                    <a:lnTo>
                      <a:pt x="3455" y="502"/>
                    </a:lnTo>
                    <a:lnTo>
                      <a:pt x="3436" y="502"/>
                    </a:lnTo>
                    <a:lnTo>
                      <a:pt x="3420" y="516"/>
                    </a:lnTo>
                    <a:lnTo>
                      <a:pt x="3434" y="524"/>
                    </a:lnTo>
                    <a:lnTo>
                      <a:pt x="3415" y="529"/>
                    </a:lnTo>
                    <a:lnTo>
                      <a:pt x="3401" y="541"/>
                    </a:lnTo>
                    <a:lnTo>
                      <a:pt x="3385" y="528"/>
                    </a:lnTo>
                    <a:lnTo>
                      <a:pt x="3378" y="536"/>
                    </a:lnTo>
                    <a:lnTo>
                      <a:pt x="3366" y="539"/>
                    </a:lnTo>
                    <a:lnTo>
                      <a:pt x="3365" y="544"/>
                    </a:lnTo>
                    <a:lnTo>
                      <a:pt x="3371" y="544"/>
                    </a:lnTo>
                    <a:lnTo>
                      <a:pt x="3374" y="550"/>
                    </a:lnTo>
                    <a:lnTo>
                      <a:pt x="3355" y="555"/>
                    </a:lnTo>
                    <a:lnTo>
                      <a:pt x="3354" y="562"/>
                    </a:lnTo>
                    <a:lnTo>
                      <a:pt x="3344" y="566"/>
                    </a:lnTo>
                    <a:lnTo>
                      <a:pt x="3333" y="584"/>
                    </a:lnTo>
                    <a:lnTo>
                      <a:pt x="3322" y="593"/>
                    </a:lnTo>
                    <a:lnTo>
                      <a:pt x="3321" y="598"/>
                    </a:lnTo>
                    <a:lnTo>
                      <a:pt x="3322" y="604"/>
                    </a:lnTo>
                    <a:lnTo>
                      <a:pt x="3319" y="608"/>
                    </a:lnTo>
                    <a:lnTo>
                      <a:pt x="3305" y="614"/>
                    </a:lnTo>
                    <a:lnTo>
                      <a:pt x="3300" y="605"/>
                    </a:lnTo>
                    <a:lnTo>
                      <a:pt x="3292" y="604"/>
                    </a:lnTo>
                    <a:lnTo>
                      <a:pt x="3269" y="602"/>
                    </a:lnTo>
                    <a:lnTo>
                      <a:pt x="3261" y="606"/>
                    </a:lnTo>
                    <a:lnTo>
                      <a:pt x="3256" y="611"/>
                    </a:lnTo>
                    <a:lnTo>
                      <a:pt x="3262" y="618"/>
                    </a:lnTo>
                    <a:lnTo>
                      <a:pt x="3279" y="625"/>
                    </a:lnTo>
                    <a:lnTo>
                      <a:pt x="3301" y="626"/>
                    </a:lnTo>
                    <a:lnTo>
                      <a:pt x="3297" y="633"/>
                    </a:lnTo>
                    <a:lnTo>
                      <a:pt x="3288" y="642"/>
                    </a:lnTo>
                    <a:lnTo>
                      <a:pt x="3281" y="640"/>
                    </a:lnTo>
                    <a:lnTo>
                      <a:pt x="3279" y="633"/>
                    </a:lnTo>
                    <a:lnTo>
                      <a:pt x="3272" y="640"/>
                    </a:lnTo>
                    <a:lnTo>
                      <a:pt x="3274" y="645"/>
                    </a:lnTo>
                    <a:lnTo>
                      <a:pt x="3268" y="659"/>
                    </a:lnTo>
                    <a:lnTo>
                      <a:pt x="3262" y="667"/>
                    </a:lnTo>
                    <a:lnTo>
                      <a:pt x="3256" y="683"/>
                    </a:lnTo>
                    <a:lnTo>
                      <a:pt x="3249" y="683"/>
                    </a:lnTo>
                    <a:lnTo>
                      <a:pt x="3247" y="694"/>
                    </a:lnTo>
                    <a:lnTo>
                      <a:pt x="3253" y="702"/>
                    </a:lnTo>
                    <a:lnTo>
                      <a:pt x="3246" y="708"/>
                    </a:lnTo>
                    <a:lnTo>
                      <a:pt x="3236" y="691"/>
                    </a:lnTo>
                    <a:lnTo>
                      <a:pt x="3222" y="684"/>
                    </a:lnTo>
                    <a:lnTo>
                      <a:pt x="3221" y="674"/>
                    </a:lnTo>
                    <a:lnTo>
                      <a:pt x="3204" y="667"/>
                    </a:lnTo>
                    <a:lnTo>
                      <a:pt x="3203" y="668"/>
                    </a:lnTo>
                    <a:lnTo>
                      <a:pt x="3209" y="681"/>
                    </a:lnTo>
                    <a:lnTo>
                      <a:pt x="3194" y="690"/>
                    </a:lnTo>
                    <a:lnTo>
                      <a:pt x="3197" y="699"/>
                    </a:lnTo>
                    <a:lnTo>
                      <a:pt x="3192" y="701"/>
                    </a:lnTo>
                    <a:lnTo>
                      <a:pt x="3193" y="707"/>
                    </a:lnTo>
                    <a:lnTo>
                      <a:pt x="3222" y="711"/>
                    </a:lnTo>
                    <a:lnTo>
                      <a:pt x="3229" y="717"/>
                    </a:lnTo>
                    <a:lnTo>
                      <a:pt x="3242" y="724"/>
                    </a:lnTo>
                    <a:lnTo>
                      <a:pt x="3238" y="728"/>
                    </a:lnTo>
                    <a:lnTo>
                      <a:pt x="3238" y="735"/>
                    </a:lnTo>
                    <a:lnTo>
                      <a:pt x="3242" y="739"/>
                    </a:lnTo>
                    <a:lnTo>
                      <a:pt x="3240" y="743"/>
                    </a:lnTo>
                    <a:lnTo>
                      <a:pt x="3227" y="740"/>
                    </a:lnTo>
                    <a:lnTo>
                      <a:pt x="3224" y="744"/>
                    </a:lnTo>
                    <a:lnTo>
                      <a:pt x="3211" y="750"/>
                    </a:lnTo>
                    <a:lnTo>
                      <a:pt x="3215" y="756"/>
                    </a:lnTo>
                    <a:lnTo>
                      <a:pt x="3204" y="756"/>
                    </a:lnTo>
                    <a:lnTo>
                      <a:pt x="3202" y="761"/>
                    </a:lnTo>
                    <a:lnTo>
                      <a:pt x="3203" y="771"/>
                    </a:lnTo>
                    <a:lnTo>
                      <a:pt x="3209" y="777"/>
                    </a:lnTo>
                    <a:lnTo>
                      <a:pt x="3246" y="788"/>
                    </a:lnTo>
                    <a:lnTo>
                      <a:pt x="3249" y="814"/>
                    </a:lnTo>
                    <a:lnTo>
                      <a:pt x="3253" y="821"/>
                    </a:lnTo>
                    <a:lnTo>
                      <a:pt x="3259" y="826"/>
                    </a:lnTo>
                    <a:lnTo>
                      <a:pt x="3254" y="832"/>
                    </a:lnTo>
                    <a:lnTo>
                      <a:pt x="3242" y="828"/>
                    </a:lnTo>
                    <a:lnTo>
                      <a:pt x="3242" y="831"/>
                    </a:lnTo>
                    <a:lnTo>
                      <a:pt x="3245" y="839"/>
                    </a:lnTo>
                    <a:lnTo>
                      <a:pt x="3240" y="841"/>
                    </a:lnTo>
                    <a:lnTo>
                      <a:pt x="3242" y="847"/>
                    </a:lnTo>
                    <a:lnTo>
                      <a:pt x="3247" y="850"/>
                    </a:lnTo>
                    <a:lnTo>
                      <a:pt x="3247" y="856"/>
                    </a:lnTo>
                    <a:lnTo>
                      <a:pt x="3237" y="861"/>
                    </a:lnTo>
                    <a:lnTo>
                      <a:pt x="3215" y="863"/>
                    </a:lnTo>
                    <a:lnTo>
                      <a:pt x="3202" y="872"/>
                    </a:lnTo>
                    <a:lnTo>
                      <a:pt x="3189" y="871"/>
                    </a:lnTo>
                    <a:lnTo>
                      <a:pt x="3182" y="874"/>
                    </a:lnTo>
                    <a:lnTo>
                      <a:pt x="3179" y="883"/>
                    </a:lnTo>
                    <a:lnTo>
                      <a:pt x="3166" y="894"/>
                    </a:lnTo>
                    <a:lnTo>
                      <a:pt x="3148" y="889"/>
                    </a:lnTo>
                    <a:lnTo>
                      <a:pt x="3145" y="883"/>
                    </a:lnTo>
                    <a:lnTo>
                      <a:pt x="3143" y="883"/>
                    </a:lnTo>
                    <a:lnTo>
                      <a:pt x="3130" y="888"/>
                    </a:lnTo>
                    <a:lnTo>
                      <a:pt x="3105" y="893"/>
                    </a:lnTo>
                    <a:lnTo>
                      <a:pt x="3082" y="900"/>
                    </a:lnTo>
                    <a:lnTo>
                      <a:pt x="3035" y="906"/>
                    </a:lnTo>
                    <a:lnTo>
                      <a:pt x="3026" y="900"/>
                    </a:lnTo>
                    <a:lnTo>
                      <a:pt x="3007" y="904"/>
                    </a:lnTo>
                    <a:lnTo>
                      <a:pt x="2989" y="901"/>
                    </a:lnTo>
                    <a:lnTo>
                      <a:pt x="2952" y="912"/>
                    </a:lnTo>
                    <a:lnTo>
                      <a:pt x="2952" y="917"/>
                    </a:lnTo>
                    <a:lnTo>
                      <a:pt x="2950" y="920"/>
                    </a:lnTo>
                    <a:lnTo>
                      <a:pt x="2939" y="914"/>
                    </a:lnTo>
                    <a:lnTo>
                      <a:pt x="2929" y="918"/>
                    </a:lnTo>
                    <a:lnTo>
                      <a:pt x="2928" y="922"/>
                    </a:lnTo>
                    <a:lnTo>
                      <a:pt x="2912" y="926"/>
                    </a:lnTo>
                    <a:lnTo>
                      <a:pt x="2913" y="936"/>
                    </a:lnTo>
                    <a:lnTo>
                      <a:pt x="2917" y="944"/>
                    </a:lnTo>
                    <a:lnTo>
                      <a:pt x="2920" y="943"/>
                    </a:lnTo>
                    <a:lnTo>
                      <a:pt x="2921" y="938"/>
                    </a:lnTo>
                    <a:lnTo>
                      <a:pt x="2926" y="939"/>
                    </a:lnTo>
                    <a:lnTo>
                      <a:pt x="2924" y="947"/>
                    </a:lnTo>
                    <a:lnTo>
                      <a:pt x="2912" y="958"/>
                    </a:lnTo>
                    <a:lnTo>
                      <a:pt x="2912" y="964"/>
                    </a:lnTo>
                    <a:lnTo>
                      <a:pt x="2904" y="960"/>
                    </a:lnTo>
                    <a:lnTo>
                      <a:pt x="2901" y="966"/>
                    </a:lnTo>
                    <a:lnTo>
                      <a:pt x="2904" y="975"/>
                    </a:lnTo>
                    <a:lnTo>
                      <a:pt x="2913" y="977"/>
                    </a:lnTo>
                    <a:lnTo>
                      <a:pt x="2913" y="987"/>
                    </a:lnTo>
                    <a:lnTo>
                      <a:pt x="2901" y="996"/>
                    </a:lnTo>
                    <a:lnTo>
                      <a:pt x="2918" y="1009"/>
                    </a:lnTo>
                    <a:lnTo>
                      <a:pt x="2917" y="1014"/>
                    </a:lnTo>
                    <a:lnTo>
                      <a:pt x="2923" y="1019"/>
                    </a:lnTo>
                    <a:lnTo>
                      <a:pt x="2926" y="1018"/>
                    </a:lnTo>
                    <a:lnTo>
                      <a:pt x="2931" y="1040"/>
                    </a:lnTo>
                    <a:lnTo>
                      <a:pt x="2937" y="1046"/>
                    </a:lnTo>
                    <a:lnTo>
                      <a:pt x="2934" y="1052"/>
                    </a:lnTo>
                    <a:lnTo>
                      <a:pt x="2933" y="1058"/>
                    </a:lnTo>
                    <a:lnTo>
                      <a:pt x="2929" y="1066"/>
                    </a:lnTo>
                    <a:lnTo>
                      <a:pt x="2924" y="1082"/>
                    </a:lnTo>
                    <a:lnTo>
                      <a:pt x="2925" y="1097"/>
                    </a:lnTo>
                    <a:lnTo>
                      <a:pt x="2930" y="1105"/>
                    </a:lnTo>
                    <a:lnTo>
                      <a:pt x="2930" y="1122"/>
                    </a:lnTo>
                    <a:lnTo>
                      <a:pt x="2935" y="1133"/>
                    </a:lnTo>
                    <a:lnTo>
                      <a:pt x="2949" y="1149"/>
                    </a:lnTo>
                    <a:lnTo>
                      <a:pt x="2962" y="1153"/>
                    </a:lnTo>
                    <a:lnTo>
                      <a:pt x="2987" y="1157"/>
                    </a:lnTo>
                    <a:lnTo>
                      <a:pt x="3001" y="1168"/>
                    </a:lnTo>
                    <a:lnTo>
                      <a:pt x="3009" y="1168"/>
                    </a:lnTo>
                    <a:lnTo>
                      <a:pt x="3015" y="1184"/>
                    </a:lnTo>
                    <a:lnTo>
                      <a:pt x="3010" y="1196"/>
                    </a:lnTo>
                    <a:lnTo>
                      <a:pt x="3006" y="1200"/>
                    </a:lnTo>
                    <a:lnTo>
                      <a:pt x="3017" y="1203"/>
                    </a:lnTo>
                    <a:lnTo>
                      <a:pt x="3023" y="1211"/>
                    </a:lnTo>
                    <a:lnTo>
                      <a:pt x="3031" y="1227"/>
                    </a:lnTo>
                    <a:lnTo>
                      <a:pt x="3041" y="1233"/>
                    </a:lnTo>
                    <a:lnTo>
                      <a:pt x="3060" y="1239"/>
                    </a:lnTo>
                    <a:lnTo>
                      <a:pt x="3069" y="1246"/>
                    </a:lnTo>
                    <a:lnTo>
                      <a:pt x="3073" y="1239"/>
                    </a:lnTo>
                    <a:lnTo>
                      <a:pt x="3076" y="1254"/>
                    </a:lnTo>
                    <a:lnTo>
                      <a:pt x="3084" y="1272"/>
                    </a:lnTo>
                    <a:lnTo>
                      <a:pt x="3084" y="1282"/>
                    </a:lnTo>
                    <a:lnTo>
                      <a:pt x="3080" y="1302"/>
                    </a:lnTo>
                    <a:lnTo>
                      <a:pt x="3069" y="1312"/>
                    </a:lnTo>
                    <a:lnTo>
                      <a:pt x="3068" y="1329"/>
                    </a:lnTo>
                    <a:lnTo>
                      <a:pt x="3060" y="1343"/>
                    </a:lnTo>
                    <a:lnTo>
                      <a:pt x="3064" y="1358"/>
                    </a:lnTo>
                    <a:lnTo>
                      <a:pt x="3063" y="1372"/>
                    </a:lnTo>
                    <a:lnTo>
                      <a:pt x="3079" y="1394"/>
                    </a:lnTo>
                    <a:lnTo>
                      <a:pt x="3082" y="1426"/>
                    </a:lnTo>
                    <a:lnTo>
                      <a:pt x="3087" y="1440"/>
                    </a:lnTo>
                    <a:lnTo>
                      <a:pt x="3090" y="1459"/>
                    </a:lnTo>
                    <a:lnTo>
                      <a:pt x="3090" y="1474"/>
                    </a:lnTo>
                    <a:lnTo>
                      <a:pt x="3085" y="1487"/>
                    </a:lnTo>
                    <a:lnTo>
                      <a:pt x="3075" y="1501"/>
                    </a:lnTo>
                    <a:lnTo>
                      <a:pt x="3063" y="1504"/>
                    </a:lnTo>
                    <a:lnTo>
                      <a:pt x="3055" y="1501"/>
                    </a:lnTo>
                    <a:lnTo>
                      <a:pt x="3054" y="1509"/>
                    </a:lnTo>
                    <a:lnTo>
                      <a:pt x="3063" y="1530"/>
                    </a:lnTo>
                    <a:lnTo>
                      <a:pt x="3059" y="1539"/>
                    </a:lnTo>
                    <a:lnTo>
                      <a:pt x="3035" y="1529"/>
                    </a:lnTo>
                    <a:lnTo>
                      <a:pt x="3017" y="1528"/>
                    </a:lnTo>
                    <a:lnTo>
                      <a:pt x="3006" y="1517"/>
                    </a:lnTo>
                    <a:lnTo>
                      <a:pt x="3004" y="1504"/>
                    </a:lnTo>
                    <a:lnTo>
                      <a:pt x="3004" y="1458"/>
                    </a:lnTo>
                    <a:lnTo>
                      <a:pt x="3012" y="1428"/>
                    </a:lnTo>
                    <a:lnTo>
                      <a:pt x="3009" y="1422"/>
                    </a:lnTo>
                    <a:lnTo>
                      <a:pt x="3007" y="1393"/>
                    </a:lnTo>
                    <a:lnTo>
                      <a:pt x="3010" y="1379"/>
                    </a:lnTo>
                    <a:lnTo>
                      <a:pt x="3009" y="1362"/>
                    </a:lnTo>
                    <a:lnTo>
                      <a:pt x="3007" y="1352"/>
                    </a:lnTo>
                    <a:lnTo>
                      <a:pt x="3015" y="1340"/>
                    </a:lnTo>
                    <a:lnTo>
                      <a:pt x="3047" y="1319"/>
                    </a:lnTo>
                    <a:lnTo>
                      <a:pt x="3049" y="1313"/>
                    </a:lnTo>
                    <a:lnTo>
                      <a:pt x="3049" y="1300"/>
                    </a:lnTo>
                    <a:lnTo>
                      <a:pt x="3052" y="1288"/>
                    </a:lnTo>
                    <a:lnTo>
                      <a:pt x="3060" y="1287"/>
                    </a:lnTo>
                    <a:lnTo>
                      <a:pt x="3063" y="1270"/>
                    </a:lnTo>
                    <a:lnTo>
                      <a:pt x="3039" y="1254"/>
                    </a:lnTo>
                    <a:lnTo>
                      <a:pt x="3010" y="1264"/>
                    </a:lnTo>
                    <a:lnTo>
                      <a:pt x="2982" y="1267"/>
                    </a:lnTo>
                    <a:lnTo>
                      <a:pt x="2966" y="1260"/>
                    </a:lnTo>
                    <a:lnTo>
                      <a:pt x="2955" y="1248"/>
                    </a:lnTo>
                    <a:lnTo>
                      <a:pt x="2952" y="1250"/>
                    </a:lnTo>
                    <a:lnTo>
                      <a:pt x="2945" y="1235"/>
                    </a:lnTo>
                    <a:lnTo>
                      <a:pt x="2931" y="1219"/>
                    </a:lnTo>
                    <a:lnTo>
                      <a:pt x="2928" y="1212"/>
                    </a:lnTo>
                    <a:lnTo>
                      <a:pt x="2928" y="1203"/>
                    </a:lnTo>
                    <a:lnTo>
                      <a:pt x="2902" y="1191"/>
                    </a:lnTo>
                    <a:lnTo>
                      <a:pt x="2880" y="1174"/>
                    </a:lnTo>
                    <a:lnTo>
                      <a:pt x="2871" y="1163"/>
                    </a:lnTo>
                    <a:lnTo>
                      <a:pt x="2844" y="1149"/>
                    </a:lnTo>
                    <a:lnTo>
                      <a:pt x="2792" y="1148"/>
                    </a:lnTo>
                    <a:lnTo>
                      <a:pt x="2777" y="1151"/>
                    </a:lnTo>
                    <a:lnTo>
                      <a:pt x="2763" y="1171"/>
                    </a:lnTo>
                    <a:lnTo>
                      <a:pt x="2741" y="1181"/>
                    </a:lnTo>
                    <a:lnTo>
                      <a:pt x="2737" y="1201"/>
                    </a:lnTo>
                    <a:lnTo>
                      <a:pt x="2764" y="1202"/>
                    </a:lnTo>
                    <a:lnTo>
                      <a:pt x="2778" y="1213"/>
                    </a:lnTo>
                    <a:lnTo>
                      <a:pt x="2773" y="1227"/>
                    </a:lnTo>
                    <a:lnTo>
                      <a:pt x="2763" y="1240"/>
                    </a:lnTo>
                    <a:lnTo>
                      <a:pt x="2743" y="1246"/>
                    </a:lnTo>
                    <a:lnTo>
                      <a:pt x="2729" y="1259"/>
                    </a:lnTo>
                    <a:lnTo>
                      <a:pt x="2708" y="1265"/>
                    </a:lnTo>
                    <a:lnTo>
                      <a:pt x="2708" y="1249"/>
                    </a:lnTo>
                    <a:lnTo>
                      <a:pt x="2692" y="1233"/>
                    </a:lnTo>
                    <a:lnTo>
                      <a:pt x="2683" y="1217"/>
                    </a:lnTo>
                    <a:lnTo>
                      <a:pt x="2672" y="1218"/>
                    </a:lnTo>
                    <a:lnTo>
                      <a:pt x="2662" y="1232"/>
                    </a:lnTo>
                    <a:lnTo>
                      <a:pt x="2668" y="1239"/>
                    </a:lnTo>
                    <a:lnTo>
                      <a:pt x="2673" y="1260"/>
                    </a:lnTo>
                    <a:lnTo>
                      <a:pt x="2678" y="1275"/>
                    </a:lnTo>
                    <a:lnTo>
                      <a:pt x="2681" y="1287"/>
                    </a:lnTo>
                    <a:lnTo>
                      <a:pt x="2687" y="1289"/>
                    </a:lnTo>
                    <a:lnTo>
                      <a:pt x="2709" y="1308"/>
                    </a:lnTo>
                    <a:lnTo>
                      <a:pt x="2724" y="1314"/>
                    </a:lnTo>
                    <a:lnTo>
                      <a:pt x="2732" y="1326"/>
                    </a:lnTo>
                    <a:lnTo>
                      <a:pt x="2741" y="1327"/>
                    </a:lnTo>
                    <a:lnTo>
                      <a:pt x="2747" y="1335"/>
                    </a:lnTo>
                    <a:lnTo>
                      <a:pt x="2757" y="1329"/>
                    </a:lnTo>
                    <a:lnTo>
                      <a:pt x="2767" y="1319"/>
                    </a:lnTo>
                    <a:lnTo>
                      <a:pt x="2764" y="1334"/>
                    </a:lnTo>
                    <a:lnTo>
                      <a:pt x="2769" y="1341"/>
                    </a:lnTo>
                    <a:lnTo>
                      <a:pt x="2780" y="1337"/>
                    </a:lnTo>
                    <a:lnTo>
                      <a:pt x="2781" y="1367"/>
                    </a:lnTo>
                    <a:lnTo>
                      <a:pt x="2795" y="1383"/>
                    </a:lnTo>
                    <a:lnTo>
                      <a:pt x="2795" y="1393"/>
                    </a:lnTo>
                    <a:lnTo>
                      <a:pt x="2779" y="1390"/>
                    </a:lnTo>
                    <a:lnTo>
                      <a:pt x="2769" y="1384"/>
                    </a:lnTo>
                    <a:lnTo>
                      <a:pt x="2762" y="1377"/>
                    </a:lnTo>
                    <a:lnTo>
                      <a:pt x="2758" y="1367"/>
                    </a:lnTo>
                    <a:lnTo>
                      <a:pt x="2748" y="1358"/>
                    </a:lnTo>
                    <a:lnTo>
                      <a:pt x="2713" y="1354"/>
                    </a:lnTo>
                    <a:lnTo>
                      <a:pt x="2702" y="1348"/>
                    </a:lnTo>
                    <a:lnTo>
                      <a:pt x="2668" y="1345"/>
                    </a:lnTo>
                    <a:lnTo>
                      <a:pt x="2636" y="1332"/>
                    </a:lnTo>
                    <a:lnTo>
                      <a:pt x="2627" y="1325"/>
                    </a:lnTo>
                    <a:lnTo>
                      <a:pt x="2617" y="1310"/>
                    </a:lnTo>
                    <a:lnTo>
                      <a:pt x="2619" y="1307"/>
                    </a:lnTo>
                    <a:lnTo>
                      <a:pt x="2633" y="1304"/>
                    </a:lnTo>
                    <a:lnTo>
                      <a:pt x="2634" y="1299"/>
                    </a:lnTo>
                    <a:lnTo>
                      <a:pt x="2633" y="1278"/>
                    </a:lnTo>
                    <a:lnTo>
                      <a:pt x="2622" y="1256"/>
                    </a:lnTo>
                    <a:lnTo>
                      <a:pt x="2621" y="1246"/>
                    </a:lnTo>
                    <a:lnTo>
                      <a:pt x="2627" y="1222"/>
                    </a:lnTo>
                    <a:lnTo>
                      <a:pt x="2618" y="1211"/>
                    </a:lnTo>
                    <a:lnTo>
                      <a:pt x="2627" y="1202"/>
                    </a:lnTo>
                    <a:lnTo>
                      <a:pt x="2641" y="1163"/>
                    </a:lnTo>
                    <a:lnTo>
                      <a:pt x="2634" y="1137"/>
                    </a:lnTo>
                    <a:lnTo>
                      <a:pt x="2632" y="1120"/>
                    </a:lnTo>
                    <a:lnTo>
                      <a:pt x="2640" y="1115"/>
                    </a:lnTo>
                    <a:lnTo>
                      <a:pt x="2630" y="1100"/>
                    </a:lnTo>
                    <a:lnTo>
                      <a:pt x="2628" y="1090"/>
                    </a:lnTo>
                    <a:lnTo>
                      <a:pt x="2629" y="1082"/>
                    </a:lnTo>
                    <a:lnTo>
                      <a:pt x="2613" y="1066"/>
                    </a:lnTo>
                    <a:lnTo>
                      <a:pt x="2608" y="1055"/>
                    </a:lnTo>
                    <a:lnTo>
                      <a:pt x="2593" y="1063"/>
                    </a:lnTo>
                    <a:lnTo>
                      <a:pt x="2595" y="1074"/>
                    </a:lnTo>
                    <a:lnTo>
                      <a:pt x="2602" y="1094"/>
                    </a:lnTo>
                    <a:lnTo>
                      <a:pt x="2607" y="1115"/>
                    </a:lnTo>
                    <a:lnTo>
                      <a:pt x="2607" y="1160"/>
                    </a:lnTo>
                    <a:lnTo>
                      <a:pt x="2598" y="1176"/>
                    </a:lnTo>
                    <a:lnTo>
                      <a:pt x="2566" y="1207"/>
                    </a:lnTo>
                    <a:lnTo>
                      <a:pt x="2546" y="1217"/>
                    </a:lnTo>
                    <a:lnTo>
                      <a:pt x="2516" y="1239"/>
                    </a:lnTo>
                    <a:lnTo>
                      <a:pt x="2517" y="1253"/>
                    </a:lnTo>
                    <a:lnTo>
                      <a:pt x="2517" y="1261"/>
                    </a:lnTo>
                    <a:lnTo>
                      <a:pt x="2514" y="1272"/>
                    </a:lnTo>
                    <a:lnTo>
                      <a:pt x="2498" y="1289"/>
                    </a:lnTo>
                    <a:lnTo>
                      <a:pt x="2498" y="1298"/>
                    </a:lnTo>
                    <a:lnTo>
                      <a:pt x="2519" y="1321"/>
                    </a:lnTo>
                    <a:lnTo>
                      <a:pt x="2532" y="1343"/>
                    </a:lnTo>
                    <a:lnTo>
                      <a:pt x="2541" y="1362"/>
                    </a:lnTo>
                    <a:lnTo>
                      <a:pt x="2547" y="1395"/>
                    </a:lnTo>
                    <a:lnTo>
                      <a:pt x="2560" y="1417"/>
                    </a:lnTo>
                    <a:lnTo>
                      <a:pt x="2569" y="1438"/>
                    </a:lnTo>
                    <a:lnTo>
                      <a:pt x="2569" y="1448"/>
                    </a:lnTo>
                    <a:lnTo>
                      <a:pt x="2565" y="1468"/>
                    </a:lnTo>
                    <a:lnTo>
                      <a:pt x="2557" y="1488"/>
                    </a:lnTo>
                    <a:lnTo>
                      <a:pt x="2555" y="1496"/>
                    </a:lnTo>
                    <a:lnTo>
                      <a:pt x="2541" y="1514"/>
                    </a:lnTo>
                    <a:lnTo>
                      <a:pt x="2538" y="1528"/>
                    </a:lnTo>
                    <a:lnTo>
                      <a:pt x="2539" y="1545"/>
                    </a:lnTo>
                    <a:lnTo>
                      <a:pt x="2532" y="1555"/>
                    </a:lnTo>
                    <a:lnTo>
                      <a:pt x="2530" y="1568"/>
                    </a:lnTo>
                    <a:lnTo>
                      <a:pt x="2527" y="1588"/>
                    </a:lnTo>
                    <a:lnTo>
                      <a:pt x="2541" y="1611"/>
                    </a:lnTo>
                    <a:lnTo>
                      <a:pt x="2548" y="1632"/>
                    </a:lnTo>
                    <a:lnTo>
                      <a:pt x="2546" y="1647"/>
                    </a:lnTo>
                    <a:lnTo>
                      <a:pt x="2539" y="1664"/>
                    </a:lnTo>
                    <a:lnTo>
                      <a:pt x="2538" y="1673"/>
                    </a:lnTo>
                    <a:lnTo>
                      <a:pt x="2547" y="1689"/>
                    </a:lnTo>
                    <a:lnTo>
                      <a:pt x="2559" y="1691"/>
                    </a:lnTo>
                    <a:lnTo>
                      <a:pt x="2575" y="1686"/>
                    </a:lnTo>
                    <a:lnTo>
                      <a:pt x="2586" y="1686"/>
                    </a:lnTo>
                    <a:lnTo>
                      <a:pt x="2600" y="1691"/>
                    </a:lnTo>
                    <a:lnTo>
                      <a:pt x="2616" y="1694"/>
                    </a:lnTo>
                    <a:lnTo>
                      <a:pt x="2618" y="1685"/>
                    </a:lnTo>
                    <a:lnTo>
                      <a:pt x="2641" y="1670"/>
                    </a:lnTo>
                    <a:lnTo>
                      <a:pt x="2665" y="1670"/>
                    </a:lnTo>
                    <a:lnTo>
                      <a:pt x="2698" y="1690"/>
                    </a:lnTo>
                    <a:lnTo>
                      <a:pt x="2708" y="1700"/>
                    </a:lnTo>
                    <a:lnTo>
                      <a:pt x="2734" y="1716"/>
                    </a:lnTo>
                    <a:lnTo>
                      <a:pt x="2753" y="1724"/>
                    </a:lnTo>
                    <a:lnTo>
                      <a:pt x="2758" y="1734"/>
                    </a:lnTo>
                    <a:lnTo>
                      <a:pt x="2758" y="1750"/>
                    </a:lnTo>
                    <a:lnTo>
                      <a:pt x="2757" y="1761"/>
                    </a:lnTo>
                    <a:lnTo>
                      <a:pt x="2775" y="1802"/>
                    </a:lnTo>
                    <a:lnTo>
                      <a:pt x="2779" y="1802"/>
                    </a:lnTo>
                    <a:lnTo>
                      <a:pt x="2780" y="1814"/>
                    </a:lnTo>
                    <a:lnTo>
                      <a:pt x="2774" y="1822"/>
                    </a:lnTo>
                    <a:lnTo>
                      <a:pt x="2761" y="1824"/>
                    </a:lnTo>
                    <a:lnTo>
                      <a:pt x="2750" y="1832"/>
                    </a:lnTo>
                    <a:lnTo>
                      <a:pt x="2746" y="1845"/>
                    </a:lnTo>
                    <a:lnTo>
                      <a:pt x="2745" y="1868"/>
                    </a:lnTo>
                    <a:lnTo>
                      <a:pt x="2747" y="1886"/>
                    </a:lnTo>
                    <a:lnTo>
                      <a:pt x="2751" y="1896"/>
                    </a:lnTo>
                    <a:lnTo>
                      <a:pt x="2763" y="1894"/>
                    </a:lnTo>
                    <a:lnTo>
                      <a:pt x="2781" y="1904"/>
                    </a:lnTo>
                    <a:lnTo>
                      <a:pt x="2800" y="1902"/>
                    </a:lnTo>
                    <a:lnTo>
                      <a:pt x="2820" y="1915"/>
                    </a:lnTo>
                    <a:lnTo>
                      <a:pt x="2817" y="1918"/>
                    </a:lnTo>
                    <a:lnTo>
                      <a:pt x="2792" y="1923"/>
                    </a:lnTo>
                    <a:lnTo>
                      <a:pt x="2779" y="1920"/>
                    </a:lnTo>
                    <a:lnTo>
                      <a:pt x="2754" y="1921"/>
                    </a:lnTo>
                    <a:lnTo>
                      <a:pt x="2752" y="1912"/>
                    </a:lnTo>
                    <a:lnTo>
                      <a:pt x="2748" y="1905"/>
                    </a:lnTo>
                    <a:lnTo>
                      <a:pt x="2727" y="1894"/>
                    </a:lnTo>
                    <a:lnTo>
                      <a:pt x="2726" y="1883"/>
                    </a:lnTo>
                    <a:lnTo>
                      <a:pt x="2730" y="1878"/>
                    </a:lnTo>
                    <a:lnTo>
                      <a:pt x="2732" y="1868"/>
                    </a:lnTo>
                    <a:lnTo>
                      <a:pt x="2731" y="1857"/>
                    </a:lnTo>
                    <a:lnTo>
                      <a:pt x="2732" y="1842"/>
                    </a:lnTo>
                    <a:lnTo>
                      <a:pt x="2740" y="1825"/>
                    </a:lnTo>
                    <a:lnTo>
                      <a:pt x="2736" y="1821"/>
                    </a:lnTo>
                    <a:lnTo>
                      <a:pt x="2730" y="1824"/>
                    </a:lnTo>
                    <a:lnTo>
                      <a:pt x="2729" y="1814"/>
                    </a:lnTo>
                    <a:lnTo>
                      <a:pt x="2732" y="1800"/>
                    </a:lnTo>
                    <a:lnTo>
                      <a:pt x="2734" y="1798"/>
                    </a:lnTo>
                    <a:lnTo>
                      <a:pt x="2732" y="1791"/>
                    </a:lnTo>
                    <a:lnTo>
                      <a:pt x="2735" y="1783"/>
                    </a:lnTo>
                    <a:lnTo>
                      <a:pt x="2732" y="1776"/>
                    </a:lnTo>
                    <a:lnTo>
                      <a:pt x="2726" y="1767"/>
                    </a:lnTo>
                    <a:lnTo>
                      <a:pt x="2718" y="1762"/>
                    </a:lnTo>
                    <a:lnTo>
                      <a:pt x="2713" y="1754"/>
                    </a:lnTo>
                    <a:lnTo>
                      <a:pt x="2703" y="1749"/>
                    </a:lnTo>
                    <a:lnTo>
                      <a:pt x="2699" y="1739"/>
                    </a:lnTo>
                    <a:lnTo>
                      <a:pt x="2700" y="1727"/>
                    </a:lnTo>
                    <a:lnTo>
                      <a:pt x="2694" y="1708"/>
                    </a:lnTo>
                    <a:lnTo>
                      <a:pt x="2667" y="1712"/>
                    </a:lnTo>
                    <a:lnTo>
                      <a:pt x="2652" y="1718"/>
                    </a:lnTo>
                    <a:lnTo>
                      <a:pt x="2621" y="1724"/>
                    </a:lnTo>
                    <a:lnTo>
                      <a:pt x="2602" y="1737"/>
                    </a:lnTo>
                    <a:lnTo>
                      <a:pt x="2582" y="1744"/>
                    </a:lnTo>
                    <a:lnTo>
                      <a:pt x="2574" y="1750"/>
                    </a:lnTo>
                    <a:lnTo>
                      <a:pt x="2574" y="1760"/>
                    </a:lnTo>
                    <a:lnTo>
                      <a:pt x="2576" y="1772"/>
                    </a:lnTo>
                    <a:lnTo>
                      <a:pt x="2573" y="1786"/>
                    </a:lnTo>
                    <a:lnTo>
                      <a:pt x="2566" y="1794"/>
                    </a:lnTo>
                    <a:lnTo>
                      <a:pt x="2570" y="1805"/>
                    </a:lnTo>
                    <a:lnTo>
                      <a:pt x="2575" y="1808"/>
                    </a:lnTo>
                    <a:lnTo>
                      <a:pt x="2579" y="1818"/>
                    </a:lnTo>
                    <a:lnTo>
                      <a:pt x="2585" y="1825"/>
                    </a:lnTo>
                    <a:lnTo>
                      <a:pt x="2584" y="1835"/>
                    </a:lnTo>
                    <a:lnTo>
                      <a:pt x="2590" y="1842"/>
                    </a:lnTo>
                    <a:lnTo>
                      <a:pt x="2593" y="1854"/>
                    </a:lnTo>
                    <a:lnTo>
                      <a:pt x="2595" y="1873"/>
                    </a:lnTo>
                    <a:lnTo>
                      <a:pt x="2590" y="1900"/>
                    </a:lnTo>
                    <a:lnTo>
                      <a:pt x="2576" y="1911"/>
                    </a:lnTo>
                    <a:lnTo>
                      <a:pt x="2547" y="1948"/>
                    </a:lnTo>
                    <a:lnTo>
                      <a:pt x="2544" y="1954"/>
                    </a:lnTo>
                    <a:lnTo>
                      <a:pt x="2544" y="1969"/>
                    </a:lnTo>
                    <a:lnTo>
                      <a:pt x="2541" y="1988"/>
                    </a:lnTo>
                    <a:lnTo>
                      <a:pt x="2525" y="2013"/>
                    </a:lnTo>
                    <a:lnTo>
                      <a:pt x="2515" y="2023"/>
                    </a:lnTo>
                    <a:lnTo>
                      <a:pt x="2499" y="2031"/>
                    </a:lnTo>
                    <a:lnTo>
                      <a:pt x="2490" y="2042"/>
                    </a:lnTo>
                    <a:lnTo>
                      <a:pt x="2462" y="2053"/>
                    </a:lnTo>
                    <a:lnTo>
                      <a:pt x="2457" y="2061"/>
                    </a:lnTo>
                    <a:lnTo>
                      <a:pt x="2465" y="2078"/>
                    </a:lnTo>
                    <a:lnTo>
                      <a:pt x="2458" y="2098"/>
                    </a:lnTo>
                    <a:lnTo>
                      <a:pt x="2445" y="2103"/>
                    </a:lnTo>
                    <a:lnTo>
                      <a:pt x="2407" y="2085"/>
                    </a:lnTo>
                    <a:lnTo>
                      <a:pt x="2387" y="2083"/>
                    </a:lnTo>
                    <a:lnTo>
                      <a:pt x="2374" y="2087"/>
                    </a:lnTo>
                    <a:lnTo>
                      <a:pt x="2363" y="2088"/>
                    </a:lnTo>
                    <a:lnTo>
                      <a:pt x="2338" y="2083"/>
                    </a:lnTo>
                    <a:lnTo>
                      <a:pt x="2334" y="2080"/>
                    </a:lnTo>
                    <a:lnTo>
                      <a:pt x="2334" y="2071"/>
                    </a:lnTo>
                    <a:lnTo>
                      <a:pt x="2337" y="2064"/>
                    </a:lnTo>
                    <a:lnTo>
                      <a:pt x="2334" y="2040"/>
                    </a:lnTo>
                    <a:lnTo>
                      <a:pt x="2321" y="2037"/>
                    </a:lnTo>
                    <a:lnTo>
                      <a:pt x="2318" y="2030"/>
                    </a:lnTo>
                    <a:lnTo>
                      <a:pt x="2321" y="2026"/>
                    </a:lnTo>
                    <a:lnTo>
                      <a:pt x="2332" y="2021"/>
                    </a:lnTo>
                    <a:lnTo>
                      <a:pt x="2343" y="2030"/>
                    </a:lnTo>
                    <a:lnTo>
                      <a:pt x="2347" y="2037"/>
                    </a:lnTo>
                    <a:lnTo>
                      <a:pt x="2360" y="2037"/>
                    </a:lnTo>
                    <a:lnTo>
                      <a:pt x="2366" y="2028"/>
                    </a:lnTo>
                    <a:lnTo>
                      <a:pt x="2375" y="2028"/>
                    </a:lnTo>
                    <a:lnTo>
                      <a:pt x="2385" y="2012"/>
                    </a:lnTo>
                    <a:lnTo>
                      <a:pt x="2393" y="2018"/>
                    </a:lnTo>
                    <a:lnTo>
                      <a:pt x="2407" y="2012"/>
                    </a:lnTo>
                    <a:lnTo>
                      <a:pt x="2409" y="2005"/>
                    </a:lnTo>
                    <a:lnTo>
                      <a:pt x="2415" y="2003"/>
                    </a:lnTo>
                    <a:lnTo>
                      <a:pt x="2424" y="2004"/>
                    </a:lnTo>
                    <a:lnTo>
                      <a:pt x="2439" y="2001"/>
                    </a:lnTo>
                    <a:lnTo>
                      <a:pt x="2445" y="1992"/>
                    </a:lnTo>
                    <a:lnTo>
                      <a:pt x="2439" y="1983"/>
                    </a:lnTo>
                    <a:lnTo>
                      <a:pt x="2422" y="1983"/>
                    </a:lnTo>
                    <a:lnTo>
                      <a:pt x="2415" y="1988"/>
                    </a:lnTo>
                    <a:lnTo>
                      <a:pt x="2407" y="1982"/>
                    </a:lnTo>
                    <a:lnTo>
                      <a:pt x="2408" y="1969"/>
                    </a:lnTo>
                    <a:lnTo>
                      <a:pt x="2428" y="1981"/>
                    </a:lnTo>
                    <a:lnTo>
                      <a:pt x="2449" y="1977"/>
                    </a:lnTo>
                    <a:lnTo>
                      <a:pt x="2451" y="1974"/>
                    </a:lnTo>
                    <a:lnTo>
                      <a:pt x="2452" y="1956"/>
                    </a:lnTo>
                    <a:lnTo>
                      <a:pt x="2461" y="1956"/>
                    </a:lnTo>
                    <a:lnTo>
                      <a:pt x="2468" y="1947"/>
                    </a:lnTo>
                    <a:lnTo>
                      <a:pt x="2469" y="1937"/>
                    </a:lnTo>
                    <a:lnTo>
                      <a:pt x="2474" y="1924"/>
                    </a:lnTo>
                    <a:lnTo>
                      <a:pt x="2477" y="1915"/>
                    </a:lnTo>
                    <a:lnTo>
                      <a:pt x="2494" y="1906"/>
                    </a:lnTo>
                    <a:lnTo>
                      <a:pt x="2503" y="1895"/>
                    </a:lnTo>
                    <a:lnTo>
                      <a:pt x="2499" y="1888"/>
                    </a:lnTo>
                    <a:lnTo>
                      <a:pt x="2504" y="1878"/>
                    </a:lnTo>
                    <a:lnTo>
                      <a:pt x="2501" y="1843"/>
                    </a:lnTo>
                    <a:lnTo>
                      <a:pt x="2501" y="1832"/>
                    </a:lnTo>
                    <a:lnTo>
                      <a:pt x="2506" y="1815"/>
                    </a:lnTo>
                    <a:lnTo>
                      <a:pt x="2521" y="1792"/>
                    </a:lnTo>
                    <a:lnTo>
                      <a:pt x="2520" y="1762"/>
                    </a:lnTo>
                    <a:lnTo>
                      <a:pt x="2490" y="1735"/>
                    </a:lnTo>
                    <a:lnTo>
                      <a:pt x="2468" y="1701"/>
                    </a:lnTo>
                    <a:lnTo>
                      <a:pt x="2468" y="1684"/>
                    </a:lnTo>
                    <a:lnTo>
                      <a:pt x="2472" y="1670"/>
                    </a:lnTo>
                    <a:lnTo>
                      <a:pt x="2473" y="1657"/>
                    </a:lnTo>
                    <a:lnTo>
                      <a:pt x="2471" y="1643"/>
                    </a:lnTo>
                    <a:lnTo>
                      <a:pt x="2478" y="1630"/>
                    </a:lnTo>
                    <a:lnTo>
                      <a:pt x="2473" y="1606"/>
                    </a:lnTo>
                    <a:lnTo>
                      <a:pt x="2479" y="1592"/>
                    </a:lnTo>
                    <a:lnTo>
                      <a:pt x="2479" y="1571"/>
                    </a:lnTo>
                    <a:lnTo>
                      <a:pt x="2476" y="1565"/>
                    </a:lnTo>
                    <a:lnTo>
                      <a:pt x="2476" y="1558"/>
                    </a:lnTo>
                    <a:lnTo>
                      <a:pt x="2473" y="1555"/>
                    </a:lnTo>
                    <a:lnTo>
                      <a:pt x="2472" y="1545"/>
                    </a:lnTo>
                    <a:lnTo>
                      <a:pt x="2474" y="1530"/>
                    </a:lnTo>
                    <a:lnTo>
                      <a:pt x="2473" y="1524"/>
                    </a:lnTo>
                    <a:lnTo>
                      <a:pt x="2467" y="1518"/>
                    </a:lnTo>
                    <a:lnTo>
                      <a:pt x="2465" y="1504"/>
                    </a:lnTo>
                    <a:lnTo>
                      <a:pt x="2469" y="1492"/>
                    </a:lnTo>
                    <a:lnTo>
                      <a:pt x="2482" y="1482"/>
                    </a:lnTo>
                    <a:lnTo>
                      <a:pt x="2483" y="1475"/>
                    </a:lnTo>
                    <a:lnTo>
                      <a:pt x="2480" y="1442"/>
                    </a:lnTo>
                    <a:lnTo>
                      <a:pt x="2485" y="1427"/>
                    </a:lnTo>
                    <a:lnTo>
                      <a:pt x="2485" y="1406"/>
                    </a:lnTo>
                    <a:lnTo>
                      <a:pt x="2471" y="1373"/>
                    </a:lnTo>
                    <a:lnTo>
                      <a:pt x="2473" y="1350"/>
                    </a:lnTo>
                    <a:lnTo>
                      <a:pt x="2453" y="1334"/>
                    </a:lnTo>
                    <a:lnTo>
                      <a:pt x="2442" y="1321"/>
                    </a:lnTo>
                    <a:lnTo>
                      <a:pt x="2429" y="1297"/>
                    </a:lnTo>
                    <a:lnTo>
                      <a:pt x="2430" y="1283"/>
                    </a:lnTo>
                    <a:lnTo>
                      <a:pt x="2431" y="1281"/>
                    </a:lnTo>
                    <a:lnTo>
                      <a:pt x="2447" y="1271"/>
                    </a:lnTo>
                    <a:lnTo>
                      <a:pt x="2450" y="1260"/>
                    </a:lnTo>
                    <a:lnTo>
                      <a:pt x="2457" y="1250"/>
                    </a:lnTo>
                    <a:lnTo>
                      <a:pt x="2457" y="1243"/>
                    </a:lnTo>
                    <a:lnTo>
                      <a:pt x="2456" y="1233"/>
                    </a:lnTo>
                    <a:lnTo>
                      <a:pt x="2465" y="1217"/>
                    </a:lnTo>
                    <a:lnTo>
                      <a:pt x="2472" y="1187"/>
                    </a:lnTo>
                    <a:lnTo>
                      <a:pt x="2478" y="1173"/>
                    </a:lnTo>
                    <a:lnTo>
                      <a:pt x="2480" y="1147"/>
                    </a:lnTo>
                    <a:lnTo>
                      <a:pt x="2477" y="1132"/>
                    </a:lnTo>
                    <a:lnTo>
                      <a:pt x="2476" y="1114"/>
                    </a:lnTo>
                    <a:lnTo>
                      <a:pt x="2477" y="1092"/>
                    </a:lnTo>
                    <a:lnTo>
                      <a:pt x="2473" y="1084"/>
                    </a:lnTo>
                    <a:lnTo>
                      <a:pt x="2477" y="1079"/>
                    </a:lnTo>
                    <a:lnTo>
                      <a:pt x="2476" y="1078"/>
                    </a:lnTo>
                    <a:lnTo>
                      <a:pt x="2434" y="1058"/>
                    </a:lnTo>
                    <a:lnTo>
                      <a:pt x="2419" y="1046"/>
                    </a:lnTo>
                    <a:lnTo>
                      <a:pt x="2376" y="1052"/>
                    </a:lnTo>
                    <a:lnTo>
                      <a:pt x="2359" y="1050"/>
                    </a:lnTo>
                    <a:lnTo>
                      <a:pt x="2331" y="1051"/>
                    </a:lnTo>
                    <a:lnTo>
                      <a:pt x="2318" y="1045"/>
                    </a:lnTo>
                    <a:lnTo>
                      <a:pt x="2326" y="1038"/>
                    </a:lnTo>
                    <a:lnTo>
                      <a:pt x="2297" y="1040"/>
                    </a:lnTo>
                    <a:lnTo>
                      <a:pt x="2293" y="1050"/>
                    </a:lnTo>
                    <a:lnTo>
                      <a:pt x="2293" y="1056"/>
                    </a:lnTo>
                    <a:lnTo>
                      <a:pt x="2288" y="1071"/>
                    </a:lnTo>
                    <a:lnTo>
                      <a:pt x="2279" y="1084"/>
                    </a:lnTo>
                    <a:lnTo>
                      <a:pt x="2273" y="1103"/>
                    </a:lnTo>
                    <a:lnTo>
                      <a:pt x="2265" y="1143"/>
                    </a:lnTo>
                    <a:lnTo>
                      <a:pt x="2261" y="1164"/>
                    </a:lnTo>
                    <a:lnTo>
                      <a:pt x="2254" y="1176"/>
                    </a:lnTo>
                    <a:lnTo>
                      <a:pt x="2248" y="1228"/>
                    </a:lnTo>
                    <a:lnTo>
                      <a:pt x="2243" y="1246"/>
                    </a:lnTo>
                    <a:lnTo>
                      <a:pt x="2225" y="1282"/>
                    </a:lnTo>
                    <a:lnTo>
                      <a:pt x="2204" y="1305"/>
                    </a:lnTo>
                    <a:lnTo>
                      <a:pt x="2186" y="1323"/>
                    </a:lnTo>
                    <a:lnTo>
                      <a:pt x="2159" y="1336"/>
                    </a:lnTo>
                    <a:lnTo>
                      <a:pt x="2152" y="1369"/>
                    </a:lnTo>
                    <a:lnTo>
                      <a:pt x="2152" y="1374"/>
                    </a:lnTo>
                    <a:lnTo>
                      <a:pt x="2156" y="1375"/>
                    </a:lnTo>
                    <a:lnTo>
                      <a:pt x="2167" y="1358"/>
                    </a:lnTo>
                    <a:lnTo>
                      <a:pt x="2171" y="1361"/>
                    </a:lnTo>
                    <a:lnTo>
                      <a:pt x="2171" y="1375"/>
                    </a:lnTo>
                    <a:lnTo>
                      <a:pt x="2166" y="1385"/>
                    </a:lnTo>
                    <a:lnTo>
                      <a:pt x="2148" y="1397"/>
                    </a:lnTo>
                    <a:lnTo>
                      <a:pt x="2143" y="1415"/>
                    </a:lnTo>
                    <a:lnTo>
                      <a:pt x="2149" y="1428"/>
                    </a:lnTo>
                    <a:lnTo>
                      <a:pt x="2162" y="1422"/>
                    </a:lnTo>
                    <a:lnTo>
                      <a:pt x="2171" y="1415"/>
                    </a:lnTo>
                    <a:lnTo>
                      <a:pt x="2186" y="1416"/>
                    </a:lnTo>
                    <a:lnTo>
                      <a:pt x="2192" y="1432"/>
                    </a:lnTo>
                    <a:lnTo>
                      <a:pt x="2187" y="1445"/>
                    </a:lnTo>
                    <a:lnTo>
                      <a:pt x="2187" y="1487"/>
                    </a:lnTo>
                    <a:lnTo>
                      <a:pt x="2178" y="1499"/>
                    </a:lnTo>
                    <a:lnTo>
                      <a:pt x="2181" y="1522"/>
                    </a:lnTo>
                    <a:lnTo>
                      <a:pt x="2187" y="1534"/>
                    </a:lnTo>
                    <a:lnTo>
                      <a:pt x="2181" y="1550"/>
                    </a:lnTo>
                    <a:lnTo>
                      <a:pt x="2170" y="1550"/>
                    </a:lnTo>
                    <a:lnTo>
                      <a:pt x="2164" y="1540"/>
                    </a:lnTo>
                    <a:lnTo>
                      <a:pt x="2161" y="1563"/>
                    </a:lnTo>
                    <a:lnTo>
                      <a:pt x="2161" y="1606"/>
                    </a:lnTo>
                    <a:lnTo>
                      <a:pt x="2168" y="1621"/>
                    </a:lnTo>
                    <a:lnTo>
                      <a:pt x="2168" y="1606"/>
                    </a:lnTo>
                    <a:lnTo>
                      <a:pt x="2182" y="1601"/>
                    </a:lnTo>
                    <a:lnTo>
                      <a:pt x="2205" y="1616"/>
                    </a:lnTo>
                    <a:lnTo>
                      <a:pt x="2218" y="1628"/>
                    </a:lnTo>
                    <a:lnTo>
                      <a:pt x="2225" y="1625"/>
                    </a:lnTo>
                    <a:lnTo>
                      <a:pt x="2230" y="1625"/>
                    </a:lnTo>
                    <a:lnTo>
                      <a:pt x="2227" y="1647"/>
                    </a:lnTo>
                    <a:lnTo>
                      <a:pt x="2236" y="1671"/>
                    </a:lnTo>
                    <a:lnTo>
                      <a:pt x="2243" y="1686"/>
                    </a:lnTo>
                    <a:lnTo>
                      <a:pt x="2251" y="1706"/>
                    </a:lnTo>
                    <a:lnTo>
                      <a:pt x="2267" y="1717"/>
                    </a:lnTo>
                    <a:lnTo>
                      <a:pt x="2279" y="1713"/>
                    </a:lnTo>
                    <a:lnTo>
                      <a:pt x="2279" y="1719"/>
                    </a:lnTo>
                    <a:lnTo>
                      <a:pt x="2285" y="1727"/>
                    </a:lnTo>
                    <a:lnTo>
                      <a:pt x="2274" y="1743"/>
                    </a:lnTo>
                    <a:lnTo>
                      <a:pt x="2264" y="1776"/>
                    </a:lnTo>
                    <a:lnTo>
                      <a:pt x="2256" y="1799"/>
                    </a:lnTo>
                    <a:lnTo>
                      <a:pt x="2253" y="1811"/>
                    </a:lnTo>
                    <a:lnTo>
                      <a:pt x="2238" y="1822"/>
                    </a:lnTo>
                    <a:lnTo>
                      <a:pt x="2234" y="1814"/>
                    </a:lnTo>
                    <a:lnTo>
                      <a:pt x="2235" y="1800"/>
                    </a:lnTo>
                    <a:lnTo>
                      <a:pt x="2225" y="1787"/>
                    </a:lnTo>
                    <a:lnTo>
                      <a:pt x="2207" y="1776"/>
                    </a:lnTo>
                    <a:lnTo>
                      <a:pt x="2172" y="1733"/>
                    </a:lnTo>
                    <a:lnTo>
                      <a:pt x="2161" y="1724"/>
                    </a:lnTo>
                    <a:lnTo>
                      <a:pt x="2144" y="1721"/>
                    </a:lnTo>
                    <a:lnTo>
                      <a:pt x="2119" y="1701"/>
                    </a:lnTo>
                    <a:lnTo>
                      <a:pt x="2092" y="1691"/>
                    </a:lnTo>
                    <a:lnTo>
                      <a:pt x="2094" y="1682"/>
                    </a:lnTo>
                    <a:lnTo>
                      <a:pt x="2101" y="1682"/>
                    </a:lnTo>
                    <a:lnTo>
                      <a:pt x="2097" y="1679"/>
                    </a:lnTo>
                    <a:lnTo>
                      <a:pt x="2079" y="1675"/>
                    </a:lnTo>
                    <a:lnTo>
                      <a:pt x="2057" y="1658"/>
                    </a:lnTo>
                    <a:lnTo>
                      <a:pt x="2043" y="1652"/>
                    </a:lnTo>
                    <a:lnTo>
                      <a:pt x="2011" y="1622"/>
                    </a:lnTo>
                    <a:lnTo>
                      <a:pt x="1993" y="1617"/>
                    </a:lnTo>
                    <a:lnTo>
                      <a:pt x="1965" y="1603"/>
                    </a:lnTo>
                    <a:lnTo>
                      <a:pt x="1956" y="1603"/>
                    </a:lnTo>
                    <a:lnTo>
                      <a:pt x="1936" y="1589"/>
                    </a:lnTo>
                    <a:lnTo>
                      <a:pt x="1922" y="1590"/>
                    </a:lnTo>
                    <a:lnTo>
                      <a:pt x="1869" y="1587"/>
                    </a:lnTo>
                    <a:lnTo>
                      <a:pt x="1865" y="1581"/>
                    </a:lnTo>
                    <a:lnTo>
                      <a:pt x="1848" y="1573"/>
                    </a:lnTo>
                    <a:lnTo>
                      <a:pt x="1834" y="1573"/>
                    </a:lnTo>
                    <a:lnTo>
                      <a:pt x="1829" y="1577"/>
                    </a:lnTo>
                    <a:lnTo>
                      <a:pt x="1828" y="1587"/>
                    </a:lnTo>
                    <a:lnTo>
                      <a:pt x="1823" y="1595"/>
                    </a:lnTo>
                    <a:lnTo>
                      <a:pt x="1802" y="1609"/>
                    </a:lnTo>
                    <a:lnTo>
                      <a:pt x="1804" y="1617"/>
                    </a:lnTo>
                    <a:lnTo>
                      <a:pt x="1810" y="1635"/>
                    </a:lnTo>
                    <a:lnTo>
                      <a:pt x="1823" y="1655"/>
                    </a:lnTo>
                    <a:lnTo>
                      <a:pt x="1833" y="1690"/>
                    </a:lnTo>
                    <a:lnTo>
                      <a:pt x="1832" y="1682"/>
                    </a:lnTo>
                    <a:lnTo>
                      <a:pt x="1837" y="1684"/>
                    </a:lnTo>
                    <a:lnTo>
                      <a:pt x="1832" y="1718"/>
                    </a:lnTo>
                    <a:lnTo>
                      <a:pt x="1829" y="1724"/>
                    </a:lnTo>
                    <a:lnTo>
                      <a:pt x="1810" y="1746"/>
                    </a:lnTo>
                    <a:lnTo>
                      <a:pt x="1779" y="1750"/>
                    </a:lnTo>
                    <a:lnTo>
                      <a:pt x="1778" y="1765"/>
                    </a:lnTo>
                    <a:lnTo>
                      <a:pt x="1783" y="1773"/>
                    </a:lnTo>
                    <a:lnTo>
                      <a:pt x="1784" y="1783"/>
                    </a:lnTo>
                    <a:lnTo>
                      <a:pt x="1773" y="1799"/>
                    </a:lnTo>
                    <a:lnTo>
                      <a:pt x="1761" y="1805"/>
                    </a:lnTo>
                    <a:lnTo>
                      <a:pt x="1747" y="1798"/>
                    </a:lnTo>
                    <a:lnTo>
                      <a:pt x="1736" y="1787"/>
                    </a:lnTo>
                    <a:lnTo>
                      <a:pt x="1736" y="1770"/>
                    </a:lnTo>
                    <a:lnTo>
                      <a:pt x="1741" y="1759"/>
                    </a:lnTo>
                    <a:lnTo>
                      <a:pt x="1747" y="1750"/>
                    </a:lnTo>
                    <a:lnTo>
                      <a:pt x="1754" y="1745"/>
                    </a:lnTo>
                    <a:lnTo>
                      <a:pt x="1732" y="1713"/>
                    </a:lnTo>
                    <a:lnTo>
                      <a:pt x="1735" y="1705"/>
                    </a:lnTo>
                    <a:lnTo>
                      <a:pt x="1724" y="1703"/>
                    </a:lnTo>
                    <a:lnTo>
                      <a:pt x="1684" y="1721"/>
                    </a:lnTo>
                    <a:lnTo>
                      <a:pt x="1675" y="1737"/>
                    </a:lnTo>
                    <a:lnTo>
                      <a:pt x="1660" y="1743"/>
                    </a:lnTo>
                    <a:lnTo>
                      <a:pt x="1640" y="1773"/>
                    </a:lnTo>
                    <a:lnTo>
                      <a:pt x="1628" y="1775"/>
                    </a:lnTo>
                    <a:lnTo>
                      <a:pt x="1622" y="1766"/>
                    </a:lnTo>
                    <a:lnTo>
                      <a:pt x="1606" y="1762"/>
                    </a:lnTo>
                    <a:lnTo>
                      <a:pt x="1587" y="1767"/>
                    </a:lnTo>
                    <a:lnTo>
                      <a:pt x="1570" y="1757"/>
                    </a:lnTo>
                    <a:lnTo>
                      <a:pt x="1547" y="1772"/>
                    </a:lnTo>
                    <a:lnTo>
                      <a:pt x="1536" y="1771"/>
                    </a:lnTo>
                    <a:lnTo>
                      <a:pt x="1512" y="1792"/>
                    </a:lnTo>
                    <a:lnTo>
                      <a:pt x="1508" y="1802"/>
                    </a:lnTo>
                    <a:lnTo>
                      <a:pt x="1506" y="1822"/>
                    </a:lnTo>
                    <a:lnTo>
                      <a:pt x="1504" y="1831"/>
                    </a:lnTo>
                    <a:lnTo>
                      <a:pt x="1495" y="1831"/>
                    </a:lnTo>
                    <a:lnTo>
                      <a:pt x="1487" y="1824"/>
                    </a:lnTo>
                    <a:lnTo>
                      <a:pt x="1478" y="1813"/>
                    </a:lnTo>
                    <a:lnTo>
                      <a:pt x="1474" y="1816"/>
                    </a:lnTo>
                    <a:lnTo>
                      <a:pt x="1467" y="1821"/>
                    </a:lnTo>
                    <a:lnTo>
                      <a:pt x="1456" y="1807"/>
                    </a:lnTo>
                    <a:lnTo>
                      <a:pt x="1456" y="1779"/>
                    </a:lnTo>
                    <a:lnTo>
                      <a:pt x="1450" y="1773"/>
                    </a:lnTo>
                    <a:lnTo>
                      <a:pt x="1450" y="1766"/>
                    </a:lnTo>
                    <a:lnTo>
                      <a:pt x="1457" y="1751"/>
                    </a:lnTo>
                    <a:lnTo>
                      <a:pt x="1458" y="1737"/>
                    </a:lnTo>
                    <a:lnTo>
                      <a:pt x="1452" y="1724"/>
                    </a:lnTo>
                    <a:lnTo>
                      <a:pt x="1447" y="1722"/>
                    </a:lnTo>
                    <a:lnTo>
                      <a:pt x="1446" y="1730"/>
                    </a:lnTo>
                    <a:lnTo>
                      <a:pt x="1442" y="1730"/>
                    </a:lnTo>
                    <a:lnTo>
                      <a:pt x="1444" y="1721"/>
                    </a:lnTo>
                    <a:lnTo>
                      <a:pt x="1451" y="1716"/>
                    </a:lnTo>
                    <a:lnTo>
                      <a:pt x="1477" y="1713"/>
                    </a:lnTo>
                    <a:lnTo>
                      <a:pt x="1488" y="1707"/>
                    </a:lnTo>
                    <a:lnTo>
                      <a:pt x="1490" y="1705"/>
                    </a:lnTo>
                    <a:lnTo>
                      <a:pt x="1484" y="1707"/>
                    </a:lnTo>
                    <a:lnTo>
                      <a:pt x="1467" y="1712"/>
                    </a:lnTo>
                    <a:lnTo>
                      <a:pt x="1460" y="1711"/>
                    </a:lnTo>
                    <a:lnTo>
                      <a:pt x="1445" y="1712"/>
                    </a:lnTo>
                    <a:lnTo>
                      <a:pt x="1423" y="1723"/>
                    </a:lnTo>
                    <a:lnTo>
                      <a:pt x="1424" y="1730"/>
                    </a:lnTo>
                    <a:lnTo>
                      <a:pt x="1415" y="1734"/>
                    </a:lnTo>
                    <a:lnTo>
                      <a:pt x="1413" y="1738"/>
                    </a:lnTo>
                    <a:lnTo>
                      <a:pt x="1417" y="1751"/>
                    </a:lnTo>
                    <a:lnTo>
                      <a:pt x="1417" y="1759"/>
                    </a:lnTo>
                    <a:lnTo>
                      <a:pt x="1406" y="1765"/>
                    </a:lnTo>
                    <a:lnTo>
                      <a:pt x="1397" y="1760"/>
                    </a:lnTo>
                    <a:lnTo>
                      <a:pt x="1393" y="1751"/>
                    </a:lnTo>
                    <a:lnTo>
                      <a:pt x="1398" y="1743"/>
                    </a:lnTo>
                    <a:lnTo>
                      <a:pt x="1391" y="1743"/>
                    </a:lnTo>
                    <a:lnTo>
                      <a:pt x="1369" y="1767"/>
                    </a:lnTo>
                    <a:lnTo>
                      <a:pt x="1377" y="1766"/>
                    </a:lnTo>
                    <a:lnTo>
                      <a:pt x="1381" y="1775"/>
                    </a:lnTo>
                    <a:lnTo>
                      <a:pt x="1381" y="1783"/>
                    </a:lnTo>
                    <a:lnTo>
                      <a:pt x="1380" y="1793"/>
                    </a:lnTo>
                    <a:lnTo>
                      <a:pt x="1371" y="1800"/>
                    </a:lnTo>
                    <a:lnTo>
                      <a:pt x="1366" y="1803"/>
                    </a:lnTo>
                    <a:lnTo>
                      <a:pt x="1361" y="1789"/>
                    </a:lnTo>
                    <a:lnTo>
                      <a:pt x="1354" y="1777"/>
                    </a:lnTo>
                    <a:lnTo>
                      <a:pt x="1326" y="1786"/>
                    </a:lnTo>
                    <a:lnTo>
                      <a:pt x="1328" y="1789"/>
                    </a:lnTo>
                    <a:lnTo>
                      <a:pt x="1291" y="1807"/>
                    </a:lnTo>
                    <a:lnTo>
                      <a:pt x="1288" y="1804"/>
                    </a:lnTo>
                    <a:lnTo>
                      <a:pt x="1282" y="1807"/>
                    </a:lnTo>
                    <a:lnTo>
                      <a:pt x="1254" y="1832"/>
                    </a:lnTo>
                    <a:lnTo>
                      <a:pt x="1181" y="1880"/>
                    </a:lnTo>
                    <a:lnTo>
                      <a:pt x="1172" y="1880"/>
                    </a:lnTo>
                    <a:lnTo>
                      <a:pt x="1171" y="1895"/>
                    </a:lnTo>
                    <a:lnTo>
                      <a:pt x="1175" y="1897"/>
                    </a:lnTo>
                    <a:lnTo>
                      <a:pt x="1166" y="1905"/>
                    </a:lnTo>
                    <a:lnTo>
                      <a:pt x="1144" y="1908"/>
                    </a:lnTo>
                    <a:lnTo>
                      <a:pt x="1135" y="1916"/>
                    </a:lnTo>
                    <a:lnTo>
                      <a:pt x="1129" y="1913"/>
                    </a:lnTo>
                    <a:lnTo>
                      <a:pt x="1123" y="1927"/>
                    </a:lnTo>
                    <a:lnTo>
                      <a:pt x="1114" y="1958"/>
                    </a:lnTo>
                    <a:lnTo>
                      <a:pt x="1111" y="1970"/>
                    </a:lnTo>
                    <a:lnTo>
                      <a:pt x="1113" y="1996"/>
                    </a:lnTo>
                    <a:lnTo>
                      <a:pt x="1106" y="2008"/>
                    </a:lnTo>
                    <a:lnTo>
                      <a:pt x="1090" y="2017"/>
                    </a:lnTo>
                    <a:lnTo>
                      <a:pt x="1079" y="2015"/>
                    </a:lnTo>
                    <a:lnTo>
                      <a:pt x="1058" y="2024"/>
                    </a:lnTo>
                    <a:lnTo>
                      <a:pt x="1053" y="2044"/>
                    </a:lnTo>
                    <a:lnTo>
                      <a:pt x="1048" y="2030"/>
                    </a:lnTo>
                    <a:lnTo>
                      <a:pt x="1047" y="2015"/>
                    </a:lnTo>
                    <a:lnTo>
                      <a:pt x="1033" y="2023"/>
                    </a:lnTo>
                    <a:lnTo>
                      <a:pt x="1024" y="2023"/>
                    </a:lnTo>
                    <a:lnTo>
                      <a:pt x="1015" y="2017"/>
                    </a:lnTo>
                    <a:lnTo>
                      <a:pt x="1004" y="1997"/>
                    </a:lnTo>
                    <a:lnTo>
                      <a:pt x="1000" y="1985"/>
                    </a:lnTo>
                    <a:lnTo>
                      <a:pt x="978" y="1960"/>
                    </a:lnTo>
                    <a:lnTo>
                      <a:pt x="968" y="1950"/>
                    </a:lnTo>
                    <a:lnTo>
                      <a:pt x="963" y="1935"/>
                    </a:lnTo>
                    <a:lnTo>
                      <a:pt x="962" y="1921"/>
                    </a:lnTo>
                    <a:lnTo>
                      <a:pt x="973" y="1920"/>
                    </a:lnTo>
                    <a:lnTo>
                      <a:pt x="981" y="1910"/>
                    </a:lnTo>
                    <a:lnTo>
                      <a:pt x="984" y="1896"/>
                    </a:lnTo>
                    <a:lnTo>
                      <a:pt x="999" y="1891"/>
                    </a:lnTo>
                    <a:lnTo>
                      <a:pt x="1054" y="1880"/>
                    </a:lnTo>
                    <a:lnTo>
                      <a:pt x="1046" y="1863"/>
                    </a:lnTo>
                    <a:lnTo>
                      <a:pt x="1044" y="1845"/>
                    </a:lnTo>
                    <a:lnTo>
                      <a:pt x="1041" y="1826"/>
                    </a:lnTo>
                    <a:lnTo>
                      <a:pt x="1031" y="1832"/>
                    </a:lnTo>
                    <a:lnTo>
                      <a:pt x="1021" y="1814"/>
                    </a:lnTo>
                    <a:lnTo>
                      <a:pt x="1015" y="1809"/>
                    </a:lnTo>
                    <a:lnTo>
                      <a:pt x="1015" y="1792"/>
                    </a:lnTo>
                    <a:lnTo>
                      <a:pt x="1004" y="1783"/>
                    </a:lnTo>
                    <a:lnTo>
                      <a:pt x="978" y="1776"/>
                    </a:lnTo>
                    <a:lnTo>
                      <a:pt x="955" y="1776"/>
                    </a:lnTo>
                    <a:lnTo>
                      <a:pt x="930" y="1773"/>
                    </a:lnTo>
                    <a:lnTo>
                      <a:pt x="919" y="1777"/>
                    </a:lnTo>
                    <a:lnTo>
                      <a:pt x="909" y="1775"/>
                    </a:lnTo>
                    <a:lnTo>
                      <a:pt x="868" y="1754"/>
                    </a:lnTo>
                    <a:lnTo>
                      <a:pt x="870" y="1764"/>
                    </a:lnTo>
                    <a:lnTo>
                      <a:pt x="917" y="1805"/>
                    </a:lnTo>
                    <a:lnTo>
                      <a:pt x="917" y="1838"/>
                    </a:lnTo>
                    <a:lnTo>
                      <a:pt x="919" y="1853"/>
                    </a:lnTo>
                    <a:lnTo>
                      <a:pt x="914" y="1873"/>
                    </a:lnTo>
                    <a:lnTo>
                      <a:pt x="915" y="1890"/>
                    </a:lnTo>
                    <a:lnTo>
                      <a:pt x="901" y="1939"/>
                    </a:lnTo>
                    <a:lnTo>
                      <a:pt x="901" y="1953"/>
                    </a:lnTo>
                    <a:lnTo>
                      <a:pt x="902" y="1970"/>
                    </a:lnTo>
                    <a:lnTo>
                      <a:pt x="907" y="1975"/>
                    </a:lnTo>
                    <a:lnTo>
                      <a:pt x="919" y="1975"/>
                    </a:lnTo>
                    <a:lnTo>
                      <a:pt x="929" y="1982"/>
                    </a:lnTo>
                    <a:lnTo>
                      <a:pt x="938" y="2002"/>
                    </a:lnTo>
                    <a:lnTo>
                      <a:pt x="938" y="2013"/>
                    </a:lnTo>
                    <a:lnTo>
                      <a:pt x="933" y="2026"/>
                    </a:lnTo>
                    <a:lnTo>
                      <a:pt x="936" y="2037"/>
                    </a:lnTo>
                    <a:lnTo>
                      <a:pt x="933" y="2056"/>
                    </a:lnTo>
                    <a:lnTo>
                      <a:pt x="922" y="2072"/>
                    </a:lnTo>
                    <a:lnTo>
                      <a:pt x="915" y="2096"/>
                    </a:lnTo>
                    <a:lnTo>
                      <a:pt x="922" y="2114"/>
                    </a:lnTo>
                    <a:lnTo>
                      <a:pt x="918" y="2149"/>
                    </a:lnTo>
                    <a:lnTo>
                      <a:pt x="908" y="2134"/>
                    </a:lnTo>
                    <a:lnTo>
                      <a:pt x="906" y="2123"/>
                    </a:lnTo>
                    <a:lnTo>
                      <a:pt x="898" y="2114"/>
                    </a:lnTo>
                    <a:lnTo>
                      <a:pt x="890" y="2115"/>
                    </a:lnTo>
                    <a:lnTo>
                      <a:pt x="877" y="2126"/>
                    </a:lnTo>
                    <a:lnTo>
                      <a:pt x="885" y="2111"/>
                    </a:lnTo>
                    <a:lnTo>
                      <a:pt x="886" y="2099"/>
                    </a:lnTo>
                    <a:lnTo>
                      <a:pt x="869" y="2085"/>
                    </a:lnTo>
                    <a:lnTo>
                      <a:pt x="860" y="2080"/>
                    </a:lnTo>
                    <a:lnTo>
                      <a:pt x="837" y="2080"/>
                    </a:lnTo>
                    <a:lnTo>
                      <a:pt x="816" y="2062"/>
                    </a:lnTo>
                    <a:lnTo>
                      <a:pt x="807" y="2072"/>
                    </a:lnTo>
                    <a:lnTo>
                      <a:pt x="804" y="2083"/>
                    </a:lnTo>
                    <a:lnTo>
                      <a:pt x="788" y="2099"/>
                    </a:lnTo>
                    <a:lnTo>
                      <a:pt x="779" y="2114"/>
                    </a:lnTo>
                    <a:lnTo>
                      <a:pt x="768" y="2126"/>
                    </a:lnTo>
                    <a:lnTo>
                      <a:pt x="743" y="2136"/>
                    </a:lnTo>
                    <a:lnTo>
                      <a:pt x="735" y="2136"/>
                    </a:lnTo>
                    <a:lnTo>
                      <a:pt x="723" y="2144"/>
                    </a:lnTo>
                    <a:lnTo>
                      <a:pt x="716" y="2159"/>
                    </a:lnTo>
                    <a:lnTo>
                      <a:pt x="704" y="2170"/>
                    </a:lnTo>
                    <a:lnTo>
                      <a:pt x="693" y="2180"/>
                    </a:lnTo>
                    <a:lnTo>
                      <a:pt x="681" y="2184"/>
                    </a:lnTo>
                    <a:lnTo>
                      <a:pt x="681" y="2197"/>
                    </a:lnTo>
                    <a:lnTo>
                      <a:pt x="683" y="2223"/>
                    </a:lnTo>
                    <a:lnTo>
                      <a:pt x="696" y="2246"/>
                    </a:lnTo>
                    <a:lnTo>
                      <a:pt x="707" y="2261"/>
                    </a:lnTo>
                    <a:lnTo>
                      <a:pt x="714" y="2276"/>
                    </a:lnTo>
                    <a:lnTo>
                      <a:pt x="727" y="2308"/>
                    </a:lnTo>
                    <a:lnTo>
                      <a:pt x="730" y="2316"/>
                    </a:lnTo>
                    <a:lnTo>
                      <a:pt x="739" y="2330"/>
                    </a:lnTo>
                    <a:lnTo>
                      <a:pt x="739" y="2336"/>
                    </a:lnTo>
                    <a:lnTo>
                      <a:pt x="720" y="2324"/>
                    </a:lnTo>
                    <a:lnTo>
                      <a:pt x="714" y="2326"/>
                    </a:lnTo>
                    <a:lnTo>
                      <a:pt x="686" y="2315"/>
                    </a:lnTo>
                    <a:lnTo>
                      <a:pt x="687" y="2321"/>
                    </a:lnTo>
                    <a:lnTo>
                      <a:pt x="684" y="2325"/>
                    </a:lnTo>
                    <a:lnTo>
                      <a:pt x="671" y="2322"/>
                    </a:lnTo>
                    <a:lnTo>
                      <a:pt x="653" y="2314"/>
                    </a:lnTo>
                    <a:lnTo>
                      <a:pt x="634" y="2300"/>
                    </a:lnTo>
                    <a:lnTo>
                      <a:pt x="619" y="2298"/>
                    </a:lnTo>
                    <a:lnTo>
                      <a:pt x="610" y="2290"/>
                    </a:lnTo>
                    <a:lnTo>
                      <a:pt x="595" y="2304"/>
                    </a:lnTo>
                    <a:lnTo>
                      <a:pt x="587" y="2317"/>
                    </a:lnTo>
                    <a:lnTo>
                      <a:pt x="584" y="2297"/>
                    </a:lnTo>
                    <a:lnTo>
                      <a:pt x="599" y="2288"/>
                    </a:lnTo>
                    <a:lnTo>
                      <a:pt x="586" y="2283"/>
                    </a:lnTo>
                    <a:lnTo>
                      <a:pt x="570" y="2279"/>
                    </a:lnTo>
                    <a:lnTo>
                      <a:pt x="567" y="2266"/>
                    </a:lnTo>
                    <a:lnTo>
                      <a:pt x="549" y="2255"/>
                    </a:lnTo>
                    <a:lnTo>
                      <a:pt x="531" y="2246"/>
                    </a:lnTo>
                    <a:lnTo>
                      <a:pt x="520" y="2244"/>
                    </a:lnTo>
                    <a:lnTo>
                      <a:pt x="517" y="2265"/>
                    </a:lnTo>
                    <a:lnTo>
                      <a:pt x="509" y="2276"/>
                    </a:lnTo>
                    <a:lnTo>
                      <a:pt x="499" y="2279"/>
                    </a:lnTo>
                    <a:lnTo>
                      <a:pt x="501" y="2289"/>
                    </a:lnTo>
                    <a:lnTo>
                      <a:pt x="508" y="2304"/>
                    </a:lnTo>
                    <a:lnTo>
                      <a:pt x="516" y="2309"/>
                    </a:lnTo>
                    <a:lnTo>
                      <a:pt x="527" y="2332"/>
                    </a:lnTo>
                    <a:lnTo>
                      <a:pt x="543" y="2349"/>
                    </a:lnTo>
                    <a:lnTo>
                      <a:pt x="574" y="2336"/>
                    </a:lnTo>
                    <a:lnTo>
                      <a:pt x="580" y="2352"/>
                    </a:lnTo>
                    <a:lnTo>
                      <a:pt x="587" y="2399"/>
                    </a:lnTo>
                    <a:lnTo>
                      <a:pt x="592" y="2407"/>
                    </a:lnTo>
                    <a:lnTo>
                      <a:pt x="575" y="2400"/>
                    </a:lnTo>
                    <a:lnTo>
                      <a:pt x="560" y="2410"/>
                    </a:lnTo>
                    <a:lnTo>
                      <a:pt x="557" y="2417"/>
                    </a:lnTo>
                    <a:lnTo>
                      <a:pt x="557" y="2421"/>
                    </a:lnTo>
                    <a:lnTo>
                      <a:pt x="543" y="2413"/>
                    </a:lnTo>
                    <a:lnTo>
                      <a:pt x="533" y="2411"/>
                    </a:lnTo>
                    <a:lnTo>
                      <a:pt x="501" y="2395"/>
                    </a:lnTo>
                    <a:lnTo>
                      <a:pt x="484" y="2390"/>
                    </a:lnTo>
                    <a:lnTo>
                      <a:pt x="482" y="2383"/>
                    </a:lnTo>
                    <a:lnTo>
                      <a:pt x="474" y="2372"/>
                    </a:lnTo>
                    <a:lnTo>
                      <a:pt x="466" y="2364"/>
                    </a:lnTo>
                    <a:lnTo>
                      <a:pt x="460" y="2354"/>
                    </a:lnTo>
                    <a:lnTo>
                      <a:pt x="450" y="2348"/>
                    </a:lnTo>
                    <a:lnTo>
                      <a:pt x="444" y="2354"/>
                    </a:lnTo>
                    <a:lnTo>
                      <a:pt x="433" y="2356"/>
                    </a:lnTo>
                    <a:lnTo>
                      <a:pt x="415" y="2342"/>
                    </a:lnTo>
                    <a:lnTo>
                      <a:pt x="409" y="2330"/>
                    </a:lnTo>
                    <a:lnTo>
                      <a:pt x="396" y="2337"/>
                    </a:lnTo>
                    <a:lnTo>
                      <a:pt x="398" y="2329"/>
                    </a:lnTo>
                    <a:lnTo>
                      <a:pt x="408" y="2319"/>
                    </a:lnTo>
                    <a:lnTo>
                      <a:pt x="406" y="2299"/>
                    </a:lnTo>
                    <a:lnTo>
                      <a:pt x="408" y="2282"/>
                    </a:lnTo>
                    <a:lnTo>
                      <a:pt x="397" y="2272"/>
                    </a:lnTo>
                    <a:lnTo>
                      <a:pt x="398" y="2257"/>
                    </a:lnTo>
                    <a:lnTo>
                      <a:pt x="380" y="2222"/>
                    </a:lnTo>
                    <a:lnTo>
                      <a:pt x="385" y="2213"/>
                    </a:lnTo>
                    <a:lnTo>
                      <a:pt x="398" y="2209"/>
                    </a:lnTo>
                    <a:lnTo>
                      <a:pt x="402" y="2187"/>
                    </a:lnTo>
                    <a:lnTo>
                      <a:pt x="404" y="2161"/>
                    </a:lnTo>
                    <a:lnTo>
                      <a:pt x="402" y="2150"/>
                    </a:lnTo>
                    <a:lnTo>
                      <a:pt x="395" y="2142"/>
                    </a:lnTo>
                    <a:lnTo>
                      <a:pt x="388" y="2122"/>
                    </a:lnTo>
                    <a:lnTo>
                      <a:pt x="384" y="2116"/>
                    </a:lnTo>
                    <a:lnTo>
                      <a:pt x="368" y="2114"/>
                    </a:lnTo>
                    <a:lnTo>
                      <a:pt x="363" y="2101"/>
                    </a:lnTo>
                    <a:lnTo>
                      <a:pt x="353" y="2100"/>
                    </a:lnTo>
                    <a:lnTo>
                      <a:pt x="336" y="2094"/>
                    </a:lnTo>
                    <a:lnTo>
                      <a:pt x="336" y="2087"/>
                    </a:lnTo>
                    <a:lnTo>
                      <a:pt x="338" y="2078"/>
                    </a:lnTo>
                    <a:lnTo>
                      <a:pt x="336" y="2073"/>
                    </a:lnTo>
                    <a:lnTo>
                      <a:pt x="318" y="2071"/>
                    </a:lnTo>
                    <a:lnTo>
                      <a:pt x="285" y="2041"/>
                    </a:lnTo>
                    <a:lnTo>
                      <a:pt x="291" y="2035"/>
                    </a:lnTo>
                    <a:lnTo>
                      <a:pt x="275" y="2020"/>
                    </a:lnTo>
                    <a:lnTo>
                      <a:pt x="272" y="2004"/>
                    </a:lnTo>
                    <a:lnTo>
                      <a:pt x="264" y="1992"/>
                    </a:lnTo>
                    <a:lnTo>
                      <a:pt x="248" y="1987"/>
                    </a:lnTo>
                    <a:lnTo>
                      <a:pt x="256" y="1980"/>
                    </a:lnTo>
                    <a:lnTo>
                      <a:pt x="275" y="1976"/>
                    </a:lnTo>
                    <a:lnTo>
                      <a:pt x="295" y="1987"/>
                    </a:lnTo>
                    <a:lnTo>
                      <a:pt x="296" y="1999"/>
                    </a:lnTo>
                    <a:lnTo>
                      <a:pt x="306" y="2013"/>
                    </a:lnTo>
                    <a:lnTo>
                      <a:pt x="334" y="2033"/>
                    </a:lnTo>
                    <a:lnTo>
                      <a:pt x="338" y="2030"/>
                    </a:lnTo>
                    <a:lnTo>
                      <a:pt x="342" y="2020"/>
                    </a:lnTo>
                    <a:lnTo>
                      <a:pt x="350" y="2035"/>
                    </a:lnTo>
                    <a:lnTo>
                      <a:pt x="359" y="2042"/>
                    </a:lnTo>
                    <a:lnTo>
                      <a:pt x="365" y="2036"/>
                    </a:lnTo>
                    <a:lnTo>
                      <a:pt x="370" y="2039"/>
                    </a:lnTo>
                    <a:lnTo>
                      <a:pt x="375" y="2033"/>
                    </a:lnTo>
                    <a:lnTo>
                      <a:pt x="381" y="2034"/>
                    </a:lnTo>
                    <a:lnTo>
                      <a:pt x="384" y="2047"/>
                    </a:lnTo>
                    <a:lnTo>
                      <a:pt x="387" y="2060"/>
                    </a:lnTo>
                    <a:lnTo>
                      <a:pt x="402" y="2053"/>
                    </a:lnTo>
                    <a:lnTo>
                      <a:pt x="420" y="2058"/>
                    </a:lnTo>
                    <a:lnTo>
                      <a:pt x="427" y="2068"/>
                    </a:lnTo>
                    <a:lnTo>
                      <a:pt x="439" y="2068"/>
                    </a:lnTo>
                    <a:lnTo>
                      <a:pt x="447" y="2078"/>
                    </a:lnTo>
                    <a:lnTo>
                      <a:pt x="479" y="2087"/>
                    </a:lnTo>
                    <a:lnTo>
                      <a:pt x="494" y="2094"/>
                    </a:lnTo>
                    <a:lnTo>
                      <a:pt x="522" y="2096"/>
                    </a:lnTo>
                    <a:lnTo>
                      <a:pt x="548" y="2106"/>
                    </a:lnTo>
                    <a:lnTo>
                      <a:pt x="557" y="2116"/>
                    </a:lnTo>
                    <a:lnTo>
                      <a:pt x="576" y="2120"/>
                    </a:lnTo>
                    <a:lnTo>
                      <a:pt x="624" y="2123"/>
                    </a:lnTo>
                    <a:lnTo>
                      <a:pt x="637" y="2117"/>
                    </a:lnTo>
                    <a:lnTo>
                      <a:pt x="649" y="2115"/>
                    </a:lnTo>
                    <a:lnTo>
                      <a:pt x="693" y="2095"/>
                    </a:lnTo>
                    <a:lnTo>
                      <a:pt x="703" y="2085"/>
                    </a:lnTo>
                    <a:lnTo>
                      <a:pt x="712" y="2079"/>
                    </a:lnTo>
                    <a:lnTo>
                      <a:pt x="731" y="2057"/>
                    </a:lnTo>
                    <a:lnTo>
                      <a:pt x="752" y="2023"/>
                    </a:lnTo>
                    <a:lnTo>
                      <a:pt x="761" y="1998"/>
                    </a:lnTo>
                    <a:lnTo>
                      <a:pt x="764" y="1975"/>
                    </a:lnTo>
                    <a:lnTo>
                      <a:pt x="755" y="1970"/>
                    </a:lnTo>
                    <a:lnTo>
                      <a:pt x="752" y="1966"/>
                    </a:lnTo>
                    <a:lnTo>
                      <a:pt x="751" y="1944"/>
                    </a:lnTo>
                    <a:lnTo>
                      <a:pt x="746" y="1929"/>
                    </a:lnTo>
                    <a:lnTo>
                      <a:pt x="746" y="1907"/>
                    </a:lnTo>
                    <a:lnTo>
                      <a:pt x="735" y="1892"/>
                    </a:lnTo>
                    <a:lnTo>
                      <a:pt x="724" y="1886"/>
                    </a:lnTo>
                    <a:lnTo>
                      <a:pt x="718" y="1890"/>
                    </a:lnTo>
                    <a:lnTo>
                      <a:pt x="709" y="1883"/>
                    </a:lnTo>
                    <a:lnTo>
                      <a:pt x="710" y="1873"/>
                    </a:lnTo>
                    <a:lnTo>
                      <a:pt x="704" y="1869"/>
                    </a:lnTo>
                    <a:lnTo>
                      <a:pt x="693" y="1854"/>
                    </a:lnTo>
                    <a:lnTo>
                      <a:pt x="689" y="1845"/>
                    </a:lnTo>
                    <a:lnTo>
                      <a:pt x="683" y="1841"/>
                    </a:lnTo>
                    <a:lnTo>
                      <a:pt x="676" y="1835"/>
                    </a:lnTo>
                    <a:lnTo>
                      <a:pt x="681" y="1848"/>
                    </a:lnTo>
                    <a:lnTo>
                      <a:pt x="672" y="1851"/>
                    </a:lnTo>
                    <a:lnTo>
                      <a:pt x="650" y="1835"/>
                    </a:lnTo>
                    <a:lnTo>
                      <a:pt x="642" y="1825"/>
                    </a:lnTo>
                    <a:lnTo>
                      <a:pt x="639" y="1834"/>
                    </a:lnTo>
                    <a:lnTo>
                      <a:pt x="635" y="1827"/>
                    </a:lnTo>
                    <a:lnTo>
                      <a:pt x="632" y="1815"/>
                    </a:lnTo>
                    <a:lnTo>
                      <a:pt x="619" y="1800"/>
                    </a:lnTo>
                    <a:lnTo>
                      <a:pt x="627" y="1818"/>
                    </a:lnTo>
                    <a:lnTo>
                      <a:pt x="606" y="1811"/>
                    </a:lnTo>
                    <a:lnTo>
                      <a:pt x="599" y="1800"/>
                    </a:lnTo>
                    <a:lnTo>
                      <a:pt x="596" y="1793"/>
                    </a:lnTo>
                    <a:lnTo>
                      <a:pt x="589" y="1783"/>
                    </a:lnTo>
                    <a:lnTo>
                      <a:pt x="558" y="1751"/>
                    </a:lnTo>
                    <a:lnTo>
                      <a:pt x="542" y="1739"/>
                    </a:lnTo>
                    <a:lnTo>
                      <a:pt x="535" y="1730"/>
                    </a:lnTo>
                    <a:lnTo>
                      <a:pt x="509" y="1712"/>
                    </a:lnTo>
                    <a:lnTo>
                      <a:pt x="500" y="1701"/>
                    </a:lnTo>
                    <a:lnTo>
                      <a:pt x="466" y="1682"/>
                    </a:lnTo>
                    <a:lnTo>
                      <a:pt x="461" y="1678"/>
                    </a:lnTo>
                    <a:lnTo>
                      <a:pt x="427" y="1669"/>
                    </a:lnTo>
                    <a:lnTo>
                      <a:pt x="429" y="1675"/>
                    </a:lnTo>
                    <a:lnTo>
                      <a:pt x="427" y="1679"/>
                    </a:lnTo>
                    <a:lnTo>
                      <a:pt x="420" y="1679"/>
                    </a:lnTo>
                    <a:lnTo>
                      <a:pt x="403" y="1670"/>
                    </a:lnTo>
                    <a:lnTo>
                      <a:pt x="369" y="1662"/>
                    </a:lnTo>
                    <a:lnTo>
                      <a:pt x="354" y="1655"/>
                    </a:lnTo>
                    <a:lnTo>
                      <a:pt x="350" y="1662"/>
                    </a:lnTo>
                    <a:lnTo>
                      <a:pt x="333" y="1664"/>
                    </a:lnTo>
                    <a:lnTo>
                      <a:pt x="326" y="1670"/>
                    </a:lnTo>
                    <a:lnTo>
                      <a:pt x="322" y="1660"/>
                    </a:lnTo>
                    <a:lnTo>
                      <a:pt x="317" y="1657"/>
                    </a:lnTo>
                    <a:lnTo>
                      <a:pt x="320" y="1644"/>
                    </a:lnTo>
                    <a:lnTo>
                      <a:pt x="317" y="1641"/>
                    </a:lnTo>
                    <a:lnTo>
                      <a:pt x="299" y="1657"/>
                    </a:lnTo>
                    <a:lnTo>
                      <a:pt x="302" y="1637"/>
                    </a:lnTo>
                    <a:lnTo>
                      <a:pt x="293" y="1644"/>
                    </a:lnTo>
                    <a:lnTo>
                      <a:pt x="294" y="1633"/>
                    </a:lnTo>
                    <a:lnTo>
                      <a:pt x="291" y="1632"/>
                    </a:lnTo>
                    <a:lnTo>
                      <a:pt x="283" y="1632"/>
                    </a:lnTo>
                    <a:lnTo>
                      <a:pt x="268" y="1638"/>
                    </a:lnTo>
                    <a:lnTo>
                      <a:pt x="271" y="1631"/>
                    </a:lnTo>
                    <a:lnTo>
                      <a:pt x="269" y="1625"/>
                    </a:lnTo>
                    <a:lnTo>
                      <a:pt x="267" y="1617"/>
                    </a:lnTo>
                    <a:lnTo>
                      <a:pt x="251" y="1619"/>
                    </a:lnTo>
                    <a:lnTo>
                      <a:pt x="257" y="1589"/>
                    </a:lnTo>
                    <a:lnTo>
                      <a:pt x="261" y="1603"/>
                    </a:lnTo>
                    <a:lnTo>
                      <a:pt x="267" y="1606"/>
                    </a:lnTo>
                    <a:lnTo>
                      <a:pt x="273" y="1606"/>
                    </a:lnTo>
                    <a:lnTo>
                      <a:pt x="279" y="1614"/>
                    </a:lnTo>
                    <a:lnTo>
                      <a:pt x="290" y="1612"/>
                    </a:lnTo>
                    <a:lnTo>
                      <a:pt x="299" y="1616"/>
                    </a:lnTo>
                    <a:lnTo>
                      <a:pt x="307" y="1600"/>
                    </a:lnTo>
                    <a:lnTo>
                      <a:pt x="309" y="1589"/>
                    </a:lnTo>
                    <a:lnTo>
                      <a:pt x="290" y="1583"/>
                    </a:lnTo>
                    <a:lnTo>
                      <a:pt x="283" y="1585"/>
                    </a:lnTo>
                    <a:lnTo>
                      <a:pt x="275" y="1579"/>
                    </a:lnTo>
                    <a:lnTo>
                      <a:pt x="274" y="1573"/>
                    </a:lnTo>
                    <a:lnTo>
                      <a:pt x="259" y="1565"/>
                    </a:lnTo>
                    <a:lnTo>
                      <a:pt x="242" y="1558"/>
                    </a:lnTo>
                    <a:lnTo>
                      <a:pt x="248" y="1567"/>
                    </a:lnTo>
                    <a:lnTo>
                      <a:pt x="247" y="1582"/>
                    </a:lnTo>
                    <a:lnTo>
                      <a:pt x="239" y="1583"/>
                    </a:lnTo>
                    <a:lnTo>
                      <a:pt x="235" y="1579"/>
                    </a:lnTo>
                    <a:lnTo>
                      <a:pt x="232" y="1587"/>
                    </a:lnTo>
                    <a:lnTo>
                      <a:pt x="235" y="1598"/>
                    </a:lnTo>
                    <a:lnTo>
                      <a:pt x="231" y="1604"/>
                    </a:lnTo>
                    <a:lnTo>
                      <a:pt x="221" y="1604"/>
                    </a:lnTo>
                    <a:lnTo>
                      <a:pt x="210" y="1593"/>
                    </a:lnTo>
                    <a:lnTo>
                      <a:pt x="191" y="1583"/>
                    </a:lnTo>
                    <a:lnTo>
                      <a:pt x="189" y="1584"/>
                    </a:lnTo>
                    <a:lnTo>
                      <a:pt x="192" y="1589"/>
                    </a:lnTo>
                    <a:lnTo>
                      <a:pt x="191" y="1600"/>
                    </a:lnTo>
                    <a:lnTo>
                      <a:pt x="187" y="1612"/>
                    </a:lnTo>
                    <a:lnTo>
                      <a:pt x="185" y="1617"/>
                    </a:lnTo>
                    <a:lnTo>
                      <a:pt x="172" y="1621"/>
                    </a:lnTo>
                    <a:lnTo>
                      <a:pt x="150" y="1606"/>
                    </a:lnTo>
                    <a:lnTo>
                      <a:pt x="144" y="1637"/>
                    </a:lnTo>
                    <a:lnTo>
                      <a:pt x="138" y="1644"/>
                    </a:lnTo>
                    <a:lnTo>
                      <a:pt x="106" y="1664"/>
                    </a:lnTo>
                    <a:lnTo>
                      <a:pt x="103" y="1669"/>
                    </a:lnTo>
                    <a:lnTo>
                      <a:pt x="102" y="1680"/>
                    </a:lnTo>
                    <a:lnTo>
                      <a:pt x="101" y="1684"/>
                    </a:lnTo>
                    <a:lnTo>
                      <a:pt x="92" y="1692"/>
                    </a:lnTo>
                    <a:lnTo>
                      <a:pt x="90" y="1694"/>
                    </a:lnTo>
                    <a:lnTo>
                      <a:pt x="59" y="1721"/>
                    </a:lnTo>
                    <a:lnTo>
                      <a:pt x="69" y="1725"/>
                    </a:lnTo>
                    <a:lnTo>
                      <a:pt x="69" y="1730"/>
                    </a:lnTo>
                    <a:lnTo>
                      <a:pt x="58" y="1759"/>
                    </a:lnTo>
                    <a:lnTo>
                      <a:pt x="57" y="1768"/>
                    </a:lnTo>
                    <a:lnTo>
                      <a:pt x="59" y="1794"/>
                    </a:lnTo>
                    <a:lnTo>
                      <a:pt x="64" y="1814"/>
                    </a:lnTo>
                    <a:lnTo>
                      <a:pt x="69" y="1821"/>
                    </a:lnTo>
                    <a:lnTo>
                      <a:pt x="79" y="1827"/>
                    </a:lnTo>
                    <a:lnTo>
                      <a:pt x="92" y="1830"/>
                    </a:lnTo>
                    <a:lnTo>
                      <a:pt x="107" y="1837"/>
                    </a:lnTo>
                    <a:lnTo>
                      <a:pt x="127" y="1875"/>
                    </a:lnTo>
                    <a:lnTo>
                      <a:pt x="137" y="1890"/>
                    </a:lnTo>
                    <a:lnTo>
                      <a:pt x="140" y="1912"/>
                    </a:lnTo>
                    <a:lnTo>
                      <a:pt x="122" y="1949"/>
                    </a:lnTo>
                    <a:lnTo>
                      <a:pt x="103" y="1992"/>
                    </a:lnTo>
                    <a:lnTo>
                      <a:pt x="97" y="2005"/>
                    </a:lnTo>
                    <a:lnTo>
                      <a:pt x="99" y="2026"/>
                    </a:lnTo>
                    <a:lnTo>
                      <a:pt x="108" y="2046"/>
                    </a:lnTo>
                    <a:lnTo>
                      <a:pt x="116" y="2063"/>
                    </a:lnTo>
                    <a:lnTo>
                      <a:pt x="118" y="2082"/>
                    </a:lnTo>
                    <a:lnTo>
                      <a:pt x="133" y="2109"/>
                    </a:lnTo>
                    <a:lnTo>
                      <a:pt x="144" y="2143"/>
                    </a:lnTo>
                    <a:lnTo>
                      <a:pt x="146" y="2160"/>
                    </a:lnTo>
                    <a:lnTo>
                      <a:pt x="148" y="2175"/>
                    </a:lnTo>
                    <a:lnTo>
                      <a:pt x="134" y="2187"/>
                    </a:lnTo>
                    <a:lnTo>
                      <a:pt x="132" y="2209"/>
                    </a:lnTo>
                    <a:lnTo>
                      <a:pt x="127" y="2225"/>
                    </a:lnTo>
                    <a:lnTo>
                      <a:pt x="130" y="2235"/>
                    </a:lnTo>
                    <a:lnTo>
                      <a:pt x="132" y="2254"/>
                    </a:lnTo>
                    <a:lnTo>
                      <a:pt x="126" y="2265"/>
                    </a:lnTo>
                    <a:lnTo>
                      <a:pt x="127" y="2286"/>
                    </a:lnTo>
                    <a:lnTo>
                      <a:pt x="143" y="2289"/>
                    </a:lnTo>
                    <a:lnTo>
                      <a:pt x="151" y="2306"/>
                    </a:lnTo>
                    <a:lnTo>
                      <a:pt x="149" y="2327"/>
                    </a:lnTo>
                    <a:lnTo>
                      <a:pt x="156" y="2343"/>
                    </a:lnTo>
                    <a:lnTo>
                      <a:pt x="172" y="2358"/>
                    </a:lnTo>
                    <a:lnTo>
                      <a:pt x="173" y="2378"/>
                    </a:lnTo>
                    <a:lnTo>
                      <a:pt x="167" y="2396"/>
                    </a:lnTo>
                    <a:lnTo>
                      <a:pt x="157" y="2411"/>
                    </a:lnTo>
                    <a:lnTo>
                      <a:pt x="153" y="2427"/>
                    </a:lnTo>
                    <a:lnTo>
                      <a:pt x="159" y="2445"/>
                    </a:lnTo>
                    <a:lnTo>
                      <a:pt x="167" y="2458"/>
                    </a:lnTo>
                    <a:lnTo>
                      <a:pt x="197" y="2481"/>
                    </a:lnTo>
                    <a:lnTo>
                      <a:pt x="202" y="2498"/>
                    </a:lnTo>
                    <a:lnTo>
                      <a:pt x="212" y="2515"/>
                    </a:lnTo>
                    <a:lnTo>
                      <a:pt x="216" y="2509"/>
                    </a:lnTo>
                    <a:lnTo>
                      <a:pt x="215" y="2548"/>
                    </a:lnTo>
                    <a:lnTo>
                      <a:pt x="199" y="2586"/>
                    </a:lnTo>
                    <a:lnTo>
                      <a:pt x="186" y="2606"/>
                    </a:lnTo>
                    <a:lnTo>
                      <a:pt x="134" y="2675"/>
                    </a:lnTo>
                    <a:lnTo>
                      <a:pt x="96" y="2718"/>
                    </a:lnTo>
                    <a:lnTo>
                      <a:pt x="46" y="2767"/>
                    </a:lnTo>
                    <a:lnTo>
                      <a:pt x="10" y="2794"/>
                    </a:lnTo>
                    <a:lnTo>
                      <a:pt x="33" y="2798"/>
                    </a:lnTo>
                    <a:lnTo>
                      <a:pt x="44" y="2785"/>
                    </a:lnTo>
                    <a:lnTo>
                      <a:pt x="63" y="2776"/>
                    </a:lnTo>
                    <a:lnTo>
                      <a:pt x="64" y="2783"/>
                    </a:lnTo>
                    <a:lnTo>
                      <a:pt x="63" y="2788"/>
                    </a:lnTo>
                    <a:lnTo>
                      <a:pt x="63" y="2805"/>
                    </a:lnTo>
                    <a:lnTo>
                      <a:pt x="58" y="2798"/>
                    </a:lnTo>
                    <a:lnTo>
                      <a:pt x="54" y="2797"/>
                    </a:lnTo>
                    <a:lnTo>
                      <a:pt x="54" y="2811"/>
                    </a:lnTo>
                    <a:lnTo>
                      <a:pt x="59" y="2820"/>
                    </a:lnTo>
                    <a:lnTo>
                      <a:pt x="64" y="2821"/>
                    </a:lnTo>
                    <a:lnTo>
                      <a:pt x="70" y="2824"/>
                    </a:lnTo>
                    <a:lnTo>
                      <a:pt x="87" y="2838"/>
                    </a:lnTo>
                    <a:lnTo>
                      <a:pt x="99" y="2838"/>
                    </a:lnTo>
                    <a:lnTo>
                      <a:pt x="117" y="2833"/>
                    </a:lnTo>
                    <a:lnTo>
                      <a:pt x="128" y="2837"/>
                    </a:lnTo>
                    <a:lnTo>
                      <a:pt x="137" y="2844"/>
                    </a:lnTo>
                    <a:lnTo>
                      <a:pt x="137" y="2854"/>
                    </a:lnTo>
                    <a:lnTo>
                      <a:pt x="143" y="2858"/>
                    </a:lnTo>
                    <a:lnTo>
                      <a:pt x="150" y="2859"/>
                    </a:lnTo>
                    <a:lnTo>
                      <a:pt x="151" y="2863"/>
                    </a:lnTo>
                    <a:lnTo>
                      <a:pt x="145" y="2868"/>
                    </a:lnTo>
                    <a:lnTo>
                      <a:pt x="137" y="2868"/>
                    </a:lnTo>
                    <a:lnTo>
                      <a:pt x="110" y="2860"/>
                    </a:lnTo>
                    <a:lnTo>
                      <a:pt x="91" y="2859"/>
                    </a:lnTo>
                    <a:lnTo>
                      <a:pt x="85" y="2865"/>
                    </a:lnTo>
                    <a:lnTo>
                      <a:pt x="83" y="2873"/>
                    </a:lnTo>
                    <a:lnTo>
                      <a:pt x="68" y="2881"/>
                    </a:lnTo>
                    <a:lnTo>
                      <a:pt x="60" y="2876"/>
                    </a:lnTo>
                    <a:lnTo>
                      <a:pt x="54" y="2879"/>
                    </a:lnTo>
                    <a:lnTo>
                      <a:pt x="51" y="2889"/>
                    </a:lnTo>
                    <a:lnTo>
                      <a:pt x="44" y="2892"/>
                    </a:lnTo>
                    <a:lnTo>
                      <a:pt x="38" y="2886"/>
                    </a:lnTo>
                    <a:lnTo>
                      <a:pt x="31" y="2883"/>
                    </a:lnTo>
                    <a:lnTo>
                      <a:pt x="27" y="2891"/>
                    </a:lnTo>
                    <a:lnTo>
                      <a:pt x="30" y="2907"/>
                    </a:lnTo>
                    <a:lnTo>
                      <a:pt x="37" y="2908"/>
                    </a:lnTo>
                    <a:lnTo>
                      <a:pt x="42" y="2914"/>
                    </a:lnTo>
                    <a:lnTo>
                      <a:pt x="44" y="2922"/>
                    </a:lnTo>
                    <a:lnTo>
                      <a:pt x="41" y="2930"/>
                    </a:lnTo>
                    <a:lnTo>
                      <a:pt x="30" y="2941"/>
                    </a:lnTo>
                    <a:lnTo>
                      <a:pt x="21" y="2956"/>
                    </a:lnTo>
                    <a:lnTo>
                      <a:pt x="15" y="2970"/>
                    </a:lnTo>
                    <a:lnTo>
                      <a:pt x="19" y="2983"/>
                    </a:lnTo>
                    <a:lnTo>
                      <a:pt x="16" y="3002"/>
                    </a:lnTo>
                    <a:lnTo>
                      <a:pt x="17" y="3008"/>
                    </a:lnTo>
                    <a:lnTo>
                      <a:pt x="20" y="3013"/>
                    </a:lnTo>
                    <a:lnTo>
                      <a:pt x="20" y="3019"/>
                    </a:lnTo>
                    <a:lnTo>
                      <a:pt x="17" y="3026"/>
                    </a:lnTo>
                    <a:lnTo>
                      <a:pt x="9" y="3035"/>
                    </a:lnTo>
                    <a:lnTo>
                      <a:pt x="4" y="3038"/>
                    </a:lnTo>
                    <a:lnTo>
                      <a:pt x="1" y="3046"/>
                    </a:lnTo>
                    <a:lnTo>
                      <a:pt x="5" y="3053"/>
                    </a:lnTo>
                    <a:lnTo>
                      <a:pt x="14" y="3054"/>
                    </a:lnTo>
                    <a:lnTo>
                      <a:pt x="27" y="3053"/>
                    </a:lnTo>
                    <a:lnTo>
                      <a:pt x="38" y="3070"/>
                    </a:lnTo>
                    <a:lnTo>
                      <a:pt x="37" y="3086"/>
                    </a:lnTo>
                    <a:lnTo>
                      <a:pt x="27" y="3086"/>
                    </a:lnTo>
                    <a:lnTo>
                      <a:pt x="19" y="3075"/>
                    </a:lnTo>
                    <a:lnTo>
                      <a:pt x="10" y="3068"/>
                    </a:lnTo>
                    <a:lnTo>
                      <a:pt x="10" y="3083"/>
                    </a:lnTo>
                    <a:lnTo>
                      <a:pt x="6" y="3090"/>
                    </a:lnTo>
                    <a:lnTo>
                      <a:pt x="0" y="3105"/>
                    </a:lnTo>
                    <a:lnTo>
                      <a:pt x="1" y="3112"/>
                    </a:lnTo>
                    <a:lnTo>
                      <a:pt x="6" y="3118"/>
                    </a:lnTo>
                    <a:lnTo>
                      <a:pt x="10" y="3126"/>
                    </a:lnTo>
                    <a:lnTo>
                      <a:pt x="17" y="3129"/>
                    </a:lnTo>
                    <a:lnTo>
                      <a:pt x="21" y="3137"/>
                    </a:lnTo>
                    <a:lnTo>
                      <a:pt x="22" y="3145"/>
                    </a:lnTo>
                    <a:lnTo>
                      <a:pt x="17" y="3169"/>
                    </a:lnTo>
                    <a:lnTo>
                      <a:pt x="14" y="3176"/>
                    </a:lnTo>
                    <a:lnTo>
                      <a:pt x="22" y="3179"/>
                    </a:lnTo>
                    <a:lnTo>
                      <a:pt x="29" y="3183"/>
                    </a:lnTo>
                    <a:lnTo>
                      <a:pt x="29" y="3191"/>
                    </a:lnTo>
                    <a:lnTo>
                      <a:pt x="42" y="3213"/>
                    </a:lnTo>
                    <a:lnTo>
                      <a:pt x="44" y="3222"/>
                    </a:lnTo>
                    <a:lnTo>
                      <a:pt x="48" y="3229"/>
                    </a:lnTo>
                    <a:lnTo>
                      <a:pt x="48" y="3245"/>
                    </a:lnTo>
                    <a:lnTo>
                      <a:pt x="47" y="3252"/>
                    </a:lnTo>
                    <a:lnTo>
                      <a:pt x="49" y="3260"/>
                    </a:lnTo>
                    <a:lnTo>
                      <a:pt x="65" y="3257"/>
                    </a:lnTo>
                    <a:lnTo>
                      <a:pt x="73" y="3261"/>
                    </a:lnTo>
                    <a:lnTo>
                      <a:pt x="76" y="3268"/>
                    </a:lnTo>
                    <a:lnTo>
                      <a:pt x="92" y="3266"/>
                    </a:lnTo>
                    <a:lnTo>
                      <a:pt x="101" y="3267"/>
                    </a:lnTo>
                    <a:lnTo>
                      <a:pt x="113" y="3276"/>
                    </a:lnTo>
                    <a:lnTo>
                      <a:pt x="111" y="3296"/>
                    </a:lnTo>
                    <a:lnTo>
                      <a:pt x="126" y="3288"/>
                    </a:lnTo>
                    <a:lnTo>
                      <a:pt x="133" y="3287"/>
                    </a:lnTo>
                    <a:lnTo>
                      <a:pt x="139" y="3282"/>
                    </a:lnTo>
                    <a:lnTo>
                      <a:pt x="155" y="3280"/>
                    </a:lnTo>
                    <a:lnTo>
                      <a:pt x="162" y="3282"/>
                    </a:lnTo>
                    <a:lnTo>
                      <a:pt x="170" y="3287"/>
                    </a:lnTo>
                    <a:lnTo>
                      <a:pt x="176" y="3292"/>
                    </a:lnTo>
                    <a:lnTo>
                      <a:pt x="185" y="3305"/>
                    </a:lnTo>
                    <a:lnTo>
                      <a:pt x="193" y="3306"/>
                    </a:lnTo>
                    <a:lnTo>
                      <a:pt x="194" y="3317"/>
                    </a:lnTo>
                    <a:lnTo>
                      <a:pt x="192" y="3325"/>
                    </a:lnTo>
                    <a:lnTo>
                      <a:pt x="192" y="3333"/>
                    </a:lnTo>
                    <a:lnTo>
                      <a:pt x="197" y="3341"/>
                    </a:lnTo>
                    <a:lnTo>
                      <a:pt x="199" y="3348"/>
                    </a:lnTo>
                    <a:lnTo>
                      <a:pt x="198" y="3355"/>
                    </a:lnTo>
                    <a:lnTo>
                      <a:pt x="196" y="3363"/>
                    </a:lnTo>
                    <a:lnTo>
                      <a:pt x="189" y="3368"/>
                    </a:lnTo>
                    <a:lnTo>
                      <a:pt x="187" y="3376"/>
                    </a:lnTo>
                    <a:lnTo>
                      <a:pt x="189" y="3384"/>
                    </a:lnTo>
                    <a:lnTo>
                      <a:pt x="202" y="3395"/>
                    </a:lnTo>
                    <a:lnTo>
                      <a:pt x="205" y="3411"/>
                    </a:lnTo>
                    <a:lnTo>
                      <a:pt x="216" y="3433"/>
                    </a:lnTo>
                    <a:lnTo>
                      <a:pt x="221" y="3439"/>
                    </a:lnTo>
                    <a:lnTo>
                      <a:pt x="236" y="3448"/>
                    </a:lnTo>
                    <a:lnTo>
                      <a:pt x="241" y="3454"/>
                    </a:lnTo>
                    <a:lnTo>
                      <a:pt x="242" y="3462"/>
                    </a:lnTo>
                    <a:lnTo>
                      <a:pt x="241" y="3470"/>
                    </a:lnTo>
                    <a:lnTo>
                      <a:pt x="245" y="3477"/>
                    </a:lnTo>
                    <a:lnTo>
                      <a:pt x="268" y="3475"/>
                    </a:lnTo>
                    <a:lnTo>
                      <a:pt x="274" y="3479"/>
                    </a:lnTo>
                    <a:lnTo>
                      <a:pt x="282" y="3482"/>
                    </a:lnTo>
                    <a:lnTo>
                      <a:pt x="279" y="3489"/>
                    </a:lnTo>
                    <a:lnTo>
                      <a:pt x="284" y="3495"/>
                    </a:lnTo>
                    <a:lnTo>
                      <a:pt x="294" y="3497"/>
                    </a:lnTo>
                    <a:lnTo>
                      <a:pt x="295" y="3510"/>
                    </a:lnTo>
                    <a:lnTo>
                      <a:pt x="288" y="3515"/>
                    </a:lnTo>
                    <a:lnTo>
                      <a:pt x="284" y="3522"/>
                    </a:lnTo>
                    <a:lnTo>
                      <a:pt x="272" y="3532"/>
                    </a:lnTo>
                    <a:lnTo>
                      <a:pt x="264" y="3537"/>
                    </a:lnTo>
                    <a:lnTo>
                      <a:pt x="247" y="3535"/>
                    </a:lnTo>
                    <a:lnTo>
                      <a:pt x="235" y="3524"/>
                    </a:lnTo>
                    <a:lnTo>
                      <a:pt x="228" y="3524"/>
                    </a:lnTo>
                    <a:lnTo>
                      <a:pt x="220" y="3527"/>
                    </a:lnTo>
                    <a:lnTo>
                      <a:pt x="219" y="3535"/>
                    </a:lnTo>
                    <a:lnTo>
                      <a:pt x="212" y="3538"/>
                    </a:lnTo>
                    <a:lnTo>
                      <a:pt x="213" y="3546"/>
                    </a:lnTo>
                    <a:lnTo>
                      <a:pt x="224" y="3557"/>
                    </a:lnTo>
                    <a:lnTo>
                      <a:pt x="226" y="3564"/>
                    </a:lnTo>
                    <a:lnTo>
                      <a:pt x="224" y="3573"/>
                    </a:lnTo>
                    <a:lnTo>
                      <a:pt x="229" y="3578"/>
                    </a:lnTo>
                    <a:lnTo>
                      <a:pt x="228" y="3586"/>
                    </a:lnTo>
                    <a:lnTo>
                      <a:pt x="235" y="3590"/>
                    </a:lnTo>
                    <a:lnTo>
                      <a:pt x="237" y="3597"/>
                    </a:lnTo>
                    <a:lnTo>
                      <a:pt x="236" y="3606"/>
                    </a:lnTo>
                    <a:lnTo>
                      <a:pt x="241" y="3627"/>
                    </a:lnTo>
                    <a:lnTo>
                      <a:pt x="241" y="3627"/>
                    </a:lnTo>
                    <a:lnTo>
                      <a:pt x="247" y="3633"/>
                    </a:lnTo>
                    <a:lnTo>
                      <a:pt x="255" y="3635"/>
                    </a:lnTo>
                    <a:lnTo>
                      <a:pt x="262" y="3632"/>
                    </a:lnTo>
                    <a:lnTo>
                      <a:pt x="267" y="3626"/>
                    </a:lnTo>
                    <a:lnTo>
                      <a:pt x="269" y="3617"/>
                    </a:lnTo>
                    <a:lnTo>
                      <a:pt x="277" y="3612"/>
                    </a:lnTo>
                    <a:lnTo>
                      <a:pt x="293" y="3616"/>
                    </a:lnTo>
                    <a:lnTo>
                      <a:pt x="301" y="3616"/>
                    </a:lnTo>
                    <a:lnTo>
                      <a:pt x="317" y="3611"/>
                    </a:lnTo>
                    <a:lnTo>
                      <a:pt x="333" y="3613"/>
                    </a:lnTo>
                    <a:lnTo>
                      <a:pt x="349" y="3610"/>
                    </a:lnTo>
                    <a:lnTo>
                      <a:pt x="361" y="3619"/>
                    </a:lnTo>
                    <a:lnTo>
                      <a:pt x="366" y="3627"/>
                    </a:lnTo>
                    <a:lnTo>
                      <a:pt x="366" y="3635"/>
                    </a:lnTo>
                    <a:lnTo>
                      <a:pt x="379" y="3647"/>
                    </a:lnTo>
                    <a:lnTo>
                      <a:pt x="384" y="3653"/>
                    </a:lnTo>
                    <a:lnTo>
                      <a:pt x="384" y="3662"/>
                    </a:lnTo>
                    <a:lnTo>
                      <a:pt x="375" y="3666"/>
                    </a:lnTo>
                    <a:lnTo>
                      <a:pt x="368" y="3667"/>
                    </a:lnTo>
                    <a:lnTo>
                      <a:pt x="371" y="3675"/>
                    </a:lnTo>
                    <a:lnTo>
                      <a:pt x="371" y="3682"/>
                    </a:lnTo>
                    <a:lnTo>
                      <a:pt x="375" y="3698"/>
                    </a:lnTo>
                    <a:lnTo>
                      <a:pt x="382" y="3703"/>
                    </a:lnTo>
                    <a:lnTo>
                      <a:pt x="390" y="3705"/>
                    </a:lnTo>
                    <a:lnTo>
                      <a:pt x="406" y="3710"/>
                    </a:lnTo>
                    <a:lnTo>
                      <a:pt x="413" y="3707"/>
                    </a:lnTo>
                    <a:lnTo>
                      <a:pt x="422" y="3707"/>
                    </a:lnTo>
                    <a:lnTo>
                      <a:pt x="424" y="3715"/>
                    </a:lnTo>
                    <a:lnTo>
                      <a:pt x="435" y="3726"/>
                    </a:lnTo>
                    <a:lnTo>
                      <a:pt x="442" y="3753"/>
                    </a:lnTo>
                    <a:lnTo>
                      <a:pt x="440" y="3762"/>
                    </a:lnTo>
                    <a:lnTo>
                      <a:pt x="442" y="3769"/>
                    </a:lnTo>
                    <a:lnTo>
                      <a:pt x="449" y="3774"/>
                    </a:lnTo>
                    <a:lnTo>
                      <a:pt x="456" y="3779"/>
                    </a:lnTo>
                    <a:lnTo>
                      <a:pt x="463" y="3775"/>
                    </a:lnTo>
                    <a:lnTo>
                      <a:pt x="471" y="3774"/>
                    </a:lnTo>
                    <a:lnTo>
                      <a:pt x="479" y="3775"/>
                    </a:lnTo>
                    <a:lnTo>
                      <a:pt x="490" y="3787"/>
                    </a:lnTo>
                    <a:lnTo>
                      <a:pt x="499" y="3784"/>
                    </a:lnTo>
                    <a:lnTo>
                      <a:pt x="506" y="3788"/>
                    </a:lnTo>
                    <a:lnTo>
                      <a:pt x="531" y="3780"/>
                    </a:lnTo>
                    <a:lnTo>
                      <a:pt x="546" y="3773"/>
                    </a:lnTo>
                    <a:lnTo>
                      <a:pt x="553" y="3775"/>
                    </a:lnTo>
                    <a:lnTo>
                      <a:pt x="558" y="3782"/>
                    </a:lnTo>
                    <a:lnTo>
                      <a:pt x="569" y="3804"/>
                    </a:lnTo>
                    <a:lnTo>
                      <a:pt x="580" y="3816"/>
                    </a:lnTo>
                    <a:lnTo>
                      <a:pt x="587" y="3816"/>
                    </a:lnTo>
                    <a:lnTo>
                      <a:pt x="591" y="3809"/>
                    </a:lnTo>
                    <a:lnTo>
                      <a:pt x="600" y="3809"/>
                    </a:lnTo>
                    <a:lnTo>
                      <a:pt x="605" y="3815"/>
                    </a:lnTo>
                    <a:lnTo>
                      <a:pt x="612" y="3816"/>
                    </a:lnTo>
                    <a:lnTo>
                      <a:pt x="619" y="3820"/>
                    </a:lnTo>
                    <a:lnTo>
                      <a:pt x="626" y="3826"/>
                    </a:lnTo>
                    <a:lnTo>
                      <a:pt x="642" y="3825"/>
                    </a:lnTo>
                    <a:lnTo>
                      <a:pt x="655" y="3834"/>
                    </a:lnTo>
                    <a:lnTo>
                      <a:pt x="662" y="3833"/>
                    </a:lnTo>
                    <a:lnTo>
                      <a:pt x="675" y="3844"/>
                    </a:lnTo>
                    <a:lnTo>
                      <a:pt x="683" y="3845"/>
                    </a:lnTo>
                    <a:lnTo>
                      <a:pt x="692" y="3845"/>
                    </a:lnTo>
                    <a:lnTo>
                      <a:pt x="698" y="3850"/>
                    </a:lnTo>
                    <a:lnTo>
                      <a:pt x="691" y="3854"/>
                    </a:lnTo>
                    <a:lnTo>
                      <a:pt x="699" y="3877"/>
                    </a:lnTo>
                    <a:lnTo>
                      <a:pt x="691" y="3892"/>
                    </a:lnTo>
                    <a:lnTo>
                      <a:pt x="675" y="3896"/>
                    </a:lnTo>
                    <a:lnTo>
                      <a:pt x="680" y="3902"/>
                    </a:lnTo>
                    <a:lnTo>
                      <a:pt x="688" y="3904"/>
                    </a:lnTo>
                    <a:lnTo>
                      <a:pt x="693" y="3911"/>
                    </a:lnTo>
                    <a:lnTo>
                      <a:pt x="676" y="3916"/>
                    </a:lnTo>
                    <a:lnTo>
                      <a:pt x="673" y="3922"/>
                    </a:lnTo>
                    <a:lnTo>
                      <a:pt x="672" y="3930"/>
                    </a:lnTo>
                    <a:lnTo>
                      <a:pt x="677" y="3936"/>
                    </a:lnTo>
                    <a:lnTo>
                      <a:pt x="680" y="3944"/>
                    </a:lnTo>
                    <a:lnTo>
                      <a:pt x="678" y="3952"/>
                    </a:lnTo>
                    <a:lnTo>
                      <a:pt x="686" y="3956"/>
                    </a:lnTo>
                    <a:lnTo>
                      <a:pt x="682" y="3972"/>
                    </a:lnTo>
                    <a:lnTo>
                      <a:pt x="675" y="3995"/>
                    </a:lnTo>
                    <a:lnTo>
                      <a:pt x="667" y="3999"/>
                    </a:lnTo>
                    <a:lnTo>
                      <a:pt x="653" y="3995"/>
                    </a:lnTo>
                    <a:lnTo>
                      <a:pt x="644" y="3997"/>
                    </a:lnTo>
                    <a:lnTo>
                      <a:pt x="629" y="3989"/>
                    </a:lnTo>
                    <a:lnTo>
                      <a:pt x="623" y="3994"/>
                    </a:lnTo>
                    <a:lnTo>
                      <a:pt x="614" y="4008"/>
                    </a:lnTo>
                    <a:lnTo>
                      <a:pt x="600" y="4014"/>
                    </a:lnTo>
                    <a:lnTo>
                      <a:pt x="592" y="4029"/>
                    </a:lnTo>
                    <a:lnTo>
                      <a:pt x="594" y="4037"/>
                    </a:lnTo>
                    <a:lnTo>
                      <a:pt x="594" y="4052"/>
                    </a:lnTo>
                    <a:lnTo>
                      <a:pt x="607" y="4047"/>
                    </a:lnTo>
                    <a:lnTo>
                      <a:pt x="617" y="4048"/>
                    </a:lnTo>
                    <a:lnTo>
                      <a:pt x="623" y="4043"/>
                    </a:lnTo>
                    <a:lnTo>
                      <a:pt x="638" y="4041"/>
                    </a:lnTo>
                    <a:lnTo>
                      <a:pt x="644" y="4043"/>
                    </a:lnTo>
                    <a:lnTo>
                      <a:pt x="645" y="4049"/>
                    </a:lnTo>
                    <a:lnTo>
                      <a:pt x="653" y="4051"/>
                    </a:lnTo>
                    <a:lnTo>
                      <a:pt x="655" y="4053"/>
                    </a:lnTo>
                    <a:lnTo>
                      <a:pt x="654" y="4058"/>
                    </a:lnTo>
                    <a:lnTo>
                      <a:pt x="644" y="4058"/>
                    </a:lnTo>
                    <a:lnTo>
                      <a:pt x="632" y="4063"/>
                    </a:lnTo>
                    <a:lnTo>
                      <a:pt x="616" y="4073"/>
                    </a:lnTo>
                    <a:lnTo>
                      <a:pt x="605" y="4076"/>
                    </a:lnTo>
                    <a:lnTo>
                      <a:pt x="605" y="4081"/>
                    </a:lnTo>
                    <a:lnTo>
                      <a:pt x="610" y="4086"/>
                    </a:lnTo>
                    <a:lnTo>
                      <a:pt x="605" y="4089"/>
                    </a:lnTo>
                    <a:lnTo>
                      <a:pt x="594" y="4086"/>
                    </a:lnTo>
                    <a:lnTo>
                      <a:pt x="569" y="4090"/>
                    </a:lnTo>
                    <a:lnTo>
                      <a:pt x="567" y="4100"/>
                    </a:lnTo>
                    <a:lnTo>
                      <a:pt x="575" y="4107"/>
                    </a:lnTo>
                    <a:lnTo>
                      <a:pt x="587" y="4112"/>
                    </a:lnTo>
                    <a:lnTo>
                      <a:pt x="597" y="4126"/>
                    </a:lnTo>
                    <a:lnTo>
                      <a:pt x="607" y="4135"/>
                    </a:lnTo>
                    <a:lnTo>
                      <a:pt x="605" y="4137"/>
                    </a:lnTo>
                    <a:lnTo>
                      <a:pt x="591" y="4133"/>
                    </a:lnTo>
                    <a:lnTo>
                      <a:pt x="585" y="4143"/>
                    </a:lnTo>
                    <a:lnTo>
                      <a:pt x="579" y="4143"/>
                    </a:lnTo>
                    <a:lnTo>
                      <a:pt x="567" y="4160"/>
                    </a:lnTo>
                    <a:lnTo>
                      <a:pt x="557" y="4172"/>
                    </a:lnTo>
                    <a:lnTo>
                      <a:pt x="548" y="4191"/>
                    </a:lnTo>
                    <a:lnTo>
                      <a:pt x="535" y="4192"/>
                    </a:lnTo>
                    <a:lnTo>
                      <a:pt x="519" y="4189"/>
                    </a:lnTo>
                    <a:lnTo>
                      <a:pt x="516" y="4194"/>
                    </a:lnTo>
                    <a:lnTo>
                      <a:pt x="516" y="4200"/>
                    </a:lnTo>
                    <a:lnTo>
                      <a:pt x="506" y="4205"/>
                    </a:lnTo>
                    <a:lnTo>
                      <a:pt x="519" y="4210"/>
                    </a:lnTo>
                    <a:lnTo>
                      <a:pt x="531" y="4220"/>
                    </a:lnTo>
                    <a:lnTo>
                      <a:pt x="536" y="4235"/>
                    </a:lnTo>
                    <a:lnTo>
                      <a:pt x="546" y="4246"/>
                    </a:lnTo>
                    <a:lnTo>
                      <a:pt x="556" y="4247"/>
                    </a:lnTo>
                    <a:lnTo>
                      <a:pt x="560" y="4242"/>
                    </a:lnTo>
                    <a:lnTo>
                      <a:pt x="565" y="4250"/>
                    </a:lnTo>
                    <a:lnTo>
                      <a:pt x="580" y="4262"/>
                    </a:lnTo>
                    <a:lnTo>
                      <a:pt x="623" y="4280"/>
                    </a:lnTo>
                    <a:lnTo>
                      <a:pt x="649" y="4301"/>
                    </a:lnTo>
                    <a:lnTo>
                      <a:pt x="656" y="4313"/>
                    </a:lnTo>
                    <a:lnTo>
                      <a:pt x="662" y="4321"/>
                    </a:lnTo>
                    <a:lnTo>
                      <a:pt x="671" y="4323"/>
                    </a:lnTo>
                    <a:lnTo>
                      <a:pt x="683" y="4336"/>
                    </a:lnTo>
                    <a:lnTo>
                      <a:pt x="698" y="4331"/>
                    </a:lnTo>
                    <a:lnTo>
                      <a:pt x="707" y="4329"/>
                    </a:lnTo>
                    <a:lnTo>
                      <a:pt x="714" y="4332"/>
                    </a:lnTo>
                    <a:lnTo>
                      <a:pt x="723" y="4331"/>
                    </a:lnTo>
                    <a:lnTo>
                      <a:pt x="737" y="4336"/>
                    </a:lnTo>
                    <a:lnTo>
                      <a:pt x="743" y="4342"/>
                    </a:lnTo>
                    <a:lnTo>
                      <a:pt x="759" y="4344"/>
                    </a:lnTo>
                    <a:lnTo>
                      <a:pt x="782" y="4354"/>
                    </a:lnTo>
                    <a:lnTo>
                      <a:pt x="791" y="4355"/>
                    </a:lnTo>
                    <a:lnTo>
                      <a:pt x="815" y="4353"/>
                    </a:lnTo>
                    <a:lnTo>
                      <a:pt x="831" y="4358"/>
                    </a:lnTo>
                    <a:lnTo>
                      <a:pt x="847" y="4358"/>
                    </a:lnTo>
                    <a:lnTo>
                      <a:pt x="854" y="4363"/>
                    </a:lnTo>
                    <a:lnTo>
                      <a:pt x="858" y="4368"/>
                    </a:lnTo>
                    <a:lnTo>
                      <a:pt x="896" y="4390"/>
                    </a:lnTo>
                    <a:lnTo>
                      <a:pt x="898" y="4398"/>
                    </a:lnTo>
                    <a:lnTo>
                      <a:pt x="906" y="4402"/>
                    </a:lnTo>
                    <a:lnTo>
                      <a:pt x="914" y="4399"/>
                    </a:lnTo>
                    <a:lnTo>
                      <a:pt x="920" y="4395"/>
                    </a:lnTo>
                    <a:lnTo>
                      <a:pt x="935" y="4388"/>
                    </a:lnTo>
                    <a:lnTo>
                      <a:pt x="944" y="4388"/>
                    </a:lnTo>
                    <a:lnTo>
                      <a:pt x="950" y="4393"/>
                    </a:lnTo>
                    <a:lnTo>
                      <a:pt x="957" y="4392"/>
                    </a:lnTo>
                    <a:lnTo>
                      <a:pt x="973" y="4395"/>
                    </a:lnTo>
                    <a:lnTo>
                      <a:pt x="978" y="4401"/>
                    </a:lnTo>
                    <a:lnTo>
                      <a:pt x="985" y="4404"/>
                    </a:lnTo>
                    <a:lnTo>
                      <a:pt x="993" y="4404"/>
                    </a:lnTo>
                    <a:lnTo>
                      <a:pt x="1000" y="4408"/>
                    </a:lnTo>
                    <a:lnTo>
                      <a:pt x="1004" y="4415"/>
                    </a:lnTo>
                    <a:lnTo>
                      <a:pt x="1000" y="4430"/>
                    </a:lnTo>
                    <a:lnTo>
                      <a:pt x="1012" y="4440"/>
                    </a:lnTo>
                    <a:lnTo>
                      <a:pt x="1028" y="4445"/>
                    </a:lnTo>
                    <a:lnTo>
                      <a:pt x="1035" y="4450"/>
                    </a:lnTo>
                    <a:lnTo>
                      <a:pt x="1040" y="4453"/>
                    </a:lnTo>
                    <a:lnTo>
                      <a:pt x="1048" y="4458"/>
                    </a:lnTo>
                    <a:lnTo>
                      <a:pt x="1055" y="4458"/>
                    </a:lnTo>
                    <a:lnTo>
                      <a:pt x="1067" y="4469"/>
                    </a:lnTo>
                    <a:lnTo>
                      <a:pt x="1071" y="4477"/>
                    </a:lnTo>
                    <a:lnTo>
                      <a:pt x="1079" y="4477"/>
                    </a:lnTo>
                    <a:lnTo>
                      <a:pt x="1084" y="4493"/>
                    </a:lnTo>
                    <a:lnTo>
                      <a:pt x="1087" y="4500"/>
                    </a:lnTo>
                    <a:lnTo>
                      <a:pt x="1095" y="4500"/>
                    </a:lnTo>
                    <a:lnTo>
                      <a:pt x="1111" y="4504"/>
                    </a:lnTo>
                    <a:lnTo>
                      <a:pt x="1119" y="4501"/>
                    </a:lnTo>
                    <a:lnTo>
                      <a:pt x="1124" y="4496"/>
                    </a:lnTo>
                    <a:lnTo>
                      <a:pt x="1130" y="4481"/>
                    </a:lnTo>
                    <a:lnTo>
                      <a:pt x="1138" y="4477"/>
                    </a:lnTo>
                    <a:lnTo>
                      <a:pt x="1145" y="4473"/>
                    </a:lnTo>
                    <a:lnTo>
                      <a:pt x="1148" y="4466"/>
                    </a:lnTo>
                    <a:lnTo>
                      <a:pt x="1154" y="4456"/>
                    </a:lnTo>
                    <a:lnTo>
                      <a:pt x="1144" y="4451"/>
                    </a:lnTo>
                    <a:lnTo>
                      <a:pt x="1132" y="4423"/>
                    </a:lnTo>
                    <a:lnTo>
                      <a:pt x="1113" y="4391"/>
                    </a:lnTo>
                    <a:lnTo>
                      <a:pt x="1105" y="4380"/>
                    </a:lnTo>
                    <a:lnTo>
                      <a:pt x="1101" y="4366"/>
                    </a:lnTo>
                    <a:lnTo>
                      <a:pt x="1101" y="4344"/>
                    </a:lnTo>
                    <a:lnTo>
                      <a:pt x="1108" y="4317"/>
                    </a:lnTo>
                    <a:lnTo>
                      <a:pt x="1106" y="4305"/>
                    </a:lnTo>
                    <a:lnTo>
                      <a:pt x="1097" y="4326"/>
                    </a:lnTo>
                    <a:lnTo>
                      <a:pt x="1094" y="4320"/>
                    </a:lnTo>
                    <a:lnTo>
                      <a:pt x="1091" y="4302"/>
                    </a:lnTo>
                    <a:lnTo>
                      <a:pt x="1081" y="4285"/>
                    </a:lnTo>
                    <a:lnTo>
                      <a:pt x="1069" y="4268"/>
                    </a:lnTo>
                    <a:lnTo>
                      <a:pt x="1059" y="4268"/>
                    </a:lnTo>
                    <a:lnTo>
                      <a:pt x="1054" y="4253"/>
                    </a:lnTo>
                    <a:lnTo>
                      <a:pt x="1063" y="4240"/>
                    </a:lnTo>
                    <a:lnTo>
                      <a:pt x="1064" y="4229"/>
                    </a:lnTo>
                    <a:lnTo>
                      <a:pt x="1071" y="4218"/>
                    </a:lnTo>
                    <a:lnTo>
                      <a:pt x="1075" y="4218"/>
                    </a:lnTo>
                    <a:lnTo>
                      <a:pt x="1076" y="4215"/>
                    </a:lnTo>
                    <a:lnTo>
                      <a:pt x="1079" y="4207"/>
                    </a:lnTo>
                    <a:lnTo>
                      <a:pt x="1089" y="4198"/>
                    </a:lnTo>
                    <a:lnTo>
                      <a:pt x="1095" y="4162"/>
                    </a:lnTo>
                    <a:lnTo>
                      <a:pt x="1102" y="4165"/>
                    </a:lnTo>
                    <a:lnTo>
                      <a:pt x="1106" y="4144"/>
                    </a:lnTo>
                    <a:lnTo>
                      <a:pt x="1107" y="4133"/>
                    </a:lnTo>
                    <a:lnTo>
                      <a:pt x="1098" y="4117"/>
                    </a:lnTo>
                    <a:lnTo>
                      <a:pt x="1110" y="4121"/>
                    </a:lnTo>
                    <a:lnTo>
                      <a:pt x="1121" y="4121"/>
                    </a:lnTo>
                    <a:lnTo>
                      <a:pt x="1119" y="4128"/>
                    </a:lnTo>
                    <a:lnTo>
                      <a:pt x="1126" y="4139"/>
                    </a:lnTo>
                    <a:lnTo>
                      <a:pt x="1130" y="4154"/>
                    </a:lnTo>
                    <a:lnTo>
                      <a:pt x="1138" y="4154"/>
                    </a:lnTo>
                    <a:lnTo>
                      <a:pt x="1143" y="4151"/>
                    </a:lnTo>
                    <a:lnTo>
                      <a:pt x="1148" y="4151"/>
                    </a:lnTo>
                    <a:lnTo>
                      <a:pt x="1160" y="4123"/>
                    </a:lnTo>
                    <a:lnTo>
                      <a:pt x="1166" y="4119"/>
                    </a:lnTo>
                    <a:lnTo>
                      <a:pt x="1159" y="4117"/>
                    </a:lnTo>
                    <a:lnTo>
                      <a:pt x="1155" y="4111"/>
                    </a:lnTo>
                    <a:lnTo>
                      <a:pt x="1149" y="4107"/>
                    </a:lnTo>
                    <a:lnTo>
                      <a:pt x="1140" y="4107"/>
                    </a:lnTo>
                    <a:lnTo>
                      <a:pt x="1133" y="4105"/>
                    </a:lnTo>
                    <a:lnTo>
                      <a:pt x="1130" y="4099"/>
                    </a:lnTo>
                    <a:lnTo>
                      <a:pt x="1137" y="4091"/>
                    </a:lnTo>
                    <a:lnTo>
                      <a:pt x="1138" y="4084"/>
                    </a:lnTo>
                    <a:lnTo>
                      <a:pt x="1145" y="4081"/>
                    </a:lnTo>
                    <a:lnTo>
                      <a:pt x="1154" y="4087"/>
                    </a:lnTo>
                    <a:lnTo>
                      <a:pt x="1166" y="4084"/>
                    </a:lnTo>
                    <a:lnTo>
                      <a:pt x="1157" y="4027"/>
                    </a:lnTo>
                    <a:lnTo>
                      <a:pt x="1150" y="4025"/>
                    </a:lnTo>
                    <a:lnTo>
                      <a:pt x="1145" y="4019"/>
                    </a:lnTo>
                    <a:lnTo>
                      <a:pt x="1143" y="4010"/>
                    </a:lnTo>
                    <a:lnTo>
                      <a:pt x="1139" y="4004"/>
                    </a:lnTo>
                    <a:lnTo>
                      <a:pt x="1133" y="3998"/>
                    </a:lnTo>
                    <a:lnTo>
                      <a:pt x="1126" y="3998"/>
                    </a:lnTo>
                    <a:lnTo>
                      <a:pt x="1108" y="4000"/>
                    </a:lnTo>
                    <a:lnTo>
                      <a:pt x="1095" y="3997"/>
                    </a:lnTo>
                    <a:lnTo>
                      <a:pt x="1094" y="4005"/>
                    </a:lnTo>
                    <a:lnTo>
                      <a:pt x="1081" y="3993"/>
                    </a:lnTo>
                    <a:lnTo>
                      <a:pt x="1081" y="3986"/>
                    </a:lnTo>
                    <a:lnTo>
                      <a:pt x="1076" y="3978"/>
                    </a:lnTo>
                    <a:lnTo>
                      <a:pt x="1081" y="3971"/>
                    </a:lnTo>
                    <a:lnTo>
                      <a:pt x="1076" y="3965"/>
                    </a:lnTo>
                    <a:lnTo>
                      <a:pt x="1076" y="3957"/>
                    </a:lnTo>
                    <a:lnTo>
                      <a:pt x="1047" y="3947"/>
                    </a:lnTo>
                    <a:lnTo>
                      <a:pt x="1058" y="3903"/>
                    </a:lnTo>
                    <a:lnTo>
                      <a:pt x="1071" y="3896"/>
                    </a:lnTo>
                    <a:lnTo>
                      <a:pt x="1076" y="3888"/>
                    </a:lnTo>
                    <a:lnTo>
                      <a:pt x="1074" y="3881"/>
                    </a:lnTo>
                    <a:lnTo>
                      <a:pt x="1063" y="3870"/>
                    </a:lnTo>
                    <a:lnTo>
                      <a:pt x="1073" y="3825"/>
                    </a:lnTo>
                    <a:lnTo>
                      <a:pt x="1086" y="3816"/>
                    </a:lnTo>
                    <a:lnTo>
                      <a:pt x="1091" y="3810"/>
                    </a:lnTo>
                    <a:lnTo>
                      <a:pt x="1090" y="3801"/>
                    </a:lnTo>
                    <a:lnTo>
                      <a:pt x="1092" y="3794"/>
                    </a:lnTo>
                    <a:lnTo>
                      <a:pt x="1092" y="3787"/>
                    </a:lnTo>
                    <a:lnTo>
                      <a:pt x="1096" y="3778"/>
                    </a:lnTo>
                    <a:lnTo>
                      <a:pt x="1101" y="3772"/>
                    </a:lnTo>
                    <a:lnTo>
                      <a:pt x="1107" y="3777"/>
                    </a:lnTo>
                    <a:lnTo>
                      <a:pt x="1111" y="3784"/>
                    </a:lnTo>
                    <a:lnTo>
                      <a:pt x="1123" y="3794"/>
                    </a:lnTo>
                    <a:lnTo>
                      <a:pt x="1140" y="3831"/>
                    </a:lnTo>
                    <a:lnTo>
                      <a:pt x="1149" y="3833"/>
                    </a:lnTo>
                    <a:lnTo>
                      <a:pt x="1175" y="3816"/>
                    </a:lnTo>
                    <a:lnTo>
                      <a:pt x="1172" y="3807"/>
                    </a:lnTo>
                    <a:lnTo>
                      <a:pt x="1169" y="3800"/>
                    </a:lnTo>
                    <a:lnTo>
                      <a:pt x="1165" y="3775"/>
                    </a:lnTo>
                    <a:lnTo>
                      <a:pt x="1157" y="3762"/>
                    </a:lnTo>
                    <a:lnTo>
                      <a:pt x="1166" y="3763"/>
                    </a:lnTo>
                    <a:lnTo>
                      <a:pt x="1173" y="3760"/>
                    </a:lnTo>
                    <a:lnTo>
                      <a:pt x="1193" y="3746"/>
                    </a:lnTo>
                    <a:lnTo>
                      <a:pt x="1200" y="3742"/>
                    </a:lnTo>
                    <a:lnTo>
                      <a:pt x="1205" y="3736"/>
                    </a:lnTo>
                    <a:lnTo>
                      <a:pt x="1205" y="3728"/>
                    </a:lnTo>
                    <a:lnTo>
                      <a:pt x="1205" y="3719"/>
                    </a:lnTo>
                    <a:lnTo>
                      <a:pt x="1213" y="3718"/>
                    </a:lnTo>
                    <a:lnTo>
                      <a:pt x="1221" y="3719"/>
                    </a:lnTo>
                    <a:lnTo>
                      <a:pt x="1229" y="3715"/>
                    </a:lnTo>
                    <a:lnTo>
                      <a:pt x="1234" y="3709"/>
                    </a:lnTo>
                    <a:lnTo>
                      <a:pt x="1241" y="3705"/>
                    </a:lnTo>
                    <a:lnTo>
                      <a:pt x="1248" y="3703"/>
                    </a:lnTo>
                    <a:lnTo>
                      <a:pt x="1253" y="3697"/>
                    </a:lnTo>
                    <a:lnTo>
                      <a:pt x="1261" y="3692"/>
                    </a:lnTo>
                    <a:lnTo>
                      <a:pt x="1266" y="3686"/>
                    </a:lnTo>
                    <a:lnTo>
                      <a:pt x="1267" y="3678"/>
                    </a:lnTo>
                    <a:lnTo>
                      <a:pt x="1274" y="3672"/>
                    </a:lnTo>
                    <a:lnTo>
                      <a:pt x="1289" y="3669"/>
                    </a:lnTo>
                    <a:lnTo>
                      <a:pt x="1305" y="3669"/>
                    </a:lnTo>
                    <a:lnTo>
                      <a:pt x="1306" y="3677"/>
                    </a:lnTo>
                    <a:lnTo>
                      <a:pt x="1310" y="3685"/>
                    </a:lnTo>
                    <a:lnTo>
                      <a:pt x="1326" y="3681"/>
                    </a:lnTo>
                    <a:lnTo>
                      <a:pt x="1331" y="3687"/>
                    </a:lnTo>
                    <a:lnTo>
                      <a:pt x="1336" y="3680"/>
                    </a:lnTo>
                    <a:lnTo>
                      <a:pt x="1338" y="3671"/>
                    </a:lnTo>
                    <a:lnTo>
                      <a:pt x="1343" y="3665"/>
                    </a:lnTo>
                    <a:lnTo>
                      <a:pt x="1350" y="3665"/>
                    </a:lnTo>
                    <a:lnTo>
                      <a:pt x="1358" y="3662"/>
                    </a:lnTo>
                    <a:lnTo>
                      <a:pt x="1366" y="3662"/>
                    </a:lnTo>
                    <a:lnTo>
                      <a:pt x="1371" y="3678"/>
                    </a:lnTo>
                    <a:lnTo>
                      <a:pt x="1376" y="3685"/>
                    </a:lnTo>
                    <a:lnTo>
                      <a:pt x="1385" y="3681"/>
                    </a:lnTo>
                    <a:lnTo>
                      <a:pt x="1392" y="3681"/>
                    </a:lnTo>
                    <a:lnTo>
                      <a:pt x="1399" y="3683"/>
                    </a:lnTo>
                    <a:lnTo>
                      <a:pt x="1415" y="3680"/>
                    </a:lnTo>
                    <a:lnTo>
                      <a:pt x="1423" y="3681"/>
                    </a:lnTo>
                    <a:lnTo>
                      <a:pt x="1430" y="3685"/>
                    </a:lnTo>
                    <a:lnTo>
                      <a:pt x="1436" y="3691"/>
                    </a:lnTo>
                    <a:lnTo>
                      <a:pt x="1442" y="3705"/>
                    </a:lnTo>
                    <a:lnTo>
                      <a:pt x="1463" y="3718"/>
                    </a:lnTo>
                    <a:lnTo>
                      <a:pt x="1468" y="3724"/>
                    </a:lnTo>
                    <a:lnTo>
                      <a:pt x="1471" y="3732"/>
                    </a:lnTo>
                    <a:lnTo>
                      <a:pt x="1482" y="3745"/>
                    </a:lnTo>
                    <a:lnTo>
                      <a:pt x="1481" y="3752"/>
                    </a:lnTo>
                    <a:lnTo>
                      <a:pt x="1482" y="3761"/>
                    </a:lnTo>
                    <a:lnTo>
                      <a:pt x="1487" y="3767"/>
                    </a:lnTo>
                    <a:lnTo>
                      <a:pt x="1494" y="3764"/>
                    </a:lnTo>
                    <a:lnTo>
                      <a:pt x="1494" y="3757"/>
                    </a:lnTo>
                    <a:lnTo>
                      <a:pt x="1493" y="3748"/>
                    </a:lnTo>
                    <a:lnTo>
                      <a:pt x="1494" y="3741"/>
                    </a:lnTo>
                    <a:lnTo>
                      <a:pt x="1489" y="3734"/>
                    </a:lnTo>
                    <a:lnTo>
                      <a:pt x="1494" y="3728"/>
                    </a:lnTo>
                    <a:lnTo>
                      <a:pt x="1503" y="3726"/>
                    </a:lnTo>
                    <a:lnTo>
                      <a:pt x="1505" y="3734"/>
                    </a:lnTo>
                    <a:lnTo>
                      <a:pt x="1511" y="3739"/>
                    </a:lnTo>
                    <a:lnTo>
                      <a:pt x="1514" y="3747"/>
                    </a:lnTo>
                    <a:lnTo>
                      <a:pt x="1520" y="3752"/>
                    </a:lnTo>
                    <a:lnTo>
                      <a:pt x="1536" y="3757"/>
                    </a:lnTo>
                    <a:lnTo>
                      <a:pt x="1549" y="3766"/>
                    </a:lnTo>
                    <a:lnTo>
                      <a:pt x="1558" y="3763"/>
                    </a:lnTo>
                    <a:lnTo>
                      <a:pt x="1578" y="3750"/>
                    </a:lnTo>
                    <a:lnTo>
                      <a:pt x="1578" y="3741"/>
                    </a:lnTo>
                    <a:lnTo>
                      <a:pt x="1584" y="3737"/>
                    </a:lnTo>
                    <a:lnTo>
                      <a:pt x="1590" y="3732"/>
                    </a:lnTo>
                    <a:lnTo>
                      <a:pt x="1598" y="3731"/>
                    </a:lnTo>
                    <a:lnTo>
                      <a:pt x="1606" y="3734"/>
                    </a:lnTo>
                    <a:lnTo>
                      <a:pt x="1606" y="3725"/>
                    </a:lnTo>
                    <a:lnTo>
                      <a:pt x="1614" y="3725"/>
                    </a:lnTo>
                    <a:lnTo>
                      <a:pt x="1622" y="3728"/>
                    </a:lnTo>
                    <a:lnTo>
                      <a:pt x="1629" y="3723"/>
                    </a:lnTo>
                    <a:lnTo>
                      <a:pt x="1637" y="3728"/>
                    </a:lnTo>
                    <a:lnTo>
                      <a:pt x="1648" y="3739"/>
                    </a:lnTo>
                    <a:lnTo>
                      <a:pt x="1662" y="3730"/>
                    </a:lnTo>
                    <a:lnTo>
                      <a:pt x="1666" y="3723"/>
                    </a:lnTo>
                    <a:lnTo>
                      <a:pt x="1682" y="3723"/>
                    </a:lnTo>
                    <a:lnTo>
                      <a:pt x="1689" y="3719"/>
                    </a:lnTo>
                    <a:lnTo>
                      <a:pt x="1704" y="3725"/>
                    </a:lnTo>
                    <a:lnTo>
                      <a:pt x="1709" y="3731"/>
                    </a:lnTo>
                    <a:lnTo>
                      <a:pt x="1710" y="3747"/>
                    </a:lnTo>
                    <a:lnTo>
                      <a:pt x="1716" y="3753"/>
                    </a:lnTo>
                    <a:lnTo>
                      <a:pt x="1721" y="3760"/>
                    </a:lnTo>
                    <a:lnTo>
                      <a:pt x="1737" y="3757"/>
                    </a:lnTo>
                    <a:lnTo>
                      <a:pt x="1752" y="3761"/>
                    </a:lnTo>
                    <a:lnTo>
                      <a:pt x="1752" y="3761"/>
                    </a:lnTo>
                    <a:lnTo>
                      <a:pt x="1754" y="3772"/>
                    </a:lnTo>
                    <a:lnTo>
                      <a:pt x="1772" y="3771"/>
                    </a:lnTo>
                    <a:lnTo>
                      <a:pt x="1778" y="3766"/>
                    </a:lnTo>
                    <a:lnTo>
                      <a:pt x="1785" y="3751"/>
                    </a:lnTo>
                    <a:lnTo>
                      <a:pt x="1790" y="3745"/>
                    </a:lnTo>
                    <a:lnTo>
                      <a:pt x="1796" y="3747"/>
                    </a:lnTo>
                    <a:lnTo>
                      <a:pt x="1807" y="3760"/>
                    </a:lnTo>
                    <a:lnTo>
                      <a:pt x="1824" y="3761"/>
                    </a:lnTo>
                    <a:lnTo>
                      <a:pt x="1839" y="3757"/>
                    </a:lnTo>
                    <a:lnTo>
                      <a:pt x="1847" y="3752"/>
                    </a:lnTo>
                    <a:lnTo>
                      <a:pt x="1863" y="3747"/>
                    </a:lnTo>
                    <a:lnTo>
                      <a:pt x="1874" y="3709"/>
                    </a:lnTo>
                    <a:lnTo>
                      <a:pt x="1877" y="3702"/>
                    </a:lnTo>
                    <a:lnTo>
                      <a:pt x="1872" y="3696"/>
                    </a:lnTo>
                    <a:lnTo>
                      <a:pt x="1870" y="3692"/>
                    </a:lnTo>
                    <a:lnTo>
                      <a:pt x="1856" y="3691"/>
                    </a:lnTo>
                    <a:lnTo>
                      <a:pt x="1840" y="3689"/>
                    </a:lnTo>
                    <a:lnTo>
                      <a:pt x="1834" y="3682"/>
                    </a:lnTo>
                    <a:lnTo>
                      <a:pt x="1831" y="3677"/>
                    </a:lnTo>
                    <a:lnTo>
                      <a:pt x="1813" y="3674"/>
                    </a:lnTo>
                    <a:lnTo>
                      <a:pt x="1806" y="3671"/>
                    </a:lnTo>
                    <a:lnTo>
                      <a:pt x="1807" y="3662"/>
                    </a:lnTo>
                    <a:lnTo>
                      <a:pt x="1802" y="3655"/>
                    </a:lnTo>
                    <a:lnTo>
                      <a:pt x="1786" y="3653"/>
                    </a:lnTo>
                    <a:lnTo>
                      <a:pt x="1788" y="3644"/>
                    </a:lnTo>
                    <a:lnTo>
                      <a:pt x="1795" y="3642"/>
                    </a:lnTo>
                    <a:lnTo>
                      <a:pt x="1807" y="3632"/>
                    </a:lnTo>
                    <a:lnTo>
                      <a:pt x="1823" y="3626"/>
                    </a:lnTo>
                    <a:lnTo>
                      <a:pt x="1837" y="3617"/>
                    </a:lnTo>
                    <a:lnTo>
                      <a:pt x="1840" y="3611"/>
                    </a:lnTo>
                    <a:lnTo>
                      <a:pt x="1842" y="3602"/>
                    </a:lnTo>
                    <a:lnTo>
                      <a:pt x="1823" y="3575"/>
                    </a:lnTo>
                    <a:lnTo>
                      <a:pt x="1831" y="3572"/>
                    </a:lnTo>
                    <a:lnTo>
                      <a:pt x="1838" y="3565"/>
                    </a:lnTo>
                    <a:lnTo>
                      <a:pt x="1839" y="3558"/>
                    </a:lnTo>
                    <a:lnTo>
                      <a:pt x="1845" y="3553"/>
                    </a:lnTo>
                    <a:lnTo>
                      <a:pt x="1854" y="3552"/>
                    </a:lnTo>
                    <a:lnTo>
                      <a:pt x="1863" y="3553"/>
                    </a:lnTo>
                    <a:lnTo>
                      <a:pt x="1870" y="3552"/>
                    </a:lnTo>
                    <a:lnTo>
                      <a:pt x="1877" y="3554"/>
                    </a:lnTo>
                    <a:lnTo>
                      <a:pt x="1893" y="3554"/>
                    </a:lnTo>
                    <a:lnTo>
                      <a:pt x="1902" y="3551"/>
                    </a:lnTo>
                    <a:lnTo>
                      <a:pt x="1904" y="3543"/>
                    </a:lnTo>
                    <a:lnTo>
                      <a:pt x="1901" y="3537"/>
                    </a:lnTo>
                    <a:lnTo>
                      <a:pt x="1886" y="3529"/>
                    </a:lnTo>
                    <a:lnTo>
                      <a:pt x="1854" y="3524"/>
                    </a:lnTo>
                    <a:lnTo>
                      <a:pt x="1850" y="3518"/>
                    </a:lnTo>
                    <a:lnTo>
                      <a:pt x="1852" y="3509"/>
                    </a:lnTo>
                    <a:lnTo>
                      <a:pt x="1859" y="3509"/>
                    </a:lnTo>
                    <a:lnTo>
                      <a:pt x="1866" y="3506"/>
                    </a:lnTo>
                    <a:lnTo>
                      <a:pt x="1871" y="3499"/>
                    </a:lnTo>
                    <a:lnTo>
                      <a:pt x="1865" y="3494"/>
                    </a:lnTo>
                    <a:lnTo>
                      <a:pt x="1858" y="3498"/>
                    </a:lnTo>
                    <a:lnTo>
                      <a:pt x="1842" y="3498"/>
                    </a:lnTo>
                    <a:lnTo>
                      <a:pt x="1842" y="3489"/>
                    </a:lnTo>
                    <a:lnTo>
                      <a:pt x="1844" y="3482"/>
                    </a:lnTo>
                    <a:lnTo>
                      <a:pt x="1849" y="3476"/>
                    </a:lnTo>
                    <a:lnTo>
                      <a:pt x="1838" y="3463"/>
                    </a:lnTo>
                    <a:lnTo>
                      <a:pt x="1854" y="3463"/>
                    </a:lnTo>
                    <a:lnTo>
                      <a:pt x="1859" y="3457"/>
                    </a:lnTo>
                    <a:lnTo>
                      <a:pt x="1867" y="3457"/>
                    </a:lnTo>
                    <a:lnTo>
                      <a:pt x="1872" y="3463"/>
                    </a:lnTo>
                    <a:lnTo>
                      <a:pt x="1880" y="3462"/>
                    </a:lnTo>
                    <a:lnTo>
                      <a:pt x="1888" y="3463"/>
                    </a:lnTo>
                    <a:lnTo>
                      <a:pt x="1896" y="3461"/>
                    </a:lnTo>
                    <a:lnTo>
                      <a:pt x="1920" y="3461"/>
                    </a:lnTo>
                    <a:lnTo>
                      <a:pt x="1925" y="3468"/>
                    </a:lnTo>
                    <a:lnTo>
                      <a:pt x="1935" y="3456"/>
                    </a:lnTo>
                    <a:lnTo>
                      <a:pt x="1942" y="3452"/>
                    </a:lnTo>
                    <a:lnTo>
                      <a:pt x="1958" y="3454"/>
                    </a:lnTo>
                    <a:lnTo>
                      <a:pt x="1966" y="3449"/>
                    </a:lnTo>
                    <a:lnTo>
                      <a:pt x="1973" y="3446"/>
                    </a:lnTo>
                    <a:lnTo>
                      <a:pt x="1987" y="3436"/>
                    </a:lnTo>
                    <a:lnTo>
                      <a:pt x="1994" y="3439"/>
                    </a:lnTo>
                    <a:lnTo>
                      <a:pt x="2000" y="3444"/>
                    </a:lnTo>
                    <a:lnTo>
                      <a:pt x="2008" y="3444"/>
                    </a:lnTo>
                    <a:lnTo>
                      <a:pt x="2010" y="3436"/>
                    </a:lnTo>
                    <a:lnTo>
                      <a:pt x="2027" y="3432"/>
                    </a:lnTo>
                    <a:lnTo>
                      <a:pt x="2033" y="3428"/>
                    </a:lnTo>
                    <a:lnTo>
                      <a:pt x="2042" y="3427"/>
                    </a:lnTo>
                    <a:lnTo>
                      <a:pt x="2049" y="3424"/>
                    </a:lnTo>
                    <a:lnTo>
                      <a:pt x="2057" y="3424"/>
                    </a:lnTo>
                    <a:lnTo>
                      <a:pt x="2064" y="3427"/>
                    </a:lnTo>
                    <a:lnTo>
                      <a:pt x="2069" y="3419"/>
                    </a:lnTo>
                    <a:lnTo>
                      <a:pt x="2070" y="3412"/>
                    </a:lnTo>
                    <a:lnTo>
                      <a:pt x="2074" y="3403"/>
                    </a:lnTo>
                    <a:lnTo>
                      <a:pt x="2081" y="3400"/>
                    </a:lnTo>
                    <a:lnTo>
                      <a:pt x="2089" y="3398"/>
                    </a:lnTo>
                    <a:lnTo>
                      <a:pt x="2096" y="3402"/>
                    </a:lnTo>
                    <a:lnTo>
                      <a:pt x="2114" y="3396"/>
                    </a:lnTo>
                    <a:lnTo>
                      <a:pt x="2114" y="3397"/>
                    </a:lnTo>
                    <a:lnTo>
                      <a:pt x="2151" y="3387"/>
                    </a:lnTo>
                    <a:lnTo>
                      <a:pt x="2183" y="3384"/>
                    </a:lnTo>
                    <a:lnTo>
                      <a:pt x="2211" y="3375"/>
                    </a:lnTo>
                    <a:lnTo>
                      <a:pt x="2218" y="3369"/>
                    </a:lnTo>
                    <a:lnTo>
                      <a:pt x="2226" y="3370"/>
                    </a:lnTo>
                    <a:lnTo>
                      <a:pt x="2234" y="3368"/>
                    </a:lnTo>
                    <a:lnTo>
                      <a:pt x="2238" y="3362"/>
                    </a:lnTo>
                    <a:lnTo>
                      <a:pt x="2238" y="3353"/>
                    </a:lnTo>
                    <a:lnTo>
                      <a:pt x="2238" y="3346"/>
                    </a:lnTo>
                    <a:lnTo>
                      <a:pt x="2247" y="3347"/>
                    </a:lnTo>
                    <a:lnTo>
                      <a:pt x="2254" y="3344"/>
                    </a:lnTo>
                    <a:lnTo>
                      <a:pt x="2259" y="3338"/>
                    </a:lnTo>
                    <a:lnTo>
                      <a:pt x="2265" y="3333"/>
                    </a:lnTo>
                    <a:lnTo>
                      <a:pt x="2274" y="3333"/>
                    </a:lnTo>
                    <a:lnTo>
                      <a:pt x="2279" y="3326"/>
                    </a:lnTo>
                    <a:lnTo>
                      <a:pt x="2286" y="3326"/>
                    </a:lnTo>
                    <a:lnTo>
                      <a:pt x="2293" y="3332"/>
                    </a:lnTo>
                    <a:lnTo>
                      <a:pt x="2300" y="3330"/>
                    </a:lnTo>
                    <a:lnTo>
                      <a:pt x="2307" y="3333"/>
                    </a:lnTo>
                    <a:lnTo>
                      <a:pt x="2316" y="3331"/>
                    </a:lnTo>
                    <a:lnTo>
                      <a:pt x="2323" y="3335"/>
                    </a:lnTo>
                    <a:lnTo>
                      <a:pt x="2328" y="3341"/>
                    </a:lnTo>
                    <a:lnTo>
                      <a:pt x="2342" y="3349"/>
                    </a:lnTo>
                    <a:lnTo>
                      <a:pt x="2349" y="3346"/>
                    </a:lnTo>
                    <a:lnTo>
                      <a:pt x="2355" y="3341"/>
                    </a:lnTo>
                    <a:lnTo>
                      <a:pt x="2371" y="3338"/>
                    </a:lnTo>
                    <a:lnTo>
                      <a:pt x="2379" y="3341"/>
                    </a:lnTo>
                    <a:lnTo>
                      <a:pt x="2385" y="3347"/>
                    </a:lnTo>
                    <a:lnTo>
                      <a:pt x="2388" y="3354"/>
                    </a:lnTo>
                    <a:lnTo>
                      <a:pt x="2390" y="3370"/>
                    </a:lnTo>
                    <a:lnTo>
                      <a:pt x="2388" y="3379"/>
                    </a:lnTo>
                    <a:lnTo>
                      <a:pt x="2391" y="3386"/>
                    </a:lnTo>
                    <a:lnTo>
                      <a:pt x="2403" y="3397"/>
                    </a:lnTo>
                    <a:lnTo>
                      <a:pt x="2399" y="3403"/>
                    </a:lnTo>
                    <a:lnTo>
                      <a:pt x="2401" y="3420"/>
                    </a:lnTo>
                    <a:lnTo>
                      <a:pt x="2396" y="3427"/>
                    </a:lnTo>
                    <a:lnTo>
                      <a:pt x="2391" y="3433"/>
                    </a:lnTo>
                    <a:lnTo>
                      <a:pt x="2394" y="3440"/>
                    </a:lnTo>
                    <a:lnTo>
                      <a:pt x="2397" y="3448"/>
                    </a:lnTo>
                    <a:lnTo>
                      <a:pt x="2413" y="3444"/>
                    </a:lnTo>
                    <a:lnTo>
                      <a:pt x="2420" y="3449"/>
                    </a:lnTo>
                    <a:lnTo>
                      <a:pt x="2428" y="3448"/>
                    </a:lnTo>
                    <a:lnTo>
                      <a:pt x="2431" y="3439"/>
                    </a:lnTo>
                    <a:lnTo>
                      <a:pt x="2439" y="3439"/>
                    </a:lnTo>
                    <a:lnTo>
                      <a:pt x="2446" y="3441"/>
                    </a:lnTo>
                    <a:lnTo>
                      <a:pt x="2449" y="3433"/>
                    </a:lnTo>
                    <a:lnTo>
                      <a:pt x="2449" y="3425"/>
                    </a:lnTo>
                    <a:lnTo>
                      <a:pt x="2456" y="3427"/>
                    </a:lnTo>
                    <a:lnTo>
                      <a:pt x="2460" y="3434"/>
                    </a:lnTo>
                    <a:lnTo>
                      <a:pt x="2462" y="3443"/>
                    </a:lnTo>
                    <a:lnTo>
                      <a:pt x="2467" y="3448"/>
                    </a:lnTo>
                    <a:lnTo>
                      <a:pt x="2465" y="3455"/>
                    </a:lnTo>
                    <a:lnTo>
                      <a:pt x="2463" y="3463"/>
                    </a:lnTo>
                    <a:lnTo>
                      <a:pt x="2479" y="3465"/>
                    </a:lnTo>
                    <a:lnTo>
                      <a:pt x="2477" y="3457"/>
                    </a:lnTo>
                    <a:lnTo>
                      <a:pt x="2472" y="3451"/>
                    </a:lnTo>
                    <a:lnTo>
                      <a:pt x="2479" y="3448"/>
                    </a:lnTo>
                    <a:lnTo>
                      <a:pt x="2495" y="3451"/>
                    </a:lnTo>
                    <a:lnTo>
                      <a:pt x="2503" y="3456"/>
                    </a:lnTo>
                    <a:lnTo>
                      <a:pt x="2508" y="3462"/>
                    </a:lnTo>
                    <a:lnTo>
                      <a:pt x="2516" y="3466"/>
                    </a:lnTo>
                    <a:lnTo>
                      <a:pt x="2523" y="3466"/>
                    </a:lnTo>
                    <a:lnTo>
                      <a:pt x="2527" y="3459"/>
                    </a:lnTo>
                    <a:lnTo>
                      <a:pt x="2535" y="3455"/>
                    </a:lnTo>
                    <a:lnTo>
                      <a:pt x="2537" y="3463"/>
                    </a:lnTo>
                    <a:lnTo>
                      <a:pt x="2537" y="3471"/>
                    </a:lnTo>
                    <a:lnTo>
                      <a:pt x="2528" y="3473"/>
                    </a:lnTo>
                    <a:lnTo>
                      <a:pt x="2522" y="3478"/>
                    </a:lnTo>
                    <a:lnTo>
                      <a:pt x="2517" y="3486"/>
                    </a:lnTo>
                    <a:lnTo>
                      <a:pt x="2515" y="3493"/>
                    </a:lnTo>
                    <a:lnTo>
                      <a:pt x="2516" y="3502"/>
                    </a:lnTo>
                    <a:lnTo>
                      <a:pt x="2521" y="3508"/>
                    </a:lnTo>
                    <a:lnTo>
                      <a:pt x="2528" y="3508"/>
                    </a:lnTo>
                    <a:lnTo>
                      <a:pt x="2533" y="3502"/>
                    </a:lnTo>
                    <a:lnTo>
                      <a:pt x="2548" y="3495"/>
                    </a:lnTo>
                    <a:lnTo>
                      <a:pt x="2555" y="3498"/>
                    </a:lnTo>
                    <a:lnTo>
                      <a:pt x="2564" y="3498"/>
                    </a:lnTo>
                    <a:lnTo>
                      <a:pt x="2570" y="3503"/>
                    </a:lnTo>
                    <a:lnTo>
                      <a:pt x="2578" y="3503"/>
                    </a:lnTo>
                    <a:lnTo>
                      <a:pt x="2575" y="3495"/>
                    </a:lnTo>
                    <a:lnTo>
                      <a:pt x="2580" y="3489"/>
                    </a:lnTo>
                    <a:lnTo>
                      <a:pt x="2589" y="3488"/>
                    </a:lnTo>
                    <a:lnTo>
                      <a:pt x="2598" y="3477"/>
                    </a:lnTo>
                    <a:lnTo>
                      <a:pt x="2614" y="3475"/>
                    </a:lnTo>
                    <a:lnTo>
                      <a:pt x="2627" y="3463"/>
                    </a:lnTo>
                    <a:lnTo>
                      <a:pt x="2633" y="3449"/>
                    </a:lnTo>
                    <a:lnTo>
                      <a:pt x="2639" y="3444"/>
                    </a:lnTo>
                    <a:lnTo>
                      <a:pt x="2648" y="3445"/>
                    </a:lnTo>
                    <a:lnTo>
                      <a:pt x="2664" y="3441"/>
                    </a:lnTo>
                    <a:lnTo>
                      <a:pt x="2671" y="3439"/>
                    </a:lnTo>
                    <a:lnTo>
                      <a:pt x="2675" y="3432"/>
                    </a:lnTo>
                    <a:lnTo>
                      <a:pt x="2691" y="3430"/>
                    </a:lnTo>
                    <a:lnTo>
                      <a:pt x="2704" y="3422"/>
                    </a:lnTo>
                    <a:lnTo>
                      <a:pt x="2708" y="3429"/>
                    </a:lnTo>
                    <a:lnTo>
                      <a:pt x="2709" y="3436"/>
                    </a:lnTo>
                    <a:lnTo>
                      <a:pt x="2704" y="3444"/>
                    </a:lnTo>
                    <a:lnTo>
                      <a:pt x="2697" y="3446"/>
                    </a:lnTo>
                    <a:lnTo>
                      <a:pt x="2689" y="3446"/>
                    </a:lnTo>
                    <a:lnTo>
                      <a:pt x="2688" y="3454"/>
                    </a:lnTo>
                    <a:close/>
                  </a:path>
                </a:pathLst>
              </a:custGeom>
              <a:solidFill>
                <a:schemeClr val="dk2">
                  <a:lumMod val="100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6" name="任意多边形: 形状 355"/>
              <p:cNvSpPr>
                <a:spLocks noChangeAspect="1"/>
              </p:cNvSpPr>
              <p:nvPr/>
            </p:nvSpPr>
            <p:spPr bwMode="gray">
              <a:xfrm>
                <a:off x="2730" y="1750"/>
                <a:ext cx="36" cy="27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" y="114"/>
                  </a:cxn>
                  <a:cxn ang="0">
                    <a:pos x="12" y="107"/>
                  </a:cxn>
                  <a:cxn ang="0">
                    <a:pos x="14" y="102"/>
                  </a:cxn>
                  <a:cxn ang="0">
                    <a:pos x="19" y="87"/>
                  </a:cxn>
                  <a:cxn ang="0">
                    <a:pos x="21" y="76"/>
                  </a:cxn>
                  <a:cxn ang="0">
                    <a:pos x="25" y="70"/>
                  </a:cxn>
                  <a:cxn ang="0">
                    <a:pos x="46" y="69"/>
                  </a:cxn>
                  <a:cxn ang="0">
                    <a:pos x="55" y="63"/>
                  </a:cxn>
                  <a:cxn ang="0">
                    <a:pos x="67" y="48"/>
                  </a:cxn>
                  <a:cxn ang="0">
                    <a:pos x="77" y="32"/>
                  </a:cxn>
                  <a:cxn ang="0">
                    <a:pos x="82" y="15"/>
                  </a:cxn>
                  <a:cxn ang="0">
                    <a:pos x="83" y="0"/>
                  </a:cxn>
                  <a:cxn ang="0">
                    <a:pos x="79" y="27"/>
                  </a:cxn>
                  <a:cxn ang="0">
                    <a:pos x="71" y="46"/>
                  </a:cxn>
                  <a:cxn ang="0">
                    <a:pos x="65" y="55"/>
                  </a:cxn>
                  <a:cxn ang="0">
                    <a:pos x="57" y="64"/>
                  </a:cxn>
                  <a:cxn ang="0">
                    <a:pos x="61" y="71"/>
                  </a:cxn>
                  <a:cxn ang="0">
                    <a:pos x="67" y="70"/>
                  </a:cxn>
                  <a:cxn ang="0">
                    <a:pos x="76" y="75"/>
                  </a:cxn>
                  <a:cxn ang="0">
                    <a:pos x="87" y="75"/>
                  </a:cxn>
                  <a:cxn ang="0">
                    <a:pos x="89" y="66"/>
                  </a:cxn>
                  <a:cxn ang="0">
                    <a:pos x="89" y="49"/>
                  </a:cxn>
                  <a:cxn ang="0">
                    <a:pos x="93" y="44"/>
                  </a:cxn>
                  <a:cxn ang="0">
                    <a:pos x="93" y="41"/>
                  </a:cxn>
                  <a:cxn ang="0">
                    <a:pos x="103" y="38"/>
                  </a:cxn>
                  <a:cxn ang="0">
                    <a:pos x="109" y="43"/>
                  </a:cxn>
                  <a:cxn ang="0">
                    <a:pos x="116" y="46"/>
                  </a:cxn>
                  <a:cxn ang="0">
                    <a:pos x="122" y="50"/>
                  </a:cxn>
                  <a:cxn ang="0">
                    <a:pos x="130" y="54"/>
                  </a:cxn>
                  <a:cxn ang="0">
                    <a:pos x="147" y="57"/>
                  </a:cxn>
                  <a:cxn ang="0">
                    <a:pos x="163" y="55"/>
                  </a:cxn>
                  <a:cxn ang="0">
                    <a:pos x="169" y="59"/>
                  </a:cxn>
                  <a:cxn ang="0">
                    <a:pos x="180" y="82"/>
                  </a:cxn>
                  <a:cxn ang="0">
                    <a:pos x="174" y="97"/>
                  </a:cxn>
                  <a:cxn ang="0">
                    <a:pos x="174" y="114"/>
                  </a:cxn>
                  <a:cxn ang="0">
                    <a:pos x="177" y="124"/>
                  </a:cxn>
                  <a:cxn ang="0">
                    <a:pos x="153" y="127"/>
                  </a:cxn>
                  <a:cxn ang="0">
                    <a:pos x="126" y="133"/>
                  </a:cxn>
                  <a:cxn ang="0">
                    <a:pos x="78" y="134"/>
                  </a:cxn>
                  <a:cxn ang="0">
                    <a:pos x="14" y="123"/>
                  </a:cxn>
                  <a:cxn ang="0">
                    <a:pos x="0" y="118"/>
                  </a:cxn>
                </a:cxnLst>
                <a:rect l="0" t="0" r="r" b="b"/>
                <a:pathLst>
                  <a:path w="180" h="134">
                    <a:moveTo>
                      <a:pt x="0" y="118"/>
                    </a:moveTo>
                    <a:lnTo>
                      <a:pt x="2" y="114"/>
                    </a:lnTo>
                    <a:lnTo>
                      <a:pt x="12" y="107"/>
                    </a:lnTo>
                    <a:lnTo>
                      <a:pt x="14" y="102"/>
                    </a:lnTo>
                    <a:lnTo>
                      <a:pt x="19" y="87"/>
                    </a:lnTo>
                    <a:lnTo>
                      <a:pt x="21" y="76"/>
                    </a:lnTo>
                    <a:lnTo>
                      <a:pt x="25" y="70"/>
                    </a:lnTo>
                    <a:lnTo>
                      <a:pt x="46" y="69"/>
                    </a:lnTo>
                    <a:lnTo>
                      <a:pt x="55" y="63"/>
                    </a:lnTo>
                    <a:lnTo>
                      <a:pt x="67" y="48"/>
                    </a:lnTo>
                    <a:lnTo>
                      <a:pt x="77" y="32"/>
                    </a:lnTo>
                    <a:lnTo>
                      <a:pt x="82" y="15"/>
                    </a:lnTo>
                    <a:lnTo>
                      <a:pt x="83" y="0"/>
                    </a:lnTo>
                    <a:lnTo>
                      <a:pt x="79" y="27"/>
                    </a:lnTo>
                    <a:lnTo>
                      <a:pt x="71" y="46"/>
                    </a:lnTo>
                    <a:lnTo>
                      <a:pt x="65" y="55"/>
                    </a:lnTo>
                    <a:lnTo>
                      <a:pt x="57" y="64"/>
                    </a:lnTo>
                    <a:lnTo>
                      <a:pt x="61" y="71"/>
                    </a:lnTo>
                    <a:lnTo>
                      <a:pt x="67" y="70"/>
                    </a:lnTo>
                    <a:lnTo>
                      <a:pt x="76" y="75"/>
                    </a:lnTo>
                    <a:lnTo>
                      <a:pt x="87" y="75"/>
                    </a:lnTo>
                    <a:lnTo>
                      <a:pt x="89" y="66"/>
                    </a:lnTo>
                    <a:lnTo>
                      <a:pt x="89" y="49"/>
                    </a:lnTo>
                    <a:lnTo>
                      <a:pt x="93" y="44"/>
                    </a:lnTo>
                    <a:lnTo>
                      <a:pt x="93" y="41"/>
                    </a:lnTo>
                    <a:lnTo>
                      <a:pt x="103" y="38"/>
                    </a:lnTo>
                    <a:lnTo>
                      <a:pt x="109" y="43"/>
                    </a:lnTo>
                    <a:lnTo>
                      <a:pt x="116" y="46"/>
                    </a:lnTo>
                    <a:lnTo>
                      <a:pt x="122" y="50"/>
                    </a:lnTo>
                    <a:lnTo>
                      <a:pt x="130" y="54"/>
                    </a:lnTo>
                    <a:lnTo>
                      <a:pt x="147" y="57"/>
                    </a:lnTo>
                    <a:lnTo>
                      <a:pt x="163" y="55"/>
                    </a:lnTo>
                    <a:lnTo>
                      <a:pt x="169" y="59"/>
                    </a:lnTo>
                    <a:lnTo>
                      <a:pt x="180" y="82"/>
                    </a:lnTo>
                    <a:lnTo>
                      <a:pt x="174" y="97"/>
                    </a:lnTo>
                    <a:lnTo>
                      <a:pt x="174" y="114"/>
                    </a:lnTo>
                    <a:lnTo>
                      <a:pt x="177" y="124"/>
                    </a:lnTo>
                    <a:lnTo>
                      <a:pt x="153" y="127"/>
                    </a:lnTo>
                    <a:lnTo>
                      <a:pt x="126" y="133"/>
                    </a:lnTo>
                    <a:lnTo>
                      <a:pt x="78" y="134"/>
                    </a:lnTo>
                    <a:lnTo>
                      <a:pt x="14" y="123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79" name="组合 78"/>
            <p:cNvGrpSpPr>
              <a:grpSpLocks noChangeAspect="1"/>
            </p:cNvGrpSpPr>
            <p:nvPr/>
          </p:nvGrpSpPr>
          <p:grpSpPr bwMode="gray">
            <a:xfrm>
              <a:off x="6352108" y="3574697"/>
              <a:ext cx="648791" cy="644320"/>
              <a:chOff x="2802" y="1979"/>
              <a:chExt cx="408" cy="369"/>
            </a:xfrm>
            <a:solidFill>
              <a:schemeClr val="bg1">
                <a:lumMod val="75000"/>
              </a:schemeClr>
            </a:solidFill>
          </p:grpSpPr>
          <p:sp>
            <p:nvSpPr>
              <p:cNvPr id="324" name="任意多边形: 形状 323"/>
              <p:cNvSpPr>
                <a:spLocks noChangeAspect="1"/>
              </p:cNvSpPr>
              <p:nvPr/>
            </p:nvSpPr>
            <p:spPr bwMode="gray">
              <a:xfrm>
                <a:off x="2899" y="2082"/>
                <a:ext cx="19" cy="23"/>
              </a:xfrm>
              <a:custGeom>
                <a:avLst/>
                <a:gdLst/>
                <a:ahLst/>
                <a:cxnLst>
                  <a:cxn ang="0">
                    <a:pos x="39" y="96"/>
                  </a:cxn>
                  <a:cxn ang="0">
                    <a:pos x="45" y="93"/>
                  </a:cxn>
                  <a:cxn ang="0">
                    <a:pos x="55" y="83"/>
                  </a:cxn>
                  <a:cxn ang="0">
                    <a:pos x="58" y="78"/>
                  </a:cxn>
                  <a:cxn ang="0">
                    <a:pos x="53" y="75"/>
                  </a:cxn>
                  <a:cxn ang="0">
                    <a:pos x="58" y="68"/>
                  </a:cxn>
                  <a:cxn ang="0">
                    <a:pos x="72" y="62"/>
                  </a:cxn>
                  <a:cxn ang="0">
                    <a:pos x="79" y="62"/>
                  </a:cxn>
                  <a:cxn ang="0">
                    <a:pos x="77" y="59"/>
                  </a:cxn>
                  <a:cxn ang="0">
                    <a:pos x="74" y="53"/>
                  </a:cxn>
                  <a:cxn ang="0">
                    <a:pos x="77" y="48"/>
                  </a:cxn>
                  <a:cxn ang="0">
                    <a:pos x="87" y="42"/>
                  </a:cxn>
                  <a:cxn ang="0">
                    <a:pos x="91" y="38"/>
                  </a:cxn>
                  <a:cxn ang="0">
                    <a:pos x="91" y="34"/>
                  </a:cxn>
                  <a:cxn ang="0">
                    <a:pos x="88" y="25"/>
                  </a:cxn>
                  <a:cxn ang="0">
                    <a:pos x="85" y="19"/>
                  </a:cxn>
                  <a:cxn ang="0">
                    <a:pos x="77" y="15"/>
                  </a:cxn>
                  <a:cxn ang="0">
                    <a:pos x="81" y="10"/>
                  </a:cxn>
                  <a:cxn ang="0">
                    <a:pos x="85" y="9"/>
                  </a:cxn>
                  <a:cxn ang="0">
                    <a:pos x="84" y="4"/>
                  </a:cxn>
                  <a:cxn ang="0">
                    <a:pos x="77" y="0"/>
                  </a:cxn>
                  <a:cxn ang="0">
                    <a:pos x="72" y="4"/>
                  </a:cxn>
                  <a:cxn ang="0">
                    <a:pos x="58" y="14"/>
                  </a:cxn>
                  <a:cxn ang="0">
                    <a:pos x="41" y="29"/>
                  </a:cxn>
                  <a:cxn ang="0">
                    <a:pos x="27" y="54"/>
                  </a:cxn>
                  <a:cxn ang="0">
                    <a:pos x="25" y="58"/>
                  </a:cxn>
                  <a:cxn ang="0">
                    <a:pos x="17" y="73"/>
                  </a:cxn>
                  <a:cxn ang="0">
                    <a:pos x="11" y="85"/>
                  </a:cxn>
                  <a:cxn ang="0">
                    <a:pos x="1" y="106"/>
                  </a:cxn>
                  <a:cxn ang="0">
                    <a:pos x="2" y="113"/>
                  </a:cxn>
                  <a:cxn ang="0">
                    <a:pos x="16" y="116"/>
                  </a:cxn>
                  <a:cxn ang="0">
                    <a:pos x="21" y="113"/>
                  </a:cxn>
                  <a:cxn ang="0">
                    <a:pos x="27" y="101"/>
                  </a:cxn>
                  <a:cxn ang="0">
                    <a:pos x="31" y="100"/>
                  </a:cxn>
                </a:cxnLst>
                <a:rect l="0" t="0" r="r" b="b"/>
                <a:pathLst>
                  <a:path w="95" h="116">
                    <a:moveTo>
                      <a:pt x="32" y="102"/>
                    </a:moveTo>
                    <a:lnTo>
                      <a:pt x="39" y="96"/>
                    </a:lnTo>
                    <a:lnTo>
                      <a:pt x="44" y="95"/>
                    </a:lnTo>
                    <a:lnTo>
                      <a:pt x="45" y="93"/>
                    </a:lnTo>
                    <a:lnTo>
                      <a:pt x="52" y="88"/>
                    </a:lnTo>
                    <a:lnTo>
                      <a:pt x="55" y="83"/>
                    </a:lnTo>
                    <a:lnTo>
                      <a:pt x="58" y="83"/>
                    </a:lnTo>
                    <a:lnTo>
                      <a:pt x="58" y="78"/>
                    </a:lnTo>
                    <a:lnTo>
                      <a:pt x="53" y="75"/>
                    </a:lnTo>
                    <a:lnTo>
                      <a:pt x="53" y="75"/>
                    </a:lnTo>
                    <a:lnTo>
                      <a:pt x="55" y="69"/>
                    </a:lnTo>
                    <a:lnTo>
                      <a:pt x="58" y="68"/>
                    </a:lnTo>
                    <a:lnTo>
                      <a:pt x="59" y="63"/>
                    </a:lnTo>
                    <a:lnTo>
                      <a:pt x="72" y="62"/>
                    </a:lnTo>
                    <a:lnTo>
                      <a:pt x="77" y="63"/>
                    </a:lnTo>
                    <a:lnTo>
                      <a:pt x="79" y="62"/>
                    </a:lnTo>
                    <a:lnTo>
                      <a:pt x="80" y="62"/>
                    </a:lnTo>
                    <a:lnTo>
                      <a:pt x="77" y="59"/>
                    </a:lnTo>
                    <a:lnTo>
                      <a:pt x="72" y="56"/>
                    </a:lnTo>
                    <a:lnTo>
                      <a:pt x="74" y="53"/>
                    </a:lnTo>
                    <a:lnTo>
                      <a:pt x="77" y="52"/>
                    </a:lnTo>
                    <a:lnTo>
                      <a:pt x="77" y="48"/>
                    </a:lnTo>
                    <a:lnTo>
                      <a:pt x="82" y="47"/>
                    </a:lnTo>
                    <a:lnTo>
                      <a:pt x="87" y="42"/>
                    </a:lnTo>
                    <a:lnTo>
                      <a:pt x="90" y="42"/>
                    </a:lnTo>
                    <a:lnTo>
                      <a:pt x="91" y="38"/>
                    </a:lnTo>
                    <a:lnTo>
                      <a:pt x="95" y="36"/>
                    </a:lnTo>
                    <a:lnTo>
                      <a:pt x="91" y="34"/>
                    </a:lnTo>
                    <a:lnTo>
                      <a:pt x="92" y="30"/>
                    </a:lnTo>
                    <a:lnTo>
                      <a:pt x="88" y="25"/>
                    </a:lnTo>
                    <a:lnTo>
                      <a:pt x="90" y="21"/>
                    </a:lnTo>
                    <a:lnTo>
                      <a:pt x="85" y="19"/>
                    </a:lnTo>
                    <a:lnTo>
                      <a:pt x="84" y="15"/>
                    </a:lnTo>
                    <a:lnTo>
                      <a:pt x="77" y="15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9"/>
                    </a:lnTo>
                    <a:lnTo>
                      <a:pt x="85" y="9"/>
                    </a:lnTo>
                    <a:lnTo>
                      <a:pt x="85" y="7"/>
                    </a:lnTo>
                    <a:lnTo>
                      <a:pt x="84" y="4"/>
                    </a:lnTo>
                    <a:lnTo>
                      <a:pt x="79" y="4"/>
                    </a:lnTo>
                    <a:lnTo>
                      <a:pt x="77" y="0"/>
                    </a:lnTo>
                    <a:lnTo>
                      <a:pt x="75" y="0"/>
                    </a:lnTo>
                    <a:lnTo>
                      <a:pt x="72" y="4"/>
                    </a:lnTo>
                    <a:lnTo>
                      <a:pt x="55" y="4"/>
                    </a:lnTo>
                    <a:lnTo>
                      <a:pt x="58" y="14"/>
                    </a:lnTo>
                    <a:lnTo>
                      <a:pt x="48" y="21"/>
                    </a:lnTo>
                    <a:lnTo>
                      <a:pt x="41" y="29"/>
                    </a:lnTo>
                    <a:lnTo>
                      <a:pt x="33" y="53"/>
                    </a:lnTo>
                    <a:lnTo>
                      <a:pt x="27" y="54"/>
                    </a:lnTo>
                    <a:lnTo>
                      <a:pt x="27" y="58"/>
                    </a:lnTo>
                    <a:lnTo>
                      <a:pt x="25" y="58"/>
                    </a:lnTo>
                    <a:lnTo>
                      <a:pt x="22" y="63"/>
                    </a:lnTo>
                    <a:lnTo>
                      <a:pt x="17" y="73"/>
                    </a:lnTo>
                    <a:lnTo>
                      <a:pt x="16" y="77"/>
                    </a:lnTo>
                    <a:lnTo>
                      <a:pt x="11" y="85"/>
                    </a:lnTo>
                    <a:lnTo>
                      <a:pt x="6" y="99"/>
                    </a:lnTo>
                    <a:lnTo>
                      <a:pt x="1" y="106"/>
                    </a:lnTo>
                    <a:lnTo>
                      <a:pt x="0" y="111"/>
                    </a:lnTo>
                    <a:lnTo>
                      <a:pt x="2" y="113"/>
                    </a:lnTo>
                    <a:lnTo>
                      <a:pt x="14" y="112"/>
                    </a:lnTo>
                    <a:lnTo>
                      <a:pt x="16" y="116"/>
                    </a:lnTo>
                    <a:lnTo>
                      <a:pt x="18" y="116"/>
                    </a:lnTo>
                    <a:lnTo>
                      <a:pt x="21" y="113"/>
                    </a:lnTo>
                    <a:lnTo>
                      <a:pt x="26" y="115"/>
                    </a:lnTo>
                    <a:lnTo>
                      <a:pt x="27" y="101"/>
                    </a:lnTo>
                    <a:lnTo>
                      <a:pt x="29" y="99"/>
                    </a:lnTo>
                    <a:lnTo>
                      <a:pt x="31" y="100"/>
                    </a:lnTo>
                    <a:lnTo>
                      <a:pt x="32" y="10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25" name="组合 324"/>
              <p:cNvGrpSpPr>
                <a:grpSpLocks noChangeAspect="1"/>
              </p:cNvGrpSpPr>
              <p:nvPr/>
            </p:nvGrpSpPr>
            <p:grpSpPr bwMode="gray">
              <a:xfrm>
                <a:off x="2889" y="2101"/>
                <a:ext cx="17" cy="51"/>
                <a:chOff x="2889" y="2101"/>
                <a:chExt cx="17" cy="51"/>
              </a:xfrm>
              <a:grpFill/>
            </p:grpSpPr>
            <p:sp>
              <p:nvSpPr>
                <p:cNvPr id="350" name="任意多边形: 形状 349"/>
                <p:cNvSpPr>
                  <a:spLocks noChangeAspect="1"/>
                </p:cNvSpPr>
                <p:nvPr/>
              </p:nvSpPr>
              <p:spPr bwMode="gray">
                <a:xfrm>
                  <a:off x="2897" y="2111"/>
                  <a:ext cx="8" cy="16"/>
                </a:xfrm>
                <a:custGeom>
                  <a:avLst/>
                  <a:gdLst/>
                  <a:ahLst/>
                  <a:cxnLst>
                    <a:cxn ang="0">
                      <a:pos x="30" y="66"/>
                    </a:cxn>
                    <a:cxn ang="0">
                      <a:pos x="32" y="64"/>
                    </a:cxn>
                    <a:cxn ang="0">
                      <a:pos x="33" y="55"/>
                    </a:cxn>
                    <a:cxn ang="0">
                      <a:pos x="36" y="49"/>
                    </a:cxn>
                    <a:cxn ang="0">
                      <a:pos x="33" y="40"/>
                    </a:cxn>
                    <a:cxn ang="0">
                      <a:pos x="35" y="29"/>
                    </a:cxn>
                    <a:cxn ang="0">
                      <a:pos x="36" y="21"/>
                    </a:cxn>
                    <a:cxn ang="0">
                      <a:pos x="37" y="12"/>
                    </a:cxn>
                    <a:cxn ang="0">
                      <a:pos x="37" y="10"/>
                    </a:cxn>
                    <a:cxn ang="0">
                      <a:pos x="37" y="10"/>
                    </a:cxn>
                    <a:cxn ang="0">
                      <a:pos x="33" y="10"/>
                    </a:cxn>
                    <a:cxn ang="0">
                      <a:pos x="30" y="7"/>
                    </a:cxn>
                    <a:cxn ang="0">
                      <a:pos x="28" y="0"/>
                    </a:cxn>
                    <a:cxn ang="0">
                      <a:pos x="24" y="1"/>
                    </a:cxn>
                    <a:cxn ang="0">
                      <a:pos x="16" y="0"/>
                    </a:cxn>
                    <a:cxn ang="0">
                      <a:pos x="12" y="1"/>
                    </a:cxn>
                    <a:cxn ang="0">
                      <a:pos x="10" y="3"/>
                    </a:cxn>
                    <a:cxn ang="0">
                      <a:pos x="10" y="13"/>
                    </a:cxn>
                    <a:cxn ang="0">
                      <a:pos x="4" y="19"/>
                    </a:cxn>
                    <a:cxn ang="0">
                      <a:pos x="4" y="34"/>
                    </a:cxn>
                    <a:cxn ang="0">
                      <a:pos x="6" y="39"/>
                    </a:cxn>
                    <a:cxn ang="0">
                      <a:pos x="5" y="45"/>
                    </a:cxn>
                    <a:cxn ang="0">
                      <a:pos x="15" y="44"/>
                    </a:cxn>
                    <a:cxn ang="0">
                      <a:pos x="19" y="45"/>
                    </a:cxn>
                    <a:cxn ang="0">
                      <a:pos x="19" y="48"/>
                    </a:cxn>
                    <a:cxn ang="0">
                      <a:pos x="17" y="49"/>
                    </a:cxn>
                    <a:cxn ang="0">
                      <a:pos x="11" y="50"/>
                    </a:cxn>
                    <a:cxn ang="0">
                      <a:pos x="8" y="53"/>
                    </a:cxn>
                    <a:cxn ang="0">
                      <a:pos x="6" y="56"/>
                    </a:cxn>
                    <a:cxn ang="0">
                      <a:pos x="4" y="65"/>
                    </a:cxn>
                    <a:cxn ang="0">
                      <a:pos x="0" y="69"/>
                    </a:cxn>
                    <a:cxn ang="0">
                      <a:pos x="0" y="75"/>
                    </a:cxn>
                    <a:cxn ang="0">
                      <a:pos x="4" y="80"/>
                    </a:cxn>
                    <a:cxn ang="0">
                      <a:pos x="4" y="76"/>
                    </a:cxn>
                    <a:cxn ang="0">
                      <a:pos x="16" y="75"/>
                    </a:cxn>
                    <a:cxn ang="0">
                      <a:pos x="26" y="66"/>
                    </a:cxn>
                    <a:cxn ang="0">
                      <a:pos x="30" y="66"/>
                    </a:cxn>
                  </a:cxnLst>
                  <a:rect l="0" t="0" r="r" b="b"/>
                  <a:pathLst>
                    <a:path w="37" h="80">
                      <a:moveTo>
                        <a:pt x="30" y="66"/>
                      </a:moveTo>
                      <a:lnTo>
                        <a:pt x="32" y="64"/>
                      </a:lnTo>
                      <a:lnTo>
                        <a:pt x="33" y="55"/>
                      </a:lnTo>
                      <a:lnTo>
                        <a:pt x="36" y="49"/>
                      </a:lnTo>
                      <a:lnTo>
                        <a:pt x="33" y="40"/>
                      </a:lnTo>
                      <a:lnTo>
                        <a:pt x="35" y="29"/>
                      </a:lnTo>
                      <a:lnTo>
                        <a:pt x="36" y="21"/>
                      </a:lnTo>
                      <a:lnTo>
                        <a:pt x="37" y="12"/>
                      </a:lnTo>
                      <a:lnTo>
                        <a:pt x="37" y="10"/>
                      </a:lnTo>
                      <a:lnTo>
                        <a:pt x="37" y="10"/>
                      </a:lnTo>
                      <a:lnTo>
                        <a:pt x="33" y="10"/>
                      </a:lnTo>
                      <a:lnTo>
                        <a:pt x="30" y="7"/>
                      </a:lnTo>
                      <a:lnTo>
                        <a:pt x="28" y="0"/>
                      </a:lnTo>
                      <a:lnTo>
                        <a:pt x="24" y="1"/>
                      </a:lnTo>
                      <a:lnTo>
                        <a:pt x="16" y="0"/>
                      </a:lnTo>
                      <a:lnTo>
                        <a:pt x="12" y="1"/>
                      </a:lnTo>
                      <a:lnTo>
                        <a:pt x="10" y="3"/>
                      </a:lnTo>
                      <a:lnTo>
                        <a:pt x="10" y="13"/>
                      </a:lnTo>
                      <a:lnTo>
                        <a:pt x="4" y="19"/>
                      </a:lnTo>
                      <a:lnTo>
                        <a:pt x="4" y="34"/>
                      </a:lnTo>
                      <a:lnTo>
                        <a:pt x="6" y="39"/>
                      </a:lnTo>
                      <a:lnTo>
                        <a:pt x="5" y="45"/>
                      </a:lnTo>
                      <a:lnTo>
                        <a:pt x="15" y="44"/>
                      </a:lnTo>
                      <a:lnTo>
                        <a:pt x="19" y="45"/>
                      </a:lnTo>
                      <a:lnTo>
                        <a:pt x="19" y="48"/>
                      </a:lnTo>
                      <a:lnTo>
                        <a:pt x="17" y="49"/>
                      </a:lnTo>
                      <a:lnTo>
                        <a:pt x="11" y="50"/>
                      </a:lnTo>
                      <a:lnTo>
                        <a:pt x="8" y="53"/>
                      </a:lnTo>
                      <a:lnTo>
                        <a:pt x="6" y="56"/>
                      </a:lnTo>
                      <a:lnTo>
                        <a:pt x="4" y="65"/>
                      </a:lnTo>
                      <a:lnTo>
                        <a:pt x="0" y="69"/>
                      </a:lnTo>
                      <a:lnTo>
                        <a:pt x="0" y="75"/>
                      </a:lnTo>
                      <a:lnTo>
                        <a:pt x="4" y="80"/>
                      </a:lnTo>
                      <a:lnTo>
                        <a:pt x="4" y="76"/>
                      </a:lnTo>
                      <a:lnTo>
                        <a:pt x="16" y="75"/>
                      </a:lnTo>
                      <a:lnTo>
                        <a:pt x="26" y="66"/>
                      </a:lnTo>
                      <a:lnTo>
                        <a:pt x="30" y="6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1" name="任意多边形: 形状 350"/>
                <p:cNvSpPr>
                  <a:spLocks noChangeAspect="1"/>
                </p:cNvSpPr>
                <p:nvPr/>
              </p:nvSpPr>
              <p:spPr bwMode="gray">
                <a:xfrm>
                  <a:off x="2889" y="2124"/>
                  <a:ext cx="4" cy="5"/>
                </a:xfrm>
                <a:custGeom>
                  <a:avLst/>
                  <a:gdLst/>
                  <a:ahLst/>
                  <a:cxnLst>
                    <a:cxn ang="0">
                      <a:pos x="1" y="24"/>
                    </a:cxn>
                    <a:cxn ang="0">
                      <a:pos x="8" y="21"/>
                    </a:cxn>
                    <a:cxn ang="0">
                      <a:pos x="7" y="16"/>
                    </a:cxn>
                    <a:cxn ang="0">
                      <a:pos x="18" y="5"/>
                    </a:cxn>
                    <a:cxn ang="0">
                      <a:pos x="14" y="0"/>
                    </a:cxn>
                    <a:cxn ang="0">
                      <a:pos x="0" y="14"/>
                    </a:cxn>
                    <a:cxn ang="0">
                      <a:pos x="1" y="24"/>
                    </a:cxn>
                  </a:cxnLst>
                  <a:rect l="0" t="0" r="r" b="b"/>
                  <a:pathLst>
                    <a:path w="18" h="24">
                      <a:moveTo>
                        <a:pt x="1" y="24"/>
                      </a:moveTo>
                      <a:lnTo>
                        <a:pt x="8" y="21"/>
                      </a:lnTo>
                      <a:lnTo>
                        <a:pt x="7" y="16"/>
                      </a:lnTo>
                      <a:lnTo>
                        <a:pt x="18" y="5"/>
                      </a:lnTo>
                      <a:lnTo>
                        <a:pt x="14" y="0"/>
                      </a:lnTo>
                      <a:lnTo>
                        <a:pt x="0" y="14"/>
                      </a:lnTo>
                      <a:lnTo>
                        <a:pt x="1" y="2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2" name="任意多边形: 形状 351"/>
                <p:cNvSpPr>
                  <a:spLocks noChangeAspect="1"/>
                </p:cNvSpPr>
                <p:nvPr/>
              </p:nvSpPr>
              <p:spPr bwMode="gray">
                <a:xfrm>
                  <a:off x="2890" y="2101"/>
                  <a:ext cx="16" cy="51"/>
                </a:xfrm>
                <a:custGeom>
                  <a:avLst/>
                  <a:gdLst/>
                  <a:ahLst/>
                  <a:cxnLst>
                    <a:cxn ang="0">
                      <a:pos x="45" y="242"/>
                    </a:cxn>
                    <a:cxn ang="0">
                      <a:pos x="55" y="178"/>
                    </a:cxn>
                    <a:cxn ang="0">
                      <a:pos x="70" y="140"/>
                    </a:cxn>
                    <a:cxn ang="0">
                      <a:pos x="71" y="119"/>
                    </a:cxn>
                    <a:cxn ang="0">
                      <a:pos x="65" y="115"/>
                    </a:cxn>
                    <a:cxn ang="0">
                      <a:pos x="43" y="125"/>
                    </a:cxn>
                    <a:cxn ang="0">
                      <a:pos x="39" y="124"/>
                    </a:cxn>
                    <a:cxn ang="0">
                      <a:pos x="43" y="114"/>
                    </a:cxn>
                    <a:cxn ang="0">
                      <a:pos x="47" y="102"/>
                    </a:cxn>
                    <a:cxn ang="0">
                      <a:pos x="56" y="98"/>
                    </a:cxn>
                    <a:cxn ang="0">
                      <a:pos x="58" y="94"/>
                    </a:cxn>
                    <a:cxn ang="0">
                      <a:pos x="44" y="94"/>
                    </a:cxn>
                    <a:cxn ang="0">
                      <a:pos x="43" y="83"/>
                    </a:cxn>
                    <a:cxn ang="0">
                      <a:pos x="49" y="62"/>
                    </a:cxn>
                    <a:cxn ang="0">
                      <a:pos x="51" y="50"/>
                    </a:cxn>
                    <a:cxn ang="0">
                      <a:pos x="63" y="50"/>
                    </a:cxn>
                    <a:cxn ang="0">
                      <a:pos x="69" y="56"/>
                    </a:cxn>
                    <a:cxn ang="0">
                      <a:pos x="76" y="59"/>
                    </a:cxn>
                    <a:cxn ang="0">
                      <a:pos x="81" y="33"/>
                    </a:cxn>
                    <a:cxn ang="0">
                      <a:pos x="80" y="22"/>
                    </a:cxn>
                    <a:cxn ang="0">
                      <a:pos x="81" y="13"/>
                    </a:cxn>
                    <a:cxn ang="0">
                      <a:pos x="80" y="1"/>
                    </a:cxn>
                    <a:cxn ang="0">
                      <a:pos x="76" y="2"/>
                    </a:cxn>
                    <a:cxn ang="0">
                      <a:pos x="70" y="14"/>
                    </a:cxn>
                    <a:cxn ang="0">
                      <a:pos x="65" y="17"/>
                    </a:cxn>
                    <a:cxn ang="0">
                      <a:pos x="51" y="14"/>
                    </a:cxn>
                    <a:cxn ang="0">
                      <a:pos x="47" y="17"/>
                    </a:cxn>
                    <a:cxn ang="0">
                      <a:pos x="39" y="41"/>
                    </a:cxn>
                    <a:cxn ang="0">
                      <a:pos x="29" y="80"/>
                    </a:cxn>
                    <a:cxn ang="0">
                      <a:pos x="13" y="113"/>
                    </a:cxn>
                    <a:cxn ang="0">
                      <a:pos x="6" y="129"/>
                    </a:cxn>
                    <a:cxn ang="0">
                      <a:pos x="0" y="137"/>
                    </a:cxn>
                    <a:cxn ang="0">
                      <a:pos x="4" y="148"/>
                    </a:cxn>
                    <a:cxn ang="0">
                      <a:pos x="39" y="251"/>
                    </a:cxn>
                  </a:cxnLst>
                  <a:rect l="0" t="0" r="r" b="b"/>
                  <a:pathLst>
                    <a:path w="81" h="251">
                      <a:moveTo>
                        <a:pt x="44" y="248"/>
                      </a:moveTo>
                      <a:lnTo>
                        <a:pt x="45" y="242"/>
                      </a:lnTo>
                      <a:lnTo>
                        <a:pt x="49" y="232"/>
                      </a:lnTo>
                      <a:lnTo>
                        <a:pt x="55" y="178"/>
                      </a:lnTo>
                      <a:lnTo>
                        <a:pt x="61" y="158"/>
                      </a:lnTo>
                      <a:lnTo>
                        <a:pt x="70" y="140"/>
                      </a:lnTo>
                      <a:lnTo>
                        <a:pt x="67" y="132"/>
                      </a:lnTo>
                      <a:lnTo>
                        <a:pt x="71" y="119"/>
                      </a:lnTo>
                      <a:lnTo>
                        <a:pt x="69" y="115"/>
                      </a:lnTo>
                      <a:lnTo>
                        <a:pt x="65" y="115"/>
                      </a:lnTo>
                      <a:lnTo>
                        <a:pt x="55" y="124"/>
                      </a:lnTo>
                      <a:lnTo>
                        <a:pt x="43" y="125"/>
                      </a:lnTo>
                      <a:lnTo>
                        <a:pt x="43" y="129"/>
                      </a:lnTo>
                      <a:lnTo>
                        <a:pt x="39" y="124"/>
                      </a:lnTo>
                      <a:lnTo>
                        <a:pt x="39" y="118"/>
                      </a:lnTo>
                      <a:lnTo>
                        <a:pt x="43" y="114"/>
                      </a:lnTo>
                      <a:lnTo>
                        <a:pt x="45" y="105"/>
                      </a:lnTo>
                      <a:lnTo>
                        <a:pt x="47" y="102"/>
                      </a:lnTo>
                      <a:lnTo>
                        <a:pt x="50" y="99"/>
                      </a:lnTo>
                      <a:lnTo>
                        <a:pt x="56" y="98"/>
                      </a:lnTo>
                      <a:lnTo>
                        <a:pt x="58" y="97"/>
                      </a:lnTo>
                      <a:lnTo>
                        <a:pt x="58" y="94"/>
                      </a:lnTo>
                      <a:lnTo>
                        <a:pt x="54" y="93"/>
                      </a:lnTo>
                      <a:lnTo>
                        <a:pt x="44" y="94"/>
                      </a:lnTo>
                      <a:lnTo>
                        <a:pt x="45" y="88"/>
                      </a:lnTo>
                      <a:lnTo>
                        <a:pt x="43" y="83"/>
                      </a:lnTo>
                      <a:lnTo>
                        <a:pt x="43" y="68"/>
                      </a:lnTo>
                      <a:lnTo>
                        <a:pt x="49" y="62"/>
                      </a:lnTo>
                      <a:lnTo>
                        <a:pt x="49" y="52"/>
                      </a:lnTo>
                      <a:lnTo>
                        <a:pt x="51" y="50"/>
                      </a:lnTo>
                      <a:lnTo>
                        <a:pt x="55" y="49"/>
                      </a:lnTo>
                      <a:lnTo>
                        <a:pt x="63" y="50"/>
                      </a:lnTo>
                      <a:lnTo>
                        <a:pt x="67" y="49"/>
                      </a:lnTo>
                      <a:lnTo>
                        <a:pt x="69" y="56"/>
                      </a:lnTo>
                      <a:lnTo>
                        <a:pt x="72" y="59"/>
                      </a:lnTo>
                      <a:lnTo>
                        <a:pt x="76" y="59"/>
                      </a:lnTo>
                      <a:lnTo>
                        <a:pt x="76" y="39"/>
                      </a:lnTo>
                      <a:lnTo>
                        <a:pt x="81" y="33"/>
                      </a:lnTo>
                      <a:lnTo>
                        <a:pt x="78" y="27"/>
                      </a:lnTo>
                      <a:lnTo>
                        <a:pt x="80" y="22"/>
                      </a:lnTo>
                      <a:lnTo>
                        <a:pt x="78" y="17"/>
                      </a:lnTo>
                      <a:lnTo>
                        <a:pt x="81" y="13"/>
                      </a:lnTo>
                      <a:lnTo>
                        <a:pt x="81" y="3"/>
                      </a:lnTo>
                      <a:lnTo>
                        <a:pt x="80" y="1"/>
                      </a:lnTo>
                      <a:lnTo>
                        <a:pt x="78" y="0"/>
                      </a:lnTo>
                      <a:lnTo>
                        <a:pt x="76" y="2"/>
                      </a:lnTo>
                      <a:lnTo>
                        <a:pt x="75" y="16"/>
                      </a:lnTo>
                      <a:lnTo>
                        <a:pt x="70" y="14"/>
                      </a:lnTo>
                      <a:lnTo>
                        <a:pt x="67" y="17"/>
                      </a:lnTo>
                      <a:lnTo>
                        <a:pt x="65" y="17"/>
                      </a:lnTo>
                      <a:lnTo>
                        <a:pt x="63" y="13"/>
                      </a:lnTo>
                      <a:lnTo>
                        <a:pt x="51" y="14"/>
                      </a:lnTo>
                      <a:lnTo>
                        <a:pt x="49" y="12"/>
                      </a:lnTo>
                      <a:lnTo>
                        <a:pt x="47" y="17"/>
                      </a:lnTo>
                      <a:lnTo>
                        <a:pt x="47" y="27"/>
                      </a:lnTo>
                      <a:lnTo>
                        <a:pt x="39" y="41"/>
                      </a:lnTo>
                      <a:lnTo>
                        <a:pt x="38" y="49"/>
                      </a:lnTo>
                      <a:lnTo>
                        <a:pt x="29" y="80"/>
                      </a:lnTo>
                      <a:lnTo>
                        <a:pt x="22" y="104"/>
                      </a:lnTo>
                      <a:lnTo>
                        <a:pt x="13" y="113"/>
                      </a:lnTo>
                      <a:lnTo>
                        <a:pt x="17" y="118"/>
                      </a:lnTo>
                      <a:lnTo>
                        <a:pt x="6" y="129"/>
                      </a:lnTo>
                      <a:lnTo>
                        <a:pt x="7" y="134"/>
                      </a:lnTo>
                      <a:lnTo>
                        <a:pt x="0" y="137"/>
                      </a:lnTo>
                      <a:lnTo>
                        <a:pt x="1" y="142"/>
                      </a:lnTo>
                      <a:lnTo>
                        <a:pt x="4" y="148"/>
                      </a:lnTo>
                      <a:lnTo>
                        <a:pt x="23" y="206"/>
                      </a:lnTo>
                      <a:lnTo>
                        <a:pt x="39" y="251"/>
                      </a:lnTo>
                      <a:lnTo>
                        <a:pt x="44" y="24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26" name="任意多边形: 形状 325"/>
              <p:cNvSpPr>
                <a:spLocks noChangeAspect="1"/>
              </p:cNvSpPr>
              <p:nvPr/>
            </p:nvSpPr>
            <p:spPr bwMode="gray">
              <a:xfrm>
                <a:off x="3027" y="2143"/>
                <a:ext cx="19" cy="19"/>
              </a:xfrm>
              <a:custGeom>
                <a:avLst/>
                <a:gdLst/>
                <a:ahLst/>
                <a:cxnLst>
                  <a:cxn ang="0">
                    <a:pos x="96" y="95"/>
                  </a:cxn>
                  <a:cxn ang="0">
                    <a:pos x="94" y="84"/>
                  </a:cxn>
                  <a:cxn ang="0">
                    <a:pos x="90" y="81"/>
                  </a:cxn>
                  <a:cxn ang="0">
                    <a:pos x="86" y="73"/>
                  </a:cxn>
                  <a:cxn ang="0">
                    <a:pos x="81" y="52"/>
                  </a:cxn>
                  <a:cxn ang="0">
                    <a:pos x="73" y="48"/>
                  </a:cxn>
                  <a:cxn ang="0">
                    <a:pos x="62" y="47"/>
                  </a:cxn>
                  <a:cxn ang="0">
                    <a:pos x="64" y="42"/>
                  </a:cxn>
                  <a:cxn ang="0">
                    <a:pos x="67" y="39"/>
                  </a:cxn>
                  <a:cxn ang="0">
                    <a:pos x="73" y="36"/>
                  </a:cxn>
                  <a:cxn ang="0">
                    <a:pos x="85" y="33"/>
                  </a:cxn>
                  <a:cxn ang="0">
                    <a:pos x="92" y="26"/>
                  </a:cxn>
                  <a:cxn ang="0">
                    <a:pos x="92" y="22"/>
                  </a:cxn>
                  <a:cxn ang="0">
                    <a:pos x="90" y="18"/>
                  </a:cxn>
                  <a:cxn ang="0">
                    <a:pos x="79" y="11"/>
                  </a:cxn>
                  <a:cxn ang="0">
                    <a:pos x="78" y="6"/>
                  </a:cxn>
                  <a:cxn ang="0">
                    <a:pos x="79" y="5"/>
                  </a:cxn>
                  <a:cxn ang="0">
                    <a:pos x="67" y="1"/>
                  </a:cxn>
                  <a:cxn ang="0">
                    <a:pos x="53" y="0"/>
                  </a:cxn>
                  <a:cxn ang="0">
                    <a:pos x="38" y="6"/>
                  </a:cxn>
                  <a:cxn ang="0">
                    <a:pos x="26" y="23"/>
                  </a:cxn>
                  <a:cxn ang="0">
                    <a:pos x="16" y="43"/>
                  </a:cxn>
                  <a:cxn ang="0">
                    <a:pos x="0" y="59"/>
                  </a:cxn>
                  <a:cxn ang="0">
                    <a:pos x="4" y="61"/>
                  </a:cxn>
                  <a:cxn ang="0">
                    <a:pos x="26" y="65"/>
                  </a:cxn>
                  <a:cxn ang="0">
                    <a:pos x="46" y="73"/>
                  </a:cxn>
                  <a:cxn ang="0">
                    <a:pos x="53" y="80"/>
                  </a:cxn>
                  <a:cxn ang="0">
                    <a:pos x="63" y="95"/>
                  </a:cxn>
                  <a:cxn ang="0">
                    <a:pos x="96" y="95"/>
                  </a:cxn>
                </a:cxnLst>
                <a:rect l="0" t="0" r="r" b="b"/>
                <a:pathLst>
                  <a:path w="96" h="95">
                    <a:moveTo>
                      <a:pt x="96" y="95"/>
                    </a:moveTo>
                    <a:lnTo>
                      <a:pt x="94" y="84"/>
                    </a:lnTo>
                    <a:lnTo>
                      <a:pt x="90" y="81"/>
                    </a:lnTo>
                    <a:lnTo>
                      <a:pt x="86" y="73"/>
                    </a:lnTo>
                    <a:lnTo>
                      <a:pt x="81" y="52"/>
                    </a:lnTo>
                    <a:lnTo>
                      <a:pt x="73" y="48"/>
                    </a:lnTo>
                    <a:lnTo>
                      <a:pt x="62" y="47"/>
                    </a:lnTo>
                    <a:lnTo>
                      <a:pt x="64" y="42"/>
                    </a:lnTo>
                    <a:lnTo>
                      <a:pt x="67" y="39"/>
                    </a:lnTo>
                    <a:lnTo>
                      <a:pt x="73" y="36"/>
                    </a:lnTo>
                    <a:lnTo>
                      <a:pt x="85" y="33"/>
                    </a:lnTo>
                    <a:lnTo>
                      <a:pt x="92" y="26"/>
                    </a:lnTo>
                    <a:lnTo>
                      <a:pt x="92" y="22"/>
                    </a:lnTo>
                    <a:lnTo>
                      <a:pt x="90" y="18"/>
                    </a:lnTo>
                    <a:lnTo>
                      <a:pt x="79" y="11"/>
                    </a:lnTo>
                    <a:lnTo>
                      <a:pt x="78" y="6"/>
                    </a:lnTo>
                    <a:lnTo>
                      <a:pt x="79" y="5"/>
                    </a:lnTo>
                    <a:lnTo>
                      <a:pt x="67" y="1"/>
                    </a:lnTo>
                    <a:lnTo>
                      <a:pt x="53" y="0"/>
                    </a:lnTo>
                    <a:lnTo>
                      <a:pt x="38" y="6"/>
                    </a:lnTo>
                    <a:lnTo>
                      <a:pt x="26" y="23"/>
                    </a:lnTo>
                    <a:lnTo>
                      <a:pt x="16" y="43"/>
                    </a:lnTo>
                    <a:lnTo>
                      <a:pt x="0" y="59"/>
                    </a:lnTo>
                    <a:lnTo>
                      <a:pt x="4" y="61"/>
                    </a:lnTo>
                    <a:lnTo>
                      <a:pt x="26" y="65"/>
                    </a:lnTo>
                    <a:lnTo>
                      <a:pt x="46" y="73"/>
                    </a:lnTo>
                    <a:lnTo>
                      <a:pt x="53" y="80"/>
                    </a:lnTo>
                    <a:lnTo>
                      <a:pt x="63" y="95"/>
                    </a:lnTo>
                    <a:lnTo>
                      <a:pt x="96" y="9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27" name="组合 326"/>
              <p:cNvGrpSpPr>
                <a:grpSpLocks noChangeAspect="1"/>
              </p:cNvGrpSpPr>
              <p:nvPr/>
            </p:nvGrpSpPr>
            <p:grpSpPr bwMode="gray">
              <a:xfrm>
                <a:off x="2896" y="2116"/>
                <a:ext cx="231" cy="189"/>
                <a:chOff x="2896" y="2116"/>
                <a:chExt cx="231" cy="189"/>
              </a:xfrm>
              <a:grpFill/>
            </p:grpSpPr>
            <p:sp>
              <p:nvSpPr>
                <p:cNvPr id="348" name="任意多边形: 形状 347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49" name="任意多边形: 形状 348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328" name="组合 327"/>
              <p:cNvGrpSpPr>
                <a:grpSpLocks noChangeAspect="1"/>
              </p:cNvGrpSpPr>
              <p:nvPr/>
            </p:nvGrpSpPr>
            <p:grpSpPr bwMode="gray">
              <a:xfrm>
                <a:off x="2984" y="2276"/>
                <a:ext cx="114" cy="72"/>
                <a:chOff x="2984" y="2276"/>
                <a:chExt cx="114" cy="72"/>
              </a:xfrm>
              <a:grpFill/>
            </p:grpSpPr>
            <p:sp>
              <p:nvSpPr>
                <p:cNvPr id="346" name="任意多边形: 形状 345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47" name="任意多边形: 形状 346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29" name="任意多边形: 形状 328"/>
              <p:cNvSpPr>
                <a:spLocks noChangeAspect="1"/>
              </p:cNvSpPr>
              <p:nvPr/>
            </p:nvSpPr>
            <p:spPr bwMode="gray">
              <a:xfrm>
                <a:off x="3104" y="2214"/>
                <a:ext cx="3" cy="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7" y="9"/>
                  </a:cxn>
                  <a:cxn ang="0">
                    <a:pos x="10" y="6"/>
                  </a:cxn>
                  <a:cxn ang="0">
                    <a:pos x="12" y="9"/>
                  </a:cxn>
                  <a:cxn ang="0">
                    <a:pos x="16" y="5"/>
                  </a:cxn>
                  <a:cxn ang="0">
                    <a:pos x="14" y="4"/>
                  </a:cxn>
                  <a:cxn ang="0">
                    <a:pos x="11" y="4"/>
                  </a:cxn>
                  <a:cxn ang="0">
                    <a:pos x="10" y="1"/>
                  </a:cxn>
                  <a:cxn ang="0">
                    <a:pos x="7" y="0"/>
                  </a:cxn>
                  <a:cxn ang="0">
                    <a:pos x="3" y="1"/>
                  </a:cxn>
                  <a:cxn ang="0">
                    <a:pos x="0" y="8"/>
                  </a:cxn>
                </a:cxnLst>
                <a:rect l="0" t="0" r="r" b="b"/>
                <a:pathLst>
                  <a:path w="16" h="9">
                    <a:moveTo>
                      <a:pt x="0" y="8"/>
                    </a:moveTo>
                    <a:lnTo>
                      <a:pt x="7" y="9"/>
                    </a:lnTo>
                    <a:lnTo>
                      <a:pt x="10" y="6"/>
                    </a:lnTo>
                    <a:lnTo>
                      <a:pt x="12" y="9"/>
                    </a:lnTo>
                    <a:lnTo>
                      <a:pt x="16" y="5"/>
                    </a:lnTo>
                    <a:lnTo>
                      <a:pt x="14" y="4"/>
                    </a:lnTo>
                    <a:lnTo>
                      <a:pt x="11" y="4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3" y="1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30" name="组合 329"/>
              <p:cNvGrpSpPr>
                <a:grpSpLocks noChangeAspect="1"/>
              </p:cNvGrpSpPr>
              <p:nvPr/>
            </p:nvGrpSpPr>
            <p:grpSpPr bwMode="gray">
              <a:xfrm>
                <a:off x="3086" y="2189"/>
                <a:ext cx="85" cy="114"/>
                <a:chOff x="3086" y="2189"/>
                <a:chExt cx="85" cy="114"/>
              </a:xfrm>
              <a:grpFill/>
            </p:grpSpPr>
            <p:sp>
              <p:nvSpPr>
                <p:cNvPr id="344" name="任意多边形: 形状 343"/>
                <p:cNvSpPr>
                  <a:spLocks noChangeAspect="1"/>
                </p:cNvSpPr>
                <p:nvPr/>
              </p:nvSpPr>
              <p:spPr bwMode="gray">
                <a:xfrm>
                  <a:off x="3130" y="2189"/>
                  <a:ext cx="4" cy="8"/>
                </a:xfrm>
                <a:custGeom>
                  <a:avLst/>
                  <a:gdLst/>
                  <a:ahLst/>
                  <a:cxnLst>
                    <a:cxn ang="0">
                      <a:pos x="0" y="15"/>
                    </a:cxn>
                    <a:cxn ang="0">
                      <a:pos x="1" y="19"/>
                    </a:cxn>
                    <a:cxn ang="0">
                      <a:pos x="3" y="25"/>
                    </a:cxn>
                    <a:cxn ang="0">
                      <a:pos x="2" y="27"/>
                    </a:cxn>
                    <a:cxn ang="0">
                      <a:pos x="3" y="31"/>
                    </a:cxn>
                    <a:cxn ang="0">
                      <a:pos x="1" y="36"/>
                    </a:cxn>
                    <a:cxn ang="0">
                      <a:pos x="3" y="37"/>
                    </a:cxn>
                    <a:cxn ang="0">
                      <a:pos x="11" y="40"/>
                    </a:cxn>
                    <a:cxn ang="0">
                      <a:pos x="12" y="36"/>
                    </a:cxn>
                    <a:cxn ang="0">
                      <a:pos x="17" y="27"/>
                    </a:cxn>
                    <a:cxn ang="0">
                      <a:pos x="17" y="18"/>
                    </a:cxn>
                    <a:cxn ang="0">
                      <a:pos x="15" y="15"/>
                    </a:cxn>
                    <a:cxn ang="0">
                      <a:pos x="15" y="11"/>
                    </a:cxn>
                    <a:cxn ang="0">
                      <a:pos x="18" y="9"/>
                    </a:cxn>
                    <a:cxn ang="0">
                      <a:pos x="19" y="4"/>
                    </a:cxn>
                    <a:cxn ang="0">
                      <a:pos x="15" y="0"/>
                    </a:cxn>
                    <a:cxn ang="0">
                      <a:pos x="9" y="4"/>
                    </a:cxn>
                    <a:cxn ang="0">
                      <a:pos x="7" y="4"/>
                    </a:cxn>
                    <a:cxn ang="0">
                      <a:pos x="0" y="15"/>
                    </a:cxn>
                  </a:cxnLst>
                  <a:rect l="0" t="0" r="r" b="b"/>
                  <a:pathLst>
                    <a:path w="19" h="40">
                      <a:moveTo>
                        <a:pt x="0" y="15"/>
                      </a:moveTo>
                      <a:lnTo>
                        <a:pt x="1" y="19"/>
                      </a:lnTo>
                      <a:lnTo>
                        <a:pt x="3" y="25"/>
                      </a:lnTo>
                      <a:lnTo>
                        <a:pt x="2" y="27"/>
                      </a:lnTo>
                      <a:lnTo>
                        <a:pt x="3" y="31"/>
                      </a:lnTo>
                      <a:lnTo>
                        <a:pt x="1" y="36"/>
                      </a:lnTo>
                      <a:lnTo>
                        <a:pt x="3" y="37"/>
                      </a:lnTo>
                      <a:lnTo>
                        <a:pt x="11" y="40"/>
                      </a:lnTo>
                      <a:lnTo>
                        <a:pt x="12" y="36"/>
                      </a:lnTo>
                      <a:lnTo>
                        <a:pt x="17" y="27"/>
                      </a:lnTo>
                      <a:lnTo>
                        <a:pt x="17" y="18"/>
                      </a:lnTo>
                      <a:lnTo>
                        <a:pt x="15" y="15"/>
                      </a:lnTo>
                      <a:lnTo>
                        <a:pt x="15" y="11"/>
                      </a:lnTo>
                      <a:lnTo>
                        <a:pt x="18" y="9"/>
                      </a:lnTo>
                      <a:lnTo>
                        <a:pt x="19" y="4"/>
                      </a:lnTo>
                      <a:lnTo>
                        <a:pt x="15" y="0"/>
                      </a:lnTo>
                      <a:lnTo>
                        <a:pt x="9" y="4"/>
                      </a:lnTo>
                      <a:lnTo>
                        <a:pt x="7" y="4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45" name="任意多边形: 形状 344"/>
                <p:cNvSpPr>
                  <a:spLocks noChangeAspect="1"/>
                </p:cNvSpPr>
                <p:nvPr/>
              </p:nvSpPr>
              <p:spPr bwMode="gray">
                <a:xfrm>
                  <a:off x="3086" y="2207"/>
                  <a:ext cx="85" cy="96"/>
                </a:xfrm>
                <a:custGeom>
                  <a:avLst/>
                  <a:gdLst/>
                  <a:ahLst/>
                  <a:cxnLst>
                    <a:cxn ang="0">
                      <a:pos x="203" y="0"/>
                    </a:cxn>
                    <a:cxn ang="0">
                      <a:pos x="187" y="59"/>
                    </a:cxn>
                    <a:cxn ang="0">
                      <a:pos x="203" y="170"/>
                    </a:cxn>
                    <a:cxn ang="0">
                      <a:pos x="0" y="345"/>
                    </a:cxn>
                    <a:cxn ang="0">
                      <a:pos x="83" y="474"/>
                    </a:cxn>
                    <a:cxn ang="0">
                      <a:pos x="107" y="466"/>
                    </a:cxn>
                    <a:cxn ang="0">
                      <a:pos x="137" y="459"/>
                    </a:cxn>
                    <a:cxn ang="0">
                      <a:pos x="154" y="464"/>
                    </a:cxn>
                    <a:cxn ang="0">
                      <a:pos x="165" y="460"/>
                    </a:cxn>
                    <a:cxn ang="0">
                      <a:pos x="179" y="447"/>
                    </a:cxn>
                    <a:cxn ang="0">
                      <a:pos x="180" y="436"/>
                    </a:cxn>
                    <a:cxn ang="0">
                      <a:pos x="186" y="425"/>
                    </a:cxn>
                    <a:cxn ang="0">
                      <a:pos x="224" y="407"/>
                    </a:cxn>
                    <a:cxn ang="0">
                      <a:pos x="241" y="404"/>
                    </a:cxn>
                    <a:cxn ang="0">
                      <a:pos x="253" y="382"/>
                    </a:cxn>
                    <a:cxn ang="0">
                      <a:pos x="262" y="361"/>
                    </a:cxn>
                    <a:cxn ang="0">
                      <a:pos x="278" y="352"/>
                    </a:cxn>
                    <a:cxn ang="0">
                      <a:pos x="289" y="348"/>
                    </a:cxn>
                    <a:cxn ang="0">
                      <a:pos x="309" y="346"/>
                    </a:cxn>
                    <a:cxn ang="0">
                      <a:pos x="319" y="337"/>
                    </a:cxn>
                    <a:cxn ang="0">
                      <a:pos x="314" y="325"/>
                    </a:cxn>
                    <a:cxn ang="0">
                      <a:pos x="312" y="303"/>
                    </a:cxn>
                    <a:cxn ang="0">
                      <a:pos x="314" y="285"/>
                    </a:cxn>
                    <a:cxn ang="0">
                      <a:pos x="335" y="256"/>
                    </a:cxn>
                    <a:cxn ang="0">
                      <a:pos x="342" y="255"/>
                    </a:cxn>
                    <a:cxn ang="0">
                      <a:pos x="347" y="262"/>
                    </a:cxn>
                    <a:cxn ang="0">
                      <a:pos x="355" y="261"/>
                    </a:cxn>
                    <a:cxn ang="0">
                      <a:pos x="369" y="239"/>
                    </a:cxn>
                    <a:cxn ang="0">
                      <a:pos x="382" y="216"/>
                    </a:cxn>
                    <a:cxn ang="0">
                      <a:pos x="416" y="178"/>
                    </a:cxn>
                    <a:cxn ang="0">
                      <a:pos x="422" y="161"/>
                    </a:cxn>
                    <a:cxn ang="0">
                      <a:pos x="427" y="143"/>
                    </a:cxn>
                    <a:cxn ang="0">
                      <a:pos x="419" y="137"/>
                    </a:cxn>
                    <a:cxn ang="0">
                      <a:pos x="406" y="131"/>
                    </a:cxn>
                    <a:cxn ang="0">
                      <a:pos x="391" y="111"/>
                    </a:cxn>
                    <a:cxn ang="0">
                      <a:pos x="382" y="103"/>
                    </a:cxn>
                    <a:cxn ang="0">
                      <a:pos x="375" y="92"/>
                    </a:cxn>
                    <a:cxn ang="0">
                      <a:pos x="366" y="79"/>
                    </a:cxn>
                    <a:cxn ang="0">
                      <a:pos x="347" y="73"/>
                    </a:cxn>
                    <a:cxn ang="0">
                      <a:pos x="315" y="63"/>
                    </a:cxn>
                    <a:cxn ang="0">
                      <a:pos x="285" y="51"/>
                    </a:cxn>
                    <a:cxn ang="0">
                      <a:pos x="266" y="40"/>
                    </a:cxn>
                    <a:cxn ang="0">
                      <a:pos x="252" y="23"/>
                    </a:cxn>
                    <a:cxn ang="0">
                      <a:pos x="241" y="12"/>
                    </a:cxn>
                  </a:cxnLst>
                  <a:rect l="0" t="0" r="r" b="b"/>
                  <a:pathLst>
                    <a:path w="427" h="482">
                      <a:moveTo>
                        <a:pt x="236" y="0"/>
                      </a:moveTo>
                      <a:lnTo>
                        <a:pt x="203" y="0"/>
                      </a:lnTo>
                      <a:lnTo>
                        <a:pt x="220" y="46"/>
                      </a:lnTo>
                      <a:lnTo>
                        <a:pt x="187" y="59"/>
                      </a:lnTo>
                      <a:lnTo>
                        <a:pt x="176" y="130"/>
                      </a:lnTo>
                      <a:lnTo>
                        <a:pt x="203" y="170"/>
                      </a:lnTo>
                      <a:lnTo>
                        <a:pt x="165" y="287"/>
                      </a:lnTo>
                      <a:lnTo>
                        <a:pt x="0" y="345"/>
                      </a:lnTo>
                      <a:lnTo>
                        <a:pt x="57" y="482"/>
                      </a:lnTo>
                      <a:lnTo>
                        <a:pt x="83" y="474"/>
                      </a:lnTo>
                      <a:lnTo>
                        <a:pt x="94" y="473"/>
                      </a:lnTo>
                      <a:lnTo>
                        <a:pt x="107" y="466"/>
                      </a:lnTo>
                      <a:lnTo>
                        <a:pt x="117" y="460"/>
                      </a:lnTo>
                      <a:lnTo>
                        <a:pt x="137" y="459"/>
                      </a:lnTo>
                      <a:lnTo>
                        <a:pt x="150" y="461"/>
                      </a:lnTo>
                      <a:lnTo>
                        <a:pt x="154" y="464"/>
                      </a:lnTo>
                      <a:lnTo>
                        <a:pt x="161" y="464"/>
                      </a:lnTo>
                      <a:lnTo>
                        <a:pt x="165" y="460"/>
                      </a:lnTo>
                      <a:lnTo>
                        <a:pt x="172" y="455"/>
                      </a:lnTo>
                      <a:lnTo>
                        <a:pt x="179" y="447"/>
                      </a:lnTo>
                      <a:lnTo>
                        <a:pt x="180" y="443"/>
                      </a:lnTo>
                      <a:lnTo>
                        <a:pt x="180" y="436"/>
                      </a:lnTo>
                      <a:lnTo>
                        <a:pt x="180" y="430"/>
                      </a:lnTo>
                      <a:lnTo>
                        <a:pt x="186" y="425"/>
                      </a:lnTo>
                      <a:lnTo>
                        <a:pt x="194" y="414"/>
                      </a:lnTo>
                      <a:lnTo>
                        <a:pt x="224" y="407"/>
                      </a:lnTo>
                      <a:lnTo>
                        <a:pt x="234" y="407"/>
                      </a:lnTo>
                      <a:lnTo>
                        <a:pt x="241" y="404"/>
                      </a:lnTo>
                      <a:lnTo>
                        <a:pt x="250" y="394"/>
                      </a:lnTo>
                      <a:lnTo>
                        <a:pt x="253" y="382"/>
                      </a:lnTo>
                      <a:lnTo>
                        <a:pt x="256" y="371"/>
                      </a:lnTo>
                      <a:lnTo>
                        <a:pt x="262" y="361"/>
                      </a:lnTo>
                      <a:lnTo>
                        <a:pt x="269" y="355"/>
                      </a:lnTo>
                      <a:lnTo>
                        <a:pt x="278" y="352"/>
                      </a:lnTo>
                      <a:lnTo>
                        <a:pt x="282" y="347"/>
                      </a:lnTo>
                      <a:lnTo>
                        <a:pt x="289" y="348"/>
                      </a:lnTo>
                      <a:lnTo>
                        <a:pt x="301" y="346"/>
                      </a:lnTo>
                      <a:lnTo>
                        <a:pt x="309" y="346"/>
                      </a:lnTo>
                      <a:lnTo>
                        <a:pt x="316" y="342"/>
                      </a:lnTo>
                      <a:lnTo>
                        <a:pt x="319" y="337"/>
                      </a:lnTo>
                      <a:lnTo>
                        <a:pt x="316" y="328"/>
                      </a:lnTo>
                      <a:lnTo>
                        <a:pt x="314" y="325"/>
                      </a:lnTo>
                      <a:lnTo>
                        <a:pt x="312" y="312"/>
                      </a:lnTo>
                      <a:lnTo>
                        <a:pt x="312" y="303"/>
                      </a:lnTo>
                      <a:lnTo>
                        <a:pt x="315" y="293"/>
                      </a:lnTo>
                      <a:lnTo>
                        <a:pt x="314" y="285"/>
                      </a:lnTo>
                      <a:lnTo>
                        <a:pt x="327" y="265"/>
                      </a:lnTo>
                      <a:lnTo>
                        <a:pt x="335" y="256"/>
                      </a:lnTo>
                      <a:lnTo>
                        <a:pt x="339" y="253"/>
                      </a:lnTo>
                      <a:lnTo>
                        <a:pt x="342" y="255"/>
                      </a:lnTo>
                      <a:lnTo>
                        <a:pt x="344" y="260"/>
                      </a:lnTo>
                      <a:lnTo>
                        <a:pt x="347" y="262"/>
                      </a:lnTo>
                      <a:lnTo>
                        <a:pt x="353" y="264"/>
                      </a:lnTo>
                      <a:lnTo>
                        <a:pt x="355" y="261"/>
                      </a:lnTo>
                      <a:lnTo>
                        <a:pt x="365" y="244"/>
                      </a:lnTo>
                      <a:lnTo>
                        <a:pt x="369" y="239"/>
                      </a:lnTo>
                      <a:lnTo>
                        <a:pt x="376" y="224"/>
                      </a:lnTo>
                      <a:lnTo>
                        <a:pt x="382" y="216"/>
                      </a:lnTo>
                      <a:lnTo>
                        <a:pt x="396" y="206"/>
                      </a:lnTo>
                      <a:lnTo>
                        <a:pt x="416" y="178"/>
                      </a:lnTo>
                      <a:lnTo>
                        <a:pt x="421" y="167"/>
                      </a:lnTo>
                      <a:lnTo>
                        <a:pt x="422" y="161"/>
                      </a:lnTo>
                      <a:lnTo>
                        <a:pt x="427" y="147"/>
                      </a:lnTo>
                      <a:lnTo>
                        <a:pt x="427" y="143"/>
                      </a:lnTo>
                      <a:lnTo>
                        <a:pt x="423" y="140"/>
                      </a:lnTo>
                      <a:lnTo>
                        <a:pt x="419" y="137"/>
                      </a:lnTo>
                      <a:lnTo>
                        <a:pt x="418" y="134"/>
                      </a:lnTo>
                      <a:lnTo>
                        <a:pt x="406" y="131"/>
                      </a:lnTo>
                      <a:lnTo>
                        <a:pt x="396" y="124"/>
                      </a:lnTo>
                      <a:lnTo>
                        <a:pt x="391" y="111"/>
                      </a:lnTo>
                      <a:lnTo>
                        <a:pt x="386" y="108"/>
                      </a:lnTo>
                      <a:lnTo>
                        <a:pt x="382" y="103"/>
                      </a:lnTo>
                      <a:lnTo>
                        <a:pt x="381" y="98"/>
                      </a:lnTo>
                      <a:lnTo>
                        <a:pt x="375" y="92"/>
                      </a:lnTo>
                      <a:lnTo>
                        <a:pt x="373" y="88"/>
                      </a:lnTo>
                      <a:lnTo>
                        <a:pt x="366" y="79"/>
                      </a:lnTo>
                      <a:lnTo>
                        <a:pt x="354" y="73"/>
                      </a:lnTo>
                      <a:lnTo>
                        <a:pt x="347" y="73"/>
                      </a:lnTo>
                      <a:lnTo>
                        <a:pt x="332" y="66"/>
                      </a:lnTo>
                      <a:lnTo>
                        <a:pt x="315" y="63"/>
                      </a:lnTo>
                      <a:lnTo>
                        <a:pt x="309" y="61"/>
                      </a:lnTo>
                      <a:lnTo>
                        <a:pt x="285" y="51"/>
                      </a:lnTo>
                      <a:lnTo>
                        <a:pt x="274" y="43"/>
                      </a:lnTo>
                      <a:lnTo>
                        <a:pt x="266" y="40"/>
                      </a:lnTo>
                      <a:lnTo>
                        <a:pt x="260" y="30"/>
                      </a:lnTo>
                      <a:lnTo>
                        <a:pt x="252" y="23"/>
                      </a:lnTo>
                      <a:lnTo>
                        <a:pt x="250" y="19"/>
                      </a:lnTo>
                      <a:lnTo>
                        <a:pt x="241" y="12"/>
                      </a:lnTo>
                      <a:lnTo>
                        <a:pt x="236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31" name="任意多边形: 形状 330"/>
              <p:cNvSpPr>
                <a:spLocks noChangeAspect="1"/>
              </p:cNvSpPr>
              <p:nvPr/>
            </p:nvSpPr>
            <p:spPr bwMode="gray">
              <a:xfrm>
                <a:off x="3069" y="2190"/>
                <a:ext cx="1" cy="3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3" y="19"/>
                  </a:cxn>
                  <a:cxn ang="0">
                    <a:pos x="8" y="17"/>
                  </a:cxn>
                  <a:cxn ang="0">
                    <a:pos x="8" y="3"/>
                  </a:cxn>
                </a:cxnLst>
                <a:rect l="0" t="0" r="r" b="b"/>
                <a:pathLst>
                  <a:path w="8" h="19">
                    <a:moveTo>
                      <a:pt x="8" y="3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3" y="19"/>
                    </a:lnTo>
                    <a:lnTo>
                      <a:pt x="8" y="17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32" name="组合 331"/>
              <p:cNvGrpSpPr>
                <a:grpSpLocks noChangeAspect="1"/>
              </p:cNvGrpSpPr>
              <p:nvPr/>
            </p:nvGrpSpPr>
            <p:grpSpPr bwMode="gray">
              <a:xfrm>
                <a:off x="3000" y="2012"/>
                <a:ext cx="210" cy="192"/>
                <a:chOff x="3000" y="2012"/>
                <a:chExt cx="210" cy="192"/>
              </a:xfrm>
              <a:grpFill/>
            </p:grpSpPr>
            <p:sp>
              <p:nvSpPr>
                <p:cNvPr id="342" name="任意多边形: 形状 341"/>
                <p:cNvSpPr>
                  <a:spLocks noChangeAspect="1"/>
                </p:cNvSpPr>
                <p:nvPr/>
              </p:nvSpPr>
              <p:spPr bwMode="gray">
                <a:xfrm>
                  <a:off x="3122" y="2182"/>
                  <a:ext cx="10" cy="5"/>
                </a:xfrm>
                <a:custGeom>
                  <a:avLst/>
                  <a:gdLst/>
                  <a:ahLst/>
                  <a:cxnLst>
                    <a:cxn ang="0">
                      <a:pos x="50" y="2"/>
                    </a:cxn>
                    <a:cxn ang="0">
                      <a:pos x="45" y="0"/>
                    </a:cxn>
                    <a:cxn ang="0">
                      <a:pos x="27" y="2"/>
                    </a:cxn>
                    <a:cxn ang="0">
                      <a:pos x="23" y="10"/>
                    </a:cxn>
                    <a:cxn ang="0">
                      <a:pos x="12" y="18"/>
                    </a:cxn>
                    <a:cxn ang="0">
                      <a:pos x="0" y="22"/>
                    </a:cxn>
                    <a:cxn ang="0">
                      <a:pos x="1" y="26"/>
                    </a:cxn>
                    <a:cxn ang="0">
                      <a:pos x="27" y="19"/>
                    </a:cxn>
                    <a:cxn ang="0">
                      <a:pos x="50" y="2"/>
                    </a:cxn>
                  </a:cxnLst>
                  <a:rect l="0" t="0" r="r" b="b"/>
                  <a:pathLst>
                    <a:path w="50" h="26">
                      <a:moveTo>
                        <a:pt x="50" y="2"/>
                      </a:moveTo>
                      <a:lnTo>
                        <a:pt x="45" y="0"/>
                      </a:lnTo>
                      <a:lnTo>
                        <a:pt x="27" y="2"/>
                      </a:lnTo>
                      <a:lnTo>
                        <a:pt x="23" y="10"/>
                      </a:lnTo>
                      <a:lnTo>
                        <a:pt x="12" y="18"/>
                      </a:lnTo>
                      <a:lnTo>
                        <a:pt x="0" y="22"/>
                      </a:lnTo>
                      <a:lnTo>
                        <a:pt x="1" y="26"/>
                      </a:lnTo>
                      <a:lnTo>
                        <a:pt x="27" y="19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43" name="任意多边形: 形状 342"/>
                <p:cNvSpPr>
                  <a:spLocks noChangeAspect="1"/>
                </p:cNvSpPr>
                <p:nvPr/>
              </p:nvSpPr>
              <p:spPr bwMode="gray">
                <a:xfrm>
                  <a:off x="3000" y="2012"/>
                  <a:ext cx="210" cy="192"/>
                </a:xfrm>
                <a:custGeom>
                  <a:avLst/>
                  <a:gdLst/>
                  <a:ahLst/>
                  <a:cxnLst>
                    <a:cxn ang="0">
                      <a:pos x="920" y="957"/>
                    </a:cxn>
                    <a:cxn ang="0">
                      <a:pos x="836" y="944"/>
                    </a:cxn>
                    <a:cxn ang="0">
                      <a:pos x="792" y="933"/>
                    </a:cxn>
                    <a:cxn ang="0">
                      <a:pos x="717" y="912"/>
                    </a:cxn>
                    <a:cxn ang="0">
                      <a:pos x="673" y="839"/>
                    </a:cxn>
                    <a:cxn ang="0">
                      <a:pos x="610" y="865"/>
                    </a:cxn>
                    <a:cxn ang="0">
                      <a:pos x="551" y="868"/>
                    </a:cxn>
                    <a:cxn ang="0">
                      <a:pos x="511" y="859"/>
                    </a:cxn>
                    <a:cxn ang="0">
                      <a:pos x="462" y="822"/>
                    </a:cxn>
                    <a:cxn ang="0">
                      <a:pos x="400" y="794"/>
                    </a:cxn>
                    <a:cxn ang="0">
                      <a:pos x="351" y="713"/>
                    </a:cxn>
                    <a:cxn ang="0">
                      <a:pos x="323" y="661"/>
                    </a:cxn>
                    <a:cxn ang="0">
                      <a:pos x="292" y="661"/>
                    </a:cxn>
                    <a:cxn ang="0">
                      <a:pos x="270" y="632"/>
                    </a:cxn>
                    <a:cxn ang="0">
                      <a:pos x="252" y="640"/>
                    </a:cxn>
                    <a:cxn ang="0">
                      <a:pos x="237" y="653"/>
                    </a:cxn>
                    <a:cxn ang="0">
                      <a:pos x="188" y="595"/>
                    </a:cxn>
                    <a:cxn ang="0">
                      <a:pos x="172" y="506"/>
                    </a:cxn>
                    <a:cxn ang="0">
                      <a:pos x="111" y="466"/>
                    </a:cxn>
                    <a:cxn ang="0">
                      <a:pos x="82" y="422"/>
                    </a:cxn>
                    <a:cxn ang="0">
                      <a:pos x="72" y="393"/>
                    </a:cxn>
                    <a:cxn ang="0">
                      <a:pos x="100" y="328"/>
                    </a:cxn>
                    <a:cxn ang="0">
                      <a:pos x="102" y="278"/>
                    </a:cxn>
                    <a:cxn ang="0">
                      <a:pos x="40" y="213"/>
                    </a:cxn>
                    <a:cxn ang="0">
                      <a:pos x="12" y="118"/>
                    </a:cxn>
                    <a:cxn ang="0">
                      <a:pos x="0" y="34"/>
                    </a:cxn>
                    <a:cxn ang="0">
                      <a:pos x="38" y="16"/>
                    </a:cxn>
                    <a:cxn ang="0">
                      <a:pos x="121" y="68"/>
                    </a:cxn>
                    <a:cxn ang="0">
                      <a:pos x="166" y="27"/>
                    </a:cxn>
                    <a:cxn ang="0">
                      <a:pos x="227" y="57"/>
                    </a:cxn>
                    <a:cxn ang="0">
                      <a:pos x="232" y="85"/>
                    </a:cxn>
                    <a:cxn ang="0">
                      <a:pos x="260" y="123"/>
                    </a:cxn>
                    <a:cxn ang="0">
                      <a:pos x="303" y="171"/>
                    </a:cxn>
                    <a:cxn ang="0">
                      <a:pos x="357" y="203"/>
                    </a:cxn>
                    <a:cxn ang="0">
                      <a:pos x="497" y="207"/>
                    </a:cxn>
                    <a:cxn ang="0">
                      <a:pos x="543" y="207"/>
                    </a:cxn>
                    <a:cxn ang="0">
                      <a:pos x="600" y="135"/>
                    </a:cxn>
                    <a:cxn ang="0">
                      <a:pos x="664" y="121"/>
                    </a:cxn>
                    <a:cxn ang="0">
                      <a:pos x="722" y="119"/>
                    </a:cxn>
                    <a:cxn ang="0">
                      <a:pos x="804" y="150"/>
                    </a:cxn>
                    <a:cxn ang="0">
                      <a:pos x="851" y="187"/>
                    </a:cxn>
                    <a:cxn ang="0">
                      <a:pos x="936" y="230"/>
                    </a:cxn>
                    <a:cxn ang="0">
                      <a:pos x="935" y="321"/>
                    </a:cxn>
                    <a:cxn ang="0">
                      <a:pos x="895" y="398"/>
                    </a:cxn>
                    <a:cxn ang="0">
                      <a:pos x="899" y="470"/>
                    </a:cxn>
                    <a:cxn ang="0">
                      <a:pos x="909" y="546"/>
                    </a:cxn>
                    <a:cxn ang="0">
                      <a:pos x="960" y="586"/>
                    </a:cxn>
                    <a:cxn ang="0">
                      <a:pos x="915" y="676"/>
                    </a:cxn>
                    <a:cxn ang="0">
                      <a:pos x="986" y="759"/>
                    </a:cxn>
                    <a:cxn ang="0">
                      <a:pos x="1023" y="829"/>
                    </a:cxn>
                    <a:cxn ang="0">
                      <a:pos x="1033" y="866"/>
                    </a:cxn>
                    <a:cxn ang="0">
                      <a:pos x="970" y="902"/>
                    </a:cxn>
                  </a:cxnLst>
                  <a:rect l="0" t="0" r="r" b="b"/>
                  <a:pathLst>
                    <a:path w="1049" h="961">
                      <a:moveTo>
                        <a:pt x="957" y="958"/>
                      </a:moveTo>
                      <a:lnTo>
                        <a:pt x="954" y="957"/>
                      </a:lnTo>
                      <a:lnTo>
                        <a:pt x="947" y="961"/>
                      </a:lnTo>
                      <a:lnTo>
                        <a:pt x="932" y="960"/>
                      </a:lnTo>
                      <a:lnTo>
                        <a:pt x="920" y="957"/>
                      </a:lnTo>
                      <a:lnTo>
                        <a:pt x="903" y="951"/>
                      </a:lnTo>
                      <a:lnTo>
                        <a:pt x="895" y="944"/>
                      </a:lnTo>
                      <a:lnTo>
                        <a:pt x="889" y="949"/>
                      </a:lnTo>
                      <a:lnTo>
                        <a:pt x="855" y="947"/>
                      </a:lnTo>
                      <a:lnTo>
                        <a:pt x="836" y="944"/>
                      </a:lnTo>
                      <a:lnTo>
                        <a:pt x="825" y="939"/>
                      </a:lnTo>
                      <a:lnTo>
                        <a:pt x="820" y="941"/>
                      </a:lnTo>
                      <a:lnTo>
                        <a:pt x="818" y="945"/>
                      </a:lnTo>
                      <a:lnTo>
                        <a:pt x="806" y="938"/>
                      </a:lnTo>
                      <a:lnTo>
                        <a:pt x="792" y="933"/>
                      </a:lnTo>
                      <a:lnTo>
                        <a:pt x="775" y="933"/>
                      </a:lnTo>
                      <a:lnTo>
                        <a:pt x="755" y="930"/>
                      </a:lnTo>
                      <a:lnTo>
                        <a:pt x="744" y="926"/>
                      </a:lnTo>
                      <a:lnTo>
                        <a:pt x="726" y="925"/>
                      </a:lnTo>
                      <a:lnTo>
                        <a:pt x="717" y="912"/>
                      </a:lnTo>
                      <a:lnTo>
                        <a:pt x="710" y="893"/>
                      </a:lnTo>
                      <a:lnTo>
                        <a:pt x="705" y="869"/>
                      </a:lnTo>
                      <a:lnTo>
                        <a:pt x="697" y="852"/>
                      </a:lnTo>
                      <a:lnTo>
                        <a:pt x="683" y="843"/>
                      </a:lnTo>
                      <a:lnTo>
                        <a:pt x="673" y="839"/>
                      </a:lnTo>
                      <a:lnTo>
                        <a:pt x="665" y="838"/>
                      </a:lnTo>
                      <a:lnTo>
                        <a:pt x="645" y="847"/>
                      </a:lnTo>
                      <a:lnTo>
                        <a:pt x="625" y="853"/>
                      </a:lnTo>
                      <a:lnTo>
                        <a:pt x="619" y="860"/>
                      </a:lnTo>
                      <a:lnTo>
                        <a:pt x="610" y="865"/>
                      </a:lnTo>
                      <a:lnTo>
                        <a:pt x="600" y="865"/>
                      </a:lnTo>
                      <a:lnTo>
                        <a:pt x="584" y="875"/>
                      </a:lnTo>
                      <a:lnTo>
                        <a:pt x="573" y="877"/>
                      </a:lnTo>
                      <a:lnTo>
                        <a:pt x="559" y="874"/>
                      </a:lnTo>
                      <a:lnTo>
                        <a:pt x="551" y="868"/>
                      </a:lnTo>
                      <a:lnTo>
                        <a:pt x="537" y="865"/>
                      </a:lnTo>
                      <a:lnTo>
                        <a:pt x="523" y="868"/>
                      </a:lnTo>
                      <a:lnTo>
                        <a:pt x="516" y="868"/>
                      </a:lnTo>
                      <a:lnTo>
                        <a:pt x="507" y="856"/>
                      </a:lnTo>
                      <a:lnTo>
                        <a:pt x="511" y="859"/>
                      </a:lnTo>
                      <a:lnTo>
                        <a:pt x="509" y="854"/>
                      </a:lnTo>
                      <a:lnTo>
                        <a:pt x="502" y="849"/>
                      </a:lnTo>
                      <a:lnTo>
                        <a:pt x="470" y="838"/>
                      </a:lnTo>
                      <a:lnTo>
                        <a:pt x="462" y="826"/>
                      </a:lnTo>
                      <a:lnTo>
                        <a:pt x="462" y="822"/>
                      </a:lnTo>
                      <a:lnTo>
                        <a:pt x="453" y="812"/>
                      </a:lnTo>
                      <a:lnTo>
                        <a:pt x="438" y="805"/>
                      </a:lnTo>
                      <a:lnTo>
                        <a:pt x="425" y="800"/>
                      </a:lnTo>
                      <a:lnTo>
                        <a:pt x="409" y="799"/>
                      </a:lnTo>
                      <a:lnTo>
                        <a:pt x="400" y="794"/>
                      </a:lnTo>
                      <a:lnTo>
                        <a:pt x="392" y="785"/>
                      </a:lnTo>
                      <a:lnTo>
                        <a:pt x="384" y="762"/>
                      </a:lnTo>
                      <a:lnTo>
                        <a:pt x="374" y="745"/>
                      </a:lnTo>
                      <a:lnTo>
                        <a:pt x="371" y="730"/>
                      </a:lnTo>
                      <a:lnTo>
                        <a:pt x="351" y="713"/>
                      </a:lnTo>
                      <a:lnTo>
                        <a:pt x="347" y="699"/>
                      </a:lnTo>
                      <a:lnTo>
                        <a:pt x="342" y="689"/>
                      </a:lnTo>
                      <a:lnTo>
                        <a:pt x="334" y="685"/>
                      </a:lnTo>
                      <a:lnTo>
                        <a:pt x="324" y="669"/>
                      </a:lnTo>
                      <a:lnTo>
                        <a:pt x="323" y="661"/>
                      </a:lnTo>
                      <a:lnTo>
                        <a:pt x="319" y="655"/>
                      </a:lnTo>
                      <a:lnTo>
                        <a:pt x="313" y="651"/>
                      </a:lnTo>
                      <a:lnTo>
                        <a:pt x="301" y="656"/>
                      </a:lnTo>
                      <a:lnTo>
                        <a:pt x="293" y="664"/>
                      </a:lnTo>
                      <a:lnTo>
                        <a:pt x="292" y="661"/>
                      </a:lnTo>
                      <a:lnTo>
                        <a:pt x="286" y="659"/>
                      </a:lnTo>
                      <a:lnTo>
                        <a:pt x="283" y="654"/>
                      </a:lnTo>
                      <a:lnTo>
                        <a:pt x="276" y="649"/>
                      </a:lnTo>
                      <a:lnTo>
                        <a:pt x="271" y="642"/>
                      </a:lnTo>
                      <a:lnTo>
                        <a:pt x="270" y="632"/>
                      </a:lnTo>
                      <a:lnTo>
                        <a:pt x="265" y="627"/>
                      </a:lnTo>
                      <a:lnTo>
                        <a:pt x="256" y="624"/>
                      </a:lnTo>
                      <a:lnTo>
                        <a:pt x="252" y="628"/>
                      </a:lnTo>
                      <a:lnTo>
                        <a:pt x="254" y="634"/>
                      </a:lnTo>
                      <a:lnTo>
                        <a:pt x="252" y="640"/>
                      </a:lnTo>
                      <a:lnTo>
                        <a:pt x="253" y="646"/>
                      </a:lnTo>
                      <a:lnTo>
                        <a:pt x="244" y="646"/>
                      </a:lnTo>
                      <a:lnTo>
                        <a:pt x="243" y="656"/>
                      </a:lnTo>
                      <a:lnTo>
                        <a:pt x="240" y="655"/>
                      </a:lnTo>
                      <a:lnTo>
                        <a:pt x="237" y="653"/>
                      </a:lnTo>
                      <a:lnTo>
                        <a:pt x="217" y="638"/>
                      </a:lnTo>
                      <a:lnTo>
                        <a:pt x="210" y="630"/>
                      </a:lnTo>
                      <a:lnTo>
                        <a:pt x="205" y="622"/>
                      </a:lnTo>
                      <a:lnTo>
                        <a:pt x="201" y="602"/>
                      </a:lnTo>
                      <a:lnTo>
                        <a:pt x="188" y="595"/>
                      </a:lnTo>
                      <a:lnTo>
                        <a:pt x="189" y="574"/>
                      </a:lnTo>
                      <a:lnTo>
                        <a:pt x="193" y="547"/>
                      </a:lnTo>
                      <a:lnTo>
                        <a:pt x="186" y="533"/>
                      </a:lnTo>
                      <a:lnTo>
                        <a:pt x="179" y="521"/>
                      </a:lnTo>
                      <a:lnTo>
                        <a:pt x="172" y="506"/>
                      </a:lnTo>
                      <a:lnTo>
                        <a:pt x="163" y="497"/>
                      </a:lnTo>
                      <a:lnTo>
                        <a:pt x="150" y="493"/>
                      </a:lnTo>
                      <a:lnTo>
                        <a:pt x="140" y="488"/>
                      </a:lnTo>
                      <a:lnTo>
                        <a:pt x="126" y="477"/>
                      </a:lnTo>
                      <a:lnTo>
                        <a:pt x="111" y="466"/>
                      </a:lnTo>
                      <a:lnTo>
                        <a:pt x="99" y="460"/>
                      </a:lnTo>
                      <a:lnTo>
                        <a:pt x="99" y="449"/>
                      </a:lnTo>
                      <a:lnTo>
                        <a:pt x="93" y="435"/>
                      </a:lnTo>
                      <a:lnTo>
                        <a:pt x="86" y="429"/>
                      </a:lnTo>
                      <a:lnTo>
                        <a:pt x="82" y="422"/>
                      </a:lnTo>
                      <a:lnTo>
                        <a:pt x="73" y="422"/>
                      </a:lnTo>
                      <a:lnTo>
                        <a:pt x="67" y="417"/>
                      </a:lnTo>
                      <a:lnTo>
                        <a:pt x="65" y="401"/>
                      </a:lnTo>
                      <a:lnTo>
                        <a:pt x="68" y="400"/>
                      </a:lnTo>
                      <a:lnTo>
                        <a:pt x="72" y="393"/>
                      </a:lnTo>
                      <a:lnTo>
                        <a:pt x="76" y="368"/>
                      </a:lnTo>
                      <a:lnTo>
                        <a:pt x="80" y="360"/>
                      </a:lnTo>
                      <a:lnTo>
                        <a:pt x="88" y="358"/>
                      </a:lnTo>
                      <a:lnTo>
                        <a:pt x="87" y="349"/>
                      </a:lnTo>
                      <a:lnTo>
                        <a:pt x="100" y="328"/>
                      </a:lnTo>
                      <a:lnTo>
                        <a:pt x="109" y="317"/>
                      </a:lnTo>
                      <a:lnTo>
                        <a:pt x="104" y="299"/>
                      </a:lnTo>
                      <a:lnTo>
                        <a:pt x="110" y="285"/>
                      </a:lnTo>
                      <a:lnTo>
                        <a:pt x="116" y="278"/>
                      </a:lnTo>
                      <a:lnTo>
                        <a:pt x="102" y="278"/>
                      </a:lnTo>
                      <a:lnTo>
                        <a:pt x="80" y="273"/>
                      </a:lnTo>
                      <a:lnTo>
                        <a:pt x="68" y="262"/>
                      </a:lnTo>
                      <a:lnTo>
                        <a:pt x="62" y="240"/>
                      </a:lnTo>
                      <a:lnTo>
                        <a:pt x="50" y="230"/>
                      </a:lnTo>
                      <a:lnTo>
                        <a:pt x="40" y="213"/>
                      </a:lnTo>
                      <a:lnTo>
                        <a:pt x="35" y="180"/>
                      </a:lnTo>
                      <a:lnTo>
                        <a:pt x="34" y="164"/>
                      </a:lnTo>
                      <a:lnTo>
                        <a:pt x="22" y="147"/>
                      </a:lnTo>
                      <a:lnTo>
                        <a:pt x="8" y="139"/>
                      </a:lnTo>
                      <a:lnTo>
                        <a:pt x="12" y="118"/>
                      </a:lnTo>
                      <a:lnTo>
                        <a:pt x="10" y="102"/>
                      </a:lnTo>
                      <a:lnTo>
                        <a:pt x="10" y="85"/>
                      </a:lnTo>
                      <a:lnTo>
                        <a:pt x="8" y="58"/>
                      </a:lnTo>
                      <a:lnTo>
                        <a:pt x="1" y="41"/>
                      </a:lnTo>
                      <a:lnTo>
                        <a:pt x="0" y="34"/>
                      </a:lnTo>
                      <a:lnTo>
                        <a:pt x="14" y="25"/>
                      </a:lnTo>
                      <a:lnTo>
                        <a:pt x="16" y="18"/>
                      </a:lnTo>
                      <a:lnTo>
                        <a:pt x="25" y="0"/>
                      </a:lnTo>
                      <a:lnTo>
                        <a:pt x="34" y="11"/>
                      </a:lnTo>
                      <a:lnTo>
                        <a:pt x="38" y="16"/>
                      </a:lnTo>
                      <a:lnTo>
                        <a:pt x="70" y="62"/>
                      </a:lnTo>
                      <a:lnTo>
                        <a:pt x="86" y="65"/>
                      </a:lnTo>
                      <a:lnTo>
                        <a:pt x="99" y="68"/>
                      </a:lnTo>
                      <a:lnTo>
                        <a:pt x="104" y="68"/>
                      </a:lnTo>
                      <a:lnTo>
                        <a:pt x="121" y="68"/>
                      </a:lnTo>
                      <a:lnTo>
                        <a:pt x="127" y="68"/>
                      </a:lnTo>
                      <a:lnTo>
                        <a:pt x="138" y="65"/>
                      </a:lnTo>
                      <a:lnTo>
                        <a:pt x="150" y="53"/>
                      </a:lnTo>
                      <a:lnTo>
                        <a:pt x="156" y="37"/>
                      </a:lnTo>
                      <a:lnTo>
                        <a:pt x="166" y="27"/>
                      </a:lnTo>
                      <a:lnTo>
                        <a:pt x="178" y="19"/>
                      </a:lnTo>
                      <a:lnTo>
                        <a:pt x="204" y="13"/>
                      </a:lnTo>
                      <a:lnTo>
                        <a:pt x="221" y="22"/>
                      </a:lnTo>
                      <a:lnTo>
                        <a:pt x="220" y="36"/>
                      </a:lnTo>
                      <a:lnTo>
                        <a:pt x="227" y="57"/>
                      </a:lnTo>
                      <a:lnTo>
                        <a:pt x="212" y="65"/>
                      </a:lnTo>
                      <a:lnTo>
                        <a:pt x="209" y="70"/>
                      </a:lnTo>
                      <a:lnTo>
                        <a:pt x="220" y="77"/>
                      </a:lnTo>
                      <a:lnTo>
                        <a:pt x="224" y="81"/>
                      </a:lnTo>
                      <a:lnTo>
                        <a:pt x="232" y="85"/>
                      </a:lnTo>
                      <a:lnTo>
                        <a:pt x="240" y="92"/>
                      </a:lnTo>
                      <a:lnTo>
                        <a:pt x="247" y="95"/>
                      </a:lnTo>
                      <a:lnTo>
                        <a:pt x="254" y="95"/>
                      </a:lnTo>
                      <a:lnTo>
                        <a:pt x="258" y="94"/>
                      </a:lnTo>
                      <a:lnTo>
                        <a:pt x="260" y="123"/>
                      </a:lnTo>
                      <a:lnTo>
                        <a:pt x="265" y="142"/>
                      </a:lnTo>
                      <a:lnTo>
                        <a:pt x="270" y="155"/>
                      </a:lnTo>
                      <a:lnTo>
                        <a:pt x="282" y="165"/>
                      </a:lnTo>
                      <a:lnTo>
                        <a:pt x="293" y="167"/>
                      </a:lnTo>
                      <a:lnTo>
                        <a:pt x="303" y="171"/>
                      </a:lnTo>
                      <a:lnTo>
                        <a:pt x="318" y="170"/>
                      </a:lnTo>
                      <a:lnTo>
                        <a:pt x="329" y="171"/>
                      </a:lnTo>
                      <a:lnTo>
                        <a:pt x="336" y="176"/>
                      </a:lnTo>
                      <a:lnTo>
                        <a:pt x="344" y="192"/>
                      </a:lnTo>
                      <a:lnTo>
                        <a:pt x="357" y="203"/>
                      </a:lnTo>
                      <a:lnTo>
                        <a:pt x="377" y="214"/>
                      </a:lnTo>
                      <a:lnTo>
                        <a:pt x="411" y="225"/>
                      </a:lnTo>
                      <a:lnTo>
                        <a:pt x="423" y="226"/>
                      </a:lnTo>
                      <a:lnTo>
                        <a:pt x="479" y="209"/>
                      </a:lnTo>
                      <a:lnTo>
                        <a:pt x="497" y="207"/>
                      </a:lnTo>
                      <a:lnTo>
                        <a:pt x="519" y="202"/>
                      </a:lnTo>
                      <a:lnTo>
                        <a:pt x="516" y="205"/>
                      </a:lnTo>
                      <a:lnTo>
                        <a:pt x="502" y="208"/>
                      </a:lnTo>
                      <a:lnTo>
                        <a:pt x="519" y="210"/>
                      </a:lnTo>
                      <a:lnTo>
                        <a:pt x="543" y="207"/>
                      </a:lnTo>
                      <a:lnTo>
                        <a:pt x="543" y="187"/>
                      </a:lnTo>
                      <a:lnTo>
                        <a:pt x="534" y="166"/>
                      </a:lnTo>
                      <a:lnTo>
                        <a:pt x="548" y="166"/>
                      </a:lnTo>
                      <a:lnTo>
                        <a:pt x="566" y="162"/>
                      </a:lnTo>
                      <a:lnTo>
                        <a:pt x="600" y="135"/>
                      </a:lnTo>
                      <a:lnTo>
                        <a:pt x="615" y="121"/>
                      </a:lnTo>
                      <a:lnTo>
                        <a:pt x="631" y="117"/>
                      </a:lnTo>
                      <a:lnTo>
                        <a:pt x="642" y="117"/>
                      </a:lnTo>
                      <a:lnTo>
                        <a:pt x="653" y="121"/>
                      </a:lnTo>
                      <a:lnTo>
                        <a:pt x="664" y="121"/>
                      </a:lnTo>
                      <a:lnTo>
                        <a:pt x="669" y="116"/>
                      </a:lnTo>
                      <a:lnTo>
                        <a:pt x="672" y="107"/>
                      </a:lnTo>
                      <a:lnTo>
                        <a:pt x="686" y="105"/>
                      </a:lnTo>
                      <a:lnTo>
                        <a:pt x="707" y="107"/>
                      </a:lnTo>
                      <a:lnTo>
                        <a:pt x="722" y="119"/>
                      </a:lnTo>
                      <a:lnTo>
                        <a:pt x="731" y="131"/>
                      </a:lnTo>
                      <a:lnTo>
                        <a:pt x="769" y="143"/>
                      </a:lnTo>
                      <a:lnTo>
                        <a:pt x="782" y="150"/>
                      </a:lnTo>
                      <a:lnTo>
                        <a:pt x="793" y="153"/>
                      </a:lnTo>
                      <a:lnTo>
                        <a:pt x="804" y="150"/>
                      </a:lnTo>
                      <a:lnTo>
                        <a:pt x="819" y="153"/>
                      </a:lnTo>
                      <a:lnTo>
                        <a:pt x="828" y="158"/>
                      </a:lnTo>
                      <a:lnTo>
                        <a:pt x="837" y="171"/>
                      </a:lnTo>
                      <a:lnTo>
                        <a:pt x="841" y="183"/>
                      </a:lnTo>
                      <a:lnTo>
                        <a:pt x="851" y="187"/>
                      </a:lnTo>
                      <a:lnTo>
                        <a:pt x="867" y="197"/>
                      </a:lnTo>
                      <a:lnTo>
                        <a:pt x="889" y="215"/>
                      </a:lnTo>
                      <a:lnTo>
                        <a:pt x="905" y="225"/>
                      </a:lnTo>
                      <a:lnTo>
                        <a:pt x="931" y="225"/>
                      </a:lnTo>
                      <a:lnTo>
                        <a:pt x="936" y="230"/>
                      </a:lnTo>
                      <a:lnTo>
                        <a:pt x="936" y="267"/>
                      </a:lnTo>
                      <a:lnTo>
                        <a:pt x="939" y="278"/>
                      </a:lnTo>
                      <a:lnTo>
                        <a:pt x="937" y="291"/>
                      </a:lnTo>
                      <a:lnTo>
                        <a:pt x="935" y="305"/>
                      </a:lnTo>
                      <a:lnTo>
                        <a:pt x="935" y="321"/>
                      </a:lnTo>
                      <a:lnTo>
                        <a:pt x="930" y="343"/>
                      </a:lnTo>
                      <a:lnTo>
                        <a:pt x="916" y="365"/>
                      </a:lnTo>
                      <a:lnTo>
                        <a:pt x="916" y="380"/>
                      </a:lnTo>
                      <a:lnTo>
                        <a:pt x="895" y="388"/>
                      </a:lnTo>
                      <a:lnTo>
                        <a:pt x="895" y="398"/>
                      </a:lnTo>
                      <a:lnTo>
                        <a:pt x="895" y="418"/>
                      </a:lnTo>
                      <a:lnTo>
                        <a:pt x="909" y="423"/>
                      </a:lnTo>
                      <a:lnTo>
                        <a:pt x="910" y="434"/>
                      </a:lnTo>
                      <a:lnTo>
                        <a:pt x="903" y="452"/>
                      </a:lnTo>
                      <a:lnTo>
                        <a:pt x="899" y="470"/>
                      </a:lnTo>
                      <a:lnTo>
                        <a:pt x="901" y="482"/>
                      </a:lnTo>
                      <a:lnTo>
                        <a:pt x="907" y="498"/>
                      </a:lnTo>
                      <a:lnTo>
                        <a:pt x="910" y="516"/>
                      </a:lnTo>
                      <a:lnTo>
                        <a:pt x="907" y="533"/>
                      </a:lnTo>
                      <a:lnTo>
                        <a:pt x="909" y="546"/>
                      </a:lnTo>
                      <a:lnTo>
                        <a:pt x="919" y="557"/>
                      </a:lnTo>
                      <a:lnTo>
                        <a:pt x="931" y="560"/>
                      </a:lnTo>
                      <a:lnTo>
                        <a:pt x="943" y="560"/>
                      </a:lnTo>
                      <a:lnTo>
                        <a:pt x="954" y="570"/>
                      </a:lnTo>
                      <a:lnTo>
                        <a:pt x="960" y="586"/>
                      </a:lnTo>
                      <a:lnTo>
                        <a:pt x="960" y="601"/>
                      </a:lnTo>
                      <a:lnTo>
                        <a:pt x="954" y="618"/>
                      </a:lnTo>
                      <a:lnTo>
                        <a:pt x="931" y="646"/>
                      </a:lnTo>
                      <a:lnTo>
                        <a:pt x="919" y="671"/>
                      </a:lnTo>
                      <a:lnTo>
                        <a:pt x="915" y="676"/>
                      </a:lnTo>
                      <a:lnTo>
                        <a:pt x="923" y="686"/>
                      </a:lnTo>
                      <a:lnTo>
                        <a:pt x="937" y="698"/>
                      </a:lnTo>
                      <a:lnTo>
                        <a:pt x="958" y="741"/>
                      </a:lnTo>
                      <a:lnTo>
                        <a:pt x="970" y="751"/>
                      </a:lnTo>
                      <a:lnTo>
                        <a:pt x="986" y="759"/>
                      </a:lnTo>
                      <a:lnTo>
                        <a:pt x="1013" y="768"/>
                      </a:lnTo>
                      <a:lnTo>
                        <a:pt x="1018" y="774"/>
                      </a:lnTo>
                      <a:lnTo>
                        <a:pt x="1023" y="800"/>
                      </a:lnTo>
                      <a:lnTo>
                        <a:pt x="1024" y="815"/>
                      </a:lnTo>
                      <a:lnTo>
                        <a:pt x="1023" y="829"/>
                      </a:lnTo>
                      <a:lnTo>
                        <a:pt x="1043" y="833"/>
                      </a:lnTo>
                      <a:lnTo>
                        <a:pt x="1048" y="838"/>
                      </a:lnTo>
                      <a:lnTo>
                        <a:pt x="1049" y="848"/>
                      </a:lnTo>
                      <a:lnTo>
                        <a:pt x="1046" y="854"/>
                      </a:lnTo>
                      <a:lnTo>
                        <a:pt x="1033" y="866"/>
                      </a:lnTo>
                      <a:lnTo>
                        <a:pt x="1021" y="869"/>
                      </a:lnTo>
                      <a:lnTo>
                        <a:pt x="1006" y="875"/>
                      </a:lnTo>
                      <a:lnTo>
                        <a:pt x="992" y="880"/>
                      </a:lnTo>
                      <a:lnTo>
                        <a:pt x="979" y="890"/>
                      </a:lnTo>
                      <a:lnTo>
                        <a:pt x="970" y="902"/>
                      </a:lnTo>
                      <a:lnTo>
                        <a:pt x="959" y="931"/>
                      </a:lnTo>
                      <a:lnTo>
                        <a:pt x="957" y="944"/>
                      </a:lnTo>
                      <a:lnTo>
                        <a:pt x="957" y="95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33" name="任意多边形: 形状 332"/>
              <p:cNvSpPr>
                <a:spLocks noChangeAspect="1"/>
              </p:cNvSpPr>
              <p:nvPr/>
            </p:nvSpPr>
            <p:spPr bwMode="gray">
              <a:xfrm>
                <a:off x="2941" y="2045"/>
                <a:ext cx="107" cy="109"/>
              </a:xfrm>
              <a:custGeom>
                <a:avLst/>
                <a:gdLst/>
                <a:ahLst/>
                <a:cxnLst>
                  <a:cxn ang="0">
                    <a:pos x="527" y="500"/>
                  </a:cxn>
                  <a:cxn ang="0">
                    <a:pos x="510" y="490"/>
                  </a:cxn>
                  <a:cxn ang="0">
                    <a:pos x="505" y="494"/>
                  </a:cxn>
                  <a:cxn ang="0">
                    <a:pos x="479" y="489"/>
                  </a:cxn>
                  <a:cxn ang="0">
                    <a:pos x="452" y="512"/>
                  </a:cxn>
                  <a:cxn ang="0">
                    <a:pos x="426" y="548"/>
                  </a:cxn>
                  <a:cxn ang="0">
                    <a:pos x="265" y="515"/>
                  </a:cxn>
                  <a:cxn ang="0">
                    <a:pos x="263" y="472"/>
                  </a:cxn>
                  <a:cxn ang="0">
                    <a:pos x="232" y="467"/>
                  </a:cxn>
                  <a:cxn ang="0">
                    <a:pos x="218" y="444"/>
                  </a:cxn>
                  <a:cxn ang="0">
                    <a:pos x="100" y="376"/>
                  </a:cxn>
                  <a:cxn ang="0">
                    <a:pos x="0" y="278"/>
                  </a:cxn>
                  <a:cxn ang="0">
                    <a:pos x="58" y="237"/>
                  </a:cxn>
                  <a:cxn ang="0">
                    <a:pos x="95" y="220"/>
                  </a:cxn>
                  <a:cxn ang="0">
                    <a:pos x="111" y="209"/>
                  </a:cxn>
                  <a:cxn ang="0">
                    <a:pos x="133" y="180"/>
                  </a:cxn>
                  <a:cxn ang="0">
                    <a:pos x="140" y="73"/>
                  </a:cxn>
                  <a:cxn ang="0">
                    <a:pos x="189" y="31"/>
                  </a:cxn>
                  <a:cxn ang="0">
                    <a:pos x="229" y="0"/>
                  </a:cxn>
                  <a:cxn ang="0">
                    <a:pos x="279" y="10"/>
                  </a:cxn>
                  <a:cxn ang="0">
                    <a:pos x="306" y="20"/>
                  </a:cxn>
                  <a:cxn ang="0">
                    <a:pos x="329" y="14"/>
                  </a:cxn>
                  <a:cxn ang="0">
                    <a:pos x="344" y="64"/>
                  </a:cxn>
                  <a:cxn ang="0">
                    <a:pos x="362" y="96"/>
                  </a:cxn>
                  <a:cxn ang="0">
                    <a:pos x="396" y="112"/>
                  </a:cxn>
                  <a:cxn ang="0">
                    <a:pos x="404" y="119"/>
                  </a:cxn>
                  <a:cxn ang="0">
                    <a:pos x="403" y="152"/>
                  </a:cxn>
                  <a:cxn ang="0">
                    <a:pos x="381" y="184"/>
                  </a:cxn>
                  <a:cxn ang="0">
                    <a:pos x="374" y="195"/>
                  </a:cxn>
                  <a:cxn ang="0">
                    <a:pos x="366" y="227"/>
                  </a:cxn>
                  <a:cxn ang="0">
                    <a:pos x="359" y="236"/>
                  </a:cxn>
                  <a:cxn ang="0">
                    <a:pos x="367" y="256"/>
                  </a:cxn>
                  <a:cxn ang="0">
                    <a:pos x="380" y="264"/>
                  </a:cxn>
                  <a:cxn ang="0">
                    <a:pos x="393" y="283"/>
                  </a:cxn>
                  <a:cxn ang="0">
                    <a:pos x="405" y="301"/>
                  </a:cxn>
                  <a:cxn ang="0">
                    <a:pos x="432" y="322"/>
                  </a:cxn>
                  <a:cxn ang="0">
                    <a:pos x="457" y="331"/>
                  </a:cxn>
                  <a:cxn ang="0">
                    <a:pos x="473" y="355"/>
                  </a:cxn>
                  <a:cxn ang="0">
                    <a:pos x="487" y="381"/>
                  </a:cxn>
                  <a:cxn ang="0">
                    <a:pos x="482" y="429"/>
                  </a:cxn>
                  <a:cxn ang="0">
                    <a:pos x="499" y="456"/>
                  </a:cxn>
                  <a:cxn ang="0">
                    <a:pos x="511" y="472"/>
                  </a:cxn>
                  <a:cxn ang="0">
                    <a:pos x="534" y="489"/>
                  </a:cxn>
                </a:cxnLst>
                <a:rect l="0" t="0" r="r" b="b"/>
                <a:pathLst>
                  <a:path w="534" h="548">
                    <a:moveTo>
                      <a:pt x="534" y="489"/>
                    </a:moveTo>
                    <a:lnTo>
                      <a:pt x="527" y="500"/>
                    </a:lnTo>
                    <a:lnTo>
                      <a:pt x="520" y="495"/>
                    </a:lnTo>
                    <a:lnTo>
                      <a:pt x="510" y="490"/>
                    </a:lnTo>
                    <a:lnTo>
                      <a:pt x="507" y="491"/>
                    </a:lnTo>
                    <a:lnTo>
                      <a:pt x="505" y="494"/>
                    </a:lnTo>
                    <a:lnTo>
                      <a:pt x="493" y="490"/>
                    </a:lnTo>
                    <a:lnTo>
                      <a:pt x="479" y="489"/>
                    </a:lnTo>
                    <a:lnTo>
                      <a:pt x="463" y="495"/>
                    </a:lnTo>
                    <a:lnTo>
                      <a:pt x="452" y="512"/>
                    </a:lnTo>
                    <a:lnTo>
                      <a:pt x="442" y="532"/>
                    </a:lnTo>
                    <a:lnTo>
                      <a:pt x="426" y="548"/>
                    </a:lnTo>
                    <a:lnTo>
                      <a:pt x="328" y="543"/>
                    </a:lnTo>
                    <a:lnTo>
                      <a:pt x="265" y="515"/>
                    </a:lnTo>
                    <a:lnTo>
                      <a:pt x="263" y="511"/>
                    </a:lnTo>
                    <a:lnTo>
                      <a:pt x="263" y="472"/>
                    </a:lnTo>
                    <a:lnTo>
                      <a:pt x="261" y="469"/>
                    </a:lnTo>
                    <a:lnTo>
                      <a:pt x="232" y="467"/>
                    </a:lnTo>
                    <a:lnTo>
                      <a:pt x="224" y="449"/>
                    </a:lnTo>
                    <a:lnTo>
                      <a:pt x="218" y="444"/>
                    </a:lnTo>
                    <a:lnTo>
                      <a:pt x="162" y="423"/>
                    </a:lnTo>
                    <a:lnTo>
                      <a:pt x="100" y="376"/>
                    </a:lnTo>
                    <a:lnTo>
                      <a:pt x="16" y="353"/>
                    </a:lnTo>
                    <a:lnTo>
                      <a:pt x="0" y="278"/>
                    </a:lnTo>
                    <a:lnTo>
                      <a:pt x="43" y="248"/>
                    </a:lnTo>
                    <a:lnTo>
                      <a:pt x="58" y="237"/>
                    </a:lnTo>
                    <a:lnTo>
                      <a:pt x="73" y="232"/>
                    </a:lnTo>
                    <a:lnTo>
                      <a:pt x="95" y="220"/>
                    </a:lnTo>
                    <a:lnTo>
                      <a:pt x="107" y="213"/>
                    </a:lnTo>
                    <a:lnTo>
                      <a:pt x="111" y="209"/>
                    </a:lnTo>
                    <a:lnTo>
                      <a:pt x="123" y="204"/>
                    </a:lnTo>
                    <a:lnTo>
                      <a:pt x="133" y="180"/>
                    </a:lnTo>
                    <a:lnTo>
                      <a:pt x="136" y="143"/>
                    </a:lnTo>
                    <a:lnTo>
                      <a:pt x="140" y="73"/>
                    </a:lnTo>
                    <a:lnTo>
                      <a:pt x="171" y="60"/>
                    </a:lnTo>
                    <a:lnTo>
                      <a:pt x="189" y="31"/>
                    </a:lnTo>
                    <a:lnTo>
                      <a:pt x="204" y="22"/>
                    </a:lnTo>
                    <a:lnTo>
                      <a:pt x="229" y="0"/>
                    </a:lnTo>
                    <a:lnTo>
                      <a:pt x="249" y="9"/>
                    </a:lnTo>
                    <a:lnTo>
                      <a:pt x="279" y="10"/>
                    </a:lnTo>
                    <a:lnTo>
                      <a:pt x="297" y="9"/>
                    </a:lnTo>
                    <a:lnTo>
                      <a:pt x="306" y="20"/>
                    </a:lnTo>
                    <a:lnTo>
                      <a:pt x="322" y="22"/>
                    </a:lnTo>
                    <a:lnTo>
                      <a:pt x="329" y="14"/>
                    </a:lnTo>
                    <a:lnTo>
                      <a:pt x="334" y="47"/>
                    </a:lnTo>
                    <a:lnTo>
                      <a:pt x="344" y="64"/>
                    </a:lnTo>
                    <a:lnTo>
                      <a:pt x="356" y="74"/>
                    </a:lnTo>
                    <a:lnTo>
                      <a:pt x="362" y="96"/>
                    </a:lnTo>
                    <a:lnTo>
                      <a:pt x="374" y="107"/>
                    </a:lnTo>
                    <a:lnTo>
                      <a:pt x="396" y="112"/>
                    </a:lnTo>
                    <a:lnTo>
                      <a:pt x="410" y="112"/>
                    </a:lnTo>
                    <a:lnTo>
                      <a:pt x="404" y="119"/>
                    </a:lnTo>
                    <a:lnTo>
                      <a:pt x="398" y="133"/>
                    </a:lnTo>
                    <a:lnTo>
                      <a:pt x="403" y="152"/>
                    </a:lnTo>
                    <a:lnTo>
                      <a:pt x="394" y="162"/>
                    </a:lnTo>
                    <a:lnTo>
                      <a:pt x="381" y="184"/>
                    </a:lnTo>
                    <a:lnTo>
                      <a:pt x="382" y="192"/>
                    </a:lnTo>
                    <a:lnTo>
                      <a:pt x="374" y="195"/>
                    </a:lnTo>
                    <a:lnTo>
                      <a:pt x="370" y="202"/>
                    </a:lnTo>
                    <a:lnTo>
                      <a:pt x="366" y="227"/>
                    </a:lnTo>
                    <a:lnTo>
                      <a:pt x="362" y="234"/>
                    </a:lnTo>
                    <a:lnTo>
                      <a:pt x="359" y="236"/>
                    </a:lnTo>
                    <a:lnTo>
                      <a:pt x="361" y="251"/>
                    </a:lnTo>
                    <a:lnTo>
                      <a:pt x="367" y="256"/>
                    </a:lnTo>
                    <a:lnTo>
                      <a:pt x="376" y="256"/>
                    </a:lnTo>
                    <a:lnTo>
                      <a:pt x="380" y="264"/>
                    </a:lnTo>
                    <a:lnTo>
                      <a:pt x="387" y="269"/>
                    </a:lnTo>
                    <a:lnTo>
                      <a:pt x="393" y="283"/>
                    </a:lnTo>
                    <a:lnTo>
                      <a:pt x="393" y="294"/>
                    </a:lnTo>
                    <a:lnTo>
                      <a:pt x="405" y="301"/>
                    </a:lnTo>
                    <a:lnTo>
                      <a:pt x="420" y="311"/>
                    </a:lnTo>
                    <a:lnTo>
                      <a:pt x="432" y="322"/>
                    </a:lnTo>
                    <a:lnTo>
                      <a:pt x="444" y="327"/>
                    </a:lnTo>
                    <a:lnTo>
                      <a:pt x="457" y="331"/>
                    </a:lnTo>
                    <a:lnTo>
                      <a:pt x="466" y="340"/>
                    </a:lnTo>
                    <a:lnTo>
                      <a:pt x="473" y="355"/>
                    </a:lnTo>
                    <a:lnTo>
                      <a:pt x="480" y="367"/>
                    </a:lnTo>
                    <a:lnTo>
                      <a:pt x="487" y="381"/>
                    </a:lnTo>
                    <a:lnTo>
                      <a:pt x="483" y="408"/>
                    </a:lnTo>
                    <a:lnTo>
                      <a:pt x="482" y="429"/>
                    </a:lnTo>
                    <a:lnTo>
                      <a:pt x="495" y="436"/>
                    </a:lnTo>
                    <a:lnTo>
                      <a:pt x="499" y="456"/>
                    </a:lnTo>
                    <a:lnTo>
                      <a:pt x="504" y="464"/>
                    </a:lnTo>
                    <a:lnTo>
                      <a:pt x="511" y="472"/>
                    </a:lnTo>
                    <a:lnTo>
                      <a:pt x="531" y="487"/>
                    </a:lnTo>
                    <a:lnTo>
                      <a:pt x="534" y="48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4" name="任意多边形: 形状 333"/>
              <p:cNvSpPr>
                <a:spLocks noChangeAspect="1"/>
              </p:cNvSpPr>
              <p:nvPr/>
            </p:nvSpPr>
            <p:spPr bwMode="gray">
              <a:xfrm>
                <a:off x="3072" y="2191"/>
                <a:ext cx="9" cy="20"/>
              </a:xfrm>
              <a:custGeom>
                <a:avLst/>
                <a:gdLst/>
                <a:ahLst/>
                <a:cxnLst>
                  <a:cxn ang="0">
                    <a:pos x="16" y="98"/>
                  </a:cxn>
                  <a:cxn ang="0">
                    <a:pos x="35" y="90"/>
                  </a:cxn>
                  <a:cxn ang="0">
                    <a:pos x="38" y="87"/>
                  </a:cxn>
                  <a:cxn ang="0">
                    <a:pos x="39" y="81"/>
                  </a:cxn>
                  <a:cxn ang="0">
                    <a:pos x="43" y="74"/>
                  </a:cxn>
                  <a:cxn ang="0">
                    <a:pos x="44" y="70"/>
                  </a:cxn>
                  <a:cxn ang="0">
                    <a:pos x="44" y="55"/>
                  </a:cxn>
                  <a:cxn ang="0">
                    <a:pos x="40" y="50"/>
                  </a:cxn>
                  <a:cxn ang="0">
                    <a:pos x="40" y="42"/>
                  </a:cxn>
                  <a:cxn ang="0">
                    <a:pos x="40" y="33"/>
                  </a:cxn>
                  <a:cxn ang="0">
                    <a:pos x="43" y="32"/>
                  </a:cxn>
                  <a:cxn ang="0">
                    <a:pos x="41" y="29"/>
                  </a:cxn>
                  <a:cxn ang="0">
                    <a:pos x="44" y="25"/>
                  </a:cxn>
                  <a:cxn ang="0">
                    <a:pos x="44" y="21"/>
                  </a:cxn>
                  <a:cxn ang="0">
                    <a:pos x="45" y="16"/>
                  </a:cxn>
                  <a:cxn ang="0">
                    <a:pos x="43" y="15"/>
                  </a:cxn>
                  <a:cxn ang="0">
                    <a:pos x="36" y="12"/>
                  </a:cxn>
                  <a:cxn ang="0">
                    <a:pos x="34" y="10"/>
                  </a:cxn>
                  <a:cxn ang="0">
                    <a:pos x="34" y="6"/>
                  </a:cxn>
                  <a:cxn ang="0">
                    <a:pos x="30" y="4"/>
                  </a:cxn>
                  <a:cxn ang="0">
                    <a:pos x="24" y="0"/>
                  </a:cxn>
                  <a:cxn ang="0">
                    <a:pos x="18" y="4"/>
                  </a:cxn>
                  <a:cxn ang="0">
                    <a:pos x="13" y="12"/>
                  </a:cxn>
                  <a:cxn ang="0">
                    <a:pos x="11" y="26"/>
                  </a:cxn>
                  <a:cxn ang="0">
                    <a:pos x="7" y="36"/>
                  </a:cxn>
                  <a:cxn ang="0">
                    <a:pos x="1" y="43"/>
                  </a:cxn>
                  <a:cxn ang="0">
                    <a:pos x="1" y="50"/>
                  </a:cxn>
                  <a:cxn ang="0">
                    <a:pos x="0" y="55"/>
                  </a:cxn>
                  <a:cxn ang="0">
                    <a:pos x="2" y="58"/>
                  </a:cxn>
                  <a:cxn ang="0">
                    <a:pos x="0" y="63"/>
                  </a:cxn>
                  <a:cxn ang="0">
                    <a:pos x="1" y="66"/>
                  </a:cxn>
                  <a:cxn ang="0">
                    <a:pos x="5" y="74"/>
                  </a:cxn>
                  <a:cxn ang="0">
                    <a:pos x="2" y="77"/>
                  </a:cxn>
                  <a:cxn ang="0">
                    <a:pos x="5" y="80"/>
                  </a:cxn>
                  <a:cxn ang="0">
                    <a:pos x="3" y="84"/>
                  </a:cxn>
                  <a:cxn ang="0">
                    <a:pos x="2" y="85"/>
                  </a:cxn>
                  <a:cxn ang="0">
                    <a:pos x="9" y="97"/>
                  </a:cxn>
                  <a:cxn ang="0">
                    <a:pos x="16" y="98"/>
                  </a:cxn>
                </a:cxnLst>
                <a:rect l="0" t="0" r="r" b="b"/>
                <a:pathLst>
                  <a:path w="45" h="98">
                    <a:moveTo>
                      <a:pt x="16" y="98"/>
                    </a:moveTo>
                    <a:lnTo>
                      <a:pt x="35" y="90"/>
                    </a:lnTo>
                    <a:lnTo>
                      <a:pt x="38" y="87"/>
                    </a:lnTo>
                    <a:lnTo>
                      <a:pt x="39" y="81"/>
                    </a:lnTo>
                    <a:lnTo>
                      <a:pt x="43" y="74"/>
                    </a:lnTo>
                    <a:lnTo>
                      <a:pt x="44" y="70"/>
                    </a:lnTo>
                    <a:lnTo>
                      <a:pt x="44" y="55"/>
                    </a:lnTo>
                    <a:lnTo>
                      <a:pt x="40" y="50"/>
                    </a:lnTo>
                    <a:lnTo>
                      <a:pt x="40" y="42"/>
                    </a:lnTo>
                    <a:lnTo>
                      <a:pt x="40" y="33"/>
                    </a:lnTo>
                    <a:lnTo>
                      <a:pt x="43" y="32"/>
                    </a:lnTo>
                    <a:lnTo>
                      <a:pt x="41" y="29"/>
                    </a:lnTo>
                    <a:lnTo>
                      <a:pt x="44" y="25"/>
                    </a:lnTo>
                    <a:lnTo>
                      <a:pt x="44" y="21"/>
                    </a:lnTo>
                    <a:lnTo>
                      <a:pt x="45" y="16"/>
                    </a:lnTo>
                    <a:lnTo>
                      <a:pt x="43" y="15"/>
                    </a:lnTo>
                    <a:lnTo>
                      <a:pt x="36" y="12"/>
                    </a:lnTo>
                    <a:lnTo>
                      <a:pt x="34" y="10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4" y="0"/>
                    </a:lnTo>
                    <a:lnTo>
                      <a:pt x="18" y="4"/>
                    </a:lnTo>
                    <a:lnTo>
                      <a:pt x="13" y="12"/>
                    </a:lnTo>
                    <a:lnTo>
                      <a:pt x="11" y="26"/>
                    </a:lnTo>
                    <a:lnTo>
                      <a:pt x="7" y="36"/>
                    </a:lnTo>
                    <a:lnTo>
                      <a:pt x="1" y="43"/>
                    </a:lnTo>
                    <a:lnTo>
                      <a:pt x="1" y="50"/>
                    </a:lnTo>
                    <a:lnTo>
                      <a:pt x="0" y="55"/>
                    </a:lnTo>
                    <a:lnTo>
                      <a:pt x="2" y="58"/>
                    </a:lnTo>
                    <a:lnTo>
                      <a:pt x="0" y="63"/>
                    </a:lnTo>
                    <a:lnTo>
                      <a:pt x="1" y="66"/>
                    </a:lnTo>
                    <a:lnTo>
                      <a:pt x="5" y="74"/>
                    </a:lnTo>
                    <a:lnTo>
                      <a:pt x="2" y="77"/>
                    </a:lnTo>
                    <a:lnTo>
                      <a:pt x="5" y="80"/>
                    </a:lnTo>
                    <a:lnTo>
                      <a:pt x="3" y="84"/>
                    </a:lnTo>
                    <a:lnTo>
                      <a:pt x="2" y="85"/>
                    </a:lnTo>
                    <a:lnTo>
                      <a:pt x="9" y="97"/>
                    </a:lnTo>
                    <a:lnTo>
                      <a:pt x="16" y="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5" name="任意多边形: 形状 334"/>
              <p:cNvSpPr>
                <a:spLocks noChangeAspect="1"/>
              </p:cNvSpPr>
              <p:nvPr/>
            </p:nvSpPr>
            <p:spPr bwMode="gray">
              <a:xfrm>
                <a:off x="3075" y="2192"/>
                <a:ext cx="58" cy="43"/>
              </a:xfrm>
              <a:custGeom>
                <a:avLst/>
                <a:gdLst/>
                <a:ahLst/>
                <a:cxnLst>
                  <a:cxn ang="0">
                    <a:pos x="217" y="215"/>
                  </a:cxn>
                  <a:cxn ang="0">
                    <a:pos x="36" y="136"/>
                  </a:cxn>
                  <a:cxn ang="0">
                    <a:pos x="0" y="92"/>
                  </a:cxn>
                  <a:cxn ang="0">
                    <a:pos x="17" y="89"/>
                  </a:cxn>
                  <a:cxn ang="0">
                    <a:pos x="20" y="95"/>
                  </a:cxn>
                  <a:cxn ang="0">
                    <a:pos x="17" y="107"/>
                  </a:cxn>
                  <a:cxn ang="0">
                    <a:pos x="30" y="109"/>
                  </a:cxn>
                  <a:cxn ang="0">
                    <a:pos x="35" y="107"/>
                  </a:cxn>
                  <a:cxn ang="0">
                    <a:pos x="41" y="122"/>
                  </a:cxn>
                  <a:cxn ang="0">
                    <a:pos x="70" y="124"/>
                  </a:cxn>
                  <a:cxn ang="0">
                    <a:pos x="79" y="118"/>
                  </a:cxn>
                  <a:cxn ang="0">
                    <a:pos x="110" y="114"/>
                  </a:cxn>
                  <a:cxn ang="0">
                    <a:pos x="125" y="118"/>
                  </a:cxn>
                  <a:cxn ang="0">
                    <a:pos x="159" y="119"/>
                  </a:cxn>
                  <a:cxn ang="0">
                    <a:pos x="169" y="109"/>
                  </a:cxn>
                  <a:cxn ang="0">
                    <a:pos x="180" y="106"/>
                  </a:cxn>
                  <a:cxn ang="0">
                    <a:pos x="186" y="102"/>
                  </a:cxn>
                  <a:cxn ang="0">
                    <a:pos x="184" y="97"/>
                  </a:cxn>
                  <a:cxn ang="0">
                    <a:pos x="192" y="95"/>
                  </a:cxn>
                  <a:cxn ang="0">
                    <a:pos x="195" y="91"/>
                  </a:cxn>
                  <a:cxn ang="0">
                    <a:pos x="197" y="84"/>
                  </a:cxn>
                  <a:cxn ang="0">
                    <a:pos x="201" y="76"/>
                  </a:cxn>
                  <a:cxn ang="0">
                    <a:pos x="213" y="65"/>
                  </a:cxn>
                  <a:cxn ang="0">
                    <a:pos x="219" y="59"/>
                  </a:cxn>
                  <a:cxn ang="0">
                    <a:pos x="233" y="48"/>
                  </a:cxn>
                  <a:cxn ang="0">
                    <a:pos x="238" y="43"/>
                  </a:cxn>
                  <a:cxn ang="0">
                    <a:pos x="240" y="39"/>
                  </a:cxn>
                  <a:cxn ang="0">
                    <a:pos x="245" y="32"/>
                  </a:cxn>
                  <a:cxn ang="0">
                    <a:pos x="249" y="27"/>
                  </a:cxn>
                  <a:cxn ang="0">
                    <a:pos x="270" y="10"/>
                  </a:cxn>
                  <a:cxn ang="0">
                    <a:pos x="275" y="4"/>
                  </a:cxn>
                  <a:cxn ang="0">
                    <a:pos x="276" y="12"/>
                  </a:cxn>
                  <a:cxn ang="0">
                    <a:pos x="275" y="21"/>
                  </a:cxn>
                  <a:cxn ang="0">
                    <a:pos x="285" y="25"/>
                  </a:cxn>
                  <a:cxn ang="0">
                    <a:pos x="287" y="64"/>
                  </a:cxn>
                  <a:cxn ang="0">
                    <a:pos x="255" y="73"/>
                  </a:cxn>
                  <a:cxn ang="0">
                    <a:pos x="239" y="132"/>
                  </a:cxn>
                </a:cxnLst>
                <a:rect l="0" t="0" r="r" b="b"/>
                <a:pathLst>
                  <a:path w="288" h="215">
                    <a:moveTo>
                      <a:pt x="228" y="203"/>
                    </a:moveTo>
                    <a:lnTo>
                      <a:pt x="217" y="215"/>
                    </a:lnTo>
                    <a:lnTo>
                      <a:pt x="52" y="184"/>
                    </a:lnTo>
                    <a:lnTo>
                      <a:pt x="36" y="136"/>
                    </a:lnTo>
                    <a:lnTo>
                      <a:pt x="3" y="107"/>
                    </a:lnTo>
                    <a:lnTo>
                      <a:pt x="0" y="92"/>
                    </a:lnTo>
                    <a:lnTo>
                      <a:pt x="19" y="84"/>
                    </a:lnTo>
                    <a:lnTo>
                      <a:pt x="17" y="89"/>
                    </a:lnTo>
                    <a:lnTo>
                      <a:pt x="17" y="92"/>
                    </a:lnTo>
                    <a:lnTo>
                      <a:pt x="20" y="95"/>
                    </a:lnTo>
                    <a:lnTo>
                      <a:pt x="17" y="100"/>
                    </a:lnTo>
                    <a:lnTo>
                      <a:pt x="17" y="107"/>
                    </a:lnTo>
                    <a:lnTo>
                      <a:pt x="24" y="107"/>
                    </a:lnTo>
                    <a:lnTo>
                      <a:pt x="30" y="109"/>
                    </a:lnTo>
                    <a:lnTo>
                      <a:pt x="34" y="107"/>
                    </a:lnTo>
                    <a:lnTo>
                      <a:pt x="35" y="107"/>
                    </a:lnTo>
                    <a:lnTo>
                      <a:pt x="36" y="118"/>
                    </a:lnTo>
                    <a:lnTo>
                      <a:pt x="41" y="122"/>
                    </a:lnTo>
                    <a:lnTo>
                      <a:pt x="55" y="124"/>
                    </a:lnTo>
                    <a:lnTo>
                      <a:pt x="70" y="124"/>
                    </a:lnTo>
                    <a:lnTo>
                      <a:pt x="73" y="123"/>
                    </a:lnTo>
                    <a:lnTo>
                      <a:pt x="79" y="118"/>
                    </a:lnTo>
                    <a:lnTo>
                      <a:pt x="88" y="112"/>
                    </a:lnTo>
                    <a:lnTo>
                      <a:pt x="110" y="114"/>
                    </a:lnTo>
                    <a:lnTo>
                      <a:pt x="119" y="118"/>
                    </a:lnTo>
                    <a:lnTo>
                      <a:pt x="125" y="118"/>
                    </a:lnTo>
                    <a:lnTo>
                      <a:pt x="135" y="121"/>
                    </a:lnTo>
                    <a:lnTo>
                      <a:pt x="159" y="119"/>
                    </a:lnTo>
                    <a:lnTo>
                      <a:pt x="164" y="116"/>
                    </a:lnTo>
                    <a:lnTo>
                      <a:pt x="169" y="109"/>
                    </a:lnTo>
                    <a:lnTo>
                      <a:pt x="178" y="107"/>
                    </a:lnTo>
                    <a:lnTo>
                      <a:pt x="180" y="106"/>
                    </a:lnTo>
                    <a:lnTo>
                      <a:pt x="185" y="103"/>
                    </a:lnTo>
                    <a:lnTo>
                      <a:pt x="186" y="102"/>
                    </a:lnTo>
                    <a:lnTo>
                      <a:pt x="184" y="98"/>
                    </a:lnTo>
                    <a:lnTo>
                      <a:pt x="184" y="97"/>
                    </a:lnTo>
                    <a:lnTo>
                      <a:pt x="184" y="96"/>
                    </a:lnTo>
                    <a:lnTo>
                      <a:pt x="192" y="95"/>
                    </a:lnTo>
                    <a:lnTo>
                      <a:pt x="191" y="92"/>
                    </a:lnTo>
                    <a:lnTo>
                      <a:pt x="195" y="91"/>
                    </a:lnTo>
                    <a:lnTo>
                      <a:pt x="194" y="87"/>
                    </a:lnTo>
                    <a:lnTo>
                      <a:pt x="197" y="84"/>
                    </a:lnTo>
                    <a:lnTo>
                      <a:pt x="197" y="80"/>
                    </a:lnTo>
                    <a:lnTo>
                      <a:pt x="201" y="76"/>
                    </a:lnTo>
                    <a:lnTo>
                      <a:pt x="211" y="73"/>
                    </a:lnTo>
                    <a:lnTo>
                      <a:pt x="213" y="65"/>
                    </a:lnTo>
                    <a:lnTo>
                      <a:pt x="217" y="63"/>
                    </a:lnTo>
                    <a:lnTo>
                      <a:pt x="219" y="59"/>
                    </a:lnTo>
                    <a:lnTo>
                      <a:pt x="228" y="53"/>
                    </a:lnTo>
                    <a:lnTo>
                      <a:pt x="233" y="48"/>
                    </a:lnTo>
                    <a:lnTo>
                      <a:pt x="237" y="46"/>
                    </a:lnTo>
                    <a:lnTo>
                      <a:pt x="238" y="43"/>
                    </a:lnTo>
                    <a:lnTo>
                      <a:pt x="239" y="42"/>
                    </a:lnTo>
                    <a:lnTo>
                      <a:pt x="240" y="39"/>
                    </a:lnTo>
                    <a:lnTo>
                      <a:pt x="245" y="35"/>
                    </a:lnTo>
                    <a:lnTo>
                      <a:pt x="245" y="32"/>
                    </a:lnTo>
                    <a:lnTo>
                      <a:pt x="248" y="31"/>
                    </a:lnTo>
                    <a:lnTo>
                      <a:pt x="249" y="27"/>
                    </a:lnTo>
                    <a:lnTo>
                      <a:pt x="259" y="21"/>
                    </a:lnTo>
                    <a:lnTo>
                      <a:pt x="270" y="10"/>
                    </a:lnTo>
                    <a:lnTo>
                      <a:pt x="274" y="0"/>
                    </a:lnTo>
                    <a:lnTo>
                      <a:pt x="275" y="4"/>
                    </a:lnTo>
                    <a:lnTo>
                      <a:pt x="277" y="10"/>
                    </a:lnTo>
                    <a:lnTo>
                      <a:pt x="276" y="12"/>
                    </a:lnTo>
                    <a:lnTo>
                      <a:pt x="277" y="16"/>
                    </a:lnTo>
                    <a:lnTo>
                      <a:pt x="275" y="21"/>
                    </a:lnTo>
                    <a:lnTo>
                      <a:pt x="277" y="22"/>
                    </a:lnTo>
                    <a:lnTo>
                      <a:pt x="285" y="25"/>
                    </a:lnTo>
                    <a:lnTo>
                      <a:pt x="288" y="31"/>
                    </a:lnTo>
                    <a:lnTo>
                      <a:pt x="287" y="64"/>
                    </a:lnTo>
                    <a:lnTo>
                      <a:pt x="288" y="73"/>
                    </a:lnTo>
                    <a:lnTo>
                      <a:pt x="255" y="73"/>
                    </a:lnTo>
                    <a:lnTo>
                      <a:pt x="272" y="119"/>
                    </a:lnTo>
                    <a:lnTo>
                      <a:pt x="239" y="132"/>
                    </a:lnTo>
                    <a:lnTo>
                      <a:pt x="228" y="20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36" name="组合 335"/>
              <p:cNvGrpSpPr>
                <a:grpSpLocks noChangeAspect="1"/>
              </p:cNvGrpSpPr>
              <p:nvPr/>
            </p:nvGrpSpPr>
            <p:grpSpPr bwMode="gray">
              <a:xfrm>
                <a:off x="2802" y="1979"/>
                <a:ext cx="205" cy="88"/>
                <a:chOff x="2802" y="1979"/>
                <a:chExt cx="205" cy="88"/>
              </a:xfrm>
              <a:grpFill/>
            </p:grpSpPr>
            <p:sp>
              <p:nvSpPr>
                <p:cNvPr id="340" name="任意多边形: 形状 339"/>
                <p:cNvSpPr>
                  <a:spLocks noChangeAspect="1"/>
                </p:cNvSpPr>
                <p:nvPr/>
              </p:nvSpPr>
              <p:spPr bwMode="gray">
                <a:xfrm>
                  <a:off x="2803" y="1979"/>
                  <a:ext cx="204" cy="88"/>
                </a:xfrm>
                <a:custGeom>
                  <a:avLst/>
                  <a:gdLst/>
                  <a:ahLst/>
                  <a:cxnLst>
                    <a:cxn ang="0">
                      <a:pos x="552" y="379"/>
                    </a:cxn>
                    <a:cxn ang="0">
                      <a:pos x="503" y="390"/>
                    </a:cxn>
                    <a:cxn ang="0">
                      <a:pos x="460" y="379"/>
                    </a:cxn>
                    <a:cxn ang="0">
                      <a:pos x="408" y="418"/>
                    </a:cxn>
                    <a:cxn ang="0">
                      <a:pos x="341" y="409"/>
                    </a:cxn>
                    <a:cxn ang="0">
                      <a:pos x="283" y="370"/>
                    </a:cxn>
                    <a:cxn ang="0">
                      <a:pos x="245" y="391"/>
                    </a:cxn>
                    <a:cxn ang="0">
                      <a:pos x="196" y="417"/>
                    </a:cxn>
                    <a:cxn ang="0">
                      <a:pos x="164" y="381"/>
                    </a:cxn>
                    <a:cxn ang="0">
                      <a:pos x="143" y="380"/>
                    </a:cxn>
                    <a:cxn ang="0">
                      <a:pos x="107" y="386"/>
                    </a:cxn>
                    <a:cxn ang="0">
                      <a:pos x="79" y="378"/>
                    </a:cxn>
                    <a:cxn ang="0">
                      <a:pos x="118" y="362"/>
                    </a:cxn>
                    <a:cxn ang="0">
                      <a:pos x="67" y="355"/>
                    </a:cxn>
                    <a:cxn ang="0">
                      <a:pos x="64" y="325"/>
                    </a:cxn>
                    <a:cxn ang="0">
                      <a:pos x="52" y="312"/>
                    </a:cxn>
                    <a:cxn ang="0">
                      <a:pos x="37" y="283"/>
                    </a:cxn>
                    <a:cxn ang="0">
                      <a:pos x="10" y="268"/>
                    </a:cxn>
                    <a:cxn ang="0">
                      <a:pos x="22" y="246"/>
                    </a:cxn>
                    <a:cxn ang="0">
                      <a:pos x="52" y="260"/>
                    </a:cxn>
                    <a:cxn ang="0">
                      <a:pos x="44" y="226"/>
                    </a:cxn>
                    <a:cxn ang="0">
                      <a:pos x="43" y="186"/>
                    </a:cxn>
                    <a:cxn ang="0">
                      <a:pos x="3" y="160"/>
                    </a:cxn>
                    <a:cxn ang="0">
                      <a:pos x="35" y="122"/>
                    </a:cxn>
                    <a:cxn ang="0">
                      <a:pos x="91" y="126"/>
                    </a:cxn>
                    <a:cxn ang="0">
                      <a:pos x="108" y="123"/>
                    </a:cxn>
                    <a:cxn ang="0">
                      <a:pos x="151" y="111"/>
                    </a:cxn>
                    <a:cxn ang="0">
                      <a:pos x="196" y="94"/>
                    </a:cxn>
                    <a:cxn ang="0">
                      <a:pos x="167" y="83"/>
                    </a:cxn>
                    <a:cxn ang="0">
                      <a:pos x="180" y="66"/>
                    </a:cxn>
                    <a:cxn ang="0">
                      <a:pos x="253" y="74"/>
                    </a:cxn>
                    <a:cxn ang="0">
                      <a:pos x="318" y="41"/>
                    </a:cxn>
                    <a:cxn ang="0">
                      <a:pos x="398" y="7"/>
                    </a:cxn>
                    <a:cxn ang="0">
                      <a:pos x="493" y="0"/>
                    </a:cxn>
                    <a:cxn ang="0">
                      <a:pos x="533" y="35"/>
                    </a:cxn>
                    <a:cxn ang="0">
                      <a:pos x="623" y="80"/>
                    </a:cxn>
                    <a:cxn ang="0">
                      <a:pos x="693" y="77"/>
                    </a:cxn>
                    <a:cxn ang="0">
                      <a:pos x="838" y="40"/>
                    </a:cxn>
                    <a:cxn ang="0">
                      <a:pos x="887" y="43"/>
                    </a:cxn>
                    <a:cxn ang="0">
                      <a:pos x="919" y="42"/>
                    </a:cxn>
                    <a:cxn ang="0">
                      <a:pos x="958" y="89"/>
                    </a:cxn>
                    <a:cxn ang="0">
                      <a:pos x="990" y="143"/>
                    </a:cxn>
                    <a:cxn ang="0">
                      <a:pos x="1001" y="186"/>
                    </a:cxn>
                    <a:cxn ang="0">
                      <a:pos x="997" y="263"/>
                    </a:cxn>
                    <a:cxn ang="0">
                      <a:pos x="1022" y="341"/>
                    </a:cxn>
                    <a:cxn ang="0">
                      <a:pos x="942" y="336"/>
                    </a:cxn>
                    <a:cxn ang="0">
                      <a:pos x="887" y="342"/>
                    </a:cxn>
                    <a:cxn ang="0">
                      <a:pos x="820" y="354"/>
                    </a:cxn>
                    <a:cxn ang="0">
                      <a:pos x="767" y="368"/>
                    </a:cxn>
                    <a:cxn ang="0">
                      <a:pos x="678" y="366"/>
                    </a:cxn>
                    <a:cxn ang="0">
                      <a:pos x="626" y="380"/>
                    </a:cxn>
                    <a:cxn ang="0">
                      <a:pos x="597" y="379"/>
                    </a:cxn>
                    <a:cxn ang="0">
                      <a:pos x="578" y="370"/>
                    </a:cxn>
                    <a:cxn ang="0">
                      <a:pos x="579" y="408"/>
                    </a:cxn>
                    <a:cxn ang="0">
                      <a:pos x="560" y="418"/>
                    </a:cxn>
                    <a:cxn ang="0">
                      <a:pos x="542" y="435"/>
                    </a:cxn>
                  </a:cxnLst>
                  <a:rect l="0" t="0" r="r" b="b"/>
                  <a:pathLst>
                    <a:path w="1022" h="439">
                      <a:moveTo>
                        <a:pt x="538" y="424"/>
                      </a:moveTo>
                      <a:lnTo>
                        <a:pt x="535" y="411"/>
                      </a:lnTo>
                      <a:lnTo>
                        <a:pt x="538" y="395"/>
                      </a:lnTo>
                      <a:lnTo>
                        <a:pt x="548" y="389"/>
                      </a:lnTo>
                      <a:lnTo>
                        <a:pt x="552" y="379"/>
                      </a:lnTo>
                      <a:lnTo>
                        <a:pt x="543" y="370"/>
                      </a:lnTo>
                      <a:lnTo>
                        <a:pt x="526" y="378"/>
                      </a:lnTo>
                      <a:lnTo>
                        <a:pt x="524" y="389"/>
                      </a:lnTo>
                      <a:lnTo>
                        <a:pt x="516" y="391"/>
                      </a:lnTo>
                      <a:lnTo>
                        <a:pt x="503" y="390"/>
                      </a:lnTo>
                      <a:lnTo>
                        <a:pt x="493" y="381"/>
                      </a:lnTo>
                      <a:lnTo>
                        <a:pt x="484" y="376"/>
                      </a:lnTo>
                      <a:lnTo>
                        <a:pt x="477" y="374"/>
                      </a:lnTo>
                      <a:lnTo>
                        <a:pt x="471" y="374"/>
                      </a:lnTo>
                      <a:lnTo>
                        <a:pt x="460" y="379"/>
                      </a:lnTo>
                      <a:lnTo>
                        <a:pt x="441" y="397"/>
                      </a:lnTo>
                      <a:lnTo>
                        <a:pt x="436" y="406"/>
                      </a:lnTo>
                      <a:lnTo>
                        <a:pt x="427" y="407"/>
                      </a:lnTo>
                      <a:lnTo>
                        <a:pt x="419" y="414"/>
                      </a:lnTo>
                      <a:lnTo>
                        <a:pt x="408" y="418"/>
                      </a:lnTo>
                      <a:lnTo>
                        <a:pt x="397" y="417"/>
                      </a:lnTo>
                      <a:lnTo>
                        <a:pt x="379" y="422"/>
                      </a:lnTo>
                      <a:lnTo>
                        <a:pt x="369" y="427"/>
                      </a:lnTo>
                      <a:lnTo>
                        <a:pt x="350" y="421"/>
                      </a:lnTo>
                      <a:lnTo>
                        <a:pt x="341" y="409"/>
                      </a:lnTo>
                      <a:lnTo>
                        <a:pt x="337" y="402"/>
                      </a:lnTo>
                      <a:lnTo>
                        <a:pt x="331" y="397"/>
                      </a:lnTo>
                      <a:lnTo>
                        <a:pt x="321" y="391"/>
                      </a:lnTo>
                      <a:lnTo>
                        <a:pt x="295" y="379"/>
                      </a:lnTo>
                      <a:lnTo>
                        <a:pt x="283" y="370"/>
                      </a:lnTo>
                      <a:lnTo>
                        <a:pt x="267" y="368"/>
                      </a:lnTo>
                      <a:lnTo>
                        <a:pt x="257" y="370"/>
                      </a:lnTo>
                      <a:lnTo>
                        <a:pt x="248" y="370"/>
                      </a:lnTo>
                      <a:lnTo>
                        <a:pt x="245" y="379"/>
                      </a:lnTo>
                      <a:lnTo>
                        <a:pt x="245" y="391"/>
                      </a:lnTo>
                      <a:lnTo>
                        <a:pt x="242" y="396"/>
                      </a:lnTo>
                      <a:lnTo>
                        <a:pt x="240" y="407"/>
                      </a:lnTo>
                      <a:lnTo>
                        <a:pt x="220" y="412"/>
                      </a:lnTo>
                      <a:lnTo>
                        <a:pt x="207" y="417"/>
                      </a:lnTo>
                      <a:lnTo>
                        <a:pt x="196" y="417"/>
                      </a:lnTo>
                      <a:lnTo>
                        <a:pt x="186" y="414"/>
                      </a:lnTo>
                      <a:lnTo>
                        <a:pt x="176" y="409"/>
                      </a:lnTo>
                      <a:lnTo>
                        <a:pt x="167" y="401"/>
                      </a:lnTo>
                      <a:lnTo>
                        <a:pt x="164" y="386"/>
                      </a:lnTo>
                      <a:lnTo>
                        <a:pt x="164" y="381"/>
                      </a:lnTo>
                      <a:lnTo>
                        <a:pt x="156" y="378"/>
                      </a:lnTo>
                      <a:lnTo>
                        <a:pt x="154" y="382"/>
                      </a:lnTo>
                      <a:lnTo>
                        <a:pt x="155" y="386"/>
                      </a:lnTo>
                      <a:lnTo>
                        <a:pt x="151" y="386"/>
                      </a:lnTo>
                      <a:lnTo>
                        <a:pt x="143" y="380"/>
                      </a:lnTo>
                      <a:lnTo>
                        <a:pt x="137" y="374"/>
                      </a:lnTo>
                      <a:lnTo>
                        <a:pt x="134" y="373"/>
                      </a:lnTo>
                      <a:lnTo>
                        <a:pt x="119" y="374"/>
                      </a:lnTo>
                      <a:lnTo>
                        <a:pt x="117" y="380"/>
                      </a:lnTo>
                      <a:lnTo>
                        <a:pt x="107" y="386"/>
                      </a:lnTo>
                      <a:lnTo>
                        <a:pt x="105" y="386"/>
                      </a:lnTo>
                      <a:lnTo>
                        <a:pt x="108" y="379"/>
                      </a:lnTo>
                      <a:lnTo>
                        <a:pt x="107" y="375"/>
                      </a:lnTo>
                      <a:lnTo>
                        <a:pt x="73" y="385"/>
                      </a:lnTo>
                      <a:lnTo>
                        <a:pt x="79" y="378"/>
                      </a:lnTo>
                      <a:lnTo>
                        <a:pt x="87" y="371"/>
                      </a:lnTo>
                      <a:lnTo>
                        <a:pt x="101" y="371"/>
                      </a:lnTo>
                      <a:lnTo>
                        <a:pt x="108" y="368"/>
                      </a:lnTo>
                      <a:lnTo>
                        <a:pt x="110" y="366"/>
                      </a:lnTo>
                      <a:lnTo>
                        <a:pt x="118" y="362"/>
                      </a:lnTo>
                      <a:lnTo>
                        <a:pt x="122" y="357"/>
                      </a:lnTo>
                      <a:lnTo>
                        <a:pt x="113" y="355"/>
                      </a:lnTo>
                      <a:lnTo>
                        <a:pt x="92" y="360"/>
                      </a:lnTo>
                      <a:lnTo>
                        <a:pt x="69" y="360"/>
                      </a:lnTo>
                      <a:lnTo>
                        <a:pt x="67" y="355"/>
                      </a:lnTo>
                      <a:lnTo>
                        <a:pt x="79" y="344"/>
                      </a:lnTo>
                      <a:lnTo>
                        <a:pt x="71" y="336"/>
                      </a:lnTo>
                      <a:lnTo>
                        <a:pt x="68" y="333"/>
                      </a:lnTo>
                      <a:lnTo>
                        <a:pt x="63" y="333"/>
                      </a:lnTo>
                      <a:lnTo>
                        <a:pt x="64" y="325"/>
                      </a:lnTo>
                      <a:lnTo>
                        <a:pt x="69" y="321"/>
                      </a:lnTo>
                      <a:lnTo>
                        <a:pt x="71" y="316"/>
                      </a:lnTo>
                      <a:lnTo>
                        <a:pt x="64" y="317"/>
                      </a:lnTo>
                      <a:lnTo>
                        <a:pt x="57" y="320"/>
                      </a:lnTo>
                      <a:lnTo>
                        <a:pt x="52" y="312"/>
                      </a:lnTo>
                      <a:lnTo>
                        <a:pt x="59" y="309"/>
                      </a:lnTo>
                      <a:lnTo>
                        <a:pt x="60" y="300"/>
                      </a:lnTo>
                      <a:lnTo>
                        <a:pt x="56" y="290"/>
                      </a:lnTo>
                      <a:lnTo>
                        <a:pt x="51" y="287"/>
                      </a:lnTo>
                      <a:lnTo>
                        <a:pt x="37" y="283"/>
                      </a:lnTo>
                      <a:lnTo>
                        <a:pt x="30" y="277"/>
                      </a:lnTo>
                      <a:lnTo>
                        <a:pt x="20" y="279"/>
                      </a:lnTo>
                      <a:lnTo>
                        <a:pt x="16" y="277"/>
                      </a:lnTo>
                      <a:lnTo>
                        <a:pt x="10" y="271"/>
                      </a:lnTo>
                      <a:lnTo>
                        <a:pt x="10" y="268"/>
                      </a:lnTo>
                      <a:lnTo>
                        <a:pt x="16" y="266"/>
                      </a:lnTo>
                      <a:lnTo>
                        <a:pt x="17" y="256"/>
                      </a:lnTo>
                      <a:lnTo>
                        <a:pt x="16" y="251"/>
                      </a:lnTo>
                      <a:lnTo>
                        <a:pt x="19" y="245"/>
                      </a:lnTo>
                      <a:lnTo>
                        <a:pt x="22" y="246"/>
                      </a:lnTo>
                      <a:lnTo>
                        <a:pt x="28" y="262"/>
                      </a:lnTo>
                      <a:lnTo>
                        <a:pt x="35" y="263"/>
                      </a:lnTo>
                      <a:lnTo>
                        <a:pt x="43" y="262"/>
                      </a:lnTo>
                      <a:lnTo>
                        <a:pt x="54" y="262"/>
                      </a:lnTo>
                      <a:lnTo>
                        <a:pt x="52" y="260"/>
                      </a:lnTo>
                      <a:lnTo>
                        <a:pt x="42" y="255"/>
                      </a:lnTo>
                      <a:lnTo>
                        <a:pt x="37" y="246"/>
                      </a:lnTo>
                      <a:lnTo>
                        <a:pt x="38" y="239"/>
                      </a:lnTo>
                      <a:lnTo>
                        <a:pt x="47" y="231"/>
                      </a:lnTo>
                      <a:lnTo>
                        <a:pt x="44" y="226"/>
                      </a:lnTo>
                      <a:lnTo>
                        <a:pt x="38" y="220"/>
                      </a:lnTo>
                      <a:lnTo>
                        <a:pt x="38" y="214"/>
                      </a:lnTo>
                      <a:lnTo>
                        <a:pt x="32" y="206"/>
                      </a:lnTo>
                      <a:lnTo>
                        <a:pt x="33" y="195"/>
                      </a:lnTo>
                      <a:lnTo>
                        <a:pt x="43" y="186"/>
                      </a:lnTo>
                      <a:lnTo>
                        <a:pt x="41" y="182"/>
                      </a:lnTo>
                      <a:lnTo>
                        <a:pt x="25" y="186"/>
                      </a:lnTo>
                      <a:lnTo>
                        <a:pt x="0" y="186"/>
                      </a:lnTo>
                      <a:lnTo>
                        <a:pt x="0" y="181"/>
                      </a:lnTo>
                      <a:lnTo>
                        <a:pt x="3" y="160"/>
                      </a:lnTo>
                      <a:lnTo>
                        <a:pt x="8" y="150"/>
                      </a:lnTo>
                      <a:lnTo>
                        <a:pt x="14" y="149"/>
                      </a:lnTo>
                      <a:lnTo>
                        <a:pt x="20" y="138"/>
                      </a:lnTo>
                      <a:lnTo>
                        <a:pt x="27" y="132"/>
                      </a:lnTo>
                      <a:lnTo>
                        <a:pt x="35" y="122"/>
                      </a:lnTo>
                      <a:lnTo>
                        <a:pt x="48" y="123"/>
                      </a:lnTo>
                      <a:lnTo>
                        <a:pt x="63" y="118"/>
                      </a:lnTo>
                      <a:lnTo>
                        <a:pt x="68" y="123"/>
                      </a:lnTo>
                      <a:lnTo>
                        <a:pt x="80" y="127"/>
                      </a:lnTo>
                      <a:lnTo>
                        <a:pt x="91" y="126"/>
                      </a:lnTo>
                      <a:lnTo>
                        <a:pt x="87" y="112"/>
                      </a:lnTo>
                      <a:lnTo>
                        <a:pt x="96" y="113"/>
                      </a:lnTo>
                      <a:lnTo>
                        <a:pt x="102" y="117"/>
                      </a:lnTo>
                      <a:lnTo>
                        <a:pt x="101" y="122"/>
                      </a:lnTo>
                      <a:lnTo>
                        <a:pt x="108" y="123"/>
                      </a:lnTo>
                      <a:lnTo>
                        <a:pt x="122" y="121"/>
                      </a:lnTo>
                      <a:lnTo>
                        <a:pt x="149" y="121"/>
                      </a:lnTo>
                      <a:lnTo>
                        <a:pt x="161" y="120"/>
                      </a:lnTo>
                      <a:lnTo>
                        <a:pt x="160" y="113"/>
                      </a:lnTo>
                      <a:lnTo>
                        <a:pt x="151" y="111"/>
                      </a:lnTo>
                      <a:lnTo>
                        <a:pt x="150" y="107"/>
                      </a:lnTo>
                      <a:lnTo>
                        <a:pt x="160" y="104"/>
                      </a:lnTo>
                      <a:lnTo>
                        <a:pt x="204" y="100"/>
                      </a:lnTo>
                      <a:lnTo>
                        <a:pt x="204" y="96"/>
                      </a:lnTo>
                      <a:lnTo>
                        <a:pt x="196" y="94"/>
                      </a:lnTo>
                      <a:lnTo>
                        <a:pt x="189" y="96"/>
                      </a:lnTo>
                      <a:lnTo>
                        <a:pt x="176" y="94"/>
                      </a:lnTo>
                      <a:lnTo>
                        <a:pt x="173" y="90"/>
                      </a:lnTo>
                      <a:lnTo>
                        <a:pt x="170" y="89"/>
                      </a:lnTo>
                      <a:lnTo>
                        <a:pt x="167" y="83"/>
                      </a:lnTo>
                      <a:lnTo>
                        <a:pt x="161" y="79"/>
                      </a:lnTo>
                      <a:lnTo>
                        <a:pt x="164" y="73"/>
                      </a:lnTo>
                      <a:lnTo>
                        <a:pt x="170" y="62"/>
                      </a:lnTo>
                      <a:lnTo>
                        <a:pt x="171" y="66"/>
                      </a:lnTo>
                      <a:lnTo>
                        <a:pt x="180" y="66"/>
                      </a:lnTo>
                      <a:lnTo>
                        <a:pt x="193" y="69"/>
                      </a:lnTo>
                      <a:lnTo>
                        <a:pt x="231" y="68"/>
                      </a:lnTo>
                      <a:lnTo>
                        <a:pt x="242" y="72"/>
                      </a:lnTo>
                      <a:lnTo>
                        <a:pt x="248" y="75"/>
                      </a:lnTo>
                      <a:lnTo>
                        <a:pt x="253" y="74"/>
                      </a:lnTo>
                      <a:lnTo>
                        <a:pt x="274" y="77"/>
                      </a:lnTo>
                      <a:lnTo>
                        <a:pt x="288" y="70"/>
                      </a:lnTo>
                      <a:lnTo>
                        <a:pt x="295" y="57"/>
                      </a:lnTo>
                      <a:lnTo>
                        <a:pt x="307" y="51"/>
                      </a:lnTo>
                      <a:lnTo>
                        <a:pt x="318" y="41"/>
                      </a:lnTo>
                      <a:lnTo>
                        <a:pt x="332" y="36"/>
                      </a:lnTo>
                      <a:lnTo>
                        <a:pt x="343" y="26"/>
                      </a:lnTo>
                      <a:lnTo>
                        <a:pt x="355" y="19"/>
                      </a:lnTo>
                      <a:lnTo>
                        <a:pt x="381" y="9"/>
                      </a:lnTo>
                      <a:lnTo>
                        <a:pt x="398" y="7"/>
                      </a:lnTo>
                      <a:lnTo>
                        <a:pt x="414" y="5"/>
                      </a:lnTo>
                      <a:lnTo>
                        <a:pt x="436" y="8"/>
                      </a:lnTo>
                      <a:lnTo>
                        <a:pt x="473" y="8"/>
                      </a:lnTo>
                      <a:lnTo>
                        <a:pt x="485" y="2"/>
                      </a:lnTo>
                      <a:lnTo>
                        <a:pt x="493" y="0"/>
                      </a:lnTo>
                      <a:lnTo>
                        <a:pt x="499" y="3"/>
                      </a:lnTo>
                      <a:lnTo>
                        <a:pt x="499" y="10"/>
                      </a:lnTo>
                      <a:lnTo>
                        <a:pt x="506" y="21"/>
                      </a:lnTo>
                      <a:lnTo>
                        <a:pt x="520" y="29"/>
                      </a:lnTo>
                      <a:lnTo>
                        <a:pt x="533" y="35"/>
                      </a:lnTo>
                      <a:lnTo>
                        <a:pt x="546" y="26"/>
                      </a:lnTo>
                      <a:lnTo>
                        <a:pt x="553" y="37"/>
                      </a:lnTo>
                      <a:lnTo>
                        <a:pt x="560" y="58"/>
                      </a:lnTo>
                      <a:lnTo>
                        <a:pt x="587" y="61"/>
                      </a:lnTo>
                      <a:lnTo>
                        <a:pt x="623" y="80"/>
                      </a:lnTo>
                      <a:lnTo>
                        <a:pt x="629" y="77"/>
                      </a:lnTo>
                      <a:lnTo>
                        <a:pt x="635" y="74"/>
                      </a:lnTo>
                      <a:lnTo>
                        <a:pt x="656" y="84"/>
                      </a:lnTo>
                      <a:lnTo>
                        <a:pt x="677" y="83"/>
                      </a:lnTo>
                      <a:lnTo>
                        <a:pt x="693" y="77"/>
                      </a:lnTo>
                      <a:lnTo>
                        <a:pt x="724" y="72"/>
                      </a:lnTo>
                      <a:lnTo>
                        <a:pt x="758" y="80"/>
                      </a:lnTo>
                      <a:lnTo>
                        <a:pt x="779" y="79"/>
                      </a:lnTo>
                      <a:lnTo>
                        <a:pt x="820" y="51"/>
                      </a:lnTo>
                      <a:lnTo>
                        <a:pt x="838" y="40"/>
                      </a:lnTo>
                      <a:lnTo>
                        <a:pt x="840" y="35"/>
                      </a:lnTo>
                      <a:lnTo>
                        <a:pt x="847" y="41"/>
                      </a:lnTo>
                      <a:lnTo>
                        <a:pt x="855" y="41"/>
                      </a:lnTo>
                      <a:lnTo>
                        <a:pt x="868" y="37"/>
                      </a:lnTo>
                      <a:lnTo>
                        <a:pt x="887" y="43"/>
                      </a:lnTo>
                      <a:lnTo>
                        <a:pt x="893" y="43"/>
                      </a:lnTo>
                      <a:lnTo>
                        <a:pt x="898" y="36"/>
                      </a:lnTo>
                      <a:lnTo>
                        <a:pt x="903" y="32"/>
                      </a:lnTo>
                      <a:lnTo>
                        <a:pt x="911" y="35"/>
                      </a:lnTo>
                      <a:lnTo>
                        <a:pt x="919" y="42"/>
                      </a:lnTo>
                      <a:lnTo>
                        <a:pt x="930" y="58"/>
                      </a:lnTo>
                      <a:lnTo>
                        <a:pt x="935" y="59"/>
                      </a:lnTo>
                      <a:lnTo>
                        <a:pt x="944" y="69"/>
                      </a:lnTo>
                      <a:lnTo>
                        <a:pt x="951" y="75"/>
                      </a:lnTo>
                      <a:lnTo>
                        <a:pt x="958" y="89"/>
                      </a:lnTo>
                      <a:lnTo>
                        <a:pt x="960" y="109"/>
                      </a:lnTo>
                      <a:lnTo>
                        <a:pt x="963" y="123"/>
                      </a:lnTo>
                      <a:lnTo>
                        <a:pt x="971" y="133"/>
                      </a:lnTo>
                      <a:lnTo>
                        <a:pt x="982" y="137"/>
                      </a:lnTo>
                      <a:lnTo>
                        <a:pt x="990" y="143"/>
                      </a:lnTo>
                      <a:lnTo>
                        <a:pt x="1000" y="153"/>
                      </a:lnTo>
                      <a:lnTo>
                        <a:pt x="1008" y="156"/>
                      </a:lnTo>
                      <a:lnTo>
                        <a:pt x="1012" y="161"/>
                      </a:lnTo>
                      <a:lnTo>
                        <a:pt x="1003" y="179"/>
                      </a:lnTo>
                      <a:lnTo>
                        <a:pt x="1001" y="186"/>
                      </a:lnTo>
                      <a:lnTo>
                        <a:pt x="987" y="195"/>
                      </a:lnTo>
                      <a:lnTo>
                        <a:pt x="988" y="202"/>
                      </a:lnTo>
                      <a:lnTo>
                        <a:pt x="995" y="219"/>
                      </a:lnTo>
                      <a:lnTo>
                        <a:pt x="997" y="246"/>
                      </a:lnTo>
                      <a:lnTo>
                        <a:pt x="997" y="263"/>
                      </a:lnTo>
                      <a:lnTo>
                        <a:pt x="999" y="279"/>
                      </a:lnTo>
                      <a:lnTo>
                        <a:pt x="995" y="300"/>
                      </a:lnTo>
                      <a:lnTo>
                        <a:pt x="1009" y="308"/>
                      </a:lnTo>
                      <a:lnTo>
                        <a:pt x="1021" y="325"/>
                      </a:lnTo>
                      <a:lnTo>
                        <a:pt x="1022" y="341"/>
                      </a:lnTo>
                      <a:lnTo>
                        <a:pt x="1015" y="348"/>
                      </a:lnTo>
                      <a:lnTo>
                        <a:pt x="1000" y="347"/>
                      </a:lnTo>
                      <a:lnTo>
                        <a:pt x="990" y="336"/>
                      </a:lnTo>
                      <a:lnTo>
                        <a:pt x="973" y="337"/>
                      </a:lnTo>
                      <a:lnTo>
                        <a:pt x="942" y="336"/>
                      </a:lnTo>
                      <a:lnTo>
                        <a:pt x="922" y="327"/>
                      </a:lnTo>
                      <a:lnTo>
                        <a:pt x="897" y="348"/>
                      </a:lnTo>
                      <a:lnTo>
                        <a:pt x="888" y="349"/>
                      </a:lnTo>
                      <a:lnTo>
                        <a:pt x="887" y="347"/>
                      </a:lnTo>
                      <a:lnTo>
                        <a:pt x="887" y="342"/>
                      </a:lnTo>
                      <a:lnTo>
                        <a:pt x="883" y="339"/>
                      </a:lnTo>
                      <a:lnTo>
                        <a:pt x="881" y="337"/>
                      </a:lnTo>
                      <a:lnTo>
                        <a:pt x="872" y="344"/>
                      </a:lnTo>
                      <a:lnTo>
                        <a:pt x="855" y="352"/>
                      </a:lnTo>
                      <a:lnTo>
                        <a:pt x="820" y="354"/>
                      </a:lnTo>
                      <a:lnTo>
                        <a:pt x="810" y="351"/>
                      </a:lnTo>
                      <a:lnTo>
                        <a:pt x="801" y="351"/>
                      </a:lnTo>
                      <a:lnTo>
                        <a:pt x="785" y="355"/>
                      </a:lnTo>
                      <a:lnTo>
                        <a:pt x="775" y="364"/>
                      </a:lnTo>
                      <a:lnTo>
                        <a:pt x="767" y="368"/>
                      </a:lnTo>
                      <a:lnTo>
                        <a:pt x="754" y="371"/>
                      </a:lnTo>
                      <a:lnTo>
                        <a:pt x="750" y="375"/>
                      </a:lnTo>
                      <a:lnTo>
                        <a:pt x="716" y="381"/>
                      </a:lnTo>
                      <a:lnTo>
                        <a:pt x="689" y="378"/>
                      </a:lnTo>
                      <a:lnTo>
                        <a:pt x="678" y="366"/>
                      </a:lnTo>
                      <a:lnTo>
                        <a:pt x="671" y="365"/>
                      </a:lnTo>
                      <a:lnTo>
                        <a:pt x="657" y="366"/>
                      </a:lnTo>
                      <a:lnTo>
                        <a:pt x="648" y="373"/>
                      </a:lnTo>
                      <a:lnTo>
                        <a:pt x="634" y="378"/>
                      </a:lnTo>
                      <a:lnTo>
                        <a:pt x="626" y="380"/>
                      </a:lnTo>
                      <a:lnTo>
                        <a:pt x="622" y="384"/>
                      </a:lnTo>
                      <a:lnTo>
                        <a:pt x="607" y="381"/>
                      </a:lnTo>
                      <a:lnTo>
                        <a:pt x="598" y="384"/>
                      </a:lnTo>
                      <a:lnTo>
                        <a:pt x="597" y="381"/>
                      </a:lnTo>
                      <a:lnTo>
                        <a:pt x="597" y="379"/>
                      </a:lnTo>
                      <a:lnTo>
                        <a:pt x="597" y="378"/>
                      </a:lnTo>
                      <a:lnTo>
                        <a:pt x="597" y="378"/>
                      </a:lnTo>
                      <a:lnTo>
                        <a:pt x="592" y="374"/>
                      </a:lnTo>
                      <a:lnTo>
                        <a:pt x="583" y="373"/>
                      </a:lnTo>
                      <a:lnTo>
                        <a:pt x="578" y="370"/>
                      </a:lnTo>
                      <a:lnTo>
                        <a:pt x="573" y="381"/>
                      </a:lnTo>
                      <a:lnTo>
                        <a:pt x="571" y="382"/>
                      </a:lnTo>
                      <a:lnTo>
                        <a:pt x="571" y="387"/>
                      </a:lnTo>
                      <a:lnTo>
                        <a:pt x="569" y="396"/>
                      </a:lnTo>
                      <a:lnTo>
                        <a:pt x="579" y="408"/>
                      </a:lnTo>
                      <a:lnTo>
                        <a:pt x="579" y="411"/>
                      </a:lnTo>
                      <a:lnTo>
                        <a:pt x="576" y="412"/>
                      </a:lnTo>
                      <a:lnTo>
                        <a:pt x="569" y="412"/>
                      </a:lnTo>
                      <a:lnTo>
                        <a:pt x="560" y="414"/>
                      </a:lnTo>
                      <a:lnTo>
                        <a:pt x="560" y="418"/>
                      </a:lnTo>
                      <a:lnTo>
                        <a:pt x="560" y="427"/>
                      </a:lnTo>
                      <a:lnTo>
                        <a:pt x="554" y="432"/>
                      </a:lnTo>
                      <a:lnTo>
                        <a:pt x="551" y="433"/>
                      </a:lnTo>
                      <a:lnTo>
                        <a:pt x="548" y="439"/>
                      </a:lnTo>
                      <a:lnTo>
                        <a:pt x="542" y="435"/>
                      </a:lnTo>
                      <a:lnTo>
                        <a:pt x="540" y="432"/>
                      </a:lnTo>
                      <a:lnTo>
                        <a:pt x="536" y="432"/>
                      </a:lnTo>
                      <a:lnTo>
                        <a:pt x="538" y="42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41" name="任意多边形: 形状 340"/>
                <p:cNvSpPr>
                  <a:spLocks noChangeAspect="1"/>
                </p:cNvSpPr>
                <p:nvPr/>
              </p:nvSpPr>
              <p:spPr bwMode="gray">
                <a:xfrm>
                  <a:off x="2802" y="1980"/>
                  <a:ext cx="33" cy="28"/>
                </a:xfrm>
                <a:custGeom>
                  <a:avLst/>
                  <a:gdLst/>
                  <a:ahLst/>
                  <a:cxnLst>
                    <a:cxn ang="0">
                      <a:pos x="108" y="8"/>
                    </a:cxn>
                    <a:cxn ang="0">
                      <a:pos x="100" y="6"/>
                    </a:cxn>
                    <a:cxn ang="0">
                      <a:pos x="77" y="10"/>
                    </a:cxn>
                    <a:cxn ang="0">
                      <a:pos x="59" y="0"/>
                    </a:cxn>
                    <a:cxn ang="0">
                      <a:pos x="39" y="8"/>
                    </a:cxn>
                    <a:cxn ang="0">
                      <a:pos x="25" y="10"/>
                    </a:cxn>
                    <a:cxn ang="0">
                      <a:pos x="16" y="18"/>
                    </a:cxn>
                    <a:cxn ang="0">
                      <a:pos x="19" y="24"/>
                    </a:cxn>
                    <a:cxn ang="0">
                      <a:pos x="28" y="31"/>
                    </a:cxn>
                    <a:cxn ang="0">
                      <a:pos x="27" y="42"/>
                    </a:cxn>
                    <a:cxn ang="0">
                      <a:pos x="16" y="51"/>
                    </a:cxn>
                    <a:cxn ang="0">
                      <a:pos x="14" y="67"/>
                    </a:cxn>
                    <a:cxn ang="0">
                      <a:pos x="10" y="81"/>
                    </a:cxn>
                    <a:cxn ang="0">
                      <a:pos x="0" y="96"/>
                    </a:cxn>
                    <a:cxn ang="0">
                      <a:pos x="3" y="100"/>
                    </a:cxn>
                    <a:cxn ang="0">
                      <a:pos x="10" y="104"/>
                    </a:cxn>
                    <a:cxn ang="0">
                      <a:pos x="43" y="100"/>
                    </a:cxn>
                    <a:cxn ang="0">
                      <a:pos x="36" y="107"/>
                    </a:cxn>
                    <a:cxn ang="0">
                      <a:pos x="21" y="113"/>
                    </a:cxn>
                    <a:cxn ang="0">
                      <a:pos x="10" y="120"/>
                    </a:cxn>
                    <a:cxn ang="0">
                      <a:pos x="9" y="127"/>
                    </a:cxn>
                    <a:cxn ang="0">
                      <a:pos x="9" y="140"/>
                    </a:cxn>
                    <a:cxn ang="0">
                      <a:pos x="17" y="137"/>
                    </a:cxn>
                    <a:cxn ang="0">
                      <a:pos x="23" y="127"/>
                    </a:cxn>
                    <a:cxn ang="0">
                      <a:pos x="33" y="118"/>
                    </a:cxn>
                    <a:cxn ang="0">
                      <a:pos x="58" y="101"/>
                    </a:cxn>
                    <a:cxn ang="0">
                      <a:pos x="76" y="86"/>
                    </a:cxn>
                    <a:cxn ang="0">
                      <a:pos x="85" y="75"/>
                    </a:cxn>
                    <a:cxn ang="0">
                      <a:pos x="97" y="75"/>
                    </a:cxn>
                    <a:cxn ang="0">
                      <a:pos x="108" y="73"/>
                    </a:cxn>
                    <a:cxn ang="0">
                      <a:pos x="124" y="73"/>
                    </a:cxn>
                    <a:cxn ang="0">
                      <a:pos x="138" y="74"/>
                    </a:cxn>
                    <a:cxn ang="0">
                      <a:pos x="145" y="78"/>
                    </a:cxn>
                    <a:cxn ang="0">
                      <a:pos x="160" y="73"/>
                    </a:cxn>
                    <a:cxn ang="0">
                      <a:pos x="166" y="64"/>
                    </a:cxn>
                    <a:cxn ang="0">
                      <a:pos x="166" y="56"/>
                    </a:cxn>
                    <a:cxn ang="0">
                      <a:pos x="156" y="54"/>
                    </a:cxn>
                    <a:cxn ang="0">
                      <a:pos x="139" y="48"/>
                    </a:cxn>
                    <a:cxn ang="0">
                      <a:pos x="125" y="42"/>
                    </a:cxn>
                    <a:cxn ang="0">
                      <a:pos x="117" y="36"/>
                    </a:cxn>
                    <a:cxn ang="0">
                      <a:pos x="109" y="27"/>
                    </a:cxn>
                    <a:cxn ang="0">
                      <a:pos x="107" y="16"/>
                    </a:cxn>
                    <a:cxn ang="0">
                      <a:pos x="108" y="8"/>
                    </a:cxn>
                  </a:cxnLst>
                  <a:rect l="0" t="0" r="r" b="b"/>
                  <a:pathLst>
                    <a:path w="166" h="140">
                      <a:moveTo>
                        <a:pt x="108" y="8"/>
                      </a:moveTo>
                      <a:lnTo>
                        <a:pt x="100" y="6"/>
                      </a:lnTo>
                      <a:lnTo>
                        <a:pt x="77" y="10"/>
                      </a:lnTo>
                      <a:lnTo>
                        <a:pt x="59" y="0"/>
                      </a:lnTo>
                      <a:lnTo>
                        <a:pt x="39" y="8"/>
                      </a:lnTo>
                      <a:lnTo>
                        <a:pt x="25" y="10"/>
                      </a:lnTo>
                      <a:lnTo>
                        <a:pt x="16" y="18"/>
                      </a:lnTo>
                      <a:lnTo>
                        <a:pt x="19" y="24"/>
                      </a:lnTo>
                      <a:lnTo>
                        <a:pt x="28" y="31"/>
                      </a:lnTo>
                      <a:lnTo>
                        <a:pt x="27" y="42"/>
                      </a:lnTo>
                      <a:lnTo>
                        <a:pt x="16" y="51"/>
                      </a:lnTo>
                      <a:lnTo>
                        <a:pt x="14" y="67"/>
                      </a:lnTo>
                      <a:lnTo>
                        <a:pt x="10" y="81"/>
                      </a:lnTo>
                      <a:lnTo>
                        <a:pt x="0" y="96"/>
                      </a:lnTo>
                      <a:lnTo>
                        <a:pt x="3" y="100"/>
                      </a:lnTo>
                      <a:lnTo>
                        <a:pt x="10" y="104"/>
                      </a:lnTo>
                      <a:lnTo>
                        <a:pt x="43" y="100"/>
                      </a:lnTo>
                      <a:lnTo>
                        <a:pt x="36" y="107"/>
                      </a:lnTo>
                      <a:lnTo>
                        <a:pt x="21" y="113"/>
                      </a:lnTo>
                      <a:lnTo>
                        <a:pt x="10" y="120"/>
                      </a:lnTo>
                      <a:lnTo>
                        <a:pt x="9" y="127"/>
                      </a:lnTo>
                      <a:lnTo>
                        <a:pt x="9" y="140"/>
                      </a:lnTo>
                      <a:lnTo>
                        <a:pt x="17" y="137"/>
                      </a:lnTo>
                      <a:lnTo>
                        <a:pt x="23" y="127"/>
                      </a:lnTo>
                      <a:lnTo>
                        <a:pt x="33" y="118"/>
                      </a:lnTo>
                      <a:lnTo>
                        <a:pt x="58" y="101"/>
                      </a:lnTo>
                      <a:lnTo>
                        <a:pt x="76" y="86"/>
                      </a:lnTo>
                      <a:lnTo>
                        <a:pt x="85" y="75"/>
                      </a:lnTo>
                      <a:lnTo>
                        <a:pt x="97" y="75"/>
                      </a:lnTo>
                      <a:lnTo>
                        <a:pt x="108" y="73"/>
                      </a:lnTo>
                      <a:lnTo>
                        <a:pt x="124" y="73"/>
                      </a:lnTo>
                      <a:lnTo>
                        <a:pt x="138" y="74"/>
                      </a:lnTo>
                      <a:lnTo>
                        <a:pt x="145" y="78"/>
                      </a:lnTo>
                      <a:lnTo>
                        <a:pt x="160" y="73"/>
                      </a:lnTo>
                      <a:lnTo>
                        <a:pt x="166" y="64"/>
                      </a:lnTo>
                      <a:lnTo>
                        <a:pt x="166" y="56"/>
                      </a:lnTo>
                      <a:lnTo>
                        <a:pt x="156" y="54"/>
                      </a:lnTo>
                      <a:lnTo>
                        <a:pt x="139" y="48"/>
                      </a:lnTo>
                      <a:lnTo>
                        <a:pt x="125" y="42"/>
                      </a:lnTo>
                      <a:lnTo>
                        <a:pt x="117" y="36"/>
                      </a:lnTo>
                      <a:lnTo>
                        <a:pt x="109" y="27"/>
                      </a:lnTo>
                      <a:lnTo>
                        <a:pt x="107" y="16"/>
                      </a:lnTo>
                      <a:lnTo>
                        <a:pt x="108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37" name="任意多边形: 形状 336"/>
              <p:cNvSpPr>
                <a:spLocks noChangeAspect="1"/>
              </p:cNvSpPr>
              <p:nvPr/>
            </p:nvSpPr>
            <p:spPr bwMode="gray">
              <a:xfrm>
                <a:off x="2898" y="2100"/>
                <a:ext cx="47" cy="54"/>
              </a:xfrm>
              <a:custGeom>
                <a:avLst/>
                <a:gdLst/>
                <a:ahLst/>
                <a:cxnLst>
                  <a:cxn ang="0">
                    <a:pos x="215" y="94"/>
                  </a:cxn>
                  <a:cxn ang="0">
                    <a:pos x="231" y="75"/>
                  </a:cxn>
                  <a:cxn ang="0">
                    <a:pos x="215" y="0"/>
                  </a:cxn>
                  <a:cxn ang="0">
                    <a:pos x="165" y="26"/>
                  </a:cxn>
                  <a:cxn ang="0">
                    <a:pos x="141" y="39"/>
                  </a:cxn>
                  <a:cxn ang="0">
                    <a:pos x="96" y="67"/>
                  </a:cxn>
                  <a:cxn ang="0">
                    <a:pos x="87" y="69"/>
                  </a:cxn>
                  <a:cxn ang="0">
                    <a:pos x="75" y="67"/>
                  </a:cxn>
                  <a:cxn ang="0">
                    <a:pos x="70" y="65"/>
                  </a:cxn>
                  <a:cxn ang="0">
                    <a:pos x="62" y="55"/>
                  </a:cxn>
                  <a:cxn ang="0">
                    <a:pos x="54" y="51"/>
                  </a:cxn>
                  <a:cxn ang="0">
                    <a:pos x="48" y="43"/>
                  </a:cxn>
                  <a:cxn ang="0">
                    <a:pos x="44" y="42"/>
                  </a:cxn>
                  <a:cxn ang="0">
                    <a:pos x="32" y="44"/>
                  </a:cxn>
                  <a:cxn ang="0">
                    <a:pos x="32" y="64"/>
                  </a:cxn>
                  <a:cxn ang="0">
                    <a:pos x="32" y="66"/>
                  </a:cxn>
                  <a:cxn ang="0">
                    <a:pos x="31" y="75"/>
                  </a:cxn>
                  <a:cxn ang="0">
                    <a:pos x="30" y="82"/>
                  </a:cxn>
                  <a:cxn ang="0">
                    <a:pos x="28" y="94"/>
                  </a:cxn>
                  <a:cxn ang="0">
                    <a:pos x="31" y="103"/>
                  </a:cxn>
                  <a:cxn ang="0">
                    <a:pos x="28" y="109"/>
                  </a:cxn>
                  <a:cxn ang="0">
                    <a:pos x="27" y="118"/>
                  </a:cxn>
                  <a:cxn ang="0">
                    <a:pos x="25" y="120"/>
                  </a:cxn>
                  <a:cxn ang="0">
                    <a:pos x="27" y="124"/>
                  </a:cxn>
                  <a:cxn ang="0">
                    <a:pos x="23" y="137"/>
                  </a:cxn>
                  <a:cxn ang="0">
                    <a:pos x="26" y="145"/>
                  </a:cxn>
                  <a:cxn ang="0">
                    <a:pos x="17" y="163"/>
                  </a:cxn>
                  <a:cxn ang="0">
                    <a:pos x="11" y="183"/>
                  </a:cxn>
                  <a:cxn ang="0">
                    <a:pos x="5" y="236"/>
                  </a:cxn>
                  <a:cxn ang="0">
                    <a:pos x="1" y="247"/>
                  </a:cxn>
                  <a:cxn ang="0">
                    <a:pos x="0" y="253"/>
                  </a:cxn>
                  <a:cxn ang="0">
                    <a:pos x="0" y="253"/>
                  </a:cxn>
                  <a:cxn ang="0">
                    <a:pos x="3" y="261"/>
                  </a:cxn>
                  <a:cxn ang="0">
                    <a:pos x="64" y="269"/>
                  </a:cxn>
                  <a:cxn ang="0">
                    <a:pos x="81" y="252"/>
                  </a:cxn>
                  <a:cxn ang="0">
                    <a:pos x="82" y="248"/>
                  </a:cxn>
                  <a:cxn ang="0">
                    <a:pos x="97" y="223"/>
                  </a:cxn>
                  <a:cxn ang="0">
                    <a:pos x="139" y="217"/>
                  </a:cxn>
                  <a:cxn ang="0">
                    <a:pos x="140" y="207"/>
                  </a:cxn>
                  <a:cxn ang="0">
                    <a:pos x="146" y="191"/>
                  </a:cxn>
                  <a:cxn ang="0">
                    <a:pos x="168" y="179"/>
                  </a:cxn>
                  <a:cxn ang="0">
                    <a:pos x="170" y="178"/>
                  </a:cxn>
                  <a:cxn ang="0">
                    <a:pos x="117" y="124"/>
                  </a:cxn>
                  <a:cxn ang="0">
                    <a:pos x="108" y="118"/>
                  </a:cxn>
                  <a:cxn ang="0">
                    <a:pos x="149" y="108"/>
                  </a:cxn>
                  <a:cxn ang="0">
                    <a:pos x="215" y="94"/>
                  </a:cxn>
                </a:cxnLst>
                <a:rect l="0" t="0" r="r" b="b"/>
                <a:pathLst>
                  <a:path w="231" h="269">
                    <a:moveTo>
                      <a:pt x="215" y="94"/>
                    </a:moveTo>
                    <a:lnTo>
                      <a:pt x="231" y="75"/>
                    </a:lnTo>
                    <a:lnTo>
                      <a:pt x="215" y="0"/>
                    </a:lnTo>
                    <a:lnTo>
                      <a:pt x="165" y="26"/>
                    </a:lnTo>
                    <a:lnTo>
                      <a:pt x="141" y="39"/>
                    </a:lnTo>
                    <a:lnTo>
                      <a:pt x="96" y="67"/>
                    </a:lnTo>
                    <a:lnTo>
                      <a:pt x="87" y="69"/>
                    </a:lnTo>
                    <a:lnTo>
                      <a:pt x="75" y="67"/>
                    </a:lnTo>
                    <a:lnTo>
                      <a:pt x="70" y="65"/>
                    </a:lnTo>
                    <a:lnTo>
                      <a:pt x="62" y="55"/>
                    </a:lnTo>
                    <a:lnTo>
                      <a:pt x="54" y="51"/>
                    </a:lnTo>
                    <a:lnTo>
                      <a:pt x="48" y="43"/>
                    </a:lnTo>
                    <a:lnTo>
                      <a:pt x="44" y="42"/>
                    </a:lnTo>
                    <a:lnTo>
                      <a:pt x="32" y="44"/>
                    </a:lnTo>
                    <a:lnTo>
                      <a:pt x="32" y="64"/>
                    </a:lnTo>
                    <a:lnTo>
                      <a:pt x="32" y="66"/>
                    </a:lnTo>
                    <a:lnTo>
                      <a:pt x="31" y="75"/>
                    </a:lnTo>
                    <a:lnTo>
                      <a:pt x="30" y="82"/>
                    </a:lnTo>
                    <a:lnTo>
                      <a:pt x="28" y="94"/>
                    </a:lnTo>
                    <a:lnTo>
                      <a:pt x="31" y="103"/>
                    </a:lnTo>
                    <a:lnTo>
                      <a:pt x="28" y="109"/>
                    </a:lnTo>
                    <a:lnTo>
                      <a:pt x="27" y="118"/>
                    </a:lnTo>
                    <a:lnTo>
                      <a:pt x="25" y="120"/>
                    </a:lnTo>
                    <a:lnTo>
                      <a:pt x="27" y="124"/>
                    </a:lnTo>
                    <a:lnTo>
                      <a:pt x="23" y="137"/>
                    </a:lnTo>
                    <a:lnTo>
                      <a:pt x="26" y="145"/>
                    </a:lnTo>
                    <a:lnTo>
                      <a:pt x="17" y="163"/>
                    </a:lnTo>
                    <a:lnTo>
                      <a:pt x="11" y="183"/>
                    </a:lnTo>
                    <a:lnTo>
                      <a:pt x="5" y="236"/>
                    </a:lnTo>
                    <a:lnTo>
                      <a:pt x="1" y="247"/>
                    </a:lnTo>
                    <a:lnTo>
                      <a:pt x="0" y="253"/>
                    </a:lnTo>
                    <a:lnTo>
                      <a:pt x="0" y="253"/>
                    </a:lnTo>
                    <a:lnTo>
                      <a:pt x="3" y="261"/>
                    </a:lnTo>
                    <a:lnTo>
                      <a:pt x="64" y="269"/>
                    </a:lnTo>
                    <a:lnTo>
                      <a:pt x="81" y="252"/>
                    </a:lnTo>
                    <a:lnTo>
                      <a:pt x="82" y="248"/>
                    </a:lnTo>
                    <a:lnTo>
                      <a:pt x="97" y="223"/>
                    </a:lnTo>
                    <a:lnTo>
                      <a:pt x="139" y="217"/>
                    </a:lnTo>
                    <a:lnTo>
                      <a:pt x="140" y="207"/>
                    </a:lnTo>
                    <a:lnTo>
                      <a:pt x="146" y="191"/>
                    </a:lnTo>
                    <a:lnTo>
                      <a:pt x="168" y="179"/>
                    </a:lnTo>
                    <a:lnTo>
                      <a:pt x="170" y="178"/>
                    </a:lnTo>
                    <a:lnTo>
                      <a:pt x="117" y="124"/>
                    </a:lnTo>
                    <a:lnTo>
                      <a:pt x="108" y="118"/>
                    </a:lnTo>
                    <a:lnTo>
                      <a:pt x="149" y="108"/>
                    </a:lnTo>
                    <a:lnTo>
                      <a:pt x="215" y="9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8" name="任意多边形: 形状 337"/>
              <p:cNvSpPr>
                <a:spLocks noChangeAspect="1"/>
              </p:cNvSpPr>
              <p:nvPr/>
            </p:nvSpPr>
            <p:spPr bwMode="gray">
              <a:xfrm>
                <a:off x="2905" y="2047"/>
                <a:ext cx="77" cy="67"/>
              </a:xfrm>
              <a:custGeom>
                <a:avLst/>
                <a:gdLst/>
                <a:ahLst/>
                <a:cxnLst>
                  <a:cxn ang="0">
                    <a:pos x="241" y="227"/>
                  </a:cxn>
                  <a:cxn ang="0">
                    <a:pos x="290" y="203"/>
                  </a:cxn>
                  <a:cxn ang="0">
                    <a:pos x="316" y="170"/>
                  </a:cxn>
                  <a:cxn ang="0">
                    <a:pos x="354" y="50"/>
                  </a:cxn>
                  <a:cxn ang="0">
                    <a:pos x="378" y="12"/>
                  </a:cxn>
                  <a:cxn ang="0">
                    <a:pos x="373" y="2"/>
                  </a:cxn>
                  <a:cxn ang="0">
                    <a:pos x="345" y="15"/>
                  </a:cxn>
                  <a:cxn ang="0">
                    <a:pos x="291" y="14"/>
                  </a:cxn>
                  <a:cxn ang="0">
                    <a:pos x="257" y="31"/>
                  </a:cxn>
                  <a:cxn ang="0">
                    <a:pos x="206" y="45"/>
                  </a:cxn>
                  <a:cxn ang="0">
                    <a:pos x="161" y="28"/>
                  </a:cxn>
                  <a:cxn ang="0">
                    <a:pos x="124" y="41"/>
                  </a:cxn>
                  <a:cxn ang="0">
                    <a:pos x="97" y="44"/>
                  </a:cxn>
                  <a:cxn ang="0">
                    <a:pos x="87" y="42"/>
                  </a:cxn>
                  <a:cxn ang="0">
                    <a:pos x="73" y="36"/>
                  </a:cxn>
                  <a:cxn ang="0">
                    <a:pos x="61" y="45"/>
                  </a:cxn>
                  <a:cxn ang="0">
                    <a:pos x="68" y="71"/>
                  </a:cxn>
                  <a:cxn ang="0">
                    <a:pos x="59" y="75"/>
                  </a:cxn>
                  <a:cxn ang="0">
                    <a:pos x="50" y="90"/>
                  </a:cxn>
                  <a:cxn ang="0">
                    <a:pos x="38" y="102"/>
                  </a:cxn>
                  <a:cxn ang="0">
                    <a:pos x="26" y="95"/>
                  </a:cxn>
                  <a:cxn ang="0">
                    <a:pos x="23" y="123"/>
                  </a:cxn>
                  <a:cxn ang="0">
                    <a:pos x="26" y="167"/>
                  </a:cxn>
                  <a:cxn ang="0">
                    <a:pos x="48" y="174"/>
                  </a:cxn>
                  <a:cxn ang="0">
                    <a:pos x="57" y="179"/>
                  </a:cxn>
                  <a:cxn ang="0">
                    <a:pos x="53" y="183"/>
                  </a:cxn>
                  <a:cxn ang="0">
                    <a:pos x="50" y="189"/>
                  </a:cxn>
                  <a:cxn ang="0">
                    <a:pos x="63" y="195"/>
                  </a:cxn>
                  <a:cxn ang="0">
                    <a:pos x="64" y="208"/>
                  </a:cxn>
                  <a:cxn ang="0">
                    <a:pos x="63" y="216"/>
                  </a:cxn>
                  <a:cxn ang="0">
                    <a:pos x="50" y="222"/>
                  </a:cxn>
                  <a:cxn ang="0">
                    <a:pos x="45" y="230"/>
                  </a:cxn>
                  <a:cxn ang="0">
                    <a:pos x="52" y="236"/>
                  </a:cxn>
                  <a:cxn ang="0">
                    <a:pos x="32" y="237"/>
                  </a:cxn>
                  <a:cxn ang="0">
                    <a:pos x="26" y="249"/>
                  </a:cxn>
                  <a:cxn ang="0">
                    <a:pos x="31" y="257"/>
                  </a:cxn>
                  <a:cxn ang="0">
                    <a:pos x="18" y="267"/>
                  </a:cxn>
                  <a:cxn ang="0">
                    <a:pos x="5" y="276"/>
                  </a:cxn>
                  <a:cxn ang="0">
                    <a:pos x="4" y="295"/>
                  </a:cxn>
                  <a:cxn ang="0">
                    <a:pos x="0" y="312"/>
                  </a:cxn>
                  <a:cxn ang="0">
                    <a:pos x="22" y="319"/>
                  </a:cxn>
                  <a:cxn ang="0">
                    <a:pos x="43" y="335"/>
                  </a:cxn>
                  <a:cxn ang="0">
                    <a:pos x="109" y="307"/>
                  </a:cxn>
                </a:cxnLst>
                <a:rect l="0" t="0" r="r" b="b"/>
                <a:pathLst>
                  <a:path w="387" h="337">
                    <a:moveTo>
                      <a:pt x="183" y="268"/>
                    </a:moveTo>
                    <a:lnTo>
                      <a:pt x="226" y="238"/>
                    </a:lnTo>
                    <a:lnTo>
                      <a:pt x="241" y="227"/>
                    </a:lnTo>
                    <a:lnTo>
                      <a:pt x="256" y="222"/>
                    </a:lnTo>
                    <a:lnTo>
                      <a:pt x="278" y="210"/>
                    </a:lnTo>
                    <a:lnTo>
                      <a:pt x="290" y="203"/>
                    </a:lnTo>
                    <a:lnTo>
                      <a:pt x="294" y="199"/>
                    </a:lnTo>
                    <a:lnTo>
                      <a:pt x="306" y="194"/>
                    </a:lnTo>
                    <a:lnTo>
                      <a:pt x="316" y="170"/>
                    </a:lnTo>
                    <a:lnTo>
                      <a:pt x="319" y="133"/>
                    </a:lnTo>
                    <a:lnTo>
                      <a:pt x="323" y="63"/>
                    </a:lnTo>
                    <a:lnTo>
                      <a:pt x="354" y="50"/>
                    </a:lnTo>
                    <a:lnTo>
                      <a:pt x="372" y="21"/>
                    </a:lnTo>
                    <a:lnTo>
                      <a:pt x="387" y="12"/>
                    </a:lnTo>
                    <a:lnTo>
                      <a:pt x="378" y="12"/>
                    </a:lnTo>
                    <a:lnTo>
                      <a:pt x="377" y="10"/>
                    </a:lnTo>
                    <a:lnTo>
                      <a:pt x="377" y="5"/>
                    </a:lnTo>
                    <a:lnTo>
                      <a:pt x="373" y="2"/>
                    </a:lnTo>
                    <a:lnTo>
                      <a:pt x="371" y="0"/>
                    </a:lnTo>
                    <a:lnTo>
                      <a:pt x="362" y="7"/>
                    </a:lnTo>
                    <a:lnTo>
                      <a:pt x="345" y="15"/>
                    </a:lnTo>
                    <a:lnTo>
                      <a:pt x="310" y="17"/>
                    </a:lnTo>
                    <a:lnTo>
                      <a:pt x="300" y="14"/>
                    </a:lnTo>
                    <a:lnTo>
                      <a:pt x="291" y="14"/>
                    </a:lnTo>
                    <a:lnTo>
                      <a:pt x="275" y="18"/>
                    </a:lnTo>
                    <a:lnTo>
                      <a:pt x="265" y="27"/>
                    </a:lnTo>
                    <a:lnTo>
                      <a:pt x="257" y="31"/>
                    </a:lnTo>
                    <a:lnTo>
                      <a:pt x="244" y="34"/>
                    </a:lnTo>
                    <a:lnTo>
                      <a:pt x="238" y="38"/>
                    </a:lnTo>
                    <a:lnTo>
                      <a:pt x="206" y="45"/>
                    </a:lnTo>
                    <a:lnTo>
                      <a:pt x="179" y="41"/>
                    </a:lnTo>
                    <a:lnTo>
                      <a:pt x="168" y="31"/>
                    </a:lnTo>
                    <a:lnTo>
                      <a:pt x="161" y="28"/>
                    </a:lnTo>
                    <a:lnTo>
                      <a:pt x="147" y="29"/>
                    </a:lnTo>
                    <a:lnTo>
                      <a:pt x="138" y="36"/>
                    </a:lnTo>
                    <a:lnTo>
                      <a:pt x="124" y="41"/>
                    </a:lnTo>
                    <a:lnTo>
                      <a:pt x="116" y="43"/>
                    </a:lnTo>
                    <a:lnTo>
                      <a:pt x="112" y="47"/>
                    </a:lnTo>
                    <a:lnTo>
                      <a:pt x="97" y="44"/>
                    </a:lnTo>
                    <a:lnTo>
                      <a:pt x="88" y="47"/>
                    </a:lnTo>
                    <a:lnTo>
                      <a:pt x="87" y="44"/>
                    </a:lnTo>
                    <a:lnTo>
                      <a:pt x="87" y="42"/>
                    </a:lnTo>
                    <a:lnTo>
                      <a:pt x="87" y="41"/>
                    </a:lnTo>
                    <a:lnTo>
                      <a:pt x="82" y="37"/>
                    </a:lnTo>
                    <a:lnTo>
                      <a:pt x="73" y="36"/>
                    </a:lnTo>
                    <a:lnTo>
                      <a:pt x="68" y="33"/>
                    </a:lnTo>
                    <a:lnTo>
                      <a:pt x="63" y="44"/>
                    </a:lnTo>
                    <a:lnTo>
                      <a:pt x="61" y="45"/>
                    </a:lnTo>
                    <a:lnTo>
                      <a:pt x="61" y="50"/>
                    </a:lnTo>
                    <a:lnTo>
                      <a:pt x="59" y="59"/>
                    </a:lnTo>
                    <a:lnTo>
                      <a:pt x="68" y="71"/>
                    </a:lnTo>
                    <a:lnTo>
                      <a:pt x="69" y="74"/>
                    </a:lnTo>
                    <a:lnTo>
                      <a:pt x="66" y="75"/>
                    </a:lnTo>
                    <a:lnTo>
                      <a:pt x="59" y="75"/>
                    </a:lnTo>
                    <a:lnTo>
                      <a:pt x="50" y="77"/>
                    </a:lnTo>
                    <a:lnTo>
                      <a:pt x="50" y="81"/>
                    </a:lnTo>
                    <a:lnTo>
                      <a:pt x="50" y="90"/>
                    </a:lnTo>
                    <a:lnTo>
                      <a:pt x="44" y="95"/>
                    </a:lnTo>
                    <a:lnTo>
                      <a:pt x="41" y="96"/>
                    </a:lnTo>
                    <a:lnTo>
                      <a:pt x="38" y="102"/>
                    </a:lnTo>
                    <a:lnTo>
                      <a:pt x="32" y="98"/>
                    </a:lnTo>
                    <a:lnTo>
                      <a:pt x="30" y="95"/>
                    </a:lnTo>
                    <a:lnTo>
                      <a:pt x="26" y="95"/>
                    </a:lnTo>
                    <a:lnTo>
                      <a:pt x="26" y="106"/>
                    </a:lnTo>
                    <a:lnTo>
                      <a:pt x="21" y="119"/>
                    </a:lnTo>
                    <a:lnTo>
                      <a:pt x="23" y="123"/>
                    </a:lnTo>
                    <a:lnTo>
                      <a:pt x="28" y="136"/>
                    </a:lnTo>
                    <a:lnTo>
                      <a:pt x="28" y="155"/>
                    </a:lnTo>
                    <a:lnTo>
                      <a:pt x="26" y="167"/>
                    </a:lnTo>
                    <a:lnTo>
                      <a:pt x="28" y="178"/>
                    </a:lnTo>
                    <a:lnTo>
                      <a:pt x="45" y="178"/>
                    </a:lnTo>
                    <a:lnTo>
                      <a:pt x="48" y="174"/>
                    </a:lnTo>
                    <a:lnTo>
                      <a:pt x="50" y="174"/>
                    </a:lnTo>
                    <a:lnTo>
                      <a:pt x="52" y="179"/>
                    </a:lnTo>
                    <a:lnTo>
                      <a:pt x="57" y="179"/>
                    </a:lnTo>
                    <a:lnTo>
                      <a:pt x="58" y="181"/>
                    </a:lnTo>
                    <a:lnTo>
                      <a:pt x="58" y="183"/>
                    </a:lnTo>
                    <a:lnTo>
                      <a:pt x="53" y="183"/>
                    </a:lnTo>
                    <a:lnTo>
                      <a:pt x="53" y="185"/>
                    </a:lnTo>
                    <a:lnTo>
                      <a:pt x="50" y="187"/>
                    </a:lnTo>
                    <a:lnTo>
                      <a:pt x="50" y="189"/>
                    </a:lnTo>
                    <a:lnTo>
                      <a:pt x="57" y="189"/>
                    </a:lnTo>
                    <a:lnTo>
                      <a:pt x="58" y="193"/>
                    </a:lnTo>
                    <a:lnTo>
                      <a:pt x="63" y="195"/>
                    </a:lnTo>
                    <a:lnTo>
                      <a:pt x="61" y="199"/>
                    </a:lnTo>
                    <a:lnTo>
                      <a:pt x="65" y="204"/>
                    </a:lnTo>
                    <a:lnTo>
                      <a:pt x="64" y="208"/>
                    </a:lnTo>
                    <a:lnTo>
                      <a:pt x="66" y="210"/>
                    </a:lnTo>
                    <a:lnTo>
                      <a:pt x="64" y="212"/>
                    </a:lnTo>
                    <a:lnTo>
                      <a:pt x="63" y="216"/>
                    </a:lnTo>
                    <a:lnTo>
                      <a:pt x="60" y="216"/>
                    </a:lnTo>
                    <a:lnTo>
                      <a:pt x="55" y="221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7" y="227"/>
                    </a:lnTo>
                    <a:lnTo>
                      <a:pt x="45" y="230"/>
                    </a:lnTo>
                    <a:lnTo>
                      <a:pt x="50" y="233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0" y="237"/>
                    </a:lnTo>
                    <a:lnTo>
                      <a:pt x="45" y="236"/>
                    </a:lnTo>
                    <a:lnTo>
                      <a:pt x="32" y="237"/>
                    </a:lnTo>
                    <a:lnTo>
                      <a:pt x="31" y="242"/>
                    </a:lnTo>
                    <a:lnTo>
                      <a:pt x="28" y="243"/>
                    </a:lnTo>
                    <a:lnTo>
                      <a:pt x="26" y="249"/>
                    </a:lnTo>
                    <a:lnTo>
                      <a:pt x="26" y="249"/>
                    </a:lnTo>
                    <a:lnTo>
                      <a:pt x="31" y="252"/>
                    </a:lnTo>
                    <a:lnTo>
                      <a:pt x="31" y="257"/>
                    </a:lnTo>
                    <a:lnTo>
                      <a:pt x="28" y="257"/>
                    </a:lnTo>
                    <a:lnTo>
                      <a:pt x="25" y="263"/>
                    </a:lnTo>
                    <a:lnTo>
                      <a:pt x="18" y="267"/>
                    </a:lnTo>
                    <a:lnTo>
                      <a:pt x="17" y="270"/>
                    </a:lnTo>
                    <a:lnTo>
                      <a:pt x="12" y="270"/>
                    </a:lnTo>
                    <a:lnTo>
                      <a:pt x="5" y="276"/>
                    </a:lnTo>
                    <a:lnTo>
                      <a:pt x="5" y="286"/>
                    </a:lnTo>
                    <a:lnTo>
                      <a:pt x="2" y="290"/>
                    </a:lnTo>
                    <a:lnTo>
                      <a:pt x="4" y="295"/>
                    </a:lnTo>
                    <a:lnTo>
                      <a:pt x="2" y="300"/>
                    </a:lnTo>
                    <a:lnTo>
                      <a:pt x="5" y="306"/>
                    </a:lnTo>
                    <a:lnTo>
                      <a:pt x="0" y="312"/>
                    </a:lnTo>
                    <a:lnTo>
                      <a:pt x="12" y="310"/>
                    </a:lnTo>
                    <a:lnTo>
                      <a:pt x="16" y="311"/>
                    </a:lnTo>
                    <a:lnTo>
                      <a:pt x="22" y="319"/>
                    </a:lnTo>
                    <a:lnTo>
                      <a:pt x="30" y="324"/>
                    </a:lnTo>
                    <a:lnTo>
                      <a:pt x="38" y="333"/>
                    </a:lnTo>
                    <a:lnTo>
                      <a:pt x="43" y="335"/>
                    </a:lnTo>
                    <a:lnTo>
                      <a:pt x="55" y="337"/>
                    </a:lnTo>
                    <a:lnTo>
                      <a:pt x="63" y="335"/>
                    </a:lnTo>
                    <a:lnTo>
                      <a:pt x="109" y="307"/>
                    </a:lnTo>
                    <a:lnTo>
                      <a:pt x="133" y="294"/>
                    </a:lnTo>
                    <a:lnTo>
                      <a:pt x="183" y="2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9" name="任意多边形: 形状 338"/>
              <p:cNvSpPr>
                <a:spLocks noChangeAspect="1"/>
              </p:cNvSpPr>
              <p:nvPr/>
            </p:nvSpPr>
            <p:spPr bwMode="gray">
              <a:xfrm>
                <a:off x="2871" y="2069"/>
                <a:ext cx="25" cy="15"/>
              </a:xfrm>
              <a:custGeom>
                <a:avLst/>
                <a:gdLst/>
                <a:ahLst/>
                <a:cxnLst>
                  <a:cxn ang="0">
                    <a:pos x="92" y="16"/>
                  </a:cxn>
                  <a:cxn ang="0">
                    <a:pos x="106" y="11"/>
                  </a:cxn>
                  <a:cxn ang="0">
                    <a:pos x="112" y="5"/>
                  </a:cxn>
                  <a:cxn ang="0">
                    <a:pos x="122" y="0"/>
                  </a:cxn>
                  <a:cxn ang="0">
                    <a:pos x="126" y="0"/>
                  </a:cxn>
                  <a:cxn ang="0">
                    <a:pos x="123" y="9"/>
                  </a:cxn>
                  <a:cxn ang="0">
                    <a:pos x="115" y="17"/>
                  </a:cxn>
                  <a:cxn ang="0">
                    <a:pos x="107" y="21"/>
                  </a:cxn>
                  <a:cxn ang="0">
                    <a:pos x="96" y="37"/>
                  </a:cxn>
                  <a:cxn ang="0">
                    <a:pos x="99" y="43"/>
                  </a:cxn>
                  <a:cxn ang="0">
                    <a:pos x="92" y="52"/>
                  </a:cxn>
                  <a:cxn ang="0">
                    <a:pos x="80" y="54"/>
                  </a:cxn>
                  <a:cxn ang="0">
                    <a:pos x="69" y="64"/>
                  </a:cxn>
                  <a:cxn ang="0">
                    <a:pos x="53" y="68"/>
                  </a:cxn>
                  <a:cxn ang="0">
                    <a:pos x="43" y="75"/>
                  </a:cxn>
                  <a:cxn ang="0">
                    <a:pos x="25" y="72"/>
                  </a:cxn>
                  <a:cxn ang="0">
                    <a:pos x="13" y="66"/>
                  </a:cxn>
                  <a:cxn ang="0">
                    <a:pos x="5" y="57"/>
                  </a:cxn>
                  <a:cxn ang="0">
                    <a:pos x="0" y="45"/>
                  </a:cxn>
                  <a:cxn ang="0">
                    <a:pos x="13" y="42"/>
                  </a:cxn>
                  <a:cxn ang="0">
                    <a:pos x="21" y="37"/>
                  </a:cxn>
                  <a:cxn ang="0">
                    <a:pos x="31" y="36"/>
                  </a:cxn>
                  <a:cxn ang="0">
                    <a:pos x="38" y="33"/>
                  </a:cxn>
                  <a:cxn ang="0">
                    <a:pos x="40" y="25"/>
                  </a:cxn>
                  <a:cxn ang="0">
                    <a:pos x="43" y="26"/>
                  </a:cxn>
                  <a:cxn ang="0">
                    <a:pos x="63" y="25"/>
                  </a:cxn>
                  <a:cxn ang="0">
                    <a:pos x="92" y="16"/>
                  </a:cxn>
                </a:cxnLst>
                <a:rect l="0" t="0" r="r" b="b"/>
                <a:pathLst>
                  <a:path w="126" h="75">
                    <a:moveTo>
                      <a:pt x="92" y="16"/>
                    </a:moveTo>
                    <a:lnTo>
                      <a:pt x="106" y="11"/>
                    </a:lnTo>
                    <a:lnTo>
                      <a:pt x="112" y="5"/>
                    </a:lnTo>
                    <a:lnTo>
                      <a:pt x="122" y="0"/>
                    </a:lnTo>
                    <a:lnTo>
                      <a:pt x="126" y="0"/>
                    </a:lnTo>
                    <a:lnTo>
                      <a:pt x="123" y="9"/>
                    </a:lnTo>
                    <a:lnTo>
                      <a:pt x="115" y="17"/>
                    </a:lnTo>
                    <a:lnTo>
                      <a:pt x="107" y="21"/>
                    </a:lnTo>
                    <a:lnTo>
                      <a:pt x="96" y="37"/>
                    </a:lnTo>
                    <a:lnTo>
                      <a:pt x="99" y="43"/>
                    </a:lnTo>
                    <a:lnTo>
                      <a:pt x="92" y="52"/>
                    </a:lnTo>
                    <a:lnTo>
                      <a:pt x="80" y="54"/>
                    </a:lnTo>
                    <a:lnTo>
                      <a:pt x="69" y="64"/>
                    </a:lnTo>
                    <a:lnTo>
                      <a:pt x="53" y="68"/>
                    </a:lnTo>
                    <a:lnTo>
                      <a:pt x="43" y="75"/>
                    </a:lnTo>
                    <a:lnTo>
                      <a:pt x="25" y="72"/>
                    </a:lnTo>
                    <a:lnTo>
                      <a:pt x="13" y="66"/>
                    </a:lnTo>
                    <a:lnTo>
                      <a:pt x="5" y="57"/>
                    </a:lnTo>
                    <a:lnTo>
                      <a:pt x="0" y="45"/>
                    </a:lnTo>
                    <a:lnTo>
                      <a:pt x="13" y="42"/>
                    </a:lnTo>
                    <a:lnTo>
                      <a:pt x="21" y="37"/>
                    </a:lnTo>
                    <a:lnTo>
                      <a:pt x="31" y="36"/>
                    </a:lnTo>
                    <a:lnTo>
                      <a:pt x="38" y="33"/>
                    </a:lnTo>
                    <a:lnTo>
                      <a:pt x="40" y="25"/>
                    </a:lnTo>
                    <a:lnTo>
                      <a:pt x="43" y="26"/>
                    </a:lnTo>
                    <a:lnTo>
                      <a:pt x="63" y="25"/>
                    </a:lnTo>
                    <a:lnTo>
                      <a:pt x="92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80" name="任意多边形: 形状 79"/>
            <p:cNvSpPr>
              <a:spLocks noChangeAspect="1"/>
            </p:cNvSpPr>
            <p:nvPr/>
          </p:nvSpPr>
          <p:spPr bwMode="gray">
            <a:xfrm>
              <a:off x="6654139" y="3593926"/>
              <a:ext cx="54065" cy="61115"/>
            </a:xfrm>
            <a:custGeom>
              <a:avLst/>
              <a:gdLst/>
              <a:ahLst/>
              <a:cxnLst>
                <a:cxn ang="0">
                  <a:pos x="77" y="118"/>
                </a:cxn>
                <a:cxn ang="0">
                  <a:pos x="68" y="107"/>
                </a:cxn>
                <a:cxn ang="0">
                  <a:pos x="64" y="102"/>
                </a:cxn>
                <a:cxn ang="0">
                  <a:pos x="56" y="99"/>
                </a:cxn>
                <a:cxn ang="0">
                  <a:pos x="46" y="89"/>
                </a:cxn>
                <a:cxn ang="0">
                  <a:pos x="38" y="83"/>
                </a:cxn>
                <a:cxn ang="0">
                  <a:pos x="27" y="79"/>
                </a:cxn>
                <a:cxn ang="0">
                  <a:pos x="19" y="69"/>
                </a:cxn>
                <a:cxn ang="0">
                  <a:pos x="16" y="55"/>
                </a:cxn>
                <a:cxn ang="0">
                  <a:pos x="14" y="35"/>
                </a:cxn>
                <a:cxn ang="0">
                  <a:pos x="7" y="21"/>
                </a:cxn>
                <a:cxn ang="0">
                  <a:pos x="0" y="15"/>
                </a:cxn>
                <a:cxn ang="0">
                  <a:pos x="21" y="14"/>
                </a:cxn>
                <a:cxn ang="0">
                  <a:pos x="28" y="9"/>
                </a:cxn>
                <a:cxn ang="0">
                  <a:pos x="44" y="8"/>
                </a:cxn>
                <a:cxn ang="0">
                  <a:pos x="51" y="4"/>
                </a:cxn>
                <a:cxn ang="0">
                  <a:pos x="67" y="7"/>
                </a:cxn>
                <a:cxn ang="0">
                  <a:pos x="76" y="5"/>
                </a:cxn>
                <a:cxn ang="0">
                  <a:pos x="86" y="0"/>
                </a:cxn>
                <a:cxn ang="0">
                  <a:pos x="87" y="0"/>
                </a:cxn>
                <a:cxn ang="0">
                  <a:pos x="89" y="8"/>
                </a:cxn>
                <a:cxn ang="0">
                  <a:pos x="99" y="20"/>
                </a:cxn>
                <a:cxn ang="0">
                  <a:pos x="107" y="21"/>
                </a:cxn>
                <a:cxn ang="0">
                  <a:pos x="114" y="26"/>
                </a:cxn>
                <a:cxn ang="0">
                  <a:pos x="115" y="34"/>
                </a:cxn>
                <a:cxn ang="0">
                  <a:pos x="110" y="40"/>
                </a:cxn>
                <a:cxn ang="0">
                  <a:pos x="110" y="48"/>
                </a:cxn>
                <a:cxn ang="0">
                  <a:pos x="113" y="56"/>
                </a:cxn>
                <a:cxn ang="0">
                  <a:pos x="118" y="63"/>
                </a:cxn>
                <a:cxn ang="0">
                  <a:pos x="123" y="68"/>
                </a:cxn>
                <a:cxn ang="0">
                  <a:pos x="137" y="77"/>
                </a:cxn>
                <a:cxn ang="0">
                  <a:pos x="138" y="84"/>
                </a:cxn>
                <a:cxn ang="0">
                  <a:pos x="135" y="93"/>
                </a:cxn>
                <a:cxn ang="0">
                  <a:pos x="126" y="94"/>
                </a:cxn>
                <a:cxn ang="0">
                  <a:pos x="129" y="101"/>
                </a:cxn>
                <a:cxn ang="0">
                  <a:pos x="138" y="113"/>
                </a:cxn>
                <a:cxn ang="0">
                  <a:pos x="153" y="122"/>
                </a:cxn>
                <a:cxn ang="0">
                  <a:pos x="161" y="122"/>
                </a:cxn>
                <a:cxn ang="0">
                  <a:pos x="168" y="123"/>
                </a:cxn>
                <a:cxn ang="0">
                  <a:pos x="164" y="131"/>
                </a:cxn>
                <a:cxn ang="0">
                  <a:pos x="163" y="139"/>
                </a:cxn>
                <a:cxn ang="0">
                  <a:pos x="169" y="144"/>
                </a:cxn>
                <a:cxn ang="0">
                  <a:pos x="168" y="152"/>
                </a:cxn>
                <a:cxn ang="0">
                  <a:pos x="161" y="154"/>
                </a:cxn>
                <a:cxn ang="0">
                  <a:pos x="166" y="160"/>
                </a:cxn>
                <a:cxn ang="0">
                  <a:pos x="169" y="168"/>
                </a:cxn>
                <a:cxn ang="0">
                  <a:pos x="170" y="175"/>
                </a:cxn>
                <a:cxn ang="0">
                  <a:pos x="164" y="175"/>
                </a:cxn>
                <a:cxn ang="0">
                  <a:pos x="147" y="175"/>
                </a:cxn>
                <a:cxn ang="0">
                  <a:pos x="142" y="175"/>
                </a:cxn>
                <a:cxn ang="0">
                  <a:pos x="141" y="150"/>
                </a:cxn>
                <a:cxn ang="0">
                  <a:pos x="137" y="143"/>
                </a:cxn>
                <a:cxn ang="0">
                  <a:pos x="132" y="136"/>
                </a:cxn>
                <a:cxn ang="0">
                  <a:pos x="129" y="128"/>
                </a:cxn>
                <a:cxn ang="0">
                  <a:pos x="121" y="126"/>
                </a:cxn>
                <a:cxn ang="0">
                  <a:pos x="114" y="128"/>
                </a:cxn>
                <a:cxn ang="0">
                  <a:pos x="107" y="128"/>
                </a:cxn>
                <a:cxn ang="0">
                  <a:pos x="99" y="125"/>
                </a:cxn>
                <a:cxn ang="0">
                  <a:pos x="94" y="117"/>
                </a:cxn>
                <a:cxn ang="0">
                  <a:pos x="87" y="116"/>
                </a:cxn>
                <a:cxn ang="0">
                  <a:pos x="77" y="118"/>
                </a:cxn>
              </a:cxnLst>
              <a:rect l="0" t="0" r="r" b="b"/>
              <a:pathLst>
                <a:path w="170" h="175">
                  <a:moveTo>
                    <a:pt x="77" y="118"/>
                  </a:moveTo>
                  <a:lnTo>
                    <a:pt x="68" y="107"/>
                  </a:lnTo>
                  <a:lnTo>
                    <a:pt x="64" y="102"/>
                  </a:lnTo>
                  <a:lnTo>
                    <a:pt x="56" y="99"/>
                  </a:lnTo>
                  <a:lnTo>
                    <a:pt x="46" y="89"/>
                  </a:lnTo>
                  <a:lnTo>
                    <a:pt x="38" y="83"/>
                  </a:lnTo>
                  <a:lnTo>
                    <a:pt x="27" y="79"/>
                  </a:lnTo>
                  <a:lnTo>
                    <a:pt x="19" y="69"/>
                  </a:lnTo>
                  <a:lnTo>
                    <a:pt x="16" y="55"/>
                  </a:lnTo>
                  <a:lnTo>
                    <a:pt x="14" y="35"/>
                  </a:lnTo>
                  <a:lnTo>
                    <a:pt x="7" y="21"/>
                  </a:lnTo>
                  <a:lnTo>
                    <a:pt x="0" y="15"/>
                  </a:lnTo>
                  <a:lnTo>
                    <a:pt x="21" y="14"/>
                  </a:lnTo>
                  <a:lnTo>
                    <a:pt x="28" y="9"/>
                  </a:lnTo>
                  <a:lnTo>
                    <a:pt x="44" y="8"/>
                  </a:lnTo>
                  <a:lnTo>
                    <a:pt x="51" y="4"/>
                  </a:lnTo>
                  <a:lnTo>
                    <a:pt x="67" y="7"/>
                  </a:lnTo>
                  <a:lnTo>
                    <a:pt x="76" y="5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89" y="8"/>
                  </a:lnTo>
                  <a:lnTo>
                    <a:pt x="99" y="20"/>
                  </a:lnTo>
                  <a:lnTo>
                    <a:pt x="107" y="21"/>
                  </a:lnTo>
                  <a:lnTo>
                    <a:pt x="114" y="26"/>
                  </a:lnTo>
                  <a:lnTo>
                    <a:pt x="115" y="34"/>
                  </a:lnTo>
                  <a:lnTo>
                    <a:pt x="110" y="40"/>
                  </a:lnTo>
                  <a:lnTo>
                    <a:pt x="110" y="48"/>
                  </a:lnTo>
                  <a:lnTo>
                    <a:pt x="113" y="56"/>
                  </a:lnTo>
                  <a:lnTo>
                    <a:pt x="118" y="63"/>
                  </a:lnTo>
                  <a:lnTo>
                    <a:pt x="123" y="68"/>
                  </a:lnTo>
                  <a:lnTo>
                    <a:pt x="137" y="77"/>
                  </a:lnTo>
                  <a:lnTo>
                    <a:pt x="138" y="84"/>
                  </a:lnTo>
                  <a:lnTo>
                    <a:pt x="135" y="93"/>
                  </a:lnTo>
                  <a:lnTo>
                    <a:pt x="126" y="94"/>
                  </a:lnTo>
                  <a:lnTo>
                    <a:pt x="129" y="101"/>
                  </a:lnTo>
                  <a:lnTo>
                    <a:pt x="138" y="113"/>
                  </a:lnTo>
                  <a:lnTo>
                    <a:pt x="153" y="122"/>
                  </a:lnTo>
                  <a:lnTo>
                    <a:pt x="161" y="122"/>
                  </a:lnTo>
                  <a:lnTo>
                    <a:pt x="168" y="123"/>
                  </a:lnTo>
                  <a:lnTo>
                    <a:pt x="164" y="131"/>
                  </a:lnTo>
                  <a:lnTo>
                    <a:pt x="163" y="139"/>
                  </a:lnTo>
                  <a:lnTo>
                    <a:pt x="169" y="144"/>
                  </a:lnTo>
                  <a:lnTo>
                    <a:pt x="168" y="152"/>
                  </a:lnTo>
                  <a:lnTo>
                    <a:pt x="161" y="154"/>
                  </a:lnTo>
                  <a:lnTo>
                    <a:pt x="166" y="160"/>
                  </a:lnTo>
                  <a:lnTo>
                    <a:pt x="169" y="168"/>
                  </a:lnTo>
                  <a:lnTo>
                    <a:pt x="170" y="175"/>
                  </a:lnTo>
                  <a:lnTo>
                    <a:pt x="164" y="175"/>
                  </a:lnTo>
                  <a:lnTo>
                    <a:pt x="147" y="175"/>
                  </a:lnTo>
                  <a:lnTo>
                    <a:pt x="142" y="175"/>
                  </a:lnTo>
                  <a:lnTo>
                    <a:pt x="141" y="150"/>
                  </a:lnTo>
                  <a:lnTo>
                    <a:pt x="137" y="143"/>
                  </a:lnTo>
                  <a:lnTo>
                    <a:pt x="132" y="136"/>
                  </a:lnTo>
                  <a:lnTo>
                    <a:pt x="129" y="128"/>
                  </a:lnTo>
                  <a:lnTo>
                    <a:pt x="121" y="126"/>
                  </a:lnTo>
                  <a:lnTo>
                    <a:pt x="114" y="128"/>
                  </a:lnTo>
                  <a:lnTo>
                    <a:pt x="107" y="128"/>
                  </a:lnTo>
                  <a:lnTo>
                    <a:pt x="99" y="125"/>
                  </a:lnTo>
                  <a:lnTo>
                    <a:pt x="94" y="117"/>
                  </a:lnTo>
                  <a:lnTo>
                    <a:pt x="87" y="116"/>
                  </a:lnTo>
                  <a:lnTo>
                    <a:pt x="77" y="11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81" name="任意多边形: 形状 80"/>
            <p:cNvSpPr>
              <a:spLocks noChangeAspect="1"/>
            </p:cNvSpPr>
            <p:nvPr/>
          </p:nvSpPr>
          <p:spPr bwMode="gray">
            <a:xfrm>
              <a:off x="6708204" y="3185330"/>
              <a:ext cx="709202" cy="415580"/>
            </a:xfrm>
            <a:custGeom>
              <a:avLst/>
              <a:gdLst/>
              <a:ahLst/>
              <a:cxnLst>
                <a:cxn ang="0">
                  <a:pos x="464" y="1136"/>
                </a:cxn>
                <a:cxn ang="0">
                  <a:pos x="355" y="1109"/>
                </a:cxn>
                <a:cxn ang="0">
                  <a:pos x="262" y="1035"/>
                </a:cxn>
                <a:cxn ang="0">
                  <a:pos x="250" y="932"/>
                </a:cxn>
                <a:cxn ang="0">
                  <a:pos x="298" y="882"/>
                </a:cxn>
                <a:cxn ang="0">
                  <a:pos x="413" y="881"/>
                </a:cxn>
                <a:cxn ang="0">
                  <a:pos x="420" y="823"/>
                </a:cxn>
                <a:cxn ang="0">
                  <a:pos x="336" y="731"/>
                </a:cxn>
                <a:cxn ang="0">
                  <a:pos x="242" y="718"/>
                </a:cxn>
                <a:cxn ang="0">
                  <a:pos x="102" y="781"/>
                </a:cxn>
                <a:cxn ang="0">
                  <a:pos x="103" y="699"/>
                </a:cxn>
                <a:cxn ang="0">
                  <a:pos x="33" y="660"/>
                </a:cxn>
                <a:cxn ang="0">
                  <a:pos x="16" y="544"/>
                </a:cxn>
                <a:cxn ang="0">
                  <a:pos x="64" y="458"/>
                </a:cxn>
                <a:cxn ang="0">
                  <a:pos x="126" y="435"/>
                </a:cxn>
                <a:cxn ang="0">
                  <a:pos x="193" y="379"/>
                </a:cxn>
                <a:cxn ang="0">
                  <a:pos x="263" y="359"/>
                </a:cxn>
                <a:cxn ang="0">
                  <a:pos x="329" y="359"/>
                </a:cxn>
                <a:cxn ang="0">
                  <a:pos x="421" y="398"/>
                </a:cxn>
                <a:cxn ang="0">
                  <a:pos x="442" y="408"/>
                </a:cxn>
                <a:cxn ang="0">
                  <a:pos x="531" y="424"/>
                </a:cxn>
                <a:cxn ang="0">
                  <a:pos x="590" y="402"/>
                </a:cxn>
                <a:cxn ang="0">
                  <a:pos x="674" y="434"/>
                </a:cxn>
                <a:cxn ang="0">
                  <a:pos x="760" y="434"/>
                </a:cxn>
                <a:cxn ang="0">
                  <a:pos x="793" y="363"/>
                </a:cxn>
                <a:cxn ang="0">
                  <a:pos x="760" y="306"/>
                </a:cxn>
                <a:cxn ang="0">
                  <a:pos x="807" y="226"/>
                </a:cxn>
                <a:cxn ang="0">
                  <a:pos x="803" y="192"/>
                </a:cxn>
                <a:cxn ang="0">
                  <a:pos x="802" y="150"/>
                </a:cxn>
                <a:cxn ang="0">
                  <a:pos x="878" y="142"/>
                </a:cxn>
                <a:cxn ang="0">
                  <a:pos x="963" y="110"/>
                </a:cxn>
                <a:cxn ang="0">
                  <a:pos x="1034" y="74"/>
                </a:cxn>
                <a:cxn ang="0">
                  <a:pos x="1187" y="42"/>
                </a:cxn>
                <a:cxn ang="0">
                  <a:pos x="1239" y="0"/>
                </a:cxn>
                <a:cxn ang="0">
                  <a:pos x="1324" y="12"/>
                </a:cxn>
                <a:cxn ang="0">
                  <a:pos x="1349" y="102"/>
                </a:cxn>
                <a:cxn ang="0">
                  <a:pos x="1402" y="107"/>
                </a:cxn>
                <a:cxn ang="0">
                  <a:pos x="1425" y="125"/>
                </a:cxn>
                <a:cxn ang="0">
                  <a:pos x="1490" y="145"/>
                </a:cxn>
                <a:cxn ang="0">
                  <a:pos x="1508" y="173"/>
                </a:cxn>
                <a:cxn ang="0">
                  <a:pos x="1586" y="123"/>
                </a:cxn>
                <a:cxn ang="0">
                  <a:pos x="1657" y="118"/>
                </a:cxn>
                <a:cxn ang="0">
                  <a:pos x="1857" y="397"/>
                </a:cxn>
                <a:cxn ang="0">
                  <a:pos x="1938" y="425"/>
                </a:cxn>
                <a:cxn ang="0">
                  <a:pos x="2028" y="408"/>
                </a:cxn>
                <a:cxn ang="0">
                  <a:pos x="2078" y="470"/>
                </a:cxn>
                <a:cxn ang="0">
                  <a:pos x="2159" y="533"/>
                </a:cxn>
                <a:cxn ang="0">
                  <a:pos x="2226" y="554"/>
                </a:cxn>
                <a:cxn ang="0">
                  <a:pos x="2139" y="733"/>
                </a:cxn>
                <a:cxn ang="0">
                  <a:pos x="1978" y="773"/>
                </a:cxn>
                <a:cxn ang="0">
                  <a:pos x="1841" y="901"/>
                </a:cxn>
                <a:cxn ang="0">
                  <a:pos x="1860" y="1061"/>
                </a:cxn>
                <a:cxn ang="0">
                  <a:pos x="1768" y="1061"/>
                </a:cxn>
                <a:cxn ang="0">
                  <a:pos x="1620" y="1050"/>
                </a:cxn>
                <a:cxn ang="0">
                  <a:pos x="1506" y="1034"/>
                </a:cxn>
                <a:cxn ang="0">
                  <a:pos x="1421" y="1070"/>
                </a:cxn>
                <a:cxn ang="0">
                  <a:pos x="1343" y="1081"/>
                </a:cxn>
                <a:cxn ang="0">
                  <a:pos x="1257" y="1153"/>
                </a:cxn>
                <a:cxn ang="0">
                  <a:pos x="1185" y="1180"/>
                </a:cxn>
                <a:cxn ang="0">
                  <a:pos x="1048" y="1021"/>
                </a:cxn>
                <a:cxn ang="0">
                  <a:pos x="742" y="899"/>
                </a:cxn>
              </a:cxnLst>
              <a:rect l="0" t="0" r="r" b="b"/>
              <a:pathLst>
                <a:path w="2230" h="1190">
                  <a:moveTo>
                    <a:pt x="518" y="898"/>
                  </a:moveTo>
                  <a:lnTo>
                    <a:pt x="518" y="968"/>
                  </a:lnTo>
                  <a:lnTo>
                    <a:pt x="518" y="1042"/>
                  </a:lnTo>
                  <a:lnTo>
                    <a:pt x="518" y="1107"/>
                  </a:lnTo>
                  <a:lnTo>
                    <a:pt x="518" y="1168"/>
                  </a:lnTo>
                  <a:lnTo>
                    <a:pt x="506" y="1174"/>
                  </a:lnTo>
                  <a:lnTo>
                    <a:pt x="486" y="1173"/>
                  </a:lnTo>
                  <a:lnTo>
                    <a:pt x="477" y="1166"/>
                  </a:lnTo>
                  <a:lnTo>
                    <a:pt x="468" y="1143"/>
                  </a:lnTo>
                  <a:lnTo>
                    <a:pt x="464" y="1136"/>
                  </a:lnTo>
                  <a:lnTo>
                    <a:pt x="458" y="1130"/>
                  </a:lnTo>
                  <a:lnTo>
                    <a:pt x="452" y="1115"/>
                  </a:lnTo>
                  <a:lnTo>
                    <a:pt x="447" y="1108"/>
                  </a:lnTo>
                  <a:lnTo>
                    <a:pt x="432" y="1102"/>
                  </a:lnTo>
                  <a:lnTo>
                    <a:pt x="425" y="1097"/>
                  </a:lnTo>
                  <a:lnTo>
                    <a:pt x="418" y="1092"/>
                  </a:lnTo>
                  <a:lnTo>
                    <a:pt x="410" y="1092"/>
                  </a:lnTo>
                  <a:lnTo>
                    <a:pt x="402" y="1093"/>
                  </a:lnTo>
                  <a:lnTo>
                    <a:pt x="378" y="1100"/>
                  </a:lnTo>
                  <a:lnTo>
                    <a:pt x="355" y="1109"/>
                  </a:lnTo>
                  <a:lnTo>
                    <a:pt x="325" y="1135"/>
                  </a:lnTo>
                  <a:lnTo>
                    <a:pt x="324" y="1096"/>
                  </a:lnTo>
                  <a:lnTo>
                    <a:pt x="333" y="1085"/>
                  </a:lnTo>
                  <a:lnTo>
                    <a:pt x="335" y="1065"/>
                  </a:lnTo>
                  <a:lnTo>
                    <a:pt x="323" y="1060"/>
                  </a:lnTo>
                  <a:lnTo>
                    <a:pt x="311" y="1059"/>
                  </a:lnTo>
                  <a:lnTo>
                    <a:pt x="291" y="1050"/>
                  </a:lnTo>
                  <a:lnTo>
                    <a:pt x="281" y="1037"/>
                  </a:lnTo>
                  <a:lnTo>
                    <a:pt x="274" y="1037"/>
                  </a:lnTo>
                  <a:lnTo>
                    <a:pt x="262" y="1035"/>
                  </a:lnTo>
                  <a:lnTo>
                    <a:pt x="259" y="996"/>
                  </a:lnTo>
                  <a:lnTo>
                    <a:pt x="247" y="976"/>
                  </a:lnTo>
                  <a:lnTo>
                    <a:pt x="239" y="970"/>
                  </a:lnTo>
                  <a:lnTo>
                    <a:pt x="232" y="956"/>
                  </a:lnTo>
                  <a:lnTo>
                    <a:pt x="209" y="947"/>
                  </a:lnTo>
                  <a:lnTo>
                    <a:pt x="198" y="930"/>
                  </a:lnTo>
                  <a:lnTo>
                    <a:pt x="205" y="924"/>
                  </a:lnTo>
                  <a:lnTo>
                    <a:pt x="223" y="924"/>
                  </a:lnTo>
                  <a:lnTo>
                    <a:pt x="241" y="927"/>
                  </a:lnTo>
                  <a:lnTo>
                    <a:pt x="250" y="932"/>
                  </a:lnTo>
                  <a:lnTo>
                    <a:pt x="258" y="930"/>
                  </a:lnTo>
                  <a:lnTo>
                    <a:pt x="271" y="931"/>
                  </a:lnTo>
                  <a:lnTo>
                    <a:pt x="268" y="924"/>
                  </a:lnTo>
                  <a:lnTo>
                    <a:pt x="264" y="913"/>
                  </a:lnTo>
                  <a:lnTo>
                    <a:pt x="262" y="894"/>
                  </a:lnTo>
                  <a:lnTo>
                    <a:pt x="266" y="883"/>
                  </a:lnTo>
                  <a:lnTo>
                    <a:pt x="276" y="878"/>
                  </a:lnTo>
                  <a:lnTo>
                    <a:pt x="276" y="886"/>
                  </a:lnTo>
                  <a:lnTo>
                    <a:pt x="287" y="887"/>
                  </a:lnTo>
                  <a:lnTo>
                    <a:pt x="298" y="882"/>
                  </a:lnTo>
                  <a:lnTo>
                    <a:pt x="301" y="873"/>
                  </a:lnTo>
                  <a:lnTo>
                    <a:pt x="311" y="865"/>
                  </a:lnTo>
                  <a:lnTo>
                    <a:pt x="328" y="863"/>
                  </a:lnTo>
                  <a:lnTo>
                    <a:pt x="344" y="873"/>
                  </a:lnTo>
                  <a:lnTo>
                    <a:pt x="360" y="879"/>
                  </a:lnTo>
                  <a:lnTo>
                    <a:pt x="376" y="876"/>
                  </a:lnTo>
                  <a:lnTo>
                    <a:pt x="386" y="868"/>
                  </a:lnTo>
                  <a:lnTo>
                    <a:pt x="389" y="870"/>
                  </a:lnTo>
                  <a:lnTo>
                    <a:pt x="394" y="874"/>
                  </a:lnTo>
                  <a:lnTo>
                    <a:pt x="413" y="881"/>
                  </a:lnTo>
                  <a:lnTo>
                    <a:pt x="424" y="887"/>
                  </a:lnTo>
                  <a:lnTo>
                    <a:pt x="435" y="884"/>
                  </a:lnTo>
                  <a:lnTo>
                    <a:pt x="447" y="887"/>
                  </a:lnTo>
                  <a:lnTo>
                    <a:pt x="451" y="879"/>
                  </a:lnTo>
                  <a:lnTo>
                    <a:pt x="443" y="867"/>
                  </a:lnTo>
                  <a:lnTo>
                    <a:pt x="453" y="867"/>
                  </a:lnTo>
                  <a:lnTo>
                    <a:pt x="446" y="855"/>
                  </a:lnTo>
                  <a:lnTo>
                    <a:pt x="435" y="841"/>
                  </a:lnTo>
                  <a:lnTo>
                    <a:pt x="425" y="834"/>
                  </a:lnTo>
                  <a:lnTo>
                    <a:pt x="420" y="823"/>
                  </a:lnTo>
                  <a:lnTo>
                    <a:pt x="409" y="823"/>
                  </a:lnTo>
                  <a:lnTo>
                    <a:pt x="398" y="806"/>
                  </a:lnTo>
                  <a:lnTo>
                    <a:pt x="392" y="782"/>
                  </a:lnTo>
                  <a:lnTo>
                    <a:pt x="384" y="771"/>
                  </a:lnTo>
                  <a:lnTo>
                    <a:pt x="382" y="777"/>
                  </a:lnTo>
                  <a:lnTo>
                    <a:pt x="375" y="760"/>
                  </a:lnTo>
                  <a:lnTo>
                    <a:pt x="370" y="760"/>
                  </a:lnTo>
                  <a:lnTo>
                    <a:pt x="367" y="749"/>
                  </a:lnTo>
                  <a:lnTo>
                    <a:pt x="348" y="732"/>
                  </a:lnTo>
                  <a:lnTo>
                    <a:pt x="336" y="731"/>
                  </a:lnTo>
                  <a:lnTo>
                    <a:pt x="336" y="725"/>
                  </a:lnTo>
                  <a:lnTo>
                    <a:pt x="323" y="723"/>
                  </a:lnTo>
                  <a:lnTo>
                    <a:pt x="312" y="728"/>
                  </a:lnTo>
                  <a:lnTo>
                    <a:pt x="303" y="730"/>
                  </a:lnTo>
                  <a:lnTo>
                    <a:pt x="292" y="736"/>
                  </a:lnTo>
                  <a:lnTo>
                    <a:pt x="289" y="725"/>
                  </a:lnTo>
                  <a:lnTo>
                    <a:pt x="274" y="725"/>
                  </a:lnTo>
                  <a:lnTo>
                    <a:pt x="270" y="722"/>
                  </a:lnTo>
                  <a:lnTo>
                    <a:pt x="257" y="720"/>
                  </a:lnTo>
                  <a:lnTo>
                    <a:pt x="242" y="718"/>
                  </a:lnTo>
                  <a:lnTo>
                    <a:pt x="207" y="752"/>
                  </a:lnTo>
                  <a:lnTo>
                    <a:pt x="188" y="753"/>
                  </a:lnTo>
                  <a:lnTo>
                    <a:pt x="162" y="761"/>
                  </a:lnTo>
                  <a:lnTo>
                    <a:pt x="136" y="765"/>
                  </a:lnTo>
                  <a:lnTo>
                    <a:pt x="114" y="771"/>
                  </a:lnTo>
                  <a:lnTo>
                    <a:pt x="136" y="786"/>
                  </a:lnTo>
                  <a:lnTo>
                    <a:pt x="119" y="793"/>
                  </a:lnTo>
                  <a:lnTo>
                    <a:pt x="112" y="791"/>
                  </a:lnTo>
                  <a:lnTo>
                    <a:pt x="108" y="785"/>
                  </a:lnTo>
                  <a:lnTo>
                    <a:pt x="102" y="781"/>
                  </a:lnTo>
                  <a:lnTo>
                    <a:pt x="93" y="781"/>
                  </a:lnTo>
                  <a:lnTo>
                    <a:pt x="86" y="779"/>
                  </a:lnTo>
                  <a:lnTo>
                    <a:pt x="83" y="773"/>
                  </a:lnTo>
                  <a:lnTo>
                    <a:pt x="90" y="766"/>
                  </a:lnTo>
                  <a:lnTo>
                    <a:pt x="91" y="758"/>
                  </a:lnTo>
                  <a:lnTo>
                    <a:pt x="98" y="755"/>
                  </a:lnTo>
                  <a:lnTo>
                    <a:pt x="107" y="761"/>
                  </a:lnTo>
                  <a:lnTo>
                    <a:pt x="119" y="758"/>
                  </a:lnTo>
                  <a:lnTo>
                    <a:pt x="110" y="701"/>
                  </a:lnTo>
                  <a:lnTo>
                    <a:pt x="103" y="699"/>
                  </a:lnTo>
                  <a:lnTo>
                    <a:pt x="98" y="693"/>
                  </a:lnTo>
                  <a:lnTo>
                    <a:pt x="96" y="684"/>
                  </a:lnTo>
                  <a:lnTo>
                    <a:pt x="92" y="678"/>
                  </a:lnTo>
                  <a:lnTo>
                    <a:pt x="86" y="672"/>
                  </a:lnTo>
                  <a:lnTo>
                    <a:pt x="79" y="672"/>
                  </a:lnTo>
                  <a:lnTo>
                    <a:pt x="61" y="674"/>
                  </a:lnTo>
                  <a:lnTo>
                    <a:pt x="48" y="671"/>
                  </a:lnTo>
                  <a:lnTo>
                    <a:pt x="47" y="679"/>
                  </a:lnTo>
                  <a:lnTo>
                    <a:pt x="34" y="667"/>
                  </a:lnTo>
                  <a:lnTo>
                    <a:pt x="33" y="660"/>
                  </a:lnTo>
                  <a:lnTo>
                    <a:pt x="29" y="652"/>
                  </a:lnTo>
                  <a:lnTo>
                    <a:pt x="34" y="646"/>
                  </a:lnTo>
                  <a:lnTo>
                    <a:pt x="29" y="639"/>
                  </a:lnTo>
                  <a:lnTo>
                    <a:pt x="28" y="631"/>
                  </a:lnTo>
                  <a:lnTo>
                    <a:pt x="0" y="621"/>
                  </a:lnTo>
                  <a:lnTo>
                    <a:pt x="11" y="577"/>
                  </a:lnTo>
                  <a:lnTo>
                    <a:pt x="24" y="570"/>
                  </a:lnTo>
                  <a:lnTo>
                    <a:pt x="29" y="562"/>
                  </a:lnTo>
                  <a:lnTo>
                    <a:pt x="27" y="555"/>
                  </a:lnTo>
                  <a:lnTo>
                    <a:pt x="16" y="544"/>
                  </a:lnTo>
                  <a:lnTo>
                    <a:pt x="26" y="499"/>
                  </a:lnTo>
                  <a:lnTo>
                    <a:pt x="39" y="490"/>
                  </a:lnTo>
                  <a:lnTo>
                    <a:pt x="44" y="484"/>
                  </a:lnTo>
                  <a:lnTo>
                    <a:pt x="42" y="475"/>
                  </a:lnTo>
                  <a:lnTo>
                    <a:pt x="45" y="468"/>
                  </a:lnTo>
                  <a:lnTo>
                    <a:pt x="45" y="461"/>
                  </a:lnTo>
                  <a:lnTo>
                    <a:pt x="49" y="452"/>
                  </a:lnTo>
                  <a:lnTo>
                    <a:pt x="54" y="446"/>
                  </a:lnTo>
                  <a:lnTo>
                    <a:pt x="60" y="451"/>
                  </a:lnTo>
                  <a:lnTo>
                    <a:pt x="64" y="458"/>
                  </a:lnTo>
                  <a:lnTo>
                    <a:pt x="76" y="468"/>
                  </a:lnTo>
                  <a:lnTo>
                    <a:pt x="93" y="505"/>
                  </a:lnTo>
                  <a:lnTo>
                    <a:pt x="102" y="507"/>
                  </a:lnTo>
                  <a:lnTo>
                    <a:pt x="128" y="490"/>
                  </a:lnTo>
                  <a:lnTo>
                    <a:pt x="125" y="481"/>
                  </a:lnTo>
                  <a:lnTo>
                    <a:pt x="122" y="474"/>
                  </a:lnTo>
                  <a:lnTo>
                    <a:pt x="118" y="449"/>
                  </a:lnTo>
                  <a:lnTo>
                    <a:pt x="110" y="436"/>
                  </a:lnTo>
                  <a:lnTo>
                    <a:pt x="119" y="437"/>
                  </a:lnTo>
                  <a:lnTo>
                    <a:pt x="126" y="435"/>
                  </a:lnTo>
                  <a:lnTo>
                    <a:pt x="146" y="420"/>
                  </a:lnTo>
                  <a:lnTo>
                    <a:pt x="153" y="416"/>
                  </a:lnTo>
                  <a:lnTo>
                    <a:pt x="158" y="410"/>
                  </a:lnTo>
                  <a:lnTo>
                    <a:pt x="158" y="402"/>
                  </a:lnTo>
                  <a:lnTo>
                    <a:pt x="158" y="393"/>
                  </a:lnTo>
                  <a:lnTo>
                    <a:pt x="166" y="392"/>
                  </a:lnTo>
                  <a:lnTo>
                    <a:pt x="174" y="393"/>
                  </a:lnTo>
                  <a:lnTo>
                    <a:pt x="182" y="391"/>
                  </a:lnTo>
                  <a:lnTo>
                    <a:pt x="187" y="383"/>
                  </a:lnTo>
                  <a:lnTo>
                    <a:pt x="193" y="379"/>
                  </a:lnTo>
                  <a:lnTo>
                    <a:pt x="201" y="377"/>
                  </a:lnTo>
                  <a:lnTo>
                    <a:pt x="206" y="371"/>
                  </a:lnTo>
                  <a:lnTo>
                    <a:pt x="214" y="366"/>
                  </a:lnTo>
                  <a:lnTo>
                    <a:pt x="219" y="360"/>
                  </a:lnTo>
                  <a:lnTo>
                    <a:pt x="220" y="352"/>
                  </a:lnTo>
                  <a:lnTo>
                    <a:pt x="227" y="348"/>
                  </a:lnTo>
                  <a:lnTo>
                    <a:pt x="242" y="343"/>
                  </a:lnTo>
                  <a:lnTo>
                    <a:pt x="258" y="343"/>
                  </a:lnTo>
                  <a:lnTo>
                    <a:pt x="259" y="351"/>
                  </a:lnTo>
                  <a:lnTo>
                    <a:pt x="263" y="359"/>
                  </a:lnTo>
                  <a:lnTo>
                    <a:pt x="279" y="355"/>
                  </a:lnTo>
                  <a:lnTo>
                    <a:pt x="284" y="361"/>
                  </a:lnTo>
                  <a:lnTo>
                    <a:pt x="289" y="354"/>
                  </a:lnTo>
                  <a:lnTo>
                    <a:pt x="291" y="345"/>
                  </a:lnTo>
                  <a:lnTo>
                    <a:pt x="296" y="339"/>
                  </a:lnTo>
                  <a:lnTo>
                    <a:pt x="303" y="340"/>
                  </a:lnTo>
                  <a:lnTo>
                    <a:pt x="311" y="336"/>
                  </a:lnTo>
                  <a:lnTo>
                    <a:pt x="318" y="336"/>
                  </a:lnTo>
                  <a:lnTo>
                    <a:pt x="324" y="352"/>
                  </a:lnTo>
                  <a:lnTo>
                    <a:pt x="329" y="359"/>
                  </a:lnTo>
                  <a:lnTo>
                    <a:pt x="338" y="355"/>
                  </a:lnTo>
                  <a:lnTo>
                    <a:pt x="345" y="355"/>
                  </a:lnTo>
                  <a:lnTo>
                    <a:pt x="352" y="357"/>
                  </a:lnTo>
                  <a:lnTo>
                    <a:pt x="368" y="354"/>
                  </a:lnTo>
                  <a:lnTo>
                    <a:pt x="376" y="355"/>
                  </a:lnTo>
                  <a:lnTo>
                    <a:pt x="383" y="360"/>
                  </a:lnTo>
                  <a:lnTo>
                    <a:pt x="389" y="365"/>
                  </a:lnTo>
                  <a:lnTo>
                    <a:pt x="395" y="379"/>
                  </a:lnTo>
                  <a:lnTo>
                    <a:pt x="416" y="392"/>
                  </a:lnTo>
                  <a:lnTo>
                    <a:pt x="421" y="398"/>
                  </a:lnTo>
                  <a:lnTo>
                    <a:pt x="424" y="406"/>
                  </a:lnTo>
                  <a:lnTo>
                    <a:pt x="435" y="419"/>
                  </a:lnTo>
                  <a:lnTo>
                    <a:pt x="434" y="426"/>
                  </a:lnTo>
                  <a:lnTo>
                    <a:pt x="435" y="435"/>
                  </a:lnTo>
                  <a:lnTo>
                    <a:pt x="440" y="441"/>
                  </a:lnTo>
                  <a:lnTo>
                    <a:pt x="447" y="438"/>
                  </a:lnTo>
                  <a:lnTo>
                    <a:pt x="447" y="431"/>
                  </a:lnTo>
                  <a:lnTo>
                    <a:pt x="446" y="422"/>
                  </a:lnTo>
                  <a:lnTo>
                    <a:pt x="447" y="415"/>
                  </a:lnTo>
                  <a:lnTo>
                    <a:pt x="442" y="408"/>
                  </a:lnTo>
                  <a:lnTo>
                    <a:pt x="447" y="402"/>
                  </a:lnTo>
                  <a:lnTo>
                    <a:pt x="456" y="400"/>
                  </a:lnTo>
                  <a:lnTo>
                    <a:pt x="458" y="408"/>
                  </a:lnTo>
                  <a:lnTo>
                    <a:pt x="464" y="414"/>
                  </a:lnTo>
                  <a:lnTo>
                    <a:pt x="467" y="421"/>
                  </a:lnTo>
                  <a:lnTo>
                    <a:pt x="473" y="426"/>
                  </a:lnTo>
                  <a:lnTo>
                    <a:pt x="488" y="432"/>
                  </a:lnTo>
                  <a:lnTo>
                    <a:pt x="502" y="440"/>
                  </a:lnTo>
                  <a:lnTo>
                    <a:pt x="511" y="437"/>
                  </a:lnTo>
                  <a:lnTo>
                    <a:pt x="531" y="424"/>
                  </a:lnTo>
                  <a:lnTo>
                    <a:pt x="531" y="415"/>
                  </a:lnTo>
                  <a:lnTo>
                    <a:pt x="537" y="411"/>
                  </a:lnTo>
                  <a:lnTo>
                    <a:pt x="543" y="406"/>
                  </a:lnTo>
                  <a:lnTo>
                    <a:pt x="551" y="405"/>
                  </a:lnTo>
                  <a:lnTo>
                    <a:pt x="559" y="408"/>
                  </a:lnTo>
                  <a:lnTo>
                    <a:pt x="559" y="400"/>
                  </a:lnTo>
                  <a:lnTo>
                    <a:pt x="567" y="399"/>
                  </a:lnTo>
                  <a:lnTo>
                    <a:pt x="575" y="402"/>
                  </a:lnTo>
                  <a:lnTo>
                    <a:pt x="582" y="397"/>
                  </a:lnTo>
                  <a:lnTo>
                    <a:pt x="590" y="402"/>
                  </a:lnTo>
                  <a:lnTo>
                    <a:pt x="601" y="413"/>
                  </a:lnTo>
                  <a:lnTo>
                    <a:pt x="615" y="404"/>
                  </a:lnTo>
                  <a:lnTo>
                    <a:pt x="619" y="397"/>
                  </a:lnTo>
                  <a:lnTo>
                    <a:pt x="634" y="397"/>
                  </a:lnTo>
                  <a:lnTo>
                    <a:pt x="641" y="393"/>
                  </a:lnTo>
                  <a:lnTo>
                    <a:pt x="657" y="399"/>
                  </a:lnTo>
                  <a:lnTo>
                    <a:pt x="662" y="405"/>
                  </a:lnTo>
                  <a:lnTo>
                    <a:pt x="663" y="421"/>
                  </a:lnTo>
                  <a:lnTo>
                    <a:pt x="669" y="427"/>
                  </a:lnTo>
                  <a:lnTo>
                    <a:pt x="674" y="434"/>
                  </a:lnTo>
                  <a:lnTo>
                    <a:pt x="690" y="432"/>
                  </a:lnTo>
                  <a:lnTo>
                    <a:pt x="705" y="435"/>
                  </a:lnTo>
                  <a:lnTo>
                    <a:pt x="705" y="435"/>
                  </a:lnTo>
                  <a:lnTo>
                    <a:pt x="707" y="446"/>
                  </a:lnTo>
                  <a:lnTo>
                    <a:pt x="725" y="445"/>
                  </a:lnTo>
                  <a:lnTo>
                    <a:pt x="731" y="440"/>
                  </a:lnTo>
                  <a:lnTo>
                    <a:pt x="738" y="425"/>
                  </a:lnTo>
                  <a:lnTo>
                    <a:pt x="743" y="419"/>
                  </a:lnTo>
                  <a:lnTo>
                    <a:pt x="749" y="421"/>
                  </a:lnTo>
                  <a:lnTo>
                    <a:pt x="760" y="434"/>
                  </a:lnTo>
                  <a:lnTo>
                    <a:pt x="776" y="435"/>
                  </a:lnTo>
                  <a:lnTo>
                    <a:pt x="792" y="432"/>
                  </a:lnTo>
                  <a:lnTo>
                    <a:pt x="800" y="426"/>
                  </a:lnTo>
                  <a:lnTo>
                    <a:pt x="814" y="421"/>
                  </a:lnTo>
                  <a:lnTo>
                    <a:pt x="827" y="383"/>
                  </a:lnTo>
                  <a:lnTo>
                    <a:pt x="830" y="376"/>
                  </a:lnTo>
                  <a:lnTo>
                    <a:pt x="824" y="370"/>
                  </a:lnTo>
                  <a:lnTo>
                    <a:pt x="823" y="366"/>
                  </a:lnTo>
                  <a:lnTo>
                    <a:pt x="809" y="365"/>
                  </a:lnTo>
                  <a:lnTo>
                    <a:pt x="793" y="363"/>
                  </a:lnTo>
                  <a:lnTo>
                    <a:pt x="787" y="356"/>
                  </a:lnTo>
                  <a:lnTo>
                    <a:pt x="784" y="351"/>
                  </a:lnTo>
                  <a:lnTo>
                    <a:pt x="766" y="348"/>
                  </a:lnTo>
                  <a:lnTo>
                    <a:pt x="759" y="345"/>
                  </a:lnTo>
                  <a:lnTo>
                    <a:pt x="760" y="336"/>
                  </a:lnTo>
                  <a:lnTo>
                    <a:pt x="755" y="329"/>
                  </a:lnTo>
                  <a:lnTo>
                    <a:pt x="739" y="327"/>
                  </a:lnTo>
                  <a:lnTo>
                    <a:pt x="741" y="318"/>
                  </a:lnTo>
                  <a:lnTo>
                    <a:pt x="748" y="316"/>
                  </a:lnTo>
                  <a:lnTo>
                    <a:pt x="760" y="306"/>
                  </a:lnTo>
                  <a:lnTo>
                    <a:pt x="776" y="301"/>
                  </a:lnTo>
                  <a:lnTo>
                    <a:pt x="790" y="291"/>
                  </a:lnTo>
                  <a:lnTo>
                    <a:pt x="793" y="285"/>
                  </a:lnTo>
                  <a:lnTo>
                    <a:pt x="795" y="276"/>
                  </a:lnTo>
                  <a:lnTo>
                    <a:pt x="776" y="249"/>
                  </a:lnTo>
                  <a:lnTo>
                    <a:pt x="784" y="246"/>
                  </a:lnTo>
                  <a:lnTo>
                    <a:pt x="790" y="241"/>
                  </a:lnTo>
                  <a:lnTo>
                    <a:pt x="792" y="232"/>
                  </a:lnTo>
                  <a:lnTo>
                    <a:pt x="798" y="227"/>
                  </a:lnTo>
                  <a:lnTo>
                    <a:pt x="807" y="226"/>
                  </a:lnTo>
                  <a:lnTo>
                    <a:pt x="814" y="227"/>
                  </a:lnTo>
                  <a:lnTo>
                    <a:pt x="823" y="226"/>
                  </a:lnTo>
                  <a:lnTo>
                    <a:pt x="830" y="228"/>
                  </a:lnTo>
                  <a:lnTo>
                    <a:pt x="846" y="228"/>
                  </a:lnTo>
                  <a:lnTo>
                    <a:pt x="855" y="226"/>
                  </a:lnTo>
                  <a:lnTo>
                    <a:pt x="857" y="217"/>
                  </a:lnTo>
                  <a:lnTo>
                    <a:pt x="854" y="211"/>
                  </a:lnTo>
                  <a:lnTo>
                    <a:pt x="839" y="203"/>
                  </a:lnTo>
                  <a:lnTo>
                    <a:pt x="807" y="199"/>
                  </a:lnTo>
                  <a:lnTo>
                    <a:pt x="803" y="192"/>
                  </a:lnTo>
                  <a:lnTo>
                    <a:pt x="805" y="183"/>
                  </a:lnTo>
                  <a:lnTo>
                    <a:pt x="812" y="183"/>
                  </a:lnTo>
                  <a:lnTo>
                    <a:pt x="819" y="180"/>
                  </a:lnTo>
                  <a:lnTo>
                    <a:pt x="823" y="173"/>
                  </a:lnTo>
                  <a:lnTo>
                    <a:pt x="818" y="168"/>
                  </a:lnTo>
                  <a:lnTo>
                    <a:pt x="811" y="172"/>
                  </a:lnTo>
                  <a:lnTo>
                    <a:pt x="795" y="172"/>
                  </a:lnTo>
                  <a:lnTo>
                    <a:pt x="795" y="163"/>
                  </a:lnTo>
                  <a:lnTo>
                    <a:pt x="797" y="156"/>
                  </a:lnTo>
                  <a:lnTo>
                    <a:pt x="802" y="150"/>
                  </a:lnTo>
                  <a:lnTo>
                    <a:pt x="791" y="139"/>
                  </a:lnTo>
                  <a:lnTo>
                    <a:pt x="807" y="137"/>
                  </a:lnTo>
                  <a:lnTo>
                    <a:pt x="811" y="131"/>
                  </a:lnTo>
                  <a:lnTo>
                    <a:pt x="820" y="131"/>
                  </a:lnTo>
                  <a:lnTo>
                    <a:pt x="825" y="137"/>
                  </a:lnTo>
                  <a:lnTo>
                    <a:pt x="833" y="136"/>
                  </a:lnTo>
                  <a:lnTo>
                    <a:pt x="841" y="137"/>
                  </a:lnTo>
                  <a:lnTo>
                    <a:pt x="849" y="135"/>
                  </a:lnTo>
                  <a:lnTo>
                    <a:pt x="873" y="136"/>
                  </a:lnTo>
                  <a:lnTo>
                    <a:pt x="878" y="142"/>
                  </a:lnTo>
                  <a:lnTo>
                    <a:pt x="888" y="130"/>
                  </a:lnTo>
                  <a:lnTo>
                    <a:pt x="895" y="128"/>
                  </a:lnTo>
                  <a:lnTo>
                    <a:pt x="911" y="128"/>
                  </a:lnTo>
                  <a:lnTo>
                    <a:pt x="918" y="123"/>
                  </a:lnTo>
                  <a:lnTo>
                    <a:pt x="926" y="120"/>
                  </a:lnTo>
                  <a:lnTo>
                    <a:pt x="938" y="110"/>
                  </a:lnTo>
                  <a:lnTo>
                    <a:pt x="947" y="113"/>
                  </a:lnTo>
                  <a:lnTo>
                    <a:pt x="952" y="118"/>
                  </a:lnTo>
                  <a:lnTo>
                    <a:pt x="961" y="118"/>
                  </a:lnTo>
                  <a:lnTo>
                    <a:pt x="963" y="110"/>
                  </a:lnTo>
                  <a:lnTo>
                    <a:pt x="980" y="107"/>
                  </a:lnTo>
                  <a:lnTo>
                    <a:pt x="986" y="102"/>
                  </a:lnTo>
                  <a:lnTo>
                    <a:pt x="995" y="102"/>
                  </a:lnTo>
                  <a:lnTo>
                    <a:pt x="1002" y="98"/>
                  </a:lnTo>
                  <a:lnTo>
                    <a:pt x="1010" y="98"/>
                  </a:lnTo>
                  <a:lnTo>
                    <a:pt x="1017" y="101"/>
                  </a:lnTo>
                  <a:lnTo>
                    <a:pt x="1022" y="93"/>
                  </a:lnTo>
                  <a:lnTo>
                    <a:pt x="1023" y="86"/>
                  </a:lnTo>
                  <a:lnTo>
                    <a:pt x="1027" y="79"/>
                  </a:lnTo>
                  <a:lnTo>
                    <a:pt x="1034" y="74"/>
                  </a:lnTo>
                  <a:lnTo>
                    <a:pt x="1042" y="72"/>
                  </a:lnTo>
                  <a:lnTo>
                    <a:pt x="1049" y="76"/>
                  </a:lnTo>
                  <a:lnTo>
                    <a:pt x="1067" y="70"/>
                  </a:lnTo>
                  <a:lnTo>
                    <a:pt x="1067" y="71"/>
                  </a:lnTo>
                  <a:lnTo>
                    <a:pt x="1104" y="61"/>
                  </a:lnTo>
                  <a:lnTo>
                    <a:pt x="1136" y="58"/>
                  </a:lnTo>
                  <a:lnTo>
                    <a:pt x="1164" y="49"/>
                  </a:lnTo>
                  <a:lnTo>
                    <a:pt x="1171" y="44"/>
                  </a:lnTo>
                  <a:lnTo>
                    <a:pt x="1179" y="44"/>
                  </a:lnTo>
                  <a:lnTo>
                    <a:pt x="1187" y="42"/>
                  </a:lnTo>
                  <a:lnTo>
                    <a:pt x="1191" y="36"/>
                  </a:lnTo>
                  <a:lnTo>
                    <a:pt x="1191" y="28"/>
                  </a:lnTo>
                  <a:lnTo>
                    <a:pt x="1191" y="20"/>
                  </a:lnTo>
                  <a:lnTo>
                    <a:pt x="1200" y="21"/>
                  </a:lnTo>
                  <a:lnTo>
                    <a:pt x="1207" y="20"/>
                  </a:lnTo>
                  <a:lnTo>
                    <a:pt x="1212" y="12"/>
                  </a:lnTo>
                  <a:lnTo>
                    <a:pt x="1218" y="7"/>
                  </a:lnTo>
                  <a:lnTo>
                    <a:pt x="1227" y="7"/>
                  </a:lnTo>
                  <a:lnTo>
                    <a:pt x="1232" y="1"/>
                  </a:lnTo>
                  <a:lnTo>
                    <a:pt x="1239" y="0"/>
                  </a:lnTo>
                  <a:lnTo>
                    <a:pt x="1244" y="6"/>
                  </a:lnTo>
                  <a:lnTo>
                    <a:pt x="1253" y="4"/>
                  </a:lnTo>
                  <a:lnTo>
                    <a:pt x="1260" y="7"/>
                  </a:lnTo>
                  <a:lnTo>
                    <a:pt x="1269" y="5"/>
                  </a:lnTo>
                  <a:lnTo>
                    <a:pt x="1276" y="9"/>
                  </a:lnTo>
                  <a:lnTo>
                    <a:pt x="1281" y="15"/>
                  </a:lnTo>
                  <a:lnTo>
                    <a:pt x="1295" y="23"/>
                  </a:lnTo>
                  <a:lnTo>
                    <a:pt x="1302" y="20"/>
                  </a:lnTo>
                  <a:lnTo>
                    <a:pt x="1308" y="15"/>
                  </a:lnTo>
                  <a:lnTo>
                    <a:pt x="1324" y="12"/>
                  </a:lnTo>
                  <a:lnTo>
                    <a:pt x="1332" y="15"/>
                  </a:lnTo>
                  <a:lnTo>
                    <a:pt x="1338" y="21"/>
                  </a:lnTo>
                  <a:lnTo>
                    <a:pt x="1341" y="28"/>
                  </a:lnTo>
                  <a:lnTo>
                    <a:pt x="1343" y="44"/>
                  </a:lnTo>
                  <a:lnTo>
                    <a:pt x="1341" y="53"/>
                  </a:lnTo>
                  <a:lnTo>
                    <a:pt x="1344" y="60"/>
                  </a:lnTo>
                  <a:lnTo>
                    <a:pt x="1356" y="71"/>
                  </a:lnTo>
                  <a:lnTo>
                    <a:pt x="1352" y="79"/>
                  </a:lnTo>
                  <a:lnTo>
                    <a:pt x="1354" y="94"/>
                  </a:lnTo>
                  <a:lnTo>
                    <a:pt x="1349" y="102"/>
                  </a:lnTo>
                  <a:lnTo>
                    <a:pt x="1344" y="107"/>
                  </a:lnTo>
                  <a:lnTo>
                    <a:pt x="1347" y="114"/>
                  </a:lnTo>
                  <a:lnTo>
                    <a:pt x="1350" y="123"/>
                  </a:lnTo>
                  <a:lnTo>
                    <a:pt x="1366" y="118"/>
                  </a:lnTo>
                  <a:lnTo>
                    <a:pt x="1373" y="123"/>
                  </a:lnTo>
                  <a:lnTo>
                    <a:pt x="1381" y="122"/>
                  </a:lnTo>
                  <a:lnTo>
                    <a:pt x="1384" y="113"/>
                  </a:lnTo>
                  <a:lnTo>
                    <a:pt x="1392" y="113"/>
                  </a:lnTo>
                  <a:lnTo>
                    <a:pt x="1399" y="115"/>
                  </a:lnTo>
                  <a:lnTo>
                    <a:pt x="1402" y="107"/>
                  </a:lnTo>
                  <a:lnTo>
                    <a:pt x="1402" y="99"/>
                  </a:lnTo>
                  <a:lnTo>
                    <a:pt x="1409" y="101"/>
                  </a:lnTo>
                  <a:lnTo>
                    <a:pt x="1413" y="108"/>
                  </a:lnTo>
                  <a:lnTo>
                    <a:pt x="1415" y="117"/>
                  </a:lnTo>
                  <a:lnTo>
                    <a:pt x="1420" y="122"/>
                  </a:lnTo>
                  <a:lnTo>
                    <a:pt x="1418" y="129"/>
                  </a:lnTo>
                  <a:lnTo>
                    <a:pt x="1416" y="137"/>
                  </a:lnTo>
                  <a:lnTo>
                    <a:pt x="1432" y="139"/>
                  </a:lnTo>
                  <a:lnTo>
                    <a:pt x="1430" y="131"/>
                  </a:lnTo>
                  <a:lnTo>
                    <a:pt x="1425" y="125"/>
                  </a:lnTo>
                  <a:lnTo>
                    <a:pt x="1432" y="123"/>
                  </a:lnTo>
                  <a:lnTo>
                    <a:pt x="1448" y="125"/>
                  </a:lnTo>
                  <a:lnTo>
                    <a:pt x="1456" y="130"/>
                  </a:lnTo>
                  <a:lnTo>
                    <a:pt x="1461" y="136"/>
                  </a:lnTo>
                  <a:lnTo>
                    <a:pt x="1469" y="140"/>
                  </a:lnTo>
                  <a:lnTo>
                    <a:pt x="1476" y="140"/>
                  </a:lnTo>
                  <a:lnTo>
                    <a:pt x="1480" y="133"/>
                  </a:lnTo>
                  <a:lnTo>
                    <a:pt x="1488" y="129"/>
                  </a:lnTo>
                  <a:lnTo>
                    <a:pt x="1490" y="137"/>
                  </a:lnTo>
                  <a:lnTo>
                    <a:pt x="1490" y="145"/>
                  </a:lnTo>
                  <a:lnTo>
                    <a:pt x="1481" y="147"/>
                  </a:lnTo>
                  <a:lnTo>
                    <a:pt x="1475" y="152"/>
                  </a:lnTo>
                  <a:lnTo>
                    <a:pt x="1470" y="160"/>
                  </a:lnTo>
                  <a:lnTo>
                    <a:pt x="1468" y="167"/>
                  </a:lnTo>
                  <a:lnTo>
                    <a:pt x="1469" y="176"/>
                  </a:lnTo>
                  <a:lnTo>
                    <a:pt x="1474" y="183"/>
                  </a:lnTo>
                  <a:lnTo>
                    <a:pt x="1481" y="182"/>
                  </a:lnTo>
                  <a:lnTo>
                    <a:pt x="1486" y="176"/>
                  </a:lnTo>
                  <a:lnTo>
                    <a:pt x="1501" y="169"/>
                  </a:lnTo>
                  <a:lnTo>
                    <a:pt x="1508" y="173"/>
                  </a:lnTo>
                  <a:lnTo>
                    <a:pt x="1517" y="172"/>
                  </a:lnTo>
                  <a:lnTo>
                    <a:pt x="1522" y="177"/>
                  </a:lnTo>
                  <a:lnTo>
                    <a:pt x="1531" y="177"/>
                  </a:lnTo>
                  <a:lnTo>
                    <a:pt x="1528" y="169"/>
                  </a:lnTo>
                  <a:lnTo>
                    <a:pt x="1533" y="163"/>
                  </a:lnTo>
                  <a:lnTo>
                    <a:pt x="1542" y="163"/>
                  </a:lnTo>
                  <a:lnTo>
                    <a:pt x="1551" y="151"/>
                  </a:lnTo>
                  <a:lnTo>
                    <a:pt x="1567" y="149"/>
                  </a:lnTo>
                  <a:lnTo>
                    <a:pt x="1580" y="137"/>
                  </a:lnTo>
                  <a:lnTo>
                    <a:pt x="1586" y="123"/>
                  </a:lnTo>
                  <a:lnTo>
                    <a:pt x="1592" y="118"/>
                  </a:lnTo>
                  <a:lnTo>
                    <a:pt x="1601" y="119"/>
                  </a:lnTo>
                  <a:lnTo>
                    <a:pt x="1617" y="115"/>
                  </a:lnTo>
                  <a:lnTo>
                    <a:pt x="1624" y="113"/>
                  </a:lnTo>
                  <a:lnTo>
                    <a:pt x="1628" y="106"/>
                  </a:lnTo>
                  <a:lnTo>
                    <a:pt x="1644" y="104"/>
                  </a:lnTo>
                  <a:lnTo>
                    <a:pt x="1657" y="96"/>
                  </a:lnTo>
                  <a:lnTo>
                    <a:pt x="1661" y="103"/>
                  </a:lnTo>
                  <a:lnTo>
                    <a:pt x="1662" y="110"/>
                  </a:lnTo>
                  <a:lnTo>
                    <a:pt x="1657" y="118"/>
                  </a:lnTo>
                  <a:lnTo>
                    <a:pt x="1650" y="122"/>
                  </a:lnTo>
                  <a:lnTo>
                    <a:pt x="1642" y="120"/>
                  </a:lnTo>
                  <a:lnTo>
                    <a:pt x="1641" y="128"/>
                  </a:lnTo>
                  <a:lnTo>
                    <a:pt x="1644" y="135"/>
                  </a:lnTo>
                  <a:lnTo>
                    <a:pt x="1648" y="137"/>
                  </a:lnTo>
                  <a:lnTo>
                    <a:pt x="1720" y="204"/>
                  </a:lnTo>
                  <a:lnTo>
                    <a:pt x="1840" y="422"/>
                  </a:lnTo>
                  <a:lnTo>
                    <a:pt x="1854" y="411"/>
                  </a:lnTo>
                  <a:lnTo>
                    <a:pt x="1857" y="404"/>
                  </a:lnTo>
                  <a:lnTo>
                    <a:pt x="1857" y="397"/>
                  </a:lnTo>
                  <a:lnTo>
                    <a:pt x="1868" y="383"/>
                  </a:lnTo>
                  <a:lnTo>
                    <a:pt x="1876" y="382"/>
                  </a:lnTo>
                  <a:lnTo>
                    <a:pt x="1881" y="388"/>
                  </a:lnTo>
                  <a:lnTo>
                    <a:pt x="1889" y="391"/>
                  </a:lnTo>
                  <a:lnTo>
                    <a:pt x="1903" y="399"/>
                  </a:lnTo>
                  <a:lnTo>
                    <a:pt x="1899" y="406"/>
                  </a:lnTo>
                  <a:lnTo>
                    <a:pt x="1903" y="413"/>
                  </a:lnTo>
                  <a:lnTo>
                    <a:pt x="1909" y="414"/>
                  </a:lnTo>
                  <a:lnTo>
                    <a:pt x="1914" y="427"/>
                  </a:lnTo>
                  <a:lnTo>
                    <a:pt x="1938" y="425"/>
                  </a:lnTo>
                  <a:lnTo>
                    <a:pt x="1956" y="430"/>
                  </a:lnTo>
                  <a:lnTo>
                    <a:pt x="1963" y="427"/>
                  </a:lnTo>
                  <a:lnTo>
                    <a:pt x="1979" y="427"/>
                  </a:lnTo>
                  <a:lnTo>
                    <a:pt x="1981" y="420"/>
                  </a:lnTo>
                  <a:lnTo>
                    <a:pt x="1986" y="414"/>
                  </a:lnTo>
                  <a:lnTo>
                    <a:pt x="1995" y="415"/>
                  </a:lnTo>
                  <a:lnTo>
                    <a:pt x="2002" y="415"/>
                  </a:lnTo>
                  <a:lnTo>
                    <a:pt x="2006" y="408"/>
                  </a:lnTo>
                  <a:lnTo>
                    <a:pt x="2012" y="403"/>
                  </a:lnTo>
                  <a:lnTo>
                    <a:pt x="2028" y="408"/>
                  </a:lnTo>
                  <a:lnTo>
                    <a:pt x="2035" y="411"/>
                  </a:lnTo>
                  <a:lnTo>
                    <a:pt x="2039" y="419"/>
                  </a:lnTo>
                  <a:lnTo>
                    <a:pt x="2046" y="422"/>
                  </a:lnTo>
                  <a:lnTo>
                    <a:pt x="2056" y="435"/>
                  </a:lnTo>
                  <a:lnTo>
                    <a:pt x="2064" y="438"/>
                  </a:lnTo>
                  <a:lnTo>
                    <a:pt x="2067" y="446"/>
                  </a:lnTo>
                  <a:lnTo>
                    <a:pt x="2065" y="454"/>
                  </a:lnTo>
                  <a:lnTo>
                    <a:pt x="2066" y="462"/>
                  </a:lnTo>
                  <a:lnTo>
                    <a:pt x="2070" y="469"/>
                  </a:lnTo>
                  <a:lnTo>
                    <a:pt x="2078" y="470"/>
                  </a:lnTo>
                  <a:lnTo>
                    <a:pt x="2099" y="481"/>
                  </a:lnTo>
                  <a:lnTo>
                    <a:pt x="2103" y="489"/>
                  </a:lnTo>
                  <a:lnTo>
                    <a:pt x="2103" y="496"/>
                  </a:lnTo>
                  <a:lnTo>
                    <a:pt x="2110" y="500"/>
                  </a:lnTo>
                  <a:lnTo>
                    <a:pt x="2115" y="505"/>
                  </a:lnTo>
                  <a:lnTo>
                    <a:pt x="2123" y="519"/>
                  </a:lnTo>
                  <a:lnTo>
                    <a:pt x="2129" y="524"/>
                  </a:lnTo>
                  <a:lnTo>
                    <a:pt x="2145" y="526"/>
                  </a:lnTo>
                  <a:lnTo>
                    <a:pt x="2152" y="531"/>
                  </a:lnTo>
                  <a:lnTo>
                    <a:pt x="2159" y="533"/>
                  </a:lnTo>
                  <a:lnTo>
                    <a:pt x="2168" y="534"/>
                  </a:lnTo>
                  <a:lnTo>
                    <a:pt x="2177" y="534"/>
                  </a:lnTo>
                  <a:lnTo>
                    <a:pt x="2179" y="527"/>
                  </a:lnTo>
                  <a:lnTo>
                    <a:pt x="2184" y="521"/>
                  </a:lnTo>
                  <a:lnTo>
                    <a:pt x="2199" y="515"/>
                  </a:lnTo>
                  <a:lnTo>
                    <a:pt x="2201" y="523"/>
                  </a:lnTo>
                  <a:lnTo>
                    <a:pt x="2205" y="531"/>
                  </a:lnTo>
                  <a:lnTo>
                    <a:pt x="2212" y="535"/>
                  </a:lnTo>
                  <a:lnTo>
                    <a:pt x="2218" y="549"/>
                  </a:lnTo>
                  <a:lnTo>
                    <a:pt x="2226" y="554"/>
                  </a:lnTo>
                  <a:lnTo>
                    <a:pt x="2230" y="561"/>
                  </a:lnTo>
                  <a:lnTo>
                    <a:pt x="2217" y="587"/>
                  </a:lnTo>
                  <a:lnTo>
                    <a:pt x="2207" y="607"/>
                  </a:lnTo>
                  <a:lnTo>
                    <a:pt x="2191" y="623"/>
                  </a:lnTo>
                  <a:lnTo>
                    <a:pt x="2171" y="629"/>
                  </a:lnTo>
                  <a:lnTo>
                    <a:pt x="2156" y="628"/>
                  </a:lnTo>
                  <a:lnTo>
                    <a:pt x="2145" y="648"/>
                  </a:lnTo>
                  <a:lnTo>
                    <a:pt x="2140" y="673"/>
                  </a:lnTo>
                  <a:lnTo>
                    <a:pt x="2142" y="696"/>
                  </a:lnTo>
                  <a:lnTo>
                    <a:pt x="2139" y="733"/>
                  </a:lnTo>
                  <a:lnTo>
                    <a:pt x="2116" y="741"/>
                  </a:lnTo>
                  <a:lnTo>
                    <a:pt x="2102" y="753"/>
                  </a:lnTo>
                  <a:lnTo>
                    <a:pt x="2092" y="745"/>
                  </a:lnTo>
                  <a:lnTo>
                    <a:pt x="2082" y="736"/>
                  </a:lnTo>
                  <a:lnTo>
                    <a:pt x="2048" y="739"/>
                  </a:lnTo>
                  <a:lnTo>
                    <a:pt x="2030" y="733"/>
                  </a:lnTo>
                  <a:lnTo>
                    <a:pt x="2021" y="726"/>
                  </a:lnTo>
                  <a:lnTo>
                    <a:pt x="1996" y="726"/>
                  </a:lnTo>
                  <a:lnTo>
                    <a:pt x="1986" y="747"/>
                  </a:lnTo>
                  <a:lnTo>
                    <a:pt x="1978" y="773"/>
                  </a:lnTo>
                  <a:lnTo>
                    <a:pt x="1965" y="800"/>
                  </a:lnTo>
                  <a:lnTo>
                    <a:pt x="1959" y="824"/>
                  </a:lnTo>
                  <a:lnTo>
                    <a:pt x="1956" y="844"/>
                  </a:lnTo>
                  <a:lnTo>
                    <a:pt x="1958" y="859"/>
                  </a:lnTo>
                  <a:lnTo>
                    <a:pt x="1964" y="877"/>
                  </a:lnTo>
                  <a:lnTo>
                    <a:pt x="1957" y="882"/>
                  </a:lnTo>
                  <a:lnTo>
                    <a:pt x="1902" y="884"/>
                  </a:lnTo>
                  <a:lnTo>
                    <a:pt x="1879" y="892"/>
                  </a:lnTo>
                  <a:lnTo>
                    <a:pt x="1861" y="894"/>
                  </a:lnTo>
                  <a:lnTo>
                    <a:pt x="1841" y="901"/>
                  </a:lnTo>
                  <a:lnTo>
                    <a:pt x="1831" y="909"/>
                  </a:lnTo>
                  <a:lnTo>
                    <a:pt x="1840" y="916"/>
                  </a:lnTo>
                  <a:lnTo>
                    <a:pt x="1847" y="931"/>
                  </a:lnTo>
                  <a:lnTo>
                    <a:pt x="1852" y="969"/>
                  </a:lnTo>
                  <a:lnTo>
                    <a:pt x="1856" y="984"/>
                  </a:lnTo>
                  <a:lnTo>
                    <a:pt x="1863" y="996"/>
                  </a:lnTo>
                  <a:lnTo>
                    <a:pt x="1872" y="1023"/>
                  </a:lnTo>
                  <a:lnTo>
                    <a:pt x="1872" y="1038"/>
                  </a:lnTo>
                  <a:lnTo>
                    <a:pt x="1859" y="1048"/>
                  </a:lnTo>
                  <a:lnTo>
                    <a:pt x="1860" y="1061"/>
                  </a:lnTo>
                  <a:lnTo>
                    <a:pt x="1852" y="1070"/>
                  </a:lnTo>
                  <a:lnTo>
                    <a:pt x="1850" y="1081"/>
                  </a:lnTo>
                  <a:lnTo>
                    <a:pt x="1850" y="1099"/>
                  </a:lnTo>
                  <a:lnTo>
                    <a:pt x="1850" y="1099"/>
                  </a:lnTo>
                  <a:lnTo>
                    <a:pt x="1843" y="1099"/>
                  </a:lnTo>
                  <a:lnTo>
                    <a:pt x="1823" y="1086"/>
                  </a:lnTo>
                  <a:lnTo>
                    <a:pt x="1807" y="1083"/>
                  </a:lnTo>
                  <a:lnTo>
                    <a:pt x="1792" y="1065"/>
                  </a:lnTo>
                  <a:lnTo>
                    <a:pt x="1776" y="1064"/>
                  </a:lnTo>
                  <a:lnTo>
                    <a:pt x="1768" y="1061"/>
                  </a:lnTo>
                  <a:lnTo>
                    <a:pt x="1760" y="1061"/>
                  </a:lnTo>
                  <a:lnTo>
                    <a:pt x="1753" y="1057"/>
                  </a:lnTo>
                  <a:lnTo>
                    <a:pt x="1745" y="1056"/>
                  </a:lnTo>
                  <a:lnTo>
                    <a:pt x="1721" y="1057"/>
                  </a:lnTo>
                  <a:lnTo>
                    <a:pt x="1698" y="1054"/>
                  </a:lnTo>
                  <a:lnTo>
                    <a:pt x="1689" y="1055"/>
                  </a:lnTo>
                  <a:lnTo>
                    <a:pt x="1674" y="1048"/>
                  </a:lnTo>
                  <a:lnTo>
                    <a:pt x="1667" y="1048"/>
                  </a:lnTo>
                  <a:lnTo>
                    <a:pt x="1652" y="1054"/>
                  </a:lnTo>
                  <a:lnTo>
                    <a:pt x="1620" y="1050"/>
                  </a:lnTo>
                  <a:lnTo>
                    <a:pt x="1612" y="1050"/>
                  </a:lnTo>
                  <a:lnTo>
                    <a:pt x="1596" y="1054"/>
                  </a:lnTo>
                  <a:lnTo>
                    <a:pt x="1580" y="1054"/>
                  </a:lnTo>
                  <a:lnTo>
                    <a:pt x="1571" y="1053"/>
                  </a:lnTo>
                  <a:lnTo>
                    <a:pt x="1565" y="1048"/>
                  </a:lnTo>
                  <a:lnTo>
                    <a:pt x="1556" y="1046"/>
                  </a:lnTo>
                  <a:lnTo>
                    <a:pt x="1540" y="1048"/>
                  </a:lnTo>
                  <a:lnTo>
                    <a:pt x="1534" y="1043"/>
                  </a:lnTo>
                  <a:lnTo>
                    <a:pt x="1513" y="1030"/>
                  </a:lnTo>
                  <a:lnTo>
                    <a:pt x="1506" y="1034"/>
                  </a:lnTo>
                  <a:lnTo>
                    <a:pt x="1499" y="1035"/>
                  </a:lnTo>
                  <a:lnTo>
                    <a:pt x="1491" y="1038"/>
                  </a:lnTo>
                  <a:lnTo>
                    <a:pt x="1479" y="1048"/>
                  </a:lnTo>
                  <a:lnTo>
                    <a:pt x="1478" y="1056"/>
                  </a:lnTo>
                  <a:lnTo>
                    <a:pt x="1473" y="1064"/>
                  </a:lnTo>
                  <a:lnTo>
                    <a:pt x="1470" y="1080"/>
                  </a:lnTo>
                  <a:lnTo>
                    <a:pt x="1467" y="1086"/>
                  </a:lnTo>
                  <a:lnTo>
                    <a:pt x="1451" y="1082"/>
                  </a:lnTo>
                  <a:lnTo>
                    <a:pt x="1437" y="1075"/>
                  </a:lnTo>
                  <a:lnTo>
                    <a:pt x="1421" y="1070"/>
                  </a:lnTo>
                  <a:lnTo>
                    <a:pt x="1414" y="1066"/>
                  </a:lnTo>
                  <a:lnTo>
                    <a:pt x="1406" y="1064"/>
                  </a:lnTo>
                  <a:lnTo>
                    <a:pt x="1398" y="1064"/>
                  </a:lnTo>
                  <a:lnTo>
                    <a:pt x="1383" y="1061"/>
                  </a:lnTo>
                  <a:lnTo>
                    <a:pt x="1375" y="1062"/>
                  </a:lnTo>
                  <a:lnTo>
                    <a:pt x="1367" y="1060"/>
                  </a:lnTo>
                  <a:lnTo>
                    <a:pt x="1351" y="1062"/>
                  </a:lnTo>
                  <a:lnTo>
                    <a:pt x="1344" y="1066"/>
                  </a:lnTo>
                  <a:lnTo>
                    <a:pt x="1341" y="1073"/>
                  </a:lnTo>
                  <a:lnTo>
                    <a:pt x="1343" y="1081"/>
                  </a:lnTo>
                  <a:lnTo>
                    <a:pt x="1338" y="1088"/>
                  </a:lnTo>
                  <a:lnTo>
                    <a:pt x="1334" y="1096"/>
                  </a:lnTo>
                  <a:lnTo>
                    <a:pt x="1332" y="1103"/>
                  </a:lnTo>
                  <a:lnTo>
                    <a:pt x="1320" y="1115"/>
                  </a:lnTo>
                  <a:lnTo>
                    <a:pt x="1313" y="1118"/>
                  </a:lnTo>
                  <a:lnTo>
                    <a:pt x="1306" y="1115"/>
                  </a:lnTo>
                  <a:lnTo>
                    <a:pt x="1300" y="1130"/>
                  </a:lnTo>
                  <a:lnTo>
                    <a:pt x="1293" y="1135"/>
                  </a:lnTo>
                  <a:lnTo>
                    <a:pt x="1271" y="1145"/>
                  </a:lnTo>
                  <a:lnTo>
                    <a:pt x="1257" y="1153"/>
                  </a:lnTo>
                  <a:lnTo>
                    <a:pt x="1252" y="1159"/>
                  </a:lnTo>
                  <a:lnTo>
                    <a:pt x="1244" y="1162"/>
                  </a:lnTo>
                  <a:lnTo>
                    <a:pt x="1237" y="1167"/>
                  </a:lnTo>
                  <a:lnTo>
                    <a:pt x="1233" y="1174"/>
                  </a:lnTo>
                  <a:lnTo>
                    <a:pt x="1231" y="1182"/>
                  </a:lnTo>
                  <a:lnTo>
                    <a:pt x="1225" y="1186"/>
                  </a:lnTo>
                  <a:lnTo>
                    <a:pt x="1217" y="1190"/>
                  </a:lnTo>
                  <a:lnTo>
                    <a:pt x="1209" y="1189"/>
                  </a:lnTo>
                  <a:lnTo>
                    <a:pt x="1194" y="1183"/>
                  </a:lnTo>
                  <a:lnTo>
                    <a:pt x="1185" y="1180"/>
                  </a:lnTo>
                  <a:lnTo>
                    <a:pt x="1172" y="1172"/>
                  </a:lnTo>
                  <a:lnTo>
                    <a:pt x="1115" y="1178"/>
                  </a:lnTo>
                  <a:lnTo>
                    <a:pt x="1105" y="1132"/>
                  </a:lnTo>
                  <a:lnTo>
                    <a:pt x="1072" y="1126"/>
                  </a:lnTo>
                  <a:lnTo>
                    <a:pt x="1071" y="1113"/>
                  </a:lnTo>
                  <a:lnTo>
                    <a:pt x="1071" y="1097"/>
                  </a:lnTo>
                  <a:lnTo>
                    <a:pt x="1080" y="1096"/>
                  </a:lnTo>
                  <a:lnTo>
                    <a:pt x="1078" y="1053"/>
                  </a:lnTo>
                  <a:lnTo>
                    <a:pt x="1065" y="1054"/>
                  </a:lnTo>
                  <a:lnTo>
                    <a:pt x="1048" y="1021"/>
                  </a:lnTo>
                  <a:lnTo>
                    <a:pt x="1035" y="1011"/>
                  </a:lnTo>
                  <a:lnTo>
                    <a:pt x="1028" y="1007"/>
                  </a:lnTo>
                  <a:lnTo>
                    <a:pt x="1016" y="997"/>
                  </a:lnTo>
                  <a:lnTo>
                    <a:pt x="1010" y="991"/>
                  </a:lnTo>
                  <a:lnTo>
                    <a:pt x="996" y="997"/>
                  </a:lnTo>
                  <a:lnTo>
                    <a:pt x="920" y="996"/>
                  </a:lnTo>
                  <a:lnTo>
                    <a:pt x="849" y="1008"/>
                  </a:lnTo>
                  <a:lnTo>
                    <a:pt x="820" y="980"/>
                  </a:lnTo>
                  <a:lnTo>
                    <a:pt x="777" y="932"/>
                  </a:lnTo>
                  <a:lnTo>
                    <a:pt x="742" y="899"/>
                  </a:lnTo>
                  <a:lnTo>
                    <a:pt x="728" y="889"/>
                  </a:lnTo>
                  <a:lnTo>
                    <a:pt x="709" y="874"/>
                  </a:lnTo>
                  <a:lnTo>
                    <a:pt x="689" y="860"/>
                  </a:lnTo>
                  <a:lnTo>
                    <a:pt x="658" y="847"/>
                  </a:lnTo>
                  <a:lnTo>
                    <a:pt x="518" y="89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82" name="任意多边形: 形状 81"/>
            <p:cNvSpPr>
              <a:spLocks noChangeAspect="1"/>
            </p:cNvSpPr>
            <p:nvPr/>
          </p:nvSpPr>
          <p:spPr bwMode="gray">
            <a:xfrm>
              <a:off x="6592124" y="3536304"/>
              <a:ext cx="117670" cy="62861"/>
            </a:xfrm>
            <a:custGeom>
              <a:avLst/>
              <a:gdLst/>
              <a:ahLst/>
              <a:cxnLst>
                <a:cxn ang="0">
                  <a:pos x="94" y="154"/>
                </a:cxn>
                <a:cxn ang="0">
                  <a:pos x="115" y="150"/>
                </a:cxn>
                <a:cxn ang="0">
                  <a:pos x="140" y="156"/>
                </a:cxn>
                <a:cxn ang="0">
                  <a:pos x="150" y="145"/>
                </a:cxn>
                <a:cxn ang="0">
                  <a:pos x="166" y="155"/>
                </a:cxn>
                <a:cxn ang="0">
                  <a:pos x="182" y="172"/>
                </a:cxn>
                <a:cxn ang="0">
                  <a:pos x="212" y="181"/>
                </a:cxn>
                <a:cxn ang="0">
                  <a:pos x="235" y="175"/>
                </a:cxn>
                <a:cxn ang="0">
                  <a:pos x="258" y="174"/>
                </a:cxn>
                <a:cxn ang="0">
                  <a:pos x="277" y="167"/>
                </a:cxn>
                <a:cxn ang="0">
                  <a:pos x="296" y="156"/>
                </a:cxn>
                <a:cxn ang="0">
                  <a:pos x="311" y="160"/>
                </a:cxn>
                <a:cxn ang="0">
                  <a:pos x="332" y="174"/>
                </a:cxn>
                <a:cxn ang="0">
                  <a:pos x="355" y="179"/>
                </a:cxn>
                <a:cxn ang="0">
                  <a:pos x="368" y="174"/>
                </a:cxn>
                <a:cxn ang="0">
                  <a:pos x="352" y="156"/>
                </a:cxn>
                <a:cxn ang="0">
                  <a:pos x="343" y="143"/>
                </a:cxn>
                <a:cxn ang="0">
                  <a:pos x="355" y="124"/>
                </a:cxn>
                <a:cxn ang="0">
                  <a:pos x="352" y="121"/>
                </a:cxn>
                <a:cxn ang="0">
                  <a:pos x="329" y="111"/>
                </a:cxn>
                <a:cxn ang="0">
                  <a:pos x="321" y="86"/>
                </a:cxn>
                <a:cxn ang="0">
                  <a:pos x="310" y="75"/>
                </a:cxn>
                <a:cxn ang="0">
                  <a:pos x="295" y="72"/>
                </a:cxn>
                <a:cxn ang="0">
                  <a:pos x="274" y="63"/>
                </a:cxn>
                <a:cxn ang="0">
                  <a:pos x="261" y="59"/>
                </a:cxn>
                <a:cxn ang="0">
                  <a:pos x="237" y="66"/>
                </a:cxn>
                <a:cxn ang="0">
                  <a:pos x="223" y="73"/>
                </a:cxn>
                <a:cxn ang="0">
                  <a:pos x="213" y="61"/>
                </a:cxn>
                <a:cxn ang="0">
                  <a:pos x="171" y="34"/>
                </a:cxn>
                <a:cxn ang="0">
                  <a:pos x="148" y="29"/>
                </a:cxn>
                <a:cxn ang="0">
                  <a:pos x="108" y="26"/>
                </a:cxn>
                <a:cxn ang="0">
                  <a:pos x="76" y="15"/>
                </a:cxn>
                <a:cxn ang="0">
                  <a:pos x="54" y="7"/>
                </a:cxn>
                <a:cxn ang="0">
                  <a:pos x="31" y="3"/>
                </a:cxn>
                <a:cxn ang="0">
                  <a:pos x="15" y="2"/>
                </a:cxn>
                <a:cxn ang="0">
                  <a:pos x="5" y="11"/>
                </a:cxn>
                <a:cxn ang="0">
                  <a:pos x="21" y="27"/>
                </a:cxn>
                <a:cxn ang="0">
                  <a:pos x="56" y="39"/>
                </a:cxn>
                <a:cxn ang="0">
                  <a:pos x="78" y="57"/>
                </a:cxn>
                <a:cxn ang="0">
                  <a:pos x="87" y="82"/>
                </a:cxn>
                <a:cxn ang="0">
                  <a:pos x="100" y="113"/>
                </a:cxn>
                <a:cxn ang="0">
                  <a:pos x="99" y="138"/>
                </a:cxn>
                <a:cxn ang="0">
                  <a:pos x="87" y="148"/>
                </a:cxn>
              </a:cxnLst>
              <a:rect l="0" t="0" r="r" b="b"/>
              <a:pathLst>
                <a:path w="368" h="182">
                  <a:moveTo>
                    <a:pt x="87" y="148"/>
                  </a:moveTo>
                  <a:lnTo>
                    <a:pt x="94" y="154"/>
                  </a:lnTo>
                  <a:lnTo>
                    <a:pt x="102" y="154"/>
                  </a:lnTo>
                  <a:lnTo>
                    <a:pt x="115" y="150"/>
                  </a:lnTo>
                  <a:lnTo>
                    <a:pt x="134" y="156"/>
                  </a:lnTo>
                  <a:lnTo>
                    <a:pt x="140" y="156"/>
                  </a:lnTo>
                  <a:lnTo>
                    <a:pt x="145" y="149"/>
                  </a:lnTo>
                  <a:lnTo>
                    <a:pt x="150" y="145"/>
                  </a:lnTo>
                  <a:lnTo>
                    <a:pt x="158" y="148"/>
                  </a:lnTo>
                  <a:lnTo>
                    <a:pt x="166" y="155"/>
                  </a:lnTo>
                  <a:lnTo>
                    <a:pt x="177" y="171"/>
                  </a:lnTo>
                  <a:lnTo>
                    <a:pt x="182" y="172"/>
                  </a:lnTo>
                  <a:lnTo>
                    <a:pt x="191" y="182"/>
                  </a:lnTo>
                  <a:lnTo>
                    <a:pt x="212" y="181"/>
                  </a:lnTo>
                  <a:lnTo>
                    <a:pt x="219" y="176"/>
                  </a:lnTo>
                  <a:lnTo>
                    <a:pt x="235" y="175"/>
                  </a:lnTo>
                  <a:lnTo>
                    <a:pt x="242" y="171"/>
                  </a:lnTo>
                  <a:lnTo>
                    <a:pt x="258" y="174"/>
                  </a:lnTo>
                  <a:lnTo>
                    <a:pt x="267" y="172"/>
                  </a:lnTo>
                  <a:lnTo>
                    <a:pt x="277" y="167"/>
                  </a:lnTo>
                  <a:lnTo>
                    <a:pt x="282" y="166"/>
                  </a:lnTo>
                  <a:lnTo>
                    <a:pt x="296" y="156"/>
                  </a:lnTo>
                  <a:lnTo>
                    <a:pt x="304" y="158"/>
                  </a:lnTo>
                  <a:lnTo>
                    <a:pt x="311" y="160"/>
                  </a:lnTo>
                  <a:lnTo>
                    <a:pt x="317" y="166"/>
                  </a:lnTo>
                  <a:lnTo>
                    <a:pt x="332" y="174"/>
                  </a:lnTo>
                  <a:lnTo>
                    <a:pt x="341" y="172"/>
                  </a:lnTo>
                  <a:lnTo>
                    <a:pt x="355" y="179"/>
                  </a:lnTo>
                  <a:lnTo>
                    <a:pt x="364" y="180"/>
                  </a:lnTo>
                  <a:lnTo>
                    <a:pt x="368" y="174"/>
                  </a:lnTo>
                  <a:lnTo>
                    <a:pt x="365" y="166"/>
                  </a:lnTo>
                  <a:lnTo>
                    <a:pt x="352" y="156"/>
                  </a:lnTo>
                  <a:lnTo>
                    <a:pt x="349" y="149"/>
                  </a:lnTo>
                  <a:lnTo>
                    <a:pt x="343" y="143"/>
                  </a:lnTo>
                  <a:lnTo>
                    <a:pt x="344" y="134"/>
                  </a:lnTo>
                  <a:lnTo>
                    <a:pt x="355" y="124"/>
                  </a:lnTo>
                  <a:lnTo>
                    <a:pt x="357" y="124"/>
                  </a:lnTo>
                  <a:lnTo>
                    <a:pt x="352" y="121"/>
                  </a:lnTo>
                  <a:lnTo>
                    <a:pt x="345" y="116"/>
                  </a:lnTo>
                  <a:lnTo>
                    <a:pt x="329" y="111"/>
                  </a:lnTo>
                  <a:lnTo>
                    <a:pt x="317" y="101"/>
                  </a:lnTo>
                  <a:lnTo>
                    <a:pt x="321" y="86"/>
                  </a:lnTo>
                  <a:lnTo>
                    <a:pt x="317" y="79"/>
                  </a:lnTo>
                  <a:lnTo>
                    <a:pt x="310" y="75"/>
                  </a:lnTo>
                  <a:lnTo>
                    <a:pt x="302" y="75"/>
                  </a:lnTo>
                  <a:lnTo>
                    <a:pt x="295" y="72"/>
                  </a:lnTo>
                  <a:lnTo>
                    <a:pt x="290" y="66"/>
                  </a:lnTo>
                  <a:lnTo>
                    <a:pt x="274" y="63"/>
                  </a:lnTo>
                  <a:lnTo>
                    <a:pt x="267" y="64"/>
                  </a:lnTo>
                  <a:lnTo>
                    <a:pt x="261" y="59"/>
                  </a:lnTo>
                  <a:lnTo>
                    <a:pt x="252" y="59"/>
                  </a:lnTo>
                  <a:lnTo>
                    <a:pt x="237" y="66"/>
                  </a:lnTo>
                  <a:lnTo>
                    <a:pt x="231" y="70"/>
                  </a:lnTo>
                  <a:lnTo>
                    <a:pt x="223" y="73"/>
                  </a:lnTo>
                  <a:lnTo>
                    <a:pt x="215" y="69"/>
                  </a:lnTo>
                  <a:lnTo>
                    <a:pt x="213" y="61"/>
                  </a:lnTo>
                  <a:lnTo>
                    <a:pt x="175" y="39"/>
                  </a:lnTo>
                  <a:lnTo>
                    <a:pt x="171" y="34"/>
                  </a:lnTo>
                  <a:lnTo>
                    <a:pt x="164" y="29"/>
                  </a:lnTo>
                  <a:lnTo>
                    <a:pt x="148" y="29"/>
                  </a:lnTo>
                  <a:lnTo>
                    <a:pt x="132" y="24"/>
                  </a:lnTo>
                  <a:lnTo>
                    <a:pt x="108" y="26"/>
                  </a:lnTo>
                  <a:lnTo>
                    <a:pt x="99" y="25"/>
                  </a:lnTo>
                  <a:lnTo>
                    <a:pt x="76" y="15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0" y="2"/>
                  </a:lnTo>
                  <a:lnTo>
                    <a:pt x="31" y="3"/>
                  </a:lnTo>
                  <a:lnTo>
                    <a:pt x="24" y="0"/>
                  </a:lnTo>
                  <a:lnTo>
                    <a:pt x="15" y="2"/>
                  </a:lnTo>
                  <a:lnTo>
                    <a:pt x="0" y="7"/>
                  </a:lnTo>
                  <a:lnTo>
                    <a:pt x="5" y="11"/>
                  </a:lnTo>
                  <a:lnTo>
                    <a:pt x="14" y="18"/>
                  </a:lnTo>
                  <a:lnTo>
                    <a:pt x="21" y="27"/>
                  </a:lnTo>
                  <a:lnTo>
                    <a:pt x="31" y="32"/>
                  </a:lnTo>
                  <a:lnTo>
                    <a:pt x="56" y="39"/>
                  </a:lnTo>
                  <a:lnTo>
                    <a:pt x="67" y="51"/>
                  </a:lnTo>
                  <a:lnTo>
                    <a:pt x="78" y="57"/>
                  </a:lnTo>
                  <a:lnTo>
                    <a:pt x="84" y="68"/>
                  </a:lnTo>
                  <a:lnTo>
                    <a:pt x="87" y="82"/>
                  </a:lnTo>
                  <a:lnTo>
                    <a:pt x="91" y="104"/>
                  </a:lnTo>
                  <a:lnTo>
                    <a:pt x="100" y="113"/>
                  </a:lnTo>
                  <a:lnTo>
                    <a:pt x="100" y="124"/>
                  </a:lnTo>
                  <a:lnTo>
                    <a:pt x="99" y="138"/>
                  </a:lnTo>
                  <a:lnTo>
                    <a:pt x="92" y="145"/>
                  </a:lnTo>
                  <a:lnTo>
                    <a:pt x="87" y="14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83" name="任意多边形: 形状 82"/>
            <p:cNvSpPr>
              <a:spLocks noChangeAspect="1"/>
            </p:cNvSpPr>
            <p:nvPr/>
          </p:nvSpPr>
          <p:spPr bwMode="gray">
            <a:xfrm>
              <a:off x="6873578" y="3482173"/>
              <a:ext cx="298946" cy="213028"/>
            </a:xfrm>
            <a:custGeom>
              <a:avLst/>
              <a:gdLst/>
              <a:ahLst/>
              <a:cxnLst>
                <a:cxn ang="0">
                  <a:pos x="0" y="260"/>
                </a:cxn>
                <a:cxn ang="0">
                  <a:pos x="56" y="310"/>
                </a:cxn>
                <a:cxn ang="0">
                  <a:pos x="63" y="274"/>
                </a:cxn>
                <a:cxn ang="0">
                  <a:pos x="96" y="260"/>
                </a:cxn>
                <a:cxn ang="0">
                  <a:pos x="115" y="238"/>
                </a:cxn>
                <a:cxn ang="0">
                  <a:pos x="127" y="234"/>
                </a:cxn>
                <a:cxn ang="0">
                  <a:pos x="143" y="220"/>
                </a:cxn>
                <a:cxn ang="0">
                  <a:pos x="183" y="250"/>
                </a:cxn>
                <a:cxn ang="0">
                  <a:pos x="220" y="262"/>
                </a:cxn>
                <a:cxn ang="0">
                  <a:pos x="231" y="287"/>
                </a:cxn>
                <a:cxn ang="0">
                  <a:pos x="223" y="314"/>
                </a:cxn>
                <a:cxn ang="0">
                  <a:pos x="267" y="330"/>
                </a:cxn>
                <a:cxn ang="0">
                  <a:pos x="306" y="321"/>
                </a:cxn>
                <a:cxn ang="0">
                  <a:pos x="333" y="351"/>
                </a:cxn>
                <a:cxn ang="0">
                  <a:pos x="350" y="384"/>
                </a:cxn>
                <a:cxn ang="0">
                  <a:pos x="365" y="429"/>
                </a:cxn>
                <a:cxn ang="0">
                  <a:pos x="460" y="489"/>
                </a:cxn>
                <a:cxn ang="0">
                  <a:pos x="521" y="542"/>
                </a:cxn>
                <a:cxn ang="0">
                  <a:pos x="567" y="547"/>
                </a:cxn>
                <a:cxn ang="0">
                  <a:pos x="581" y="569"/>
                </a:cxn>
                <a:cxn ang="0">
                  <a:pos x="578" y="606"/>
                </a:cxn>
                <a:cxn ang="0">
                  <a:pos x="630" y="610"/>
                </a:cxn>
                <a:cxn ang="0">
                  <a:pos x="646" y="595"/>
                </a:cxn>
                <a:cxn ang="0">
                  <a:pos x="671" y="559"/>
                </a:cxn>
                <a:cxn ang="0">
                  <a:pos x="670" y="536"/>
                </a:cxn>
                <a:cxn ang="0">
                  <a:pos x="666" y="498"/>
                </a:cxn>
                <a:cxn ang="0">
                  <a:pos x="640" y="486"/>
                </a:cxn>
                <a:cxn ang="0">
                  <a:pos x="632" y="462"/>
                </a:cxn>
                <a:cxn ang="0">
                  <a:pos x="650" y="443"/>
                </a:cxn>
                <a:cxn ang="0">
                  <a:pos x="687" y="446"/>
                </a:cxn>
                <a:cxn ang="0">
                  <a:pos x="723" y="409"/>
                </a:cxn>
                <a:cxn ang="0">
                  <a:pos x="726" y="382"/>
                </a:cxn>
                <a:cxn ang="0">
                  <a:pos x="747" y="370"/>
                </a:cxn>
                <a:cxn ang="0">
                  <a:pos x="788" y="347"/>
                </a:cxn>
                <a:cxn ang="0">
                  <a:pos x="807" y="357"/>
                </a:cxn>
                <a:cxn ang="0">
                  <a:pos x="791" y="380"/>
                </a:cxn>
                <a:cxn ang="0">
                  <a:pos x="816" y="398"/>
                </a:cxn>
                <a:cxn ang="0">
                  <a:pos x="855" y="403"/>
                </a:cxn>
                <a:cxn ang="0">
                  <a:pos x="888" y="385"/>
                </a:cxn>
                <a:cxn ang="0">
                  <a:pos x="915" y="378"/>
                </a:cxn>
                <a:cxn ang="0">
                  <a:pos x="933" y="354"/>
                </a:cxn>
                <a:cxn ang="0">
                  <a:pos x="890" y="342"/>
                </a:cxn>
                <a:cxn ang="0">
                  <a:pos x="865" y="314"/>
                </a:cxn>
                <a:cxn ang="0">
                  <a:pos x="843" y="337"/>
                </a:cxn>
                <a:cxn ang="0">
                  <a:pos x="796" y="317"/>
                </a:cxn>
                <a:cxn ang="0">
                  <a:pos x="798" y="292"/>
                </a:cxn>
                <a:cxn ang="0">
                  <a:pos x="833" y="253"/>
                </a:cxn>
                <a:cxn ang="0">
                  <a:pos x="795" y="271"/>
                </a:cxn>
                <a:cxn ang="0">
                  <a:pos x="753" y="298"/>
                </a:cxn>
                <a:cxn ang="0">
                  <a:pos x="719" y="320"/>
                </a:cxn>
                <a:cxn ang="0">
                  <a:pos x="699" y="343"/>
                </a:cxn>
                <a:cxn ang="0">
                  <a:pos x="654" y="325"/>
                </a:cxn>
                <a:cxn ang="0">
                  <a:pos x="553" y="266"/>
                </a:cxn>
                <a:cxn ang="0">
                  <a:pos x="547" y="207"/>
                </a:cxn>
                <a:cxn ang="0">
                  <a:pos x="498" y="150"/>
                </a:cxn>
                <a:cxn ang="0">
                  <a:pos x="331" y="161"/>
                </a:cxn>
                <a:cxn ang="0">
                  <a:pos x="210" y="42"/>
                </a:cxn>
                <a:cxn ang="0">
                  <a:pos x="0" y="51"/>
                </a:cxn>
              </a:cxnLst>
              <a:rect l="0" t="0" r="r" b="b"/>
              <a:pathLst>
                <a:path w="940" h="612">
                  <a:moveTo>
                    <a:pt x="0" y="51"/>
                  </a:moveTo>
                  <a:lnTo>
                    <a:pt x="0" y="121"/>
                  </a:lnTo>
                  <a:lnTo>
                    <a:pt x="0" y="195"/>
                  </a:lnTo>
                  <a:lnTo>
                    <a:pt x="0" y="260"/>
                  </a:lnTo>
                  <a:lnTo>
                    <a:pt x="0" y="321"/>
                  </a:lnTo>
                  <a:lnTo>
                    <a:pt x="54" y="330"/>
                  </a:lnTo>
                  <a:lnTo>
                    <a:pt x="62" y="325"/>
                  </a:lnTo>
                  <a:lnTo>
                    <a:pt x="56" y="310"/>
                  </a:lnTo>
                  <a:lnTo>
                    <a:pt x="57" y="303"/>
                  </a:lnTo>
                  <a:lnTo>
                    <a:pt x="52" y="287"/>
                  </a:lnTo>
                  <a:lnTo>
                    <a:pt x="56" y="279"/>
                  </a:lnTo>
                  <a:lnTo>
                    <a:pt x="63" y="274"/>
                  </a:lnTo>
                  <a:lnTo>
                    <a:pt x="67" y="268"/>
                  </a:lnTo>
                  <a:lnTo>
                    <a:pt x="72" y="261"/>
                  </a:lnTo>
                  <a:lnTo>
                    <a:pt x="80" y="260"/>
                  </a:lnTo>
                  <a:lnTo>
                    <a:pt x="96" y="260"/>
                  </a:lnTo>
                  <a:lnTo>
                    <a:pt x="105" y="256"/>
                  </a:lnTo>
                  <a:lnTo>
                    <a:pt x="107" y="249"/>
                  </a:lnTo>
                  <a:lnTo>
                    <a:pt x="107" y="241"/>
                  </a:lnTo>
                  <a:lnTo>
                    <a:pt x="115" y="238"/>
                  </a:lnTo>
                  <a:lnTo>
                    <a:pt x="127" y="246"/>
                  </a:lnTo>
                  <a:lnTo>
                    <a:pt x="135" y="249"/>
                  </a:lnTo>
                  <a:lnTo>
                    <a:pt x="132" y="241"/>
                  </a:lnTo>
                  <a:lnTo>
                    <a:pt x="127" y="234"/>
                  </a:lnTo>
                  <a:lnTo>
                    <a:pt x="121" y="229"/>
                  </a:lnTo>
                  <a:lnTo>
                    <a:pt x="128" y="225"/>
                  </a:lnTo>
                  <a:lnTo>
                    <a:pt x="135" y="225"/>
                  </a:lnTo>
                  <a:lnTo>
                    <a:pt x="143" y="220"/>
                  </a:lnTo>
                  <a:lnTo>
                    <a:pt x="144" y="214"/>
                  </a:lnTo>
                  <a:lnTo>
                    <a:pt x="165" y="235"/>
                  </a:lnTo>
                  <a:lnTo>
                    <a:pt x="178" y="244"/>
                  </a:lnTo>
                  <a:lnTo>
                    <a:pt x="183" y="250"/>
                  </a:lnTo>
                  <a:lnTo>
                    <a:pt x="192" y="253"/>
                  </a:lnTo>
                  <a:lnTo>
                    <a:pt x="201" y="251"/>
                  </a:lnTo>
                  <a:lnTo>
                    <a:pt x="216" y="255"/>
                  </a:lnTo>
                  <a:lnTo>
                    <a:pt x="220" y="262"/>
                  </a:lnTo>
                  <a:lnTo>
                    <a:pt x="218" y="269"/>
                  </a:lnTo>
                  <a:lnTo>
                    <a:pt x="219" y="278"/>
                  </a:lnTo>
                  <a:lnTo>
                    <a:pt x="225" y="283"/>
                  </a:lnTo>
                  <a:lnTo>
                    <a:pt x="231" y="287"/>
                  </a:lnTo>
                  <a:lnTo>
                    <a:pt x="224" y="290"/>
                  </a:lnTo>
                  <a:lnTo>
                    <a:pt x="224" y="298"/>
                  </a:lnTo>
                  <a:lnTo>
                    <a:pt x="225" y="306"/>
                  </a:lnTo>
                  <a:lnTo>
                    <a:pt x="223" y="314"/>
                  </a:lnTo>
                  <a:lnTo>
                    <a:pt x="228" y="320"/>
                  </a:lnTo>
                  <a:lnTo>
                    <a:pt x="242" y="328"/>
                  </a:lnTo>
                  <a:lnTo>
                    <a:pt x="259" y="331"/>
                  </a:lnTo>
                  <a:lnTo>
                    <a:pt x="267" y="330"/>
                  </a:lnTo>
                  <a:lnTo>
                    <a:pt x="291" y="335"/>
                  </a:lnTo>
                  <a:lnTo>
                    <a:pt x="299" y="332"/>
                  </a:lnTo>
                  <a:lnTo>
                    <a:pt x="300" y="325"/>
                  </a:lnTo>
                  <a:lnTo>
                    <a:pt x="306" y="321"/>
                  </a:lnTo>
                  <a:lnTo>
                    <a:pt x="314" y="326"/>
                  </a:lnTo>
                  <a:lnTo>
                    <a:pt x="326" y="337"/>
                  </a:lnTo>
                  <a:lnTo>
                    <a:pt x="331" y="343"/>
                  </a:lnTo>
                  <a:lnTo>
                    <a:pt x="333" y="351"/>
                  </a:lnTo>
                  <a:lnTo>
                    <a:pt x="334" y="366"/>
                  </a:lnTo>
                  <a:lnTo>
                    <a:pt x="338" y="374"/>
                  </a:lnTo>
                  <a:lnTo>
                    <a:pt x="345" y="378"/>
                  </a:lnTo>
                  <a:lnTo>
                    <a:pt x="350" y="384"/>
                  </a:lnTo>
                  <a:lnTo>
                    <a:pt x="355" y="400"/>
                  </a:lnTo>
                  <a:lnTo>
                    <a:pt x="354" y="408"/>
                  </a:lnTo>
                  <a:lnTo>
                    <a:pt x="360" y="423"/>
                  </a:lnTo>
                  <a:lnTo>
                    <a:pt x="365" y="429"/>
                  </a:lnTo>
                  <a:lnTo>
                    <a:pt x="416" y="459"/>
                  </a:lnTo>
                  <a:lnTo>
                    <a:pt x="436" y="483"/>
                  </a:lnTo>
                  <a:lnTo>
                    <a:pt x="443" y="488"/>
                  </a:lnTo>
                  <a:lnTo>
                    <a:pt x="460" y="489"/>
                  </a:lnTo>
                  <a:lnTo>
                    <a:pt x="473" y="498"/>
                  </a:lnTo>
                  <a:lnTo>
                    <a:pt x="493" y="513"/>
                  </a:lnTo>
                  <a:lnTo>
                    <a:pt x="515" y="536"/>
                  </a:lnTo>
                  <a:lnTo>
                    <a:pt x="521" y="542"/>
                  </a:lnTo>
                  <a:lnTo>
                    <a:pt x="530" y="543"/>
                  </a:lnTo>
                  <a:lnTo>
                    <a:pt x="536" y="538"/>
                  </a:lnTo>
                  <a:lnTo>
                    <a:pt x="544" y="537"/>
                  </a:lnTo>
                  <a:lnTo>
                    <a:pt x="567" y="547"/>
                  </a:lnTo>
                  <a:lnTo>
                    <a:pt x="572" y="553"/>
                  </a:lnTo>
                  <a:lnTo>
                    <a:pt x="579" y="557"/>
                  </a:lnTo>
                  <a:lnTo>
                    <a:pt x="585" y="562"/>
                  </a:lnTo>
                  <a:lnTo>
                    <a:pt x="581" y="569"/>
                  </a:lnTo>
                  <a:lnTo>
                    <a:pt x="578" y="577"/>
                  </a:lnTo>
                  <a:lnTo>
                    <a:pt x="578" y="592"/>
                  </a:lnTo>
                  <a:lnTo>
                    <a:pt x="579" y="601"/>
                  </a:lnTo>
                  <a:lnTo>
                    <a:pt x="578" y="606"/>
                  </a:lnTo>
                  <a:lnTo>
                    <a:pt x="607" y="605"/>
                  </a:lnTo>
                  <a:lnTo>
                    <a:pt x="615" y="607"/>
                  </a:lnTo>
                  <a:lnTo>
                    <a:pt x="621" y="612"/>
                  </a:lnTo>
                  <a:lnTo>
                    <a:pt x="630" y="610"/>
                  </a:lnTo>
                  <a:lnTo>
                    <a:pt x="643" y="611"/>
                  </a:lnTo>
                  <a:lnTo>
                    <a:pt x="648" y="608"/>
                  </a:lnTo>
                  <a:lnTo>
                    <a:pt x="648" y="601"/>
                  </a:lnTo>
                  <a:lnTo>
                    <a:pt x="646" y="595"/>
                  </a:lnTo>
                  <a:lnTo>
                    <a:pt x="653" y="581"/>
                  </a:lnTo>
                  <a:lnTo>
                    <a:pt x="661" y="570"/>
                  </a:lnTo>
                  <a:lnTo>
                    <a:pt x="664" y="564"/>
                  </a:lnTo>
                  <a:lnTo>
                    <a:pt x="671" y="559"/>
                  </a:lnTo>
                  <a:lnTo>
                    <a:pt x="676" y="554"/>
                  </a:lnTo>
                  <a:lnTo>
                    <a:pt x="678" y="547"/>
                  </a:lnTo>
                  <a:lnTo>
                    <a:pt x="677" y="541"/>
                  </a:lnTo>
                  <a:lnTo>
                    <a:pt x="670" y="536"/>
                  </a:lnTo>
                  <a:lnTo>
                    <a:pt x="665" y="529"/>
                  </a:lnTo>
                  <a:lnTo>
                    <a:pt x="661" y="513"/>
                  </a:lnTo>
                  <a:lnTo>
                    <a:pt x="665" y="507"/>
                  </a:lnTo>
                  <a:lnTo>
                    <a:pt x="666" y="498"/>
                  </a:lnTo>
                  <a:lnTo>
                    <a:pt x="664" y="491"/>
                  </a:lnTo>
                  <a:lnTo>
                    <a:pt x="658" y="486"/>
                  </a:lnTo>
                  <a:lnTo>
                    <a:pt x="649" y="487"/>
                  </a:lnTo>
                  <a:lnTo>
                    <a:pt x="640" y="486"/>
                  </a:lnTo>
                  <a:lnTo>
                    <a:pt x="638" y="478"/>
                  </a:lnTo>
                  <a:lnTo>
                    <a:pt x="630" y="473"/>
                  </a:lnTo>
                  <a:lnTo>
                    <a:pt x="624" y="467"/>
                  </a:lnTo>
                  <a:lnTo>
                    <a:pt x="632" y="462"/>
                  </a:lnTo>
                  <a:lnTo>
                    <a:pt x="630" y="454"/>
                  </a:lnTo>
                  <a:lnTo>
                    <a:pt x="634" y="448"/>
                  </a:lnTo>
                  <a:lnTo>
                    <a:pt x="642" y="444"/>
                  </a:lnTo>
                  <a:lnTo>
                    <a:pt x="650" y="443"/>
                  </a:lnTo>
                  <a:lnTo>
                    <a:pt x="656" y="449"/>
                  </a:lnTo>
                  <a:lnTo>
                    <a:pt x="664" y="450"/>
                  </a:lnTo>
                  <a:lnTo>
                    <a:pt x="680" y="449"/>
                  </a:lnTo>
                  <a:lnTo>
                    <a:pt x="687" y="446"/>
                  </a:lnTo>
                  <a:lnTo>
                    <a:pt x="699" y="424"/>
                  </a:lnTo>
                  <a:lnTo>
                    <a:pt x="699" y="417"/>
                  </a:lnTo>
                  <a:lnTo>
                    <a:pt x="707" y="412"/>
                  </a:lnTo>
                  <a:lnTo>
                    <a:pt x="723" y="409"/>
                  </a:lnTo>
                  <a:lnTo>
                    <a:pt x="729" y="405"/>
                  </a:lnTo>
                  <a:lnTo>
                    <a:pt x="731" y="397"/>
                  </a:lnTo>
                  <a:lnTo>
                    <a:pt x="731" y="389"/>
                  </a:lnTo>
                  <a:lnTo>
                    <a:pt x="726" y="382"/>
                  </a:lnTo>
                  <a:lnTo>
                    <a:pt x="732" y="378"/>
                  </a:lnTo>
                  <a:lnTo>
                    <a:pt x="734" y="369"/>
                  </a:lnTo>
                  <a:lnTo>
                    <a:pt x="741" y="365"/>
                  </a:lnTo>
                  <a:lnTo>
                    <a:pt x="747" y="370"/>
                  </a:lnTo>
                  <a:lnTo>
                    <a:pt x="756" y="369"/>
                  </a:lnTo>
                  <a:lnTo>
                    <a:pt x="769" y="362"/>
                  </a:lnTo>
                  <a:lnTo>
                    <a:pt x="784" y="354"/>
                  </a:lnTo>
                  <a:lnTo>
                    <a:pt x="788" y="347"/>
                  </a:lnTo>
                  <a:lnTo>
                    <a:pt x="794" y="342"/>
                  </a:lnTo>
                  <a:lnTo>
                    <a:pt x="801" y="342"/>
                  </a:lnTo>
                  <a:lnTo>
                    <a:pt x="802" y="351"/>
                  </a:lnTo>
                  <a:lnTo>
                    <a:pt x="807" y="357"/>
                  </a:lnTo>
                  <a:lnTo>
                    <a:pt x="809" y="364"/>
                  </a:lnTo>
                  <a:lnTo>
                    <a:pt x="805" y="371"/>
                  </a:lnTo>
                  <a:lnTo>
                    <a:pt x="798" y="375"/>
                  </a:lnTo>
                  <a:lnTo>
                    <a:pt x="791" y="380"/>
                  </a:lnTo>
                  <a:lnTo>
                    <a:pt x="796" y="396"/>
                  </a:lnTo>
                  <a:lnTo>
                    <a:pt x="800" y="403"/>
                  </a:lnTo>
                  <a:lnTo>
                    <a:pt x="809" y="402"/>
                  </a:lnTo>
                  <a:lnTo>
                    <a:pt x="816" y="398"/>
                  </a:lnTo>
                  <a:lnTo>
                    <a:pt x="820" y="398"/>
                  </a:lnTo>
                  <a:lnTo>
                    <a:pt x="832" y="397"/>
                  </a:lnTo>
                  <a:lnTo>
                    <a:pt x="839" y="398"/>
                  </a:lnTo>
                  <a:lnTo>
                    <a:pt x="855" y="403"/>
                  </a:lnTo>
                  <a:lnTo>
                    <a:pt x="871" y="401"/>
                  </a:lnTo>
                  <a:lnTo>
                    <a:pt x="877" y="396"/>
                  </a:lnTo>
                  <a:lnTo>
                    <a:pt x="881" y="389"/>
                  </a:lnTo>
                  <a:lnTo>
                    <a:pt x="888" y="385"/>
                  </a:lnTo>
                  <a:lnTo>
                    <a:pt x="896" y="385"/>
                  </a:lnTo>
                  <a:lnTo>
                    <a:pt x="901" y="379"/>
                  </a:lnTo>
                  <a:lnTo>
                    <a:pt x="909" y="381"/>
                  </a:lnTo>
                  <a:lnTo>
                    <a:pt x="915" y="378"/>
                  </a:lnTo>
                  <a:lnTo>
                    <a:pt x="919" y="369"/>
                  </a:lnTo>
                  <a:lnTo>
                    <a:pt x="935" y="365"/>
                  </a:lnTo>
                  <a:lnTo>
                    <a:pt x="940" y="358"/>
                  </a:lnTo>
                  <a:lnTo>
                    <a:pt x="933" y="354"/>
                  </a:lnTo>
                  <a:lnTo>
                    <a:pt x="925" y="357"/>
                  </a:lnTo>
                  <a:lnTo>
                    <a:pt x="909" y="352"/>
                  </a:lnTo>
                  <a:lnTo>
                    <a:pt x="898" y="342"/>
                  </a:lnTo>
                  <a:lnTo>
                    <a:pt x="890" y="342"/>
                  </a:lnTo>
                  <a:lnTo>
                    <a:pt x="884" y="337"/>
                  </a:lnTo>
                  <a:lnTo>
                    <a:pt x="870" y="328"/>
                  </a:lnTo>
                  <a:lnTo>
                    <a:pt x="870" y="320"/>
                  </a:lnTo>
                  <a:lnTo>
                    <a:pt x="865" y="314"/>
                  </a:lnTo>
                  <a:lnTo>
                    <a:pt x="858" y="310"/>
                  </a:lnTo>
                  <a:lnTo>
                    <a:pt x="853" y="325"/>
                  </a:lnTo>
                  <a:lnTo>
                    <a:pt x="845" y="330"/>
                  </a:lnTo>
                  <a:lnTo>
                    <a:pt x="843" y="337"/>
                  </a:lnTo>
                  <a:lnTo>
                    <a:pt x="836" y="337"/>
                  </a:lnTo>
                  <a:lnTo>
                    <a:pt x="812" y="327"/>
                  </a:lnTo>
                  <a:lnTo>
                    <a:pt x="804" y="314"/>
                  </a:lnTo>
                  <a:lnTo>
                    <a:pt x="796" y="317"/>
                  </a:lnTo>
                  <a:lnTo>
                    <a:pt x="790" y="312"/>
                  </a:lnTo>
                  <a:lnTo>
                    <a:pt x="782" y="310"/>
                  </a:lnTo>
                  <a:lnTo>
                    <a:pt x="783" y="301"/>
                  </a:lnTo>
                  <a:lnTo>
                    <a:pt x="798" y="292"/>
                  </a:lnTo>
                  <a:lnTo>
                    <a:pt x="810" y="280"/>
                  </a:lnTo>
                  <a:lnTo>
                    <a:pt x="820" y="268"/>
                  </a:lnTo>
                  <a:lnTo>
                    <a:pt x="834" y="262"/>
                  </a:lnTo>
                  <a:lnTo>
                    <a:pt x="833" y="253"/>
                  </a:lnTo>
                  <a:lnTo>
                    <a:pt x="816" y="249"/>
                  </a:lnTo>
                  <a:lnTo>
                    <a:pt x="814" y="256"/>
                  </a:lnTo>
                  <a:lnTo>
                    <a:pt x="802" y="268"/>
                  </a:lnTo>
                  <a:lnTo>
                    <a:pt x="795" y="271"/>
                  </a:lnTo>
                  <a:lnTo>
                    <a:pt x="788" y="268"/>
                  </a:lnTo>
                  <a:lnTo>
                    <a:pt x="782" y="283"/>
                  </a:lnTo>
                  <a:lnTo>
                    <a:pt x="775" y="288"/>
                  </a:lnTo>
                  <a:lnTo>
                    <a:pt x="753" y="298"/>
                  </a:lnTo>
                  <a:lnTo>
                    <a:pt x="739" y="306"/>
                  </a:lnTo>
                  <a:lnTo>
                    <a:pt x="734" y="312"/>
                  </a:lnTo>
                  <a:lnTo>
                    <a:pt x="726" y="315"/>
                  </a:lnTo>
                  <a:lnTo>
                    <a:pt x="719" y="320"/>
                  </a:lnTo>
                  <a:lnTo>
                    <a:pt x="715" y="327"/>
                  </a:lnTo>
                  <a:lnTo>
                    <a:pt x="713" y="335"/>
                  </a:lnTo>
                  <a:lnTo>
                    <a:pt x="707" y="339"/>
                  </a:lnTo>
                  <a:lnTo>
                    <a:pt x="699" y="343"/>
                  </a:lnTo>
                  <a:lnTo>
                    <a:pt x="691" y="342"/>
                  </a:lnTo>
                  <a:lnTo>
                    <a:pt x="676" y="335"/>
                  </a:lnTo>
                  <a:lnTo>
                    <a:pt x="667" y="333"/>
                  </a:lnTo>
                  <a:lnTo>
                    <a:pt x="654" y="325"/>
                  </a:lnTo>
                  <a:lnTo>
                    <a:pt x="597" y="331"/>
                  </a:lnTo>
                  <a:lnTo>
                    <a:pt x="587" y="285"/>
                  </a:lnTo>
                  <a:lnTo>
                    <a:pt x="554" y="279"/>
                  </a:lnTo>
                  <a:lnTo>
                    <a:pt x="553" y="266"/>
                  </a:lnTo>
                  <a:lnTo>
                    <a:pt x="554" y="250"/>
                  </a:lnTo>
                  <a:lnTo>
                    <a:pt x="562" y="249"/>
                  </a:lnTo>
                  <a:lnTo>
                    <a:pt x="560" y="206"/>
                  </a:lnTo>
                  <a:lnTo>
                    <a:pt x="547" y="207"/>
                  </a:lnTo>
                  <a:lnTo>
                    <a:pt x="530" y="174"/>
                  </a:lnTo>
                  <a:lnTo>
                    <a:pt x="517" y="164"/>
                  </a:lnTo>
                  <a:lnTo>
                    <a:pt x="510" y="160"/>
                  </a:lnTo>
                  <a:lnTo>
                    <a:pt x="498" y="150"/>
                  </a:lnTo>
                  <a:lnTo>
                    <a:pt x="492" y="144"/>
                  </a:lnTo>
                  <a:lnTo>
                    <a:pt x="478" y="150"/>
                  </a:lnTo>
                  <a:lnTo>
                    <a:pt x="402" y="149"/>
                  </a:lnTo>
                  <a:lnTo>
                    <a:pt x="331" y="161"/>
                  </a:lnTo>
                  <a:lnTo>
                    <a:pt x="304" y="133"/>
                  </a:lnTo>
                  <a:lnTo>
                    <a:pt x="259" y="85"/>
                  </a:lnTo>
                  <a:lnTo>
                    <a:pt x="224" y="52"/>
                  </a:lnTo>
                  <a:lnTo>
                    <a:pt x="210" y="42"/>
                  </a:lnTo>
                  <a:lnTo>
                    <a:pt x="191" y="26"/>
                  </a:lnTo>
                  <a:lnTo>
                    <a:pt x="171" y="13"/>
                  </a:lnTo>
                  <a:lnTo>
                    <a:pt x="142" y="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84" name="任意多边形: 形状 83"/>
            <p:cNvSpPr>
              <a:spLocks noChangeAspect="1"/>
            </p:cNvSpPr>
            <p:nvPr/>
          </p:nvSpPr>
          <p:spPr bwMode="gray">
            <a:xfrm>
              <a:off x="6811563" y="3555511"/>
              <a:ext cx="248062" cy="188582"/>
            </a:xfrm>
            <a:custGeom>
              <a:avLst/>
              <a:gdLst/>
              <a:ahLst/>
              <a:cxnLst>
                <a:cxn ang="0">
                  <a:pos x="249" y="96"/>
                </a:cxn>
                <a:cxn ang="0">
                  <a:pos x="256" y="60"/>
                </a:cxn>
                <a:cxn ang="0">
                  <a:pos x="289" y="46"/>
                </a:cxn>
                <a:cxn ang="0">
                  <a:pos x="308" y="24"/>
                </a:cxn>
                <a:cxn ang="0">
                  <a:pos x="320" y="20"/>
                </a:cxn>
                <a:cxn ang="0">
                  <a:pos x="336" y="6"/>
                </a:cxn>
                <a:cxn ang="0">
                  <a:pos x="376" y="36"/>
                </a:cxn>
                <a:cxn ang="0">
                  <a:pos x="413" y="48"/>
                </a:cxn>
                <a:cxn ang="0">
                  <a:pos x="424" y="73"/>
                </a:cxn>
                <a:cxn ang="0">
                  <a:pos x="416" y="100"/>
                </a:cxn>
                <a:cxn ang="0">
                  <a:pos x="460" y="116"/>
                </a:cxn>
                <a:cxn ang="0">
                  <a:pos x="499" y="107"/>
                </a:cxn>
                <a:cxn ang="0">
                  <a:pos x="526" y="137"/>
                </a:cxn>
                <a:cxn ang="0">
                  <a:pos x="543" y="170"/>
                </a:cxn>
                <a:cxn ang="0">
                  <a:pos x="558" y="215"/>
                </a:cxn>
                <a:cxn ang="0">
                  <a:pos x="653" y="275"/>
                </a:cxn>
                <a:cxn ang="0">
                  <a:pos x="714" y="328"/>
                </a:cxn>
                <a:cxn ang="0">
                  <a:pos x="760" y="333"/>
                </a:cxn>
                <a:cxn ang="0">
                  <a:pos x="774" y="355"/>
                </a:cxn>
                <a:cxn ang="0">
                  <a:pos x="771" y="392"/>
                </a:cxn>
                <a:cxn ang="0">
                  <a:pos x="728" y="380"/>
                </a:cxn>
                <a:cxn ang="0">
                  <a:pos x="717" y="397"/>
                </a:cxn>
                <a:cxn ang="0">
                  <a:pos x="685" y="398"/>
                </a:cxn>
                <a:cxn ang="0">
                  <a:pos x="675" y="417"/>
                </a:cxn>
                <a:cxn ang="0">
                  <a:pos x="664" y="457"/>
                </a:cxn>
                <a:cxn ang="0">
                  <a:pos x="634" y="479"/>
                </a:cxn>
                <a:cxn ang="0">
                  <a:pos x="594" y="494"/>
                </a:cxn>
                <a:cxn ang="0">
                  <a:pos x="589" y="509"/>
                </a:cxn>
                <a:cxn ang="0">
                  <a:pos x="570" y="528"/>
                </a:cxn>
                <a:cxn ang="0">
                  <a:pos x="538" y="536"/>
                </a:cxn>
                <a:cxn ang="0">
                  <a:pos x="508" y="523"/>
                </a:cxn>
                <a:cxn ang="0">
                  <a:pos x="482" y="507"/>
                </a:cxn>
                <a:cxn ang="0">
                  <a:pos x="476" y="441"/>
                </a:cxn>
                <a:cxn ang="0">
                  <a:pos x="396" y="403"/>
                </a:cxn>
                <a:cxn ang="0">
                  <a:pos x="364" y="369"/>
                </a:cxn>
                <a:cxn ang="0">
                  <a:pos x="314" y="359"/>
                </a:cxn>
                <a:cxn ang="0">
                  <a:pos x="231" y="321"/>
                </a:cxn>
                <a:cxn ang="0">
                  <a:pos x="198" y="337"/>
                </a:cxn>
                <a:cxn ang="0">
                  <a:pos x="145" y="351"/>
                </a:cxn>
                <a:cxn ang="0">
                  <a:pos x="80" y="378"/>
                </a:cxn>
                <a:cxn ang="0">
                  <a:pos x="86" y="275"/>
                </a:cxn>
                <a:cxn ang="0">
                  <a:pos x="50" y="250"/>
                </a:cxn>
                <a:cxn ang="0">
                  <a:pos x="66" y="230"/>
                </a:cxn>
                <a:cxn ang="0">
                  <a:pos x="68" y="214"/>
                </a:cxn>
                <a:cxn ang="0">
                  <a:pos x="34" y="203"/>
                </a:cxn>
                <a:cxn ang="0">
                  <a:pos x="16" y="166"/>
                </a:cxn>
                <a:cxn ang="0">
                  <a:pos x="27" y="143"/>
                </a:cxn>
                <a:cxn ang="0">
                  <a:pos x="84" y="156"/>
                </a:cxn>
                <a:cxn ang="0">
                  <a:pos x="97" y="148"/>
                </a:cxn>
                <a:cxn ang="0">
                  <a:pos x="86" y="91"/>
                </a:cxn>
                <a:cxn ang="0">
                  <a:pos x="57" y="57"/>
                </a:cxn>
                <a:cxn ang="0">
                  <a:pos x="14" y="91"/>
                </a:cxn>
                <a:cxn ang="0">
                  <a:pos x="4" y="92"/>
                </a:cxn>
                <a:cxn ang="0">
                  <a:pos x="77" y="32"/>
                </a:cxn>
                <a:cxn ang="0">
                  <a:pos x="107" y="41"/>
                </a:cxn>
                <a:cxn ang="0">
                  <a:pos x="139" y="75"/>
                </a:cxn>
                <a:cxn ang="0">
                  <a:pos x="181" y="113"/>
                </a:cxn>
              </a:cxnLst>
              <a:rect l="0" t="0" r="r" b="b"/>
              <a:pathLst>
                <a:path w="778" h="536">
                  <a:moveTo>
                    <a:pt x="193" y="107"/>
                  </a:moveTo>
                  <a:lnTo>
                    <a:pt x="247" y="116"/>
                  </a:lnTo>
                  <a:lnTo>
                    <a:pt x="255" y="111"/>
                  </a:lnTo>
                  <a:lnTo>
                    <a:pt x="249" y="96"/>
                  </a:lnTo>
                  <a:lnTo>
                    <a:pt x="250" y="89"/>
                  </a:lnTo>
                  <a:lnTo>
                    <a:pt x="245" y="73"/>
                  </a:lnTo>
                  <a:lnTo>
                    <a:pt x="249" y="65"/>
                  </a:lnTo>
                  <a:lnTo>
                    <a:pt x="256" y="60"/>
                  </a:lnTo>
                  <a:lnTo>
                    <a:pt x="260" y="54"/>
                  </a:lnTo>
                  <a:lnTo>
                    <a:pt x="265" y="47"/>
                  </a:lnTo>
                  <a:lnTo>
                    <a:pt x="273" y="46"/>
                  </a:lnTo>
                  <a:lnTo>
                    <a:pt x="289" y="46"/>
                  </a:lnTo>
                  <a:lnTo>
                    <a:pt x="298" y="42"/>
                  </a:lnTo>
                  <a:lnTo>
                    <a:pt x="300" y="35"/>
                  </a:lnTo>
                  <a:lnTo>
                    <a:pt x="300" y="27"/>
                  </a:lnTo>
                  <a:lnTo>
                    <a:pt x="308" y="24"/>
                  </a:lnTo>
                  <a:lnTo>
                    <a:pt x="320" y="32"/>
                  </a:lnTo>
                  <a:lnTo>
                    <a:pt x="328" y="35"/>
                  </a:lnTo>
                  <a:lnTo>
                    <a:pt x="325" y="27"/>
                  </a:lnTo>
                  <a:lnTo>
                    <a:pt x="320" y="20"/>
                  </a:lnTo>
                  <a:lnTo>
                    <a:pt x="314" y="15"/>
                  </a:lnTo>
                  <a:lnTo>
                    <a:pt x="321" y="11"/>
                  </a:lnTo>
                  <a:lnTo>
                    <a:pt x="328" y="11"/>
                  </a:lnTo>
                  <a:lnTo>
                    <a:pt x="336" y="6"/>
                  </a:lnTo>
                  <a:lnTo>
                    <a:pt x="337" y="0"/>
                  </a:lnTo>
                  <a:lnTo>
                    <a:pt x="358" y="21"/>
                  </a:lnTo>
                  <a:lnTo>
                    <a:pt x="371" y="30"/>
                  </a:lnTo>
                  <a:lnTo>
                    <a:pt x="376" y="36"/>
                  </a:lnTo>
                  <a:lnTo>
                    <a:pt x="385" y="39"/>
                  </a:lnTo>
                  <a:lnTo>
                    <a:pt x="394" y="37"/>
                  </a:lnTo>
                  <a:lnTo>
                    <a:pt x="409" y="41"/>
                  </a:lnTo>
                  <a:lnTo>
                    <a:pt x="413" y="48"/>
                  </a:lnTo>
                  <a:lnTo>
                    <a:pt x="411" y="55"/>
                  </a:lnTo>
                  <a:lnTo>
                    <a:pt x="412" y="64"/>
                  </a:lnTo>
                  <a:lnTo>
                    <a:pt x="418" y="69"/>
                  </a:lnTo>
                  <a:lnTo>
                    <a:pt x="424" y="73"/>
                  </a:lnTo>
                  <a:lnTo>
                    <a:pt x="417" y="76"/>
                  </a:lnTo>
                  <a:lnTo>
                    <a:pt x="417" y="84"/>
                  </a:lnTo>
                  <a:lnTo>
                    <a:pt x="418" y="92"/>
                  </a:lnTo>
                  <a:lnTo>
                    <a:pt x="416" y="100"/>
                  </a:lnTo>
                  <a:lnTo>
                    <a:pt x="421" y="106"/>
                  </a:lnTo>
                  <a:lnTo>
                    <a:pt x="435" y="114"/>
                  </a:lnTo>
                  <a:lnTo>
                    <a:pt x="452" y="117"/>
                  </a:lnTo>
                  <a:lnTo>
                    <a:pt x="460" y="116"/>
                  </a:lnTo>
                  <a:lnTo>
                    <a:pt x="484" y="121"/>
                  </a:lnTo>
                  <a:lnTo>
                    <a:pt x="492" y="118"/>
                  </a:lnTo>
                  <a:lnTo>
                    <a:pt x="493" y="111"/>
                  </a:lnTo>
                  <a:lnTo>
                    <a:pt x="499" y="107"/>
                  </a:lnTo>
                  <a:lnTo>
                    <a:pt x="507" y="112"/>
                  </a:lnTo>
                  <a:lnTo>
                    <a:pt x="519" y="123"/>
                  </a:lnTo>
                  <a:lnTo>
                    <a:pt x="524" y="129"/>
                  </a:lnTo>
                  <a:lnTo>
                    <a:pt x="526" y="137"/>
                  </a:lnTo>
                  <a:lnTo>
                    <a:pt x="527" y="152"/>
                  </a:lnTo>
                  <a:lnTo>
                    <a:pt x="531" y="160"/>
                  </a:lnTo>
                  <a:lnTo>
                    <a:pt x="538" y="164"/>
                  </a:lnTo>
                  <a:lnTo>
                    <a:pt x="543" y="170"/>
                  </a:lnTo>
                  <a:lnTo>
                    <a:pt x="548" y="186"/>
                  </a:lnTo>
                  <a:lnTo>
                    <a:pt x="547" y="194"/>
                  </a:lnTo>
                  <a:lnTo>
                    <a:pt x="553" y="209"/>
                  </a:lnTo>
                  <a:lnTo>
                    <a:pt x="558" y="215"/>
                  </a:lnTo>
                  <a:lnTo>
                    <a:pt x="609" y="245"/>
                  </a:lnTo>
                  <a:lnTo>
                    <a:pt x="629" y="269"/>
                  </a:lnTo>
                  <a:lnTo>
                    <a:pt x="636" y="274"/>
                  </a:lnTo>
                  <a:lnTo>
                    <a:pt x="653" y="275"/>
                  </a:lnTo>
                  <a:lnTo>
                    <a:pt x="666" y="284"/>
                  </a:lnTo>
                  <a:lnTo>
                    <a:pt x="686" y="299"/>
                  </a:lnTo>
                  <a:lnTo>
                    <a:pt x="708" y="322"/>
                  </a:lnTo>
                  <a:lnTo>
                    <a:pt x="714" y="328"/>
                  </a:lnTo>
                  <a:lnTo>
                    <a:pt x="723" y="329"/>
                  </a:lnTo>
                  <a:lnTo>
                    <a:pt x="729" y="324"/>
                  </a:lnTo>
                  <a:lnTo>
                    <a:pt x="737" y="323"/>
                  </a:lnTo>
                  <a:lnTo>
                    <a:pt x="760" y="333"/>
                  </a:lnTo>
                  <a:lnTo>
                    <a:pt x="765" y="339"/>
                  </a:lnTo>
                  <a:lnTo>
                    <a:pt x="772" y="343"/>
                  </a:lnTo>
                  <a:lnTo>
                    <a:pt x="778" y="348"/>
                  </a:lnTo>
                  <a:lnTo>
                    <a:pt x="774" y="355"/>
                  </a:lnTo>
                  <a:lnTo>
                    <a:pt x="771" y="363"/>
                  </a:lnTo>
                  <a:lnTo>
                    <a:pt x="771" y="378"/>
                  </a:lnTo>
                  <a:lnTo>
                    <a:pt x="772" y="387"/>
                  </a:lnTo>
                  <a:lnTo>
                    <a:pt x="771" y="392"/>
                  </a:lnTo>
                  <a:lnTo>
                    <a:pt x="756" y="392"/>
                  </a:lnTo>
                  <a:lnTo>
                    <a:pt x="746" y="388"/>
                  </a:lnTo>
                  <a:lnTo>
                    <a:pt x="733" y="380"/>
                  </a:lnTo>
                  <a:lnTo>
                    <a:pt x="728" y="380"/>
                  </a:lnTo>
                  <a:lnTo>
                    <a:pt x="723" y="380"/>
                  </a:lnTo>
                  <a:lnTo>
                    <a:pt x="720" y="383"/>
                  </a:lnTo>
                  <a:lnTo>
                    <a:pt x="719" y="391"/>
                  </a:lnTo>
                  <a:lnTo>
                    <a:pt x="717" y="397"/>
                  </a:lnTo>
                  <a:lnTo>
                    <a:pt x="714" y="398"/>
                  </a:lnTo>
                  <a:lnTo>
                    <a:pt x="699" y="398"/>
                  </a:lnTo>
                  <a:lnTo>
                    <a:pt x="693" y="397"/>
                  </a:lnTo>
                  <a:lnTo>
                    <a:pt x="685" y="398"/>
                  </a:lnTo>
                  <a:lnTo>
                    <a:pt x="680" y="404"/>
                  </a:lnTo>
                  <a:lnTo>
                    <a:pt x="676" y="408"/>
                  </a:lnTo>
                  <a:lnTo>
                    <a:pt x="675" y="410"/>
                  </a:lnTo>
                  <a:lnTo>
                    <a:pt x="675" y="417"/>
                  </a:lnTo>
                  <a:lnTo>
                    <a:pt x="669" y="434"/>
                  </a:lnTo>
                  <a:lnTo>
                    <a:pt x="666" y="437"/>
                  </a:lnTo>
                  <a:lnTo>
                    <a:pt x="664" y="450"/>
                  </a:lnTo>
                  <a:lnTo>
                    <a:pt x="664" y="457"/>
                  </a:lnTo>
                  <a:lnTo>
                    <a:pt x="663" y="462"/>
                  </a:lnTo>
                  <a:lnTo>
                    <a:pt x="648" y="472"/>
                  </a:lnTo>
                  <a:lnTo>
                    <a:pt x="640" y="473"/>
                  </a:lnTo>
                  <a:lnTo>
                    <a:pt x="634" y="479"/>
                  </a:lnTo>
                  <a:lnTo>
                    <a:pt x="626" y="483"/>
                  </a:lnTo>
                  <a:lnTo>
                    <a:pt x="618" y="488"/>
                  </a:lnTo>
                  <a:lnTo>
                    <a:pt x="601" y="491"/>
                  </a:lnTo>
                  <a:lnTo>
                    <a:pt x="594" y="494"/>
                  </a:lnTo>
                  <a:lnTo>
                    <a:pt x="586" y="493"/>
                  </a:lnTo>
                  <a:lnTo>
                    <a:pt x="586" y="499"/>
                  </a:lnTo>
                  <a:lnTo>
                    <a:pt x="593" y="504"/>
                  </a:lnTo>
                  <a:lnTo>
                    <a:pt x="589" y="509"/>
                  </a:lnTo>
                  <a:lnTo>
                    <a:pt x="585" y="510"/>
                  </a:lnTo>
                  <a:lnTo>
                    <a:pt x="583" y="522"/>
                  </a:lnTo>
                  <a:lnTo>
                    <a:pt x="579" y="525"/>
                  </a:lnTo>
                  <a:lnTo>
                    <a:pt x="570" y="528"/>
                  </a:lnTo>
                  <a:lnTo>
                    <a:pt x="564" y="534"/>
                  </a:lnTo>
                  <a:lnTo>
                    <a:pt x="551" y="534"/>
                  </a:lnTo>
                  <a:lnTo>
                    <a:pt x="543" y="536"/>
                  </a:lnTo>
                  <a:lnTo>
                    <a:pt x="538" y="536"/>
                  </a:lnTo>
                  <a:lnTo>
                    <a:pt x="534" y="530"/>
                  </a:lnTo>
                  <a:lnTo>
                    <a:pt x="526" y="526"/>
                  </a:lnTo>
                  <a:lnTo>
                    <a:pt x="520" y="521"/>
                  </a:lnTo>
                  <a:lnTo>
                    <a:pt x="508" y="523"/>
                  </a:lnTo>
                  <a:lnTo>
                    <a:pt x="497" y="520"/>
                  </a:lnTo>
                  <a:lnTo>
                    <a:pt x="494" y="517"/>
                  </a:lnTo>
                  <a:lnTo>
                    <a:pt x="488" y="511"/>
                  </a:lnTo>
                  <a:lnTo>
                    <a:pt x="482" y="507"/>
                  </a:lnTo>
                  <a:lnTo>
                    <a:pt x="484" y="494"/>
                  </a:lnTo>
                  <a:lnTo>
                    <a:pt x="481" y="483"/>
                  </a:lnTo>
                  <a:lnTo>
                    <a:pt x="481" y="446"/>
                  </a:lnTo>
                  <a:lnTo>
                    <a:pt x="476" y="441"/>
                  </a:lnTo>
                  <a:lnTo>
                    <a:pt x="450" y="441"/>
                  </a:lnTo>
                  <a:lnTo>
                    <a:pt x="434" y="431"/>
                  </a:lnTo>
                  <a:lnTo>
                    <a:pt x="412" y="413"/>
                  </a:lnTo>
                  <a:lnTo>
                    <a:pt x="396" y="403"/>
                  </a:lnTo>
                  <a:lnTo>
                    <a:pt x="386" y="399"/>
                  </a:lnTo>
                  <a:lnTo>
                    <a:pt x="382" y="387"/>
                  </a:lnTo>
                  <a:lnTo>
                    <a:pt x="373" y="374"/>
                  </a:lnTo>
                  <a:lnTo>
                    <a:pt x="364" y="369"/>
                  </a:lnTo>
                  <a:lnTo>
                    <a:pt x="349" y="366"/>
                  </a:lnTo>
                  <a:lnTo>
                    <a:pt x="338" y="369"/>
                  </a:lnTo>
                  <a:lnTo>
                    <a:pt x="327" y="366"/>
                  </a:lnTo>
                  <a:lnTo>
                    <a:pt x="314" y="359"/>
                  </a:lnTo>
                  <a:lnTo>
                    <a:pt x="276" y="347"/>
                  </a:lnTo>
                  <a:lnTo>
                    <a:pt x="267" y="335"/>
                  </a:lnTo>
                  <a:lnTo>
                    <a:pt x="252" y="323"/>
                  </a:lnTo>
                  <a:lnTo>
                    <a:pt x="231" y="321"/>
                  </a:lnTo>
                  <a:lnTo>
                    <a:pt x="217" y="323"/>
                  </a:lnTo>
                  <a:lnTo>
                    <a:pt x="214" y="332"/>
                  </a:lnTo>
                  <a:lnTo>
                    <a:pt x="209" y="337"/>
                  </a:lnTo>
                  <a:lnTo>
                    <a:pt x="198" y="337"/>
                  </a:lnTo>
                  <a:lnTo>
                    <a:pt x="187" y="333"/>
                  </a:lnTo>
                  <a:lnTo>
                    <a:pt x="176" y="333"/>
                  </a:lnTo>
                  <a:lnTo>
                    <a:pt x="160" y="337"/>
                  </a:lnTo>
                  <a:lnTo>
                    <a:pt x="145" y="351"/>
                  </a:lnTo>
                  <a:lnTo>
                    <a:pt x="111" y="378"/>
                  </a:lnTo>
                  <a:lnTo>
                    <a:pt x="93" y="382"/>
                  </a:lnTo>
                  <a:lnTo>
                    <a:pt x="79" y="382"/>
                  </a:lnTo>
                  <a:lnTo>
                    <a:pt x="80" y="378"/>
                  </a:lnTo>
                  <a:lnTo>
                    <a:pt x="74" y="338"/>
                  </a:lnTo>
                  <a:lnTo>
                    <a:pt x="73" y="312"/>
                  </a:lnTo>
                  <a:lnTo>
                    <a:pt x="77" y="289"/>
                  </a:lnTo>
                  <a:lnTo>
                    <a:pt x="86" y="275"/>
                  </a:lnTo>
                  <a:lnTo>
                    <a:pt x="75" y="272"/>
                  </a:lnTo>
                  <a:lnTo>
                    <a:pt x="64" y="262"/>
                  </a:lnTo>
                  <a:lnTo>
                    <a:pt x="57" y="252"/>
                  </a:lnTo>
                  <a:lnTo>
                    <a:pt x="50" y="250"/>
                  </a:lnTo>
                  <a:lnTo>
                    <a:pt x="50" y="247"/>
                  </a:lnTo>
                  <a:lnTo>
                    <a:pt x="70" y="238"/>
                  </a:lnTo>
                  <a:lnTo>
                    <a:pt x="77" y="234"/>
                  </a:lnTo>
                  <a:lnTo>
                    <a:pt x="66" y="230"/>
                  </a:lnTo>
                  <a:lnTo>
                    <a:pt x="58" y="225"/>
                  </a:lnTo>
                  <a:lnTo>
                    <a:pt x="51" y="219"/>
                  </a:lnTo>
                  <a:lnTo>
                    <a:pt x="61" y="209"/>
                  </a:lnTo>
                  <a:lnTo>
                    <a:pt x="68" y="214"/>
                  </a:lnTo>
                  <a:lnTo>
                    <a:pt x="78" y="218"/>
                  </a:lnTo>
                  <a:lnTo>
                    <a:pt x="72" y="207"/>
                  </a:lnTo>
                  <a:lnTo>
                    <a:pt x="51" y="199"/>
                  </a:lnTo>
                  <a:lnTo>
                    <a:pt x="34" y="203"/>
                  </a:lnTo>
                  <a:lnTo>
                    <a:pt x="26" y="211"/>
                  </a:lnTo>
                  <a:lnTo>
                    <a:pt x="21" y="211"/>
                  </a:lnTo>
                  <a:lnTo>
                    <a:pt x="14" y="181"/>
                  </a:lnTo>
                  <a:lnTo>
                    <a:pt x="16" y="166"/>
                  </a:lnTo>
                  <a:lnTo>
                    <a:pt x="23" y="155"/>
                  </a:lnTo>
                  <a:lnTo>
                    <a:pt x="24" y="151"/>
                  </a:lnTo>
                  <a:lnTo>
                    <a:pt x="21" y="128"/>
                  </a:lnTo>
                  <a:lnTo>
                    <a:pt x="27" y="143"/>
                  </a:lnTo>
                  <a:lnTo>
                    <a:pt x="32" y="151"/>
                  </a:lnTo>
                  <a:lnTo>
                    <a:pt x="53" y="151"/>
                  </a:lnTo>
                  <a:lnTo>
                    <a:pt x="73" y="157"/>
                  </a:lnTo>
                  <a:lnTo>
                    <a:pt x="84" y="156"/>
                  </a:lnTo>
                  <a:lnTo>
                    <a:pt x="99" y="160"/>
                  </a:lnTo>
                  <a:lnTo>
                    <a:pt x="109" y="155"/>
                  </a:lnTo>
                  <a:lnTo>
                    <a:pt x="99" y="154"/>
                  </a:lnTo>
                  <a:lnTo>
                    <a:pt x="97" y="148"/>
                  </a:lnTo>
                  <a:lnTo>
                    <a:pt x="112" y="144"/>
                  </a:lnTo>
                  <a:lnTo>
                    <a:pt x="126" y="127"/>
                  </a:lnTo>
                  <a:lnTo>
                    <a:pt x="102" y="109"/>
                  </a:lnTo>
                  <a:lnTo>
                    <a:pt x="86" y="91"/>
                  </a:lnTo>
                  <a:lnTo>
                    <a:pt x="80" y="74"/>
                  </a:lnTo>
                  <a:lnTo>
                    <a:pt x="70" y="60"/>
                  </a:lnTo>
                  <a:lnTo>
                    <a:pt x="68" y="58"/>
                  </a:lnTo>
                  <a:lnTo>
                    <a:pt x="57" y="57"/>
                  </a:lnTo>
                  <a:lnTo>
                    <a:pt x="39" y="62"/>
                  </a:lnTo>
                  <a:lnTo>
                    <a:pt x="23" y="70"/>
                  </a:lnTo>
                  <a:lnTo>
                    <a:pt x="14" y="82"/>
                  </a:lnTo>
                  <a:lnTo>
                    <a:pt x="14" y="91"/>
                  </a:lnTo>
                  <a:lnTo>
                    <a:pt x="19" y="94"/>
                  </a:lnTo>
                  <a:lnTo>
                    <a:pt x="20" y="119"/>
                  </a:lnTo>
                  <a:lnTo>
                    <a:pt x="18" y="117"/>
                  </a:lnTo>
                  <a:lnTo>
                    <a:pt x="4" y="92"/>
                  </a:lnTo>
                  <a:lnTo>
                    <a:pt x="0" y="74"/>
                  </a:lnTo>
                  <a:lnTo>
                    <a:pt x="30" y="48"/>
                  </a:lnTo>
                  <a:lnTo>
                    <a:pt x="53" y="39"/>
                  </a:lnTo>
                  <a:lnTo>
                    <a:pt x="77" y="32"/>
                  </a:lnTo>
                  <a:lnTo>
                    <a:pt x="85" y="31"/>
                  </a:lnTo>
                  <a:lnTo>
                    <a:pt x="93" y="31"/>
                  </a:lnTo>
                  <a:lnTo>
                    <a:pt x="100" y="35"/>
                  </a:lnTo>
                  <a:lnTo>
                    <a:pt x="107" y="41"/>
                  </a:lnTo>
                  <a:lnTo>
                    <a:pt x="122" y="47"/>
                  </a:lnTo>
                  <a:lnTo>
                    <a:pt x="127" y="54"/>
                  </a:lnTo>
                  <a:lnTo>
                    <a:pt x="133" y="69"/>
                  </a:lnTo>
                  <a:lnTo>
                    <a:pt x="139" y="75"/>
                  </a:lnTo>
                  <a:lnTo>
                    <a:pt x="143" y="82"/>
                  </a:lnTo>
                  <a:lnTo>
                    <a:pt x="153" y="105"/>
                  </a:lnTo>
                  <a:lnTo>
                    <a:pt x="163" y="112"/>
                  </a:lnTo>
                  <a:lnTo>
                    <a:pt x="181" y="113"/>
                  </a:lnTo>
                  <a:lnTo>
                    <a:pt x="193" y="10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85" name="组合 84"/>
            <p:cNvGrpSpPr>
              <a:grpSpLocks noChangeAspect="1"/>
            </p:cNvGrpSpPr>
            <p:nvPr/>
          </p:nvGrpSpPr>
          <p:grpSpPr bwMode="gray">
            <a:xfrm>
              <a:off x="6677991" y="3579997"/>
              <a:ext cx="96999" cy="85562"/>
              <a:chOff x="3007" y="1982"/>
              <a:chExt cx="61" cy="49"/>
            </a:xfrm>
            <a:solidFill>
              <a:schemeClr val="bg1">
                <a:lumMod val="75000"/>
              </a:schemeClr>
            </a:solidFill>
          </p:grpSpPr>
          <p:sp>
            <p:nvSpPr>
              <p:cNvPr id="322" name="任意多边形: 形状 321"/>
              <p:cNvSpPr>
                <a:spLocks noChangeAspect="1"/>
              </p:cNvSpPr>
              <p:nvPr/>
            </p:nvSpPr>
            <p:spPr bwMode="gray">
              <a:xfrm>
                <a:off x="3007" y="2013"/>
                <a:ext cx="13" cy="12"/>
              </a:xfrm>
              <a:custGeom>
                <a:avLst/>
                <a:gdLst/>
                <a:ahLst/>
                <a:cxnLst>
                  <a:cxn ang="0">
                    <a:pos x="65" y="59"/>
                  </a:cxn>
                  <a:cxn ang="0">
                    <a:pos x="52" y="56"/>
                  </a:cxn>
                  <a:cxn ang="0">
                    <a:pos x="36" y="53"/>
                  </a:cxn>
                  <a:cxn ang="0">
                    <a:pos x="4" y="7"/>
                  </a:cxn>
                  <a:cxn ang="0">
                    <a:pos x="0" y="2"/>
                  </a:cxn>
                  <a:cxn ang="0">
                    <a:pos x="10" y="0"/>
                  </a:cxn>
                  <a:cxn ang="0">
                    <a:pos x="17" y="1"/>
                  </a:cxn>
                  <a:cxn ang="0">
                    <a:pos x="22" y="9"/>
                  </a:cxn>
                  <a:cxn ang="0">
                    <a:pos x="30" y="12"/>
                  </a:cxn>
                  <a:cxn ang="0">
                    <a:pos x="37" y="13"/>
                  </a:cxn>
                  <a:cxn ang="0">
                    <a:pos x="44" y="10"/>
                  </a:cxn>
                  <a:cxn ang="0">
                    <a:pos x="52" y="12"/>
                  </a:cxn>
                  <a:cxn ang="0">
                    <a:pos x="55" y="20"/>
                  </a:cxn>
                  <a:cxn ang="0">
                    <a:pos x="60" y="27"/>
                  </a:cxn>
                  <a:cxn ang="0">
                    <a:pos x="64" y="34"/>
                  </a:cxn>
                  <a:cxn ang="0">
                    <a:pos x="65" y="59"/>
                  </a:cxn>
                </a:cxnLst>
                <a:rect l="0" t="0" r="r" b="b"/>
                <a:pathLst>
                  <a:path w="65" h="59">
                    <a:moveTo>
                      <a:pt x="65" y="59"/>
                    </a:moveTo>
                    <a:lnTo>
                      <a:pt x="52" y="56"/>
                    </a:lnTo>
                    <a:lnTo>
                      <a:pt x="36" y="53"/>
                    </a:lnTo>
                    <a:lnTo>
                      <a:pt x="4" y="7"/>
                    </a:lnTo>
                    <a:lnTo>
                      <a:pt x="0" y="2"/>
                    </a:lnTo>
                    <a:lnTo>
                      <a:pt x="10" y="0"/>
                    </a:lnTo>
                    <a:lnTo>
                      <a:pt x="17" y="1"/>
                    </a:lnTo>
                    <a:lnTo>
                      <a:pt x="22" y="9"/>
                    </a:lnTo>
                    <a:lnTo>
                      <a:pt x="30" y="12"/>
                    </a:lnTo>
                    <a:lnTo>
                      <a:pt x="37" y="13"/>
                    </a:lnTo>
                    <a:lnTo>
                      <a:pt x="44" y="10"/>
                    </a:lnTo>
                    <a:lnTo>
                      <a:pt x="52" y="12"/>
                    </a:lnTo>
                    <a:lnTo>
                      <a:pt x="55" y="20"/>
                    </a:lnTo>
                    <a:lnTo>
                      <a:pt x="60" y="27"/>
                    </a:lnTo>
                    <a:lnTo>
                      <a:pt x="64" y="34"/>
                    </a:lnTo>
                    <a:lnTo>
                      <a:pt x="65" y="5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3" name="任意多边形: 形状 322"/>
              <p:cNvSpPr>
                <a:spLocks noChangeAspect="1"/>
              </p:cNvSpPr>
              <p:nvPr/>
            </p:nvSpPr>
            <p:spPr bwMode="gray">
              <a:xfrm>
                <a:off x="3009" y="1982"/>
                <a:ext cx="59" cy="49"/>
              </a:xfrm>
              <a:custGeom>
                <a:avLst/>
                <a:gdLst/>
                <a:ahLst/>
                <a:cxnLst>
                  <a:cxn ang="0">
                    <a:pos x="88" y="5"/>
                  </a:cxn>
                  <a:cxn ang="0">
                    <a:pos x="107" y="16"/>
                  </a:cxn>
                  <a:cxn ang="0">
                    <a:pos x="119" y="24"/>
                  </a:cxn>
                  <a:cxn ang="0">
                    <a:pos x="126" y="47"/>
                  </a:cxn>
                  <a:cxn ang="0">
                    <a:pos x="151" y="51"/>
                  </a:cxn>
                  <a:cxn ang="0">
                    <a:pos x="164" y="43"/>
                  </a:cxn>
                  <a:cxn ang="0">
                    <a:pos x="178" y="24"/>
                  </a:cxn>
                  <a:cxn ang="0">
                    <a:pos x="188" y="13"/>
                  </a:cxn>
                  <a:cxn ang="0">
                    <a:pos x="220" y="34"/>
                  </a:cxn>
                  <a:cxn ang="0">
                    <a:pos x="245" y="83"/>
                  </a:cxn>
                  <a:cxn ang="0">
                    <a:pos x="261" y="98"/>
                  </a:cxn>
                  <a:cxn ang="0">
                    <a:pos x="281" y="98"/>
                  </a:cxn>
                  <a:cxn ang="0">
                    <a:pos x="292" y="109"/>
                  </a:cxn>
                  <a:cxn ang="0">
                    <a:pos x="283" y="109"/>
                  </a:cxn>
                  <a:cxn ang="0">
                    <a:pos x="259" y="117"/>
                  </a:cxn>
                  <a:cxn ang="0">
                    <a:pos x="248" y="147"/>
                  </a:cxn>
                  <a:cxn ang="0">
                    <a:pos x="240" y="180"/>
                  </a:cxn>
                  <a:cxn ang="0">
                    <a:pos x="223" y="192"/>
                  </a:cxn>
                  <a:cxn ang="0">
                    <a:pos x="213" y="206"/>
                  </a:cxn>
                  <a:cxn ang="0">
                    <a:pos x="215" y="244"/>
                  </a:cxn>
                  <a:cxn ang="0">
                    <a:pos x="204" y="245"/>
                  </a:cxn>
                  <a:cxn ang="0">
                    <a:pos x="189" y="235"/>
                  </a:cxn>
                  <a:cxn ang="0">
                    <a:pos x="177" y="227"/>
                  </a:cxn>
                  <a:cxn ang="0">
                    <a:pos x="169" y="215"/>
                  </a:cxn>
                  <a:cxn ang="0">
                    <a:pos x="177" y="186"/>
                  </a:cxn>
                  <a:cxn ang="0">
                    <a:pos x="161" y="163"/>
                  </a:cxn>
                  <a:cxn ang="0">
                    <a:pos x="123" y="177"/>
                  </a:cxn>
                  <a:cxn ang="0">
                    <a:pos x="107" y="203"/>
                  </a:cxn>
                  <a:cxn ang="0">
                    <a:pos x="84" y="218"/>
                  </a:cxn>
                  <a:cxn ang="0">
                    <a:pos x="80" y="203"/>
                  </a:cxn>
                  <a:cxn ang="0">
                    <a:pos x="82" y="196"/>
                  </a:cxn>
                  <a:cxn ang="0">
                    <a:pos x="77" y="182"/>
                  </a:cxn>
                  <a:cxn ang="0">
                    <a:pos x="82" y="166"/>
                  </a:cxn>
                  <a:cxn ang="0">
                    <a:pos x="67" y="165"/>
                  </a:cxn>
                  <a:cxn ang="0">
                    <a:pos x="43" y="144"/>
                  </a:cxn>
                  <a:cxn ang="0">
                    <a:pos x="49" y="136"/>
                  </a:cxn>
                  <a:cxn ang="0">
                    <a:pos x="51" y="120"/>
                  </a:cxn>
                  <a:cxn ang="0">
                    <a:pos x="32" y="106"/>
                  </a:cxn>
                  <a:cxn ang="0">
                    <a:pos x="24" y="91"/>
                  </a:cxn>
                  <a:cxn ang="0">
                    <a:pos x="29" y="77"/>
                  </a:cxn>
                  <a:cxn ang="0">
                    <a:pos x="21" y="64"/>
                  </a:cxn>
                  <a:cxn ang="0">
                    <a:pos x="3" y="51"/>
                  </a:cxn>
                  <a:cxn ang="0">
                    <a:pos x="0" y="43"/>
                  </a:cxn>
                  <a:cxn ang="0">
                    <a:pos x="19" y="32"/>
                  </a:cxn>
                  <a:cxn ang="0">
                    <a:pos x="34" y="36"/>
                  </a:cxn>
                  <a:cxn ang="0">
                    <a:pos x="55" y="50"/>
                  </a:cxn>
                  <a:cxn ang="0">
                    <a:pos x="78" y="55"/>
                  </a:cxn>
                  <a:cxn ang="0">
                    <a:pos x="91" y="50"/>
                  </a:cxn>
                  <a:cxn ang="0">
                    <a:pos x="75" y="32"/>
                  </a:cxn>
                  <a:cxn ang="0">
                    <a:pos x="66" y="19"/>
                  </a:cxn>
                  <a:cxn ang="0">
                    <a:pos x="78" y="0"/>
                  </a:cxn>
                </a:cxnLst>
                <a:rect l="0" t="0" r="r" b="b"/>
                <a:pathLst>
                  <a:path w="294" h="245">
                    <a:moveTo>
                      <a:pt x="80" y="0"/>
                    </a:moveTo>
                    <a:lnTo>
                      <a:pt x="88" y="5"/>
                    </a:lnTo>
                    <a:lnTo>
                      <a:pt x="95" y="5"/>
                    </a:lnTo>
                    <a:lnTo>
                      <a:pt x="107" y="16"/>
                    </a:lnTo>
                    <a:lnTo>
                      <a:pt x="111" y="24"/>
                    </a:lnTo>
                    <a:lnTo>
                      <a:pt x="119" y="24"/>
                    </a:lnTo>
                    <a:lnTo>
                      <a:pt x="124" y="40"/>
                    </a:lnTo>
                    <a:lnTo>
                      <a:pt x="126" y="47"/>
                    </a:lnTo>
                    <a:lnTo>
                      <a:pt x="135" y="47"/>
                    </a:lnTo>
                    <a:lnTo>
                      <a:pt x="151" y="51"/>
                    </a:lnTo>
                    <a:lnTo>
                      <a:pt x="159" y="48"/>
                    </a:lnTo>
                    <a:lnTo>
                      <a:pt x="164" y="43"/>
                    </a:lnTo>
                    <a:lnTo>
                      <a:pt x="170" y="28"/>
                    </a:lnTo>
                    <a:lnTo>
                      <a:pt x="178" y="24"/>
                    </a:lnTo>
                    <a:lnTo>
                      <a:pt x="185" y="20"/>
                    </a:lnTo>
                    <a:lnTo>
                      <a:pt x="188" y="13"/>
                    </a:lnTo>
                    <a:lnTo>
                      <a:pt x="194" y="3"/>
                    </a:lnTo>
                    <a:lnTo>
                      <a:pt x="220" y="34"/>
                    </a:lnTo>
                    <a:lnTo>
                      <a:pt x="236" y="68"/>
                    </a:lnTo>
                    <a:lnTo>
                      <a:pt x="245" y="83"/>
                    </a:lnTo>
                    <a:lnTo>
                      <a:pt x="253" y="93"/>
                    </a:lnTo>
                    <a:lnTo>
                      <a:pt x="261" y="98"/>
                    </a:lnTo>
                    <a:lnTo>
                      <a:pt x="274" y="93"/>
                    </a:lnTo>
                    <a:lnTo>
                      <a:pt x="281" y="98"/>
                    </a:lnTo>
                    <a:lnTo>
                      <a:pt x="287" y="100"/>
                    </a:lnTo>
                    <a:lnTo>
                      <a:pt x="292" y="109"/>
                    </a:lnTo>
                    <a:lnTo>
                      <a:pt x="294" y="118"/>
                    </a:lnTo>
                    <a:lnTo>
                      <a:pt x="283" y="109"/>
                    </a:lnTo>
                    <a:lnTo>
                      <a:pt x="269" y="110"/>
                    </a:lnTo>
                    <a:lnTo>
                      <a:pt x="259" y="117"/>
                    </a:lnTo>
                    <a:lnTo>
                      <a:pt x="251" y="127"/>
                    </a:lnTo>
                    <a:lnTo>
                      <a:pt x="248" y="147"/>
                    </a:lnTo>
                    <a:lnTo>
                      <a:pt x="247" y="164"/>
                    </a:lnTo>
                    <a:lnTo>
                      <a:pt x="240" y="180"/>
                    </a:lnTo>
                    <a:lnTo>
                      <a:pt x="236" y="206"/>
                    </a:lnTo>
                    <a:lnTo>
                      <a:pt x="223" y="192"/>
                    </a:lnTo>
                    <a:lnTo>
                      <a:pt x="216" y="197"/>
                    </a:lnTo>
                    <a:lnTo>
                      <a:pt x="213" y="206"/>
                    </a:lnTo>
                    <a:lnTo>
                      <a:pt x="213" y="227"/>
                    </a:lnTo>
                    <a:lnTo>
                      <a:pt x="215" y="244"/>
                    </a:lnTo>
                    <a:lnTo>
                      <a:pt x="211" y="245"/>
                    </a:lnTo>
                    <a:lnTo>
                      <a:pt x="204" y="245"/>
                    </a:lnTo>
                    <a:lnTo>
                      <a:pt x="197" y="242"/>
                    </a:lnTo>
                    <a:lnTo>
                      <a:pt x="189" y="235"/>
                    </a:lnTo>
                    <a:lnTo>
                      <a:pt x="181" y="231"/>
                    </a:lnTo>
                    <a:lnTo>
                      <a:pt x="177" y="227"/>
                    </a:lnTo>
                    <a:lnTo>
                      <a:pt x="166" y="220"/>
                    </a:lnTo>
                    <a:lnTo>
                      <a:pt x="169" y="215"/>
                    </a:lnTo>
                    <a:lnTo>
                      <a:pt x="184" y="207"/>
                    </a:lnTo>
                    <a:lnTo>
                      <a:pt x="177" y="186"/>
                    </a:lnTo>
                    <a:lnTo>
                      <a:pt x="178" y="172"/>
                    </a:lnTo>
                    <a:lnTo>
                      <a:pt x="161" y="163"/>
                    </a:lnTo>
                    <a:lnTo>
                      <a:pt x="135" y="169"/>
                    </a:lnTo>
                    <a:lnTo>
                      <a:pt x="123" y="177"/>
                    </a:lnTo>
                    <a:lnTo>
                      <a:pt x="113" y="187"/>
                    </a:lnTo>
                    <a:lnTo>
                      <a:pt x="107" y="203"/>
                    </a:lnTo>
                    <a:lnTo>
                      <a:pt x="95" y="217"/>
                    </a:lnTo>
                    <a:lnTo>
                      <a:pt x="84" y="218"/>
                    </a:lnTo>
                    <a:lnTo>
                      <a:pt x="83" y="211"/>
                    </a:lnTo>
                    <a:lnTo>
                      <a:pt x="80" y="203"/>
                    </a:lnTo>
                    <a:lnTo>
                      <a:pt x="75" y="197"/>
                    </a:lnTo>
                    <a:lnTo>
                      <a:pt x="82" y="196"/>
                    </a:lnTo>
                    <a:lnTo>
                      <a:pt x="83" y="187"/>
                    </a:lnTo>
                    <a:lnTo>
                      <a:pt x="77" y="182"/>
                    </a:lnTo>
                    <a:lnTo>
                      <a:pt x="78" y="175"/>
                    </a:lnTo>
                    <a:lnTo>
                      <a:pt x="82" y="166"/>
                    </a:lnTo>
                    <a:lnTo>
                      <a:pt x="75" y="165"/>
                    </a:lnTo>
                    <a:lnTo>
                      <a:pt x="67" y="165"/>
                    </a:lnTo>
                    <a:lnTo>
                      <a:pt x="52" y="156"/>
                    </a:lnTo>
                    <a:lnTo>
                      <a:pt x="43" y="144"/>
                    </a:lnTo>
                    <a:lnTo>
                      <a:pt x="40" y="137"/>
                    </a:lnTo>
                    <a:lnTo>
                      <a:pt x="49" y="136"/>
                    </a:lnTo>
                    <a:lnTo>
                      <a:pt x="52" y="127"/>
                    </a:lnTo>
                    <a:lnTo>
                      <a:pt x="51" y="120"/>
                    </a:lnTo>
                    <a:lnTo>
                      <a:pt x="37" y="111"/>
                    </a:lnTo>
                    <a:lnTo>
                      <a:pt x="32" y="106"/>
                    </a:lnTo>
                    <a:lnTo>
                      <a:pt x="27" y="99"/>
                    </a:lnTo>
                    <a:lnTo>
                      <a:pt x="24" y="91"/>
                    </a:lnTo>
                    <a:lnTo>
                      <a:pt x="24" y="83"/>
                    </a:lnTo>
                    <a:lnTo>
                      <a:pt x="29" y="77"/>
                    </a:lnTo>
                    <a:lnTo>
                      <a:pt x="28" y="69"/>
                    </a:lnTo>
                    <a:lnTo>
                      <a:pt x="21" y="64"/>
                    </a:lnTo>
                    <a:lnTo>
                      <a:pt x="13" y="64"/>
                    </a:lnTo>
                    <a:lnTo>
                      <a:pt x="3" y="51"/>
                    </a:lnTo>
                    <a:lnTo>
                      <a:pt x="1" y="43"/>
                    </a:lnTo>
                    <a:lnTo>
                      <a:pt x="0" y="43"/>
                    </a:lnTo>
                    <a:lnTo>
                      <a:pt x="5" y="42"/>
                    </a:lnTo>
                    <a:lnTo>
                      <a:pt x="19" y="32"/>
                    </a:lnTo>
                    <a:lnTo>
                      <a:pt x="27" y="34"/>
                    </a:lnTo>
                    <a:lnTo>
                      <a:pt x="34" y="36"/>
                    </a:lnTo>
                    <a:lnTo>
                      <a:pt x="40" y="42"/>
                    </a:lnTo>
                    <a:lnTo>
                      <a:pt x="55" y="50"/>
                    </a:lnTo>
                    <a:lnTo>
                      <a:pt x="64" y="48"/>
                    </a:lnTo>
                    <a:lnTo>
                      <a:pt x="78" y="55"/>
                    </a:lnTo>
                    <a:lnTo>
                      <a:pt x="87" y="56"/>
                    </a:lnTo>
                    <a:lnTo>
                      <a:pt x="91" y="50"/>
                    </a:lnTo>
                    <a:lnTo>
                      <a:pt x="88" y="42"/>
                    </a:lnTo>
                    <a:lnTo>
                      <a:pt x="75" y="32"/>
                    </a:lnTo>
                    <a:lnTo>
                      <a:pt x="72" y="25"/>
                    </a:lnTo>
                    <a:lnTo>
                      <a:pt x="66" y="19"/>
                    </a:lnTo>
                    <a:lnTo>
                      <a:pt x="67" y="10"/>
                    </a:lnTo>
                    <a:lnTo>
                      <a:pt x="78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86" name="任意多边形: 形状 85"/>
            <p:cNvSpPr>
              <a:spLocks noChangeAspect="1"/>
            </p:cNvSpPr>
            <p:nvPr/>
          </p:nvSpPr>
          <p:spPr bwMode="gray">
            <a:xfrm>
              <a:off x="5469486" y="2743559"/>
              <a:ext cx="190817" cy="143183"/>
            </a:xfrm>
            <a:custGeom>
              <a:avLst/>
              <a:gdLst/>
              <a:ahLst/>
              <a:cxnLst>
                <a:cxn ang="0">
                  <a:pos x="221" y="370"/>
                </a:cxn>
                <a:cxn ang="0">
                  <a:pos x="145" y="352"/>
                </a:cxn>
                <a:cxn ang="0">
                  <a:pos x="103" y="337"/>
                </a:cxn>
                <a:cxn ang="0">
                  <a:pos x="150" y="308"/>
                </a:cxn>
                <a:cxn ang="0">
                  <a:pos x="141" y="270"/>
                </a:cxn>
                <a:cxn ang="0">
                  <a:pos x="127" y="259"/>
                </a:cxn>
                <a:cxn ang="0">
                  <a:pos x="108" y="227"/>
                </a:cxn>
                <a:cxn ang="0">
                  <a:pos x="59" y="228"/>
                </a:cxn>
                <a:cxn ang="0">
                  <a:pos x="48" y="218"/>
                </a:cxn>
                <a:cxn ang="0">
                  <a:pos x="102" y="205"/>
                </a:cxn>
                <a:cxn ang="0">
                  <a:pos x="146" y="180"/>
                </a:cxn>
                <a:cxn ang="0">
                  <a:pos x="118" y="167"/>
                </a:cxn>
                <a:cxn ang="0">
                  <a:pos x="138" y="137"/>
                </a:cxn>
                <a:cxn ang="0">
                  <a:pos x="119" y="136"/>
                </a:cxn>
                <a:cxn ang="0">
                  <a:pos x="71" y="138"/>
                </a:cxn>
                <a:cxn ang="0">
                  <a:pos x="0" y="144"/>
                </a:cxn>
                <a:cxn ang="0">
                  <a:pos x="43" y="130"/>
                </a:cxn>
                <a:cxn ang="0">
                  <a:pos x="21" y="97"/>
                </a:cxn>
                <a:cxn ang="0">
                  <a:pos x="68" y="108"/>
                </a:cxn>
                <a:cxn ang="0">
                  <a:pos x="53" y="86"/>
                </a:cxn>
                <a:cxn ang="0">
                  <a:pos x="54" y="71"/>
                </a:cxn>
                <a:cxn ang="0">
                  <a:pos x="77" y="57"/>
                </a:cxn>
                <a:cxn ang="0">
                  <a:pos x="102" y="79"/>
                </a:cxn>
                <a:cxn ang="0">
                  <a:pos x="112" y="66"/>
                </a:cxn>
                <a:cxn ang="0">
                  <a:pos x="103" y="40"/>
                </a:cxn>
                <a:cxn ang="0">
                  <a:pos x="95" y="24"/>
                </a:cxn>
                <a:cxn ang="0">
                  <a:pos x="77" y="9"/>
                </a:cxn>
                <a:cxn ang="0">
                  <a:pos x="109" y="17"/>
                </a:cxn>
                <a:cxn ang="0">
                  <a:pos x="155" y="60"/>
                </a:cxn>
                <a:cxn ang="0">
                  <a:pos x="176" y="100"/>
                </a:cxn>
                <a:cxn ang="0">
                  <a:pos x="156" y="117"/>
                </a:cxn>
                <a:cxn ang="0">
                  <a:pos x="172" y="146"/>
                </a:cxn>
                <a:cxn ang="0">
                  <a:pos x="189" y="152"/>
                </a:cxn>
                <a:cxn ang="0">
                  <a:pos x="217" y="127"/>
                </a:cxn>
                <a:cxn ang="0">
                  <a:pos x="229" y="72"/>
                </a:cxn>
                <a:cxn ang="0">
                  <a:pos x="265" y="95"/>
                </a:cxn>
                <a:cxn ang="0">
                  <a:pos x="283" y="76"/>
                </a:cxn>
                <a:cxn ang="0">
                  <a:pos x="318" y="45"/>
                </a:cxn>
                <a:cxn ang="0">
                  <a:pos x="333" y="77"/>
                </a:cxn>
                <a:cxn ang="0">
                  <a:pos x="355" y="103"/>
                </a:cxn>
                <a:cxn ang="0">
                  <a:pos x="349" y="47"/>
                </a:cxn>
                <a:cxn ang="0">
                  <a:pos x="392" y="65"/>
                </a:cxn>
                <a:cxn ang="0">
                  <a:pos x="424" y="57"/>
                </a:cxn>
                <a:cxn ang="0">
                  <a:pos x="437" y="7"/>
                </a:cxn>
                <a:cxn ang="0">
                  <a:pos x="480" y="19"/>
                </a:cxn>
                <a:cxn ang="0">
                  <a:pos x="504" y="44"/>
                </a:cxn>
                <a:cxn ang="0">
                  <a:pos x="543" y="19"/>
                </a:cxn>
                <a:cxn ang="0">
                  <a:pos x="523" y="72"/>
                </a:cxn>
                <a:cxn ang="0">
                  <a:pos x="560" y="106"/>
                </a:cxn>
                <a:cxn ang="0">
                  <a:pos x="582" y="120"/>
                </a:cxn>
                <a:cxn ang="0">
                  <a:pos x="600" y="179"/>
                </a:cxn>
                <a:cxn ang="0">
                  <a:pos x="591" y="217"/>
                </a:cxn>
                <a:cxn ang="0">
                  <a:pos x="550" y="243"/>
                </a:cxn>
                <a:cxn ang="0">
                  <a:pos x="555" y="270"/>
                </a:cxn>
                <a:cxn ang="0">
                  <a:pos x="516" y="285"/>
                </a:cxn>
                <a:cxn ang="0">
                  <a:pos x="483" y="309"/>
                </a:cxn>
                <a:cxn ang="0">
                  <a:pos x="413" y="347"/>
                </a:cxn>
                <a:cxn ang="0">
                  <a:pos x="385" y="364"/>
                </a:cxn>
                <a:cxn ang="0">
                  <a:pos x="302" y="407"/>
                </a:cxn>
              </a:cxnLst>
              <a:rect l="0" t="0" r="r" b="b"/>
              <a:pathLst>
                <a:path w="603" h="409">
                  <a:moveTo>
                    <a:pt x="251" y="389"/>
                  </a:moveTo>
                  <a:lnTo>
                    <a:pt x="248" y="390"/>
                  </a:lnTo>
                  <a:lnTo>
                    <a:pt x="240" y="384"/>
                  </a:lnTo>
                  <a:lnTo>
                    <a:pt x="231" y="382"/>
                  </a:lnTo>
                  <a:lnTo>
                    <a:pt x="221" y="370"/>
                  </a:lnTo>
                  <a:lnTo>
                    <a:pt x="202" y="356"/>
                  </a:lnTo>
                  <a:lnTo>
                    <a:pt x="182" y="348"/>
                  </a:lnTo>
                  <a:lnTo>
                    <a:pt x="170" y="353"/>
                  </a:lnTo>
                  <a:lnTo>
                    <a:pt x="151" y="348"/>
                  </a:lnTo>
                  <a:lnTo>
                    <a:pt x="145" y="352"/>
                  </a:lnTo>
                  <a:lnTo>
                    <a:pt x="135" y="352"/>
                  </a:lnTo>
                  <a:lnTo>
                    <a:pt x="118" y="351"/>
                  </a:lnTo>
                  <a:lnTo>
                    <a:pt x="111" y="357"/>
                  </a:lnTo>
                  <a:lnTo>
                    <a:pt x="102" y="355"/>
                  </a:lnTo>
                  <a:lnTo>
                    <a:pt x="103" y="337"/>
                  </a:lnTo>
                  <a:lnTo>
                    <a:pt x="100" y="324"/>
                  </a:lnTo>
                  <a:lnTo>
                    <a:pt x="113" y="334"/>
                  </a:lnTo>
                  <a:lnTo>
                    <a:pt x="119" y="325"/>
                  </a:lnTo>
                  <a:lnTo>
                    <a:pt x="135" y="319"/>
                  </a:lnTo>
                  <a:lnTo>
                    <a:pt x="150" y="308"/>
                  </a:lnTo>
                  <a:lnTo>
                    <a:pt x="150" y="288"/>
                  </a:lnTo>
                  <a:lnTo>
                    <a:pt x="131" y="293"/>
                  </a:lnTo>
                  <a:lnTo>
                    <a:pt x="141" y="283"/>
                  </a:lnTo>
                  <a:lnTo>
                    <a:pt x="143" y="278"/>
                  </a:lnTo>
                  <a:lnTo>
                    <a:pt x="141" y="270"/>
                  </a:lnTo>
                  <a:lnTo>
                    <a:pt x="150" y="259"/>
                  </a:lnTo>
                  <a:lnTo>
                    <a:pt x="140" y="260"/>
                  </a:lnTo>
                  <a:lnTo>
                    <a:pt x="134" y="271"/>
                  </a:lnTo>
                  <a:lnTo>
                    <a:pt x="128" y="266"/>
                  </a:lnTo>
                  <a:lnTo>
                    <a:pt x="127" y="259"/>
                  </a:lnTo>
                  <a:lnTo>
                    <a:pt x="122" y="260"/>
                  </a:lnTo>
                  <a:lnTo>
                    <a:pt x="120" y="255"/>
                  </a:lnTo>
                  <a:lnTo>
                    <a:pt x="119" y="245"/>
                  </a:lnTo>
                  <a:lnTo>
                    <a:pt x="116" y="228"/>
                  </a:lnTo>
                  <a:lnTo>
                    <a:pt x="108" y="227"/>
                  </a:lnTo>
                  <a:lnTo>
                    <a:pt x="95" y="232"/>
                  </a:lnTo>
                  <a:lnTo>
                    <a:pt x="90" y="227"/>
                  </a:lnTo>
                  <a:lnTo>
                    <a:pt x="81" y="226"/>
                  </a:lnTo>
                  <a:lnTo>
                    <a:pt x="69" y="226"/>
                  </a:lnTo>
                  <a:lnTo>
                    <a:pt x="59" y="228"/>
                  </a:lnTo>
                  <a:lnTo>
                    <a:pt x="49" y="235"/>
                  </a:lnTo>
                  <a:lnTo>
                    <a:pt x="37" y="238"/>
                  </a:lnTo>
                  <a:lnTo>
                    <a:pt x="32" y="232"/>
                  </a:lnTo>
                  <a:lnTo>
                    <a:pt x="33" y="219"/>
                  </a:lnTo>
                  <a:lnTo>
                    <a:pt x="48" y="218"/>
                  </a:lnTo>
                  <a:lnTo>
                    <a:pt x="66" y="213"/>
                  </a:lnTo>
                  <a:lnTo>
                    <a:pt x="73" y="207"/>
                  </a:lnTo>
                  <a:lnTo>
                    <a:pt x="85" y="207"/>
                  </a:lnTo>
                  <a:lnTo>
                    <a:pt x="96" y="197"/>
                  </a:lnTo>
                  <a:lnTo>
                    <a:pt x="102" y="205"/>
                  </a:lnTo>
                  <a:lnTo>
                    <a:pt x="111" y="196"/>
                  </a:lnTo>
                  <a:lnTo>
                    <a:pt x="122" y="200"/>
                  </a:lnTo>
                  <a:lnTo>
                    <a:pt x="144" y="201"/>
                  </a:lnTo>
                  <a:lnTo>
                    <a:pt x="152" y="178"/>
                  </a:lnTo>
                  <a:lnTo>
                    <a:pt x="146" y="180"/>
                  </a:lnTo>
                  <a:lnTo>
                    <a:pt x="140" y="191"/>
                  </a:lnTo>
                  <a:lnTo>
                    <a:pt x="133" y="187"/>
                  </a:lnTo>
                  <a:lnTo>
                    <a:pt x="111" y="184"/>
                  </a:lnTo>
                  <a:lnTo>
                    <a:pt x="111" y="176"/>
                  </a:lnTo>
                  <a:lnTo>
                    <a:pt x="118" y="167"/>
                  </a:lnTo>
                  <a:lnTo>
                    <a:pt x="125" y="165"/>
                  </a:lnTo>
                  <a:lnTo>
                    <a:pt x="130" y="159"/>
                  </a:lnTo>
                  <a:lnTo>
                    <a:pt x="147" y="147"/>
                  </a:lnTo>
                  <a:lnTo>
                    <a:pt x="147" y="144"/>
                  </a:lnTo>
                  <a:lnTo>
                    <a:pt x="138" y="137"/>
                  </a:lnTo>
                  <a:lnTo>
                    <a:pt x="131" y="143"/>
                  </a:lnTo>
                  <a:lnTo>
                    <a:pt x="124" y="143"/>
                  </a:lnTo>
                  <a:lnTo>
                    <a:pt x="124" y="137"/>
                  </a:lnTo>
                  <a:lnTo>
                    <a:pt x="119" y="133"/>
                  </a:lnTo>
                  <a:lnTo>
                    <a:pt x="119" y="136"/>
                  </a:lnTo>
                  <a:lnTo>
                    <a:pt x="116" y="127"/>
                  </a:lnTo>
                  <a:lnTo>
                    <a:pt x="112" y="126"/>
                  </a:lnTo>
                  <a:lnTo>
                    <a:pt x="90" y="124"/>
                  </a:lnTo>
                  <a:lnTo>
                    <a:pt x="82" y="127"/>
                  </a:lnTo>
                  <a:lnTo>
                    <a:pt x="71" y="138"/>
                  </a:lnTo>
                  <a:lnTo>
                    <a:pt x="64" y="138"/>
                  </a:lnTo>
                  <a:lnTo>
                    <a:pt x="48" y="147"/>
                  </a:lnTo>
                  <a:lnTo>
                    <a:pt x="42" y="147"/>
                  </a:lnTo>
                  <a:lnTo>
                    <a:pt x="25" y="137"/>
                  </a:lnTo>
                  <a:lnTo>
                    <a:pt x="0" y="144"/>
                  </a:lnTo>
                  <a:lnTo>
                    <a:pt x="4" y="132"/>
                  </a:lnTo>
                  <a:lnTo>
                    <a:pt x="9" y="122"/>
                  </a:lnTo>
                  <a:lnTo>
                    <a:pt x="15" y="127"/>
                  </a:lnTo>
                  <a:lnTo>
                    <a:pt x="34" y="136"/>
                  </a:lnTo>
                  <a:lnTo>
                    <a:pt x="43" y="130"/>
                  </a:lnTo>
                  <a:lnTo>
                    <a:pt x="31" y="125"/>
                  </a:lnTo>
                  <a:lnTo>
                    <a:pt x="34" y="124"/>
                  </a:lnTo>
                  <a:lnTo>
                    <a:pt x="36" y="116"/>
                  </a:lnTo>
                  <a:lnTo>
                    <a:pt x="26" y="110"/>
                  </a:lnTo>
                  <a:lnTo>
                    <a:pt x="21" y="97"/>
                  </a:lnTo>
                  <a:lnTo>
                    <a:pt x="44" y="108"/>
                  </a:lnTo>
                  <a:lnTo>
                    <a:pt x="53" y="120"/>
                  </a:lnTo>
                  <a:lnTo>
                    <a:pt x="70" y="116"/>
                  </a:lnTo>
                  <a:lnTo>
                    <a:pt x="63" y="111"/>
                  </a:lnTo>
                  <a:lnTo>
                    <a:pt x="68" y="108"/>
                  </a:lnTo>
                  <a:lnTo>
                    <a:pt x="69" y="100"/>
                  </a:lnTo>
                  <a:lnTo>
                    <a:pt x="50" y="103"/>
                  </a:lnTo>
                  <a:lnTo>
                    <a:pt x="41" y="92"/>
                  </a:lnTo>
                  <a:lnTo>
                    <a:pt x="42" y="88"/>
                  </a:lnTo>
                  <a:lnTo>
                    <a:pt x="53" y="86"/>
                  </a:lnTo>
                  <a:lnTo>
                    <a:pt x="44" y="78"/>
                  </a:lnTo>
                  <a:lnTo>
                    <a:pt x="37" y="65"/>
                  </a:lnTo>
                  <a:lnTo>
                    <a:pt x="38" y="67"/>
                  </a:lnTo>
                  <a:lnTo>
                    <a:pt x="52" y="73"/>
                  </a:lnTo>
                  <a:lnTo>
                    <a:pt x="54" y="71"/>
                  </a:lnTo>
                  <a:lnTo>
                    <a:pt x="47" y="59"/>
                  </a:lnTo>
                  <a:lnTo>
                    <a:pt x="58" y="63"/>
                  </a:lnTo>
                  <a:lnTo>
                    <a:pt x="50" y="51"/>
                  </a:lnTo>
                  <a:lnTo>
                    <a:pt x="58" y="47"/>
                  </a:lnTo>
                  <a:lnTo>
                    <a:pt x="77" y="57"/>
                  </a:lnTo>
                  <a:lnTo>
                    <a:pt x="77" y="73"/>
                  </a:lnTo>
                  <a:lnTo>
                    <a:pt x="80" y="74"/>
                  </a:lnTo>
                  <a:lnTo>
                    <a:pt x="87" y="77"/>
                  </a:lnTo>
                  <a:lnTo>
                    <a:pt x="93" y="70"/>
                  </a:lnTo>
                  <a:lnTo>
                    <a:pt x="102" y="79"/>
                  </a:lnTo>
                  <a:lnTo>
                    <a:pt x="104" y="93"/>
                  </a:lnTo>
                  <a:lnTo>
                    <a:pt x="108" y="81"/>
                  </a:lnTo>
                  <a:lnTo>
                    <a:pt x="113" y="93"/>
                  </a:lnTo>
                  <a:lnTo>
                    <a:pt x="119" y="79"/>
                  </a:lnTo>
                  <a:lnTo>
                    <a:pt x="112" y="66"/>
                  </a:lnTo>
                  <a:lnTo>
                    <a:pt x="113" y="60"/>
                  </a:lnTo>
                  <a:lnTo>
                    <a:pt x="97" y="51"/>
                  </a:lnTo>
                  <a:lnTo>
                    <a:pt x="89" y="44"/>
                  </a:lnTo>
                  <a:lnTo>
                    <a:pt x="95" y="33"/>
                  </a:lnTo>
                  <a:lnTo>
                    <a:pt x="103" y="40"/>
                  </a:lnTo>
                  <a:lnTo>
                    <a:pt x="108" y="40"/>
                  </a:lnTo>
                  <a:lnTo>
                    <a:pt x="112" y="38"/>
                  </a:lnTo>
                  <a:lnTo>
                    <a:pt x="103" y="29"/>
                  </a:lnTo>
                  <a:lnTo>
                    <a:pt x="101" y="24"/>
                  </a:lnTo>
                  <a:lnTo>
                    <a:pt x="95" y="24"/>
                  </a:lnTo>
                  <a:lnTo>
                    <a:pt x="85" y="30"/>
                  </a:lnTo>
                  <a:lnTo>
                    <a:pt x="76" y="27"/>
                  </a:lnTo>
                  <a:lnTo>
                    <a:pt x="76" y="25"/>
                  </a:lnTo>
                  <a:lnTo>
                    <a:pt x="80" y="18"/>
                  </a:lnTo>
                  <a:lnTo>
                    <a:pt x="77" y="9"/>
                  </a:lnTo>
                  <a:lnTo>
                    <a:pt x="87" y="11"/>
                  </a:lnTo>
                  <a:lnTo>
                    <a:pt x="87" y="6"/>
                  </a:lnTo>
                  <a:lnTo>
                    <a:pt x="97" y="16"/>
                  </a:lnTo>
                  <a:lnTo>
                    <a:pt x="103" y="13"/>
                  </a:lnTo>
                  <a:lnTo>
                    <a:pt x="109" y="17"/>
                  </a:lnTo>
                  <a:lnTo>
                    <a:pt x="114" y="14"/>
                  </a:lnTo>
                  <a:lnTo>
                    <a:pt x="124" y="33"/>
                  </a:lnTo>
                  <a:lnTo>
                    <a:pt x="139" y="36"/>
                  </a:lnTo>
                  <a:lnTo>
                    <a:pt x="145" y="47"/>
                  </a:lnTo>
                  <a:lnTo>
                    <a:pt x="155" y="60"/>
                  </a:lnTo>
                  <a:lnTo>
                    <a:pt x="166" y="63"/>
                  </a:lnTo>
                  <a:lnTo>
                    <a:pt x="173" y="71"/>
                  </a:lnTo>
                  <a:lnTo>
                    <a:pt x="163" y="78"/>
                  </a:lnTo>
                  <a:lnTo>
                    <a:pt x="174" y="86"/>
                  </a:lnTo>
                  <a:lnTo>
                    <a:pt x="176" y="100"/>
                  </a:lnTo>
                  <a:lnTo>
                    <a:pt x="171" y="104"/>
                  </a:lnTo>
                  <a:lnTo>
                    <a:pt x="170" y="109"/>
                  </a:lnTo>
                  <a:lnTo>
                    <a:pt x="166" y="114"/>
                  </a:lnTo>
                  <a:lnTo>
                    <a:pt x="152" y="106"/>
                  </a:lnTo>
                  <a:lnTo>
                    <a:pt x="156" y="117"/>
                  </a:lnTo>
                  <a:lnTo>
                    <a:pt x="170" y="124"/>
                  </a:lnTo>
                  <a:lnTo>
                    <a:pt x="168" y="133"/>
                  </a:lnTo>
                  <a:lnTo>
                    <a:pt x="174" y="126"/>
                  </a:lnTo>
                  <a:lnTo>
                    <a:pt x="177" y="140"/>
                  </a:lnTo>
                  <a:lnTo>
                    <a:pt x="172" y="146"/>
                  </a:lnTo>
                  <a:lnTo>
                    <a:pt x="181" y="149"/>
                  </a:lnTo>
                  <a:lnTo>
                    <a:pt x="182" y="157"/>
                  </a:lnTo>
                  <a:lnTo>
                    <a:pt x="182" y="175"/>
                  </a:lnTo>
                  <a:lnTo>
                    <a:pt x="189" y="162"/>
                  </a:lnTo>
                  <a:lnTo>
                    <a:pt x="189" y="152"/>
                  </a:lnTo>
                  <a:lnTo>
                    <a:pt x="202" y="151"/>
                  </a:lnTo>
                  <a:lnTo>
                    <a:pt x="202" y="127"/>
                  </a:lnTo>
                  <a:lnTo>
                    <a:pt x="206" y="116"/>
                  </a:lnTo>
                  <a:lnTo>
                    <a:pt x="215" y="117"/>
                  </a:lnTo>
                  <a:lnTo>
                    <a:pt x="217" y="127"/>
                  </a:lnTo>
                  <a:lnTo>
                    <a:pt x="222" y="137"/>
                  </a:lnTo>
                  <a:lnTo>
                    <a:pt x="229" y="127"/>
                  </a:lnTo>
                  <a:lnTo>
                    <a:pt x="232" y="113"/>
                  </a:lnTo>
                  <a:lnTo>
                    <a:pt x="233" y="97"/>
                  </a:lnTo>
                  <a:lnTo>
                    <a:pt x="229" y="72"/>
                  </a:lnTo>
                  <a:lnTo>
                    <a:pt x="227" y="59"/>
                  </a:lnTo>
                  <a:lnTo>
                    <a:pt x="233" y="56"/>
                  </a:lnTo>
                  <a:lnTo>
                    <a:pt x="240" y="59"/>
                  </a:lnTo>
                  <a:lnTo>
                    <a:pt x="256" y="76"/>
                  </a:lnTo>
                  <a:lnTo>
                    <a:pt x="265" y="95"/>
                  </a:lnTo>
                  <a:lnTo>
                    <a:pt x="269" y="106"/>
                  </a:lnTo>
                  <a:lnTo>
                    <a:pt x="275" y="106"/>
                  </a:lnTo>
                  <a:lnTo>
                    <a:pt x="281" y="104"/>
                  </a:lnTo>
                  <a:lnTo>
                    <a:pt x="284" y="88"/>
                  </a:lnTo>
                  <a:lnTo>
                    <a:pt x="283" y="76"/>
                  </a:lnTo>
                  <a:lnTo>
                    <a:pt x="280" y="66"/>
                  </a:lnTo>
                  <a:lnTo>
                    <a:pt x="292" y="61"/>
                  </a:lnTo>
                  <a:lnTo>
                    <a:pt x="299" y="65"/>
                  </a:lnTo>
                  <a:lnTo>
                    <a:pt x="305" y="54"/>
                  </a:lnTo>
                  <a:lnTo>
                    <a:pt x="318" y="45"/>
                  </a:lnTo>
                  <a:lnTo>
                    <a:pt x="318" y="55"/>
                  </a:lnTo>
                  <a:lnTo>
                    <a:pt x="321" y="55"/>
                  </a:lnTo>
                  <a:lnTo>
                    <a:pt x="323" y="61"/>
                  </a:lnTo>
                  <a:lnTo>
                    <a:pt x="331" y="63"/>
                  </a:lnTo>
                  <a:lnTo>
                    <a:pt x="333" y="77"/>
                  </a:lnTo>
                  <a:lnTo>
                    <a:pt x="340" y="84"/>
                  </a:lnTo>
                  <a:lnTo>
                    <a:pt x="346" y="95"/>
                  </a:lnTo>
                  <a:lnTo>
                    <a:pt x="349" y="111"/>
                  </a:lnTo>
                  <a:lnTo>
                    <a:pt x="353" y="117"/>
                  </a:lnTo>
                  <a:lnTo>
                    <a:pt x="355" y="103"/>
                  </a:lnTo>
                  <a:lnTo>
                    <a:pt x="355" y="89"/>
                  </a:lnTo>
                  <a:lnTo>
                    <a:pt x="353" y="81"/>
                  </a:lnTo>
                  <a:lnTo>
                    <a:pt x="344" y="60"/>
                  </a:lnTo>
                  <a:lnTo>
                    <a:pt x="344" y="50"/>
                  </a:lnTo>
                  <a:lnTo>
                    <a:pt x="349" y="47"/>
                  </a:lnTo>
                  <a:lnTo>
                    <a:pt x="360" y="50"/>
                  </a:lnTo>
                  <a:lnTo>
                    <a:pt x="370" y="59"/>
                  </a:lnTo>
                  <a:lnTo>
                    <a:pt x="377" y="72"/>
                  </a:lnTo>
                  <a:lnTo>
                    <a:pt x="387" y="70"/>
                  </a:lnTo>
                  <a:lnTo>
                    <a:pt x="392" y="65"/>
                  </a:lnTo>
                  <a:lnTo>
                    <a:pt x="397" y="55"/>
                  </a:lnTo>
                  <a:lnTo>
                    <a:pt x="397" y="49"/>
                  </a:lnTo>
                  <a:lnTo>
                    <a:pt x="410" y="46"/>
                  </a:lnTo>
                  <a:lnTo>
                    <a:pt x="412" y="56"/>
                  </a:lnTo>
                  <a:lnTo>
                    <a:pt x="424" y="57"/>
                  </a:lnTo>
                  <a:lnTo>
                    <a:pt x="432" y="51"/>
                  </a:lnTo>
                  <a:lnTo>
                    <a:pt x="444" y="50"/>
                  </a:lnTo>
                  <a:lnTo>
                    <a:pt x="444" y="28"/>
                  </a:lnTo>
                  <a:lnTo>
                    <a:pt x="441" y="16"/>
                  </a:lnTo>
                  <a:lnTo>
                    <a:pt x="437" y="7"/>
                  </a:lnTo>
                  <a:lnTo>
                    <a:pt x="448" y="8"/>
                  </a:lnTo>
                  <a:lnTo>
                    <a:pt x="456" y="0"/>
                  </a:lnTo>
                  <a:lnTo>
                    <a:pt x="464" y="1"/>
                  </a:lnTo>
                  <a:lnTo>
                    <a:pt x="468" y="13"/>
                  </a:lnTo>
                  <a:lnTo>
                    <a:pt x="480" y="19"/>
                  </a:lnTo>
                  <a:lnTo>
                    <a:pt x="482" y="31"/>
                  </a:lnTo>
                  <a:lnTo>
                    <a:pt x="479" y="36"/>
                  </a:lnTo>
                  <a:lnTo>
                    <a:pt x="495" y="49"/>
                  </a:lnTo>
                  <a:lnTo>
                    <a:pt x="501" y="49"/>
                  </a:lnTo>
                  <a:lnTo>
                    <a:pt x="504" y="44"/>
                  </a:lnTo>
                  <a:lnTo>
                    <a:pt x="502" y="36"/>
                  </a:lnTo>
                  <a:lnTo>
                    <a:pt x="518" y="36"/>
                  </a:lnTo>
                  <a:lnTo>
                    <a:pt x="523" y="23"/>
                  </a:lnTo>
                  <a:lnTo>
                    <a:pt x="530" y="20"/>
                  </a:lnTo>
                  <a:lnTo>
                    <a:pt x="543" y="19"/>
                  </a:lnTo>
                  <a:lnTo>
                    <a:pt x="547" y="23"/>
                  </a:lnTo>
                  <a:lnTo>
                    <a:pt x="532" y="30"/>
                  </a:lnTo>
                  <a:lnTo>
                    <a:pt x="515" y="59"/>
                  </a:lnTo>
                  <a:lnTo>
                    <a:pt x="518" y="67"/>
                  </a:lnTo>
                  <a:lnTo>
                    <a:pt x="523" y="72"/>
                  </a:lnTo>
                  <a:lnTo>
                    <a:pt x="538" y="63"/>
                  </a:lnTo>
                  <a:lnTo>
                    <a:pt x="542" y="82"/>
                  </a:lnTo>
                  <a:lnTo>
                    <a:pt x="536" y="99"/>
                  </a:lnTo>
                  <a:lnTo>
                    <a:pt x="536" y="109"/>
                  </a:lnTo>
                  <a:lnTo>
                    <a:pt x="560" y="106"/>
                  </a:lnTo>
                  <a:lnTo>
                    <a:pt x="559" y="115"/>
                  </a:lnTo>
                  <a:lnTo>
                    <a:pt x="560" y="124"/>
                  </a:lnTo>
                  <a:lnTo>
                    <a:pt x="576" y="129"/>
                  </a:lnTo>
                  <a:lnTo>
                    <a:pt x="577" y="115"/>
                  </a:lnTo>
                  <a:lnTo>
                    <a:pt x="582" y="120"/>
                  </a:lnTo>
                  <a:lnTo>
                    <a:pt x="593" y="147"/>
                  </a:lnTo>
                  <a:lnTo>
                    <a:pt x="592" y="159"/>
                  </a:lnTo>
                  <a:lnTo>
                    <a:pt x="586" y="165"/>
                  </a:lnTo>
                  <a:lnTo>
                    <a:pt x="592" y="180"/>
                  </a:lnTo>
                  <a:lnTo>
                    <a:pt x="600" y="179"/>
                  </a:lnTo>
                  <a:lnTo>
                    <a:pt x="603" y="174"/>
                  </a:lnTo>
                  <a:lnTo>
                    <a:pt x="603" y="189"/>
                  </a:lnTo>
                  <a:lnTo>
                    <a:pt x="600" y="202"/>
                  </a:lnTo>
                  <a:lnTo>
                    <a:pt x="591" y="206"/>
                  </a:lnTo>
                  <a:lnTo>
                    <a:pt x="591" y="217"/>
                  </a:lnTo>
                  <a:lnTo>
                    <a:pt x="587" y="219"/>
                  </a:lnTo>
                  <a:lnTo>
                    <a:pt x="580" y="229"/>
                  </a:lnTo>
                  <a:lnTo>
                    <a:pt x="560" y="234"/>
                  </a:lnTo>
                  <a:lnTo>
                    <a:pt x="560" y="244"/>
                  </a:lnTo>
                  <a:lnTo>
                    <a:pt x="550" y="243"/>
                  </a:lnTo>
                  <a:lnTo>
                    <a:pt x="553" y="246"/>
                  </a:lnTo>
                  <a:lnTo>
                    <a:pt x="548" y="253"/>
                  </a:lnTo>
                  <a:lnTo>
                    <a:pt x="555" y="254"/>
                  </a:lnTo>
                  <a:lnTo>
                    <a:pt x="565" y="246"/>
                  </a:lnTo>
                  <a:lnTo>
                    <a:pt x="555" y="270"/>
                  </a:lnTo>
                  <a:lnTo>
                    <a:pt x="545" y="282"/>
                  </a:lnTo>
                  <a:lnTo>
                    <a:pt x="532" y="287"/>
                  </a:lnTo>
                  <a:lnTo>
                    <a:pt x="528" y="299"/>
                  </a:lnTo>
                  <a:lnTo>
                    <a:pt x="516" y="292"/>
                  </a:lnTo>
                  <a:lnTo>
                    <a:pt x="516" y="285"/>
                  </a:lnTo>
                  <a:lnTo>
                    <a:pt x="510" y="278"/>
                  </a:lnTo>
                  <a:lnTo>
                    <a:pt x="504" y="277"/>
                  </a:lnTo>
                  <a:lnTo>
                    <a:pt x="501" y="291"/>
                  </a:lnTo>
                  <a:lnTo>
                    <a:pt x="488" y="300"/>
                  </a:lnTo>
                  <a:lnTo>
                    <a:pt x="483" y="309"/>
                  </a:lnTo>
                  <a:lnTo>
                    <a:pt x="467" y="325"/>
                  </a:lnTo>
                  <a:lnTo>
                    <a:pt x="450" y="337"/>
                  </a:lnTo>
                  <a:lnTo>
                    <a:pt x="437" y="345"/>
                  </a:lnTo>
                  <a:lnTo>
                    <a:pt x="423" y="343"/>
                  </a:lnTo>
                  <a:lnTo>
                    <a:pt x="413" y="347"/>
                  </a:lnTo>
                  <a:lnTo>
                    <a:pt x="410" y="341"/>
                  </a:lnTo>
                  <a:lnTo>
                    <a:pt x="404" y="346"/>
                  </a:lnTo>
                  <a:lnTo>
                    <a:pt x="401" y="351"/>
                  </a:lnTo>
                  <a:lnTo>
                    <a:pt x="401" y="359"/>
                  </a:lnTo>
                  <a:lnTo>
                    <a:pt x="385" y="364"/>
                  </a:lnTo>
                  <a:lnTo>
                    <a:pt x="356" y="394"/>
                  </a:lnTo>
                  <a:lnTo>
                    <a:pt x="332" y="402"/>
                  </a:lnTo>
                  <a:lnTo>
                    <a:pt x="324" y="409"/>
                  </a:lnTo>
                  <a:lnTo>
                    <a:pt x="310" y="404"/>
                  </a:lnTo>
                  <a:lnTo>
                    <a:pt x="302" y="407"/>
                  </a:lnTo>
                  <a:lnTo>
                    <a:pt x="291" y="399"/>
                  </a:lnTo>
                  <a:lnTo>
                    <a:pt x="279" y="396"/>
                  </a:lnTo>
                  <a:lnTo>
                    <a:pt x="260" y="388"/>
                  </a:lnTo>
                  <a:lnTo>
                    <a:pt x="251" y="38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87" name="组合 86"/>
            <p:cNvGrpSpPr>
              <a:grpSpLocks noChangeAspect="1"/>
            </p:cNvGrpSpPr>
            <p:nvPr/>
          </p:nvGrpSpPr>
          <p:grpSpPr bwMode="gray">
            <a:xfrm>
              <a:off x="6083279" y="1795408"/>
              <a:ext cx="287816" cy="326528"/>
              <a:chOff x="3202" y="1036"/>
              <a:chExt cx="181" cy="187"/>
            </a:xfrm>
            <a:solidFill>
              <a:schemeClr val="bg1">
                <a:lumMod val="75000"/>
              </a:schemeClr>
            </a:solidFill>
          </p:grpSpPr>
          <p:sp>
            <p:nvSpPr>
              <p:cNvPr id="316" name="任意多边形: 形状 315"/>
              <p:cNvSpPr>
                <a:spLocks noChangeAspect="1"/>
              </p:cNvSpPr>
              <p:nvPr/>
            </p:nvSpPr>
            <p:spPr bwMode="gray">
              <a:xfrm>
                <a:off x="3202" y="1036"/>
                <a:ext cx="118" cy="187"/>
              </a:xfrm>
              <a:custGeom>
                <a:avLst/>
                <a:gdLst/>
                <a:ahLst/>
                <a:cxnLst>
                  <a:cxn ang="0">
                    <a:pos x="274" y="96"/>
                  </a:cxn>
                  <a:cxn ang="0">
                    <a:pos x="291" y="233"/>
                  </a:cxn>
                  <a:cxn ang="0">
                    <a:pos x="264" y="255"/>
                  </a:cxn>
                  <a:cxn ang="0">
                    <a:pos x="253" y="151"/>
                  </a:cxn>
                  <a:cxn ang="0">
                    <a:pos x="197" y="102"/>
                  </a:cxn>
                  <a:cxn ang="0">
                    <a:pos x="189" y="232"/>
                  </a:cxn>
                  <a:cxn ang="0">
                    <a:pos x="145" y="192"/>
                  </a:cxn>
                  <a:cxn ang="0">
                    <a:pos x="94" y="145"/>
                  </a:cxn>
                  <a:cxn ang="0">
                    <a:pos x="170" y="96"/>
                  </a:cxn>
                  <a:cxn ang="0">
                    <a:pos x="98" y="77"/>
                  </a:cxn>
                  <a:cxn ang="0">
                    <a:pos x="74" y="104"/>
                  </a:cxn>
                  <a:cxn ang="0">
                    <a:pos x="35" y="115"/>
                  </a:cxn>
                  <a:cxn ang="0">
                    <a:pos x="15" y="152"/>
                  </a:cxn>
                  <a:cxn ang="0">
                    <a:pos x="15" y="206"/>
                  </a:cxn>
                  <a:cxn ang="0">
                    <a:pos x="33" y="276"/>
                  </a:cxn>
                  <a:cxn ang="0">
                    <a:pos x="74" y="224"/>
                  </a:cxn>
                  <a:cxn ang="0">
                    <a:pos x="70" y="301"/>
                  </a:cxn>
                  <a:cxn ang="0">
                    <a:pos x="37" y="316"/>
                  </a:cxn>
                  <a:cxn ang="0">
                    <a:pos x="66" y="400"/>
                  </a:cxn>
                  <a:cxn ang="0">
                    <a:pos x="100" y="450"/>
                  </a:cxn>
                  <a:cxn ang="0">
                    <a:pos x="129" y="522"/>
                  </a:cxn>
                  <a:cxn ang="0">
                    <a:pos x="191" y="516"/>
                  </a:cxn>
                  <a:cxn ang="0">
                    <a:pos x="213" y="458"/>
                  </a:cxn>
                  <a:cxn ang="0">
                    <a:pos x="231" y="394"/>
                  </a:cxn>
                  <a:cxn ang="0">
                    <a:pos x="266" y="366"/>
                  </a:cxn>
                  <a:cxn ang="0">
                    <a:pos x="307" y="435"/>
                  </a:cxn>
                  <a:cxn ang="0">
                    <a:pos x="336" y="400"/>
                  </a:cxn>
                  <a:cxn ang="0">
                    <a:pos x="326" y="453"/>
                  </a:cxn>
                  <a:cxn ang="0">
                    <a:pos x="336" y="485"/>
                  </a:cxn>
                  <a:cxn ang="0">
                    <a:pos x="264" y="516"/>
                  </a:cxn>
                  <a:cxn ang="0">
                    <a:pos x="224" y="555"/>
                  </a:cxn>
                  <a:cxn ang="0">
                    <a:pos x="167" y="569"/>
                  </a:cxn>
                  <a:cxn ang="0">
                    <a:pos x="195" y="640"/>
                  </a:cxn>
                  <a:cxn ang="0">
                    <a:pos x="231" y="636"/>
                  </a:cxn>
                  <a:cxn ang="0">
                    <a:pos x="315" y="624"/>
                  </a:cxn>
                  <a:cxn ang="0">
                    <a:pos x="338" y="637"/>
                  </a:cxn>
                  <a:cxn ang="0">
                    <a:pos x="281" y="649"/>
                  </a:cxn>
                  <a:cxn ang="0">
                    <a:pos x="291" y="714"/>
                  </a:cxn>
                  <a:cxn ang="0">
                    <a:pos x="215" y="716"/>
                  </a:cxn>
                  <a:cxn ang="0">
                    <a:pos x="199" y="774"/>
                  </a:cxn>
                  <a:cxn ang="0">
                    <a:pos x="278" y="830"/>
                  </a:cxn>
                  <a:cxn ang="0">
                    <a:pos x="302" y="848"/>
                  </a:cxn>
                  <a:cxn ang="0">
                    <a:pos x="323" y="922"/>
                  </a:cxn>
                  <a:cxn ang="0">
                    <a:pos x="348" y="888"/>
                  </a:cxn>
                  <a:cxn ang="0">
                    <a:pos x="364" y="822"/>
                  </a:cxn>
                  <a:cxn ang="0">
                    <a:pos x="380" y="731"/>
                  </a:cxn>
                  <a:cxn ang="0">
                    <a:pos x="423" y="680"/>
                  </a:cxn>
                  <a:cxn ang="0">
                    <a:pos x="426" y="588"/>
                  </a:cxn>
                  <a:cxn ang="0">
                    <a:pos x="455" y="529"/>
                  </a:cxn>
                  <a:cxn ang="0">
                    <a:pos x="473" y="462"/>
                  </a:cxn>
                  <a:cxn ang="0">
                    <a:pos x="536" y="404"/>
                  </a:cxn>
                  <a:cxn ang="0">
                    <a:pos x="586" y="341"/>
                  </a:cxn>
                  <a:cxn ang="0">
                    <a:pos x="477" y="254"/>
                  </a:cxn>
                  <a:cxn ang="0">
                    <a:pos x="435" y="150"/>
                  </a:cxn>
                  <a:cxn ang="0">
                    <a:pos x="391" y="181"/>
                  </a:cxn>
                  <a:cxn ang="0">
                    <a:pos x="379" y="144"/>
                  </a:cxn>
                  <a:cxn ang="0">
                    <a:pos x="339" y="39"/>
                  </a:cxn>
                  <a:cxn ang="0">
                    <a:pos x="290" y="22"/>
                  </a:cxn>
                </a:cxnLst>
                <a:rect l="0" t="0" r="r" b="b"/>
                <a:pathLst>
                  <a:path w="591" h="937">
                    <a:moveTo>
                      <a:pt x="290" y="22"/>
                    </a:moveTo>
                    <a:lnTo>
                      <a:pt x="289" y="29"/>
                    </a:lnTo>
                    <a:lnTo>
                      <a:pt x="294" y="43"/>
                    </a:lnTo>
                    <a:lnTo>
                      <a:pt x="279" y="45"/>
                    </a:lnTo>
                    <a:lnTo>
                      <a:pt x="278" y="57"/>
                    </a:lnTo>
                    <a:lnTo>
                      <a:pt x="278" y="68"/>
                    </a:lnTo>
                    <a:lnTo>
                      <a:pt x="274" y="79"/>
                    </a:lnTo>
                    <a:lnTo>
                      <a:pt x="274" y="96"/>
                    </a:lnTo>
                    <a:lnTo>
                      <a:pt x="279" y="96"/>
                    </a:lnTo>
                    <a:lnTo>
                      <a:pt x="279" y="109"/>
                    </a:lnTo>
                    <a:lnTo>
                      <a:pt x="280" y="133"/>
                    </a:lnTo>
                    <a:lnTo>
                      <a:pt x="283" y="140"/>
                    </a:lnTo>
                    <a:lnTo>
                      <a:pt x="283" y="182"/>
                    </a:lnTo>
                    <a:lnTo>
                      <a:pt x="285" y="195"/>
                    </a:lnTo>
                    <a:lnTo>
                      <a:pt x="288" y="226"/>
                    </a:lnTo>
                    <a:lnTo>
                      <a:pt x="291" y="233"/>
                    </a:lnTo>
                    <a:lnTo>
                      <a:pt x="293" y="258"/>
                    </a:lnTo>
                    <a:lnTo>
                      <a:pt x="318" y="325"/>
                    </a:lnTo>
                    <a:lnTo>
                      <a:pt x="317" y="329"/>
                    </a:lnTo>
                    <a:lnTo>
                      <a:pt x="308" y="327"/>
                    </a:lnTo>
                    <a:lnTo>
                      <a:pt x="296" y="312"/>
                    </a:lnTo>
                    <a:lnTo>
                      <a:pt x="283" y="274"/>
                    </a:lnTo>
                    <a:lnTo>
                      <a:pt x="272" y="254"/>
                    </a:lnTo>
                    <a:lnTo>
                      <a:pt x="264" y="255"/>
                    </a:lnTo>
                    <a:lnTo>
                      <a:pt x="263" y="262"/>
                    </a:lnTo>
                    <a:lnTo>
                      <a:pt x="261" y="263"/>
                    </a:lnTo>
                    <a:lnTo>
                      <a:pt x="259" y="258"/>
                    </a:lnTo>
                    <a:lnTo>
                      <a:pt x="264" y="244"/>
                    </a:lnTo>
                    <a:lnTo>
                      <a:pt x="264" y="217"/>
                    </a:lnTo>
                    <a:lnTo>
                      <a:pt x="259" y="197"/>
                    </a:lnTo>
                    <a:lnTo>
                      <a:pt x="258" y="178"/>
                    </a:lnTo>
                    <a:lnTo>
                      <a:pt x="253" y="151"/>
                    </a:lnTo>
                    <a:lnTo>
                      <a:pt x="252" y="125"/>
                    </a:lnTo>
                    <a:lnTo>
                      <a:pt x="246" y="104"/>
                    </a:lnTo>
                    <a:lnTo>
                      <a:pt x="240" y="96"/>
                    </a:lnTo>
                    <a:lnTo>
                      <a:pt x="238" y="87"/>
                    </a:lnTo>
                    <a:lnTo>
                      <a:pt x="224" y="81"/>
                    </a:lnTo>
                    <a:lnTo>
                      <a:pt x="208" y="69"/>
                    </a:lnTo>
                    <a:lnTo>
                      <a:pt x="199" y="86"/>
                    </a:lnTo>
                    <a:lnTo>
                      <a:pt x="197" y="102"/>
                    </a:lnTo>
                    <a:lnTo>
                      <a:pt x="188" y="114"/>
                    </a:lnTo>
                    <a:lnTo>
                      <a:pt x="187" y="120"/>
                    </a:lnTo>
                    <a:lnTo>
                      <a:pt x="177" y="133"/>
                    </a:lnTo>
                    <a:lnTo>
                      <a:pt x="173" y="146"/>
                    </a:lnTo>
                    <a:lnTo>
                      <a:pt x="176" y="157"/>
                    </a:lnTo>
                    <a:lnTo>
                      <a:pt x="176" y="171"/>
                    </a:lnTo>
                    <a:lnTo>
                      <a:pt x="184" y="215"/>
                    </a:lnTo>
                    <a:lnTo>
                      <a:pt x="189" y="232"/>
                    </a:lnTo>
                    <a:lnTo>
                      <a:pt x="195" y="242"/>
                    </a:lnTo>
                    <a:lnTo>
                      <a:pt x="188" y="241"/>
                    </a:lnTo>
                    <a:lnTo>
                      <a:pt x="176" y="222"/>
                    </a:lnTo>
                    <a:lnTo>
                      <a:pt x="168" y="205"/>
                    </a:lnTo>
                    <a:lnTo>
                      <a:pt x="164" y="183"/>
                    </a:lnTo>
                    <a:lnTo>
                      <a:pt x="152" y="167"/>
                    </a:lnTo>
                    <a:lnTo>
                      <a:pt x="151" y="179"/>
                    </a:lnTo>
                    <a:lnTo>
                      <a:pt x="145" y="192"/>
                    </a:lnTo>
                    <a:lnTo>
                      <a:pt x="140" y="183"/>
                    </a:lnTo>
                    <a:lnTo>
                      <a:pt x="143" y="171"/>
                    </a:lnTo>
                    <a:lnTo>
                      <a:pt x="139" y="158"/>
                    </a:lnTo>
                    <a:lnTo>
                      <a:pt x="148" y="152"/>
                    </a:lnTo>
                    <a:lnTo>
                      <a:pt x="152" y="138"/>
                    </a:lnTo>
                    <a:lnTo>
                      <a:pt x="134" y="136"/>
                    </a:lnTo>
                    <a:lnTo>
                      <a:pt x="106" y="150"/>
                    </a:lnTo>
                    <a:lnTo>
                      <a:pt x="94" y="145"/>
                    </a:lnTo>
                    <a:lnTo>
                      <a:pt x="97" y="135"/>
                    </a:lnTo>
                    <a:lnTo>
                      <a:pt x="113" y="128"/>
                    </a:lnTo>
                    <a:lnTo>
                      <a:pt x="125" y="112"/>
                    </a:lnTo>
                    <a:lnTo>
                      <a:pt x="129" y="102"/>
                    </a:lnTo>
                    <a:lnTo>
                      <a:pt x="143" y="102"/>
                    </a:lnTo>
                    <a:lnTo>
                      <a:pt x="146" y="96"/>
                    </a:lnTo>
                    <a:lnTo>
                      <a:pt x="152" y="104"/>
                    </a:lnTo>
                    <a:lnTo>
                      <a:pt x="170" y="96"/>
                    </a:lnTo>
                    <a:lnTo>
                      <a:pt x="175" y="86"/>
                    </a:lnTo>
                    <a:lnTo>
                      <a:pt x="175" y="76"/>
                    </a:lnTo>
                    <a:lnTo>
                      <a:pt x="170" y="54"/>
                    </a:lnTo>
                    <a:lnTo>
                      <a:pt x="160" y="53"/>
                    </a:lnTo>
                    <a:lnTo>
                      <a:pt x="141" y="58"/>
                    </a:lnTo>
                    <a:lnTo>
                      <a:pt x="122" y="75"/>
                    </a:lnTo>
                    <a:lnTo>
                      <a:pt x="100" y="82"/>
                    </a:lnTo>
                    <a:lnTo>
                      <a:pt x="98" y="77"/>
                    </a:lnTo>
                    <a:lnTo>
                      <a:pt x="91" y="74"/>
                    </a:lnTo>
                    <a:lnTo>
                      <a:pt x="91" y="63"/>
                    </a:lnTo>
                    <a:lnTo>
                      <a:pt x="89" y="54"/>
                    </a:lnTo>
                    <a:lnTo>
                      <a:pt x="80" y="58"/>
                    </a:lnTo>
                    <a:lnTo>
                      <a:pt x="85" y="103"/>
                    </a:lnTo>
                    <a:lnTo>
                      <a:pt x="81" y="104"/>
                    </a:lnTo>
                    <a:lnTo>
                      <a:pt x="78" y="97"/>
                    </a:lnTo>
                    <a:lnTo>
                      <a:pt x="74" y="104"/>
                    </a:lnTo>
                    <a:lnTo>
                      <a:pt x="53" y="58"/>
                    </a:lnTo>
                    <a:lnTo>
                      <a:pt x="43" y="66"/>
                    </a:lnTo>
                    <a:lnTo>
                      <a:pt x="46" y="77"/>
                    </a:lnTo>
                    <a:lnTo>
                      <a:pt x="41" y="86"/>
                    </a:lnTo>
                    <a:lnTo>
                      <a:pt x="30" y="77"/>
                    </a:lnTo>
                    <a:lnTo>
                      <a:pt x="26" y="81"/>
                    </a:lnTo>
                    <a:lnTo>
                      <a:pt x="25" y="91"/>
                    </a:lnTo>
                    <a:lnTo>
                      <a:pt x="35" y="115"/>
                    </a:lnTo>
                    <a:lnTo>
                      <a:pt x="33" y="122"/>
                    </a:lnTo>
                    <a:lnTo>
                      <a:pt x="21" y="119"/>
                    </a:lnTo>
                    <a:lnTo>
                      <a:pt x="12" y="99"/>
                    </a:lnTo>
                    <a:lnTo>
                      <a:pt x="6" y="98"/>
                    </a:lnTo>
                    <a:lnTo>
                      <a:pt x="6" y="107"/>
                    </a:lnTo>
                    <a:lnTo>
                      <a:pt x="8" y="118"/>
                    </a:lnTo>
                    <a:lnTo>
                      <a:pt x="19" y="140"/>
                    </a:lnTo>
                    <a:lnTo>
                      <a:pt x="15" y="152"/>
                    </a:lnTo>
                    <a:lnTo>
                      <a:pt x="8" y="146"/>
                    </a:lnTo>
                    <a:lnTo>
                      <a:pt x="0" y="150"/>
                    </a:lnTo>
                    <a:lnTo>
                      <a:pt x="1" y="158"/>
                    </a:lnTo>
                    <a:lnTo>
                      <a:pt x="6" y="163"/>
                    </a:lnTo>
                    <a:lnTo>
                      <a:pt x="8" y="176"/>
                    </a:lnTo>
                    <a:lnTo>
                      <a:pt x="8" y="201"/>
                    </a:lnTo>
                    <a:lnTo>
                      <a:pt x="9" y="215"/>
                    </a:lnTo>
                    <a:lnTo>
                      <a:pt x="15" y="206"/>
                    </a:lnTo>
                    <a:lnTo>
                      <a:pt x="16" y="217"/>
                    </a:lnTo>
                    <a:lnTo>
                      <a:pt x="17" y="236"/>
                    </a:lnTo>
                    <a:lnTo>
                      <a:pt x="17" y="220"/>
                    </a:lnTo>
                    <a:lnTo>
                      <a:pt x="24" y="236"/>
                    </a:lnTo>
                    <a:lnTo>
                      <a:pt x="25" y="248"/>
                    </a:lnTo>
                    <a:lnTo>
                      <a:pt x="27" y="254"/>
                    </a:lnTo>
                    <a:lnTo>
                      <a:pt x="27" y="271"/>
                    </a:lnTo>
                    <a:lnTo>
                      <a:pt x="33" y="276"/>
                    </a:lnTo>
                    <a:lnTo>
                      <a:pt x="43" y="270"/>
                    </a:lnTo>
                    <a:lnTo>
                      <a:pt x="53" y="244"/>
                    </a:lnTo>
                    <a:lnTo>
                      <a:pt x="38" y="225"/>
                    </a:lnTo>
                    <a:lnTo>
                      <a:pt x="55" y="228"/>
                    </a:lnTo>
                    <a:lnTo>
                      <a:pt x="60" y="238"/>
                    </a:lnTo>
                    <a:lnTo>
                      <a:pt x="62" y="233"/>
                    </a:lnTo>
                    <a:lnTo>
                      <a:pt x="66" y="226"/>
                    </a:lnTo>
                    <a:lnTo>
                      <a:pt x="74" y="224"/>
                    </a:lnTo>
                    <a:lnTo>
                      <a:pt x="71" y="238"/>
                    </a:lnTo>
                    <a:lnTo>
                      <a:pt x="73" y="246"/>
                    </a:lnTo>
                    <a:lnTo>
                      <a:pt x="65" y="253"/>
                    </a:lnTo>
                    <a:lnTo>
                      <a:pt x="63" y="264"/>
                    </a:lnTo>
                    <a:lnTo>
                      <a:pt x="65" y="274"/>
                    </a:lnTo>
                    <a:lnTo>
                      <a:pt x="57" y="279"/>
                    </a:lnTo>
                    <a:lnTo>
                      <a:pt x="54" y="291"/>
                    </a:lnTo>
                    <a:lnTo>
                      <a:pt x="70" y="301"/>
                    </a:lnTo>
                    <a:lnTo>
                      <a:pt x="71" y="313"/>
                    </a:lnTo>
                    <a:lnTo>
                      <a:pt x="80" y="318"/>
                    </a:lnTo>
                    <a:lnTo>
                      <a:pt x="91" y="312"/>
                    </a:lnTo>
                    <a:lnTo>
                      <a:pt x="96" y="325"/>
                    </a:lnTo>
                    <a:lnTo>
                      <a:pt x="94" y="335"/>
                    </a:lnTo>
                    <a:lnTo>
                      <a:pt x="55" y="325"/>
                    </a:lnTo>
                    <a:lnTo>
                      <a:pt x="49" y="314"/>
                    </a:lnTo>
                    <a:lnTo>
                      <a:pt x="37" y="316"/>
                    </a:lnTo>
                    <a:lnTo>
                      <a:pt x="43" y="327"/>
                    </a:lnTo>
                    <a:lnTo>
                      <a:pt x="62" y="348"/>
                    </a:lnTo>
                    <a:lnTo>
                      <a:pt x="71" y="351"/>
                    </a:lnTo>
                    <a:lnTo>
                      <a:pt x="68" y="359"/>
                    </a:lnTo>
                    <a:lnTo>
                      <a:pt x="59" y="360"/>
                    </a:lnTo>
                    <a:lnTo>
                      <a:pt x="54" y="381"/>
                    </a:lnTo>
                    <a:lnTo>
                      <a:pt x="68" y="392"/>
                    </a:lnTo>
                    <a:lnTo>
                      <a:pt x="66" y="400"/>
                    </a:lnTo>
                    <a:lnTo>
                      <a:pt x="73" y="407"/>
                    </a:lnTo>
                    <a:lnTo>
                      <a:pt x="75" y="414"/>
                    </a:lnTo>
                    <a:lnTo>
                      <a:pt x="111" y="435"/>
                    </a:lnTo>
                    <a:lnTo>
                      <a:pt x="128" y="435"/>
                    </a:lnTo>
                    <a:lnTo>
                      <a:pt x="138" y="427"/>
                    </a:lnTo>
                    <a:lnTo>
                      <a:pt x="137" y="441"/>
                    </a:lnTo>
                    <a:lnTo>
                      <a:pt x="127" y="447"/>
                    </a:lnTo>
                    <a:lnTo>
                      <a:pt x="100" y="450"/>
                    </a:lnTo>
                    <a:lnTo>
                      <a:pt x="97" y="457"/>
                    </a:lnTo>
                    <a:lnTo>
                      <a:pt x="106" y="469"/>
                    </a:lnTo>
                    <a:lnTo>
                      <a:pt x="108" y="481"/>
                    </a:lnTo>
                    <a:lnTo>
                      <a:pt x="121" y="486"/>
                    </a:lnTo>
                    <a:lnTo>
                      <a:pt x="128" y="483"/>
                    </a:lnTo>
                    <a:lnTo>
                      <a:pt x="130" y="501"/>
                    </a:lnTo>
                    <a:lnTo>
                      <a:pt x="124" y="509"/>
                    </a:lnTo>
                    <a:lnTo>
                      <a:pt x="129" y="522"/>
                    </a:lnTo>
                    <a:lnTo>
                      <a:pt x="132" y="517"/>
                    </a:lnTo>
                    <a:lnTo>
                      <a:pt x="148" y="526"/>
                    </a:lnTo>
                    <a:lnTo>
                      <a:pt x="152" y="518"/>
                    </a:lnTo>
                    <a:lnTo>
                      <a:pt x="156" y="527"/>
                    </a:lnTo>
                    <a:lnTo>
                      <a:pt x="160" y="522"/>
                    </a:lnTo>
                    <a:lnTo>
                      <a:pt x="173" y="527"/>
                    </a:lnTo>
                    <a:lnTo>
                      <a:pt x="177" y="516"/>
                    </a:lnTo>
                    <a:lnTo>
                      <a:pt x="191" y="516"/>
                    </a:lnTo>
                    <a:lnTo>
                      <a:pt x="193" y="501"/>
                    </a:lnTo>
                    <a:lnTo>
                      <a:pt x="192" y="495"/>
                    </a:lnTo>
                    <a:lnTo>
                      <a:pt x="198" y="479"/>
                    </a:lnTo>
                    <a:lnTo>
                      <a:pt x="208" y="477"/>
                    </a:lnTo>
                    <a:lnTo>
                      <a:pt x="215" y="483"/>
                    </a:lnTo>
                    <a:lnTo>
                      <a:pt x="221" y="478"/>
                    </a:lnTo>
                    <a:lnTo>
                      <a:pt x="218" y="466"/>
                    </a:lnTo>
                    <a:lnTo>
                      <a:pt x="213" y="458"/>
                    </a:lnTo>
                    <a:lnTo>
                      <a:pt x="205" y="457"/>
                    </a:lnTo>
                    <a:lnTo>
                      <a:pt x="210" y="443"/>
                    </a:lnTo>
                    <a:lnTo>
                      <a:pt x="211" y="414"/>
                    </a:lnTo>
                    <a:lnTo>
                      <a:pt x="214" y="396"/>
                    </a:lnTo>
                    <a:lnTo>
                      <a:pt x="218" y="386"/>
                    </a:lnTo>
                    <a:lnTo>
                      <a:pt x="224" y="381"/>
                    </a:lnTo>
                    <a:lnTo>
                      <a:pt x="230" y="382"/>
                    </a:lnTo>
                    <a:lnTo>
                      <a:pt x="231" y="394"/>
                    </a:lnTo>
                    <a:lnTo>
                      <a:pt x="230" y="404"/>
                    </a:lnTo>
                    <a:lnTo>
                      <a:pt x="235" y="416"/>
                    </a:lnTo>
                    <a:lnTo>
                      <a:pt x="241" y="416"/>
                    </a:lnTo>
                    <a:lnTo>
                      <a:pt x="250" y="399"/>
                    </a:lnTo>
                    <a:lnTo>
                      <a:pt x="250" y="388"/>
                    </a:lnTo>
                    <a:lnTo>
                      <a:pt x="252" y="368"/>
                    </a:lnTo>
                    <a:lnTo>
                      <a:pt x="261" y="353"/>
                    </a:lnTo>
                    <a:lnTo>
                      <a:pt x="266" y="366"/>
                    </a:lnTo>
                    <a:lnTo>
                      <a:pt x="267" y="382"/>
                    </a:lnTo>
                    <a:lnTo>
                      <a:pt x="253" y="421"/>
                    </a:lnTo>
                    <a:lnTo>
                      <a:pt x="257" y="446"/>
                    </a:lnTo>
                    <a:lnTo>
                      <a:pt x="264" y="452"/>
                    </a:lnTo>
                    <a:lnTo>
                      <a:pt x="270" y="462"/>
                    </a:lnTo>
                    <a:lnTo>
                      <a:pt x="296" y="450"/>
                    </a:lnTo>
                    <a:lnTo>
                      <a:pt x="299" y="439"/>
                    </a:lnTo>
                    <a:lnTo>
                      <a:pt x="307" y="435"/>
                    </a:lnTo>
                    <a:lnTo>
                      <a:pt x="313" y="424"/>
                    </a:lnTo>
                    <a:lnTo>
                      <a:pt x="315" y="409"/>
                    </a:lnTo>
                    <a:lnTo>
                      <a:pt x="313" y="396"/>
                    </a:lnTo>
                    <a:lnTo>
                      <a:pt x="322" y="389"/>
                    </a:lnTo>
                    <a:lnTo>
                      <a:pt x="326" y="381"/>
                    </a:lnTo>
                    <a:lnTo>
                      <a:pt x="329" y="383"/>
                    </a:lnTo>
                    <a:lnTo>
                      <a:pt x="331" y="398"/>
                    </a:lnTo>
                    <a:lnTo>
                      <a:pt x="336" y="400"/>
                    </a:lnTo>
                    <a:lnTo>
                      <a:pt x="327" y="419"/>
                    </a:lnTo>
                    <a:lnTo>
                      <a:pt x="320" y="425"/>
                    </a:lnTo>
                    <a:lnTo>
                      <a:pt x="318" y="437"/>
                    </a:lnTo>
                    <a:lnTo>
                      <a:pt x="315" y="443"/>
                    </a:lnTo>
                    <a:lnTo>
                      <a:pt x="313" y="453"/>
                    </a:lnTo>
                    <a:lnTo>
                      <a:pt x="316" y="462"/>
                    </a:lnTo>
                    <a:lnTo>
                      <a:pt x="322" y="464"/>
                    </a:lnTo>
                    <a:lnTo>
                      <a:pt x="326" y="453"/>
                    </a:lnTo>
                    <a:lnTo>
                      <a:pt x="334" y="470"/>
                    </a:lnTo>
                    <a:lnTo>
                      <a:pt x="342" y="474"/>
                    </a:lnTo>
                    <a:lnTo>
                      <a:pt x="364" y="461"/>
                    </a:lnTo>
                    <a:lnTo>
                      <a:pt x="367" y="467"/>
                    </a:lnTo>
                    <a:lnTo>
                      <a:pt x="363" y="473"/>
                    </a:lnTo>
                    <a:lnTo>
                      <a:pt x="350" y="474"/>
                    </a:lnTo>
                    <a:lnTo>
                      <a:pt x="347" y="481"/>
                    </a:lnTo>
                    <a:lnTo>
                      <a:pt x="336" y="485"/>
                    </a:lnTo>
                    <a:lnTo>
                      <a:pt x="334" y="491"/>
                    </a:lnTo>
                    <a:lnTo>
                      <a:pt x="316" y="491"/>
                    </a:lnTo>
                    <a:lnTo>
                      <a:pt x="306" y="483"/>
                    </a:lnTo>
                    <a:lnTo>
                      <a:pt x="284" y="485"/>
                    </a:lnTo>
                    <a:lnTo>
                      <a:pt x="268" y="500"/>
                    </a:lnTo>
                    <a:lnTo>
                      <a:pt x="275" y="516"/>
                    </a:lnTo>
                    <a:lnTo>
                      <a:pt x="272" y="524"/>
                    </a:lnTo>
                    <a:lnTo>
                      <a:pt x="264" y="516"/>
                    </a:lnTo>
                    <a:lnTo>
                      <a:pt x="257" y="516"/>
                    </a:lnTo>
                    <a:lnTo>
                      <a:pt x="253" y="526"/>
                    </a:lnTo>
                    <a:lnTo>
                      <a:pt x="247" y="528"/>
                    </a:lnTo>
                    <a:lnTo>
                      <a:pt x="243" y="538"/>
                    </a:lnTo>
                    <a:lnTo>
                      <a:pt x="240" y="540"/>
                    </a:lnTo>
                    <a:lnTo>
                      <a:pt x="240" y="556"/>
                    </a:lnTo>
                    <a:lnTo>
                      <a:pt x="230" y="559"/>
                    </a:lnTo>
                    <a:lnTo>
                      <a:pt x="224" y="555"/>
                    </a:lnTo>
                    <a:lnTo>
                      <a:pt x="193" y="563"/>
                    </a:lnTo>
                    <a:lnTo>
                      <a:pt x="192" y="570"/>
                    </a:lnTo>
                    <a:lnTo>
                      <a:pt x="198" y="581"/>
                    </a:lnTo>
                    <a:lnTo>
                      <a:pt x="194" y="590"/>
                    </a:lnTo>
                    <a:lnTo>
                      <a:pt x="187" y="586"/>
                    </a:lnTo>
                    <a:lnTo>
                      <a:pt x="183" y="572"/>
                    </a:lnTo>
                    <a:lnTo>
                      <a:pt x="178" y="565"/>
                    </a:lnTo>
                    <a:lnTo>
                      <a:pt x="167" y="569"/>
                    </a:lnTo>
                    <a:lnTo>
                      <a:pt x="164" y="575"/>
                    </a:lnTo>
                    <a:lnTo>
                      <a:pt x="165" y="609"/>
                    </a:lnTo>
                    <a:lnTo>
                      <a:pt x="172" y="635"/>
                    </a:lnTo>
                    <a:lnTo>
                      <a:pt x="170" y="642"/>
                    </a:lnTo>
                    <a:lnTo>
                      <a:pt x="170" y="649"/>
                    </a:lnTo>
                    <a:lnTo>
                      <a:pt x="176" y="652"/>
                    </a:lnTo>
                    <a:lnTo>
                      <a:pt x="186" y="652"/>
                    </a:lnTo>
                    <a:lnTo>
                      <a:pt x="195" y="640"/>
                    </a:lnTo>
                    <a:lnTo>
                      <a:pt x="200" y="646"/>
                    </a:lnTo>
                    <a:lnTo>
                      <a:pt x="208" y="646"/>
                    </a:lnTo>
                    <a:lnTo>
                      <a:pt x="216" y="645"/>
                    </a:lnTo>
                    <a:lnTo>
                      <a:pt x="216" y="639"/>
                    </a:lnTo>
                    <a:lnTo>
                      <a:pt x="221" y="637"/>
                    </a:lnTo>
                    <a:lnTo>
                      <a:pt x="223" y="646"/>
                    </a:lnTo>
                    <a:lnTo>
                      <a:pt x="229" y="645"/>
                    </a:lnTo>
                    <a:lnTo>
                      <a:pt x="231" y="636"/>
                    </a:lnTo>
                    <a:lnTo>
                      <a:pt x="235" y="641"/>
                    </a:lnTo>
                    <a:lnTo>
                      <a:pt x="251" y="636"/>
                    </a:lnTo>
                    <a:lnTo>
                      <a:pt x="261" y="624"/>
                    </a:lnTo>
                    <a:lnTo>
                      <a:pt x="267" y="622"/>
                    </a:lnTo>
                    <a:lnTo>
                      <a:pt x="277" y="623"/>
                    </a:lnTo>
                    <a:lnTo>
                      <a:pt x="281" y="629"/>
                    </a:lnTo>
                    <a:lnTo>
                      <a:pt x="306" y="622"/>
                    </a:lnTo>
                    <a:lnTo>
                      <a:pt x="315" y="624"/>
                    </a:lnTo>
                    <a:lnTo>
                      <a:pt x="327" y="617"/>
                    </a:lnTo>
                    <a:lnTo>
                      <a:pt x="329" y="606"/>
                    </a:lnTo>
                    <a:lnTo>
                      <a:pt x="339" y="603"/>
                    </a:lnTo>
                    <a:lnTo>
                      <a:pt x="340" y="613"/>
                    </a:lnTo>
                    <a:lnTo>
                      <a:pt x="336" y="612"/>
                    </a:lnTo>
                    <a:lnTo>
                      <a:pt x="340" y="619"/>
                    </a:lnTo>
                    <a:lnTo>
                      <a:pt x="343" y="634"/>
                    </a:lnTo>
                    <a:lnTo>
                      <a:pt x="338" y="637"/>
                    </a:lnTo>
                    <a:lnTo>
                      <a:pt x="323" y="633"/>
                    </a:lnTo>
                    <a:lnTo>
                      <a:pt x="316" y="639"/>
                    </a:lnTo>
                    <a:lnTo>
                      <a:pt x="311" y="629"/>
                    </a:lnTo>
                    <a:lnTo>
                      <a:pt x="308" y="641"/>
                    </a:lnTo>
                    <a:lnTo>
                      <a:pt x="296" y="641"/>
                    </a:lnTo>
                    <a:lnTo>
                      <a:pt x="296" y="647"/>
                    </a:lnTo>
                    <a:lnTo>
                      <a:pt x="286" y="652"/>
                    </a:lnTo>
                    <a:lnTo>
                      <a:pt x="281" y="649"/>
                    </a:lnTo>
                    <a:lnTo>
                      <a:pt x="270" y="651"/>
                    </a:lnTo>
                    <a:lnTo>
                      <a:pt x="237" y="668"/>
                    </a:lnTo>
                    <a:lnTo>
                      <a:pt x="229" y="668"/>
                    </a:lnTo>
                    <a:lnTo>
                      <a:pt x="231" y="676"/>
                    </a:lnTo>
                    <a:lnTo>
                      <a:pt x="240" y="684"/>
                    </a:lnTo>
                    <a:lnTo>
                      <a:pt x="286" y="694"/>
                    </a:lnTo>
                    <a:lnTo>
                      <a:pt x="293" y="706"/>
                    </a:lnTo>
                    <a:lnTo>
                      <a:pt x="291" y="714"/>
                    </a:lnTo>
                    <a:lnTo>
                      <a:pt x="261" y="705"/>
                    </a:lnTo>
                    <a:lnTo>
                      <a:pt x="258" y="701"/>
                    </a:lnTo>
                    <a:lnTo>
                      <a:pt x="246" y="705"/>
                    </a:lnTo>
                    <a:lnTo>
                      <a:pt x="236" y="699"/>
                    </a:lnTo>
                    <a:lnTo>
                      <a:pt x="225" y="700"/>
                    </a:lnTo>
                    <a:lnTo>
                      <a:pt x="225" y="708"/>
                    </a:lnTo>
                    <a:lnTo>
                      <a:pt x="223" y="715"/>
                    </a:lnTo>
                    <a:lnTo>
                      <a:pt x="215" y="716"/>
                    </a:lnTo>
                    <a:lnTo>
                      <a:pt x="211" y="694"/>
                    </a:lnTo>
                    <a:lnTo>
                      <a:pt x="198" y="690"/>
                    </a:lnTo>
                    <a:lnTo>
                      <a:pt x="183" y="706"/>
                    </a:lnTo>
                    <a:lnTo>
                      <a:pt x="188" y="722"/>
                    </a:lnTo>
                    <a:lnTo>
                      <a:pt x="183" y="738"/>
                    </a:lnTo>
                    <a:lnTo>
                      <a:pt x="191" y="753"/>
                    </a:lnTo>
                    <a:lnTo>
                      <a:pt x="195" y="771"/>
                    </a:lnTo>
                    <a:lnTo>
                      <a:pt x="199" y="774"/>
                    </a:lnTo>
                    <a:lnTo>
                      <a:pt x="205" y="792"/>
                    </a:lnTo>
                    <a:lnTo>
                      <a:pt x="236" y="807"/>
                    </a:lnTo>
                    <a:lnTo>
                      <a:pt x="241" y="806"/>
                    </a:lnTo>
                    <a:lnTo>
                      <a:pt x="248" y="817"/>
                    </a:lnTo>
                    <a:lnTo>
                      <a:pt x="248" y="829"/>
                    </a:lnTo>
                    <a:lnTo>
                      <a:pt x="254" y="833"/>
                    </a:lnTo>
                    <a:lnTo>
                      <a:pt x="270" y="834"/>
                    </a:lnTo>
                    <a:lnTo>
                      <a:pt x="278" y="830"/>
                    </a:lnTo>
                    <a:lnTo>
                      <a:pt x="283" y="833"/>
                    </a:lnTo>
                    <a:lnTo>
                      <a:pt x="288" y="829"/>
                    </a:lnTo>
                    <a:lnTo>
                      <a:pt x="300" y="828"/>
                    </a:lnTo>
                    <a:lnTo>
                      <a:pt x="306" y="835"/>
                    </a:lnTo>
                    <a:lnTo>
                      <a:pt x="312" y="834"/>
                    </a:lnTo>
                    <a:lnTo>
                      <a:pt x="312" y="841"/>
                    </a:lnTo>
                    <a:lnTo>
                      <a:pt x="304" y="856"/>
                    </a:lnTo>
                    <a:lnTo>
                      <a:pt x="302" y="848"/>
                    </a:lnTo>
                    <a:lnTo>
                      <a:pt x="288" y="849"/>
                    </a:lnTo>
                    <a:lnTo>
                      <a:pt x="270" y="859"/>
                    </a:lnTo>
                    <a:lnTo>
                      <a:pt x="270" y="868"/>
                    </a:lnTo>
                    <a:lnTo>
                      <a:pt x="308" y="904"/>
                    </a:lnTo>
                    <a:lnTo>
                      <a:pt x="311" y="911"/>
                    </a:lnTo>
                    <a:lnTo>
                      <a:pt x="311" y="936"/>
                    </a:lnTo>
                    <a:lnTo>
                      <a:pt x="316" y="935"/>
                    </a:lnTo>
                    <a:lnTo>
                      <a:pt x="323" y="922"/>
                    </a:lnTo>
                    <a:lnTo>
                      <a:pt x="323" y="930"/>
                    </a:lnTo>
                    <a:lnTo>
                      <a:pt x="329" y="937"/>
                    </a:lnTo>
                    <a:lnTo>
                      <a:pt x="338" y="936"/>
                    </a:lnTo>
                    <a:lnTo>
                      <a:pt x="349" y="925"/>
                    </a:lnTo>
                    <a:lnTo>
                      <a:pt x="350" y="910"/>
                    </a:lnTo>
                    <a:lnTo>
                      <a:pt x="354" y="908"/>
                    </a:lnTo>
                    <a:lnTo>
                      <a:pt x="353" y="900"/>
                    </a:lnTo>
                    <a:lnTo>
                      <a:pt x="348" y="888"/>
                    </a:lnTo>
                    <a:lnTo>
                      <a:pt x="351" y="878"/>
                    </a:lnTo>
                    <a:lnTo>
                      <a:pt x="349" y="873"/>
                    </a:lnTo>
                    <a:lnTo>
                      <a:pt x="351" y="866"/>
                    </a:lnTo>
                    <a:lnTo>
                      <a:pt x="363" y="855"/>
                    </a:lnTo>
                    <a:lnTo>
                      <a:pt x="367" y="840"/>
                    </a:lnTo>
                    <a:lnTo>
                      <a:pt x="365" y="839"/>
                    </a:lnTo>
                    <a:lnTo>
                      <a:pt x="369" y="832"/>
                    </a:lnTo>
                    <a:lnTo>
                      <a:pt x="364" y="822"/>
                    </a:lnTo>
                    <a:lnTo>
                      <a:pt x="370" y="802"/>
                    </a:lnTo>
                    <a:lnTo>
                      <a:pt x="367" y="792"/>
                    </a:lnTo>
                    <a:lnTo>
                      <a:pt x="367" y="771"/>
                    </a:lnTo>
                    <a:lnTo>
                      <a:pt x="370" y="762"/>
                    </a:lnTo>
                    <a:lnTo>
                      <a:pt x="381" y="742"/>
                    </a:lnTo>
                    <a:lnTo>
                      <a:pt x="392" y="741"/>
                    </a:lnTo>
                    <a:lnTo>
                      <a:pt x="387" y="728"/>
                    </a:lnTo>
                    <a:lnTo>
                      <a:pt x="380" y="731"/>
                    </a:lnTo>
                    <a:lnTo>
                      <a:pt x="379" y="722"/>
                    </a:lnTo>
                    <a:lnTo>
                      <a:pt x="406" y="710"/>
                    </a:lnTo>
                    <a:lnTo>
                      <a:pt x="413" y="715"/>
                    </a:lnTo>
                    <a:lnTo>
                      <a:pt x="417" y="714"/>
                    </a:lnTo>
                    <a:lnTo>
                      <a:pt x="417" y="704"/>
                    </a:lnTo>
                    <a:lnTo>
                      <a:pt x="420" y="698"/>
                    </a:lnTo>
                    <a:lnTo>
                      <a:pt x="420" y="688"/>
                    </a:lnTo>
                    <a:lnTo>
                      <a:pt x="423" y="680"/>
                    </a:lnTo>
                    <a:lnTo>
                      <a:pt x="425" y="669"/>
                    </a:lnTo>
                    <a:lnTo>
                      <a:pt x="425" y="661"/>
                    </a:lnTo>
                    <a:lnTo>
                      <a:pt x="423" y="662"/>
                    </a:lnTo>
                    <a:lnTo>
                      <a:pt x="424" y="646"/>
                    </a:lnTo>
                    <a:lnTo>
                      <a:pt x="429" y="626"/>
                    </a:lnTo>
                    <a:lnTo>
                      <a:pt x="426" y="620"/>
                    </a:lnTo>
                    <a:lnTo>
                      <a:pt x="425" y="607"/>
                    </a:lnTo>
                    <a:lnTo>
                      <a:pt x="426" y="588"/>
                    </a:lnTo>
                    <a:lnTo>
                      <a:pt x="425" y="583"/>
                    </a:lnTo>
                    <a:lnTo>
                      <a:pt x="425" y="576"/>
                    </a:lnTo>
                    <a:lnTo>
                      <a:pt x="440" y="570"/>
                    </a:lnTo>
                    <a:lnTo>
                      <a:pt x="451" y="577"/>
                    </a:lnTo>
                    <a:lnTo>
                      <a:pt x="455" y="575"/>
                    </a:lnTo>
                    <a:lnTo>
                      <a:pt x="456" y="563"/>
                    </a:lnTo>
                    <a:lnTo>
                      <a:pt x="455" y="552"/>
                    </a:lnTo>
                    <a:lnTo>
                      <a:pt x="455" y="529"/>
                    </a:lnTo>
                    <a:lnTo>
                      <a:pt x="460" y="522"/>
                    </a:lnTo>
                    <a:lnTo>
                      <a:pt x="457" y="511"/>
                    </a:lnTo>
                    <a:lnTo>
                      <a:pt x="461" y="510"/>
                    </a:lnTo>
                    <a:lnTo>
                      <a:pt x="458" y="502"/>
                    </a:lnTo>
                    <a:lnTo>
                      <a:pt x="460" y="491"/>
                    </a:lnTo>
                    <a:lnTo>
                      <a:pt x="460" y="477"/>
                    </a:lnTo>
                    <a:lnTo>
                      <a:pt x="457" y="464"/>
                    </a:lnTo>
                    <a:lnTo>
                      <a:pt x="473" y="462"/>
                    </a:lnTo>
                    <a:lnTo>
                      <a:pt x="477" y="453"/>
                    </a:lnTo>
                    <a:lnTo>
                      <a:pt x="485" y="453"/>
                    </a:lnTo>
                    <a:lnTo>
                      <a:pt x="489" y="432"/>
                    </a:lnTo>
                    <a:lnTo>
                      <a:pt x="485" y="424"/>
                    </a:lnTo>
                    <a:lnTo>
                      <a:pt x="498" y="420"/>
                    </a:lnTo>
                    <a:lnTo>
                      <a:pt x="508" y="423"/>
                    </a:lnTo>
                    <a:lnTo>
                      <a:pt x="521" y="404"/>
                    </a:lnTo>
                    <a:lnTo>
                      <a:pt x="536" y="404"/>
                    </a:lnTo>
                    <a:lnTo>
                      <a:pt x="552" y="392"/>
                    </a:lnTo>
                    <a:lnTo>
                      <a:pt x="570" y="399"/>
                    </a:lnTo>
                    <a:lnTo>
                      <a:pt x="581" y="398"/>
                    </a:lnTo>
                    <a:lnTo>
                      <a:pt x="585" y="392"/>
                    </a:lnTo>
                    <a:lnTo>
                      <a:pt x="591" y="371"/>
                    </a:lnTo>
                    <a:lnTo>
                      <a:pt x="589" y="354"/>
                    </a:lnTo>
                    <a:lnTo>
                      <a:pt x="590" y="345"/>
                    </a:lnTo>
                    <a:lnTo>
                      <a:pt x="586" y="341"/>
                    </a:lnTo>
                    <a:lnTo>
                      <a:pt x="570" y="341"/>
                    </a:lnTo>
                    <a:lnTo>
                      <a:pt x="531" y="327"/>
                    </a:lnTo>
                    <a:lnTo>
                      <a:pt x="525" y="314"/>
                    </a:lnTo>
                    <a:lnTo>
                      <a:pt x="503" y="305"/>
                    </a:lnTo>
                    <a:lnTo>
                      <a:pt x="495" y="283"/>
                    </a:lnTo>
                    <a:lnTo>
                      <a:pt x="492" y="267"/>
                    </a:lnTo>
                    <a:lnTo>
                      <a:pt x="484" y="264"/>
                    </a:lnTo>
                    <a:lnTo>
                      <a:pt x="477" y="254"/>
                    </a:lnTo>
                    <a:lnTo>
                      <a:pt x="444" y="252"/>
                    </a:lnTo>
                    <a:lnTo>
                      <a:pt x="441" y="231"/>
                    </a:lnTo>
                    <a:lnTo>
                      <a:pt x="445" y="217"/>
                    </a:lnTo>
                    <a:lnTo>
                      <a:pt x="445" y="210"/>
                    </a:lnTo>
                    <a:lnTo>
                      <a:pt x="447" y="204"/>
                    </a:lnTo>
                    <a:lnTo>
                      <a:pt x="449" y="192"/>
                    </a:lnTo>
                    <a:lnTo>
                      <a:pt x="440" y="172"/>
                    </a:lnTo>
                    <a:lnTo>
                      <a:pt x="435" y="150"/>
                    </a:lnTo>
                    <a:lnTo>
                      <a:pt x="426" y="133"/>
                    </a:lnTo>
                    <a:lnTo>
                      <a:pt x="417" y="133"/>
                    </a:lnTo>
                    <a:lnTo>
                      <a:pt x="413" y="123"/>
                    </a:lnTo>
                    <a:lnTo>
                      <a:pt x="408" y="128"/>
                    </a:lnTo>
                    <a:lnTo>
                      <a:pt x="401" y="145"/>
                    </a:lnTo>
                    <a:lnTo>
                      <a:pt x="401" y="157"/>
                    </a:lnTo>
                    <a:lnTo>
                      <a:pt x="404" y="167"/>
                    </a:lnTo>
                    <a:lnTo>
                      <a:pt x="391" y="181"/>
                    </a:lnTo>
                    <a:lnTo>
                      <a:pt x="379" y="204"/>
                    </a:lnTo>
                    <a:lnTo>
                      <a:pt x="377" y="195"/>
                    </a:lnTo>
                    <a:lnTo>
                      <a:pt x="382" y="188"/>
                    </a:lnTo>
                    <a:lnTo>
                      <a:pt x="386" y="171"/>
                    </a:lnTo>
                    <a:lnTo>
                      <a:pt x="382" y="155"/>
                    </a:lnTo>
                    <a:lnTo>
                      <a:pt x="379" y="150"/>
                    </a:lnTo>
                    <a:lnTo>
                      <a:pt x="376" y="152"/>
                    </a:lnTo>
                    <a:lnTo>
                      <a:pt x="379" y="144"/>
                    </a:lnTo>
                    <a:lnTo>
                      <a:pt x="385" y="136"/>
                    </a:lnTo>
                    <a:lnTo>
                      <a:pt x="390" y="106"/>
                    </a:lnTo>
                    <a:lnTo>
                      <a:pt x="394" y="101"/>
                    </a:lnTo>
                    <a:lnTo>
                      <a:pt x="397" y="81"/>
                    </a:lnTo>
                    <a:lnTo>
                      <a:pt x="385" y="60"/>
                    </a:lnTo>
                    <a:lnTo>
                      <a:pt x="350" y="22"/>
                    </a:lnTo>
                    <a:lnTo>
                      <a:pt x="337" y="29"/>
                    </a:lnTo>
                    <a:lnTo>
                      <a:pt x="339" y="39"/>
                    </a:lnTo>
                    <a:lnTo>
                      <a:pt x="339" y="47"/>
                    </a:lnTo>
                    <a:lnTo>
                      <a:pt x="329" y="41"/>
                    </a:lnTo>
                    <a:lnTo>
                      <a:pt x="324" y="43"/>
                    </a:lnTo>
                    <a:lnTo>
                      <a:pt x="324" y="14"/>
                    </a:lnTo>
                    <a:lnTo>
                      <a:pt x="323" y="0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90" y="2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7" name="任意多边形: 形状 316"/>
              <p:cNvSpPr>
                <a:spLocks noChangeAspect="1"/>
              </p:cNvSpPr>
              <p:nvPr/>
            </p:nvSpPr>
            <p:spPr bwMode="gray">
              <a:xfrm>
                <a:off x="3306" y="1118"/>
                <a:ext cx="25" cy="23"/>
              </a:xfrm>
              <a:custGeom>
                <a:avLst/>
                <a:gdLst/>
                <a:ahLst/>
                <a:cxnLst>
                  <a:cxn ang="0">
                    <a:pos x="52" y="117"/>
                  </a:cxn>
                  <a:cxn ang="0">
                    <a:pos x="54" y="111"/>
                  </a:cxn>
                  <a:cxn ang="0">
                    <a:pos x="65" y="112"/>
                  </a:cxn>
                  <a:cxn ang="0">
                    <a:pos x="81" y="99"/>
                  </a:cxn>
                  <a:cxn ang="0">
                    <a:pos x="105" y="97"/>
                  </a:cxn>
                  <a:cxn ang="0">
                    <a:pos x="107" y="86"/>
                  </a:cxn>
                  <a:cxn ang="0">
                    <a:pos x="106" y="81"/>
                  </a:cxn>
                  <a:cxn ang="0">
                    <a:pos x="111" y="52"/>
                  </a:cxn>
                  <a:cxn ang="0">
                    <a:pos x="126" y="37"/>
                  </a:cxn>
                  <a:cxn ang="0">
                    <a:pos x="111" y="22"/>
                  </a:cxn>
                  <a:cxn ang="0">
                    <a:pos x="107" y="14"/>
                  </a:cxn>
                  <a:cxn ang="0">
                    <a:pos x="106" y="8"/>
                  </a:cxn>
                  <a:cxn ang="0">
                    <a:pos x="67" y="13"/>
                  </a:cxn>
                  <a:cxn ang="0">
                    <a:pos x="62" y="13"/>
                  </a:cxn>
                  <a:cxn ang="0">
                    <a:pos x="67" y="10"/>
                  </a:cxn>
                  <a:cxn ang="0">
                    <a:pos x="69" y="0"/>
                  </a:cxn>
                  <a:cxn ang="0">
                    <a:pos x="65" y="3"/>
                  </a:cxn>
                  <a:cxn ang="0">
                    <a:pos x="51" y="4"/>
                  </a:cxn>
                  <a:cxn ang="0">
                    <a:pos x="44" y="20"/>
                  </a:cxn>
                  <a:cxn ang="0">
                    <a:pos x="38" y="26"/>
                  </a:cxn>
                  <a:cxn ang="0">
                    <a:pos x="32" y="22"/>
                  </a:cxn>
                  <a:cxn ang="0">
                    <a:pos x="27" y="30"/>
                  </a:cxn>
                  <a:cxn ang="0">
                    <a:pos x="0" y="40"/>
                  </a:cxn>
                  <a:cxn ang="0">
                    <a:pos x="11" y="52"/>
                  </a:cxn>
                  <a:cxn ang="0">
                    <a:pos x="25" y="54"/>
                  </a:cxn>
                  <a:cxn ang="0">
                    <a:pos x="25" y="65"/>
                  </a:cxn>
                  <a:cxn ang="0">
                    <a:pos x="24" y="73"/>
                  </a:cxn>
                  <a:cxn ang="0">
                    <a:pos x="26" y="87"/>
                  </a:cxn>
                  <a:cxn ang="0">
                    <a:pos x="31" y="99"/>
                  </a:cxn>
                  <a:cxn ang="0">
                    <a:pos x="33" y="106"/>
                  </a:cxn>
                  <a:cxn ang="0">
                    <a:pos x="38" y="114"/>
                  </a:cxn>
                  <a:cxn ang="0">
                    <a:pos x="52" y="117"/>
                  </a:cxn>
                </a:cxnLst>
                <a:rect l="0" t="0" r="r" b="b"/>
                <a:pathLst>
                  <a:path w="126" h="117">
                    <a:moveTo>
                      <a:pt x="52" y="117"/>
                    </a:moveTo>
                    <a:lnTo>
                      <a:pt x="54" y="111"/>
                    </a:lnTo>
                    <a:lnTo>
                      <a:pt x="65" y="112"/>
                    </a:lnTo>
                    <a:lnTo>
                      <a:pt x="81" y="99"/>
                    </a:lnTo>
                    <a:lnTo>
                      <a:pt x="105" y="97"/>
                    </a:lnTo>
                    <a:lnTo>
                      <a:pt x="107" y="86"/>
                    </a:lnTo>
                    <a:lnTo>
                      <a:pt x="106" y="81"/>
                    </a:lnTo>
                    <a:lnTo>
                      <a:pt x="111" y="52"/>
                    </a:lnTo>
                    <a:lnTo>
                      <a:pt x="126" y="37"/>
                    </a:lnTo>
                    <a:lnTo>
                      <a:pt x="111" y="22"/>
                    </a:lnTo>
                    <a:lnTo>
                      <a:pt x="107" y="14"/>
                    </a:lnTo>
                    <a:lnTo>
                      <a:pt x="106" y="8"/>
                    </a:lnTo>
                    <a:lnTo>
                      <a:pt x="67" y="13"/>
                    </a:lnTo>
                    <a:lnTo>
                      <a:pt x="62" y="13"/>
                    </a:lnTo>
                    <a:lnTo>
                      <a:pt x="67" y="10"/>
                    </a:lnTo>
                    <a:lnTo>
                      <a:pt x="69" y="0"/>
                    </a:lnTo>
                    <a:lnTo>
                      <a:pt x="65" y="3"/>
                    </a:lnTo>
                    <a:lnTo>
                      <a:pt x="51" y="4"/>
                    </a:lnTo>
                    <a:lnTo>
                      <a:pt x="44" y="20"/>
                    </a:lnTo>
                    <a:lnTo>
                      <a:pt x="38" y="26"/>
                    </a:lnTo>
                    <a:lnTo>
                      <a:pt x="32" y="22"/>
                    </a:lnTo>
                    <a:lnTo>
                      <a:pt x="27" y="30"/>
                    </a:lnTo>
                    <a:lnTo>
                      <a:pt x="0" y="40"/>
                    </a:lnTo>
                    <a:lnTo>
                      <a:pt x="11" y="52"/>
                    </a:lnTo>
                    <a:lnTo>
                      <a:pt x="25" y="54"/>
                    </a:lnTo>
                    <a:lnTo>
                      <a:pt x="25" y="65"/>
                    </a:lnTo>
                    <a:lnTo>
                      <a:pt x="24" y="73"/>
                    </a:lnTo>
                    <a:lnTo>
                      <a:pt x="26" y="87"/>
                    </a:lnTo>
                    <a:lnTo>
                      <a:pt x="31" y="99"/>
                    </a:lnTo>
                    <a:lnTo>
                      <a:pt x="33" y="106"/>
                    </a:lnTo>
                    <a:lnTo>
                      <a:pt x="38" y="114"/>
                    </a:lnTo>
                    <a:lnTo>
                      <a:pt x="52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8" name="任意多边形: 形状 317"/>
              <p:cNvSpPr>
                <a:spLocks noChangeAspect="1"/>
              </p:cNvSpPr>
              <p:nvPr/>
            </p:nvSpPr>
            <p:spPr bwMode="gray">
              <a:xfrm>
                <a:off x="3340" y="1146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9" name="任意多边形: 形状 318"/>
              <p:cNvSpPr>
                <a:spLocks noChangeAspect="1"/>
              </p:cNvSpPr>
              <p:nvPr/>
            </p:nvSpPr>
            <p:spPr bwMode="gray">
              <a:xfrm>
                <a:off x="3340" y="1147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0" name="任意多边形: 形状 319"/>
              <p:cNvSpPr>
                <a:spLocks noChangeAspect="1"/>
              </p:cNvSpPr>
              <p:nvPr/>
            </p:nvSpPr>
            <p:spPr bwMode="gray">
              <a:xfrm>
                <a:off x="3313" y="1136"/>
                <a:ext cx="45" cy="54"/>
              </a:xfrm>
              <a:custGeom>
                <a:avLst/>
                <a:gdLst/>
                <a:ahLst/>
                <a:cxnLst>
                  <a:cxn ang="0">
                    <a:pos x="206" y="133"/>
                  </a:cxn>
                  <a:cxn ang="0">
                    <a:pos x="201" y="128"/>
                  </a:cxn>
                  <a:cxn ang="0">
                    <a:pos x="190" y="116"/>
                  </a:cxn>
                  <a:cxn ang="0">
                    <a:pos x="180" y="107"/>
                  </a:cxn>
                  <a:cxn ang="0">
                    <a:pos x="162" y="124"/>
                  </a:cxn>
                  <a:cxn ang="0">
                    <a:pos x="145" y="108"/>
                  </a:cxn>
                  <a:cxn ang="0">
                    <a:pos x="131" y="90"/>
                  </a:cxn>
                  <a:cxn ang="0">
                    <a:pos x="120" y="75"/>
                  </a:cxn>
                  <a:cxn ang="0">
                    <a:pos x="125" y="51"/>
                  </a:cxn>
                  <a:cxn ang="0">
                    <a:pos x="134" y="43"/>
                  </a:cxn>
                  <a:cxn ang="0">
                    <a:pos x="128" y="19"/>
                  </a:cxn>
                  <a:cxn ang="0">
                    <a:pos x="114" y="15"/>
                  </a:cxn>
                  <a:cxn ang="0">
                    <a:pos x="112" y="0"/>
                  </a:cxn>
                  <a:cxn ang="0">
                    <a:pos x="106" y="15"/>
                  </a:cxn>
                  <a:cxn ang="0">
                    <a:pos x="87" y="26"/>
                  </a:cxn>
                  <a:cxn ang="0">
                    <a:pos x="50" y="23"/>
                  </a:cxn>
                  <a:cxn ang="0">
                    <a:pos x="2" y="51"/>
                  </a:cxn>
                  <a:cxn ang="0">
                    <a:pos x="0" y="62"/>
                  </a:cxn>
                  <a:cxn ang="0">
                    <a:pos x="11" y="75"/>
                  </a:cxn>
                  <a:cxn ang="0">
                    <a:pos x="16" y="86"/>
                  </a:cxn>
                  <a:cxn ang="0">
                    <a:pos x="35" y="108"/>
                  </a:cxn>
                  <a:cxn ang="0">
                    <a:pos x="27" y="134"/>
                  </a:cxn>
                  <a:cxn ang="0">
                    <a:pos x="21" y="150"/>
                  </a:cxn>
                  <a:cxn ang="0">
                    <a:pos x="21" y="165"/>
                  </a:cxn>
                  <a:cxn ang="0">
                    <a:pos x="21" y="172"/>
                  </a:cxn>
                  <a:cxn ang="0">
                    <a:pos x="5" y="187"/>
                  </a:cxn>
                  <a:cxn ang="0">
                    <a:pos x="4" y="195"/>
                  </a:cxn>
                  <a:cxn ang="0">
                    <a:pos x="1" y="205"/>
                  </a:cxn>
                  <a:cxn ang="0">
                    <a:pos x="8" y="222"/>
                  </a:cxn>
                  <a:cxn ang="0">
                    <a:pos x="26" y="222"/>
                  </a:cxn>
                  <a:cxn ang="0">
                    <a:pos x="66" y="214"/>
                  </a:cxn>
                  <a:cxn ang="0">
                    <a:pos x="77" y="208"/>
                  </a:cxn>
                  <a:cxn ang="0">
                    <a:pos x="87" y="189"/>
                  </a:cxn>
                  <a:cxn ang="0">
                    <a:pos x="98" y="193"/>
                  </a:cxn>
                  <a:cxn ang="0">
                    <a:pos x="96" y="205"/>
                  </a:cxn>
                  <a:cxn ang="0">
                    <a:pos x="103" y="195"/>
                  </a:cxn>
                  <a:cxn ang="0">
                    <a:pos x="107" y="205"/>
                  </a:cxn>
                  <a:cxn ang="0">
                    <a:pos x="99" y="214"/>
                  </a:cxn>
                  <a:cxn ang="0">
                    <a:pos x="97" y="235"/>
                  </a:cxn>
                  <a:cxn ang="0">
                    <a:pos x="85" y="253"/>
                  </a:cxn>
                  <a:cxn ang="0">
                    <a:pos x="99" y="259"/>
                  </a:cxn>
                  <a:cxn ang="0">
                    <a:pos x="110" y="259"/>
                  </a:cxn>
                  <a:cxn ang="0">
                    <a:pos x="112" y="248"/>
                  </a:cxn>
                  <a:cxn ang="0">
                    <a:pos x="125" y="232"/>
                  </a:cxn>
                  <a:cxn ang="0">
                    <a:pos x="129" y="237"/>
                  </a:cxn>
                  <a:cxn ang="0">
                    <a:pos x="142" y="235"/>
                  </a:cxn>
                  <a:cxn ang="0">
                    <a:pos x="146" y="225"/>
                  </a:cxn>
                  <a:cxn ang="0">
                    <a:pos x="151" y="216"/>
                  </a:cxn>
                  <a:cxn ang="0">
                    <a:pos x="166" y="202"/>
                  </a:cxn>
                  <a:cxn ang="0">
                    <a:pos x="169" y="184"/>
                  </a:cxn>
                  <a:cxn ang="0">
                    <a:pos x="180" y="165"/>
                  </a:cxn>
                  <a:cxn ang="0">
                    <a:pos x="222" y="152"/>
                  </a:cxn>
                  <a:cxn ang="0">
                    <a:pos x="221" y="145"/>
                  </a:cxn>
                </a:cxnLst>
                <a:rect l="0" t="0" r="r" b="b"/>
                <a:pathLst>
                  <a:path w="222" h="268">
                    <a:moveTo>
                      <a:pt x="207" y="140"/>
                    </a:moveTo>
                    <a:lnTo>
                      <a:pt x="206" y="133"/>
                    </a:lnTo>
                    <a:lnTo>
                      <a:pt x="201" y="133"/>
                    </a:lnTo>
                    <a:lnTo>
                      <a:pt x="201" y="128"/>
                    </a:lnTo>
                    <a:lnTo>
                      <a:pt x="196" y="117"/>
                    </a:lnTo>
                    <a:lnTo>
                      <a:pt x="190" y="116"/>
                    </a:lnTo>
                    <a:lnTo>
                      <a:pt x="184" y="106"/>
                    </a:lnTo>
                    <a:lnTo>
                      <a:pt x="180" y="107"/>
                    </a:lnTo>
                    <a:lnTo>
                      <a:pt x="178" y="114"/>
                    </a:lnTo>
                    <a:lnTo>
                      <a:pt x="162" y="124"/>
                    </a:lnTo>
                    <a:lnTo>
                      <a:pt x="150" y="116"/>
                    </a:lnTo>
                    <a:lnTo>
                      <a:pt x="145" y="108"/>
                    </a:lnTo>
                    <a:lnTo>
                      <a:pt x="139" y="106"/>
                    </a:lnTo>
                    <a:lnTo>
                      <a:pt x="131" y="90"/>
                    </a:lnTo>
                    <a:lnTo>
                      <a:pt x="124" y="86"/>
                    </a:lnTo>
                    <a:lnTo>
                      <a:pt x="120" y="75"/>
                    </a:lnTo>
                    <a:lnTo>
                      <a:pt x="120" y="64"/>
                    </a:lnTo>
                    <a:lnTo>
                      <a:pt x="125" y="51"/>
                    </a:lnTo>
                    <a:lnTo>
                      <a:pt x="134" y="53"/>
                    </a:lnTo>
                    <a:lnTo>
                      <a:pt x="134" y="43"/>
                    </a:lnTo>
                    <a:lnTo>
                      <a:pt x="137" y="37"/>
                    </a:lnTo>
                    <a:lnTo>
                      <a:pt x="128" y="19"/>
                    </a:lnTo>
                    <a:lnTo>
                      <a:pt x="119" y="25"/>
                    </a:lnTo>
                    <a:lnTo>
                      <a:pt x="114" y="15"/>
                    </a:lnTo>
                    <a:lnTo>
                      <a:pt x="114" y="6"/>
                    </a:lnTo>
                    <a:lnTo>
                      <a:pt x="112" y="0"/>
                    </a:lnTo>
                    <a:lnTo>
                      <a:pt x="110" y="0"/>
                    </a:lnTo>
                    <a:lnTo>
                      <a:pt x="106" y="15"/>
                    </a:lnTo>
                    <a:lnTo>
                      <a:pt x="93" y="17"/>
                    </a:lnTo>
                    <a:lnTo>
                      <a:pt x="87" y="26"/>
                    </a:lnTo>
                    <a:lnTo>
                      <a:pt x="66" y="28"/>
                    </a:lnTo>
                    <a:lnTo>
                      <a:pt x="50" y="23"/>
                    </a:lnTo>
                    <a:lnTo>
                      <a:pt x="28" y="32"/>
                    </a:lnTo>
                    <a:lnTo>
                      <a:pt x="2" y="51"/>
                    </a:lnTo>
                    <a:lnTo>
                      <a:pt x="2" y="59"/>
                    </a:lnTo>
                    <a:lnTo>
                      <a:pt x="0" y="62"/>
                    </a:lnTo>
                    <a:lnTo>
                      <a:pt x="6" y="66"/>
                    </a:lnTo>
                    <a:lnTo>
                      <a:pt x="11" y="75"/>
                    </a:lnTo>
                    <a:lnTo>
                      <a:pt x="16" y="75"/>
                    </a:lnTo>
                    <a:lnTo>
                      <a:pt x="16" y="86"/>
                    </a:lnTo>
                    <a:lnTo>
                      <a:pt x="39" y="101"/>
                    </a:lnTo>
                    <a:lnTo>
                      <a:pt x="35" y="108"/>
                    </a:lnTo>
                    <a:lnTo>
                      <a:pt x="34" y="119"/>
                    </a:lnTo>
                    <a:lnTo>
                      <a:pt x="27" y="134"/>
                    </a:lnTo>
                    <a:lnTo>
                      <a:pt x="27" y="140"/>
                    </a:lnTo>
                    <a:lnTo>
                      <a:pt x="21" y="150"/>
                    </a:lnTo>
                    <a:lnTo>
                      <a:pt x="22" y="156"/>
                    </a:lnTo>
                    <a:lnTo>
                      <a:pt x="21" y="165"/>
                    </a:lnTo>
                    <a:lnTo>
                      <a:pt x="20" y="166"/>
                    </a:lnTo>
                    <a:lnTo>
                      <a:pt x="21" y="172"/>
                    </a:lnTo>
                    <a:lnTo>
                      <a:pt x="20" y="177"/>
                    </a:lnTo>
                    <a:lnTo>
                      <a:pt x="5" y="187"/>
                    </a:lnTo>
                    <a:lnTo>
                      <a:pt x="5" y="192"/>
                    </a:lnTo>
                    <a:lnTo>
                      <a:pt x="4" y="195"/>
                    </a:lnTo>
                    <a:lnTo>
                      <a:pt x="0" y="198"/>
                    </a:lnTo>
                    <a:lnTo>
                      <a:pt x="1" y="205"/>
                    </a:lnTo>
                    <a:lnTo>
                      <a:pt x="0" y="214"/>
                    </a:lnTo>
                    <a:lnTo>
                      <a:pt x="8" y="222"/>
                    </a:lnTo>
                    <a:lnTo>
                      <a:pt x="17" y="216"/>
                    </a:lnTo>
                    <a:lnTo>
                      <a:pt x="26" y="222"/>
                    </a:lnTo>
                    <a:lnTo>
                      <a:pt x="32" y="215"/>
                    </a:lnTo>
                    <a:lnTo>
                      <a:pt x="66" y="214"/>
                    </a:lnTo>
                    <a:lnTo>
                      <a:pt x="67" y="210"/>
                    </a:lnTo>
                    <a:lnTo>
                      <a:pt x="77" y="208"/>
                    </a:lnTo>
                    <a:lnTo>
                      <a:pt x="80" y="198"/>
                    </a:lnTo>
                    <a:lnTo>
                      <a:pt x="87" y="189"/>
                    </a:lnTo>
                    <a:lnTo>
                      <a:pt x="97" y="191"/>
                    </a:lnTo>
                    <a:lnTo>
                      <a:pt x="98" y="193"/>
                    </a:lnTo>
                    <a:lnTo>
                      <a:pt x="94" y="200"/>
                    </a:lnTo>
                    <a:lnTo>
                      <a:pt x="96" y="205"/>
                    </a:lnTo>
                    <a:lnTo>
                      <a:pt x="98" y="209"/>
                    </a:lnTo>
                    <a:lnTo>
                      <a:pt x="103" y="195"/>
                    </a:lnTo>
                    <a:lnTo>
                      <a:pt x="110" y="195"/>
                    </a:lnTo>
                    <a:lnTo>
                      <a:pt x="107" y="205"/>
                    </a:lnTo>
                    <a:lnTo>
                      <a:pt x="107" y="210"/>
                    </a:lnTo>
                    <a:lnTo>
                      <a:pt x="99" y="214"/>
                    </a:lnTo>
                    <a:lnTo>
                      <a:pt x="94" y="222"/>
                    </a:lnTo>
                    <a:lnTo>
                      <a:pt x="97" y="235"/>
                    </a:lnTo>
                    <a:lnTo>
                      <a:pt x="96" y="240"/>
                    </a:lnTo>
                    <a:lnTo>
                      <a:pt x="85" y="253"/>
                    </a:lnTo>
                    <a:lnTo>
                      <a:pt x="91" y="265"/>
                    </a:lnTo>
                    <a:lnTo>
                      <a:pt x="99" y="259"/>
                    </a:lnTo>
                    <a:lnTo>
                      <a:pt x="101" y="268"/>
                    </a:lnTo>
                    <a:lnTo>
                      <a:pt x="110" y="259"/>
                    </a:lnTo>
                    <a:lnTo>
                      <a:pt x="109" y="252"/>
                    </a:lnTo>
                    <a:lnTo>
                      <a:pt x="112" y="248"/>
                    </a:lnTo>
                    <a:lnTo>
                      <a:pt x="125" y="238"/>
                    </a:lnTo>
                    <a:lnTo>
                      <a:pt x="125" y="232"/>
                    </a:lnTo>
                    <a:lnTo>
                      <a:pt x="126" y="232"/>
                    </a:lnTo>
                    <a:lnTo>
                      <a:pt x="129" y="237"/>
                    </a:lnTo>
                    <a:lnTo>
                      <a:pt x="133" y="240"/>
                    </a:lnTo>
                    <a:lnTo>
                      <a:pt x="142" y="235"/>
                    </a:lnTo>
                    <a:lnTo>
                      <a:pt x="144" y="229"/>
                    </a:lnTo>
                    <a:lnTo>
                      <a:pt x="146" y="225"/>
                    </a:lnTo>
                    <a:lnTo>
                      <a:pt x="151" y="226"/>
                    </a:lnTo>
                    <a:lnTo>
                      <a:pt x="151" y="216"/>
                    </a:lnTo>
                    <a:lnTo>
                      <a:pt x="160" y="213"/>
                    </a:lnTo>
                    <a:lnTo>
                      <a:pt x="166" y="202"/>
                    </a:lnTo>
                    <a:lnTo>
                      <a:pt x="166" y="193"/>
                    </a:lnTo>
                    <a:lnTo>
                      <a:pt x="169" y="184"/>
                    </a:lnTo>
                    <a:lnTo>
                      <a:pt x="179" y="175"/>
                    </a:lnTo>
                    <a:lnTo>
                      <a:pt x="180" y="165"/>
                    </a:lnTo>
                    <a:lnTo>
                      <a:pt x="204" y="152"/>
                    </a:lnTo>
                    <a:lnTo>
                      <a:pt x="222" y="152"/>
                    </a:lnTo>
                    <a:lnTo>
                      <a:pt x="222" y="148"/>
                    </a:lnTo>
                    <a:lnTo>
                      <a:pt x="221" y="145"/>
                    </a:lnTo>
                    <a:lnTo>
                      <a:pt x="207" y="14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1" name="任意多边形: 形状 320"/>
              <p:cNvSpPr>
                <a:spLocks noChangeAspect="1"/>
              </p:cNvSpPr>
              <p:nvPr/>
            </p:nvSpPr>
            <p:spPr bwMode="gray">
              <a:xfrm>
                <a:off x="3284" y="1036"/>
                <a:ext cx="99" cy="52"/>
              </a:xfrm>
              <a:custGeom>
                <a:avLst/>
                <a:gdLst/>
                <a:ahLst/>
                <a:cxnLst>
                  <a:cxn ang="0">
                    <a:pos x="20" y="11"/>
                  </a:cxn>
                  <a:cxn ang="0">
                    <a:pos x="23" y="22"/>
                  </a:cxn>
                  <a:cxn ang="0">
                    <a:pos x="2" y="41"/>
                  </a:cxn>
                  <a:cxn ang="0">
                    <a:pos x="15" y="61"/>
                  </a:cxn>
                  <a:cxn ang="0">
                    <a:pos x="23" y="72"/>
                  </a:cxn>
                  <a:cxn ang="0">
                    <a:pos x="29" y="76"/>
                  </a:cxn>
                  <a:cxn ang="0">
                    <a:pos x="36" y="91"/>
                  </a:cxn>
                  <a:cxn ang="0">
                    <a:pos x="70" y="97"/>
                  </a:cxn>
                  <a:cxn ang="0">
                    <a:pos x="85" y="86"/>
                  </a:cxn>
                  <a:cxn ang="0">
                    <a:pos x="121" y="79"/>
                  </a:cxn>
                  <a:cxn ang="0">
                    <a:pos x="144" y="69"/>
                  </a:cxn>
                  <a:cxn ang="0">
                    <a:pos x="202" y="66"/>
                  </a:cxn>
                  <a:cxn ang="0">
                    <a:pos x="199" y="76"/>
                  </a:cxn>
                  <a:cxn ang="0">
                    <a:pos x="209" y="88"/>
                  </a:cxn>
                  <a:cxn ang="0">
                    <a:pos x="202" y="96"/>
                  </a:cxn>
                  <a:cxn ang="0">
                    <a:pos x="153" y="106"/>
                  </a:cxn>
                  <a:cxn ang="0">
                    <a:pos x="133" y="106"/>
                  </a:cxn>
                  <a:cxn ang="0">
                    <a:pos x="145" y="123"/>
                  </a:cxn>
                  <a:cxn ang="0">
                    <a:pos x="158" y="130"/>
                  </a:cxn>
                  <a:cxn ang="0">
                    <a:pos x="153" y="144"/>
                  </a:cxn>
                  <a:cxn ang="0">
                    <a:pos x="117" y="131"/>
                  </a:cxn>
                  <a:cxn ang="0">
                    <a:pos x="98" y="119"/>
                  </a:cxn>
                  <a:cxn ang="0">
                    <a:pos x="86" y="138"/>
                  </a:cxn>
                  <a:cxn ang="0">
                    <a:pos x="106" y="158"/>
                  </a:cxn>
                  <a:cxn ang="0">
                    <a:pos x="142" y="183"/>
                  </a:cxn>
                  <a:cxn ang="0">
                    <a:pos x="160" y="199"/>
                  </a:cxn>
                  <a:cxn ang="0">
                    <a:pos x="175" y="188"/>
                  </a:cxn>
                  <a:cxn ang="0">
                    <a:pos x="186" y="183"/>
                  </a:cxn>
                  <a:cxn ang="0">
                    <a:pos x="218" y="187"/>
                  </a:cxn>
                  <a:cxn ang="0">
                    <a:pos x="249" y="187"/>
                  </a:cxn>
                  <a:cxn ang="0">
                    <a:pos x="244" y="206"/>
                  </a:cxn>
                  <a:cxn ang="0">
                    <a:pos x="257" y="228"/>
                  </a:cxn>
                  <a:cxn ang="0">
                    <a:pos x="261" y="246"/>
                  </a:cxn>
                  <a:cxn ang="0">
                    <a:pos x="279" y="259"/>
                  </a:cxn>
                  <a:cxn ang="0">
                    <a:pos x="287" y="259"/>
                  </a:cxn>
                  <a:cxn ang="0">
                    <a:pos x="332" y="236"/>
                  </a:cxn>
                  <a:cxn ang="0">
                    <a:pos x="354" y="211"/>
                  </a:cxn>
                  <a:cxn ang="0">
                    <a:pos x="376" y="209"/>
                  </a:cxn>
                  <a:cxn ang="0">
                    <a:pos x="391" y="208"/>
                  </a:cxn>
                  <a:cxn ang="0">
                    <a:pos x="413" y="182"/>
                  </a:cxn>
                  <a:cxn ang="0">
                    <a:pos x="424" y="163"/>
                  </a:cxn>
                  <a:cxn ang="0">
                    <a:pos x="428" y="150"/>
                  </a:cxn>
                  <a:cxn ang="0">
                    <a:pos x="421" y="124"/>
                  </a:cxn>
                  <a:cxn ang="0">
                    <a:pos x="443" y="112"/>
                  </a:cxn>
                  <a:cxn ang="0">
                    <a:pos x="459" y="87"/>
                  </a:cxn>
                  <a:cxn ang="0">
                    <a:pos x="462" y="79"/>
                  </a:cxn>
                  <a:cxn ang="0">
                    <a:pos x="491" y="57"/>
                  </a:cxn>
                  <a:cxn ang="0">
                    <a:pos x="487" y="28"/>
                  </a:cxn>
                  <a:cxn ang="0">
                    <a:pos x="492" y="11"/>
                  </a:cxn>
                  <a:cxn ang="0">
                    <a:pos x="235" y="0"/>
                  </a:cxn>
                  <a:cxn ang="0">
                    <a:pos x="228" y="11"/>
                  </a:cxn>
                  <a:cxn ang="0">
                    <a:pos x="67" y="0"/>
                  </a:cxn>
                  <a:cxn ang="0">
                    <a:pos x="35" y="0"/>
                  </a:cxn>
                </a:cxnLst>
                <a:rect l="0" t="0" r="r" b="b"/>
                <a:pathLst>
                  <a:path w="496" h="260">
                    <a:moveTo>
                      <a:pt x="32" y="12"/>
                    </a:moveTo>
                    <a:lnTo>
                      <a:pt x="30" y="17"/>
                    </a:lnTo>
                    <a:lnTo>
                      <a:pt x="20" y="11"/>
                    </a:lnTo>
                    <a:lnTo>
                      <a:pt x="18" y="12"/>
                    </a:lnTo>
                    <a:lnTo>
                      <a:pt x="23" y="18"/>
                    </a:lnTo>
                    <a:lnTo>
                      <a:pt x="23" y="22"/>
                    </a:lnTo>
                    <a:lnTo>
                      <a:pt x="13" y="22"/>
                    </a:lnTo>
                    <a:lnTo>
                      <a:pt x="0" y="36"/>
                    </a:lnTo>
                    <a:lnTo>
                      <a:pt x="2" y="41"/>
                    </a:lnTo>
                    <a:lnTo>
                      <a:pt x="9" y="43"/>
                    </a:lnTo>
                    <a:lnTo>
                      <a:pt x="8" y="54"/>
                    </a:lnTo>
                    <a:lnTo>
                      <a:pt x="15" y="61"/>
                    </a:lnTo>
                    <a:lnTo>
                      <a:pt x="15" y="68"/>
                    </a:lnTo>
                    <a:lnTo>
                      <a:pt x="21" y="80"/>
                    </a:lnTo>
                    <a:lnTo>
                      <a:pt x="23" y="72"/>
                    </a:lnTo>
                    <a:lnTo>
                      <a:pt x="29" y="68"/>
                    </a:lnTo>
                    <a:lnTo>
                      <a:pt x="27" y="72"/>
                    </a:lnTo>
                    <a:lnTo>
                      <a:pt x="29" y="76"/>
                    </a:lnTo>
                    <a:lnTo>
                      <a:pt x="32" y="77"/>
                    </a:lnTo>
                    <a:lnTo>
                      <a:pt x="29" y="85"/>
                    </a:lnTo>
                    <a:lnTo>
                      <a:pt x="36" y="91"/>
                    </a:lnTo>
                    <a:lnTo>
                      <a:pt x="67" y="88"/>
                    </a:lnTo>
                    <a:lnTo>
                      <a:pt x="70" y="91"/>
                    </a:lnTo>
                    <a:lnTo>
                      <a:pt x="70" y="97"/>
                    </a:lnTo>
                    <a:lnTo>
                      <a:pt x="75" y="98"/>
                    </a:lnTo>
                    <a:lnTo>
                      <a:pt x="85" y="90"/>
                    </a:lnTo>
                    <a:lnTo>
                      <a:pt x="85" y="86"/>
                    </a:lnTo>
                    <a:lnTo>
                      <a:pt x="102" y="86"/>
                    </a:lnTo>
                    <a:lnTo>
                      <a:pt x="107" y="79"/>
                    </a:lnTo>
                    <a:lnTo>
                      <a:pt x="121" y="79"/>
                    </a:lnTo>
                    <a:lnTo>
                      <a:pt x="122" y="74"/>
                    </a:lnTo>
                    <a:lnTo>
                      <a:pt x="142" y="76"/>
                    </a:lnTo>
                    <a:lnTo>
                      <a:pt x="144" y="69"/>
                    </a:lnTo>
                    <a:lnTo>
                      <a:pt x="187" y="70"/>
                    </a:lnTo>
                    <a:lnTo>
                      <a:pt x="192" y="63"/>
                    </a:lnTo>
                    <a:lnTo>
                      <a:pt x="202" y="66"/>
                    </a:lnTo>
                    <a:lnTo>
                      <a:pt x="207" y="60"/>
                    </a:lnTo>
                    <a:lnTo>
                      <a:pt x="207" y="71"/>
                    </a:lnTo>
                    <a:lnTo>
                      <a:pt x="199" y="76"/>
                    </a:lnTo>
                    <a:lnTo>
                      <a:pt x="211" y="77"/>
                    </a:lnTo>
                    <a:lnTo>
                      <a:pt x="209" y="81"/>
                    </a:lnTo>
                    <a:lnTo>
                      <a:pt x="209" y="88"/>
                    </a:lnTo>
                    <a:lnTo>
                      <a:pt x="201" y="91"/>
                    </a:lnTo>
                    <a:lnTo>
                      <a:pt x="201" y="95"/>
                    </a:lnTo>
                    <a:lnTo>
                      <a:pt x="202" y="96"/>
                    </a:lnTo>
                    <a:lnTo>
                      <a:pt x="201" y="99"/>
                    </a:lnTo>
                    <a:lnTo>
                      <a:pt x="156" y="98"/>
                    </a:lnTo>
                    <a:lnTo>
                      <a:pt x="153" y="106"/>
                    </a:lnTo>
                    <a:lnTo>
                      <a:pt x="149" y="104"/>
                    </a:lnTo>
                    <a:lnTo>
                      <a:pt x="149" y="98"/>
                    </a:lnTo>
                    <a:lnTo>
                      <a:pt x="133" y="106"/>
                    </a:lnTo>
                    <a:lnTo>
                      <a:pt x="136" y="112"/>
                    </a:lnTo>
                    <a:lnTo>
                      <a:pt x="132" y="118"/>
                    </a:lnTo>
                    <a:lnTo>
                      <a:pt x="145" y="123"/>
                    </a:lnTo>
                    <a:lnTo>
                      <a:pt x="147" y="128"/>
                    </a:lnTo>
                    <a:lnTo>
                      <a:pt x="156" y="127"/>
                    </a:lnTo>
                    <a:lnTo>
                      <a:pt x="158" y="130"/>
                    </a:lnTo>
                    <a:lnTo>
                      <a:pt x="158" y="135"/>
                    </a:lnTo>
                    <a:lnTo>
                      <a:pt x="161" y="140"/>
                    </a:lnTo>
                    <a:lnTo>
                      <a:pt x="153" y="144"/>
                    </a:lnTo>
                    <a:lnTo>
                      <a:pt x="144" y="135"/>
                    </a:lnTo>
                    <a:lnTo>
                      <a:pt x="118" y="138"/>
                    </a:lnTo>
                    <a:lnTo>
                      <a:pt x="117" y="131"/>
                    </a:lnTo>
                    <a:lnTo>
                      <a:pt x="112" y="130"/>
                    </a:lnTo>
                    <a:lnTo>
                      <a:pt x="112" y="124"/>
                    </a:lnTo>
                    <a:lnTo>
                      <a:pt x="98" y="119"/>
                    </a:lnTo>
                    <a:lnTo>
                      <a:pt x="85" y="128"/>
                    </a:lnTo>
                    <a:lnTo>
                      <a:pt x="84" y="131"/>
                    </a:lnTo>
                    <a:lnTo>
                      <a:pt x="86" y="138"/>
                    </a:lnTo>
                    <a:lnTo>
                      <a:pt x="94" y="145"/>
                    </a:lnTo>
                    <a:lnTo>
                      <a:pt x="96" y="154"/>
                    </a:lnTo>
                    <a:lnTo>
                      <a:pt x="106" y="158"/>
                    </a:lnTo>
                    <a:lnTo>
                      <a:pt x="115" y="172"/>
                    </a:lnTo>
                    <a:lnTo>
                      <a:pt x="139" y="174"/>
                    </a:lnTo>
                    <a:lnTo>
                      <a:pt x="142" y="183"/>
                    </a:lnTo>
                    <a:lnTo>
                      <a:pt x="142" y="194"/>
                    </a:lnTo>
                    <a:lnTo>
                      <a:pt x="150" y="203"/>
                    </a:lnTo>
                    <a:lnTo>
                      <a:pt x="160" y="199"/>
                    </a:lnTo>
                    <a:lnTo>
                      <a:pt x="161" y="199"/>
                    </a:lnTo>
                    <a:lnTo>
                      <a:pt x="161" y="194"/>
                    </a:lnTo>
                    <a:lnTo>
                      <a:pt x="175" y="188"/>
                    </a:lnTo>
                    <a:lnTo>
                      <a:pt x="181" y="195"/>
                    </a:lnTo>
                    <a:lnTo>
                      <a:pt x="182" y="183"/>
                    </a:lnTo>
                    <a:lnTo>
                      <a:pt x="186" y="183"/>
                    </a:lnTo>
                    <a:lnTo>
                      <a:pt x="187" y="190"/>
                    </a:lnTo>
                    <a:lnTo>
                      <a:pt x="203" y="199"/>
                    </a:lnTo>
                    <a:lnTo>
                      <a:pt x="218" y="187"/>
                    </a:lnTo>
                    <a:lnTo>
                      <a:pt x="241" y="195"/>
                    </a:lnTo>
                    <a:lnTo>
                      <a:pt x="246" y="192"/>
                    </a:lnTo>
                    <a:lnTo>
                      <a:pt x="249" y="187"/>
                    </a:lnTo>
                    <a:lnTo>
                      <a:pt x="250" y="188"/>
                    </a:lnTo>
                    <a:lnTo>
                      <a:pt x="249" y="198"/>
                    </a:lnTo>
                    <a:lnTo>
                      <a:pt x="244" y="206"/>
                    </a:lnTo>
                    <a:lnTo>
                      <a:pt x="246" y="224"/>
                    </a:lnTo>
                    <a:lnTo>
                      <a:pt x="254" y="232"/>
                    </a:lnTo>
                    <a:lnTo>
                      <a:pt x="257" y="228"/>
                    </a:lnTo>
                    <a:lnTo>
                      <a:pt x="255" y="236"/>
                    </a:lnTo>
                    <a:lnTo>
                      <a:pt x="263" y="243"/>
                    </a:lnTo>
                    <a:lnTo>
                      <a:pt x="261" y="246"/>
                    </a:lnTo>
                    <a:lnTo>
                      <a:pt x="262" y="249"/>
                    </a:lnTo>
                    <a:lnTo>
                      <a:pt x="278" y="253"/>
                    </a:lnTo>
                    <a:lnTo>
                      <a:pt x="279" y="259"/>
                    </a:lnTo>
                    <a:lnTo>
                      <a:pt x="283" y="260"/>
                    </a:lnTo>
                    <a:lnTo>
                      <a:pt x="287" y="254"/>
                    </a:lnTo>
                    <a:lnTo>
                      <a:pt x="287" y="259"/>
                    </a:lnTo>
                    <a:lnTo>
                      <a:pt x="315" y="255"/>
                    </a:lnTo>
                    <a:lnTo>
                      <a:pt x="328" y="247"/>
                    </a:lnTo>
                    <a:lnTo>
                      <a:pt x="332" y="236"/>
                    </a:lnTo>
                    <a:lnTo>
                      <a:pt x="333" y="221"/>
                    </a:lnTo>
                    <a:lnTo>
                      <a:pt x="337" y="217"/>
                    </a:lnTo>
                    <a:lnTo>
                      <a:pt x="354" y="211"/>
                    </a:lnTo>
                    <a:lnTo>
                      <a:pt x="367" y="199"/>
                    </a:lnTo>
                    <a:lnTo>
                      <a:pt x="376" y="204"/>
                    </a:lnTo>
                    <a:lnTo>
                      <a:pt x="376" y="209"/>
                    </a:lnTo>
                    <a:lnTo>
                      <a:pt x="379" y="211"/>
                    </a:lnTo>
                    <a:lnTo>
                      <a:pt x="385" y="204"/>
                    </a:lnTo>
                    <a:lnTo>
                      <a:pt x="391" y="208"/>
                    </a:lnTo>
                    <a:lnTo>
                      <a:pt x="405" y="194"/>
                    </a:lnTo>
                    <a:lnTo>
                      <a:pt x="414" y="188"/>
                    </a:lnTo>
                    <a:lnTo>
                      <a:pt x="413" y="182"/>
                    </a:lnTo>
                    <a:lnTo>
                      <a:pt x="418" y="174"/>
                    </a:lnTo>
                    <a:lnTo>
                      <a:pt x="417" y="166"/>
                    </a:lnTo>
                    <a:lnTo>
                      <a:pt x="424" y="163"/>
                    </a:lnTo>
                    <a:lnTo>
                      <a:pt x="425" y="156"/>
                    </a:lnTo>
                    <a:lnTo>
                      <a:pt x="425" y="150"/>
                    </a:lnTo>
                    <a:lnTo>
                      <a:pt x="428" y="150"/>
                    </a:lnTo>
                    <a:lnTo>
                      <a:pt x="427" y="142"/>
                    </a:lnTo>
                    <a:lnTo>
                      <a:pt x="422" y="140"/>
                    </a:lnTo>
                    <a:lnTo>
                      <a:pt x="421" y="124"/>
                    </a:lnTo>
                    <a:lnTo>
                      <a:pt x="433" y="114"/>
                    </a:lnTo>
                    <a:lnTo>
                      <a:pt x="434" y="109"/>
                    </a:lnTo>
                    <a:lnTo>
                      <a:pt x="443" y="112"/>
                    </a:lnTo>
                    <a:lnTo>
                      <a:pt x="448" y="98"/>
                    </a:lnTo>
                    <a:lnTo>
                      <a:pt x="455" y="99"/>
                    </a:lnTo>
                    <a:lnTo>
                      <a:pt x="459" y="87"/>
                    </a:lnTo>
                    <a:lnTo>
                      <a:pt x="465" y="86"/>
                    </a:lnTo>
                    <a:lnTo>
                      <a:pt x="462" y="84"/>
                    </a:lnTo>
                    <a:lnTo>
                      <a:pt x="462" y="79"/>
                    </a:lnTo>
                    <a:lnTo>
                      <a:pt x="472" y="66"/>
                    </a:lnTo>
                    <a:lnTo>
                      <a:pt x="473" y="60"/>
                    </a:lnTo>
                    <a:lnTo>
                      <a:pt x="491" y="57"/>
                    </a:lnTo>
                    <a:lnTo>
                      <a:pt x="494" y="44"/>
                    </a:lnTo>
                    <a:lnTo>
                      <a:pt x="496" y="37"/>
                    </a:lnTo>
                    <a:lnTo>
                      <a:pt x="487" y="28"/>
                    </a:lnTo>
                    <a:lnTo>
                      <a:pt x="488" y="26"/>
                    </a:lnTo>
                    <a:lnTo>
                      <a:pt x="487" y="21"/>
                    </a:lnTo>
                    <a:lnTo>
                      <a:pt x="492" y="11"/>
                    </a:lnTo>
                    <a:lnTo>
                      <a:pt x="491" y="4"/>
                    </a:lnTo>
                    <a:lnTo>
                      <a:pt x="492" y="0"/>
                    </a:lnTo>
                    <a:lnTo>
                      <a:pt x="235" y="0"/>
                    </a:lnTo>
                    <a:lnTo>
                      <a:pt x="235" y="4"/>
                    </a:lnTo>
                    <a:lnTo>
                      <a:pt x="230" y="2"/>
                    </a:lnTo>
                    <a:lnTo>
                      <a:pt x="228" y="11"/>
                    </a:lnTo>
                    <a:lnTo>
                      <a:pt x="222" y="5"/>
                    </a:lnTo>
                    <a:lnTo>
                      <a:pt x="219" y="0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66" y="0"/>
                    </a:lnTo>
                    <a:lnTo>
                      <a:pt x="35" y="0"/>
                    </a:lnTo>
                    <a:lnTo>
                      <a:pt x="31" y="6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88" name="任意多边形: 形状 87"/>
            <p:cNvSpPr>
              <a:spLocks noChangeAspect="1"/>
            </p:cNvSpPr>
            <p:nvPr/>
          </p:nvSpPr>
          <p:spPr bwMode="gray">
            <a:xfrm>
              <a:off x="5129196" y="3024686"/>
              <a:ext cx="6361" cy="698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22"/>
                </a:cxn>
                <a:cxn ang="0">
                  <a:pos x="2" y="0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1" y="15"/>
                </a:cxn>
                <a:cxn ang="0">
                  <a:pos x="13" y="13"/>
                </a:cxn>
                <a:cxn ang="0">
                  <a:pos x="19" y="10"/>
                </a:cxn>
                <a:cxn ang="0">
                  <a:pos x="19" y="6"/>
                </a:cxn>
                <a:cxn ang="0">
                  <a:pos x="8" y="0"/>
                </a:cxn>
                <a:cxn ang="0">
                  <a:pos x="3" y="0"/>
                </a:cxn>
              </a:cxnLst>
              <a:rect l="0" t="0" r="r" b="b"/>
              <a:pathLst>
                <a:path w="19" h="22">
                  <a:moveTo>
                    <a:pt x="3" y="0"/>
                  </a:moveTo>
                  <a:lnTo>
                    <a:pt x="3" y="22"/>
                  </a:lnTo>
                  <a:lnTo>
                    <a:pt x="2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5"/>
                  </a:lnTo>
                  <a:lnTo>
                    <a:pt x="13" y="13"/>
                  </a:lnTo>
                  <a:lnTo>
                    <a:pt x="19" y="10"/>
                  </a:lnTo>
                  <a:lnTo>
                    <a:pt x="19" y="6"/>
                  </a:lnTo>
                  <a:lnTo>
                    <a:pt x="8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89" name="任意多边形: 形状 88"/>
            <p:cNvSpPr>
              <a:spLocks noChangeAspect="1"/>
            </p:cNvSpPr>
            <p:nvPr/>
          </p:nvSpPr>
          <p:spPr bwMode="gray">
            <a:xfrm>
              <a:off x="5467895" y="2390840"/>
              <a:ext cx="46115" cy="48892"/>
            </a:xfrm>
            <a:custGeom>
              <a:avLst/>
              <a:gdLst/>
              <a:ahLst/>
              <a:cxnLst>
                <a:cxn ang="0">
                  <a:pos x="82" y="27"/>
                </a:cxn>
                <a:cxn ang="0">
                  <a:pos x="96" y="46"/>
                </a:cxn>
                <a:cxn ang="0">
                  <a:pos x="118" y="55"/>
                </a:cxn>
                <a:cxn ang="0">
                  <a:pos x="128" y="70"/>
                </a:cxn>
                <a:cxn ang="0">
                  <a:pos x="137" y="68"/>
                </a:cxn>
                <a:cxn ang="0">
                  <a:pos x="141" y="90"/>
                </a:cxn>
                <a:cxn ang="0">
                  <a:pos x="130" y="87"/>
                </a:cxn>
                <a:cxn ang="0">
                  <a:pos x="123" y="82"/>
                </a:cxn>
                <a:cxn ang="0">
                  <a:pos x="107" y="81"/>
                </a:cxn>
                <a:cxn ang="0">
                  <a:pos x="97" y="92"/>
                </a:cxn>
                <a:cxn ang="0">
                  <a:pos x="110" y="101"/>
                </a:cxn>
                <a:cxn ang="0">
                  <a:pos x="118" y="112"/>
                </a:cxn>
                <a:cxn ang="0">
                  <a:pos x="129" y="113"/>
                </a:cxn>
                <a:cxn ang="0">
                  <a:pos x="128" y="138"/>
                </a:cxn>
                <a:cxn ang="0">
                  <a:pos x="121" y="140"/>
                </a:cxn>
                <a:cxn ang="0">
                  <a:pos x="110" y="133"/>
                </a:cxn>
                <a:cxn ang="0">
                  <a:pos x="110" y="122"/>
                </a:cxn>
                <a:cxn ang="0">
                  <a:pos x="97" y="128"/>
                </a:cxn>
                <a:cxn ang="0">
                  <a:pos x="75" y="98"/>
                </a:cxn>
                <a:cxn ang="0">
                  <a:pos x="31" y="76"/>
                </a:cxn>
                <a:cxn ang="0">
                  <a:pos x="24" y="62"/>
                </a:cxn>
                <a:cxn ang="0">
                  <a:pos x="10" y="50"/>
                </a:cxn>
                <a:cxn ang="0">
                  <a:pos x="8" y="39"/>
                </a:cxn>
                <a:cxn ang="0">
                  <a:pos x="4" y="33"/>
                </a:cxn>
                <a:cxn ang="0">
                  <a:pos x="4" y="26"/>
                </a:cxn>
                <a:cxn ang="0">
                  <a:pos x="1" y="11"/>
                </a:cxn>
                <a:cxn ang="0">
                  <a:pos x="0" y="7"/>
                </a:cxn>
                <a:cxn ang="0">
                  <a:pos x="15" y="0"/>
                </a:cxn>
                <a:cxn ang="0">
                  <a:pos x="49" y="9"/>
                </a:cxn>
                <a:cxn ang="0">
                  <a:pos x="58" y="5"/>
                </a:cxn>
                <a:cxn ang="0">
                  <a:pos x="75" y="15"/>
                </a:cxn>
                <a:cxn ang="0">
                  <a:pos x="82" y="27"/>
                </a:cxn>
              </a:cxnLst>
              <a:rect l="0" t="0" r="r" b="b"/>
              <a:pathLst>
                <a:path w="141" h="140">
                  <a:moveTo>
                    <a:pt x="82" y="27"/>
                  </a:moveTo>
                  <a:lnTo>
                    <a:pt x="96" y="46"/>
                  </a:lnTo>
                  <a:lnTo>
                    <a:pt x="118" y="55"/>
                  </a:lnTo>
                  <a:lnTo>
                    <a:pt x="128" y="70"/>
                  </a:lnTo>
                  <a:lnTo>
                    <a:pt x="137" y="68"/>
                  </a:lnTo>
                  <a:lnTo>
                    <a:pt x="141" y="90"/>
                  </a:lnTo>
                  <a:lnTo>
                    <a:pt x="130" y="87"/>
                  </a:lnTo>
                  <a:lnTo>
                    <a:pt x="123" y="82"/>
                  </a:lnTo>
                  <a:lnTo>
                    <a:pt x="107" y="81"/>
                  </a:lnTo>
                  <a:lnTo>
                    <a:pt x="97" y="92"/>
                  </a:lnTo>
                  <a:lnTo>
                    <a:pt x="110" y="101"/>
                  </a:lnTo>
                  <a:lnTo>
                    <a:pt x="118" y="112"/>
                  </a:lnTo>
                  <a:lnTo>
                    <a:pt x="129" y="113"/>
                  </a:lnTo>
                  <a:lnTo>
                    <a:pt x="128" y="138"/>
                  </a:lnTo>
                  <a:lnTo>
                    <a:pt x="121" y="140"/>
                  </a:lnTo>
                  <a:lnTo>
                    <a:pt x="110" y="133"/>
                  </a:lnTo>
                  <a:lnTo>
                    <a:pt x="110" y="122"/>
                  </a:lnTo>
                  <a:lnTo>
                    <a:pt x="97" y="128"/>
                  </a:lnTo>
                  <a:lnTo>
                    <a:pt x="75" y="98"/>
                  </a:lnTo>
                  <a:lnTo>
                    <a:pt x="31" y="76"/>
                  </a:lnTo>
                  <a:lnTo>
                    <a:pt x="24" y="62"/>
                  </a:lnTo>
                  <a:lnTo>
                    <a:pt x="10" y="50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1" y="11"/>
                  </a:lnTo>
                  <a:lnTo>
                    <a:pt x="0" y="7"/>
                  </a:lnTo>
                  <a:lnTo>
                    <a:pt x="15" y="0"/>
                  </a:lnTo>
                  <a:lnTo>
                    <a:pt x="49" y="9"/>
                  </a:lnTo>
                  <a:lnTo>
                    <a:pt x="58" y="5"/>
                  </a:lnTo>
                  <a:lnTo>
                    <a:pt x="75" y="15"/>
                  </a:lnTo>
                  <a:lnTo>
                    <a:pt x="82" y="2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90" name="任意多边形: 形状 89"/>
            <p:cNvSpPr>
              <a:spLocks noChangeAspect="1"/>
            </p:cNvSpPr>
            <p:nvPr/>
          </p:nvSpPr>
          <p:spPr bwMode="gray">
            <a:xfrm>
              <a:off x="5407470" y="2504338"/>
              <a:ext cx="46115" cy="34923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44" y="51"/>
                </a:cxn>
                <a:cxn ang="0">
                  <a:pos x="146" y="69"/>
                </a:cxn>
                <a:cxn ang="0">
                  <a:pos x="134" y="78"/>
                </a:cxn>
                <a:cxn ang="0">
                  <a:pos x="123" y="79"/>
                </a:cxn>
                <a:cxn ang="0">
                  <a:pos x="116" y="76"/>
                </a:cxn>
                <a:cxn ang="0">
                  <a:pos x="112" y="86"/>
                </a:cxn>
                <a:cxn ang="0">
                  <a:pos x="94" y="80"/>
                </a:cxn>
                <a:cxn ang="0">
                  <a:pos x="76" y="87"/>
                </a:cxn>
                <a:cxn ang="0">
                  <a:pos x="32" y="98"/>
                </a:cxn>
                <a:cxn ang="0">
                  <a:pos x="10" y="102"/>
                </a:cxn>
                <a:cxn ang="0">
                  <a:pos x="0" y="100"/>
                </a:cxn>
                <a:cxn ang="0">
                  <a:pos x="1" y="82"/>
                </a:cxn>
                <a:cxn ang="0">
                  <a:pos x="4" y="70"/>
                </a:cxn>
                <a:cxn ang="0">
                  <a:pos x="25" y="58"/>
                </a:cxn>
                <a:cxn ang="0">
                  <a:pos x="46" y="39"/>
                </a:cxn>
                <a:cxn ang="0">
                  <a:pos x="51" y="33"/>
                </a:cxn>
                <a:cxn ang="0">
                  <a:pos x="91" y="22"/>
                </a:cxn>
                <a:cxn ang="0">
                  <a:pos x="105" y="9"/>
                </a:cxn>
                <a:cxn ang="0">
                  <a:pos x="118" y="0"/>
                </a:cxn>
                <a:cxn ang="0">
                  <a:pos x="123" y="8"/>
                </a:cxn>
                <a:cxn ang="0">
                  <a:pos x="140" y="22"/>
                </a:cxn>
                <a:cxn ang="0">
                  <a:pos x="144" y="31"/>
                </a:cxn>
              </a:cxnLst>
              <a:rect l="0" t="0" r="r" b="b"/>
              <a:pathLst>
                <a:path w="146" h="102">
                  <a:moveTo>
                    <a:pt x="144" y="31"/>
                  </a:moveTo>
                  <a:lnTo>
                    <a:pt x="144" y="51"/>
                  </a:lnTo>
                  <a:lnTo>
                    <a:pt x="146" y="69"/>
                  </a:lnTo>
                  <a:lnTo>
                    <a:pt x="134" y="78"/>
                  </a:lnTo>
                  <a:lnTo>
                    <a:pt x="123" y="79"/>
                  </a:lnTo>
                  <a:lnTo>
                    <a:pt x="116" y="76"/>
                  </a:lnTo>
                  <a:lnTo>
                    <a:pt x="112" y="86"/>
                  </a:lnTo>
                  <a:lnTo>
                    <a:pt x="94" y="80"/>
                  </a:lnTo>
                  <a:lnTo>
                    <a:pt x="76" y="87"/>
                  </a:lnTo>
                  <a:lnTo>
                    <a:pt x="32" y="98"/>
                  </a:lnTo>
                  <a:lnTo>
                    <a:pt x="10" y="102"/>
                  </a:lnTo>
                  <a:lnTo>
                    <a:pt x="0" y="100"/>
                  </a:lnTo>
                  <a:lnTo>
                    <a:pt x="1" y="82"/>
                  </a:lnTo>
                  <a:lnTo>
                    <a:pt x="4" y="70"/>
                  </a:lnTo>
                  <a:lnTo>
                    <a:pt x="25" y="58"/>
                  </a:lnTo>
                  <a:lnTo>
                    <a:pt x="46" y="39"/>
                  </a:lnTo>
                  <a:lnTo>
                    <a:pt x="51" y="33"/>
                  </a:lnTo>
                  <a:lnTo>
                    <a:pt x="91" y="22"/>
                  </a:lnTo>
                  <a:lnTo>
                    <a:pt x="105" y="9"/>
                  </a:lnTo>
                  <a:lnTo>
                    <a:pt x="118" y="0"/>
                  </a:lnTo>
                  <a:lnTo>
                    <a:pt x="123" y="8"/>
                  </a:lnTo>
                  <a:lnTo>
                    <a:pt x="140" y="22"/>
                  </a:lnTo>
                  <a:lnTo>
                    <a:pt x="144" y="3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91" name="任意多边形: 形状 90"/>
            <p:cNvSpPr>
              <a:spLocks noChangeAspect="1"/>
            </p:cNvSpPr>
            <p:nvPr/>
          </p:nvSpPr>
          <p:spPr bwMode="gray">
            <a:xfrm>
              <a:off x="5130786" y="3019448"/>
              <a:ext cx="14312" cy="5239"/>
            </a:xfrm>
            <a:custGeom>
              <a:avLst/>
              <a:gdLst/>
              <a:ahLst/>
              <a:cxnLst>
                <a:cxn ang="0">
                  <a:pos x="44" y="4"/>
                </a:cxn>
                <a:cxn ang="0">
                  <a:pos x="41" y="6"/>
                </a:cxn>
                <a:cxn ang="0">
                  <a:pos x="14" y="0"/>
                </a:cxn>
                <a:cxn ang="0">
                  <a:pos x="5" y="0"/>
                </a:cxn>
                <a:cxn ang="0">
                  <a:pos x="0" y="3"/>
                </a:cxn>
                <a:cxn ang="0">
                  <a:pos x="1" y="9"/>
                </a:cxn>
                <a:cxn ang="0">
                  <a:pos x="6" y="15"/>
                </a:cxn>
                <a:cxn ang="0">
                  <a:pos x="15" y="15"/>
                </a:cxn>
                <a:cxn ang="0">
                  <a:pos x="25" y="15"/>
                </a:cxn>
                <a:cxn ang="0">
                  <a:pos x="25" y="10"/>
                </a:cxn>
                <a:cxn ang="0">
                  <a:pos x="27" y="6"/>
                </a:cxn>
                <a:cxn ang="0">
                  <a:pos x="41" y="7"/>
                </a:cxn>
                <a:cxn ang="0">
                  <a:pos x="44" y="4"/>
                </a:cxn>
              </a:cxnLst>
              <a:rect l="0" t="0" r="r" b="b"/>
              <a:pathLst>
                <a:path w="44" h="15">
                  <a:moveTo>
                    <a:pt x="44" y="4"/>
                  </a:moveTo>
                  <a:lnTo>
                    <a:pt x="41" y="6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1" y="9"/>
                  </a:lnTo>
                  <a:lnTo>
                    <a:pt x="6" y="15"/>
                  </a:lnTo>
                  <a:lnTo>
                    <a:pt x="15" y="15"/>
                  </a:lnTo>
                  <a:lnTo>
                    <a:pt x="25" y="15"/>
                  </a:lnTo>
                  <a:lnTo>
                    <a:pt x="25" y="10"/>
                  </a:lnTo>
                  <a:lnTo>
                    <a:pt x="27" y="6"/>
                  </a:lnTo>
                  <a:lnTo>
                    <a:pt x="41" y="7"/>
                  </a:lnTo>
                  <a:lnTo>
                    <a:pt x="44" y="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92" name="任意多边形: 形状 91"/>
            <p:cNvSpPr>
              <a:spLocks noChangeAspect="1"/>
            </p:cNvSpPr>
            <p:nvPr/>
          </p:nvSpPr>
          <p:spPr bwMode="gray">
            <a:xfrm>
              <a:off x="4625121" y="1795408"/>
              <a:ext cx="965216" cy="1225786"/>
            </a:xfrm>
            <a:custGeom>
              <a:avLst/>
              <a:gdLst/>
              <a:ahLst/>
              <a:cxnLst>
                <a:cxn ang="0">
                  <a:pos x="334" y="269"/>
                </a:cxn>
                <a:cxn ang="0">
                  <a:pos x="56" y="423"/>
                </a:cxn>
                <a:cxn ang="0">
                  <a:pos x="87" y="620"/>
                </a:cxn>
                <a:cxn ang="0">
                  <a:pos x="345" y="649"/>
                </a:cxn>
                <a:cxn ang="0">
                  <a:pos x="370" y="802"/>
                </a:cxn>
                <a:cxn ang="0">
                  <a:pos x="203" y="910"/>
                </a:cxn>
                <a:cxn ang="0">
                  <a:pos x="382" y="1005"/>
                </a:cxn>
                <a:cxn ang="0">
                  <a:pos x="663" y="1060"/>
                </a:cxn>
                <a:cxn ang="0">
                  <a:pos x="789" y="1212"/>
                </a:cxn>
                <a:cxn ang="0">
                  <a:pos x="914" y="1457"/>
                </a:cxn>
                <a:cxn ang="0">
                  <a:pos x="957" y="1666"/>
                </a:cxn>
                <a:cxn ang="0">
                  <a:pos x="946" y="1937"/>
                </a:cxn>
                <a:cxn ang="0">
                  <a:pos x="1155" y="1924"/>
                </a:cxn>
                <a:cxn ang="0">
                  <a:pos x="1212" y="2100"/>
                </a:cxn>
                <a:cxn ang="0">
                  <a:pos x="1198" y="2196"/>
                </a:cxn>
                <a:cxn ang="0">
                  <a:pos x="1193" y="2371"/>
                </a:cxn>
                <a:cxn ang="0">
                  <a:pos x="1189" y="2458"/>
                </a:cxn>
                <a:cxn ang="0">
                  <a:pos x="1066" y="2539"/>
                </a:cxn>
                <a:cxn ang="0">
                  <a:pos x="1064" y="2750"/>
                </a:cxn>
                <a:cxn ang="0">
                  <a:pos x="1125" y="2895"/>
                </a:cxn>
                <a:cxn ang="0">
                  <a:pos x="1211" y="2960"/>
                </a:cxn>
                <a:cxn ang="0">
                  <a:pos x="1195" y="3116"/>
                </a:cxn>
                <a:cxn ang="0">
                  <a:pos x="1279" y="3272"/>
                </a:cxn>
                <a:cxn ang="0">
                  <a:pos x="1338" y="3337"/>
                </a:cxn>
                <a:cxn ang="0">
                  <a:pos x="1363" y="3416"/>
                </a:cxn>
                <a:cxn ang="0">
                  <a:pos x="1470" y="3433"/>
                </a:cxn>
                <a:cxn ang="0">
                  <a:pos x="1537" y="3452"/>
                </a:cxn>
                <a:cxn ang="0">
                  <a:pos x="1629" y="3467"/>
                </a:cxn>
                <a:cxn ang="0">
                  <a:pos x="1687" y="3305"/>
                </a:cxn>
                <a:cxn ang="0">
                  <a:pos x="1689" y="3152"/>
                </a:cxn>
                <a:cxn ang="0">
                  <a:pos x="1764" y="3101"/>
                </a:cxn>
                <a:cxn ang="0">
                  <a:pos x="1753" y="2943"/>
                </a:cxn>
                <a:cxn ang="0">
                  <a:pos x="1812" y="2852"/>
                </a:cxn>
                <a:cxn ang="0">
                  <a:pos x="1901" y="2792"/>
                </a:cxn>
                <a:cxn ang="0">
                  <a:pos x="1930" y="2799"/>
                </a:cxn>
                <a:cxn ang="0">
                  <a:pos x="2028" y="2774"/>
                </a:cxn>
                <a:cxn ang="0">
                  <a:pos x="2118" y="2690"/>
                </a:cxn>
                <a:cxn ang="0">
                  <a:pos x="2174" y="2551"/>
                </a:cxn>
                <a:cxn ang="0">
                  <a:pos x="2221" y="2438"/>
                </a:cxn>
                <a:cxn ang="0">
                  <a:pos x="2324" y="2497"/>
                </a:cxn>
                <a:cxn ang="0">
                  <a:pos x="2398" y="2454"/>
                </a:cxn>
                <a:cxn ang="0">
                  <a:pos x="2533" y="2404"/>
                </a:cxn>
                <a:cxn ang="0">
                  <a:pos x="2608" y="2324"/>
                </a:cxn>
                <a:cxn ang="0">
                  <a:pos x="2693" y="2260"/>
                </a:cxn>
                <a:cxn ang="0">
                  <a:pos x="2744" y="2191"/>
                </a:cxn>
                <a:cxn ang="0">
                  <a:pos x="2518" y="2132"/>
                </a:cxn>
                <a:cxn ang="0">
                  <a:pos x="2535" y="1960"/>
                </a:cxn>
                <a:cxn ang="0">
                  <a:pos x="2675" y="2082"/>
                </a:cxn>
                <a:cxn ang="0">
                  <a:pos x="2798" y="2021"/>
                </a:cxn>
                <a:cxn ang="0">
                  <a:pos x="2734" y="1919"/>
                </a:cxn>
                <a:cxn ang="0">
                  <a:pos x="2637" y="1764"/>
                </a:cxn>
                <a:cxn ang="0">
                  <a:pos x="2526" y="1666"/>
                </a:cxn>
                <a:cxn ang="0">
                  <a:pos x="2780" y="1635"/>
                </a:cxn>
                <a:cxn ang="0">
                  <a:pos x="2761" y="1433"/>
                </a:cxn>
                <a:cxn ang="0">
                  <a:pos x="2855" y="1350"/>
                </a:cxn>
                <a:cxn ang="0">
                  <a:pos x="2914" y="1260"/>
                </a:cxn>
                <a:cxn ang="0">
                  <a:pos x="2866" y="1034"/>
                </a:cxn>
                <a:cxn ang="0">
                  <a:pos x="2763" y="931"/>
                </a:cxn>
                <a:cxn ang="0">
                  <a:pos x="3000" y="845"/>
                </a:cxn>
                <a:cxn ang="0">
                  <a:pos x="2868" y="650"/>
                </a:cxn>
                <a:cxn ang="0">
                  <a:pos x="2831" y="472"/>
                </a:cxn>
                <a:cxn ang="0">
                  <a:pos x="2931" y="232"/>
                </a:cxn>
                <a:cxn ang="0">
                  <a:pos x="3035" y="0"/>
                </a:cxn>
              </a:cxnLst>
              <a:rect l="0" t="0" r="r" b="b"/>
              <a:pathLst>
                <a:path w="3035" h="3510">
                  <a:moveTo>
                    <a:pt x="430" y="18"/>
                  </a:moveTo>
                  <a:lnTo>
                    <a:pt x="443" y="28"/>
                  </a:lnTo>
                  <a:lnTo>
                    <a:pt x="454" y="26"/>
                  </a:lnTo>
                  <a:lnTo>
                    <a:pt x="467" y="50"/>
                  </a:lnTo>
                  <a:lnTo>
                    <a:pt x="458" y="63"/>
                  </a:lnTo>
                  <a:lnTo>
                    <a:pt x="442" y="66"/>
                  </a:lnTo>
                  <a:lnTo>
                    <a:pt x="427" y="63"/>
                  </a:lnTo>
                  <a:lnTo>
                    <a:pt x="420" y="93"/>
                  </a:lnTo>
                  <a:lnTo>
                    <a:pt x="430" y="101"/>
                  </a:lnTo>
                  <a:lnTo>
                    <a:pt x="438" y="117"/>
                  </a:lnTo>
                  <a:lnTo>
                    <a:pt x="442" y="131"/>
                  </a:lnTo>
                  <a:lnTo>
                    <a:pt x="442" y="147"/>
                  </a:lnTo>
                  <a:lnTo>
                    <a:pt x="443" y="157"/>
                  </a:lnTo>
                  <a:lnTo>
                    <a:pt x="424" y="183"/>
                  </a:lnTo>
                  <a:lnTo>
                    <a:pt x="416" y="204"/>
                  </a:lnTo>
                  <a:lnTo>
                    <a:pt x="406" y="212"/>
                  </a:lnTo>
                  <a:lnTo>
                    <a:pt x="382" y="255"/>
                  </a:lnTo>
                  <a:lnTo>
                    <a:pt x="377" y="276"/>
                  </a:lnTo>
                  <a:lnTo>
                    <a:pt x="368" y="283"/>
                  </a:lnTo>
                  <a:lnTo>
                    <a:pt x="363" y="278"/>
                  </a:lnTo>
                  <a:lnTo>
                    <a:pt x="351" y="278"/>
                  </a:lnTo>
                  <a:lnTo>
                    <a:pt x="334" y="269"/>
                  </a:lnTo>
                  <a:lnTo>
                    <a:pt x="322" y="278"/>
                  </a:lnTo>
                  <a:lnTo>
                    <a:pt x="311" y="258"/>
                  </a:lnTo>
                  <a:lnTo>
                    <a:pt x="275" y="274"/>
                  </a:lnTo>
                  <a:lnTo>
                    <a:pt x="274" y="284"/>
                  </a:lnTo>
                  <a:lnTo>
                    <a:pt x="263" y="278"/>
                  </a:lnTo>
                  <a:lnTo>
                    <a:pt x="231" y="285"/>
                  </a:lnTo>
                  <a:lnTo>
                    <a:pt x="204" y="305"/>
                  </a:lnTo>
                  <a:lnTo>
                    <a:pt x="195" y="314"/>
                  </a:lnTo>
                  <a:lnTo>
                    <a:pt x="201" y="325"/>
                  </a:lnTo>
                  <a:lnTo>
                    <a:pt x="217" y="330"/>
                  </a:lnTo>
                  <a:lnTo>
                    <a:pt x="216" y="343"/>
                  </a:lnTo>
                  <a:lnTo>
                    <a:pt x="199" y="337"/>
                  </a:lnTo>
                  <a:lnTo>
                    <a:pt x="191" y="341"/>
                  </a:lnTo>
                  <a:lnTo>
                    <a:pt x="189" y="350"/>
                  </a:lnTo>
                  <a:lnTo>
                    <a:pt x="183" y="355"/>
                  </a:lnTo>
                  <a:lnTo>
                    <a:pt x="153" y="357"/>
                  </a:lnTo>
                  <a:lnTo>
                    <a:pt x="140" y="370"/>
                  </a:lnTo>
                  <a:lnTo>
                    <a:pt x="114" y="378"/>
                  </a:lnTo>
                  <a:lnTo>
                    <a:pt x="106" y="411"/>
                  </a:lnTo>
                  <a:lnTo>
                    <a:pt x="87" y="402"/>
                  </a:lnTo>
                  <a:lnTo>
                    <a:pt x="65" y="409"/>
                  </a:lnTo>
                  <a:lnTo>
                    <a:pt x="56" y="423"/>
                  </a:lnTo>
                  <a:lnTo>
                    <a:pt x="32" y="432"/>
                  </a:lnTo>
                  <a:lnTo>
                    <a:pt x="18" y="443"/>
                  </a:lnTo>
                  <a:lnTo>
                    <a:pt x="15" y="458"/>
                  </a:lnTo>
                  <a:lnTo>
                    <a:pt x="16" y="464"/>
                  </a:lnTo>
                  <a:lnTo>
                    <a:pt x="5" y="485"/>
                  </a:lnTo>
                  <a:lnTo>
                    <a:pt x="6" y="494"/>
                  </a:lnTo>
                  <a:lnTo>
                    <a:pt x="26" y="499"/>
                  </a:lnTo>
                  <a:lnTo>
                    <a:pt x="13" y="504"/>
                  </a:lnTo>
                  <a:lnTo>
                    <a:pt x="13" y="510"/>
                  </a:lnTo>
                  <a:lnTo>
                    <a:pt x="10" y="526"/>
                  </a:lnTo>
                  <a:lnTo>
                    <a:pt x="0" y="529"/>
                  </a:lnTo>
                  <a:lnTo>
                    <a:pt x="4" y="540"/>
                  </a:lnTo>
                  <a:lnTo>
                    <a:pt x="18" y="555"/>
                  </a:lnTo>
                  <a:lnTo>
                    <a:pt x="33" y="563"/>
                  </a:lnTo>
                  <a:lnTo>
                    <a:pt x="37" y="572"/>
                  </a:lnTo>
                  <a:lnTo>
                    <a:pt x="37" y="586"/>
                  </a:lnTo>
                  <a:lnTo>
                    <a:pt x="39" y="591"/>
                  </a:lnTo>
                  <a:lnTo>
                    <a:pt x="58" y="601"/>
                  </a:lnTo>
                  <a:lnTo>
                    <a:pt x="65" y="598"/>
                  </a:lnTo>
                  <a:lnTo>
                    <a:pt x="76" y="607"/>
                  </a:lnTo>
                  <a:lnTo>
                    <a:pt x="91" y="608"/>
                  </a:lnTo>
                  <a:lnTo>
                    <a:pt x="87" y="620"/>
                  </a:lnTo>
                  <a:lnTo>
                    <a:pt x="92" y="634"/>
                  </a:lnTo>
                  <a:lnTo>
                    <a:pt x="114" y="630"/>
                  </a:lnTo>
                  <a:lnTo>
                    <a:pt x="155" y="614"/>
                  </a:lnTo>
                  <a:lnTo>
                    <a:pt x="134" y="641"/>
                  </a:lnTo>
                  <a:lnTo>
                    <a:pt x="128" y="660"/>
                  </a:lnTo>
                  <a:lnTo>
                    <a:pt x="160" y="660"/>
                  </a:lnTo>
                  <a:lnTo>
                    <a:pt x="180" y="649"/>
                  </a:lnTo>
                  <a:lnTo>
                    <a:pt x="180" y="657"/>
                  </a:lnTo>
                  <a:lnTo>
                    <a:pt x="153" y="678"/>
                  </a:lnTo>
                  <a:lnTo>
                    <a:pt x="158" y="693"/>
                  </a:lnTo>
                  <a:lnTo>
                    <a:pt x="196" y="709"/>
                  </a:lnTo>
                  <a:lnTo>
                    <a:pt x="214" y="711"/>
                  </a:lnTo>
                  <a:lnTo>
                    <a:pt x="236" y="700"/>
                  </a:lnTo>
                  <a:lnTo>
                    <a:pt x="237" y="685"/>
                  </a:lnTo>
                  <a:lnTo>
                    <a:pt x="230" y="663"/>
                  </a:lnTo>
                  <a:lnTo>
                    <a:pt x="239" y="660"/>
                  </a:lnTo>
                  <a:lnTo>
                    <a:pt x="253" y="678"/>
                  </a:lnTo>
                  <a:lnTo>
                    <a:pt x="258" y="694"/>
                  </a:lnTo>
                  <a:lnTo>
                    <a:pt x="289" y="694"/>
                  </a:lnTo>
                  <a:lnTo>
                    <a:pt x="314" y="688"/>
                  </a:lnTo>
                  <a:lnTo>
                    <a:pt x="329" y="663"/>
                  </a:lnTo>
                  <a:lnTo>
                    <a:pt x="345" y="649"/>
                  </a:lnTo>
                  <a:lnTo>
                    <a:pt x="356" y="646"/>
                  </a:lnTo>
                  <a:lnTo>
                    <a:pt x="354" y="658"/>
                  </a:lnTo>
                  <a:lnTo>
                    <a:pt x="340" y="666"/>
                  </a:lnTo>
                  <a:lnTo>
                    <a:pt x="345" y="673"/>
                  </a:lnTo>
                  <a:lnTo>
                    <a:pt x="352" y="671"/>
                  </a:lnTo>
                  <a:lnTo>
                    <a:pt x="360" y="658"/>
                  </a:lnTo>
                  <a:lnTo>
                    <a:pt x="375" y="655"/>
                  </a:lnTo>
                  <a:lnTo>
                    <a:pt x="379" y="665"/>
                  </a:lnTo>
                  <a:lnTo>
                    <a:pt x="381" y="678"/>
                  </a:lnTo>
                  <a:lnTo>
                    <a:pt x="393" y="688"/>
                  </a:lnTo>
                  <a:lnTo>
                    <a:pt x="389" y="706"/>
                  </a:lnTo>
                  <a:lnTo>
                    <a:pt x="381" y="716"/>
                  </a:lnTo>
                  <a:lnTo>
                    <a:pt x="365" y="714"/>
                  </a:lnTo>
                  <a:lnTo>
                    <a:pt x="356" y="725"/>
                  </a:lnTo>
                  <a:lnTo>
                    <a:pt x="359" y="736"/>
                  </a:lnTo>
                  <a:lnTo>
                    <a:pt x="365" y="747"/>
                  </a:lnTo>
                  <a:lnTo>
                    <a:pt x="395" y="763"/>
                  </a:lnTo>
                  <a:lnTo>
                    <a:pt x="398" y="769"/>
                  </a:lnTo>
                  <a:lnTo>
                    <a:pt x="397" y="776"/>
                  </a:lnTo>
                  <a:lnTo>
                    <a:pt x="391" y="785"/>
                  </a:lnTo>
                  <a:lnTo>
                    <a:pt x="373" y="791"/>
                  </a:lnTo>
                  <a:lnTo>
                    <a:pt x="370" y="802"/>
                  </a:lnTo>
                  <a:lnTo>
                    <a:pt x="360" y="803"/>
                  </a:lnTo>
                  <a:lnTo>
                    <a:pt x="346" y="796"/>
                  </a:lnTo>
                  <a:lnTo>
                    <a:pt x="289" y="781"/>
                  </a:lnTo>
                  <a:lnTo>
                    <a:pt x="258" y="789"/>
                  </a:lnTo>
                  <a:lnTo>
                    <a:pt x="203" y="776"/>
                  </a:lnTo>
                  <a:lnTo>
                    <a:pt x="146" y="774"/>
                  </a:lnTo>
                  <a:lnTo>
                    <a:pt x="117" y="787"/>
                  </a:lnTo>
                  <a:lnTo>
                    <a:pt x="119" y="797"/>
                  </a:lnTo>
                  <a:lnTo>
                    <a:pt x="106" y="800"/>
                  </a:lnTo>
                  <a:lnTo>
                    <a:pt x="88" y="829"/>
                  </a:lnTo>
                  <a:lnTo>
                    <a:pt x="81" y="840"/>
                  </a:lnTo>
                  <a:lnTo>
                    <a:pt x="87" y="838"/>
                  </a:lnTo>
                  <a:lnTo>
                    <a:pt x="110" y="851"/>
                  </a:lnTo>
                  <a:lnTo>
                    <a:pt x="114" y="860"/>
                  </a:lnTo>
                  <a:lnTo>
                    <a:pt x="113" y="872"/>
                  </a:lnTo>
                  <a:lnTo>
                    <a:pt x="129" y="884"/>
                  </a:lnTo>
                  <a:lnTo>
                    <a:pt x="149" y="881"/>
                  </a:lnTo>
                  <a:lnTo>
                    <a:pt x="173" y="828"/>
                  </a:lnTo>
                  <a:lnTo>
                    <a:pt x="179" y="833"/>
                  </a:lnTo>
                  <a:lnTo>
                    <a:pt x="160" y="870"/>
                  </a:lnTo>
                  <a:lnTo>
                    <a:pt x="166" y="894"/>
                  </a:lnTo>
                  <a:lnTo>
                    <a:pt x="203" y="910"/>
                  </a:lnTo>
                  <a:lnTo>
                    <a:pt x="233" y="915"/>
                  </a:lnTo>
                  <a:lnTo>
                    <a:pt x="262" y="909"/>
                  </a:lnTo>
                  <a:lnTo>
                    <a:pt x="260" y="924"/>
                  </a:lnTo>
                  <a:lnTo>
                    <a:pt x="243" y="937"/>
                  </a:lnTo>
                  <a:lnTo>
                    <a:pt x="222" y="937"/>
                  </a:lnTo>
                  <a:lnTo>
                    <a:pt x="185" y="976"/>
                  </a:lnTo>
                  <a:lnTo>
                    <a:pt x="198" y="996"/>
                  </a:lnTo>
                  <a:lnTo>
                    <a:pt x="214" y="1012"/>
                  </a:lnTo>
                  <a:lnTo>
                    <a:pt x="225" y="1031"/>
                  </a:lnTo>
                  <a:lnTo>
                    <a:pt x="262" y="1061"/>
                  </a:lnTo>
                  <a:lnTo>
                    <a:pt x="292" y="1070"/>
                  </a:lnTo>
                  <a:lnTo>
                    <a:pt x="309" y="1081"/>
                  </a:lnTo>
                  <a:lnTo>
                    <a:pt x="336" y="1087"/>
                  </a:lnTo>
                  <a:lnTo>
                    <a:pt x="362" y="1099"/>
                  </a:lnTo>
                  <a:lnTo>
                    <a:pt x="329" y="1048"/>
                  </a:lnTo>
                  <a:lnTo>
                    <a:pt x="313" y="1037"/>
                  </a:lnTo>
                  <a:lnTo>
                    <a:pt x="328" y="1016"/>
                  </a:lnTo>
                  <a:lnTo>
                    <a:pt x="340" y="1016"/>
                  </a:lnTo>
                  <a:lnTo>
                    <a:pt x="357" y="1043"/>
                  </a:lnTo>
                  <a:lnTo>
                    <a:pt x="368" y="1044"/>
                  </a:lnTo>
                  <a:lnTo>
                    <a:pt x="372" y="1024"/>
                  </a:lnTo>
                  <a:lnTo>
                    <a:pt x="382" y="1005"/>
                  </a:lnTo>
                  <a:lnTo>
                    <a:pt x="410" y="1015"/>
                  </a:lnTo>
                  <a:lnTo>
                    <a:pt x="404" y="1028"/>
                  </a:lnTo>
                  <a:lnTo>
                    <a:pt x="402" y="1054"/>
                  </a:lnTo>
                  <a:lnTo>
                    <a:pt x="419" y="1071"/>
                  </a:lnTo>
                  <a:lnTo>
                    <a:pt x="430" y="1062"/>
                  </a:lnTo>
                  <a:lnTo>
                    <a:pt x="440" y="1042"/>
                  </a:lnTo>
                  <a:lnTo>
                    <a:pt x="453" y="1034"/>
                  </a:lnTo>
                  <a:lnTo>
                    <a:pt x="462" y="1038"/>
                  </a:lnTo>
                  <a:lnTo>
                    <a:pt x="465" y="1023"/>
                  </a:lnTo>
                  <a:lnTo>
                    <a:pt x="476" y="1010"/>
                  </a:lnTo>
                  <a:lnTo>
                    <a:pt x="491" y="1001"/>
                  </a:lnTo>
                  <a:lnTo>
                    <a:pt x="491" y="1021"/>
                  </a:lnTo>
                  <a:lnTo>
                    <a:pt x="502" y="1039"/>
                  </a:lnTo>
                  <a:lnTo>
                    <a:pt x="521" y="1022"/>
                  </a:lnTo>
                  <a:lnTo>
                    <a:pt x="534" y="992"/>
                  </a:lnTo>
                  <a:lnTo>
                    <a:pt x="554" y="997"/>
                  </a:lnTo>
                  <a:lnTo>
                    <a:pt x="562" y="1018"/>
                  </a:lnTo>
                  <a:lnTo>
                    <a:pt x="575" y="1024"/>
                  </a:lnTo>
                  <a:lnTo>
                    <a:pt x="581" y="1019"/>
                  </a:lnTo>
                  <a:lnTo>
                    <a:pt x="593" y="1021"/>
                  </a:lnTo>
                  <a:lnTo>
                    <a:pt x="657" y="1040"/>
                  </a:lnTo>
                  <a:lnTo>
                    <a:pt x="663" y="1060"/>
                  </a:lnTo>
                  <a:lnTo>
                    <a:pt x="671" y="1066"/>
                  </a:lnTo>
                  <a:lnTo>
                    <a:pt x="672" y="1075"/>
                  </a:lnTo>
                  <a:lnTo>
                    <a:pt x="672" y="1054"/>
                  </a:lnTo>
                  <a:lnTo>
                    <a:pt x="673" y="1054"/>
                  </a:lnTo>
                  <a:lnTo>
                    <a:pt x="698" y="1075"/>
                  </a:lnTo>
                  <a:lnTo>
                    <a:pt x="715" y="1085"/>
                  </a:lnTo>
                  <a:lnTo>
                    <a:pt x="723" y="1082"/>
                  </a:lnTo>
                  <a:lnTo>
                    <a:pt x="727" y="1092"/>
                  </a:lnTo>
                  <a:lnTo>
                    <a:pt x="725" y="1118"/>
                  </a:lnTo>
                  <a:lnTo>
                    <a:pt x="737" y="1115"/>
                  </a:lnTo>
                  <a:lnTo>
                    <a:pt x="750" y="1099"/>
                  </a:lnTo>
                  <a:lnTo>
                    <a:pt x="758" y="1121"/>
                  </a:lnTo>
                  <a:lnTo>
                    <a:pt x="763" y="1123"/>
                  </a:lnTo>
                  <a:lnTo>
                    <a:pt x="771" y="1132"/>
                  </a:lnTo>
                  <a:lnTo>
                    <a:pt x="787" y="1128"/>
                  </a:lnTo>
                  <a:lnTo>
                    <a:pt x="791" y="1140"/>
                  </a:lnTo>
                  <a:lnTo>
                    <a:pt x="798" y="1153"/>
                  </a:lnTo>
                  <a:lnTo>
                    <a:pt x="800" y="1166"/>
                  </a:lnTo>
                  <a:lnTo>
                    <a:pt x="803" y="1169"/>
                  </a:lnTo>
                  <a:lnTo>
                    <a:pt x="802" y="1180"/>
                  </a:lnTo>
                  <a:lnTo>
                    <a:pt x="792" y="1199"/>
                  </a:lnTo>
                  <a:lnTo>
                    <a:pt x="789" y="1212"/>
                  </a:lnTo>
                  <a:lnTo>
                    <a:pt x="800" y="1200"/>
                  </a:lnTo>
                  <a:lnTo>
                    <a:pt x="802" y="1215"/>
                  </a:lnTo>
                  <a:lnTo>
                    <a:pt x="801" y="1221"/>
                  </a:lnTo>
                  <a:lnTo>
                    <a:pt x="812" y="1241"/>
                  </a:lnTo>
                  <a:lnTo>
                    <a:pt x="814" y="1261"/>
                  </a:lnTo>
                  <a:lnTo>
                    <a:pt x="823" y="1275"/>
                  </a:lnTo>
                  <a:lnTo>
                    <a:pt x="877" y="1314"/>
                  </a:lnTo>
                  <a:lnTo>
                    <a:pt x="878" y="1322"/>
                  </a:lnTo>
                  <a:lnTo>
                    <a:pt x="871" y="1329"/>
                  </a:lnTo>
                  <a:lnTo>
                    <a:pt x="867" y="1336"/>
                  </a:lnTo>
                  <a:lnTo>
                    <a:pt x="872" y="1349"/>
                  </a:lnTo>
                  <a:lnTo>
                    <a:pt x="886" y="1352"/>
                  </a:lnTo>
                  <a:lnTo>
                    <a:pt x="914" y="1392"/>
                  </a:lnTo>
                  <a:lnTo>
                    <a:pt x="906" y="1397"/>
                  </a:lnTo>
                  <a:lnTo>
                    <a:pt x="882" y="1404"/>
                  </a:lnTo>
                  <a:lnTo>
                    <a:pt x="900" y="1409"/>
                  </a:lnTo>
                  <a:lnTo>
                    <a:pt x="913" y="1406"/>
                  </a:lnTo>
                  <a:lnTo>
                    <a:pt x="915" y="1422"/>
                  </a:lnTo>
                  <a:lnTo>
                    <a:pt x="892" y="1422"/>
                  </a:lnTo>
                  <a:lnTo>
                    <a:pt x="915" y="1433"/>
                  </a:lnTo>
                  <a:lnTo>
                    <a:pt x="918" y="1440"/>
                  </a:lnTo>
                  <a:lnTo>
                    <a:pt x="914" y="1457"/>
                  </a:lnTo>
                  <a:lnTo>
                    <a:pt x="911" y="1483"/>
                  </a:lnTo>
                  <a:lnTo>
                    <a:pt x="922" y="1480"/>
                  </a:lnTo>
                  <a:lnTo>
                    <a:pt x="930" y="1489"/>
                  </a:lnTo>
                  <a:lnTo>
                    <a:pt x="921" y="1501"/>
                  </a:lnTo>
                  <a:lnTo>
                    <a:pt x="941" y="1521"/>
                  </a:lnTo>
                  <a:lnTo>
                    <a:pt x="937" y="1542"/>
                  </a:lnTo>
                  <a:lnTo>
                    <a:pt x="938" y="1549"/>
                  </a:lnTo>
                  <a:lnTo>
                    <a:pt x="929" y="1544"/>
                  </a:lnTo>
                  <a:lnTo>
                    <a:pt x="927" y="1555"/>
                  </a:lnTo>
                  <a:lnTo>
                    <a:pt x="929" y="1564"/>
                  </a:lnTo>
                  <a:lnTo>
                    <a:pt x="952" y="1581"/>
                  </a:lnTo>
                  <a:lnTo>
                    <a:pt x="954" y="1587"/>
                  </a:lnTo>
                  <a:lnTo>
                    <a:pt x="956" y="1597"/>
                  </a:lnTo>
                  <a:lnTo>
                    <a:pt x="949" y="1618"/>
                  </a:lnTo>
                  <a:lnTo>
                    <a:pt x="958" y="1616"/>
                  </a:lnTo>
                  <a:lnTo>
                    <a:pt x="975" y="1607"/>
                  </a:lnTo>
                  <a:lnTo>
                    <a:pt x="967" y="1615"/>
                  </a:lnTo>
                  <a:lnTo>
                    <a:pt x="963" y="1624"/>
                  </a:lnTo>
                  <a:lnTo>
                    <a:pt x="960" y="1636"/>
                  </a:lnTo>
                  <a:lnTo>
                    <a:pt x="972" y="1646"/>
                  </a:lnTo>
                  <a:lnTo>
                    <a:pt x="962" y="1652"/>
                  </a:lnTo>
                  <a:lnTo>
                    <a:pt x="957" y="1666"/>
                  </a:lnTo>
                  <a:lnTo>
                    <a:pt x="947" y="1673"/>
                  </a:lnTo>
                  <a:lnTo>
                    <a:pt x="980" y="1683"/>
                  </a:lnTo>
                  <a:lnTo>
                    <a:pt x="999" y="1693"/>
                  </a:lnTo>
                  <a:lnTo>
                    <a:pt x="1006" y="1710"/>
                  </a:lnTo>
                  <a:lnTo>
                    <a:pt x="1005" y="1728"/>
                  </a:lnTo>
                  <a:lnTo>
                    <a:pt x="1000" y="1733"/>
                  </a:lnTo>
                  <a:lnTo>
                    <a:pt x="999" y="1748"/>
                  </a:lnTo>
                  <a:lnTo>
                    <a:pt x="1000" y="1765"/>
                  </a:lnTo>
                  <a:lnTo>
                    <a:pt x="1001" y="1781"/>
                  </a:lnTo>
                  <a:lnTo>
                    <a:pt x="992" y="1785"/>
                  </a:lnTo>
                  <a:lnTo>
                    <a:pt x="996" y="1801"/>
                  </a:lnTo>
                  <a:lnTo>
                    <a:pt x="990" y="1808"/>
                  </a:lnTo>
                  <a:lnTo>
                    <a:pt x="986" y="1825"/>
                  </a:lnTo>
                  <a:lnTo>
                    <a:pt x="981" y="1834"/>
                  </a:lnTo>
                  <a:lnTo>
                    <a:pt x="967" y="1854"/>
                  </a:lnTo>
                  <a:lnTo>
                    <a:pt x="953" y="1860"/>
                  </a:lnTo>
                  <a:lnTo>
                    <a:pt x="969" y="1878"/>
                  </a:lnTo>
                  <a:lnTo>
                    <a:pt x="992" y="1869"/>
                  </a:lnTo>
                  <a:lnTo>
                    <a:pt x="968" y="1898"/>
                  </a:lnTo>
                  <a:lnTo>
                    <a:pt x="951" y="1906"/>
                  </a:lnTo>
                  <a:lnTo>
                    <a:pt x="941" y="1921"/>
                  </a:lnTo>
                  <a:lnTo>
                    <a:pt x="946" y="1937"/>
                  </a:lnTo>
                  <a:lnTo>
                    <a:pt x="963" y="1968"/>
                  </a:lnTo>
                  <a:lnTo>
                    <a:pt x="973" y="1954"/>
                  </a:lnTo>
                  <a:lnTo>
                    <a:pt x="988" y="1970"/>
                  </a:lnTo>
                  <a:lnTo>
                    <a:pt x="1007" y="1976"/>
                  </a:lnTo>
                  <a:lnTo>
                    <a:pt x="1037" y="1960"/>
                  </a:lnTo>
                  <a:lnTo>
                    <a:pt x="1038" y="1943"/>
                  </a:lnTo>
                  <a:lnTo>
                    <a:pt x="1028" y="1931"/>
                  </a:lnTo>
                  <a:lnTo>
                    <a:pt x="1032" y="1919"/>
                  </a:lnTo>
                  <a:lnTo>
                    <a:pt x="1039" y="1926"/>
                  </a:lnTo>
                  <a:lnTo>
                    <a:pt x="1046" y="1917"/>
                  </a:lnTo>
                  <a:lnTo>
                    <a:pt x="1044" y="1908"/>
                  </a:lnTo>
                  <a:lnTo>
                    <a:pt x="1061" y="1895"/>
                  </a:lnTo>
                  <a:lnTo>
                    <a:pt x="1062" y="1865"/>
                  </a:lnTo>
                  <a:lnTo>
                    <a:pt x="1069" y="1882"/>
                  </a:lnTo>
                  <a:lnTo>
                    <a:pt x="1078" y="1899"/>
                  </a:lnTo>
                  <a:lnTo>
                    <a:pt x="1096" y="1883"/>
                  </a:lnTo>
                  <a:lnTo>
                    <a:pt x="1087" y="1904"/>
                  </a:lnTo>
                  <a:lnTo>
                    <a:pt x="1086" y="1919"/>
                  </a:lnTo>
                  <a:lnTo>
                    <a:pt x="1105" y="1926"/>
                  </a:lnTo>
                  <a:lnTo>
                    <a:pt x="1104" y="1930"/>
                  </a:lnTo>
                  <a:lnTo>
                    <a:pt x="1114" y="1930"/>
                  </a:lnTo>
                  <a:lnTo>
                    <a:pt x="1155" y="1924"/>
                  </a:lnTo>
                  <a:lnTo>
                    <a:pt x="1141" y="1941"/>
                  </a:lnTo>
                  <a:lnTo>
                    <a:pt x="1104" y="1953"/>
                  </a:lnTo>
                  <a:lnTo>
                    <a:pt x="1092" y="1969"/>
                  </a:lnTo>
                  <a:lnTo>
                    <a:pt x="1120" y="1973"/>
                  </a:lnTo>
                  <a:lnTo>
                    <a:pt x="1152" y="1962"/>
                  </a:lnTo>
                  <a:lnTo>
                    <a:pt x="1132" y="1975"/>
                  </a:lnTo>
                  <a:lnTo>
                    <a:pt x="1128" y="1994"/>
                  </a:lnTo>
                  <a:lnTo>
                    <a:pt x="1118" y="2011"/>
                  </a:lnTo>
                  <a:lnTo>
                    <a:pt x="1164" y="1981"/>
                  </a:lnTo>
                  <a:lnTo>
                    <a:pt x="1136" y="2017"/>
                  </a:lnTo>
                  <a:lnTo>
                    <a:pt x="1180" y="2012"/>
                  </a:lnTo>
                  <a:lnTo>
                    <a:pt x="1175" y="2025"/>
                  </a:lnTo>
                  <a:lnTo>
                    <a:pt x="1183" y="2033"/>
                  </a:lnTo>
                  <a:lnTo>
                    <a:pt x="1180" y="2041"/>
                  </a:lnTo>
                  <a:lnTo>
                    <a:pt x="1152" y="2029"/>
                  </a:lnTo>
                  <a:lnTo>
                    <a:pt x="1167" y="2045"/>
                  </a:lnTo>
                  <a:lnTo>
                    <a:pt x="1199" y="2059"/>
                  </a:lnTo>
                  <a:lnTo>
                    <a:pt x="1212" y="2075"/>
                  </a:lnTo>
                  <a:lnTo>
                    <a:pt x="1218" y="2091"/>
                  </a:lnTo>
                  <a:lnTo>
                    <a:pt x="1196" y="2082"/>
                  </a:lnTo>
                  <a:lnTo>
                    <a:pt x="1212" y="2092"/>
                  </a:lnTo>
                  <a:lnTo>
                    <a:pt x="1212" y="2100"/>
                  </a:lnTo>
                  <a:lnTo>
                    <a:pt x="1200" y="2103"/>
                  </a:lnTo>
                  <a:lnTo>
                    <a:pt x="1204" y="2111"/>
                  </a:lnTo>
                  <a:lnTo>
                    <a:pt x="1188" y="2105"/>
                  </a:lnTo>
                  <a:lnTo>
                    <a:pt x="1190" y="2121"/>
                  </a:lnTo>
                  <a:lnTo>
                    <a:pt x="1199" y="2132"/>
                  </a:lnTo>
                  <a:lnTo>
                    <a:pt x="1218" y="2124"/>
                  </a:lnTo>
                  <a:lnTo>
                    <a:pt x="1223" y="2136"/>
                  </a:lnTo>
                  <a:lnTo>
                    <a:pt x="1221" y="2148"/>
                  </a:lnTo>
                  <a:lnTo>
                    <a:pt x="1191" y="2142"/>
                  </a:lnTo>
                  <a:lnTo>
                    <a:pt x="1164" y="2131"/>
                  </a:lnTo>
                  <a:lnTo>
                    <a:pt x="1124" y="2094"/>
                  </a:lnTo>
                  <a:lnTo>
                    <a:pt x="1102" y="2080"/>
                  </a:lnTo>
                  <a:lnTo>
                    <a:pt x="1039" y="2071"/>
                  </a:lnTo>
                  <a:lnTo>
                    <a:pt x="1023" y="2073"/>
                  </a:lnTo>
                  <a:lnTo>
                    <a:pt x="1010" y="2091"/>
                  </a:lnTo>
                  <a:lnTo>
                    <a:pt x="1042" y="2138"/>
                  </a:lnTo>
                  <a:lnTo>
                    <a:pt x="1070" y="2147"/>
                  </a:lnTo>
                  <a:lnTo>
                    <a:pt x="1102" y="2162"/>
                  </a:lnTo>
                  <a:lnTo>
                    <a:pt x="1125" y="2190"/>
                  </a:lnTo>
                  <a:lnTo>
                    <a:pt x="1174" y="2201"/>
                  </a:lnTo>
                  <a:lnTo>
                    <a:pt x="1183" y="2194"/>
                  </a:lnTo>
                  <a:lnTo>
                    <a:pt x="1198" y="2196"/>
                  </a:lnTo>
                  <a:lnTo>
                    <a:pt x="1204" y="2202"/>
                  </a:lnTo>
                  <a:lnTo>
                    <a:pt x="1234" y="2200"/>
                  </a:lnTo>
                  <a:lnTo>
                    <a:pt x="1232" y="2216"/>
                  </a:lnTo>
                  <a:lnTo>
                    <a:pt x="1238" y="2232"/>
                  </a:lnTo>
                  <a:lnTo>
                    <a:pt x="1221" y="2238"/>
                  </a:lnTo>
                  <a:lnTo>
                    <a:pt x="1225" y="2255"/>
                  </a:lnTo>
                  <a:lnTo>
                    <a:pt x="1211" y="2261"/>
                  </a:lnTo>
                  <a:lnTo>
                    <a:pt x="1215" y="2276"/>
                  </a:lnTo>
                  <a:lnTo>
                    <a:pt x="1217" y="2281"/>
                  </a:lnTo>
                  <a:lnTo>
                    <a:pt x="1204" y="2288"/>
                  </a:lnTo>
                  <a:lnTo>
                    <a:pt x="1202" y="2313"/>
                  </a:lnTo>
                  <a:lnTo>
                    <a:pt x="1217" y="2324"/>
                  </a:lnTo>
                  <a:lnTo>
                    <a:pt x="1234" y="2312"/>
                  </a:lnTo>
                  <a:lnTo>
                    <a:pt x="1242" y="2326"/>
                  </a:lnTo>
                  <a:lnTo>
                    <a:pt x="1226" y="2337"/>
                  </a:lnTo>
                  <a:lnTo>
                    <a:pt x="1234" y="2349"/>
                  </a:lnTo>
                  <a:lnTo>
                    <a:pt x="1221" y="2350"/>
                  </a:lnTo>
                  <a:lnTo>
                    <a:pt x="1215" y="2337"/>
                  </a:lnTo>
                  <a:lnTo>
                    <a:pt x="1201" y="2334"/>
                  </a:lnTo>
                  <a:lnTo>
                    <a:pt x="1194" y="2341"/>
                  </a:lnTo>
                  <a:lnTo>
                    <a:pt x="1193" y="2356"/>
                  </a:lnTo>
                  <a:lnTo>
                    <a:pt x="1193" y="2371"/>
                  </a:lnTo>
                  <a:lnTo>
                    <a:pt x="1199" y="2378"/>
                  </a:lnTo>
                  <a:lnTo>
                    <a:pt x="1188" y="2392"/>
                  </a:lnTo>
                  <a:lnTo>
                    <a:pt x="1191" y="2398"/>
                  </a:lnTo>
                  <a:lnTo>
                    <a:pt x="1204" y="2395"/>
                  </a:lnTo>
                  <a:lnTo>
                    <a:pt x="1199" y="2404"/>
                  </a:lnTo>
                  <a:lnTo>
                    <a:pt x="1193" y="2421"/>
                  </a:lnTo>
                  <a:lnTo>
                    <a:pt x="1171" y="2428"/>
                  </a:lnTo>
                  <a:lnTo>
                    <a:pt x="1155" y="2421"/>
                  </a:lnTo>
                  <a:lnTo>
                    <a:pt x="1140" y="2420"/>
                  </a:lnTo>
                  <a:lnTo>
                    <a:pt x="1118" y="2426"/>
                  </a:lnTo>
                  <a:lnTo>
                    <a:pt x="1114" y="2436"/>
                  </a:lnTo>
                  <a:lnTo>
                    <a:pt x="1098" y="2452"/>
                  </a:lnTo>
                  <a:lnTo>
                    <a:pt x="1102" y="2462"/>
                  </a:lnTo>
                  <a:lnTo>
                    <a:pt x="1099" y="2463"/>
                  </a:lnTo>
                  <a:lnTo>
                    <a:pt x="1103" y="2474"/>
                  </a:lnTo>
                  <a:lnTo>
                    <a:pt x="1115" y="2468"/>
                  </a:lnTo>
                  <a:lnTo>
                    <a:pt x="1128" y="2476"/>
                  </a:lnTo>
                  <a:lnTo>
                    <a:pt x="1182" y="2459"/>
                  </a:lnTo>
                  <a:lnTo>
                    <a:pt x="1172" y="2442"/>
                  </a:lnTo>
                  <a:lnTo>
                    <a:pt x="1191" y="2443"/>
                  </a:lnTo>
                  <a:lnTo>
                    <a:pt x="1194" y="2447"/>
                  </a:lnTo>
                  <a:lnTo>
                    <a:pt x="1189" y="2458"/>
                  </a:lnTo>
                  <a:lnTo>
                    <a:pt x="1174" y="2466"/>
                  </a:lnTo>
                  <a:lnTo>
                    <a:pt x="1198" y="2479"/>
                  </a:lnTo>
                  <a:lnTo>
                    <a:pt x="1184" y="2476"/>
                  </a:lnTo>
                  <a:lnTo>
                    <a:pt x="1188" y="2485"/>
                  </a:lnTo>
                  <a:lnTo>
                    <a:pt x="1205" y="2493"/>
                  </a:lnTo>
                  <a:lnTo>
                    <a:pt x="1199" y="2498"/>
                  </a:lnTo>
                  <a:lnTo>
                    <a:pt x="1188" y="2493"/>
                  </a:lnTo>
                  <a:lnTo>
                    <a:pt x="1171" y="2500"/>
                  </a:lnTo>
                  <a:lnTo>
                    <a:pt x="1155" y="2502"/>
                  </a:lnTo>
                  <a:lnTo>
                    <a:pt x="1114" y="2481"/>
                  </a:lnTo>
                  <a:lnTo>
                    <a:pt x="1101" y="2487"/>
                  </a:lnTo>
                  <a:lnTo>
                    <a:pt x="1101" y="2492"/>
                  </a:lnTo>
                  <a:lnTo>
                    <a:pt x="1078" y="2485"/>
                  </a:lnTo>
                  <a:lnTo>
                    <a:pt x="1071" y="2491"/>
                  </a:lnTo>
                  <a:lnTo>
                    <a:pt x="1088" y="2491"/>
                  </a:lnTo>
                  <a:lnTo>
                    <a:pt x="1104" y="2508"/>
                  </a:lnTo>
                  <a:lnTo>
                    <a:pt x="1098" y="2513"/>
                  </a:lnTo>
                  <a:lnTo>
                    <a:pt x="1081" y="2503"/>
                  </a:lnTo>
                  <a:lnTo>
                    <a:pt x="1091" y="2516"/>
                  </a:lnTo>
                  <a:lnTo>
                    <a:pt x="1078" y="2516"/>
                  </a:lnTo>
                  <a:lnTo>
                    <a:pt x="1064" y="2525"/>
                  </a:lnTo>
                  <a:lnTo>
                    <a:pt x="1066" y="2539"/>
                  </a:lnTo>
                  <a:lnTo>
                    <a:pt x="1065" y="2555"/>
                  </a:lnTo>
                  <a:lnTo>
                    <a:pt x="1067" y="2556"/>
                  </a:lnTo>
                  <a:lnTo>
                    <a:pt x="1056" y="2570"/>
                  </a:lnTo>
                  <a:lnTo>
                    <a:pt x="1067" y="2578"/>
                  </a:lnTo>
                  <a:lnTo>
                    <a:pt x="1072" y="2575"/>
                  </a:lnTo>
                  <a:lnTo>
                    <a:pt x="1051" y="2590"/>
                  </a:lnTo>
                  <a:lnTo>
                    <a:pt x="1055" y="2600"/>
                  </a:lnTo>
                  <a:lnTo>
                    <a:pt x="1049" y="2605"/>
                  </a:lnTo>
                  <a:lnTo>
                    <a:pt x="1044" y="2615"/>
                  </a:lnTo>
                  <a:lnTo>
                    <a:pt x="1043" y="2640"/>
                  </a:lnTo>
                  <a:lnTo>
                    <a:pt x="1061" y="2653"/>
                  </a:lnTo>
                  <a:lnTo>
                    <a:pt x="1059" y="2667"/>
                  </a:lnTo>
                  <a:lnTo>
                    <a:pt x="1074" y="2664"/>
                  </a:lnTo>
                  <a:lnTo>
                    <a:pt x="1091" y="2665"/>
                  </a:lnTo>
                  <a:lnTo>
                    <a:pt x="1089" y="2685"/>
                  </a:lnTo>
                  <a:lnTo>
                    <a:pt x="1082" y="2690"/>
                  </a:lnTo>
                  <a:lnTo>
                    <a:pt x="1071" y="2705"/>
                  </a:lnTo>
                  <a:lnTo>
                    <a:pt x="1085" y="2719"/>
                  </a:lnTo>
                  <a:lnTo>
                    <a:pt x="1065" y="2716"/>
                  </a:lnTo>
                  <a:lnTo>
                    <a:pt x="1060" y="2728"/>
                  </a:lnTo>
                  <a:lnTo>
                    <a:pt x="1061" y="2742"/>
                  </a:lnTo>
                  <a:lnTo>
                    <a:pt x="1064" y="2750"/>
                  </a:lnTo>
                  <a:lnTo>
                    <a:pt x="1076" y="2750"/>
                  </a:lnTo>
                  <a:lnTo>
                    <a:pt x="1065" y="2764"/>
                  </a:lnTo>
                  <a:lnTo>
                    <a:pt x="1072" y="2767"/>
                  </a:lnTo>
                  <a:lnTo>
                    <a:pt x="1086" y="2767"/>
                  </a:lnTo>
                  <a:lnTo>
                    <a:pt x="1097" y="2764"/>
                  </a:lnTo>
                  <a:lnTo>
                    <a:pt x="1071" y="2787"/>
                  </a:lnTo>
                  <a:lnTo>
                    <a:pt x="1071" y="2797"/>
                  </a:lnTo>
                  <a:lnTo>
                    <a:pt x="1085" y="2802"/>
                  </a:lnTo>
                  <a:lnTo>
                    <a:pt x="1086" y="2810"/>
                  </a:lnTo>
                  <a:lnTo>
                    <a:pt x="1102" y="2802"/>
                  </a:lnTo>
                  <a:lnTo>
                    <a:pt x="1096" y="2805"/>
                  </a:lnTo>
                  <a:lnTo>
                    <a:pt x="1089" y="2815"/>
                  </a:lnTo>
                  <a:lnTo>
                    <a:pt x="1092" y="2823"/>
                  </a:lnTo>
                  <a:lnTo>
                    <a:pt x="1086" y="2834"/>
                  </a:lnTo>
                  <a:lnTo>
                    <a:pt x="1099" y="2830"/>
                  </a:lnTo>
                  <a:lnTo>
                    <a:pt x="1108" y="2825"/>
                  </a:lnTo>
                  <a:lnTo>
                    <a:pt x="1110" y="2856"/>
                  </a:lnTo>
                  <a:lnTo>
                    <a:pt x="1125" y="2855"/>
                  </a:lnTo>
                  <a:lnTo>
                    <a:pt x="1125" y="2864"/>
                  </a:lnTo>
                  <a:lnTo>
                    <a:pt x="1137" y="2864"/>
                  </a:lnTo>
                  <a:lnTo>
                    <a:pt x="1120" y="2882"/>
                  </a:lnTo>
                  <a:lnTo>
                    <a:pt x="1125" y="2895"/>
                  </a:lnTo>
                  <a:lnTo>
                    <a:pt x="1135" y="2880"/>
                  </a:lnTo>
                  <a:lnTo>
                    <a:pt x="1137" y="2896"/>
                  </a:lnTo>
                  <a:lnTo>
                    <a:pt x="1134" y="2900"/>
                  </a:lnTo>
                  <a:lnTo>
                    <a:pt x="1131" y="2916"/>
                  </a:lnTo>
                  <a:lnTo>
                    <a:pt x="1140" y="2920"/>
                  </a:lnTo>
                  <a:lnTo>
                    <a:pt x="1141" y="2932"/>
                  </a:lnTo>
                  <a:lnTo>
                    <a:pt x="1144" y="2945"/>
                  </a:lnTo>
                  <a:lnTo>
                    <a:pt x="1151" y="2937"/>
                  </a:lnTo>
                  <a:lnTo>
                    <a:pt x="1151" y="2941"/>
                  </a:lnTo>
                  <a:lnTo>
                    <a:pt x="1157" y="2943"/>
                  </a:lnTo>
                  <a:lnTo>
                    <a:pt x="1145" y="2957"/>
                  </a:lnTo>
                  <a:lnTo>
                    <a:pt x="1142" y="2965"/>
                  </a:lnTo>
                  <a:lnTo>
                    <a:pt x="1142" y="2979"/>
                  </a:lnTo>
                  <a:lnTo>
                    <a:pt x="1141" y="2990"/>
                  </a:lnTo>
                  <a:lnTo>
                    <a:pt x="1141" y="3002"/>
                  </a:lnTo>
                  <a:lnTo>
                    <a:pt x="1145" y="3017"/>
                  </a:lnTo>
                  <a:lnTo>
                    <a:pt x="1151" y="3013"/>
                  </a:lnTo>
                  <a:lnTo>
                    <a:pt x="1164" y="3013"/>
                  </a:lnTo>
                  <a:lnTo>
                    <a:pt x="1175" y="2990"/>
                  </a:lnTo>
                  <a:lnTo>
                    <a:pt x="1190" y="2961"/>
                  </a:lnTo>
                  <a:lnTo>
                    <a:pt x="1198" y="2965"/>
                  </a:lnTo>
                  <a:lnTo>
                    <a:pt x="1211" y="2960"/>
                  </a:lnTo>
                  <a:lnTo>
                    <a:pt x="1218" y="2944"/>
                  </a:lnTo>
                  <a:lnTo>
                    <a:pt x="1237" y="2954"/>
                  </a:lnTo>
                  <a:lnTo>
                    <a:pt x="1248" y="2952"/>
                  </a:lnTo>
                  <a:lnTo>
                    <a:pt x="1255" y="2968"/>
                  </a:lnTo>
                  <a:lnTo>
                    <a:pt x="1226" y="2960"/>
                  </a:lnTo>
                  <a:lnTo>
                    <a:pt x="1216" y="2970"/>
                  </a:lnTo>
                  <a:lnTo>
                    <a:pt x="1215" y="2977"/>
                  </a:lnTo>
                  <a:lnTo>
                    <a:pt x="1228" y="2988"/>
                  </a:lnTo>
                  <a:lnTo>
                    <a:pt x="1247" y="2988"/>
                  </a:lnTo>
                  <a:lnTo>
                    <a:pt x="1218" y="3000"/>
                  </a:lnTo>
                  <a:lnTo>
                    <a:pt x="1206" y="3002"/>
                  </a:lnTo>
                  <a:lnTo>
                    <a:pt x="1202" y="3018"/>
                  </a:lnTo>
                  <a:lnTo>
                    <a:pt x="1191" y="3025"/>
                  </a:lnTo>
                  <a:lnTo>
                    <a:pt x="1175" y="3027"/>
                  </a:lnTo>
                  <a:lnTo>
                    <a:pt x="1173" y="3036"/>
                  </a:lnTo>
                  <a:lnTo>
                    <a:pt x="1179" y="3057"/>
                  </a:lnTo>
                  <a:lnTo>
                    <a:pt x="1177" y="3082"/>
                  </a:lnTo>
                  <a:lnTo>
                    <a:pt x="1187" y="3078"/>
                  </a:lnTo>
                  <a:lnTo>
                    <a:pt x="1177" y="3093"/>
                  </a:lnTo>
                  <a:lnTo>
                    <a:pt x="1187" y="3110"/>
                  </a:lnTo>
                  <a:lnTo>
                    <a:pt x="1190" y="3119"/>
                  </a:lnTo>
                  <a:lnTo>
                    <a:pt x="1195" y="3116"/>
                  </a:lnTo>
                  <a:lnTo>
                    <a:pt x="1198" y="3136"/>
                  </a:lnTo>
                  <a:lnTo>
                    <a:pt x="1212" y="3160"/>
                  </a:lnTo>
                  <a:lnTo>
                    <a:pt x="1217" y="3162"/>
                  </a:lnTo>
                  <a:lnTo>
                    <a:pt x="1217" y="3165"/>
                  </a:lnTo>
                  <a:lnTo>
                    <a:pt x="1218" y="3170"/>
                  </a:lnTo>
                  <a:lnTo>
                    <a:pt x="1234" y="3173"/>
                  </a:lnTo>
                  <a:lnTo>
                    <a:pt x="1236" y="3186"/>
                  </a:lnTo>
                  <a:lnTo>
                    <a:pt x="1241" y="3195"/>
                  </a:lnTo>
                  <a:lnTo>
                    <a:pt x="1242" y="3203"/>
                  </a:lnTo>
                  <a:lnTo>
                    <a:pt x="1249" y="3196"/>
                  </a:lnTo>
                  <a:lnTo>
                    <a:pt x="1254" y="3195"/>
                  </a:lnTo>
                  <a:lnTo>
                    <a:pt x="1247" y="3212"/>
                  </a:lnTo>
                  <a:lnTo>
                    <a:pt x="1247" y="3226"/>
                  </a:lnTo>
                  <a:lnTo>
                    <a:pt x="1250" y="3232"/>
                  </a:lnTo>
                  <a:lnTo>
                    <a:pt x="1260" y="3233"/>
                  </a:lnTo>
                  <a:lnTo>
                    <a:pt x="1269" y="3238"/>
                  </a:lnTo>
                  <a:lnTo>
                    <a:pt x="1265" y="3246"/>
                  </a:lnTo>
                  <a:lnTo>
                    <a:pt x="1265" y="3255"/>
                  </a:lnTo>
                  <a:lnTo>
                    <a:pt x="1276" y="3260"/>
                  </a:lnTo>
                  <a:lnTo>
                    <a:pt x="1285" y="3260"/>
                  </a:lnTo>
                  <a:lnTo>
                    <a:pt x="1275" y="3265"/>
                  </a:lnTo>
                  <a:lnTo>
                    <a:pt x="1279" y="3272"/>
                  </a:lnTo>
                  <a:lnTo>
                    <a:pt x="1288" y="3270"/>
                  </a:lnTo>
                  <a:lnTo>
                    <a:pt x="1281" y="3275"/>
                  </a:lnTo>
                  <a:lnTo>
                    <a:pt x="1273" y="3277"/>
                  </a:lnTo>
                  <a:lnTo>
                    <a:pt x="1276" y="3282"/>
                  </a:lnTo>
                  <a:lnTo>
                    <a:pt x="1277" y="3288"/>
                  </a:lnTo>
                  <a:lnTo>
                    <a:pt x="1291" y="3286"/>
                  </a:lnTo>
                  <a:lnTo>
                    <a:pt x="1308" y="3272"/>
                  </a:lnTo>
                  <a:lnTo>
                    <a:pt x="1313" y="3276"/>
                  </a:lnTo>
                  <a:lnTo>
                    <a:pt x="1314" y="3283"/>
                  </a:lnTo>
                  <a:lnTo>
                    <a:pt x="1300" y="3292"/>
                  </a:lnTo>
                  <a:lnTo>
                    <a:pt x="1291" y="3298"/>
                  </a:lnTo>
                  <a:lnTo>
                    <a:pt x="1293" y="3304"/>
                  </a:lnTo>
                  <a:lnTo>
                    <a:pt x="1300" y="3313"/>
                  </a:lnTo>
                  <a:lnTo>
                    <a:pt x="1308" y="3319"/>
                  </a:lnTo>
                  <a:lnTo>
                    <a:pt x="1308" y="3324"/>
                  </a:lnTo>
                  <a:lnTo>
                    <a:pt x="1316" y="3325"/>
                  </a:lnTo>
                  <a:lnTo>
                    <a:pt x="1311" y="3332"/>
                  </a:lnTo>
                  <a:lnTo>
                    <a:pt x="1297" y="3339"/>
                  </a:lnTo>
                  <a:lnTo>
                    <a:pt x="1300" y="3343"/>
                  </a:lnTo>
                  <a:lnTo>
                    <a:pt x="1312" y="3350"/>
                  </a:lnTo>
                  <a:lnTo>
                    <a:pt x="1320" y="3347"/>
                  </a:lnTo>
                  <a:lnTo>
                    <a:pt x="1338" y="3337"/>
                  </a:lnTo>
                  <a:lnTo>
                    <a:pt x="1344" y="3337"/>
                  </a:lnTo>
                  <a:lnTo>
                    <a:pt x="1355" y="3342"/>
                  </a:lnTo>
                  <a:lnTo>
                    <a:pt x="1311" y="3358"/>
                  </a:lnTo>
                  <a:lnTo>
                    <a:pt x="1314" y="3361"/>
                  </a:lnTo>
                  <a:lnTo>
                    <a:pt x="1322" y="3358"/>
                  </a:lnTo>
                  <a:lnTo>
                    <a:pt x="1334" y="3358"/>
                  </a:lnTo>
                  <a:lnTo>
                    <a:pt x="1336" y="3361"/>
                  </a:lnTo>
                  <a:lnTo>
                    <a:pt x="1335" y="3364"/>
                  </a:lnTo>
                  <a:lnTo>
                    <a:pt x="1334" y="3373"/>
                  </a:lnTo>
                  <a:lnTo>
                    <a:pt x="1340" y="3378"/>
                  </a:lnTo>
                  <a:lnTo>
                    <a:pt x="1344" y="3379"/>
                  </a:lnTo>
                  <a:lnTo>
                    <a:pt x="1356" y="3374"/>
                  </a:lnTo>
                  <a:lnTo>
                    <a:pt x="1360" y="3379"/>
                  </a:lnTo>
                  <a:lnTo>
                    <a:pt x="1362" y="3386"/>
                  </a:lnTo>
                  <a:lnTo>
                    <a:pt x="1363" y="3388"/>
                  </a:lnTo>
                  <a:lnTo>
                    <a:pt x="1373" y="3390"/>
                  </a:lnTo>
                  <a:lnTo>
                    <a:pt x="1382" y="3395"/>
                  </a:lnTo>
                  <a:lnTo>
                    <a:pt x="1386" y="3394"/>
                  </a:lnTo>
                  <a:lnTo>
                    <a:pt x="1389" y="3397"/>
                  </a:lnTo>
                  <a:lnTo>
                    <a:pt x="1388" y="3400"/>
                  </a:lnTo>
                  <a:lnTo>
                    <a:pt x="1373" y="3411"/>
                  </a:lnTo>
                  <a:lnTo>
                    <a:pt x="1363" y="3416"/>
                  </a:lnTo>
                  <a:lnTo>
                    <a:pt x="1359" y="3422"/>
                  </a:lnTo>
                  <a:lnTo>
                    <a:pt x="1370" y="3420"/>
                  </a:lnTo>
                  <a:lnTo>
                    <a:pt x="1377" y="3421"/>
                  </a:lnTo>
                  <a:lnTo>
                    <a:pt x="1400" y="3420"/>
                  </a:lnTo>
                  <a:lnTo>
                    <a:pt x="1397" y="3410"/>
                  </a:lnTo>
                  <a:lnTo>
                    <a:pt x="1397" y="3407"/>
                  </a:lnTo>
                  <a:lnTo>
                    <a:pt x="1399" y="3406"/>
                  </a:lnTo>
                  <a:lnTo>
                    <a:pt x="1410" y="3410"/>
                  </a:lnTo>
                  <a:lnTo>
                    <a:pt x="1419" y="3407"/>
                  </a:lnTo>
                  <a:lnTo>
                    <a:pt x="1442" y="3410"/>
                  </a:lnTo>
                  <a:lnTo>
                    <a:pt x="1462" y="3397"/>
                  </a:lnTo>
                  <a:lnTo>
                    <a:pt x="1464" y="3401"/>
                  </a:lnTo>
                  <a:lnTo>
                    <a:pt x="1480" y="3394"/>
                  </a:lnTo>
                  <a:lnTo>
                    <a:pt x="1478" y="3401"/>
                  </a:lnTo>
                  <a:lnTo>
                    <a:pt x="1476" y="3407"/>
                  </a:lnTo>
                  <a:lnTo>
                    <a:pt x="1483" y="3410"/>
                  </a:lnTo>
                  <a:lnTo>
                    <a:pt x="1499" y="3404"/>
                  </a:lnTo>
                  <a:lnTo>
                    <a:pt x="1495" y="3409"/>
                  </a:lnTo>
                  <a:lnTo>
                    <a:pt x="1470" y="3422"/>
                  </a:lnTo>
                  <a:lnTo>
                    <a:pt x="1478" y="3422"/>
                  </a:lnTo>
                  <a:lnTo>
                    <a:pt x="1465" y="3431"/>
                  </a:lnTo>
                  <a:lnTo>
                    <a:pt x="1470" y="3433"/>
                  </a:lnTo>
                  <a:lnTo>
                    <a:pt x="1474" y="3432"/>
                  </a:lnTo>
                  <a:lnTo>
                    <a:pt x="1483" y="3426"/>
                  </a:lnTo>
                  <a:lnTo>
                    <a:pt x="1491" y="3427"/>
                  </a:lnTo>
                  <a:lnTo>
                    <a:pt x="1501" y="3418"/>
                  </a:lnTo>
                  <a:lnTo>
                    <a:pt x="1508" y="3407"/>
                  </a:lnTo>
                  <a:lnTo>
                    <a:pt x="1512" y="3410"/>
                  </a:lnTo>
                  <a:lnTo>
                    <a:pt x="1508" y="3421"/>
                  </a:lnTo>
                  <a:lnTo>
                    <a:pt x="1496" y="3429"/>
                  </a:lnTo>
                  <a:lnTo>
                    <a:pt x="1491" y="3437"/>
                  </a:lnTo>
                  <a:lnTo>
                    <a:pt x="1495" y="3442"/>
                  </a:lnTo>
                  <a:lnTo>
                    <a:pt x="1497" y="3450"/>
                  </a:lnTo>
                  <a:lnTo>
                    <a:pt x="1500" y="3455"/>
                  </a:lnTo>
                  <a:lnTo>
                    <a:pt x="1502" y="3461"/>
                  </a:lnTo>
                  <a:lnTo>
                    <a:pt x="1506" y="3455"/>
                  </a:lnTo>
                  <a:lnTo>
                    <a:pt x="1511" y="3444"/>
                  </a:lnTo>
                  <a:lnTo>
                    <a:pt x="1516" y="3440"/>
                  </a:lnTo>
                  <a:lnTo>
                    <a:pt x="1521" y="3440"/>
                  </a:lnTo>
                  <a:lnTo>
                    <a:pt x="1519" y="3448"/>
                  </a:lnTo>
                  <a:lnTo>
                    <a:pt x="1516" y="3461"/>
                  </a:lnTo>
                  <a:lnTo>
                    <a:pt x="1518" y="3465"/>
                  </a:lnTo>
                  <a:lnTo>
                    <a:pt x="1528" y="3461"/>
                  </a:lnTo>
                  <a:lnTo>
                    <a:pt x="1537" y="3452"/>
                  </a:lnTo>
                  <a:lnTo>
                    <a:pt x="1537" y="3458"/>
                  </a:lnTo>
                  <a:lnTo>
                    <a:pt x="1534" y="3474"/>
                  </a:lnTo>
                  <a:lnTo>
                    <a:pt x="1529" y="3477"/>
                  </a:lnTo>
                  <a:lnTo>
                    <a:pt x="1522" y="3487"/>
                  </a:lnTo>
                  <a:lnTo>
                    <a:pt x="1522" y="3493"/>
                  </a:lnTo>
                  <a:lnTo>
                    <a:pt x="1524" y="3493"/>
                  </a:lnTo>
                  <a:lnTo>
                    <a:pt x="1527" y="3501"/>
                  </a:lnTo>
                  <a:lnTo>
                    <a:pt x="1530" y="3502"/>
                  </a:lnTo>
                  <a:lnTo>
                    <a:pt x="1542" y="3501"/>
                  </a:lnTo>
                  <a:lnTo>
                    <a:pt x="1550" y="3510"/>
                  </a:lnTo>
                  <a:lnTo>
                    <a:pt x="1564" y="3507"/>
                  </a:lnTo>
                  <a:lnTo>
                    <a:pt x="1577" y="3492"/>
                  </a:lnTo>
                  <a:lnTo>
                    <a:pt x="1583" y="3482"/>
                  </a:lnTo>
                  <a:lnTo>
                    <a:pt x="1583" y="3487"/>
                  </a:lnTo>
                  <a:lnTo>
                    <a:pt x="1586" y="3497"/>
                  </a:lnTo>
                  <a:lnTo>
                    <a:pt x="1618" y="3499"/>
                  </a:lnTo>
                  <a:lnTo>
                    <a:pt x="1636" y="3498"/>
                  </a:lnTo>
                  <a:lnTo>
                    <a:pt x="1636" y="3497"/>
                  </a:lnTo>
                  <a:lnTo>
                    <a:pt x="1634" y="3490"/>
                  </a:lnTo>
                  <a:lnTo>
                    <a:pt x="1635" y="3485"/>
                  </a:lnTo>
                  <a:lnTo>
                    <a:pt x="1632" y="3476"/>
                  </a:lnTo>
                  <a:lnTo>
                    <a:pt x="1629" y="3467"/>
                  </a:lnTo>
                  <a:lnTo>
                    <a:pt x="1624" y="3466"/>
                  </a:lnTo>
                  <a:lnTo>
                    <a:pt x="1605" y="3454"/>
                  </a:lnTo>
                  <a:lnTo>
                    <a:pt x="1624" y="3458"/>
                  </a:lnTo>
                  <a:lnTo>
                    <a:pt x="1632" y="3458"/>
                  </a:lnTo>
                  <a:lnTo>
                    <a:pt x="1636" y="3453"/>
                  </a:lnTo>
                  <a:lnTo>
                    <a:pt x="1645" y="3454"/>
                  </a:lnTo>
                  <a:lnTo>
                    <a:pt x="1650" y="3449"/>
                  </a:lnTo>
                  <a:lnTo>
                    <a:pt x="1648" y="3432"/>
                  </a:lnTo>
                  <a:lnTo>
                    <a:pt x="1650" y="3420"/>
                  </a:lnTo>
                  <a:lnTo>
                    <a:pt x="1651" y="3412"/>
                  </a:lnTo>
                  <a:lnTo>
                    <a:pt x="1656" y="3405"/>
                  </a:lnTo>
                  <a:lnTo>
                    <a:pt x="1661" y="3379"/>
                  </a:lnTo>
                  <a:lnTo>
                    <a:pt x="1661" y="3373"/>
                  </a:lnTo>
                  <a:lnTo>
                    <a:pt x="1658" y="3372"/>
                  </a:lnTo>
                  <a:lnTo>
                    <a:pt x="1661" y="3367"/>
                  </a:lnTo>
                  <a:lnTo>
                    <a:pt x="1669" y="3358"/>
                  </a:lnTo>
                  <a:lnTo>
                    <a:pt x="1674" y="3348"/>
                  </a:lnTo>
                  <a:lnTo>
                    <a:pt x="1669" y="3348"/>
                  </a:lnTo>
                  <a:lnTo>
                    <a:pt x="1672" y="3340"/>
                  </a:lnTo>
                  <a:lnTo>
                    <a:pt x="1684" y="3318"/>
                  </a:lnTo>
                  <a:lnTo>
                    <a:pt x="1690" y="3311"/>
                  </a:lnTo>
                  <a:lnTo>
                    <a:pt x="1687" y="3305"/>
                  </a:lnTo>
                  <a:lnTo>
                    <a:pt x="1690" y="3296"/>
                  </a:lnTo>
                  <a:lnTo>
                    <a:pt x="1689" y="3287"/>
                  </a:lnTo>
                  <a:lnTo>
                    <a:pt x="1682" y="3282"/>
                  </a:lnTo>
                  <a:lnTo>
                    <a:pt x="1679" y="3239"/>
                  </a:lnTo>
                  <a:lnTo>
                    <a:pt x="1673" y="3235"/>
                  </a:lnTo>
                  <a:lnTo>
                    <a:pt x="1674" y="3230"/>
                  </a:lnTo>
                  <a:lnTo>
                    <a:pt x="1669" y="3216"/>
                  </a:lnTo>
                  <a:lnTo>
                    <a:pt x="1651" y="3210"/>
                  </a:lnTo>
                  <a:lnTo>
                    <a:pt x="1667" y="3205"/>
                  </a:lnTo>
                  <a:lnTo>
                    <a:pt x="1669" y="3201"/>
                  </a:lnTo>
                  <a:lnTo>
                    <a:pt x="1669" y="3195"/>
                  </a:lnTo>
                  <a:lnTo>
                    <a:pt x="1673" y="3191"/>
                  </a:lnTo>
                  <a:lnTo>
                    <a:pt x="1680" y="3190"/>
                  </a:lnTo>
                  <a:lnTo>
                    <a:pt x="1684" y="3192"/>
                  </a:lnTo>
                  <a:lnTo>
                    <a:pt x="1691" y="3192"/>
                  </a:lnTo>
                  <a:lnTo>
                    <a:pt x="1711" y="3189"/>
                  </a:lnTo>
                  <a:lnTo>
                    <a:pt x="1715" y="3180"/>
                  </a:lnTo>
                  <a:lnTo>
                    <a:pt x="1723" y="3179"/>
                  </a:lnTo>
                  <a:lnTo>
                    <a:pt x="1723" y="3169"/>
                  </a:lnTo>
                  <a:lnTo>
                    <a:pt x="1714" y="3170"/>
                  </a:lnTo>
                  <a:lnTo>
                    <a:pt x="1700" y="3160"/>
                  </a:lnTo>
                  <a:lnTo>
                    <a:pt x="1689" y="3152"/>
                  </a:lnTo>
                  <a:lnTo>
                    <a:pt x="1696" y="3152"/>
                  </a:lnTo>
                  <a:lnTo>
                    <a:pt x="1702" y="3158"/>
                  </a:lnTo>
                  <a:lnTo>
                    <a:pt x="1709" y="3160"/>
                  </a:lnTo>
                  <a:lnTo>
                    <a:pt x="1729" y="3162"/>
                  </a:lnTo>
                  <a:lnTo>
                    <a:pt x="1729" y="3156"/>
                  </a:lnTo>
                  <a:lnTo>
                    <a:pt x="1716" y="3154"/>
                  </a:lnTo>
                  <a:lnTo>
                    <a:pt x="1714" y="3146"/>
                  </a:lnTo>
                  <a:lnTo>
                    <a:pt x="1720" y="3144"/>
                  </a:lnTo>
                  <a:lnTo>
                    <a:pt x="1722" y="3140"/>
                  </a:lnTo>
                  <a:lnTo>
                    <a:pt x="1716" y="3133"/>
                  </a:lnTo>
                  <a:lnTo>
                    <a:pt x="1717" y="3130"/>
                  </a:lnTo>
                  <a:lnTo>
                    <a:pt x="1728" y="3138"/>
                  </a:lnTo>
                  <a:lnTo>
                    <a:pt x="1739" y="3141"/>
                  </a:lnTo>
                  <a:lnTo>
                    <a:pt x="1737" y="3131"/>
                  </a:lnTo>
                  <a:lnTo>
                    <a:pt x="1745" y="3130"/>
                  </a:lnTo>
                  <a:lnTo>
                    <a:pt x="1742" y="3124"/>
                  </a:lnTo>
                  <a:lnTo>
                    <a:pt x="1741" y="3117"/>
                  </a:lnTo>
                  <a:lnTo>
                    <a:pt x="1748" y="3121"/>
                  </a:lnTo>
                  <a:lnTo>
                    <a:pt x="1755" y="3119"/>
                  </a:lnTo>
                  <a:lnTo>
                    <a:pt x="1757" y="3115"/>
                  </a:lnTo>
                  <a:lnTo>
                    <a:pt x="1758" y="3103"/>
                  </a:lnTo>
                  <a:lnTo>
                    <a:pt x="1764" y="3101"/>
                  </a:lnTo>
                  <a:lnTo>
                    <a:pt x="1764" y="3090"/>
                  </a:lnTo>
                  <a:lnTo>
                    <a:pt x="1760" y="3085"/>
                  </a:lnTo>
                  <a:lnTo>
                    <a:pt x="1727" y="3077"/>
                  </a:lnTo>
                  <a:lnTo>
                    <a:pt x="1728" y="3071"/>
                  </a:lnTo>
                  <a:lnTo>
                    <a:pt x="1759" y="3079"/>
                  </a:lnTo>
                  <a:lnTo>
                    <a:pt x="1774" y="3077"/>
                  </a:lnTo>
                  <a:lnTo>
                    <a:pt x="1763" y="3045"/>
                  </a:lnTo>
                  <a:lnTo>
                    <a:pt x="1768" y="3041"/>
                  </a:lnTo>
                  <a:lnTo>
                    <a:pt x="1770" y="3036"/>
                  </a:lnTo>
                  <a:lnTo>
                    <a:pt x="1764" y="3027"/>
                  </a:lnTo>
                  <a:lnTo>
                    <a:pt x="1726" y="3022"/>
                  </a:lnTo>
                  <a:lnTo>
                    <a:pt x="1722" y="3008"/>
                  </a:lnTo>
                  <a:lnTo>
                    <a:pt x="1732" y="3011"/>
                  </a:lnTo>
                  <a:lnTo>
                    <a:pt x="1755" y="2997"/>
                  </a:lnTo>
                  <a:lnTo>
                    <a:pt x="1772" y="2997"/>
                  </a:lnTo>
                  <a:lnTo>
                    <a:pt x="1784" y="3002"/>
                  </a:lnTo>
                  <a:lnTo>
                    <a:pt x="1786" y="2998"/>
                  </a:lnTo>
                  <a:lnTo>
                    <a:pt x="1777" y="2995"/>
                  </a:lnTo>
                  <a:lnTo>
                    <a:pt x="1770" y="2987"/>
                  </a:lnTo>
                  <a:lnTo>
                    <a:pt x="1766" y="2966"/>
                  </a:lnTo>
                  <a:lnTo>
                    <a:pt x="1758" y="2958"/>
                  </a:lnTo>
                  <a:lnTo>
                    <a:pt x="1753" y="2943"/>
                  </a:lnTo>
                  <a:lnTo>
                    <a:pt x="1747" y="2938"/>
                  </a:lnTo>
                  <a:lnTo>
                    <a:pt x="1744" y="2928"/>
                  </a:lnTo>
                  <a:lnTo>
                    <a:pt x="1733" y="2931"/>
                  </a:lnTo>
                  <a:lnTo>
                    <a:pt x="1743" y="2906"/>
                  </a:lnTo>
                  <a:lnTo>
                    <a:pt x="1749" y="2912"/>
                  </a:lnTo>
                  <a:lnTo>
                    <a:pt x="1760" y="2911"/>
                  </a:lnTo>
                  <a:lnTo>
                    <a:pt x="1768" y="2916"/>
                  </a:lnTo>
                  <a:lnTo>
                    <a:pt x="1768" y="2905"/>
                  </a:lnTo>
                  <a:lnTo>
                    <a:pt x="1776" y="2907"/>
                  </a:lnTo>
                  <a:lnTo>
                    <a:pt x="1782" y="2915"/>
                  </a:lnTo>
                  <a:lnTo>
                    <a:pt x="1786" y="2909"/>
                  </a:lnTo>
                  <a:lnTo>
                    <a:pt x="1793" y="2917"/>
                  </a:lnTo>
                  <a:lnTo>
                    <a:pt x="1801" y="2909"/>
                  </a:lnTo>
                  <a:lnTo>
                    <a:pt x="1801" y="2901"/>
                  </a:lnTo>
                  <a:lnTo>
                    <a:pt x="1813" y="2885"/>
                  </a:lnTo>
                  <a:lnTo>
                    <a:pt x="1808" y="2877"/>
                  </a:lnTo>
                  <a:lnTo>
                    <a:pt x="1809" y="2871"/>
                  </a:lnTo>
                  <a:lnTo>
                    <a:pt x="1807" y="2863"/>
                  </a:lnTo>
                  <a:lnTo>
                    <a:pt x="1793" y="2855"/>
                  </a:lnTo>
                  <a:lnTo>
                    <a:pt x="1801" y="2852"/>
                  </a:lnTo>
                  <a:lnTo>
                    <a:pt x="1804" y="2848"/>
                  </a:lnTo>
                  <a:lnTo>
                    <a:pt x="1812" y="2852"/>
                  </a:lnTo>
                  <a:lnTo>
                    <a:pt x="1819" y="2832"/>
                  </a:lnTo>
                  <a:lnTo>
                    <a:pt x="1827" y="2836"/>
                  </a:lnTo>
                  <a:lnTo>
                    <a:pt x="1829" y="2845"/>
                  </a:lnTo>
                  <a:lnTo>
                    <a:pt x="1836" y="2846"/>
                  </a:lnTo>
                  <a:lnTo>
                    <a:pt x="1841" y="2830"/>
                  </a:lnTo>
                  <a:lnTo>
                    <a:pt x="1851" y="2839"/>
                  </a:lnTo>
                  <a:lnTo>
                    <a:pt x="1854" y="2845"/>
                  </a:lnTo>
                  <a:lnTo>
                    <a:pt x="1862" y="2842"/>
                  </a:lnTo>
                  <a:lnTo>
                    <a:pt x="1878" y="2841"/>
                  </a:lnTo>
                  <a:lnTo>
                    <a:pt x="1871" y="2831"/>
                  </a:lnTo>
                  <a:lnTo>
                    <a:pt x="1886" y="2831"/>
                  </a:lnTo>
                  <a:lnTo>
                    <a:pt x="1898" y="2837"/>
                  </a:lnTo>
                  <a:lnTo>
                    <a:pt x="1899" y="2828"/>
                  </a:lnTo>
                  <a:lnTo>
                    <a:pt x="1904" y="2828"/>
                  </a:lnTo>
                  <a:lnTo>
                    <a:pt x="1901" y="2818"/>
                  </a:lnTo>
                  <a:lnTo>
                    <a:pt x="1904" y="2815"/>
                  </a:lnTo>
                  <a:lnTo>
                    <a:pt x="1900" y="2812"/>
                  </a:lnTo>
                  <a:lnTo>
                    <a:pt x="1895" y="2812"/>
                  </a:lnTo>
                  <a:lnTo>
                    <a:pt x="1888" y="2803"/>
                  </a:lnTo>
                  <a:lnTo>
                    <a:pt x="1890" y="2788"/>
                  </a:lnTo>
                  <a:lnTo>
                    <a:pt x="1900" y="2801"/>
                  </a:lnTo>
                  <a:lnTo>
                    <a:pt x="1901" y="2792"/>
                  </a:lnTo>
                  <a:lnTo>
                    <a:pt x="1906" y="2796"/>
                  </a:lnTo>
                  <a:lnTo>
                    <a:pt x="1911" y="2796"/>
                  </a:lnTo>
                  <a:lnTo>
                    <a:pt x="1914" y="2782"/>
                  </a:lnTo>
                  <a:lnTo>
                    <a:pt x="1904" y="2774"/>
                  </a:lnTo>
                  <a:lnTo>
                    <a:pt x="1916" y="2767"/>
                  </a:lnTo>
                  <a:lnTo>
                    <a:pt x="1914" y="2761"/>
                  </a:lnTo>
                  <a:lnTo>
                    <a:pt x="1919" y="2755"/>
                  </a:lnTo>
                  <a:lnTo>
                    <a:pt x="1925" y="2756"/>
                  </a:lnTo>
                  <a:lnTo>
                    <a:pt x="1911" y="2745"/>
                  </a:lnTo>
                  <a:lnTo>
                    <a:pt x="1910" y="2739"/>
                  </a:lnTo>
                  <a:lnTo>
                    <a:pt x="1919" y="2744"/>
                  </a:lnTo>
                  <a:lnTo>
                    <a:pt x="1922" y="2731"/>
                  </a:lnTo>
                  <a:lnTo>
                    <a:pt x="1933" y="2746"/>
                  </a:lnTo>
                  <a:lnTo>
                    <a:pt x="1941" y="2744"/>
                  </a:lnTo>
                  <a:lnTo>
                    <a:pt x="1947" y="2746"/>
                  </a:lnTo>
                  <a:lnTo>
                    <a:pt x="1960" y="2745"/>
                  </a:lnTo>
                  <a:lnTo>
                    <a:pt x="1936" y="2765"/>
                  </a:lnTo>
                  <a:lnTo>
                    <a:pt x="1935" y="2777"/>
                  </a:lnTo>
                  <a:lnTo>
                    <a:pt x="1925" y="2787"/>
                  </a:lnTo>
                  <a:lnTo>
                    <a:pt x="1927" y="2793"/>
                  </a:lnTo>
                  <a:lnTo>
                    <a:pt x="1927" y="2797"/>
                  </a:lnTo>
                  <a:lnTo>
                    <a:pt x="1930" y="2799"/>
                  </a:lnTo>
                  <a:lnTo>
                    <a:pt x="1936" y="2799"/>
                  </a:lnTo>
                  <a:lnTo>
                    <a:pt x="1943" y="2803"/>
                  </a:lnTo>
                  <a:lnTo>
                    <a:pt x="1954" y="2812"/>
                  </a:lnTo>
                  <a:lnTo>
                    <a:pt x="1956" y="2804"/>
                  </a:lnTo>
                  <a:lnTo>
                    <a:pt x="1947" y="2796"/>
                  </a:lnTo>
                  <a:lnTo>
                    <a:pt x="1957" y="2801"/>
                  </a:lnTo>
                  <a:lnTo>
                    <a:pt x="1956" y="2788"/>
                  </a:lnTo>
                  <a:lnTo>
                    <a:pt x="1957" y="2775"/>
                  </a:lnTo>
                  <a:lnTo>
                    <a:pt x="1967" y="2785"/>
                  </a:lnTo>
                  <a:lnTo>
                    <a:pt x="1973" y="2802"/>
                  </a:lnTo>
                  <a:lnTo>
                    <a:pt x="1983" y="2801"/>
                  </a:lnTo>
                  <a:lnTo>
                    <a:pt x="1987" y="2810"/>
                  </a:lnTo>
                  <a:lnTo>
                    <a:pt x="1992" y="2794"/>
                  </a:lnTo>
                  <a:lnTo>
                    <a:pt x="1997" y="2782"/>
                  </a:lnTo>
                  <a:lnTo>
                    <a:pt x="2005" y="2781"/>
                  </a:lnTo>
                  <a:lnTo>
                    <a:pt x="2002" y="2797"/>
                  </a:lnTo>
                  <a:lnTo>
                    <a:pt x="2007" y="2793"/>
                  </a:lnTo>
                  <a:lnTo>
                    <a:pt x="2012" y="2797"/>
                  </a:lnTo>
                  <a:lnTo>
                    <a:pt x="2014" y="2793"/>
                  </a:lnTo>
                  <a:lnTo>
                    <a:pt x="2022" y="2801"/>
                  </a:lnTo>
                  <a:lnTo>
                    <a:pt x="2023" y="2788"/>
                  </a:lnTo>
                  <a:lnTo>
                    <a:pt x="2028" y="2774"/>
                  </a:lnTo>
                  <a:lnTo>
                    <a:pt x="2038" y="2778"/>
                  </a:lnTo>
                  <a:lnTo>
                    <a:pt x="2038" y="2767"/>
                  </a:lnTo>
                  <a:lnTo>
                    <a:pt x="2042" y="2758"/>
                  </a:lnTo>
                  <a:lnTo>
                    <a:pt x="2034" y="2746"/>
                  </a:lnTo>
                  <a:lnTo>
                    <a:pt x="2030" y="2740"/>
                  </a:lnTo>
                  <a:lnTo>
                    <a:pt x="2033" y="2731"/>
                  </a:lnTo>
                  <a:lnTo>
                    <a:pt x="2044" y="2744"/>
                  </a:lnTo>
                  <a:lnTo>
                    <a:pt x="2065" y="2753"/>
                  </a:lnTo>
                  <a:lnTo>
                    <a:pt x="2072" y="2753"/>
                  </a:lnTo>
                  <a:lnTo>
                    <a:pt x="2065" y="2740"/>
                  </a:lnTo>
                  <a:lnTo>
                    <a:pt x="2073" y="2728"/>
                  </a:lnTo>
                  <a:lnTo>
                    <a:pt x="2076" y="2740"/>
                  </a:lnTo>
                  <a:lnTo>
                    <a:pt x="2081" y="2744"/>
                  </a:lnTo>
                  <a:lnTo>
                    <a:pt x="2086" y="2739"/>
                  </a:lnTo>
                  <a:lnTo>
                    <a:pt x="2093" y="2739"/>
                  </a:lnTo>
                  <a:lnTo>
                    <a:pt x="2097" y="2734"/>
                  </a:lnTo>
                  <a:lnTo>
                    <a:pt x="2098" y="2724"/>
                  </a:lnTo>
                  <a:lnTo>
                    <a:pt x="2102" y="2717"/>
                  </a:lnTo>
                  <a:lnTo>
                    <a:pt x="2105" y="2700"/>
                  </a:lnTo>
                  <a:lnTo>
                    <a:pt x="2110" y="2685"/>
                  </a:lnTo>
                  <a:lnTo>
                    <a:pt x="2114" y="2700"/>
                  </a:lnTo>
                  <a:lnTo>
                    <a:pt x="2118" y="2690"/>
                  </a:lnTo>
                  <a:lnTo>
                    <a:pt x="2120" y="2702"/>
                  </a:lnTo>
                  <a:lnTo>
                    <a:pt x="2123" y="2691"/>
                  </a:lnTo>
                  <a:lnTo>
                    <a:pt x="2126" y="2683"/>
                  </a:lnTo>
                  <a:lnTo>
                    <a:pt x="2126" y="2679"/>
                  </a:lnTo>
                  <a:lnTo>
                    <a:pt x="2131" y="2680"/>
                  </a:lnTo>
                  <a:lnTo>
                    <a:pt x="2130" y="2672"/>
                  </a:lnTo>
                  <a:lnTo>
                    <a:pt x="2137" y="2678"/>
                  </a:lnTo>
                  <a:lnTo>
                    <a:pt x="2132" y="2664"/>
                  </a:lnTo>
                  <a:lnTo>
                    <a:pt x="2134" y="2660"/>
                  </a:lnTo>
                  <a:lnTo>
                    <a:pt x="2140" y="2656"/>
                  </a:lnTo>
                  <a:lnTo>
                    <a:pt x="2142" y="2649"/>
                  </a:lnTo>
                  <a:lnTo>
                    <a:pt x="2156" y="2642"/>
                  </a:lnTo>
                  <a:lnTo>
                    <a:pt x="2158" y="2619"/>
                  </a:lnTo>
                  <a:lnTo>
                    <a:pt x="2161" y="2615"/>
                  </a:lnTo>
                  <a:lnTo>
                    <a:pt x="2159" y="2604"/>
                  </a:lnTo>
                  <a:lnTo>
                    <a:pt x="2156" y="2599"/>
                  </a:lnTo>
                  <a:lnTo>
                    <a:pt x="2164" y="2599"/>
                  </a:lnTo>
                  <a:lnTo>
                    <a:pt x="2163" y="2590"/>
                  </a:lnTo>
                  <a:lnTo>
                    <a:pt x="2168" y="2573"/>
                  </a:lnTo>
                  <a:lnTo>
                    <a:pt x="2175" y="2571"/>
                  </a:lnTo>
                  <a:lnTo>
                    <a:pt x="2177" y="2560"/>
                  </a:lnTo>
                  <a:lnTo>
                    <a:pt x="2174" y="2551"/>
                  </a:lnTo>
                  <a:lnTo>
                    <a:pt x="2184" y="2555"/>
                  </a:lnTo>
                  <a:lnTo>
                    <a:pt x="2196" y="2547"/>
                  </a:lnTo>
                  <a:lnTo>
                    <a:pt x="2209" y="2534"/>
                  </a:lnTo>
                  <a:lnTo>
                    <a:pt x="2207" y="2528"/>
                  </a:lnTo>
                  <a:lnTo>
                    <a:pt x="2215" y="2519"/>
                  </a:lnTo>
                  <a:lnTo>
                    <a:pt x="2220" y="2528"/>
                  </a:lnTo>
                  <a:lnTo>
                    <a:pt x="2226" y="2522"/>
                  </a:lnTo>
                  <a:lnTo>
                    <a:pt x="2229" y="2525"/>
                  </a:lnTo>
                  <a:lnTo>
                    <a:pt x="2231" y="2518"/>
                  </a:lnTo>
                  <a:lnTo>
                    <a:pt x="2234" y="2514"/>
                  </a:lnTo>
                  <a:lnTo>
                    <a:pt x="2233" y="2501"/>
                  </a:lnTo>
                  <a:lnTo>
                    <a:pt x="2242" y="2498"/>
                  </a:lnTo>
                  <a:lnTo>
                    <a:pt x="2237" y="2489"/>
                  </a:lnTo>
                  <a:lnTo>
                    <a:pt x="2217" y="2477"/>
                  </a:lnTo>
                  <a:lnTo>
                    <a:pt x="2225" y="2475"/>
                  </a:lnTo>
                  <a:lnTo>
                    <a:pt x="2216" y="2454"/>
                  </a:lnTo>
                  <a:lnTo>
                    <a:pt x="2202" y="2436"/>
                  </a:lnTo>
                  <a:lnTo>
                    <a:pt x="2201" y="2428"/>
                  </a:lnTo>
                  <a:lnTo>
                    <a:pt x="2214" y="2427"/>
                  </a:lnTo>
                  <a:lnTo>
                    <a:pt x="2211" y="2415"/>
                  </a:lnTo>
                  <a:lnTo>
                    <a:pt x="2221" y="2425"/>
                  </a:lnTo>
                  <a:lnTo>
                    <a:pt x="2221" y="2438"/>
                  </a:lnTo>
                  <a:lnTo>
                    <a:pt x="2223" y="2448"/>
                  </a:lnTo>
                  <a:lnTo>
                    <a:pt x="2229" y="2436"/>
                  </a:lnTo>
                  <a:lnTo>
                    <a:pt x="2232" y="2439"/>
                  </a:lnTo>
                  <a:lnTo>
                    <a:pt x="2233" y="2449"/>
                  </a:lnTo>
                  <a:lnTo>
                    <a:pt x="2239" y="2458"/>
                  </a:lnTo>
                  <a:lnTo>
                    <a:pt x="2241" y="2465"/>
                  </a:lnTo>
                  <a:lnTo>
                    <a:pt x="2260" y="2471"/>
                  </a:lnTo>
                  <a:lnTo>
                    <a:pt x="2256" y="2480"/>
                  </a:lnTo>
                  <a:lnTo>
                    <a:pt x="2248" y="2476"/>
                  </a:lnTo>
                  <a:lnTo>
                    <a:pt x="2250" y="2489"/>
                  </a:lnTo>
                  <a:lnTo>
                    <a:pt x="2261" y="2495"/>
                  </a:lnTo>
                  <a:lnTo>
                    <a:pt x="2260" y="2501"/>
                  </a:lnTo>
                  <a:lnTo>
                    <a:pt x="2270" y="2493"/>
                  </a:lnTo>
                  <a:lnTo>
                    <a:pt x="2280" y="2493"/>
                  </a:lnTo>
                  <a:lnTo>
                    <a:pt x="2297" y="2501"/>
                  </a:lnTo>
                  <a:lnTo>
                    <a:pt x="2288" y="2490"/>
                  </a:lnTo>
                  <a:lnTo>
                    <a:pt x="2291" y="2486"/>
                  </a:lnTo>
                  <a:lnTo>
                    <a:pt x="2290" y="2481"/>
                  </a:lnTo>
                  <a:lnTo>
                    <a:pt x="2295" y="2481"/>
                  </a:lnTo>
                  <a:lnTo>
                    <a:pt x="2296" y="2485"/>
                  </a:lnTo>
                  <a:lnTo>
                    <a:pt x="2314" y="2497"/>
                  </a:lnTo>
                  <a:lnTo>
                    <a:pt x="2324" y="2497"/>
                  </a:lnTo>
                  <a:lnTo>
                    <a:pt x="2322" y="2486"/>
                  </a:lnTo>
                  <a:lnTo>
                    <a:pt x="2311" y="2481"/>
                  </a:lnTo>
                  <a:lnTo>
                    <a:pt x="2311" y="2468"/>
                  </a:lnTo>
                  <a:lnTo>
                    <a:pt x="2317" y="2473"/>
                  </a:lnTo>
                  <a:lnTo>
                    <a:pt x="2330" y="2474"/>
                  </a:lnTo>
                  <a:lnTo>
                    <a:pt x="2330" y="2484"/>
                  </a:lnTo>
                  <a:lnTo>
                    <a:pt x="2339" y="2493"/>
                  </a:lnTo>
                  <a:lnTo>
                    <a:pt x="2346" y="2484"/>
                  </a:lnTo>
                  <a:lnTo>
                    <a:pt x="2338" y="2475"/>
                  </a:lnTo>
                  <a:lnTo>
                    <a:pt x="2341" y="2469"/>
                  </a:lnTo>
                  <a:lnTo>
                    <a:pt x="2351" y="2474"/>
                  </a:lnTo>
                  <a:lnTo>
                    <a:pt x="2349" y="2460"/>
                  </a:lnTo>
                  <a:lnTo>
                    <a:pt x="2350" y="2452"/>
                  </a:lnTo>
                  <a:lnTo>
                    <a:pt x="2357" y="2448"/>
                  </a:lnTo>
                  <a:lnTo>
                    <a:pt x="2360" y="2448"/>
                  </a:lnTo>
                  <a:lnTo>
                    <a:pt x="2366" y="2460"/>
                  </a:lnTo>
                  <a:lnTo>
                    <a:pt x="2378" y="2473"/>
                  </a:lnTo>
                  <a:lnTo>
                    <a:pt x="2381" y="2471"/>
                  </a:lnTo>
                  <a:lnTo>
                    <a:pt x="2384" y="2466"/>
                  </a:lnTo>
                  <a:lnTo>
                    <a:pt x="2387" y="2459"/>
                  </a:lnTo>
                  <a:lnTo>
                    <a:pt x="2395" y="2465"/>
                  </a:lnTo>
                  <a:lnTo>
                    <a:pt x="2398" y="2454"/>
                  </a:lnTo>
                  <a:lnTo>
                    <a:pt x="2424" y="2450"/>
                  </a:lnTo>
                  <a:lnTo>
                    <a:pt x="2435" y="2441"/>
                  </a:lnTo>
                  <a:lnTo>
                    <a:pt x="2443" y="2446"/>
                  </a:lnTo>
                  <a:lnTo>
                    <a:pt x="2443" y="2436"/>
                  </a:lnTo>
                  <a:lnTo>
                    <a:pt x="2452" y="2441"/>
                  </a:lnTo>
                  <a:lnTo>
                    <a:pt x="2458" y="2438"/>
                  </a:lnTo>
                  <a:lnTo>
                    <a:pt x="2460" y="2426"/>
                  </a:lnTo>
                  <a:lnTo>
                    <a:pt x="2468" y="2430"/>
                  </a:lnTo>
                  <a:lnTo>
                    <a:pt x="2473" y="2439"/>
                  </a:lnTo>
                  <a:lnTo>
                    <a:pt x="2478" y="2438"/>
                  </a:lnTo>
                  <a:lnTo>
                    <a:pt x="2476" y="2428"/>
                  </a:lnTo>
                  <a:lnTo>
                    <a:pt x="2483" y="2426"/>
                  </a:lnTo>
                  <a:lnTo>
                    <a:pt x="2489" y="2425"/>
                  </a:lnTo>
                  <a:lnTo>
                    <a:pt x="2494" y="2431"/>
                  </a:lnTo>
                  <a:lnTo>
                    <a:pt x="2499" y="2428"/>
                  </a:lnTo>
                  <a:lnTo>
                    <a:pt x="2499" y="2422"/>
                  </a:lnTo>
                  <a:lnTo>
                    <a:pt x="2501" y="2420"/>
                  </a:lnTo>
                  <a:lnTo>
                    <a:pt x="2510" y="2419"/>
                  </a:lnTo>
                  <a:lnTo>
                    <a:pt x="2514" y="2423"/>
                  </a:lnTo>
                  <a:lnTo>
                    <a:pt x="2517" y="2411"/>
                  </a:lnTo>
                  <a:lnTo>
                    <a:pt x="2521" y="2407"/>
                  </a:lnTo>
                  <a:lnTo>
                    <a:pt x="2533" y="2404"/>
                  </a:lnTo>
                  <a:lnTo>
                    <a:pt x="2537" y="2411"/>
                  </a:lnTo>
                  <a:lnTo>
                    <a:pt x="2539" y="2406"/>
                  </a:lnTo>
                  <a:lnTo>
                    <a:pt x="2554" y="2406"/>
                  </a:lnTo>
                  <a:lnTo>
                    <a:pt x="2551" y="2400"/>
                  </a:lnTo>
                  <a:lnTo>
                    <a:pt x="2555" y="2393"/>
                  </a:lnTo>
                  <a:lnTo>
                    <a:pt x="2573" y="2389"/>
                  </a:lnTo>
                  <a:lnTo>
                    <a:pt x="2577" y="2383"/>
                  </a:lnTo>
                  <a:lnTo>
                    <a:pt x="2577" y="2378"/>
                  </a:lnTo>
                  <a:lnTo>
                    <a:pt x="2586" y="2378"/>
                  </a:lnTo>
                  <a:lnTo>
                    <a:pt x="2591" y="2363"/>
                  </a:lnTo>
                  <a:lnTo>
                    <a:pt x="2600" y="2363"/>
                  </a:lnTo>
                  <a:lnTo>
                    <a:pt x="2593" y="2360"/>
                  </a:lnTo>
                  <a:lnTo>
                    <a:pt x="2591" y="2353"/>
                  </a:lnTo>
                  <a:lnTo>
                    <a:pt x="2591" y="2345"/>
                  </a:lnTo>
                  <a:lnTo>
                    <a:pt x="2608" y="2353"/>
                  </a:lnTo>
                  <a:lnTo>
                    <a:pt x="2607" y="2342"/>
                  </a:lnTo>
                  <a:lnTo>
                    <a:pt x="2613" y="2340"/>
                  </a:lnTo>
                  <a:lnTo>
                    <a:pt x="2623" y="2345"/>
                  </a:lnTo>
                  <a:lnTo>
                    <a:pt x="2620" y="2337"/>
                  </a:lnTo>
                  <a:lnTo>
                    <a:pt x="2621" y="2334"/>
                  </a:lnTo>
                  <a:lnTo>
                    <a:pt x="2621" y="2329"/>
                  </a:lnTo>
                  <a:lnTo>
                    <a:pt x="2608" y="2324"/>
                  </a:lnTo>
                  <a:lnTo>
                    <a:pt x="2619" y="2314"/>
                  </a:lnTo>
                  <a:lnTo>
                    <a:pt x="2627" y="2318"/>
                  </a:lnTo>
                  <a:lnTo>
                    <a:pt x="2635" y="2324"/>
                  </a:lnTo>
                  <a:lnTo>
                    <a:pt x="2639" y="2320"/>
                  </a:lnTo>
                  <a:lnTo>
                    <a:pt x="2634" y="2319"/>
                  </a:lnTo>
                  <a:lnTo>
                    <a:pt x="2635" y="2314"/>
                  </a:lnTo>
                  <a:lnTo>
                    <a:pt x="2646" y="2310"/>
                  </a:lnTo>
                  <a:lnTo>
                    <a:pt x="2646" y="2301"/>
                  </a:lnTo>
                  <a:lnTo>
                    <a:pt x="2661" y="2296"/>
                  </a:lnTo>
                  <a:lnTo>
                    <a:pt x="2658" y="2288"/>
                  </a:lnTo>
                  <a:lnTo>
                    <a:pt x="2673" y="2294"/>
                  </a:lnTo>
                  <a:lnTo>
                    <a:pt x="2666" y="2283"/>
                  </a:lnTo>
                  <a:lnTo>
                    <a:pt x="2674" y="2286"/>
                  </a:lnTo>
                  <a:lnTo>
                    <a:pt x="2669" y="2276"/>
                  </a:lnTo>
                  <a:lnTo>
                    <a:pt x="2661" y="2272"/>
                  </a:lnTo>
                  <a:lnTo>
                    <a:pt x="2666" y="2267"/>
                  </a:lnTo>
                  <a:lnTo>
                    <a:pt x="2675" y="2269"/>
                  </a:lnTo>
                  <a:lnTo>
                    <a:pt x="2679" y="2264"/>
                  </a:lnTo>
                  <a:lnTo>
                    <a:pt x="2684" y="2271"/>
                  </a:lnTo>
                  <a:lnTo>
                    <a:pt x="2693" y="2276"/>
                  </a:lnTo>
                  <a:lnTo>
                    <a:pt x="2698" y="2265"/>
                  </a:lnTo>
                  <a:lnTo>
                    <a:pt x="2693" y="2260"/>
                  </a:lnTo>
                  <a:lnTo>
                    <a:pt x="2698" y="2259"/>
                  </a:lnTo>
                  <a:lnTo>
                    <a:pt x="2686" y="2245"/>
                  </a:lnTo>
                  <a:lnTo>
                    <a:pt x="2699" y="2239"/>
                  </a:lnTo>
                  <a:lnTo>
                    <a:pt x="2717" y="2236"/>
                  </a:lnTo>
                  <a:lnTo>
                    <a:pt x="2720" y="2226"/>
                  </a:lnTo>
                  <a:lnTo>
                    <a:pt x="2736" y="2236"/>
                  </a:lnTo>
                  <a:lnTo>
                    <a:pt x="2732" y="2229"/>
                  </a:lnTo>
                  <a:lnTo>
                    <a:pt x="2726" y="2228"/>
                  </a:lnTo>
                  <a:lnTo>
                    <a:pt x="2722" y="2223"/>
                  </a:lnTo>
                  <a:lnTo>
                    <a:pt x="2728" y="2222"/>
                  </a:lnTo>
                  <a:lnTo>
                    <a:pt x="2729" y="2212"/>
                  </a:lnTo>
                  <a:lnTo>
                    <a:pt x="2738" y="2216"/>
                  </a:lnTo>
                  <a:lnTo>
                    <a:pt x="2744" y="2208"/>
                  </a:lnTo>
                  <a:lnTo>
                    <a:pt x="2750" y="2212"/>
                  </a:lnTo>
                  <a:lnTo>
                    <a:pt x="2758" y="2212"/>
                  </a:lnTo>
                  <a:lnTo>
                    <a:pt x="2763" y="2205"/>
                  </a:lnTo>
                  <a:lnTo>
                    <a:pt x="2769" y="2212"/>
                  </a:lnTo>
                  <a:lnTo>
                    <a:pt x="2781" y="2193"/>
                  </a:lnTo>
                  <a:lnTo>
                    <a:pt x="2786" y="2178"/>
                  </a:lnTo>
                  <a:lnTo>
                    <a:pt x="2783" y="2178"/>
                  </a:lnTo>
                  <a:lnTo>
                    <a:pt x="2760" y="2190"/>
                  </a:lnTo>
                  <a:lnTo>
                    <a:pt x="2744" y="2191"/>
                  </a:lnTo>
                  <a:lnTo>
                    <a:pt x="2693" y="2184"/>
                  </a:lnTo>
                  <a:lnTo>
                    <a:pt x="2634" y="2154"/>
                  </a:lnTo>
                  <a:lnTo>
                    <a:pt x="2627" y="2157"/>
                  </a:lnTo>
                  <a:lnTo>
                    <a:pt x="2627" y="2145"/>
                  </a:lnTo>
                  <a:lnTo>
                    <a:pt x="2618" y="2148"/>
                  </a:lnTo>
                  <a:lnTo>
                    <a:pt x="2607" y="2154"/>
                  </a:lnTo>
                  <a:lnTo>
                    <a:pt x="2602" y="2142"/>
                  </a:lnTo>
                  <a:lnTo>
                    <a:pt x="2564" y="2161"/>
                  </a:lnTo>
                  <a:lnTo>
                    <a:pt x="2549" y="2173"/>
                  </a:lnTo>
                  <a:lnTo>
                    <a:pt x="2529" y="2164"/>
                  </a:lnTo>
                  <a:lnTo>
                    <a:pt x="2507" y="2174"/>
                  </a:lnTo>
                  <a:lnTo>
                    <a:pt x="2497" y="2201"/>
                  </a:lnTo>
                  <a:lnTo>
                    <a:pt x="2463" y="2200"/>
                  </a:lnTo>
                  <a:lnTo>
                    <a:pt x="2427" y="2195"/>
                  </a:lnTo>
                  <a:lnTo>
                    <a:pt x="2446" y="2179"/>
                  </a:lnTo>
                  <a:lnTo>
                    <a:pt x="2463" y="2186"/>
                  </a:lnTo>
                  <a:lnTo>
                    <a:pt x="2479" y="2180"/>
                  </a:lnTo>
                  <a:lnTo>
                    <a:pt x="2508" y="2156"/>
                  </a:lnTo>
                  <a:lnTo>
                    <a:pt x="2528" y="2154"/>
                  </a:lnTo>
                  <a:lnTo>
                    <a:pt x="2541" y="2147"/>
                  </a:lnTo>
                  <a:lnTo>
                    <a:pt x="2534" y="2135"/>
                  </a:lnTo>
                  <a:lnTo>
                    <a:pt x="2518" y="2132"/>
                  </a:lnTo>
                  <a:lnTo>
                    <a:pt x="2465" y="2141"/>
                  </a:lnTo>
                  <a:lnTo>
                    <a:pt x="2437" y="2138"/>
                  </a:lnTo>
                  <a:lnTo>
                    <a:pt x="2425" y="2127"/>
                  </a:lnTo>
                  <a:lnTo>
                    <a:pt x="2409" y="2126"/>
                  </a:lnTo>
                  <a:lnTo>
                    <a:pt x="2441" y="2111"/>
                  </a:lnTo>
                  <a:lnTo>
                    <a:pt x="2449" y="2099"/>
                  </a:lnTo>
                  <a:lnTo>
                    <a:pt x="2458" y="2073"/>
                  </a:lnTo>
                  <a:lnTo>
                    <a:pt x="2444" y="2055"/>
                  </a:lnTo>
                  <a:lnTo>
                    <a:pt x="2448" y="2046"/>
                  </a:lnTo>
                  <a:lnTo>
                    <a:pt x="2465" y="2044"/>
                  </a:lnTo>
                  <a:lnTo>
                    <a:pt x="2476" y="2050"/>
                  </a:lnTo>
                  <a:lnTo>
                    <a:pt x="2478" y="2029"/>
                  </a:lnTo>
                  <a:lnTo>
                    <a:pt x="2494" y="2045"/>
                  </a:lnTo>
                  <a:lnTo>
                    <a:pt x="2535" y="2045"/>
                  </a:lnTo>
                  <a:lnTo>
                    <a:pt x="2571" y="2024"/>
                  </a:lnTo>
                  <a:lnTo>
                    <a:pt x="2584" y="2008"/>
                  </a:lnTo>
                  <a:lnTo>
                    <a:pt x="2578" y="1991"/>
                  </a:lnTo>
                  <a:lnTo>
                    <a:pt x="2594" y="2001"/>
                  </a:lnTo>
                  <a:lnTo>
                    <a:pt x="2592" y="1975"/>
                  </a:lnTo>
                  <a:lnTo>
                    <a:pt x="2577" y="1959"/>
                  </a:lnTo>
                  <a:lnTo>
                    <a:pt x="2553" y="1955"/>
                  </a:lnTo>
                  <a:lnTo>
                    <a:pt x="2535" y="1960"/>
                  </a:lnTo>
                  <a:lnTo>
                    <a:pt x="2516" y="1949"/>
                  </a:lnTo>
                  <a:lnTo>
                    <a:pt x="2499" y="1958"/>
                  </a:lnTo>
                  <a:lnTo>
                    <a:pt x="2501" y="1944"/>
                  </a:lnTo>
                  <a:lnTo>
                    <a:pt x="2490" y="1938"/>
                  </a:lnTo>
                  <a:lnTo>
                    <a:pt x="2471" y="1931"/>
                  </a:lnTo>
                  <a:lnTo>
                    <a:pt x="2487" y="1927"/>
                  </a:lnTo>
                  <a:lnTo>
                    <a:pt x="2483" y="1912"/>
                  </a:lnTo>
                  <a:lnTo>
                    <a:pt x="2480" y="1898"/>
                  </a:lnTo>
                  <a:lnTo>
                    <a:pt x="2505" y="1915"/>
                  </a:lnTo>
                  <a:lnTo>
                    <a:pt x="2521" y="1938"/>
                  </a:lnTo>
                  <a:lnTo>
                    <a:pt x="2538" y="1942"/>
                  </a:lnTo>
                  <a:lnTo>
                    <a:pt x="2550" y="1932"/>
                  </a:lnTo>
                  <a:lnTo>
                    <a:pt x="2565" y="1941"/>
                  </a:lnTo>
                  <a:lnTo>
                    <a:pt x="2583" y="1944"/>
                  </a:lnTo>
                  <a:lnTo>
                    <a:pt x="2604" y="1964"/>
                  </a:lnTo>
                  <a:lnTo>
                    <a:pt x="2620" y="1984"/>
                  </a:lnTo>
                  <a:lnTo>
                    <a:pt x="2640" y="1982"/>
                  </a:lnTo>
                  <a:lnTo>
                    <a:pt x="2646" y="1990"/>
                  </a:lnTo>
                  <a:lnTo>
                    <a:pt x="2651" y="2008"/>
                  </a:lnTo>
                  <a:lnTo>
                    <a:pt x="2667" y="2027"/>
                  </a:lnTo>
                  <a:lnTo>
                    <a:pt x="2669" y="2049"/>
                  </a:lnTo>
                  <a:lnTo>
                    <a:pt x="2675" y="2082"/>
                  </a:lnTo>
                  <a:lnTo>
                    <a:pt x="2689" y="2107"/>
                  </a:lnTo>
                  <a:lnTo>
                    <a:pt x="2710" y="2124"/>
                  </a:lnTo>
                  <a:lnTo>
                    <a:pt x="2734" y="2134"/>
                  </a:lnTo>
                  <a:lnTo>
                    <a:pt x="2755" y="2130"/>
                  </a:lnTo>
                  <a:lnTo>
                    <a:pt x="2756" y="2087"/>
                  </a:lnTo>
                  <a:lnTo>
                    <a:pt x="2759" y="2068"/>
                  </a:lnTo>
                  <a:lnTo>
                    <a:pt x="2765" y="2070"/>
                  </a:lnTo>
                  <a:lnTo>
                    <a:pt x="2768" y="2099"/>
                  </a:lnTo>
                  <a:lnTo>
                    <a:pt x="2772" y="2123"/>
                  </a:lnTo>
                  <a:lnTo>
                    <a:pt x="2788" y="2119"/>
                  </a:lnTo>
                  <a:lnTo>
                    <a:pt x="2796" y="2132"/>
                  </a:lnTo>
                  <a:lnTo>
                    <a:pt x="2811" y="2126"/>
                  </a:lnTo>
                  <a:lnTo>
                    <a:pt x="2812" y="2108"/>
                  </a:lnTo>
                  <a:lnTo>
                    <a:pt x="2803" y="2104"/>
                  </a:lnTo>
                  <a:lnTo>
                    <a:pt x="2804" y="2087"/>
                  </a:lnTo>
                  <a:lnTo>
                    <a:pt x="2797" y="2070"/>
                  </a:lnTo>
                  <a:lnTo>
                    <a:pt x="2802" y="2064"/>
                  </a:lnTo>
                  <a:lnTo>
                    <a:pt x="2799" y="2045"/>
                  </a:lnTo>
                  <a:lnTo>
                    <a:pt x="2802" y="2038"/>
                  </a:lnTo>
                  <a:lnTo>
                    <a:pt x="2797" y="2027"/>
                  </a:lnTo>
                  <a:lnTo>
                    <a:pt x="2785" y="2029"/>
                  </a:lnTo>
                  <a:lnTo>
                    <a:pt x="2798" y="2021"/>
                  </a:lnTo>
                  <a:lnTo>
                    <a:pt x="2799" y="2003"/>
                  </a:lnTo>
                  <a:lnTo>
                    <a:pt x="2797" y="1991"/>
                  </a:lnTo>
                  <a:lnTo>
                    <a:pt x="2801" y="1984"/>
                  </a:lnTo>
                  <a:lnTo>
                    <a:pt x="2802" y="1955"/>
                  </a:lnTo>
                  <a:lnTo>
                    <a:pt x="2795" y="1952"/>
                  </a:lnTo>
                  <a:lnTo>
                    <a:pt x="2781" y="1965"/>
                  </a:lnTo>
                  <a:lnTo>
                    <a:pt x="2774" y="1963"/>
                  </a:lnTo>
                  <a:lnTo>
                    <a:pt x="2766" y="1989"/>
                  </a:lnTo>
                  <a:lnTo>
                    <a:pt x="2759" y="1991"/>
                  </a:lnTo>
                  <a:lnTo>
                    <a:pt x="2759" y="1962"/>
                  </a:lnTo>
                  <a:lnTo>
                    <a:pt x="2781" y="1930"/>
                  </a:lnTo>
                  <a:lnTo>
                    <a:pt x="2786" y="1915"/>
                  </a:lnTo>
                  <a:lnTo>
                    <a:pt x="2776" y="1915"/>
                  </a:lnTo>
                  <a:lnTo>
                    <a:pt x="2769" y="1922"/>
                  </a:lnTo>
                  <a:lnTo>
                    <a:pt x="2760" y="1936"/>
                  </a:lnTo>
                  <a:lnTo>
                    <a:pt x="2754" y="1939"/>
                  </a:lnTo>
                  <a:lnTo>
                    <a:pt x="2761" y="1920"/>
                  </a:lnTo>
                  <a:lnTo>
                    <a:pt x="2763" y="1905"/>
                  </a:lnTo>
                  <a:lnTo>
                    <a:pt x="2742" y="1920"/>
                  </a:lnTo>
                  <a:lnTo>
                    <a:pt x="2732" y="1936"/>
                  </a:lnTo>
                  <a:lnTo>
                    <a:pt x="2726" y="1939"/>
                  </a:lnTo>
                  <a:lnTo>
                    <a:pt x="2734" y="1919"/>
                  </a:lnTo>
                  <a:lnTo>
                    <a:pt x="2747" y="1904"/>
                  </a:lnTo>
                  <a:lnTo>
                    <a:pt x="2749" y="1894"/>
                  </a:lnTo>
                  <a:lnTo>
                    <a:pt x="2758" y="1882"/>
                  </a:lnTo>
                  <a:lnTo>
                    <a:pt x="2723" y="1867"/>
                  </a:lnTo>
                  <a:lnTo>
                    <a:pt x="2720" y="1855"/>
                  </a:lnTo>
                  <a:lnTo>
                    <a:pt x="2691" y="1844"/>
                  </a:lnTo>
                  <a:lnTo>
                    <a:pt x="2689" y="1834"/>
                  </a:lnTo>
                  <a:lnTo>
                    <a:pt x="2680" y="1822"/>
                  </a:lnTo>
                  <a:lnTo>
                    <a:pt x="2643" y="1792"/>
                  </a:lnTo>
                  <a:lnTo>
                    <a:pt x="2632" y="1790"/>
                  </a:lnTo>
                  <a:lnTo>
                    <a:pt x="2616" y="1799"/>
                  </a:lnTo>
                  <a:lnTo>
                    <a:pt x="2609" y="1813"/>
                  </a:lnTo>
                  <a:lnTo>
                    <a:pt x="2605" y="1834"/>
                  </a:lnTo>
                  <a:lnTo>
                    <a:pt x="2597" y="1850"/>
                  </a:lnTo>
                  <a:lnTo>
                    <a:pt x="2597" y="1835"/>
                  </a:lnTo>
                  <a:lnTo>
                    <a:pt x="2602" y="1819"/>
                  </a:lnTo>
                  <a:lnTo>
                    <a:pt x="2605" y="1801"/>
                  </a:lnTo>
                  <a:lnTo>
                    <a:pt x="2593" y="1797"/>
                  </a:lnTo>
                  <a:lnTo>
                    <a:pt x="2594" y="1790"/>
                  </a:lnTo>
                  <a:lnTo>
                    <a:pt x="2621" y="1785"/>
                  </a:lnTo>
                  <a:lnTo>
                    <a:pt x="2637" y="1779"/>
                  </a:lnTo>
                  <a:lnTo>
                    <a:pt x="2637" y="1764"/>
                  </a:lnTo>
                  <a:lnTo>
                    <a:pt x="2634" y="1743"/>
                  </a:lnTo>
                  <a:lnTo>
                    <a:pt x="2599" y="1721"/>
                  </a:lnTo>
                  <a:lnTo>
                    <a:pt x="2583" y="1725"/>
                  </a:lnTo>
                  <a:lnTo>
                    <a:pt x="2564" y="1739"/>
                  </a:lnTo>
                  <a:lnTo>
                    <a:pt x="2549" y="1755"/>
                  </a:lnTo>
                  <a:lnTo>
                    <a:pt x="2546" y="1755"/>
                  </a:lnTo>
                  <a:lnTo>
                    <a:pt x="2546" y="1736"/>
                  </a:lnTo>
                  <a:lnTo>
                    <a:pt x="2526" y="1741"/>
                  </a:lnTo>
                  <a:lnTo>
                    <a:pt x="2533" y="1732"/>
                  </a:lnTo>
                  <a:lnTo>
                    <a:pt x="2540" y="1729"/>
                  </a:lnTo>
                  <a:lnTo>
                    <a:pt x="2530" y="1720"/>
                  </a:lnTo>
                  <a:lnTo>
                    <a:pt x="2561" y="1723"/>
                  </a:lnTo>
                  <a:lnTo>
                    <a:pt x="2580" y="1717"/>
                  </a:lnTo>
                  <a:lnTo>
                    <a:pt x="2593" y="1706"/>
                  </a:lnTo>
                  <a:lnTo>
                    <a:pt x="2612" y="1701"/>
                  </a:lnTo>
                  <a:lnTo>
                    <a:pt x="2624" y="1678"/>
                  </a:lnTo>
                  <a:lnTo>
                    <a:pt x="2613" y="1672"/>
                  </a:lnTo>
                  <a:lnTo>
                    <a:pt x="2592" y="1669"/>
                  </a:lnTo>
                  <a:lnTo>
                    <a:pt x="2580" y="1657"/>
                  </a:lnTo>
                  <a:lnTo>
                    <a:pt x="2564" y="1648"/>
                  </a:lnTo>
                  <a:lnTo>
                    <a:pt x="2539" y="1655"/>
                  </a:lnTo>
                  <a:lnTo>
                    <a:pt x="2526" y="1666"/>
                  </a:lnTo>
                  <a:lnTo>
                    <a:pt x="2517" y="1656"/>
                  </a:lnTo>
                  <a:lnTo>
                    <a:pt x="2534" y="1648"/>
                  </a:lnTo>
                  <a:lnTo>
                    <a:pt x="2544" y="1639"/>
                  </a:lnTo>
                  <a:lnTo>
                    <a:pt x="2521" y="1627"/>
                  </a:lnTo>
                  <a:lnTo>
                    <a:pt x="2543" y="1623"/>
                  </a:lnTo>
                  <a:lnTo>
                    <a:pt x="2557" y="1639"/>
                  </a:lnTo>
                  <a:lnTo>
                    <a:pt x="2577" y="1640"/>
                  </a:lnTo>
                  <a:lnTo>
                    <a:pt x="2598" y="1619"/>
                  </a:lnTo>
                  <a:lnTo>
                    <a:pt x="2605" y="1607"/>
                  </a:lnTo>
                  <a:lnTo>
                    <a:pt x="2634" y="1592"/>
                  </a:lnTo>
                  <a:lnTo>
                    <a:pt x="2630" y="1582"/>
                  </a:lnTo>
                  <a:lnTo>
                    <a:pt x="2625" y="1561"/>
                  </a:lnTo>
                  <a:lnTo>
                    <a:pt x="2643" y="1575"/>
                  </a:lnTo>
                  <a:lnTo>
                    <a:pt x="2655" y="1577"/>
                  </a:lnTo>
                  <a:lnTo>
                    <a:pt x="2658" y="1540"/>
                  </a:lnTo>
                  <a:lnTo>
                    <a:pt x="2668" y="1535"/>
                  </a:lnTo>
                  <a:lnTo>
                    <a:pt x="2677" y="1537"/>
                  </a:lnTo>
                  <a:lnTo>
                    <a:pt x="2680" y="1564"/>
                  </a:lnTo>
                  <a:lnTo>
                    <a:pt x="2696" y="1587"/>
                  </a:lnTo>
                  <a:lnTo>
                    <a:pt x="2732" y="1620"/>
                  </a:lnTo>
                  <a:lnTo>
                    <a:pt x="2766" y="1636"/>
                  </a:lnTo>
                  <a:lnTo>
                    <a:pt x="2780" y="1635"/>
                  </a:lnTo>
                  <a:lnTo>
                    <a:pt x="2786" y="1619"/>
                  </a:lnTo>
                  <a:lnTo>
                    <a:pt x="2802" y="1612"/>
                  </a:lnTo>
                  <a:lnTo>
                    <a:pt x="2820" y="1591"/>
                  </a:lnTo>
                  <a:lnTo>
                    <a:pt x="2840" y="1598"/>
                  </a:lnTo>
                  <a:lnTo>
                    <a:pt x="2863" y="1597"/>
                  </a:lnTo>
                  <a:lnTo>
                    <a:pt x="2872" y="1588"/>
                  </a:lnTo>
                  <a:lnTo>
                    <a:pt x="2869" y="1577"/>
                  </a:lnTo>
                  <a:lnTo>
                    <a:pt x="2871" y="1546"/>
                  </a:lnTo>
                  <a:lnTo>
                    <a:pt x="2878" y="1530"/>
                  </a:lnTo>
                  <a:lnTo>
                    <a:pt x="2879" y="1522"/>
                  </a:lnTo>
                  <a:lnTo>
                    <a:pt x="2867" y="1514"/>
                  </a:lnTo>
                  <a:lnTo>
                    <a:pt x="2835" y="1503"/>
                  </a:lnTo>
                  <a:lnTo>
                    <a:pt x="2819" y="1496"/>
                  </a:lnTo>
                  <a:lnTo>
                    <a:pt x="2808" y="1484"/>
                  </a:lnTo>
                  <a:lnTo>
                    <a:pt x="2785" y="1490"/>
                  </a:lnTo>
                  <a:lnTo>
                    <a:pt x="2766" y="1484"/>
                  </a:lnTo>
                  <a:lnTo>
                    <a:pt x="2768" y="1475"/>
                  </a:lnTo>
                  <a:lnTo>
                    <a:pt x="2774" y="1474"/>
                  </a:lnTo>
                  <a:lnTo>
                    <a:pt x="2771" y="1460"/>
                  </a:lnTo>
                  <a:lnTo>
                    <a:pt x="2782" y="1448"/>
                  </a:lnTo>
                  <a:lnTo>
                    <a:pt x="2781" y="1436"/>
                  </a:lnTo>
                  <a:lnTo>
                    <a:pt x="2761" y="1433"/>
                  </a:lnTo>
                  <a:lnTo>
                    <a:pt x="2792" y="1420"/>
                  </a:lnTo>
                  <a:lnTo>
                    <a:pt x="2791" y="1404"/>
                  </a:lnTo>
                  <a:lnTo>
                    <a:pt x="2786" y="1383"/>
                  </a:lnTo>
                  <a:lnTo>
                    <a:pt x="2797" y="1387"/>
                  </a:lnTo>
                  <a:lnTo>
                    <a:pt x="2806" y="1398"/>
                  </a:lnTo>
                  <a:lnTo>
                    <a:pt x="2833" y="1395"/>
                  </a:lnTo>
                  <a:lnTo>
                    <a:pt x="2852" y="1400"/>
                  </a:lnTo>
                  <a:lnTo>
                    <a:pt x="2868" y="1398"/>
                  </a:lnTo>
                  <a:lnTo>
                    <a:pt x="2881" y="1404"/>
                  </a:lnTo>
                  <a:lnTo>
                    <a:pt x="2887" y="1425"/>
                  </a:lnTo>
                  <a:lnTo>
                    <a:pt x="2897" y="1440"/>
                  </a:lnTo>
                  <a:lnTo>
                    <a:pt x="2922" y="1446"/>
                  </a:lnTo>
                  <a:lnTo>
                    <a:pt x="2949" y="1408"/>
                  </a:lnTo>
                  <a:lnTo>
                    <a:pt x="2946" y="1392"/>
                  </a:lnTo>
                  <a:lnTo>
                    <a:pt x="2935" y="1379"/>
                  </a:lnTo>
                  <a:lnTo>
                    <a:pt x="2927" y="1358"/>
                  </a:lnTo>
                  <a:lnTo>
                    <a:pt x="2905" y="1371"/>
                  </a:lnTo>
                  <a:lnTo>
                    <a:pt x="2890" y="1361"/>
                  </a:lnTo>
                  <a:lnTo>
                    <a:pt x="2862" y="1356"/>
                  </a:lnTo>
                  <a:lnTo>
                    <a:pt x="2844" y="1358"/>
                  </a:lnTo>
                  <a:lnTo>
                    <a:pt x="2842" y="1355"/>
                  </a:lnTo>
                  <a:lnTo>
                    <a:pt x="2855" y="1350"/>
                  </a:lnTo>
                  <a:lnTo>
                    <a:pt x="2857" y="1334"/>
                  </a:lnTo>
                  <a:lnTo>
                    <a:pt x="2856" y="1318"/>
                  </a:lnTo>
                  <a:lnTo>
                    <a:pt x="2858" y="1298"/>
                  </a:lnTo>
                  <a:lnTo>
                    <a:pt x="2860" y="1284"/>
                  </a:lnTo>
                  <a:lnTo>
                    <a:pt x="2852" y="1276"/>
                  </a:lnTo>
                  <a:lnTo>
                    <a:pt x="2840" y="1274"/>
                  </a:lnTo>
                  <a:lnTo>
                    <a:pt x="2825" y="1285"/>
                  </a:lnTo>
                  <a:lnTo>
                    <a:pt x="2812" y="1288"/>
                  </a:lnTo>
                  <a:lnTo>
                    <a:pt x="2826" y="1269"/>
                  </a:lnTo>
                  <a:lnTo>
                    <a:pt x="2852" y="1258"/>
                  </a:lnTo>
                  <a:lnTo>
                    <a:pt x="2866" y="1260"/>
                  </a:lnTo>
                  <a:lnTo>
                    <a:pt x="2863" y="1243"/>
                  </a:lnTo>
                  <a:lnTo>
                    <a:pt x="2833" y="1215"/>
                  </a:lnTo>
                  <a:lnTo>
                    <a:pt x="2818" y="1196"/>
                  </a:lnTo>
                  <a:lnTo>
                    <a:pt x="2796" y="1195"/>
                  </a:lnTo>
                  <a:lnTo>
                    <a:pt x="2782" y="1184"/>
                  </a:lnTo>
                  <a:lnTo>
                    <a:pt x="2817" y="1187"/>
                  </a:lnTo>
                  <a:lnTo>
                    <a:pt x="2797" y="1166"/>
                  </a:lnTo>
                  <a:lnTo>
                    <a:pt x="2889" y="1216"/>
                  </a:lnTo>
                  <a:lnTo>
                    <a:pt x="2898" y="1231"/>
                  </a:lnTo>
                  <a:lnTo>
                    <a:pt x="2900" y="1252"/>
                  </a:lnTo>
                  <a:lnTo>
                    <a:pt x="2914" y="1260"/>
                  </a:lnTo>
                  <a:lnTo>
                    <a:pt x="2922" y="1257"/>
                  </a:lnTo>
                  <a:lnTo>
                    <a:pt x="2930" y="1225"/>
                  </a:lnTo>
                  <a:lnTo>
                    <a:pt x="2930" y="1194"/>
                  </a:lnTo>
                  <a:lnTo>
                    <a:pt x="2925" y="1160"/>
                  </a:lnTo>
                  <a:lnTo>
                    <a:pt x="2925" y="1130"/>
                  </a:lnTo>
                  <a:lnTo>
                    <a:pt x="2910" y="1105"/>
                  </a:lnTo>
                  <a:lnTo>
                    <a:pt x="2897" y="1090"/>
                  </a:lnTo>
                  <a:lnTo>
                    <a:pt x="2883" y="1093"/>
                  </a:lnTo>
                  <a:lnTo>
                    <a:pt x="2873" y="1090"/>
                  </a:lnTo>
                  <a:lnTo>
                    <a:pt x="2862" y="1081"/>
                  </a:lnTo>
                  <a:lnTo>
                    <a:pt x="2842" y="1078"/>
                  </a:lnTo>
                  <a:lnTo>
                    <a:pt x="2842" y="1070"/>
                  </a:lnTo>
                  <a:lnTo>
                    <a:pt x="2868" y="1070"/>
                  </a:lnTo>
                  <a:lnTo>
                    <a:pt x="2885" y="1066"/>
                  </a:lnTo>
                  <a:lnTo>
                    <a:pt x="2898" y="1059"/>
                  </a:lnTo>
                  <a:lnTo>
                    <a:pt x="2911" y="1056"/>
                  </a:lnTo>
                  <a:lnTo>
                    <a:pt x="2912" y="1045"/>
                  </a:lnTo>
                  <a:lnTo>
                    <a:pt x="2904" y="1019"/>
                  </a:lnTo>
                  <a:lnTo>
                    <a:pt x="2889" y="1016"/>
                  </a:lnTo>
                  <a:lnTo>
                    <a:pt x="2869" y="1021"/>
                  </a:lnTo>
                  <a:lnTo>
                    <a:pt x="2844" y="1001"/>
                  </a:lnTo>
                  <a:lnTo>
                    <a:pt x="2866" y="1034"/>
                  </a:lnTo>
                  <a:lnTo>
                    <a:pt x="2854" y="1033"/>
                  </a:lnTo>
                  <a:lnTo>
                    <a:pt x="2841" y="1016"/>
                  </a:lnTo>
                  <a:lnTo>
                    <a:pt x="2833" y="1010"/>
                  </a:lnTo>
                  <a:lnTo>
                    <a:pt x="2839" y="1029"/>
                  </a:lnTo>
                  <a:lnTo>
                    <a:pt x="2824" y="1024"/>
                  </a:lnTo>
                  <a:lnTo>
                    <a:pt x="2820" y="1016"/>
                  </a:lnTo>
                  <a:lnTo>
                    <a:pt x="2808" y="1015"/>
                  </a:lnTo>
                  <a:lnTo>
                    <a:pt x="2809" y="1004"/>
                  </a:lnTo>
                  <a:lnTo>
                    <a:pt x="2809" y="990"/>
                  </a:lnTo>
                  <a:lnTo>
                    <a:pt x="2811" y="985"/>
                  </a:lnTo>
                  <a:lnTo>
                    <a:pt x="2808" y="973"/>
                  </a:lnTo>
                  <a:lnTo>
                    <a:pt x="2775" y="976"/>
                  </a:lnTo>
                  <a:lnTo>
                    <a:pt x="2759" y="968"/>
                  </a:lnTo>
                  <a:lnTo>
                    <a:pt x="2766" y="962"/>
                  </a:lnTo>
                  <a:lnTo>
                    <a:pt x="2801" y="968"/>
                  </a:lnTo>
                  <a:lnTo>
                    <a:pt x="2792" y="961"/>
                  </a:lnTo>
                  <a:lnTo>
                    <a:pt x="2799" y="951"/>
                  </a:lnTo>
                  <a:lnTo>
                    <a:pt x="2783" y="947"/>
                  </a:lnTo>
                  <a:lnTo>
                    <a:pt x="2779" y="934"/>
                  </a:lnTo>
                  <a:lnTo>
                    <a:pt x="2771" y="931"/>
                  </a:lnTo>
                  <a:lnTo>
                    <a:pt x="2763" y="946"/>
                  </a:lnTo>
                  <a:lnTo>
                    <a:pt x="2763" y="931"/>
                  </a:lnTo>
                  <a:lnTo>
                    <a:pt x="2753" y="906"/>
                  </a:lnTo>
                  <a:lnTo>
                    <a:pt x="2766" y="897"/>
                  </a:lnTo>
                  <a:lnTo>
                    <a:pt x="2768" y="884"/>
                  </a:lnTo>
                  <a:lnTo>
                    <a:pt x="2785" y="881"/>
                  </a:lnTo>
                  <a:lnTo>
                    <a:pt x="2797" y="898"/>
                  </a:lnTo>
                  <a:lnTo>
                    <a:pt x="2806" y="916"/>
                  </a:lnTo>
                  <a:lnTo>
                    <a:pt x="2823" y="903"/>
                  </a:lnTo>
                  <a:lnTo>
                    <a:pt x="2831" y="888"/>
                  </a:lnTo>
                  <a:lnTo>
                    <a:pt x="2855" y="881"/>
                  </a:lnTo>
                  <a:lnTo>
                    <a:pt x="2809" y="868"/>
                  </a:lnTo>
                  <a:lnTo>
                    <a:pt x="2815" y="862"/>
                  </a:lnTo>
                  <a:lnTo>
                    <a:pt x="2852" y="866"/>
                  </a:lnTo>
                  <a:lnTo>
                    <a:pt x="2863" y="859"/>
                  </a:lnTo>
                  <a:lnTo>
                    <a:pt x="2860" y="855"/>
                  </a:lnTo>
                  <a:lnTo>
                    <a:pt x="2807" y="841"/>
                  </a:lnTo>
                  <a:lnTo>
                    <a:pt x="2874" y="844"/>
                  </a:lnTo>
                  <a:lnTo>
                    <a:pt x="2915" y="854"/>
                  </a:lnTo>
                  <a:lnTo>
                    <a:pt x="2943" y="870"/>
                  </a:lnTo>
                  <a:lnTo>
                    <a:pt x="2985" y="884"/>
                  </a:lnTo>
                  <a:lnTo>
                    <a:pt x="2997" y="865"/>
                  </a:lnTo>
                  <a:lnTo>
                    <a:pt x="2997" y="856"/>
                  </a:lnTo>
                  <a:lnTo>
                    <a:pt x="3000" y="845"/>
                  </a:lnTo>
                  <a:lnTo>
                    <a:pt x="3000" y="833"/>
                  </a:lnTo>
                  <a:lnTo>
                    <a:pt x="3000" y="805"/>
                  </a:lnTo>
                  <a:lnTo>
                    <a:pt x="2995" y="757"/>
                  </a:lnTo>
                  <a:lnTo>
                    <a:pt x="2992" y="754"/>
                  </a:lnTo>
                  <a:lnTo>
                    <a:pt x="2986" y="758"/>
                  </a:lnTo>
                  <a:lnTo>
                    <a:pt x="2963" y="741"/>
                  </a:lnTo>
                  <a:lnTo>
                    <a:pt x="2954" y="752"/>
                  </a:lnTo>
                  <a:lnTo>
                    <a:pt x="2955" y="773"/>
                  </a:lnTo>
                  <a:lnTo>
                    <a:pt x="2949" y="775"/>
                  </a:lnTo>
                  <a:lnTo>
                    <a:pt x="2936" y="771"/>
                  </a:lnTo>
                  <a:lnTo>
                    <a:pt x="2935" y="754"/>
                  </a:lnTo>
                  <a:lnTo>
                    <a:pt x="2915" y="738"/>
                  </a:lnTo>
                  <a:lnTo>
                    <a:pt x="2868" y="733"/>
                  </a:lnTo>
                  <a:lnTo>
                    <a:pt x="2889" y="730"/>
                  </a:lnTo>
                  <a:lnTo>
                    <a:pt x="2887" y="720"/>
                  </a:lnTo>
                  <a:lnTo>
                    <a:pt x="2863" y="709"/>
                  </a:lnTo>
                  <a:lnTo>
                    <a:pt x="2873" y="706"/>
                  </a:lnTo>
                  <a:lnTo>
                    <a:pt x="2873" y="695"/>
                  </a:lnTo>
                  <a:lnTo>
                    <a:pt x="2889" y="696"/>
                  </a:lnTo>
                  <a:lnTo>
                    <a:pt x="2862" y="676"/>
                  </a:lnTo>
                  <a:lnTo>
                    <a:pt x="2858" y="667"/>
                  </a:lnTo>
                  <a:lnTo>
                    <a:pt x="2868" y="650"/>
                  </a:lnTo>
                  <a:lnTo>
                    <a:pt x="2884" y="657"/>
                  </a:lnTo>
                  <a:lnTo>
                    <a:pt x="2910" y="657"/>
                  </a:lnTo>
                  <a:lnTo>
                    <a:pt x="2941" y="689"/>
                  </a:lnTo>
                  <a:lnTo>
                    <a:pt x="2955" y="680"/>
                  </a:lnTo>
                  <a:lnTo>
                    <a:pt x="2953" y="660"/>
                  </a:lnTo>
                  <a:lnTo>
                    <a:pt x="2943" y="646"/>
                  </a:lnTo>
                  <a:lnTo>
                    <a:pt x="2884" y="618"/>
                  </a:lnTo>
                  <a:lnTo>
                    <a:pt x="2869" y="607"/>
                  </a:lnTo>
                  <a:lnTo>
                    <a:pt x="2867" y="592"/>
                  </a:lnTo>
                  <a:lnTo>
                    <a:pt x="2857" y="585"/>
                  </a:lnTo>
                  <a:lnTo>
                    <a:pt x="2846" y="593"/>
                  </a:lnTo>
                  <a:lnTo>
                    <a:pt x="2820" y="663"/>
                  </a:lnTo>
                  <a:lnTo>
                    <a:pt x="2807" y="666"/>
                  </a:lnTo>
                  <a:lnTo>
                    <a:pt x="2798" y="646"/>
                  </a:lnTo>
                  <a:lnTo>
                    <a:pt x="2808" y="619"/>
                  </a:lnTo>
                  <a:lnTo>
                    <a:pt x="2811" y="594"/>
                  </a:lnTo>
                  <a:lnTo>
                    <a:pt x="2813" y="579"/>
                  </a:lnTo>
                  <a:lnTo>
                    <a:pt x="2826" y="561"/>
                  </a:lnTo>
                  <a:lnTo>
                    <a:pt x="2829" y="550"/>
                  </a:lnTo>
                  <a:lnTo>
                    <a:pt x="2824" y="537"/>
                  </a:lnTo>
                  <a:lnTo>
                    <a:pt x="2829" y="505"/>
                  </a:lnTo>
                  <a:lnTo>
                    <a:pt x="2831" y="472"/>
                  </a:lnTo>
                  <a:lnTo>
                    <a:pt x="2844" y="425"/>
                  </a:lnTo>
                  <a:lnTo>
                    <a:pt x="2849" y="411"/>
                  </a:lnTo>
                  <a:lnTo>
                    <a:pt x="2833" y="413"/>
                  </a:lnTo>
                  <a:lnTo>
                    <a:pt x="2829" y="404"/>
                  </a:lnTo>
                  <a:lnTo>
                    <a:pt x="2841" y="403"/>
                  </a:lnTo>
                  <a:lnTo>
                    <a:pt x="2842" y="391"/>
                  </a:lnTo>
                  <a:lnTo>
                    <a:pt x="2842" y="376"/>
                  </a:lnTo>
                  <a:lnTo>
                    <a:pt x="2839" y="366"/>
                  </a:lnTo>
                  <a:lnTo>
                    <a:pt x="2842" y="359"/>
                  </a:lnTo>
                  <a:lnTo>
                    <a:pt x="2852" y="362"/>
                  </a:lnTo>
                  <a:lnTo>
                    <a:pt x="2872" y="345"/>
                  </a:lnTo>
                  <a:lnTo>
                    <a:pt x="2890" y="353"/>
                  </a:lnTo>
                  <a:lnTo>
                    <a:pt x="2908" y="333"/>
                  </a:lnTo>
                  <a:lnTo>
                    <a:pt x="2908" y="314"/>
                  </a:lnTo>
                  <a:lnTo>
                    <a:pt x="2904" y="297"/>
                  </a:lnTo>
                  <a:lnTo>
                    <a:pt x="2904" y="270"/>
                  </a:lnTo>
                  <a:lnTo>
                    <a:pt x="2908" y="274"/>
                  </a:lnTo>
                  <a:lnTo>
                    <a:pt x="2919" y="265"/>
                  </a:lnTo>
                  <a:lnTo>
                    <a:pt x="2920" y="273"/>
                  </a:lnTo>
                  <a:lnTo>
                    <a:pt x="2924" y="270"/>
                  </a:lnTo>
                  <a:lnTo>
                    <a:pt x="2924" y="248"/>
                  </a:lnTo>
                  <a:lnTo>
                    <a:pt x="2931" y="232"/>
                  </a:lnTo>
                  <a:lnTo>
                    <a:pt x="2941" y="228"/>
                  </a:lnTo>
                  <a:lnTo>
                    <a:pt x="2941" y="248"/>
                  </a:lnTo>
                  <a:lnTo>
                    <a:pt x="2944" y="240"/>
                  </a:lnTo>
                  <a:lnTo>
                    <a:pt x="2951" y="215"/>
                  </a:lnTo>
                  <a:lnTo>
                    <a:pt x="2924" y="211"/>
                  </a:lnTo>
                  <a:lnTo>
                    <a:pt x="2920" y="235"/>
                  </a:lnTo>
                  <a:lnTo>
                    <a:pt x="2910" y="260"/>
                  </a:lnTo>
                  <a:lnTo>
                    <a:pt x="2909" y="237"/>
                  </a:lnTo>
                  <a:lnTo>
                    <a:pt x="2919" y="211"/>
                  </a:lnTo>
                  <a:lnTo>
                    <a:pt x="2921" y="182"/>
                  </a:lnTo>
                  <a:lnTo>
                    <a:pt x="2916" y="173"/>
                  </a:lnTo>
                  <a:lnTo>
                    <a:pt x="2921" y="154"/>
                  </a:lnTo>
                  <a:lnTo>
                    <a:pt x="2925" y="104"/>
                  </a:lnTo>
                  <a:lnTo>
                    <a:pt x="2936" y="81"/>
                  </a:lnTo>
                  <a:lnTo>
                    <a:pt x="2944" y="74"/>
                  </a:lnTo>
                  <a:lnTo>
                    <a:pt x="2979" y="86"/>
                  </a:lnTo>
                  <a:lnTo>
                    <a:pt x="3005" y="77"/>
                  </a:lnTo>
                  <a:lnTo>
                    <a:pt x="3018" y="54"/>
                  </a:lnTo>
                  <a:lnTo>
                    <a:pt x="3021" y="39"/>
                  </a:lnTo>
                  <a:lnTo>
                    <a:pt x="3030" y="21"/>
                  </a:lnTo>
                  <a:lnTo>
                    <a:pt x="3033" y="5"/>
                  </a:lnTo>
                  <a:lnTo>
                    <a:pt x="3035" y="0"/>
                  </a:lnTo>
                  <a:lnTo>
                    <a:pt x="2920" y="0"/>
                  </a:lnTo>
                  <a:lnTo>
                    <a:pt x="2901" y="25"/>
                  </a:lnTo>
                  <a:lnTo>
                    <a:pt x="2894" y="47"/>
                  </a:lnTo>
                  <a:lnTo>
                    <a:pt x="2894" y="63"/>
                  </a:lnTo>
                  <a:lnTo>
                    <a:pt x="2906" y="65"/>
                  </a:lnTo>
                  <a:lnTo>
                    <a:pt x="2887" y="79"/>
                  </a:lnTo>
                  <a:lnTo>
                    <a:pt x="2877" y="52"/>
                  </a:lnTo>
                  <a:lnTo>
                    <a:pt x="2868" y="48"/>
                  </a:lnTo>
                  <a:lnTo>
                    <a:pt x="2877" y="20"/>
                  </a:lnTo>
                  <a:lnTo>
                    <a:pt x="2877" y="7"/>
                  </a:lnTo>
                  <a:lnTo>
                    <a:pt x="2874" y="0"/>
                  </a:lnTo>
                  <a:lnTo>
                    <a:pt x="451" y="0"/>
                  </a:lnTo>
                  <a:lnTo>
                    <a:pt x="430" y="1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93" name="任意多边形: 形状 92"/>
            <p:cNvSpPr>
              <a:spLocks noChangeAspect="1"/>
            </p:cNvSpPr>
            <p:nvPr/>
          </p:nvSpPr>
          <p:spPr bwMode="gray">
            <a:xfrm>
              <a:off x="4939969" y="2546246"/>
              <a:ext cx="52475" cy="57623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49" y="10"/>
                </a:cxn>
                <a:cxn ang="0">
                  <a:pos x="67" y="13"/>
                </a:cxn>
                <a:cxn ang="0">
                  <a:pos x="92" y="25"/>
                </a:cxn>
                <a:cxn ang="0">
                  <a:pos x="128" y="80"/>
                </a:cxn>
                <a:cxn ang="0">
                  <a:pos x="150" y="86"/>
                </a:cxn>
                <a:cxn ang="0">
                  <a:pos x="163" y="99"/>
                </a:cxn>
                <a:cxn ang="0">
                  <a:pos x="163" y="116"/>
                </a:cxn>
                <a:cxn ang="0">
                  <a:pos x="161" y="126"/>
                </a:cxn>
                <a:cxn ang="0">
                  <a:pos x="146" y="143"/>
                </a:cxn>
                <a:cxn ang="0">
                  <a:pos x="87" y="162"/>
                </a:cxn>
                <a:cxn ang="0">
                  <a:pos x="70" y="166"/>
                </a:cxn>
                <a:cxn ang="0">
                  <a:pos x="60" y="165"/>
                </a:cxn>
                <a:cxn ang="0">
                  <a:pos x="40" y="150"/>
                </a:cxn>
                <a:cxn ang="0">
                  <a:pos x="40" y="142"/>
                </a:cxn>
                <a:cxn ang="0">
                  <a:pos x="53" y="139"/>
                </a:cxn>
                <a:cxn ang="0">
                  <a:pos x="66" y="143"/>
                </a:cxn>
                <a:cxn ang="0">
                  <a:pos x="77" y="139"/>
                </a:cxn>
                <a:cxn ang="0">
                  <a:pos x="77" y="130"/>
                </a:cxn>
                <a:cxn ang="0">
                  <a:pos x="69" y="138"/>
                </a:cxn>
                <a:cxn ang="0">
                  <a:pos x="67" y="130"/>
                </a:cxn>
                <a:cxn ang="0">
                  <a:pos x="55" y="129"/>
                </a:cxn>
                <a:cxn ang="0">
                  <a:pos x="55" y="117"/>
                </a:cxn>
                <a:cxn ang="0">
                  <a:pos x="45" y="126"/>
                </a:cxn>
                <a:cxn ang="0">
                  <a:pos x="22" y="126"/>
                </a:cxn>
                <a:cxn ang="0">
                  <a:pos x="2" y="117"/>
                </a:cxn>
                <a:cxn ang="0">
                  <a:pos x="1" y="103"/>
                </a:cxn>
                <a:cxn ang="0">
                  <a:pos x="11" y="100"/>
                </a:cxn>
                <a:cxn ang="0">
                  <a:pos x="28" y="106"/>
                </a:cxn>
                <a:cxn ang="0">
                  <a:pos x="16" y="91"/>
                </a:cxn>
                <a:cxn ang="0">
                  <a:pos x="0" y="79"/>
                </a:cxn>
                <a:cxn ang="0">
                  <a:pos x="5" y="72"/>
                </a:cxn>
                <a:cxn ang="0">
                  <a:pos x="34" y="69"/>
                </a:cxn>
                <a:cxn ang="0">
                  <a:pos x="19" y="58"/>
                </a:cxn>
                <a:cxn ang="0">
                  <a:pos x="7" y="35"/>
                </a:cxn>
                <a:cxn ang="0">
                  <a:pos x="7" y="15"/>
                </a:cxn>
                <a:cxn ang="0">
                  <a:pos x="29" y="0"/>
                </a:cxn>
              </a:cxnLst>
              <a:rect l="0" t="0" r="r" b="b"/>
              <a:pathLst>
                <a:path w="163" h="166">
                  <a:moveTo>
                    <a:pt x="29" y="0"/>
                  </a:moveTo>
                  <a:lnTo>
                    <a:pt x="49" y="10"/>
                  </a:lnTo>
                  <a:lnTo>
                    <a:pt x="67" y="13"/>
                  </a:lnTo>
                  <a:lnTo>
                    <a:pt x="92" y="25"/>
                  </a:lnTo>
                  <a:lnTo>
                    <a:pt x="128" y="80"/>
                  </a:lnTo>
                  <a:lnTo>
                    <a:pt x="150" y="86"/>
                  </a:lnTo>
                  <a:lnTo>
                    <a:pt x="163" y="99"/>
                  </a:lnTo>
                  <a:lnTo>
                    <a:pt x="163" y="116"/>
                  </a:lnTo>
                  <a:lnTo>
                    <a:pt x="161" y="126"/>
                  </a:lnTo>
                  <a:lnTo>
                    <a:pt x="146" y="143"/>
                  </a:lnTo>
                  <a:lnTo>
                    <a:pt x="87" y="162"/>
                  </a:lnTo>
                  <a:lnTo>
                    <a:pt x="70" y="166"/>
                  </a:lnTo>
                  <a:lnTo>
                    <a:pt x="60" y="165"/>
                  </a:lnTo>
                  <a:lnTo>
                    <a:pt x="40" y="150"/>
                  </a:lnTo>
                  <a:lnTo>
                    <a:pt x="40" y="142"/>
                  </a:lnTo>
                  <a:lnTo>
                    <a:pt x="53" y="139"/>
                  </a:lnTo>
                  <a:lnTo>
                    <a:pt x="66" y="143"/>
                  </a:lnTo>
                  <a:lnTo>
                    <a:pt x="77" y="139"/>
                  </a:lnTo>
                  <a:lnTo>
                    <a:pt x="77" y="130"/>
                  </a:lnTo>
                  <a:lnTo>
                    <a:pt x="69" y="138"/>
                  </a:lnTo>
                  <a:lnTo>
                    <a:pt x="67" y="130"/>
                  </a:lnTo>
                  <a:lnTo>
                    <a:pt x="55" y="129"/>
                  </a:lnTo>
                  <a:lnTo>
                    <a:pt x="55" y="117"/>
                  </a:lnTo>
                  <a:lnTo>
                    <a:pt x="45" y="126"/>
                  </a:lnTo>
                  <a:lnTo>
                    <a:pt x="22" y="126"/>
                  </a:lnTo>
                  <a:lnTo>
                    <a:pt x="2" y="117"/>
                  </a:lnTo>
                  <a:lnTo>
                    <a:pt x="1" y="103"/>
                  </a:lnTo>
                  <a:lnTo>
                    <a:pt x="11" y="100"/>
                  </a:lnTo>
                  <a:lnTo>
                    <a:pt x="28" y="106"/>
                  </a:lnTo>
                  <a:lnTo>
                    <a:pt x="16" y="91"/>
                  </a:lnTo>
                  <a:lnTo>
                    <a:pt x="0" y="79"/>
                  </a:lnTo>
                  <a:lnTo>
                    <a:pt x="5" y="72"/>
                  </a:lnTo>
                  <a:lnTo>
                    <a:pt x="34" y="69"/>
                  </a:lnTo>
                  <a:lnTo>
                    <a:pt x="19" y="58"/>
                  </a:lnTo>
                  <a:lnTo>
                    <a:pt x="7" y="35"/>
                  </a:lnTo>
                  <a:lnTo>
                    <a:pt x="7" y="15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94" name="任意多边形: 形状 93"/>
            <p:cNvSpPr>
              <a:spLocks noChangeAspect="1"/>
            </p:cNvSpPr>
            <p:nvPr/>
          </p:nvSpPr>
          <p:spPr bwMode="gray">
            <a:xfrm>
              <a:off x="4695087" y="2050344"/>
              <a:ext cx="52475" cy="20954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30"/>
                </a:cxn>
                <a:cxn ang="0">
                  <a:pos x="17" y="20"/>
                </a:cxn>
                <a:cxn ang="0">
                  <a:pos x="31" y="5"/>
                </a:cxn>
                <a:cxn ang="0">
                  <a:pos x="94" y="0"/>
                </a:cxn>
                <a:cxn ang="0">
                  <a:pos x="119" y="6"/>
                </a:cxn>
                <a:cxn ang="0">
                  <a:pos x="131" y="14"/>
                </a:cxn>
                <a:cxn ang="0">
                  <a:pos x="137" y="25"/>
                </a:cxn>
                <a:cxn ang="0">
                  <a:pos x="165" y="38"/>
                </a:cxn>
                <a:cxn ang="0">
                  <a:pos x="167" y="44"/>
                </a:cxn>
                <a:cxn ang="0">
                  <a:pos x="153" y="55"/>
                </a:cxn>
                <a:cxn ang="0">
                  <a:pos x="124" y="61"/>
                </a:cxn>
                <a:cxn ang="0">
                  <a:pos x="67" y="43"/>
                </a:cxn>
                <a:cxn ang="0">
                  <a:pos x="47" y="48"/>
                </a:cxn>
                <a:cxn ang="0">
                  <a:pos x="30" y="46"/>
                </a:cxn>
                <a:cxn ang="0">
                  <a:pos x="0" y="35"/>
                </a:cxn>
              </a:cxnLst>
              <a:rect l="0" t="0" r="r" b="b"/>
              <a:pathLst>
                <a:path w="167" h="61">
                  <a:moveTo>
                    <a:pt x="0" y="35"/>
                  </a:moveTo>
                  <a:lnTo>
                    <a:pt x="0" y="30"/>
                  </a:lnTo>
                  <a:lnTo>
                    <a:pt x="17" y="20"/>
                  </a:lnTo>
                  <a:lnTo>
                    <a:pt x="31" y="5"/>
                  </a:lnTo>
                  <a:lnTo>
                    <a:pt x="94" y="0"/>
                  </a:lnTo>
                  <a:lnTo>
                    <a:pt x="119" y="6"/>
                  </a:lnTo>
                  <a:lnTo>
                    <a:pt x="131" y="14"/>
                  </a:lnTo>
                  <a:lnTo>
                    <a:pt x="137" y="25"/>
                  </a:lnTo>
                  <a:lnTo>
                    <a:pt x="165" y="38"/>
                  </a:lnTo>
                  <a:lnTo>
                    <a:pt x="167" y="44"/>
                  </a:lnTo>
                  <a:lnTo>
                    <a:pt x="153" y="55"/>
                  </a:lnTo>
                  <a:lnTo>
                    <a:pt x="124" y="61"/>
                  </a:lnTo>
                  <a:lnTo>
                    <a:pt x="67" y="43"/>
                  </a:lnTo>
                  <a:lnTo>
                    <a:pt x="47" y="48"/>
                  </a:lnTo>
                  <a:lnTo>
                    <a:pt x="30" y="46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95" name="组合 94"/>
            <p:cNvGrpSpPr>
              <a:grpSpLocks noChangeAspect="1"/>
            </p:cNvGrpSpPr>
            <p:nvPr/>
          </p:nvGrpSpPr>
          <p:grpSpPr bwMode="gray">
            <a:xfrm>
              <a:off x="4478817" y="4222566"/>
              <a:ext cx="809379" cy="1501687"/>
              <a:chOff x="1624" y="2350"/>
              <a:chExt cx="509" cy="860"/>
            </a:xfrm>
            <a:solidFill>
              <a:schemeClr val="bg1">
                <a:lumMod val="75000"/>
              </a:schemeClr>
            </a:solidFill>
          </p:grpSpPr>
          <p:sp>
            <p:nvSpPr>
              <p:cNvPr id="291" name="任意多边形: 形状 290"/>
              <p:cNvSpPr>
                <a:spLocks noChangeAspect="1"/>
              </p:cNvSpPr>
              <p:nvPr/>
            </p:nvSpPr>
            <p:spPr bwMode="gray">
              <a:xfrm>
                <a:off x="1709" y="3154"/>
                <a:ext cx="23" cy="27"/>
              </a:xfrm>
              <a:custGeom>
                <a:avLst/>
                <a:gdLst/>
                <a:ahLst/>
                <a:cxnLst>
                  <a:cxn ang="0">
                    <a:pos x="4" y="17"/>
                  </a:cxn>
                  <a:cxn ang="0">
                    <a:pos x="7" y="12"/>
                  </a:cxn>
                  <a:cxn ang="0">
                    <a:pos x="17" y="17"/>
                  </a:cxn>
                  <a:cxn ang="0">
                    <a:pos x="28" y="10"/>
                  </a:cxn>
                  <a:cxn ang="0">
                    <a:pos x="33" y="23"/>
                  </a:cxn>
                  <a:cxn ang="0">
                    <a:pos x="41" y="23"/>
                  </a:cxn>
                  <a:cxn ang="0">
                    <a:pos x="41" y="7"/>
                  </a:cxn>
                  <a:cxn ang="0">
                    <a:pos x="43" y="1"/>
                  </a:cxn>
                  <a:cxn ang="0">
                    <a:pos x="53" y="15"/>
                  </a:cxn>
                  <a:cxn ang="0">
                    <a:pos x="43" y="39"/>
                  </a:cxn>
                  <a:cxn ang="0">
                    <a:pos x="45" y="60"/>
                  </a:cxn>
                  <a:cxn ang="0">
                    <a:pos x="53" y="72"/>
                  </a:cxn>
                  <a:cxn ang="0">
                    <a:pos x="80" y="61"/>
                  </a:cxn>
                  <a:cxn ang="0">
                    <a:pos x="100" y="64"/>
                  </a:cxn>
                  <a:cxn ang="0">
                    <a:pos x="115" y="70"/>
                  </a:cxn>
                  <a:cxn ang="0">
                    <a:pos x="92" y="97"/>
                  </a:cxn>
                  <a:cxn ang="0">
                    <a:pos x="77" y="99"/>
                  </a:cxn>
                  <a:cxn ang="0">
                    <a:pos x="74" y="107"/>
                  </a:cxn>
                  <a:cxn ang="0">
                    <a:pos x="66" y="107"/>
                  </a:cxn>
                  <a:cxn ang="0">
                    <a:pos x="63" y="117"/>
                  </a:cxn>
                  <a:cxn ang="0">
                    <a:pos x="59" y="128"/>
                  </a:cxn>
                  <a:cxn ang="0">
                    <a:pos x="53" y="131"/>
                  </a:cxn>
                  <a:cxn ang="0">
                    <a:pos x="26" y="106"/>
                  </a:cxn>
                  <a:cxn ang="0">
                    <a:pos x="43" y="108"/>
                  </a:cxn>
                  <a:cxn ang="0">
                    <a:pos x="49" y="99"/>
                  </a:cxn>
                  <a:cxn ang="0">
                    <a:pos x="39" y="83"/>
                  </a:cxn>
                  <a:cxn ang="0">
                    <a:pos x="33" y="93"/>
                  </a:cxn>
                  <a:cxn ang="0">
                    <a:pos x="20" y="86"/>
                  </a:cxn>
                  <a:cxn ang="0">
                    <a:pos x="10" y="77"/>
                  </a:cxn>
                  <a:cxn ang="0">
                    <a:pos x="7" y="66"/>
                  </a:cxn>
                  <a:cxn ang="0">
                    <a:pos x="0" y="66"/>
                  </a:cxn>
                  <a:cxn ang="0">
                    <a:pos x="1" y="50"/>
                  </a:cxn>
                  <a:cxn ang="0">
                    <a:pos x="1" y="31"/>
                  </a:cxn>
                </a:cxnLst>
                <a:rect l="0" t="0" r="r" b="b"/>
                <a:pathLst>
                  <a:path w="115" h="134">
                    <a:moveTo>
                      <a:pt x="2" y="17"/>
                    </a:moveTo>
                    <a:lnTo>
                      <a:pt x="4" y="17"/>
                    </a:lnTo>
                    <a:lnTo>
                      <a:pt x="5" y="13"/>
                    </a:lnTo>
                    <a:lnTo>
                      <a:pt x="7" y="12"/>
                    </a:lnTo>
                    <a:lnTo>
                      <a:pt x="12" y="16"/>
                    </a:lnTo>
                    <a:lnTo>
                      <a:pt x="17" y="17"/>
                    </a:lnTo>
                    <a:lnTo>
                      <a:pt x="22" y="12"/>
                    </a:lnTo>
                    <a:lnTo>
                      <a:pt x="28" y="10"/>
                    </a:lnTo>
                    <a:lnTo>
                      <a:pt x="32" y="13"/>
                    </a:lnTo>
                    <a:lnTo>
                      <a:pt x="33" y="23"/>
                    </a:lnTo>
                    <a:lnTo>
                      <a:pt x="36" y="27"/>
                    </a:lnTo>
                    <a:lnTo>
                      <a:pt x="41" y="23"/>
                    </a:lnTo>
                    <a:lnTo>
                      <a:pt x="44" y="11"/>
                    </a:lnTo>
                    <a:lnTo>
                      <a:pt x="41" y="7"/>
                    </a:lnTo>
                    <a:lnTo>
                      <a:pt x="41" y="0"/>
                    </a:lnTo>
                    <a:lnTo>
                      <a:pt x="43" y="1"/>
                    </a:lnTo>
                    <a:lnTo>
                      <a:pt x="50" y="6"/>
                    </a:lnTo>
                    <a:lnTo>
                      <a:pt x="53" y="15"/>
                    </a:lnTo>
                    <a:lnTo>
                      <a:pt x="54" y="27"/>
                    </a:lnTo>
                    <a:lnTo>
                      <a:pt x="43" y="39"/>
                    </a:lnTo>
                    <a:lnTo>
                      <a:pt x="37" y="55"/>
                    </a:lnTo>
                    <a:lnTo>
                      <a:pt x="45" y="60"/>
                    </a:lnTo>
                    <a:lnTo>
                      <a:pt x="52" y="66"/>
                    </a:lnTo>
                    <a:lnTo>
                      <a:pt x="53" y="72"/>
                    </a:lnTo>
                    <a:lnTo>
                      <a:pt x="63" y="80"/>
                    </a:lnTo>
                    <a:lnTo>
                      <a:pt x="80" y="61"/>
                    </a:lnTo>
                    <a:lnTo>
                      <a:pt x="87" y="61"/>
                    </a:lnTo>
                    <a:lnTo>
                      <a:pt x="100" y="64"/>
                    </a:lnTo>
                    <a:lnTo>
                      <a:pt x="112" y="63"/>
                    </a:lnTo>
                    <a:lnTo>
                      <a:pt x="115" y="70"/>
                    </a:lnTo>
                    <a:lnTo>
                      <a:pt x="115" y="79"/>
                    </a:lnTo>
                    <a:lnTo>
                      <a:pt x="92" y="97"/>
                    </a:lnTo>
                    <a:lnTo>
                      <a:pt x="85" y="102"/>
                    </a:lnTo>
                    <a:lnTo>
                      <a:pt x="77" y="99"/>
                    </a:lnTo>
                    <a:lnTo>
                      <a:pt x="74" y="101"/>
                    </a:lnTo>
                    <a:lnTo>
                      <a:pt x="74" y="107"/>
                    </a:lnTo>
                    <a:lnTo>
                      <a:pt x="71" y="109"/>
                    </a:lnTo>
                    <a:lnTo>
                      <a:pt x="66" y="107"/>
                    </a:lnTo>
                    <a:lnTo>
                      <a:pt x="60" y="110"/>
                    </a:lnTo>
                    <a:lnTo>
                      <a:pt x="63" y="117"/>
                    </a:lnTo>
                    <a:lnTo>
                      <a:pt x="59" y="120"/>
                    </a:lnTo>
                    <a:lnTo>
                      <a:pt x="59" y="128"/>
                    </a:lnTo>
                    <a:lnTo>
                      <a:pt x="61" y="134"/>
                    </a:lnTo>
                    <a:lnTo>
                      <a:pt x="53" y="131"/>
                    </a:lnTo>
                    <a:lnTo>
                      <a:pt x="28" y="108"/>
                    </a:lnTo>
                    <a:lnTo>
                      <a:pt x="26" y="106"/>
                    </a:lnTo>
                    <a:lnTo>
                      <a:pt x="34" y="104"/>
                    </a:lnTo>
                    <a:lnTo>
                      <a:pt x="43" y="108"/>
                    </a:lnTo>
                    <a:lnTo>
                      <a:pt x="49" y="106"/>
                    </a:lnTo>
                    <a:lnTo>
                      <a:pt x="49" y="99"/>
                    </a:lnTo>
                    <a:lnTo>
                      <a:pt x="44" y="95"/>
                    </a:lnTo>
                    <a:lnTo>
                      <a:pt x="39" y="83"/>
                    </a:lnTo>
                    <a:lnTo>
                      <a:pt x="37" y="88"/>
                    </a:lnTo>
                    <a:lnTo>
                      <a:pt x="33" y="93"/>
                    </a:lnTo>
                    <a:lnTo>
                      <a:pt x="17" y="92"/>
                    </a:lnTo>
                    <a:lnTo>
                      <a:pt x="20" y="86"/>
                    </a:lnTo>
                    <a:lnTo>
                      <a:pt x="20" y="81"/>
                    </a:lnTo>
                    <a:lnTo>
                      <a:pt x="10" y="77"/>
                    </a:lnTo>
                    <a:lnTo>
                      <a:pt x="7" y="74"/>
                    </a:lnTo>
                    <a:lnTo>
                      <a:pt x="7" y="66"/>
                    </a:lnTo>
                    <a:lnTo>
                      <a:pt x="6" y="65"/>
                    </a:lnTo>
                    <a:lnTo>
                      <a:pt x="0" y="66"/>
                    </a:lnTo>
                    <a:lnTo>
                      <a:pt x="1" y="60"/>
                    </a:lnTo>
                    <a:lnTo>
                      <a:pt x="1" y="50"/>
                    </a:lnTo>
                    <a:lnTo>
                      <a:pt x="2" y="40"/>
                    </a:lnTo>
                    <a:lnTo>
                      <a:pt x="1" y="31"/>
                    </a:lnTo>
                    <a:lnTo>
                      <a:pt x="2" y="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2" name="任意多边形: 形状 291"/>
              <p:cNvSpPr>
                <a:spLocks noChangeAspect="1"/>
              </p:cNvSpPr>
              <p:nvPr/>
            </p:nvSpPr>
            <p:spPr bwMode="gray">
              <a:xfrm>
                <a:off x="1712" y="2353"/>
                <a:ext cx="148" cy="126"/>
              </a:xfrm>
              <a:custGeom>
                <a:avLst/>
                <a:gdLst/>
                <a:ahLst/>
                <a:cxnLst>
                  <a:cxn ang="0">
                    <a:pos x="84" y="47"/>
                  </a:cxn>
                  <a:cxn ang="0">
                    <a:pos x="97" y="77"/>
                  </a:cxn>
                  <a:cxn ang="0">
                    <a:pos x="73" y="133"/>
                  </a:cxn>
                  <a:cxn ang="0">
                    <a:pos x="98" y="176"/>
                  </a:cxn>
                  <a:cxn ang="0">
                    <a:pos x="126" y="148"/>
                  </a:cxn>
                  <a:cxn ang="0">
                    <a:pos x="108" y="74"/>
                  </a:cxn>
                  <a:cxn ang="0">
                    <a:pos x="196" y="42"/>
                  </a:cxn>
                  <a:cxn ang="0">
                    <a:pos x="169" y="27"/>
                  </a:cxn>
                  <a:cxn ang="0">
                    <a:pos x="191" y="2"/>
                  </a:cxn>
                  <a:cxn ang="0">
                    <a:pos x="243" y="46"/>
                  </a:cxn>
                  <a:cxn ang="0">
                    <a:pos x="285" y="88"/>
                  </a:cxn>
                  <a:cxn ang="0">
                    <a:pos x="366" y="88"/>
                  </a:cxn>
                  <a:cxn ang="0">
                    <a:pos x="411" y="106"/>
                  </a:cxn>
                  <a:cxn ang="0">
                    <a:pos x="495" y="99"/>
                  </a:cxn>
                  <a:cxn ang="0">
                    <a:pos x="499" y="88"/>
                  </a:cxn>
                  <a:cxn ang="0">
                    <a:pos x="621" y="86"/>
                  </a:cxn>
                  <a:cxn ang="0">
                    <a:pos x="573" y="95"/>
                  </a:cxn>
                  <a:cxn ang="0">
                    <a:pos x="593" y="117"/>
                  </a:cxn>
                  <a:cxn ang="0">
                    <a:pos x="663" y="150"/>
                  </a:cxn>
                  <a:cxn ang="0">
                    <a:pos x="689" y="197"/>
                  </a:cxn>
                  <a:cxn ang="0">
                    <a:pos x="695" y="211"/>
                  </a:cxn>
                  <a:cxn ang="0">
                    <a:pos x="737" y="209"/>
                  </a:cxn>
                  <a:cxn ang="0">
                    <a:pos x="728" y="231"/>
                  </a:cxn>
                  <a:cxn ang="0">
                    <a:pos x="689" y="252"/>
                  </a:cxn>
                  <a:cxn ang="0">
                    <a:pos x="702" y="279"/>
                  </a:cxn>
                  <a:cxn ang="0">
                    <a:pos x="673" y="321"/>
                  </a:cxn>
                  <a:cxn ang="0">
                    <a:pos x="674" y="359"/>
                  </a:cxn>
                  <a:cxn ang="0">
                    <a:pos x="699" y="401"/>
                  </a:cxn>
                  <a:cxn ang="0">
                    <a:pos x="646" y="432"/>
                  </a:cxn>
                  <a:cxn ang="0">
                    <a:pos x="568" y="459"/>
                  </a:cxn>
                  <a:cxn ang="0">
                    <a:pos x="474" y="437"/>
                  </a:cxn>
                  <a:cxn ang="0">
                    <a:pos x="497" y="467"/>
                  </a:cxn>
                  <a:cxn ang="0">
                    <a:pos x="501" y="524"/>
                  </a:cxn>
                  <a:cxn ang="0">
                    <a:pos x="546" y="550"/>
                  </a:cxn>
                  <a:cxn ang="0">
                    <a:pos x="518" y="565"/>
                  </a:cxn>
                  <a:cxn ang="0">
                    <a:pos x="486" y="593"/>
                  </a:cxn>
                  <a:cxn ang="0">
                    <a:pos x="452" y="607"/>
                  </a:cxn>
                  <a:cxn ang="0">
                    <a:pos x="402" y="631"/>
                  </a:cxn>
                  <a:cxn ang="0">
                    <a:pos x="361" y="612"/>
                  </a:cxn>
                  <a:cxn ang="0">
                    <a:pos x="321" y="532"/>
                  </a:cxn>
                  <a:cxn ang="0">
                    <a:pos x="328" y="492"/>
                  </a:cxn>
                  <a:cxn ang="0">
                    <a:pos x="315" y="459"/>
                  </a:cxn>
                  <a:cxn ang="0">
                    <a:pos x="299" y="419"/>
                  </a:cxn>
                  <a:cxn ang="0">
                    <a:pos x="314" y="357"/>
                  </a:cxn>
                  <a:cxn ang="0">
                    <a:pos x="314" y="330"/>
                  </a:cxn>
                  <a:cxn ang="0">
                    <a:pos x="253" y="337"/>
                  </a:cxn>
                  <a:cxn ang="0">
                    <a:pos x="217" y="338"/>
                  </a:cxn>
                  <a:cxn ang="0">
                    <a:pos x="169" y="289"/>
                  </a:cxn>
                  <a:cxn ang="0">
                    <a:pos x="90" y="287"/>
                  </a:cxn>
                  <a:cxn ang="0">
                    <a:pos x="52" y="229"/>
                  </a:cxn>
                  <a:cxn ang="0">
                    <a:pos x="31" y="196"/>
                  </a:cxn>
                  <a:cxn ang="0">
                    <a:pos x="14" y="140"/>
                  </a:cxn>
                  <a:cxn ang="0">
                    <a:pos x="79" y="29"/>
                  </a:cxn>
                </a:cxnLst>
                <a:rect l="0" t="0" r="r" b="b"/>
                <a:pathLst>
                  <a:path w="743" h="631">
                    <a:moveTo>
                      <a:pt x="109" y="21"/>
                    </a:moveTo>
                    <a:lnTo>
                      <a:pt x="99" y="29"/>
                    </a:lnTo>
                    <a:lnTo>
                      <a:pt x="88" y="31"/>
                    </a:lnTo>
                    <a:lnTo>
                      <a:pt x="82" y="35"/>
                    </a:lnTo>
                    <a:lnTo>
                      <a:pt x="82" y="39"/>
                    </a:lnTo>
                    <a:lnTo>
                      <a:pt x="84" y="47"/>
                    </a:lnTo>
                    <a:lnTo>
                      <a:pt x="87" y="56"/>
                    </a:lnTo>
                    <a:lnTo>
                      <a:pt x="94" y="66"/>
                    </a:lnTo>
                    <a:lnTo>
                      <a:pt x="95" y="69"/>
                    </a:lnTo>
                    <a:lnTo>
                      <a:pt x="93" y="72"/>
                    </a:lnTo>
                    <a:lnTo>
                      <a:pt x="93" y="73"/>
                    </a:lnTo>
                    <a:lnTo>
                      <a:pt x="97" y="77"/>
                    </a:lnTo>
                    <a:lnTo>
                      <a:pt x="97" y="83"/>
                    </a:lnTo>
                    <a:lnTo>
                      <a:pt x="93" y="95"/>
                    </a:lnTo>
                    <a:lnTo>
                      <a:pt x="78" y="109"/>
                    </a:lnTo>
                    <a:lnTo>
                      <a:pt x="76" y="111"/>
                    </a:lnTo>
                    <a:lnTo>
                      <a:pt x="73" y="118"/>
                    </a:lnTo>
                    <a:lnTo>
                      <a:pt x="73" y="133"/>
                    </a:lnTo>
                    <a:lnTo>
                      <a:pt x="74" y="140"/>
                    </a:lnTo>
                    <a:lnTo>
                      <a:pt x="78" y="145"/>
                    </a:lnTo>
                    <a:lnTo>
                      <a:pt x="87" y="152"/>
                    </a:lnTo>
                    <a:lnTo>
                      <a:pt x="93" y="165"/>
                    </a:lnTo>
                    <a:lnTo>
                      <a:pt x="95" y="174"/>
                    </a:lnTo>
                    <a:lnTo>
                      <a:pt x="98" y="176"/>
                    </a:lnTo>
                    <a:lnTo>
                      <a:pt x="105" y="176"/>
                    </a:lnTo>
                    <a:lnTo>
                      <a:pt x="113" y="174"/>
                    </a:lnTo>
                    <a:lnTo>
                      <a:pt x="119" y="169"/>
                    </a:lnTo>
                    <a:lnTo>
                      <a:pt x="125" y="161"/>
                    </a:lnTo>
                    <a:lnTo>
                      <a:pt x="126" y="159"/>
                    </a:lnTo>
                    <a:lnTo>
                      <a:pt x="126" y="148"/>
                    </a:lnTo>
                    <a:lnTo>
                      <a:pt x="125" y="134"/>
                    </a:lnTo>
                    <a:lnTo>
                      <a:pt x="115" y="117"/>
                    </a:lnTo>
                    <a:lnTo>
                      <a:pt x="109" y="110"/>
                    </a:lnTo>
                    <a:lnTo>
                      <a:pt x="104" y="101"/>
                    </a:lnTo>
                    <a:lnTo>
                      <a:pt x="104" y="77"/>
                    </a:lnTo>
                    <a:lnTo>
                      <a:pt x="108" y="74"/>
                    </a:lnTo>
                    <a:lnTo>
                      <a:pt x="110" y="70"/>
                    </a:lnTo>
                    <a:lnTo>
                      <a:pt x="111" y="68"/>
                    </a:lnTo>
                    <a:lnTo>
                      <a:pt x="120" y="66"/>
                    </a:lnTo>
                    <a:lnTo>
                      <a:pt x="140" y="53"/>
                    </a:lnTo>
                    <a:lnTo>
                      <a:pt x="173" y="43"/>
                    </a:lnTo>
                    <a:lnTo>
                      <a:pt x="196" y="42"/>
                    </a:lnTo>
                    <a:lnTo>
                      <a:pt x="196" y="36"/>
                    </a:lnTo>
                    <a:lnTo>
                      <a:pt x="195" y="32"/>
                    </a:lnTo>
                    <a:lnTo>
                      <a:pt x="190" y="30"/>
                    </a:lnTo>
                    <a:lnTo>
                      <a:pt x="174" y="29"/>
                    </a:lnTo>
                    <a:lnTo>
                      <a:pt x="172" y="27"/>
                    </a:lnTo>
                    <a:lnTo>
                      <a:pt x="169" y="27"/>
                    </a:lnTo>
                    <a:lnTo>
                      <a:pt x="168" y="25"/>
                    </a:lnTo>
                    <a:lnTo>
                      <a:pt x="169" y="18"/>
                    </a:lnTo>
                    <a:lnTo>
                      <a:pt x="175" y="5"/>
                    </a:lnTo>
                    <a:lnTo>
                      <a:pt x="181" y="0"/>
                    </a:lnTo>
                    <a:lnTo>
                      <a:pt x="186" y="0"/>
                    </a:lnTo>
                    <a:lnTo>
                      <a:pt x="191" y="2"/>
                    </a:lnTo>
                    <a:lnTo>
                      <a:pt x="192" y="4"/>
                    </a:lnTo>
                    <a:lnTo>
                      <a:pt x="201" y="29"/>
                    </a:lnTo>
                    <a:lnTo>
                      <a:pt x="201" y="29"/>
                    </a:lnTo>
                    <a:lnTo>
                      <a:pt x="207" y="40"/>
                    </a:lnTo>
                    <a:lnTo>
                      <a:pt x="223" y="42"/>
                    </a:lnTo>
                    <a:lnTo>
                      <a:pt x="243" y="46"/>
                    </a:lnTo>
                    <a:lnTo>
                      <a:pt x="246" y="46"/>
                    </a:lnTo>
                    <a:lnTo>
                      <a:pt x="260" y="50"/>
                    </a:lnTo>
                    <a:lnTo>
                      <a:pt x="271" y="56"/>
                    </a:lnTo>
                    <a:lnTo>
                      <a:pt x="276" y="61"/>
                    </a:lnTo>
                    <a:lnTo>
                      <a:pt x="280" y="77"/>
                    </a:lnTo>
                    <a:lnTo>
                      <a:pt x="285" y="88"/>
                    </a:lnTo>
                    <a:lnTo>
                      <a:pt x="286" y="90"/>
                    </a:lnTo>
                    <a:lnTo>
                      <a:pt x="292" y="95"/>
                    </a:lnTo>
                    <a:lnTo>
                      <a:pt x="303" y="95"/>
                    </a:lnTo>
                    <a:lnTo>
                      <a:pt x="329" y="90"/>
                    </a:lnTo>
                    <a:lnTo>
                      <a:pt x="340" y="91"/>
                    </a:lnTo>
                    <a:lnTo>
                      <a:pt x="366" y="88"/>
                    </a:lnTo>
                    <a:lnTo>
                      <a:pt x="395" y="88"/>
                    </a:lnTo>
                    <a:lnTo>
                      <a:pt x="398" y="89"/>
                    </a:lnTo>
                    <a:lnTo>
                      <a:pt x="401" y="91"/>
                    </a:lnTo>
                    <a:lnTo>
                      <a:pt x="405" y="97"/>
                    </a:lnTo>
                    <a:lnTo>
                      <a:pt x="405" y="101"/>
                    </a:lnTo>
                    <a:lnTo>
                      <a:pt x="411" y="106"/>
                    </a:lnTo>
                    <a:lnTo>
                      <a:pt x="422" y="112"/>
                    </a:lnTo>
                    <a:lnTo>
                      <a:pt x="432" y="115"/>
                    </a:lnTo>
                    <a:lnTo>
                      <a:pt x="450" y="115"/>
                    </a:lnTo>
                    <a:lnTo>
                      <a:pt x="476" y="110"/>
                    </a:lnTo>
                    <a:lnTo>
                      <a:pt x="484" y="106"/>
                    </a:lnTo>
                    <a:lnTo>
                      <a:pt x="495" y="99"/>
                    </a:lnTo>
                    <a:lnTo>
                      <a:pt x="512" y="99"/>
                    </a:lnTo>
                    <a:lnTo>
                      <a:pt x="523" y="96"/>
                    </a:lnTo>
                    <a:lnTo>
                      <a:pt x="527" y="94"/>
                    </a:lnTo>
                    <a:lnTo>
                      <a:pt x="525" y="91"/>
                    </a:lnTo>
                    <a:lnTo>
                      <a:pt x="506" y="90"/>
                    </a:lnTo>
                    <a:lnTo>
                      <a:pt x="499" y="88"/>
                    </a:lnTo>
                    <a:lnTo>
                      <a:pt x="499" y="88"/>
                    </a:lnTo>
                    <a:lnTo>
                      <a:pt x="506" y="84"/>
                    </a:lnTo>
                    <a:lnTo>
                      <a:pt x="520" y="83"/>
                    </a:lnTo>
                    <a:lnTo>
                      <a:pt x="608" y="83"/>
                    </a:lnTo>
                    <a:lnTo>
                      <a:pt x="620" y="86"/>
                    </a:lnTo>
                    <a:lnTo>
                      <a:pt x="621" y="86"/>
                    </a:lnTo>
                    <a:lnTo>
                      <a:pt x="619" y="88"/>
                    </a:lnTo>
                    <a:lnTo>
                      <a:pt x="606" y="90"/>
                    </a:lnTo>
                    <a:lnTo>
                      <a:pt x="605" y="93"/>
                    </a:lnTo>
                    <a:lnTo>
                      <a:pt x="600" y="95"/>
                    </a:lnTo>
                    <a:lnTo>
                      <a:pt x="587" y="93"/>
                    </a:lnTo>
                    <a:lnTo>
                      <a:pt x="573" y="95"/>
                    </a:lnTo>
                    <a:lnTo>
                      <a:pt x="570" y="99"/>
                    </a:lnTo>
                    <a:lnTo>
                      <a:pt x="571" y="102"/>
                    </a:lnTo>
                    <a:lnTo>
                      <a:pt x="579" y="106"/>
                    </a:lnTo>
                    <a:lnTo>
                      <a:pt x="583" y="107"/>
                    </a:lnTo>
                    <a:lnTo>
                      <a:pt x="590" y="111"/>
                    </a:lnTo>
                    <a:lnTo>
                      <a:pt x="593" y="117"/>
                    </a:lnTo>
                    <a:lnTo>
                      <a:pt x="599" y="122"/>
                    </a:lnTo>
                    <a:lnTo>
                      <a:pt x="600" y="129"/>
                    </a:lnTo>
                    <a:lnTo>
                      <a:pt x="604" y="134"/>
                    </a:lnTo>
                    <a:lnTo>
                      <a:pt x="621" y="132"/>
                    </a:lnTo>
                    <a:lnTo>
                      <a:pt x="638" y="136"/>
                    </a:lnTo>
                    <a:lnTo>
                      <a:pt x="663" y="150"/>
                    </a:lnTo>
                    <a:lnTo>
                      <a:pt x="670" y="152"/>
                    </a:lnTo>
                    <a:lnTo>
                      <a:pt x="678" y="159"/>
                    </a:lnTo>
                    <a:lnTo>
                      <a:pt x="686" y="172"/>
                    </a:lnTo>
                    <a:lnTo>
                      <a:pt x="687" y="177"/>
                    </a:lnTo>
                    <a:lnTo>
                      <a:pt x="689" y="193"/>
                    </a:lnTo>
                    <a:lnTo>
                      <a:pt x="689" y="197"/>
                    </a:lnTo>
                    <a:lnTo>
                      <a:pt x="686" y="199"/>
                    </a:lnTo>
                    <a:lnTo>
                      <a:pt x="676" y="203"/>
                    </a:lnTo>
                    <a:lnTo>
                      <a:pt x="676" y="206"/>
                    </a:lnTo>
                    <a:lnTo>
                      <a:pt x="679" y="207"/>
                    </a:lnTo>
                    <a:lnTo>
                      <a:pt x="689" y="208"/>
                    </a:lnTo>
                    <a:lnTo>
                      <a:pt x="695" y="211"/>
                    </a:lnTo>
                    <a:lnTo>
                      <a:pt x="701" y="211"/>
                    </a:lnTo>
                    <a:lnTo>
                      <a:pt x="705" y="209"/>
                    </a:lnTo>
                    <a:lnTo>
                      <a:pt x="712" y="202"/>
                    </a:lnTo>
                    <a:lnTo>
                      <a:pt x="721" y="201"/>
                    </a:lnTo>
                    <a:lnTo>
                      <a:pt x="727" y="203"/>
                    </a:lnTo>
                    <a:lnTo>
                      <a:pt x="737" y="209"/>
                    </a:lnTo>
                    <a:lnTo>
                      <a:pt x="741" y="214"/>
                    </a:lnTo>
                    <a:lnTo>
                      <a:pt x="743" y="217"/>
                    </a:lnTo>
                    <a:lnTo>
                      <a:pt x="743" y="225"/>
                    </a:lnTo>
                    <a:lnTo>
                      <a:pt x="739" y="228"/>
                    </a:lnTo>
                    <a:lnTo>
                      <a:pt x="734" y="228"/>
                    </a:lnTo>
                    <a:lnTo>
                      <a:pt x="728" y="231"/>
                    </a:lnTo>
                    <a:lnTo>
                      <a:pt x="724" y="234"/>
                    </a:lnTo>
                    <a:lnTo>
                      <a:pt x="708" y="241"/>
                    </a:lnTo>
                    <a:lnTo>
                      <a:pt x="705" y="245"/>
                    </a:lnTo>
                    <a:lnTo>
                      <a:pt x="702" y="247"/>
                    </a:lnTo>
                    <a:lnTo>
                      <a:pt x="691" y="250"/>
                    </a:lnTo>
                    <a:lnTo>
                      <a:pt x="689" y="252"/>
                    </a:lnTo>
                    <a:lnTo>
                      <a:pt x="686" y="258"/>
                    </a:lnTo>
                    <a:lnTo>
                      <a:pt x="686" y="267"/>
                    </a:lnTo>
                    <a:lnTo>
                      <a:pt x="689" y="279"/>
                    </a:lnTo>
                    <a:lnTo>
                      <a:pt x="694" y="281"/>
                    </a:lnTo>
                    <a:lnTo>
                      <a:pt x="700" y="279"/>
                    </a:lnTo>
                    <a:lnTo>
                      <a:pt x="702" y="279"/>
                    </a:lnTo>
                    <a:lnTo>
                      <a:pt x="707" y="284"/>
                    </a:lnTo>
                    <a:lnTo>
                      <a:pt x="702" y="290"/>
                    </a:lnTo>
                    <a:lnTo>
                      <a:pt x="691" y="298"/>
                    </a:lnTo>
                    <a:lnTo>
                      <a:pt x="674" y="304"/>
                    </a:lnTo>
                    <a:lnTo>
                      <a:pt x="673" y="306"/>
                    </a:lnTo>
                    <a:lnTo>
                      <a:pt x="673" y="321"/>
                    </a:lnTo>
                    <a:lnTo>
                      <a:pt x="669" y="327"/>
                    </a:lnTo>
                    <a:lnTo>
                      <a:pt x="663" y="336"/>
                    </a:lnTo>
                    <a:lnTo>
                      <a:pt x="662" y="337"/>
                    </a:lnTo>
                    <a:lnTo>
                      <a:pt x="662" y="341"/>
                    </a:lnTo>
                    <a:lnTo>
                      <a:pt x="662" y="343"/>
                    </a:lnTo>
                    <a:lnTo>
                      <a:pt x="674" y="359"/>
                    </a:lnTo>
                    <a:lnTo>
                      <a:pt x="685" y="370"/>
                    </a:lnTo>
                    <a:lnTo>
                      <a:pt x="689" y="378"/>
                    </a:lnTo>
                    <a:lnTo>
                      <a:pt x="695" y="384"/>
                    </a:lnTo>
                    <a:lnTo>
                      <a:pt x="699" y="386"/>
                    </a:lnTo>
                    <a:lnTo>
                      <a:pt x="699" y="389"/>
                    </a:lnTo>
                    <a:lnTo>
                      <a:pt x="699" y="401"/>
                    </a:lnTo>
                    <a:lnTo>
                      <a:pt x="687" y="414"/>
                    </a:lnTo>
                    <a:lnTo>
                      <a:pt x="680" y="421"/>
                    </a:lnTo>
                    <a:lnTo>
                      <a:pt x="676" y="423"/>
                    </a:lnTo>
                    <a:lnTo>
                      <a:pt x="660" y="424"/>
                    </a:lnTo>
                    <a:lnTo>
                      <a:pt x="654" y="428"/>
                    </a:lnTo>
                    <a:lnTo>
                      <a:pt x="646" y="432"/>
                    </a:lnTo>
                    <a:lnTo>
                      <a:pt x="640" y="440"/>
                    </a:lnTo>
                    <a:lnTo>
                      <a:pt x="635" y="443"/>
                    </a:lnTo>
                    <a:lnTo>
                      <a:pt x="606" y="445"/>
                    </a:lnTo>
                    <a:lnTo>
                      <a:pt x="590" y="449"/>
                    </a:lnTo>
                    <a:lnTo>
                      <a:pt x="572" y="455"/>
                    </a:lnTo>
                    <a:lnTo>
                      <a:pt x="568" y="459"/>
                    </a:lnTo>
                    <a:lnTo>
                      <a:pt x="567" y="460"/>
                    </a:lnTo>
                    <a:lnTo>
                      <a:pt x="542" y="459"/>
                    </a:lnTo>
                    <a:lnTo>
                      <a:pt x="524" y="454"/>
                    </a:lnTo>
                    <a:lnTo>
                      <a:pt x="503" y="441"/>
                    </a:lnTo>
                    <a:lnTo>
                      <a:pt x="481" y="439"/>
                    </a:lnTo>
                    <a:lnTo>
                      <a:pt x="474" y="437"/>
                    </a:lnTo>
                    <a:lnTo>
                      <a:pt x="470" y="437"/>
                    </a:lnTo>
                    <a:lnTo>
                      <a:pt x="469" y="437"/>
                    </a:lnTo>
                    <a:lnTo>
                      <a:pt x="470" y="446"/>
                    </a:lnTo>
                    <a:lnTo>
                      <a:pt x="474" y="455"/>
                    </a:lnTo>
                    <a:lnTo>
                      <a:pt x="485" y="460"/>
                    </a:lnTo>
                    <a:lnTo>
                      <a:pt x="497" y="467"/>
                    </a:lnTo>
                    <a:lnTo>
                      <a:pt x="499" y="470"/>
                    </a:lnTo>
                    <a:lnTo>
                      <a:pt x="498" y="482"/>
                    </a:lnTo>
                    <a:lnTo>
                      <a:pt x="495" y="495"/>
                    </a:lnTo>
                    <a:lnTo>
                      <a:pt x="495" y="502"/>
                    </a:lnTo>
                    <a:lnTo>
                      <a:pt x="496" y="507"/>
                    </a:lnTo>
                    <a:lnTo>
                      <a:pt x="501" y="524"/>
                    </a:lnTo>
                    <a:lnTo>
                      <a:pt x="502" y="532"/>
                    </a:lnTo>
                    <a:lnTo>
                      <a:pt x="503" y="538"/>
                    </a:lnTo>
                    <a:lnTo>
                      <a:pt x="518" y="541"/>
                    </a:lnTo>
                    <a:lnTo>
                      <a:pt x="522" y="542"/>
                    </a:lnTo>
                    <a:lnTo>
                      <a:pt x="546" y="541"/>
                    </a:lnTo>
                    <a:lnTo>
                      <a:pt x="546" y="550"/>
                    </a:lnTo>
                    <a:lnTo>
                      <a:pt x="546" y="551"/>
                    </a:lnTo>
                    <a:lnTo>
                      <a:pt x="544" y="554"/>
                    </a:lnTo>
                    <a:lnTo>
                      <a:pt x="533" y="556"/>
                    </a:lnTo>
                    <a:lnTo>
                      <a:pt x="525" y="559"/>
                    </a:lnTo>
                    <a:lnTo>
                      <a:pt x="524" y="562"/>
                    </a:lnTo>
                    <a:lnTo>
                      <a:pt x="518" y="565"/>
                    </a:lnTo>
                    <a:lnTo>
                      <a:pt x="511" y="565"/>
                    </a:lnTo>
                    <a:lnTo>
                      <a:pt x="506" y="573"/>
                    </a:lnTo>
                    <a:lnTo>
                      <a:pt x="499" y="588"/>
                    </a:lnTo>
                    <a:lnTo>
                      <a:pt x="496" y="591"/>
                    </a:lnTo>
                    <a:lnTo>
                      <a:pt x="491" y="593"/>
                    </a:lnTo>
                    <a:lnTo>
                      <a:pt x="486" y="593"/>
                    </a:lnTo>
                    <a:lnTo>
                      <a:pt x="480" y="596"/>
                    </a:lnTo>
                    <a:lnTo>
                      <a:pt x="477" y="597"/>
                    </a:lnTo>
                    <a:lnTo>
                      <a:pt x="475" y="602"/>
                    </a:lnTo>
                    <a:lnTo>
                      <a:pt x="466" y="602"/>
                    </a:lnTo>
                    <a:lnTo>
                      <a:pt x="454" y="607"/>
                    </a:lnTo>
                    <a:lnTo>
                      <a:pt x="452" y="607"/>
                    </a:lnTo>
                    <a:lnTo>
                      <a:pt x="444" y="611"/>
                    </a:lnTo>
                    <a:lnTo>
                      <a:pt x="436" y="615"/>
                    </a:lnTo>
                    <a:lnTo>
                      <a:pt x="431" y="618"/>
                    </a:lnTo>
                    <a:lnTo>
                      <a:pt x="423" y="626"/>
                    </a:lnTo>
                    <a:lnTo>
                      <a:pt x="421" y="627"/>
                    </a:lnTo>
                    <a:lnTo>
                      <a:pt x="402" y="631"/>
                    </a:lnTo>
                    <a:lnTo>
                      <a:pt x="385" y="631"/>
                    </a:lnTo>
                    <a:lnTo>
                      <a:pt x="383" y="629"/>
                    </a:lnTo>
                    <a:lnTo>
                      <a:pt x="380" y="629"/>
                    </a:lnTo>
                    <a:lnTo>
                      <a:pt x="368" y="621"/>
                    </a:lnTo>
                    <a:lnTo>
                      <a:pt x="364" y="617"/>
                    </a:lnTo>
                    <a:lnTo>
                      <a:pt x="361" y="612"/>
                    </a:lnTo>
                    <a:lnTo>
                      <a:pt x="358" y="607"/>
                    </a:lnTo>
                    <a:lnTo>
                      <a:pt x="353" y="600"/>
                    </a:lnTo>
                    <a:lnTo>
                      <a:pt x="348" y="591"/>
                    </a:lnTo>
                    <a:lnTo>
                      <a:pt x="346" y="580"/>
                    </a:lnTo>
                    <a:lnTo>
                      <a:pt x="330" y="543"/>
                    </a:lnTo>
                    <a:lnTo>
                      <a:pt x="321" y="532"/>
                    </a:lnTo>
                    <a:lnTo>
                      <a:pt x="304" y="519"/>
                    </a:lnTo>
                    <a:lnTo>
                      <a:pt x="304" y="515"/>
                    </a:lnTo>
                    <a:lnTo>
                      <a:pt x="316" y="504"/>
                    </a:lnTo>
                    <a:lnTo>
                      <a:pt x="321" y="497"/>
                    </a:lnTo>
                    <a:lnTo>
                      <a:pt x="324" y="495"/>
                    </a:lnTo>
                    <a:lnTo>
                      <a:pt x="328" y="492"/>
                    </a:lnTo>
                    <a:lnTo>
                      <a:pt x="330" y="491"/>
                    </a:lnTo>
                    <a:lnTo>
                      <a:pt x="331" y="488"/>
                    </a:lnTo>
                    <a:lnTo>
                      <a:pt x="330" y="481"/>
                    </a:lnTo>
                    <a:lnTo>
                      <a:pt x="328" y="476"/>
                    </a:lnTo>
                    <a:lnTo>
                      <a:pt x="323" y="467"/>
                    </a:lnTo>
                    <a:lnTo>
                      <a:pt x="315" y="459"/>
                    </a:lnTo>
                    <a:lnTo>
                      <a:pt x="308" y="454"/>
                    </a:lnTo>
                    <a:lnTo>
                      <a:pt x="307" y="451"/>
                    </a:lnTo>
                    <a:lnTo>
                      <a:pt x="305" y="441"/>
                    </a:lnTo>
                    <a:lnTo>
                      <a:pt x="303" y="435"/>
                    </a:lnTo>
                    <a:lnTo>
                      <a:pt x="303" y="427"/>
                    </a:lnTo>
                    <a:lnTo>
                      <a:pt x="299" y="419"/>
                    </a:lnTo>
                    <a:lnTo>
                      <a:pt x="299" y="407"/>
                    </a:lnTo>
                    <a:lnTo>
                      <a:pt x="303" y="401"/>
                    </a:lnTo>
                    <a:lnTo>
                      <a:pt x="305" y="391"/>
                    </a:lnTo>
                    <a:lnTo>
                      <a:pt x="305" y="380"/>
                    </a:lnTo>
                    <a:lnTo>
                      <a:pt x="314" y="370"/>
                    </a:lnTo>
                    <a:lnTo>
                      <a:pt x="314" y="357"/>
                    </a:lnTo>
                    <a:lnTo>
                      <a:pt x="316" y="352"/>
                    </a:lnTo>
                    <a:lnTo>
                      <a:pt x="323" y="346"/>
                    </a:lnTo>
                    <a:lnTo>
                      <a:pt x="323" y="341"/>
                    </a:lnTo>
                    <a:lnTo>
                      <a:pt x="320" y="332"/>
                    </a:lnTo>
                    <a:lnTo>
                      <a:pt x="318" y="330"/>
                    </a:lnTo>
                    <a:lnTo>
                      <a:pt x="314" y="330"/>
                    </a:lnTo>
                    <a:lnTo>
                      <a:pt x="304" y="330"/>
                    </a:lnTo>
                    <a:lnTo>
                      <a:pt x="285" y="338"/>
                    </a:lnTo>
                    <a:lnTo>
                      <a:pt x="273" y="341"/>
                    </a:lnTo>
                    <a:lnTo>
                      <a:pt x="266" y="341"/>
                    </a:lnTo>
                    <a:lnTo>
                      <a:pt x="257" y="338"/>
                    </a:lnTo>
                    <a:lnTo>
                      <a:pt x="253" y="337"/>
                    </a:lnTo>
                    <a:lnTo>
                      <a:pt x="248" y="335"/>
                    </a:lnTo>
                    <a:lnTo>
                      <a:pt x="242" y="333"/>
                    </a:lnTo>
                    <a:lnTo>
                      <a:pt x="234" y="336"/>
                    </a:lnTo>
                    <a:lnTo>
                      <a:pt x="232" y="338"/>
                    </a:lnTo>
                    <a:lnTo>
                      <a:pt x="226" y="338"/>
                    </a:lnTo>
                    <a:lnTo>
                      <a:pt x="217" y="338"/>
                    </a:lnTo>
                    <a:lnTo>
                      <a:pt x="213" y="336"/>
                    </a:lnTo>
                    <a:lnTo>
                      <a:pt x="212" y="336"/>
                    </a:lnTo>
                    <a:lnTo>
                      <a:pt x="184" y="295"/>
                    </a:lnTo>
                    <a:lnTo>
                      <a:pt x="183" y="293"/>
                    </a:lnTo>
                    <a:lnTo>
                      <a:pt x="180" y="290"/>
                    </a:lnTo>
                    <a:lnTo>
                      <a:pt x="169" y="289"/>
                    </a:lnTo>
                    <a:lnTo>
                      <a:pt x="163" y="285"/>
                    </a:lnTo>
                    <a:lnTo>
                      <a:pt x="151" y="281"/>
                    </a:lnTo>
                    <a:lnTo>
                      <a:pt x="133" y="282"/>
                    </a:lnTo>
                    <a:lnTo>
                      <a:pt x="115" y="287"/>
                    </a:lnTo>
                    <a:lnTo>
                      <a:pt x="105" y="288"/>
                    </a:lnTo>
                    <a:lnTo>
                      <a:pt x="90" y="287"/>
                    </a:lnTo>
                    <a:lnTo>
                      <a:pt x="73" y="279"/>
                    </a:lnTo>
                    <a:lnTo>
                      <a:pt x="70" y="272"/>
                    </a:lnTo>
                    <a:lnTo>
                      <a:pt x="66" y="271"/>
                    </a:lnTo>
                    <a:lnTo>
                      <a:pt x="54" y="265"/>
                    </a:lnTo>
                    <a:lnTo>
                      <a:pt x="52" y="262"/>
                    </a:lnTo>
                    <a:lnTo>
                      <a:pt x="52" y="229"/>
                    </a:lnTo>
                    <a:lnTo>
                      <a:pt x="50" y="220"/>
                    </a:lnTo>
                    <a:lnTo>
                      <a:pt x="47" y="214"/>
                    </a:lnTo>
                    <a:lnTo>
                      <a:pt x="43" y="211"/>
                    </a:lnTo>
                    <a:lnTo>
                      <a:pt x="41" y="208"/>
                    </a:lnTo>
                    <a:lnTo>
                      <a:pt x="34" y="199"/>
                    </a:lnTo>
                    <a:lnTo>
                      <a:pt x="31" y="196"/>
                    </a:lnTo>
                    <a:lnTo>
                      <a:pt x="28" y="176"/>
                    </a:lnTo>
                    <a:lnTo>
                      <a:pt x="25" y="170"/>
                    </a:lnTo>
                    <a:lnTo>
                      <a:pt x="24" y="168"/>
                    </a:lnTo>
                    <a:lnTo>
                      <a:pt x="0" y="169"/>
                    </a:lnTo>
                    <a:lnTo>
                      <a:pt x="6" y="155"/>
                    </a:lnTo>
                    <a:lnTo>
                      <a:pt x="14" y="140"/>
                    </a:lnTo>
                    <a:lnTo>
                      <a:pt x="27" y="95"/>
                    </a:lnTo>
                    <a:lnTo>
                      <a:pt x="40" y="73"/>
                    </a:lnTo>
                    <a:lnTo>
                      <a:pt x="65" y="50"/>
                    </a:lnTo>
                    <a:lnTo>
                      <a:pt x="68" y="45"/>
                    </a:lnTo>
                    <a:lnTo>
                      <a:pt x="73" y="35"/>
                    </a:lnTo>
                    <a:lnTo>
                      <a:pt x="79" y="29"/>
                    </a:lnTo>
                    <a:lnTo>
                      <a:pt x="94" y="23"/>
                    </a:lnTo>
                    <a:lnTo>
                      <a:pt x="109" y="2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3" name="任意多边形: 形状 292"/>
              <p:cNvSpPr>
                <a:spLocks noChangeAspect="1"/>
              </p:cNvSpPr>
              <p:nvPr/>
            </p:nvSpPr>
            <p:spPr bwMode="gray">
              <a:xfrm>
                <a:off x="1629" y="2473"/>
                <a:ext cx="62" cy="69"/>
              </a:xfrm>
              <a:custGeom>
                <a:avLst/>
                <a:gdLst/>
                <a:ahLst/>
                <a:cxnLst>
                  <a:cxn ang="0">
                    <a:pos x="112" y="2"/>
                  </a:cxn>
                  <a:cxn ang="0">
                    <a:pos x="147" y="18"/>
                  </a:cxn>
                  <a:cxn ang="0">
                    <a:pos x="189" y="41"/>
                  </a:cxn>
                  <a:cxn ang="0">
                    <a:pos x="194" y="57"/>
                  </a:cxn>
                  <a:cxn ang="0">
                    <a:pos x="209" y="62"/>
                  </a:cxn>
                  <a:cxn ang="0">
                    <a:pos x="222" y="60"/>
                  </a:cxn>
                  <a:cxn ang="0">
                    <a:pos x="253" y="62"/>
                  </a:cxn>
                  <a:cxn ang="0">
                    <a:pos x="259" y="54"/>
                  </a:cxn>
                  <a:cxn ang="0">
                    <a:pos x="271" y="56"/>
                  </a:cxn>
                  <a:cxn ang="0">
                    <a:pos x="284" y="65"/>
                  </a:cxn>
                  <a:cxn ang="0">
                    <a:pos x="304" y="76"/>
                  </a:cxn>
                  <a:cxn ang="0">
                    <a:pos x="291" y="78"/>
                  </a:cxn>
                  <a:cxn ang="0">
                    <a:pos x="295" y="89"/>
                  </a:cxn>
                  <a:cxn ang="0">
                    <a:pos x="302" y="103"/>
                  </a:cxn>
                  <a:cxn ang="0">
                    <a:pos x="311" y="125"/>
                  </a:cxn>
                  <a:cxn ang="0">
                    <a:pos x="302" y="126"/>
                  </a:cxn>
                  <a:cxn ang="0">
                    <a:pos x="280" y="165"/>
                  </a:cxn>
                  <a:cxn ang="0">
                    <a:pos x="260" y="186"/>
                  </a:cxn>
                  <a:cxn ang="0">
                    <a:pos x="241" y="207"/>
                  </a:cxn>
                  <a:cxn ang="0">
                    <a:pos x="216" y="221"/>
                  </a:cxn>
                  <a:cxn ang="0">
                    <a:pos x="162" y="239"/>
                  </a:cxn>
                  <a:cxn ang="0">
                    <a:pos x="152" y="247"/>
                  </a:cxn>
                  <a:cxn ang="0">
                    <a:pos x="146" y="266"/>
                  </a:cxn>
                  <a:cxn ang="0">
                    <a:pos x="140" y="269"/>
                  </a:cxn>
                  <a:cxn ang="0">
                    <a:pos x="134" y="265"/>
                  </a:cxn>
                  <a:cxn ang="0">
                    <a:pos x="120" y="286"/>
                  </a:cxn>
                  <a:cxn ang="0">
                    <a:pos x="118" y="320"/>
                  </a:cxn>
                  <a:cxn ang="0">
                    <a:pos x="114" y="329"/>
                  </a:cxn>
                  <a:cxn ang="0">
                    <a:pos x="97" y="340"/>
                  </a:cxn>
                  <a:cxn ang="0">
                    <a:pos x="78" y="344"/>
                  </a:cxn>
                  <a:cxn ang="0">
                    <a:pos x="71" y="330"/>
                  </a:cxn>
                  <a:cxn ang="0">
                    <a:pos x="60" y="321"/>
                  </a:cxn>
                  <a:cxn ang="0">
                    <a:pos x="46" y="318"/>
                  </a:cxn>
                  <a:cxn ang="0">
                    <a:pos x="33" y="314"/>
                  </a:cxn>
                  <a:cxn ang="0">
                    <a:pos x="21" y="320"/>
                  </a:cxn>
                  <a:cxn ang="0">
                    <a:pos x="17" y="304"/>
                  </a:cxn>
                  <a:cxn ang="0">
                    <a:pos x="15" y="297"/>
                  </a:cxn>
                  <a:cxn ang="0">
                    <a:pos x="28" y="290"/>
                  </a:cxn>
                  <a:cxn ang="0">
                    <a:pos x="32" y="276"/>
                  </a:cxn>
                  <a:cxn ang="0">
                    <a:pos x="28" y="264"/>
                  </a:cxn>
                  <a:cxn ang="0">
                    <a:pos x="27" y="261"/>
                  </a:cxn>
                  <a:cxn ang="0">
                    <a:pos x="40" y="254"/>
                  </a:cxn>
                  <a:cxn ang="0">
                    <a:pos x="53" y="243"/>
                  </a:cxn>
                  <a:cxn ang="0">
                    <a:pos x="59" y="213"/>
                  </a:cxn>
                  <a:cxn ang="0">
                    <a:pos x="53" y="205"/>
                  </a:cxn>
                  <a:cxn ang="0">
                    <a:pos x="45" y="197"/>
                  </a:cxn>
                  <a:cxn ang="0">
                    <a:pos x="30" y="217"/>
                  </a:cxn>
                  <a:cxn ang="0">
                    <a:pos x="21" y="210"/>
                  </a:cxn>
                  <a:cxn ang="0">
                    <a:pos x="2" y="199"/>
                  </a:cxn>
                  <a:cxn ang="0">
                    <a:pos x="0" y="164"/>
                  </a:cxn>
                  <a:cxn ang="0">
                    <a:pos x="1" y="130"/>
                  </a:cxn>
                  <a:cxn ang="0">
                    <a:pos x="17" y="120"/>
                  </a:cxn>
                  <a:cxn ang="0">
                    <a:pos x="26" y="97"/>
                  </a:cxn>
                  <a:cxn ang="0">
                    <a:pos x="40" y="72"/>
                  </a:cxn>
                  <a:cxn ang="0">
                    <a:pos x="44" y="60"/>
                  </a:cxn>
                  <a:cxn ang="0">
                    <a:pos x="42" y="33"/>
                  </a:cxn>
                  <a:cxn ang="0">
                    <a:pos x="66" y="27"/>
                  </a:cxn>
                  <a:cxn ang="0">
                    <a:pos x="71" y="24"/>
                  </a:cxn>
                  <a:cxn ang="0">
                    <a:pos x="88" y="9"/>
                  </a:cxn>
                  <a:cxn ang="0">
                    <a:pos x="103" y="7"/>
                  </a:cxn>
                  <a:cxn ang="0">
                    <a:pos x="109" y="0"/>
                  </a:cxn>
                </a:cxnLst>
                <a:rect l="0" t="0" r="r" b="b"/>
                <a:pathLst>
                  <a:path w="311" h="345">
                    <a:moveTo>
                      <a:pt x="109" y="0"/>
                    </a:moveTo>
                    <a:lnTo>
                      <a:pt x="112" y="2"/>
                    </a:lnTo>
                    <a:lnTo>
                      <a:pt x="115" y="5"/>
                    </a:lnTo>
                    <a:lnTo>
                      <a:pt x="147" y="18"/>
                    </a:lnTo>
                    <a:lnTo>
                      <a:pt x="177" y="33"/>
                    </a:lnTo>
                    <a:lnTo>
                      <a:pt x="189" y="41"/>
                    </a:lnTo>
                    <a:lnTo>
                      <a:pt x="191" y="46"/>
                    </a:lnTo>
                    <a:lnTo>
                      <a:pt x="194" y="57"/>
                    </a:lnTo>
                    <a:lnTo>
                      <a:pt x="196" y="61"/>
                    </a:lnTo>
                    <a:lnTo>
                      <a:pt x="209" y="62"/>
                    </a:lnTo>
                    <a:lnTo>
                      <a:pt x="217" y="60"/>
                    </a:lnTo>
                    <a:lnTo>
                      <a:pt x="222" y="60"/>
                    </a:lnTo>
                    <a:lnTo>
                      <a:pt x="243" y="62"/>
                    </a:lnTo>
                    <a:lnTo>
                      <a:pt x="253" y="62"/>
                    </a:lnTo>
                    <a:lnTo>
                      <a:pt x="254" y="60"/>
                    </a:lnTo>
                    <a:lnTo>
                      <a:pt x="259" y="54"/>
                    </a:lnTo>
                    <a:lnTo>
                      <a:pt x="264" y="54"/>
                    </a:lnTo>
                    <a:lnTo>
                      <a:pt x="271" y="56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8" y="76"/>
                    </a:lnTo>
                    <a:lnTo>
                      <a:pt x="304" y="76"/>
                    </a:lnTo>
                    <a:lnTo>
                      <a:pt x="302" y="78"/>
                    </a:lnTo>
                    <a:lnTo>
                      <a:pt x="291" y="78"/>
                    </a:lnTo>
                    <a:lnTo>
                      <a:pt x="290" y="87"/>
                    </a:lnTo>
                    <a:lnTo>
                      <a:pt x="295" y="89"/>
                    </a:lnTo>
                    <a:lnTo>
                      <a:pt x="297" y="92"/>
                    </a:lnTo>
                    <a:lnTo>
                      <a:pt x="302" y="103"/>
                    </a:lnTo>
                    <a:lnTo>
                      <a:pt x="303" y="108"/>
                    </a:lnTo>
                    <a:lnTo>
                      <a:pt x="311" y="125"/>
                    </a:lnTo>
                    <a:lnTo>
                      <a:pt x="311" y="126"/>
                    </a:lnTo>
                    <a:lnTo>
                      <a:pt x="302" y="126"/>
                    </a:lnTo>
                    <a:lnTo>
                      <a:pt x="295" y="141"/>
                    </a:lnTo>
                    <a:lnTo>
                      <a:pt x="280" y="165"/>
                    </a:lnTo>
                    <a:lnTo>
                      <a:pt x="268" y="180"/>
                    </a:lnTo>
                    <a:lnTo>
                      <a:pt x="260" y="186"/>
                    </a:lnTo>
                    <a:lnTo>
                      <a:pt x="250" y="195"/>
                    </a:lnTo>
                    <a:lnTo>
                      <a:pt x="241" y="207"/>
                    </a:lnTo>
                    <a:lnTo>
                      <a:pt x="232" y="213"/>
                    </a:lnTo>
                    <a:lnTo>
                      <a:pt x="216" y="221"/>
                    </a:lnTo>
                    <a:lnTo>
                      <a:pt x="180" y="232"/>
                    </a:lnTo>
                    <a:lnTo>
                      <a:pt x="162" y="239"/>
                    </a:lnTo>
                    <a:lnTo>
                      <a:pt x="155" y="244"/>
                    </a:lnTo>
                    <a:lnTo>
                      <a:pt x="152" y="247"/>
                    </a:lnTo>
                    <a:lnTo>
                      <a:pt x="147" y="256"/>
                    </a:lnTo>
                    <a:lnTo>
                      <a:pt x="146" y="266"/>
                    </a:lnTo>
                    <a:lnTo>
                      <a:pt x="142" y="269"/>
                    </a:lnTo>
                    <a:lnTo>
                      <a:pt x="140" y="269"/>
                    </a:lnTo>
                    <a:lnTo>
                      <a:pt x="136" y="265"/>
                    </a:lnTo>
                    <a:lnTo>
                      <a:pt x="134" y="265"/>
                    </a:lnTo>
                    <a:lnTo>
                      <a:pt x="134" y="266"/>
                    </a:lnTo>
                    <a:lnTo>
                      <a:pt x="120" y="286"/>
                    </a:lnTo>
                    <a:lnTo>
                      <a:pt x="118" y="299"/>
                    </a:lnTo>
                    <a:lnTo>
                      <a:pt x="118" y="320"/>
                    </a:lnTo>
                    <a:lnTo>
                      <a:pt x="115" y="328"/>
                    </a:lnTo>
                    <a:lnTo>
                      <a:pt x="114" y="329"/>
                    </a:lnTo>
                    <a:lnTo>
                      <a:pt x="104" y="333"/>
                    </a:lnTo>
                    <a:lnTo>
                      <a:pt x="97" y="340"/>
                    </a:lnTo>
                    <a:lnTo>
                      <a:pt x="86" y="345"/>
                    </a:lnTo>
                    <a:lnTo>
                      <a:pt x="78" y="344"/>
                    </a:lnTo>
                    <a:lnTo>
                      <a:pt x="73" y="336"/>
                    </a:lnTo>
                    <a:lnTo>
                      <a:pt x="71" y="330"/>
                    </a:lnTo>
                    <a:lnTo>
                      <a:pt x="66" y="321"/>
                    </a:lnTo>
                    <a:lnTo>
                      <a:pt x="60" y="321"/>
                    </a:lnTo>
                    <a:lnTo>
                      <a:pt x="50" y="321"/>
                    </a:lnTo>
                    <a:lnTo>
                      <a:pt x="46" y="318"/>
                    </a:lnTo>
                    <a:lnTo>
                      <a:pt x="43" y="314"/>
                    </a:lnTo>
                    <a:lnTo>
                      <a:pt x="33" y="314"/>
                    </a:lnTo>
                    <a:lnTo>
                      <a:pt x="26" y="319"/>
                    </a:lnTo>
                    <a:lnTo>
                      <a:pt x="21" y="320"/>
                    </a:lnTo>
                    <a:lnTo>
                      <a:pt x="18" y="318"/>
                    </a:lnTo>
                    <a:lnTo>
                      <a:pt x="17" y="304"/>
                    </a:lnTo>
                    <a:lnTo>
                      <a:pt x="15" y="299"/>
                    </a:lnTo>
                    <a:lnTo>
                      <a:pt x="15" y="297"/>
                    </a:lnTo>
                    <a:lnTo>
                      <a:pt x="18" y="292"/>
                    </a:lnTo>
                    <a:lnTo>
                      <a:pt x="28" y="290"/>
                    </a:lnTo>
                    <a:lnTo>
                      <a:pt x="33" y="285"/>
                    </a:lnTo>
                    <a:lnTo>
                      <a:pt x="32" y="276"/>
                    </a:lnTo>
                    <a:lnTo>
                      <a:pt x="30" y="274"/>
                    </a:lnTo>
                    <a:lnTo>
                      <a:pt x="28" y="264"/>
                    </a:lnTo>
                    <a:lnTo>
                      <a:pt x="27" y="264"/>
                    </a:lnTo>
                    <a:lnTo>
                      <a:pt x="27" y="261"/>
                    </a:lnTo>
                    <a:lnTo>
                      <a:pt x="30" y="258"/>
                    </a:lnTo>
                    <a:lnTo>
                      <a:pt x="40" y="254"/>
                    </a:lnTo>
                    <a:lnTo>
                      <a:pt x="46" y="250"/>
                    </a:lnTo>
                    <a:lnTo>
                      <a:pt x="53" y="243"/>
                    </a:lnTo>
                    <a:lnTo>
                      <a:pt x="55" y="237"/>
                    </a:lnTo>
                    <a:lnTo>
                      <a:pt x="59" y="213"/>
                    </a:lnTo>
                    <a:lnTo>
                      <a:pt x="56" y="207"/>
                    </a:lnTo>
                    <a:lnTo>
                      <a:pt x="53" y="205"/>
                    </a:lnTo>
                    <a:lnTo>
                      <a:pt x="51" y="191"/>
                    </a:lnTo>
                    <a:lnTo>
                      <a:pt x="45" y="197"/>
                    </a:lnTo>
                    <a:lnTo>
                      <a:pt x="37" y="210"/>
                    </a:lnTo>
                    <a:lnTo>
                      <a:pt x="30" y="217"/>
                    </a:lnTo>
                    <a:lnTo>
                      <a:pt x="26" y="215"/>
                    </a:lnTo>
                    <a:lnTo>
                      <a:pt x="21" y="210"/>
                    </a:lnTo>
                    <a:lnTo>
                      <a:pt x="11" y="206"/>
                    </a:lnTo>
                    <a:lnTo>
                      <a:pt x="2" y="199"/>
                    </a:lnTo>
                    <a:lnTo>
                      <a:pt x="0" y="173"/>
                    </a:lnTo>
                    <a:lnTo>
                      <a:pt x="0" y="164"/>
                    </a:lnTo>
                    <a:lnTo>
                      <a:pt x="2" y="156"/>
                    </a:lnTo>
                    <a:lnTo>
                      <a:pt x="1" y="130"/>
                    </a:lnTo>
                    <a:lnTo>
                      <a:pt x="3" y="126"/>
                    </a:lnTo>
                    <a:lnTo>
                      <a:pt x="17" y="120"/>
                    </a:lnTo>
                    <a:lnTo>
                      <a:pt x="24" y="111"/>
                    </a:lnTo>
                    <a:lnTo>
                      <a:pt x="26" y="97"/>
                    </a:lnTo>
                    <a:lnTo>
                      <a:pt x="28" y="89"/>
                    </a:lnTo>
                    <a:lnTo>
                      <a:pt x="40" y="72"/>
                    </a:lnTo>
                    <a:lnTo>
                      <a:pt x="44" y="66"/>
                    </a:lnTo>
                    <a:lnTo>
                      <a:pt x="44" y="60"/>
                    </a:lnTo>
                    <a:lnTo>
                      <a:pt x="42" y="46"/>
                    </a:lnTo>
                    <a:lnTo>
                      <a:pt x="42" y="33"/>
                    </a:lnTo>
                    <a:lnTo>
                      <a:pt x="46" y="27"/>
                    </a:lnTo>
                    <a:lnTo>
                      <a:pt x="66" y="27"/>
                    </a:lnTo>
                    <a:lnTo>
                      <a:pt x="67" y="27"/>
                    </a:lnTo>
                    <a:lnTo>
                      <a:pt x="71" y="24"/>
                    </a:lnTo>
                    <a:lnTo>
                      <a:pt x="82" y="13"/>
                    </a:lnTo>
                    <a:lnTo>
                      <a:pt x="88" y="9"/>
                    </a:lnTo>
                    <a:lnTo>
                      <a:pt x="97" y="8"/>
                    </a:lnTo>
                    <a:lnTo>
                      <a:pt x="103" y="7"/>
                    </a:lnTo>
                    <a:lnTo>
                      <a:pt x="108" y="2"/>
                    </a:lnTo>
                    <a:lnTo>
                      <a:pt x="10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4" name="任意多边形: 形状 293"/>
              <p:cNvSpPr>
                <a:spLocks noChangeAspect="1"/>
              </p:cNvSpPr>
              <p:nvPr/>
            </p:nvSpPr>
            <p:spPr bwMode="gray">
              <a:xfrm>
                <a:off x="1828" y="2701"/>
                <a:ext cx="92" cy="98"/>
              </a:xfrm>
              <a:custGeom>
                <a:avLst/>
                <a:gdLst/>
                <a:ahLst/>
                <a:cxnLst>
                  <a:cxn ang="0">
                    <a:pos x="8" y="164"/>
                  </a:cxn>
                  <a:cxn ang="0">
                    <a:pos x="19" y="117"/>
                  </a:cxn>
                  <a:cxn ang="0">
                    <a:pos x="18" y="87"/>
                  </a:cxn>
                  <a:cxn ang="0">
                    <a:pos x="29" y="66"/>
                  </a:cxn>
                  <a:cxn ang="0">
                    <a:pos x="43" y="35"/>
                  </a:cxn>
                  <a:cxn ang="0">
                    <a:pos x="64" y="25"/>
                  </a:cxn>
                  <a:cxn ang="0">
                    <a:pos x="121" y="8"/>
                  </a:cxn>
                  <a:cxn ang="0">
                    <a:pos x="156" y="0"/>
                  </a:cxn>
                  <a:cxn ang="0">
                    <a:pos x="212" y="3"/>
                  </a:cxn>
                  <a:cxn ang="0">
                    <a:pos x="232" y="19"/>
                  </a:cxn>
                  <a:cxn ang="0">
                    <a:pos x="248" y="44"/>
                  </a:cxn>
                  <a:cxn ang="0">
                    <a:pos x="252" y="55"/>
                  </a:cxn>
                  <a:cxn ang="0">
                    <a:pos x="260" y="71"/>
                  </a:cxn>
                  <a:cxn ang="0">
                    <a:pos x="261" y="121"/>
                  </a:cxn>
                  <a:cxn ang="0">
                    <a:pos x="265" y="163"/>
                  </a:cxn>
                  <a:cxn ang="0">
                    <a:pos x="286" y="169"/>
                  </a:cxn>
                  <a:cxn ang="0">
                    <a:pos x="311" y="175"/>
                  </a:cxn>
                  <a:cxn ang="0">
                    <a:pos x="335" y="174"/>
                  </a:cxn>
                  <a:cxn ang="0">
                    <a:pos x="349" y="168"/>
                  </a:cxn>
                  <a:cxn ang="0">
                    <a:pos x="378" y="180"/>
                  </a:cxn>
                  <a:cxn ang="0">
                    <a:pos x="386" y="195"/>
                  </a:cxn>
                  <a:cxn ang="0">
                    <a:pos x="392" y="230"/>
                  </a:cxn>
                  <a:cxn ang="0">
                    <a:pos x="392" y="260"/>
                  </a:cxn>
                  <a:cxn ang="0">
                    <a:pos x="404" y="272"/>
                  </a:cxn>
                  <a:cxn ang="0">
                    <a:pos x="421" y="275"/>
                  </a:cxn>
                  <a:cxn ang="0">
                    <a:pos x="440" y="272"/>
                  </a:cxn>
                  <a:cxn ang="0">
                    <a:pos x="454" y="275"/>
                  </a:cxn>
                  <a:cxn ang="0">
                    <a:pos x="459" y="308"/>
                  </a:cxn>
                  <a:cxn ang="0">
                    <a:pos x="454" y="327"/>
                  </a:cxn>
                  <a:cxn ang="0">
                    <a:pos x="449" y="374"/>
                  </a:cxn>
                  <a:cxn ang="0">
                    <a:pos x="443" y="420"/>
                  </a:cxn>
                  <a:cxn ang="0">
                    <a:pos x="433" y="438"/>
                  </a:cxn>
                  <a:cxn ang="0">
                    <a:pos x="411" y="458"/>
                  </a:cxn>
                  <a:cxn ang="0">
                    <a:pos x="404" y="463"/>
                  </a:cxn>
                  <a:cxn ang="0">
                    <a:pos x="388" y="479"/>
                  </a:cxn>
                  <a:cxn ang="0">
                    <a:pos x="378" y="482"/>
                  </a:cxn>
                  <a:cxn ang="0">
                    <a:pos x="356" y="483"/>
                  </a:cxn>
                  <a:cxn ang="0">
                    <a:pos x="345" y="491"/>
                  </a:cxn>
                  <a:cxn ang="0">
                    <a:pos x="333" y="488"/>
                  </a:cxn>
                  <a:cxn ang="0">
                    <a:pos x="313" y="487"/>
                  </a:cxn>
                  <a:cxn ang="0">
                    <a:pos x="290" y="474"/>
                  </a:cxn>
                  <a:cxn ang="0">
                    <a:pos x="236" y="469"/>
                  </a:cxn>
                  <a:cxn ang="0">
                    <a:pos x="233" y="459"/>
                  </a:cxn>
                  <a:cxn ang="0">
                    <a:pos x="238" y="442"/>
                  </a:cxn>
                  <a:cxn ang="0">
                    <a:pos x="264" y="395"/>
                  </a:cxn>
                  <a:cxn ang="0">
                    <a:pos x="273" y="372"/>
                  </a:cxn>
                  <a:cxn ang="0">
                    <a:pos x="269" y="358"/>
                  </a:cxn>
                  <a:cxn ang="0">
                    <a:pos x="260" y="348"/>
                  </a:cxn>
                  <a:cxn ang="0">
                    <a:pos x="238" y="339"/>
                  </a:cxn>
                  <a:cxn ang="0">
                    <a:pos x="214" y="319"/>
                  </a:cxn>
                  <a:cxn ang="0">
                    <a:pos x="173" y="293"/>
                  </a:cxn>
                  <a:cxn ang="0">
                    <a:pos x="155" y="287"/>
                  </a:cxn>
                  <a:cxn ang="0">
                    <a:pos x="118" y="283"/>
                  </a:cxn>
                  <a:cxn ang="0">
                    <a:pos x="102" y="276"/>
                  </a:cxn>
                  <a:cxn ang="0">
                    <a:pos x="89" y="256"/>
                  </a:cxn>
                  <a:cxn ang="0">
                    <a:pos x="74" y="246"/>
                  </a:cxn>
                  <a:cxn ang="0">
                    <a:pos x="46" y="223"/>
                  </a:cxn>
                  <a:cxn ang="0">
                    <a:pos x="22" y="189"/>
                  </a:cxn>
                  <a:cxn ang="0">
                    <a:pos x="0" y="179"/>
                  </a:cxn>
                </a:cxnLst>
                <a:rect l="0" t="0" r="r" b="b"/>
                <a:pathLst>
                  <a:path w="459" h="491">
                    <a:moveTo>
                      <a:pt x="0" y="179"/>
                    </a:moveTo>
                    <a:lnTo>
                      <a:pt x="8" y="164"/>
                    </a:lnTo>
                    <a:lnTo>
                      <a:pt x="19" y="124"/>
                    </a:lnTo>
                    <a:lnTo>
                      <a:pt x="19" y="117"/>
                    </a:lnTo>
                    <a:lnTo>
                      <a:pt x="18" y="113"/>
                    </a:lnTo>
                    <a:lnTo>
                      <a:pt x="18" y="87"/>
                    </a:lnTo>
                    <a:lnTo>
                      <a:pt x="18" y="84"/>
                    </a:lnTo>
                    <a:lnTo>
                      <a:pt x="29" y="66"/>
                    </a:lnTo>
                    <a:lnTo>
                      <a:pt x="40" y="50"/>
                    </a:lnTo>
                    <a:lnTo>
                      <a:pt x="43" y="35"/>
                    </a:lnTo>
                    <a:lnTo>
                      <a:pt x="45" y="29"/>
                    </a:lnTo>
                    <a:lnTo>
                      <a:pt x="64" y="25"/>
                    </a:lnTo>
                    <a:lnTo>
                      <a:pt x="118" y="8"/>
                    </a:lnTo>
                    <a:lnTo>
                      <a:pt x="121" y="8"/>
                    </a:lnTo>
                    <a:lnTo>
                      <a:pt x="152" y="0"/>
                    </a:lnTo>
                    <a:lnTo>
                      <a:pt x="156" y="0"/>
                    </a:lnTo>
                    <a:lnTo>
                      <a:pt x="199" y="0"/>
                    </a:lnTo>
                    <a:lnTo>
                      <a:pt x="212" y="3"/>
                    </a:lnTo>
                    <a:lnTo>
                      <a:pt x="222" y="11"/>
                    </a:lnTo>
                    <a:lnTo>
                      <a:pt x="232" y="19"/>
                    </a:lnTo>
                    <a:lnTo>
                      <a:pt x="247" y="40"/>
                    </a:lnTo>
                    <a:lnTo>
                      <a:pt x="248" y="44"/>
                    </a:lnTo>
                    <a:lnTo>
                      <a:pt x="254" y="50"/>
                    </a:lnTo>
                    <a:lnTo>
                      <a:pt x="252" y="55"/>
                    </a:lnTo>
                    <a:lnTo>
                      <a:pt x="252" y="57"/>
                    </a:lnTo>
                    <a:lnTo>
                      <a:pt x="260" y="71"/>
                    </a:lnTo>
                    <a:lnTo>
                      <a:pt x="261" y="73"/>
                    </a:lnTo>
                    <a:lnTo>
                      <a:pt x="261" y="121"/>
                    </a:lnTo>
                    <a:lnTo>
                      <a:pt x="261" y="154"/>
                    </a:lnTo>
                    <a:lnTo>
                      <a:pt x="265" y="163"/>
                    </a:lnTo>
                    <a:lnTo>
                      <a:pt x="271" y="165"/>
                    </a:lnTo>
                    <a:lnTo>
                      <a:pt x="286" y="169"/>
                    </a:lnTo>
                    <a:lnTo>
                      <a:pt x="293" y="173"/>
                    </a:lnTo>
                    <a:lnTo>
                      <a:pt x="311" y="175"/>
                    </a:lnTo>
                    <a:lnTo>
                      <a:pt x="323" y="175"/>
                    </a:lnTo>
                    <a:lnTo>
                      <a:pt x="335" y="174"/>
                    </a:lnTo>
                    <a:lnTo>
                      <a:pt x="340" y="171"/>
                    </a:lnTo>
                    <a:lnTo>
                      <a:pt x="349" y="168"/>
                    </a:lnTo>
                    <a:lnTo>
                      <a:pt x="355" y="173"/>
                    </a:lnTo>
                    <a:lnTo>
                      <a:pt x="378" y="180"/>
                    </a:lnTo>
                    <a:lnTo>
                      <a:pt x="384" y="189"/>
                    </a:lnTo>
                    <a:lnTo>
                      <a:pt x="386" y="195"/>
                    </a:lnTo>
                    <a:lnTo>
                      <a:pt x="388" y="218"/>
                    </a:lnTo>
                    <a:lnTo>
                      <a:pt x="392" y="230"/>
                    </a:lnTo>
                    <a:lnTo>
                      <a:pt x="390" y="255"/>
                    </a:lnTo>
                    <a:lnTo>
                      <a:pt x="392" y="260"/>
                    </a:lnTo>
                    <a:lnTo>
                      <a:pt x="397" y="267"/>
                    </a:lnTo>
                    <a:lnTo>
                      <a:pt x="404" y="272"/>
                    </a:lnTo>
                    <a:lnTo>
                      <a:pt x="411" y="275"/>
                    </a:lnTo>
                    <a:lnTo>
                      <a:pt x="421" y="275"/>
                    </a:lnTo>
                    <a:lnTo>
                      <a:pt x="426" y="272"/>
                    </a:lnTo>
                    <a:lnTo>
                      <a:pt x="440" y="272"/>
                    </a:lnTo>
                    <a:lnTo>
                      <a:pt x="449" y="270"/>
                    </a:lnTo>
                    <a:lnTo>
                      <a:pt x="454" y="275"/>
                    </a:lnTo>
                    <a:lnTo>
                      <a:pt x="459" y="283"/>
                    </a:lnTo>
                    <a:lnTo>
                      <a:pt x="459" y="308"/>
                    </a:lnTo>
                    <a:lnTo>
                      <a:pt x="458" y="311"/>
                    </a:lnTo>
                    <a:lnTo>
                      <a:pt x="454" y="327"/>
                    </a:lnTo>
                    <a:lnTo>
                      <a:pt x="451" y="353"/>
                    </a:lnTo>
                    <a:lnTo>
                      <a:pt x="449" y="374"/>
                    </a:lnTo>
                    <a:lnTo>
                      <a:pt x="446" y="404"/>
                    </a:lnTo>
                    <a:lnTo>
                      <a:pt x="443" y="420"/>
                    </a:lnTo>
                    <a:lnTo>
                      <a:pt x="440" y="428"/>
                    </a:lnTo>
                    <a:lnTo>
                      <a:pt x="433" y="438"/>
                    </a:lnTo>
                    <a:lnTo>
                      <a:pt x="425" y="447"/>
                    </a:lnTo>
                    <a:lnTo>
                      <a:pt x="411" y="458"/>
                    </a:lnTo>
                    <a:lnTo>
                      <a:pt x="409" y="461"/>
                    </a:lnTo>
                    <a:lnTo>
                      <a:pt x="404" y="463"/>
                    </a:lnTo>
                    <a:lnTo>
                      <a:pt x="390" y="475"/>
                    </a:lnTo>
                    <a:lnTo>
                      <a:pt x="388" y="479"/>
                    </a:lnTo>
                    <a:lnTo>
                      <a:pt x="386" y="480"/>
                    </a:lnTo>
                    <a:lnTo>
                      <a:pt x="378" y="482"/>
                    </a:lnTo>
                    <a:lnTo>
                      <a:pt x="363" y="480"/>
                    </a:lnTo>
                    <a:lnTo>
                      <a:pt x="356" y="483"/>
                    </a:lnTo>
                    <a:lnTo>
                      <a:pt x="352" y="488"/>
                    </a:lnTo>
                    <a:lnTo>
                      <a:pt x="345" y="491"/>
                    </a:lnTo>
                    <a:lnTo>
                      <a:pt x="338" y="491"/>
                    </a:lnTo>
                    <a:lnTo>
                      <a:pt x="333" y="488"/>
                    </a:lnTo>
                    <a:lnTo>
                      <a:pt x="323" y="490"/>
                    </a:lnTo>
                    <a:lnTo>
                      <a:pt x="313" y="487"/>
                    </a:lnTo>
                    <a:lnTo>
                      <a:pt x="296" y="476"/>
                    </a:lnTo>
                    <a:lnTo>
                      <a:pt x="290" y="474"/>
                    </a:lnTo>
                    <a:lnTo>
                      <a:pt x="258" y="469"/>
                    </a:lnTo>
                    <a:lnTo>
                      <a:pt x="236" y="469"/>
                    </a:lnTo>
                    <a:lnTo>
                      <a:pt x="233" y="465"/>
                    </a:lnTo>
                    <a:lnTo>
                      <a:pt x="233" y="459"/>
                    </a:lnTo>
                    <a:lnTo>
                      <a:pt x="236" y="450"/>
                    </a:lnTo>
                    <a:lnTo>
                      <a:pt x="238" y="442"/>
                    </a:lnTo>
                    <a:lnTo>
                      <a:pt x="249" y="417"/>
                    </a:lnTo>
                    <a:lnTo>
                      <a:pt x="264" y="395"/>
                    </a:lnTo>
                    <a:lnTo>
                      <a:pt x="273" y="382"/>
                    </a:lnTo>
                    <a:lnTo>
                      <a:pt x="273" y="372"/>
                    </a:lnTo>
                    <a:lnTo>
                      <a:pt x="271" y="363"/>
                    </a:lnTo>
                    <a:lnTo>
                      <a:pt x="269" y="358"/>
                    </a:lnTo>
                    <a:lnTo>
                      <a:pt x="265" y="357"/>
                    </a:lnTo>
                    <a:lnTo>
                      <a:pt x="260" y="348"/>
                    </a:lnTo>
                    <a:lnTo>
                      <a:pt x="252" y="342"/>
                    </a:lnTo>
                    <a:lnTo>
                      <a:pt x="238" y="339"/>
                    </a:lnTo>
                    <a:lnTo>
                      <a:pt x="230" y="327"/>
                    </a:lnTo>
                    <a:lnTo>
                      <a:pt x="214" y="319"/>
                    </a:lnTo>
                    <a:lnTo>
                      <a:pt x="199" y="311"/>
                    </a:lnTo>
                    <a:lnTo>
                      <a:pt x="173" y="293"/>
                    </a:lnTo>
                    <a:lnTo>
                      <a:pt x="167" y="291"/>
                    </a:lnTo>
                    <a:lnTo>
                      <a:pt x="155" y="287"/>
                    </a:lnTo>
                    <a:lnTo>
                      <a:pt x="126" y="286"/>
                    </a:lnTo>
                    <a:lnTo>
                      <a:pt x="118" y="283"/>
                    </a:lnTo>
                    <a:lnTo>
                      <a:pt x="107" y="280"/>
                    </a:lnTo>
                    <a:lnTo>
                      <a:pt x="102" y="276"/>
                    </a:lnTo>
                    <a:lnTo>
                      <a:pt x="101" y="275"/>
                    </a:lnTo>
                    <a:lnTo>
                      <a:pt x="89" y="256"/>
                    </a:lnTo>
                    <a:lnTo>
                      <a:pt x="85" y="253"/>
                    </a:lnTo>
                    <a:lnTo>
                      <a:pt x="74" y="246"/>
                    </a:lnTo>
                    <a:lnTo>
                      <a:pt x="49" y="228"/>
                    </a:lnTo>
                    <a:lnTo>
                      <a:pt x="46" y="223"/>
                    </a:lnTo>
                    <a:lnTo>
                      <a:pt x="33" y="210"/>
                    </a:lnTo>
                    <a:lnTo>
                      <a:pt x="22" y="189"/>
                    </a:lnTo>
                    <a:lnTo>
                      <a:pt x="16" y="184"/>
                    </a:lnTo>
                    <a:lnTo>
                      <a:pt x="0" y="1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5" name="任意多边形: 形状 294"/>
              <p:cNvSpPr>
                <a:spLocks noChangeAspect="1"/>
              </p:cNvSpPr>
              <p:nvPr/>
            </p:nvSpPr>
            <p:spPr bwMode="gray">
              <a:xfrm>
                <a:off x="1687" y="2681"/>
                <a:ext cx="93" cy="506"/>
              </a:xfrm>
              <a:custGeom>
                <a:avLst/>
                <a:gdLst/>
                <a:ahLst/>
                <a:cxnLst>
                  <a:cxn ang="0">
                    <a:pos x="375" y="93"/>
                  </a:cxn>
                  <a:cxn ang="0">
                    <a:pos x="368" y="149"/>
                  </a:cxn>
                  <a:cxn ang="0">
                    <a:pos x="398" y="209"/>
                  </a:cxn>
                  <a:cxn ang="0">
                    <a:pos x="429" y="311"/>
                  </a:cxn>
                  <a:cxn ang="0">
                    <a:pos x="436" y="385"/>
                  </a:cxn>
                  <a:cxn ang="0">
                    <a:pos x="387" y="508"/>
                  </a:cxn>
                  <a:cxn ang="0">
                    <a:pos x="329" y="628"/>
                  </a:cxn>
                  <a:cxn ang="0">
                    <a:pos x="300" y="766"/>
                  </a:cxn>
                  <a:cxn ang="0">
                    <a:pos x="284" y="863"/>
                  </a:cxn>
                  <a:cxn ang="0">
                    <a:pos x="298" y="1032"/>
                  </a:cxn>
                  <a:cxn ang="0">
                    <a:pos x="269" y="1148"/>
                  </a:cxn>
                  <a:cxn ang="0">
                    <a:pos x="242" y="1290"/>
                  </a:cxn>
                  <a:cxn ang="0">
                    <a:pos x="208" y="1440"/>
                  </a:cxn>
                  <a:cxn ang="0">
                    <a:pos x="190" y="1597"/>
                  </a:cxn>
                  <a:cxn ang="0">
                    <a:pos x="201" y="1739"/>
                  </a:cxn>
                  <a:cxn ang="0">
                    <a:pos x="214" y="1785"/>
                  </a:cxn>
                  <a:cxn ang="0">
                    <a:pos x="212" y="1915"/>
                  </a:cxn>
                  <a:cxn ang="0">
                    <a:pos x="171" y="2027"/>
                  </a:cxn>
                  <a:cxn ang="0">
                    <a:pos x="137" y="2139"/>
                  </a:cxn>
                  <a:cxn ang="0">
                    <a:pos x="129" y="2264"/>
                  </a:cxn>
                  <a:cxn ang="0">
                    <a:pos x="179" y="2283"/>
                  </a:cxn>
                  <a:cxn ang="0">
                    <a:pos x="306" y="2367"/>
                  </a:cxn>
                  <a:cxn ang="0">
                    <a:pos x="355" y="2386"/>
                  </a:cxn>
                  <a:cxn ang="0">
                    <a:pos x="268" y="2429"/>
                  </a:cxn>
                  <a:cxn ang="0">
                    <a:pos x="214" y="2525"/>
                  </a:cxn>
                  <a:cxn ang="0">
                    <a:pos x="208" y="2477"/>
                  </a:cxn>
                  <a:cxn ang="0">
                    <a:pos x="189" y="2413"/>
                  </a:cxn>
                  <a:cxn ang="0">
                    <a:pos x="171" y="2376"/>
                  </a:cxn>
                  <a:cxn ang="0">
                    <a:pos x="160" y="2345"/>
                  </a:cxn>
                  <a:cxn ang="0">
                    <a:pos x="125" y="2343"/>
                  </a:cxn>
                  <a:cxn ang="0">
                    <a:pos x="81" y="2285"/>
                  </a:cxn>
                  <a:cxn ang="0">
                    <a:pos x="79" y="2240"/>
                  </a:cxn>
                  <a:cxn ang="0">
                    <a:pos x="70" y="2173"/>
                  </a:cxn>
                  <a:cxn ang="0">
                    <a:pos x="93" y="2117"/>
                  </a:cxn>
                  <a:cxn ang="0">
                    <a:pos x="70" y="2076"/>
                  </a:cxn>
                  <a:cxn ang="0">
                    <a:pos x="59" y="2042"/>
                  </a:cxn>
                  <a:cxn ang="0">
                    <a:pos x="109" y="2032"/>
                  </a:cxn>
                  <a:cxn ang="0">
                    <a:pos x="63" y="1979"/>
                  </a:cxn>
                  <a:cxn ang="0">
                    <a:pos x="66" y="1920"/>
                  </a:cxn>
                  <a:cxn ang="0">
                    <a:pos x="15" y="1930"/>
                  </a:cxn>
                  <a:cxn ang="0">
                    <a:pos x="44" y="1871"/>
                  </a:cxn>
                  <a:cxn ang="0">
                    <a:pos x="72" y="1856"/>
                  </a:cxn>
                  <a:cxn ang="0">
                    <a:pos x="91" y="1888"/>
                  </a:cxn>
                  <a:cxn ang="0">
                    <a:pos x="118" y="1879"/>
                  </a:cxn>
                  <a:cxn ang="0">
                    <a:pos x="114" y="1849"/>
                  </a:cxn>
                  <a:cxn ang="0">
                    <a:pos x="117" y="1818"/>
                  </a:cxn>
                  <a:cxn ang="0">
                    <a:pos x="120" y="1806"/>
                  </a:cxn>
                  <a:cxn ang="0">
                    <a:pos x="149" y="1740"/>
                  </a:cxn>
                  <a:cxn ang="0">
                    <a:pos x="146" y="1691"/>
                  </a:cxn>
                  <a:cxn ang="0">
                    <a:pos x="158" y="1601"/>
                  </a:cxn>
                  <a:cxn ang="0">
                    <a:pos x="153" y="1558"/>
                  </a:cxn>
                  <a:cxn ang="0">
                    <a:pos x="141" y="1525"/>
                  </a:cxn>
                  <a:cxn ang="0">
                    <a:pos x="92" y="1504"/>
                  </a:cxn>
                  <a:cxn ang="0">
                    <a:pos x="115" y="1329"/>
                  </a:cxn>
                  <a:cxn ang="0">
                    <a:pos x="122" y="1219"/>
                  </a:cxn>
                  <a:cxn ang="0">
                    <a:pos x="166" y="1105"/>
                  </a:cxn>
                  <a:cxn ang="0">
                    <a:pos x="221" y="928"/>
                  </a:cxn>
                  <a:cxn ang="0">
                    <a:pos x="226" y="719"/>
                  </a:cxn>
                  <a:cxn ang="0">
                    <a:pos x="253" y="565"/>
                  </a:cxn>
                  <a:cxn ang="0">
                    <a:pos x="275" y="461"/>
                  </a:cxn>
                  <a:cxn ang="0">
                    <a:pos x="279" y="317"/>
                  </a:cxn>
                  <a:cxn ang="0">
                    <a:pos x="292" y="142"/>
                  </a:cxn>
                  <a:cxn ang="0">
                    <a:pos x="312" y="25"/>
                  </a:cxn>
                </a:cxnLst>
                <a:rect l="0" t="0" r="r" b="b"/>
                <a:pathLst>
                  <a:path w="463" h="2531">
                    <a:moveTo>
                      <a:pt x="325" y="0"/>
                    </a:moveTo>
                    <a:lnTo>
                      <a:pt x="328" y="0"/>
                    </a:lnTo>
                    <a:lnTo>
                      <a:pt x="339" y="14"/>
                    </a:lnTo>
                    <a:lnTo>
                      <a:pt x="343" y="18"/>
                    </a:lnTo>
                    <a:lnTo>
                      <a:pt x="350" y="27"/>
                    </a:lnTo>
                    <a:lnTo>
                      <a:pt x="350" y="37"/>
                    </a:lnTo>
                    <a:lnTo>
                      <a:pt x="354" y="69"/>
                    </a:lnTo>
                    <a:lnTo>
                      <a:pt x="357" y="78"/>
                    </a:lnTo>
                    <a:lnTo>
                      <a:pt x="362" y="83"/>
                    </a:lnTo>
                    <a:lnTo>
                      <a:pt x="375" y="93"/>
                    </a:lnTo>
                    <a:lnTo>
                      <a:pt x="382" y="100"/>
                    </a:lnTo>
                    <a:lnTo>
                      <a:pt x="383" y="110"/>
                    </a:lnTo>
                    <a:lnTo>
                      <a:pt x="379" y="115"/>
                    </a:lnTo>
                    <a:lnTo>
                      <a:pt x="378" y="121"/>
                    </a:lnTo>
                    <a:lnTo>
                      <a:pt x="382" y="127"/>
                    </a:lnTo>
                    <a:lnTo>
                      <a:pt x="382" y="131"/>
                    </a:lnTo>
                    <a:lnTo>
                      <a:pt x="379" y="132"/>
                    </a:lnTo>
                    <a:lnTo>
                      <a:pt x="372" y="136"/>
                    </a:lnTo>
                    <a:lnTo>
                      <a:pt x="371" y="137"/>
                    </a:lnTo>
                    <a:lnTo>
                      <a:pt x="368" y="149"/>
                    </a:lnTo>
                    <a:lnTo>
                      <a:pt x="368" y="155"/>
                    </a:lnTo>
                    <a:lnTo>
                      <a:pt x="376" y="159"/>
                    </a:lnTo>
                    <a:lnTo>
                      <a:pt x="379" y="164"/>
                    </a:lnTo>
                    <a:lnTo>
                      <a:pt x="379" y="172"/>
                    </a:lnTo>
                    <a:lnTo>
                      <a:pt x="379" y="180"/>
                    </a:lnTo>
                    <a:lnTo>
                      <a:pt x="382" y="183"/>
                    </a:lnTo>
                    <a:lnTo>
                      <a:pt x="387" y="185"/>
                    </a:lnTo>
                    <a:lnTo>
                      <a:pt x="394" y="192"/>
                    </a:lnTo>
                    <a:lnTo>
                      <a:pt x="395" y="196"/>
                    </a:lnTo>
                    <a:lnTo>
                      <a:pt x="398" y="209"/>
                    </a:lnTo>
                    <a:lnTo>
                      <a:pt x="398" y="218"/>
                    </a:lnTo>
                    <a:lnTo>
                      <a:pt x="404" y="228"/>
                    </a:lnTo>
                    <a:lnTo>
                      <a:pt x="407" y="250"/>
                    </a:lnTo>
                    <a:lnTo>
                      <a:pt x="407" y="268"/>
                    </a:lnTo>
                    <a:lnTo>
                      <a:pt x="411" y="290"/>
                    </a:lnTo>
                    <a:lnTo>
                      <a:pt x="411" y="294"/>
                    </a:lnTo>
                    <a:lnTo>
                      <a:pt x="415" y="306"/>
                    </a:lnTo>
                    <a:lnTo>
                      <a:pt x="415" y="308"/>
                    </a:lnTo>
                    <a:lnTo>
                      <a:pt x="422" y="311"/>
                    </a:lnTo>
                    <a:lnTo>
                      <a:pt x="429" y="311"/>
                    </a:lnTo>
                    <a:lnTo>
                      <a:pt x="441" y="311"/>
                    </a:lnTo>
                    <a:lnTo>
                      <a:pt x="447" y="309"/>
                    </a:lnTo>
                    <a:lnTo>
                      <a:pt x="457" y="309"/>
                    </a:lnTo>
                    <a:lnTo>
                      <a:pt x="457" y="311"/>
                    </a:lnTo>
                    <a:lnTo>
                      <a:pt x="458" y="311"/>
                    </a:lnTo>
                    <a:lnTo>
                      <a:pt x="458" y="314"/>
                    </a:lnTo>
                    <a:lnTo>
                      <a:pt x="463" y="319"/>
                    </a:lnTo>
                    <a:lnTo>
                      <a:pt x="463" y="331"/>
                    </a:lnTo>
                    <a:lnTo>
                      <a:pt x="454" y="378"/>
                    </a:lnTo>
                    <a:lnTo>
                      <a:pt x="436" y="385"/>
                    </a:lnTo>
                    <a:lnTo>
                      <a:pt x="388" y="407"/>
                    </a:lnTo>
                    <a:lnTo>
                      <a:pt x="387" y="414"/>
                    </a:lnTo>
                    <a:lnTo>
                      <a:pt x="387" y="422"/>
                    </a:lnTo>
                    <a:lnTo>
                      <a:pt x="389" y="432"/>
                    </a:lnTo>
                    <a:lnTo>
                      <a:pt x="389" y="441"/>
                    </a:lnTo>
                    <a:lnTo>
                      <a:pt x="383" y="449"/>
                    </a:lnTo>
                    <a:lnTo>
                      <a:pt x="382" y="451"/>
                    </a:lnTo>
                    <a:lnTo>
                      <a:pt x="382" y="467"/>
                    </a:lnTo>
                    <a:lnTo>
                      <a:pt x="387" y="482"/>
                    </a:lnTo>
                    <a:lnTo>
                      <a:pt x="387" y="508"/>
                    </a:lnTo>
                    <a:lnTo>
                      <a:pt x="389" y="519"/>
                    </a:lnTo>
                    <a:lnTo>
                      <a:pt x="393" y="534"/>
                    </a:lnTo>
                    <a:lnTo>
                      <a:pt x="395" y="548"/>
                    </a:lnTo>
                    <a:lnTo>
                      <a:pt x="394" y="551"/>
                    </a:lnTo>
                    <a:lnTo>
                      <a:pt x="389" y="554"/>
                    </a:lnTo>
                    <a:lnTo>
                      <a:pt x="379" y="558"/>
                    </a:lnTo>
                    <a:lnTo>
                      <a:pt x="364" y="573"/>
                    </a:lnTo>
                    <a:lnTo>
                      <a:pt x="361" y="575"/>
                    </a:lnTo>
                    <a:lnTo>
                      <a:pt x="354" y="600"/>
                    </a:lnTo>
                    <a:lnTo>
                      <a:pt x="329" y="628"/>
                    </a:lnTo>
                    <a:lnTo>
                      <a:pt x="323" y="654"/>
                    </a:lnTo>
                    <a:lnTo>
                      <a:pt x="318" y="675"/>
                    </a:lnTo>
                    <a:lnTo>
                      <a:pt x="317" y="682"/>
                    </a:lnTo>
                    <a:lnTo>
                      <a:pt x="311" y="696"/>
                    </a:lnTo>
                    <a:lnTo>
                      <a:pt x="308" y="704"/>
                    </a:lnTo>
                    <a:lnTo>
                      <a:pt x="307" y="729"/>
                    </a:lnTo>
                    <a:lnTo>
                      <a:pt x="308" y="739"/>
                    </a:lnTo>
                    <a:lnTo>
                      <a:pt x="308" y="749"/>
                    </a:lnTo>
                    <a:lnTo>
                      <a:pt x="305" y="762"/>
                    </a:lnTo>
                    <a:lnTo>
                      <a:pt x="300" y="766"/>
                    </a:lnTo>
                    <a:lnTo>
                      <a:pt x="300" y="769"/>
                    </a:lnTo>
                    <a:lnTo>
                      <a:pt x="298" y="776"/>
                    </a:lnTo>
                    <a:lnTo>
                      <a:pt x="292" y="782"/>
                    </a:lnTo>
                    <a:lnTo>
                      <a:pt x="289" y="796"/>
                    </a:lnTo>
                    <a:lnTo>
                      <a:pt x="281" y="811"/>
                    </a:lnTo>
                    <a:lnTo>
                      <a:pt x="280" y="814"/>
                    </a:lnTo>
                    <a:lnTo>
                      <a:pt x="276" y="825"/>
                    </a:lnTo>
                    <a:lnTo>
                      <a:pt x="274" y="841"/>
                    </a:lnTo>
                    <a:lnTo>
                      <a:pt x="274" y="854"/>
                    </a:lnTo>
                    <a:lnTo>
                      <a:pt x="284" y="863"/>
                    </a:lnTo>
                    <a:lnTo>
                      <a:pt x="284" y="892"/>
                    </a:lnTo>
                    <a:lnTo>
                      <a:pt x="296" y="925"/>
                    </a:lnTo>
                    <a:lnTo>
                      <a:pt x="297" y="935"/>
                    </a:lnTo>
                    <a:lnTo>
                      <a:pt x="296" y="947"/>
                    </a:lnTo>
                    <a:lnTo>
                      <a:pt x="303" y="955"/>
                    </a:lnTo>
                    <a:lnTo>
                      <a:pt x="306" y="960"/>
                    </a:lnTo>
                    <a:lnTo>
                      <a:pt x="309" y="979"/>
                    </a:lnTo>
                    <a:lnTo>
                      <a:pt x="311" y="997"/>
                    </a:lnTo>
                    <a:lnTo>
                      <a:pt x="311" y="1013"/>
                    </a:lnTo>
                    <a:lnTo>
                      <a:pt x="298" y="1032"/>
                    </a:lnTo>
                    <a:lnTo>
                      <a:pt x="292" y="1045"/>
                    </a:lnTo>
                    <a:lnTo>
                      <a:pt x="290" y="1052"/>
                    </a:lnTo>
                    <a:lnTo>
                      <a:pt x="286" y="1075"/>
                    </a:lnTo>
                    <a:lnTo>
                      <a:pt x="285" y="1078"/>
                    </a:lnTo>
                    <a:lnTo>
                      <a:pt x="274" y="1088"/>
                    </a:lnTo>
                    <a:lnTo>
                      <a:pt x="275" y="1117"/>
                    </a:lnTo>
                    <a:lnTo>
                      <a:pt x="278" y="1134"/>
                    </a:lnTo>
                    <a:lnTo>
                      <a:pt x="278" y="1142"/>
                    </a:lnTo>
                    <a:lnTo>
                      <a:pt x="275" y="1144"/>
                    </a:lnTo>
                    <a:lnTo>
                      <a:pt x="269" y="1148"/>
                    </a:lnTo>
                    <a:lnTo>
                      <a:pt x="266" y="1151"/>
                    </a:lnTo>
                    <a:lnTo>
                      <a:pt x="265" y="1159"/>
                    </a:lnTo>
                    <a:lnTo>
                      <a:pt x="263" y="1161"/>
                    </a:lnTo>
                    <a:lnTo>
                      <a:pt x="257" y="1161"/>
                    </a:lnTo>
                    <a:lnTo>
                      <a:pt x="253" y="1164"/>
                    </a:lnTo>
                    <a:lnTo>
                      <a:pt x="247" y="1172"/>
                    </a:lnTo>
                    <a:lnTo>
                      <a:pt x="242" y="1186"/>
                    </a:lnTo>
                    <a:lnTo>
                      <a:pt x="238" y="1225"/>
                    </a:lnTo>
                    <a:lnTo>
                      <a:pt x="238" y="1262"/>
                    </a:lnTo>
                    <a:lnTo>
                      <a:pt x="242" y="1290"/>
                    </a:lnTo>
                    <a:lnTo>
                      <a:pt x="247" y="1301"/>
                    </a:lnTo>
                    <a:lnTo>
                      <a:pt x="247" y="1314"/>
                    </a:lnTo>
                    <a:lnTo>
                      <a:pt x="243" y="1323"/>
                    </a:lnTo>
                    <a:lnTo>
                      <a:pt x="235" y="1332"/>
                    </a:lnTo>
                    <a:lnTo>
                      <a:pt x="230" y="1337"/>
                    </a:lnTo>
                    <a:lnTo>
                      <a:pt x="227" y="1343"/>
                    </a:lnTo>
                    <a:lnTo>
                      <a:pt x="225" y="1358"/>
                    </a:lnTo>
                    <a:lnTo>
                      <a:pt x="208" y="1419"/>
                    </a:lnTo>
                    <a:lnTo>
                      <a:pt x="206" y="1424"/>
                    </a:lnTo>
                    <a:lnTo>
                      <a:pt x="208" y="1440"/>
                    </a:lnTo>
                    <a:lnTo>
                      <a:pt x="199" y="1481"/>
                    </a:lnTo>
                    <a:lnTo>
                      <a:pt x="196" y="1510"/>
                    </a:lnTo>
                    <a:lnTo>
                      <a:pt x="200" y="1525"/>
                    </a:lnTo>
                    <a:lnTo>
                      <a:pt x="209" y="1533"/>
                    </a:lnTo>
                    <a:lnTo>
                      <a:pt x="210" y="1537"/>
                    </a:lnTo>
                    <a:lnTo>
                      <a:pt x="210" y="1549"/>
                    </a:lnTo>
                    <a:lnTo>
                      <a:pt x="209" y="1554"/>
                    </a:lnTo>
                    <a:lnTo>
                      <a:pt x="205" y="1563"/>
                    </a:lnTo>
                    <a:lnTo>
                      <a:pt x="195" y="1576"/>
                    </a:lnTo>
                    <a:lnTo>
                      <a:pt x="190" y="1597"/>
                    </a:lnTo>
                    <a:lnTo>
                      <a:pt x="190" y="1633"/>
                    </a:lnTo>
                    <a:lnTo>
                      <a:pt x="193" y="1639"/>
                    </a:lnTo>
                    <a:lnTo>
                      <a:pt x="196" y="1641"/>
                    </a:lnTo>
                    <a:lnTo>
                      <a:pt x="198" y="1646"/>
                    </a:lnTo>
                    <a:lnTo>
                      <a:pt x="196" y="1673"/>
                    </a:lnTo>
                    <a:lnTo>
                      <a:pt x="198" y="1678"/>
                    </a:lnTo>
                    <a:lnTo>
                      <a:pt x="203" y="1688"/>
                    </a:lnTo>
                    <a:lnTo>
                      <a:pt x="205" y="1703"/>
                    </a:lnTo>
                    <a:lnTo>
                      <a:pt x="201" y="1732"/>
                    </a:lnTo>
                    <a:lnTo>
                      <a:pt x="201" y="1739"/>
                    </a:lnTo>
                    <a:lnTo>
                      <a:pt x="209" y="1739"/>
                    </a:lnTo>
                    <a:lnTo>
                      <a:pt x="223" y="1742"/>
                    </a:lnTo>
                    <a:lnTo>
                      <a:pt x="231" y="1751"/>
                    </a:lnTo>
                    <a:lnTo>
                      <a:pt x="232" y="1759"/>
                    </a:lnTo>
                    <a:lnTo>
                      <a:pt x="230" y="1768"/>
                    </a:lnTo>
                    <a:lnTo>
                      <a:pt x="216" y="1769"/>
                    </a:lnTo>
                    <a:lnTo>
                      <a:pt x="200" y="1767"/>
                    </a:lnTo>
                    <a:lnTo>
                      <a:pt x="196" y="1769"/>
                    </a:lnTo>
                    <a:lnTo>
                      <a:pt x="200" y="1779"/>
                    </a:lnTo>
                    <a:lnTo>
                      <a:pt x="214" y="1785"/>
                    </a:lnTo>
                    <a:lnTo>
                      <a:pt x="223" y="1797"/>
                    </a:lnTo>
                    <a:lnTo>
                      <a:pt x="223" y="1807"/>
                    </a:lnTo>
                    <a:lnTo>
                      <a:pt x="219" y="1812"/>
                    </a:lnTo>
                    <a:lnTo>
                      <a:pt x="215" y="1817"/>
                    </a:lnTo>
                    <a:lnTo>
                      <a:pt x="214" y="1827"/>
                    </a:lnTo>
                    <a:lnTo>
                      <a:pt x="214" y="1853"/>
                    </a:lnTo>
                    <a:lnTo>
                      <a:pt x="212" y="1858"/>
                    </a:lnTo>
                    <a:lnTo>
                      <a:pt x="212" y="1871"/>
                    </a:lnTo>
                    <a:lnTo>
                      <a:pt x="214" y="1879"/>
                    </a:lnTo>
                    <a:lnTo>
                      <a:pt x="212" y="1915"/>
                    </a:lnTo>
                    <a:lnTo>
                      <a:pt x="206" y="1930"/>
                    </a:lnTo>
                    <a:lnTo>
                      <a:pt x="200" y="1945"/>
                    </a:lnTo>
                    <a:lnTo>
                      <a:pt x="199" y="1955"/>
                    </a:lnTo>
                    <a:lnTo>
                      <a:pt x="189" y="1973"/>
                    </a:lnTo>
                    <a:lnTo>
                      <a:pt x="176" y="1992"/>
                    </a:lnTo>
                    <a:lnTo>
                      <a:pt x="172" y="1998"/>
                    </a:lnTo>
                    <a:lnTo>
                      <a:pt x="171" y="2004"/>
                    </a:lnTo>
                    <a:lnTo>
                      <a:pt x="169" y="2019"/>
                    </a:lnTo>
                    <a:lnTo>
                      <a:pt x="171" y="2019"/>
                    </a:lnTo>
                    <a:lnTo>
                      <a:pt x="171" y="2027"/>
                    </a:lnTo>
                    <a:lnTo>
                      <a:pt x="173" y="2033"/>
                    </a:lnTo>
                    <a:lnTo>
                      <a:pt x="176" y="2044"/>
                    </a:lnTo>
                    <a:lnTo>
                      <a:pt x="176" y="2053"/>
                    </a:lnTo>
                    <a:lnTo>
                      <a:pt x="172" y="2055"/>
                    </a:lnTo>
                    <a:lnTo>
                      <a:pt x="171" y="2059"/>
                    </a:lnTo>
                    <a:lnTo>
                      <a:pt x="168" y="2080"/>
                    </a:lnTo>
                    <a:lnTo>
                      <a:pt x="165" y="2093"/>
                    </a:lnTo>
                    <a:lnTo>
                      <a:pt x="162" y="2098"/>
                    </a:lnTo>
                    <a:lnTo>
                      <a:pt x="151" y="2112"/>
                    </a:lnTo>
                    <a:lnTo>
                      <a:pt x="137" y="2139"/>
                    </a:lnTo>
                    <a:lnTo>
                      <a:pt x="133" y="2143"/>
                    </a:lnTo>
                    <a:lnTo>
                      <a:pt x="128" y="2154"/>
                    </a:lnTo>
                    <a:lnTo>
                      <a:pt x="120" y="2186"/>
                    </a:lnTo>
                    <a:lnTo>
                      <a:pt x="120" y="2198"/>
                    </a:lnTo>
                    <a:lnTo>
                      <a:pt x="119" y="2208"/>
                    </a:lnTo>
                    <a:lnTo>
                      <a:pt x="119" y="2238"/>
                    </a:lnTo>
                    <a:lnTo>
                      <a:pt x="120" y="2241"/>
                    </a:lnTo>
                    <a:lnTo>
                      <a:pt x="123" y="2256"/>
                    </a:lnTo>
                    <a:lnTo>
                      <a:pt x="125" y="2263"/>
                    </a:lnTo>
                    <a:lnTo>
                      <a:pt x="129" y="2264"/>
                    </a:lnTo>
                    <a:lnTo>
                      <a:pt x="133" y="2261"/>
                    </a:lnTo>
                    <a:lnTo>
                      <a:pt x="136" y="2253"/>
                    </a:lnTo>
                    <a:lnTo>
                      <a:pt x="144" y="2248"/>
                    </a:lnTo>
                    <a:lnTo>
                      <a:pt x="163" y="2252"/>
                    </a:lnTo>
                    <a:lnTo>
                      <a:pt x="168" y="2246"/>
                    </a:lnTo>
                    <a:lnTo>
                      <a:pt x="169" y="2246"/>
                    </a:lnTo>
                    <a:lnTo>
                      <a:pt x="173" y="2247"/>
                    </a:lnTo>
                    <a:lnTo>
                      <a:pt x="176" y="2249"/>
                    </a:lnTo>
                    <a:lnTo>
                      <a:pt x="178" y="2268"/>
                    </a:lnTo>
                    <a:lnTo>
                      <a:pt x="179" y="2283"/>
                    </a:lnTo>
                    <a:lnTo>
                      <a:pt x="178" y="2340"/>
                    </a:lnTo>
                    <a:lnTo>
                      <a:pt x="179" y="2345"/>
                    </a:lnTo>
                    <a:lnTo>
                      <a:pt x="185" y="2359"/>
                    </a:lnTo>
                    <a:lnTo>
                      <a:pt x="190" y="2364"/>
                    </a:lnTo>
                    <a:lnTo>
                      <a:pt x="204" y="2370"/>
                    </a:lnTo>
                    <a:lnTo>
                      <a:pt x="259" y="2370"/>
                    </a:lnTo>
                    <a:lnTo>
                      <a:pt x="264" y="2371"/>
                    </a:lnTo>
                    <a:lnTo>
                      <a:pt x="269" y="2371"/>
                    </a:lnTo>
                    <a:lnTo>
                      <a:pt x="289" y="2371"/>
                    </a:lnTo>
                    <a:lnTo>
                      <a:pt x="306" y="2367"/>
                    </a:lnTo>
                    <a:lnTo>
                      <a:pt x="317" y="2369"/>
                    </a:lnTo>
                    <a:lnTo>
                      <a:pt x="343" y="2377"/>
                    </a:lnTo>
                    <a:lnTo>
                      <a:pt x="375" y="2383"/>
                    </a:lnTo>
                    <a:lnTo>
                      <a:pt x="389" y="2391"/>
                    </a:lnTo>
                    <a:lnTo>
                      <a:pt x="394" y="2392"/>
                    </a:lnTo>
                    <a:lnTo>
                      <a:pt x="394" y="2396"/>
                    </a:lnTo>
                    <a:lnTo>
                      <a:pt x="391" y="2397"/>
                    </a:lnTo>
                    <a:lnTo>
                      <a:pt x="379" y="2393"/>
                    </a:lnTo>
                    <a:lnTo>
                      <a:pt x="368" y="2393"/>
                    </a:lnTo>
                    <a:lnTo>
                      <a:pt x="355" y="2386"/>
                    </a:lnTo>
                    <a:lnTo>
                      <a:pt x="348" y="2385"/>
                    </a:lnTo>
                    <a:lnTo>
                      <a:pt x="333" y="2392"/>
                    </a:lnTo>
                    <a:lnTo>
                      <a:pt x="330" y="2399"/>
                    </a:lnTo>
                    <a:lnTo>
                      <a:pt x="327" y="2405"/>
                    </a:lnTo>
                    <a:lnTo>
                      <a:pt x="311" y="2409"/>
                    </a:lnTo>
                    <a:lnTo>
                      <a:pt x="294" y="2419"/>
                    </a:lnTo>
                    <a:lnTo>
                      <a:pt x="290" y="2424"/>
                    </a:lnTo>
                    <a:lnTo>
                      <a:pt x="281" y="2426"/>
                    </a:lnTo>
                    <a:lnTo>
                      <a:pt x="275" y="2425"/>
                    </a:lnTo>
                    <a:lnTo>
                      <a:pt x="268" y="2429"/>
                    </a:lnTo>
                    <a:lnTo>
                      <a:pt x="259" y="2431"/>
                    </a:lnTo>
                    <a:lnTo>
                      <a:pt x="259" y="2455"/>
                    </a:lnTo>
                    <a:lnTo>
                      <a:pt x="253" y="2479"/>
                    </a:lnTo>
                    <a:lnTo>
                      <a:pt x="251" y="2512"/>
                    </a:lnTo>
                    <a:lnTo>
                      <a:pt x="249" y="2521"/>
                    </a:lnTo>
                    <a:lnTo>
                      <a:pt x="246" y="2527"/>
                    </a:lnTo>
                    <a:lnTo>
                      <a:pt x="243" y="2531"/>
                    </a:lnTo>
                    <a:lnTo>
                      <a:pt x="237" y="2531"/>
                    </a:lnTo>
                    <a:lnTo>
                      <a:pt x="222" y="2526"/>
                    </a:lnTo>
                    <a:lnTo>
                      <a:pt x="214" y="2525"/>
                    </a:lnTo>
                    <a:lnTo>
                      <a:pt x="194" y="2515"/>
                    </a:lnTo>
                    <a:lnTo>
                      <a:pt x="183" y="2505"/>
                    </a:lnTo>
                    <a:lnTo>
                      <a:pt x="178" y="2495"/>
                    </a:lnTo>
                    <a:lnTo>
                      <a:pt x="179" y="2485"/>
                    </a:lnTo>
                    <a:lnTo>
                      <a:pt x="188" y="2480"/>
                    </a:lnTo>
                    <a:lnTo>
                      <a:pt x="190" y="2488"/>
                    </a:lnTo>
                    <a:lnTo>
                      <a:pt x="189" y="2494"/>
                    </a:lnTo>
                    <a:lnTo>
                      <a:pt x="198" y="2490"/>
                    </a:lnTo>
                    <a:lnTo>
                      <a:pt x="201" y="2483"/>
                    </a:lnTo>
                    <a:lnTo>
                      <a:pt x="208" y="2477"/>
                    </a:lnTo>
                    <a:lnTo>
                      <a:pt x="220" y="2475"/>
                    </a:lnTo>
                    <a:lnTo>
                      <a:pt x="231" y="2468"/>
                    </a:lnTo>
                    <a:lnTo>
                      <a:pt x="238" y="2461"/>
                    </a:lnTo>
                    <a:lnTo>
                      <a:pt x="243" y="2450"/>
                    </a:lnTo>
                    <a:lnTo>
                      <a:pt x="244" y="2442"/>
                    </a:lnTo>
                    <a:lnTo>
                      <a:pt x="233" y="2436"/>
                    </a:lnTo>
                    <a:lnTo>
                      <a:pt x="227" y="2428"/>
                    </a:lnTo>
                    <a:lnTo>
                      <a:pt x="222" y="2417"/>
                    </a:lnTo>
                    <a:lnTo>
                      <a:pt x="211" y="2414"/>
                    </a:lnTo>
                    <a:lnTo>
                      <a:pt x="189" y="2413"/>
                    </a:lnTo>
                    <a:lnTo>
                      <a:pt x="176" y="2418"/>
                    </a:lnTo>
                    <a:lnTo>
                      <a:pt x="171" y="2424"/>
                    </a:lnTo>
                    <a:lnTo>
                      <a:pt x="171" y="2417"/>
                    </a:lnTo>
                    <a:lnTo>
                      <a:pt x="168" y="2412"/>
                    </a:lnTo>
                    <a:lnTo>
                      <a:pt x="153" y="2414"/>
                    </a:lnTo>
                    <a:lnTo>
                      <a:pt x="153" y="2409"/>
                    </a:lnTo>
                    <a:lnTo>
                      <a:pt x="156" y="2404"/>
                    </a:lnTo>
                    <a:lnTo>
                      <a:pt x="168" y="2398"/>
                    </a:lnTo>
                    <a:lnTo>
                      <a:pt x="171" y="2388"/>
                    </a:lnTo>
                    <a:lnTo>
                      <a:pt x="171" y="2376"/>
                    </a:lnTo>
                    <a:lnTo>
                      <a:pt x="160" y="2364"/>
                    </a:lnTo>
                    <a:lnTo>
                      <a:pt x="168" y="2360"/>
                    </a:lnTo>
                    <a:lnTo>
                      <a:pt x="169" y="2354"/>
                    </a:lnTo>
                    <a:lnTo>
                      <a:pt x="168" y="2345"/>
                    </a:lnTo>
                    <a:lnTo>
                      <a:pt x="160" y="2335"/>
                    </a:lnTo>
                    <a:lnTo>
                      <a:pt x="145" y="2322"/>
                    </a:lnTo>
                    <a:lnTo>
                      <a:pt x="134" y="2316"/>
                    </a:lnTo>
                    <a:lnTo>
                      <a:pt x="129" y="2316"/>
                    </a:lnTo>
                    <a:lnTo>
                      <a:pt x="160" y="2338"/>
                    </a:lnTo>
                    <a:lnTo>
                      <a:pt x="160" y="2345"/>
                    </a:lnTo>
                    <a:lnTo>
                      <a:pt x="153" y="2348"/>
                    </a:lnTo>
                    <a:lnTo>
                      <a:pt x="146" y="2344"/>
                    </a:lnTo>
                    <a:lnTo>
                      <a:pt x="137" y="2335"/>
                    </a:lnTo>
                    <a:lnTo>
                      <a:pt x="135" y="2338"/>
                    </a:lnTo>
                    <a:lnTo>
                      <a:pt x="141" y="2351"/>
                    </a:lnTo>
                    <a:lnTo>
                      <a:pt x="137" y="2361"/>
                    </a:lnTo>
                    <a:lnTo>
                      <a:pt x="133" y="2365"/>
                    </a:lnTo>
                    <a:lnTo>
                      <a:pt x="130" y="2360"/>
                    </a:lnTo>
                    <a:lnTo>
                      <a:pt x="126" y="2353"/>
                    </a:lnTo>
                    <a:lnTo>
                      <a:pt x="125" y="2343"/>
                    </a:lnTo>
                    <a:lnTo>
                      <a:pt x="119" y="2329"/>
                    </a:lnTo>
                    <a:lnTo>
                      <a:pt x="125" y="2344"/>
                    </a:lnTo>
                    <a:lnTo>
                      <a:pt x="126" y="2359"/>
                    </a:lnTo>
                    <a:lnTo>
                      <a:pt x="125" y="2371"/>
                    </a:lnTo>
                    <a:lnTo>
                      <a:pt x="119" y="2370"/>
                    </a:lnTo>
                    <a:lnTo>
                      <a:pt x="114" y="2367"/>
                    </a:lnTo>
                    <a:lnTo>
                      <a:pt x="110" y="2355"/>
                    </a:lnTo>
                    <a:lnTo>
                      <a:pt x="113" y="2332"/>
                    </a:lnTo>
                    <a:lnTo>
                      <a:pt x="106" y="2312"/>
                    </a:lnTo>
                    <a:lnTo>
                      <a:pt x="81" y="2285"/>
                    </a:lnTo>
                    <a:lnTo>
                      <a:pt x="79" y="2274"/>
                    </a:lnTo>
                    <a:lnTo>
                      <a:pt x="81" y="2267"/>
                    </a:lnTo>
                    <a:lnTo>
                      <a:pt x="92" y="2267"/>
                    </a:lnTo>
                    <a:lnTo>
                      <a:pt x="102" y="2263"/>
                    </a:lnTo>
                    <a:lnTo>
                      <a:pt x="101" y="2252"/>
                    </a:lnTo>
                    <a:lnTo>
                      <a:pt x="97" y="2249"/>
                    </a:lnTo>
                    <a:lnTo>
                      <a:pt x="94" y="2256"/>
                    </a:lnTo>
                    <a:lnTo>
                      <a:pt x="90" y="2256"/>
                    </a:lnTo>
                    <a:lnTo>
                      <a:pt x="83" y="2251"/>
                    </a:lnTo>
                    <a:lnTo>
                      <a:pt x="79" y="2240"/>
                    </a:lnTo>
                    <a:lnTo>
                      <a:pt x="82" y="2234"/>
                    </a:lnTo>
                    <a:lnTo>
                      <a:pt x="93" y="2237"/>
                    </a:lnTo>
                    <a:lnTo>
                      <a:pt x="92" y="2234"/>
                    </a:lnTo>
                    <a:lnTo>
                      <a:pt x="86" y="2227"/>
                    </a:lnTo>
                    <a:lnTo>
                      <a:pt x="74" y="2225"/>
                    </a:lnTo>
                    <a:lnTo>
                      <a:pt x="66" y="2221"/>
                    </a:lnTo>
                    <a:lnTo>
                      <a:pt x="60" y="2214"/>
                    </a:lnTo>
                    <a:lnTo>
                      <a:pt x="55" y="2204"/>
                    </a:lnTo>
                    <a:lnTo>
                      <a:pt x="69" y="2189"/>
                    </a:lnTo>
                    <a:lnTo>
                      <a:pt x="70" y="2173"/>
                    </a:lnTo>
                    <a:lnTo>
                      <a:pt x="72" y="2170"/>
                    </a:lnTo>
                    <a:lnTo>
                      <a:pt x="72" y="2164"/>
                    </a:lnTo>
                    <a:lnTo>
                      <a:pt x="87" y="2154"/>
                    </a:lnTo>
                    <a:lnTo>
                      <a:pt x="93" y="2156"/>
                    </a:lnTo>
                    <a:lnTo>
                      <a:pt x="97" y="2156"/>
                    </a:lnTo>
                    <a:lnTo>
                      <a:pt x="97" y="2154"/>
                    </a:lnTo>
                    <a:lnTo>
                      <a:pt x="92" y="2150"/>
                    </a:lnTo>
                    <a:lnTo>
                      <a:pt x="90" y="2144"/>
                    </a:lnTo>
                    <a:lnTo>
                      <a:pt x="97" y="2116"/>
                    </a:lnTo>
                    <a:lnTo>
                      <a:pt x="93" y="2117"/>
                    </a:lnTo>
                    <a:lnTo>
                      <a:pt x="85" y="2125"/>
                    </a:lnTo>
                    <a:lnTo>
                      <a:pt x="82" y="2134"/>
                    </a:lnTo>
                    <a:lnTo>
                      <a:pt x="77" y="2144"/>
                    </a:lnTo>
                    <a:lnTo>
                      <a:pt x="72" y="2141"/>
                    </a:lnTo>
                    <a:lnTo>
                      <a:pt x="70" y="2134"/>
                    </a:lnTo>
                    <a:lnTo>
                      <a:pt x="69" y="2119"/>
                    </a:lnTo>
                    <a:lnTo>
                      <a:pt x="69" y="2089"/>
                    </a:lnTo>
                    <a:lnTo>
                      <a:pt x="72" y="2082"/>
                    </a:lnTo>
                    <a:lnTo>
                      <a:pt x="77" y="2084"/>
                    </a:lnTo>
                    <a:lnTo>
                      <a:pt x="70" y="2076"/>
                    </a:lnTo>
                    <a:lnTo>
                      <a:pt x="72" y="2065"/>
                    </a:lnTo>
                    <a:lnTo>
                      <a:pt x="88" y="2064"/>
                    </a:lnTo>
                    <a:lnTo>
                      <a:pt x="98" y="2073"/>
                    </a:lnTo>
                    <a:lnTo>
                      <a:pt x="96" y="2064"/>
                    </a:lnTo>
                    <a:lnTo>
                      <a:pt x="93" y="2052"/>
                    </a:lnTo>
                    <a:lnTo>
                      <a:pt x="90" y="2057"/>
                    </a:lnTo>
                    <a:lnTo>
                      <a:pt x="69" y="2062"/>
                    </a:lnTo>
                    <a:lnTo>
                      <a:pt x="65" y="2058"/>
                    </a:lnTo>
                    <a:lnTo>
                      <a:pt x="63" y="2048"/>
                    </a:lnTo>
                    <a:lnTo>
                      <a:pt x="59" y="2042"/>
                    </a:lnTo>
                    <a:lnTo>
                      <a:pt x="59" y="2021"/>
                    </a:lnTo>
                    <a:lnTo>
                      <a:pt x="66" y="2022"/>
                    </a:lnTo>
                    <a:lnTo>
                      <a:pt x="72" y="2032"/>
                    </a:lnTo>
                    <a:lnTo>
                      <a:pt x="76" y="2042"/>
                    </a:lnTo>
                    <a:lnTo>
                      <a:pt x="75" y="2027"/>
                    </a:lnTo>
                    <a:lnTo>
                      <a:pt x="79" y="2025"/>
                    </a:lnTo>
                    <a:lnTo>
                      <a:pt x="99" y="2028"/>
                    </a:lnTo>
                    <a:lnTo>
                      <a:pt x="115" y="2041"/>
                    </a:lnTo>
                    <a:lnTo>
                      <a:pt x="122" y="2041"/>
                    </a:lnTo>
                    <a:lnTo>
                      <a:pt x="109" y="2032"/>
                    </a:lnTo>
                    <a:lnTo>
                      <a:pt x="102" y="2019"/>
                    </a:lnTo>
                    <a:lnTo>
                      <a:pt x="99" y="2005"/>
                    </a:lnTo>
                    <a:lnTo>
                      <a:pt x="97" y="1999"/>
                    </a:lnTo>
                    <a:lnTo>
                      <a:pt x="94" y="2006"/>
                    </a:lnTo>
                    <a:lnTo>
                      <a:pt x="81" y="2005"/>
                    </a:lnTo>
                    <a:lnTo>
                      <a:pt x="76" y="2000"/>
                    </a:lnTo>
                    <a:lnTo>
                      <a:pt x="77" y="1995"/>
                    </a:lnTo>
                    <a:lnTo>
                      <a:pt x="85" y="1989"/>
                    </a:lnTo>
                    <a:lnTo>
                      <a:pt x="76" y="1987"/>
                    </a:lnTo>
                    <a:lnTo>
                      <a:pt x="63" y="1979"/>
                    </a:lnTo>
                    <a:lnTo>
                      <a:pt x="60" y="1976"/>
                    </a:lnTo>
                    <a:lnTo>
                      <a:pt x="65" y="1966"/>
                    </a:lnTo>
                    <a:lnTo>
                      <a:pt x="76" y="1961"/>
                    </a:lnTo>
                    <a:lnTo>
                      <a:pt x="85" y="1958"/>
                    </a:lnTo>
                    <a:lnTo>
                      <a:pt x="77" y="1951"/>
                    </a:lnTo>
                    <a:lnTo>
                      <a:pt x="87" y="1941"/>
                    </a:lnTo>
                    <a:lnTo>
                      <a:pt x="83" y="1939"/>
                    </a:lnTo>
                    <a:lnTo>
                      <a:pt x="81" y="1931"/>
                    </a:lnTo>
                    <a:lnTo>
                      <a:pt x="74" y="1925"/>
                    </a:lnTo>
                    <a:lnTo>
                      <a:pt x="66" y="1920"/>
                    </a:lnTo>
                    <a:lnTo>
                      <a:pt x="59" y="1920"/>
                    </a:lnTo>
                    <a:lnTo>
                      <a:pt x="54" y="1926"/>
                    </a:lnTo>
                    <a:lnTo>
                      <a:pt x="48" y="1929"/>
                    </a:lnTo>
                    <a:lnTo>
                      <a:pt x="33" y="1922"/>
                    </a:lnTo>
                    <a:lnTo>
                      <a:pt x="28" y="1914"/>
                    </a:lnTo>
                    <a:lnTo>
                      <a:pt x="22" y="1909"/>
                    </a:lnTo>
                    <a:lnTo>
                      <a:pt x="13" y="1914"/>
                    </a:lnTo>
                    <a:lnTo>
                      <a:pt x="7" y="1919"/>
                    </a:lnTo>
                    <a:lnTo>
                      <a:pt x="12" y="1923"/>
                    </a:lnTo>
                    <a:lnTo>
                      <a:pt x="15" y="1930"/>
                    </a:lnTo>
                    <a:lnTo>
                      <a:pt x="12" y="1939"/>
                    </a:lnTo>
                    <a:lnTo>
                      <a:pt x="1" y="1937"/>
                    </a:lnTo>
                    <a:lnTo>
                      <a:pt x="0" y="1929"/>
                    </a:lnTo>
                    <a:lnTo>
                      <a:pt x="4" y="1908"/>
                    </a:lnTo>
                    <a:lnTo>
                      <a:pt x="12" y="1903"/>
                    </a:lnTo>
                    <a:lnTo>
                      <a:pt x="20" y="1896"/>
                    </a:lnTo>
                    <a:lnTo>
                      <a:pt x="27" y="1885"/>
                    </a:lnTo>
                    <a:lnTo>
                      <a:pt x="36" y="1883"/>
                    </a:lnTo>
                    <a:lnTo>
                      <a:pt x="44" y="1879"/>
                    </a:lnTo>
                    <a:lnTo>
                      <a:pt x="44" y="1871"/>
                    </a:lnTo>
                    <a:lnTo>
                      <a:pt x="42" y="1870"/>
                    </a:lnTo>
                    <a:lnTo>
                      <a:pt x="36" y="1871"/>
                    </a:lnTo>
                    <a:lnTo>
                      <a:pt x="32" y="1869"/>
                    </a:lnTo>
                    <a:lnTo>
                      <a:pt x="29" y="1865"/>
                    </a:lnTo>
                    <a:lnTo>
                      <a:pt x="29" y="1856"/>
                    </a:lnTo>
                    <a:lnTo>
                      <a:pt x="47" y="1853"/>
                    </a:lnTo>
                    <a:lnTo>
                      <a:pt x="55" y="1855"/>
                    </a:lnTo>
                    <a:lnTo>
                      <a:pt x="59" y="1859"/>
                    </a:lnTo>
                    <a:lnTo>
                      <a:pt x="66" y="1853"/>
                    </a:lnTo>
                    <a:lnTo>
                      <a:pt x="72" y="1856"/>
                    </a:lnTo>
                    <a:lnTo>
                      <a:pt x="79" y="1860"/>
                    </a:lnTo>
                    <a:lnTo>
                      <a:pt x="76" y="1867"/>
                    </a:lnTo>
                    <a:lnTo>
                      <a:pt x="77" y="1874"/>
                    </a:lnTo>
                    <a:lnTo>
                      <a:pt x="82" y="1869"/>
                    </a:lnTo>
                    <a:lnTo>
                      <a:pt x="82" y="1876"/>
                    </a:lnTo>
                    <a:lnTo>
                      <a:pt x="76" y="1883"/>
                    </a:lnTo>
                    <a:lnTo>
                      <a:pt x="74" y="1890"/>
                    </a:lnTo>
                    <a:lnTo>
                      <a:pt x="79" y="1897"/>
                    </a:lnTo>
                    <a:lnTo>
                      <a:pt x="86" y="1898"/>
                    </a:lnTo>
                    <a:lnTo>
                      <a:pt x="91" y="1888"/>
                    </a:lnTo>
                    <a:lnTo>
                      <a:pt x="96" y="1882"/>
                    </a:lnTo>
                    <a:lnTo>
                      <a:pt x="97" y="1888"/>
                    </a:lnTo>
                    <a:lnTo>
                      <a:pt x="94" y="1899"/>
                    </a:lnTo>
                    <a:lnTo>
                      <a:pt x="94" y="1906"/>
                    </a:lnTo>
                    <a:lnTo>
                      <a:pt x="99" y="1903"/>
                    </a:lnTo>
                    <a:lnTo>
                      <a:pt x="101" y="1896"/>
                    </a:lnTo>
                    <a:lnTo>
                      <a:pt x="104" y="1892"/>
                    </a:lnTo>
                    <a:lnTo>
                      <a:pt x="112" y="1886"/>
                    </a:lnTo>
                    <a:lnTo>
                      <a:pt x="118" y="1882"/>
                    </a:lnTo>
                    <a:lnTo>
                      <a:pt x="118" y="1879"/>
                    </a:lnTo>
                    <a:lnTo>
                      <a:pt x="120" y="1870"/>
                    </a:lnTo>
                    <a:lnTo>
                      <a:pt x="125" y="1859"/>
                    </a:lnTo>
                    <a:lnTo>
                      <a:pt x="125" y="1852"/>
                    </a:lnTo>
                    <a:lnTo>
                      <a:pt x="120" y="1855"/>
                    </a:lnTo>
                    <a:lnTo>
                      <a:pt x="117" y="1860"/>
                    </a:lnTo>
                    <a:lnTo>
                      <a:pt x="115" y="1866"/>
                    </a:lnTo>
                    <a:lnTo>
                      <a:pt x="108" y="1880"/>
                    </a:lnTo>
                    <a:lnTo>
                      <a:pt x="110" y="1855"/>
                    </a:lnTo>
                    <a:lnTo>
                      <a:pt x="113" y="1850"/>
                    </a:lnTo>
                    <a:lnTo>
                      <a:pt x="114" y="1849"/>
                    </a:lnTo>
                    <a:lnTo>
                      <a:pt x="128" y="1847"/>
                    </a:lnTo>
                    <a:lnTo>
                      <a:pt x="119" y="1844"/>
                    </a:lnTo>
                    <a:lnTo>
                      <a:pt x="119" y="1839"/>
                    </a:lnTo>
                    <a:lnTo>
                      <a:pt x="124" y="1834"/>
                    </a:lnTo>
                    <a:lnTo>
                      <a:pt x="131" y="1831"/>
                    </a:lnTo>
                    <a:lnTo>
                      <a:pt x="131" y="1827"/>
                    </a:lnTo>
                    <a:lnTo>
                      <a:pt x="124" y="1828"/>
                    </a:lnTo>
                    <a:lnTo>
                      <a:pt x="112" y="1833"/>
                    </a:lnTo>
                    <a:lnTo>
                      <a:pt x="113" y="1823"/>
                    </a:lnTo>
                    <a:lnTo>
                      <a:pt x="117" y="1818"/>
                    </a:lnTo>
                    <a:lnTo>
                      <a:pt x="122" y="1813"/>
                    </a:lnTo>
                    <a:lnTo>
                      <a:pt x="126" y="1812"/>
                    </a:lnTo>
                    <a:lnTo>
                      <a:pt x="134" y="1818"/>
                    </a:lnTo>
                    <a:lnTo>
                      <a:pt x="140" y="1821"/>
                    </a:lnTo>
                    <a:lnTo>
                      <a:pt x="144" y="1824"/>
                    </a:lnTo>
                    <a:lnTo>
                      <a:pt x="150" y="1823"/>
                    </a:lnTo>
                    <a:lnTo>
                      <a:pt x="150" y="1816"/>
                    </a:lnTo>
                    <a:lnTo>
                      <a:pt x="142" y="1816"/>
                    </a:lnTo>
                    <a:lnTo>
                      <a:pt x="129" y="1807"/>
                    </a:lnTo>
                    <a:lnTo>
                      <a:pt x="120" y="1806"/>
                    </a:lnTo>
                    <a:lnTo>
                      <a:pt x="122" y="1795"/>
                    </a:lnTo>
                    <a:lnTo>
                      <a:pt x="122" y="1789"/>
                    </a:lnTo>
                    <a:lnTo>
                      <a:pt x="126" y="1786"/>
                    </a:lnTo>
                    <a:lnTo>
                      <a:pt x="136" y="1786"/>
                    </a:lnTo>
                    <a:lnTo>
                      <a:pt x="145" y="1784"/>
                    </a:lnTo>
                    <a:lnTo>
                      <a:pt x="156" y="1773"/>
                    </a:lnTo>
                    <a:lnTo>
                      <a:pt x="157" y="1767"/>
                    </a:lnTo>
                    <a:lnTo>
                      <a:pt x="157" y="1750"/>
                    </a:lnTo>
                    <a:lnTo>
                      <a:pt x="153" y="1742"/>
                    </a:lnTo>
                    <a:lnTo>
                      <a:pt x="149" y="1740"/>
                    </a:lnTo>
                    <a:lnTo>
                      <a:pt x="136" y="1729"/>
                    </a:lnTo>
                    <a:lnTo>
                      <a:pt x="130" y="1726"/>
                    </a:lnTo>
                    <a:lnTo>
                      <a:pt x="126" y="1723"/>
                    </a:lnTo>
                    <a:lnTo>
                      <a:pt x="126" y="1720"/>
                    </a:lnTo>
                    <a:lnTo>
                      <a:pt x="128" y="1720"/>
                    </a:lnTo>
                    <a:lnTo>
                      <a:pt x="129" y="1718"/>
                    </a:lnTo>
                    <a:lnTo>
                      <a:pt x="135" y="1711"/>
                    </a:lnTo>
                    <a:lnTo>
                      <a:pt x="137" y="1704"/>
                    </a:lnTo>
                    <a:lnTo>
                      <a:pt x="141" y="1697"/>
                    </a:lnTo>
                    <a:lnTo>
                      <a:pt x="146" y="1691"/>
                    </a:lnTo>
                    <a:lnTo>
                      <a:pt x="144" y="1686"/>
                    </a:lnTo>
                    <a:lnTo>
                      <a:pt x="146" y="1680"/>
                    </a:lnTo>
                    <a:lnTo>
                      <a:pt x="140" y="1675"/>
                    </a:lnTo>
                    <a:lnTo>
                      <a:pt x="139" y="1667"/>
                    </a:lnTo>
                    <a:lnTo>
                      <a:pt x="140" y="1661"/>
                    </a:lnTo>
                    <a:lnTo>
                      <a:pt x="142" y="1656"/>
                    </a:lnTo>
                    <a:lnTo>
                      <a:pt x="149" y="1651"/>
                    </a:lnTo>
                    <a:lnTo>
                      <a:pt x="153" y="1633"/>
                    </a:lnTo>
                    <a:lnTo>
                      <a:pt x="151" y="1612"/>
                    </a:lnTo>
                    <a:lnTo>
                      <a:pt x="158" y="1601"/>
                    </a:lnTo>
                    <a:lnTo>
                      <a:pt x="166" y="1603"/>
                    </a:lnTo>
                    <a:lnTo>
                      <a:pt x="161" y="1597"/>
                    </a:lnTo>
                    <a:lnTo>
                      <a:pt x="155" y="1587"/>
                    </a:lnTo>
                    <a:lnTo>
                      <a:pt x="160" y="1578"/>
                    </a:lnTo>
                    <a:lnTo>
                      <a:pt x="167" y="1580"/>
                    </a:lnTo>
                    <a:lnTo>
                      <a:pt x="172" y="1594"/>
                    </a:lnTo>
                    <a:lnTo>
                      <a:pt x="172" y="1583"/>
                    </a:lnTo>
                    <a:lnTo>
                      <a:pt x="171" y="1562"/>
                    </a:lnTo>
                    <a:lnTo>
                      <a:pt x="162" y="1562"/>
                    </a:lnTo>
                    <a:lnTo>
                      <a:pt x="153" y="1558"/>
                    </a:lnTo>
                    <a:lnTo>
                      <a:pt x="156" y="1548"/>
                    </a:lnTo>
                    <a:lnTo>
                      <a:pt x="166" y="1541"/>
                    </a:lnTo>
                    <a:lnTo>
                      <a:pt x="172" y="1540"/>
                    </a:lnTo>
                    <a:lnTo>
                      <a:pt x="178" y="1533"/>
                    </a:lnTo>
                    <a:lnTo>
                      <a:pt x="178" y="1532"/>
                    </a:lnTo>
                    <a:lnTo>
                      <a:pt x="169" y="1536"/>
                    </a:lnTo>
                    <a:lnTo>
                      <a:pt x="163" y="1536"/>
                    </a:lnTo>
                    <a:lnTo>
                      <a:pt x="157" y="1533"/>
                    </a:lnTo>
                    <a:lnTo>
                      <a:pt x="151" y="1525"/>
                    </a:lnTo>
                    <a:lnTo>
                      <a:pt x="141" y="1525"/>
                    </a:lnTo>
                    <a:lnTo>
                      <a:pt x="135" y="1528"/>
                    </a:lnTo>
                    <a:lnTo>
                      <a:pt x="134" y="1535"/>
                    </a:lnTo>
                    <a:lnTo>
                      <a:pt x="130" y="1540"/>
                    </a:lnTo>
                    <a:lnTo>
                      <a:pt x="117" y="1543"/>
                    </a:lnTo>
                    <a:lnTo>
                      <a:pt x="103" y="1537"/>
                    </a:lnTo>
                    <a:lnTo>
                      <a:pt x="104" y="1531"/>
                    </a:lnTo>
                    <a:lnTo>
                      <a:pt x="101" y="1525"/>
                    </a:lnTo>
                    <a:lnTo>
                      <a:pt x="97" y="1524"/>
                    </a:lnTo>
                    <a:lnTo>
                      <a:pt x="93" y="1516"/>
                    </a:lnTo>
                    <a:lnTo>
                      <a:pt x="92" y="1504"/>
                    </a:lnTo>
                    <a:lnTo>
                      <a:pt x="93" y="1489"/>
                    </a:lnTo>
                    <a:lnTo>
                      <a:pt x="96" y="1466"/>
                    </a:lnTo>
                    <a:lnTo>
                      <a:pt x="101" y="1454"/>
                    </a:lnTo>
                    <a:lnTo>
                      <a:pt x="102" y="1407"/>
                    </a:lnTo>
                    <a:lnTo>
                      <a:pt x="112" y="1402"/>
                    </a:lnTo>
                    <a:lnTo>
                      <a:pt x="113" y="1396"/>
                    </a:lnTo>
                    <a:lnTo>
                      <a:pt x="118" y="1390"/>
                    </a:lnTo>
                    <a:lnTo>
                      <a:pt x="122" y="1379"/>
                    </a:lnTo>
                    <a:lnTo>
                      <a:pt x="120" y="1349"/>
                    </a:lnTo>
                    <a:lnTo>
                      <a:pt x="115" y="1329"/>
                    </a:lnTo>
                    <a:lnTo>
                      <a:pt x="108" y="1314"/>
                    </a:lnTo>
                    <a:lnTo>
                      <a:pt x="108" y="1311"/>
                    </a:lnTo>
                    <a:lnTo>
                      <a:pt x="109" y="1311"/>
                    </a:lnTo>
                    <a:lnTo>
                      <a:pt x="112" y="1285"/>
                    </a:lnTo>
                    <a:lnTo>
                      <a:pt x="109" y="1274"/>
                    </a:lnTo>
                    <a:lnTo>
                      <a:pt x="104" y="1261"/>
                    </a:lnTo>
                    <a:lnTo>
                      <a:pt x="106" y="1244"/>
                    </a:lnTo>
                    <a:lnTo>
                      <a:pt x="106" y="1225"/>
                    </a:lnTo>
                    <a:lnTo>
                      <a:pt x="113" y="1215"/>
                    </a:lnTo>
                    <a:lnTo>
                      <a:pt x="122" y="1219"/>
                    </a:lnTo>
                    <a:lnTo>
                      <a:pt x="130" y="1215"/>
                    </a:lnTo>
                    <a:lnTo>
                      <a:pt x="129" y="1182"/>
                    </a:lnTo>
                    <a:lnTo>
                      <a:pt x="134" y="1178"/>
                    </a:lnTo>
                    <a:lnTo>
                      <a:pt x="137" y="1182"/>
                    </a:lnTo>
                    <a:lnTo>
                      <a:pt x="141" y="1180"/>
                    </a:lnTo>
                    <a:lnTo>
                      <a:pt x="149" y="1161"/>
                    </a:lnTo>
                    <a:lnTo>
                      <a:pt x="152" y="1139"/>
                    </a:lnTo>
                    <a:lnTo>
                      <a:pt x="158" y="1132"/>
                    </a:lnTo>
                    <a:lnTo>
                      <a:pt x="162" y="1116"/>
                    </a:lnTo>
                    <a:lnTo>
                      <a:pt x="166" y="1105"/>
                    </a:lnTo>
                    <a:lnTo>
                      <a:pt x="182" y="1076"/>
                    </a:lnTo>
                    <a:lnTo>
                      <a:pt x="183" y="1068"/>
                    </a:lnTo>
                    <a:lnTo>
                      <a:pt x="194" y="1037"/>
                    </a:lnTo>
                    <a:lnTo>
                      <a:pt x="195" y="1025"/>
                    </a:lnTo>
                    <a:lnTo>
                      <a:pt x="196" y="1024"/>
                    </a:lnTo>
                    <a:lnTo>
                      <a:pt x="204" y="994"/>
                    </a:lnTo>
                    <a:lnTo>
                      <a:pt x="210" y="987"/>
                    </a:lnTo>
                    <a:lnTo>
                      <a:pt x="210" y="950"/>
                    </a:lnTo>
                    <a:lnTo>
                      <a:pt x="217" y="939"/>
                    </a:lnTo>
                    <a:lnTo>
                      <a:pt x="221" y="928"/>
                    </a:lnTo>
                    <a:lnTo>
                      <a:pt x="221" y="903"/>
                    </a:lnTo>
                    <a:lnTo>
                      <a:pt x="216" y="882"/>
                    </a:lnTo>
                    <a:lnTo>
                      <a:pt x="215" y="855"/>
                    </a:lnTo>
                    <a:lnTo>
                      <a:pt x="210" y="821"/>
                    </a:lnTo>
                    <a:lnTo>
                      <a:pt x="209" y="789"/>
                    </a:lnTo>
                    <a:lnTo>
                      <a:pt x="211" y="763"/>
                    </a:lnTo>
                    <a:lnTo>
                      <a:pt x="223" y="756"/>
                    </a:lnTo>
                    <a:lnTo>
                      <a:pt x="228" y="737"/>
                    </a:lnTo>
                    <a:lnTo>
                      <a:pt x="226" y="731"/>
                    </a:lnTo>
                    <a:lnTo>
                      <a:pt x="226" y="719"/>
                    </a:lnTo>
                    <a:lnTo>
                      <a:pt x="219" y="698"/>
                    </a:lnTo>
                    <a:lnTo>
                      <a:pt x="216" y="694"/>
                    </a:lnTo>
                    <a:lnTo>
                      <a:pt x="217" y="685"/>
                    </a:lnTo>
                    <a:lnTo>
                      <a:pt x="220" y="678"/>
                    </a:lnTo>
                    <a:lnTo>
                      <a:pt x="231" y="664"/>
                    </a:lnTo>
                    <a:lnTo>
                      <a:pt x="236" y="643"/>
                    </a:lnTo>
                    <a:lnTo>
                      <a:pt x="242" y="606"/>
                    </a:lnTo>
                    <a:lnTo>
                      <a:pt x="251" y="591"/>
                    </a:lnTo>
                    <a:lnTo>
                      <a:pt x="251" y="572"/>
                    </a:lnTo>
                    <a:lnTo>
                      <a:pt x="253" y="565"/>
                    </a:lnTo>
                    <a:lnTo>
                      <a:pt x="257" y="562"/>
                    </a:lnTo>
                    <a:lnTo>
                      <a:pt x="262" y="548"/>
                    </a:lnTo>
                    <a:lnTo>
                      <a:pt x="263" y="530"/>
                    </a:lnTo>
                    <a:lnTo>
                      <a:pt x="265" y="521"/>
                    </a:lnTo>
                    <a:lnTo>
                      <a:pt x="265" y="511"/>
                    </a:lnTo>
                    <a:lnTo>
                      <a:pt x="262" y="497"/>
                    </a:lnTo>
                    <a:lnTo>
                      <a:pt x="262" y="483"/>
                    </a:lnTo>
                    <a:lnTo>
                      <a:pt x="264" y="475"/>
                    </a:lnTo>
                    <a:lnTo>
                      <a:pt x="268" y="467"/>
                    </a:lnTo>
                    <a:lnTo>
                      <a:pt x="275" y="461"/>
                    </a:lnTo>
                    <a:lnTo>
                      <a:pt x="275" y="452"/>
                    </a:lnTo>
                    <a:lnTo>
                      <a:pt x="275" y="438"/>
                    </a:lnTo>
                    <a:lnTo>
                      <a:pt x="274" y="423"/>
                    </a:lnTo>
                    <a:lnTo>
                      <a:pt x="274" y="375"/>
                    </a:lnTo>
                    <a:lnTo>
                      <a:pt x="276" y="363"/>
                    </a:lnTo>
                    <a:lnTo>
                      <a:pt x="276" y="351"/>
                    </a:lnTo>
                    <a:lnTo>
                      <a:pt x="270" y="343"/>
                    </a:lnTo>
                    <a:lnTo>
                      <a:pt x="270" y="337"/>
                    </a:lnTo>
                    <a:lnTo>
                      <a:pt x="274" y="324"/>
                    </a:lnTo>
                    <a:lnTo>
                      <a:pt x="279" y="317"/>
                    </a:lnTo>
                    <a:lnTo>
                      <a:pt x="284" y="317"/>
                    </a:lnTo>
                    <a:lnTo>
                      <a:pt x="286" y="310"/>
                    </a:lnTo>
                    <a:lnTo>
                      <a:pt x="289" y="268"/>
                    </a:lnTo>
                    <a:lnTo>
                      <a:pt x="292" y="256"/>
                    </a:lnTo>
                    <a:lnTo>
                      <a:pt x="292" y="244"/>
                    </a:lnTo>
                    <a:lnTo>
                      <a:pt x="296" y="233"/>
                    </a:lnTo>
                    <a:lnTo>
                      <a:pt x="297" y="224"/>
                    </a:lnTo>
                    <a:lnTo>
                      <a:pt x="296" y="222"/>
                    </a:lnTo>
                    <a:lnTo>
                      <a:pt x="290" y="195"/>
                    </a:lnTo>
                    <a:lnTo>
                      <a:pt x="292" y="142"/>
                    </a:lnTo>
                    <a:lnTo>
                      <a:pt x="290" y="132"/>
                    </a:lnTo>
                    <a:lnTo>
                      <a:pt x="287" y="122"/>
                    </a:lnTo>
                    <a:lnTo>
                      <a:pt x="285" y="95"/>
                    </a:lnTo>
                    <a:lnTo>
                      <a:pt x="279" y="57"/>
                    </a:lnTo>
                    <a:lnTo>
                      <a:pt x="274" y="39"/>
                    </a:lnTo>
                    <a:lnTo>
                      <a:pt x="284" y="30"/>
                    </a:lnTo>
                    <a:lnTo>
                      <a:pt x="286" y="30"/>
                    </a:lnTo>
                    <a:lnTo>
                      <a:pt x="303" y="29"/>
                    </a:lnTo>
                    <a:lnTo>
                      <a:pt x="311" y="26"/>
                    </a:lnTo>
                    <a:lnTo>
                      <a:pt x="312" y="25"/>
                    </a:lnTo>
                    <a:lnTo>
                      <a:pt x="313" y="16"/>
                    </a:lnTo>
                    <a:lnTo>
                      <a:pt x="318" y="7"/>
                    </a:lnTo>
                    <a:lnTo>
                      <a:pt x="323" y="2"/>
                    </a:lnTo>
                    <a:lnTo>
                      <a:pt x="32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6" name="任意多边形: 形状 295"/>
              <p:cNvSpPr>
                <a:spLocks noChangeAspect="1"/>
              </p:cNvSpPr>
              <p:nvPr/>
            </p:nvSpPr>
            <p:spPr bwMode="gray">
              <a:xfrm>
                <a:off x="1733" y="3162"/>
                <a:ext cx="31" cy="47"/>
              </a:xfrm>
              <a:custGeom>
                <a:avLst/>
                <a:gdLst/>
                <a:ahLst/>
                <a:cxnLst>
                  <a:cxn ang="0">
                    <a:pos x="141" y="225"/>
                  </a:cxn>
                  <a:cxn ang="0">
                    <a:pos x="135" y="231"/>
                  </a:cxn>
                  <a:cxn ang="0">
                    <a:pos x="115" y="225"/>
                  </a:cxn>
                  <a:cxn ang="0">
                    <a:pos x="77" y="221"/>
                  </a:cxn>
                  <a:cxn ang="0">
                    <a:pos x="61" y="225"/>
                  </a:cxn>
                  <a:cxn ang="0">
                    <a:pos x="35" y="220"/>
                  </a:cxn>
                  <a:cxn ang="0">
                    <a:pos x="30" y="215"/>
                  </a:cxn>
                  <a:cxn ang="0">
                    <a:pos x="23" y="213"/>
                  </a:cxn>
                  <a:cxn ang="0">
                    <a:pos x="30" y="205"/>
                  </a:cxn>
                  <a:cxn ang="0">
                    <a:pos x="12" y="205"/>
                  </a:cxn>
                  <a:cxn ang="0">
                    <a:pos x="5" y="202"/>
                  </a:cxn>
                  <a:cxn ang="0">
                    <a:pos x="0" y="189"/>
                  </a:cxn>
                  <a:cxn ang="0">
                    <a:pos x="16" y="181"/>
                  </a:cxn>
                  <a:cxn ang="0">
                    <a:pos x="29" y="176"/>
                  </a:cxn>
                  <a:cxn ang="0">
                    <a:pos x="36" y="176"/>
                  </a:cxn>
                  <a:cxn ang="0">
                    <a:pos x="23" y="160"/>
                  </a:cxn>
                  <a:cxn ang="0">
                    <a:pos x="38" y="165"/>
                  </a:cxn>
                  <a:cxn ang="0">
                    <a:pos x="64" y="184"/>
                  </a:cxn>
                  <a:cxn ang="0">
                    <a:pos x="73" y="178"/>
                  </a:cxn>
                  <a:cxn ang="0">
                    <a:pos x="62" y="171"/>
                  </a:cxn>
                  <a:cxn ang="0">
                    <a:pos x="81" y="178"/>
                  </a:cxn>
                  <a:cxn ang="0">
                    <a:pos x="92" y="170"/>
                  </a:cxn>
                  <a:cxn ang="0">
                    <a:pos x="100" y="176"/>
                  </a:cxn>
                  <a:cxn ang="0">
                    <a:pos x="106" y="167"/>
                  </a:cxn>
                  <a:cxn ang="0">
                    <a:pos x="72" y="151"/>
                  </a:cxn>
                  <a:cxn ang="0">
                    <a:pos x="70" y="113"/>
                  </a:cxn>
                  <a:cxn ang="0">
                    <a:pos x="82" y="108"/>
                  </a:cxn>
                  <a:cxn ang="0">
                    <a:pos x="111" y="89"/>
                  </a:cxn>
                  <a:cxn ang="0">
                    <a:pos x="99" y="79"/>
                  </a:cxn>
                  <a:cxn ang="0">
                    <a:pos x="66" y="90"/>
                  </a:cxn>
                  <a:cxn ang="0">
                    <a:pos x="49" y="73"/>
                  </a:cxn>
                  <a:cxn ang="0">
                    <a:pos x="50" y="51"/>
                  </a:cxn>
                  <a:cxn ang="0">
                    <a:pos x="60" y="53"/>
                  </a:cxn>
                  <a:cxn ang="0">
                    <a:pos x="68" y="43"/>
                  </a:cxn>
                  <a:cxn ang="0">
                    <a:pos x="62" y="30"/>
                  </a:cxn>
                  <a:cxn ang="0">
                    <a:pos x="67" y="25"/>
                  </a:cxn>
                  <a:cxn ang="0">
                    <a:pos x="78" y="29"/>
                  </a:cxn>
                  <a:cxn ang="0">
                    <a:pos x="94" y="5"/>
                  </a:cxn>
                  <a:cxn ang="0">
                    <a:pos x="115" y="16"/>
                  </a:cxn>
                  <a:cxn ang="0">
                    <a:pos x="135" y="15"/>
                  </a:cxn>
                  <a:cxn ang="0">
                    <a:pos x="148" y="17"/>
                  </a:cxn>
                  <a:cxn ang="0">
                    <a:pos x="152" y="213"/>
                  </a:cxn>
                </a:cxnLst>
                <a:rect l="0" t="0" r="r" b="b"/>
                <a:pathLst>
                  <a:path w="152" h="235">
                    <a:moveTo>
                      <a:pt x="152" y="225"/>
                    </a:moveTo>
                    <a:lnTo>
                      <a:pt x="141" y="225"/>
                    </a:lnTo>
                    <a:lnTo>
                      <a:pt x="143" y="231"/>
                    </a:lnTo>
                    <a:lnTo>
                      <a:pt x="135" y="231"/>
                    </a:lnTo>
                    <a:lnTo>
                      <a:pt x="129" y="235"/>
                    </a:lnTo>
                    <a:lnTo>
                      <a:pt x="115" y="225"/>
                    </a:lnTo>
                    <a:lnTo>
                      <a:pt x="99" y="221"/>
                    </a:lnTo>
                    <a:lnTo>
                      <a:pt x="77" y="221"/>
                    </a:lnTo>
                    <a:lnTo>
                      <a:pt x="75" y="225"/>
                    </a:lnTo>
                    <a:lnTo>
                      <a:pt x="61" y="225"/>
                    </a:lnTo>
                    <a:lnTo>
                      <a:pt x="41" y="216"/>
                    </a:lnTo>
                    <a:lnTo>
                      <a:pt x="35" y="220"/>
                    </a:lnTo>
                    <a:lnTo>
                      <a:pt x="25" y="219"/>
                    </a:lnTo>
                    <a:lnTo>
                      <a:pt x="30" y="215"/>
                    </a:lnTo>
                    <a:lnTo>
                      <a:pt x="30" y="213"/>
                    </a:lnTo>
                    <a:lnTo>
                      <a:pt x="23" y="213"/>
                    </a:lnTo>
                    <a:lnTo>
                      <a:pt x="24" y="209"/>
                    </a:lnTo>
                    <a:lnTo>
                      <a:pt x="30" y="205"/>
                    </a:lnTo>
                    <a:lnTo>
                      <a:pt x="16" y="202"/>
                    </a:lnTo>
                    <a:lnTo>
                      <a:pt x="12" y="205"/>
                    </a:lnTo>
                    <a:lnTo>
                      <a:pt x="3" y="205"/>
                    </a:lnTo>
                    <a:lnTo>
                      <a:pt x="5" y="202"/>
                    </a:lnTo>
                    <a:lnTo>
                      <a:pt x="5" y="194"/>
                    </a:lnTo>
                    <a:lnTo>
                      <a:pt x="0" y="189"/>
                    </a:lnTo>
                    <a:lnTo>
                      <a:pt x="16" y="186"/>
                    </a:lnTo>
                    <a:lnTo>
                      <a:pt x="16" y="181"/>
                    </a:lnTo>
                    <a:lnTo>
                      <a:pt x="24" y="181"/>
                    </a:lnTo>
                    <a:lnTo>
                      <a:pt x="29" y="176"/>
                    </a:lnTo>
                    <a:lnTo>
                      <a:pt x="34" y="177"/>
                    </a:lnTo>
                    <a:lnTo>
                      <a:pt x="36" y="176"/>
                    </a:lnTo>
                    <a:lnTo>
                      <a:pt x="34" y="167"/>
                    </a:lnTo>
                    <a:lnTo>
                      <a:pt x="23" y="160"/>
                    </a:lnTo>
                    <a:lnTo>
                      <a:pt x="23" y="151"/>
                    </a:lnTo>
                    <a:lnTo>
                      <a:pt x="38" y="165"/>
                    </a:lnTo>
                    <a:lnTo>
                      <a:pt x="59" y="177"/>
                    </a:lnTo>
                    <a:lnTo>
                      <a:pt x="64" y="184"/>
                    </a:lnTo>
                    <a:lnTo>
                      <a:pt x="67" y="181"/>
                    </a:lnTo>
                    <a:lnTo>
                      <a:pt x="73" y="178"/>
                    </a:lnTo>
                    <a:lnTo>
                      <a:pt x="64" y="176"/>
                    </a:lnTo>
                    <a:lnTo>
                      <a:pt x="62" y="171"/>
                    </a:lnTo>
                    <a:lnTo>
                      <a:pt x="68" y="165"/>
                    </a:lnTo>
                    <a:lnTo>
                      <a:pt x="81" y="178"/>
                    </a:lnTo>
                    <a:lnTo>
                      <a:pt x="82" y="167"/>
                    </a:lnTo>
                    <a:lnTo>
                      <a:pt x="92" y="170"/>
                    </a:lnTo>
                    <a:lnTo>
                      <a:pt x="99" y="181"/>
                    </a:lnTo>
                    <a:lnTo>
                      <a:pt x="100" y="176"/>
                    </a:lnTo>
                    <a:lnTo>
                      <a:pt x="110" y="176"/>
                    </a:lnTo>
                    <a:lnTo>
                      <a:pt x="106" y="167"/>
                    </a:lnTo>
                    <a:lnTo>
                      <a:pt x="75" y="156"/>
                    </a:lnTo>
                    <a:lnTo>
                      <a:pt x="72" y="151"/>
                    </a:lnTo>
                    <a:lnTo>
                      <a:pt x="67" y="121"/>
                    </a:lnTo>
                    <a:lnTo>
                      <a:pt x="70" y="113"/>
                    </a:lnTo>
                    <a:lnTo>
                      <a:pt x="79" y="113"/>
                    </a:lnTo>
                    <a:lnTo>
                      <a:pt x="82" y="108"/>
                    </a:lnTo>
                    <a:lnTo>
                      <a:pt x="109" y="101"/>
                    </a:lnTo>
                    <a:lnTo>
                      <a:pt x="111" y="89"/>
                    </a:lnTo>
                    <a:lnTo>
                      <a:pt x="106" y="80"/>
                    </a:lnTo>
                    <a:lnTo>
                      <a:pt x="99" y="79"/>
                    </a:lnTo>
                    <a:lnTo>
                      <a:pt x="87" y="80"/>
                    </a:lnTo>
                    <a:lnTo>
                      <a:pt x="66" y="90"/>
                    </a:lnTo>
                    <a:lnTo>
                      <a:pt x="52" y="80"/>
                    </a:lnTo>
                    <a:lnTo>
                      <a:pt x="49" y="73"/>
                    </a:lnTo>
                    <a:lnTo>
                      <a:pt x="50" y="62"/>
                    </a:lnTo>
                    <a:lnTo>
                      <a:pt x="50" y="51"/>
                    </a:lnTo>
                    <a:lnTo>
                      <a:pt x="55" y="48"/>
                    </a:lnTo>
                    <a:lnTo>
                      <a:pt x="60" y="53"/>
                    </a:lnTo>
                    <a:lnTo>
                      <a:pt x="66" y="52"/>
                    </a:lnTo>
                    <a:lnTo>
                      <a:pt x="68" y="43"/>
                    </a:lnTo>
                    <a:lnTo>
                      <a:pt x="64" y="36"/>
                    </a:lnTo>
                    <a:lnTo>
                      <a:pt x="62" y="30"/>
                    </a:lnTo>
                    <a:lnTo>
                      <a:pt x="52" y="27"/>
                    </a:lnTo>
                    <a:lnTo>
                      <a:pt x="67" y="25"/>
                    </a:lnTo>
                    <a:lnTo>
                      <a:pt x="75" y="31"/>
                    </a:lnTo>
                    <a:lnTo>
                      <a:pt x="78" y="29"/>
                    </a:lnTo>
                    <a:lnTo>
                      <a:pt x="88" y="25"/>
                    </a:lnTo>
                    <a:lnTo>
                      <a:pt x="94" y="5"/>
                    </a:lnTo>
                    <a:lnTo>
                      <a:pt x="106" y="0"/>
                    </a:lnTo>
                    <a:lnTo>
                      <a:pt x="115" y="16"/>
                    </a:lnTo>
                    <a:lnTo>
                      <a:pt x="124" y="17"/>
                    </a:lnTo>
                    <a:lnTo>
                      <a:pt x="135" y="15"/>
                    </a:lnTo>
                    <a:lnTo>
                      <a:pt x="143" y="8"/>
                    </a:lnTo>
                    <a:lnTo>
                      <a:pt x="148" y="17"/>
                    </a:lnTo>
                    <a:lnTo>
                      <a:pt x="151" y="209"/>
                    </a:lnTo>
                    <a:lnTo>
                      <a:pt x="152" y="213"/>
                    </a:lnTo>
                    <a:lnTo>
                      <a:pt x="152" y="22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7" name="任意多边形: 形状 296"/>
              <p:cNvSpPr>
                <a:spLocks noChangeAspect="1"/>
              </p:cNvSpPr>
              <p:nvPr/>
            </p:nvSpPr>
            <p:spPr bwMode="gray">
              <a:xfrm>
                <a:off x="1964" y="2482"/>
                <a:ext cx="6" cy="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9"/>
                  </a:cxn>
                  <a:cxn ang="0">
                    <a:pos x="0" y="15"/>
                  </a:cxn>
                  <a:cxn ang="0">
                    <a:pos x="6" y="22"/>
                  </a:cxn>
                  <a:cxn ang="0">
                    <a:pos x="16" y="23"/>
                  </a:cxn>
                  <a:cxn ang="0">
                    <a:pos x="23" y="27"/>
                  </a:cxn>
                  <a:cxn ang="0">
                    <a:pos x="31" y="26"/>
                  </a:cxn>
                  <a:cxn ang="0">
                    <a:pos x="32" y="19"/>
                  </a:cxn>
                  <a:cxn ang="0">
                    <a:pos x="26" y="14"/>
                  </a:cxn>
                  <a:cxn ang="0">
                    <a:pos x="19" y="12"/>
                  </a:cxn>
                  <a:cxn ang="0">
                    <a:pos x="11" y="7"/>
                  </a:cxn>
                  <a:cxn ang="0">
                    <a:pos x="7" y="0"/>
                  </a:cxn>
                </a:cxnLst>
                <a:rect l="0" t="0" r="r" b="b"/>
                <a:pathLst>
                  <a:path w="32" h="27">
                    <a:moveTo>
                      <a:pt x="7" y="0"/>
                    </a:moveTo>
                    <a:lnTo>
                      <a:pt x="0" y="9"/>
                    </a:lnTo>
                    <a:lnTo>
                      <a:pt x="0" y="15"/>
                    </a:lnTo>
                    <a:lnTo>
                      <a:pt x="6" y="22"/>
                    </a:lnTo>
                    <a:lnTo>
                      <a:pt x="16" y="23"/>
                    </a:lnTo>
                    <a:lnTo>
                      <a:pt x="23" y="27"/>
                    </a:lnTo>
                    <a:lnTo>
                      <a:pt x="31" y="26"/>
                    </a:lnTo>
                    <a:lnTo>
                      <a:pt x="32" y="19"/>
                    </a:lnTo>
                    <a:lnTo>
                      <a:pt x="26" y="14"/>
                    </a:lnTo>
                    <a:lnTo>
                      <a:pt x="19" y="12"/>
                    </a:lnTo>
                    <a:lnTo>
                      <a:pt x="11" y="7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8" name="任意多边形: 形状 297"/>
              <p:cNvSpPr>
                <a:spLocks noChangeAspect="1"/>
              </p:cNvSpPr>
              <p:nvPr/>
            </p:nvSpPr>
            <p:spPr bwMode="gray">
              <a:xfrm>
                <a:off x="1971" y="2487"/>
                <a:ext cx="4" cy="2"/>
              </a:xfrm>
              <a:custGeom>
                <a:avLst/>
                <a:gdLst/>
                <a:ahLst/>
                <a:cxnLst>
                  <a:cxn ang="0">
                    <a:pos x="17" y="8"/>
                  </a:cxn>
                  <a:cxn ang="0">
                    <a:pos x="11" y="12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2" y="6"/>
                  </a:cxn>
                  <a:cxn ang="0">
                    <a:pos x="8" y="1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8" y="1"/>
                  </a:cxn>
                  <a:cxn ang="0">
                    <a:pos x="18" y="6"/>
                  </a:cxn>
                  <a:cxn ang="0">
                    <a:pos x="17" y="8"/>
                  </a:cxn>
                </a:cxnLst>
                <a:rect l="0" t="0" r="r" b="b"/>
                <a:pathLst>
                  <a:path w="18" h="12">
                    <a:moveTo>
                      <a:pt x="17" y="8"/>
                    </a:moveTo>
                    <a:lnTo>
                      <a:pt x="11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8" y="1"/>
                    </a:lnTo>
                    <a:lnTo>
                      <a:pt x="18" y="6"/>
                    </a:lnTo>
                    <a:lnTo>
                      <a:pt x="17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9" name="任意多边形: 形状 298"/>
              <p:cNvSpPr>
                <a:spLocks noChangeAspect="1"/>
              </p:cNvSpPr>
              <p:nvPr/>
            </p:nvSpPr>
            <p:spPr bwMode="gray">
              <a:xfrm>
                <a:off x="1962" y="2489"/>
                <a:ext cx="23" cy="17"/>
              </a:xfrm>
              <a:custGeom>
                <a:avLst/>
                <a:gdLst/>
                <a:ahLst/>
                <a:cxnLst>
                  <a:cxn ang="0">
                    <a:pos x="116" y="9"/>
                  </a:cxn>
                  <a:cxn ang="0">
                    <a:pos x="116" y="33"/>
                  </a:cxn>
                  <a:cxn ang="0">
                    <a:pos x="116" y="38"/>
                  </a:cxn>
                  <a:cxn ang="0">
                    <a:pos x="96" y="64"/>
                  </a:cxn>
                  <a:cxn ang="0">
                    <a:pos x="82" y="75"/>
                  </a:cxn>
                  <a:cxn ang="0">
                    <a:pos x="70" y="80"/>
                  </a:cxn>
                  <a:cxn ang="0">
                    <a:pos x="42" y="87"/>
                  </a:cxn>
                  <a:cxn ang="0">
                    <a:pos x="37" y="86"/>
                  </a:cxn>
                  <a:cxn ang="0">
                    <a:pos x="16" y="86"/>
                  </a:cxn>
                  <a:cxn ang="0">
                    <a:pos x="7" y="82"/>
                  </a:cxn>
                  <a:cxn ang="0">
                    <a:pos x="4" y="77"/>
                  </a:cxn>
                  <a:cxn ang="0">
                    <a:pos x="4" y="64"/>
                  </a:cxn>
                  <a:cxn ang="0">
                    <a:pos x="3" y="54"/>
                  </a:cxn>
                  <a:cxn ang="0">
                    <a:pos x="3" y="48"/>
                  </a:cxn>
                  <a:cxn ang="0">
                    <a:pos x="0" y="39"/>
                  </a:cxn>
                  <a:cxn ang="0">
                    <a:pos x="0" y="16"/>
                  </a:cxn>
                  <a:cxn ang="0">
                    <a:pos x="4" y="11"/>
                  </a:cxn>
                  <a:cxn ang="0">
                    <a:pos x="14" y="7"/>
                  </a:cxn>
                  <a:cxn ang="0">
                    <a:pos x="15" y="4"/>
                  </a:cxn>
                  <a:cxn ang="0">
                    <a:pos x="25" y="1"/>
                  </a:cxn>
                  <a:cxn ang="0">
                    <a:pos x="37" y="1"/>
                  </a:cxn>
                  <a:cxn ang="0">
                    <a:pos x="43" y="1"/>
                  </a:cxn>
                  <a:cxn ang="0">
                    <a:pos x="55" y="5"/>
                  </a:cxn>
                  <a:cxn ang="0">
                    <a:pos x="63" y="5"/>
                  </a:cxn>
                  <a:cxn ang="0">
                    <a:pos x="76" y="1"/>
                  </a:cxn>
                  <a:cxn ang="0">
                    <a:pos x="95" y="0"/>
                  </a:cxn>
                  <a:cxn ang="0">
                    <a:pos x="107" y="1"/>
                  </a:cxn>
                  <a:cxn ang="0">
                    <a:pos x="111" y="4"/>
                  </a:cxn>
                  <a:cxn ang="0">
                    <a:pos x="114" y="7"/>
                  </a:cxn>
                  <a:cxn ang="0">
                    <a:pos x="114" y="9"/>
                  </a:cxn>
                  <a:cxn ang="0">
                    <a:pos x="116" y="9"/>
                  </a:cxn>
                </a:cxnLst>
                <a:rect l="0" t="0" r="r" b="b"/>
                <a:pathLst>
                  <a:path w="116" h="87">
                    <a:moveTo>
                      <a:pt x="116" y="9"/>
                    </a:moveTo>
                    <a:lnTo>
                      <a:pt x="116" y="33"/>
                    </a:lnTo>
                    <a:lnTo>
                      <a:pt x="116" y="38"/>
                    </a:lnTo>
                    <a:lnTo>
                      <a:pt x="96" y="64"/>
                    </a:lnTo>
                    <a:lnTo>
                      <a:pt x="82" y="75"/>
                    </a:lnTo>
                    <a:lnTo>
                      <a:pt x="70" y="80"/>
                    </a:lnTo>
                    <a:lnTo>
                      <a:pt x="42" y="87"/>
                    </a:lnTo>
                    <a:lnTo>
                      <a:pt x="37" y="86"/>
                    </a:lnTo>
                    <a:lnTo>
                      <a:pt x="16" y="86"/>
                    </a:lnTo>
                    <a:lnTo>
                      <a:pt x="7" y="82"/>
                    </a:lnTo>
                    <a:lnTo>
                      <a:pt x="4" y="77"/>
                    </a:lnTo>
                    <a:lnTo>
                      <a:pt x="4" y="64"/>
                    </a:lnTo>
                    <a:lnTo>
                      <a:pt x="3" y="54"/>
                    </a:lnTo>
                    <a:lnTo>
                      <a:pt x="3" y="48"/>
                    </a:lnTo>
                    <a:lnTo>
                      <a:pt x="0" y="39"/>
                    </a:lnTo>
                    <a:lnTo>
                      <a:pt x="0" y="16"/>
                    </a:lnTo>
                    <a:lnTo>
                      <a:pt x="4" y="11"/>
                    </a:lnTo>
                    <a:lnTo>
                      <a:pt x="14" y="7"/>
                    </a:lnTo>
                    <a:lnTo>
                      <a:pt x="15" y="4"/>
                    </a:lnTo>
                    <a:lnTo>
                      <a:pt x="25" y="1"/>
                    </a:lnTo>
                    <a:lnTo>
                      <a:pt x="37" y="1"/>
                    </a:lnTo>
                    <a:lnTo>
                      <a:pt x="43" y="1"/>
                    </a:lnTo>
                    <a:lnTo>
                      <a:pt x="55" y="5"/>
                    </a:lnTo>
                    <a:lnTo>
                      <a:pt x="63" y="5"/>
                    </a:lnTo>
                    <a:lnTo>
                      <a:pt x="76" y="1"/>
                    </a:lnTo>
                    <a:lnTo>
                      <a:pt x="95" y="0"/>
                    </a:lnTo>
                    <a:lnTo>
                      <a:pt x="107" y="1"/>
                    </a:lnTo>
                    <a:lnTo>
                      <a:pt x="111" y="4"/>
                    </a:lnTo>
                    <a:lnTo>
                      <a:pt x="114" y="7"/>
                    </a:lnTo>
                    <a:lnTo>
                      <a:pt x="114" y="9"/>
                    </a:lnTo>
                    <a:lnTo>
                      <a:pt x="116" y="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0" name="任意多边形: 形状 299"/>
              <p:cNvSpPr>
                <a:spLocks noChangeAspect="1"/>
              </p:cNvSpPr>
              <p:nvPr/>
            </p:nvSpPr>
            <p:spPr bwMode="gray">
              <a:xfrm>
                <a:off x="1955" y="2487"/>
                <a:ext cx="7" cy="8"/>
              </a:xfrm>
              <a:custGeom>
                <a:avLst/>
                <a:gdLst/>
                <a:ahLst/>
                <a:cxnLst>
                  <a:cxn ang="0">
                    <a:pos x="31" y="16"/>
                  </a:cxn>
                  <a:cxn ang="0">
                    <a:pos x="31" y="18"/>
                  </a:cxn>
                  <a:cxn ang="0">
                    <a:pos x="24" y="25"/>
                  </a:cxn>
                  <a:cxn ang="0">
                    <a:pos x="24" y="27"/>
                  </a:cxn>
                  <a:cxn ang="0">
                    <a:pos x="13" y="38"/>
                  </a:cxn>
                  <a:cxn ang="0">
                    <a:pos x="5" y="38"/>
                  </a:cxn>
                  <a:cxn ang="0">
                    <a:pos x="5" y="34"/>
                  </a:cxn>
                  <a:cxn ang="0">
                    <a:pos x="0" y="30"/>
                  </a:cxn>
                  <a:cxn ang="0">
                    <a:pos x="0" y="27"/>
                  </a:cxn>
                  <a:cxn ang="0">
                    <a:pos x="2" y="22"/>
                  </a:cxn>
                  <a:cxn ang="0">
                    <a:pos x="9" y="15"/>
                  </a:cxn>
                  <a:cxn ang="0">
                    <a:pos x="10" y="10"/>
                  </a:cxn>
                  <a:cxn ang="0">
                    <a:pos x="11" y="6"/>
                  </a:cxn>
                  <a:cxn ang="0">
                    <a:pos x="15" y="5"/>
                  </a:cxn>
                  <a:cxn ang="0">
                    <a:pos x="24" y="3"/>
                  </a:cxn>
                  <a:cxn ang="0">
                    <a:pos x="24" y="2"/>
                  </a:cxn>
                  <a:cxn ang="0">
                    <a:pos x="31" y="0"/>
                  </a:cxn>
                  <a:cxn ang="0">
                    <a:pos x="31" y="3"/>
                  </a:cxn>
                  <a:cxn ang="0">
                    <a:pos x="24" y="6"/>
                  </a:cxn>
                  <a:cxn ang="0">
                    <a:pos x="20" y="10"/>
                  </a:cxn>
                  <a:cxn ang="0">
                    <a:pos x="20" y="13"/>
                  </a:cxn>
                  <a:cxn ang="0">
                    <a:pos x="30" y="11"/>
                  </a:cxn>
                  <a:cxn ang="0">
                    <a:pos x="30" y="15"/>
                  </a:cxn>
                  <a:cxn ang="0">
                    <a:pos x="31" y="16"/>
                  </a:cxn>
                </a:cxnLst>
                <a:rect l="0" t="0" r="r" b="b"/>
                <a:pathLst>
                  <a:path w="31" h="38">
                    <a:moveTo>
                      <a:pt x="31" y="16"/>
                    </a:moveTo>
                    <a:lnTo>
                      <a:pt x="31" y="18"/>
                    </a:lnTo>
                    <a:lnTo>
                      <a:pt x="24" y="25"/>
                    </a:lnTo>
                    <a:lnTo>
                      <a:pt x="24" y="27"/>
                    </a:lnTo>
                    <a:lnTo>
                      <a:pt x="13" y="38"/>
                    </a:lnTo>
                    <a:lnTo>
                      <a:pt x="5" y="38"/>
                    </a:lnTo>
                    <a:lnTo>
                      <a:pt x="5" y="34"/>
                    </a:lnTo>
                    <a:lnTo>
                      <a:pt x="0" y="30"/>
                    </a:lnTo>
                    <a:lnTo>
                      <a:pt x="0" y="27"/>
                    </a:lnTo>
                    <a:lnTo>
                      <a:pt x="2" y="22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1" y="6"/>
                    </a:lnTo>
                    <a:lnTo>
                      <a:pt x="15" y="5"/>
                    </a:lnTo>
                    <a:lnTo>
                      <a:pt x="24" y="3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1" y="3"/>
                    </a:lnTo>
                    <a:lnTo>
                      <a:pt x="24" y="6"/>
                    </a:lnTo>
                    <a:lnTo>
                      <a:pt x="20" y="10"/>
                    </a:lnTo>
                    <a:lnTo>
                      <a:pt x="20" y="13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31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1" name="任意多边形: 形状 300"/>
              <p:cNvSpPr>
                <a:spLocks noChangeAspect="1"/>
              </p:cNvSpPr>
              <p:nvPr/>
            </p:nvSpPr>
            <p:spPr bwMode="gray">
              <a:xfrm>
                <a:off x="1967" y="2482"/>
                <a:ext cx="1" cy="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5"/>
                  </a:cxn>
                  <a:cxn ang="0">
                    <a:pos x="5" y="7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5" y="0"/>
                  </a:cxn>
                </a:cxnLst>
                <a:rect l="0" t="0" r="r" b="b"/>
                <a:pathLst>
                  <a:path w="6" h="7">
                    <a:moveTo>
                      <a:pt x="5" y="0"/>
                    </a:moveTo>
                    <a:lnTo>
                      <a:pt x="6" y="5"/>
                    </a:lnTo>
                    <a:lnTo>
                      <a:pt x="5" y="7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2" name="任意多边形: 形状 301"/>
              <p:cNvSpPr>
                <a:spLocks noChangeAspect="1"/>
              </p:cNvSpPr>
              <p:nvPr/>
            </p:nvSpPr>
            <p:spPr bwMode="gray">
              <a:xfrm>
                <a:off x="1963" y="2487"/>
                <a:ext cx="2" cy="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2"/>
                  </a:cxn>
                  <a:cxn ang="0">
                    <a:pos x="8" y="6"/>
                  </a:cxn>
                  <a:cxn ang="0">
                    <a:pos x="3" y="6"/>
                  </a:cxn>
                  <a:cxn ang="0">
                    <a:pos x="0" y="1"/>
                  </a:cxn>
                  <a:cxn ang="0">
                    <a:pos x="7" y="0"/>
                  </a:cxn>
                </a:cxnLst>
                <a:rect l="0" t="0" r="r" b="b"/>
                <a:pathLst>
                  <a:path w="8" h="6">
                    <a:moveTo>
                      <a:pt x="7" y="0"/>
                    </a:moveTo>
                    <a:lnTo>
                      <a:pt x="8" y="2"/>
                    </a:lnTo>
                    <a:lnTo>
                      <a:pt x="8" y="6"/>
                    </a:lnTo>
                    <a:lnTo>
                      <a:pt x="3" y="6"/>
                    </a:lnTo>
                    <a:lnTo>
                      <a:pt x="0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3" name="任意多边形: 形状 302"/>
              <p:cNvSpPr>
                <a:spLocks noChangeAspect="1"/>
              </p:cNvSpPr>
              <p:nvPr/>
            </p:nvSpPr>
            <p:spPr bwMode="gray">
              <a:xfrm>
                <a:off x="1706" y="2430"/>
                <a:ext cx="427" cy="448"/>
              </a:xfrm>
              <a:custGeom>
                <a:avLst/>
                <a:gdLst/>
                <a:ahLst/>
                <a:cxnLst>
                  <a:cxn ang="0">
                    <a:pos x="598" y="69"/>
                  </a:cxn>
                  <a:cxn ang="0">
                    <a:pos x="523" y="81"/>
                  </a:cxn>
                  <a:cxn ang="0">
                    <a:pos x="572" y="165"/>
                  </a:cxn>
                  <a:cxn ang="0">
                    <a:pos x="503" y="211"/>
                  </a:cxn>
                  <a:cxn ang="0">
                    <a:pos x="408" y="243"/>
                  </a:cxn>
                  <a:cxn ang="0">
                    <a:pos x="317" y="186"/>
                  </a:cxn>
                  <a:cxn ang="0">
                    <a:pos x="225" y="231"/>
                  </a:cxn>
                  <a:cxn ang="0">
                    <a:pos x="210" y="254"/>
                  </a:cxn>
                  <a:cxn ang="0">
                    <a:pos x="220" y="460"/>
                  </a:cxn>
                  <a:cxn ang="0">
                    <a:pos x="83" y="554"/>
                  </a:cxn>
                  <a:cxn ang="0">
                    <a:pos x="0" y="698"/>
                  </a:cxn>
                  <a:cxn ang="0">
                    <a:pos x="82" y="806"/>
                  </a:cxn>
                  <a:cxn ang="0">
                    <a:pos x="180" y="853"/>
                  </a:cxn>
                  <a:cxn ang="0">
                    <a:pos x="303" y="883"/>
                  </a:cxn>
                  <a:cxn ang="0">
                    <a:pos x="468" y="840"/>
                  </a:cxn>
                  <a:cxn ang="0">
                    <a:pos x="573" y="973"/>
                  </a:cxn>
                  <a:cxn ang="0">
                    <a:pos x="720" y="1039"/>
                  </a:cxn>
                  <a:cxn ang="0">
                    <a:pos x="749" y="1181"/>
                  </a:cxn>
                  <a:cxn ang="0">
                    <a:pos x="863" y="1243"/>
                  </a:cxn>
                  <a:cxn ang="0">
                    <a:pos x="872" y="1398"/>
                  </a:cxn>
                  <a:cxn ang="0">
                    <a:pos x="901" y="1526"/>
                  </a:cxn>
                  <a:cxn ang="0">
                    <a:pos x="1000" y="1613"/>
                  </a:cxn>
                  <a:cxn ang="0">
                    <a:pos x="1059" y="1706"/>
                  </a:cxn>
                  <a:cxn ang="0">
                    <a:pos x="1054" y="1841"/>
                  </a:cxn>
                  <a:cxn ang="0">
                    <a:pos x="904" y="2000"/>
                  </a:cxn>
                  <a:cxn ang="0">
                    <a:pos x="973" y="2055"/>
                  </a:cxn>
                  <a:cxn ang="0">
                    <a:pos x="1052" y="2092"/>
                  </a:cxn>
                  <a:cxn ang="0">
                    <a:pos x="1126" y="2180"/>
                  </a:cxn>
                  <a:cxn ang="0">
                    <a:pos x="1156" y="2196"/>
                  </a:cxn>
                  <a:cxn ang="0">
                    <a:pos x="1275" y="2045"/>
                  </a:cxn>
                  <a:cxn ang="0">
                    <a:pos x="1377" y="1895"/>
                  </a:cxn>
                  <a:cxn ang="0">
                    <a:pos x="1376" y="1762"/>
                  </a:cxn>
                  <a:cxn ang="0">
                    <a:pos x="1474" y="1650"/>
                  </a:cxn>
                  <a:cxn ang="0">
                    <a:pos x="1598" y="1588"/>
                  </a:cxn>
                  <a:cxn ang="0">
                    <a:pos x="1657" y="1570"/>
                  </a:cxn>
                  <a:cxn ang="0">
                    <a:pos x="1787" y="1512"/>
                  </a:cxn>
                  <a:cxn ang="0">
                    <a:pos x="1868" y="1305"/>
                  </a:cxn>
                  <a:cxn ang="0">
                    <a:pos x="1901" y="1102"/>
                  </a:cxn>
                  <a:cxn ang="0">
                    <a:pos x="1975" y="947"/>
                  </a:cxn>
                  <a:cxn ang="0">
                    <a:pos x="2115" y="776"/>
                  </a:cxn>
                  <a:cxn ang="0">
                    <a:pos x="2040" y="565"/>
                  </a:cxn>
                  <a:cxn ang="0">
                    <a:pos x="1896" y="463"/>
                  </a:cxn>
                  <a:cxn ang="0">
                    <a:pos x="1659" y="413"/>
                  </a:cxn>
                  <a:cxn ang="0">
                    <a:pos x="1605" y="404"/>
                  </a:cxn>
                  <a:cxn ang="0">
                    <a:pos x="1561" y="364"/>
                  </a:cxn>
                  <a:cxn ang="0">
                    <a:pos x="1403" y="342"/>
                  </a:cxn>
                  <a:cxn ang="0">
                    <a:pos x="1344" y="419"/>
                  </a:cxn>
                  <a:cxn ang="0">
                    <a:pos x="1277" y="387"/>
                  </a:cxn>
                  <a:cxn ang="0">
                    <a:pos x="1238" y="381"/>
                  </a:cxn>
                  <a:cxn ang="0">
                    <a:pos x="1261" y="339"/>
                  </a:cxn>
                  <a:cxn ang="0">
                    <a:pos x="1231" y="308"/>
                  </a:cxn>
                  <a:cxn ang="0">
                    <a:pos x="1312" y="195"/>
                  </a:cxn>
                  <a:cxn ang="0">
                    <a:pos x="1247" y="69"/>
                  </a:cxn>
                  <a:cxn ang="0">
                    <a:pos x="1141" y="170"/>
                  </a:cxn>
                  <a:cxn ang="0">
                    <a:pos x="1034" y="149"/>
                  </a:cxn>
                  <a:cxn ang="0">
                    <a:pos x="921" y="177"/>
                  </a:cxn>
                  <a:cxn ang="0">
                    <a:pos x="812" y="213"/>
                  </a:cxn>
                  <a:cxn ang="0">
                    <a:pos x="774" y="96"/>
                  </a:cxn>
                  <a:cxn ang="0">
                    <a:pos x="755" y="0"/>
                  </a:cxn>
                </a:cxnLst>
                <a:rect l="0" t="0" r="r" b="b"/>
                <a:pathLst>
                  <a:path w="2135" h="2241">
                    <a:moveTo>
                      <a:pt x="725" y="3"/>
                    </a:moveTo>
                    <a:lnTo>
                      <a:pt x="725" y="15"/>
                    </a:lnTo>
                    <a:lnTo>
                      <a:pt x="713" y="28"/>
                    </a:lnTo>
                    <a:lnTo>
                      <a:pt x="706" y="35"/>
                    </a:lnTo>
                    <a:lnTo>
                      <a:pt x="702" y="37"/>
                    </a:lnTo>
                    <a:lnTo>
                      <a:pt x="686" y="38"/>
                    </a:lnTo>
                    <a:lnTo>
                      <a:pt x="680" y="42"/>
                    </a:lnTo>
                    <a:lnTo>
                      <a:pt x="672" y="46"/>
                    </a:lnTo>
                    <a:lnTo>
                      <a:pt x="666" y="54"/>
                    </a:lnTo>
                    <a:lnTo>
                      <a:pt x="661" y="57"/>
                    </a:lnTo>
                    <a:lnTo>
                      <a:pt x="632" y="59"/>
                    </a:lnTo>
                    <a:lnTo>
                      <a:pt x="616" y="63"/>
                    </a:lnTo>
                    <a:lnTo>
                      <a:pt x="598" y="69"/>
                    </a:lnTo>
                    <a:lnTo>
                      <a:pt x="594" y="73"/>
                    </a:lnTo>
                    <a:lnTo>
                      <a:pt x="593" y="74"/>
                    </a:lnTo>
                    <a:lnTo>
                      <a:pt x="568" y="73"/>
                    </a:lnTo>
                    <a:lnTo>
                      <a:pt x="550" y="68"/>
                    </a:lnTo>
                    <a:lnTo>
                      <a:pt x="529" y="55"/>
                    </a:lnTo>
                    <a:lnTo>
                      <a:pt x="507" y="53"/>
                    </a:lnTo>
                    <a:lnTo>
                      <a:pt x="500" y="51"/>
                    </a:lnTo>
                    <a:lnTo>
                      <a:pt x="496" y="51"/>
                    </a:lnTo>
                    <a:lnTo>
                      <a:pt x="495" y="51"/>
                    </a:lnTo>
                    <a:lnTo>
                      <a:pt x="496" y="60"/>
                    </a:lnTo>
                    <a:lnTo>
                      <a:pt x="500" y="69"/>
                    </a:lnTo>
                    <a:lnTo>
                      <a:pt x="511" y="74"/>
                    </a:lnTo>
                    <a:lnTo>
                      <a:pt x="523" y="81"/>
                    </a:lnTo>
                    <a:lnTo>
                      <a:pt x="525" y="84"/>
                    </a:lnTo>
                    <a:lnTo>
                      <a:pt x="524" y="96"/>
                    </a:lnTo>
                    <a:lnTo>
                      <a:pt x="521" y="109"/>
                    </a:lnTo>
                    <a:lnTo>
                      <a:pt x="521" y="116"/>
                    </a:lnTo>
                    <a:lnTo>
                      <a:pt x="522" y="121"/>
                    </a:lnTo>
                    <a:lnTo>
                      <a:pt x="527" y="138"/>
                    </a:lnTo>
                    <a:lnTo>
                      <a:pt x="528" y="146"/>
                    </a:lnTo>
                    <a:lnTo>
                      <a:pt x="530" y="152"/>
                    </a:lnTo>
                    <a:lnTo>
                      <a:pt x="545" y="155"/>
                    </a:lnTo>
                    <a:lnTo>
                      <a:pt x="548" y="156"/>
                    </a:lnTo>
                    <a:lnTo>
                      <a:pt x="572" y="155"/>
                    </a:lnTo>
                    <a:lnTo>
                      <a:pt x="572" y="164"/>
                    </a:lnTo>
                    <a:lnTo>
                      <a:pt x="572" y="165"/>
                    </a:lnTo>
                    <a:lnTo>
                      <a:pt x="570" y="168"/>
                    </a:lnTo>
                    <a:lnTo>
                      <a:pt x="559" y="170"/>
                    </a:lnTo>
                    <a:lnTo>
                      <a:pt x="551" y="173"/>
                    </a:lnTo>
                    <a:lnTo>
                      <a:pt x="550" y="176"/>
                    </a:lnTo>
                    <a:lnTo>
                      <a:pt x="545" y="179"/>
                    </a:lnTo>
                    <a:lnTo>
                      <a:pt x="537" y="179"/>
                    </a:lnTo>
                    <a:lnTo>
                      <a:pt x="532" y="187"/>
                    </a:lnTo>
                    <a:lnTo>
                      <a:pt x="527" y="202"/>
                    </a:lnTo>
                    <a:lnTo>
                      <a:pt x="522" y="205"/>
                    </a:lnTo>
                    <a:lnTo>
                      <a:pt x="517" y="207"/>
                    </a:lnTo>
                    <a:lnTo>
                      <a:pt x="512" y="207"/>
                    </a:lnTo>
                    <a:lnTo>
                      <a:pt x="506" y="210"/>
                    </a:lnTo>
                    <a:lnTo>
                      <a:pt x="503" y="211"/>
                    </a:lnTo>
                    <a:lnTo>
                      <a:pt x="501" y="216"/>
                    </a:lnTo>
                    <a:lnTo>
                      <a:pt x="492" y="216"/>
                    </a:lnTo>
                    <a:lnTo>
                      <a:pt x="480" y="221"/>
                    </a:lnTo>
                    <a:lnTo>
                      <a:pt x="478" y="221"/>
                    </a:lnTo>
                    <a:lnTo>
                      <a:pt x="470" y="225"/>
                    </a:lnTo>
                    <a:lnTo>
                      <a:pt x="462" y="229"/>
                    </a:lnTo>
                    <a:lnTo>
                      <a:pt x="457" y="232"/>
                    </a:lnTo>
                    <a:lnTo>
                      <a:pt x="449" y="240"/>
                    </a:lnTo>
                    <a:lnTo>
                      <a:pt x="447" y="241"/>
                    </a:lnTo>
                    <a:lnTo>
                      <a:pt x="428" y="245"/>
                    </a:lnTo>
                    <a:lnTo>
                      <a:pt x="411" y="245"/>
                    </a:lnTo>
                    <a:lnTo>
                      <a:pt x="409" y="243"/>
                    </a:lnTo>
                    <a:lnTo>
                      <a:pt x="408" y="243"/>
                    </a:lnTo>
                    <a:lnTo>
                      <a:pt x="394" y="235"/>
                    </a:lnTo>
                    <a:lnTo>
                      <a:pt x="390" y="231"/>
                    </a:lnTo>
                    <a:lnTo>
                      <a:pt x="387" y="226"/>
                    </a:lnTo>
                    <a:lnTo>
                      <a:pt x="384" y="221"/>
                    </a:lnTo>
                    <a:lnTo>
                      <a:pt x="379" y="214"/>
                    </a:lnTo>
                    <a:lnTo>
                      <a:pt x="379" y="216"/>
                    </a:lnTo>
                    <a:lnTo>
                      <a:pt x="368" y="221"/>
                    </a:lnTo>
                    <a:lnTo>
                      <a:pt x="362" y="192"/>
                    </a:lnTo>
                    <a:lnTo>
                      <a:pt x="354" y="181"/>
                    </a:lnTo>
                    <a:lnTo>
                      <a:pt x="349" y="176"/>
                    </a:lnTo>
                    <a:lnTo>
                      <a:pt x="338" y="176"/>
                    </a:lnTo>
                    <a:lnTo>
                      <a:pt x="319" y="186"/>
                    </a:lnTo>
                    <a:lnTo>
                      <a:pt x="317" y="186"/>
                    </a:lnTo>
                    <a:lnTo>
                      <a:pt x="313" y="179"/>
                    </a:lnTo>
                    <a:lnTo>
                      <a:pt x="309" y="177"/>
                    </a:lnTo>
                    <a:lnTo>
                      <a:pt x="307" y="177"/>
                    </a:lnTo>
                    <a:lnTo>
                      <a:pt x="303" y="182"/>
                    </a:lnTo>
                    <a:lnTo>
                      <a:pt x="302" y="188"/>
                    </a:lnTo>
                    <a:lnTo>
                      <a:pt x="298" y="192"/>
                    </a:lnTo>
                    <a:lnTo>
                      <a:pt x="218" y="192"/>
                    </a:lnTo>
                    <a:lnTo>
                      <a:pt x="217" y="191"/>
                    </a:lnTo>
                    <a:lnTo>
                      <a:pt x="217" y="222"/>
                    </a:lnTo>
                    <a:lnTo>
                      <a:pt x="217" y="222"/>
                    </a:lnTo>
                    <a:lnTo>
                      <a:pt x="217" y="225"/>
                    </a:lnTo>
                    <a:lnTo>
                      <a:pt x="221" y="226"/>
                    </a:lnTo>
                    <a:lnTo>
                      <a:pt x="225" y="231"/>
                    </a:lnTo>
                    <a:lnTo>
                      <a:pt x="232" y="231"/>
                    </a:lnTo>
                    <a:lnTo>
                      <a:pt x="234" y="229"/>
                    </a:lnTo>
                    <a:lnTo>
                      <a:pt x="244" y="227"/>
                    </a:lnTo>
                    <a:lnTo>
                      <a:pt x="249" y="235"/>
                    </a:lnTo>
                    <a:lnTo>
                      <a:pt x="250" y="242"/>
                    </a:lnTo>
                    <a:lnTo>
                      <a:pt x="254" y="252"/>
                    </a:lnTo>
                    <a:lnTo>
                      <a:pt x="254" y="253"/>
                    </a:lnTo>
                    <a:lnTo>
                      <a:pt x="249" y="254"/>
                    </a:lnTo>
                    <a:lnTo>
                      <a:pt x="248" y="252"/>
                    </a:lnTo>
                    <a:lnTo>
                      <a:pt x="244" y="251"/>
                    </a:lnTo>
                    <a:lnTo>
                      <a:pt x="234" y="249"/>
                    </a:lnTo>
                    <a:lnTo>
                      <a:pt x="227" y="252"/>
                    </a:lnTo>
                    <a:lnTo>
                      <a:pt x="210" y="254"/>
                    </a:lnTo>
                    <a:lnTo>
                      <a:pt x="205" y="257"/>
                    </a:lnTo>
                    <a:lnTo>
                      <a:pt x="205" y="295"/>
                    </a:lnTo>
                    <a:lnTo>
                      <a:pt x="210" y="300"/>
                    </a:lnTo>
                    <a:lnTo>
                      <a:pt x="222" y="310"/>
                    </a:lnTo>
                    <a:lnTo>
                      <a:pt x="228" y="316"/>
                    </a:lnTo>
                    <a:lnTo>
                      <a:pt x="233" y="326"/>
                    </a:lnTo>
                    <a:lnTo>
                      <a:pt x="240" y="354"/>
                    </a:lnTo>
                    <a:lnTo>
                      <a:pt x="239" y="360"/>
                    </a:lnTo>
                    <a:lnTo>
                      <a:pt x="238" y="370"/>
                    </a:lnTo>
                    <a:lnTo>
                      <a:pt x="228" y="433"/>
                    </a:lnTo>
                    <a:lnTo>
                      <a:pt x="227" y="434"/>
                    </a:lnTo>
                    <a:lnTo>
                      <a:pt x="223" y="452"/>
                    </a:lnTo>
                    <a:lnTo>
                      <a:pt x="220" y="460"/>
                    </a:lnTo>
                    <a:lnTo>
                      <a:pt x="218" y="472"/>
                    </a:lnTo>
                    <a:lnTo>
                      <a:pt x="217" y="475"/>
                    </a:lnTo>
                    <a:lnTo>
                      <a:pt x="216" y="483"/>
                    </a:lnTo>
                    <a:lnTo>
                      <a:pt x="213" y="498"/>
                    </a:lnTo>
                    <a:lnTo>
                      <a:pt x="211" y="504"/>
                    </a:lnTo>
                    <a:lnTo>
                      <a:pt x="210" y="511"/>
                    </a:lnTo>
                    <a:lnTo>
                      <a:pt x="209" y="514"/>
                    </a:lnTo>
                    <a:lnTo>
                      <a:pt x="202" y="517"/>
                    </a:lnTo>
                    <a:lnTo>
                      <a:pt x="182" y="516"/>
                    </a:lnTo>
                    <a:lnTo>
                      <a:pt x="169" y="521"/>
                    </a:lnTo>
                    <a:lnTo>
                      <a:pt x="118" y="536"/>
                    </a:lnTo>
                    <a:lnTo>
                      <a:pt x="99" y="543"/>
                    </a:lnTo>
                    <a:lnTo>
                      <a:pt x="83" y="554"/>
                    </a:lnTo>
                    <a:lnTo>
                      <a:pt x="72" y="563"/>
                    </a:lnTo>
                    <a:lnTo>
                      <a:pt x="59" y="579"/>
                    </a:lnTo>
                    <a:lnTo>
                      <a:pt x="50" y="591"/>
                    </a:lnTo>
                    <a:lnTo>
                      <a:pt x="41" y="607"/>
                    </a:lnTo>
                    <a:lnTo>
                      <a:pt x="39" y="613"/>
                    </a:lnTo>
                    <a:lnTo>
                      <a:pt x="39" y="643"/>
                    </a:lnTo>
                    <a:lnTo>
                      <a:pt x="30" y="644"/>
                    </a:lnTo>
                    <a:lnTo>
                      <a:pt x="21" y="646"/>
                    </a:lnTo>
                    <a:lnTo>
                      <a:pt x="17" y="651"/>
                    </a:lnTo>
                    <a:lnTo>
                      <a:pt x="13" y="668"/>
                    </a:lnTo>
                    <a:lnTo>
                      <a:pt x="1" y="690"/>
                    </a:lnTo>
                    <a:lnTo>
                      <a:pt x="0" y="694"/>
                    </a:lnTo>
                    <a:lnTo>
                      <a:pt x="0" y="698"/>
                    </a:lnTo>
                    <a:lnTo>
                      <a:pt x="11" y="721"/>
                    </a:lnTo>
                    <a:lnTo>
                      <a:pt x="13" y="733"/>
                    </a:lnTo>
                    <a:lnTo>
                      <a:pt x="14" y="737"/>
                    </a:lnTo>
                    <a:lnTo>
                      <a:pt x="23" y="748"/>
                    </a:lnTo>
                    <a:lnTo>
                      <a:pt x="27" y="756"/>
                    </a:lnTo>
                    <a:lnTo>
                      <a:pt x="39" y="769"/>
                    </a:lnTo>
                    <a:lnTo>
                      <a:pt x="49" y="775"/>
                    </a:lnTo>
                    <a:lnTo>
                      <a:pt x="50" y="784"/>
                    </a:lnTo>
                    <a:lnTo>
                      <a:pt x="44" y="794"/>
                    </a:lnTo>
                    <a:lnTo>
                      <a:pt x="45" y="797"/>
                    </a:lnTo>
                    <a:lnTo>
                      <a:pt x="57" y="801"/>
                    </a:lnTo>
                    <a:lnTo>
                      <a:pt x="77" y="802"/>
                    </a:lnTo>
                    <a:lnTo>
                      <a:pt x="82" y="806"/>
                    </a:lnTo>
                    <a:lnTo>
                      <a:pt x="86" y="811"/>
                    </a:lnTo>
                    <a:lnTo>
                      <a:pt x="88" y="822"/>
                    </a:lnTo>
                    <a:lnTo>
                      <a:pt x="91" y="826"/>
                    </a:lnTo>
                    <a:lnTo>
                      <a:pt x="104" y="829"/>
                    </a:lnTo>
                    <a:lnTo>
                      <a:pt x="119" y="830"/>
                    </a:lnTo>
                    <a:lnTo>
                      <a:pt x="127" y="829"/>
                    </a:lnTo>
                    <a:lnTo>
                      <a:pt x="145" y="819"/>
                    </a:lnTo>
                    <a:lnTo>
                      <a:pt x="167" y="803"/>
                    </a:lnTo>
                    <a:lnTo>
                      <a:pt x="177" y="794"/>
                    </a:lnTo>
                    <a:lnTo>
                      <a:pt x="180" y="792"/>
                    </a:lnTo>
                    <a:lnTo>
                      <a:pt x="180" y="795"/>
                    </a:lnTo>
                    <a:lnTo>
                      <a:pt x="180" y="849"/>
                    </a:lnTo>
                    <a:lnTo>
                      <a:pt x="180" y="853"/>
                    </a:lnTo>
                    <a:lnTo>
                      <a:pt x="180" y="882"/>
                    </a:lnTo>
                    <a:lnTo>
                      <a:pt x="183" y="886"/>
                    </a:lnTo>
                    <a:lnTo>
                      <a:pt x="189" y="889"/>
                    </a:lnTo>
                    <a:lnTo>
                      <a:pt x="194" y="889"/>
                    </a:lnTo>
                    <a:lnTo>
                      <a:pt x="201" y="887"/>
                    </a:lnTo>
                    <a:lnTo>
                      <a:pt x="201" y="887"/>
                    </a:lnTo>
                    <a:lnTo>
                      <a:pt x="209" y="883"/>
                    </a:lnTo>
                    <a:lnTo>
                      <a:pt x="226" y="882"/>
                    </a:lnTo>
                    <a:lnTo>
                      <a:pt x="228" y="880"/>
                    </a:lnTo>
                    <a:lnTo>
                      <a:pt x="236" y="880"/>
                    </a:lnTo>
                    <a:lnTo>
                      <a:pt x="254" y="886"/>
                    </a:lnTo>
                    <a:lnTo>
                      <a:pt x="295" y="887"/>
                    </a:lnTo>
                    <a:lnTo>
                      <a:pt x="303" y="883"/>
                    </a:lnTo>
                    <a:lnTo>
                      <a:pt x="308" y="880"/>
                    </a:lnTo>
                    <a:lnTo>
                      <a:pt x="334" y="871"/>
                    </a:lnTo>
                    <a:lnTo>
                      <a:pt x="341" y="867"/>
                    </a:lnTo>
                    <a:lnTo>
                      <a:pt x="366" y="845"/>
                    </a:lnTo>
                    <a:lnTo>
                      <a:pt x="383" y="826"/>
                    </a:lnTo>
                    <a:lnTo>
                      <a:pt x="389" y="819"/>
                    </a:lnTo>
                    <a:lnTo>
                      <a:pt x="405" y="816"/>
                    </a:lnTo>
                    <a:lnTo>
                      <a:pt x="411" y="816"/>
                    </a:lnTo>
                    <a:lnTo>
                      <a:pt x="438" y="812"/>
                    </a:lnTo>
                    <a:lnTo>
                      <a:pt x="457" y="813"/>
                    </a:lnTo>
                    <a:lnTo>
                      <a:pt x="460" y="816"/>
                    </a:lnTo>
                    <a:lnTo>
                      <a:pt x="465" y="823"/>
                    </a:lnTo>
                    <a:lnTo>
                      <a:pt x="468" y="840"/>
                    </a:lnTo>
                    <a:lnTo>
                      <a:pt x="468" y="872"/>
                    </a:lnTo>
                    <a:lnTo>
                      <a:pt x="467" y="882"/>
                    </a:lnTo>
                    <a:lnTo>
                      <a:pt x="462" y="889"/>
                    </a:lnTo>
                    <a:lnTo>
                      <a:pt x="460" y="893"/>
                    </a:lnTo>
                    <a:lnTo>
                      <a:pt x="459" y="900"/>
                    </a:lnTo>
                    <a:lnTo>
                      <a:pt x="465" y="924"/>
                    </a:lnTo>
                    <a:lnTo>
                      <a:pt x="474" y="937"/>
                    </a:lnTo>
                    <a:lnTo>
                      <a:pt x="481" y="943"/>
                    </a:lnTo>
                    <a:lnTo>
                      <a:pt x="508" y="963"/>
                    </a:lnTo>
                    <a:lnTo>
                      <a:pt x="521" y="967"/>
                    </a:lnTo>
                    <a:lnTo>
                      <a:pt x="538" y="969"/>
                    </a:lnTo>
                    <a:lnTo>
                      <a:pt x="557" y="969"/>
                    </a:lnTo>
                    <a:lnTo>
                      <a:pt x="573" y="973"/>
                    </a:lnTo>
                    <a:lnTo>
                      <a:pt x="580" y="979"/>
                    </a:lnTo>
                    <a:lnTo>
                      <a:pt x="582" y="983"/>
                    </a:lnTo>
                    <a:lnTo>
                      <a:pt x="589" y="991"/>
                    </a:lnTo>
                    <a:lnTo>
                      <a:pt x="597" y="995"/>
                    </a:lnTo>
                    <a:lnTo>
                      <a:pt x="635" y="1005"/>
                    </a:lnTo>
                    <a:lnTo>
                      <a:pt x="651" y="1020"/>
                    </a:lnTo>
                    <a:lnTo>
                      <a:pt x="656" y="1023"/>
                    </a:lnTo>
                    <a:lnTo>
                      <a:pt x="666" y="1023"/>
                    </a:lnTo>
                    <a:lnTo>
                      <a:pt x="675" y="1021"/>
                    </a:lnTo>
                    <a:lnTo>
                      <a:pt x="680" y="1021"/>
                    </a:lnTo>
                    <a:lnTo>
                      <a:pt x="693" y="1023"/>
                    </a:lnTo>
                    <a:lnTo>
                      <a:pt x="712" y="1034"/>
                    </a:lnTo>
                    <a:lnTo>
                      <a:pt x="720" y="1039"/>
                    </a:lnTo>
                    <a:lnTo>
                      <a:pt x="726" y="1050"/>
                    </a:lnTo>
                    <a:lnTo>
                      <a:pt x="731" y="1065"/>
                    </a:lnTo>
                    <a:lnTo>
                      <a:pt x="732" y="1080"/>
                    </a:lnTo>
                    <a:lnTo>
                      <a:pt x="736" y="1088"/>
                    </a:lnTo>
                    <a:lnTo>
                      <a:pt x="739" y="1093"/>
                    </a:lnTo>
                    <a:lnTo>
                      <a:pt x="739" y="1102"/>
                    </a:lnTo>
                    <a:lnTo>
                      <a:pt x="737" y="1119"/>
                    </a:lnTo>
                    <a:lnTo>
                      <a:pt x="729" y="1120"/>
                    </a:lnTo>
                    <a:lnTo>
                      <a:pt x="729" y="1124"/>
                    </a:lnTo>
                    <a:lnTo>
                      <a:pt x="729" y="1129"/>
                    </a:lnTo>
                    <a:lnTo>
                      <a:pt x="736" y="1145"/>
                    </a:lnTo>
                    <a:lnTo>
                      <a:pt x="743" y="1168"/>
                    </a:lnTo>
                    <a:lnTo>
                      <a:pt x="749" y="1181"/>
                    </a:lnTo>
                    <a:lnTo>
                      <a:pt x="764" y="1181"/>
                    </a:lnTo>
                    <a:lnTo>
                      <a:pt x="775" y="1182"/>
                    </a:lnTo>
                    <a:lnTo>
                      <a:pt x="788" y="1182"/>
                    </a:lnTo>
                    <a:lnTo>
                      <a:pt x="793" y="1184"/>
                    </a:lnTo>
                    <a:lnTo>
                      <a:pt x="836" y="1184"/>
                    </a:lnTo>
                    <a:lnTo>
                      <a:pt x="841" y="1185"/>
                    </a:lnTo>
                    <a:lnTo>
                      <a:pt x="844" y="1188"/>
                    </a:lnTo>
                    <a:lnTo>
                      <a:pt x="846" y="1193"/>
                    </a:lnTo>
                    <a:lnTo>
                      <a:pt x="844" y="1203"/>
                    </a:lnTo>
                    <a:lnTo>
                      <a:pt x="841" y="1211"/>
                    </a:lnTo>
                    <a:lnTo>
                      <a:pt x="841" y="1217"/>
                    </a:lnTo>
                    <a:lnTo>
                      <a:pt x="846" y="1237"/>
                    </a:lnTo>
                    <a:lnTo>
                      <a:pt x="863" y="1243"/>
                    </a:lnTo>
                    <a:lnTo>
                      <a:pt x="866" y="1246"/>
                    </a:lnTo>
                    <a:lnTo>
                      <a:pt x="871" y="1260"/>
                    </a:lnTo>
                    <a:lnTo>
                      <a:pt x="881" y="1279"/>
                    </a:lnTo>
                    <a:lnTo>
                      <a:pt x="883" y="1289"/>
                    </a:lnTo>
                    <a:lnTo>
                      <a:pt x="883" y="1312"/>
                    </a:lnTo>
                    <a:lnTo>
                      <a:pt x="882" y="1341"/>
                    </a:lnTo>
                    <a:lnTo>
                      <a:pt x="881" y="1345"/>
                    </a:lnTo>
                    <a:lnTo>
                      <a:pt x="876" y="1356"/>
                    </a:lnTo>
                    <a:lnTo>
                      <a:pt x="871" y="1367"/>
                    </a:lnTo>
                    <a:lnTo>
                      <a:pt x="869" y="1373"/>
                    </a:lnTo>
                    <a:lnTo>
                      <a:pt x="869" y="1381"/>
                    </a:lnTo>
                    <a:lnTo>
                      <a:pt x="871" y="1386"/>
                    </a:lnTo>
                    <a:lnTo>
                      <a:pt x="872" y="1398"/>
                    </a:lnTo>
                    <a:lnTo>
                      <a:pt x="871" y="1399"/>
                    </a:lnTo>
                    <a:lnTo>
                      <a:pt x="863" y="1402"/>
                    </a:lnTo>
                    <a:lnTo>
                      <a:pt x="862" y="1403"/>
                    </a:lnTo>
                    <a:lnTo>
                      <a:pt x="861" y="1408"/>
                    </a:lnTo>
                    <a:lnTo>
                      <a:pt x="861" y="1410"/>
                    </a:lnTo>
                    <a:lnTo>
                      <a:pt x="868" y="1424"/>
                    </a:lnTo>
                    <a:lnTo>
                      <a:pt x="869" y="1426"/>
                    </a:lnTo>
                    <a:lnTo>
                      <a:pt x="871" y="1474"/>
                    </a:lnTo>
                    <a:lnTo>
                      <a:pt x="869" y="1507"/>
                    </a:lnTo>
                    <a:lnTo>
                      <a:pt x="873" y="1516"/>
                    </a:lnTo>
                    <a:lnTo>
                      <a:pt x="879" y="1518"/>
                    </a:lnTo>
                    <a:lnTo>
                      <a:pt x="894" y="1522"/>
                    </a:lnTo>
                    <a:lnTo>
                      <a:pt x="901" y="1526"/>
                    </a:lnTo>
                    <a:lnTo>
                      <a:pt x="919" y="1528"/>
                    </a:lnTo>
                    <a:lnTo>
                      <a:pt x="931" y="1528"/>
                    </a:lnTo>
                    <a:lnTo>
                      <a:pt x="943" y="1527"/>
                    </a:lnTo>
                    <a:lnTo>
                      <a:pt x="948" y="1524"/>
                    </a:lnTo>
                    <a:lnTo>
                      <a:pt x="957" y="1521"/>
                    </a:lnTo>
                    <a:lnTo>
                      <a:pt x="963" y="1526"/>
                    </a:lnTo>
                    <a:lnTo>
                      <a:pt x="986" y="1533"/>
                    </a:lnTo>
                    <a:lnTo>
                      <a:pt x="992" y="1542"/>
                    </a:lnTo>
                    <a:lnTo>
                      <a:pt x="994" y="1548"/>
                    </a:lnTo>
                    <a:lnTo>
                      <a:pt x="996" y="1571"/>
                    </a:lnTo>
                    <a:lnTo>
                      <a:pt x="1000" y="1583"/>
                    </a:lnTo>
                    <a:lnTo>
                      <a:pt x="998" y="1608"/>
                    </a:lnTo>
                    <a:lnTo>
                      <a:pt x="1000" y="1613"/>
                    </a:lnTo>
                    <a:lnTo>
                      <a:pt x="1006" y="1620"/>
                    </a:lnTo>
                    <a:lnTo>
                      <a:pt x="1013" y="1625"/>
                    </a:lnTo>
                    <a:lnTo>
                      <a:pt x="1019" y="1628"/>
                    </a:lnTo>
                    <a:lnTo>
                      <a:pt x="1029" y="1628"/>
                    </a:lnTo>
                    <a:lnTo>
                      <a:pt x="1035" y="1625"/>
                    </a:lnTo>
                    <a:lnTo>
                      <a:pt x="1048" y="1625"/>
                    </a:lnTo>
                    <a:lnTo>
                      <a:pt x="1057" y="1623"/>
                    </a:lnTo>
                    <a:lnTo>
                      <a:pt x="1062" y="1628"/>
                    </a:lnTo>
                    <a:lnTo>
                      <a:pt x="1067" y="1636"/>
                    </a:lnTo>
                    <a:lnTo>
                      <a:pt x="1067" y="1661"/>
                    </a:lnTo>
                    <a:lnTo>
                      <a:pt x="1066" y="1664"/>
                    </a:lnTo>
                    <a:lnTo>
                      <a:pt x="1062" y="1680"/>
                    </a:lnTo>
                    <a:lnTo>
                      <a:pt x="1059" y="1706"/>
                    </a:lnTo>
                    <a:lnTo>
                      <a:pt x="1057" y="1726"/>
                    </a:lnTo>
                    <a:lnTo>
                      <a:pt x="1066" y="1726"/>
                    </a:lnTo>
                    <a:lnTo>
                      <a:pt x="1070" y="1725"/>
                    </a:lnTo>
                    <a:lnTo>
                      <a:pt x="1084" y="1725"/>
                    </a:lnTo>
                    <a:lnTo>
                      <a:pt x="1091" y="1732"/>
                    </a:lnTo>
                    <a:lnTo>
                      <a:pt x="1103" y="1771"/>
                    </a:lnTo>
                    <a:lnTo>
                      <a:pt x="1103" y="1803"/>
                    </a:lnTo>
                    <a:lnTo>
                      <a:pt x="1102" y="1814"/>
                    </a:lnTo>
                    <a:lnTo>
                      <a:pt x="1099" y="1818"/>
                    </a:lnTo>
                    <a:lnTo>
                      <a:pt x="1097" y="1822"/>
                    </a:lnTo>
                    <a:lnTo>
                      <a:pt x="1073" y="1838"/>
                    </a:lnTo>
                    <a:lnTo>
                      <a:pt x="1066" y="1840"/>
                    </a:lnTo>
                    <a:lnTo>
                      <a:pt x="1054" y="1841"/>
                    </a:lnTo>
                    <a:lnTo>
                      <a:pt x="1046" y="1845"/>
                    </a:lnTo>
                    <a:lnTo>
                      <a:pt x="1037" y="1857"/>
                    </a:lnTo>
                    <a:lnTo>
                      <a:pt x="1028" y="1867"/>
                    </a:lnTo>
                    <a:lnTo>
                      <a:pt x="984" y="1905"/>
                    </a:lnTo>
                    <a:lnTo>
                      <a:pt x="982" y="1909"/>
                    </a:lnTo>
                    <a:lnTo>
                      <a:pt x="978" y="1916"/>
                    </a:lnTo>
                    <a:lnTo>
                      <a:pt x="958" y="1941"/>
                    </a:lnTo>
                    <a:lnTo>
                      <a:pt x="955" y="1947"/>
                    </a:lnTo>
                    <a:lnTo>
                      <a:pt x="937" y="1968"/>
                    </a:lnTo>
                    <a:lnTo>
                      <a:pt x="922" y="1980"/>
                    </a:lnTo>
                    <a:lnTo>
                      <a:pt x="915" y="1989"/>
                    </a:lnTo>
                    <a:lnTo>
                      <a:pt x="906" y="1995"/>
                    </a:lnTo>
                    <a:lnTo>
                      <a:pt x="904" y="2000"/>
                    </a:lnTo>
                    <a:lnTo>
                      <a:pt x="895" y="2010"/>
                    </a:lnTo>
                    <a:lnTo>
                      <a:pt x="885" y="2015"/>
                    </a:lnTo>
                    <a:lnTo>
                      <a:pt x="904" y="2017"/>
                    </a:lnTo>
                    <a:lnTo>
                      <a:pt x="911" y="2013"/>
                    </a:lnTo>
                    <a:lnTo>
                      <a:pt x="915" y="2007"/>
                    </a:lnTo>
                    <a:lnTo>
                      <a:pt x="920" y="2005"/>
                    </a:lnTo>
                    <a:lnTo>
                      <a:pt x="925" y="2005"/>
                    </a:lnTo>
                    <a:lnTo>
                      <a:pt x="931" y="2007"/>
                    </a:lnTo>
                    <a:lnTo>
                      <a:pt x="943" y="2017"/>
                    </a:lnTo>
                    <a:lnTo>
                      <a:pt x="948" y="2022"/>
                    </a:lnTo>
                    <a:lnTo>
                      <a:pt x="959" y="2032"/>
                    </a:lnTo>
                    <a:lnTo>
                      <a:pt x="968" y="2040"/>
                    </a:lnTo>
                    <a:lnTo>
                      <a:pt x="973" y="2055"/>
                    </a:lnTo>
                    <a:lnTo>
                      <a:pt x="974" y="2064"/>
                    </a:lnTo>
                    <a:lnTo>
                      <a:pt x="982" y="2065"/>
                    </a:lnTo>
                    <a:lnTo>
                      <a:pt x="986" y="2064"/>
                    </a:lnTo>
                    <a:lnTo>
                      <a:pt x="1000" y="2053"/>
                    </a:lnTo>
                    <a:lnTo>
                      <a:pt x="1005" y="2056"/>
                    </a:lnTo>
                    <a:lnTo>
                      <a:pt x="1006" y="2060"/>
                    </a:lnTo>
                    <a:lnTo>
                      <a:pt x="1011" y="2070"/>
                    </a:lnTo>
                    <a:lnTo>
                      <a:pt x="1018" y="2078"/>
                    </a:lnTo>
                    <a:lnTo>
                      <a:pt x="1021" y="2081"/>
                    </a:lnTo>
                    <a:lnTo>
                      <a:pt x="1025" y="2082"/>
                    </a:lnTo>
                    <a:lnTo>
                      <a:pt x="1033" y="2082"/>
                    </a:lnTo>
                    <a:lnTo>
                      <a:pt x="1040" y="2091"/>
                    </a:lnTo>
                    <a:lnTo>
                      <a:pt x="1052" y="2092"/>
                    </a:lnTo>
                    <a:lnTo>
                      <a:pt x="1055" y="2096"/>
                    </a:lnTo>
                    <a:lnTo>
                      <a:pt x="1062" y="2107"/>
                    </a:lnTo>
                    <a:lnTo>
                      <a:pt x="1068" y="2112"/>
                    </a:lnTo>
                    <a:lnTo>
                      <a:pt x="1077" y="2117"/>
                    </a:lnTo>
                    <a:lnTo>
                      <a:pt x="1082" y="2118"/>
                    </a:lnTo>
                    <a:lnTo>
                      <a:pt x="1097" y="2125"/>
                    </a:lnTo>
                    <a:lnTo>
                      <a:pt x="1100" y="2131"/>
                    </a:lnTo>
                    <a:lnTo>
                      <a:pt x="1104" y="2150"/>
                    </a:lnTo>
                    <a:lnTo>
                      <a:pt x="1107" y="2153"/>
                    </a:lnTo>
                    <a:lnTo>
                      <a:pt x="1127" y="2168"/>
                    </a:lnTo>
                    <a:lnTo>
                      <a:pt x="1132" y="2177"/>
                    </a:lnTo>
                    <a:lnTo>
                      <a:pt x="1131" y="2179"/>
                    </a:lnTo>
                    <a:lnTo>
                      <a:pt x="1126" y="2180"/>
                    </a:lnTo>
                    <a:lnTo>
                      <a:pt x="1124" y="2188"/>
                    </a:lnTo>
                    <a:lnTo>
                      <a:pt x="1121" y="2189"/>
                    </a:lnTo>
                    <a:lnTo>
                      <a:pt x="1116" y="2196"/>
                    </a:lnTo>
                    <a:lnTo>
                      <a:pt x="1114" y="2204"/>
                    </a:lnTo>
                    <a:lnTo>
                      <a:pt x="1114" y="2220"/>
                    </a:lnTo>
                    <a:lnTo>
                      <a:pt x="1111" y="2234"/>
                    </a:lnTo>
                    <a:lnTo>
                      <a:pt x="1113" y="2236"/>
                    </a:lnTo>
                    <a:lnTo>
                      <a:pt x="1116" y="2241"/>
                    </a:lnTo>
                    <a:lnTo>
                      <a:pt x="1116" y="2237"/>
                    </a:lnTo>
                    <a:lnTo>
                      <a:pt x="1121" y="2232"/>
                    </a:lnTo>
                    <a:lnTo>
                      <a:pt x="1130" y="2227"/>
                    </a:lnTo>
                    <a:lnTo>
                      <a:pt x="1145" y="2215"/>
                    </a:lnTo>
                    <a:lnTo>
                      <a:pt x="1156" y="2196"/>
                    </a:lnTo>
                    <a:lnTo>
                      <a:pt x="1167" y="2184"/>
                    </a:lnTo>
                    <a:lnTo>
                      <a:pt x="1173" y="2156"/>
                    </a:lnTo>
                    <a:lnTo>
                      <a:pt x="1178" y="2148"/>
                    </a:lnTo>
                    <a:lnTo>
                      <a:pt x="1193" y="2132"/>
                    </a:lnTo>
                    <a:lnTo>
                      <a:pt x="1199" y="2129"/>
                    </a:lnTo>
                    <a:lnTo>
                      <a:pt x="1221" y="2112"/>
                    </a:lnTo>
                    <a:lnTo>
                      <a:pt x="1229" y="2108"/>
                    </a:lnTo>
                    <a:lnTo>
                      <a:pt x="1238" y="2102"/>
                    </a:lnTo>
                    <a:lnTo>
                      <a:pt x="1244" y="2096"/>
                    </a:lnTo>
                    <a:lnTo>
                      <a:pt x="1247" y="2088"/>
                    </a:lnTo>
                    <a:lnTo>
                      <a:pt x="1253" y="2078"/>
                    </a:lnTo>
                    <a:lnTo>
                      <a:pt x="1267" y="2059"/>
                    </a:lnTo>
                    <a:lnTo>
                      <a:pt x="1275" y="2045"/>
                    </a:lnTo>
                    <a:lnTo>
                      <a:pt x="1286" y="2032"/>
                    </a:lnTo>
                    <a:lnTo>
                      <a:pt x="1291" y="2010"/>
                    </a:lnTo>
                    <a:lnTo>
                      <a:pt x="1303" y="1981"/>
                    </a:lnTo>
                    <a:lnTo>
                      <a:pt x="1309" y="1973"/>
                    </a:lnTo>
                    <a:lnTo>
                      <a:pt x="1314" y="1963"/>
                    </a:lnTo>
                    <a:lnTo>
                      <a:pt x="1318" y="1956"/>
                    </a:lnTo>
                    <a:lnTo>
                      <a:pt x="1324" y="1951"/>
                    </a:lnTo>
                    <a:lnTo>
                      <a:pt x="1339" y="1930"/>
                    </a:lnTo>
                    <a:lnTo>
                      <a:pt x="1346" y="1922"/>
                    </a:lnTo>
                    <a:lnTo>
                      <a:pt x="1352" y="1919"/>
                    </a:lnTo>
                    <a:lnTo>
                      <a:pt x="1363" y="1915"/>
                    </a:lnTo>
                    <a:lnTo>
                      <a:pt x="1368" y="1902"/>
                    </a:lnTo>
                    <a:lnTo>
                      <a:pt x="1377" y="1895"/>
                    </a:lnTo>
                    <a:lnTo>
                      <a:pt x="1380" y="1873"/>
                    </a:lnTo>
                    <a:lnTo>
                      <a:pt x="1382" y="1834"/>
                    </a:lnTo>
                    <a:lnTo>
                      <a:pt x="1384" y="1829"/>
                    </a:lnTo>
                    <a:lnTo>
                      <a:pt x="1390" y="1829"/>
                    </a:lnTo>
                    <a:lnTo>
                      <a:pt x="1392" y="1825"/>
                    </a:lnTo>
                    <a:lnTo>
                      <a:pt x="1389" y="1820"/>
                    </a:lnTo>
                    <a:lnTo>
                      <a:pt x="1382" y="1813"/>
                    </a:lnTo>
                    <a:lnTo>
                      <a:pt x="1380" y="1809"/>
                    </a:lnTo>
                    <a:lnTo>
                      <a:pt x="1380" y="1795"/>
                    </a:lnTo>
                    <a:lnTo>
                      <a:pt x="1378" y="1792"/>
                    </a:lnTo>
                    <a:lnTo>
                      <a:pt x="1378" y="1777"/>
                    </a:lnTo>
                    <a:lnTo>
                      <a:pt x="1376" y="1769"/>
                    </a:lnTo>
                    <a:lnTo>
                      <a:pt x="1376" y="1762"/>
                    </a:lnTo>
                    <a:lnTo>
                      <a:pt x="1378" y="1758"/>
                    </a:lnTo>
                    <a:lnTo>
                      <a:pt x="1380" y="1752"/>
                    </a:lnTo>
                    <a:lnTo>
                      <a:pt x="1380" y="1742"/>
                    </a:lnTo>
                    <a:lnTo>
                      <a:pt x="1390" y="1726"/>
                    </a:lnTo>
                    <a:lnTo>
                      <a:pt x="1395" y="1719"/>
                    </a:lnTo>
                    <a:lnTo>
                      <a:pt x="1409" y="1706"/>
                    </a:lnTo>
                    <a:lnTo>
                      <a:pt x="1428" y="1684"/>
                    </a:lnTo>
                    <a:lnTo>
                      <a:pt x="1431" y="1684"/>
                    </a:lnTo>
                    <a:lnTo>
                      <a:pt x="1436" y="1680"/>
                    </a:lnTo>
                    <a:lnTo>
                      <a:pt x="1446" y="1672"/>
                    </a:lnTo>
                    <a:lnTo>
                      <a:pt x="1459" y="1662"/>
                    </a:lnTo>
                    <a:lnTo>
                      <a:pt x="1464" y="1656"/>
                    </a:lnTo>
                    <a:lnTo>
                      <a:pt x="1474" y="1650"/>
                    </a:lnTo>
                    <a:lnTo>
                      <a:pt x="1487" y="1636"/>
                    </a:lnTo>
                    <a:lnTo>
                      <a:pt x="1501" y="1628"/>
                    </a:lnTo>
                    <a:lnTo>
                      <a:pt x="1511" y="1628"/>
                    </a:lnTo>
                    <a:lnTo>
                      <a:pt x="1516" y="1625"/>
                    </a:lnTo>
                    <a:lnTo>
                      <a:pt x="1522" y="1618"/>
                    </a:lnTo>
                    <a:lnTo>
                      <a:pt x="1533" y="1614"/>
                    </a:lnTo>
                    <a:lnTo>
                      <a:pt x="1550" y="1614"/>
                    </a:lnTo>
                    <a:lnTo>
                      <a:pt x="1561" y="1606"/>
                    </a:lnTo>
                    <a:lnTo>
                      <a:pt x="1565" y="1604"/>
                    </a:lnTo>
                    <a:lnTo>
                      <a:pt x="1573" y="1593"/>
                    </a:lnTo>
                    <a:lnTo>
                      <a:pt x="1578" y="1591"/>
                    </a:lnTo>
                    <a:lnTo>
                      <a:pt x="1591" y="1588"/>
                    </a:lnTo>
                    <a:lnTo>
                      <a:pt x="1598" y="1588"/>
                    </a:lnTo>
                    <a:lnTo>
                      <a:pt x="1600" y="1585"/>
                    </a:lnTo>
                    <a:lnTo>
                      <a:pt x="1600" y="1581"/>
                    </a:lnTo>
                    <a:lnTo>
                      <a:pt x="1597" y="1579"/>
                    </a:lnTo>
                    <a:lnTo>
                      <a:pt x="1597" y="1576"/>
                    </a:lnTo>
                    <a:lnTo>
                      <a:pt x="1605" y="1569"/>
                    </a:lnTo>
                    <a:lnTo>
                      <a:pt x="1608" y="1569"/>
                    </a:lnTo>
                    <a:lnTo>
                      <a:pt x="1608" y="1567"/>
                    </a:lnTo>
                    <a:lnTo>
                      <a:pt x="1609" y="1571"/>
                    </a:lnTo>
                    <a:lnTo>
                      <a:pt x="1615" y="1572"/>
                    </a:lnTo>
                    <a:lnTo>
                      <a:pt x="1638" y="1566"/>
                    </a:lnTo>
                    <a:lnTo>
                      <a:pt x="1643" y="1566"/>
                    </a:lnTo>
                    <a:lnTo>
                      <a:pt x="1647" y="1569"/>
                    </a:lnTo>
                    <a:lnTo>
                      <a:pt x="1657" y="1570"/>
                    </a:lnTo>
                    <a:lnTo>
                      <a:pt x="1673" y="1564"/>
                    </a:lnTo>
                    <a:lnTo>
                      <a:pt x="1680" y="1564"/>
                    </a:lnTo>
                    <a:lnTo>
                      <a:pt x="1686" y="1566"/>
                    </a:lnTo>
                    <a:lnTo>
                      <a:pt x="1697" y="1567"/>
                    </a:lnTo>
                    <a:lnTo>
                      <a:pt x="1708" y="1567"/>
                    </a:lnTo>
                    <a:lnTo>
                      <a:pt x="1732" y="1564"/>
                    </a:lnTo>
                    <a:lnTo>
                      <a:pt x="1736" y="1563"/>
                    </a:lnTo>
                    <a:lnTo>
                      <a:pt x="1740" y="1554"/>
                    </a:lnTo>
                    <a:lnTo>
                      <a:pt x="1743" y="1542"/>
                    </a:lnTo>
                    <a:lnTo>
                      <a:pt x="1751" y="1533"/>
                    </a:lnTo>
                    <a:lnTo>
                      <a:pt x="1759" y="1529"/>
                    </a:lnTo>
                    <a:lnTo>
                      <a:pt x="1778" y="1521"/>
                    </a:lnTo>
                    <a:lnTo>
                      <a:pt x="1787" y="1512"/>
                    </a:lnTo>
                    <a:lnTo>
                      <a:pt x="1791" y="1505"/>
                    </a:lnTo>
                    <a:lnTo>
                      <a:pt x="1792" y="1497"/>
                    </a:lnTo>
                    <a:lnTo>
                      <a:pt x="1793" y="1483"/>
                    </a:lnTo>
                    <a:lnTo>
                      <a:pt x="1796" y="1469"/>
                    </a:lnTo>
                    <a:lnTo>
                      <a:pt x="1808" y="1452"/>
                    </a:lnTo>
                    <a:lnTo>
                      <a:pt x="1825" y="1431"/>
                    </a:lnTo>
                    <a:lnTo>
                      <a:pt x="1834" y="1416"/>
                    </a:lnTo>
                    <a:lnTo>
                      <a:pt x="1845" y="1388"/>
                    </a:lnTo>
                    <a:lnTo>
                      <a:pt x="1858" y="1373"/>
                    </a:lnTo>
                    <a:lnTo>
                      <a:pt x="1864" y="1365"/>
                    </a:lnTo>
                    <a:lnTo>
                      <a:pt x="1867" y="1335"/>
                    </a:lnTo>
                    <a:lnTo>
                      <a:pt x="1867" y="1318"/>
                    </a:lnTo>
                    <a:lnTo>
                      <a:pt x="1868" y="1305"/>
                    </a:lnTo>
                    <a:lnTo>
                      <a:pt x="1872" y="1291"/>
                    </a:lnTo>
                    <a:lnTo>
                      <a:pt x="1878" y="1282"/>
                    </a:lnTo>
                    <a:lnTo>
                      <a:pt x="1890" y="1268"/>
                    </a:lnTo>
                    <a:lnTo>
                      <a:pt x="1894" y="1260"/>
                    </a:lnTo>
                    <a:lnTo>
                      <a:pt x="1894" y="1244"/>
                    </a:lnTo>
                    <a:lnTo>
                      <a:pt x="1898" y="1206"/>
                    </a:lnTo>
                    <a:lnTo>
                      <a:pt x="1900" y="1199"/>
                    </a:lnTo>
                    <a:lnTo>
                      <a:pt x="1904" y="1173"/>
                    </a:lnTo>
                    <a:lnTo>
                      <a:pt x="1907" y="1156"/>
                    </a:lnTo>
                    <a:lnTo>
                      <a:pt x="1906" y="1144"/>
                    </a:lnTo>
                    <a:lnTo>
                      <a:pt x="1904" y="1134"/>
                    </a:lnTo>
                    <a:lnTo>
                      <a:pt x="1904" y="1111"/>
                    </a:lnTo>
                    <a:lnTo>
                      <a:pt x="1901" y="1102"/>
                    </a:lnTo>
                    <a:lnTo>
                      <a:pt x="1901" y="1080"/>
                    </a:lnTo>
                    <a:lnTo>
                      <a:pt x="1904" y="1052"/>
                    </a:lnTo>
                    <a:lnTo>
                      <a:pt x="1907" y="1034"/>
                    </a:lnTo>
                    <a:lnTo>
                      <a:pt x="1907" y="1022"/>
                    </a:lnTo>
                    <a:lnTo>
                      <a:pt x="1910" y="1009"/>
                    </a:lnTo>
                    <a:lnTo>
                      <a:pt x="1911" y="1006"/>
                    </a:lnTo>
                    <a:lnTo>
                      <a:pt x="1922" y="995"/>
                    </a:lnTo>
                    <a:lnTo>
                      <a:pt x="1926" y="995"/>
                    </a:lnTo>
                    <a:lnTo>
                      <a:pt x="1935" y="998"/>
                    </a:lnTo>
                    <a:lnTo>
                      <a:pt x="1937" y="998"/>
                    </a:lnTo>
                    <a:lnTo>
                      <a:pt x="1952" y="984"/>
                    </a:lnTo>
                    <a:lnTo>
                      <a:pt x="1963" y="969"/>
                    </a:lnTo>
                    <a:lnTo>
                      <a:pt x="1975" y="947"/>
                    </a:lnTo>
                    <a:lnTo>
                      <a:pt x="1981" y="929"/>
                    </a:lnTo>
                    <a:lnTo>
                      <a:pt x="1989" y="914"/>
                    </a:lnTo>
                    <a:lnTo>
                      <a:pt x="1997" y="902"/>
                    </a:lnTo>
                    <a:lnTo>
                      <a:pt x="2013" y="889"/>
                    </a:lnTo>
                    <a:lnTo>
                      <a:pt x="2018" y="881"/>
                    </a:lnTo>
                    <a:lnTo>
                      <a:pt x="2028" y="871"/>
                    </a:lnTo>
                    <a:lnTo>
                      <a:pt x="2049" y="860"/>
                    </a:lnTo>
                    <a:lnTo>
                      <a:pt x="2055" y="853"/>
                    </a:lnTo>
                    <a:lnTo>
                      <a:pt x="2063" y="840"/>
                    </a:lnTo>
                    <a:lnTo>
                      <a:pt x="2076" y="824"/>
                    </a:lnTo>
                    <a:lnTo>
                      <a:pt x="2094" y="805"/>
                    </a:lnTo>
                    <a:lnTo>
                      <a:pt x="2111" y="779"/>
                    </a:lnTo>
                    <a:lnTo>
                      <a:pt x="2115" y="776"/>
                    </a:lnTo>
                    <a:lnTo>
                      <a:pt x="2120" y="767"/>
                    </a:lnTo>
                    <a:lnTo>
                      <a:pt x="2120" y="767"/>
                    </a:lnTo>
                    <a:lnTo>
                      <a:pt x="2130" y="724"/>
                    </a:lnTo>
                    <a:lnTo>
                      <a:pt x="2132" y="709"/>
                    </a:lnTo>
                    <a:lnTo>
                      <a:pt x="2135" y="673"/>
                    </a:lnTo>
                    <a:lnTo>
                      <a:pt x="2135" y="650"/>
                    </a:lnTo>
                    <a:lnTo>
                      <a:pt x="2126" y="629"/>
                    </a:lnTo>
                    <a:lnTo>
                      <a:pt x="2120" y="597"/>
                    </a:lnTo>
                    <a:lnTo>
                      <a:pt x="2111" y="582"/>
                    </a:lnTo>
                    <a:lnTo>
                      <a:pt x="2102" y="570"/>
                    </a:lnTo>
                    <a:lnTo>
                      <a:pt x="2093" y="565"/>
                    </a:lnTo>
                    <a:lnTo>
                      <a:pt x="2046" y="565"/>
                    </a:lnTo>
                    <a:lnTo>
                      <a:pt x="2040" y="565"/>
                    </a:lnTo>
                    <a:lnTo>
                      <a:pt x="2034" y="564"/>
                    </a:lnTo>
                    <a:lnTo>
                      <a:pt x="2030" y="560"/>
                    </a:lnTo>
                    <a:lnTo>
                      <a:pt x="2022" y="558"/>
                    </a:lnTo>
                    <a:lnTo>
                      <a:pt x="2014" y="558"/>
                    </a:lnTo>
                    <a:lnTo>
                      <a:pt x="2009" y="550"/>
                    </a:lnTo>
                    <a:lnTo>
                      <a:pt x="2000" y="542"/>
                    </a:lnTo>
                    <a:lnTo>
                      <a:pt x="1993" y="538"/>
                    </a:lnTo>
                    <a:lnTo>
                      <a:pt x="1985" y="534"/>
                    </a:lnTo>
                    <a:lnTo>
                      <a:pt x="1971" y="526"/>
                    </a:lnTo>
                    <a:lnTo>
                      <a:pt x="1942" y="496"/>
                    </a:lnTo>
                    <a:lnTo>
                      <a:pt x="1930" y="485"/>
                    </a:lnTo>
                    <a:lnTo>
                      <a:pt x="1915" y="474"/>
                    </a:lnTo>
                    <a:lnTo>
                      <a:pt x="1896" y="463"/>
                    </a:lnTo>
                    <a:lnTo>
                      <a:pt x="1883" y="455"/>
                    </a:lnTo>
                    <a:lnTo>
                      <a:pt x="1872" y="448"/>
                    </a:lnTo>
                    <a:lnTo>
                      <a:pt x="1860" y="445"/>
                    </a:lnTo>
                    <a:lnTo>
                      <a:pt x="1808" y="444"/>
                    </a:lnTo>
                    <a:lnTo>
                      <a:pt x="1799" y="445"/>
                    </a:lnTo>
                    <a:lnTo>
                      <a:pt x="1790" y="445"/>
                    </a:lnTo>
                    <a:lnTo>
                      <a:pt x="1760" y="444"/>
                    </a:lnTo>
                    <a:lnTo>
                      <a:pt x="1751" y="442"/>
                    </a:lnTo>
                    <a:lnTo>
                      <a:pt x="1731" y="437"/>
                    </a:lnTo>
                    <a:lnTo>
                      <a:pt x="1678" y="420"/>
                    </a:lnTo>
                    <a:lnTo>
                      <a:pt x="1668" y="420"/>
                    </a:lnTo>
                    <a:lnTo>
                      <a:pt x="1665" y="420"/>
                    </a:lnTo>
                    <a:lnTo>
                      <a:pt x="1659" y="413"/>
                    </a:lnTo>
                    <a:lnTo>
                      <a:pt x="1652" y="417"/>
                    </a:lnTo>
                    <a:lnTo>
                      <a:pt x="1645" y="423"/>
                    </a:lnTo>
                    <a:lnTo>
                      <a:pt x="1636" y="426"/>
                    </a:lnTo>
                    <a:lnTo>
                      <a:pt x="1620" y="433"/>
                    </a:lnTo>
                    <a:lnTo>
                      <a:pt x="1611" y="434"/>
                    </a:lnTo>
                    <a:lnTo>
                      <a:pt x="1610" y="428"/>
                    </a:lnTo>
                    <a:lnTo>
                      <a:pt x="1613" y="421"/>
                    </a:lnTo>
                    <a:lnTo>
                      <a:pt x="1619" y="415"/>
                    </a:lnTo>
                    <a:lnTo>
                      <a:pt x="1619" y="410"/>
                    </a:lnTo>
                    <a:lnTo>
                      <a:pt x="1616" y="405"/>
                    </a:lnTo>
                    <a:lnTo>
                      <a:pt x="1611" y="403"/>
                    </a:lnTo>
                    <a:lnTo>
                      <a:pt x="1609" y="403"/>
                    </a:lnTo>
                    <a:lnTo>
                      <a:pt x="1605" y="404"/>
                    </a:lnTo>
                    <a:lnTo>
                      <a:pt x="1602" y="404"/>
                    </a:lnTo>
                    <a:lnTo>
                      <a:pt x="1600" y="403"/>
                    </a:lnTo>
                    <a:lnTo>
                      <a:pt x="1600" y="399"/>
                    </a:lnTo>
                    <a:lnTo>
                      <a:pt x="1604" y="397"/>
                    </a:lnTo>
                    <a:lnTo>
                      <a:pt x="1605" y="387"/>
                    </a:lnTo>
                    <a:lnTo>
                      <a:pt x="1598" y="375"/>
                    </a:lnTo>
                    <a:lnTo>
                      <a:pt x="1587" y="366"/>
                    </a:lnTo>
                    <a:lnTo>
                      <a:pt x="1582" y="367"/>
                    </a:lnTo>
                    <a:lnTo>
                      <a:pt x="1576" y="370"/>
                    </a:lnTo>
                    <a:lnTo>
                      <a:pt x="1570" y="375"/>
                    </a:lnTo>
                    <a:lnTo>
                      <a:pt x="1564" y="378"/>
                    </a:lnTo>
                    <a:lnTo>
                      <a:pt x="1564" y="369"/>
                    </a:lnTo>
                    <a:lnTo>
                      <a:pt x="1561" y="364"/>
                    </a:lnTo>
                    <a:lnTo>
                      <a:pt x="1555" y="355"/>
                    </a:lnTo>
                    <a:lnTo>
                      <a:pt x="1543" y="353"/>
                    </a:lnTo>
                    <a:lnTo>
                      <a:pt x="1533" y="347"/>
                    </a:lnTo>
                    <a:lnTo>
                      <a:pt x="1522" y="345"/>
                    </a:lnTo>
                    <a:lnTo>
                      <a:pt x="1517" y="340"/>
                    </a:lnTo>
                    <a:lnTo>
                      <a:pt x="1502" y="340"/>
                    </a:lnTo>
                    <a:lnTo>
                      <a:pt x="1497" y="339"/>
                    </a:lnTo>
                    <a:lnTo>
                      <a:pt x="1465" y="322"/>
                    </a:lnTo>
                    <a:lnTo>
                      <a:pt x="1454" y="318"/>
                    </a:lnTo>
                    <a:lnTo>
                      <a:pt x="1425" y="320"/>
                    </a:lnTo>
                    <a:lnTo>
                      <a:pt x="1416" y="324"/>
                    </a:lnTo>
                    <a:lnTo>
                      <a:pt x="1409" y="339"/>
                    </a:lnTo>
                    <a:lnTo>
                      <a:pt x="1403" y="342"/>
                    </a:lnTo>
                    <a:lnTo>
                      <a:pt x="1399" y="350"/>
                    </a:lnTo>
                    <a:lnTo>
                      <a:pt x="1396" y="359"/>
                    </a:lnTo>
                    <a:lnTo>
                      <a:pt x="1392" y="366"/>
                    </a:lnTo>
                    <a:lnTo>
                      <a:pt x="1383" y="366"/>
                    </a:lnTo>
                    <a:lnTo>
                      <a:pt x="1374" y="370"/>
                    </a:lnTo>
                    <a:lnTo>
                      <a:pt x="1371" y="371"/>
                    </a:lnTo>
                    <a:lnTo>
                      <a:pt x="1365" y="376"/>
                    </a:lnTo>
                    <a:lnTo>
                      <a:pt x="1358" y="396"/>
                    </a:lnTo>
                    <a:lnTo>
                      <a:pt x="1355" y="403"/>
                    </a:lnTo>
                    <a:lnTo>
                      <a:pt x="1352" y="404"/>
                    </a:lnTo>
                    <a:lnTo>
                      <a:pt x="1351" y="408"/>
                    </a:lnTo>
                    <a:lnTo>
                      <a:pt x="1349" y="418"/>
                    </a:lnTo>
                    <a:lnTo>
                      <a:pt x="1344" y="419"/>
                    </a:lnTo>
                    <a:lnTo>
                      <a:pt x="1344" y="419"/>
                    </a:lnTo>
                    <a:lnTo>
                      <a:pt x="1341" y="412"/>
                    </a:lnTo>
                    <a:lnTo>
                      <a:pt x="1341" y="401"/>
                    </a:lnTo>
                    <a:lnTo>
                      <a:pt x="1345" y="386"/>
                    </a:lnTo>
                    <a:lnTo>
                      <a:pt x="1342" y="386"/>
                    </a:lnTo>
                    <a:lnTo>
                      <a:pt x="1334" y="386"/>
                    </a:lnTo>
                    <a:lnTo>
                      <a:pt x="1326" y="388"/>
                    </a:lnTo>
                    <a:lnTo>
                      <a:pt x="1319" y="387"/>
                    </a:lnTo>
                    <a:lnTo>
                      <a:pt x="1296" y="388"/>
                    </a:lnTo>
                    <a:lnTo>
                      <a:pt x="1287" y="387"/>
                    </a:lnTo>
                    <a:lnTo>
                      <a:pt x="1286" y="388"/>
                    </a:lnTo>
                    <a:lnTo>
                      <a:pt x="1280" y="388"/>
                    </a:lnTo>
                    <a:lnTo>
                      <a:pt x="1277" y="387"/>
                    </a:lnTo>
                    <a:lnTo>
                      <a:pt x="1271" y="387"/>
                    </a:lnTo>
                    <a:lnTo>
                      <a:pt x="1256" y="392"/>
                    </a:lnTo>
                    <a:lnTo>
                      <a:pt x="1250" y="392"/>
                    </a:lnTo>
                    <a:lnTo>
                      <a:pt x="1238" y="387"/>
                    </a:lnTo>
                    <a:lnTo>
                      <a:pt x="1234" y="387"/>
                    </a:lnTo>
                    <a:lnTo>
                      <a:pt x="1232" y="388"/>
                    </a:lnTo>
                    <a:lnTo>
                      <a:pt x="1229" y="397"/>
                    </a:lnTo>
                    <a:lnTo>
                      <a:pt x="1228" y="399"/>
                    </a:lnTo>
                    <a:lnTo>
                      <a:pt x="1226" y="397"/>
                    </a:lnTo>
                    <a:lnTo>
                      <a:pt x="1224" y="390"/>
                    </a:lnTo>
                    <a:lnTo>
                      <a:pt x="1226" y="387"/>
                    </a:lnTo>
                    <a:lnTo>
                      <a:pt x="1232" y="381"/>
                    </a:lnTo>
                    <a:lnTo>
                      <a:pt x="1238" y="381"/>
                    </a:lnTo>
                    <a:lnTo>
                      <a:pt x="1247" y="385"/>
                    </a:lnTo>
                    <a:lnTo>
                      <a:pt x="1259" y="386"/>
                    </a:lnTo>
                    <a:lnTo>
                      <a:pt x="1269" y="382"/>
                    </a:lnTo>
                    <a:lnTo>
                      <a:pt x="1271" y="380"/>
                    </a:lnTo>
                    <a:lnTo>
                      <a:pt x="1272" y="377"/>
                    </a:lnTo>
                    <a:lnTo>
                      <a:pt x="1272" y="355"/>
                    </a:lnTo>
                    <a:lnTo>
                      <a:pt x="1271" y="353"/>
                    </a:lnTo>
                    <a:lnTo>
                      <a:pt x="1265" y="353"/>
                    </a:lnTo>
                    <a:lnTo>
                      <a:pt x="1264" y="349"/>
                    </a:lnTo>
                    <a:lnTo>
                      <a:pt x="1258" y="345"/>
                    </a:lnTo>
                    <a:lnTo>
                      <a:pt x="1256" y="344"/>
                    </a:lnTo>
                    <a:lnTo>
                      <a:pt x="1256" y="340"/>
                    </a:lnTo>
                    <a:lnTo>
                      <a:pt x="1261" y="339"/>
                    </a:lnTo>
                    <a:lnTo>
                      <a:pt x="1266" y="334"/>
                    </a:lnTo>
                    <a:lnTo>
                      <a:pt x="1267" y="329"/>
                    </a:lnTo>
                    <a:lnTo>
                      <a:pt x="1261" y="329"/>
                    </a:lnTo>
                    <a:lnTo>
                      <a:pt x="1258" y="332"/>
                    </a:lnTo>
                    <a:lnTo>
                      <a:pt x="1254" y="332"/>
                    </a:lnTo>
                    <a:lnTo>
                      <a:pt x="1249" y="340"/>
                    </a:lnTo>
                    <a:lnTo>
                      <a:pt x="1247" y="348"/>
                    </a:lnTo>
                    <a:lnTo>
                      <a:pt x="1236" y="348"/>
                    </a:lnTo>
                    <a:lnTo>
                      <a:pt x="1234" y="345"/>
                    </a:lnTo>
                    <a:lnTo>
                      <a:pt x="1234" y="343"/>
                    </a:lnTo>
                    <a:lnTo>
                      <a:pt x="1234" y="327"/>
                    </a:lnTo>
                    <a:lnTo>
                      <a:pt x="1231" y="317"/>
                    </a:lnTo>
                    <a:lnTo>
                      <a:pt x="1231" y="308"/>
                    </a:lnTo>
                    <a:lnTo>
                      <a:pt x="1232" y="306"/>
                    </a:lnTo>
                    <a:lnTo>
                      <a:pt x="1238" y="299"/>
                    </a:lnTo>
                    <a:lnTo>
                      <a:pt x="1243" y="292"/>
                    </a:lnTo>
                    <a:lnTo>
                      <a:pt x="1253" y="281"/>
                    </a:lnTo>
                    <a:lnTo>
                      <a:pt x="1266" y="267"/>
                    </a:lnTo>
                    <a:lnTo>
                      <a:pt x="1283" y="254"/>
                    </a:lnTo>
                    <a:lnTo>
                      <a:pt x="1291" y="242"/>
                    </a:lnTo>
                    <a:lnTo>
                      <a:pt x="1297" y="238"/>
                    </a:lnTo>
                    <a:lnTo>
                      <a:pt x="1303" y="232"/>
                    </a:lnTo>
                    <a:lnTo>
                      <a:pt x="1306" y="222"/>
                    </a:lnTo>
                    <a:lnTo>
                      <a:pt x="1306" y="218"/>
                    </a:lnTo>
                    <a:lnTo>
                      <a:pt x="1312" y="199"/>
                    </a:lnTo>
                    <a:lnTo>
                      <a:pt x="1312" y="195"/>
                    </a:lnTo>
                    <a:lnTo>
                      <a:pt x="1308" y="192"/>
                    </a:lnTo>
                    <a:lnTo>
                      <a:pt x="1301" y="192"/>
                    </a:lnTo>
                    <a:lnTo>
                      <a:pt x="1285" y="187"/>
                    </a:lnTo>
                    <a:lnTo>
                      <a:pt x="1279" y="175"/>
                    </a:lnTo>
                    <a:lnTo>
                      <a:pt x="1272" y="152"/>
                    </a:lnTo>
                    <a:lnTo>
                      <a:pt x="1271" y="150"/>
                    </a:lnTo>
                    <a:lnTo>
                      <a:pt x="1269" y="138"/>
                    </a:lnTo>
                    <a:lnTo>
                      <a:pt x="1264" y="129"/>
                    </a:lnTo>
                    <a:lnTo>
                      <a:pt x="1260" y="116"/>
                    </a:lnTo>
                    <a:lnTo>
                      <a:pt x="1256" y="105"/>
                    </a:lnTo>
                    <a:lnTo>
                      <a:pt x="1253" y="91"/>
                    </a:lnTo>
                    <a:lnTo>
                      <a:pt x="1253" y="80"/>
                    </a:lnTo>
                    <a:lnTo>
                      <a:pt x="1247" y="69"/>
                    </a:lnTo>
                    <a:lnTo>
                      <a:pt x="1237" y="57"/>
                    </a:lnTo>
                    <a:lnTo>
                      <a:pt x="1232" y="53"/>
                    </a:lnTo>
                    <a:lnTo>
                      <a:pt x="1229" y="54"/>
                    </a:lnTo>
                    <a:lnTo>
                      <a:pt x="1227" y="62"/>
                    </a:lnTo>
                    <a:lnTo>
                      <a:pt x="1222" y="63"/>
                    </a:lnTo>
                    <a:lnTo>
                      <a:pt x="1209" y="76"/>
                    </a:lnTo>
                    <a:lnTo>
                      <a:pt x="1206" y="84"/>
                    </a:lnTo>
                    <a:lnTo>
                      <a:pt x="1193" y="102"/>
                    </a:lnTo>
                    <a:lnTo>
                      <a:pt x="1183" y="114"/>
                    </a:lnTo>
                    <a:lnTo>
                      <a:pt x="1179" y="121"/>
                    </a:lnTo>
                    <a:lnTo>
                      <a:pt x="1170" y="143"/>
                    </a:lnTo>
                    <a:lnTo>
                      <a:pt x="1143" y="167"/>
                    </a:lnTo>
                    <a:lnTo>
                      <a:pt x="1141" y="170"/>
                    </a:lnTo>
                    <a:lnTo>
                      <a:pt x="1136" y="172"/>
                    </a:lnTo>
                    <a:lnTo>
                      <a:pt x="1126" y="172"/>
                    </a:lnTo>
                    <a:lnTo>
                      <a:pt x="1119" y="168"/>
                    </a:lnTo>
                    <a:lnTo>
                      <a:pt x="1113" y="168"/>
                    </a:lnTo>
                    <a:lnTo>
                      <a:pt x="1109" y="170"/>
                    </a:lnTo>
                    <a:lnTo>
                      <a:pt x="1093" y="177"/>
                    </a:lnTo>
                    <a:lnTo>
                      <a:pt x="1087" y="177"/>
                    </a:lnTo>
                    <a:lnTo>
                      <a:pt x="1084" y="176"/>
                    </a:lnTo>
                    <a:lnTo>
                      <a:pt x="1075" y="170"/>
                    </a:lnTo>
                    <a:lnTo>
                      <a:pt x="1065" y="159"/>
                    </a:lnTo>
                    <a:lnTo>
                      <a:pt x="1059" y="157"/>
                    </a:lnTo>
                    <a:lnTo>
                      <a:pt x="1055" y="155"/>
                    </a:lnTo>
                    <a:lnTo>
                      <a:pt x="1034" y="149"/>
                    </a:lnTo>
                    <a:lnTo>
                      <a:pt x="1012" y="155"/>
                    </a:lnTo>
                    <a:lnTo>
                      <a:pt x="1008" y="155"/>
                    </a:lnTo>
                    <a:lnTo>
                      <a:pt x="998" y="152"/>
                    </a:lnTo>
                    <a:lnTo>
                      <a:pt x="991" y="152"/>
                    </a:lnTo>
                    <a:lnTo>
                      <a:pt x="985" y="155"/>
                    </a:lnTo>
                    <a:lnTo>
                      <a:pt x="986" y="179"/>
                    </a:lnTo>
                    <a:lnTo>
                      <a:pt x="982" y="183"/>
                    </a:lnTo>
                    <a:lnTo>
                      <a:pt x="965" y="183"/>
                    </a:lnTo>
                    <a:lnTo>
                      <a:pt x="953" y="178"/>
                    </a:lnTo>
                    <a:lnTo>
                      <a:pt x="942" y="179"/>
                    </a:lnTo>
                    <a:lnTo>
                      <a:pt x="928" y="181"/>
                    </a:lnTo>
                    <a:lnTo>
                      <a:pt x="922" y="178"/>
                    </a:lnTo>
                    <a:lnTo>
                      <a:pt x="921" y="177"/>
                    </a:lnTo>
                    <a:lnTo>
                      <a:pt x="917" y="176"/>
                    </a:lnTo>
                    <a:lnTo>
                      <a:pt x="912" y="176"/>
                    </a:lnTo>
                    <a:lnTo>
                      <a:pt x="901" y="182"/>
                    </a:lnTo>
                    <a:lnTo>
                      <a:pt x="893" y="192"/>
                    </a:lnTo>
                    <a:lnTo>
                      <a:pt x="879" y="192"/>
                    </a:lnTo>
                    <a:lnTo>
                      <a:pt x="871" y="195"/>
                    </a:lnTo>
                    <a:lnTo>
                      <a:pt x="866" y="200"/>
                    </a:lnTo>
                    <a:lnTo>
                      <a:pt x="855" y="200"/>
                    </a:lnTo>
                    <a:lnTo>
                      <a:pt x="846" y="203"/>
                    </a:lnTo>
                    <a:lnTo>
                      <a:pt x="840" y="213"/>
                    </a:lnTo>
                    <a:lnTo>
                      <a:pt x="835" y="215"/>
                    </a:lnTo>
                    <a:lnTo>
                      <a:pt x="822" y="215"/>
                    </a:lnTo>
                    <a:lnTo>
                      <a:pt x="812" y="213"/>
                    </a:lnTo>
                    <a:lnTo>
                      <a:pt x="796" y="203"/>
                    </a:lnTo>
                    <a:lnTo>
                      <a:pt x="790" y="198"/>
                    </a:lnTo>
                    <a:lnTo>
                      <a:pt x="786" y="192"/>
                    </a:lnTo>
                    <a:lnTo>
                      <a:pt x="783" y="191"/>
                    </a:lnTo>
                    <a:lnTo>
                      <a:pt x="779" y="186"/>
                    </a:lnTo>
                    <a:lnTo>
                      <a:pt x="777" y="183"/>
                    </a:lnTo>
                    <a:lnTo>
                      <a:pt x="779" y="170"/>
                    </a:lnTo>
                    <a:lnTo>
                      <a:pt x="777" y="161"/>
                    </a:lnTo>
                    <a:lnTo>
                      <a:pt x="766" y="151"/>
                    </a:lnTo>
                    <a:lnTo>
                      <a:pt x="765" y="148"/>
                    </a:lnTo>
                    <a:lnTo>
                      <a:pt x="765" y="117"/>
                    </a:lnTo>
                    <a:lnTo>
                      <a:pt x="771" y="103"/>
                    </a:lnTo>
                    <a:lnTo>
                      <a:pt x="774" y="96"/>
                    </a:lnTo>
                    <a:lnTo>
                      <a:pt x="774" y="86"/>
                    </a:lnTo>
                    <a:lnTo>
                      <a:pt x="783" y="73"/>
                    </a:lnTo>
                    <a:lnTo>
                      <a:pt x="785" y="70"/>
                    </a:lnTo>
                    <a:lnTo>
                      <a:pt x="783" y="63"/>
                    </a:lnTo>
                    <a:lnTo>
                      <a:pt x="779" y="57"/>
                    </a:lnTo>
                    <a:lnTo>
                      <a:pt x="779" y="42"/>
                    </a:lnTo>
                    <a:lnTo>
                      <a:pt x="767" y="38"/>
                    </a:lnTo>
                    <a:lnTo>
                      <a:pt x="765" y="37"/>
                    </a:lnTo>
                    <a:lnTo>
                      <a:pt x="756" y="36"/>
                    </a:lnTo>
                    <a:lnTo>
                      <a:pt x="760" y="22"/>
                    </a:lnTo>
                    <a:lnTo>
                      <a:pt x="760" y="15"/>
                    </a:lnTo>
                    <a:lnTo>
                      <a:pt x="760" y="9"/>
                    </a:lnTo>
                    <a:lnTo>
                      <a:pt x="755" y="0"/>
                    </a:lnTo>
                    <a:lnTo>
                      <a:pt x="747" y="0"/>
                    </a:lnTo>
                    <a:lnTo>
                      <a:pt x="734" y="4"/>
                    </a:lnTo>
                    <a:lnTo>
                      <a:pt x="725" y="3"/>
                    </a:lnTo>
                    <a:close/>
                  </a:path>
                </a:pathLst>
              </a:custGeom>
              <a:solidFill>
                <a:schemeClr val="dk2">
                  <a:lumMod val="100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4" name="任意多边形: 形状 303"/>
              <p:cNvSpPr>
                <a:spLocks noChangeAspect="1"/>
              </p:cNvSpPr>
              <p:nvPr/>
            </p:nvSpPr>
            <p:spPr bwMode="gray">
              <a:xfrm>
                <a:off x="1650" y="2350"/>
                <a:ext cx="132" cy="182"/>
              </a:xfrm>
              <a:custGeom>
                <a:avLst/>
                <a:gdLst/>
                <a:ahLst/>
                <a:cxnLst>
                  <a:cxn ang="0">
                    <a:pos x="404" y="0"/>
                  </a:cxn>
                  <a:cxn ang="0">
                    <a:pos x="380" y="12"/>
                  </a:cxn>
                  <a:cxn ang="0">
                    <a:pos x="314" y="58"/>
                  </a:cxn>
                  <a:cxn ang="0">
                    <a:pos x="260" y="65"/>
                  </a:cxn>
                  <a:cxn ang="0">
                    <a:pos x="244" y="82"/>
                  </a:cxn>
                  <a:cxn ang="0">
                    <a:pos x="187" y="102"/>
                  </a:cxn>
                  <a:cxn ang="0">
                    <a:pos x="158" y="170"/>
                  </a:cxn>
                  <a:cxn ang="0">
                    <a:pos x="115" y="213"/>
                  </a:cxn>
                  <a:cxn ang="0">
                    <a:pos x="113" y="242"/>
                  </a:cxn>
                  <a:cxn ang="0">
                    <a:pos x="88" y="226"/>
                  </a:cxn>
                  <a:cxn ang="0">
                    <a:pos x="91" y="251"/>
                  </a:cxn>
                  <a:cxn ang="0">
                    <a:pos x="60" y="278"/>
                  </a:cxn>
                  <a:cxn ang="0">
                    <a:pos x="81" y="320"/>
                  </a:cxn>
                  <a:cxn ang="0">
                    <a:pos x="83" y="380"/>
                  </a:cxn>
                  <a:cxn ang="0">
                    <a:pos x="83" y="462"/>
                  </a:cxn>
                  <a:cxn ang="0">
                    <a:pos x="111" y="472"/>
                  </a:cxn>
                  <a:cxn ang="0">
                    <a:pos x="71" y="533"/>
                  </a:cxn>
                  <a:cxn ang="0">
                    <a:pos x="20" y="560"/>
                  </a:cxn>
                  <a:cxn ang="0">
                    <a:pos x="0" y="596"/>
                  </a:cxn>
                  <a:cxn ang="0">
                    <a:pos x="44" y="629"/>
                  </a:cxn>
                  <a:cxn ang="0">
                    <a:pos x="106" y="673"/>
                  </a:cxn>
                  <a:cxn ang="0">
                    <a:pos x="156" y="665"/>
                  </a:cxn>
                  <a:cxn ang="0">
                    <a:pos x="201" y="687"/>
                  </a:cxn>
                  <a:cxn ang="0">
                    <a:pos x="238" y="708"/>
                  </a:cxn>
                  <a:cxn ang="0">
                    <a:pos x="273" y="743"/>
                  </a:cxn>
                  <a:cxn ang="0">
                    <a:pos x="297" y="776"/>
                  </a:cxn>
                  <a:cxn ang="0">
                    <a:pos x="319" y="811"/>
                  </a:cxn>
                  <a:cxn ang="0">
                    <a:pos x="365" y="821"/>
                  </a:cxn>
                  <a:cxn ang="0">
                    <a:pos x="389" y="807"/>
                  </a:cxn>
                  <a:cxn ang="0">
                    <a:pos x="435" y="807"/>
                  </a:cxn>
                  <a:cxn ang="0">
                    <a:pos x="488" y="842"/>
                  </a:cxn>
                  <a:cxn ang="0">
                    <a:pos x="459" y="892"/>
                  </a:cxn>
                  <a:cxn ang="0">
                    <a:pos x="494" y="909"/>
                  </a:cxn>
                  <a:cxn ang="0">
                    <a:pos x="504" y="858"/>
                  </a:cxn>
                  <a:cxn ang="0">
                    <a:pos x="524" y="752"/>
                  </a:cxn>
                  <a:cxn ang="0">
                    <a:pos x="489" y="655"/>
                  </a:cxn>
                  <a:cxn ang="0">
                    <a:pos x="532" y="652"/>
                  </a:cxn>
                  <a:cxn ang="0">
                    <a:pos x="518" y="627"/>
                  </a:cxn>
                  <a:cxn ang="0">
                    <a:pos x="501" y="620"/>
                  </a:cxn>
                  <a:cxn ang="0">
                    <a:pos x="591" y="575"/>
                  </a:cxn>
                  <a:cxn ang="0">
                    <a:pos x="633" y="574"/>
                  </a:cxn>
                  <a:cxn ang="0">
                    <a:pos x="658" y="603"/>
                  </a:cxn>
                  <a:cxn ang="0">
                    <a:pos x="626" y="516"/>
                  </a:cxn>
                  <a:cxn ang="0">
                    <a:pos x="640" y="493"/>
                  </a:cxn>
                  <a:cxn ang="0">
                    <a:pos x="615" y="453"/>
                  </a:cxn>
                  <a:cxn ang="0">
                    <a:pos x="615" y="403"/>
                  </a:cxn>
                  <a:cxn ang="0">
                    <a:pos x="633" y="353"/>
                  </a:cxn>
                  <a:cxn ang="0">
                    <a:pos x="583" y="353"/>
                  </a:cxn>
                  <a:cxn ang="0">
                    <a:pos x="544" y="348"/>
                  </a:cxn>
                  <a:cxn ang="0">
                    <a:pos x="494" y="307"/>
                  </a:cxn>
                  <a:cxn ang="0">
                    <a:pos x="443" y="294"/>
                  </a:cxn>
                  <a:cxn ang="0">
                    <a:pos x="376" y="283"/>
                  </a:cxn>
                  <a:cxn ang="0">
                    <a:pos x="353" y="223"/>
                  </a:cxn>
                  <a:cxn ang="0">
                    <a:pos x="334" y="180"/>
                  </a:cxn>
                  <a:cxn ang="0">
                    <a:pos x="375" y="62"/>
                  </a:cxn>
                </a:cxnLst>
                <a:rect l="0" t="0" r="r" b="b"/>
                <a:pathLst>
                  <a:path w="663" h="909">
                    <a:moveTo>
                      <a:pt x="419" y="33"/>
                    </a:moveTo>
                    <a:lnTo>
                      <a:pt x="424" y="28"/>
                    </a:lnTo>
                    <a:lnTo>
                      <a:pt x="429" y="21"/>
                    </a:lnTo>
                    <a:lnTo>
                      <a:pt x="427" y="12"/>
                    </a:lnTo>
                    <a:lnTo>
                      <a:pt x="418" y="6"/>
                    </a:lnTo>
                    <a:lnTo>
                      <a:pt x="404" y="0"/>
                    </a:lnTo>
                    <a:lnTo>
                      <a:pt x="396" y="5"/>
                    </a:lnTo>
                    <a:lnTo>
                      <a:pt x="393" y="5"/>
                    </a:lnTo>
                    <a:lnTo>
                      <a:pt x="391" y="5"/>
                    </a:lnTo>
                    <a:lnTo>
                      <a:pt x="391" y="14"/>
                    </a:lnTo>
                    <a:lnTo>
                      <a:pt x="386" y="14"/>
                    </a:lnTo>
                    <a:lnTo>
                      <a:pt x="380" y="12"/>
                    </a:lnTo>
                    <a:lnTo>
                      <a:pt x="378" y="16"/>
                    </a:lnTo>
                    <a:lnTo>
                      <a:pt x="377" y="24"/>
                    </a:lnTo>
                    <a:lnTo>
                      <a:pt x="372" y="31"/>
                    </a:lnTo>
                    <a:lnTo>
                      <a:pt x="366" y="35"/>
                    </a:lnTo>
                    <a:lnTo>
                      <a:pt x="341" y="43"/>
                    </a:lnTo>
                    <a:lnTo>
                      <a:pt x="314" y="58"/>
                    </a:lnTo>
                    <a:lnTo>
                      <a:pt x="310" y="60"/>
                    </a:lnTo>
                    <a:lnTo>
                      <a:pt x="289" y="65"/>
                    </a:lnTo>
                    <a:lnTo>
                      <a:pt x="281" y="65"/>
                    </a:lnTo>
                    <a:lnTo>
                      <a:pt x="271" y="63"/>
                    </a:lnTo>
                    <a:lnTo>
                      <a:pt x="263" y="63"/>
                    </a:lnTo>
                    <a:lnTo>
                      <a:pt x="260" y="65"/>
                    </a:lnTo>
                    <a:lnTo>
                      <a:pt x="257" y="70"/>
                    </a:lnTo>
                    <a:lnTo>
                      <a:pt x="253" y="81"/>
                    </a:lnTo>
                    <a:lnTo>
                      <a:pt x="249" y="90"/>
                    </a:lnTo>
                    <a:lnTo>
                      <a:pt x="247" y="91"/>
                    </a:lnTo>
                    <a:lnTo>
                      <a:pt x="244" y="91"/>
                    </a:lnTo>
                    <a:lnTo>
                      <a:pt x="244" y="82"/>
                    </a:lnTo>
                    <a:lnTo>
                      <a:pt x="242" y="80"/>
                    </a:lnTo>
                    <a:lnTo>
                      <a:pt x="231" y="80"/>
                    </a:lnTo>
                    <a:lnTo>
                      <a:pt x="220" y="80"/>
                    </a:lnTo>
                    <a:lnTo>
                      <a:pt x="216" y="80"/>
                    </a:lnTo>
                    <a:lnTo>
                      <a:pt x="194" y="96"/>
                    </a:lnTo>
                    <a:lnTo>
                      <a:pt x="187" y="102"/>
                    </a:lnTo>
                    <a:lnTo>
                      <a:pt x="185" y="107"/>
                    </a:lnTo>
                    <a:lnTo>
                      <a:pt x="183" y="128"/>
                    </a:lnTo>
                    <a:lnTo>
                      <a:pt x="181" y="144"/>
                    </a:lnTo>
                    <a:lnTo>
                      <a:pt x="179" y="160"/>
                    </a:lnTo>
                    <a:lnTo>
                      <a:pt x="173" y="166"/>
                    </a:lnTo>
                    <a:lnTo>
                      <a:pt x="158" y="170"/>
                    </a:lnTo>
                    <a:lnTo>
                      <a:pt x="155" y="173"/>
                    </a:lnTo>
                    <a:lnTo>
                      <a:pt x="146" y="188"/>
                    </a:lnTo>
                    <a:lnTo>
                      <a:pt x="142" y="192"/>
                    </a:lnTo>
                    <a:lnTo>
                      <a:pt x="135" y="198"/>
                    </a:lnTo>
                    <a:lnTo>
                      <a:pt x="117" y="209"/>
                    </a:lnTo>
                    <a:lnTo>
                      <a:pt x="115" y="213"/>
                    </a:lnTo>
                    <a:lnTo>
                      <a:pt x="117" y="216"/>
                    </a:lnTo>
                    <a:lnTo>
                      <a:pt x="118" y="219"/>
                    </a:lnTo>
                    <a:lnTo>
                      <a:pt x="122" y="238"/>
                    </a:lnTo>
                    <a:lnTo>
                      <a:pt x="119" y="245"/>
                    </a:lnTo>
                    <a:lnTo>
                      <a:pt x="118" y="246"/>
                    </a:lnTo>
                    <a:lnTo>
                      <a:pt x="113" y="242"/>
                    </a:lnTo>
                    <a:lnTo>
                      <a:pt x="103" y="229"/>
                    </a:lnTo>
                    <a:lnTo>
                      <a:pt x="86" y="209"/>
                    </a:lnTo>
                    <a:lnTo>
                      <a:pt x="85" y="213"/>
                    </a:lnTo>
                    <a:lnTo>
                      <a:pt x="83" y="221"/>
                    </a:lnTo>
                    <a:lnTo>
                      <a:pt x="83" y="223"/>
                    </a:lnTo>
                    <a:lnTo>
                      <a:pt x="88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3" y="240"/>
                    </a:lnTo>
                    <a:lnTo>
                      <a:pt x="97" y="242"/>
                    </a:lnTo>
                    <a:lnTo>
                      <a:pt x="97" y="246"/>
                    </a:lnTo>
                    <a:lnTo>
                      <a:pt x="91" y="251"/>
                    </a:lnTo>
                    <a:lnTo>
                      <a:pt x="81" y="264"/>
                    </a:lnTo>
                    <a:lnTo>
                      <a:pt x="77" y="267"/>
                    </a:lnTo>
                    <a:lnTo>
                      <a:pt x="72" y="263"/>
                    </a:lnTo>
                    <a:lnTo>
                      <a:pt x="69" y="264"/>
                    </a:lnTo>
                    <a:lnTo>
                      <a:pt x="69" y="272"/>
                    </a:lnTo>
                    <a:lnTo>
                      <a:pt x="60" y="278"/>
                    </a:lnTo>
                    <a:lnTo>
                      <a:pt x="60" y="283"/>
                    </a:lnTo>
                    <a:lnTo>
                      <a:pt x="59" y="283"/>
                    </a:lnTo>
                    <a:lnTo>
                      <a:pt x="61" y="288"/>
                    </a:lnTo>
                    <a:lnTo>
                      <a:pt x="66" y="306"/>
                    </a:lnTo>
                    <a:lnTo>
                      <a:pt x="70" y="311"/>
                    </a:lnTo>
                    <a:lnTo>
                      <a:pt x="81" y="320"/>
                    </a:lnTo>
                    <a:lnTo>
                      <a:pt x="86" y="327"/>
                    </a:lnTo>
                    <a:lnTo>
                      <a:pt x="87" y="331"/>
                    </a:lnTo>
                    <a:lnTo>
                      <a:pt x="85" y="353"/>
                    </a:lnTo>
                    <a:lnTo>
                      <a:pt x="88" y="367"/>
                    </a:lnTo>
                    <a:lnTo>
                      <a:pt x="88" y="372"/>
                    </a:lnTo>
                    <a:lnTo>
                      <a:pt x="83" y="380"/>
                    </a:lnTo>
                    <a:lnTo>
                      <a:pt x="81" y="386"/>
                    </a:lnTo>
                    <a:lnTo>
                      <a:pt x="85" y="412"/>
                    </a:lnTo>
                    <a:lnTo>
                      <a:pt x="90" y="431"/>
                    </a:lnTo>
                    <a:lnTo>
                      <a:pt x="90" y="439"/>
                    </a:lnTo>
                    <a:lnTo>
                      <a:pt x="85" y="455"/>
                    </a:lnTo>
                    <a:lnTo>
                      <a:pt x="83" y="462"/>
                    </a:lnTo>
                    <a:lnTo>
                      <a:pt x="85" y="469"/>
                    </a:lnTo>
                    <a:lnTo>
                      <a:pt x="92" y="472"/>
                    </a:lnTo>
                    <a:lnTo>
                      <a:pt x="98" y="473"/>
                    </a:lnTo>
                    <a:lnTo>
                      <a:pt x="103" y="472"/>
                    </a:lnTo>
                    <a:lnTo>
                      <a:pt x="111" y="467"/>
                    </a:lnTo>
                    <a:lnTo>
                      <a:pt x="111" y="472"/>
                    </a:lnTo>
                    <a:lnTo>
                      <a:pt x="111" y="474"/>
                    </a:lnTo>
                    <a:lnTo>
                      <a:pt x="107" y="479"/>
                    </a:lnTo>
                    <a:lnTo>
                      <a:pt x="95" y="490"/>
                    </a:lnTo>
                    <a:lnTo>
                      <a:pt x="81" y="507"/>
                    </a:lnTo>
                    <a:lnTo>
                      <a:pt x="74" y="531"/>
                    </a:lnTo>
                    <a:lnTo>
                      <a:pt x="71" y="533"/>
                    </a:lnTo>
                    <a:lnTo>
                      <a:pt x="69" y="536"/>
                    </a:lnTo>
                    <a:lnTo>
                      <a:pt x="54" y="541"/>
                    </a:lnTo>
                    <a:lnTo>
                      <a:pt x="40" y="539"/>
                    </a:lnTo>
                    <a:lnTo>
                      <a:pt x="37" y="541"/>
                    </a:lnTo>
                    <a:lnTo>
                      <a:pt x="26" y="547"/>
                    </a:lnTo>
                    <a:lnTo>
                      <a:pt x="20" y="560"/>
                    </a:lnTo>
                    <a:lnTo>
                      <a:pt x="18" y="569"/>
                    </a:lnTo>
                    <a:lnTo>
                      <a:pt x="21" y="577"/>
                    </a:lnTo>
                    <a:lnTo>
                      <a:pt x="20" y="584"/>
                    </a:lnTo>
                    <a:lnTo>
                      <a:pt x="7" y="585"/>
                    </a:lnTo>
                    <a:lnTo>
                      <a:pt x="4" y="590"/>
                    </a:lnTo>
                    <a:lnTo>
                      <a:pt x="0" y="596"/>
                    </a:lnTo>
                    <a:lnTo>
                      <a:pt x="0" y="601"/>
                    </a:lnTo>
                    <a:lnTo>
                      <a:pt x="5" y="607"/>
                    </a:lnTo>
                    <a:lnTo>
                      <a:pt x="6" y="611"/>
                    </a:lnTo>
                    <a:lnTo>
                      <a:pt x="9" y="613"/>
                    </a:lnTo>
                    <a:lnTo>
                      <a:pt x="12" y="616"/>
                    </a:lnTo>
                    <a:lnTo>
                      <a:pt x="44" y="629"/>
                    </a:lnTo>
                    <a:lnTo>
                      <a:pt x="74" y="644"/>
                    </a:lnTo>
                    <a:lnTo>
                      <a:pt x="86" y="652"/>
                    </a:lnTo>
                    <a:lnTo>
                      <a:pt x="88" y="657"/>
                    </a:lnTo>
                    <a:lnTo>
                      <a:pt x="91" y="668"/>
                    </a:lnTo>
                    <a:lnTo>
                      <a:pt x="93" y="672"/>
                    </a:lnTo>
                    <a:lnTo>
                      <a:pt x="106" y="673"/>
                    </a:lnTo>
                    <a:lnTo>
                      <a:pt x="114" y="671"/>
                    </a:lnTo>
                    <a:lnTo>
                      <a:pt x="119" y="671"/>
                    </a:lnTo>
                    <a:lnTo>
                      <a:pt x="140" y="673"/>
                    </a:lnTo>
                    <a:lnTo>
                      <a:pt x="150" y="673"/>
                    </a:lnTo>
                    <a:lnTo>
                      <a:pt x="151" y="671"/>
                    </a:lnTo>
                    <a:lnTo>
                      <a:pt x="156" y="665"/>
                    </a:lnTo>
                    <a:lnTo>
                      <a:pt x="161" y="665"/>
                    </a:lnTo>
                    <a:lnTo>
                      <a:pt x="168" y="667"/>
                    </a:lnTo>
                    <a:lnTo>
                      <a:pt x="174" y="673"/>
                    </a:lnTo>
                    <a:lnTo>
                      <a:pt x="181" y="676"/>
                    </a:lnTo>
                    <a:lnTo>
                      <a:pt x="195" y="687"/>
                    </a:lnTo>
                    <a:lnTo>
                      <a:pt x="201" y="687"/>
                    </a:lnTo>
                    <a:lnTo>
                      <a:pt x="205" y="687"/>
                    </a:lnTo>
                    <a:lnTo>
                      <a:pt x="215" y="690"/>
                    </a:lnTo>
                    <a:lnTo>
                      <a:pt x="224" y="693"/>
                    </a:lnTo>
                    <a:lnTo>
                      <a:pt x="230" y="695"/>
                    </a:lnTo>
                    <a:lnTo>
                      <a:pt x="235" y="704"/>
                    </a:lnTo>
                    <a:lnTo>
                      <a:pt x="238" y="708"/>
                    </a:lnTo>
                    <a:lnTo>
                      <a:pt x="248" y="711"/>
                    </a:lnTo>
                    <a:lnTo>
                      <a:pt x="253" y="725"/>
                    </a:lnTo>
                    <a:lnTo>
                      <a:pt x="258" y="733"/>
                    </a:lnTo>
                    <a:lnTo>
                      <a:pt x="264" y="737"/>
                    </a:lnTo>
                    <a:lnTo>
                      <a:pt x="267" y="742"/>
                    </a:lnTo>
                    <a:lnTo>
                      <a:pt x="273" y="743"/>
                    </a:lnTo>
                    <a:lnTo>
                      <a:pt x="278" y="743"/>
                    </a:lnTo>
                    <a:lnTo>
                      <a:pt x="284" y="746"/>
                    </a:lnTo>
                    <a:lnTo>
                      <a:pt x="289" y="749"/>
                    </a:lnTo>
                    <a:lnTo>
                      <a:pt x="292" y="756"/>
                    </a:lnTo>
                    <a:lnTo>
                      <a:pt x="294" y="768"/>
                    </a:lnTo>
                    <a:lnTo>
                      <a:pt x="297" y="776"/>
                    </a:lnTo>
                    <a:lnTo>
                      <a:pt x="298" y="780"/>
                    </a:lnTo>
                    <a:lnTo>
                      <a:pt x="302" y="783"/>
                    </a:lnTo>
                    <a:lnTo>
                      <a:pt x="311" y="783"/>
                    </a:lnTo>
                    <a:lnTo>
                      <a:pt x="316" y="784"/>
                    </a:lnTo>
                    <a:lnTo>
                      <a:pt x="316" y="806"/>
                    </a:lnTo>
                    <a:lnTo>
                      <a:pt x="319" y="811"/>
                    </a:lnTo>
                    <a:lnTo>
                      <a:pt x="324" y="816"/>
                    </a:lnTo>
                    <a:lnTo>
                      <a:pt x="334" y="817"/>
                    </a:lnTo>
                    <a:lnTo>
                      <a:pt x="339" y="816"/>
                    </a:lnTo>
                    <a:lnTo>
                      <a:pt x="353" y="817"/>
                    </a:lnTo>
                    <a:lnTo>
                      <a:pt x="361" y="821"/>
                    </a:lnTo>
                    <a:lnTo>
                      <a:pt x="365" y="821"/>
                    </a:lnTo>
                    <a:lnTo>
                      <a:pt x="372" y="819"/>
                    </a:lnTo>
                    <a:lnTo>
                      <a:pt x="376" y="817"/>
                    </a:lnTo>
                    <a:lnTo>
                      <a:pt x="378" y="813"/>
                    </a:lnTo>
                    <a:lnTo>
                      <a:pt x="382" y="812"/>
                    </a:lnTo>
                    <a:lnTo>
                      <a:pt x="386" y="808"/>
                    </a:lnTo>
                    <a:lnTo>
                      <a:pt x="389" y="807"/>
                    </a:lnTo>
                    <a:lnTo>
                      <a:pt x="398" y="807"/>
                    </a:lnTo>
                    <a:lnTo>
                      <a:pt x="405" y="808"/>
                    </a:lnTo>
                    <a:lnTo>
                      <a:pt x="410" y="813"/>
                    </a:lnTo>
                    <a:lnTo>
                      <a:pt x="418" y="815"/>
                    </a:lnTo>
                    <a:lnTo>
                      <a:pt x="426" y="813"/>
                    </a:lnTo>
                    <a:lnTo>
                      <a:pt x="435" y="807"/>
                    </a:lnTo>
                    <a:lnTo>
                      <a:pt x="437" y="807"/>
                    </a:lnTo>
                    <a:lnTo>
                      <a:pt x="445" y="808"/>
                    </a:lnTo>
                    <a:lnTo>
                      <a:pt x="461" y="815"/>
                    </a:lnTo>
                    <a:lnTo>
                      <a:pt x="477" y="824"/>
                    </a:lnTo>
                    <a:lnTo>
                      <a:pt x="488" y="837"/>
                    </a:lnTo>
                    <a:lnTo>
                      <a:pt x="488" y="842"/>
                    </a:lnTo>
                    <a:lnTo>
                      <a:pt x="484" y="849"/>
                    </a:lnTo>
                    <a:lnTo>
                      <a:pt x="478" y="856"/>
                    </a:lnTo>
                    <a:lnTo>
                      <a:pt x="466" y="869"/>
                    </a:lnTo>
                    <a:lnTo>
                      <a:pt x="458" y="880"/>
                    </a:lnTo>
                    <a:lnTo>
                      <a:pt x="458" y="889"/>
                    </a:lnTo>
                    <a:lnTo>
                      <a:pt x="459" y="892"/>
                    </a:lnTo>
                    <a:lnTo>
                      <a:pt x="464" y="893"/>
                    </a:lnTo>
                    <a:lnTo>
                      <a:pt x="469" y="892"/>
                    </a:lnTo>
                    <a:lnTo>
                      <a:pt x="473" y="893"/>
                    </a:lnTo>
                    <a:lnTo>
                      <a:pt x="478" y="897"/>
                    </a:lnTo>
                    <a:lnTo>
                      <a:pt x="486" y="908"/>
                    </a:lnTo>
                    <a:lnTo>
                      <a:pt x="494" y="909"/>
                    </a:lnTo>
                    <a:lnTo>
                      <a:pt x="495" y="902"/>
                    </a:lnTo>
                    <a:lnTo>
                      <a:pt x="497" y="896"/>
                    </a:lnTo>
                    <a:lnTo>
                      <a:pt x="499" y="881"/>
                    </a:lnTo>
                    <a:lnTo>
                      <a:pt x="501" y="873"/>
                    </a:lnTo>
                    <a:lnTo>
                      <a:pt x="502" y="870"/>
                    </a:lnTo>
                    <a:lnTo>
                      <a:pt x="504" y="858"/>
                    </a:lnTo>
                    <a:lnTo>
                      <a:pt x="506" y="850"/>
                    </a:lnTo>
                    <a:lnTo>
                      <a:pt x="511" y="832"/>
                    </a:lnTo>
                    <a:lnTo>
                      <a:pt x="512" y="831"/>
                    </a:lnTo>
                    <a:lnTo>
                      <a:pt x="522" y="768"/>
                    </a:lnTo>
                    <a:lnTo>
                      <a:pt x="523" y="758"/>
                    </a:lnTo>
                    <a:lnTo>
                      <a:pt x="524" y="752"/>
                    </a:lnTo>
                    <a:lnTo>
                      <a:pt x="517" y="724"/>
                    </a:lnTo>
                    <a:lnTo>
                      <a:pt x="512" y="714"/>
                    </a:lnTo>
                    <a:lnTo>
                      <a:pt x="506" y="708"/>
                    </a:lnTo>
                    <a:lnTo>
                      <a:pt x="494" y="698"/>
                    </a:lnTo>
                    <a:lnTo>
                      <a:pt x="489" y="693"/>
                    </a:lnTo>
                    <a:lnTo>
                      <a:pt x="489" y="655"/>
                    </a:lnTo>
                    <a:lnTo>
                      <a:pt x="494" y="652"/>
                    </a:lnTo>
                    <a:lnTo>
                      <a:pt x="511" y="650"/>
                    </a:lnTo>
                    <a:lnTo>
                      <a:pt x="517" y="647"/>
                    </a:lnTo>
                    <a:lnTo>
                      <a:pt x="528" y="649"/>
                    </a:lnTo>
                    <a:lnTo>
                      <a:pt x="532" y="650"/>
                    </a:lnTo>
                    <a:lnTo>
                      <a:pt x="532" y="652"/>
                    </a:lnTo>
                    <a:lnTo>
                      <a:pt x="538" y="651"/>
                    </a:lnTo>
                    <a:lnTo>
                      <a:pt x="538" y="650"/>
                    </a:lnTo>
                    <a:lnTo>
                      <a:pt x="534" y="640"/>
                    </a:lnTo>
                    <a:lnTo>
                      <a:pt x="533" y="633"/>
                    </a:lnTo>
                    <a:lnTo>
                      <a:pt x="528" y="625"/>
                    </a:lnTo>
                    <a:lnTo>
                      <a:pt x="518" y="627"/>
                    </a:lnTo>
                    <a:lnTo>
                      <a:pt x="516" y="629"/>
                    </a:lnTo>
                    <a:lnTo>
                      <a:pt x="509" y="629"/>
                    </a:lnTo>
                    <a:lnTo>
                      <a:pt x="505" y="624"/>
                    </a:lnTo>
                    <a:lnTo>
                      <a:pt x="501" y="623"/>
                    </a:lnTo>
                    <a:lnTo>
                      <a:pt x="501" y="620"/>
                    </a:lnTo>
                    <a:lnTo>
                      <a:pt x="501" y="620"/>
                    </a:lnTo>
                    <a:lnTo>
                      <a:pt x="501" y="589"/>
                    </a:lnTo>
                    <a:lnTo>
                      <a:pt x="502" y="590"/>
                    </a:lnTo>
                    <a:lnTo>
                      <a:pt x="582" y="590"/>
                    </a:lnTo>
                    <a:lnTo>
                      <a:pt x="586" y="586"/>
                    </a:lnTo>
                    <a:lnTo>
                      <a:pt x="587" y="580"/>
                    </a:lnTo>
                    <a:lnTo>
                      <a:pt x="591" y="575"/>
                    </a:lnTo>
                    <a:lnTo>
                      <a:pt x="593" y="575"/>
                    </a:lnTo>
                    <a:lnTo>
                      <a:pt x="597" y="577"/>
                    </a:lnTo>
                    <a:lnTo>
                      <a:pt x="601" y="584"/>
                    </a:lnTo>
                    <a:lnTo>
                      <a:pt x="603" y="584"/>
                    </a:lnTo>
                    <a:lnTo>
                      <a:pt x="622" y="574"/>
                    </a:lnTo>
                    <a:lnTo>
                      <a:pt x="633" y="574"/>
                    </a:lnTo>
                    <a:lnTo>
                      <a:pt x="638" y="579"/>
                    </a:lnTo>
                    <a:lnTo>
                      <a:pt x="646" y="590"/>
                    </a:lnTo>
                    <a:lnTo>
                      <a:pt x="652" y="619"/>
                    </a:lnTo>
                    <a:lnTo>
                      <a:pt x="662" y="614"/>
                    </a:lnTo>
                    <a:lnTo>
                      <a:pt x="663" y="612"/>
                    </a:lnTo>
                    <a:lnTo>
                      <a:pt x="658" y="603"/>
                    </a:lnTo>
                    <a:lnTo>
                      <a:pt x="656" y="592"/>
                    </a:lnTo>
                    <a:lnTo>
                      <a:pt x="640" y="555"/>
                    </a:lnTo>
                    <a:lnTo>
                      <a:pt x="631" y="544"/>
                    </a:lnTo>
                    <a:lnTo>
                      <a:pt x="614" y="531"/>
                    </a:lnTo>
                    <a:lnTo>
                      <a:pt x="614" y="527"/>
                    </a:lnTo>
                    <a:lnTo>
                      <a:pt x="626" y="516"/>
                    </a:lnTo>
                    <a:lnTo>
                      <a:pt x="631" y="509"/>
                    </a:lnTo>
                    <a:lnTo>
                      <a:pt x="634" y="507"/>
                    </a:lnTo>
                    <a:lnTo>
                      <a:pt x="638" y="504"/>
                    </a:lnTo>
                    <a:lnTo>
                      <a:pt x="640" y="503"/>
                    </a:lnTo>
                    <a:lnTo>
                      <a:pt x="641" y="500"/>
                    </a:lnTo>
                    <a:lnTo>
                      <a:pt x="640" y="493"/>
                    </a:lnTo>
                    <a:lnTo>
                      <a:pt x="638" y="488"/>
                    </a:lnTo>
                    <a:lnTo>
                      <a:pt x="633" y="479"/>
                    </a:lnTo>
                    <a:lnTo>
                      <a:pt x="625" y="471"/>
                    </a:lnTo>
                    <a:lnTo>
                      <a:pt x="618" y="466"/>
                    </a:lnTo>
                    <a:lnTo>
                      <a:pt x="617" y="463"/>
                    </a:lnTo>
                    <a:lnTo>
                      <a:pt x="615" y="453"/>
                    </a:lnTo>
                    <a:lnTo>
                      <a:pt x="613" y="447"/>
                    </a:lnTo>
                    <a:lnTo>
                      <a:pt x="613" y="439"/>
                    </a:lnTo>
                    <a:lnTo>
                      <a:pt x="609" y="431"/>
                    </a:lnTo>
                    <a:lnTo>
                      <a:pt x="609" y="419"/>
                    </a:lnTo>
                    <a:lnTo>
                      <a:pt x="613" y="413"/>
                    </a:lnTo>
                    <a:lnTo>
                      <a:pt x="615" y="403"/>
                    </a:lnTo>
                    <a:lnTo>
                      <a:pt x="615" y="392"/>
                    </a:lnTo>
                    <a:lnTo>
                      <a:pt x="624" y="382"/>
                    </a:lnTo>
                    <a:lnTo>
                      <a:pt x="624" y="369"/>
                    </a:lnTo>
                    <a:lnTo>
                      <a:pt x="626" y="364"/>
                    </a:lnTo>
                    <a:lnTo>
                      <a:pt x="633" y="358"/>
                    </a:lnTo>
                    <a:lnTo>
                      <a:pt x="633" y="353"/>
                    </a:lnTo>
                    <a:lnTo>
                      <a:pt x="630" y="344"/>
                    </a:lnTo>
                    <a:lnTo>
                      <a:pt x="628" y="342"/>
                    </a:lnTo>
                    <a:lnTo>
                      <a:pt x="624" y="342"/>
                    </a:lnTo>
                    <a:lnTo>
                      <a:pt x="614" y="342"/>
                    </a:lnTo>
                    <a:lnTo>
                      <a:pt x="595" y="350"/>
                    </a:lnTo>
                    <a:lnTo>
                      <a:pt x="583" y="353"/>
                    </a:lnTo>
                    <a:lnTo>
                      <a:pt x="576" y="353"/>
                    </a:lnTo>
                    <a:lnTo>
                      <a:pt x="567" y="350"/>
                    </a:lnTo>
                    <a:lnTo>
                      <a:pt x="563" y="349"/>
                    </a:lnTo>
                    <a:lnTo>
                      <a:pt x="558" y="347"/>
                    </a:lnTo>
                    <a:lnTo>
                      <a:pt x="552" y="345"/>
                    </a:lnTo>
                    <a:lnTo>
                      <a:pt x="544" y="348"/>
                    </a:lnTo>
                    <a:lnTo>
                      <a:pt x="542" y="350"/>
                    </a:lnTo>
                    <a:lnTo>
                      <a:pt x="536" y="350"/>
                    </a:lnTo>
                    <a:lnTo>
                      <a:pt x="527" y="350"/>
                    </a:lnTo>
                    <a:lnTo>
                      <a:pt x="523" y="348"/>
                    </a:lnTo>
                    <a:lnTo>
                      <a:pt x="522" y="348"/>
                    </a:lnTo>
                    <a:lnTo>
                      <a:pt x="494" y="307"/>
                    </a:lnTo>
                    <a:lnTo>
                      <a:pt x="493" y="305"/>
                    </a:lnTo>
                    <a:lnTo>
                      <a:pt x="490" y="302"/>
                    </a:lnTo>
                    <a:lnTo>
                      <a:pt x="479" y="301"/>
                    </a:lnTo>
                    <a:lnTo>
                      <a:pt x="473" y="297"/>
                    </a:lnTo>
                    <a:lnTo>
                      <a:pt x="461" y="293"/>
                    </a:lnTo>
                    <a:lnTo>
                      <a:pt x="443" y="294"/>
                    </a:lnTo>
                    <a:lnTo>
                      <a:pt x="425" y="299"/>
                    </a:lnTo>
                    <a:lnTo>
                      <a:pt x="415" y="300"/>
                    </a:lnTo>
                    <a:lnTo>
                      <a:pt x="400" y="299"/>
                    </a:lnTo>
                    <a:lnTo>
                      <a:pt x="383" y="291"/>
                    </a:lnTo>
                    <a:lnTo>
                      <a:pt x="380" y="284"/>
                    </a:lnTo>
                    <a:lnTo>
                      <a:pt x="376" y="283"/>
                    </a:lnTo>
                    <a:lnTo>
                      <a:pt x="364" y="277"/>
                    </a:lnTo>
                    <a:lnTo>
                      <a:pt x="362" y="274"/>
                    </a:lnTo>
                    <a:lnTo>
                      <a:pt x="362" y="241"/>
                    </a:lnTo>
                    <a:lnTo>
                      <a:pt x="360" y="232"/>
                    </a:lnTo>
                    <a:lnTo>
                      <a:pt x="357" y="226"/>
                    </a:lnTo>
                    <a:lnTo>
                      <a:pt x="353" y="223"/>
                    </a:lnTo>
                    <a:lnTo>
                      <a:pt x="351" y="220"/>
                    </a:lnTo>
                    <a:lnTo>
                      <a:pt x="344" y="211"/>
                    </a:lnTo>
                    <a:lnTo>
                      <a:pt x="341" y="208"/>
                    </a:lnTo>
                    <a:lnTo>
                      <a:pt x="338" y="188"/>
                    </a:lnTo>
                    <a:lnTo>
                      <a:pt x="335" y="182"/>
                    </a:lnTo>
                    <a:lnTo>
                      <a:pt x="334" y="180"/>
                    </a:lnTo>
                    <a:lnTo>
                      <a:pt x="310" y="181"/>
                    </a:lnTo>
                    <a:lnTo>
                      <a:pt x="316" y="167"/>
                    </a:lnTo>
                    <a:lnTo>
                      <a:pt x="324" y="152"/>
                    </a:lnTo>
                    <a:lnTo>
                      <a:pt x="337" y="107"/>
                    </a:lnTo>
                    <a:lnTo>
                      <a:pt x="350" y="85"/>
                    </a:lnTo>
                    <a:lnTo>
                      <a:pt x="375" y="62"/>
                    </a:lnTo>
                    <a:lnTo>
                      <a:pt x="378" y="57"/>
                    </a:lnTo>
                    <a:lnTo>
                      <a:pt x="383" y="47"/>
                    </a:lnTo>
                    <a:lnTo>
                      <a:pt x="389" y="41"/>
                    </a:lnTo>
                    <a:lnTo>
                      <a:pt x="404" y="35"/>
                    </a:lnTo>
                    <a:lnTo>
                      <a:pt x="419" y="3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5" name="任意多边形: 形状 304"/>
              <p:cNvSpPr>
                <a:spLocks noChangeAspect="1"/>
              </p:cNvSpPr>
              <p:nvPr/>
            </p:nvSpPr>
            <p:spPr bwMode="gray">
              <a:xfrm>
                <a:off x="1751" y="2592"/>
                <a:ext cx="132" cy="151"/>
              </a:xfrm>
              <a:custGeom>
                <a:avLst/>
                <a:gdLst/>
                <a:ahLst/>
                <a:cxnLst>
                  <a:cxn ang="0">
                    <a:pos x="29" y="74"/>
                  </a:cxn>
                  <a:cxn ang="0">
                    <a:pos x="109" y="59"/>
                  </a:cxn>
                  <a:cxn ang="0">
                    <a:pos x="164" y="7"/>
                  </a:cxn>
                  <a:cxn ang="0">
                    <a:pos x="232" y="1"/>
                  </a:cxn>
                  <a:cxn ang="0">
                    <a:pos x="243" y="60"/>
                  </a:cxn>
                  <a:cxn ang="0">
                    <a:pos x="234" y="88"/>
                  </a:cxn>
                  <a:cxn ang="0">
                    <a:pos x="283" y="151"/>
                  </a:cxn>
                  <a:cxn ang="0">
                    <a:pos x="348" y="161"/>
                  </a:cxn>
                  <a:cxn ang="0">
                    <a:pos x="372" y="183"/>
                  </a:cxn>
                  <a:cxn ang="0">
                    <a:pos x="441" y="211"/>
                  </a:cxn>
                  <a:cxn ang="0">
                    <a:pos x="487" y="222"/>
                  </a:cxn>
                  <a:cxn ang="0">
                    <a:pos x="507" y="268"/>
                  </a:cxn>
                  <a:cxn ang="0">
                    <a:pos x="512" y="307"/>
                  </a:cxn>
                  <a:cxn ang="0">
                    <a:pos x="511" y="334"/>
                  </a:cxn>
                  <a:cxn ang="0">
                    <a:pos x="550" y="370"/>
                  </a:cxn>
                  <a:cxn ang="0">
                    <a:pos x="616" y="373"/>
                  </a:cxn>
                  <a:cxn ang="0">
                    <a:pos x="616" y="399"/>
                  </a:cxn>
                  <a:cxn ang="0">
                    <a:pos x="641" y="434"/>
                  </a:cxn>
                  <a:cxn ang="0">
                    <a:pos x="658" y="500"/>
                  </a:cxn>
                  <a:cxn ang="0">
                    <a:pos x="644" y="555"/>
                  </a:cxn>
                  <a:cxn ang="0">
                    <a:pos x="647" y="586"/>
                  </a:cxn>
                  <a:cxn ang="0">
                    <a:pos x="631" y="585"/>
                  </a:cxn>
                  <a:cxn ang="0">
                    <a:pos x="595" y="544"/>
                  </a:cxn>
                  <a:cxn ang="0">
                    <a:pos x="504" y="549"/>
                  </a:cxn>
                  <a:cxn ang="0">
                    <a:pos x="426" y="576"/>
                  </a:cxn>
                  <a:cxn ang="0">
                    <a:pos x="401" y="628"/>
                  </a:cxn>
                  <a:cxn ang="0">
                    <a:pos x="391" y="705"/>
                  </a:cxn>
                  <a:cxn ang="0">
                    <a:pos x="362" y="706"/>
                  </a:cxn>
                  <a:cxn ang="0">
                    <a:pos x="315" y="701"/>
                  </a:cxn>
                  <a:cxn ang="0">
                    <a:pos x="297" y="735"/>
                  </a:cxn>
                  <a:cxn ang="0">
                    <a:pos x="281" y="726"/>
                  </a:cxn>
                  <a:cxn ang="0">
                    <a:pos x="250" y="710"/>
                  </a:cxn>
                  <a:cxn ang="0">
                    <a:pos x="202" y="695"/>
                  </a:cxn>
                  <a:cxn ang="0">
                    <a:pos x="176" y="708"/>
                  </a:cxn>
                  <a:cxn ang="0">
                    <a:pos x="149" y="737"/>
                  </a:cxn>
                  <a:cxn ang="0">
                    <a:pos x="126" y="752"/>
                  </a:cxn>
                  <a:cxn ang="0">
                    <a:pos x="94" y="751"/>
                  </a:cxn>
                  <a:cxn ang="0">
                    <a:pos x="86" y="711"/>
                  </a:cxn>
                  <a:cxn ang="0">
                    <a:pos x="77" y="652"/>
                  </a:cxn>
                  <a:cxn ang="0">
                    <a:pos x="61" y="626"/>
                  </a:cxn>
                  <a:cxn ang="0">
                    <a:pos x="55" y="602"/>
                  </a:cxn>
                  <a:cxn ang="0">
                    <a:pos x="51" y="579"/>
                  </a:cxn>
                  <a:cxn ang="0">
                    <a:pos x="57" y="564"/>
                  </a:cxn>
                  <a:cxn ang="0">
                    <a:pos x="54" y="536"/>
                  </a:cxn>
                  <a:cxn ang="0">
                    <a:pos x="29" y="480"/>
                  </a:cxn>
                  <a:cxn ang="0">
                    <a:pos x="7" y="443"/>
                  </a:cxn>
                  <a:cxn ang="0">
                    <a:pos x="1" y="431"/>
                  </a:cxn>
                  <a:cxn ang="0">
                    <a:pos x="36" y="373"/>
                  </a:cxn>
                  <a:cxn ang="0">
                    <a:pos x="20" y="357"/>
                  </a:cxn>
                  <a:cxn ang="0">
                    <a:pos x="17" y="328"/>
                  </a:cxn>
                  <a:cxn ang="0">
                    <a:pos x="29" y="303"/>
                  </a:cxn>
                  <a:cxn ang="0">
                    <a:pos x="22" y="276"/>
                  </a:cxn>
                  <a:cxn ang="0">
                    <a:pos x="33" y="231"/>
                  </a:cxn>
                  <a:cxn ang="0">
                    <a:pos x="40" y="166"/>
                  </a:cxn>
                  <a:cxn ang="0">
                    <a:pos x="35" y="129"/>
                  </a:cxn>
                </a:cxnLst>
                <a:rect l="0" t="0" r="r" b="b"/>
                <a:pathLst>
                  <a:path w="658" h="754">
                    <a:moveTo>
                      <a:pt x="1" y="70"/>
                    </a:moveTo>
                    <a:lnTo>
                      <a:pt x="3" y="68"/>
                    </a:lnTo>
                    <a:lnTo>
                      <a:pt x="11" y="68"/>
                    </a:lnTo>
                    <a:lnTo>
                      <a:pt x="29" y="74"/>
                    </a:lnTo>
                    <a:lnTo>
                      <a:pt x="70" y="75"/>
                    </a:lnTo>
                    <a:lnTo>
                      <a:pt x="78" y="71"/>
                    </a:lnTo>
                    <a:lnTo>
                      <a:pt x="83" y="68"/>
                    </a:lnTo>
                    <a:lnTo>
                      <a:pt x="109" y="59"/>
                    </a:lnTo>
                    <a:lnTo>
                      <a:pt x="116" y="55"/>
                    </a:lnTo>
                    <a:lnTo>
                      <a:pt x="141" y="33"/>
                    </a:lnTo>
                    <a:lnTo>
                      <a:pt x="158" y="14"/>
                    </a:lnTo>
                    <a:lnTo>
                      <a:pt x="164" y="7"/>
                    </a:lnTo>
                    <a:lnTo>
                      <a:pt x="180" y="4"/>
                    </a:lnTo>
                    <a:lnTo>
                      <a:pt x="186" y="4"/>
                    </a:lnTo>
                    <a:lnTo>
                      <a:pt x="213" y="0"/>
                    </a:lnTo>
                    <a:lnTo>
                      <a:pt x="232" y="1"/>
                    </a:lnTo>
                    <a:lnTo>
                      <a:pt x="235" y="4"/>
                    </a:lnTo>
                    <a:lnTo>
                      <a:pt x="240" y="11"/>
                    </a:lnTo>
                    <a:lnTo>
                      <a:pt x="243" y="28"/>
                    </a:lnTo>
                    <a:lnTo>
                      <a:pt x="243" y="60"/>
                    </a:lnTo>
                    <a:lnTo>
                      <a:pt x="242" y="70"/>
                    </a:lnTo>
                    <a:lnTo>
                      <a:pt x="237" y="77"/>
                    </a:lnTo>
                    <a:lnTo>
                      <a:pt x="235" y="81"/>
                    </a:lnTo>
                    <a:lnTo>
                      <a:pt x="234" y="88"/>
                    </a:lnTo>
                    <a:lnTo>
                      <a:pt x="240" y="112"/>
                    </a:lnTo>
                    <a:lnTo>
                      <a:pt x="249" y="125"/>
                    </a:lnTo>
                    <a:lnTo>
                      <a:pt x="256" y="131"/>
                    </a:lnTo>
                    <a:lnTo>
                      <a:pt x="283" y="151"/>
                    </a:lnTo>
                    <a:lnTo>
                      <a:pt x="296" y="155"/>
                    </a:lnTo>
                    <a:lnTo>
                      <a:pt x="313" y="157"/>
                    </a:lnTo>
                    <a:lnTo>
                      <a:pt x="332" y="157"/>
                    </a:lnTo>
                    <a:lnTo>
                      <a:pt x="348" y="161"/>
                    </a:lnTo>
                    <a:lnTo>
                      <a:pt x="355" y="167"/>
                    </a:lnTo>
                    <a:lnTo>
                      <a:pt x="356" y="171"/>
                    </a:lnTo>
                    <a:lnTo>
                      <a:pt x="363" y="179"/>
                    </a:lnTo>
                    <a:lnTo>
                      <a:pt x="372" y="183"/>
                    </a:lnTo>
                    <a:lnTo>
                      <a:pt x="410" y="193"/>
                    </a:lnTo>
                    <a:lnTo>
                      <a:pt x="426" y="208"/>
                    </a:lnTo>
                    <a:lnTo>
                      <a:pt x="431" y="211"/>
                    </a:lnTo>
                    <a:lnTo>
                      <a:pt x="441" y="211"/>
                    </a:lnTo>
                    <a:lnTo>
                      <a:pt x="450" y="209"/>
                    </a:lnTo>
                    <a:lnTo>
                      <a:pt x="455" y="209"/>
                    </a:lnTo>
                    <a:lnTo>
                      <a:pt x="468" y="211"/>
                    </a:lnTo>
                    <a:lnTo>
                      <a:pt x="487" y="222"/>
                    </a:lnTo>
                    <a:lnTo>
                      <a:pt x="493" y="227"/>
                    </a:lnTo>
                    <a:lnTo>
                      <a:pt x="501" y="238"/>
                    </a:lnTo>
                    <a:lnTo>
                      <a:pt x="506" y="253"/>
                    </a:lnTo>
                    <a:lnTo>
                      <a:pt x="507" y="268"/>
                    </a:lnTo>
                    <a:lnTo>
                      <a:pt x="511" y="276"/>
                    </a:lnTo>
                    <a:lnTo>
                      <a:pt x="514" y="281"/>
                    </a:lnTo>
                    <a:lnTo>
                      <a:pt x="514" y="290"/>
                    </a:lnTo>
                    <a:lnTo>
                      <a:pt x="512" y="307"/>
                    </a:lnTo>
                    <a:lnTo>
                      <a:pt x="503" y="308"/>
                    </a:lnTo>
                    <a:lnTo>
                      <a:pt x="503" y="312"/>
                    </a:lnTo>
                    <a:lnTo>
                      <a:pt x="504" y="317"/>
                    </a:lnTo>
                    <a:lnTo>
                      <a:pt x="511" y="334"/>
                    </a:lnTo>
                    <a:lnTo>
                      <a:pt x="518" y="356"/>
                    </a:lnTo>
                    <a:lnTo>
                      <a:pt x="524" y="369"/>
                    </a:lnTo>
                    <a:lnTo>
                      <a:pt x="539" y="369"/>
                    </a:lnTo>
                    <a:lnTo>
                      <a:pt x="550" y="370"/>
                    </a:lnTo>
                    <a:lnTo>
                      <a:pt x="563" y="370"/>
                    </a:lnTo>
                    <a:lnTo>
                      <a:pt x="568" y="372"/>
                    </a:lnTo>
                    <a:lnTo>
                      <a:pt x="611" y="372"/>
                    </a:lnTo>
                    <a:lnTo>
                      <a:pt x="616" y="373"/>
                    </a:lnTo>
                    <a:lnTo>
                      <a:pt x="619" y="376"/>
                    </a:lnTo>
                    <a:lnTo>
                      <a:pt x="620" y="381"/>
                    </a:lnTo>
                    <a:lnTo>
                      <a:pt x="619" y="391"/>
                    </a:lnTo>
                    <a:lnTo>
                      <a:pt x="616" y="399"/>
                    </a:lnTo>
                    <a:lnTo>
                      <a:pt x="616" y="405"/>
                    </a:lnTo>
                    <a:lnTo>
                      <a:pt x="620" y="425"/>
                    </a:lnTo>
                    <a:lnTo>
                      <a:pt x="638" y="431"/>
                    </a:lnTo>
                    <a:lnTo>
                      <a:pt x="641" y="434"/>
                    </a:lnTo>
                    <a:lnTo>
                      <a:pt x="644" y="448"/>
                    </a:lnTo>
                    <a:lnTo>
                      <a:pt x="656" y="467"/>
                    </a:lnTo>
                    <a:lnTo>
                      <a:pt x="658" y="477"/>
                    </a:lnTo>
                    <a:lnTo>
                      <a:pt x="658" y="500"/>
                    </a:lnTo>
                    <a:lnTo>
                      <a:pt x="657" y="529"/>
                    </a:lnTo>
                    <a:lnTo>
                      <a:pt x="656" y="533"/>
                    </a:lnTo>
                    <a:lnTo>
                      <a:pt x="649" y="544"/>
                    </a:lnTo>
                    <a:lnTo>
                      <a:pt x="644" y="555"/>
                    </a:lnTo>
                    <a:lnTo>
                      <a:pt x="644" y="561"/>
                    </a:lnTo>
                    <a:lnTo>
                      <a:pt x="644" y="569"/>
                    </a:lnTo>
                    <a:lnTo>
                      <a:pt x="646" y="574"/>
                    </a:lnTo>
                    <a:lnTo>
                      <a:pt x="647" y="586"/>
                    </a:lnTo>
                    <a:lnTo>
                      <a:pt x="646" y="587"/>
                    </a:lnTo>
                    <a:lnTo>
                      <a:pt x="638" y="590"/>
                    </a:lnTo>
                    <a:lnTo>
                      <a:pt x="637" y="591"/>
                    </a:lnTo>
                    <a:lnTo>
                      <a:pt x="631" y="585"/>
                    </a:lnTo>
                    <a:lnTo>
                      <a:pt x="630" y="581"/>
                    </a:lnTo>
                    <a:lnTo>
                      <a:pt x="615" y="560"/>
                    </a:lnTo>
                    <a:lnTo>
                      <a:pt x="605" y="552"/>
                    </a:lnTo>
                    <a:lnTo>
                      <a:pt x="595" y="544"/>
                    </a:lnTo>
                    <a:lnTo>
                      <a:pt x="582" y="541"/>
                    </a:lnTo>
                    <a:lnTo>
                      <a:pt x="539" y="541"/>
                    </a:lnTo>
                    <a:lnTo>
                      <a:pt x="535" y="541"/>
                    </a:lnTo>
                    <a:lnTo>
                      <a:pt x="504" y="549"/>
                    </a:lnTo>
                    <a:lnTo>
                      <a:pt x="501" y="549"/>
                    </a:lnTo>
                    <a:lnTo>
                      <a:pt x="447" y="566"/>
                    </a:lnTo>
                    <a:lnTo>
                      <a:pt x="428" y="570"/>
                    </a:lnTo>
                    <a:lnTo>
                      <a:pt x="426" y="576"/>
                    </a:lnTo>
                    <a:lnTo>
                      <a:pt x="423" y="591"/>
                    </a:lnTo>
                    <a:lnTo>
                      <a:pt x="412" y="607"/>
                    </a:lnTo>
                    <a:lnTo>
                      <a:pt x="401" y="625"/>
                    </a:lnTo>
                    <a:lnTo>
                      <a:pt x="401" y="628"/>
                    </a:lnTo>
                    <a:lnTo>
                      <a:pt x="401" y="654"/>
                    </a:lnTo>
                    <a:lnTo>
                      <a:pt x="402" y="658"/>
                    </a:lnTo>
                    <a:lnTo>
                      <a:pt x="402" y="665"/>
                    </a:lnTo>
                    <a:lnTo>
                      <a:pt x="391" y="705"/>
                    </a:lnTo>
                    <a:lnTo>
                      <a:pt x="383" y="720"/>
                    </a:lnTo>
                    <a:lnTo>
                      <a:pt x="375" y="716"/>
                    </a:lnTo>
                    <a:lnTo>
                      <a:pt x="369" y="711"/>
                    </a:lnTo>
                    <a:lnTo>
                      <a:pt x="362" y="706"/>
                    </a:lnTo>
                    <a:lnTo>
                      <a:pt x="359" y="705"/>
                    </a:lnTo>
                    <a:lnTo>
                      <a:pt x="351" y="704"/>
                    </a:lnTo>
                    <a:lnTo>
                      <a:pt x="334" y="704"/>
                    </a:lnTo>
                    <a:lnTo>
                      <a:pt x="315" y="701"/>
                    </a:lnTo>
                    <a:lnTo>
                      <a:pt x="307" y="701"/>
                    </a:lnTo>
                    <a:lnTo>
                      <a:pt x="304" y="705"/>
                    </a:lnTo>
                    <a:lnTo>
                      <a:pt x="300" y="724"/>
                    </a:lnTo>
                    <a:lnTo>
                      <a:pt x="297" y="735"/>
                    </a:lnTo>
                    <a:lnTo>
                      <a:pt x="296" y="741"/>
                    </a:lnTo>
                    <a:lnTo>
                      <a:pt x="293" y="741"/>
                    </a:lnTo>
                    <a:lnTo>
                      <a:pt x="282" y="730"/>
                    </a:lnTo>
                    <a:lnTo>
                      <a:pt x="281" y="726"/>
                    </a:lnTo>
                    <a:lnTo>
                      <a:pt x="278" y="725"/>
                    </a:lnTo>
                    <a:lnTo>
                      <a:pt x="275" y="719"/>
                    </a:lnTo>
                    <a:lnTo>
                      <a:pt x="271" y="715"/>
                    </a:lnTo>
                    <a:lnTo>
                      <a:pt x="250" y="710"/>
                    </a:lnTo>
                    <a:lnTo>
                      <a:pt x="245" y="710"/>
                    </a:lnTo>
                    <a:lnTo>
                      <a:pt x="237" y="708"/>
                    </a:lnTo>
                    <a:lnTo>
                      <a:pt x="211" y="708"/>
                    </a:lnTo>
                    <a:lnTo>
                      <a:pt x="202" y="695"/>
                    </a:lnTo>
                    <a:lnTo>
                      <a:pt x="196" y="689"/>
                    </a:lnTo>
                    <a:lnTo>
                      <a:pt x="192" y="689"/>
                    </a:lnTo>
                    <a:lnTo>
                      <a:pt x="189" y="690"/>
                    </a:lnTo>
                    <a:lnTo>
                      <a:pt x="176" y="708"/>
                    </a:lnTo>
                    <a:lnTo>
                      <a:pt x="165" y="716"/>
                    </a:lnTo>
                    <a:lnTo>
                      <a:pt x="157" y="725"/>
                    </a:lnTo>
                    <a:lnTo>
                      <a:pt x="151" y="733"/>
                    </a:lnTo>
                    <a:lnTo>
                      <a:pt x="149" y="737"/>
                    </a:lnTo>
                    <a:lnTo>
                      <a:pt x="143" y="747"/>
                    </a:lnTo>
                    <a:lnTo>
                      <a:pt x="138" y="752"/>
                    </a:lnTo>
                    <a:lnTo>
                      <a:pt x="136" y="752"/>
                    </a:lnTo>
                    <a:lnTo>
                      <a:pt x="126" y="752"/>
                    </a:lnTo>
                    <a:lnTo>
                      <a:pt x="120" y="754"/>
                    </a:lnTo>
                    <a:lnTo>
                      <a:pt x="108" y="754"/>
                    </a:lnTo>
                    <a:lnTo>
                      <a:pt x="101" y="754"/>
                    </a:lnTo>
                    <a:lnTo>
                      <a:pt x="94" y="751"/>
                    </a:lnTo>
                    <a:lnTo>
                      <a:pt x="94" y="749"/>
                    </a:lnTo>
                    <a:lnTo>
                      <a:pt x="90" y="737"/>
                    </a:lnTo>
                    <a:lnTo>
                      <a:pt x="90" y="733"/>
                    </a:lnTo>
                    <a:lnTo>
                      <a:pt x="86" y="711"/>
                    </a:lnTo>
                    <a:lnTo>
                      <a:pt x="86" y="693"/>
                    </a:lnTo>
                    <a:lnTo>
                      <a:pt x="83" y="671"/>
                    </a:lnTo>
                    <a:lnTo>
                      <a:pt x="77" y="661"/>
                    </a:lnTo>
                    <a:lnTo>
                      <a:pt x="77" y="652"/>
                    </a:lnTo>
                    <a:lnTo>
                      <a:pt x="74" y="639"/>
                    </a:lnTo>
                    <a:lnTo>
                      <a:pt x="73" y="635"/>
                    </a:lnTo>
                    <a:lnTo>
                      <a:pt x="66" y="628"/>
                    </a:lnTo>
                    <a:lnTo>
                      <a:pt x="61" y="626"/>
                    </a:lnTo>
                    <a:lnTo>
                      <a:pt x="58" y="623"/>
                    </a:lnTo>
                    <a:lnTo>
                      <a:pt x="58" y="615"/>
                    </a:lnTo>
                    <a:lnTo>
                      <a:pt x="58" y="607"/>
                    </a:lnTo>
                    <a:lnTo>
                      <a:pt x="55" y="602"/>
                    </a:lnTo>
                    <a:lnTo>
                      <a:pt x="47" y="598"/>
                    </a:lnTo>
                    <a:lnTo>
                      <a:pt x="47" y="592"/>
                    </a:lnTo>
                    <a:lnTo>
                      <a:pt x="50" y="580"/>
                    </a:lnTo>
                    <a:lnTo>
                      <a:pt x="51" y="579"/>
                    </a:lnTo>
                    <a:lnTo>
                      <a:pt x="58" y="575"/>
                    </a:lnTo>
                    <a:lnTo>
                      <a:pt x="61" y="574"/>
                    </a:lnTo>
                    <a:lnTo>
                      <a:pt x="61" y="570"/>
                    </a:lnTo>
                    <a:lnTo>
                      <a:pt x="57" y="564"/>
                    </a:lnTo>
                    <a:lnTo>
                      <a:pt x="58" y="558"/>
                    </a:lnTo>
                    <a:lnTo>
                      <a:pt x="62" y="553"/>
                    </a:lnTo>
                    <a:lnTo>
                      <a:pt x="61" y="543"/>
                    </a:lnTo>
                    <a:lnTo>
                      <a:pt x="54" y="536"/>
                    </a:lnTo>
                    <a:lnTo>
                      <a:pt x="41" y="526"/>
                    </a:lnTo>
                    <a:lnTo>
                      <a:pt x="36" y="521"/>
                    </a:lnTo>
                    <a:lnTo>
                      <a:pt x="33" y="512"/>
                    </a:lnTo>
                    <a:lnTo>
                      <a:pt x="29" y="480"/>
                    </a:lnTo>
                    <a:lnTo>
                      <a:pt x="29" y="470"/>
                    </a:lnTo>
                    <a:lnTo>
                      <a:pt x="22" y="461"/>
                    </a:lnTo>
                    <a:lnTo>
                      <a:pt x="18" y="457"/>
                    </a:lnTo>
                    <a:lnTo>
                      <a:pt x="7" y="443"/>
                    </a:lnTo>
                    <a:lnTo>
                      <a:pt x="4" y="443"/>
                    </a:lnTo>
                    <a:lnTo>
                      <a:pt x="2" y="439"/>
                    </a:lnTo>
                    <a:lnTo>
                      <a:pt x="0" y="437"/>
                    </a:lnTo>
                    <a:lnTo>
                      <a:pt x="1" y="431"/>
                    </a:lnTo>
                    <a:lnTo>
                      <a:pt x="12" y="412"/>
                    </a:lnTo>
                    <a:lnTo>
                      <a:pt x="23" y="400"/>
                    </a:lnTo>
                    <a:lnTo>
                      <a:pt x="35" y="383"/>
                    </a:lnTo>
                    <a:lnTo>
                      <a:pt x="36" y="373"/>
                    </a:lnTo>
                    <a:lnTo>
                      <a:pt x="35" y="370"/>
                    </a:lnTo>
                    <a:lnTo>
                      <a:pt x="29" y="365"/>
                    </a:lnTo>
                    <a:lnTo>
                      <a:pt x="24" y="362"/>
                    </a:lnTo>
                    <a:lnTo>
                      <a:pt x="20" y="357"/>
                    </a:lnTo>
                    <a:lnTo>
                      <a:pt x="18" y="356"/>
                    </a:lnTo>
                    <a:lnTo>
                      <a:pt x="17" y="350"/>
                    </a:lnTo>
                    <a:lnTo>
                      <a:pt x="15" y="342"/>
                    </a:lnTo>
                    <a:lnTo>
                      <a:pt x="17" y="328"/>
                    </a:lnTo>
                    <a:lnTo>
                      <a:pt x="22" y="319"/>
                    </a:lnTo>
                    <a:lnTo>
                      <a:pt x="27" y="316"/>
                    </a:lnTo>
                    <a:lnTo>
                      <a:pt x="29" y="308"/>
                    </a:lnTo>
                    <a:lnTo>
                      <a:pt x="29" y="303"/>
                    </a:lnTo>
                    <a:lnTo>
                      <a:pt x="27" y="297"/>
                    </a:lnTo>
                    <a:lnTo>
                      <a:pt x="18" y="286"/>
                    </a:lnTo>
                    <a:lnTo>
                      <a:pt x="18" y="283"/>
                    </a:lnTo>
                    <a:lnTo>
                      <a:pt x="22" y="276"/>
                    </a:lnTo>
                    <a:lnTo>
                      <a:pt x="35" y="270"/>
                    </a:lnTo>
                    <a:lnTo>
                      <a:pt x="36" y="268"/>
                    </a:lnTo>
                    <a:lnTo>
                      <a:pt x="36" y="249"/>
                    </a:lnTo>
                    <a:lnTo>
                      <a:pt x="33" y="231"/>
                    </a:lnTo>
                    <a:lnTo>
                      <a:pt x="33" y="220"/>
                    </a:lnTo>
                    <a:lnTo>
                      <a:pt x="35" y="201"/>
                    </a:lnTo>
                    <a:lnTo>
                      <a:pt x="35" y="177"/>
                    </a:lnTo>
                    <a:lnTo>
                      <a:pt x="40" y="166"/>
                    </a:lnTo>
                    <a:lnTo>
                      <a:pt x="47" y="157"/>
                    </a:lnTo>
                    <a:lnTo>
                      <a:pt x="50" y="155"/>
                    </a:lnTo>
                    <a:lnTo>
                      <a:pt x="50" y="152"/>
                    </a:lnTo>
                    <a:lnTo>
                      <a:pt x="35" y="129"/>
                    </a:lnTo>
                    <a:lnTo>
                      <a:pt x="1" y="7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6" name="任意多边形: 形状 305"/>
              <p:cNvSpPr>
                <a:spLocks noChangeAspect="1"/>
              </p:cNvSpPr>
              <p:nvPr/>
            </p:nvSpPr>
            <p:spPr bwMode="gray">
              <a:xfrm>
                <a:off x="1874" y="2831"/>
                <a:ext cx="59" cy="63"/>
              </a:xfrm>
              <a:custGeom>
                <a:avLst/>
                <a:gdLst/>
                <a:ahLst/>
                <a:cxnLst>
                  <a:cxn ang="0">
                    <a:pos x="2" y="252"/>
                  </a:cxn>
                  <a:cxn ang="0">
                    <a:pos x="26" y="272"/>
                  </a:cxn>
                  <a:cxn ang="0">
                    <a:pos x="56" y="283"/>
                  </a:cxn>
                  <a:cxn ang="0">
                    <a:pos x="91" y="297"/>
                  </a:cxn>
                  <a:cxn ang="0">
                    <a:pos x="115" y="304"/>
                  </a:cxn>
                  <a:cxn ang="0">
                    <a:pos x="129" y="310"/>
                  </a:cxn>
                  <a:cxn ang="0">
                    <a:pos x="162" y="307"/>
                  </a:cxn>
                  <a:cxn ang="0">
                    <a:pos x="197" y="314"/>
                  </a:cxn>
                  <a:cxn ang="0">
                    <a:pos x="225" y="303"/>
                  </a:cxn>
                  <a:cxn ang="0">
                    <a:pos x="246" y="283"/>
                  </a:cxn>
                  <a:cxn ang="0">
                    <a:pos x="253" y="272"/>
                  </a:cxn>
                  <a:cxn ang="0">
                    <a:pos x="268" y="253"/>
                  </a:cxn>
                  <a:cxn ang="0">
                    <a:pos x="276" y="236"/>
                  </a:cxn>
                  <a:cxn ang="0">
                    <a:pos x="271" y="229"/>
                  </a:cxn>
                  <a:cxn ang="0">
                    <a:pos x="274" y="199"/>
                  </a:cxn>
                  <a:cxn ang="0">
                    <a:pos x="281" y="184"/>
                  </a:cxn>
                  <a:cxn ang="0">
                    <a:pos x="286" y="175"/>
                  </a:cxn>
                  <a:cxn ang="0">
                    <a:pos x="292" y="172"/>
                  </a:cxn>
                  <a:cxn ang="0">
                    <a:pos x="267" y="148"/>
                  </a:cxn>
                  <a:cxn ang="0">
                    <a:pos x="260" y="126"/>
                  </a:cxn>
                  <a:cxn ang="0">
                    <a:pos x="242" y="113"/>
                  </a:cxn>
                  <a:cxn ang="0">
                    <a:pos x="228" y="108"/>
                  </a:cxn>
                  <a:cxn ang="0">
                    <a:pos x="215" y="91"/>
                  </a:cxn>
                  <a:cxn ang="0">
                    <a:pos x="200" y="86"/>
                  </a:cxn>
                  <a:cxn ang="0">
                    <a:pos x="185" y="77"/>
                  </a:cxn>
                  <a:cxn ang="0">
                    <a:pos x="178" y="73"/>
                  </a:cxn>
                  <a:cxn ang="0">
                    <a:pos x="166" y="55"/>
                  </a:cxn>
                  <a:cxn ang="0">
                    <a:pos x="160" y="48"/>
                  </a:cxn>
                  <a:cxn ang="0">
                    <a:pos x="142" y="60"/>
                  </a:cxn>
                  <a:cxn ang="0">
                    <a:pos x="133" y="50"/>
                  </a:cxn>
                  <a:cxn ang="0">
                    <a:pos x="119" y="27"/>
                  </a:cxn>
                  <a:cxn ang="0">
                    <a:pos x="103" y="12"/>
                  </a:cxn>
                  <a:cxn ang="0">
                    <a:pos x="85" y="0"/>
                  </a:cxn>
                  <a:cxn ang="0">
                    <a:pos x="75" y="2"/>
                  </a:cxn>
                  <a:cxn ang="0">
                    <a:pos x="64" y="12"/>
                  </a:cxn>
                  <a:cxn ang="0">
                    <a:pos x="44" y="16"/>
                  </a:cxn>
                  <a:cxn ang="0">
                    <a:pos x="33" y="27"/>
                  </a:cxn>
                  <a:cxn ang="0">
                    <a:pos x="31" y="72"/>
                  </a:cxn>
                  <a:cxn ang="0">
                    <a:pos x="29" y="97"/>
                  </a:cxn>
                  <a:cxn ang="0">
                    <a:pos x="20" y="172"/>
                  </a:cxn>
                  <a:cxn ang="0">
                    <a:pos x="16" y="188"/>
                  </a:cxn>
                  <a:cxn ang="0">
                    <a:pos x="5" y="210"/>
                  </a:cxn>
                  <a:cxn ang="0">
                    <a:pos x="0" y="252"/>
                  </a:cxn>
                </a:cxnLst>
                <a:rect l="0" t="0" r="r" b="b"/>
                <a:pathLst>
                  <a:path w="292" h="314">
                    <a:moveTo>
                      <a:pt x="0" y="252"/>
                    </a:moveTo>
                    <a:lnTo>
                      <a:pt x="2" y="252"/>
                    </a:lnTo>
                    <a:lnTo>
                      <a:pt x="9" y="253"/>
                    </a:lnTo>
                    <a:lnTo>
                      <a:pt x="26" y="272"/>
                    </a:lnTo>
                    <a:lnTo>
                      <a:pt x="29" y="281"/>
                    </a:lnTo>
                    <a:lnTo>
                      <a:pt x="56" y="283"/>
                    </a:lnTo>
                    <a:lnTo>
                      <a:pt x="66" y="283"/>
                    </a:lnTo>
                    <a:lnTo>
                      <a:pt x="91" y="297"/>
                    </a:lnTo>
                    <a:lnTo>
                      <a:pt x="104" y="302"/>
                    </a:lnTo>
                    <a:lnTo>
                      <a:pt x="115" y="304"/>
                    </a:lnTo>
                    <a:lnTo>
                      <a:pt x="123" y="309"/>
                    </a:lnTo>
                    <a:lnTo>
                      <a:pt x="129" y="310"/>
                    </a:lnTo>
                    <a:lnTo>
                      <a:pt x="149" y="307"/>
                    </a:lnTo>
                    <a:lnTo>
                      <a:pt x="162" y="307"/>
                    </a:lnTo>
                    <a:lnTo>
                      <a:pt x="183" y="310"/>
                    </a:lnTo>
                    <a:lnTo>
                      <a:pt x="197" y="314"/>
                    </a:lnTo>
                    <a:lnTo>
                      <a:pt x="212" y="309"/>
                    </a:lnTo>
                    <a:lnTo>
                      <a:pt x="225" y="303"/>
                    </a:lnTo>
                    <a:lnTo>
                      <a:pt x="236" y="295"/>
                    </a:lnTo>
                    <a:lnTo>
                      <a:pt x="246" y="283"/>
                    </a:lnTo>
                    <a:lnTo>
                      <a:pt x="249" y="281"/>
                    </a:lnTo>
                    <a:lnTo>
                      <a:pt x="253" y="272"/>
                    </a:lnTo>
                    <a:lnTo>
                      <a:pt x="260" y="265"/>
                    </a:lnTo>
                    <a:lnTo>
                      <a:pt x="268" y="253"/>
                    </a:lnTo>
                    <a:lnTo>
                      <a:pt x="271" y="240"/>
                    </a:lnTo>
                    <a:lnTo>
                      <a:pt x="276" y="236"/>
                    </a:lnTo>
                    <a:lnTo>
                      <a:pt x="273" y="231"/>
                    </a:lnTo>
                    <a:lnTo>
                      <a:pt x="271" y="229"/>
                    </a:lnTo>
                    <a:lnTo>
                      <a:pt x="274" y="215"/>
                    </a:lnTo>
                    <a:lnTo>
                      <a:pt x="274" y="199"/>
                    </a:lnTo>
                    <a:lnTo>
                      <a:pt x="276" y="191"/>
                    </a:lnTo>
                    <a:lnTo>
                      <a:pt x="281" y="184"/>
                    </a:lnTo>
                    <a:lnTo>
                      <a:pt x="284" y="183"/>
                    </a:lnTo>
                    <a:lnTo>
                      <a:pt x="286" y="175"/>
                    </a:lnTo>
                    <a:lnTo>
                      <a:pt x="291" y="174"/>
                    </a:lnTo>
                    <a:lnTo>
                      <a:pt x="292" y="172"/>
                    </a:lnTo>
                    <a:lnTo>
                      <a:pt x="287" y="163"/>
                    </a:lnTo>
                    <a:lnTo>
                      <a:pt x="267" y="148"/>
                    </a:lnTo>
                    <a:lnTo>
                      <a:pt x="264" y="145"/>
                    </a:lnTo>
                    <a:lnTo>
                      <a:pt x="260" y="126"/>
                    </a:lnTo>
                    <a:lnTo>
                      <a:pt x="257" y="120"/>
                    </a:lnTo>
                    <a:lnTo>
                      <a:pt x="242" y="113"/>
                    </a:lnTo>
                    <a:lnTo>
                      <a:pt x="237" y="112"/>
                    </a:lnTo>
                    <a:lnTo>
                      <a:pt x="228" y="108"/>
                    </a:lnTo>
                    <a:lnTo>
                      <a:pt x="222" y="102"/>
                    </a:lnTo>
                    <a:lnTo>
                      <a:pt x="215" y="91"/>
                    </a:lnTo>
                    <a:lnTo>
                      <a:pt x="212" y="87"/>
                    </a:lnTo>
                    <a:lnTo>
                      <a:pt x="200" y="86"/>
                    </a:lnTo>
                    <a:lnTo>
                      <a:pt x="193" y="77"/>
                    </a:lnTo>
                    <a:lnTo>
                      <a:pt x="185" y="77"/>
                    </a:lnTo>
                    <a:lnTo>
                      <a:pt x="181" y="76"/>
                    </a:lnTo>
                    <a:lnTo>
                      <a:pt x="178" y="73"/>
                    </a:lnTo>
                    <a:lnTo>
                      <a:pt x="171" y="65"/>
                    </a:lnTo>
                    <a:lnTo>
                      <a:pt x="166" y="55"/>
                    </a:lnTo>
                    <a:lnTo>
                      <a:pt x="165" y="51"/>
                    </a:lnTo>
                    <a:lnTo>
                      <a:pt x="160" y="48"/>
                    </a:lnTo>
                    <a:lnTo>
                      <a:pt x="146" y="59"/>
                    </a:lnTo>
                    <a:lnTo>
                      <a:pt x="142" y="60"/>
                    </a:lnTo>
                    <a:lnTo>
                      <a:pt x="134" y="59"/>
                    </a:lnTo>
                    <a:lnTo>
                      <a:pt x="133" y="50"/>
                    </a:lnTo>
                    <a:lnTo>
                      <a:pt x="128" y="35"/>
                    </a:lnTo>
                    <a:lnTo>
                      <a:pt x="119" y="27"/>
                    </a:lnTo>
                    <a:lnTo>
                      <a:pt x="108" y="17"/>
                    </a:lnTo>
                    <a:lnTo>
                      <a:pt x="103" y="12"/>
                    </a:lnTo>
                    <a:lnTo>
                      <a:pt x="91" y="2"/>
                    </a:lnTo>
                    <a:lnTo>
                      <a:pt x="85" y="0"/>
                    </a:lnTo>
                    <a:lnTo>
                      <a:pt x="80" y="0"/>
                    </a:lnTo>
                    <a:lnTo>
                      <a:pt x="75" y="2"/>
                    </a:lnTo>
                    <a:lnTo>
                      <a:pt x="71" y="8"/>
                    </a:lnTo>
                    <a:lnTo>
                      <a:pt x="64" y="12"/>
                    </a:lnTo>
                    <a:lnTo>
                      <a:pt x="45" y="10"/>
                    </a:lnTo>
                    <a:lnTo>
                      <a:pt x="44" y="16"/>
                    </a:lnTo>
                    <a:lnTo>
                      <a:pt x="34" y="24"/>
                    </a:lnTo>
                    <a:lnTo>
                      <a:pt x="33" y="27"/>
                    </a:lnTo>
                    <a:lnTo>
                      <a:pt x="34" y="50"/>
                    </a:lnTo>
                    <a:lnTo>
                      <a:pt x="31" y="72"/>
                    </a:lnTo>
                    <a:lnTo>
                      <a:pt x="31" y="87"/>
                    </a:lnTo>
                    <a:lnTo>
                      <a:pt x="29" y="97"/>
                    </a:lnTo>
                    <a:lnTo>
                      <a:pt x="20" y="121"/>
                    </a:lnTo>
                    <a:lnTo>
                      <a:pt x="20" y="172"/>
                    </a:lnTo>
                    <a:lnTo>
                      <a:pt x="18" y="182"/>
                    </a:lnTo>
                    <a:lnTo>
                      <a:pt x="16" y="188"/>
                    </a:lnTo>
                    <a:lnTo>
                      <a:pt x="9" y="201"/>
                    </a:lnTo>
                    <a:lnTo>
                      <a:pt x="5" y="210"/>
                    </a:lnTo>
                    <a:lnTo>
                      <a:pt x="1" y="236"/>
                    </a:lnTo>
                    <a:lnTo>
                      <a:pt x="0" y="25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7" name="任意多边形: 形状 306"/>
              <p:cNvSpPr>
                <a:spLocks noChangeAspect="1"/>
              </p:cNvSpPr>
              <p:nvPr/>
            </p:nvSpPr>
            <p:spPr bwMode="gray">
              <a:xfrm>
                <a:off x="1844" y="2396"/>
                <a:ext cx="53" cy="77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141" y="41"/>
                  </a:cxn>
                  <a:cxn ang="0">
                    <a:pos x="152" y="83"/>
                  </a:cxn>
                  <a:cxn ang="0">
                    <a:pos x="172" y="84"/>
                  </a:cxn>
                  <a:cxn ang="0">
                    <a:pos x="195" y="94"/>
                  </a:cxn>
                  <a:cxn ang="0">
                    <a:pos x="211" y="112"/>
                  </a:cxn>
                  <a:cxn ang="0">
                    <a:pos x="232" y="139"/>
                  </a:cxn>
                  <a:cxn ang="0">
                    <a:pos x="217" y="159"/>
                  </a:cxn>
                  <a:cxn ang="0">
                    <a:pos x="220" y="165"/>
                  </a:cxn>
                  <a:cxn ang="0">
                    <a:pos x="212" y="182"/>
                  </a:cxn>
                  <a:cxn ang="0">
                    <a:pos x="189" y="186"/>
                  </a:cxn>
                  <a:cxn ang="0">
                    <a:pos x="183" y="193"/>
                  </a:cxn>
                  <a:cxn ang="0">
                    <a:pos x="174" y="228"/>
                  </a:cxn>
                  <a:cxn ang="0">
                    <a:pos x="189" y="255"/>
                  </a:cxn>
                  <a:cxn ang="0">
                    <a:pos x="200" y="268"/>
                  </a:cxn>
                  <a:cxn ang="0">
                    <a:pos x="217" y="273"/>
                  </a:cxn>
                  <a:cxn ang="0">
                    <a:pos x="226" y="289"/>
                  </a:cxn>
                  <a:cxn ang="0">
                    <a:pos x="233" y="311"/>
                  </a:cxn>
                  <a:cxn ang="0">
                    <a:pos x="263" y="347"/>
                  </a:cxn>
                  <a:cxn ang="0">
                    <a:pos x="254" y="350"/>
                  </a:cxn>
                  <a:cxn ang="0">
                    <a:pos x="233" y="348"/>
                  </a:cxn>
                  <a:cxn ang="0">
                    <a:pos x="213" y="353"/>
                  </a:cxn>
                  <a:cxn ang="0">
                    <a:pos x="183" y="366"/>
                  </a:cxn>
                  <a:cxn ang="0">
                    <a:pos x="158" y="374"/>
                  </a:cxn>
                  <a:cxn ang="0">
                    <a:pos x="134" y="386"/>
                  </a:cxn>
                  <a:cxn ang="0">
                    <a:pos x="102" y="369"/>
                  </a:cxn>
                  <a:cxn ang="0">
                    <a:pos x="91" y="357"/>
                  </a:cxn>
                  <a:cxn ang="0">
                    <a:pos x="89" y="332"/>
                  </a:cxn>
                  <a:cxn ang="0">
                    <a:pos x="77" y="288"/>
                  </a:cxn>
                  <a:cxn ang="0">
                    <a:pos x="86" y="257"/>
                  </a:cxn>
                  <a:cxn ang="0">
                    <a:pos x="95" y="234"/>
                  </a:cxn>
                  <a:cxn ang="0">
                    <a:pos x="79" y="209"/>
                  </a:cxn>
                  <a:cxn ang="0">
                    <a:pos x="72" y="193"/>
                  </a:cxn>
                  <a:cxn ang="0">
                    <a:pos x="67" y="171"/>
                  </a:cxn>
                  <a:cxn ang="0">
                    <a:pos x="37" y="174"/>
                  </a:cxn>
                  <a:cxn ang="0">
                    <a:pos x="27" y="163"/>
                  </a:cxn>
                  <a:cxn ang="0">
                    <a:pos x="0" y="128"/>
                  </a:cxn>
                  <a:cxn ang="0">
                    <a:pos x="1" y="121"/>
                  </a:cxn>
                  <a:cxn ang="0">
                    <a:pos x="11" y="91"/>
                  </a:cxn>
                  <a:cxn ang="0">
                    <a:pos x="40" y="75"/>
                  </a:cxn>
                  <a:cxn ang="0">
                    <a:pos x="38" y="64"/>
                  </a:cxn>
                  <a:cxn ang="0">
                    <a:pos x="24" y="52"/>
                  </a:cxn>
                  <a:cxn ang="0">
                    <a:pos x="29" y="35"/>
                  </a:cxn>
                  <a:cxn ang="0">
                    <a:pos x="46" y="26"/>
                  </a:cxn>
                  <a:cxn ang="0">
                    <a:pos x="72" y="13"/>
                  </a:cxn>
                  <a:cxn ang="0">
                    <a:pos x="81" y="2"/>
                  </a:cxn>
                </a:cxnLst>
                <a:rect l="0" t="0" r="r" b="b"/>
                <a:pathLst>
                  <a:path w="265" h="386">
                    <a:moveTo>
                      <a:pt x="81" y="2"/>
                    </a:moveTo>
                    <a:lnTo>
                      <a:pt x="87" y="3"/>
                    </a:lnTo>
                    <a:lnTo>
                      <a:pt x="89" y="0"/>
                    </a:lnTo>
                    <a:lnTo>
                      <a:pt x="94" y="0"/>
                    </a:lnTo>
                    <a:lnTo>
                      <a:pt x="108" y="10"/>
                    </a:lnTo>
                    <a:lnTo>
                      <a:pt x="141" y="41"/>
                    </a:lnTo>
                    <a:lnTo>
                      <a:pt x="150" y="53"/>
                    </a:lnTo>
                    <a:lnTo>
                      <a:pt x="151" y="59"/>
                    </a:lnTo>
                    <a:lnTo>
                      <a:pt x="152" y="83"/>
                    </a:lnTo>
                    <a:lnTo>
                      <a:pt x="156" y="84"/>
                    </a:lnTo>
                    <a:lnTo>
                      <a:pt x="162" y="84"/>
                    </a:lnTo>
                    <a:lnTo>
                      <a:pt x="172" y="84"/>
                    </a:lnTo>
                    <a:lnTo>
                      <a:pt x="179" y="85"/>
                    </a:lnTo>
                    <a:lnTo>
                      <a:pt x="183" y="88"/>
                    </a:lnTo>
                    <a:lnTo>
                      <a:pt x="195" y="94"/>
                    </a:lnTo>
                    <a:lnTo>
                      <a:pt x="197" y="96"/>
                    </a:lnTo>
                    <a:lnTo>
                      <a:pt x="202" y="104"/>
                    </a:lnTo>
                    <a:lnTo>
                      <a:pt x="211" y="112"/>
                    </a:lnTo>
                    <a:lnTo>
                      <a:pt x="222" y="120"/>
                    </a:lnTo>
                    <a:lnTo>
                      <a:pt x="228" y="136"/>
                    </a:lnTo>
                    <a:lnTo>
                      <a:pt x="232" y="139"/>
                    </a:lnTo>
                    <a:lnTo>
                      <a:pt x="231" y="142"/>
                    </a:lnTo>
                    <a:lnTo>
                      <a:pt x="224" y="148"/>
                    </a:lnTo>
                    <a:lnTo>
                      <a:pt x="217" y="159"/>
                    </a:lnTo>
                    <a:lnTo>
                      <a:pt x="216" y="163"/>
                    </a:lnTo>
                    <a:lnTo>
                      <a:pt x="218" y="165"/>
                    </a:lnTo>
                    <a:lnTo>
                      <a:pt x="220" y="165"/>
                    </a:lnTo>
                    <a:lnTo>
                      <a:pt x="220" y="172"/>
                    </a:lnTo>
                    <a:lnTo>
                      <a:pt x="213" y="179"/>
                    </a:lnTo>
                    <a:lnTo>
                      <a:pt x="212" y="182"/>
                    </a:lnTo>
                    <a:lnTo>
                      <a:pt x="205" y="183"/>
                    </a:lnTo>
                    <a:lnTo>
                      <a:pt x="196" y="183"/>
                    </a:lnTo>
                    <a:lnTo>
                      <a:pt x="189" y="186"/>
                    </a:lnTo>
                    <a:lnTo>
                      <a:pt x="185" y="188"/>
                    </a:lnTo>
                    <a:lnTo>
                      <a:pt x="184" y="191"/>
                    </a:lnTo>
                    <a:lnTo>
                      <a:pt x="183" y="193"/>
                    </a:lnTo>
                    <a:lnTo>
                      <a:pt x="181" y="208"/>
                    </a:lnTo>
                    <a:lnTo>
                      <a:pt x="178" y="217"/>
                    </a:lnTo>
                    <a:lnTo>
                      <a:pt x="174" y="228"/>
                    </a:lnTo>
                    <a:lnTo>
                      <a:pt x="174" y="234"/>
                    </a:lnTo>
                    <a:lnTo>
                      <a:pt x="180" y="240"/>
                    </a:lnTo>
                    <a:lnTo>
                      <a:pt x="189" y="255"/>
                    </a:lnTo>
                    <a:lnTo>
                      <a:pt x="191" y="256"/>
                    </a:lnTo>
                    <a:lnTo>
                      <a:pt x="200" y="263"/>
                    </a:lnTo>
                    <a:lnTo>
                      <a:pt x="200" y="268"/>
                    </a:lnTo>
                    <a:lnTo>
                      <a:pt x="204" y="272"/>
                    </a:lnTo>
                    <a:lnTo>
                      <a:pt x="205" y="273"/>
                    </a:lnTo>
                    <a:lnTo>
                      <a:pt x="217" y="273"/>
                    </a:lnTo>
                    <a:lnTo>
                      <a:pt x="220" y="276"/>
                    </a:lnTo>
                    <a:lnTo>
                      <a:pt x="221" y="284"/>
                    </a:lnTo>
                    <a:lnTo>
                      <a:pt x="226" y="289"/>
                    </a:lnTo>
                    <a:lnTo>
                      <a:pt x="226" y="299"/>
                    </a:lnTo>
                    <a:lnTo>
                      <a:pt x="232" y="305"/>
                    </a:lnTo>
                    <a:lnTo>
                      <a:pt x="233" y="311"/>
                    </a:lnTo>
                    <a:lnTo>
                      <a:pt x="239" y="321"/>
                    </a:lnTo>
                    <a:lnTo>
                      <a:pt x="253" y="338"/>
                    </a:lnTo>
                    <a:lnTo>
                      <a:pt x="263" y="347"/>
                    </a:lnTo>
                    <a:lnTo>
                      <a:pt x="265" y="347"/>
                    </a:lnTo>
                    <a:lnTo>
                      <a:pt x="265" y="349"/>
                    </a:lnTo>
                    <a:lnTo>
                      <a:pt x="254" y="350"/>
                    </a:lnTo>
                    <a:lnTo>
                      <a:pt x="240" y="352"/>
                    </a:lnTo>
                    <a:lnTo>
                      <a:pt x="234" y="349"/>
                    </a:lnTo>
                    <a:lnTo>
                      <a:pt x="233" y="348"/>
                    </a:lnTo>
                    <a:lnTo>
                      <a:pt x="229" y="347"/>
                    </a:lnTo>
                    <a:lnTo>
                      <a:pt x="224" y="347"/>
                    </a:lnTo>
                    <a:lnTo>
                      <a:pt x="213" y="353"/>
                    </a:lnTo>
                    <a:lnTo>
                      <a:pt x="205" y="363"/>
                    </a:lnTo>
                    <a:lnTo>
                      <a:pt x="191" y="363"/>
                    </a:lnTo>
                    <a:lnTo>
                      <a:pt x="183" y="366"/>
                    </a:lnTo>
                    <a:lnTo>
                      <a:pt x="178" y="371"/>
                    </a:lnTo>
                    <a:lnTo>
                      <a:pt x="167" y="371"/>
                    </a:lnTo>
                    <a:lnTo>
                      <a:pt x="158" y="374"/>
                    </a:lnTo>
                    <a:lnTo>
                      <a:pt x="152" y="384"/>
                    </a:lnTo>
                    <a:lnTo>
                      <a:pt x="147" y="386"/>
                    </a:lnTo>
                    <a:lnTo>
                      <a:pt x="134" y="386"/>
                    </a:lnTo>
                    <a:lnTo>
                      <a:pt x="124" y="384"/>
                    </a:lnTo>
                    <a:lnTo>
                      <a:pt x="108" y="374"/>
                    </a:lnTo>
                    <a:lnTo>
                      <a:pt x="102" y="369"/>
                    </a:lnTo>
                    <a:lnTo>
                      <a:pt x="98" y="363"/>
                    </a:lnTo>
                    <a:lnTo>
                      <a:pt x="95" y="362"/>
                    </a:lnTo>
                    <a:lnTo>
                      <a:pt x="91" y="357"/>
                    </a:lnTo>
                    <a:lnTo>
                      <a:pt x="89" y="354"/>
                    </a:lnTo>
                    <a:lnTo>
                      <a:pt x="91" y="341"/>
                    </a:lnTo>
                    <a:lnTo>
                      <a:pt x="89" y="332"/>
                    </a:lnTo>
                    <a:lnTo>
                      <a:pt x="78" y="322"/>
                    </a:lnTo>
                    <a:lnTo>
                      <a:pt x="77" y="319"/>
                    </a:lnTo>
                    <a:lnTo>
                      <a:pt x="77" y="288"/>
                    </a:lnTo>
                    <a:lnTo>
                      <a:pt x="83" y="274"/>
                    </a:lnTo>
                    <a:lnTo>
                      <a:pt x="86" y="267"/>
                    </a:lnTo>
                    <a:lnTo>
                      <a:pt x="86" y="257"/>
                    </a:lnTo>
                    <a:lnTo>
                      <a:pt x="95" y="244"/>
                    </a:lnTo>
                    <a:lnTo>
                      <a:pt x="97" y="241"/>
                    </a:lnTo>
                    <a:lnTo>
                      <a:pt x="95" y="234"/>
                    </a:lnTo>
                    <a:lnTo>
                      <a:pt x="91" y="228"/>
                    </a:lnTo>
                    <a:lnTo>
                      <a:pt x="91" y="213"/>
                    </a:lnTo>
                    <a:lnTo>
                      <a:pt x="79" y="209"/>
                    </a:lnTo>
                    <a:lnTo>
                      <a:pt x="77" y="208"/>
                    </a:lnTo>
                    <a:lnTo>
                      <a:pt x="68" y="207"/>
                    </a:lnTo>
                    <a:lnTo>
                      <a:pt x="72" y="193"/>
                    </a:lnTo>
                    <a:lnTo>
                      <a:pt x="72" y="186"/>
                    </a:lnTo>
                    <a:lnTo>
                      <a:pt x="72" y="180"/>
                    </a:lnTo>
                    <a:lnTo>
                      <a:pt x="67" y="171"/>
                    </a:lnTo>
                    <a:lnTo>
                      <a:pt x="59" y="171"/>
                    </a:lnTo>
                    <a:lnTo>
                      <a:pt x="46" y="175"/>
                    </a:lnTo>
                    <a:lnTo>
                      <a:pt x="37" y="174"/>
                    </a:lnTo>
                    <a:lnTo>
                      <a:pt x="37" y="171"/>
                    </a:lnTo>
                    <a:lnTo>
                      <a:pt x="33" y="169"/>
                    </a:lnTo>
                    <a:lnTo>
                      <a:pt x="27" y="163"/>
                    </a:lnTo>
                    <a:lnTo>
                      <a:pt x="23" y="155"/>
                    </a:lnTo>
                    <a:lnTo>
                      <a:pt x="12" y="144"/>
                    </a:lnTo>
                    <a:lnTo>
                      <a:pt x="0" y="128"/>
                    </a:lnTo>
                    <a:lnTo>
                      <a:pt x="0" y="126"/>
                    </a:lnTo>
                    <a:lnTo>
                      <a:pt x="0" y="122"/>
                    </a:lnTo>
                    <a:lnTo>
                      <a:pt x="1" y="121"/>
                    </a:lnTo>
                    <a:lnTo>
                      <a:pt x="7" y="112"/>
                    </a:lnTo>
                    <a:lnTo>
                      <a:pt x="11" y="106"/>
                    </a:lnTo>
                    <a:lnTo>
                      <a:pt x="11" y="91"/>
                    </a:lnTo>
                    <a:lnTo>
                      <a:pt x="12" y="89"/>
                    </a:lnTo>
                    <a:lnTo>
                      <a:pt x="29" y="83"/>
                    </a:lnTo>
                    <a:lnTo>
                      <a:pt x="40" y="75"/>
                    </a:lnTo>
                    <a:lnTo>
                      <a:pt x="45" y="69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32" y="66"/>
                    </a:lnTo>
                    <a:lnTo>
                      <a:pt x="27" y="64"/>
                    </a:lnTo>
                    <a:lnTo>
                      <a:pt x="24" y="52"/>
                    </a:lnTo>
                    <a:lnTo>
                      <a:pt x="24" y="43"/>
                    </a:lnTo>
                    <a:lnTo>
                      <a:pt x="27" y="37"/>
                    </a:lnTo>
                    <a:lnTo>
                      <a:pt x="29" y="35"/>
                    </a:lnTo>
                    <a:lnTo>
                      <a:pt x="40" y="32"/>
                    </a:lnTo>
                    <a:lnTo>
                      <a:pt x="43" y="30"/>
                    </a:lnTo>
                    <a:lnTo>
                      <a:pt x="46" y="26"/>
                    </a:lnTo>
                    <a:lnTo>
                      <a:pt x="62" y="19"/>
                    </a:lnTo>
                    <a:lnTo>
                      <a:pt x="66" y="16"/>
                    </a:lnTo>
                    <a:lnTo>
                      <a:pt x="72" y="13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8" name="任意多边形: 形状 307"/>
              <p:cNvSpPr>
                <a:spLocks noChangeAspect="1"/>
              </p:cNvSpPr>
              <p:nvPr/>
            </p:nvSpPr>
            <p:spPr bwMode="gray">
              <a:xfrm>
                <a:off x="1919" y="2425"/>
                <a:ext cx="32" cy="40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13" y="169"/>
                  </a:cxn>
                  <a:cxn ang="0">
                    <a:pos x="15" y="166"/>
                  </a:cxn>
                  <a:cxn ang="0">
                    <a:pos x="17" y="147"/>
                  </a:cxn>
                  <a:cxn ang="0">
                    <a:pos x="22" y="125"/>
                  </a:cxn>
                  <a:cxn ang="0">
                    <a:pos x="23" y="110"/>
                  </a:cxn>
                  <a:cxn ang="0">
                    <a:pos x="18" y="102"/>
                  </a:cxn>
                  <a:cxn ang="0">
                    <a:pos x="17" y="101"/>
                  </a:cxn>
                  <a:cxn ang="0">
                    <a:pos x="17" y="99"/>
                  </a:cxn>
                  <a:cxn ang="0">
                    <a:pos x="8" y="86"/>
                  </a:cxn>
                  <a:cxn ang="0">
                    <a:pos x="5" y="75"/>
                  </a:cxn>
                  <a:cxn ang="0">
                    <a:pos x="3" y="56"/>
                  </a:cxn>
                  <a:cxn ang="0">
                    <a:pos x="3" y="34"/>
                  </a:cxn>
                  <a:cxn ang="0">
                    <a:pos x="7" y="24"/>
                  </a:cxn>
                  <a:cxn ang="0">
                    <a:pos x="15" y="18"/>
                  </a:cxn>
                  <a:cxn ang="0">
                    <a:pos x="19" y="12"/>
                  </a:cxn>
                  <a:cxn ang="0">
                    <a:pos x="19" y="10"/>
                  </a:cxn>
                  <a:cxn ang="0">
                    <a:pos x="22" y="7"/>
                  </a:cxn>
                  <a:cxn ang="0">
                    <a:pos x="28" y="5"/>
                  </a:cxn>
                  <a:cxn ang="0">
                    <a:pos x="32" y="1"/>
                  </a:cxn>
                  <a:cxn ang="0">
                    <a:pos x="35" y="0"/>
                  </a:cxn>
                  <a:cxn ang="0">
                    <a:pos x="49" y="8"/>
                  </a:cxn>
                  <a:cxn ang="0">
                    <a:pos x="61" y="13"/>
                  </a:cxn>
                  <a:cxn ang="0">
                    <a:pos x="73" y="19"/>
                  </a:cxn>
                  <a:cxn ang="0">
                    <a:pos x="85" y="21"/>
                  </a:cxn>
                  <a:cxn ang="0">
                    <a:pos x="98" y="28"/>
                  </a:cxn>
                  <a:cxn ang="0">
                    <a:pos x="113" y="39"/>
                  </a:cxn>
                  <a:cxn ang="0">
                    <a:pos x="116" y="40"/>
                  </a:cxn>
                  <a:cxn ang="0">
                    <a:pos x="130" y="53"/>
                  </a:cxn>
                  <a:cxn ang="0">
                    <a:pos x="135" y="59"/>
                  </a:cxn>
                  <a:cxn ang="0">
                    <a:pos x="146" y="65"/>
                  </a:cxn>
                  <a:cxn ang="0">
                    <a:pos x="156" y="75"/>
                  </a:cxn>
                  <a:cxn ang="0">
                    <a:pos x="156" y="86"/>
                  </a:cxn>
                  <a:cxn ang="0">
                    <a:pos x="157" y="86"/>
                  </a:cxn>
                  <a:cxn ang="0">
                    <a:pos x="144" y="99"/>
                  </a:cxn>
                  <a:cxn ang="0">
                    <a:pos x="141" y="107"/>
                  </a:cxn>
                  <a:cxn ang="0">
                    <a:pos x="128" y="125"/>
                  </a:cxn>
                  <a:cxn ang="0">
                    <a:pos x="118" y="137"/>
                  </a:cxn>
                  <a:cxn ang="0">
                    <a:pos x="114" y="144"/>
                  </a:cxn>
                  <a:cxn ang="0">
                    <a:pos x="105" y="166"/>
                  </a:cxn>
                  <a:cxn ang="0">
                    <a:pos x="78" y="190"/>
                  </a:cxn>
                  <a:cxn ang="0">
                    <a:pos x="76" y="193"/>
                  </a:cxn>
                  <a:cxn ang="0">
                    <a:pos x="71" y="195"/>
                  </a:cxn>
                  <a:cxn ang="0">
                    <a:pos x="61" y="195"/>
                  </a:cxn>
                  <a:cxn ang="0">
                    <a:pos x="54" y="191"/>
                  </a:cxn>
                  <a:cxn ang="0">
                    <a:pos x="48" y="191"/>
                  </a:cxn>
                  <a:cxn ang="0">
                    <a:pos x="44" y="193"/>
                  </a:cxn>
                  <a:cxn ang="0">
                    <a:pos x="28" y="200"/>
                  </a:cxn>
                  <a:cxn ang="0">
                    <a:pos x="22" y="200"/>
                  </a:cxn>
                  <a:cxn ang="0">
                    <a:pos x="19" y="199"/>
                  </a:cxn>
                  <a:cxn ang="0">
                    <a:pos x="10" y="193"/>
                  </a:cxn>
                  <a:cxn ang="0">
                    <a:pos x="0" y="182"/>
                  </a:cxn>
                </a:cxnLst>
                <a:rect l="0" t="0" r="r" b="b"/>
                <a:pathLst>
                  <a:path w="157" h="200">
                    <a:moveTo>
                      <a:pt x="0" y="182"/>
                    </a:moveTo>
                    <a:lnTo>
                      <a:pt x="13" y="169"/>
                    </a:lnTo>
                    <a:lnTo>
                      <a:pt x="15" y="166"/>
                    </a:lnTo>
                    <a:lnTo>
                      <a:pt x="17" y="147"/>
                    </a:lnTo>
                    <a:lnTo>
                      <a:pt x="22" y="125"/>
                    </a:lnTo>
                    <a:lnTo>
                      <a:pt x="23" y="110"/>
                    </a:lnTo>
                    <a:lnTo>
                      <a:pt x="18" y="102"/>
                    </a:lnTo>
                    <a:lnTo>
                      <a:pt x="17" y="101"/>
                    </a:lnTo>
                    <a:lnTo>
                      <a:pt x="17" y="99"/>
                    </a:lnTo>
                    <a:lnTo>
                      <a:pt x="8" y="86"/>
                    </a:lnTo>
                    <a:lnTo>
                      <a:pt x="5" y="75"/>
                    </a:lnTo>
                    <a:lnTo>
                      <a:pt x="3" y="56"/>
                    </a:lnTo>
                    <a:lnTo>
                      <a:pt x="3" y="34"/>
                    </a:lnTo>
                    <a:lnTo>
                      <a:pt x="7" y="24"/>
                    </a:lnTo>
                    <a:lnTo>
                      <a:pt x="15" y="18"/>
                    </a:lnTo>
                    <a:lnTo>
                      <a:pt x="19" y="12"/>
                    </a:lnTo>
                    <a:lnTo>
                      <a:pt x="19" y="10"/>
                    </a:lnTo>
                    <a:lnTo>
                      <a:pt x="22" y="7"/>
                    </a:lnTo>
                    <a:lnTo>
                      <a:pt x="28" y="5"/>
                    </a:lnTo>
                    <a:lnTo>
                      <a:pt x="32" y="1"/>
                    </a:lnTo>
                    <a:lnTo>
                      <a:pt x="35" y="0"/>
                    </a:lnTo>
                    <a:lnTo>
                      <a:pt x="49" y="8"/>
                    </a:lnTo>
                    <a:lnTo>
                      <a:pt x="61" y="13"/>
                    </a:lnTo>
                    <a:lnTo>
                      <a:pt x="73" y="19"/>
                    </a:lnTo>
                    <a:lnTo>
                      <a:pt x="85" y="21"/>
                    </a:lnTo>
                    <a:lnTo>
                      <a:pt x="98" y="28"/>
                    </a:lnTo>
                    <a:lnTo>
                      <a:pt x="113" y="39"/>
                    </a:lnTo>
                    <a:lnTo>
                      <a:pt x="116" y="40"/>
                    </a:lnTo>
                    <a:lnTo>
                      <a:pt x="130" y="53"/>
                    </a:lnTo>
                    <a:lnTo>
                      <a:pt x="135" y="59"/>
                    </a:lnTo>
                    <a:lnTo>
                      <a:pt x="146" y="65"/>
                    </a:lnTo>
                    <a:lnTo>
                      <a:pt x="156" y="75"/>
                    </a:lnTo>
                    <a:lnTo>
                      <a:pt x="156" y="86"/>
                    </a:lnTo>
                    <a:lnTo>
                      <a:pt x="157" y="86"/>
                    </a:lnTo>
                    <a:lnTo>
                      <a:pt x="144" y="99"/>
                    </a:lnTo>
                    <a:lnTo>
                      <a:pt x="141" y="107"/>
                    </a:lnTo>
                    <a:lnTo>
                      <a:pt x="128" y="125"/>
                    </a:lnTo>
                    <a:lnTo>
                      <a:pt x="118" y="137"/>
                    </a:lnTo>
                    <a:lnTo>
                      <a:pt x="114" y="144"/>
                    </a:lnTo>
                    <a:lnTo>
                      <a:pt x="105" y="166"/>
                    </a:lnTo>
                    <a:lnTo>
                      <a:pt x="78" y="190"/>
                    </a:lnTo>
                    <a:lnTo>
                      <a:pt x="76" y="193"/>
                    </a:lnTo>
                    <a:lnTo>
                      <a:pt x="71" y="195"/>
                    </a:lnTo>
                    <a:lnTo>
                      <a:pt x="61" y="195"/>
                    </a:lnTo>
                    <a:lnTo>
                      <a:pt x="54" y="191"/>
                    </a:lnTo>
                    <a:lnTo>
                      <a:pt x="48" y="191"/>
                    </a:lnTo>
                    <a:lnTo>
                      <a:pt x="44" y="193"/>
                    </a:lnTo>
                    <a:lnTo>
                      <a:pt x="28" y="200"/>
                    </a:lnTo>
                    <a:lnTo>
                      <a:pt x="22" y="200"/>
                    </a:lnTo>
                    <a:lnTo>
                      <a:pt x="19" y="199"/>
                    </a:lnTo>
                    <a:lnTo>
                      <a:pt x="10" y="193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9" name="任意多边形: 形状 308"/>
              <p:cNvSpPr>
                <a:spLocks noChangeAspect="1"/>
              </p:cNvSpPr>
              <p:nvPr/>
            </p:nvSpPr>
            <p:spPr bwMode="gray">
              <a:xfrm>
                <a:off x="1624" y="2488"/>
                <a:ext cx="137" cy="201"/>
              </a:xfrm>
              <a:custGeom>
                <a:avLst/>
                <a:gdLst/>
                <a:ahLst/>
                <a:cxnLst>
                  <a:cxn ang="0">
                    <a:pos x="319" y="13"/>
                  </a:cxn>
                  <a:cxn ang="0">
                    <a:pos x="335" y="50"/>
                  </a:cxn>
                  <a:cxn ang="0">
                    <a:pos x="284" y="110"/>
                  </a:cxn>
                  <a:cxn ang="0">
                    <a:pos x="204" y="156"/>
                  </a:cxn>
                  <a:cxn ang="0">
                    <a:pos x="170" y="190"/>
                  </a:cxn>
                  <a:cxn ang="0">
                    <a:pos x="159" y="190"/>
                  </a:cxn>
                  <a:cxn ang="0">
                    <a:pos x="138" y="253"/>
                  </a:cxn>
                  <a:cxn ang="0">
                    <a:pos x="97" y="260"/>
                  </a:cxn>
                  <a:cxn ang="0">
                    <a:pos x="72" y="242"/>
                  </a:cxn>
                  <a:cxn ang="0">
                    <a:pos x="43" y="242"/>
                  </a:cxn>
                  <a:cxn ang="0">
                    <a:pos x="52" y="214"/>
                  </a:cxn>
                  <a:cxn ang="0">
                    <a:pos x="51" y="188"/>
                  </a:cxn>
                  <a:cxn ang="0">
                    <a:pos x="3" y="231"/>
                  </a:cxn>
                  <a:cxn ang="0">
                    <a:pos x="9" y="271"/>
                  </a:cxn>
                  <a:cxn ang="0">
                    <a:pos x="21" y="308"/>
                  </a:cxn>
                  <a:cxn ang="0">
                    <a:pos x="51" y="350"/>
                  </a:cxn>
                  <a:cxn ang="0">
                    <a:pos x="89" y="387"/>
                  </a:cxn>
                  <a:cxn ang="0">
                    <a:pos x="140" y="478"/>
                  </a:cxn>
                  <a:cxn ang="0">
                    <a:pos x="188" y="578"/>
                  </a:cxn>
                  <a:cxn ang="0">
                    <a:pos x="212" y="632"/>
                  </a:cxn>
                  <a:cxn ang="0">
                    <a:pos x="256" y="711"/>
                  </a:cxn>
                  <a:cxn ang="0">
                    <a:pos x="267" y="764"/>
                  </a:cxn>
                  <a:cxn ang="0">
                    <a:pos x="298" y="807"/>
                  </a:cxn>
                  <a:cxn ang="0">
                    <a:pos x="391" y="874"/>
                  </a:cxn>
                  <a:cxn ang="0">
                    <a:pos x="481" y="922"/>
                  </a:cxn>
                  <a:cxn ang="0">
                    <a:pos x="532" y="957"/>
                  </a:cxn>
                  <a:cxn ang="0">
                    <a:pos x="584" y="1001"/>
                  </a:cxn>
                  <a:cxn ang="0">
                    <a:pos x="620" y="995"/>
                  </a:cxn>
                  <a:cxn ang="0">
                    <a:pos x="638" y="968"/>
                  </a:cxn>
                  <a:cxn ang="0">
                    <a:pos x="649" y="935"/>
                  </a:cxn>
                  <a:cxn ang="0">
                    <a:pos x="665" y="888"/>
                  </a:cxn>
                  <a:cxn ang="0">
                    <a:pos x="651" y="865"/>
                  </a:cxn>
                  <a:cxn ang="0">
                    <a:pos x="665" y="826"/>
                  </a:cxn>
                  <a:cxn ang="0">
                    <a:pos x="671" y="793"/>
                  </a:cxn>
                  <a:cxn ang="0">
                    <a:pos x="671" y="724"/>
                  </a:cxn>
                  <a:cxn ang="0">
                    <a:pos x="686" y="675"/>
                  </a:cxn>
                  <a:cxn ang="0">
                    <a:pos x="612" y="598"/>
                  </a:cxn>
                  <a:cxn ang="0">
                    <a:pos x="591" y="564"/>
                  </a:cxn>
                  <a:cxn ang="0">
                    <a:pos x="578" y="514"/>
                  </a:cxn>
                  <a:cxn ang="0">
                    <a:pos x="502" y="537"/>
                  </a:cxn>
                  <a:cxn ang="0">
                    <a:pos x="468" y="512"/>
                  </a:cxn>
                  <a:cxn ang="0">
                    <a:pos x="450" y="480"/>
                  </a:cxn>
                  <a:cxn ang="0">
                    <a:pos x="422" y="432"/>
                  </a:cxn>
                  <a:cxn ang="0">
                    <a:pos x="428" y="362"/>
                  </a:cxn>
                  <a:cxn ang="0">
                    <a:pos x="452" y="318"/>
                  </a:cxn>
                  <a:cxn ang="0">
                    <a:pos x="510" y="254"/>
                  </a:cxn>
                  <a:cxn ang="0">
                    <a:pos x="620" y="225"/>
                  </a:cxn>
                  <a:cxn ang="0">
                    <a:pos x="596" y="205"/>
                  </a:cxn>
                  <a:cxn ang="0">
                    <a:pos x="593" y="182"/>
                  </a:cxn>
                  <a:cxn ang="0">
                    <a:pos x="605" y="137"/>
                  </a:cxn>
                  <a:cxn ang="0">
                    <a:pos x="553" y="126"/>
                  </a:cxn>
                  <a:cxn ang="0">
                    <a:pos x="516" y="120"/>
                  </a:cxn>
                  <a:cxn ang="0">
                    <a:pos x="499" y="132"/>
                  </a:cxn>
                  <a:cxn ang="0">
                    <a:pos x="461" y="130"/>
                  </a:cxn>
                  <a:cxn ang="0">
                    <a:pos x="438" y="96"/>
                  </a:cxn>
                  <a:cxn ang="0">
                    <a:pos x="419" y="69"/>
                  </a:cxn>
                  <a:cxn ang="0">
                    <a:pos x="394" y="55"/>
                  </a:cxn>
                  <a:cxn ang="0">
                    <a:pos x="366" y="21"/>
                  </a:cxn>
                  <a:cxn ang="0">
                    <a:pos x="332" y="0"/>
                  </a:cxn>
                </a:cxnLst>
                <a:rect l="0" t="0" r="r" b="b"/>
                <a:pathLst>
                  <a:path w="686" h="1005">
                    <a:moveTo>
                      <a:pt x="328" y="0"/>
                    </a:moveTo>
                    <a:lnTo>
                      <a:pt x="326" y="2"/>
                    </a:lnTo>
                    <a:lnTo>
                      <a:pt x="315" y="2"/>
                    </a:lnTo>
                    <a:lnTo>
                      <a:pt x="314" y="11"/>
                    </a:lnTo>
                    <a:lnTo>
                      <a:pt x="319" y="13"/>
                    </a:lnTo>
                    <a:lnTo>
                      <a:pt x="321" y="16"/>
                    </a:lnTo>
                    <a:lnTo>
                      <a:pt x="326" y="27"/>
                    </a:lnTo>
                    <a:lnTo>
                      <a:pt x="327" y="32"/>
                    </a:lnTo>
                    <a:lnTo>
                      <a:pt x="335" y="49"/>
                    </a:lnTo>
                    <a:lnTo>
                      <a:pt x="335" y="50"/>
                    </a:lnTo>
                    <a:lnTo>
                      <a:pt x="326" y="50"/>
                    </a:lnTo>
                    <a:lnTo>
                      <a:pt x="319" y="65"/>
                    </a:lnTo>
                    <a:lnTo>
                      <a:pt x="305" y="89"/>
                    </a:lnTo>
                    <a:lnTo>
                      <a:pt x="292" y="104"/>
                    </a:lnTo>
                    <a:lnTo>
                      <a:pt x="284" y="110"/>
                    </a:lnTo>
                    <a:lnTo>
                      <a:pt x="274" y="119"/>
                    </a:lnTo>
                    <a:lnTo>
                      <a:pt x="265" y="131"/>
                    </a:lnTo>
                    <a:lnTo>
                      <a:pt x="256" y="137"/>
                    </a:lnTo>
                    <a:lnTo>
                      <a:pt x="240" y="145"/>
                    </a:lnTo>
                    <a:lnTo>
                      <a:pt x="204" y="156"/>
                    </a:lnTo>
                    <a:lnTo>
                      <a:pt x="186" y="163"/>
                    </a:lnTo>
                    <a:lnTo>
                      <a:pt x="179" y="168"/>
                    </a:lnTo>
                    <a:lnTo>
                      <a:pt x="176" y="171"/>
                    </a:lnTo>
                    <a:lnTo>
                      <a:pt x="171" y="180"/>
                    </a:lnTo>
                    <a:lnTo>
                      <a:pt x="170" y="190"/>
                    </a:lnTo>
                    <a:lnTo>
                      <a:pt x="166" y="193"/>
                    </a:lnTo>
                    <a:lnTo>
                      <a:pt x="164" y="193"/>
                    </a:lnTo>
                    <a:lnTo>
                      <a:pt x="160" y="189"/>
                    </a:lnTo>
                    <a:lnTo>
                      <a:pt x="159" y="189"/>
                    </a:lnTo>
                    <a:lnTo>
                      <a:pt x="159" y="190"/>
                    </a:lnTo>
                    <a:lnTo>
                      <a:pt x="144" y="210"/>
                    </a:lnTo>
                    <a:lnTo>
                      <a:pt x="142" y="223"/>
                    </a:lnTo>
                    <a:lnTo>
                      <a:pt x="142" y="244"/>
                    </a:lnTo>
                    <a:lnTo>
                      <a:pt x="139" y="252"/>
                    </a:lnTo>
                    <a:lnTo>
                      <a:pt x="138" y="253"/>
                    </a:lnTo>
                    <a:lnTo>
                      <a:pt x="128" y="257"/>
                    </a:lnTo>
                    <a:lnTo>
                      <a:pt x="121" y="264"/>
                    </a:lnTo>
                    <a:lnTo>
                      <a:pt x="110" y="269"/>
                    </a:lnTo>
                    <a:lnTo>
                      <a:pt x="102" y="268"/>
                    </a:lnTo>
                    <a:lnTo>
                      <a:pt x="97" y="260"/>
                    </a:lnTo>
                    <a:lnTo>
                      <a:pt x="95" y="254"/>
                    </a:lnTo>
                    <a:lnTo>
                      <a:pt x="90" y="245"/>
                    </a:lnTo>
                    <a:lnTo>
                      <a:pt x="84" y="245"/>
                    </a:lnTo>
                    <a:lnTo>
                      <a:pt x="74" y="245"/>
                    </a:lnTo>
                    <a:lnTo>
                      <a:pt x="72" y="242"/>
                    </a:lnTo>
                    <a:lnTo>
                      <a:pt x="67" y="238"/>
                    </a:lnTo>
                    <a:lnTo>
                      <a:pt x="58" y="238"/>
                    </a:lnTo>
                    <a:lnTo>
                      <a:pt x="50" y="243"/>
                    </a:lnTo>
                    <a:lnTo>
                      <a:pt x="45" y="244"/>
                    </a:lnTo>
                    <a:lnTo>
                      <a:pt x="43" y="242"/>
                    </a:lnTo>
                    <a:lnTo>
                      <a:pt x="41" y="228"/>
                    </a:lnTo>
                    <a:lnTo>
                      <a:pt x="39" y="223"/>
                    </a:lnTo>
                    <a:lnTo>
                      <a:pt x="39" y="221"/>
                    </a:lnTo>
                    <a:lnTo>
                      <a:pt x="42" y="216"/>
                    </a:lnTo>
                    <a:lnTo>
                      <a:pt x="52" y="214"/>
                    </a:lnTo>
                    <a:lnTo>
                      <a:pt x="57" y="209"/>
                    </a:lnTo>
                    <a:lnTo>
                      <a:pt x="56" y="200"/>
                    </a:lnTo>
                    <a:lnTo>
                      <a:pt x="54" y="198"/>
                    </a:lnTo>
                    <a:lnTo>
                      <a:pt x="52" y="188"/>
                    </a:lnTo>
                    <a:lnTo>
                      <a:pt x="51" y="188"/>
                    </a:lnTo>
                    <a:lnTo>
                      <a:pt x="51" y="185"/>
                    </a:lnTo>
                    <a:lnTo>
                      <a:pt x="43" y="193"/>
                    </a:lnTo>
                    <a:lnTo>
                      <a:pt x="32" y="200"/>
                    </a:lnTo>
                    <a:lnTo>
                      <a:pt x="18" y="216"/>
                    </a:lnTo>
                    <a:lnTo>
                      <a:pt x="3" y="231"/>
                    </a:lnTo>
                    <a:lnTo>
                      <a:pt x="2" y="236"/>
                    </a:lnTo>
                    <a:lnTo>
                      <a:pt x="0" y="245"/>
                    </a:lnTo>
                    <a:lnTo>
                      <a:pt x="3" y="260"/>
                    </a:lnTo>
                    <a:lnTo>
                      <a:pt x="4" y="263"/>
                    </a:lnTo>
                    <a:lnTo>
                      <a:pt x="9" y="271"/>
                    </a:lnTo>
                    <a:lnTo>
                      <a:pt x="10" y="284"/>
                    </a:lnTo>
                    <a:lnTo>
                      <a:pt x="19" y="292"/>
                    </a:lnTo>
                    <a:lnTo>
                      <a:pt x="24" y="298"/>
                    </a:lnTo>
                    <a:lnTo>
                      <a:pt x="24" y="302"/>
                    </a:lnTo>
                    <a:lnTo>
                      <a:pt x="21" y="308"/>
                    </a:lnTo>
                    <a:lnTo>
                      <a:pt x="11" y="318"/>
                    </a:lnTo>
                    <a:lnTo>
                      <a:pt x="14" y="323"/>
                    </a:lnTo>
                    <a:lnTo>
                      <a:pt x="29" y="333"/>
                    </a:lnTo>
                    <a:lnTo>
                      <a:pt x="37" y="340"/>
                    </a:lnTo>
                    <a:lnTo>
                      <a:pt x="51" y="350"/>
                    </a:lnTo>
                    <a:lnTo>
                      <a:pt x="58" y="355"/>
                    </a:lnTo>
                    <a:lnTo>
                      <a:pt x="73" y="367"/>
                    </a:lnTo>
                    <a:lnTo>
                      <a:pt x="80" y="379"/>
                    </a:lnTo>
                    <a:lnTo>
                      <a:pt x="83" y="379"/>
                    </a:lnTo>
                    <a:lnTo>
                      <a:pt x="89" y="387"/>
                    </a:lnTo>
                    <a:lnTo>
                      <a:pt x="97" y="413"/>
                    </a:lnTo>
                    <a:lnTo>
                      <a:pt x="102" y="422"/>
                    </a:lnTo>
                    <a:lnTo>
                      <a:pt x="133" y="452"/>
                    </a:lnTo>
                    <a:lnTo>
                      <a:pt x="139" y="467"/>
                    </a:lnTo>
                    <a:lnTo>
                      <a:pt x="140" y="478"/>
                    </a:lnTo>
                    <a:lnTo>
                      <a:pt x="143" y="484"/>
                    </a:lnTo>
                    <a:lnTo>
                      <a:pt x="155" y="507"/>
                    </a:lnTo>
                    <a:lnTo>
                      <a:pt x="161" y="522"/>
                    </a:lnTo>
                    <a:lnTo>
                      <a:pt x="170" y="549"/>
                    </a:lnTo>
                    <a:lnTo>
                      <a:pt x="188" y="578"/>
                    </a:lnTo>
                    <a:lnTo>
                      <a:pt x="191" y="584"/>
                    </a:lnTo>
                    <a:lnTo>
                      <a:pt x="193" y="608"/>
                    </a:lnTo>
                    <a:lnTo>
                      <a:pt x="199" y="624"/>
                    </a:lnTo>
                    <a:lnTo>
                      <a:pt x="204" y="629"/>
                    </a:lnTo>
                    <a:lnTo>
                      <a:pt x="212" y="632"/>
                    </a:lnTo>
                    <a:lnTo>
                      <a:pt x="217" y="639"/>
                    </a:lnTo>
                    <a:lnTo>
                      <a:pt x="225" y="659"/>
                    </a:lnTo>
                    <a:lnTo>
                      <a:pt x="239" y="678"/>
                    </a:lnTo>
                    <a:lnTo>
                      <a:pt x="249" y="693"/>
                    </a:lnTo>
                    <a:lnTo>
                      <a:pt x="256" y="711"/>
                    </a:lnTo>
                    <a:lnTo>
                      <a:pt x="269" y="726"/>
                    </a:lnTo>
                    <a:lnTo>
                      <a:pt x="274" y="742"/>
                    </a:lnTo>
                    <a:lnTo>
                      <a:pt x="277" y="754"/>
                    </a:lnTo>
                    <a:lnTo>
                      <a:pt x="271" y="758"/>
                    </a:lnTo>
                    <a:lnTo>
                      <a:pt x="267" y="764"/>
                    </a:lnTo>
                    <a:lnTo>
                      <a:pt x="269" y="776"/>
                    </a:lnTo>
                    <a:lnTo>
                      <a:pt x="272" y="780"/>
                    </a:lnTo>
                    <a:lnTo>
                      <a:pt x="283" y="791"/>
                    </a:lnTo>
                    <a:lnTo>
                      <a:pt x="290" y="802"/>
                    </a:lnTo>
                    <a:lnTo>
                      <a:pt x="298" y="807"/>
                    </a:lnTo>
                    <a:lnTo>
                      <a:pt x="317" y="828"/>
                    </a:lnTo>
                    <a:lnTo>
                      <a:pt x="327" y="834"/>
                    </a:lnTo>
                    <a:lnTo>
                      <a:pt x="335" y="842"/>
                    </a:lnTo>
                    <a:lnTo>
                      <a:pt x="359" y="858"/>
                    </a:lnTo>
                    <a:lnTo>
                      <a:pt x="391" y="874"/>
                    </a:lnTo>
                    <a:lnTo>
                      <a:pt x="411" y="890"/>
                    </a:lnTo>
                    <a:lnTo>
                      <a:pt x="414" y="892"/>
                    </a:lnTo>
                    <a:lnTo>
                      <a:pt x="455" y="908"/>
                    </a:lnTo>
                    <a:lnTo>
                      <a:pt x="478" y="921"/>
                    </a:lnTo>
                    <a:lnTo>
                      <a:pt x="481" y="922"/>
                    </a:lnTo>
                    <a:lnTo>
                      <a:pt x="486" y="922"/>
                    </a:lnTo>
                    <a:lnTo>
                      <a:pt x="491" y="923"/>
                    </a:lnTo>
                    <a:lnTo>
                      <a:pt x="513" y="941"/>
                    </a:lnTo>
                    <a:lnTo>
                      <a:pt x="525" y="948"/>
                    </a:lnTo>
                    <a:lnTo>
                      <a:pt x="532" y="957"/>
                    </a:lnTo>
                    <a:lnTo>
                      <a:pt x="541" y="964"/>
                    </a:lnTo>
                    <a:lnTo>
                      <a:pt x="551" y="974"/>
                    </a:lnTo>
                    <a:lnTo>
                      <a:pt x="562" y="989"/>
                    </a:lnTo>
                    <a:lnTo>
                      <a:pt x="574" y="995"/>
                    </a:lnTo>
                    <a:lnTo>
                      <a:pt x="584" y="1001"/>
                    </a:lnTo>
                    <a:lnTo>
                      <a:pt x="585" y="1001"/>
                    </a:lnTo>
                    <a:lnTo>
                      <a:pt x="589" y="1005"/>
                    </a:lnTo>
                    <a:lnTo>
                      <a:pt x="599" y="996"/>
                    </a:lnTo>
                    <a:lnTo>
                      <a:pt x="601" y="996"/>
                    </a:lnTo>
                    <a:lnTo>
                      <a:pt x="620" y="995"/>
                    </a:lnTo>
                    <a:lnTo>
                      <a:pt x="626" y="992"/>
                    </a:lnTo>
                    <a:lnTo>
                      <a:pt x="627" y="991"/>
                    </a:lnTo>
                    <a:lnTo>
                      <a:pt x="628" y="982"/>
                    </a:lnTo>
                    <a:lnTo>
                      <a:pt x="634" y="973"/>
                    </a:lnTo>
                    <a:lnTo>
                      <a:pt x="638" y="968"/>
                    </a:lnTo>
                    <a:lnTo>
                      <a:pt x="642" y="966"/>
                    </a:lnTo>
                    <a:lnTo>
                      <a:pt x="638" y="960"/>
                    </a:lnTo>
                    <a:lnTo>
                      <a:pt x="636" y="960"/>
                    </a:lnTo>
                    <a:lnTo>
                      <a:pt x="637" y="954"/>
                    </a:lnTo>
                    <a:lnTo>
                      <a:pt x="649" y="935"/>
                    </a:lnTo>
                    <a:lnTo>
                      <a:pt x="659" y="923"/>
                    </a:lnTo>
                    <a:lnTo>
                      <a:pt x="671" y="906"/>
                    </a:lnTo>
                    <a:lnTo>
                      <a:pt x="672" y="896"/>
                    </a:lnTo>
                    <a:lnTo>
                      <a:pt x="671" y="893"/>
                    </a:lnTo>
                    <a:lnTo>
                      <a:pt x="665" y="888"/>
                    </a:lnTo>
                    <a:lnTo>
                      <a:pt x="660" y="885"/>
                    </a:lnTo>
                    <a:lnTo>
                      <a:pt x="656" y="880"/>
                    </a:lnTo>
                    <a:lnTo>
                      <a:pt x="654" y="879"/>
                    </a:lnTo>
                    <a:lnTo>
                      <a:pt x="653" y="873"/>
                    </a:lnTo>
                    <a:lnTo>
                      <a:pt x="651" y="865"/>
                    </a:lnTo>
                    <a:lnTo>
                      <a:pt x="653" y="851"/>
                    </a:lnTo>
                    <a:lnTo>
                      <a:pt x="658" y="842"/>
                    </a:lnTo>
                    <a:lnTo>
                      <a:pt x="663" y="839"/>
                    </a:lnTo>
                    <a:lnTo>
                      <a:pt x="665" y="831"/>
                    </a:lnTo>
                    <a:lnTo>
                      <a:pt x="665" y="826"/>
                    </a:lnTo>
                    <a:lnTo>
                      <a:pt x="664" y="820"/>
                    </a:lnTo>
                    <a:lnTo>
                      <a:pt x="654" y="809"/>
                    </a:lnTo>
                    <a:lnTo>
                      <a:pt x="654" y="806"/>
                    </a:lnTo>
                    <a:lnTo>
                      <a:pt x="658" y="799"/>
                    </a:lnTo>
                    <a:lnTo>
                      <a:pt x="671" y="793"/>
                    </a:lnTo>
                    <a:lnTo>
                      <a:pt x="672" y="791"/>
                    </a:lnTo>
                    <a:lnTo>
                      <a:pt x="672" y="772"/>
                    </a:lnTo>
                    <a:lnTo>
                      <a:pt x="669" y="754"/>
                    </a:lnTo>
                    <a:lnTo>
                      <a:pt x="669" y="743"/>
                    </a:lnTo>
                    <a:lnTo>
                      <a:pt x="671" y="724"/>
                    </a:lnTo>
                    <a:lnTo>
                      <a:pt x="671" y="700"/>
                    </a:lnTo>
                    <a:lnTo>
                      <a:pt x="676" y="689"/>
                    </a:lnTo>
                    <a:lnTo>
                      <a:pt x="683" y="680"/>
                    </a:lnTo>
                    <a:lnTo>
                      <a:pt x="686" y="678"/>
                    </a:lnTo>
                    <a:lnTo>
                      <a:pt x="686" y="675"/>
                    </a:lnTo>
                    <a:lnTo>
                      <a:pt x="671" y="652"/>
                    </a:lnTo>
                    <a:lnTo>
                      <a:pt x="637" y="593"/>
                    </a:lnTo>
                    <a:lnTo>
                      <a:pt x="620" y="594"/>
                    </a:lnTo>
                    <a:lnTo>
                      <a:pt x="612" y="598"/>
                    </a:lnTo>
                    <a:lnTo>
                      <a:pt x="612" y="598"/>
                    </a:lnTo>
                    <a:lnTo>
                      <a:pt x="605" y="600"/>
                    </a:lnTo>
                    <a:lnTo>
                      <a:pt x="600" y="600"/>
                    </a:lnTo>
                    <a:lnTo>
                      <a:pt x="594" y="597"/>
                    </a:lnTo>
                    <a:lnTo>
                      <a:pt x="591" y="593"/>
                    </a:lnTo>
                    <a:lnTo>
                      <a:pt x="591" y="564"/>
                    </a:lnTo>
                    <a:lnTo>
                      <a:pt x="591" y="560"/>
                    </a:lnTo>
                    <a:lnTo>
                      <a:pt x="591" y="506"/>
                    </a:lnTo>
                    <a:lnTo>
                      <a:pt x="591" y="503"/>
                    </a:lnTo>
                    <a:lnTo>
                      <a:pt x="588" y="505"/>
                    </a:lnTo>
                    <a:lnTo>
                      <a:pt x="578" y="514"/>
                    </a:lnTo>
                    <a:lnTo>
                      <a:pt x="556" y="530"/>
                    </a:lnTo>
                    <a:lnTo>
                      <a:pt x="538" y="540"/>
                    </a:lnTo>
                    <a:lnTo>
                      <a:pt x="530" y="541"/>
                    </a:lnTo>
                    <a:lnTo>
                      <a:pt x="515" y="540"/>
                    </a:lnTo>
                    <a:lnTo>
                      <a:pt x="502" y="537"/>
                    </a:lnTo>
                    <a:lnTo>
                      <a:pt x="499" y="533"/>
                    </a:lnTo>
                    <a:lnTo>
                      <a:pt x="497" y="522"/>
                    </a:lnTo>
                    <a:lnTo>
                      <a:pt x="493" y="517"/>
                    </a:lnTo>
                    <a:lnTo>
                      <a:pt x="488" y="513"/>
                    </a:lnTo>
                    <a:lnTo>
                      <a:pt x="468" y="512"/>
                    </a:lnTo>
                    <a:lnTo>
                      <a:pt x="456" y="508"/>
                    </a:lnTo>
                    <a:lnTo>
                      <a:pt x="455" y="505"/>
                    </a:lnTo>
                    <a:lnTo>
                      <a:pt x="461" y="495"/>
                    </a:lnTo>
                    <a:lnTo>
                      <a:pt x="460" y="486"/>
                    </a:lnTo>
                    <a:lnTo>
                      <a:pt x="450" y="480"/>
                    </a:lnTo>
                    <a:lnTo>
                      <a:pt x="438" y="467"/>
                    </a:lnTo>
                    <a:lnTo>
                      <a:pt x="434" y="459"/>
                    </a:lnTo>
                    <a:lnTo>
                      <a:pt x="425" y="448"/>
                    </a:lnTo>
                    <a:lnTo>
                      <a:pt x="424" y="444"/>
                    </a:lnTo>
                    <a:lnTo>
                      <a:pt x="422" y="432"/>
                    </a:lnTo>
                    <a:lnTo>
                      <a:pt x="411" y="409"/>
                    </a:lnTo>
                    <a:lnTo>
                      <a:pt x="411" y="405"/>
                    </a:lnTo>
                    <a:lnTo>
                      <a:pt x="412" y="401"/>
                    </a:lnTo>
                    <a:lnTo>
                      <a:pt x="424" y="379"/>
                    </a:lnTo>
                    <a:lnTo>
                      <a:pt x="428" y="362"/>
                    </a:lnTo>
                    <a:lnTo>
                      <a:pt x="432" y="357"/>
                    </a:lnTo>
                    <a:lnTo>
                      <a:pt x="441" y="355"/>
                    </a:lnTo>
                    <a:lnTo>
                      <a:pt x="450" y="354"/>
                    </a:lnTo>
                    <a:lnTo>
                      <a:pt x="450" y="324"/>
                    </a:lnTo>
                    <a:lnTo>
                      <a:pt x="452" y="318"/>
                    </a:lnTo>
                    <a:lnTo>
                      <a:pt x="461" y="302"/>
                    </a:lnTo>
                    <a:lnTo>
                      <a:pt x="470" y="290"/>
                    </a:lnTo>
                    <a:lnTo>
                      <a:pt x="483" y="274"/>
                    </a:lnTo>
                    <a:lnTo>
                      <a:pt x="494" y="265"/>
                    </a:lnTo>
                    <a:lnTo>
                      <a:pt x="510" y="254"/>
                    </a:lnTo>
                    <a:lnTo>
                      <a:pt x="529" y="247"/>
                    </a:lnTo>
                    <a:lnTo>
                      <a:pt x="580" y="232"/>
                    </a:lnTo>
                    <a:lnTo>
                      <a:pt x="593" y="227"/>
                    </a:lnTo>
                    <a:lnTo>
                      <a:pt x="613" y="228"/>
                    </a:lnTo>
                    <a:lnTo>
                      <a:pt x="620" y="225"/>
                    </a:lnTo>
                    <a:lnTo>
                      <a:pt x="621" y="222"/>
                    </a:lnTo>
                    <a:lnTo>
                      <a:pt x="613" y="221"/>
                    </a:lnTo>
                    <a:lnTo>
                      <a:pt x="605" y="210"/>
                    </a:lnTo>
                    <a:lnTo>
                      <a:pt x="600" y="206"/>
                    </a:lnTo>
                    <a:lnTo>
                      <a:pt x="596" y="205"/>
                    </a:lnTo>
                    <a:lnTo>
                      <a:pt x="591" y="206"/>
                    </a:lnTo>
                    <a:lnTo>
                      <a:pt x="586" y="205"/>
                    </a:lnTo>
                    <a:lnTo>
                      <a:pt x="585" y="202"/>
                    </a:lnTo>
                    <a:lnTo>
                      <a:pt x="585" y="193"/>
                    </a:lnTo>
                    <a:lnTo>
                      <a:pt x="593" y="182"/>
                    </a:lnTo>
                    <a:lnTo>
                      <a:pt x="605" y="169"/>
                    </a:lnTo>
                    <a:lnTo>
                      <a:pt x="611" y="162"/>
                    </a:lnTo>
                    <a:lnTo>
                      <a:pt x="615" y="155"/>
                    </a:lnTo>
                    <a:lnTo>
                      <a:pt x="615" y="150"/>
                    </a:lnTo>
                    <a:lnTo>
                      <a:pt x="605" y="137"/>
                    </a:lnTo>
                    <a:lnTo>
                      <a:pt x="588" y="128"/>
                    </a:lnTo>
                    <a:lnTo>
                      <a:pt x="572" y="121"/>
                    </a:lnTo>
                    <a:lnTo>
                      <a:pt x="564" y="120"/>
                    </a:lnTo>
                    <a:lnTo>
                      <a:pt x="562" y="120"/>
                    </a:lnTo>
                    <a:lnTo>
                      <a:pt x="553" y="126"/>
                    </a:lnTo>
                    <a:lnTo>
                      <a:pt x="545" y="128"/>
                    </a:lnTo>
                    <a:lnTo>
                      <a:pt x="537" y="126"/>
                    </a:lnTo>
                    <a:lnTo>
                      <a:pt x="532" y="121"/>
                    </a:lnTo>
                    <a:lnTo>
                      <a:pt x="525" y="120"/>
                    </a:lnTo>
                    <a:lnTo>
                      <a:pt x="516" y="120"/>
                    </a:lnTo>
                    <a:lnTo>
                      <a:pt x="513" y="121"/>
                    </a:lnTo>
                    <a:lnTo>
                      <a:pt x="509" y="125"/>
                    </a:lnTo>
                    <a:lnTo>
                      <a:pt x="505" y="126"/>
                    </a:lnTo>
                    <a:lnTo>
                      <a:pt x="503" y="130"/>
                    </a:lnTo>
                    <a:lnTo>
                      <a:pt x="499" y="132"/>
                    </a:lnTo>
                    <a:lnTo>
                      <a:pt x="492" y="134"/>
                    </a:lnTo>
                    <a:lnTo>
                      <a:pt x="488" y="134"/>
                    </a:lnTo>
                    <a:lnTo>
                      <a:pt x="480" y="130"/>
                    </a:lnTo>
                    <a:lnTo>
                      <a:pt x="466" y="129"/>
                    </a:lnTo>
                    <a:lnTo>
                      <a:pt x="461" y="130"/>
                    </a:lnTo>
                    <a:lnTo>
                      <a:pt x="451" y="129"/>
                    </a:lnTo>
                    <a:lnTo>
                      <a:pt x="446" y="124"/>
                    </a:lnTo>
                    <a:lnTo>
                      <a:pt x="443" y="119"/>
                    </a:lnTo>
                    <a:lnTo>
                      <a:pt x="443" y="97"/>
                    </a:lnTo>
                    <a:lnTo>
                      <a:pt x="438" y="96"/>
                    </a:lnTo>
                    <a:lnTo>
                      <a:pt x="429" y="96"/>
                    </a:lnTo>
                    <a:lnTo>
                      <a:pt x="425" y="93"/>
                    </a:lnTo>
                    <a:lnTo>
                      <a:pt x="424" y="89"/>
                    </a:lnTo>
                    <a:lnTo>
                      <a:pt x="421" y="81"/>
                    </a:lnTo>
                    <a:lnTo>
                      <a:pt x="419" y="69"/>
                    </a:lnTo>
                    <a:lnTo>
                      <a:pt x="416" y="62"/>
                    </a:lnTo>
                    <a:lnTo>
                      <a:pt x="411" y="59"/>
                    </a:lnTo>
                    <a:lnTo>
                      <a:pt x="405" y="56"/>
                    </a:lnTo>
                    <a:lnTo>
                      <a:pt x="400" y="56"/>
                    </a:lnTo>
                    <a:lnTo>
                      <a:pt x="394" y="55"/>
                    </a:lnTo>
                    <a:lnTo>
                      <a:pt x="391" y="50"/>
                    </a:lnTo>
                    <a:lnTo>
                      <a:pt x="385" y="46"/>
                    </a:lnTo>
                    <a:lnTo>
                      <a:pt x="380" y="38"/>
                    </a:lnTo>
                    <a:lnTo>
                      <a:pt x="375" y="24"/>
                    </a:lnTo>
                    <a:lnTo>
                      <a:pt x="366" y="21"/>
                    </a:lnTo>
                    <a:lnTo>
                      <a:pt x="362" y="17"/>
                    </a:lnTo>
                    <a:lnTo>
                      <a:pt x="357" y="8"/>
                    </a:lnTo>
                    <a:lnTo>
                      <a:pt x="352" y="6"/>
                    </a:lnTo>
                    <a:lnTo>
                      <a:pt x="342" y="3"/>
                    </a:lnTo>
                    <a:lnTo>
                      <a:pt x="332" y="0"/>
                    </a:lnTo>
                    <a:lnTo>
                      <a:pt x="32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0" name="任意多边形: 形状 309"/>
              <p:cNvSpPr>
                <a:spLocks noChangeAspect="1"/>
              </p:cNvSpPr>
              <p:nvPr/>
            </p:nvSpPr>
            <p:spPr bwMode="gray">
              <a:xfrm>
                <a:off x="1711" y="2730"/>
                <a:ext cx="216" cy="429"/>
              </a:xfrm>
              <a:custGeom>
                <a:avLst/>
                <a:gdLst/>
                <a:ahLst/>
                <a:cxnLst>
                  <a:cxn ang="0">
                    <a:pos x="150" y="2125"/>
                  </a:cxn>
                  <a:cxn ang="0">
                    <a:pos x="60" y="2037"/>
                  </a:cxn>
                  <a:cxn ang="0">
                    <a:pos x="17" y="2007"/>
                  </a:cxn>
                  <a:cxn ang="0">
                    <a:pos x="1" y="1952"/>
                  </a:cxn>
                  <a:cxn ang="0">
                    <a:pos x="49" y="1834"/>
                  </a:cxn>
                  <a:cxn ang="0">
                    <a:pos x="52" y="1773"/>
                  </a:cxn>
                  <a:cxn ang="0">
                    <a:pos x="93" y="1669"/>
                  </a:cxn>
                  <a:cxn ang="0">
                    <a:pos x="104" y="1561"/>
                  </a:cxn>
                  <a:cxn ang="0">
                    <a:pos x="113" y="1513"/>
                  </a:cxn>
                  <a:cxn ang="0">
                    <a:pos x="79" y="1432"/>
                  </a:cxn>
                  <a:cxn ang="0">
                    <a:pos x="86" y="1317"/>
                  </a:cxn>
                  <a:cxn ang="0">
                    <a:pos x="89" y="1194"/>
                  </a:cxn>
                  <a:cxn ang="0">
                    <a:pos x="128" y="1068"/>
                  </a:cxn>
                  <a:cxn ang="0">
                    <a:pos x="138" y="915"/>
                  </a:cxn>
                  <a:cxn ang="0">
                    <a:pos x="156" y="871"/>
                  </a:cxn>
                  <a:cxn ang="0">
                    <a:pos x="192" y="751"/>
                  </a:cxn>
                  <a:cxn ang="0">
                    <a:pos x="165" y="617"/>
                  </a:cxn>
                  <a:cxn ang="0">
                    <a:pos x="179" y="530"/>
                  </a:cxn>
                  <a:cxn ang="0">
                    <a:pos x="192" y="450"/>
                  </a:cxn>
                  <a:cxn ang="0">
                    <a:pos x="260" y="312"/>
                  </a:cxn>
                  <a:cxn ang="0">
                    <a:pos x="263" y="221"/>
                  </a:cxn>
                  <a:cxn ang="0">
                    <a:pos x="317" y="139"/>
                  </a:cxn>
                  <a:cxn ang="0">
                    <a:pos x="340" y="62"/>
                  </a:cxn>
                  <a:cxn ang="0">
                    <a:pos x="396" y="0"/>
                  </a:cxn>
                  <a:cxn ang="0">
                    <a:pos x="477" y="30"/>
                  </a:cxn>
                  <a:cxn ang="0">
                    <a:pos x="507" y="16"/>
                  </a:cxn>
                  <a:cxn ang="0">
                    <a:pos x="577" y="27"/>
                  </a:cxn>
                  <a:cxn ang="0">
                    <a:pos x="671" y="105"/>
                  </a:cxn>
                  <a:cxn ang="0">
                    <a:pos x="752" y="143"/>
                  </a:cxn>
                  <a:cxn ang="0">
                    <a:pos x="850" y="209"/>
                  </a:cxn>
                  <a:cxn ang="0">
                    <a:pos x="821" y="302"/>
                  </a:cxn>
                  <a:cxn ang="0">
                    <a:pos x="908" y="342"/>
                  </a:cxn>
                  <a:cxn ang="0">
                    <a:pos x="972" y="332"/>
                  </a:cxn>
                  <a:cxn ang="0">
                    <a:pos x="1025" y="280"/>
                  </a:cxn>
                  <a:cxn ang="0">
                    <a:pos x="1080" y="270"/>
                  </a:cxn>
                  <a:cxn ang="0">
                    <a:pos x="1023" y="344"/>
                  </a:cxn>
                  <a:cxn ang="0">
                    <a:pos x="914" y="467"/>
                  </a:cxn>
                  <a:cxn ang="0">
                    <a:pos x="851" y="528"/>
                  </a:cxn>
                  <a:cxn ang="0">
                    <a:pos x="835" y="686"/>
                  </a:cxn>
                  <a:cxn ang="0">
                    <a:pos x="813" y="776"/>
                  </a:cxn>
                  <a:cxn ang="0">
                    <a:pos x="878" y="892"/>
                  </a:cxn>
                  <a:cxn ang="0">
                    <a:pos x="877" y="1004"/>
                  </a:cxn>
                  <a:cxn ang="0">
                    <a:pos x="765" y="1080"/>
                  </a:cxn>
                  <a:cxn ang="0">
                    <a:pos x="604" y="1088"/>
                  </a:cxn>
                  <a:cxn ang="0">
                    <a:pos x="604" y="1169"/>
                  </a:cxn>
                  <a:cxn ang="0">
                    <a:pos x="526" y="1251"/>
                  </a:cxn>
                  <a:cxn ang="0">
                    <a:pos x="457" y="1270"/>
                  </a:cxn>
                  <a:cxn ang="0">
                    <a:pos x="505" y="1332"/>
                  </a:cxn>
                  <a:cxn ang="0">
                    <a:pos x="518" y="1376"/>
                  </a:cxn>
                  <a:cxn ang="0">
                    <a:pos x="463" y="1361"/>
                  </a:cxn>
                  <a:cxn ang="0">
                    <a:pos x="466" y="1407"/>
                  </a:cxn>
                  <a:cxn ang="0">
                    <a:pos x="445" y="1501"/>
                  </a:cxn>
                  <a:cxn ang="0">
                    <a:pos x="386" y="1547"/>
                  </a:cxn>
                  <a:cxn ang="0">
                    <a:pos x="318" y="1633"/>
                  </a:cxn>
                  <a:cxn ang="0">
                    <a:pos x="414" y="1705"/>
                  </a:cxn>
                  <a:cxn ang="0">
                    <a:pos x="410" y="1780"/>
                  </a:cxn>
                  <a:cxn ang="0">
                    <a:pos x="321" y="1862"/>
                  </a:cxn>
                  <a:cxn ang="0">
                    <a:pos x="276" y="1953"/>
                  </a:cxn>
                  <a:cxn ang="0">
                    <a:pos x="238" y="1983"/>
                  </a:cxn>
                  <a:cxn ang="0">
                    <a:pos x="225" y="2080"/>
                  </a:cxn>
                </a:cxnLst>
                <a:rect l="0" t="0" r="r" b="b"/>
                <a:pathLst>
                  <a:path w="1080" h="2146">
                    <a:moveTo>
                      <a:pt x="275" y="2146"/>
                    </a:moveTo>
                    <a:lnTo>
                      <a:pt x="270" y="2145"/>
                    </a:lnTo>
                    <a:lnTo>
                      <a:pt x="256" y="2136"/>
                    </a:lnTo>
                    <a:lnTo>
                      <a:pt x="224" y="2131"/>
                    </a:lnTo>
                    <a:lnTo>
                      <a:pt x="198" y="2123"/>
                    </a:lnTo>
                    <a:lnTo>
                      <a:pt x="187" y="2121"/>
                    </a:lnTo>
                    <a:lnTo>
                      <a:pt x="170" y="2125"/>
                    </a:lnTo>
                    <a:lnTo>
                      <a:pt x="150" y="2125"/>
                    </a:lnTo>
                    <a:lnTo>
                      <a:pt x="145" y="2125"/>
                    </a:lnTo>
                    <a:lnTo>
                      <a:pt x="140" y="2124"/>
                    </a:lnTo>
                    <a:lnTo>
                      <a:pt x="85" y="2124"/>
                    </a:lnTo>
                    <a:lnTo>
                      <a:pt x="71" y="2118"/>
                    </a:lnTo>
                    <a:lnTo>
                      <a:pt x="66" y="2113"/>
                    </a:lnTo>
                    <a:lnTo>
                      <a:pt x="60" y="2099"/>
                    </a:lnTo>
                    <a:lnTo>
                      <a:pt x="59" y="2094"/>
                    </a:lnTo>
                    <a:lnTo>
                      <a:pt x="60" y="2037"/>
                    </a:lnTo>
                    <a:lnTo>
                      <a:pt x="59" y="2022"/>
                    </a:lnTo>
                    <a:lnTo>
                      <a:pt x="57" y="2003"/>
                    </a:lnTo>
                    <a:lnTo>
                      <a:pt x="55" y="2001"/>
                    </a:lnTo>
                    <a:lnTo>
                      <a:pt x="50" y="2000"/>
                    </a:lnTo>
                    <a:lnTo>
                      <a:pt x="49" y="2000"/>
                    </a:lnTo>
                    <a:lnTo>
                      <a:pt x="44" y="2006"/>
                    </a:lnTo>
                    <a:lnTo>
                      <a:pt x="26" y="2002"/>
                    </a:lnTo>
                    <a:lnTo>
                      <a:pt x="17" y="2007"/>
                    </a:lnTo>
                    <a:lnTo>
                      <a:pt x="14" y="2015"/>
                    </a:lnTo>
                    <a:lnTo>
                      <a:pt x="10" y="2018"/>
                    </a:lnTo>
                    <a:lnTo>
                      <a:pt x="6" y="2016"/>
                    </a:lnTo>
                    <a:lnTo>
                      <a:pt x="4" y="2010"/>
                    </a:lnTo>
                    <a:lnTo>
                      <a:pt x="1" y="1995"/>
                    </a:lnTo>
                    <a:lnTo>
                      <a:pt x="0" y="1992"/>
                    </a:lnTo>
                    <a:lnTo>
                      <a:pt x="0" y="1962"/>
                    </a:lnTo>
                    <a:lnTo>
                      <a:pt x="1" y="1952"/>
                    </a:lnTo>
                    <a:lnTo>
                      <a:pt x="1" y="1940"/>
                    </a:lnTo>
                    <a:lnTo>
                      <a:pt x="9" y="1908"/>
                    </a:lnTo>
                    <a:lnTo>
                      <a:pt x="14" y="1897"/>
                    </a:lnTo>
                    <a:lnTo>
                      <a:pt x="18" y="1893"/>
                    </a:lnTo>
                    <a:lnTo>
                      <a:pt x="32" y="1866"/>
                    </a:lnTo>
                    <a:lnTo>
                      <a:pt x="43" y="1852"/>
                    </a:lnTo>
                    <a:lnTo>
                      <a:pt x="46" y="1847"/>
                    </a:lnTo>
                    <a:lnTo>
                      <a:pt x="49" y="1834"/>
                    </a:lnTo>
                    <a:lnTo>
                      <a:pt x="52" y="1813"/>
                    </a:lnTo>
                    <a:lnTo>
                      <a:pt x="53" y="1809"/>
                    </a:lnTo>
                    <a:lnTo>
                      <a:pt x="57" y="1807"/>
                    </a:lnTo>
                    <a:lnTo>
                      <a:pt x="57" y="1798"/>
                    </a:lnTo>
                    <a:lnTo>
                      <a:pt x="55" y="1787"/>
                    </a:lnTo>
                    <a:lnTo>
                      <a:pt x="52" y="1781"/>
                    </a:lnTo>
                    <a:lnTo>
                      <a:pt x="52" y="1773"/>
                    </a:lnTo>
                    <a:lnTo>
                      <a:pt x="52" y="1773"/>
                    </a:lnTo>
                    <a:lnTo>
                      <a:pt x="52" y="1758"/>
                    </a:lnTo>
                    <a:lnTo>
                      <a:pt x="53" y="1752"/>
                    </a:lnTo>
                    <a:lnTo>
                      <a:pt x="57" y="1746"/>
                    </a:lnTo>
                    <a:lnTo>
                      <a:pt x="70" y="1727"/>
                    </a:lnTo>
                    <a:lnTo>
                      <a:pt x="80" y="1709"/>
                    </a:lnTo>
                    <a:lnTo>
                      <a:pt x="81" y="1699"/>
                    </a:lnTo>
                    <a:lnTo>
                      <a:pt x="89" y="1684"/>
                    </a:lnTo>
                    <a:lnTo>
                      <a:pt x="93" y="1669"/>
                    </a:lnTo>
                    <a:lnTo>
                      <a:pt x="95" y="1631"/>
                    </a:lnTo>
                    <a:lnTo>
                      <a:pt x="93" y="1624"/>
                    </a:lnTo>
                    <a:lnTo>
                      <a:pt x="93" y="1612"/>
                    </a:lnTo>
                    <a:lnTo>
                      <a:pt x="95" y="1607"/>
                    </a:lnTo>
                    <a:lnTo>
                      <a:pt x="95" y="1580"/>
                    </a:lnTo>
                    <a:lnTo>
                      <a:pt x="96" y="1571"/>
                    </a:lnTo>
                    <a:lnTo>
                      <a:pt x="100" y="1566"/>
                    </a:lnTo>
                    <a:lnTo>
                      <a:pt x="104" y="1561"/>
                    </a:lnTo>
                    <a:lnTo>
                      <a:pt x="104" y="1550"/>
                    </a:lnTo>
                    <a:lnTo>
                      <a:pt x="95" y="1539"/>
                    </a:lnTo>
                    <a:lnTo>
                      <a:pt x="81" y="1533"/>
                    </a:lnTo>
                    <a:lnTo>
                      <a:pt x="77" y="1523"/>
                    </a:lnTo>
                    <a:lnTo>
                      <a:pt x="81" y="1521"/>
                    </a:lnTo>
                    <a:lnTo>
                      <a:pt x="97" y="1523"/>
                    </a:lnTo>
                    <a:lnTo>
                      <a:pt x="111" y="1522"/>
                    </a:lnTo>
                    <a:lnTo>
                      <a:pt x="113" y="1513"/>
                    </a:lnTo>
                    <a:lnTo>
                      <a:pt x="112" y="1505"/>
                    </a:lnTo>
                    <a:lnTo>
                      <a:pt x="104" y="1496"/>
                    </a:lnTo>
                    <a:lnTo>
                      <a:pt x="90" y="1491"/>
                    </a:lnTo>
                    <a:lnTo>
                      <a:pt x="82" y="1491"/>
                    </a:lnTo>
                    <a:lnTo>
                      <a:pt x="82" y="1486"/>
                    </a:lnTo>
                    <a:lnTo>
                      <a:pt x="86" y="1457"/>
                    </a:lnTo>
                    <a:lnTo>
                      <a:pt x="85" y="1442"/>
                    </a:lnTo>
                    <a:lnTo>
                      <a:pt x="79" y="1432"/>
                    </a:lnTo>
                    <a:lnTo>
                      <a:pt x="77" y="1427"/>
                    </a:lnTo>
                    <a:lnTo>
                      <a:pt x="79" y="1400"/>
                    </a:lnTo>
                    <a:lnTo>
                      <a:pt x="77" y="1395"/>
                    </a:lnTo>
                    <a:lnTo>
                      <a:pt x="74" y="1392"/>
                    </a:lnTo>
                    <a:lnTo>
                      <a:pt x="71" y="1387"/>
                    </a:lnTo>
                    <a:lnTo>
                      <a:pt x="71" y="1351"/>
                    </a:lnTo>
                    <a:lnTo>
                      <a:pt x="77" y="1329"/>
                    </a:lnTo>
                    <a:lnTo>
                      <a:pt x="86" y="1317"/>
                    </a:lnTo>
                    <a:lnTo>
                      <a:pt x="90" y="1308"/>
                    </a:lnTo>
                    <a:lnTo>
                      <a:pt x="91" y="1303"/>
                    </a:lnTo>
                    <a:lnTo>
                      <a:pt x="91" y="1291"/>
                    </a:lnTo>
                    <a:lnTo>
                      <a:pt x="90" y="1287"/>
                    </a:lnTo>
                    <a:lnTo>
                      <a:pt x="81" y="1279"/>
                    </a:lnTo>
                    <a:lnTo>
                      <a:pt x="77" y="1264"/>
                    </a:lnTo>
                    <a:lnTo>
                      <a:pt x="80" y="1235"/>
                    </a:lnTo>
                    <a:lnTo>
                      <a:pt x="89" y="1194"/>
                    </a:lnTo>
                    <a:lnTo>
                      <a:pt x="89" y="1178"/>
                    </a:lnTo>
                    <a:lnTo>
                      <a:pt x="89" y="1173"/>
                    </a:lnTo>
                    <a:lnTo>
                      <a:pt x="106" y="1112"/>
                    </a:lnTo>
                    <a:lnTo>
                      <a:pt x="108" y="1097"/>
                    </a:lnTo>
                    <a:lnTo>
                      <a:pt x="111" y="1091"/>
                    </a:lnTo>
                    <a:lnTo>
                      <a:pt x="116" y="1086"/>
                    </a:lnTo>
                    <a:lnTo>
                      <a:pt x="124" y="1077"/>
                    </a:lnTo>
                    <a:lnTo>
                      <a:pt x="128" y="1068"/>
                    </a:lnTo>
                    <a:lnTo>
                      <a:pt x="128" y="1055"/>
                    </a:lnTo>
                    <a:lnTo>
                      <a:pt x="123" y="1043"/>
                    </a:lnTo>
                    <a:lnTo>
                      <a:pt x="119" y="1016"/>
                    </a:lnTo>
                    <a:lnTo>
                      <a:pt x="119" y="979"/>
                    </a:lnTo>
                    <a:lnTo>
                      <a:pt x="123" y="940"/>
                    </a:lnTo>
                    <a:lnTo>
                      <a:pt x="128" y="926"/>
                    </a:lnTo>
                    <a:lnTo>
                      <a:pt x="134" y="918"/>
                    </a:lnTo>
                    <a:lnTo>
                      <a:pt x="138" y="915"/>
                    </a:lnTo>
                    <a:lnTo>
                      <a:pt x="144" y="915"/>
                    </a:lnTo>
                    <a:lnTo>
                      <a:pt x="146" y="913"/>
                    </a:lnTo>
                    <a:lnTo>
                      <a:pt x="147" y="905"/>
                    </a:lnTo>
                    <a:lnTo>
                      <a:pt x="150" y="902"/>
                    </a:lnTo>
                    <a:lnTo>
                      <a:pt x="156" y="898"/>
                    </a:lnTo>
                    <a:lnTo>
                      <a:pt x="159" y="896"/>
                    </a:lnTo>
                    <a:lnTo>
                      <a:pt x="159" y="888"/>
                    </a:lnTo>
                    <a:lnTo>
                      <a:pt x="156" y="871"/>
                    </a:lnTo>
                    <a:lnTo>
                      <a:pt x="155" y="842"/>
                    </a:lnTo>
                    <a:lnTo>
                      <a:pt x="166" y="832"/>
                    </a:lnTo>
                    <a:lnTo>
                      <a:pt x="167" y="829"/>
                    </a:lnTo>
                    <a:lnTo>
                      <a:pt x="171" y="806"/>
                    </a:lnTo>
                    <a:lnTo>
                      <a:pt x="173" y="799"/>
                    </a:lnTo>
                    <a:lnTo>
                      <a:pt x="179" y="786"/>
                    </a:lnTo>
                    <a:lnTo>
                      <a:pt x="192" y="767"/>
                    </a:lnTo>
                    <a:lnTo>
                      <a:pt x="192" y="751"/>
                    </a:lnTo>
                    <a:lnTo>
                      <a:pt x="190" y="733"/>
                    </a:lnTo>
                    <a:lnTo>
                      <a:pt x="187" y="714"/>
                    </a:lnTo>
                    <a:lnTo>
                      <a:pt x="186" y="709"/>
                    </a:lnTo>
                    <a:lnTo>
                      <a:pt x="178" y="701"/>
                    </a:lnTo>
                    <a:lnTo>
                      <a:pt x="178" y="689"/>
                    </a:lnTo>
                    <a:lnTo>
                      <a:pt x="178" y="679"/>
                    </a:lnTo>
                    <a:lnTo>
                      <a:pt x="165" y="646"/>
                    </a:lnTo>
                    <a:lnTo>
                      <a:pt x="165" y="617"/>
                    </a:lnTo>
                    <a:lnTo>
                      <a:pt x="155" y="607"/>
                    </a:lnTo>
                    <a:lnTo>
                      <a:pt x="155" y="595"/>
                    </a:lnTo>
                    <a:lnTo>
                      <a:pt x="157" y="579"/>
                    </a:lnTo>
                    <a:lnTo>
                      <a:pt x="161" y="568"/>
                    </a:lnTo>
                    <a:lnTo>
                      <a:pt x="162" y="565"/>
                    </a:lnTo>
                    <a:lnTo>
                      <a:pt x="171" y="550"/>
                    </a:lnTo>
                    <a:lnTo>
                      <a:pt x="173" y="536"/>
                    </a:lnTo>
                    <a:lnTo>
                      <a:pt x="179" y="530"/>
                    </a:lnTo>
                    <a:lnTo>
                      <a:pt x="182" y="523"/>
                    </a:lnTo>
                    <a:lnTo>
                      <a:pt x="182" y="520"/>
                    </a:lnTo>
                    <a:lnTo>
                      <a:pt x="186" y="516"/>
                    </a:lnTo>
                    <a:lnTo>
                      <a:pt x="189" y="503"/>
                    </a:lnTo>
                    <a:lnTo>
                      <a:pt x="189" y="493"/>
                    </a:lnTo>
                    <a:lnTo>
                      <a:pt x="188" y="482"/>
                    </a:lnTo>
                    <a:lnTo>
                      <a:pt x="189" y="458"/>
                    </a:lnTo>
                    <a:lnTo>
                      <a:pt x="192" y="450"/>
                    </a:lnTo>
                    <a:lnTo>
                      <a:pt x="198" y="436"/>
                    </a:lnTo>
                    <a:lnTo>
                      <a:pt x="200" y="429"/>
                    </a:lnTo>
                    <a:lnTo>
                      <a:pt x="204" y="408"/>
                    </a:lnTo>
                    <a:lnTo>
                      <a:pt x="210" y="382"/>
                    </a:lnTo>
                    <a:lnTo>
                      <a:pt x="235" y="354"/>
                    </a:lnTo>
                    <a:lnTo>
                      <a:pt x="242" y="329"/>
                    </a:lnTo>
                    <a:lnTo>
                      <a:pt x="245" y="327"/>
                    </a:lnTo>
                    <a:lnTo>
                      <a:pt x="260" y="312"/>
                    </a:lnTo>
                    <a:lnTo>
                      <a:pt x="270" y="308"/>
                    </a:lnTo>
                    <a:lnTo>
                      <a:pt x="275" y="305"/>
                    </a:lnTo>
                    <a:lnTo>
                      <a:pt x="276" y="302"/>
                    </a:lnTo>
                    <a:lnTo>
                      <a:pt x="274" y="288"/>
                    </a:lnTo>
                    <a:lnTo>
                      <a:pt x="270" y="273"/>
                    </a:lnTo>
                    <a:lnTo>
                      <a:pt x="268" y="262"/>
                    </a:lnTo>
                    <a:lnTo>
                      <a:pt x="268" y="236"/>
                    </a:lnTo>
                    <a:lnTo>
                      <a:pt x="263" y="221"/>
                    </a:lnTo>
                    <a:lnTo>
                      <a:pt x="263" y="205"/>
                    </a:lnTo>
                    <a:lnTo>
                      <a:pt x="264" y="203"/>
                    </a:lnTo>
                    <a:lnTo>
                      <a:pt x="270" y="195"/>
                    </a:lnTo>
                    <a:lnTo>
                      <a:pt x="270" y="186"/>
                    </a:lnTo>
                    <a:lnTo>
                      <a:pt x="268" y="176"/>
                    </a:lnTo>
                    <a:lnTo>
                      <a:pt x="268" y="168"/>
                    </a:lnTo>
                    <a:lnTo>
                      <a:pt x="269" y="161"/>
                    </a:lnTo>
                    <a:lnTo>
                      <a:pt x="317" y="139"/>
                    </a:lnTo>
                    <a:lnTo>
                      <a:pt x="335" y="132"/>
                    </a:lnTo>
                    <a:lnTo>
                      <a:pt x="344" y="85"/>
                    </a:lnTo>
                    <a:lnTo>
                      <a:pt x="344" y="73"/>
                    </a:lnTo>
                    <a:lnTo>
                      <a:pt x="339" y="68"/>
                    </a:lnTo>
                    <a:lnTo>
                      <a:pt x="339" y="65"/>
                    </a:lnTo>
                    <a:lnTo>
                      <a:pt x="338" y="65"/>
                    </a:lnTo>
                    <a:lnTo>
                      <a:pt x="338" y="63"/>
                    </a:lnTo>
                    <a:lnTo>
                      <a:pt x="340" y="62"/>
                    </a:lnTo>
                    <a:lnTo>
                      <a:pt x="345" y="58"/>
                    </a:lnTo>
                    <a:lnTo>
                      <a:pt x="351" y="48"/>
                    </a:lnTo>
                    <a:lnTo>
                      <a:pt x="353" y="44"/>
                    </a:lnTo>
                    <a:lnTo>
                      <a:pt x="359" y="36"/>
                    </a:lnTo>
                    <a:lnTo>
                      <a:pt x="367" y="27"/>
                    </a:lnTo>
                    <a:lnTo>
                      <a:pt x="378" y="19"/>
                    </a:lnTo>
                    <a:lnTo>
                      <a:pt x="392" y="1"/>
                    </a:lnTo>
                    <a:lnTo>
                      <a:pt x="396" y="0"/>
                    </a:lnTo>
                    <a:lnTo>
                      <a:pt x="399" y="0"/>
                    </a:lnTo>
                    <a:lnTo>
                      <a:pt x="404" y="6"/>
                    </a:lnTo>
                    <a:lnTo>
                      <a:pt x="413" y="19"/>
                    </a:lnTo>
                    <a:lnTo>
                      <a:pt x="439" y="19"/>
                    </a:lnTo>
                    <a:lnTo>
                      <a:pt x="447" y="21"/>
                    </a:lnTo>
                    <a:lnTo>
                      <a:pt x="452" y="21"/>
                    </a:lnTo>
                    <a:lnTo>
                      <a:pt x="473" y="26"/>
                    </a:lnTo>
                    <a:lnTo>
                      <a:pt x="477" y="30"/>
                    </a:lnTo>
                    <a:lnTo>
                      <a:pt x="480" y="36"/>
                    </a:lnTo>
                    <a:lnTo>
                      <a:pt x="483" y="37"/>
                    </a:lnTo>
                    <a:lnTo>
                      <a:pt x="484" y="41"/>
                    </a:lnTo>
                    <a:lnTo>
                      <a:pt x="495" y="52"/>
                    </a:lnTo>
                    <a:lnTo>
                      <a:pt x="498" y="52"/>
                    </a:lnTo>
                    <a:lnTo>
                      <a:pt x="499" y="46"/>
                    </a:lnTo>
                    <a:lnTo>
                      <a:pt x="504" y="35"/>
                    </a:lnTo>
                    <a:lnTo>
                      <a:pt x="507" y="16"/>
                    </a:lnTo>
                    <a:lnTo>
                      <a:pt x="509" y="12"/>
                    </a:lnTo>
                    <a:lnTo>
                      <a:pt x="517" y="12"/>
                    </a:lnTo>
                    <a:lnTo>
                      <a:pt x="536" y="15"/>
                    </a:lnTo>
                    <a:lnTo>
                      <a:pt x="553" y="15"/>
                    </a:lnTo>
                    <a:lnTo>
                      <a:pt x="561" y="16"/>
                    </a:lnTo>
                    <a:lnTo>
                      <a:pt x="564" y="17"/>
                    </a:lnTo>
                    <a:lnTo>
                      <a:pt x="571" y="22"/>
                    </a:lnTo>
                    <a:lnTo>
                      <a:pt x="577" y="27"/>
                    </a:lnTo>
                    <a:lnTo>
                      <a:pt x="585" y="31"/>
                    </a:lnTo>
                    <a:lnTo>
                      <a:pt x="601" y="36"/>
                    </a:lnTo>
                    <a:lnTo>
                      <a:pt x="607" y="41"/>
                    </a:lnTo>
                    <a:lnTo>
                      <a:pt x="618" y="62"/>
                    </a:lnTo>
                    <a:lnTo>
                      <a:pt x="631" y="75"/>
                    </a:lnTo>
                    <a:lnTo>
                      <a:pt x="634" y="80"/>
                    </a:lnTo>
                    <a:lnTo>
                      <a:pt x="659" y="98"/>
                    </a:lnTo>
                    <a:lnTo>
                      <a:pt x="671" y="105"/>
                    </a:lnTo>
                    <a:lnTo>
                      <a:pt x="674" y="108"/>
                    </a:lnTo>
                    <a:lnTo>
                      <a:pt x="686" y="127"/>
                    </a:lnTo>
                    <a:lnTo>
                      <a:pt x="687" y="128"/>
                    </a:lnTo>
                    <a:lnTo>
                      <a:pt x="692" y="132"/>
                    </a:lnTo>
                    <a:lnTo>
                      <a:pt x="703" y="135"/>
                    </a:lnTo>
                    <a:lnTo>
                      <a:pt x="711" y="136"/>
                    </a:lnTo>
                    <a:lnTo>
                      <a:pt x="740" y="139"/>
                    </a:lnTo>
                    <a:lnTo>
                      <a:pt x="752" y="143"/>
                    </a:lnTo>
                    <a:lnTo>
                      <a:pt x="758" y="145"/>
                    </a:lnTo>
                    <a:lnTo>
                      <a:pt x="784" y="163"/>
                    </a:lnTo>
                    <a:lnTo>
                      <a:pt x="799" y="171"/>
                    </a:lnTo>
                    <a:lnTo>
                      <a:pt x="815" y="179"/>
                    </a:lnTo>
                    <a:lnTo>
                      <a:pt x="823" y="191"/>
                    </a:lnTo>
                    <a:lnTo>
                      <a:pt x="838" y="194"/>
                    </a:lnTo>
                    <a:lnTo>
                      <a:pt x="845" y="200"/>
                    </a:lnTo>
                    <a:lnTo>
                      <a:pt x="850" y="209"/>
                    </a:lnTo>
                    <a:lnTo>
                      <a:pt x="854" y="210"/>
                    </a:lnTo>
                    <a:lnTo>
                      <a:pt x="856" y="214"/>
                    </a:lnTo>
                    <a:lnTo>
                      <a:pt x="858" y="224"/>
                    </a:lnTo>
                    <a:lnTo>
                      <a:pt x="858" y="234"/>
                    </a:lnTo>
                    <a:lnTo>
                      <a:pt x="849" y="247"/>
                    </a:lnTo>
                    <a:lnTo>
                      <a:pt x="834" y="269"/>
                    </a:lnTo>
                    <a:lnTo>
                      <a:pt x="823" y="294"/>
                    </a:lnTo>
                    <a:lnTo>
                      <a:pt x="821" y="302"/>
                    </a:lnTo>
                    <a:lnTo>
                      <a:pt x="819" y="311"/>
                    </a:lnTo>
                    <a:lnTo>
                      <a:pt x="819" y="317"/>
                    </a:lnTo>
                    <a:lnTo>
                      <a:pt x="821" y="321"/>
                    </a:lnTo>
                    <a:lnTo>
                      <a:pt x="843" y="321"/>
                    </a:lnTo>
                    <a:lnTo>
                      <a:pt x="875" y="326"/>
                    </a:lnTo>
                    <a:lnTo>
                      <a:pt x="881" y="328"/>
                    </a:lnTo>
                    <a:lnTo>
                      <a:pt x="898" y="339"/>
                    </a:lnTo>
                    <a:lnTo>
                      <a:pt x="908" y="342"/>
                    </a:lnTo>
                    <a:lnTo>
                      <a:pt x="918" y="340"/>
                    </a:lnTo>
                    <a:lnTo>
                      <a:pt x="923" y="343"/>
                    </a:lnTo>
                    <a:lnTo>
                      <a:pt x="930" y="343"/>
                    </a:lnTo>
                    <a:lnTo>
                      <a:pt x="937" y="340"/>
                    </a:lnTo>
                    <a:lnTo>
                      <a:pt x="941" y="335"/>
                    </a:lnTo>
                    <a:lnTo>
                      <a:pt x="948" y="332"/>
                    </a:lnTo>
                    <a:lnTo>
                      <a:pt x="963" y="333"/>
                    </a:lnTo>
                    <a:lnTo>
                      <a:pt x="972" y="332"/>
                    </a:lnTo>
                    <a:lnTo>
                      <a:pt x="973" y="331"/>
                    </a:lnTo>
                    <a:lnTo>
                      <a:pt x="975" y="327"/>
                    </a:lnTo>
                    <a:lnTo>
                      <a:pt x="990" y="315"/>
                    </a:lnTo>
                    <a:lnTo>
                      <a:pt x="994" y="313"/>
                    </a:lnTo>
                    <a:lnTo>
                      <a:pt x="996" y="310"/>
                    </a:lnTo>
                    <a:lnTo>
                      <a:pt x="1010" y="299"/>
                    </a:lnTo>
                    <a:lnTo>
                      <a:pt x="1018" y="290"/>
                    </a:lnTo>
                    <a:lnTo>
                      <a:pt x="1025" y="280"/>
                    </a:lnTo>
                    <a:lnTo>
                      <a:pt x="1028" y="272"/>
                    </a:lnTo>
                    <a:lnTo>
                      <a:pt x="1031" y="256"/>
                    </a:lnTo>
                    <a:lnTo>
                      <a:pt x="1034" y="225"/>
                    </a:lnTo>
                    <a:lnTo>
                      <a:pt x="1043" y="225"/>
                    </a:lnTo>
                    <a:lnTo>
                      <a:pt x="1047" y="224"/>
                    </a:lnTo>
                    <a:lnTo>
                      <a:pt x="1061" y="224"/>
                    </a:lnTo>
                    <a:lnTo>
                      <a:pt x="1068" y="231"/>
                    </a:lnTo>
                    <a:lnTo>
                      <a:pt x="1080" y="270"/>
                    </a:lnTo>
                    <a:lnTo>
                      <a:pt x="1080" y="302"/>
                    </a:lnTo>
                    <a:lnTo>
                      <a:pt x="1079" y="313"/>
                    </a:lnTo>
                    <a:lnTo>
                      <a:pt x="1076" y="317"/>
                    </a:lnTo>
                    <a:lnTo>
                      <a:pt x="1074" y="321"/>
                    </a:lnTo>
                    <a:lnTo>
                      <a:pt x="1050" y="337"/>
                    </a:lnTo>
                    <a:lnTo>
                      <a:pt x="1043" y="339"/>
                    </a:lnTo>
                    <a:lnTo>
                      <a:pt x="1031" y="340"/>
                    </a:lnTo>
                    <a:lnTo>
                      <a:pt x="1023" y="344"/>
                    </a:lnTo>
                    <a:lnTo>
                      <a:pt x="1014" y="356"/>
                    </a:lnTo>
                    <a:lnTo>
                      <a:pt x="1005" y="366"/>
                    </a:lnTo>
                    <a:lnTo>
                      <a:pt x="961" y="404"/>
                    </a:lnTo>
                    <a:lnTo>
                      <a:pt x="959" y="408"/>
                    </a:lnTo>
                    <a:lnTo>
                      <a:pt x="955" y="415"/>
                    </a:lnTo>
                    <a:lnTo>
                      <a:pt x="935" y="440"/>
                    </a:lnTo>
                    <a:lnTo>
                      <a:pt x="932" y="446"/>
                    </a:lnTo>
                    <a:lnTo>
                      <a:pt x="914" y="467"/>
                    </a:lnTo>
                    <a:lnTo>
                      <a:pt x="899" y="479"/>
                    </a:lnTo>
                    <a:lnTo>
                      <a:pt x="892" y="488"/>
                    </a:lnTo>
                    <a:lnTo>
                      <a:pt x="883" y="494"/>
                    </a:lnTo>
                    <a:lnTo>
                      <a:pt x="881" y="499"/>
                    </a:lnTo>
                    <a:lnTo>
                      <a:pt x="872" y="509"/>
                    </a:lnTo>
                    <a:lnTo>
                      <a:pt x="862" y="514"/>
                    </a:lnTo>
                    <a:lnTo>
                      <a:pt x="861" y="520"/>
                    </a:lnTo>
                    <a:lnTo>
                      <a:pt x="851" y="528"/>
                    </a:lnTo>
                    <a:lnTo>
                      <a:pt x="850" y="531"/>
                    </a:lnTo>
                    <a:lnTo>
                      <a:pt x="853" y="554"/>
                    </a:lnTo>
                    <a:lnTo>
                      <a:pt x="848" y="576"/>
                    </a:lnTo>
                    <a:lnTo>
                      <a:pt x="848" y="591"/>
                    </a:lnTo>
                    <a:lnTo>
                      <a:pt x="846" y="601"/>
                    </a:lnTo>
                    <a:lnTo>
                      <a:pt x="838" y="625"/>
                    </a:lnTo>
                    <a:lnTo>
                      <a:pt x="838" y="676"/>
                    </a:lnTo>
                    <a:lnTo>
                      <a:pt x="835" y="686"/>
                    </a:lnTo>
                    <a:lnTo>
                      <a:pt x="834" y="692"/>
                    </a:lnTo>
                    <a:lnTo>
                      <a:pt x="826" y="705"/>
                    </a:lnTo>
                    <a:lnTo>
                      <a:pt x="823" y="714"/>
                    </a:lnTo>
                    <a:lnTo>
                      <a:pt x="818" y="740"/>
                    </a:lnTo>
                    <a:lnTo>
                      <a:pt x="817" y="756"/>
                    </a:lnTo>
                    <a:lnTo>
                      <a:pt x="818" y="765"/>
                    </a:lnTo>
                    <a:lnTo>
                      <a:pt x="817" y="774"/>
                    </a:lnTo>
                    <a:lnTo>
                      <a:pt x="813" y="776"/>
                    </a:lnTo>
                    <a:lnTo>
                      <a:pt x="822" y="796"/>
                    </a:lnTo>
                    <a:lnTo>
                      <a:pt x="846" y="810"/>
                    </a:lnTo>
                    <a:lnTo>
                      <a:pt x="856" y="817"/>
                    </a:lnTo>
                    <a:lnTo>
                      <a:pt x="869" y="828"/>
                    </a:lnTo>
                    <a:lnTo>
                      <a:pt x="885" y="845"/>
                    </a:lnTo>
                    <a:lnTo>
                      <a:pt x="886" y="855"/>
                    </a:lnTo>
                    <a:lnTo>
                      <a:pt x="875" y="880"/>
                    </a:lnTo>
                    <a:lnTo>
                      <a:pt x="878" y="892"/>
                    </a:lnTo>
                    <a:lnTo>
                      <a:pt x="889" y="907"/>
                    </a:lnTo>
                    <a:lnTo>
                      <a:pt x="903" y="913"/>
                    </a:lnTo>
                    <a:lnTo>
                      <a:pt x="913" y="912"/>
                    </a:lnTo>
                    <a:lnTo>
                      <a:pt x="914" y="921"/>
                    </a:lnTo>
                    <a:lnTo>
                      <a:pt x="914" y="950"/>
                    </a:lnTo>
                    <a:lnTo>
                      <a:pt x="908" y="963"/>
                    </a:lnTo>
                    <a:lnTo>
                      <a:pt x="889" y="991"/>
                    </a:lnTo>
                    <a:lnTo>
                      <a:pt x="877" y="1004"/>
                    </a:lnTo>
                    <a:lnTo>
                      <a:pt x="870" y="1015"/>
                    </a:lnTo>
                    <a:lnTo>
                      <a:pt x="865" y="1039"/>
                    </a:lnTo>
                    <a:lnTo>
                      <a:pt x="854" y="1049"/>
                    </a:lnTo>
                    <a:lnTo>
                      <a:pt x="840" y="1056"/>
                    </a:lnTo>
                    <a:lnTo>
                      <a:pt x="815" y="1065"/>
                    </a:lnTo>
                    <a:lnTo>
                      <a:pt x="805" y="1065"/>
                    </a:lnTo>
                    <a:lnTo>
                      <a:pt x="790" y="1072"/>
                    </a:lnTo>
                    <a:lnTo>
                      <a:pt x="765" y="1080"/>
                    </a:lnTo>
                    <a:lnTo>
                      <a:pt x="753" y="1082"/>
                    </a:lnTo>
                    <a:lnTo>
                      <a:pt x="733" y="1083"/>
                    </a:lnTo>
                    <a:lnTo>
                      <a:pt x="711" y="1091"/>
                    </a:lnTo>
                    <a:lnTo>
                      <a:pt x="677" y="1096"/>
                    </a:lnTo>
                    <a:lnTo>
                      <a:pt x="650" y="1096"/>
                    </a:lnTo>
                    <a:lnTo>
                      <a:pt x="620" y="1091"/>
                    </a:lnTo>
                    <a:lnTo>
                      <a:pt x="607" y="1079"/>
                    </a:lnTo>
                    <a:lnTo>
                      <a:pt x="604" y="1088"/>
                    </a:lnTo>
                    <a:lnTo>
                      <a:pt x="607" y="1113"/>
                    </a:lnTo>
                    <a:lnTo>
                      <a:pt x="616" y="1122"/>
                    </a:lnTo>
                    <a:lnTo>
                      <a:pt x="619" y="1130"/>
                    </a:lnTo>
                    <a:lnTo>
                      <a:pt x="617" y="1147"/>
                    </a:lnTo>
                    <a:lnTo>
                      <a:pt x="614" y="1155"/>
                    </a:lnTo>
                    <a:lnTo>
                      <a:pt x="611" y="1157"/>
                    </a:lnTo>
                    <a:lnTo>
                      <a:pt x="609" y="1156"/>
                    </a:lnTo>
                    <a:lnTo>
                      <a:pt x="604" y="1169"/>
                    </a:lnTo>
                    <a:lnTo>
                      <a:pt x="602" y="1184"/>
                    </a:lnTo>
                    <a:lnTo>
                      <a:pt x="607" y="1214"/>
                    </a:lnTo>
                    <a:lnTo>
                      <a:pt x="607" y="1221"/>
                    </a:lnTo>
                    <a:lnTo>
                      <a:pt x="603" y="1230"/>
                    </a:lnTo>
                    <a:lnTo>
                      <a:pt x="597" y="1237"/>
                    </a:lnTo>
                    <a:lnTo>
                      <a:pt x="580" y="1241"/>
                    </a:lnTo>
                    <a:lnTo>
                      <a:pt x="564" y="1252"/>
                    </a:lnTo>
                    <a:lnTo>
                      <a:pt x="526" y="1251"/>
                    </a:lnTo>
                    <a:lnTo>
                      <a:pt x="517" y="1247"/>
                    </a:lnTo>
                    <a:lnTo>
                      <a:pt x="507" y="1241"/>
                    </a:lnTo>
                    <a:lnTo>
                      <a:pt x="487" y="1232"/>
                    </a:lnTo>
                    <a:lnTo>
                      <a:pt x="472" y="1227"/>
                    </a:lnTo>
                    <a:lnTo>
                      <a:pt x="462" y="1216"/>
                    </a:lnTo>
                    <a:lnTo>
                      <a:pt x="451" y="1230"/>
                    </a:lnTo>
                    <a:lnTo>
                      <a:pt x="451" y="1251"/>
                    </a:lnTo>
                    <a:lnTo>
                      <a:pt x="457" y="1270"/>
                    </a:lnTo>
                    <a:lnTo>
                      <a:pt x="458" y="1302"/>
                    </a:lnTo>
                    <a:lnTo>
                      <a:pt x="459" y="1317"/>
                    </a:lnTo>
                    <a:lnTo>
                      <a:pt x="473" y="1329"/>
                    </a:lnTo>
                    <a:lnTo>
                      <a:pt x="487" y="1333"/>
                    </a:lnTo>
                    <a:lnTo>
                      <a:pt x="482" y="1340"/>
                    </a:lnTo>
                    <a:lnTo>
                      <a:pt x="489" y="1345"/>
                    </a:lnTo>
                    <a:lnTo>
                      <a:pt x="509" y="1340"/>
                    </a:lnTo>
                    <a:lnTo>
                      <a:pt x="505" y="1332"/>
                    </a:lnTo>
                    <a:lnTo>
                      <a:pt x="499" y="1328"/>
                    </a:lnTo>
                    <a:lnTo>
                      <a:pt x="515" y="1325"/>
                    </a:lnTo>
                    <a:lnTo>
                      <a:pt x="527" y="1317"/>
                    </a:lnTo>
                    <a:lnTo>
                      <a:pt x="534" y="1329"/>
                    </a:lnTo>
                    <a:lnTo>
                      <a:pt x="538" y="1355"/>
                    </a:lnTo>
                    <a:lnTo>
                      <a:pt x="536" y="1367"/>
                    </a:lnTo>
                    <a:lnTo>
                      <a:pt x="528" y="1372"/>
                    </a:lnTo>
                    <a:lnTo>
                      <a:pt x="518" y="1376"/>
                    </a:lnTo>
                    <a:lnTo>
                      <a:pt x="509" y="1376"/>
                    </a:lnTo>
                    <a:lnTo>
                      <a:pt x="501" y="1372"/>
                    </a:lnTo>
                    <a:lnTo>
                      <a:pt x="500" y="1360"/>
                    </a:lnTo>
                    <a:lnTo>
                      <a:pt x="495" y="1354"/>
                    </a:lnTo>
                    <a:lnTo>
                      <a:pt x="484" y="1351"/>
                    </a:lnTo>
                    <a:lnTo>
                      <a:pt x="475" y="1354"/>
                    </a:lnTo>
                    <a:lnTo>
                      <a:pt x="469" y="1360"/>
                    </a:lnTo>
                    <a:lnTo>
                      <a:pt x="463" y="1361"/>
                    </a:lnTo>
                    <a:lnTo>
                      <a:pt x="458" y="1366"/>
                    </a:lnTo>
                    <a:lnTo>
                      <a:pt x="458" y="1372"/>
                    </a:lnTo>
                    <a:lnTo>
                      <a:pt x="475" y="1381"/>
                    </a:lnTo>
                    <a:lnTo>
                      <a:pt x="487" y="1382"/>
                    </a:lnTo>
                    <a:lnTo>
                      <a:pt x="494" y="1384"/>
                    </a:lnTo>
                    <a:lnTo>
                      <a:pt x="500" y="1387"/>
                    </a:lnTo>
                    <a:lnTo>
                      <a:pt x="499" y="1389"/>
                    </a:lnTo>
                    <a:lnTo>
                      <a:pt x="466" y="1407"/>
                    </a:lnTo>
                    <a:lnTo>
                      <a:pt x="461" y="1414"/>
                    </a:lnTo>
                    <a:lnTo>
                      <a:pt x="457" y="1423"/>
                    </a:lnTo>
                    <a:lnTo>
                      <a:pt x="448" y="1432"/>
                    </a:lnTo>
                    <a:lnTo>
                      <a:pt x="446" y="1445"/>
                    </a:lnTo>
                    <a:lnTo>
                      <a:pt x="450" y="1461"/>
                    </a:lnTo>
                    <a:lnTo>
                      <a:pt x="448" y="1474"/>
                    </a:lnTo>
                    <a:lnTo>
                      <a:pt x="448" y="1490"/>
                    </a:lnTo>
                    <a:lnTo>
                      <a:pt x="445" y="1501"/>
                    </a:lnTo>
                    <a:lnTo>
                      <a:pt x="440" y="1506"/>
                    </a:lnTo>
                    <a:lnTo>
                      <a:pt x="432" y="1508"/>
                    </a:lnTo>
                    <a:lnTo>
                      <a:pt x="426" y="1520"/>
                    </a:lnTo>
                    <a:lnTo>
                      <a:pt x="431" y="1533"/>
                    </a:lnTo>
                    <a:lnTo>
                      <a:pt x="432" y="1538"/>
                    </a:lnTo>
                    <a:lnTo>
                      <a:pt x="429" y="1544"/>
                    </a:lnTo>
                    <a:lnTo>
                      <a:pt x="396" y="1542"/>
                    </a:lnTo>
                    <a:lnTo>
                      <a:pt x="386" y="1547"/>
                    </a:lnTo>
                    <a:lnTo>
                      <a:pt x="378" y="1556"/>
                    </a:lnTo>
                    <a:lnTo>
                      <a:pt x="369" y="1556"/>
                    </a:lnTo>
                    <a:lnTo>
                      <a:pt x="359" y="1561"/>
                    </a:lnTo>
                    <a:lnTo>
                      <a:pt x="342" y="1580"/>
                    </a:lnTo>
                    <a:lnTo>
                      <a:pt x="335" y="1588"/>
                    </a:lnTo>
                    <a:lnTo>
                      <a:pt x="333" y="1597"/>
                    </a:lnTo>
                    <a:lnTo>
                      <a:pt x="322" y="1615"/>
                    </a:lnTo>
                    <a:lnTo>
                      <a:pt x="318" y="1633"/>
                    </a:lnTo>
                    <a:lnTo>
                      <a:pt x="321" y="1640"/>
                    </a:lnTo>
                    <a:lnTo>
                      <a:pt x="327" y="1653"/>
                    </a:lnTo>
                    <a:lnTo>
                      <a:pt x="333" y="1664"/>
                    </a:lnTo>
                    <a:lnTo>
                      <a:pt x="343" y="1672"/>
                    </a:lnTo>
                    <a:lnTo>
                      <a:pt x="365" y="1696"/>
                    </a:lnTo>
                    <a:lnTo>
                      <a:pt x="389" y="1706"/>
                    </a:lnTo>
                    <a:lnTo>
                      <a:pt x="402" y="1707"/>
                    </a:lnTo>
                    <a:lnTo>
                      <a:pt x="414" y="1705"/>
                    </a:lnTo>
                    <a:lnTo>
                      <a:pt x="421" y="1712"/>
                    </a:lnTo>
                    <a:lnTo>
                      <a:pt x="424" y="1723"/>
                    </a:lnTo>
                    <a:lnTo>
                      <a:pt x="424" y="1739"/>
                    </a:lnTo>
                    <a:lnTo>
                      <a:pt x="417" y="1752"/>
                    </a:lnTo>
                    <a:lnTo>
                      <a:pt x="413" y="1754"/>
                    </a:lnTo>
                    <a:lnTo>
                      <a:pt x="417" y="1766"/>
                    </a:lnTo>
                    <a:lnTo>
                      <a:pt x="418" y="1776"/>
                    </a:lnTo>
                    <a:lnTo>
                      <a:pt x="410" y="1780"/>
                    </a:lnTo>
                    <a:lnTo>
                      <a:pt x="409" y="1791"/>
                    </a:lnTo>
                    <a:lnTo>
                      <a:pt x="402" y="1791"/>
                    </a:lnTo>
                    <a:lnTo>
                      <a:pt x="393" y="1796"/>
                    </a:lnTo>
                    <a:lnTo>
                      <a:pt x="376" y="1813"/>
                    </a:lnTo>
                    <a:lnTo>
                      <a:pt x="358" y="1829"/>
                    </a:lnTo>
                    <a:lnTo>
                      <a:pt x="350" y="1833"/>
                    </a:lnTo>
                    <a:lnTo>
                      <a:pt x="335" y="1849"/>
                    </a:lnTo>
                    <a:lnTo>
                      <a:pt x="321" y="1862"/>
                    </a:lnTo>
                    <a:lnTo>
                      <a:pt x="312" y="1882"/>
                    </a:lnTo>
                    <a:lnTo>
                      <a:pt x="310" y="1894"/>
                    </a:lnTo>
                    <a:lnTo>
                      <a:pt x="318" y="1887"/>
                    </a:lnTo>
                    <a:lnTo>
                      <a:pt x="310" y="1924"/>
                    </a:lnTo>
                    <a:lnTo>
                      <a:pt x="305" y="1940"/>
                    </a:lnTo>
                    <a:lnTo>
                      <a:pt x="296" y="1948"/>
                    </a:lnTo>
                    <a:lnTo>
                      <a:pt x="286" y="1953"/>
                    </a:lnTo>
                    <a:lnTo>
                      <a:pt x="276" y="1953"/>
                    </a:lnTo>
                    <a:lnTo>
                      <a:pt x="269" y="1946"/>
                    </a:lnTo>
                    <a:lnTo>
                      <a:pt x="258" y="1925"/>
                    </a:lnTo>
                    <a:lnTo>
                      <a:pt x="260" y="1945"/>
                    </a:lnTo>
                    <a:lnTo>
                      <a:pt x="268" y="1948"/>
                    </a:lnTo>
                    <a:lnTo>
                      <a:pt x="270" y="1954"/>
                    </a:lnTo>
                    <a:lnTo>
                      <a:pt x="270" y="1959"/>
                    </a:lnTo>
                    <a:lnTo>
                      <a:pt x="248" y="1974"/>
                    </a:lnTo>
                    <a:lnTo>
                      <a:pt x="238" y="1983"/>
                    </a:lnTo>
                    <a:lnTo>
                      <a:pt x="226" y="2026"/>
                    </a:lnTo>
                    <a:lnTo>
                      <a:pt x="219" y="2037"/>
                    </a:lnTo>
                    <a:lnTo>
                      <a:pt x="225" y="2037"/>
                    </a:lnTo>
                    <a:lnTo>
                      <a:pt x="230" y="2033"/>
                    </a:lnTo>
                    <a:lnTo>
                      <a:pt x="237" y="2058"/>
                    </a:lnTo>
                    <a:lnTo>
                      <a:pt x="241" y="2074"/>
                    </a:lnTo>
                    <a:lnTo>
                      <a:pt x="237" y="2081"/>
                    </a:lnTo>
                    <a:lnTo>
                      <a:pt x="225" y="2080"/>
                    </a:lnTo>
                    <a:lnTo>
                      <a:pt x="220" y="2082"/>
                    </a:lnTo>
                    <a:lnTo>
                      <a:pt x="229" y="2089"/>
                    </a:lnTo>
                    <a:lnTo>
                      <a:pt x="233" y="2088"/>
                    </a:lnTo>
                    <a:lnTo>
                      <a:pt x="240" y="2089"/>
                    </a:lnTo>
                    <a:lnTo>
                      <a:pt x="256" y="2120"/>
                    </a:lnTo>
                    <a:lnTo>
                      <a:pt x="275" y="2145"/>
                    </a:lnTo>
                    <a:lnTo>
                      <a:pt x="275" y="214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1" name="任意多边形: 形状 310"/>
              <p:cNvSpPr>
                <a:spLocks noChangeAspect="1"/>
              </p:cNvSpPr>
              <p:nvPr/>
            </p:nvSpPr>
            <p:spPr bwMode="gray">
              <a:xfrm>
                <a:off x="1763" y="3165"/>
                <a:ext cx="38" cy="45"/>
              </a:xfrm>
              <a:custGeom>
                <a:avLst/>
                <a:gdLst/>
                <a:ahLst/>
                <a:cxnLst>
                  <a:cxn ang="0">
                    <a:pos x="4" y="208"/>
                  </a:cxn>
                  <a:cxn ang="0">
                    <a:pos x="4" y="196"/>
                  </a:cxn>
                  <a:cxn ang="0">
                    <a:pos x="3" y="191"/>
                  </a:cxn>
                  <a:cxn ang="0">
                    <a:pos x="0" y="0"/>
                  </a:cxn>
                  <a:cxn ang="0">
                    <a:pos x="6" y="5"/>
                  </a:cxn>
                  <a:cxn ang="0">
                    <a:pos x="11" y="14"/>
                  </a:cxn>
                  <a:cxn ang="0">
                    <a:pos x="29" y="43"/>
                  </a:cxn>
                  <a:cxn ang="0">
                    <a:pos x="29" y="48"/>
                  </a:cxn>
                  <a:cxn ang="0">
                    <a:pos x="25" y="42"/>
                  </a:cxn>
                  <a:cxn ang="0">
                    <a:pos x="17" y="40"/>
                  </a:cxn>
                  <a:cxn ang="0">
                    <a:pos x="11" y="42"/>
                  </a:cxn>
                  <a:cxn ang="0">
                    <a:pos x="10" y="50"/>
                  </a:cxn>
                  <a:cxn ang="0">
                    <a:pos x="14" y="58"/>
                  </a:cxn>
                  <a:cxn ang="0">
                    <a:pos x="20" y="61"/>
                  </a:cxn>
                  <a:cxn ang="0">
                    <a:pos x="26" y="67"/>
                  </a:cxn>
                  <a:cxn ang="0">
                    <a:pos x="31" y="74"/>
                  </a:cxn>
                  <a:cxn ang="0">
                    <a:pos x="37" y="94"/>
                  </a:cxn>
                  <a:cxn ang="0">
                    <a:pos x="42" y="99"/>
                  </a:cxn>
                  <a:cxn ang="0">
                    <a:pos x="59" y="111"/>
                  </a:cxn>
                  <a:cxn ang="0">
                    <a:pos x="74" y="129"/>
                  </a:cxn>
                  <a:cxn ang="0">
                    <a:pos x="81" y="132"/>
                  </a:cxn>
                  <a:cxn ang="0">
                    <a:pos x="86" y="136"/>
                  </a:cxn>
                  <a:cxn ang="0">
                    <a:pos x="94" y="138"/>
                  </a:cxn>
                  <a:cxn ang="0">
                    <a:pos x="97" y="144"/>
                  </a:cxn>
                  <a:cxn ang="0">
                    <a:pos x="108" y="148"/>
                  </a:cxn>
                  <a:cxn ang="0">
                    <a:pos x="119" y="161"/>
                  </a:cxn>
                  <a:cxn ang="0">
                    <a:pos x="142" y="179"/>
                  </a:cxn>
                  <a:cxn ang="0">
                    <a:pos x="156" y="187"/>
                  </a:cxn>
                  <a:cxn ang="0">
                    <a:pos x="182" y="190"/>
                  </a:cxn>
                  <a:cxn ang="0">
                    <a:pos x="192" y="187"/>
                  </a:cxn>
                  <a:cxn ang="0">
                    <a:pos x="193" y="193"/>
                  </a:cxn>
                  <a:cxn ang="0">
                    <a:pos x="191" y="206"/>
                  </a:cxn>
                  <a:cxn ang="0">
                    <a:pos x="187" y="210"/>
                  </a:cxn>
                  <a:cxn ang="0">
                    <a:pos x="175" y="215"/>
                  </a:cxn>
                  <a:cxn ang="0">
                    <a:pos x="155" y="212"/>
                  </a:cxn>
                  <a:cxn ang="0">
                    <a:pos x="129" y="220"/>
                  </a:cxn>
                  <a:cxn ang="0">
                    <a:pos x="127" y="224"/>
                  </a:cxn>
                  <a:cxn ang="0">
                    <a:pos x="118" y="222"/>
                  </a:cxn>
                  <a:cxn ang="0">
                    <a:pos x="102" y="212"/>
                  </a:cxn>
                  <a:cxn ang="0">
                    <a:pos x="74" y="206"/>
                  </a:cxn>
                  <a:cxn ang="0">
                    <a:pos x="48" y="206"/>
                  </a:cxn>
                  <a:cxn ang="0">
                    <a:pos x="40" y="202"/>
                  </a:cxn>
                  <a:cxn ang="0">
                    <a:pos x="33" y="201"/>
                  </a:cxn>
                  <a:cxn ang="0">
                    <a:pos x="25" y="199"/>
                  </a:cxn>
                  <a:cxn ang="0">
                    <a:pos x="9" y="208"/>
                  </a:cxn>
                  <a:cxn ang="0">
                    <a:pos x="4" y="208"/>
                  </a:cxn>
                </a:cxnLst>
                <a:rect l="0" t="0" r="r" b="b"/>
                <a:pathLst>
                  <a:path w="193" h="224">
                    <a:moveTo>
                      <a:pt x="4" y="208"/>
                    </a:moveTo>
                    <a:lnTo>
                      <a:pt x="4" y="196"/>
                    </a:lnTo>
                    <a:lnTo>
                      <a:pt x="3" y="191"/>
                    </a:lnTo>
                    <a:lnTo>
                      <a:pt x="0" y="0"/>
                    </a:lnTo>
                    <a:lnTo>
                      <a:pt x="6" y="5"/>
                    </a:lnTo>
                    <a:lnTo>
                      <a:pt x="11" y="14"/>
                    </a:lnTo>
                    <a:lnTo>
                      <a:pt x="29" y="43"/>
                    </a:lnTo>
                    <a:lnTo>
                      <a:pt x="29" y="48"/>
                    </a:lnTo>
                    <a:lnTo>
                      <a:pt x="25" y="42"/>
                    </a:lnTo>
                    <a:lnTo>
                      <a:pt x="17" y="40"/>
                    </a:lnTo>
                    <a:lnTo>
                      <a:pt x="11" y="42"/>
                    </a:lnTo>
                    <a:lnTo>
                      <a:pt x="10" y="50"/>
                    </a:lnTo>
                    <a:lnTo>
                      <a:pt x="14" y="58"/>
                    </a:lnTo>
                    <a:lnTo>
                      <a:pt x="20" y="61"/>
                    </a:lnTo>
                    <a:lnTo>
                      <a:pt x="26" y="67"/>
                    </a:lnTo>
                    <a:lnTo>
                      <a:pt x="31" y="74"/>
                    </a:lnTo>
                    <a:lnTo>
                      <a:pt x="37" y="94"/>
                    </a:lnTo>
                    <a:lnTo>
                      <a:pt x="42" y="99"/>
                    </a:lnTo>
                    <a:lnTo>
                      <a:pt x="59" y="111"/>
                    </a:lnTo>
                    <a:lnTo>
                      <a:pt x="74" y="129"/>
                    </a:lnTo>
                    <a:lnTo>
                      <a:pt x="81" y="132"/>
                    </a:lnTo>
                    <a:lnTo>
                      <a:pt x="86" y="136"/>
                    </a:lnTo>
                    <a:lnTo>
                      <a:pt x="94" y="138"/>
                    </a:lnTo>
                    <a:lnTo>
                      <a:pt x="97" y="144"/>
                    </a:lnTo>
                    <a:lnTo>
                      <a:pt x="108" y="148"/>
                    </a:lnTo>
                    <a:lnTo>
                      <a:pt x="119" y="161"/>
                    </a:lnTo>
                    <a:lnTo>
                      <a:pt x="142" y="179"/>
                    </a:lnTo>
                    <a:lnTo>
                      <a:pt x="156" y="187"/>
                    </a:lnTo>
                    <a:lnTo>
                      <a:pt x="182" y="190"/>
                    </a:lnTo>
                    <a:lnTo>
                      <a:pt x="192" y="187"/>
                    </a:lnTo>
                    <a:lnTo>
                      <a:pt x="193" y="193"/>
                    </a:lnTo>
                    <a:lnTo>
                      <a:pt x="191" y="206"/>
                    </a:lnTo>
                    <a:lnTo>
                      <a:pt x="187" y="210"/>
                    </a:lnTo>
                    <a:lnTo>
                      <a:pt x="175" y="215"/>
                    </a:lnTo>
                    <a:lnTo>
                      <a:pt x="155" y="212"/>
                    </a:lnTo>
                    <a:lnTo>
                      <a:pt x="129" y="220"/>
                    </a:lnTo>
                    <a:lnTo>
                      <a:pt x="127" y="224"/>
                    </a:lnTo>
                    <a:lnTo>
                      <a:pt x="118" y="222"/>
                    </a:lnTo>
                    <a:lnTo>
                      <a:pt x="102" y="212"/>
                    </a:lnTo>
                    <a:lnTo>
                      <a:pt x="74" y="206"/>
                    </a:lnTo>
                    <a:lnTo>
                      <a:pt x="48" y="206"/>
                    </a:lnTo>
                    <a:lnTo>
                      <a:pt x="40" y="202"/>
                    </a:lnTo>
                    <a:lnTo>
                      <a:pt x="33" y="201"/>
                    </a:lnTo>
                    <a:lnTo>
                      <a:pt x="25" y="199"/>
                    </a:lnTo>
                    <a:lnTo>
                      <a:pt x="9" y="208"/>
                    </a:lnTo>
                    <a:lnTo>
                      <a:pt x="4" y="2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2" name="任意多边形: 形状 311"/>
              <p:cNvSpPr>
                <a:spLocks noChangeAspect="1"/>
              </p:cNvSpPr>
              <p:nvPr/>
            </p:nvSpPr>
            <p:spPr bwMode="gray">
              <a:xfrm>
                <a:off x="1879" y="2422"/>
                <a:ext cx="45" cy="45"/>
              </a:xfrm>
              <a:custGeom>
                <a:avLst/>
                <a:gdLst/>
                <a:ahLst/>
                <a:cxnLst>
                  <a:cxn ang="0">
                    <a:pos x="197" y="195"/>
                  </a:cxn>
                  <a:cxn ang="0">
                    <a:pos x="172" y="187"/>
                  </a:cxn>
                  <a:cxn ang="0">
                    <a:pos x="146" y="193"/>
                  </a:cxn>
                  <a:cxn ang="0">
                    <a:pos x="129" y="190"/>
                  </a:cxn>
                  <a:cxn ang="0">
                    <a:pos x="124" y="217"/>
                  </a:cxn>
                  <a:cxn ang="0">
                    <a:pos x="103" y="221"/>
                  </a:cxn>
                  <a:cxn ang="0">
                    <a:pos x="91" y="214"/>
                  </a:cxn>
                  <a:cxn ang="0">
                    <a:pos x="79" y="205"/>
                  </a:cxn>
                  <a:cxn ang="0">
                    <a:pos x="59" y="178"/>
                  </a:cxn>
                  <a:cxn ang="0">
                    <a:pos x="52" y="166"/>
                  </a:cxn>
                  <a:cxn ang="0">
                    <a:pos x="47" y="151"/>
                  </a:cxn>
                  <a:cxn ang="0">
                    <a:pos x="43" y="140"/>
                  </a:cxn>
                  <a:cxn ang="0">
                    <a:pos x="30" y="139"/>
                  </a:cxn>
                  <a:cxn ang="0">
                    <a:pos x="26" y="130"/>
                  </a:cxn>
                  <a:cxn ang="0">
                    <a:pos x="15" y="122"/>
                  </a:cxn>
                  <a:cxn ang="0">
                    <a:pos x="0" y="101"/>
                  </a:cxn>
                  <a:cxn ang="0">
                    <a:pos x="4" y="84"/>
                  </a:cxn>
                  <a:cxn ang="0">
                    <a:pos x="9" y="60"/>
                  </a:cxn>
                  <a:cxn ang="0">
                    <a:pos x="11" y="55"/>
                  </a:cxn>
                  <a:cxn ang="0">
                    <a:pos x="22" y="50"/>
                  </a:cxn>
                  <a:cxn ang="0">
                    <a:pos x="38" y="49"/>
                  </a:cxn>
                  <a:cxn ang="0">
                    <a:pos x="46" y="39"/>
                  </a:cxn>
                  <a:cxn ang="0">
                    <a:pos x="44" y="32"/>
                  </a:cxn>
                  <a:cxn ang="0">
                    <a:pos x="43" y="26"/>
                  </a:cxn>
                  <a:cxn ang="0">
                    <a:pos x="57" y="9"/>
                  </a:cxn>
                  <a:cxn ang="0">
                    <a:pos x="62" y="5"/>
                  </a:cxn>
                  <a:cxn ang="0">
                    <a:pos x="71" y="0"/>
                  </a:cxn>
                  <a:cxn ang="0">
                    <a:pos x="114" y="6"/>
                  </a:cxn>
                  <a:cxn ang="0">
                    <a:pos x="154" y="3"/>
                  </a:cxn>
                  <a:cxn ang="0">
                    <a:pos x="168" y="0"/>
                  </a:cxn>
                  <a:cxn ang="0">
                    <a:pos x="200" y="3"/>
                  </a:cxn>
                  <a:cxn ang="0">
                    <a:pos x="225" y="11"/>
                  </a:cxn>
                  <a:cxn ang="0">
                    <a:pos x="222" y="25"/>
                  </a:cxn>
                  <a:cxn ang="0">
                    <a:pos x="218" y="33"/>
                  </a:cxn>
                  <a:cxn ang="0">
                    <a:pos x="206" y="49"/>
                  </a:cxn>
                  <a:cxn ang="0">
                    <a:pos x="208" y="90"/>
                  </a:cxn>
                  <a:cxn ang="0">
                    <a:pos x="220" y="114"/>
                  </a:cxn>
                  <a:cxn ang="0">
                    <a:pos x="221" y="117"/>
                  </a:cxn>
                  <a:cxn ang="0">
                    <a:pos x="225" y="140"/>
                  </a:cxn>
                  <a:cxn ang="0">
                    <a:pos x="218" y="181"/>
                  </a:cxn>
                  <a:cxn ang="0">
                    <a:pos x="203" y="197"/>
                  </a:cxn>
                </a:cxnLst>
                <a:rect l="0" t="0" r="r" b="b"/>
                <a:pathLst>
                  <a:path w="226" h="221">
                    <a:moveTo>
                      <a:pt x="203" y="197"/>
                    </a:moveTo>
                    <a:lnTo>
                      <a:pt x="197" y="195"/>
                    </a:lnTo>
                    <a:lnTo>
                      <a:pt x="193" y="193"/>
                    </a:lnTo>
                    <a:lnTo>
                      <a:pt x="172" y="187"/>
                    </a:lnTo>
                    <a:lnTo>
                      <a:pt x="150" y="193"/>
                    </a:lnTo>
                    <a:lnTo>
                      <a:pt x="146" y="193"/>
                    </a:lnTo>
                    <a:lnTo>
                      <a:pt x="136" y="190"/>
                    </a:lnTo>
                    <a:lnTo>
                      <a:pt x="129" y="190"/>
                    </a:lnTo>
                    <a:lnTo>
                      <a:pt x="123" y="193"/>
                    </a:lnTo>
                    <a:lnTo>
                      <a:pt x="124" y="217"/>
                    </a:lnTo>
                    <a:lnTo>
                      <a:pt x="120" y="221"/>
                    </a:lnTo>
                    <a:lnTo>
                      <a:pt x="103" y="221"/>
                    </a:lnTo>
                    <a:lnTo>
                      <a:pt x="91" y="216"/>
                    </a:lnTo>
                    <a:lnTo>
                      <a:pt x="91" y="214"/>
                    </a:lnTo>
                    <a:lnTo>
                      <a:pt x="89" y="214"/>
                    </a:lnTo>
                    <a:lnTo>
                      <a:pt x="79" y="205"/>
                    </a:lnTo>
                    <a:lnTo>
                      <a:pt x="65" y="188"/>
                    </a:lnTo>
                    <a:lnTo>
                      <a:pt x="59" y="178"/>
                    </a:lnTo>
                    <a:lnTo>
                      <a:pt x="58" y="172"/>
                    </a:lnTo>
                    <a:lnTo>
                      <a:pt x="52" y="166"/>
                    </a:lnTo>
                    <a:lnTo>
                      <a:pt x="52" y="156"/>
                    </a:lnTo>
                    <a:lnTo>
                      <a:pt x="47" y="151"/>
                    </a:lnTo>
                    <a:lnTo>
                      <a:pt x="46" y="143"/>
                    </a:lnTo>
                    <a:lnTo>
                      <a:pt x="43" y="140"/>
                    </a:lnTo>
                    <a:lnTo>
                      <a:pt x="32" y="140"/>
                    </a:lnTo>
                    <a:lnTo>
                      <a:pt x="30" y="139"/>
                    </a:lnTo>
                    <a:lnTo>
                      <a:pt x="26" y="135"/>
                    </a:lnTo>
                    <a:lnTo>
                      <a:pt x="26" y="130"/>
                    </a:lnTo>
                    <a:lnTo>
                      <a:pt x="17" y="123"/>
                    </a:lnTo>
                    <a:lnTo>
                      <a:pt x="15" y="122"/>
                    </a:lnTo>
                    <a:lnTo>
                      <a:pt x="6" y="107"/>
                    </a:lnTo>
                    <a:lnTo>
                      <a:pt x="0" y="101"/>
                    </a:lnTo>
                    <a:lnTo>
                      <a:pt x="0" y="95"/>
                    </a:lnTo>
                    <a:lnTo>
                      <a:pt x="4" y="84"/>
                    </a:lnTo>
                    <a:lnTo>
                      <a:pt x="9" y="75"/>
                    </a:lnTo>
                    <a:lnTo>
                      <a:pt x="9" y="60"/>
                    </a:lnTo>
                    <a:lnTo>
                      <a:pt x="10" y="58"/>
                    </a:lnTo>
                    <a:lnTo>
                      <a:pt x="11" y="55"/>
                    </a:lnTo>
                    <a:lnTo>
                      <a:pt x="15" y="53"/>
                    </a:lnTo>
                    <a:lnTo>
                      <a:pt x="22" y="50"/>
                    </a:lnTo>
                    <a:lnTo>
                      <a:pt x="32" y="50"/>
                    </a:lnTo>
                    <a:lnTo>
                      <a:pt x="38" y="49"/>
                    </a:lnTo>
                    <a:lnTo>
                      <a:pt x="39" y="46"/>
                    </a:lnTo>
                    <a:lnTo>
                      <a:pt x="46" y="39"/>
                    </a:lnTo>
                    <a:lnTo>
                      <a:pt x="46" y="32"/>
                    </a:lnTo>
                    <a:lnTo>
                      <a:pt x="44" y="32"/>
                    </a:lnTo>
                    <a:lnTo>
                      <a:pt x="42" y="30"/>
                    </a:lnTo>
                    <a:lnTo>
                      <a:pt x="43" y="26"/>
                    </a:lnTo>
                    <a:lnTo>
                      <a:pt x="50" y="15"/>
                    </a:lnTo>
                    <a:lnTo>
                      <a:pt x="57" y="9"/>
                    </a:lnTo>
                    <a:lnTo>
                      <a:pt x="58" y="6"/>
                    </a:lnTo>
                    <a:lnTo>
                      <a:pt x="62" y="5"/>
                    </a:lnTo>
                    <a:lnTo>
                      <a:pt x="66" y="0"/>
                    </a:lnTo>
                    <a:lnTo>
                      <a:pt x="71" y="0"/>
                    </a:lnTo>
                    <a:lnTo>
                      <a:pt x="95" y="6"/>
                    </a:lnTo>
                    <a:lnTo>
                      <a:pt x="114" y="6"/>
                    </a:lnTo>
                    <a:lnTo>
                      <a:pt x="139" y="1"/>
                    </a:lnTo>
                    <a:lnTo>
                      <a:pt x="154" y="3"/>
                    </a:lnTo>
                    <a:lnTo>
                      <a:pt x="166" y="1"/>
                    </a:lnTo>
                    <a:lnTo>
                      <a:pt x="168" y="0"/>
                    </a:lnTo>
                    <a:lnTo>
                      <a:pt x="175" y="0"/>
                    </a:lnTo>
                    <a:lnTo>
                      <a:pt x="200" y="3"/>
                    </a:lnTo>
                    <a:lnTo>
                      <a:pt x="225" y="10"/>
                    </a:lnTo>
                    <a:lnTo>
                      <a:pt x="225" y="11"/>
                    </a:lnTo>
                    <a:lnTo>
                      <a:pt x="225" y="22"/>
                    </a:lnTo>
                    <a:lnTo>
                      <a:pt x="222" y="25"/>
                    </a:lnTo>
                    <a:lnTo>
                      <a:pt x="222" y="27"/>
                    </a:lnTo>
                    <a:lnTo>
                      <a:pt x="218" y="33"/>
                    </a:lnTo>
                    <a:lnTo>
                      <a:pt x="210" y="39"/>
                    </a:lnTo>
                    <a:lnTo>
                      <a:pt x="206" y="49"/>
                    </a:lnTo>
                    <a:lnTo>
                      <a:pt x="206" y="71"/>
                    </a:lnTo>
                    <a:lnTo>
                      <a:pt x="208" y="90"/>
                    </a:lnTo>
                    <a:lnTo>
                      <a:pt x="211" y="101"/>
                    </a:lnTo>
                    <a:lnTo>
                      <a:pt x="220" y="114"/>
                    </a:lnTo>
                    <a:lnTo>
                      <a:pt x="220" y="116"/>
                    </a:lnTo>
                    <a:lnTo>
                      <a:pt x="221" y="117"/>
                    </a:lnTo>
                    <a:lnTo>
                      <a:pt x="226" y="125"/>
                    </a:lnTo>
                    <a:lnTo>
                      <a:pt x="225" y="140"/>
                    </a:lnTo>
                    <a:lnTo>
                      <a:pt x="220" y="162"/>
                    </a:lnTo>
                    <a:lnTo>
                      <a:pt x="218" y="181"/>
                    </a:lnTo>
                    <a:lnTo>
                      <a:pt x="216" y="184"/>
                    </a:lnTo>
                    <a:lnTo>
                      <a:pt x="203" y="19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3" name="任意多边形: 形状 312"/>
              <p:cNvSpPr>
                <a:spLocks noChangeAspect="1"/>
              </p:cNvSpPr>
              <p:nvPr/>
            </p:nvSpPr>
            <p:spPr bwMode="gray">
              <a:xfrm rot="-1047951">
                <a:off x="1790" y="2357"/>
                <a:ext cx="4" cy="4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69" y="17"/>
                  </a:cxn>
                  <a:cxn ang="0">
                    <a:pos x="183" y="54"/>
                  </a:cxn>
                  <a:cxn ang="0">
                    <a:pos x="114" y="93"/>
                  </a:cxn>
                  <a:cxn ang="0">
                    <a:pos x="86" y="86"/>
                  </a:cxn>
                  <a:cxn ang="0">
                    <a:pos x="66" y="72"/>
                  </a:cxn>
                  <a:cxn ang="0">
                    <a:pos x="14" y="72"/>
                  </a:cxn>
                  <a:cxn ang="0">
                    <a:pos x="0" y="41"/>
                  </a:cxn>
                  <a:cxn ang="0">
                    <a:pos x="24" y="24"/>
                  </a:cxn>
                  <a:cxn ang="0">
                    <a:pos x="54" y="24"/>
                  </a:cxn>
                  <a:cxn ang="0">
                    <a:pos x="83" y="44"/>
                  </a:cxn>
                  <a:cxn ang="0">
                    <a:pos x="148" y="0"/>
                  </a:cxn>
                </a:cxnLst>
                <a:rect l="0" t="0" r="r" b="b"/>
                <a:pathLst>
                  <a:path w="183" h="93">
                    <a:moveTo>
                      <a:pt x="148" y="0"/>
                    </a:moveTo>
                    <a:lnTo>
                      <a:pt x="169" y="17"/>
                    </a:lnTo>
                    <a:lnTo>
                      <a:pt x="183" y="54"/>
                    </a:lnTo>
                    <a:lnTo>
                      <a:pt x="114" y="93"/>
                    </a:lnTo>
                    <a:lnTo>
                      <a:pt x="86" y="86"/>
                    </a:lnTo>
                    <a:lnTo>
                      <a:pt x="66" y="72"/>
                    </a:lnTo>
                    <a:lnTo>
                      <a:pt x="14" y="72"/>
                    </a:lnTo>
                    <a:lnTo>
                      <a:pt x="0" y="41"/>
                    </a:lnTo>
                    <a:lnTo>
                      <a:pt x="24" y="24"/>
                    </a:lnTo>
                    <a:lnTo>
                      <a:pt x="54" y="24"/>
                    </a:lnTo>
                    <a:lnTo>
                      <a:pt x="83" y="44"/>
                    </a:lnTo>
                    <a:lnTo>
                      <a:pt x="14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4" name="任意多边形: 形状 313"/>
              <p:cNvSpPr>
                <a:spLocks noChangeAspect="1"/>
              </p:cNvSpPr>
              <p:nvPr/>
            </p:nvSpPr>
            <p:spPr bwMode="gray">
              <a:xfrm rot="-1047951">
                <a:off x="1753" y="2352"/>
                <a:ext cx="3" cy="4"/>
              </a:xfrm>
              <a:custGeom>
                <a:avLst/>
                <a:gdLst/>
                <a:ahLst/>
                <a:cxnLst>
                  <a:cxn ang="0">
                    <a:pos x="24" y="37"/>
                  </a:cxn>
                  <a:cxn ang="0">
                    <a:pos x="0" y="0"/>
                  </a:cxn>
                  <a:cxn ang="0">
                    <a:pos x="0" y="10"/>
                  </a:cxn>
                  <a:cxn ang="0">
                    <a:pos x="5" y="41"/>
                  </a:cxn>
                  <a:cxn ang="0">
                    <a:pos x="24" y="72"/>
                  </a:cxn>
                  <a:cxn ang="0">
                    <a:pos x="101" y="102"/>
                  </a:cxn>
                  <a:cxn ang="0">
                    <a:pos x="101" y="85"/>
                  </a:cxn>
                  <a:cxn ang="0">
                    <a:pos x="59" y="68"/>
                  </a:cxn>
                  <a:cxn ang="0">
                    <a:pos x="24" y="37"/>
                  </a:cxn>
                </a:cxnLst>
                <a:rect l="0" t="0" r="r" b="b"/>
                <a:pathLst>
                  <a:path w="101" h="102">
                    <a:moveTo>
                      <a:pt x="24" y="37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5" y="41"/>
                    </a:lnTo>
                    <a:lnTo>
                      <a:pt x="24" y="72"/>
                    </a:lnTo>
                    <a:lnTo>
                      <a:pt x="101" y="102"/>
                    </a:lnTo>
                    <a:lnTo>
                      <a:pt x="101" y="85"/>
                    </a:lnTo>
                    <a:lnTo>
                      <a:pt x="59" y="68"/>
                    </a:lnTo>
                    <a:lnTo>
                      <a:pt x="24" y="3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5" name="任意多边形: 形状 314"/>
              <p:cNvSpPr>
                <a:spLocks noChangeAspect="1"/>
              </p:cNvSpPr>
              <p:nvPr/>
            </p:nvSpPr>
            <p:spPr bwMode="gray">
              <a:xfrm rot="-1047951">
                <a:off x="1758" y="2351"/>
                <a:ext cx="2" cy="4"/>
              </a:xfrm>
              <a:custGeom>
                <a:avLst/>
                <a:gdLst/>
                <a:ahLst/>
                <a:cxnLst>
                  <a:cxn ang="0">
                    <a:pos x="20" y="17"/>
                  </a:cxn>
                  <a:cxn ang="0">
                    <a:pos x="0" y="0"/>
                  </a:cxn>
                  <a:cxn ang="0">
                    <a:pos x="13" y="26"/>
                  </a:cxn>
                  <a:cxn ang="0">
                    <a:pos x="38" y="51"/>
                  </a:cxn>
                  <a:cxn ang="0">
                    <a:pos x="52" y="82"/>
                  </a:cxn>
                  <a:cxn ang="0">
                    <a:pos x="62" y="85"/>
                  </a:cxn>
                  <a:cxn ang="0">
                    <a:pos x="69" y="38"/>
                  </a:cxn>
                  <a:cxn ang="0">
                    <a:pos x="52" y="23"/>
                  </a:cxn>
                  <a:cxn ang="0">
                    <a:pos x="20" y="17"/>
                  </a:cxn>
                </a:cxnLst>
                <a:rect l="0" t="0" r="r" b="b"/>
                <a:pathLst>
                  <a:path w="69" h="85">
                    <a:moveTo>
                      <a:pt x="20" y="17"/>
                    </a:moveTo>
                    <a:lnTo>
                      <a:pt x="0" y="0"/>
                    </a:lnTo>
                    <a:lnTo>
                      <a:pt x="13" y="26"/>
                    </a:lnTo>
                    <a:lnTo>
                      <a:pt x="38" y="51"/>
                    </a:lnTo>
                    <a:lnTo>
                      <a:pt x="52" y="82"/>
                    </a:lnTo>
                    <a:lnTo>
                      <a:pt x="62" y="85"/>
                    </a:lnTo>
                    <a:lnTo>
                      <a:pt x="69" y="38"/>
                    </a:lnTo>
                    <a:lnTo>
                      <a:pt x="52" y="23"/>
                    </a:lnTo>
                    <a:lnTo>
                      <a:pt x="20" y="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96" name="任意多边形: 形状 95"/>
            <p:cNvSpPr>
              <a:spLocks noChangeAspect="1"/>
            </p:cNvSpPr>
            <p:nvPr/>
          </p:nvSpPr>
          <p:spPr bwMode="gray">
            <a:xfrm>
              <a:off x="4369109" y="4171897"/>
              <a:ext cx="74737" cy="82069"/>
            </a:xfrm>
            <a:custGeom>
              <a:avLst/>
              <a:gdLst/>
              <a:ahLst/>
              <a:cxnLst>
                <a:cxn ang="0">
                  <a:pos x="223" y="0"/>
                </a:cxn>
                <a:cxn ang="0">
                  <a:pos x="206" y="11"/>
                </a:cxn>
                <a:cxn ang="0">
                  <a:pos x="187" y="16"/>
                </a:cxn>
                <a:cxn ang="0">
                  <a:pos x="163" y="21"/>
                </a:cxn>
                <a:cxn ang="0">
                  <a:pos x="156" y="14"/>
                </a:cxn>
                <a:cxn ang="0">
                  <a:pos x="149" y="16"/>
                </a:cxn>
                <a:cxn ang="0">
                  <a:pos x="143" y="18"/>
                </a:cxn>
                <a:cxn ang="0">
                  <a:pos x="136" y="38"/>
                </a:cxn>
                <a:cxn ang="0">
                  <a:pos x="123" y="43"/>
                </a:cxn>
                <a:cxn ang="0">
                  <a:pos x="117" y="50"/>
                </a:cxn>
                <a:cxn ang="0">
                  <a:pos x="110" y="58"/>
                </a:cxn>
                <a:cxn ang="0">
                  <a:pos x="101" y="61"/>
                </a:cxn>
                <a:cxn ang="0">
                  <a:pos x="93" y="63"/>
                </a:cxn>
                <a:cxn ang="0">
                  <a:pos x="78" y="54"/>
                </a:cxn>
                <a:cxn ang="0">
                  <a:pos x="68" y="72"/>
                </a:cxn>
                <a:cxn ang="0">
                  <a:pos x="46" y="72"/>
                </a:cxn>
                <a:cxn ang="0">
                  <a:pos x="43" y="95"/>
                </a:cxn>
                <a:cxn ang="0">
                  <a:pos x="35" y="101"/>
                </a:cxn>
                <a:cxn ang="0">
                  <a:pos x="29" y="111"/>
                </a:cxn>
                <a:cxn ang="0">
                  <a:pos x="2" y="112"/>
                </a:cxn>
                <a:cxn ang="0">
                  <a:pos x="2" y="120"/>
                </a:cxn>
                <a:cxn ang="0">
                  <a:pos x="20" y="141"/>
                </a:cxn>
                <a:cxn ang="0">
                  <a:pos x="57" y="181"/>
                </a:cxn>
                <a:cxn ang="0">
                  <a:pos x="70" y="194"/>
                </a:cxn>
                <a:cxn ang="0">
                  <a:pos x="95" y="211"/>
                </a:cxn>
                <a:cxn ang="0">
                  <a:pos x="98" y="221"/>
                </a:cxn>
                <a:cxn ang="0">
                  <a:pos x="105" y="215"/>
                </a:cxn>
                <a:cxn ang="0">
                  <a:pos x="120" y="220"/>
                </a:cxn>
                <a:cxn ang="0">
                  <a:pos x="152" y="226"/>
                </a:cxn>
                <a:cxn ang="0">
                  <a:pos x="165" y="224"/>
                </a:cxn>
                <a:cxn ang="0">
                  <a:pos x="182" y="235"/>
                </a:cxn>
                <a:cxn ang="0">
                  <a:pos x="197" y="236"/>
                </a:cxn>
                <a:cxn ang="0">
                  <a:pos x="214" y="231"/>
                </a:cxn>
                <a:cxn ang="0">
                  <a:pos x="212" y="224"/>
                </a:cxn>
                <a:cxn ang="0">
                  <a:pos x="204" y="200"/>
                </a:cxn>
                <a:cxn ang="0">
                  <a:pos x="212" y="181"/>
                </a:cxn>
                <a:cxn ang="0">
                  <a:pos x="219" y="117"/>
                </a:cxn>
                <a:cxn ang="0">
                  <a:pos x="231" y="43"/>
                </a:cxn>
                <a:cxn ang="0">
                  <a:pos x="234" y="0"/>
                </a:cxn>
              </a:cxnLst>
              <a:rect l="0" t="0" r="r" b="b"/>
              <a:pathLst>
                <a:path w="234" h="236">
                  <a:moveTo>
                    <a:pt x="234" y="0"/>
                  </a:moveTo>
                  <a:lnTo>
                    <a:pt x="223" y="0"/>
                  </a:lnTo>
                  <a:lnTo>
                    <a:pt x="209" y="6"/>
                  </a:lnTo>
                  <a:lnTo>
                    <a:pt x="206" y="11"/>
                  </a:lnTo>
                  <a:lnTo>
                    <a:pt x="197" y="16"/>
                  </a:lnTo>
                  <a:lnTo>
                    <a:pt x="187" y="16"/>
                  </a:lnTo>
                  <a:lnTo>
                    <a:pt x="180" y="21"/>
                  </a:lnTo>
                  <a:lnTo>
                    <a:pt x="163" y="21"/>
                  </a:lnTo>
                  <a:lnTo>
                    <a:pt x="160" y="18"/>
                  </a:lnTo>
                  <a:lnTo>
                    <a:pt x="156" y="14"/>
                  </a:lnTo>
                  <a:lnTo>
                    <a:pt x="150" y="12"/>
                  </a:lnTo>
                  <a:lnTo>
                    <a:pt x="149" y="16"/>
                  </a:lnTo>
                  <a:lnTo>
                    <a:pt x="147" y="17"/>
                  </a:lnTo>
                  <a:lnTo>
                    <a:pt x="143" y="18"/>
                  </a:lnTo>
                  <a:lnTo>
                    <a:pt x="139" y="25"/>
                  </a:lnTo>
                  <a:lnTo>
                    <a:pt x="136" y="38"/>
                  </a:lnTo>
                  <a:lnTo>
                    <a:pt x="133" y="41"/>
                  </a:lnTo>
                  <a:lnTo>
                    <a:pt x="123" y="43"/>
                  </a:lnTo>
                  <a:lnTo>
                    <a:pt x="118" y="48"/>
                  </a:lnTo>
                  <a:lnTo>
                    <a:pt x="117" y="50"/>
                  </a:lnTo>
                  <a:lnTo>
                    <a:pt x="113" y="52"/>
                  </a:lnTo>
                  <a:lnTo>
                    <a:pt x="110" y="58"/>
                  </a:lnTo>
                  <a:lnTo>
                    <a:pt x="101" y="59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3" y="63"/>
                  </a:lnTo>
                  <a:lnTo>
                    <a:pt x="85" y="57"/>
                  </a:lnTo>
                  <a:lnTo>
                    <a:pt x="78" y="54"/>
                  </a:lnTo>
                  <a:lnTo>
                    <a:pt x="72" y="64"/>
                  </a:lnTo>
                  <a:lnTo>
                    <a:pt x="68" y="72"/>
                  </a:lnTo>
                  <a:lnTo>
                    <a:pt x="51" y="74"/>
                  </a:lnTo>
                  <a:lnTo>
                    <a:pt x="46" y="72"/>
                  </a:lnTo>
                  <a:lnTo>
                    <a:pt x="43" y="80"/>
                  </a:lnTo>
                  <a:lnTo>
                    <a:pt x="43" y="95"/>
                  </a:lnTo>
                  <a:lnTo>
                    <a:pt x="41" y="96"/>
                  </a:lnTo>
                  <a:lnTo>
                    <a:pt x="35" y="101"/>
                  </a:lnTo>
                  <a:lnTo>
                    <a:pt x="32" y="108"/>
                  </a:lnTo>
                  <a:lnTo>
                    <a:pt x="29" y="111"/>
                  </a:lnTo>
                  <a:lnTo>
                    <a:pt x="12" y="112"/>
                  </a:lnTo>
                  <a:lnTo>
                    <a:pt x="2" y="112"/>
                  </a:lnTo>
                  <a:lnTo>
                    <a:pt x="0" y="118"/>
                  </a:lnTo>
                  <a:lnTo>
                    <a:pt x="2" y="120"/>
                  </a:lnTo>
                  <a:lnTo>
                    <a:pt x="16" y="136"/>
                  </a:lnTo>
                  <a:lnTo>
                    <a:pt x="20" y="141"/>
                  </a:lnTo>
                  <a:lnTo>
                    <a:pt x="42" y="162"/>
                  </a:lnTo>
                  <a:lnTo>
                    <a:pt x="57" y="181"/>
                  </a:lnTo>
                  <a:lnTo>
                    <a:pt x="66" y="189"/>
                  </a:lnTo>
                  <a:lnTo>
                    <a:pt x="70" y="194"/>
                  </a:lnTo>
                  <a:lnTo>
                    <a:pt x="77" y="197"/>
                  </a:lnTo>
                  <a:lnTo>
                    <a:pt x="95" y="211"/>
                  </a:lnTo>
                  <a:lnTo>
                    <a:pt x="98" y="217"/>
                  </a:lnTo>
                  <a:lnTo>
                    <a:pt x="98" y="221"/>
                  </a:lnTo>
                  <a:lnTo>
                    <a:pt x="99" y="221"/>
                  </a:lnTo>
                  <a:lnTo>
                    <a:pt x="105" y="215"/>
                  </a:lnTo>
                  <a:lnTo>
                    <a:pt x="110" y="215"/>
                  </a:lnTo>
                  <a:lnTo>
                    <a:pt x="120" y="220"/>
                  </a:lnTo>
                  <a:lnTo>
                    <a:pt x="143" y="226"/>
                  </a:lnTo>
                  <a:lnTo>
                    <a:pt x="152" y="226"/>
                  </a:lnTo>
                  <a:lnTo>
                    <a:pt x="160" y="224"/>
                  </a:lnTo>
                  <a:lnTo>
                    <a:pt x="165" y="224"/>
                  </a:lnTo>
                  <a:lnTo>
                    <a:pt x="174" y="227"/>
                  </a:lnTo>
                  <a:lnTo>
                    <a:pt x="182" y="235"/>
                  </a:lnTo>
                  <a:lnTo>
                    <a:pt x="187" y="236"/>
                  </a:lnTo>
                  <a:lnTo>
                    <a:pt x="197" y="236"/>
                  </a:lnTo>
                  <a:lnTo>
                    <a:pt x="209" y="233"/>
                  </a:lnTo>
                  <a:lnTo>
                    <a:pt x="214" y="231"/>
                  </a:lnTo>
                  <a:lnTo>
                    <a:pt x="214" y="230"/>
                  </a:lnTo>
                  <a:lnTo>
                    <a:pt x="212" y="224"/>
                  </a:lnTo>
                  <a:lnTo>
                    <a:pt x="204" y="211"/>
                  </a:lnTo>
                  <a:lnTo>
                    <a:pt x="204" y="200"/>
                  </a:lnTo>
                  <a:lnTo>
                    <a:pt x="209" y="190"/>
                  </a:lnTo>
                  <a:lnTo>
                    <a:pt x="212" y="181"/>
                  </a:lnTo>
                  <a:lnTo>
                    <a:pt x="213" y="156"/>
                  </a:lnTo>
                  <a:lnTo>
                    <a:pt x="219" y="117"/>
                  </a:lnTo>
                  <a:lnTo>
                    <a:pt x="219" y="82"/>
                  </a:lnTo>
                  <a:lnTo>
                    <a:pt x="231" y="43"/>
                  </a:lnTo>
                  <a:lnTo>
                    <a:pt x="234" y="23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97" name="任意多边形: 形状 96"/>
            <p:cNvSpPr>
              <a:spLocks noChangeAspect="1"/>
            </p:cNvSpPr>
            <p:nvPr/>
          </p:nvSpPr>
          <p:spPr bwMode="gray">
            <a:xfrm>
              <a:off x="4448616" y="4276665"/>
              <a:ext cx="101769" cy="47146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6" y="9"/>
                </a:cxn>
                <a:cxn ang="0">
                  <a:pos x="16" y="32"/>
                </a:cxn>
                <a:cxn ang="0">
                  <a:pos x="10" y="44"/>
                </a:cxn>
                <a:cxn ang="0">
                  <a:pos x="1" y="71"/>
                </a:cxn>
                <a:cxn ang="0">
                  <a:pos x="7" y="82"/>
                </a:cxn>
                <a:cxn ang="0">
                  <a:pos x="22" y="72"/>
                </a:cxn>
                <a:cxn ang="0">
                  <a:pos x="58" y="80"/>
                </a:cxn>
                <a:cxn ang="0">
                  <a:pos x="75" y="87"/>
                </a:cxn>
                <a:cxn ang="0">
                  <a:pos x="92" y="112"/>
                </a:cxn>
                <a:cxn ang="0">
                  <a:pos x="109" y="103"/>
                </a:cxn>
                <a:cxn ang="0">
                  <a:pos x="117" y="131"/>
                </a:cxn>
                <a:cxn ang="0">
                  <a:pos x="135" y="134"/>
                </a:cxn>
                <a:cxn ang="0">
                  <a:pos x="157" y="110"/>
                </a:cxn>
                <a:cxn ang="0">
                  <a:pos x="139" y="95"/>
                </a:cxn>
                <a:cxn ang="0">
                  <a:pos x="140" y="81"/>
                </a:cxn>
                <a:cxn ang="0">
                  <a:pos x="160" y="72"/>
                </a:cxn>
                <a:cxn ang="0">
                  <a:pos x="187" y="43"/>
                </a:cxn>
                <a:cxn ang="0">
                  <a:pos x="201" y="34"/>
                </a:cxn>
                <a:cxn ang="0">
                  <a:pos x="222" y="45"/>
                </a:cxn>
                <a:cxn ang="0">
                  <a:pos x="260" y="63"/>
                </a:cxn>
                <a:cxn ang="0">
                  <a:pos x="273" y="71"/>
                </a:cxn>
                <a:cxn ang="0">
                  <a:pos x="258" y="85"/>
                </a:cxn>
                <a:cxn ang="0">
                  <a:pos x="261" y="110"/>
                </a:cxn>
                <a:cxn ang="0">
                  <a:pos x="281" y="128"/>
                </a:cxn>
                <a:cxn ang="0">
                  <a:pos x="290" y="109"/>
                </a:cxn>
                <a:cxn ang="0">
                  <a:pos x="302" y="109"/>
                </a:cxn>
                <a:cxn ang="0">
                  <a:pos x="318" y="87"/>
                </a:cxn>
                <a:cxn ang="0">
                  <a:pos x="313" y="77"/>
                </a:cxn>
                <a:cxn ang="0">
                  <a:pos x="304" y="66"/>
                </a:cxn>
                <a:cxn ang="0">
                  <a:pos x="297" y="48"/>
                </a:cxn>
                <a:cxn ang="0">
                  <a:pos x="266" y="18"/>
                </a:cxn>
                <a:cxn ang="0">
                  <a:pos x="231" y="11"/>
                </a:cxn>
                <a:cxn ang="0">
                  <a:pos x="189" y="1"/>
                </a:cxn>
                <a:cxn ang="0">
                  <a:pos x="176" y="11"/>
                </a:cxn>
                <a:cxn ang="0">
                  <a:pos x="164" y="31"/>
                </a:cxn>
                <a:cxn ang="0">
                  <a:pos x="156" y="20"/>
                </a:cxn>
                <a:cxn ang="0">
                  <a:pos x="118" y="36"/>
                </a:cxn>
                <a:cxn ang="0">
                  <a:pos x="101" y="44"/>
                </a:cxn>
                <a:cxn ang="0">
                  <a:pos x="71" y="34"/>
                </a:cxn>
                <a:cxn ang="0">
                  <a:pos x="45" y="23"/>
                </a:cxn>
                <a:cxn ang="0">
                  <a:pos x="35" y="7"/>
                </a:cxn>
              </a:cxnLst>
              <a:rect l="0" t="0" r="r" b="b"/>
              <a:pathLst>
                <a:path w="318" h="135">
                  <a:moveTo>
                    <a:pt x="23" y="0"/>
                  </a:moveTo>
                  <a:lnTo>
                    <a:pt x="22" y="1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9"/>
                  </a:lnTo>
                  <a:lnTo>
                    <a:pt x="5" y="23"/>
                  </a:lnTo>
                  <a:lnTo>
                    <a:pt x="12" y="28"/>
                  </a:lnTo>
                  <a:lnTo>
                    <a:pt x="16" y="32"/>
                  </a:lnTo>
                  <a:lnTo>
                    <a:pt x="15" y="37"/>
                  </a:lnTo>
                  <a:lnTo>
                    <a:pt x="11" y="40"/>
                  </a:lnTo>
                  <a:lnTo>
                    <a:pt x="10" y="44"/>
                  </a:lnTo>
                  <a:lnTo>
                    <a:pt x="10" y="56"/>
                  </a:lnTo>
                  <a:lnTo>
                    <a:pt x="8" y="61"/>
                  </a:lnTo>
                  <a:lnTo>
                    <a:pt x="1" y="71"/>
                  </a:lnTo>
                  <a:lnTo>
                    <a:pt x="0" y="71"/>
                  </a:lnTo>
                  <a:lnTo>
                    <a:pt x="6" y="82"/>
                  </a:lnTo>
                  <a:lnTo>
                    <a:pt x="7" y="82"/>
                  </a:lnTo>
                  <a:lnTo>
                    <a:pt x="10" y="75"/>
                  </a:lnTo>
                  <a:lnTo>
                    <a:pt x="12" y="72"/>
                  </a:lnTo>
                  <a:lnTo>
                    <a:pt x="22" y="72"/>
                  </a:lnTo>
                  <a:lnTo>
                    <a:pt x="40" y="75"/>
                  </a:lnTo>
                  <a:lnTo>
                    <a:pt x="48" y="76"/>
                  </a:lnTo>
                  <a:lnTo>
                    <a:pt x="58" y="80"/>
                  </a:lnTo>
                  <a:lnTo>
                    <a:pt x="67" y="81"/>
                  </a:lnTo>
                  <a:lnTo>
                    <a:pt x="70" y="82"/>
                  </a:lnTo>
                  <a:lnTo>
                    <a:pt x="75" y="87"/>
                  </a:lnTo>
                  <a:lnTo>
                    <a:pt x="78" y="96"/>
                  </a:lnTo>
                  <a:lnTo>
                    <a:pt x="85" y="103"/>
                  </a:lnTo>
                  <a:lnTo>
                    <a:pt x="92" y="112"/>
                  </a:lnTo>
                  <a:lnTo>
                    <a:pt x="98" y="112"/>
                  </a:lnTo>
                  <a:lnTo>
                    <a:pt x="103" y="106"/>
                  </a:lnTo>
                  <a:lnTo>
                    <a:pt x="109" y="103"/>
                  </a:lnTo>
                  <a:lnTo>
                    <a:pt x="113" y="112"/>
                  </a:lnTo>
                  <a:lnTo>
                    <a:pt x="113" y="122"/>
                  </a:lnTo>
                  <a:lnTo>
                    <a:pt x="117" y="131"/>
                  </a:lnTo>
                  <a:lnTo>
                    <a:pt x="118" y="134"/>
                  </a:lnTo>
                  <a:lnTo>
                    <a:pt x="130" y="135"/>
                  </a:lnTo>
                  <a:lnTo>
                    <a:pt x="135" y="134"/>
                  </a:lnTo>
                  <a:lnTo>
                    <a:pt x="152" y="124"/>
                  </a:lnTo>
                  <a:lnTo>
                    <a:pt x="160" y="117"/>
                  </a:lnTo>
                  <a:lnTo>
                    <a:pt x="157" y="110"/>
                  </a:lnTo>
                  <a:lnTo>
                    <a:pt x="152" y="107"/>
                  </a:lnTo>
                  <a:lnTo>
                    <a:pt x="148" y="102"/>
                  </a:lnTo>
                  <a:lnTo>
                    <a:pt x="139" y="95"/>
                  </a:lnTo>
                  <a:lnTo>
                    <a:pt x="137" y="91"/>
                  </a:lnTo>
                  <a:lnTo>
                    <a:pt x="137" y="87"/>
                  </a:lnTo>
                  <a:lnTo>
                    <a:pt x="140" y="81"/>
                  </a:lnTo>
                  <a:lnTo>
                    <a:pt x="148" y="75"/>
                  </a:lnTo>
                  <a:lnTo>
                    <a:pt x="156" y="72"/>
                  </a:lnTo>
                  <a:lnTo>
                    <a:pt x="160" y="72"/>
                  </a:lnTo>
                  <a:lnTo>
                    <a:pt x="168" y="68"/>
                  </a:lnTo>
                  <a:lnTo>
                    <a:pt x="177" y="58"/>
                  </a:lnTo>
                  <a:lnTo>
                    <a:pt x="187" y="43"/>
                  </a:lnTo>
                  <a:lnTo>
                    <a:pt x="189" y="39"/>
                  </a:lnTo>
                  <a:lnTo>
                    <a:pt x="190" y="38"/>
                  </a:lnTo>
                  <a:lnTo>
                    <a:pt x="201" y="34"/>
                  </a:lnTo>
                  <a:lnTo>
                    <a:pt x="205" y="34"/>
                  </a:lnTo>
                  <a:lnTo>
                    <a:pt x="209" y="36"/>
                  </a:lnTo>
                  <a:lnTo>
                    <a:pt x="222" y="45"/>
                  </a:lnTo>
                  <a:lnTo>
                    <a:pt x="241" y="54"/>
                  </a:lnTo>
                  <a:lnTo>
                    <a:pt x="252" y="66"/>
                  </a:lnTo>
                  <a:lnTo>
                    <a:pt x="260" y="63"/>
                  </a:lnTo>
                  <a:lnTo>
                    <a:pt x="266" y="63"/>
                  </a:lnTo>
                  <a:lnTo>
                    <a:pt x="273" y="68"/>
                  </a:lnTo>
                  <a:lnTo>
                    <a:pt x="273" y="71"/>
                  </a:lnTo>
                  <a:lnTo>
                    <a:pt x="269" y="71"/>
                  </a:lnTo>
                  <a:lnTo>
                    <a:pt x="259" y="80"/>
                  </a:lnTo>
                  <a:lnTo>
                    <a:pt x="258" y="85"/>
                  </a:lnTo>
                  <a:lnTo>
                    <a:pt x="257" y="93"/>
                  </a:lnTo>
                  <a:lnTo>
                    <a:pt x="258" y="104"/>
                  </a:lnTo>
                  <a:lnTo>
                    <a:pt x="261" y="110"/>
                  </a:lnTo>
                  <a:lnTo>
                    <a:pt x="273" y="123"/>
                  </a:lnTo>
                  <a:lnTo>
                    <a:pt x="280" y="128"/>
                  </a:lnTo>
                  <a:lnTo>
                    <a:pt x="281" y="128"/>
                  </a:lnTo>
                  <a:lnTo>
                    <a:pt x="281" y="123"/>
                  </a:lnTo>
                  <a:lnTo>
                    <a:pt x="290" y="117"/>
                  </a:lnTo>
                  <a:lnTo>
                    <a:pt x="290" y="109"/>
                  </a:lnTo>
                  <a:lnTo>
                    <a:pt x="293" y="108"/>
                  </a:lnTo>
                  <a:lnTo>
                    <a:pt x="298" y="112"/>
                  </a:lnTo>
                  <a:lnTo>
                    <a:pt x="302" y="109"/>
                  </a:lnTo>
                  <a:lnTo>
                    <a:pt x="312" y="96"/>
                  </a:lnTo>
                  <a:lnTo>
                    <a:pt x="318" y="91"/>
                  </a:lnTo>
                  <a:lnTo>
                    <a:pt x="318" y="87"/>
                  </a:lnTo>
                  <a:lnTo>
                    <a:pt x="314" y="85"/>
                  </a:lnTo>
                  <a:lnTo>
                    <a:pt x="313" y="83"/>
                  </a:lnTo>
                  <a:lnTo>
                    <a:pt x="313" y="77"/>
                  </a:lnTo>
                  <a:lnTo>
                    <a:pt x="309" y="71"/>
                  </a:lnTo>
                  <a:lnTo>
                    <a:pt x="304" y="68"/>
                  </a:lnTo>
                  <a:lnTo>
                    <a:pt x="304" y="66"/>
                  </a:lnTo>
                  <a:lnTo>
                    <a:pt x="306" y="58"/>
                  </a:lnTo>
                  <a:lnTo>
                    <a:pt x="307" y="54"/>
                  </a:lnTo>
                  <a:lnTo>
                    <a:pt x="297" y="48"/>
                  </a:lnTo>
                  <a:lnTo>
                    <a:pt x="287" y="37"/>
                  </a:lnTo>
                  <a:lnTo>
                    <a:pt x="284" y="33"/>
                  </a:lnTo>
                  <a:lnTo>
                    <a:pt x="266" y="18"/>
                  </a:lnTo>
                  <a:lnTo>
                    <a:pt x="257" y="15"/>
                  </a:lnTo>
                  <a:lnTo>
                    <a:pt x="244" y="11"/>
                  </a:lnTo>
                  <a:lnTo>
                    <a:pt x="231" y="11"/>
                  </a:lnTo>
                  <a:lnTo>
                    <a:pt x="218" y="7"/>
                  </a:lnTo>
                  <a:lnTo>
                    <a:pt x="209" y="1"/>
                  </a:lnTo>
                  <a:lnTo>
                    <a:pt x="189" y="1"/>
                  </a:lnTo>
                  <a:lnTo>
                    <a:pt x="184" y="2"/>
                  </a:lnTo>
                  <a:lnTo>
                    <a:pt x="182" y="4"/>
                  </a:lnTo>
                  <a:lnTo>
                    <a:pt x="176" y="11"/>
                  </a:lnTo>
                  <a:lnTo>
                    <a:pt x="174" y="27"/>
                  </a:lnTo>
                  <a:lnTo>
                    <a:pt x="167" y="31"/>
                  </a:lnTo>
                  <a:lnTo>
                    <a:pt x="164" y="31"/>
                  </a:lnTo>
                  <a:lnTo>
                    <a:pt x="164" y="21"/>
                  </a:lnTo>
                  <a:lnTo>
                    <a:pt x="160" y="20"/>
                  </a:lnTo>
                  <a:lnTo>
                    <a:pt x="156" y="20"/>
                  </a:lnTo>
                  <a:lnTo>
                    <a:pt x="137" y="31"/>
                  </a:lnTo>
                  <a:lnTo>
                    <a:pt x="121" y="33"/>
                  </a:lnTo>
                  <a:lnTo>
                    <a:pt x="118" y="36"/>
                  </a:lnTo>
                  <a:lnTo>
                    <a:pt x="110" y="43"/>
                  </a:lnTo>
                  <a:lnTo>
                    <a:pt x="105" y="44"/>
                  </a:lnTo>
                  <a:lnTo>
                    <a:pt x="101" y="44"/>
                  </a:lnTo>
                  <a:lnTo>
                    <a:pt x="92" y="43"/>
                  </a:lnTo>
                  <a:lnTo>
                    <a:pt x="75" y="36"/>
                  </a:lnTo>
                  <a:lnTo>
                    <a:pt x="71" y="34"/>
                  </a:lnTo>
                  <a:lnTo>
                    <a:pt x="48" y="34"/>
                  </a:lnTo>
                  <a:lnTo>
                    <a:pt x="45" y="28"/>
                  </a:lnTo>
                  <a:lnTo>
                    <a:pt x="45" y="23"/>
                  </a:lnTo>
                  <a:lnTo>
                    <a:pt x="39" y="20"/>
                  </a:lnTo>
                  <a:lnTo>
                    <a:pt x="37" y="9"/>
                  </a:lnTo>
                  <a:lnTo>
                    <a:pt x="35" y="7"/>
                  </a:lnTo>
                  <a:lnTo>
                    <a:pt x="27" y="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98" name="任意多边形: 形状 97"/>
            <p:cNvSpPr>
              <a:spLocks noChangeAspect="1"/>
            </p:cNvSpPr>
            <p:nvPr/>
          </p:nvSpPr>
          <p:spPr bwMode="gray">
            <a:xfrm>
              <a:off x="4288012" y="4116020"/>
              <a:ext cx="68377" cy="82069"/>
            </a:xfrm>
            <a:custGeom>
              <a:avLst/>
              <a:gdLst/>
              <a:ahLst/>
              <a:cxnLst>
                <a:cxn ang="0">
                  <a:pos x="71" y="1"/>
                </a:cxn>
                <a:cxn ang="0">
                  <a:pos x="39" y="28"/>
                </a:cxn>
                <a:cxn ang="0">
                  <a:pos x="63" y="52"/>
                </a:cxn>
                <a:cxn ang="0">
                  <a:pos x="82" y="71"/>
                </a:cxn>
                <a:cxn ang="0">
                  <a:pos x="95" y="84"/>
                </a:cxn>
                <a:cxn ang="0">
                  <a:pos x="93" y="100"/>
                </a:cxn>
                <a:cxn ang="0">
                  <a:pos x="69" y="99"/>
                </a:cxn>
                <a:cxn ang="0">
                  <a:pos x="16" y="138"/>
                </a:cxn>
                <a:cxn ang="0">
                  <a:pos x="9" y="152"/>
                </a:cxn>
                <a:cxn ang="0">
                  <a:pos x="5" y="158"/>
                </a:cxn>
                <a:cxn ang="0">
                  <a:pos x="6" y="168"/>
                </a:cxn>
                <a:cxn ang="0">
                  <a:pos x="2" y="186"/>
                </a:cxn>
                <a:cxn ang="0">
                  <a:pos x="2" y="191"/>
                </a:cxn>
                <a:cxn ang="0">
                  <a:pos x="9" y="196"/>
                </a:cxn>
                <a:cxn ang="0">
                  <a:pos x="17" y="204"/>
                </a:cxn>
                <a:cxn ang="0">
                  <a:pos x="37" y="217"/>
                </a:cxn>
                <a:cxn ang="0">
                  <a:pos x="55" y="226"/>
                </a:cxn>
                <a:cxn ang="0">
                  <a:pos x="86" y="227"/>
                </a:cxn>
                <a:cxn ang="0">
                  <a:pos x="112" y="232"/>
                </a:cxn>
                <a:cxn ang="0">
                  <a:pos x="119" y="232"/>
                </a:cxn>
                <a:cxn ang="0">
                  <a:pos x="134" y="220"/>
                </a:cxn>
                <a:cxn ang="0">
                  <a:pos x="145" y="211"/>
                </a:cxn>
                <a:cxn ang="0">
                  <a:pos x="149" y="199"/>
                </a:cxn>
                <a:cxn ang="0">
                  <a:pos x="155" y="194"/>
                </a:cxn>
                <a:cxn ang="0">
                  <a:pos x="165" y="184"/>
                </a:cxn>
                <a:cxn ang="0">
                  <a:pos x="163" y="175"/>
                </a:cxn>
                <a:cxn ang="0">
                  <a:pos x="162" y="169"/>
                </a:cxn>
                <a:cxn ang="0">
                  <a:pos x="172" y="159"/>
                </a:cxn>
                <a:cxn ang="0">
                  <a:pos x="177" y="157"/>
                </a:cxn>
                <a:cxn ang="0">
                  <a:pos x="208" y="134"/>
                </a:cxn>
                <a:cxn ang="0">
                  <a:pos x="212" y="124"/>
                </a:cxn>
                <a:cxn ang="0">
                  <a:pos x="211" y="121"/>
                </a:cxn>
                <a:cxn ang="0">
                  <a:pos x="209" y="118"/>
                </a:cxn>
                <a:cxn ang="0">
                  <a:pos x="195" y="121"/>
                </a:cxn>
                <a:cxn ang="0">
                  <a:pos x="187" y="116"/>
                </a:cxn>
                <a:cxn ang="0">
                  <a:pos x="184" y="111"/>
                </a:cxn>
                <a:cxn ang="0">
                  <a:pos x="163" y="108"/>
                </a:cxn>
                <a:cxn ang="0">
                  <a:pos x="166" y="72"/>
                </a:cxn>
              </a:cxnLst>
              <a:rect l="0" t="0" r="r" b="b"/>
              <a:pathLst>
                <a:path w="212" h="235">
                  <a:moveTo>
                    <a:pt x="166" y="0"/>
                  </a:moveTo>
                  <a:lnTo>
                    <a:pt x="71" y="1"/>
                  </a:lnTo>
                  <a:lnTo>
                    <a:pt x="71" y="28"/>
                  </a:lnTo>
                  <a:lnTo>
                    <a:pt x="39" y="28"/>
                  </a:lnTo>
                  <a:lnTo>
                    <a:pt x="37" y="27"/>
                  </a:lnTo>
                  <a:lnTo>
                    <a:pt x="63" y="52"/>
                  </a:lnTo>
                  <a:lnTo>
                    <a:pt x="79" y="62"/>
                  </a:lnTo>
                  <a:lnTo>
                    <a:pt x="82" y="71"/>
                  </a:lnTo>
                  <a:lnTo>
                    <a:pt x="92" y="79"/>
                  </a:lnTo>
                  <a:lnTo>
                    <a:pt x="95" y="84"/>
                  </a:lnTo>
                  <a:lnTo>
                    <a:pt x="93" y="99"/>
                  </a:lnTo>
                  <a:lnTo>
                    <a:pt x="93" y="100"/>
                  </a:lnTo>
                  <a:lnTo>
                    <a:pt x="92" y="99"/>
                  </a:lnTo>
                  <a:lnTo>
                    <a:pt x="69" y="99"/>
                  </a:lnTo>
                  <a:lnTo>
                    <a:pt x="39" y="102"/>
                  </a:lnTo>
                  <a:lnTo>
                    <a:pt x="16" y="138"/>
                  </a:lnTo>
                  <a:lnTo>
                    <a:pt x="15" y="142"/>
                  </a:lnTo>
                  <a:lnTo>
                    <a:pt x="9" y="152"/>
                  </a:lnTo>
                  <a:lnTo>
                    <a:pt x="6" y="157"/>
                  </a:lnTo>
                  <a:lnTo>
                    <a:pt x="5" y="158"/>
                  </a:lnTo>
                  <a:lnTo>
                    <a:pt x="7" y="165"/>
                  </a:lnTo>
                  <a:lnTo>
                    <a:pt x="6" y="168"/>
                  </a:lnTo>
                  <a:lnTo>
                    <a:pt x="4" y="170"/>
                  </a:lnTo>
                  <a:lnTo>
                    <a:pt x="2" y="186"/>
                  </a:lnTo>
                  <a:lnTo>
                    <a:pt x="0" y="188"/>
                  </a:lnTo>
                  <a:lnTo>
                    <a:pt x="2" y="191"/>
                  </a:lnTo>
                  <a:lnTo>
                    <a:pt x="7" y="195"/>
                  </a:lnTo>
                  <a:lnTo>
                    <a:pt x="9" y="196"/>
                  </a:lnTo>
                  <a:lnTo>
                    <a:pt x="16" y="201"/>
                  </a:lnTo>
                  <a:lnTo>
                    <a:pt x="17" y="204"/>
                  </a:lnTo>
                  <a:lnTo>
                    <a:pt x="31" y="213"/>
                  </a:lnTo>
                  <a:lnTo>
                    <a:pt x="37" y="217"/>
                  </a:lnTo>
                  <a:lnTo>
                    <a:pt x="47" y="222"/>
                  </a:lnTo>
                  <a:lnTo>
                    <a:pt x="55" y="226"/>
                  </a:lnTo>
                  <a:lnTo>
                    <a:pt x="66" y="227"/>
                  </a:lnTo>
                  <a:lnTo>
                    <a:pt x="86" y="227"/>
                  </a:lnTo>
                  <a:lnTo>
                    <a:pt x="96" y="228"/>
                  </a:lnTo>
                  <a:lnTo>
                    <a:pt x="112" y="232"/>
                  </a:lnTo>
                  <a:lnTo>
                    <a:pt x="119" y="235"/>
                  </a:lnTo>
                  <a:lnTo>
                    <a:pt x="119" y="232"/>
                  </a:lnTo>
                  <a:lnTo>
                    <a:pt x="125" y="222"/>
                  </a:lnTo>
                  <a:lnTo>
                    <a:pt x="134" y="220"/>
                  </a:lnTo>
                  <a:lnTo>
                    <a:pt x="138" y="213"/>
                  </a:lnTo>
                  <a:lnTo>
                    <a:pt x="145" y="211"/>
                  </a:lnTo>
                  <a:lnTo>
                    <a:pt x="147" y="206"/>
                  </a:lnTo>
                  <a:lnTo>
                    <a:pt x="149" y="199"/>
                  </a:lnTo>
                  <a:lnTo>
                    <a:pt x="152" y="195"/>
                  </a:lnTo>
                  <a:lnTo>
                    <a:pt x="155" y="194"/>
                  </a:lnTo>
                  <a:lnTo>
                    <a:pt x="156" y="189"/>
                  </a:lnTo>
                  <a:lnTo>
                    <a:pt x="165" y="184"/>
                  </a:lnTo>
                  <a:lnTo>
                    <a:pt x="165" y="180"/>
                  </a:lnTo>
                  <a:lnTo>
                    <a:pt x="163" y="175"/>
                  </a:lnTo>
                  <a:lnTo>
                    <a:pt x="162" y="174"/>
                  </a:lnTo>
                  <a:lnTo>
                    <a:pt x="162" y="169"/>
                  </a:lnTo>
                  <a:lnTo>
                    <a:pt x="163" y="165"/>
                  </a:lnTo>
                  <a:lnTo>
                    <a:pt x="172" y="159"/>
                  </a:lnTo>
                  <a:lnTo>
                    <a:pt x="173" y="158"/>
                  </a:lnTo>
                  <a:lnTo>
                    <a:pt x="177" y="157"/>
                  </a:lnTo>
                  <a:lnTo>
                    <a:pt x="189" y="146"/>
                  </a:lnTo>
                  <a:lnTo>
                    <a:pt x="208" y="134"/>
                  </a:lnTo>
                  <a:lnTo>
                    <a:pt x="211" y="127"/>
                  </a:lnTo>
                  <a:lnTo>
                    <a:pt x="212" y="124"/>
                  </a:lnTo>
                  <a:lnTo>
                    <a:pt x="212" y="121"/>
                  </a:lnTo>
                  <a:lnTo>
                    <a:pt x="211" y="121"/>
                  </a:lnTo>
                  <a:lnTo>
                    <a:pt x="210" y="121"/>
                  </a:lnTo>
                  <a:lnTo>
                    <a:pt x="209" y="118"/>
                  </a:lnTo>
                  <a:lnTo>
                    <a:pt x="203" y="116"/>
                  </a:lnTo>
                  <a:lnTo>
                    <a:pt x="195" y="121"/>
                  </a:lnTo>
                  <a:lnTo>
                    <a:pt x="193" y="121"/>
                  </a:lnTo>
                  <a:lnTo>
                    <a:pt x="187" y="116"/>
                  </a:lnTo>
                  <a:lnTo>
                    <a:pt x="183" y="110"/>
                  </a:lnTo>
                  <a:lnTo>
                    <a:pt x="184" y="111"/>
                  </a:lnTo>
                  <a:lnTo>
                    <a:pt x="172" y="110"/>
                  </a:lnTo>
                  <a:lnTo>
                    <a:pt x="163" y="108"/>
                  </a:lnTo>
                  <a:lnTo>
                    <a:pt x="163" y="107"/>
                  </a:lnTo>
                  <a:lnTo>
                    <a:pt x="166" y="72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99" name="任意多边形: 形状 98"/>
            <p:cNvSpPr>
              <a:spLocks noChangeAspect="1"/>
            </p:cNvSpPr>
            <p:nvPr/>
          </p:nvSpPr>
          <p:spPr bwMode="gray">
            <a:xfrm>
              <a:off x="4340487" y="4103797"/>
              <a:ext cx="19082" cy="50638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41" y="0"/>
                </a:cxn>
                <a:cxn ang="0">
                  <a:pos x="36" y="3"/>
                </a:cxn>
                <a:cxn ang="0">
                  <a:pos x="21" y="31"/>
                </a:cxn>
                <a:cxn ang="0">
                  <a:pos x="16" y="31"/>
                </a:cxn>
                <a:cxn ang="0">
                  <a:pos x="3" y="34"/>
                </a:cxn>
                <a:cxn ang="0">
                  <a:pos x="3" y="106"/>
                </a:cxn>
                <a:cxn ang="0">
                  <a:pos x="2" y="141"/>
                </a:cxn>
                <a:cxn ang="0">
                  <a:pos x="0" y="142"/>
                </a:cxn>
                <a:cxn ang="0">
                  <a:pos x="9" y="144"/>
                </a:cxn>
                <a:cxn ang="0">
                  <a:pos x="21" y="145"/>
                </a:cxn>
                <a:cxn ang="0">
                  <a:pos x="20" y="144"/>
                </a:cxn>
                <a:cxn ang="0">
                  <a:pos x="20" y="136"/>
                </a:cxn>
                <a:cxn ang="0">
                  <a:pos x="21" y="132"/>
                </a:cxn>
                <a:cxn ang="0">
                  <a:pos x="27" y="126"/>
                </a:cxn>
                <a:cxn ang="0">
                  <a:pos x="38" y="118"/>
                </a:cxn>
                <a:cxn ang="0">
                  <a:pos x="45" y="110"/>
                </a:cxn>
                <a:cxn ang="0">
                  <a:pos x="47" y="102"/>
                </a:cxn>
                <a:cxn ang="0">
                  <a:pos x="48" y="102"/>
                </a:cxn>
                <a:cxn ang="0">
                  <a:pos x="51" y="89"/>
                </a:cxn>
                <a:cxn ang="0">
                  <a:pos x="52" y="77"/>
                </a:cxn>
                <a:cxn ang="0">
                  <a:pos x="51" y="56"/>
                </a:cxn>
                <a:cxn ang="0">
                  <a:pos x="53" y="41"/>
                </a:cxn>
                <a:cxn ang="0">
                  <a:pos x="57" y="28"/>
                </a:cxn>
                <a:cxn ang="0">
                  <a:pos x="62" y="18"/>
                </a:cxn>
                <a:cxn ang="0">
                  <a:pos x="62" y="13"/>
                </a:cxn>
                <a:cxn ang="0">
                  <a:pos x="58" y="8"/>
                </a:cxn>
                <a:cxn ang="0">
                  <a:pos x="47" y="3"/>
                </a:cxn>
                <a:cxn ang="0">
                  <a:pos x="46" y="2"/>
                </a:cxn>
              </a:cxnLst>
              <a:rect l="0" t="0" r="r" b="b"/>
              <a:pathLst>
                <a:path w="62" h="145">
                  <a:moveTo>
                    <a:pt x="46" y="2"/>
                  </a:moveTo>
                  <a:lnTo>
                    <a:pt x="41" y="0"/>
                  </a:lnTo>
                  <a:lnTo>
                    <a:pt x="36" y="3"/>
                  </a:lnTo>
                  <a:lnTo>
                    <a:pt x="21" y="31"/>
                  </a:lnTo>
                  <a:lnTo>
                    <a:pt x="16" y="31"/>
                  </a:lnTo>
                  <a:lnTo>
                    <a:pt x="3" y="34"/>
                  </a:lnTo>
                  <a:lnTo>
                    <a:pt x="3" y="106"/>
                  </a:lnTo>
                  <a:lnTo>
                    <a:pt x="2" y="141"/>
                  </a:lnTo>
                  <a:lnTo>
                    <a:pt x="0" y="142"/>
                  </a:lnTo>
                  <a:lnTo>
                    <a:pt x="9" y="144"/>
                  </a:lnTo>
                  <a:lnTo>
                    <a:pt x="21" y="145"/>
                  </a:lnTo>
                  <a:lnTo>
                    <a:pt x="20" y="144"/>
                  </a:lnTo>
                  <a:lnTo>
                    <a:pt x="20" y="136"/>
                  </a:lnTo>
                  <a:lnTo>
                    <a:pt x="21" y="132"/>
                  </a:lnTo>
                  <a:lnTo>
                    <a:pt x="27" y="126"/>
                  </a:lnTo>
                  <a:lnTo>
                    <a:pt x="38" y="118"/>
                  </a:lnTo>
                  <a:lnTo>
                    <a:pt x="45" y="110"/>
                  </a:lnTo>
                  <a:lnTo>
                    <a:pt x="47" y="102"/>
                  </a:lnTo>
                  <a:lnTo>
                    <a:pt x="48" y="102"/>
                  </a:lnTo>
                  <a:lnTo>
                    <a:pt x="51" y="89"/>
                  </a:lnTo>
                  <a:lnTo>
                    <a:pt x="52" y="77"/>
                  </a:lnTo>
                  <a:lnTo>
                    <a:pt x="51" y="56"/>
                  </a:lnTo>
                  <a:lnTo>
                    <a:pt x="53" y="41"/>
                  </a:lnTo>
                  <a:lnTo>
                    <a:pt x="57" y="28"/>
                  </a:lnTo>
                  <a:lnTo>
                    <a:pt x="62" y="18"/>
                  </a:lnTo>
                  <a:lnTo>
                    <a:pt x="62" y="13"/>
                  </a:lnTo>
                  <a:lnTo>
                    <a:pt x="58" y="8"/>
                  </a:lnTo>
                  <a:lnTo>
                    <a:pt x="47" y="3"/>
                  </a:lnTo>
                  <a:lnTo>
                    <a:pt x="46" y="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0" name="任意多边形: 形状 99"/>
            <p:cNvSpPr>
              <a:spLocks noChangeAspect="1"/>
            </p:cNvSpPr>
            <p:nvPr/>
          </p:nvSpPr>
          <p:spPr bwMode="gray">
            <a:xfrm>
              <a:off x="4326175" y="4184119"/>
              <a:ext cx="39754" cy="2444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1" y="4"/>
                </a:cxn>
                <a:cxn ang="0">
                  <a:pos x="28" y="11"/>
                </a:cxn>
                <a:cxn ang="0">
                  <a:pos x="26" y="16"/>
                </a:cxn>
                <a:cxn ang="0">
                  <a:pos x="19" y="18"/>
                </a:cxn>
                <a:cxn ang="0">
                  <a:pos x="15" y="25"/>
                </a:cxn>
                <a:cxn ang="0">
                  <a:pos x="6" y="27"/>
                </a:cxn>
                <a:cxn ang="0">
                  <a:pos x="0" y="37"/>
                </a:cxn>
                <a:cxn ang="0">
                  <a:pos x="0" y="40"/>
                </a:cxn>
                <a:cxn ang="0">
                  <a:pos x="9" y="48"/>
                </a:cxn>
                <a:cxn ang="0">
                  <a:pos x="21" y="53"/>
                </a:cxn>
                <a:cxn ang="0">
                  <a:pos x="36" y="55"/>
                </a:cxn>
                <a:cxn ang="0">
                  <a:pos x="46" y="56"/>
                </a:cxn>
                <a:cxn ang="0">
                  <a:pos x="58" y="65"/>
                </a:cxn>
                <a:cxn ang="0">
                  <a:pos x="76" y="70"/>
                </a:cxn>
                <a:cxn ang="0">
                  <a:pos x="103" y="71"/>
                </a:cxn>
                <a:cxn ang="0">
                  <a:pos x="120" y="64"/>
                </a:cxn>
                <a:cxn ang="0">
                  <a:pos x="125" y="59"/>
                </a:cxn>
                <a:cxn ang="0">
                  <a:pos x="123" y="56"/>
                </a:cxn>
                <a:cxn ang="0">
                  <a:pos x="123" y="38"/>
                </a:cxn>
                <a:cxn ang="0">
                  <a:pos x="123" y="37"/>
                </a:cxn>
                <a:cxn ang="0">
                  <a:pos x="118" y="32"/>
                </a:cxn>
                <a:cxn ang="0">
                  <a:pos x="109" y="29"/>
                </a:cxn>
                <a:cxn ang="0">
                  <a:pos x="107" y="27"/>
                </a:cxn>
                <a:cxn ang="0">
                  <a:pos x="100" y="28"/>
                </a:cxn>
                <a:cxn ang="0">
                  <a:pos x="95" y="33"/>
                </a:cxn>
                <a:cxn ang="0">
                  <a:pos x="90" y="33"/>
                </a:cxn>
                <a:cxn ang="0">
                  <a:pos x="85" y="31"/>
                </a:cxn>
                <a:cxn ang="0">
                  <a:pos x="82" y="28"/>
                </a:cxn>
                <a:cxn ang="0">
                  <a:pos x="82" y="26"/>
                </a:cxn>
                <a:cxn ang="0">
                  <a:pos x="75" y="26"/>
                </a:cxn>
                <a:cxn ang="0">
                  <a:pos x="73" y="23"/>
                </a:cxn>
                <a:cxn ang="0">
                  <a:pos x="71" y="20"/>
                </a:cxn>
                <a:cxn ang="0">
                  <a:pos x="66" y="20"/>
                </a:cxn>
                <a:cxn ang="0">
                  <a:pos x="59" y="15"/>
                </a:cxn>
                <a:cxn ang="0">
                  <a:pos x="57" y="10"/>
                </a:cxn>
                <a:cxn ang="0">
                  <a:pos x="52" y="4"/>
                </a:cxn>
                <a:cxn ang="0">
                  <a:pos x="39" y="4"/>
                </a:cxn>
                <a:cxn ang="0">
                  <a:pos x="33" y="0"/>
                </a:cxn>
              </a:cxnLst>
              <a:rect l="0" t="0" r="r" b="b"/>
              <a:pathLst>
                <a:path w="125" h="71">
                  <a:moveTo>
                    <a:pt x="33" y="0"/>
                  </a:moveTo>
                  <a:lnTo>
                    <a:pt x="31" y="4"/>
                  </a:lnTo>
                  <a:lnTo>
                    <a:pt x="28" y="11"/>
                  </a:lnTo>
                  <a:lnTo>
                    <a:pt x="26" y="16"/>
                  </a:lnTo>
                  <a:lnTo>
                    <a:pt x="19" y="18"/>
                  </a:lnTo>
                  <a:lnTo>
                    <a:pt x="15" y="25"/>
                  </a:lnTo>
                  <a:lnTo>
                    <a:pt x="6" y="27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9" y="48"/>
                  </a:lnTo>
                  <a:lnTo>
                    <a:pt x="21" y="53"/>
                  </a:lnTo>
                  <a:lnTo>
                    <a:pt x="36" y="55"/>
                  </a:lnTo>
                  <a:lnTo>
                    <a:pt x="46" y="56"/>
                  </a:lnTo>
                  <a:lnTo>
                    <a:pt x="58" y="65"/>
                  </a:lnTo>
                  <a:lnTo>
                    <a:pt x="76" y="70"/>
                  </a:lnTo>
                  <a:lnTo>
                    <a:pt x="103" y="71"/>
                  </a:lnTo>
                  <a:lnTo>
                    <a:pt x="120" y="64"/>
                  </a:lnTo>
                  <a:lnTo>
                    <a:pt x="125" y="59"/>
                  </a:lnTo>
                  <a:lnTo>
                    <a:pt x="123" y="56"/>
                  </a:lnTo>
                  <a:lnTo>
                    <a:pt x="123" y="38"/>
                  </a:lnTo>
                  <a:lnTo>
                    <a:pt x="123" y="37"/>
                  </a:lnTo>
                  <a:lnTo>
                    <a:pt x="118" y="32"/>
                  </a:lnTo>
                  <a:lnTo>
                    <a:pt x="109" y="29"/>
                  </a:lnTo>
                  <a:lnTo>
                    <a:pt x="107" y="27"/>
                  </a:lnTo>
                  <a:lnTo>
                    <a:pt x="100" y="28"/>
                  </a:lnTo>
                  <a:lnTo>
                    <a:pt x="95" y="33"/>
                  </a:lnTo>
                  <a:lnTo>
                    <a:pt x="90" y="33"/>
                  </a:lnTo>
                  <a:lnTo>
                    <a:pt x="85" y="31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75" y="26"/>
                  </a:lnTo>
                  <a:lnTo>
                    <a:pt x="73" y="23"/>
                  </a:lnTo>
                  <a:lnTo>
                    <a:pt x="71" y="20"/>
                  </a:lnTo>
                  <a:lnTo>
                    <a:pt x="66" y="20"/>
                  </a:lnTo>
                  <a:lnTo>
                    <a:pt x="59" y="15"/>
                  </a:lnTo>
                  <a:lnTo>
                    <a:pt x="57" y="10"/>
                  </a:lnTo>
                  <a:lnTo>
                    <a:pt x="52" y="4"/>
                  </a:lnTo>
                  <a:lnTo>
                    <a:pt x="39" y="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1" name="任意多边形: 形状 100"/>
            <p:cNvSpPr>
              <a:spLocks noChangeAspect="1"/>
            </p:cNvSpPr>
            <p:nvPr/>
          </p:nvSpPr>
          <p:spPr bwMode="gray">
            <a:xfrm>
              <a:off x="4399321" y="4246980"/>
              <a:ext cx="57245" cy="55876"/>
            </a:xfrm>
            <a:custGeom>
              <a:avLst/>
              <a:gdLst/>
              <a:ahLst/>
              <a:cxnLst>
                <a:cxn ang="0">
                  <a:pos x="118" y="18"/>
                </a:cxn>
                <a:cxn ang="0">
                  <a:pos x="94" y="21"/>
                </a:cxn>
                <a:cxn ang="0">
                  <a:pos x="81" y="12"/>
                </a:cxn>
                <a:cxn ang="0">
                  <a:pos x="67" y="9"/>
                </a:cxn>
                <a:cxn ang="0">
                  <a:pos x="50" y="11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6" y="21"/>
                </a:cxn>
                <a:cxn ang="0">
                  <a:pos x="2" y="36"/>
                </a:cxn>
                <a:cxn ang="0">
                  <a:pos x="3" y="53"/>
                </a:cxn>
                <a:cxn ang="0">
                  <a:pos x="11" y="66"/>
                </a:cxn>
                <a:cxn ang="0">
                  <a:pos x="23" y="71"/>
                </a:cxn>
                <a:cxn ang="0">
                  <a:pos x="39" y="82"/>
                </a:cxn>
                <a:cxn ang="0">
                  <a:pos x="45" y="85"/>
                </a:cxn>
                <a:cxn ang="0">
                  <a:pos x="49" y="69"/>
                </a:cxn>
                <a:cxn ang="0">
                  <a:pos x="39" y="61"/>
                </a:cxn>
                <a:cxn ang="0">
                  <a:pos x="51" y="60"/>
                </a:cxn>
                <a:cxn ang="0">
                  <a:pos x="65" y="77"/>
                </a:cxn>
                <a:cxn ang="0">
                  <a:pos x="76" y="92"/>
                </a:cxn>
                <a:cxn ang="0">
                  <a:pos x="106" y="104"/>
                </a:cxn>
                <a:cxn ang="0">
                  <a:pos x="121" y="142"/>
                </a:cxn>
                <a:cxn ang="0">
                  <a:pos x="130" y="149"/>
                </a:cxn>
                <a:cxn ang="0">
                  <a:pos x="141" y="150"/>
                </a:cxn>
                <a:cxn ang="0">
                  <a:pos x="140" y="136"/>
                </a:cxn>
                <a:cxn ang="0">
                  <a:pos x="145" y="139"/>
                </a:cxn>
                <a:cxn ang="0">
                  <a:pos x="154" y="156"/>
                </a:cxn>
                <a:cxn ang="0">
                  <a:pos x="158" y="157"/>
                </a:cxn>
                <a:cxn ang="0">
                  <a:pos x="168" y="142"/>
                </a:cxn>
                <a:cxn ang="0">
                  <a:pos x="168" y="126"/>
                </a:cxn>
                <a:cxn ang="0">
                  <a:pos x="173" y="118"/>
                </a:cxn>
                <a:cxn ang="0">
                  <a:pos x="162" y="109"/>
                </a:cxn>
                <a:cxn ang="0">
                  <a:pos x="170" y="86"/>
                </a:cxn>
                <a:cxn ang="0">
                  <a:pos x="176" y="87"/>
                </a:cxn>
                <a:cxn ang="0">
                  <a:pos x="180" y="86"/>
                </a:cxn>
                <a:cxn ang="0">
                  <a:pos x="161" y="72"/>
                </a:cxn>
                <a:cxn ang="0">
                  <a:pos x="133" y="43"/>
                </a:cxn>
                <a:cxn ang="0">
                  <a:pos x="125" y="25"/>
                </a:cxn>
                <a:cxn ang="0">
                  <a:pos x="121" y="16"/>
                </a:cxn>
              </a:cxnLst>
              <a:rect l="0" t="0" r="r" b="b"/>
              <a:pathLst>
                <a:path w="180" h="157">
                  <a:moveTo>
                    <a:pt x="121" y="16"/>
                  </a:moveTo>
                  <a:lnTo>
                    <a:pt x="118" y="18"/>
                  </a:lnTo>
                  <a:lnTo>
                    <a:pt x="104" y="21"/>
                  </a:lnTo>
                  <a:lnTo>
                    <a:pt x="94" y="21"/>
                  </a:lnTo>
                  <a:lnTo>
                    <a:pt x="89" y="20"/>
                  </a:lnTo>
                  <a:lnTo>
                    <a:pt x="81" y="12"/>
                  </a:lnTo>
                  <a:lnTo>
                    <a:pt x="72" y="9"/>
                  </a:lnTo>
                  <a:lnTo>
                    <a:pt x="67" y="9"/>
                  </a:lnTo>
                  <a:lnTo>
                    <a:pt x="59" y="11"/>
                  </a:lnTo>
                  <a:lnTo>
                    <a:pt x="50" y="11"/>
                  </a:lnTo>
                  <a:lnTo>
                    <a:pt x="27" y="5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6"/>
                  </a:lnTo>
                  <a:lnTo>
                    <a:pt x="5" y="7"/>
                  </a:lnTo>
                  <a:lnTo>
                    <a:pt x="2" y="12"/>
                  </a:lnTo>
                  <a:lnTo>
                    <a:pt x="2" y="15"/>
                  </a:lnTo>
                  <a:lnTo>
                    <a:pt x="6" y="21"/>
                  </a:lnTo>
                  <a:lnTo>
                    <a:pt x="6" y="33"/>
                  </a:lnTo>
                  <a:lnTo>
                    <a:pt x="2" y="36"/>
                  </a:lnTo>
                  <a:lnTo>
                    <a:pt x="0" y="42"/>
                  </a:lnTo>
                  <a:lnTo>
                    <a:pt x="3" y="53"/>
                  </a:lnTo>
                  <a:lnTo>
                    <a:pt x="7" y="60"/>
                  </a:lnTo>
                  <a:lnTo>
                    <a:pt x="11" y="66"/>
                  </a:lnTo>
                  <a:lnTo>
                    <a:pt x="18" y="71"/>
                  </a:lnTo>
                  <a:lnTo>
                    <a:pt x="23" y="71"/>
                  </a:lnTo>
                  <a:lnTo>
                    <a:pt x="33" y="76"/>
                  </a:lnTo>
                  <a:lnTo>
                    <a:pt x="39" y="82"/>
                  </a:lnTo>
                  <a:lnTo>
                    <a:pt x="44" y="85"/>
                  </a:lnTo>
                  <a:lnTo>
                    <a:pt x="45" y="85"/>
                  </a:lnTo>
                  <a:lnTo>
                    <a:pt x="50" y="74"/>
                  </a:lnTo>
                  <a:lnTo>
                    <a:pt x="49" y="69"/>
                  </a:lnTo>
                  <a:lnTo>
                    <a:pt x="40" y="65"/>
                  </a:lnTo>
                  <a:lnTo>
                    <a:pt x="39" y="61"/>
                  </a:lnTo>
                  <a:lnTo>
                    <a:pt x="45" y="59"/>
                  </a:lnTo>
                  <a:lnTo>
                    <a:pt x="51" y="60"/>
                  </a:lnTo>
                  <a:lnTo>
                    <a:pt x="59" y="68"/>
                  </a:lnTo>
                  <a:lnTo>
                    <a:pt x="65" y="77"/>
                  </a:lnTo>
                  <a:lnTo>
                    <a:pt x="68" y="83"/>
                  </a:lnTo>
                  <a:lnTo>
                    <a:pt x="76" y="92"/>
                  </a:lnTo>
                  <a:lnTo>
                    <a:pt x="78" y="92"/>
                  </a:lnTo>
                  <a:lnTo>
                    <a:pt x="106" y="104"/>
                  </a:lnTo>
                  <a:lnTo>
                    <a:pt x="119" y="115"/>
                  </a:lnTo>
                  <a:lnTo>
                    <a:pt x="121" y="142"/>
                  </a:lnTo>
                  <a:lnTo>
                    <a:pt x="122" y="144"/>
                  </a:lnTo>
                  <a:lnTo>
                    <a:pt x="130" y="149"/>
                  </a:lnTo>
                  <a:lnTo>
                    <a:pt x="138" y="151"/>
                  </a:lnTo>
                  <a:lnTo>
                    <a:pt x="141" y="150"/>
                  </a:lnTo>
                  <a:lnTo>
                    <a:pt x="136" y="139"/>
                  </a:lnTo>
                  <a:lnTo>
                    <a:pt x="140" y="136"/>
                  </a:lnTo>
                  <a:lnTo>
                    <a:pt x="141" y="136"/>
                  </a:lnTo>
                  <a:lnTo>
                    <a:pt x="145" y="139"/>
                  </a:lnTo>
                  <a:lnTo>
                    <a:pt x="151" y="145"/>
                  </a:lnTo>
                  <a:lnTo>
                    <a:pt x="154" y="156"/>
                  </a:lnTo>
                  <a:lnTo>
                    <a:pt x="157" y="157"/>
                  </a:lnTo>
                  <a:lnTo>
                    <a:pt x="158" y="157"/>
                  </a:lnTo>
                  <a:lnTo>
                    <a:pt x="165" y="147"/>
                  </a:lnTo>
                  <a:lnTo>
                    <a:pt x="168" y="142"/>
                  </a:lnTo>
                  <a:lnTo>
                    <a:pt x="167" y="130"/>
                  </a:lnTo>
                  <a:lnTo>
                    <a:pt x="168" y="126"/>
                  </a:lnTo>
                  <a:lnTo>
                    <a:pt x="172" y="123"/>
                  </a:lnTo>
                  <a:lnTo>
                    <a:pt x="173" y="118"/>
                  </a:lnTo>
                  <a:lnTo>
                    <a:pt x="169" y="114"/>
                  </a:lnTo>
                  <a:lnTo>
                    <a:pt x="162" y="109"/>
                  </a:lnTo>
                  <a:lnTo>
                    <a:pt x="164" y="95"/>
                  </a:lnTo>
                  <a:lnTo>
                    <a:pt x="170" y="86"/>
                  </a:lnTo>
                  <a:lnTo>
                    <a:pt x="174" y="86"/>
                  </a:lnTo>
                  <a:lnTo>
                    <a:pt x="176" y="87"/>
                  </a:lnTo>
                  <a:lnTo>
                    <a:pt x="179" y="87"/>
                  </a:lnTo>
                  <a:lnTo>
                    <a:pt x="180" y="86"/>
                  </a:lnTo>
                  <a:lnTo>
                    <a:pt x="174" y="81"/>
                  </a:lnTo>
                  <a:lnTo>
                    <a:pt x="161" y="72"/>
                  </a:lnTo>
                  <a:lnTo>
                    <a:pt x="141" y="54"/>
                  </a:lnTo>
                  <a:lnTo>
                    <a:pt x="133" y="43"/>
                  </a:lnTo>
                  <a:lnTo>
                    <a:pt x="127" y="27"/>
                  </a:lnTo>
                  <a:lnTo>
                    <a:pt x="125" y="25"/>
                  </a:lnTo>
                  <a:lnTo>
                    <a:pt x="122" y="16"/>
                  </a:lnTo>
                  <a:lnTo>
                    <a:pt x="121" y="1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2" name="任意多边形: 形状 101"/>
            <p:cNvSpPr>
              <a:spLocks noChangeAspect="1"/>
            </p:cNvSpPr>
            <p:nvPr/>
          </p:nvSpPr>
          <p:spPr bwMode="gray">
            <a:xfrm>
              <a:off x="4337306" y="4152689"/>
              <a:ext cx="106540" cy="59369"/>
            </a:xfrm>
            <a:custGeom>
              <a:avLst/>
              <a:gdLst/>
              <a:ahLst/>
              <a:cxnLst>
                <a:cxn ang="0">
                  <a:pos x="326" y="54"/>
                </a:cxn>
                <a:cxn ang="0">
                  <a:pos x="309" y="65"/>
                </a:cxn>
                <a:cxn ang="0">
                  <a:pos x="290" y="70"/>
                </a:cxn>
                <a:cxn ang="0">
                  <a:pos x="266" y="75"/>
                </a:cxn>
                <a:cxn ang="0">
                  <a:pos x="259" y="68"/>
                </a:cxn>
                <a:cxn ang="0">
                  <a:pos x="252" y="70"/>
                </a:cxn>
                <a:cxn ang="0">
                  <a:pos x="246" y="72"/>
                </a:cxn>
                <a:cxn ang="0">
                  <a:pos x="239" y="92"/>
                </a:cxn>
                <a:cxn ang="0">
                  <a:pos x="226" y="97"/>
                </a:cxn>
                <a:cxn ang="0">
                  <a:pos x="220" y="104"/>
                </a:cxn>
                <a:cxn ang="0">
                  <a:pos x="213" y="112"/>
                </a:cxn>
                <a:cxn ang="0">
                  <a:pos x="205" y="115"/>
                </a:cxn>
                <a:cxn ang="0">
                  <a:pos x="196" y="117"/>
                </a:cxn>
                <a:cxn ang="0">
                  <a:pos x="181" y="108"/>
                </a:cxn>
                <a:cxn ang="0">
                  <a:pos x="171" y="126"/>
                </a:cxn>
                <a:cxn ang="0">
                  <a:pos x="149" y="126"/>
                </a:cxn>
                <a:cxn ang="0">
                  <a:pos x="148" y="149"/>
                </a:cxn>
                <a:cxn ang="0">
                  <a:pos x="139" y="155"/>
                </a:cxn>
                <a:cxn ang="0">
                  <a:pos x="132" y="165"/>
                </a:cxn>
                <a:cxn ang="0">
                  <a:pos x="115" y="163"/>
                </a:cxn>
                <a:cxn ang="0">
                  <a:pos x="107" y="152"/>
                </a:cxn>
                <a:cxn ang="0">
                  <a:pos x="99" y="144"/>
                </a:cxn>
                <a:cxn ang="0">
                  <a:pos x="90" y="142"/>
                </a:cxn>
                <a:cxn ang="0">
                  <a:pos x="90" y="123"/>
                </a:cxn>
                <a:cxn ang="0">
                  <a:pos x="76" y="115"/>
                </a:cxn>
                <a:cxn ang="0">
                  <a:pos x="67" y="114"/>
                </a:cxn>
                <a:cxn ang="0">
                  <a:pos x="57" y="119"/>
                </a:cxn>
                <a:cxn ang="0">
                  <a:pos x="49" y="114"/>
                </a:cxn>
                <a:cxn ang="0">
                  <a:pos x="42" y="112"/>
                </a:cxn>
                <a:cxn ang="0">
                  <a:pos x="38" y="106"/>
                </a:cxn>
                <a:cxn ang="0">
                  <a:pos x="26" y="101"/>
                </a:cxn>
                <a:cxn ang="0">
                  <a:pos x="19" y="90"/>
                </a:cxn>
                <a:cxn ang="0">
                  <a:pos x="0" y="86"/>
                </a:cxn>
                <a:cxn ang="0">
                  <a:pos x="5" y="80"/>
                </a:cxn>
                <a:cxn ang="0">
                  <a:pos x="13" y="71"/>
                </a:cxn>
                <a:cxn ang="0">
                  <a:pos x="10" y="65"/>
                </a:cxn>
                <a:cxn ang="0">
                  <a:pos x="11" y="56"/>
                </a:cxn>
                <a:cxn ang="0">
                  <a:pos x="21" y="49"/>
                </a:cxn>
                <a:cxn ang="0">
                  <a:pos x="38" y="37"/>
                </a:cxn>
                <a:cxn ang="0">
                  <a:pos x="59" y="18"/>
                </a:cxn>
                <a:cxn ang="0">
                  <a:pos x="74" y="13"/>
                </a:cxn>
                <a:cxn ang="0">
                  <a:pos x="92" y="7"/>
                </a:cxn>
                <a:cxn ang="0">
                  <a:pos x="124" y="11"/>
                </a:cxn>
                <a:cxn ang="0">
                  <a:pos x="166" y="7"/>
                </a:cxn>
                <a:cxn ang="0">
                  <a:pos x="183" y="5"/>
                </a:cxn>
                <a:cxn ang="0">
                  <a:pos x="199" y="0"/>
                </a:cxn>
                <a:cxn ang="0">
                  <a:pos x="209" y="5"/>
                </a:cxn>
                <a:cxn ang="0">
                  <a:pos x="231" y="1"/>
                </a:cxn>
                <a:cxn ang="0">
                  <a:pos x="245" y="2"/>
                </a:cxn>
                <a:cxn ang="0">
                  <a:pos x="271" y="9"/>
                </a:cxn>
                <a:cxn ang="0">
                  <a:pos x="293" y="16"/>
                </a:cxn>
                <a:cxn ang="0">
                  <a:pos x="327" y="38"/>
                </a:cxn>
                <a:cxn ang="0">
                  <a:pos x="337" y="52"/>
                </a:cxn>
              </a:cxnLst>
              <a:rect l="0" t="0" r="r" b="b"/>
              <a:pathLst>
                <a:path w="337" h="166">
                  <a:moveTo>
                    <a:pt x="337" y="54"/>
                  </a:moveTo>
                  <a:lnTo>
                    <a:pt x="326" y="54"/>
                  </a:lnTo>
                  <a:lnTo>
                    <a:pt x="312" y="60"/>
                  </a:lnTo>
                  <a:lnTo>
                    <a:pt x="309" y="65"/>
                  </a:lnTo>
                  <a:lnTo>
                    <a:pt x="300" y="70"/>
                  </a:lnTo>
                  <a:lnTo>
                    <a:pt x="290" y="70"/>
                  </a:lnTo>
                  <a:lnTo>
                    <a:pt x="283" y="75"/>
                  </a:lnTo>
                  <a:lnTo>
                    <a:pt x="266" y="75"/>
                  </a:lnTo>
                  <a:lnTo>
                    <a:pt x="263" y="72"/>
                  </a:lnTo>
                  <a:lnTo>
                    <a:pt x="259" y="68"/>
                  </a:lnTo>
                  <a:lnTo>
                    <a:pt x="253" y="66"/>
                  </a:lnTo>
                  <a:lnTo>
                    <a:pt x="252" y="70"/>
                  </a:lnTo>
                  <a:lnTo>
                    <a:pt x="250" y="71"/>
                  </a:lnTo>
                  <a:lnTo>
                    <a:pt x="246" y="72"/>
                  </a:lnTo>
                  <a:lnTo>
                    <a:pt x="242" y="79"/>
                  </a:lnTo>
                  <a:lnTo>
                    <a:pt x="239" y="92"/>
                  </a:lnTo>
                  <a:lnTo>
                    <a:pt x="236" y="95"/>
                  </a:lnTo>
                  <a:lnTo>
                    <a:pt x="226" y="97"/>
                  </a:lnTo>
                  <a:lnTo>
                    <a:pt x="221" y="102"/>
                  </a:lnTo>
                  <a:lnTo>
                    <a:pt x="220" y="104"/>
                  </a:lnTo>
                  <a:lnTo>
                    <a:pt x="216" y="106"/>
                  </a:lnTo>
                  <a:lnTo>
                    <a:pt x="213" y="112"/>
                  </a:lnTo>
                  <a:lnTo>
                    <a:pt x="205" y="113"/>
                  </a:lnTo>
                  <a:lnTo>
                    <a:pt x="205" y="115"/>
                  </a:lnTo>
                  <a:lnTo>
                    <a:pt x="202" y="117"/>
                  </a:lnTo>
                  <a:lnTo>
                    <a:pt x="196" y="117"/>
                  </a:lnTo>
                  <a:lnTo>
                    <a:pt x="188" y="111"/>
                  </a:lnTo>
                  <a:lnTo>
                    <a:pt x="181" y="108"/>
                  </a:lnTo>
                  <a:lnTo>
                    <a:pt x="175" y="118"/>
                  </a:lnTo>
                  <a:lnTo>
                    <a:pt x="171" y="126"/>
                  </a:lnTo>
                  <a:lnTo>
                    <a:pt x="154" y="128"/>
                  </a:lnTo>
                  <a:lnTo>
                    <a:pt x="149" y="126"/>
                  </a:lnTo>
                  <a:lnTo>
                    <a:pt x="146" y="134"/>
                  </a:lnTo>
                  <a:lnTo>
                    <a:pt x="148" y="149"/>
                  </a:lnTo>
                  <a:lnTo>
                    <a:pt x="144" y="150"/>
                  </a:lnTo>
                  <a:lnTo>
                    <a:pt x="139" y="155"/>
                  </a:lnTo>
                  <a:lnTo>
                    <a:pt x="135" y="162"/>
                  </a:lnTo>
                  <a:lnTo>
                    <a:pt x="132" y="165"/>
                  </a:lnTo>
                  <a:lnTo>
                    <a:pt x="115" y="166"/>
                  </a:lnTo>
                  <a:lnTo>
                    <a:pt x="115" y="163"/>
                  </a:lnTo>
                  <a:lnTo>
                    <a:pt x="107" y="156"/>
                  </a:lnTo>
                  <a:lnTo>
                    <a:pt x="107" y="152"/>
                  </a:lnTo>
                  <a:lnTo>
                    <a:pt x="106" y="147"/>
                  </a:lnTo>
                  <a:lnTo>
                    <a:pt x="99" y="144"/>
                  </a:lnTo>
                  <a:lnTo>
                    <a:pt x="92" y="145"/>
                  </a:lnTo>
                  <a:lnTo>
                    <a:pt x="90" y="142"/>
                  </a:lnTo>
                  <a:lnTo>
                    <a:pt x="90" y="124"/>
                  </a:lnTo>
                  <a:lnTo>
                    <a:pt x="90" y="123"/>
                  </a:lnTo>
                  <a:lnTo>
                    <a:pt x="85" y="118"/>
                  </a:lnTo>
                  <a:lnTo>
                    <a:pt x="76" y="115"/>
                  </a:lnTo>
                  <a:lnTo>
                    <a:pt x="74" y="113"/>
                  </a:lnTo>
                  <a:lnTo>
                    <a:pt x="67" y="114"/>
                  </a:lnTo>
                  <a:lnTo>
                    <a:pt x="62" y="119"/>
                  </a:lnTo>
                  <a:lnTo>
                    <a:pt x="57" y="119"/>
                  </a:lnTo>
                  <a:lnTo>
                    <a:pt x="52" y="117"/>
                  </a:lnTo>
                  <a:lnTo>
                    <a:pt x="49" y="114"/>
                  </a:lnTo>
                  <a:lnTo>
                    <a:pt x="49" y="112"/>
                  </a:lnTo>
                  <a:lnTo>
                    <a:pt x="42" y="112"/>
                  </a:lnTo>
                  <a:lnTo>
                    <a:pt x="40" y="109"/>
                  </a:lnTo>
                  <a:lnTo>
                    <a:pt x="38" y="106"/>
                  </a:lnTo>
                  <a:lnTo>
                    <a:pt x="33" y="106"/>
                  </a:lnTo>
                  <a:lnTo>
                    <a:pt x="26" y="101"/>
                  </a:lnTo>
                  <a:lnTo>
                    <a:pt x="24" y="96"/>
                  </a:lnTo>
                  <a:lnTo>
                    <a:pt x="19" y="90"/>
                  </a:lnTo>
                  <a:lnTo>
                    <a:pt x="6" y="90"/>
                  </a:lnTo>
                  <a:lnTo>
                    <a:pt x="0" y="86"/>
                  </a:lnTo>
                  <a:lnTo>
                    <a:pt x="3" y="85"/>
                  </a:lnTo>
                  <a:lnTo>
                    <a:pt x="5" y="80"/>
                  </a:lnTo>
                  <a:lnTo>
                    <a:pt x="13" y="75"/>
                  </a:lnTo>
                  <a:lnTo>
                    <a:pt x="13" y="71"/>
                  </a:lnTo>
                  <a:lnTo>
                    <a:pt x="11" y="66"/>
                  </a:lnTo>
                  <a:lnTo>
                    <a:pt x="10" y="65"/>
                  </a:lnTo>
                  <a:lnTo>
                    <a:pt x="10" y="60"/>
                  </a:lnTo>
                  <a:lnTo>
                    <a:pt x="11" y="56"/>
                  </a:lnTo>
                  <a:lnTo>
                    <a:pt x="20" y="50"/>
                  </a:lnTo>
                  <a:lnTo>
                    <a:pt x="21" y="49"/>
                  </a:lnTo>
                  <a:lnTo>
                    <a:pt x="25" y="48"/>
                  </a:lnTo>
                  <a:lnTo>
                    <a:pt x="38" y="37"/>
                  </a:lnTo>
                  <a:lnTo>
                    <a:pt x="56" y="25"/>
                  </a:lnTo>
                  <a:lnTo>
                    <a:pt x="59" y="18"/>
                  </a:lnTo>
                  <a:lnTo>
                    <a:pt x="60" y="15"/>
                  </a:lnTo>
                  <a:lnTo>
                    <a:pt x="74" y="13"/>
                  </a:lnTo>
                  <a:lnTo>
                    <a:pt x="85" y="9"/>
                  </a:lnTo>
                  <a:lnTo>
                    <a:pt x="92" y="7"/>
                  </a:lnTo>
                  <a:lnTo>
                    <a:pt x="110" y="9"/>
                  </a:lnTo>
                  <a:lnTo>
                    <a:pt x="124" y="11"/>
                  </a:lnTo>
                  <a:lnTo>
                    <a:pt x="148" y="11"/>
                  </a:lnTo>
                  <a:lnTo>
                    <a:pt x="166" y="7"/>
                  </a:lnTo>
                  <a:lnTo>
                    <a:pt x="178" y="6"/>
                  </a:lnTo>
                  <a:lnTo>
                    <a:pt x="183" y="5"/>
                  </a:lnTo>
                  <a:lnTo>
                    <a:pt x="188" y="1"/>
                  </a:lnTo>
                  <a:lnTo>
                    <a:pt x="199" y="0"/>
                  </a:lnTo>
                  <a:lnTo>
                    <a:pt x="207" y="2"/>
                  </a:lnTo>
                  <a:lnTo>
                    <a:pt x="209" y="5"/>
                  </a:lnTo>
                  <a:lnTo>
                    <a:pt x="223" y="5"/>
                  </a:lnTo>
                  <a:lnTo>
                    <a:pt x="231" y="1"/>
                  </a:lnTo>
                  <a:lnTo>
                    <a:pt x="240" y="1"/>
                  </a:lnTo>
                  <a:lnTo>
                    <a:pt x="245" y="2"/>
                  </a:lnTo>
                  <a:lnTo>
                    <a:pt x="257" y="9"/>
                  </a:lnTo>
                  <a:lnTo>
                    <a:pt x="271" y="9"/>
                  </a:lnTo>
                  <a:lnTo>
                    <a:pt x="283" y="11"/>
                  </a:lnTo>
                  <a:lnTo>
                    <a:pt x="293" y="16"/>
                  </a:lnTo>
                  <a:lnTo>
                    <a:pt x="304" y="27"/>
                  </a:lnTo>
                  <a:lnTo>
                    <a:pt x="327" y="38"/>
                  </a:lnTo>
                  <a:lnTo>
                    <a:pt x="332" y="43"/>
                  </a:lnTo>
                  <a:lnTo>
                    <a:pt x="337" y="52"/>
                  </a:lnTo>
                  <a:lnTo>
                    <a:pt x="337" y="5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3" name="任意多边形: 形状 102"/>
            <p:cNvSpPr>
              <a:spLocks noChangeAspect="1"/>
            </p:cNvSpPr>
            <p:nvPr/>
          </p:nvSpPr>
          <p:spPr bwMode="gray">
            <a:xfrm>
              <a:off x="3855493" y="3803462"/>
              <a:ext cx="526337" cy="377165"/>
            </a:xfrm>
            <a:custGeom>
              <a:avLst/>
              <a:gdLst/>
              <a:ahLst/>
              <a:cxnLst>
                <a:cxn ang="0">
                  <a:pos x="183" y="77"/>
                </a:cxn>
                <a:cxn ang="0">
                  <a:pos x="233" y="144"/>
                </a:cxn>
                <a:cxn ang="0">
                  <a:pos x="260" y="212"/>
                </a:cxn>
                <a:cxn ang="0">
                  <a:pos x="324" y="292"/>
                </a:cxn>
                <a:cxn ang="0">
                  <a:pos x="367" y="342"/>
                </a:cxn>
                <a:cxn ang="0">
                  <a:pos x="433" y="395"/>
                </a:cxn>
                <a:cxn ang="0">
                  <a:pos x="432" y="445"/>
                </a:cxn>
                <a:cxn ang="0">
                  <a:pos x="501" y="481"/>
                </a:cxn>
                <a:cxn ang="0">
                  <a:pos x="567" y="558"/>
                </a:cxn>
                <a:cxn ang="0">
                  <a:pos x="630" y="627"/>
                </a:cxn>
                <a:cxn ang="0">
                  <a:pos x="658" y="703"/>
                </a:cxn>
                <a:cxn ang="0">
                  <a:pos x="635" y="752"/>
                </a:cxn>
                <a:cxn ang="0">
                  <a:pos x="683" y="821"/>
                </a:cxn>
                <a:cxn ang="0">
                  <a:pos x="740" y="858"/>
                </a:cxn>
                <a:cxn ang="0">
                  <a:pos x="782" y="884"/>
                </a:cxn>
                <a:cxn ang="0">
                  <a:pos x="860" y="913"/>
                </a:cxn>
                <a:cxn ang="0">
                  <a:pos x="905" y="941"/>
                </a:cxn>
                <a:cxn ang="0">
                  <a:pos x="1019" y="983"/>
                </a:cxn>
                <a:cxn ang="0">
                  <a:pos x="1120" y="1020"/>
                </a:cxn>
                <a:cxn ang="0">
                  <a:pos x="1202" y="995"/>
                </a:cxn>
                <a:cxn ang="0">
                  <a:pos x="1336" y="1060"/>
                </a:cxn>
                <a:cxn ang="0">
                  <a:pos x="1371" y="1047"/>
                </a:cxn>
                <a:cxn ang="0">
                  <a:pos x="1454" y="974"/>
                </a:cxn>
                <a:cxn ang="0">
                  <a:pos x="1541" y="892"/>
                </a:cxn>
                <a:cxn ang="0">
                  <a:pos x="1593" y="859"/>
                </a:cxn>
                <a:cxn ang="0">
                  <a:pos x="1616" y="810"/>
                </a:cxn>
                <a:cxn ang="0">
                  <a:pos x="1641" y="736"/>
                </a:cxn>
                <a:cxn ang="0">
                  <a:pos x="1588" y="675"/>
                </a:cxn>
                <a:cxn ang="0">
                  <a:pos x="1464" y="708"/>
                </a:cxn>
                <a:cxn ang="0">
                  <a:pos x="1411" y="830"/>
                </a:cxn>
                <a:cxn ang="0">
                  <a:pos x="1345" y="848"/>
                </a:cxn>
                <a:cxn ang="0">
                  <a:pos x="1215" y="853"/>
                </a:cxn>
                <a:cxn ang="0">
                  <a:pos x="1154" y="822"/>
                </a:cxn>
                <a:cxn ang="0">
                  <a:pos x="1103" y="741"/>
                </a:cxn>
                <a:cxn ang="0">
                  <a:pos x="1063" y="634"/>
                </a:cxn>
                <a:cxn ang="0">
                  <a:pos x="1057" y="498"/>
                </a:cxn>
                <a:cxn ang="0">
                  <a:pos x="1098" y="444"/>
                </a:cxn>
                <a:cxn ang="0">
                  <a:pos x="1078" y="424"/>
                </a:cxn>
                <a:cxn ang="0">
                  <a:pos x="930" y="288"/>
                </a:cxn>
                <a:cxn ang="0">
                  <a:pos x="785" y="185"/>
                </a:cxn>
                <a:cxn ang="0">
                  <a:pos x="615" y="93"/>
                </a:cxn>
                <a:cxn ang="0">
                  <a:pos x="334" y="84"/>
                </a:cxn>
                <a:cxn ang="0">
                  <a:pos x="22" y="52"/>
                </a:cxn>
                <a:cxn ang="0">
                  <a:pos x="57" y="120"/>
                </a:cxn>
                <a:cxn ang="0">
                  <a:pos x="84" y="191"/>
                </a:cxn>
                <a:cxn ang="0">
                  <a:pos x="147" y="241"/>
                </a:cxn>
                <a:cxn ang="0">
                  <a:pos x="164" y="300"/>
                </a:cxn>
                <a:cxn ang="0">
                  <a:pos x="126" y="315"/>
                </a:cxn>
                <a:cxn ang="0">
                  <a:pos x="179" y="358"/>
                </a:cxn>
                <a:cxn ang="0">
                  <a:pos x="239" y="397"/>
                </a:cxn>
                <a:cxn ang="0">
                  <a:pos x="272" y="491"/>
                </a:cxn>
                <a:cxn ang="0">
                  <a:pos x="305" y="509"/>
                </a:cxn>
                <a:cxn ang="0">
                  <a:pos x="394" y="606"/>
                </a:cxn>
                <a:cxn ang="0">
                  <a:pos x="412" y="557"/>
                </a:cxn>
                <a:cxn ang="0">
                  <a:pos x="353" y="507"/>
                </a:cxn>
                <a:cxn ang="0">
                  <a:pos x="323" y="424"/>
                </a:cxn>
                <a:cxn ang="0">
                  <a:pos x="298" y="387"/>
                </a:cxn>
                <a:cxn ang="0">
                  <a:pos x="266" y="330"/>
                </a:cxn>
                <a:cxn ang="0">
                  <a:pos x="231" y="271"/>
                </a:cxn>
                <a:cxn ang="0">
                  <a:pos x="195" y="218"/>
                </a:cxn>
                <a:cxn ang="0">
                  <a:pos x="143" y="164"/>
                </a:cxn>
                <a:cxn ang="0">
                  <a:pos x="127" y="56"/>
                </a:cxn>
              </a:cxnLst>
              <a:rect l="0" t="0" r="r" b="b"/>
              <a:pathLst>
                <a:path w="1657" h="1083">
                  <a:moveTo>
                    <a:pt x="127" y="56"/>
                  </a:moveTo>
                  <a:lnTo>
                    <a:pt x="136" y="59"/>
                  </a:lnTo>
                  <a:lnTo>
                    <a:pt x="140" y="61"/>
                  </a:lnTo>
                  <a:lnTo>
                    <a:pt x="148" y="68"/>
                  </a:lnTo>
                  <a:lnTo>
                    <a:pt x="151" y="67"/>
                  </a:lnTo>
                  <a:lnTo>
                    <a:pt x="152" y="72"/>
                  </a:lnTo>
                  <a:lnTo>
                    <a:pt x="162" y="77"/>
                  </a:lnTo>
                  <a:lnTo>
                    <a:pt x="168" y="79"/>
                  </a:lnTo>
                  <a:lnTo>
                    <a:pt x="183" y="77"/>
                  </a:lnTo>
                  <a:lnTo>
                    <a:pt x="191" y="82"/>
                  </a:lnTo>
                  <a:lnTo>
                    <a:pt x="191" y="88"/>
                  </a:lnTo>
                  <a:lnTo>
                    <a:pt x="196" y="90"/>
                  </a:lnTo>
                  <a:lnTo>
                    <a:pt x="215" y="95"/>
                  </a:lnTo>
                  <a:lnTo>
                    <a:pt x="219" y="99"/>
                  </a:lnTo>
                  <a:lnTo>
                    <a:pt x="223" y="105"/>
                  </a:lnTo>
                  <a:lnTo>
                    <a:pt x="223" y="125"/>
                  </a:lnTo>
                  <a:lnTo>
                    <a:pt x="226" y="131"/>
                  </a:lnTo>
                  <a:lnTo>
                    <a:pt x="233" y="144"/>
                  </a:lnTo>
                  <a:lnTo>
                    <a:pt x="234" y="152"/>
                  </a:lnTo>
                  <a:lnTo>
                    <a:pt x="237" y="154"/>
                  </a:lnTo>
                  <a:lnTo>
                    <a:pt x="240" y="161"/>
                  </a:lnTo>
                  <a:lnTo>
                    <a:pt x="243" y="177"/>
                  </a:lnTo>
                  <a:lnTo>
                    <a:pt x="248" y="183"/>
                  </a:lnTo>
                  <a:lnTo>
                    <a:pt x="251" y="185"/>
                  </a:lnTo>
                  <a:lnTo>
                    <a:pt x="254" y="188"/>
                  </a:lnTo>
                  <a:lnTo>
                    <a:pt x="258" y="207"/>
                  </a:lnTo>
                  <a:lnTo>
                    <a:pt x="260" y="212"/>
                  </a:lnTo>
                  <a:lnTo>
                    <a:pt x="262" y="215"/>
                  </a:lnTo>
                  <a:lnTo>
                    <a:pt x="269" y="219"/>
                  </a:lnTo>
                  <a:lnTo>
                    <a:pt x="272" y="224"/>
                  </a:lnTo>
                  <a:lnTo>
                    <a:pt x="277" y="239"/>
                  </a:lnTo>
                  <a:lnTo>
                    <a:pt x="286" y="245"/>
                  </a:lnTo>
                  <a:lnTo>
                    <a:pt x="290" y="257"/>
                  </a:lnTo>
                  <a:lnTo>
                    <a:pt x="299" y="268"/>
                  </a:lnTo>
                  <a:lnTo>
                    <a:pt x="310" y="272"/>
                  </a:lnTo>
                  <a:lnTo>
                    <a:pt x="324" y="292"/>
                  </a:lnTo>
                  <a:lnTo>
                    <a:pt x="334" y="299"/>
                  </a:lnTo>
                  <a:lnTo>
                    <a:pt x="351" y="303"/>
                  </a:lnTo>
                  <a:lnTo>
                    <a:pt x="357" y="304"/>
                  </a:lnTo>
                  <a:lnTo>
                    <a:pt x="360" y="306"/>
                  </a:lnTo>
                  <a:lnTo>
                    <a:pt x="361" y="320"/>
                  </a:lnTo>
                  <a:lnTo>
                    <a:pt x="358" y="325"/>
                  </a:lnTo>
                  <a:lnTo>
                    <a:pt x="361" y="330"/>
                  </a:lnTo>
                  <a:lnTo>
                    <a:pt x="361" y="335"/>
                  </a:lnTo>
                  <a:lnTo>
                    <a:pt x="367" y="342"/>
                  </a:lnTo>
                  <a:lnTo>
                    <a:pt x="374" y="348"/>
                  </a:lnTo>
                  <a:lnTo>
                    <a:pt x="390" y="355"/>
                  </a:lnTo>
                  <a:lnTo>
                    <a:pt x="398" y="364"/>
                  </a:lnTo>
                  <a:lnTo>
                    <a:pt x="401" y="374"/>
                  </a:lnTo>
                  <a:lnTo>
                    <a:pt x="406" y="376"/>
                  </a:lnTo>
                  <a:lnTo>
                    <a:pt x="407" y="379"/>
                  </a:lnTo>
                  <a:lnTo>
                    <a:pt x="421" y="379"/>
                  </a:lnTo>
                  <a:lnTo>
                    <a:pt x="428" y="384"/>
                  </a:lnTo>
                  <a:lnTo>
                    <a:pt x="433" y="395"/>
                  </a:lnTo>
                  <a:lnTo>
                    <a:pt x="439" y="397"/>
                  </a:lnTo>
                  <a:lnTo>
                    <a:pt x="439" y="402"/>
                  </a:lnTo>
                  <a:lnTo>
                    <a:pt x="433" y="412"/>
                  </a:lnTo>
                  <a:lnTo>
                    <a:pt x="430" y="414"/>
                  </a:lnTo>
                  <a:lnTo>
                    <a:pt x="428" y="421"/>
                  </a:lnTo>
                  <a:lnTo>
                    <a:pt x="427" y="425"/>
                  </a:lnTo>
                  <a:lnTo>
                    <a:pt x="426" y="433"/>
                  </a:lnTo>
                  <a:lnTo>
                    <a:pt x="427" y="438"/>
                  </a:lnTo>
                  <a:lnTo>
                    <a:pt x="432" y="445"/>
                  </a:lnTo>
                  <a:lnTo>
                    <a:pt x="444" y="445"/>
                  </a:lnTo>
                  <a:lnTo>
                    <a:pt x="452" y="439"/>
                  </a:lnTo>
                  <a:lnTo>
                    <a:pt x="454" y="443"/>
                  </a:lnTo>
                  <a:lnTo>
                    <a:pt x="450" y="451"/>
                  </a:lnTo>
                  <a:lnTo>
                    <a:pt x="453" y="456"/>
                  </a:lnTo>
                  <a:lnTo>
                    <a:pt x="476" y="468"/>
                  </a:lnTo>
                  <a:lnTo>
                    <a:pt x="482" y="470"/>
                  </a:lnTo>
                  <a:lnTo>
                    <a:pt x="487" y="466"/>
                  </a:lnTo>
                  <a:lnTo>
                    <a:pt x="501" y="481"/>
                  </a:lnTo>
                  <a:lnTo>
                    <a:pt x="506" y="484"/>
                  </a:lnTo>
                  <a:lnTo>
                    <a:pt x="507" y="492"/>
                  </a:lnTo>
                  <a:lnTo>
                    <a:pt x="507" y="503"/>
                  </a:lnTo>
                  <a:lnTo>
                    <a:pt x="509" y="507"/>
                  </a:lnTo>
                  <a:lnTo>
                    <a:pt x="543" y="535"/>
                  </a:lnTo>
                  <a:lnTo>
                    <a:pt x="554" y="545"/>
                  </a:lnTo>
                  <a:lnTo>
                    <a:pt x="561" y="548"/>
                  </a:lnTo>
                  <a:lnTo>
                    <a:pt x="565" y="553"/>
                  </a:lnTo>
                  <a:lnTo>
                    <a:pt x="567" y="558"/>
                  </a:lnTo>
                  <a:lnTo>
                    <a:pt x="567" y="564"/>
                  </a:lnTo>
                  <a:lnTo>
                    <a:pt x="570" y="568"/>
                  </a:lnTo>
                  <a:lnTo>
                    <a:pt x="576" y="568"/>
                  </a:lnTo>
                  <a:lnTo>
                    <a:pt x="582" y="577"/>
                  </a:lnTo>
                  <a:lnTo>
                    <a:pt x="588" y="589"/>
                  </a:lnTo>
                  <a:lnTo>
                    <a:pt x="592" y="595"/>
                  </a:lnTo>
                  <a:lnTo>
                    <a:pt x="604" y="604"/>
                  </a:lnTo>
                  <a:lnTo>
                    <a:pt x="615" y="617"/>
                  </a:lnTo>
                  <a:lnTo>
                    <a:pt x="630" y="627"/>
                  </a:lnTo>
                  <a:lnTo>
                    <a:pt x="632" y="633"/>
                  </a:lnTo>
                  <a:lnTo>
                    <a:pt x="631" y="635"/>
                  </a:lnTo>
                  <a:lnTo>
                    <a:pt x="631" y="640"/>
                  </a:lnTo>
                  <a:lnTo>
                    <a:pt x="638" y="664"/>
                  </a:lnTo>
                  <a:lnTo>
                    <a:pt x="645" y="672"/>
                  </a:lnTo>
                  <a:lnTo>
                    <a:pt x="646" y="681"/>
                  </a:lnTo>
                  <a:lnTo>
                    <a:pt x="652" y="687"/>
                  </a:lnTo>
                  <a:lnTo>
                    <a:pt x="656" y="694"/>
                  </a:lnTo>
                  <a:lnTo>
                    <a:pt x="658" y="703"/>
                  </a:lnTo>
                  <a:lnTo>
                    <a:pt x="658" y="712"/>
                  </a:lnTo>
                  <a:lnTo>
                    <a:pt x="656" y="717"/>
                  </a:lnTo>
                  <a:lnTo>
                    <a:pt x="646" y="728"/>
                  </a:lnTo>
                  <a:lnTo>
                    <a:pt x="645" y="729"/>
                  </a:lnTo>
                  <a:lnTo>
                    <a:pt x="646" y="733"/>
                  </a:lnTo>
                  <a:lnTo>
                    <a:pt x="653" y="739"/>
                  </a:lnTo>
                  <a:lnTo>
                    <a:pt x="654" y="742"/>
                  </a:lnTo>
                  <a:lnTo>
                    <a:pt x="640" y="748"/>
                  </a:lnTo>
                  <a:lnTo>
                    <a:pt x="635" y="752"/>
                  </a:lnTo>
                  <a:lnTo>
                    <a:pt x="635" y="756"/>
                  </a:lnTo>
                  <a:lnTo>
                    <a:pt x="637" y="758"/>
                  </a:lnTo>
                  <a:lnTo>
                    <a:pt x="642" y="771"/>
                  </a:lnTo>
                  <a:lnTo>
                    <a:pt x="643" y="779"/>
                  </a:lnTo>
                  <a:lnTo>
                    <a:pt x="646" y="788"/>
                  </a:lnTo>
                  <a:lnTo>
                    <a:pt x="656" y="793"/>
                  </a:lnTo>
                  <a:lnTo>
                    <a:pt x="670" y="810"/>
                  </a:lnTo>
                  <a:lnTo>
                    <a:pt x="675" y="815"/>
                  </a:lnTo>
                  <a:lnTo>
                    <a:pt x="683" y="821"/>
                  </a:lnTo>
                  <a:lnTo>
                    <a:pt x="689" y="823"/>
                  </a:lnTo>
                  <a:lnTo>
                    <a:pt x="699" y="827"/>
                  </a:lnTo>
                  <a:lnTo>
                    <a:pt x="706" y="827"/>
                  </a:lnTo>
                  <a:lnTo>
                    <a:pt x="710" y="830"/>
                  </a:lnTo>
                  <a:lnTo>
                    <a:pt x="722" y="841"/>
                  </a:lnTo>
                  <a:lnTo>
                    <a:pt x="731" y="843"/>
                  </a:lnTo>
                  <a:lnTo>
                    <a:pt x="738" y="850"/>
                  </a:lnTo>
                  <a:lnTo>
                    <a:pt x="740" y="855"/>
                  </a:lnTo>
                  <a:lnTo>
                    <a:pt x="740" y="858"/>
                  </a:lnTo>
                  <a:lnTo>
                    <a:pt x="744" y="859"/>
                  </a:lnTo>
                  <a:lnTo>
                    <a:pt x="746" y="861"/>
                  </a:lnTo>
                  <a:lnTo>
                    <a:pt x="748" y="865"/>
                  </a:lnTo>
                  <a:lnTo>
                    <a:pt x="750" y="870"/>
                  </a:lnTo>
                  <a:lnTo>
                    <a:pt x="755" y="874"/>
                  </a:lnTo>
                  <a:lnTo>
                    <a:pt x="769" y="875"/>
                  </a:lnTo>
                  <a:lnTo>
                    <a:pt x="775" y="879"/>
                  </a:lnTo>
                  <a:lnTo>
                    <a:pt x="780" y="880"/>
                  </a:lnTo>
                  <a:lnTo>
                    <a:pt x="782" y="884"/>
                  </a:lnTo>
                  <a:lnTo>
                    <a:pt x="814" y="892"/>
                  </a:lnTo>
                  <a:lnTo>
                    <a:pt x="820" y="895"/>
                  </a:lnTo>
                  <a:lnTo>
                    <a:pt x="828" y="895"/>
                  </a:lnTo>
                  <a:lnTo>
                    <a:pt x="832" y="892"/>
                  </a:lnTo>
                  <a:lnTo>
                    <a:pt x="836" y="895"/>
                  </a:lnTo>
                  <a:lnTo>
                    <a:pt x="850" y="902"/>
                  </a:lnTo>
                  <a:lnTo>
                    <a:pt x="855" y="909"/>
                  </a:lnTo>
                  <a:lnTo>
                    <a:pt x="856" y="912"/>
                  </a:lnTo>
                  <a:lnTo>
                    <a:pt x="860" y="913"/>
                  </a:lnTo>
                  <a:lnTo>
                    <a:pt x="862" y="917"/>
                  </a:lnTo>
                  <a:lnTo>
                    <a:pt x="869" y="919"/>
                  </a:lnTo>
                  <a:lnTo>
                    <a:pt x="875" y="924"/>
                  </a:lnTo>
                  <a:lnTo>
                    <a:pt x="884" y="928"/>
                  </a:lnTo>
                  <a:lnTo>
                    <a:pt x="884" y="931"/>
                  </a:lnTo>
                  <a:lnTo>
                    <a:pt x="890" y="936"/>
                  </a:lnTo>
                  <a:lnTo>
                    <a:pt x="894" y="935"/>
                  </a:lnTo>
                  <a:lnTo>
                    <a:pt x="900" y="939"/>
                  </a:lnTo>
                  <a:lnTo>
                    <a:pt x="905" y="941"/>
                  </a:lnTo>
                  <a:lnTo>
                    <a:pt x="916" y="945"/>
                  </a:lnTo>
                  <a:lnTo>
                    <a:pt x="926" y="946"/>
                  </a:lnTo>
                  <a:lnTo>
                    <a:pt x="943" y="951"/>
                  </a:lnTo>
                  <a:lnTo>
                    <a:pt x="953" y="959"/>
                  </a:lnTo>
                  <a:lnTo>
                    <a:pt x="960" y="961"/>
                  </a:lnTo>
                  <a:lnTo>
                    <a:pt x="985" y="968"/>
                  </a:lnTo>
                  <a:lnTo>
                    <a:pt x="1000" y="974"/>
                  </a:lnTo>
                  <a:lnTo>
                    <a:pt x="1009" y="973"/>
                  </a:lnTo>
                  <a:lnTo>
                    <a:pt x="1019" y="983"/>
                  </a:lnTo>
                  <a:lnTo>
                    <a:pt x="1043" y="998"/>
                  </a:lnTo>
                  <a:lnTo>
                    <a:pt x="1049" y="999"/>
                  </a:lnTo>
                  <a:lnTo>
                    <a:pt x="1052" y="999"/>
                  </a:lnTo>
                  <a:lnTo>
                    <a:pt x="1057" y="1003"/>
                  </a:lnTo>
                  <a:lnTo>
                    <a:pt x="1063" y="1005"/>
                  </a:lnTo>
                  <a:lnTo>
                    <a:pt x="1074" y="1009"/>
                  </a:lnTo>
                  <a:lnTo>
                    <a:pt x="1103" y="1011"/>
                  </a:lnTo>
                  <a:lnTo>
                    <a:pt x="1113" y="1017"/>
                  </a:lnTo>
                  <a:lnTo>
                    <a:pt x="1120" y="1020"/>
                  </a:lnTo>
                  <a:lnTo>
                    <a:pt x="1122" y="1020"/>
                  </a:lnTo>
                  <a:lnTo>
                    <a:pt x="1130" y="1024"/>
                  </a:lnTo>
                  <a:lnTo>
                    <a:pt x="1145" y="1025"/>
                  </a:lnTo>
                  <a:lnTo>
                    <a:pt x="1152" y="1024"/>
                  </a:lnTo>
                  <a:lnTo>
                    <a:pt x="1158" y="1021"/>
                  </a:lnTo>
                  <a:lnTo>
                    <a:pt x="1162" y="1017"/>
                  </a:lnTo>
                  <a:lnTo>
                    <a:pt x="1173" y="1013"/>
                  </a:lnTo>
                  <a:lnTo>
                    <a:pt x="1181" y="1010"/>
                  </a:lnTo>
                  <a:lnTo>
                    <a:pt x="1202" y="995"/>
                  </a:lnTo>
                  <a:lnTo>
                    <a:pt x="1207" y="994"/>
                  </a:lnTo>
                  <a:lnTo>
                    <a:pt x="1215" y="992"/>
                  </a:lnTo>
                  <a:lnTo>
                    <a:pt x="1232" y="992"/>
                  </a:lnTo>
                  <a:lnTo>
                    <a:pt x="1244" y="995"/>
                  </a:lnTo>
                  <a:lnTo>
                    <a:pt x="1266" y="1004"/>
                  </a:lnTo>
                  <a:lnTo>
                    <a:pt x="1291" y="1015"/>
                  </a:lnTo>
                  <a:lnTo>
                    <a:pt x="1309" y="1033"/>
                  </a:lnTo>
                  <a:lnTo>
                    <a:pt x="1316" y="1042"/>
                  </a:lnTo>
                  <a:lnTo>
                    <a:pt x="1336" y="1060"/>
                  </a:lnTo>
                  <a:lnTo>
                    <a:pt x="1345" y="1070"/>
                  </a:lnTo>
                  <a:lnTo>
                    <a:pt x="1362" y="1083"/>
                  </a:lnTo>
                  <a:lnTo>
                    <a:pt x="1364" y="1081"/>
                  </a:lnTo>
                  <a:lnTo>
                    <a:pt x="1366" y="1065"/>
                  </a:lnTo>
                  <a:lnTo>
                    <a:pt x="1368" y="1063"/>
                  </a:lnTo>
                  <a:lnTo>
                    <a:pt x="1369" y="1060"/>
                  </a:lnTo>
                  <a:lnTo>
                    <a:pt x="1367" y="1053"/>
                  </a:lnTo>
                  <a:lnTo>
                    <a:pt x="1368" y="1052"/>
                  </a:lnTo>
                  <a:lnTo>
                    <a:pt x="1371" y="1047"/>
                  </a:lnTo>
                  <a:lnTo>
                    <a:pt x="1377" y="1037"/>
                  </a:lnTo>
                  <a:lnTo>
                    <a:pt x="1378" y="1033"/>
                  </a:lnTo>
                  <a:lnTo>
                    <a:pt x="1401" y="997"/>
                  </a:lnTo>
                  <a:lnTo>
                    <a:pt x="1431" y="994"/>
                  </a:lnTo>
                  <a:lnTo>
                    <a:pt x="1454" y="994"/>
                  </a:lnTo>
                  <a:lnTo>
                    <a:pt x="1455" y="995"/>
                  </a:lnTo>
                  <a:lnTo>
                    <a:pt x="1455" y="994"/>
                  </a:lnTo>
                  <a:lnTo>
                    <a:pt x="1457" y="979"/>
                  </a:lnTo>
                  <a:lnTo>
                    <a:pt x="1454" y="974"/>
                  </a:lnTo>
                  <a:lnTo>
                    <a:pt x="1444" y="966"/>
                  </a:lnTo>
                  <a:lnTo>
                    <a:pt x="1441" y="957"/>
                  </a:lnTo>
                  <a:lnTo>
                    <a:pt x="1425" y="947"/>
                  </a:lnTo>
                  <a:lnTo>
                    <a:pt x="1399" y="922"/>
                  </a:lnTo>
                  <a:lnTo>
                    <a:pt x="1401" y="923"/>
                  </a:lnTo>
                  <a:lnTo>
                    <a:pt x="1433" y="923"/>
                  </a:lnTo>
                  <a:lnTo>
                    <a:pt x="1433" y="896"/>
                  </a:lnTo>
                  <a:lnTo>
                    <a:pt x="1528" y="895"/>
                  </a:lnTo>
                  <a:lnTo>
                    <a:pt x="1541" y="892"/>
                  </a:lnTo>
                  <a:lnTo>
                    <a:pt x="1546" y="892"/>
                  </a:lnTo>
                  <a:lnTo>
                    <a:pt x="1561" y="864"/>
                  </a:lnTo>
                  <a:lnTo>
                    <a:pt x="1565" y="861"/>
                  </a:lnTo>
                  <a:lnTo>
                    <a:pt x="1571" y="863"/>
                  </a:lnTo>
                  <a:lnTo>
                    <a:pt x="1572" y="855"/>
                  </a:lnTo>
                  <a:lnTo>
                    <a:pt x="1583" y="839"/>
                  </a:lnTo>
                  <a:lnTo>
                    <a:pt x="1590" y="842"/>
                  </a:lnTo>
                  <a:lnTo>
                    <a:pt x="1588" y="858"/>
                  </a:lnTo>
                  <a:lnTo>
                    <a:pt x="1593" y="859"/>
                  </a:lnTo>
                  <a:lnTo>
                    <a:pt x="1595" y="861"/>
                  </a:lnTo>
                  <a:lnTo>
                    <a:pt x="1594" y="876"/>
                  </a:lnTo>
                  <a:lnTo>
                    <a:pt x="1597" y="886"/>
                  </a:lnTo>
                  <a:lnTo>
                    <a:pt x="1600" y="881"/>
                  </a:lnTo>
                  <a:lnTo>
                    <a:pt x="1606" y="860"/>
                  </a:lnTo>
                  <a:lnTo>
                    <a:pt x="1608" y="849"/>
                  </a:lnTo>
                  <a:lnTo>
                    <a:pt x="1616" y="825"/>
                  </a:lnTo>
                  <a:lnTo>
                    <a:pt x="1619" y="815"/>
                  </a:lnTo>
                  <a:lnTo>
                    <a:pt x="1616" y="810"/>
                  </a:lnTo>
                  <a:lnTo>
                    <a:pt x="1611" y="806"/>
                  </a:lnTo>
                  <a:lnTo>
                    <a:pt x="1620" y="801"/>
                  </a:lnTo>
                  <a:lnTo>
                    <a:pt x="1619" y="794"/>
                  </a:lnTo>
                  <a:lnTo>
                    <a:pt x="1611" y="790"/>
                  </a:lnTo>
                  <a:lnTo>
                    <a:pt x="1617" y="782"/>
                  </a:lnTo>
                  <a:lnTo>
                    <a:pt x="1622" y="772"/>
                  </a:lnTo>
                  <a:lnTo>
                    <a:pt x="1622" y="763"/>
                  </a:lnTo>
                  <a:lnTo>
                    <a:pt x="1632" y="744"/>
                  </a:lnTo>
                  <a:lnTo>
                    <a:pt x="1641" y="736"/>
                  </a:lnTo>
                  <a:lnTo>
                    <a:pt x="1653" y="723"/>
                  </a:lnTo>
                  <a:lnTo>
                    <a:pt x="1656" y="714"/>
                  </a:lnTo>
                  <a:lnTo>
                    <a:pt x="1657" y="703"/>
                  </a:lnTo>
                  <a:lnTo>
                    <a:pt x="1654" y="692"/>
                  </a:lnTo>
                  <a:lnTo>
                    <a:pt x="1648" y="683"/>
                  </a:lnTo>
                  <a:lnTo>
                    <a:pt x="1617" y="680"/>
                  </a:lnTo>
                  <a:lnTo>
                    <a:pt x="1605" y="691"/>
                  </a:lnTo>
                  <a:lnTo>
                    <a:pt x="1605" y="678"/>
                  </a:lnTo>
                  <a:lnTo>
                    <a:pt x="1588" y="675"/>
                  </a:lnTo>
                  <a:lnTo>
                    <a:pt x="1576" y="676"/>
                  </a:lnTo>
                  <a:lnTo>
                    <a:pt x="1555" y="682"/>
                  </a:lnTo>
                  <a:lnTo>
                    <a:pt x="1544" y="690"/>
                  </a:lnTo>
                  <a:lnTo>
                    <a:pt x="1519" y="691"/>
                  </a:lnTo>
                  <a:lnTo>
                    <a:pt x="1504" y="691"/>
                  </a:lnTo>
                  <a:lnTo>
                    <a:pt x="1495" y="692"/>
                  </a:lnTo>
                  <a:lnTo>
                    <a:pt x="1484" y="697"/>
                  </a:lnTo>
                  <a:lnTo>
                    <a:pt x="1474" y="699"/>
                  </a:lnTo>
                  <a:lnTo>
                    <a:pt x="1464" y="708"/>
                  </a:lnTo>
                  <a:lnTo>
                    <a:pt x="1459" y="720"/>
                  </a:lnTo>
                  <a:lnTo>
                    <a:pt x="1457" y="750"/>
                  </a:lnTo>
                  <a:lnTo>
                    <a:pt x="1453" y="767"/>
                  </a:lnTo>
                  <a:lnTo>
                    <a:pt x="1449" y="779"/>
                  </a:lnTo>
                  <a:lnTo>
                    <a:pt x="1443" y="788"/>
                  </a:lnTo>
                  <a:lnTo>
                    <a:pt x="1441" y="801"/>
                  </a:lnTo>
                  <a:lnTo>
                    <a:pt x="1436" y="812"/>
                  </a:lnTo>
                  <a:lnTo>
                    <a:pt x="1426" y="823"/>
                  </a:lnTo>
                  <a:lnTo>
                    <a:pt x="1411" y="830"/>
                  </a:lnTo>
                  <a:lnTo>
                    <a:pt x="1414" y="849"/>
                  </a:lnTo>
                  <a:lnTo>
                    <a:pt x="1395" y="859"/>
                  </a:lnTo>
                  <a:lnTo>
                    <a:pt x="1387" y="860"/>
                  </a:lnTo>
                  <a:lnTo>
                    <a:pt x="1380" y="859"/>
                  </a:lnTo>
                  <a:lnTo>
                    <a:pt x="1377" y="854"/>
                  </a:lnTo>
                  <a:lnTo>
                    <a:pt x="1377" y="848"/>
                  </a:lnTo>
                  <a:lnTo>
                    <a:pt x="1368" y="846"/>
                  </a:lnTo>
                  <a:lnTo>
                    <a:pt x="1351" y="846"/>
                  </a:lnTo>
                  <a:lnTo>
                    <a:pt x="1345" y="848"/>
                  </a:lnTo>
                  <a:lnTo>
                    <a:pt x="1335" y="850"/>
                  </a:lnTo>
                  <a:lnTo>
                    <a:pt x="1321" y="858"/>
                  </a:lnTo>
                  <a:lnTo>
                    <a:pt x="1312" y="860"/>
                  </a:lnTo>
                  <a:lnTo>
                    <a:pt x="1303" y="859"/>
                  </a:lnTo>
                  <a:lnTo>
                    <a:pt x="1275" y="864"/>
                  </a:lnTo>
                  <a:lnTo>
                    <a:pt x="1251" y="876"/>
                  </a:lnTo>
                  <a:lnTo>
                    <a:pt x="1238" y="876"/>
                  </a:lnTo>
                  <a:lnTo>
                    <a:pt x="1226" y="868"/>
                  </a:lnTo>
                  <a:lnTo>
                    <a:pt x="1215" y="853"/>
                  </a:lnTo>
                  <a:lnTo>
                    <a:pt x="1210" y="849"/>
                  </a:lnTo>
                  <a:lnTo>
                    <a:pt x="1210" y="852"/>
                  </a:lnTo>
                  <a:lnTo>
                    <a:pt x="1195" y="850"/>
                  </a:lnTo>
                  <a:lnTo>
                    <a:pt x="1183" y="846"/>
                  </a:lnTo>
                  <a:lnTo>
                    <a:pt x="1175" y="843"/>
                  </a:lnTo>
                  <a:lnTo>
                    <a:pt x="1169" y="839"/>
                  </a:lnTo>
                  <a:lnTo>
                    <a:pt x="1164" y="832"/>
                  </a:lnTo>
                  <a:lnTo>
                    <a:pt x="1160" y="830"/>
                  </a:lnTo>
                  <a:lnTo>
                    <a:pt x="1154" y="822"/>
                  </a:lnTo>
                  <a:lnTo>
                    <a:pt x="1152" y="820"/>
                  </a:lnTo>
                  <a:lnTo>
                    <a:pt x="1149" y="820"/>
                  </a:lnTo>
                  <a:lnTo>
                    <a:pt x="1148" y="818"/>
                  </a:lnTo>
                  <a:lnTo>
                    <a:pt x="1146" y="809"/>
                  </a:lnTo>
                  <a:lnTo>
                    <a:pt x="1130" y="773"/>
                  </a:lnTo>
                  <a:lnTo>
                    <a:pt x="1126" y="766"/>
                  </a:lnTo>
                  <a:lnTo>
                    <a:pt x="1120" y="761"/>
                  </a:lnTo>
                  <a:lnTo>
                    <a:pt x="1108" y="747"/>
                  </a:lnTo>
                  <a:lnTo>
                    <a:pt x="1103" y="741"/>
                  </a:lnTo>
                  <a:lnTo>
                    <a:pt x="1088" y="717"/>
                  </a:lnTo>
                  <a:lnTo>
                    <a:pt x="1084" y="705"/>
                  </a:lnTo>
                  <a:lnTo>
                    <a:pt x="1086" y="703"/>
                  </a:lnTo>
                  <a:lnTo>
                    <a:pt x="1090" y="696"/>
                  </a:lnTo>
                  <a:lnTo>
                    <a:pt x="1090" y="690"/>
                  </a:lnTo>
                  <a:lnTo>
                    <a:pt x="1089" y="686"/>
                  </a:lnTo>
                  <a:lnTo>
                    <a:pt x="1071" y="664"/>
                  </a:lnTo>
                  <a:lnTo>
                    <a:pt x="1063" y="645"/>
                  </a:lnTo>
                  <a:lnTo>
                    <a:pt x="1063" y="634"/>
                  </a:lnTo>
                  <a:lnTo>
                    <a:pt x="1068" y="611"/>
                  </a:lnTo>
                  <a:lnTo>
                    <a:pt x="1067" y="574"/>
                  </a:lnTo>
                  <a:lnTo>
                    <a:pt x="1067" y="562"/>
                  </a:lnTo>
                  <a:lnTo>
                    <a:pt x="1065" y="552"/>
                  </a:lnTo>
                  <a:lnTo>
                    <a:pt x="1061" y="547"/>
                  </a:lnTo>
                  <a:lnTo>
                    <a:pt x="1060" y="529"/>
                  </a:lnTo>
                  <a:lnTo>
                    <a:pt x="1060" y="505"/>
                  </a:lnTo>
                  <a:lnTo>
                    <a:pt x="1057" y="502"/>
                  </a:lnTo>
                  <a:lnTo>
                    <a:pt x="1057" y="498"/>
                  </a:lnTo>
                  <a:lnTo>
                    <a:pt x="1062" y="484"/>
                  </a:lnTo>
                  <a:lnTo>
                    <a:pt x="1068" y="479"/>
                  </a:lnTo>
                  <a:lnTo>
                    <a:pt x="1071" y="467"/>
                  </a:lnTo>
                  <a:lnTo>
                    <a:pt x="1071" y="459"/>
                  </a:lnTo>
                  <a:lnTo>
                    <a:pt x="1073" y="455"/>
                  </a:lnTo>
                  <a:lnTo>
                    <a:pt x="1086" y="459"/>
                  </a:lnTo>
                  <a:lnTo>
                    <a:pt x="1089" y="457"/>
                  </a:lnTo>
                  <a:lnTo>
                    <a:pt x="1095" y="450"/>
                  </a:lnTo>
                  <a:lnTo>
                    <a:pt x="1098" y="444"/>
                  </a:lnTo>
                  <a:lnTo>
                    <a:pt x="1099" y="434"/>
                  </a:lnTo>
                  <a:lnTo>
                    <a:pt x="1098" y="433"/>
                  </a:lnTo>
                  <a:lnTo>
                    <a:pt x="1095" y="439"/>
                  </a:lnTo>
                  <a:lnTo>
                    <a:pt x="1093" y="443"/>
                  </a:lnTo>
                  <a:lnTo>
                    <a:pt x="1090" y="444"/>
                  </a:lnTo>
                  <a:lnTo>
                    <a:pt x="1089" y="444"/>
                  </a:lnTo>
                  <a:lnTo>
                    <a:pt x="1090" y="438"/>
                  </a:lnTo>
                  <a:lnTo>
                    <a:pt x="1095" y="425"/>
                  </a:lnTo>
                  <a:lnTo>
                    <a:pt x="1078" y="424"/>
                  </a:lnTo>
                  <a:lnTo>
                    <a:pt x="1060" y="416"/>
                  </a:lnTo>
                  <a:lnTo>
                    <a:pt x="1033" y="413"/>
                  </a:lnTo>
                  <a:lnTo>
                    <a:pt x="1018" y="405"/>
                  </a:lnTo>
                  <a:lnTo>
                    <a:pt x="1004" y="403"/>
                  </a:lnTo>
                  <a:lnTo>
                    <a:pt x="987" y="392"/>
                  </a:lnTo>
                  <a:lnTo>
                    <a:pt x="970" y="366"/>
                  </a:lnTo>
                  <a:lnTo>
                    <a:pt x="955" y="319"/>
                  </a:lnTo>
                  <a:lnTo>
                    <a:pt x="938" y="308"/>
                  </a:lnTo>
                  <a:lnTo>
                    <a:pt x="930" y="288"/>
                  </a:lnTo>
                  <a:lnTo>
                    <a:pt x="914" y="271"/>
                  </a:lnTo>
                  <a:lnTo>
                    <a:pt x="894" y="225"/>
                  </a:lnTo>
                  <a:lnTo>
                    <a:pt x="883" y="217"/>
                  </a:lnTo>
                  <a:lnTo>
                    <a:pt x="877" y="207"/>
                  </a:lnTo>
                  <a:lnTo>
                    <a:pt x="860" y="191"/>
                  </a:lnTo>
                  <a:lnTo>
                    <a:pt x="852" y="181"/>
                  </a:lnTo>
                  <a:lnTo>
                    <a:pt x="807" y="183"/>
                  </a:lnTo>
                  <a:lnTo>
                    <a:pt x="796" y="180"/>
                  </a:lnTo>
                  <a:lnTo>
                    <a:pt x="785" y="185"/>
                  </a:lnTo>
                  <a:lnTo>
                    <a:pt x="782" y="188"/>
                  </a:lnTo>
                  <a:lnTo>
                    <a:pt x="759" y="235"/>
                  </a:lnTo>
                  <a:lnTo>
                    <a:pt x="735" y="230"/>
                  </a:lnTo>
                  <a:lnTo>
                    <a:pt x="711" y="214"/>
                  </a:lnTo>
                  <a:lnTo>
                    <a:pt x="692" y="198"/>
                  </a:lnTo>
                  <a:lnTo>
                    <a:pt x="678" y="180"/>
                  </a:lnTo>
                  <a:lnTo>
                    <a:pt x="664" y="129"/>
                  </a:lnTo>
                  <a:lnTo>
                    <a:pt x="635" y="110"/>
                  </a:lnTo>
                  <a:lnTo>
                    <a:pt x="615" y="93"/>
                  </a:lnTo>
                  <a:lnTo>
                    <a:pt x="606" y="80"/>
                  </a:lnTo>
                  <a:lnTo>
                    <a:pt x="594" y="74"/>
                  </a:lnTo>
                  <a:lnTo>
                    <a:pt x="587" y="62"/>
                  </a:lnTo>
                  <a:lnTo>
                    <a:pt x="582" y="59"/>
                  </a:lnTo>
                  <a:lnTo>
                    <a:pt x="572" y="53"/>
                  </a:lnTo>
                  <a:lnTo>
                    <a:pt x="482" y="54"/>
                  </a:lnTo>
                  <a:lnTo>
                    <a:pt x="481" y="84"/>
                  </a:lnTo>
                  <a:lnTo>
                    <a:pt x="437" y="84"/>
                  </a:lnTo>
                  <a:lnTo>
                    <a:pt x="334" y="84"/>
                  </a:lnTo>
                  <a:lnTo>
                    <a:pt x="125" y="7"/>
                  </a:lnTo>
                  <a:lnTo>
                    <a:pt x="124" y="0"/>
                  </a:lnTo>
                  <a:lnTo>
                    <a:pt x="0" y="10"/>
                  </a:lnTo>
                  <a:lnTo>
                    <a:pt x="7" y="18"/>
                  </a:lnTo>
                  <a:lnTo>
                    <a:pt x="8" y="25"/>
                  </a:lnTo>
                  <a:lnTo>
                    <a:pt x="12" y="31"/>
                  </a:lnTo>
                  <a:lnTo>
                    <a:pt x="16" y="41"/>
                  </a:lnTo>
                  <a:lnTo>
                    <a:pt x="22" y="47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9" y="57"/>
                  </a:lnTo>
                  <a:lnTo>
                    <a:pt x="30" y="73"/>
                  </a:lnTo>
                  <a:lnTo>
                    <a:pt x="48" y="99"/>
                  </a:lnTo>
                  <a:lnTo>
                    <a:pt x="50" y="106"/>
                  </a:lnTo>
                  <a:lnTo>
                    <a:pt x="50" y="111"/>
                  </a:lnTo>
                  <a:lnTo>
                    <a:pt x="52" y="112"/>
                  </a:lnTo>
                  <a:lnTo>
                    <a:pt x="54" y="117"/>
                  </a:lnTo>
                  <a:lnTo>
                    <a:pt x="57" y="120"/>
                  </a:lnTo>
                  <a:lnTo>
                    <a:pt x="65" y="13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70" y="145"/>
                  </a:lnTo>
                  <a:lnTo>
                    <a:pt x="72" y="147"/>
                  </a:lnTo>
                  <a:lnTo>
                    <a:pt x="75" y="155"/>
                  </a:lnTo>
                  <a:lnTo>
                    <a:pt x="78" y="176"/>
                  </a:lnTo>
                  <a:lnTo>
                    <a:pt x="82" y="187"/>
                  </a:lnTo>
                  <a:lnTo>
                    <a:pt x="84" y="191"/>
                  </a:lnTo>
                  <a:lnTo>
                    <a:pt x="94" y="195"/>
                  </a:lnTo>
                  <a:lnTo>
                    <a:pt x="98" y="197"/>
                  </a:lnTo>
                  <a:lnTo>
                    <a:pt x="104" y="198"/>
                  </a:lnTo>
                  <a:lnTo>
                    <a:pt x="111" y="208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2" y="228"/>
                  </a:lnTo>
                  <a:lnTo>
                    <a:pt x="136" y="230"/>
                  </a:lnTo>
                  <a:lnTo>
                    <a:pt x="147" y="241"/>
                  </a:lnTo>
                  <a:lnTo>
                    <a:pt x="151" y="244"/>
                  </a:lnTo>
                  <a:lnTo>
                    <a:pt x="170" y="268"/>
                  </a:lnTo>
                  <a:lnTo>
                    <a:pt x="172" y="276"/>
                  </a:lnTo>
                  <a:lnTo>
                    <a:pt x="172" y="284"/>
                  </a:lnTo>
                  <a:lnTo>
                    <a:pt x="173" y="287"/>
                  </a:lnTo>
                  <a:lnTo>
                    <a:pt x="172" y="290"/>
                  </a:lnTo>
                  <a:lnTo>
                    <a:pt x="173" y="295"/>
                  </a:lnTo>
                  <a:lnTo>
                    <a:pt x="168" y="296"/>
                  </a:lnTo>
                  <a:lnTo>
                    <a:pt x="164" y="300"/>
                  </a:lnTo>
                  <a:lnTo>
                    <a:pt x="164" y="305"/>
                  </a:lnTo>
                  <a:lnTo>
                    <a:pt x="167" y="306"/>
                  </a:lnTo>
                  <a:lnTo>
                    <a:pt x="165" y="311"/>
                  </a:lnTo>
                  <a:lnTo>
                    <a:pt x="159" y="306"/>
                  </a:lnTo>
                  <a:lnTo>
                    <a:pt x="142" y="311"/>
                  </a:lnTo>
                  <a:lnTo>
                    <a:pt x="120" y="309"/>
                  </a:lnTo>
                  <a:lnTo>
                    <a:pt x="120" y="317"/>
                  </a:lnTo>
                  <a:lnTo>
                    <a:pt x="122" y="319"/>
                  </a:lnTo>
                  <a:lnTo>
                    <a:pt x="126" y="315"/>
                  </a:lnTo>
                  <a:lnTo>
                    <a:pt x="137" y="326"/>
                  </a:lnTo>
                  <a:lnTo>
                    <a:pt x="147" y="330"/>
                  </a:lnTo>
                  <a:lnTo>
                    <a:pt x="149" y="333"/>
                  </a:lnTo>
                  <a:lnTo>
                    <a:pt x="152" y="344"/>
                  </a:lnTo>
                  <a:lnTo>
                    <a:pt x="156" y="347"/>
                  </a:lnTo>
                  <a:lnTo>
                    <a:pt x="165" y="348"/>
                  </a:lnTo>
                  <a:lnTo>
                    <a:pt x="170" y="351"/>
                  </a:lnTo>
                  <a:lnTo>
                    <a:pt x="173" y="357"/>
                  </a:lnTo>
                  <a:lnTo>
                    <a:pt x="179" y="358"/>
                  </a:lnTo>
                  <a:lnTo>
                    <a:pt x="188" y="363"/>
                  </a:lnTo>
                  <a:lnTo>
                    <a:pt x="192" y="369"/>
                  </a:lnTo>
                  <a:lnTo>
                    <a:pt x="199" y="373"/>
                  </a:lnTo>
                  <a:lnTo>
                    <a:pt x="212" y="375"/>
                  </a:lnTo>
                  <a:lnTo>
                    <a:pt x="222" y="363"/>
                  </a:lnTo>
                  <a:lnTo>
                    <a:pt x="224" y="368"/>
                  </a:lnTo>
                  <a:lnTo>
                    <a:pt x="223" y="375"/>
                  </a:lnTo>
                  <a:lnTo>
                    <a:pt x="227" y="380"/>
                  </a:lnTo>
                  <a:lnTo>
                    <a:pt x="239" y="397"/>
                  </a:lnTo>
                  <a:lnTo>
                    <a:pt x="251" y="405"/>
                  </a:lnTo>
                  <a:lnTo>
                    <a:pt x="258" y="408"/>
                  </a:lnTo>
                  <a:lnTo>
                    <a:pt x="264" y="408"/>
                  </a:lnTo>
                  <a:lnTo>
                    <a:pt x="267" y="414"/>
                  </a:lnTo>
                  <a:lnTo>
                    <a:pt x="277" y="436"/>
                  </a:lnTo>
                  <a:lnTo>
                    <a:pt x="278" y="444"/>
                  </a:lnTo>
                  <a:lnTo>
                    <a:pt x="280" y="466"/>
                  </a:lnTo>
                  <a:lnTo>
                    <a:pt x="276" y="483"/>
                  </a:lnTo>
                  <a:lnTo>
                    <a:pt x="272" y="491"/>
                  </a:lnTo>
                  <a:lnTo>
                    <a:pt x="272" y="497"/>
                  </a:lnTo>
                  <a:lnTo>
                    <a:pt x="275" y="492"/>
                  </a:lnTo>
                  <a:lnTo>
                    <a:pt x="277" y="491"/>
                  </a:lnTo>
                  <a:lnTo>
                    <a:pt x="280" y="495"/>
                  </a:lnTo>
                  <a:lnTo>
                    <a:pt x="286" y="494"/>
                  </a:lnTo>
                  <a:lnTo>
                    <a:pt x="291" y="498"/>
                  </a:lnTo>
                  <a:lnTo>
                    <a:pt x="292" y="504"/>
                  </a:lnTo>
                  <a:lnTo>
                    <a:pt x="294" y="508"/>
                  </a:lnTo>
                  <a:lnTo>
                    <a:pt x="305" y="509"/>
                  </a:lnTo>
                  <a:lnTo>
                    <a:pt x="305" y="514"/>
                  </a:lnTo>
                  <a:lnTo>
                    <a:pt x="315" y="524"/>
                  </a:lnTo>
                  <a:lnTo>
                    <a:pt x="334" y="534"/>
                  </a:lnTo>
                  <a:lnTo>
                    <a:pt x="340" y="541"/>
                  </a:lnTo>
                  <a:lnTo>
                    <a:pt x="361" y="559"/>
                  </a:lnTo>
                  <a:lnTo>
                    <a:pt x="368" y="562"/>
                  </a:lnTo>
                  <a:lnTo>
                    <a:pt x="379" y="575"/>
                  </a:lnTo>
                  <a:lnTo>
                    <a:pt x="388" y="600"/>
                  </a:lnTo>
                  <a:lnTo>
                    <a:pt x="394" y="606"/>
                  </a:lnTo>
                  <a:lnTo>
                    <a:pt x="399" y="607"/>
                  </a:lnTo>
                  <a:lnTo>
                    <a:pt x="404" y="601"/>
                  </a:lnTo>
                  <a:lnTo>
                    <a:pt x="412" y="597"/>
                  </a:lnTo>
                  <a:lnTo>
                    <a:pt x="419" y="590"/>
                  </a:lnTo>
                  <a:lnTo>
                    <a:pt x="422" y="584"/>
                  </a:lnTo>
                  <a:lnTo>
                    <a:pt x="423" y="575"/>
                  </a:lnTo>
                  <a:lnTo>
                    <a:pt x="421" y="569"/>
                  </a:lnTo>
                  <a:lnTo>
                    <a:pt x="415" y="563"/>
                  </a:lnTo>
                  <a:lnTo>
                    <a:pt x="412" y="557"/>
                  </a:lnTo>
                  <a:lnTo>
                    <a:pt x="404" y="546"/>
                  </a:lnTo>
                  <a:lnTo>
                    <a:pt x="404" y="541"/>
                  </a:lnTo>
                  <a:lnTo>
                    <a:pt x="390" y="532"/>
                  </a:lnTo>
                  <a:lnTo>
                    <a:pt x="382" y="524"/>
                  </a:lnTo>
                  <a:lnTo>
                    <a:pt x="373" y="531"/>
                  </a:lnTo>
                  <a:lnTo>
                    <a:pt x="367" y="529"/>
                  </a:lnTo>
                  <a:lnTo>
                    <a:pt x="362" y="524"/>
                  </a:lnTo>
                  <a:lnTo>
                    <a:pt x="355" y="511"/>
                  </a:lnTo>
                  <a:lnTo>
                    <a:pt x="353" y="507"/>
                  </a:lnTo>
                  <a:lnTo>
                    <a:pt x="353" y="488"/>
                  </a:lnTo>
                  <a:lnTo>
                    <a:pt x="346" y="475"/>
                  </a:lnTo>
                  <a:lnTo>
                    <a:pt x="342" y="468"/>
                  </a:lnTo>
                  <a:lnTo>
                    <a:pt x="341" y="470"/>
                  </a:lnTo>
                  <a:lnTo>
                    <a:pt x="341" y="451"/>
                  </a:lnTo>
                  <a:lnTo>
                    <a:pt x="333" y="445"/>
                  </a:lnTo>
                  <a:lnTo>
                    <a:pt x="330" y="441"/>
                  </a:lnTo>
                  <a:lnTo>
                    <a:pt x="324" y="434"/>
                  </a:lnTo>
                  <a:lnTo>
                    <a:pt x="323" y="424"/>
                  </a:lnTo>
                  <a:lnTo>
                    <a:pt x="320" y="405"/>
                  </a:lnTo>
                  <a:lnTo>
                    <a:pt x="317" y="402"/>
                  </a:lnTo>
                  <a:lnTo>
                    <a:pt x="315" y="395"/>
                  </a:lnTo>
                  <a:lnTo>
                    <a:pt x="308" y="379"/>
                  </a:lnTo>
                  <a:lnTo>
                    <a:pt x="299" y="370"/>
                  </a:lnTo>
                  <a:lnTo>
                    <a:pt x="294" y="370"/>
                  </a:lnTo>
                  <a:lnTo>
                    <a:pt x="296" y="382"/>
                  </a:lnTo>
                  <a:lnTo>
                    <a:pt x="299" y="387"/>
                  </a:lnTo>
                  <a:lnTo>
                    <a:pt x="298" y="387"/>
                  </a:lnTo>
                  <a:lnTo>
                    <a:pt x="292" y="380"/>
                  </a:lnTo>
                  <a:lnTo>
                    <a:pt x="292" y="375"/>
                  </a:lnTo>
                  <a:lnTo>
                    <a:pt x="287" y="368"/>
                  </a:lnTo>
                  <a:lnTo>
                    <a:pt x="285" y="360"/>
                  </a:lnTo>
                  <a:lnTo>
                    <a:pt x="285" y="358"/>
                  </a:lnTo>
                  <a:lnTo>
                    <a:pt x="282" y="353"/>
                  </a:lnTo>
                  <a:lnTo>
                    <a:pt x="274" y="349"/>
                  </a:lnTo>
                  <a:lnTo>
                    <a:pt x="272" y="341"/>
                  </a:lnTo>
                  <a:lnTo>
                    <a:pt x="266" y="330"/>
                  </a:lnTo>
                  <a:lnTo>
                    <a:pt x="247" y="309"/>
                  </a:lnTo>
                  <a:lnTo>
                    <a:pt x="244" y="298"/>
                  </a:lnTo>
                  <a:lnTo>
                    <a:pt x="243" y="289"/>
                  </a:lnTo>
                  <a:lnTo>
                    <a:pt x="240" y="282"/>
                  </a:lnTo>
                  <a:lnTo>
                    <a:pt x="239" y="274"/>
                  </a:lnTo>
                  <a:lnTo>
                    <a:pt x="238" y="274"/>
                  </a:lnTo>
                  <a:lnTo>
                    <a:pt x="237" y="271"/>
                  </a:lnTo>
                  <a:lnTo>
                    <a:pt x="234" y="269"/>
                  </a:lnTo>
                  <a:lnTo>
                    <a:pt x="231" y="271"/>
                  </a:lnTo>
                  <a:lnTo>
                    <a:pt x="229" y="269"/>
                  </a:lnTo>
                  <a:lnTo>
                    <a:pt x="224" y="261"/>
                  </a:lnTo>
                  <a:lnTo>
                    <a:pt x="219" y="246"/>
                  </a:lnTo>
                  <a:lnTo>
                    <a:pt x="217" y="247"/>
                  </a:lnTo>
                  <a:lnTo>
                    <a:pt x="215" y="246"/>
                  </a:lnTo>
                  <a:lnTo>
                    <a:pt x="208" y="241"/>
                  </a:lnTo>
                  <a:lnTo>
                    <a:pt x="204" y="242"/>
                  </a:lnTo>
                  <a:lnTo>
                    <a:pt x="197" y="229"/>
                  </a:lnTo>
                  <a:lnTo>
                    <a:pt x="195" y="218"/>
                  </a:lnTo>
                  <a:lnTo>
                    <a:pt x="175" y="202"/>
                  </a:lnTo>
                  <a:lnTo>
                    <a:pt x="170" y="197"/>
                  </a:lnTo>
                  <a:lnTo>
                    <a:pt x="168" y="192"/>
                  </a:lnTo>
                  <a:lnTo>
                    <a:pt x="164" y="190"/>
                  </a:lnTo>
                  <a:lnTo>
                    <a:pt x="157" y="188"/>
                  </a:lnTo>
                  <a:lnTo>
                    <a:pt x="156" y="183"/>
                  </a:lnTo>
                  <a:lnTo>
                    <a:pt x="152" y="176"/>
                  </a:lnTo>
                  <a:lnTo>
                    <a:pt x="148" y="169"/>
                  </a:lnTo>
                  <a:lnTo>
                    <a:pt x="143" y="164"/>
                  </a:lnTo>
                  <a:lnTo>
                    <a:pt x="140" y="143"/>
                  </a:lnTo>
                  <a:lnTo>
                    <a:pt x="138" y="125"/>
                  </a:lnTo>
                  <a:lnTo>
                    <a:pt x="137" y="115"/>
                  </a:lnTo>
                  <a:lnTo>
                    <a:pt x="132" y="107"/>
                  </a:lnTo>
                  <a:lnTo>
                    <a:pt x="130" y="100"/>
                  </a:lnTo>
                  <a:lnTo>
                    <a:pt x="127" y="82"/>
                  </a:lnTo>
                  <a:lnTo>
                    <a:pt x="127" y="72"/>
                  </a:lnTo>
                  <a:lnTo>
                    <a:pt x="129" y="64"/>
                  </a:lnTo>
                  <a:lnTo>
                    <a:pt x="127" y="5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04" name="组合 103"/>
            <p:cNvGrpSpPr>
              <a:grpSpLocks noChangeAspect="1"/>
            </p:cNvGrpSpPr>
            <p:nvPr/>
          </p:nvGrpSpPr>
          <p:grpSpPr bwMode="gray">
            <a:xfrm>
              <a:off x="2976147" y="2486876"/>
              <a:ext cx="1757106" cy="1480720"/>
              <a:chOff x="679" y="1356"/>
              <a:chExt cx="1105" cy="848"/>
            </a:xfrm>
            <a:solidFill>
              <a:schemeClr val="bg1">
                <a:lumMod val="75000"/>
              </a:schemeClr>
            </a:solidFill>
          </p:grpSpPr>
          <p:grpSp>
            <p:nvGrpSpPr>
              <p:cNvPr id="279" name="组合 278"/>
              <p:cNvGrpSpPr>
                <a:grpSpLocks noChangeAspect="1"/>
              </p:cNvGrpSpPr>
              <p:nvPr/>
            </p:nvGrpSpPr>
            <p:grpSpPr bwMode="gray">
              <a:xfrm>
                <a:off x="679" y="1356"/>
                <a:ext cx="411" cy="413"/>
                <a:chOff x="679" y="1356"/>
                <a:chExt cx="411" cy="413"/>
              </a:xfrm>
              <a:grpFill/>
            </p:grpSpPr>
            <p:sp>
              <p:nvSpPr>
                <p:cNvPr id="286" name="任意多边形: 形状 285"/>
                <p:cNvSpPr>
                  <a:spLocks noChangeAspect="1"/>
                </p:cNvSpPr>
                <p:nvPr/>
              </p:nvSpPr>
              <p:spPr bwMode="gray">
                <a:xfrm>
                  <a:off x="776" y="1738"/>
                  <a:ext cx="3" cy="7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7" y="3"/>
                    </a:cxn>
                    <a:cxn ang="0">
                      <a:pos x="12" y="6"/>
                    </a:cxn>
                    <a:cxn ang="0">
                      <a:pos x="9" y="10"/>
                    </a:cxn>
                    <a:cxn ang="0">
                      <a:pos x="11" y="13"/>
                    </a:cxn>
                    <a:cxn ang="0">
                      <a:pos x="5" y="33"/>
                    </a:cxn>
                    <a:cxn ang="0">
                      <a:pos x="4" y="29"/>
                    </a:cxn>
                    <a:cxn ang="0">
                      <a:pos x="4" y="9"/>
                    </a:cxn>
                    <a:cxn ang="0">
                      <a:pos x="3" y="6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12" h="33">
                      <a:moveTo>
                        <a:pt x="3" y="0"/>
                      </a:move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7" y="3"/>
                      </a:lnTo>
                      <a:lnTo>
                        <a:pt x="12" y="6"/>
                      </a:lnTo>
                      <a:lnTo>
                        <a:pt x="9" y="10"/>
                      </a:lnTo>
                      <a:lnTo>
                        <a:pt x="11" y="13"/>
                      </a:lnTo>
                      <a:lnTo>
                        <a:pt x="5" y="33"/>
                      </a:lnTo>
                      <a:lnTo>
                        <a:pt x="4" y="29"/>
                      </a:lnTo>
                      <a:lnTo>
                        <a:pt x="4" y="9"/>
                      </a:lnTo>
                      <a:lnTo>
                        <a:pt x="3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7" name="任意多边形: 形状 286"/>
                <p:cNvSpPr>
                  <a:spLocks noChangeAspect="1"/>
                </p:cNvSpPr>
                <p:nvPr/>
              </p:nvSpPr>
              <p:spPr bwMode="gray">
                <a:xfrm>
                  <a:off x="833" y="1721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13" y="9"/>
                    </a:cxn>
                    <a:cxn ang="0">
                      <a:pos x="5" y="18"/>
                    </a:cxn>
                    <a:cxn ang="0">
                      <a:pos x="0" y="9"/>
                    </a:cxn>
                    <a:cxn ang="0">
                      <a:pos x="5" y="2"/>
                    </a:cxn>
                    <a:cxn ang="0">
                      <a:pos x="10" y="0"/>
                    </a:cxn>
                    <a:cxn ang="0">
                      <a:pos x="13" y="1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13" y="9"/>
                    </a:cxn>
                  </a:cxnLst>
                  <a:rect l="0" t="0" r="r" b="b"/>
                  <a:pathLst>
                    <a:path w="27" h="18">
                      <a:moveTo>
                        <a:pt x="13" y="9"/>
                      </a:moveTo>
                      <a:lnTo>
                        <a:pt x="5" y="18"/>
                      </a:lnTo>
                      <a:lnTo>
                        <a:pt x="0" y="9"/>
                      </a:lnTo>
                      <a:lnTo>
                        <a:pt x="5" y="2"/>
                      </a:lnTo>
                      <a:lnTo>
                        <a:pt x="10" y="0"/>
                      </a:lnTo>
                      <a:lnTo>
                        <a:pt x="13" y="1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13" y="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8" name="任意多边形: 形状 287"/>
                <p:cNvSpPr>
                  <a:spLocks noChangeAspect="1"/>
                </p:cNvSpPr>
                <p:nvPr/>
              </p:nvSpPr>
              <p:spPr bwMode="gray">
                <a:xfrm>
                  <a:off x="817" y="1706"/>
                  <a:ext cx="29" cy="24"/>
                </a:xfrm>
                <a:custGeom>
                  <a:avLst/>
                  <a:gdLst/>
                  <a:ahLst/>
                  <a:cxnLst>
                    <a:cxn ang="0">
                      <a:pos x="0" y="60"/>
                    </a:cxn>
                    <a:cxn ang="0">
                      <a:pos x="9" y="56"/>
                    </a:cxn>
                    <a:cxn ang="0">
                      <a:pos x="21" y="33"/>
                    </a:cxn>
                    <a:cxn ang="0">
                      <a:pos x="28" y="30"/>
                    </a:cxn>
                    <a:cxn ang="0">
                      <a:pos x="45" y="29"/>
                    </a:cxn>
                    <a:cxn ang="0">
                      <a:pos x="44" y="39"/>
                    </a:cxn>
                    <a:cxn ang="0">
                      <a:pos x="48" y="51"/>
                    </a:cxn>
                    <a:cxn ang="0">
                      <a:pos x="58" y="43"/>
                    </a:cxn>
                    <a:cxn ang="0">
                      <a:pos x="58" y="34"/>
                    </a:cxn>
                    <a:cxn ang="0">
                      <a:pos x="50" y="16"/>
                    </a:cxn>
                    <a:cxn ang="0">
                      <a:pos x="53" y="6"/>
                    </a:cxn>
                    <a:cxn ang="0">
                      <a:pos x="66" y="14"/>
                    </a:cxn>
                    <a:cxn ang="0">
                      <a:pos x="70" y="25"/>
                    </a:cxn>
                    <a:cxn ang="0">
                      <a:pos x="80" y="12"/>
                    </a:cxn>
                    <a:cxn ang="0">
                      <a:pos x="93" y="9"/>
                    </a:cxn>
                    <a:cxn ang="0">
                      <a:pos x="90" y="0"/>
                    </a:cxn>
                    <a:cxn ang="0">
                      <a:pos x="100" y="1"/>
                    </a:cxn>
                    <a:cxn ang="0">
                      <a:pos x="104" y="14"/>
                    </a:cxn>
                    <a:cxn ang="0">
                      <a:pos x="117" y="4"/>
                    </a:cxn>
                    <a:cxn ang="0">
                      <a:pos x="128" y="7"/>
                    </a:cxn>
                    <a:cxn ang="0">
                      <a:pos x="125" y="23"/>
                    </a:cxn>
                    <a:cxn ang="0">
                      <a:pos x="127" y="29"/>
                    </a:cxn>
                    <a:cxn ang="0">
                      <a:pos x="145" y="34"/>
                    </a:cxn>
                    <a:cxn ang="0">
                      <a:pos x="129" y="49"/>
                    </a:cxn>
                    <a:cxn ang="0">
                      <a:pos x="104" y="40"/>
                    </a:cxn>
                    <a:cxn ang="0">
                      <a:pos x="118" y="52"/>
                    </a:cxn>
                    <a:cxn ang="0">
                      <a:pos x="122" y="65"/>
                    </a:cxn>
                    <a:cxn ang="0">
                      <a:pos x="112" y="56"/>
                    </a:cxn>
                    <a:cxn ang="0">
                      <a:pos x="103" y="61"/>
                    </a:cxn>
                    <a:cxn ang="0">
                      <a:pos x="96" y="63"/>
                    </a:cxn>
                    <a:cxn ang="0">
                      <a:pos x="95" y="68"/>
                    </a:cxn>
                    <a:cxn ang="0">
                      <a:pos x="74" y="86"/>
                    </a:cxn>
                    <a:cxn ang="0">
                      <a:pos x="65" y="90"/>
                    </a:cxn>
                    <a:cxn ang="0">
                      <a:pos x="66" y="102"/>
                    </a:cxn>
                    <a:cxn ang="0">
                      <a:pos x="43" y="117"/>
                    </a:cxn>
                    <a:cxn ang="0">
                      <a:pos x="53" y="100"/>
                    </a:cxn>
                    <a:cxn ang="0">
                      <a:pos x="44" y="93"/>
                    </a:cxn>
                    <a:cxn ang="0">
                      <a:pos x="44" y="83"/>
                    </a:cxn>
                    <a:cxn ang="0">
                      <a:pos x="31" y="77"/>
                    </a:cxn>
                    <a:cxn ang="0">
                      <a:pos x="29" y="82"/>
                    </a:cxn>
                    <a:cxn ang="0">
                      <a:pos x="37" y="102"/>
                    </a:cxn>
                    <a:cxn ang="0">
                      <a:pos x="20" y="98"/>
                    </a:cxn>
                    <a:cxn ang="0">
                      <a:pos x="16" y="78"/>
                    </a:cxn>
                    <a:cxn ang="0">
                      <a:pos x="7" y="66"/>
                    </a:cxn>
                  </a:cxnLst>
                  <a:rect l="0" t="0" r="r" b="b"/>
                  <a:pathLst>
                    <a:path w="145" h="117">
                      <a:moveTo>
                        <a:pt x="4" y="59"/>
                      </a:moveTo>
                      <a:lnTo>
                        <a:pt x="0" y="60"/>
                      </a:lnTo>
                      <a:lnTo>
                        <a:pt x="0" y="56"/>
                      </a:lnTo>
                      <a:lnTo>
                        <a:pt x="9" y="56"/>
                      </a:lnTo>
                      <a:lnTo>
                        <a:pt x="9" y="47"/>
                      </a:lnTo>
                      <a:lnTo>
                        <a:pt x="21" y="33"/>
                      </a:lnTo>
                      <a:lnTo>
                        <a:pt x="25" y="34"/>
                      </a:lnTo>
                      <a:lnTo>
                        <a:pt x="28" y="30"/>
                      </a:lnTo>
                      <a:lnTo>
                        <a:pt x="39" y="29"/>
                      </a:lnTo>
                      <a:lnTo>
                        <a:pt x="45" y="29"/>
                      </a:lnTo>
                      <a:lnTo>
                        <a:pt x="39" y="38"/>
                      </a:lnTo>
                      <a:lnTo>
                        <a:pt x="44" y="39"/>
                      </a:lnTo>
                      <a:lnTo>
                        <a:pt x="47" y="44"/>
                      </a:lnTo>
                      <a:lnTo>
                        <a:pt x="48" y="51"/>
                      </a:lnTo>
                      <a:lnTo>
                        <a:pt x="57" y="54"/>
                      </a:lnTo>
                      <a:lnTo>
                        <a:pt x="58" y="43"/>
                      </a:lnTo>
                      <a:lnTo>
                        <a:pt x="60" y="39"/>
                      </a:lnTo>
                      <a:lnTo>
                        <a:pt x="58" y="34"/>
                      </a:lnTo>
                      <a:lnTo>
                        <a:pt x="63" y="32"/>
                      </a:lnTo>
                      <a:lnTo>
                        <a:pt x="50" y="16"/>
                      </a:lnTo>
                      <a:lnTo>
                        <a:pt x="49" y="9"/>
                      </a:lnTo>
                      <a:lnTo>
                        <a:pt x="53" y="6"/>
                      </a:lnTo>
                      <a:lnTo>
                        <a:pt x="61" y="4"/>
                      </a:lnTo>
                      <a:lnTo>
                        <a:pt x="66" y="14"/>
                      </a:lnTo>
                      <a:lnTo>
                        <a:pt x="68" y="24"/>
                      </a:lnTo>
                      <a:lnTo>
                        <a:pt x="70" y="25"/>
                      </a:lnTo>
                      <a:lnTo>
                        <a:pt x="75" y="16"/>
                      </a:lnTo>
                      <a:lnTo>
                        <a:pt x="80" y="12"/>
                      </a:lnTo>
                      <a:lnTo>
                        <a:pt x="90" y="14"/>
                      </a:lnTo>
                      <a:lnTo>
                        <a:pt x="93" y="9"/>
                      </a:lnTo>
                      <a:lnTo>
                        <a:pt x="95" y="6"/>
                      </a:lnTo>
                      <a:lnTo>
                        <a:pt x="90" y="0"/>
                      </a:lnTo>
                      <a:lnTo>
                        <a:pt x="96" y="2"/>
                      </a:lnTo>
                      <a:lnTo>
                        <a:pt x="100" y="1"/>
                      </a:lnTo>
                      <a:lnTo>
                        <a:pt x="104" y="2"/>
                      </a:lnTo>
                      <a:lnTo>
                        <a:pt x="104" y="14"/>
                      </a:lnTo>
                      <a:lnTo>
                        <a:pt x="108" y="18"/>
                      </a:lnTo>
                      <a:lnTo>
                        <a:pt x="117" y="4"/>
                      </a:lnTo>
                      <a:lnTo>
                        <a:pt x="125" y="2"/>
                      </a:lnTo>
                      <a:lnTo>
                        <a:pt x="128" y="7"/>
                      </a:lnTo>
                      <a:lnTo>
                        <a:pt x="127" y="20"/>
                      </a:lnTo>
                      <a:lnTo>
                        <a:pt x="125" y="23"/>
                      </a:lnTo>
                      <a:lnTo>
                        <a:pt x="125" y="29"/>
                      </a:lnTo>
                      <a:lnTo>
                        <a:pt x="127" y="29"/>
                      </a:lnTo>
                      <a:lnTo>
                        <a:pt x="128" y="34"/>
                      </a:lnTo>
                      <a:lnTo>
                        <a:pt x="145" y="34"/>
                      </a:lnTo>
                      <a:lnTo>
                        <a:pt x="138" y="49"/>
                      </a:lnTo>
                      <a:lnTo>
                        <a:pt x="129" y="49"/>
                      </a:lnTo>
                      <a:lnTo>
                        <a:pt x="111" y="39"/>
                      </a:lnTo>
                      <a:lnTo>
                        <a:pt x="104" y="40"/>
                      </a:lnTo>
                      <a:lnTo>
                        <a:pt x="102" y="49"/>
                      </a:lnTo>
                      <a:lnTo>
                        <a:pt x="118" y="52"/>
                      </a:lnTo>
                      <a:lnTo>
                        <a:pt x="122" y="56"/>
                      </a:lnTo>
                      <a:lnTo>
                        <a:pt x="122" y="65"/>
                      </a:lnTo>
                      <a:lnTo>
                        <a:pt x="112" y="63"/>
                      </a:lnTo>
                      <a:lnTo>
                        <a:pt x="112" y="56"/>
                      </a:lnTo>
                      <a:lnTo>
                        <a:pt x="108" y="56"/>
                      </a:lnTo>
                      <a:lnTo>
                        <a:pt x="103" y="61"/>
                      </a:lnTo>
                      <a:lnTo>
                        <a:pt x="93" y="63"/>
                      </a:lnTo>
                      <a:lnTo>
                        <a:pt x="96" y="63"/>
                      </a:lnTo>
                      <a:lnTo>
                        <a:pt x="100" y="68"/>
                      </a:lnTo>
                      <a:lnTo>
                        <a:pt x="95" y="68"/>
                      </a:lnTo>
                      <a:lnTo>
                        <a:pt x="84" y="72"/>
                      </a:lnTo>
                      <a:lnTo>
                        <a:pt x="74" y="86"/>
                      </a:lnTo>
                      <a:lnTo>
                        <a:pt x="66" y="87"/>
                      </a:lnTo>
                      <a:lnTo>
                        <a:pt x="65" y="90"/>
                      </a:lnTo>
                      <a:lnTo>
                        <a:pt x="66" y="94"/>
                      </a:lnTo>
                      <a:lnTo>
                        <a:pt x="66" y="102"/>
                      </a:lnTo>
                      <a:lnTo>
                        <a:pt x="63" y="109"/>
                      </a:lnTo>
                      <a:lnTo>
                        <a:pt x="43" y="117"/>
                      </a:lnTo>
                      <a:lnTo>
                        <a:pt x="47" y="108"/>
                      </a:lnTo>
                      <a:lnTo>
                        <a:pt x="53" y="100"/>
                      </a:lnTo>
                      <a:lnTo>
                        <a:pt x="53" y="95"/>
                      </a:lnTo>
                      <a:lnTo>
                        <a:pt x="44" y="93"/>
                      </a:lnTo>
                      <a:lnTo>
                        <a:pt x="43" y="87"/>
                      </a:lnTo>
                      <a:lnTo>
                        <a:pt x="44" y="83"/>
                      </a:lnTo>
                      <a:lnTo>
                        <a:pt x="39" y="79"/>
                      </a:lnTo>
                      <a:lnTo>
                        <a:pt x="31" y="77"/>
                      </a:lnTo>
                      <a:lnTo>
                        <a:pt x="27" y="79"/>
                      </a:lnTo>
                      <a:lnTo>
                        <a:pt x="29" y="82"/>
                      </a:lnTo>
                      <a:lnTo>
                        <a:pt x="36" y="83"/>
                      </a:lnTo>
                      <a:lnTo>
                        <a:pt x="37" y="102"/>
                      </a:lnTo>
                      <a:lnTo>
                        <a:pt x="29" y="106"/>
                      </a:lnTo>
                      <a:lnTo>
                        <a:pt x="20" y="98"/>
                      </a:lnTo>
                      <a:lnTo>
                        <a:pt x="17" y="88"/>
                      </a:lnTo>
                      <a:lnTo>
                        <a:pt x="16" y="78"/>
                      </a:lnTo>
                      <a:lnTo>
                        <a:pt x="14" y="68"/>
                      </a:lnTo>
                      <a:lnTo>
                        <a:pt x="7" y="66"/>
                      </a:lnTo>
                      <a:lnTo>
                        <a:pt x="4" y="5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9" name="任意多边形: 形状 288"/>
                <p:cNvSpPr>
                  <a:spLocks noChangeAspect="1"/>
                </p:cNvSpPr>
                <p:nvPr/>
              </p:nvSpPr>
              <p:spPr bwMode="gray">
                <a:xfrm>
                  <a:off x="679" y="1356"/>
                  <a:ext cx="328" cy="411"/>
                </a:xfrm>
                <a:custGeom>
                  <a:avLst/>
                  <a:gdLst/>
                  <a:ahLst/>
                  <a:cxnLst>
                    <a:cxn ang="0">
                      <a:pos x="1427" y="242"/>
                    </a:cxn>
                    <a:cxn ang="0">
                      <a:pos x="1252" y="223"/>
                    </a:cxn>
                    <a:cxn ang="0">
                      <a:pos x="977" y="152"/>
                    </a:cxn>
                    <a:cxn ang="0">
                      <a:pos x="845" y="94"/>
                    </a:cxn>
                    <a:cxn ang="0">
                      <a:pos x="709" y="40"/>
                    </a:cxn>
                    <a:cxn ang="0">
                      <a:pos x="672" y="64"/>
                    </a:cxn>
                    <a:cxn ang="0">
                      <a:pos x="602" y="33"/>
                    </a:cxn>
                    <a:cxn ang="0">
                      <a:pos x="466" y="88"/>
                    </a:cxn>
                    <a:cxn ang="0">
                      <a:pos x="440" y="158"/>
                    </a:cxn>
                    <a:cxn ang="0">
                      <a:pos x="353" y="233"/>
                    </a:cxn>
                    <a:cxn ang="0">
                      <a:pos x="270" y="323"/>
                    </a:cxn>
                    <a:cxn ang="0">
                      <a:pos x="102" y="459"/>
                    </a:cxn>
                    <a:cxn ang="0">
                      <a:pos x="233" y="608"/>
                    </a:cxn>
                    <a:cxn ang="0">
                      <a:pos x="319" y="670"/>
                    </a:cxn>
                    <a:cxn ang="0">
                      <a:pos x="436" y="717"/>
                    </a:cxn>
                    <a:cxn ang="0">
                      <a:pos x="392" y="748"/>
                    </a:cxn>
                    <a:cxn ang="0">
                      <a:pos x="393" y="780"/>
                    </a:cxn>
                    <a:cxn ang="0">
                      <a:pos x="289" y="796"/>
                    </a:cxn>
                    <a:cxn ang="0">
                      <a:pos x="160" y="749"/>
                    </a:cxn>
                    <a:cxn ang="0">
                      <a:pos x="36" y="829"/>
                    </a:cxn>
                    <a:cxn ang="0">
                      <a:pos x="70" y="906"/>
                    </a:cxn>
                    <a:cxn ang="0">
                      <a:pos x="270" y="1001"/>
                    </a:cxn>
                    <a:cxn ang="0">
                      <a:pos x="405" y="970"/>
                    </a:cxn>
                    <a:cxn ang="0">
                      <a:pos x="394" y="1115"/>
                    </a:cxn>
                    <a:cxn ang="0">
                      <a:pos x="256" y="1179"/>
                    </a:cxn>
                    <a:cxn ang="0">
                      <a:pos x="127" y="1305"/>
                    </a:cxn>
                    <a:cxn ang="0">
                      <a:pos x="155" y="1358"/>
                    </a:cxn>
                    <a:cxn ang="0">
                      <a:pos x="193" y="1420"/>
                    </a:cxn>
                    <a:cxn ang="0">
                      <a:pos x="222" y="1535"/>
                    </a:cxn>
                    <a:cxn ang="0">
                      <a:pos x="313" y="1517"/>
                    </a:cxn>
                    <a:cxn ang="0">
                      <a:pos x="349" y="1583"/>
                    </a:cxn>
                    <a:cxn ang="0">
                      <a:pos x="345" y="1683"/>
                    </a:cxn>
                    <a:cxn ang="0">
                      <a:pos x="461" y="1652"/>
                    </a:cxn>
                    <a:cxn ang="0">
                      <a:pos x="548" y="1679"/>
                    </a:cxn>
                    <a:cxn ang="0">
                      <a:pos x="549" y="1814"/>
                    </a:cxn>
                    <a:cxn ang="0">
                      <a:pos x="414" y="1939"/>
                    </a:cxn>
                    <a:cxn ang="0">
                      <a:pos x="326" y="1968"/>
                    </a:cxn>
                    <a:cxn ang="0">
                      <a:pos x="263" y="2054"/>
                    </a:cxn>
                    <a:cxn ang="0">
                      <a:pos x="334" y="2020"/>
                    </a:cxn>
                    <a:cxn ang="0">
                      <a:pos x="432" y="1975"/>
                    </a:cxn>
                    <a:cxn ang="0">
                      <a:pos x="515" y="1925"/>
                    </a:cxn>
                    <a:cxn ang="0">
                      <a:pos x="576" y="1872"/>
                    </a:cxn>
                    <a:cxn ang="0">
                      <a:pos x="658" y="1788"/>
                    </a:cxn>
                    <a:cxn ang="0">
                      <a:pos x="767" y="1707"/>
                    </a:cxn>
                    <a:cxn ang="0">
                      <a:pos x="785" y="1592"/>
                    </a:cxn>
                    <a:cxn ang="0">
                      <a:pos x="827" y="1501"/>
                    </a:cxn>
                    <a:cxn ang="0">
                      <a:pos x="983" y="1287"/>
                    </a:cxn>
                    <a:cxn ang="0">
                      <a:pos x="1042" y="1436"/>
                    </a:cxn>
                    <a:cxn ang="0">
                      <a:pos x="892" y="1567"/>
                    </a:cxn>
                    <a:cxn ang="0">
                      <a:pos x="892" y="1617"/>
                    </a:cxn>
                    <a:cxn ang="0">
                      <a:pos x="1000" y="1550"/>
                    </a:cxn>
                    <a:cxn ang="0">
                      <a:pos x="1088" y="1509"/>
                    </a:cxn>
                    <a:cxn ang="0">
                      <a:pos x="1066" y="1448"/>
                    </a:cxn>
                    <a:cxn ang="0">
                      <a:pos x="1115" y="1405"/>
                    </a:cxn>
                    <a:cxn ang="0">
                      <a:pos x="1168" y="1454"/>
                    </a:cxn>
                    <a:cxn ang="0">
                      <a:pos x="1263" y="1481"/>
                    </a:cxn>
                    <a:cxn ang="0">
                      <a:pos x="1383" y="1528"/>
                    </a:cxn>
                    <a:cxn ang="0">
                      <a:pos x="1574" y="1540"/>
                    </a:cxn>
                    <a:cxn ang="0">
                      <a:pos x="1564" y="1570"/>
                    </a:cxn>
                    <a:cxn ang="0">
                      <a:pos x="1628" y="1599"/>
                    </a:cxn>
                  </a:cxnLst>
                  <a:rect l="0" t="0" r="r" b="b"/>
                  <a:pathLst>
                    <a:path w="1638" h="2054">
                      <a:moveTo>
                        <a:pt x="1486" y="1466"/>
                      </a:moveTo>
                      <a:lnTo>
                        <a:pt x="1486" y="1356"/>
                      </a:lnTo>
                      <a:lnTo>
                        <a:pt x="1486" y="1249"/>
                      </a:lnTo>
                      <a:lnTo>
                        <a:pt x="1486" y="1148"/>
                      </a:lnTo>
                      <a:lnTo>
                        <a:pt x="1486" y="1039"/>
                      </a:lnTo>
                      <a:lnTo>
                        <a:pt x="1486" y="915"/>
                      </a:lnTo>
                      <a:lnTo>
                        <a:pt x="1486" y="793"/>
                      </a:lnTo>
                      <a:lnTo>
                        <a:pt x="1486" y="678"/>
                      </a:lnTo>
                      <a:lnTo>
                        <a:pt x="1486" y="553"/>
                      </a:lnTo>
                      <a:lnTo>
                        <a:pt x="1486" y="409"/>
                      </a:lnTo>
                      <a:lnTo>
                        <a:pt x="1486" y="266"/>
                      </a:lnTo>
                      <a:lnTo>
                        <a:pt x="1484" y="263"/>
                      </a:lnTo>
                      <a:lnTo>
                        <a:pt x="1477" y="263"/>
                      </a:lnTo>
                      <a:lnTo>
                        <a:pt x="1475" y="270"/>
                      </a:lnTo>
                      <a:lnTo>
                        <a:pt x="1470" y="280"/>
                      </a:lnTo>
                      <a:lnTo>
                        <a:pt x="1467" y="276"/>
                      </a:lnTo>
                      <a:lnTo>
                        <a:pt x="1456" y="259"/>
                      </a:lnTo>
                      <a:lnTo>
                        <a:pt x="1429" y="248"/>
                      </a:lnTo>
                      <a:lnTo>
                        <a:pt x="1427" y="242"/>
                      </a:lnTo>
                      <a:lnTo>
                        <a:pt x="1408" y="232"/>
                      </a:lnTo>
                      <a:lnTo>
                        <a:pt x="1408" y="228"/>
                      </a:lnTo>
                      <a:lnTo>
                        <a:pt x="1403" y="221"/>
                      </a:lnTo>
                      <a:lnTo>
                        <a:pt x="1365" y="201"/>
                      </a:lnTo>
                      <a:lnTo>
                        <a:pt x="1361" y="205"/>
                      </a:lnTo>
                      <a:lnTo>
                        <a:pt x="1355" y="206"/>
                      </a:lnTo>
                      <a:lnTo>
                        <a:pt x="1350" y="202"/>
                      </a:lnTo>
                      <a:lnTo>
                        <a:pt x="1351" y="214"/>
                      </a:lnTo>
                      <a:lnTo>
                        <a:pt x="1349" y="220"/>
                      </a:lnTo>
                      <a:lnTo>
                        <a:pt x="1341" y="209"/>
                      </a:lnTo>
                      <a:lnTo>
                        <a:pt x="1335" y="205"/>
                      </a:lnTo>
                      <a:lnTo>
                        <a:pt x="1330" y="209"/>
                      </a:lnTo>
                      <a:lnTo>
                        <a:pt x="1303" y="214"/>
                      </a:lnTo>
                      <a:lnTo>
                        <a:pt x="1302" y="217"/>
                      </a:lnTo>
                      <a:lnTo>
                        <a:pt x="1290" y="225"/>
                      </a:lnTo>
                      <a:lnTo>
                        <a:pt x="1280" y="225"/>
                      </a:lnTo>
                      <a:lnTo>
                        <a:pt x="1273" y="217"/>
                      </a:lnTo>
                      <a:lnTo>
                        <a:pt x="1271" y="225"/>
                      </a:lnTo>
                      <a:lnTo>
                        <a:pt x="1252" y="223"/>
                      </a:lnTo>
                      <a:lnTo>
                        <a:pt x="1251" y="221"/>
                      </a:lnTo>
                      <a:lnTo>
                        <a:pt x="1253" y="215"/>
                      </a:lnTo>
                      <a:lnTo>
                        <a:pt x="1232" y="211"/>
                      </a:lnTo>
                      <a:lnTo>
                        <a:pt x="1222" y="201"/>
                      </a:lnTo>
                      <a:lnTo>
                        <a:pt x="1211" y="194"/>
                      </a:lnTo>
                      <a:lnTo>
                        <a:pt x="1178" y="194"/>
                      </a:lnTo>
                      <a:lnTo>
                        <a:pt x="1158" y="199"/>
                      </a:lnTo>
                      <a:lnTo>
                        <a:pt x="1128" y="183"/>
                      </a:lnTo>
                      <a:lnTo>
                        <a:pt x="1115" y="180"/>
                      </a:lnTo>
                      <a:lnTo>
                        <a:pt x="1107" y="172"/>
                      </a:lnTo>
                      <a:lnTo>
                        <a:pt x="1091" y="167"/>
                      </a:lnTo>
                      <a:lnTo>
                        <a:pt x="1074" y="166"/>
                      </a:lnTo>
                      <a:lnTo>
                        <a:pt x="1072" y="156"/>
                      </a:lnTo>
                      <a:lnTo>
                        <a:pt x="1054" y="152"/>
                      </a:lnTo>
                      <a:lnTo>
                        <a:pt x="1032" y="142"/>
                      </a:lnTo>
                      <a:lnTo>
                        <a:pt x="1010" y="142"/>
                      </a:lnTo>
                      <a:lnTo>
                        <a:pt x="1001" y="148"/>
                      </a:lnTo>
                      <a:lnTo>
                        <a:pt x="975" y="158"/>
                      </a:lnTo>
                      <a:lnTo>
                        <a:pt x="977" y="152"/>
                      </a:lnTo>
                      <a:lnTo>
                        <a:pt x="985" y="151"/>
                      </a:lnTo>
                      <a:lnTo>
                        <a:pt x="983" y="144"/>
                      </a:lnTo>
                      <a:lnTo>
                        <a:pt x="977" y="141"/>
                      </a:lnTo>
                      <a:lnTo>
                        <a:pt x="967" y="140"/>
                      </a:lnTo>
                      <a:lnTo>
                        <a:pt x="929" y="151"/>
                      </a:lnTo>
                      <a:lnTo>
                        <a:pt x="899" y="148"/>
                      </a:lnTo>
                      <a:lnTo>
                        <a:pt x="908" y="140"/>
                      </a:lnTo>
                      <a:lnTo>
                        <a:pt x="909" y="132"/>
                      </a:lnTo>
                      <a:lnTo>
                        <a:pt x="872" y="132"/>
                      </a:lnTo>
                      <a:lnTo>
                        <a:pt x="866" y="129"/>
                      </a:lnTo>
                      <a:lnTo>
                        <a:pt x="887" y="128"/>
                      </a:lnTo>
                      <a:lnTo>
                        <a:pt x="882" y="120"/>
                      </a:lnTo>
                      <a:lnTo>
                        <a:pt x="872" y="120"/>
                      </a:lnTo>
                      <a:lnTo>
                        <a:pt x="870" y="114"/>
                      </a:lnTo>
                      <a:lnTo>
                        <a:pt x="877" y="99"/>
                      </a:lnTo>
                      <a:lnTo>
                        <a:pt x="877" y="87"/>
                      </a:lnTo>
                      <a:lnTo>
                        <a:pt x="859" y="80"/>
                      </a:lnTo>
                      <a:lnTo>
                        <a:pt x="843" y="80"/>
                      </a:lnTo>
                      <a:lnTo>
                        <a:pt x="845" y="94"/>
                      </a:lnTo>
                      <a:lnTo>
                        <a:pt x="843" y="91"/>
                      </a:lnTo>
                      <a:lnTo>
                        <a:pt x="835" y="94"/>
                      </a:lnTo>
                      <a:lnTo>
                        <a:pt x="832" y="81"/>
                      </a:lnTo>
                      <a:lnTo>
                        <a:pt x="827" y="69"/>
                      </a:lnTo>
                      <a:lnTo>
                        <a:pt x="817" y="69"/>
                      </a:lnTo>
                      <a:lnTo>
                        <a:pt x="807" y="71"/>
                      </a:lnTo>
                      <a:lnTo>
                        <a:pt x="790" y="83"/>
                      </a:lnTo>
                      <a:lnTo>
                        <a:pt x="785" y="75"/>
                      </a:lnTo>
                      <a:lnTo>
                        <a:pt x="778" y="80"/>
                      </a:lnTo>
                      <a:lnTo>
                        <a:pt x="771" y="91"/>
                      </a:lnTo>
                      <a:lnTo>
                        <a:pt x="763" y="91"/>
                      </a:lnTo>
                      <a:lnTo>
                        <a:pt x="757" y="83"/>
                      </a:lnTo>
                      <a:lnTo>
                        <a:pt x="747" y="83"/>
                      </a:lnTo>
                      <a:lnTo>
                        <a:pt x="740" y="78"/>
                      </a:lnTo>
                      <a:lnTo>
                        <a:pt x="744" y="70"/>
                      </a:lnTo>
                      <a:lnTo>
                        <a:pt x="733" y="45"/>
                      </a:lnTo>
                      <a:lnTo>
                        <a:pt x="716" y="39"/>
                      </a:lnTo>
                      <a:lnTo>
                        <a:pt x="716" y="48"/>
                      </a:lnTo>
                      <a:lnTo>
                        <a:pt x="709" y="40"/>
                      </a:lnTo>
                      <a:lnTo>
                        <a:pt x="710" y="51"/>
                      </a:lnTo>
                      <a:lnTo>
                        <a:pt x="704" y="51"/>
                      </a:lnTo>
                      <a:lnTo>
                        <a:pt x="697" y="58"/>
                      </a:lnTo>
                      <a:lnTo>
                        <a:pt x="695" y="72"/>
                      </a:lnTo>
                      <a:lnTo>
                        <a:pt x="704" y="83"/>
                      </a:lnTo>
                      <a:lnTo>
                        <a:pt x="704" y="91"/>
                      </a:lnTo>
                      <a:lnTo>
                        <a:pt x="705" y="103"/>
                      </a:lnTo>
                      <a:lnTo>
                        <a:pt x="695" y="103"/>
                      </a:lnTo>
                      <a:lnTo>
                        <a:pt x="694" y="94"/>
                      </a:lnTo>
                      <a:lnTo>
                        <a:pt x="688" y="87"/>
                      </a:lnTo>
                      <a:lnTo>
                        <a:pt x="683" y="94"/>
                      </a:lnTo>
                      <a:lnTo>
                        <a:pt x="678" y="83"/>
                      </a:lnTo>
                      <a:lnTo>
                        <a:pt x="676" y="96"/>
                      </a:lnTo>
                      <a:lnTo>
                        <a:pt x="657" y="83"/>
                      </a:lnTo>
                      <a:lnTo>
                        <a:pt x="649" y="82"/>
                      </a:lnTo>
                      <a:lnTo>
                        <a:pt x="646" y="85"/>
                      </a:lnTo>
                      <a:lnTo>
                        <a:pt x="654" y="66"/>
                      </a:lnTo>
                      <a:lnTo>
                        <a:pt x="660" y="70"/>
                      </a:lnTo>
                      <a:lnTo>
                        <a:pt x="672" y="64"/>
                      </a:lnTo>
                      <a:lnTo>
                        <a:pt x="689" y="49"/>
                      </a:lnTo>
                      <a:lnTo>
                        <a:pt x="690" y="42"/>
                      </a:lnTo>
                      <a:lnTo>
                        <a:pt x="689" y="33"/>
                      </a:lnTo>
                      <a:lnTo>
                        <a:pt x="681" y="26"/>
                      </a:lnTo>
                      <a:lnTo>
                        <a:pt x="661" y="30"/>
                      </a:lnTo>
                      <a:lnTo>
                        <a:pt x="660" y="27"/>
                      </a:lnTo>
                      <a:lnTo>
                        <a:pt x="658" y="16"/>
                      </a:lnTo>
                      <a:lnTo>
                        <a:pt x="650" y="11"/>
                      </a:lnTo>
                      <a:lnTo>
                        <a:pt x="642" y="15"/>
                      </a:lnTo>
                      <a:lnTo>
                        <a:pt x="635" y="10"/>
                      </a:lnTo>
                      <a:lnTo>
                        <a:pt x="627" y="0"/>
                      </a:lnTo>
                      <a:lnTo>
                        <a:pt x="622" y="3"/>
                      </a:lnTo>
                      <a:lnTo>
                        <a:pt x="619" y="10"/>
                      </a:lnTo>
                      <a:lnTo>
                        <a:pt x="613" y="17"/>
                      </a:lnTo>
                      <a:lnTo>
                        <a:pt x="612" y="24"/>
                      </a:lnTo>
                      <a:lnTo>
                        <a:pt x="609" y="22"/>
                      </a:lnTo>
                      <a:lnTo>
                        <a:pt x="612" y="33"/>
                      </a:lnTo>
                      <a:lnTo>
                        <a:pt x="608" y="37"/>
                      </a:lnTo>
                      <a:lnTo>
                        <a:pt x="602" y="33"/>
                      </a:lnTo>
                      <a:lnTo>
                        <a:pt x="598" y="35"/>
                      </a:lnTo>
                      <a:lnTo>
                        <a:pt x="597" y="40"/>
                      </a:lnTo>
                      <a:lnTo>
                        <a:pt x="591" y="48"/>
                      </a:lnTo>
                      <a:lnTo>
                        <a:pt x="584" y="60"/>
                      </a:lnTo>
                      <a:lnTo>
                        <a:pt x="558" y="86"/>
                      </a:lnTo>
                      <a:lnTo>
                        <a:pt x="536" y="86"/>
                      </a:lnTo>
                      <a:lnTo>
                        <a:pt x="537" y="91"/>
                      </a:lnTo>
                      <a:lnTo>
                        <a:pt x="511" y="96"/>
                      </a:lnTo>
                      <a:lnTo>
                        <a:pt x="491" y="91"/>
                      </a:lnTo>
                      <a:lnTo>
                        <a:pt x="495" y="96"/>
                      </a:lnTo>
                      <a:lnTo>
                        <a:pt x="486" y="101"/>
                      </a:lnTo>
                      <a:lnTo>
                        <a:pt x="489" y="113"/>
                      </a:lnTo>
                      <a:lnTo>
                        <a:pt x="472" y="103"/>
                      </a:lnTo>
                      <a:lnTo>
                        <a:pt x="480" y="92"/>
                      </a:lnTo>
                      <a:lnTo>
                        <a:pt x="483" y="83"/>
                      </a:lnTo>
                      <a:lnTo>
                        <a:pt x="496" y="78"/>
                      </a:lnTo>
                      <a:lnTo>
                        <a:pt x="500" y="73"/>
                      </a:lnTo>
                      <a:lnTo>
                        <a:pt x="478" y="81"/>
                      </a:lnTo>
                      <a:lnTo>
                        <a:pt x="466" y="88"/>
                      </a:lnTo>
                      <a:lnTo>
                        <a:pt x="452" y="101"/>
                      </a:lnTo>
                      <a:lnTo>
                        <a:pt x="448" y="109"/>
                      </a:lnTo>
                      <a:lnTo>
                        <a:pt x="448" y="113"/>
                      </a:lnTo>
                      <a:lnTo>
                        <a:pt x="440" y="116"/>
                      </a:lnTo>
                      <a:lnTo>
                        <a:pt x="445" y="121"/>
                      </a:lnTo>
                      <a:lnTo>
                        <a:pt x="452" y="124"/>
                      </a:lnTo>
                      <a:lnTo>
                        <a:pt x="457" y="136"/>
                      </a:lnTo>
                      <a:lnTo>
                        <a:pt x="464" y="141"/>
                      </a:lnTo>
                      <a:lnTo>
                        <a:pt x="474" y="139"/>
                      </a:lnTo>
                      <a:lnTo>
                        <a:pt x="461" y="145"/>
                      </a:lnTo>
                      <a:lnTo>
                        <a:pt x="453" y="145"/>
                      </a:lnTo>
                      <a:lnTo>
                        <a:pt x="450" y="155"/>
                      </a:lnTo>
                      <a:lnTo>
                        <a:pt x="453" y="162"/>
                      </a:lnTo>
                      <a:lnTo>
                        <a:pt x="452" y="174"/>
                      </a:lnTo>
                      <a:lnTo>
                        <a:pt x="447" y="182"/>
                      </a:lnTo>
                      <a:lnTo>
                        <a:pt x="442" y="175"/>
                      </a:lnTo>
                      <a:lnTo>
                        <a:pt x="442" y="162"/>
                      </a:lnTo>
                      <a:lnTo>
                        <a:pt x="434" y="168"/>
                      </a:lnTo>
                      <a:lnTo>
                        <a:pt x="440" y="158"/>
                      </a:lnTo>
                      <a:lnTo>
                        <a:pt x="439" y="146"/>
                      </a:lnTo>
                      <a:lnTo>
                        <a:pt x="445" y="140"/>
                      </a:lnTo>
                      <a:lnTo>
                        <a:pt x="442" y="131"/>
                      </a:lnTo>
                      <a:lnTo>
                        <a:pt x="432" y="128"/>
                      </a:lnTo>
                      <a:lnTo>
                        <a:pt x="405" y="148"/>
                      </a:lnTo>
                      <a:lnTo>
                        <a:pt x="405" y="152"/>
                      </a:lnTo>
                      <a:lnTo>
                        <a:pt x="418" y="145"/>
                      </a:lnTo>
                      <a:lnTo>
                        <a:pt x="408" y="156"/>
                      </a:lnTo>
                      <a:lnTo>
                        <a:pt x="366" y="184"/>
                      </a:lnTo>
                      <a:lnTo>
                        <a:pt x="348" y="188"/>
                      </a:lnTo>
                      <a:lnTo>
                        <a:pt x="338" y="200"/>
                      </a:lnTo>
                      <a:lnTo>
                        <a:pt x="342" y="191"/>
                      </a:lnTo>
                      <a:lnTo>
                        <a:pt x="342" y="183"/>
                      </a:lnTo>
                      <a:lnTo>
                        <a:pt x="348" y="177"/>
                      </a:lnTo>
                      <a:lnTo>
                        <a:pt x="337" y="175"/>
                      </a:lnTo>
                      <a:lnTo>
                        <a:pt x="326" y="200"/>
                      </a:lnTo>
                      <a:lnTo>
                        <a:pt x="323" y="211"/>
                      </a:lnTo>
                      <a:lnTo>
                        <a:pt x="342" y="228"/>
                      </a:lnTo>
                      <a:lnTo>
                        <a:pt x="353" y="233"/>
                      </a:lnTo>
                      <a:lnTo>
                        <a:pt x="353" y="239"/>
                      </a:lnTo>
                      <a:lnTo>
                        <a:pt x="324" y="225"/>
                      </a:lnTo>
                      <a:lnTo>
                        <a:pt x="321" y="218"/>
                      </a:lnTo>
                      <a:lnTo>
                        <a:pt x="312" y="217"/>
                      </a:lnTo>
                      <a:lnTo>
                        <a:pt x="307" y="227"/>
                      </a:lnTo>
                      <a:lnTo>
                        <a:pt x="285" y="253"/>
                      </a:lnTo>
                      <a:lnTo>
                        <a:pt x="295" y="258"/>
                      </a:lnTo>
                      <a:lnTo>
                        <a:pt x="318" y="259"/>
                      </a:lnTo>
                      <a:lnTo>
                        <a:pt x="314" y="261"/>
                      </a:lnTo>
                      <a:lnTo>
                        <a:pt x="287" y="261"/>
                      </a:lnTo>
                      <a:lnTo>
                        <a:pt x="280" y="264"/>
                      </a:lnTo>
                      <a:lnTo>
                        <a:pt x="279" y="268"/>
                      </a:lnTo>
                      <a:lnTo>
                        <a:pt x="291" y="282"/>
                      </a:lnTo>
                      <a:lnTo>
                        <a:pt x="302" y="288"/>
                      </a:lnTo>
                      <a:lnTo>
                        <a:pt x="299" y="293"/>
                      </a:lnTo>
                      <a:lnTo>
                        <a:pt x="279" y="279"/>
                      </a:lnTo>
                      <a:lnTo>
                        <a:pt x="280" y="287"/>
                      </a:lnTo>
                      <a:lnTo>
                        <a:pt x="273" y="318"/>
                      </a:lnTo>
                      <a:lnTo>
                        <a:pt x="270" y="323"/>
                      </a:lnTo>
                      <a:lnTo>
                        <a:pt x="269" y="306"/>
                      </a:lnTo>
                      <a:lnTo>
                        <a:pt x="263" y="331"/>
                      </a:lnTo>
                      <a:lnTo>
                        <a:pt x="251" y="356"/>
                      </a:lnTo>
                      <a:lnTo>
                        <a:pt x="226" y="379"/>
                      </a:lnTo>
                      <a:lnTo>
                        <a:pt x="189" y="388"/>
                      </a:lnTo>
                      <a:lnTo>
                        <a:pt x="155" y="393"/>
                      </a:lnTo>
                      <a:lnTo>
                        <a:pt x="127" y="401"/>
                      </a:lnTo>
                      <a:lnTo>
                        <a:pt x="117" y="400"/>
                      </a:lnTo>
                      <a:lnTo>
                        <a:pt x="125" y="397"/>
                      </a:lnTo>
                      <a:lnTo>
                        <a:pt x="124" y="393"/>
                      </a:lnTo>
                      <a:lnTo>
                        <a:pt x="102" y="395"/>
                      </a:lnTo>
                      <a:lnTo>
                        <a:pt x="102" y="397"/>
                      </a:lnTo>
                      <a:lnTo>
                        <a:pt x="103" y="401"/>
                      </a:lnTo>
                      <a:lnTo>
                        <a:pt x="101" y="419"/>
                      </a:lnTo>
                      <a:lnTo>
                        <a:pt x="101" y="435"/>
                      </a:lnTo>
                      <a:lnTo>
                        <a:pt x="98" y="453"/>
                      </a:lnTo>
                      <a:lnTo>
                        <a:pt x="103" y="455"/>
                      </a:lnTo>
                      <a:lnTo>
                        <a:pt x="108" y="452"/>
                      </a:lnTo>
                      <a:lnTo>
                        <a:pt x="102" y="459"/>
                      </a:lnTo>
                      <a:lnTo>
                        <a:pt x="88" y="465"/>
                      </a:lnTo>
                      <a:lnTo>
                        <a:pt x="85" y="471"/>
                      </a:lnTo>
                      <a:lnTo>
                        <a:pt x="79" y="471"/>
                      </a:lnTo>
                      <a:lnTo>
                        <a:pt x="86" y="465"/>
                      </a:lnTo>
                      <a:lnTo>
                        <a:pt x="88" y="457"/>
                      </a:lnTo>
                      <a:lnTo>
                        <a:pt x="86" y="458"/>
                      </a:lnTo>
                      <a:lnTo>
                        <a:pt x="71" y="468"/>
                      </a:lnTo>
                      <a:lnTo>
                        <a:pt x="69" y="474"/>
                      </a:lnTo>
                      <a:lnTo>
                        <a:pt x="102" y="489"/>
                      </a:lnTo>
                      <a:lnTo>
                        <a:pt x="112" y="500"/>
                      </a:lnTo>
                      <a:lnTo>
                        <a:pt x="118" y="511"/>
                      </a:lnTo>
                      <a:lnTo>
                        <a:pt x="140" y="524"/>
                      </a:lnTo>
                      <a:lnTo>
                        <a:pt x="152" y="527"/>
                      </a:lnTo>
                      <a:lnTo>
                        <a:pt x="182" y="556"/>
                      </a:lnTo>
                      <a:lnTo>
                        <a:pt x="206" y="572"/>
                      </a:lnTo>
                      <a:lnTo>
                        <a:pt x="221" y="587"/>
                      </a:lnTo>
                      <a:lnTo>
                        <a:pt x="221" y="592"/>
                      </a:lnTo>
                      <a:lnTo>
                        <a:pt x="230" y="599"/>
                      </a:lnTo>
                      <a:lnTo>
                        <a:pt x="233" y="608"/>
                      </a:lnTo>
                      <a:lnTo>
                        <a:pt x="237" y="621"/>
                      </a:lnTo>
                      <a:lnTo>
                        <a:pt x="241" y="626"/>
                      </a:lnTo>
                      <a:lnTo>
                        <a:pt x="238" y="629"/>
                      </a:lnTo>
                      <a:lnTo>
                        <a:pt x="240" y="641"/>
                      </a:lnTo>
                      <a:lnTo>
                        <a:pt x="244" y="657"/>
                      </a:lnTo>
                      <a:lnTo>
                        <a:pt x="259" y="659"/>
                      </a:lnTo>
                      <a:lnTo>
                        <a:pt x="268" y="666"/>
                      </a:lnTo>
                      <a:lnTo>
                        <a:pt x="291" y="675"/>
                      </a:lnTo>
                      <a:lnTo>
                        <a:pt x="287" y="670"/>
                      </a:lnTo>
                      <a:lnTo>
                        <a:pt x="292" y="666"/>
                      </a:lnTo>
                      <a:lnTo>
                        <a:pt x="294" y="658"/>
                      </a:lnTo>
                      <a:lnTo>
                        <a:pt x="308" y="659"/>
                      </a:lnTo>
                      <a:lnTo>
                        <a:pt x="310" y="657"/>
                      </a:lnTo>
                      <a:lnTo>
                        <a:pt x="307" y="651"/>
                      </a:lnTo>
                      <a:lnTo>
                        <a:pt x="313" y="648"/>
                      </a:lnTo>
                      <a:lnTo>
                        <a:pt x="317" y="648"/>
                      </a:lnTo>
                      <a:lnTo>
                        <a:pt x="305" y="673"/>
                      </a:lnTo>
                      <a:lnTo>
                        <a:pt x="310" y="677"/>
                      </a:lnTo>
                      <a:lnTo>
                        <a:pt x="319" y="670"/>
                      </a:lnTo>
                      <a:lnTo>
                        <a:pt x="335" y="666"/>
                      </a:lnTo>
                      <a:lnTo>
                        <a:pt x="348" y="667"/>
                      </a:lnTo>
                      <a:lnTo>
                        <a:pt x="354" y="669"/>
                      </a:lnTo>
                      <a:lnTo>
                        <a:pt x="362" y="678"/>
                      </a:lnTo>
                      <a:lnTo>
                        <a:pt x="359" y="683"/>
                      </a:lnTo>
                      <a:lnTo>
                        <a:pt x="349" y="686"/>
                      </a:lnTo>
                      <a:lnTo>
                        <a:pt x="343" y="705"/>
                      </a:lnTo>
                      <a:lnTo>
                        <a:pt x="355" y="723"/>
                      </a:lnTo>
                      <a:lnTo>
                        <a:pt x="372" y="736"/>
                      </a:lnTo>
                      <a:lnTo>
                        <a:pt x="375" y="729"/>
                      </a:lnTo>
                      <a:lnTo>
                        <a:pt x="375" y="718"/>
                      </a:lnTo>
                      <a:lnTo>
                        <a:pt x="378" y="713"/>
                      </a:lnTo>
                      <a:lnTo>
                        <a:pt x="377" y="724"/>
                      </a:lnTo>
                      <a:lnTo>
                        <a:pt x="381" y="727"/>
                      </a:lnTo>
                      <a:lnTo>
                        <a:pt x="383" y="721"/>
                      </a:lnTo>
                      <a:lnTo>
                        <a:pt x="399" y="720"/>
                      </a:lnTo>
                      <a:lnTo>
                        <a:pt x="415" y="731"/>
                      </a:lnTo>
                      <a:lnTo>
                        <a:pt x="427" y="727"/>
                      </a:lnTo>
                      <a:lnTo>
                        <a:pt x="436" y="717"/>
                      </a:lnTo>
                      <a:lnTo>
                        <a:pt x="446" y="720"/>
                      </a:lnTo>
                      <a:lnTo>
                        <a:pt x="453" y="713"/>
                      </a:lnTo>
                      <a:lnTo>
                        <a:pt x="469" y="716"/>
                      </a:lnTo>
                      <a:lnTo>
                        <a:pt x="464" y="722"/>
                      </a:lnTo>
                      <a:lnTo>
                        <a:pt x="440" y="731"/>
                      </a:lnTo>
                      <a:lnTo>
                        <a:pt x="435" y="739"/>
                      </a:lnTo>
                      <a:lnTo>
                        <a:pt x="441" y="742"/>
                      </a:lnTo>
                      <a:lnTo>
                        <a:pt x="443" y="736"/>
                      </a:lnTo>
                      <a:lnTo>
                        <a:pt x="467" y="728"/>
                      </a:lnTo>
                      <a:lnTo>
                        <a:pt x="472" y="732"/>
                      </a:lnTo>
                      <a:lnTo>
                        <a:pt x="472" y="739"/>
                      </a:lnTo>
                      <a:lnTo>
                        <a:pt x="464" y="745"/>
                      </a:lnTo>
                      <a:lnTo>
                        <a:pt x="442" y="747"/>
                      </a:lnTo>
                      <a:lnTo>
                        <a:pt x="434" y="750"/>
                      </a:lnTo>
                      <a:lnTo>
                        <a:pt x="430" y="756"/>
                      </a:lnTo>
                      <a:lnTo>
                        <a:pt x="410" y="759"/>
                      </a:lnTo>
                      <a:lnTo>
                        <a:pt x="403" y="758"/>
                      </a:lnTo>
                      <a:lnTo>
                        <a:pt x="398" y="750"/>
                      </a:lnTo>
                      <a:lnTo>
                        <a:pt x="392" y="748"/>
                      </a:lnTo>
                      <a:lnTo>
                        <a:pt x="389" y="744"/>
                      </a:lnTo>
                      <a:lnTo>
                        <a:pt x="382" y="743"/>
                      </a:lnTo>
                      <a:lnTo>
                        <a:pt x="381" y="737"/>
                      </a:lnTo>
                      <a:lnTo>
                        <a:pt x="376" y="738"/>
                      </a:lnTo>
                      <a:lnTo>
                        <a:pt x="369" y="744"/>
                      </a:lnTo>
                      <a:lnTo>
                        <a:pt x="351" y="744"/>
                      </a:lnTo>
                      <a:lnTo>
                        <a:pt x="342" y="736"/>
                      </a:lnTo>
                      <a:lnTo>
                        <a:pt x="332" y="717"/>
                      </a:lnTo>
                      <a:lnTo>
                        <a:pt x="338" y="734"/>
                      </a:lnTo>
                      <a:lnTo>
                        <a:pt x="344" y="744"/>
                      </a:lnTo>
                      <a:lnTo>
                        <a:pt x="339" y="755"/>
                      </a:lnTo>
                      <a:lnTo>
                        <a:pt x="339" y="766"/>
                      </a:lnTo>
                      <a:lnTo>
                        <a:pt x="346" y="769"/>
                      </a:lnTo>
                      <a:lnTo>
                        <a:pt x="344" y="764"/>
                      </a:lnTo>
                      <a:lnTo>
                        <a:pt x="349" y="753"/>
                      </a:lnTo>
                      <a:lnTo>
                        <a:pt x="361" y="755"/>
                      </a:lnTo>
                      <a:lnTo>
                        <a:pt x="388" y="764"/>
                      </a:lnTo>
                      <a:lnTo>
                        <a:pt x="394" y="771"/>
                      </a:lnTo>
                      <a:lnTo>
                        <a:pt x="393" y="780"/>
                      </a:lnTo>
                      <a:lnTo>
                        <a:pt x="385" y="791"/>
                      </a:lnTo>
                      <a:lnTo>
                        <a:pt x="386" y="785"/>
                      </a:lnTo>
                      <a:lnTo>
                        <a:pt x="383" y="779"/>
                      </a:lnTo>
                      <a:lnTo>
                        <a:pt x="364" y="771"/>
                      </a:lnTo>
                      <a:lnTo>
                        <a:pt x="354" y="793"/>
                      </a:lnTo>
                      <a:lnTo>
                        <a:pt x="350" y="802"/>
                      </a:lnTo>
                      <a:lnTo>
                        <a:pt x="350" y="809"/>
                      </a:lnTo>
                      <a:lnTo>
                        <a:pt x="346" y="814"/>
                      </a:lnTo>
                      <a:lnTo>
                        <a:pt x="339" y="810"/>
                      </a:lnTo>
                      <a:lnTo>
                        <a:pt x="337" y="804"/>
                      </a:lnTo>
                      <a:lnTo>
                        <a:pt x="332" y="798"/>
                      </a:lnTo>
                      <a:lnTo>
                        <a:pt x="322" y="801"/>
                      </a:lnTo>
                      <a:lnTo>
                        <a:pt x="321" y="803"/>
                      </a:lnTo>
                      <a:lnTo>
                        <a:pt x="314" y="799"/>
                      </a:lnTo>
                      <a:lnTo>
                        <a:pt x="302" y="802"/>
                      </a:lnTo>
                      <a:lnTo>
                        <a:pt x="300" y="797"/>
                      </a:lnTo>
                      <a:lnTo>
                        <a:pt x="296" y="801"/>
                      </a:lnTo>
                      <a:lnTo>
                        <a:pt x="297" y="795"/>
                      </a:lnTo>
                      <a:lnTo>
                        <a:pt x="289" y="796"/>
                      </a:lnTo>
                      <a:lnTo>
                        <a:pt x="285" y="802"/>
                      </a:lnTo>
                      <a:lnTo>
                        <a:pt x="280" y="799"/>
                      </a:lnTo>
                      <a:lnTo>
                        <a:pt x="269" y="797"/>
                      </a:lnTo>
                      <a:lnTo>
                        <a:pt x="246" y="799"/>
                      </a:lnTo>
                      <a:lnTo>
                        <a:pt x="237" y="792"/>
                      </a:lnTo>
                      <a:lnTo>
                        <a:pt x="237" y="782"/>
                      </a:lnTo>
                      <a:lnTo>
                        <a:pt x="221" y="781"/>
                      </a:lnTo>
                      <a:lnTo>
                        <a:pt x="238" y="767"/>
                      </a:lnTo>
                      <a:lnTo>
                        <a:pt x="237" y="756"/>
                      </a:lnTo>
                      <a:lnTo>
                        <a:pt x="238" y="744"/>
                      </a:lnTo>
                      <a:lnTo>
                        <a:pt x="237" y="736"/>
                      </a:lnTo>
                      <a:lnTo>
                        <a:pt x="227" y="729"/>
                      </a:lnTo>
                      <a:lnTo>
                        <a:pt x="230" y="727"/>
                      </a:lnTo>
                      <a:lnTo>
                        <a:pt x="246" y="724"/>
                      </a:lnTo>
                      <a:lnTo>
                        <a:pt x="227" y="723"/>
                      </a:lnTo>
                      <a:lnTo>
                        <a:pt x="215" y="727"/>
                      </a:lnTo>
                      <a:lnTo>
                        <a:pt x="188" y="728"/>
                      </a:lnTo>
                      <a:lnTo>
                        <a:pt x="172" y="747"/>
                      </a:lnTo>
                      <a:lnTo>
                        <a:pt x="160" y="749"/>
                      </a:lnTo>
                      <a:lnTo>
                        <a:pt x="154" y="753"/>
                      </a:lnTo>
                      <a:lnTo>
                        <a:pt x="149" y="752"/>
                      </a:lnTo>
                      <a:lnTo>
                        <a:pt x="136" y="761"/>
                      </a:lnTo>
                      <a:lnTo>
                        <a:pt x="125" y="772"/>
                      </a:lnTo>
                      <a:lnTo>
                        <a:pt x="135" y="780"/>
                      </a:lnTo>
                      <a:lnTo>
                        <a:pt x="141" y="790"/>
                      </a:lnTo>
                      <a:lnTo>
                        <a:pt x="136" y="792"/>
                      </a:lnTo>
                      <a:lnTo>
                        <a:pt x="115" y="793"/>
                      </a:lnTo>
                      <a:lnTo>
                        <a:pt x="111" y="790"/>
                      </a:lnTo>
                      <a:lnTo>
                        <a:pt x="109" y="783"/>
                      </a:lnTo>
                      <a:lnTo>
                        <a:pt x="101" y="787"/>
                      </a:lnTo>
                      <a:lnTo>
                        <a:pt x="77" y="802"/>
                      </a:lnTo>
                      <a:lnTo>
                        <a:pt x="71" y="810"/>
                      </a:lnTo>
                      <a:lnTo>
                        <a:pt x="68" y="808"/>
                      </a:lnTo>
                      <a:lnTo>
                        <a:pt x="66" y="814"/>
                      </a:lnTo>
                      <a:lnTo>
                        <a:pt x="61" y="823"/>
                      </a:lnTo>
                      <a:lnTo>
                        <a:pt x="50" y="828"/>
                      </a:lnTo>
                      <a:lnTo>
                        <a:pt x="45" y="822"/>
                      </a:lnTo>
                      <a:lnTo>
                        <a:pt x="36" y="829"/>
                      </a:lnTo>
                      <a:lnTo>
                        <a:pt x="32" y="835"/>
                      </a:lnTo>
                      <a:lnTo>
                        <a:pt x="32" y="840"/>
                      </a:lnTo>
                      <a:lnTo>
                        <a:pt x="34" y="842"/>
                      </a:lnTo>
                      <a:lnTo>
                        <a:pt x="11" y="855"/>
                      </a:lnTo>
                      <a:lnTo>
                        <a:pt x="6" y="856"/>
                      </a:lnTo>
                      <a:lnTo>
                        <a:pt x="12" y="842"/>
                      </a:lnTo>
                      <a:lnTo>
                        <a:pt x="0" y="850"/>
                      </a:lnTo>
                      <a:lnTo>
                        <a:pt x="0" y="858"/>
                      </a:lnTo>
                      <a:lnTo>
                        <a:pt x="6" y="865"/>
                      </a:lnTo>
                      <a:lnTo>
                        <a:pt x="43" y="889"/>
                      </a:lnTo>
                      <a:lnTo>
                        <a:pt x="71" y="899"/>
                      </a:lnTo>
                      <a:lnTo>
                        <a:pt x="75" y="898"/>
                      </a:lnTo>
                      <a:lnTo>
                        <a:pt x="70" y="890"/>
                      </a:lnTo>
                      <a:lnTo>
                        <a:pt x="107" y="903"/>
                      </a:lnTo>
                      <a:lnTo>
                        <a:pt x="90" y="910"/>
                      </a:lnTo>
                      <a:lnTo>
                        <a:pt x="81" y="922"/>
                      </a:lnTo>
                      <a:lnTo>
                        <a:pt x="72" y="919"/>
                      </a:lnTo>
                      <a:lnTo>
                        <a:pt x="74" y="911"/>
                      </a:lnTo>
                      <a:lnTo>
                        <a:pt x="70" y="906"/>
                      </a:lnTo>
                      <a:lnTo>
                        <a:pt x="68" y="915"/>
                      </a:lnTo>
                      <a:lnTo>
                        <a:pt x="80" y="941"/>
                      </a:lnTo>
                      <a:lnTo>
                        <a:pt x="91" y="952"/>
                      </a:lnTo>
                      <a:lnTo>
                        <a:pt x="91" y="963"/>
                      </a:lnTo>
                      <a:lnTo>
                        <a:pt x="88" y="976"/>
                      </a:lnTo>
                      <a:lnTo>
                        <a:pt x="100" y="990"/>
                      </a:lnTo>
                      <a:lnTo>
                        <a:pt x="104" y="991"/>
                      </a:lnTo>
                      <a:lnTo>
                        <a:pt x="108" y="996"/>
                      </a:lnTo>
                      <a:lnTo>
                        <a:pt x="150" y="1005"/>
                      </a:lnTo>
                      <a:lnTo>
                        <a:pt x="160" y="1003"/>
                      </a:lnTo>
                      <a:lnTo>
                        <a:pt x="179" y="1013"/>
                      </a:lnTo>
                      <a:lnTo>
                        <a:pt x="210" y="997"/>
                      </a:lnTo>
                      <a:lnTo>
                        <a:pt x="231" y="1001"/>
                      </a:lnTo>
                      <a:lnTo>
                        <a:pt x="247" y="996"/>
                      </a:lnTo>
                      <a:lnTo>
                        <a:pt x="263" y="1003"/>
                      </a:lnTo>
                      <a:lnTo>
                        <a:pt x="275" y="1017"/>
                      </a:lnTo>
                      <a:lnTo>
                        <a:pt x="278" y="1013"/>
                      </a:lnTo>
                      <a:lnTo>
                        <a:pt x="279" y="1003"/>
                      </a:lnTo>
                      <a:lnTo>
                        <a:pt x="270" y="1001"/>
                      </a:lnTo>
                      <a:lnTo>
                        <a:pt x="263" y="995"/>
                      </a:lnTo>
                      <a:lnTo>
                        <a:pt x="260" y="990"/>
                      </a:lnTo>
                      <a:lnTo>
                        <a:pt x="275" y="989"/>
                      </a:lnTo>
                      <a:lnTo>
                        <a:pt x="280" y="997"/>
                      </a:lnTo>
                      <a:lnTo>
                        <a:pt x="290" y="1005"/>
                      </a:lnTo>
                      <a:lnTo>
                        <a:pt x="294" y="1033"/>
                      </a:lnTo>
                      <a:lnTo>
                        <a:pt x="297" y="1033"/>
                      </a:lnTo>
                      <a:lnTo>
                        <a:pt x="303" y="1017"/>
                      </a:lnTo>
                      <a:lnTo>
                        <a:pt x="312" y="1002"/>
                      </a:lnTo>
                      <a:lnTo>
                        <a:pt x="324" y="990"/>
                      </a:lnTo>
                      <a:lnTo>
                        <a:pt x="330" y="981"/>
                      </a:lnTo>
                      <a:lnTo>
                        <a:pt x="351" y="971"/>
                      </a:lnTo>
                      <a:lnTo>
                        <a:pt x="350" y="964"/>
                      </a:lnTo>
                      <a:lnTo>
                        <a:pt x="365" y="970"/>
                      </a:lnTo>
                      <a:lnTo>
                        <a:pt x="371" y="969"/>
                      </a:lnTo>
                      <a:lnTo>
                        <a:pt x="377" y="962"/>
                      </a:lnTo>
                      <a:lnTo>
                        <a:pt x="389" y="954"/>
                      </a:lnTo>
                      <a:lnTo>
                        <a:pt x="400" y="968"/>
                      </a:lnTo>
                      <a:lnTo>
                        <a:pt x="405" y="970"/>
                      </a:lnTo>
                      <a:lnTo>
                        <a:pt x="405" y="984"/>
                      </a:lnTo>
                      <a:lnTo>
                        <a:pt x="400" y="995"/>
                      </a:lnTo>
                      <a:lnTo>
                        <a:pt x="394" y="1003"/>
                      </a:lnTo>
                      <a:lnTo>
                        <a:pt x="382" y="1008"/>
                      </a:lnTo>
                      <a:lnTo>
                        <a:pt x="373" y="1003"/>
                      </a:lnTo>
                      <a:lnTo>
                        <a:pt x="365" y="1003"/>
                      </a:lnTo>
                      <a:lnTo>
                        <a:pt x="365" y="1014"/>
                      </a:lnTo>
                      <a:lnTo>
                        <a:pt x="367" y="1021"/>
                      </a:lnTo>
                      <a:lnTo>
                        <a:pt x="372" y="1016"/>
                      </a:lnTo>
                      <a:lnTo>
                        <a:pt x="382" y="1019"/>
                      </a:lnTo>
                      <a:lnTo>
                        <a:pt x="387" y="1033"/>
                      </a:lnTo>
                      <a:lnTo>
                        <a:pt x="397" y="1052"/>
                      </a:lnTo>
                      <a:lnTo>
                        <a:pt x="396" y="1061"/>
                      </a:lnTo>
                      <a:lnTo>
                        <a:pt x="394" y="1065"/>
                      </a:lnTo>
                      <a:lnTo>
                        <a:pt x="400" y="1070"/>
                      </a:lnTo>
                      <a:lnTo>
                        <a:pt x="403" y="1077"/>
                      </a:lnTo>
                      <a:lnTo>
                        <a:pt x="404" y="1084"/>
                      </a:lnTo>
                      <a:lnTo>
                        <a:pt x="403" y="1098"/>
                      </a:lnTo>
                      <a:lnTo>
                        <a:pt x="394" y="1115"/>
                      </a:lnTo>
                      <a:lnTo>
                        <a:pt x="387" y="1125"/>
                      </a:lnTo>
                      <a:lnTo>
                        <a:pt x="380" y="1132"/>
                      </a:lnTo>
                      <a:lnTo>
                        <a:pt x="371" y="1135"/>
                      </a:lnTo>
                      <a:lnTo>
                        <a:pt x="360" y="1135"/>
                      </a:lnTo>
                      <a:lnTo>
                        <a:pt x="353" y="1140"/>
                      </a:lnTo>
                      <a:lnTo>
                        <a:pt x="344" y="1138"/>
                      </a:lnTo>
                      <a:lnTo>
                        <a:pt x="326" y="1143"/>
                      </a:lnTo>
                      <a:lnTo>
                        <a:pt x="322" y="1143"/>
                      </a:lnTo>
                      <a:lnTo>
                        <a:pt x="332" y="1132"/>
                      </a:lnTo>
                      <a:lnTo>
                        <a:pt x="330" y="1130"/>
                      </a:lnTo>
                      <a:lnTo>
                        <a:pt x="321" y="1131"/>
                      </a:lnTo>
                      <a:lnTo>
                        <a:pt x="317" y="1135"/>
                      </a:lnTo>
                      <a:lnTo>
                        <a:pt x="312" y="1147"/>
                      </a:lnTo>
                      <a:lnTo>
                        <a:pt x="303" y="1158"/>
                      </a:lnTo>
                      <a:lnTo>
                        <a:pt x="286" y="1174"/>
                      </a:lnTo>
                      <a:lnTo>
                        <a:pt x="280" y="1183"/>
                      </a:lnTo>
                      <a:lnTo>
                        <a:pt x="271" y="1186"/>
                      </a:lnTo>
                      <a:lnTo>
                        <a:pt x="260" y="1183"/>
                      </a:lnTo>
                      <a:lnTo>
                        <a:pt x="256" y="1179"/>
                      </a:lnTo>
                      <a:lnTo>
                        <a:pt x="240" y="1191"/>
                      </a:lnTo>
                      <a:lnTo>
                        <a:pt x="222" y="1197"/>
                      </a:lnTo>
                      <a:lnTo>
                        <a:pt x="219" y="1202"/>
                      </a:lnTo>
                      <a:lnTo>
                        <a:pt x="217" y="1207"/>
                      </a:lnTo>
                      <a:lnTo>
                        <a:pt x="220" y="1211"/>
                      </a:lnTo>
                      <a:lnTo>
                        <a:pt x="222" y="1219"/>
                      </a:lnTo>
                      <a:lnTo>
                        <a:pt x="219" y="1224"/>
                      </a:lnTo>
                      <a:lnTo>
                        <a:pt x="201" y="1221"/>
                      </a:lnTo>
                      <a:lnTo>
                        <a:pt x="190" y="1223"/>
                      </a:lnTo>
                      <a:lnTo>
                        <a:pt x="178" y="1237"/>
                      </a:lnTo>
                      <a:lnTo>
                        <a:pt x="174" y="1245"/>
                      </a:lnTo>
                      <a:lnTo>
                        <a:pt x="170" y="1243"/>
                      </a:lnTo>
                      <a:lnTo>
                        <a:pt x="162" y="1244"/>
                      </a:lnTo>
                      <a:lnTo>
                        <a:pt x="145" y="1266"/>
                      </a:lnTo>
                      <a:lnTo>
                        <a:pt x="142" y="1267"/>
                      </a:lnTo>
                      <a:lnTo>
                        <a:pt x="139" y="1271"/>
                      </a:lnTo>
                      <a:lnTo>
                        <a:pt x="138" y="1277"/>
                      </a:lnTo>
                      <a:lnTo>
                        <a:pt x="128" y="1299"/>
                      </a:lnTo>
                      <a:lnTo>
                        <a:pt x="127" y="1305"/>
                      </a:lnTo>
                      <a:lnTo>
                        <a:pt x="128" y="1323"/>
                      </a:lnTo>
                      <a:lnTo>
                        <a:pt x="125" y="1328"/>
                      </a:lnTo>
                      <a:lnTo>
                        <a:pt x="117" y="1330"/>
                      </a:lnTo>
                      <a:lnTo>
                        <a:pt x="111" y="1329"/>
                      </a:lnTo>
                      <a:lnTo>
                        <a:pt x="107" y="1330"/>
                      </a:lnTo>
                      <a:lnTo>
                        <a:pt x="107" y="1336"/>
                      </a:lnTo>
                      <a:lnTo>
                        <a:pt x="118" y="1345"/>
                      </a:lnTo>
                      <a:lnTo>
                        <a:pt x="115" y="1348"/>
                      </a:lnTo>
                      <a:lnTo>
                        <a:pt x="104" y="1351"/>
                      </a:lnTo>
                      <a:lnTo>
                        <a:pt x="102" y="1358"/>
                      </a:lnTo>
                      <a:lnTo>
                        <a:pt x="101" y="1366"/>
                      </a:lnTo>
                      <a:lnTo>
                        <a:pt x="104" y="1363"/>
                      </a:lnTo>
                      <a:lnTo>
                        <a:pt x="124" y="1360"/>
                      </a:lnTo>
                      <a:lnTo>
                        <a:pt x="131" y="1357"/>
                      </a:lnTo>
                      <a:lnTo>
                        <a:pt x="138" y="1351"/>
                      </a:lnTo>
                      <a:lnTo>
                        <a:pt x="156" y="1348"/>
                      </a:lnTo>
                      <a:lnTo>
                        <a:pt x="157" y="1352"/>
                      </a:lnTo>
                      <a:lnTo>
                        <a:pt x="151" y="1355"/>
                      </a:lnTo>
                      <a:lnTo>
                        <a:pt x="155" y="1358"/>
                      </a:lnTo>
                      <a:lnTo>
                        <a:pt x="134" y="1362"/>
                      </a:lnTo>
                      <a:lnTo>
                        <a:pt x="125" y="1366"/>
                      </a:lnTo>
                      <a:lnTo>
                        <a:pt x="119" y="1373"/>
                      </a:lnTo>
                      <a:lnTo>
                        <a:pt x="118" y="1378"/>
                      </a:lnTo>
                      <a:lnTo>
                        <a:pt x="133" y="1388"/>
                      </a:lnTo>
                      <a:lnTo>
                        <a:pt x="145" y="1378"/>
                      </a:lnTo>
                      <a:lnTo>
                        <a:pt x="151" y="1379"/>
                      </a:lnTo>
                      <a:lnTo>
                        <a:pt x="146" y="1385"/>
                      </a:lnTo>
                      <a:lnTo>
                        <a:pt x="144" y="1394"/>
                      </a:lnTo>
                      <a:lnTo>
                        <a:pt x="147" y="1405"/>
                      </a:lnTo>
                      <a:lnTo>
                        <a:pt x="151" y="1410"/>
                      </a:lnTo>
                      <a:lnTo>
                        <a:pt x="152" y="1417"/>
                      </a:lnTo>
                      <a:lnTo>
                        <a:pt x="156" y="1423"/>
                      </a:lnTo>
                      <a:lnTo>
                        <a:pt x="161" y="1427"/>
                      </a:lnTo>
                      <a:lnTo>
                        <a:pt x="165" y="1425"/>
                      </a:lnTo>
                      <a:lnTo>
                        <a:pt x="174" y="1411"/>
                      </a:lnTo>
                      <a:lnTo>
                        <a:pt x="176" y="1420"/>
                      </a:lnTo>
                      <a:lnTo>
                        <a:pt x="179" y="1422"/>
                      </a:lnTo>
                      <a:lnTo>
                        <a:pt x="193" y="1420"/>
                      </a:lnTo>
                      <a:lnTo>
                        <a:pt x="184" y="1436"/>
                      </a:lnTo>
                      <a:lnTo>
                        <a:pt x="197" y="1441"/>
                      </a:lnTo>
                      <a:lnTo>
                        <a:pt x="219" y="1446"/>
                      </a:lnTo>
                      <a:lnTo>
                        <a:pt x="230" y="1439"/>
                      </a:lnTo>
                      <a:lnTo>
                        <a:pt x="238" y="1439"/>
                      </a:lnTo>
                      <a:lnTo>
                        <a:pt x="242" y="1449"/>
                      </a:lnTo>
                      <a:lnTo>
                        <a:pt x="237" y="1457"/>
                      </a:lnTo>
                      <a:lnTo>
                        <a:pt x="220" y="1463"/>
                      </a:lnTo>
                      <a:lnTo>
                        <a:pt x="214" y="1474"/>
                      </a:lnTo>
                      <a:lnTo>
                        <a:pt x="203" y="1487"/>
                      </a:lnTo>
                      <a:lnTo>
                        <a:pt x="197" y="1497"/>
                      </a:lnTo>
                      <a:lnTo>
                        <a:pt x="194" y="1506"/>
                      </a:lnTo>
                      <a:lnTo>
                        <a:pt x="194" y="1514"/>
                      </a:lnTo>
                      <a:lnTo>
                        <a:pt x="204" y="1533"/>
                      </a:lnTo>
                      <a:lnTo>
                        <a:pt x="209" y="1534"/>
                      </a:lnTo>
                      <a:lnTo>
                        <a:pt x="216" y="1529"/>
                      </a:lnTo>
                      <a:lnTo>
                        <a:pt x="224" y="1527"/>
                      </a:lnTo>
                      <a:lnTo>
                        <a:pt x="226" y="1531"/>
                      </a:lnTo>
                      <a:lnTo>
                        <a:pt x="222" y="1535"/>
                      </a:lnTo>
                      <a:lnTo>
                        <a:pt x="224" y="1538"/>
                      </a:lnTo>
                      <a:lnTo>
                        <a:pt x="237" y="1538"/>
                      </a:lnTo>
                      <a:lnTo>
                        <a:pt x="235" y="1540"/>
                      </a:lnTo>
                      <a:lnTo>
                        <a:pt x="222" y="1541"/>
                      </a:lnTo>
                      <a:lnTo>
                        <a:pt x="215" y="1546"/>
                      </a:lnTo>
                      <a:lnTo>
                        <a:pt x="220" y="1554"/>
                      </a:lnTo>
                      <a:lnTo>
                        <a:pt x="232" y="1563"/>
                      </a:lnTo>
                      <a:lnTo>
                        <a:pt x="238" y="1563"/>
                      </a:lnTo>
                      <a:lnTo>
                        <a:pt x="243" y="1566"/>
                      </a:lnTo>
                      <a:lnTo>
                        <a:pt x="248" y="1565"/>
                      </a:lnTo>
                      <a:lnTo>
                        <a:pt x="254" y="1568"/>
                      </a:lnTo>
                      <a:lnTo>
                        <a:pt x="262" y="1567"/>
                      </a:lnTo>
                      <a:lnTo>
                        <a:pt x="269" y="1571"/>
                      </a:lnTo>
                      <a:lnTo>
                        <a:pt x="276" y="1571"/>
                      </a:lnTo>
                      <a:lnTo>
                        <a:pt x="278" y="1565"/>
                      </a:lnTo>
                      <a:lnTo>
                        <a:pt x="285" y="1559"/>
                      </a:lnTo>
                      <a:lnTo>
                        <a:pt x="301" y="1536"/>
                      </a:lnTo>
                      <a:lnTo>
                        <a:pt x="307" y="1519"/>
                      </a:lnTo>
                      <a:lnTo>
                        <a:pt x="313" y="1517"/>
                      </a:lnTo>
                      <a:lnTo>
                        <a:pt x="312" y="1512"/>
                      </a:lnTo>
                      <a:lnTo>
                        <a:pt x="305" y="1507"/>
                      </a:lnTo>
                      <a:lnTo>
                        <a:pt x="301" y="1496"/>
                      </a:lnTo>
                      <a:lnTo>
                        <a:pt x="318" y="1468"/>
                      </a:lnTo>
                      <a:lnTo>
                        <a:pt x="334" y="1457"/>
                      </a:lnTo>
                      <a:lnTo>
                        <a:pt x="342" y="1447"/>
                      </a:lnTo>
                      <a:lnTo>
                        <a:pt x="348" y="1442"/>
                      </a:lnTo>
                      <a:lnTo>
                        <a:pt x="361" y="1441"/>
                      </a:lnTo>
                      <a:lnTo>
                        <a:pt x="328" y="1471"/>
                      </a:lnTo>
                      <a:lnTo>
                        <a:pt x="312" y="1495"/>
                      </a:lnTo>
                      <a:lnTo>
                        <a:pt x="311" y="1501"/>
                      </a:lnTo>
                      <a:lnTo>
                        <a:pt x="312" y="1504"/>
                      </a:lnTo>
                      <a:lnTo>
                        <a:pt x="318" y="1509"/>
                      </a:lnTo>
                      <a:lnTo>
                        <a:pt x="321" y="1519"/>
                      </a:lnTo>
                      <a:lnTo>
                        <a:pt x="322" y="1528"/>
                      </a:lnTo>
                      <a:lnTo>
                        <a:pt x="326" y="1538"/>
                      </a:lnTo>
                      <a:lnTo>
                        <a:pt x="333" y="1546"/>
                      </a:lnTo>
                      <a:lnTo>
                        <a:pt x="343" y="1576"/>
                      </a:lnTo>
                      <a:lnTo>
                        <a:pt x="349" y="1583"/>
                      </a:lnTo>
                      <a:lnTo>
                        <a:pt x="349" y="1589"/>
                      </a:lnTo>
                      <a:lnTo>
                        <a:pt x="338" y="1604"/>
                      </a:lnTo>
                      <a:lnTo>
                        <a:pt x="337" y="1608"/>
                      </a:lnTo>
                      <a:lnTo>
                        <a:pt x="333" y="1609"/>
                      </a:lnTo>
                      <a:lnTo>
                        <a:pt x="332" y="1617"/>
                      </a:lnTo>
                      <a:lnTo>
                        <a:pt x="338" y="1631"/>
                      </a:lnTo>
                      <a:lnTo>
                        <a:pt x="343" y="1627"/>
                      </a:lnTo>
                      <a:lnTo>
                        <a:pt x="350" y="1627"/>
                      </a:lnTo>
                      <a:lnTo>
                        <a:pt x="356" y="1631"/>
                      </a:lnTo>
                      <a:lnTo>
                        <a:pt x="351" y="1633"/>
                      </a:lnTo>
                      <a:lnTo>
                        <a:pt x="345" y="1641"/>
                      </a:lnTo>
                      <a:lnTo>
                        <a:pt x="346" y="1657"/>
                      </a:lnTo>
                      <a:lnTo>
                        <a:pt x="351" y="1657"/>
                      </a:lnTo>
                      <a:lnTo>
                        <a:pt x="355" y="1660"/>
                      </a:lnTo>
                      <a:lnTo>
                        <a:pt x="351" y="1662"/>
                      </a:lnTo>
                      <a:lnTo>
                        <a:pt x="342" y="1673"/>
                      </a:lnTo>
                      <a:lnTo>
                        <a:pt x="333" y="1673"/>
                      </a:lnTo>
                      <a:lnTo>
                        <a:pt x="326" y="1680"/>
                      </a:lnTo>
                      <a:lnTo>
                        <a:pt x="345" y="1683"/>
                      </a:lnTo>
                      <a:lnTo>
                        <a:pt x="357" y="1676"/>
                      </a:lnTo>
                      <a:lnTo>
                        <a:pt x="366" y="1664"/>
                      </a:lnTo>
                      <a:lnTo>
                        <a:pt x="373" y="1662"/>
                      </a:lnTo>
                      <a:lnTo>
                        <a:pt x="388" y="1649"/>
                      </a:lnTo>
                      <a:lnTo>
                        <a:pt x="399" y="1649"/>
                      </a:lnTo>
                      <a:lnTo>
                        <a:pt x="413" y="1637"/>
                      </a:lnTo>
                      <a:lnTo>
                        <a:pt x="426" y="1611"/>
                      </a:lnTo>
                      <a:lnTo>
                        <a:pt x="429" y="1620"/>
                      </a:lnTo>
                      <a:lnTo>
                        <a:pt x="429" y="1630"/>
                      </a:lnTo>
                      <a:lnTo>
                        <a:pt x="425" y="1635"/>
                      </a:lnTo>
                      <a:lnTo>
                        <a:pt x="425" y="1642"/>
                      </a:lnTo>
                      <a:lnTo>
                        <a:pt x="426" y="1648"/>
                      </a:lnTo>
                      <a:lnTo>
                        <a:pt x="432" y="1654"/>
                      </a:lnTo>
                      <a:lnTo>
                        <a:pt x="436" y="1653"/>
                      </a:lnTo>
                      <a:lnTo>
                        <a:pt x="440" y="1659"/>
                      </a:lnTo>
                      <a:lnTo>
                        <a:pt x="446" y="1662"/>
                      </a:lnTo>
                      <a:lnTo>
                        <a:pt x="456" y="1653"/>
                      </a:lnTo>
                      <a:lnTo>
                        <a:pt x="458" y="1648"/>
                      </a:lnTo>
                      <a:lnTo>
                        <a:pt x="461" y="1652"/>
                      </a:lnTo>
                      <a:lnTo>
                        <a:pt x="466" y="1652"/>
                      </a:lnTo>
                      <a:lnTo>
                        <a:pt x="464" y="1658"/>
                      </a:lnTo>
                      <a:lnTo>
                        <a:pt x="470" y="1662"/>
                      </a:lnTo>
                      <a:lnTo>
                        <a:pt x="477" y="1670"/>
                      </a:lnTo>
                      <a:lnTo>
                        <a:pt x="491" y="1699"/>
                      </a:lnTo>
                      <a:lnTo>
                        <a:pt x="498" y="1703"/>
                      </a:lnTo>
                      <a:lnTo>
                        <a:pt x="501" y="1702"/>
                      </a:lnTo>
                      <a:lnTo>
                        <a:pt x="509" y="1694"/>
                      </a:lnTo>
                      <a:lnTo>
                        <a:pt x="509" y="1678"/>
                      </a:lnTo>
                      <a:lnTo>
                        <a:pt x="504" y="1668"/>
                      </a:lnTo>
                      <a:lnTo>
                        <a:pt x="506" y="1664"/>
                      </a:lnTo>
                      <a:lnTo>
                        <a:pt x="511" y="1654"/>
                      </a:lnTo>
                      <a:lnTo>
                        <a:pt x="520" y="1647"/>
                      </a:lnTo>
                      <a:lnTo>
                        <a:pt x="522" y="1641"/>
                      </a:lnTo>
                      <a:lnTo>
                        <a:pt x="526" y="1640"/>
                      </a:lnTo>
                      <a:lnTo>
                        <a:pt x="526" y="1647"/>
                      </a:lnTo>
                      <a:lnTo>
                        <a:pt x="522" y="1660"/>
                      </a:lnTo>
                      <a:lnTo>
                        <a:pt x="538" y="1676"/>
                      </a:lnTo>
                      <a:lnTo>
                        <a:pt x="548" y="1679"/>
                      </a:lnTo>
                      <a:lnTo>
                        <a:pt x="572" y="1667"/>
                      </a:lnTo>
                      <a:lnTo>
                        <a:pt x="590" y="1653"/>
                      </a:lnTo>
                      <a:lnTo>
                        <a:pt x="607" y="1636"/>
                      </a:lnTo>
                      <a:lnTo>
                        <a:pt x="619" y="1629"/>
                      </a:lnTo>
                      <a:lnTo>
                        <a:pt x="620" y="1632"/>
                      </a:lnTo>
                      <a:lnTo>
                        <a:pt x="606" y="1658"/>
                      </a:lnTo>
                      <a:lnTo>
                        <a:pt x="599" y="1663"/>
                      </a:lnTo>
                      <a:lnTo>
                        <a:pt x="603" y="1664"/>
                      </a:lnTo>
                      <a:lnTo>
                        <a:pt x="603" y="1667"/>
                      </a:lnTo>
                      <a:lnTo>
                        <a:pt x="595" y="1679"/>
                      </a:lnTo>
                      <a:lnTo>
                        <a:pt x="584" y="1686"/>
                      </a:lnTo>
                      <a:lnTo>
                        <a:pt x="579" y="1713"/>
                      </a:lnTo>
                      <a:lnTo>
                        <a:pt x="588" y="1714"/>
                      </a:lnTo>
                      <a:lnTo>
                        <a:pt x="575" y="1729"/>
                      </a:lnTo>
                      <a:lnTo>
                        <a:pt x="570" y="1760"/>
                      </a:lnTo>
                      <a:lnTo>
                        <a:pt x="569" y="1775"/>
                      </a:lnTo>
                      <a:lnTo>
                        <a:pt x="566" y="1783"/>
                      </a:lnTo>
                      <a:lnTo>
                        <a:pt x="560" y="1792"/>
                      </a:lnTo>
                      <a:lnTo>
                        <a:pt x="549" y="1814"/>
                      </a:lnTo>
                      <a:lnTo>
                        <a:pt x="545" y="1810"/>
                      </a:lnTo>
                      <a:lnTo>
                        <a:pt x="541" y="1812"/>
                      </a:lnTo>
                      <a:lnTo>
                        <a:pt x="538" y="1819"/>
                      </a:lnTo>
                      <a:lnTo>
                        <a:pt x="525" y="1837"/>
                      </a:lnTo>
                      <a:lnTo>
                        <a:pt x="522" y="1837"/>
                      </a:lnTo>
                      <a:lnTo>
                        <a:pt x="518" y="1846"/>
                      </a:lnTo>
                      <a:lnTo>
                        <a:pt x="516" y="1858"/>
                      </a:lnTo>
                      <a:lnTo>
                        <a:pt x="512" y="1866"/>
                      </a:lnTo>
                      <a:lnTo>
                        <a:pt x="506" y="1863"/>
                      </a:lnTo>
                      <a:lnTo>
                        <a:pt x="502" y="1867"/>
                      </a:lnTo>
                      <a:lnTo>
                        <a:pt x="498" y="1863"/>
                      </a:lnTo>
                      <a:lnTo>
                        <a:pt x="484" y="1877"/>
                      </a:lnTo>
                      <a:lnTo>
                        <a:pt x="472" y="1879"/>
                      </a:lnTo>
                      <a:lnTo>
                        <a:pt x="456" y="1891"/>
                      </a:lnTo>
                      <a:lnTo>
                        <a:pt x="451" y="1890"/>
                      </a:lnTo>
                      <a:lnTo>
                        <a:pt x="431" y="1910"/>
                      </a:lnTo>
                      <a:lnTo>
                        <a:pt x="423" y="1925"/>
                      </a:lnTo>
                      <a:lnTo>
                        <a:pt x="416" y="1932"/>
                      </a:lnTo>
                      <a:lnTo>
                        <a:pt x="414" y="1939"/>
                      </a:lnTo>
                      <a:lnTo>
                        <a:pt x="412" y="1952"/>
                      </a:lnTo>
                      <a:lnTo>
                        <a:pt x="410" y="1953"/>
                      </a:lnTo>
                      <a:lnTo>
                        <a:pt x="424" y="1958"/>
                      </a:lnTo>
                      <a:lnTo>
                        <a:pt x="427" y="1964"/>
                      </a:lnTo>
                      <a:lnTo>
                        <a:pt x="418" y="1963"/>
                      </a:lnTo>
                      <a:lnTo>
                        <a:pt x="412" y="1958"/>
                      </a:lnTo>
                      <a:lnTo>
                        <a:pt x="404" y="1955"/>
                      </a:lnTo>
                      <a:lnTo>
                        <a:pt x="403" y="1960"/>
                      </a:lnTo>
                      <a:lnTo>
                        <a:pt x="399" y="1963"/>
                      </a:lnTo>
                      <a:lnTo>
                        <a:pt x="394" y="1960"/>
                      </a:lnTo>
                      <a:lnTo>
                        <a:pt x="389" y="1953"/>
                      </a:lnTo>
                      <a:lnTo>
                        <a:pt x="393" y="1948"/>
                      </a:lnTo>
                      <a:lnTo>
                        <a:pt x="393" y="1943"/>
                      </a:lnTo>
                      <a:lnTo>
                        <a:pt x="383" y="1945"/>
                      </a:lnTo>
                      <a:lnTo>
                        <a:pt x="375" y="1942"/>
                      </a:lnTo>
                      <a:lnTo>
                        <a:pt x="370" y="1943"/>
                      </a:lnTo>
                      <a:lnTo>
                        <a:pt x="365" y="1947"/>
                      </a:lnTo>
                      <a:lnTo>
                        <a:pt x="349" y="1953"/>
                      </a:lnTo>
                      <a:lnTo>
                        <a:pt x="326" y="1968"/>
                      </a:lnTo>
                      <a:lnTo>
                        <a:pt x="310" y="1982"/>
                      </a:lnTo>
                      <a:lnTo>
                        <a:pt x="303" y="1992"/>
                      </a:lnTo>
                      <a:lnTo>
                        <a:pt x="301" y="1995"/>
                      </a:lnTo>
                      <a:lnTo>
                        <a:pt x="300" y="1997"/>
                      </a:lnTo>
                      <a:lnTo>
                        <a:pt x="300" y="2006"/>
                      </a:lnTo>
                      <a:lnTo>
                        <a:pt x="286" y="2013"/>
                      </a:lnTo>
                      <a:lnTo>
                        <a:pt x="286" y="2018"/>
                      </a:lnTo>
                      <a:lnTo>
                        <a:pt x="281" y="2022"/>
                      </a:lnTo>
                      <a:lnTo>
                        <a:pt x="276" y="2018"/>
                      </a:lnTo>
                      <a:lnTo>
                        <a:pt x="274" y="2018"/>
                      </a:lnTo>
                      <a:lnTo>
                        <a:pt x="270" y="2022"/>
                      </a:lnTo>
                      <a:lnTo>
                        <a:pt x="263" y="2026"/>
                      </a:lnTo>
                      <a:lnTo>
                        <a:pt x="258" y="2028"/>
                      </a:lnTo>
                      <a:lnTo>
                        <a:pt x="252" y="2031"/>
                      </a:lnTo>
                      <a:lnTo>
                        <a:pt x="252" y="2033"/>
                      </a:lnTo>
                      <a:lnTo>
                        <a:pt x="257" y="2033"/>
                      </a:lnTo>
                      <a:lnTo>
                        <a:pt x="260" y="2042"/>
                      </a:lnTo>
                      <a:lnTo>
                        <a:pt x="259" y="2054"/>
                      </a:lnTo>
                      <a:lnTo>
                        <a:pt x="263" y="2054"/>
                      </a:lnTo>
                      <a:lnTo>
                        <a:pt x="269" y="2050"/>
                      </a:lnTo>
                      <a:lnTo>
                        <a:pt x="271" y="2044"/>
                      </a:lnTo>
                      <a:lnTo>
                        <a:pt x="269" y="2031"/>
                      </a:lnTo>
                      <a:lnTo>
                        <a:pt x="274" y="2031"/>
                      </a:lnTo>
                      <a:lnTo>
                        <a:pt x="278" y="2040"/>
                      </a:lnTo>
                      <a:lnTo>
                        <a:pt x="284" y="2045"/>
                      </a:lnTo>
                      <a:lnTo>
                        <a:pt x="301" y="2038"/>
                      </a:lnTo>
                      <a:lnTo>
                        <a:pt x="297" y="2019"/>
                      </a:lnTo>
                      <a:lnTo>
                        <a:pt x="299" y="2017"/>
                      </a:lnTo>
                      <a:lnTo>
                        <a:pt x="305" y="2023"/>
                      </a:lnTo>
                      <a:lnTo>
                        <a:pt x="307" y="2028"/>
                      </a:lnTo>
                      <a:lnTo>
                        <a:pt x="306" y="2034"/>
                      </a:lnTo>
                      <a:lnTo>
                        <a:pt x="312" y="2034"/>
                      </a:lnTo>
                      <a:lnTo>
                        <a:pt x="316" y="2036"/>
                      </a:lnTo>
                      <a:lnTo>
                        <a:pt x="322" y="2033"/>
                      </a:lnTo>
                      <a:lnTo>
                        <a:pt x="324" y="2029"/>
                      </a:lnTo>
                      <a:lnTo>
                        <a:pt x="328" y="2031"/>
                      </a:lnTo>
                      <a:lnTo>
                        <a:pt x="332" y="2028"/>
                      </a:lnTo>
                      <a:lnTo>
                        <a:pt x="334" y="2020"/>
                      </a:lnTo>
                      <a:lnTo>
                        <a:pt x="342" y="2013"/>
                      </a:lnTo>
                      <a:lnTo>
                        <a:pt x="344" y="2001"/>
                      </a:lnTo>
                      <a:lnTo>
                        <a:pt x="349" y="1987"/>
                      </a:lnTo>
                      <a:lnTo>
                        <a:pt x="356" y="1982"/>
                      </a:lnTo>
                      <a:lnTo>
                        <a:pt x="364" y="1981"/>
                      </a:lnTo>
                      <a:lnTo>
                        <a:pt x="365" y="1992"/>
                      </a:lnTo>
                      <a:lnTo>
                        <a:pt x="357" y="2001"/>
                      </a:lnTo>
                      <a:lnTo>
                        <a:pt x="360" y="2006"/>
                      </a:lnTo>
                      <a:lnTo>
                        <a:pt x="373" y="2002"/>
                      </a:lnTo>
                      <a:lnTo>
                        <a:pt x="388" y="1993"/>
                      </a:lnTo>
                      <a:lnTo>
                        <a:pt x="402" y="1996"/>
                      </a:lnTo>
                      <a:lnTo>
                        <a:pt x="402" y="1990"/>
                      </a:lnTo>
                      <a:lnTo>
                        <a:pt x="404" y="1988"/>
                      </a:lnTo>
                      <a:lnTo>
                        <a:pt x="405" y="1983"/>
                      </a:lnTo>
                      <a:lnTo>
                        <a:pt x="413" y="1991"/>
                      </a:lnTo>
                      <a:lnTo>
                        <a:pt x="418" y="1982"/>
                      </a:lnTo>
                      <a:lnTo>
                        <a:pt x="419" y="1980"/>
                      </a:lnTo>
                      <a:lnTo>
                        <a:pt x="423" y="1976"/>
                      </a:lnTo>
                      <a:lnTo>
                        <a:pt x="432" y="1975"/>
                      </a:lnTo>
                      <a:lnTo>
                        <a:pt x="436" y="1969"/>
                      </a:lnTo>
                      <a:lnTo>
                        <a:pt x="441" y="1966"/>
                      </a:lnTo>
                      <a:lnTo>
                        <a:pt x="446" y="1966"/>
                      </a:lnTo>
                      <a:lnTo>
                        <a:pt x="450" y="1961"/>
                      </a:lnTo>
                      <a:lnTo>
                        <a:pt x="457" y="1961"/>
                      </a:lnTo>
                      <a:lnTo>
                        <a:pt x="459" y="1968"/>
                      </a:lnTo>
                      <a:lnTo>
                        <a:pt x="459" y="1979"/>
                      </a:lnTo>
                      <a:lnTo>
                        <a:pt x="458" y="1986"/>
                      </a:lnTo>
                      <a:lnTo>
                        <a:pt x="459" y="1987"/>
                      </a:lnTo>
                      <a:lnTo>
                        <a:pt x="468" y="1969"/>
                      </a:lnTo>
                      <a:lnTo>
                        <a:pt x="470" y="1955"/>
                      </a:lnTo>
                      <a:lnTo>
                        <a:pt x="473" y="1958"/>
                      </a:lnTo>
                      <a:lnTo>
                        <a:pt x="478" y="1958"/>
                      </a:lnTo>
                      <a:lnTo>
                        <a:pt x="495" y="1954"/>
                      </a:lnTo>
                      <a:lnTo>
                        <a:pt x="506" y="1945"/>
                      </a:lnTo>
                      <a:lnTo>
                        <a:pt x="512" y="1945"/>
                      </a:lnTo>
                      <a:lnTo>
                        <a:pt x="516" y="1941"/>
                      </a:lnTo>
                      <a:lnTo>
                        <a:pt x="515" y="1931"/>
                      </a:lnTo>
                      <a:lnTo>
                        <a:pt x="515" y="1925"/>
                      </a:lnTo>
                      <a:lnTo>
                        <a:pt x="506" y="1922"/>
                      </a:lnTo>
                      <a:lnTo>
                        <a:pt x="498" y="1915"/>
                      </a:lnTo>
                      <a:lnTo>
                        <a:pt x="493" y="1907"/>
                      </a:lnTo>
                      <a:lnTo>
                        <a:pt x="490" y="1898"/>
                      </a:lnTo>
                      <a:lnTo>
                        <a:pt x="495" y="1898"/>
                      </a:lnTo>
                      <a:lnTo>
                        <a:pt x="499" y="1909"/>
                      </a:lnTo>
                      <a:lnTo>
                        <a:pt x="504" y="1915"/>
                      </a:lnTo>
                      <a:lnTo>
                        <a:pt x="513" y="1916"/>
                      </a:lnTo>
                      <a:lnTo>
                        <a:pt x="528" y="1902"/>
                      </a:lnTo>
                      <a:lnTo>
                        <a:pt x="538" y="1899"/>
                      </a:lnTo>
                      <a:lnTo>
                        <a:pt x="556" y="1899"/>
                      </a:lnTo>
                      <a:lnTo>
                        <a:pt x="560" y="1890"/>
                      </a:lnTo>
                      <a:lnTo>
                        <a:pt x="558" y="1889"/>
                      </a:lnTo>
                      <a:lnTo>
                        <a:pt x="548" y="1891"/>
                      </a:lnTo>
                      <a:lnTo>
                        <a:pt x="552" y="1886"/>
                      </a:lnTo>
                      <a:lnTo>
                        <a:pt x="564" y="1879"/>
                      </a:lnTo>
                      <a:lnTo>
                        <a:pt x="569" y="1884"/>
                      </a:lnTo>
                      <a:lnTo>
                        <a:pt x="577" y="1884"/>
                      </a:lnTo>
                      <a:lnTo>
                        <a:pt x="576" y="1872"/>
                      </a:lnTo>
                      <a:lnTo>
                        <a:pt x="577" y="1864"/>
                      </a:lnTo>
                      <a:lnTo>
                        <a:pt x="584" y="1862"/>
                      </a:lnTo>
                      <a:lnTo>
                        <a:pt x="596" y="1867"/>
                      </a:lnTo>
                      <a:lnTo>
                        <a:pt x="609" y="1855"/>
                      </a:lnTo>
                      <a:lnTo>
                        <a:pt x="611" y="1850"/>
                      </a:lnTo>
                      <a:lnTo>
                        <a:pt x="615" y="1851"/>
                      </a:lnTo>
                      <a:lnTo>
                        <a:pt x="618" y="1848"/>
                      </a:lnTo>
                      <a:lnTo>
                        <a:pt x="619" y="1843"/>
                      </a:lnTo>
                      <a:lnTo>
                        <a:pt x="625" y="1847"/>
                      </a:lnTo>
                      <a:lnTo>
                        <a:pt x="627" y="1843"/>
                      </a:lnTo>
                      <a:lnTo>
                        <a:pt x="634" y="1839"/>
                      </a:lnTo>
                      <a:lnTo>
                        <a:pt x="639" y="1831"/>
                      </a:lnTo>
                      <a:lnTo>
                        <a:pt x="639" y="1818"/>
                      </a:lnTo>
                      <a:lnTo>
                        <a:pt x="633" y="1818"/>
                      </a:lnTo>
                      <a:lnTo>
                        <a:pt x="630" y="1815"/>
                      </a:lnTo>
                      <a:lnTo>
                        <a:pt x="635" y="1809"/>
                      </a:lnTo>
                      <a:lnTo>
                        <a:pt x="652" y="1797"/>
                      </a:lnTo>
                      <a:lnTo>
                        <a:pt x="655" y="1800"/>
                      </a:lnTo>
                      <a:lnTo>
                        <a:pt x="658" y="1788"/>
                      </a:lnTo>
                      <a:lnTo>
                        <a:pt x="672" y="1788"/>
                      </a:lnTo>
                      <a:lnTo>
                        <a:pt x="673" y="1783"/>
                      </a:lnTo>
                      <a:lnTo>
                        <a:pt x="676" y="1778"/>
                      </a:lnTo>
                      <a:lnTo>
                        <a:pt x="677" y="1770"/>
                      </a:lnTo>
                      <a:lnTo>
                        <a:pt x="684" y="1770"/>
                      </a:lnTo>
                      <a:lnTo>
                        <a:pt x="693" y="1775"/>
                      </a:lnTo>
                      <a:lnTo>
                        <a:pt x="698" y="1764"/>
                      </a:lnTo>
                      <a:lnTo>
                        <a:pt x="701" y="1762"/>
                      </a:lnTo>
                      <a:lnTo>
                        <a:pt x="708" y="1757"/>
                      </a:lnTo>
                      <a:lnTo>
                        <a:pt x="712" y="1751"/>
                      </a:lnTo>
                      <a:lnTo>
                        <a:pt x="714" y="1746"/>
                      </a:lnTo>
                      <a:lnTo>
                        <a:pt x="726" y="1742"/>
                      </a:lnTo>
                      <a:lnTo>
                        <a:pt x="740" y="1739"/>
                      </a:lnTo>
                      <a:lnTo>
                        <a:pt x="746" y="1729"/>
                      </a:lnTo>
                      <a:lnTo>
                        <a:pt x="752" y="1732"/>
                      </a:lnTo>
                      <a:lnTo>
                        <a:pt x="763" y="1726"/>
                      </a:lnTo>
                      <a:lnTo>
                        <a:pt x="764" y="1717"/>
                      </a:lnTo>
                      <a:lnTo>
                        <a:pt x="757" y="1712"/>
                      </a:lnTo>
                      <a:lnTo>
                        <a:pt x="767" y="1707"/>
                      </a:lnTo>
                      <a:lnTo>
                        <a:pt x="767" y="1703"/>
                      </a:lnTo>
                      <a:lnTo>
                        <a:pt x="765" y="1699"/>
                      </a:lnTo>
                      <a:lnTo>
                        <a:pt x="767" y="1692"/>
                      </a:lnTo>
                      <a:lnTo>
                        <a:pt x="773" y="1691"/>
                      </a:lnTo>
                      <a:lnTo>
                        <a:pt x="779" y="1681"/>
                      </a:lnTo>
                      <a:lnTo>
                        <a:pt x="796" y="1675"/>
                      </a:lnTo>
                      <a:lnTo>
                        <a:pt x="803" y="1668"/>
                      </a:lnTo>
                      <a:lnTo>
                        <a:pt x="805" y="1660"/>
                      </a:lnTo>
                      <a:lnTo>
                        <a:pt x="805" y="1653"/>
                      </a:lnTo>
                      <a:lnTo>
                        <a:pt x="801" y="1649"/>
                      </a:lnTo>
                      <a:lnTo>
                        <a:pt x="787" y="1642"/>
                      </a:lnTo>
                      <a:lnTo>
                        <a:pt x="785" y="1637"/>
                      </a:lnTo>
                      <a:lnTo>
                        <a:pt x="776" y="1633"/>
                      </a:lnTo>
                      <a:lnTo>
                        <a:pt x="762" y="1638"/>
                      </a:lnTo>
                      <a:lnTo>
                        <a:pt x="757" y="1636"/>
                      </a:lnTo>
                      <a:lnTo>
                        <a:pt x="765" y="1605"/>
                      </a:lnTo>
                      <a:lnTo>
                        <a:pt x="765" y="1600"/>
                      </a:lnTo>
                      <a:lnTo>
                        <a:pt x="779" y="1598"/>
                      </a:lnTo>
                      <a:lnTo>
                        <a:pt x="785" y="1592"/>
                      </a:lnTo>
                      <a:lnTo>
                        <a:pt x="785" y="1586"/>
                      </a:lnTo>
                      <a:lnTo>
                        <a:pt x="791" y="1582"/>
                      </a:lnTo>
                      <a:lnTo>
                        <a:pt x="791" y="1574"/>
                      </a:lnTo>
                      <a:lnTo>
                        <a:pt x="790" y="1566"/>
                      </a:lnTo>
                      <a:lnTo>
                        <a:pt x="795" y="1570"/>
                      </a:lnTo>
                      <a:lnTo>
                        <a:pt x="797" y="1561"/>
                      </a:lnTo>
                      <a:lnTo>
                        <a:pt x="805" y="1559"/>
                      </a:lnTo>
                      <a:lnTo>
                        <a:pt x="805" y="1568"/>
                      </a:lnTo>
                      <a:lnTo>
                        <a:pt x="816" y="1566"/>
                      </a:lnTo>
                      <a:lnTo>
                        <a:pt x="822" y="1561"/>
                      </a:lnTo>
                      <a:lnTo>
                        <a:pt x="822" y="1554"/>
                      </a:lnTo>
                      <a:lnTo>
                        <a:pt x="812" y="1550"/>
                      </a:lnTo>
                      <a:lnTo>
                        <a:pt x="818" y="1546"/>
                      </a:lnTo>
                      <a:lnTo>
                        <a:pt x="834" y="1545"/>
                      </a:lnTo>
                      <a:lnTo>
                        <a:pt x="843" y="1533"/>
                      </a:lnTo>
                      <a:lnTo>
                        <a:pt x="843" y="1525"/>
                      </a:lnTo>
                      <a:lnTo>
                        <a:pt x="840" y="1519"/>
                      </a:lnTo>
                      <a:lnTo>
                        <a:pt x="821" y="1502"/>
                      </a:lnTo>
                      <a:lnTo>
                        <a:pt x="827" y="1501"/>
                      </a:lnTo>
                      <a:lnTo>
                        <a:pt x="833" y="1508"/>
                      </a:lnTo>
                      <a:lnTo>
                        <a:pt x="846" y="1508"/>
                      </a:lnTo>
                      <a:lnTo>
                        <a:pt x="864" y="1490"/>
                      </a:lnTo>
                      <a:lnTo>
                        <a:pt x="870" y="1470"/>
                      </a:lnTo>
                      <a:lnTo>
                        <a:pt x="889" y="1447"/>
                      </a:lnTo>
                      <a:lnTo>
                        <a:pt x="892" y="1433"/>
                      </a:lnTo>
                      <a:lnTo>
                        <a:pt x="925" y="1415"/>
                      </a:lnTo>
                      <a:lnTo>
                        <a:pt x="950" y="1390"/>
                      </a:lnTo>
                      <a:lnTo>
                        <a:pt x="950" y="1383"/>
                      </a:lnTo>
                      <a:lnTo>
                        <a:pt x="948" y="1374"/>
                      </a:lnTo>
                      <a:lnTo>
                        <a:pt x="950" y="1362"/>
                      </a:lnTo>
                      <a:lnTo>
                        <a:pt x="953" y="1353"/>
                      </a:lnTo>
                      <a:lnTo>
                        <a:pt x="959" y="1342"/>
                      </a:lnTo>
                      <a:lnTo>
                        <a:pt x="973" y="1305"/>
                      </a:lnTo>
                      <a:lnTo>
                        <a:pt x="974" y="1296"/>
                      </a:lnTo>
                      <a:lnTo>
                        <a:pt x="974" y="1287"/>
                      </a:lnTo>
                      <a:lnTo>
                        <a:pt x="977" y="1276"/>
                      </a:lnTo>
                      <a:lnTo>
                        <a:pt x="982" y="1278"/>
                      </a:lnTo>
                      <a:lnTo>
                        <a:pt x="983" y="1287"/>
                      </a:lnTo>
                      <a:lnTo>
                        <a:pt x="978" y="1329"/>
                      </a:lnTo>
                      <a:lnTo>
                        <a:pt x="973" y="1342"/>
                      </a:lnTo>
                      <a:lnTo>
                        <a:pt x="961" y="1364"/>
                      </a:lnTo>
                      <a:lnTo>
                        <a:pt x="957" y="1378"/>
                      </a:lnTo>
                      <a:lnTo>
                        <a:pt x="957" y="1390"/>
                      </a:lnTo>
                      <a:lnTo>
                        <a:pt x="962" y="1395"/>
                      </a:lnTo>
                      <a:lnTo>
                        <a:pt x="983" y="1394"/>
                      </a:lnTo>
                      <a:lnTo>
                        <a:pt x="1002" y="1373"/>
                      </a:lnTo>
                      <a:lnTo>
                        <a:pt x="1017" y="1366"/>
                      </a:lnTo>
                      <a:lnTo>
                        <a:pt x="1027" y="1364"/>
                      </a:lnTo>
                      <a:lnTo>
                        <a:pt x="1018" y="1374"/>
                      </a:lnTo>
                      <a:lnTo>
                        <a:pt x="1011" y="1378"/>
                      </a:lnTo>
                      <a:lnTo>
                        <a:pt x="1001" y="1385"/>
                      </a:lnTo>
                      <a:lnTo>
                        <a:pt x="996" y="1395"/>
                      </a:lnTo>
                      <a:lnTo>
                        <a:pt x="988" y="1401"/>
                      </a:lnTo>
                      <a:lnTo>
                        <a:pt x="988" y="1411"/>
                      </a:lnTo>
                      <a:lnTo>
                        <a:pt x="995" y="1418"/>
                      </a:lnTo>
                      <a:lnTo>
                        <a:pt x="1021" y="1425"/>
                      </a:lnTo>
                      <a:lnTo>
                        <a:pt x="1042" y="1436"/>
                      </a:lnTo>
                      <a:lnTo>
                        <a:pt x="999" y="1428"/>
                      </a:lnTo>
                      <a:lnTo>
                        <a:pt x="983" y="1436"/>
                      </a:lnTo>
                      <a:lnTo>
                        <a:pt x="975" y="1434"/>
                      </a:lnTo>
                      <a:lnTo>
                        <a:pt x="968" y="1422"/>
                      </a:lnTo>
                      <a:lnTo>
                        <a:pt x="962" y="1423"/>
                      </a:lnTo>
                      <a:lnTo>
                        <a:pt x="954" y="1428"/>
                      </a:lnTo>
                      <a:lnTo>
                        <a:pt x="946" y="1437"/>
                      </a:lnTo>
                      <a:lnTo>
                        <a:pt x="918" y="1450"/>
                      </a:lnTo>
                      <a:lnTo>
                        <a:pt x="913" y="1459"/>
                      </a:lnTo>
                      <a:lnTo>
                        <a:pt x="916" y="1471"/>
                      </a:lnTo>
                      <a:lnTo>
                        <a:pt x="916" y="1487"/>
                      </a:lnTo>
                      <a:lnTo>
                        <a:pt x="914" y="1504"/>
                      </a:lnTo>
                      <a:lnTo>
                        <a:pt x="910" y="1513"/>
                      </a:lnTo>
                      <a:lnTo>
                        <a:pt x="902" y="1522"/>
                      </a:lnTo>
                      <a:lnTo>
                        <a:pt x="897" y="1534"/>
                      </a:lnTo>
                      <a:lnTo>
                        <a:pt x="896" y="1541"/>
                      </a:lnTo>
                      <a:lnTo>
                        <a:pt x="891" y="1551"/>
                      </a:lnTo>
                      <a:lnTo>
                        <a:pt x="888" y="1561"/>
                      </a:lnTo>
                      <a:lnTo>
                        <a:pt x="892" y="1567"/>
                      </a:lnTo>
                      <a:lnTo>
                        <a:pt x="904" y="1574"/>
                      </a:lnTo>
                      <a:lnTo>
                        <a:pt x="931" y="1557"/>
                      </a:lnTo>
                      <a:lnTo>
                        <a:pt x="936" y="1559"/>
                      </a:lnTo>
                      <a:lnTo>
                        <a:pt x="931" y="1571"/>
                      </a:lnTo>
                      <a:lnTo>
                        <a:pt x="926" y="1579"/>
                      </a:lnTo>
                      <a:lnTo>
                        <a:pt x="919" y="1586"/>
                      </a:lnTo>
                      <a:lnTo>
                        <a:pt x="913" y="1586"/>
                      </a:lnTo>
                      <a:lnTo>
                        <a:pt x="912" y="1589"/>
                      </a:lnTo>
                      <a:lnTo>
                        <a:pt x="916" y="1593"/>
                      </a:lnTo>
                      <a:lnTo>
                        <a:pt x="904" y="1589"/>
                      </a:lnTo>
                      <a:lnTo>
                        <a:pt x="902" y="1589"/>
                      </a:lnTo>
                      <a:lnTo>
                        <a:pt x="899" y="1592"/>
                      </a:lnTo>
                      <a:lnTo>
                        <a:pt x="898" y="1598"/>
                      </a:lnTo>
                      <a:lnTo>
                        <a:pt x="892" y="1592"/>
                      </a:lnTo>
                      <a:lnTo>
                        <a:pt x="888" y="1598"/>
                      </a:lnTo>
                      <a:lnTo>
                        <a:pt x="889" y="1604"/>
                      </a:lnTo>
                      <a:lnTo>
                        <a:pt x="883" y="1606"/>
                      </a:lnTo>
                      <a:lnTo>
                        <a:pt x="883" y="1615"/>
                      </a:lnTo>
                      <a:lnTo>
                        <a:pt x="892" y="1617"/>
                      </a:lnTo>
                      <a:lnTo>
                        <a:pt x="896" y="1622"/>
                      </a:lnTo>
                      <a:lnTo>
                        <a:pt x="907" y="1619"/>
                      </a:lnTo>
                      <a:lnTo>
                        <a:pt x="923" y="1617"/>
                      </a:lnTo>
                      <a:lnTo>
                        <a:pt x="923" y="1608"/>
                      </a:lnTo>
                      <a:lnTo>
                        <a:pt x="924" y="1605"/>
                      </a:lnTo>
                      <a:lnTo>
                        <a:pt x="932" y="1609"/>
                      </a:lnTo>
                      <a:lnTo>
                        <a:pt x="939" y="1614"/>
                      </a:lnTo>
                      <a:lnTo>
                        <a:pt x="948" y="1595"/>
                      </a:lnTo>
                      <a:lnTo>
                        <a:pt x="957" y="1584"/>
                      </a:lnTo>
                      <a:lnTo>
                        <a:pt x="963" y="1586"/>
                      </a:lnTo>
                      <a:lnTo>
                        <a:pt x="970" y="1581"/>
                      </a:lnTo>
                      <a:lnTo>
                        <a:pt x="970" y="1592"/>
                      </a:lnTo>
                      <a:lnTo>
                        <a:pt x="968" y="1603"/>
                      </a:lnTo>
                      <a:lnTo>
                        <a:pt x="980" y="1583"/>
                      </a:lnTo>
                      <a:lnTo>
                        <a:pt x="980" y="1572"/>
                      </a:lnTo>
                      <a:lnTo>
                        <a:pt x="993" y="1565"/>
                      </a:lnTo>
                      <a:lnTo>
                        <a:pt x="997" y="1568"/>
                      </a:lnTo>
                      <a:lnTo>
                        <a:pt x="1002" y="1560"/>
                      </a:lnTo>
                      <a:lnTo>
                        <a:pt x="1000" y="1550"/>
                      </a:lnTo>
                      <a:lnTo>
                        <a:pt x="1001" y="1546"/>
                      </a:lnTo>
                      <a:lnTo>
                        <a:pt x="1005" y="1540"/>
                      </a:lnTo>
                      <a:lnTo>
                        <a:pt x="1007" y="1554"/>
                      </a:lnTo>
                      <a:lnTo>
                        <a:pt x="1011" y="1566"/>
                      </a:lnTo>
                      <a:lnTo>
                        <a:pt x="1013" y="1551"/>
                      </a:lnTo>
                      <a:lnTo>
                        <a:pt x="1015" y="1540"/>
                      </a:lnTo>
                      <a:lnTo>
                        <a:pt x="1020" y="1534"/>
                      </a:lnTo>
                      <a:lnTo>
                        <a:pt x="1020" y="1524"/>
                      </a:lnTo>
                      <a:lnTo>
                        <a:pt x="1023" y="1536"/>
                      </a:lnTo>
                      <a:lnTo>
                        <a:pt x="1028" y="1534"/>
                      </a:lnTo>
                      <a:lnTo>
                        <a:pt x="1033" y="1534"/>
                      </a:lnTo>
                      <a:lnTo>
                        <a:pt x="1038" y="1538"/>
                      </a:lnTo>
                      <a:lnTo>
                        <a:pt x="1055" y="1540"/>
                      </a:lnTo>
                      <a:lnTo>
                        <a:pt x="1064" y="1534"/>
                      </a:lnTo>
                      <a:lnTo>
                        <a:pt x="1069" y="1533"/>
                      </a:lnTo>
                      <a:lnTo>
                        <a:pt x="1074" y="1518"/>
                      </a:lnTo>
                      <a:lnTo>
                        <a:pt x="1077" y="1519"/>
                      </a:lnTo>
                      <a:lnTo>
                        <a:pt x="1083" y="1517"/>
                      </a:lnTo>
                      <a:lnTo>
                        <a:pt x="1088" y="1509"/>
                      </a:lnTo>
                      <a:lnTo>
                        <a:pt x="1085" y="1508"/>
                      </a:lnTo>
                      <a:lnTo>
                        <a:pt x="1082" y="1504"/>
                      </a:lnTo>
                      <a:lnTo>
                        <a:pt x="1076" y="1506"/>
                      </a:lnTo>
                      <a:lnTo>
                        <a:pt x="1081" y="1496"/>
                      </a:lnTo>
                      <a:lnTo>
                        <a:pt x="1088" y="1486"/>
                      </a:lnTo>
                      <a:lnTo>
                        <a:pt x="1093" y="1486"/>
                      </a:lnTo>
                      <a:lnTo>
                        <a:pt x="1096" y="1476"/>
                      </a:lnTo>
                      <a:lnTo>
                        <a:pt x="1091" y="1469"/>
                      </a:lnTo>
                      <a:lnTo>
                        <a:pt x="1082" y="1477"/>
                      </a:lnTo>
                      <a:lnTo>
                        <a:pt x="1076" y="1477"/>
                      </a:lnTo>
                      <a:lnTo>
                        <a:pt x="1065" y="1482"/>
                      </a:lnTo>
                      <a:lnTo>
                        <a:pt x="1064" y="1474"/>
                      </a:lnTo>
                      <a:lnTo>
                        <a:pt x="1074" y="1470"/>
                      </a:lnTo>
                      <a:lnTo>
                        <a:pt x="1082" y="1463"/>
                      </a:lnTo>
                      <a:lnTo>
                        <a:pt x="1083" y="1453"/>
                      </a:lnTo>
                      <a:lnTo>
                        <a:pt x="1076" y="1458"/>
                      </a:lnTo>
                      <a:lnTo>
                        <a:pt x="1076" y="1453"/>
                      </a:lnTo>
                      <a:lnTo>
                        <a:pt x="1066" y="1454"/>
                      </a:lnTo>
                      <a:lnTo>
                        <a:pt x="1066" y="1448"/>
                      </a:lnTo>
                      <a:lnTo>
                        <a:pt x="1063" y="1447"/>
                      </a:lnTo>
                      <a:lnTo>
                        <a:pt x="1066" y="1439"/>
                      </a:lnTo>
                      <a:lnTo>
                        <a:pt x="1077" y="1436"/>
                      </a:lnTo>
                      <a:lnTo>
                        <a:pt x="1083" y="1425"/>
                      </a:lnTo>
                      <a:lnTo>
                        <a:pt x="1074" y="1423"/>
                      </a:lnTo>
                      <a:lnTo>
                        <a:pt x="1082" y="1411"/>
                      </a:lnTo>
                      <a:lnTo>
                        <a:pt x="1086" y="1409"/>
                      </a:lnTo>
                      <a:lnTo>
                        <a:pt x="1090" y="1417"/>
                      </a:lnTo>
                      <a:lnTo>
                        <a:pt x="1093" y="1416"/>
                      </a:lnTo>
                      <a:lnTo>
                        <a:pt x="1098" y="1405"/>
                      </a:lnTo>
                      <a:lnTo>
                        <a:pt x="1109" y="1394"/>
                      </a:lnTo>
                      <a:lnTo>
                        <a:pt x="1109" y="1404"/>
                      </a:lnTo>
                      <a:lnTo>
                        <a:pt x="1099" y="1421"/>
                      </a:lnTo>
                      <a:lnTo>
                        <a:pt x="1096" y="1431"/>
                      </a:lnTo>
                      <a:lnTo>
                        <a:pt x="1102" y="1437"/>
                      </a:lnTo>
                      <a:lnTo>
                        <a:pt x="1111" y="1436"/>
                      </a:lnTo>
                      <a:lnTo>
                        <a:pt x="1114" y="1431"/>
                      </a:lnTo>
                      <a:lnTo>
                        <a:pt x="1114" y="1415"/>
                      </a:lnTo>
                      <a:lnTo>
                        <a:pt x="1115" y="1405"/>
                      </a:lnTo>
                      <a:lnTo>
                        <a:pt x="1120" y="1418"/>
                      </a:lnTo>
                      <a:lnTo>
                        <a:pt x="1120" y="1426"/>
                      </a:lnTo>
                      <a:lnTo>
                        <a:pt x="1128" y="1427"/>
                      </a:lnTo>
                      <a:lnTo>
                        <a:pt x="1144" y="1425"/>
                      </a:lnTo>
                      <a:lnTo>
                        <a:pt x="1150" y="1426"/>
                      </a:lnTo>
                      <a:lnTo>
                        <a:pt x="1160" y="1423"/>
                      </a:lnTo>
                      <a:lnTo>
                        <a:pt x="1166" y="1414"/>
                      </a:lnTo>
                      <a:lnTo>
                        <a:pt x="1178" y="1409"/>
                      </a:lnTo>
                      <a:lnTo>
                        <a:pt x="1190" y="1409"/>
                      </a:lnTo>
                      <a:lnTo>
                        <a:pt x="1189" y="1412"/>
                      </a:lnTo>
                      <a:lnTo>
                        <a:pt x="1173" y="1415"/>
                      </a:lnTo>
                      <a:lnTo>
                        <a:pt x="1173" y="1422"/>
                      </a:lnTo>
                      <a:lnTo>
                        <a:pt x="1171" y="1432"/>
                      </a:lnTo>
                      <a:lnTo>
                        <a:pt x="1171" y="1439"/>
                      </a:lnTo>
                      <a:lnTo>
                        <a:pt x="1177" y="1442"/>
                      </a:lnTo>
                      <a:lnTo>
                        <a:pt x="1194" y="1436"/>
                      </a:lnTo>
                      <a:lnTo>
                        <a:pt x="1195" y="1441"/>
                      </a:lnTo>
                      <a:lnTo>
                        <a:pt x="1179" y="1450"/>
                      </a:lnTo>
                      <a:lnTo>
                        <a:pt x="1168" y="1454"/>
                      </a:lnTo>
                      <a:lnTo>
                        <a:pt x="1183" y="1457"/>
                      </a:lnTo>
                      <a:lnTo>
                        <a:pt x="1190" y="1448"/>
                      </a:lnTo>
                      <a:lnTo>
                        <a:pt x="1200" y="1443"/>
                      </a:lnTo>
                      <a:lnTo>
                        <a:pt x="1204" y="1446"/>
                      </a:lnTo>
                      <a:lnTo>
                        <a:pt x="1190" y="1463"/>
                      </a:lnTo>
                      <a:lnTo>
                        <a:pt x="1208" y="1458"/>
                      </a:lnTo>
                      <a:lnTo>
                        <a:pt x="1212" y="1461"/>
                      </a:lnTo>
                      <a:lnTo>
                        <a:pt x="1222" y="1460"/>
                      </a:lnTo>
                      <a:lnTo>
                        <a:pt x="1224" y="1463"/>
                      </a:lnTo>
                      <a:lnTo>
                        <a:pt x="1216" y="1475"/>
                      </a:lnTo>
                      <a:lnTo>
                        <a:pt x="1224" y="1477"/>
                      </a:lnTo>
                      <a:lnTo>
                        <a:pt x="1238" y="1495"/>
                      </a:lnTo>
                      <a:lnTo>
                        <a:pt x="1246" y="1498"/>
                      </a:lnTo>
                      <a:lnTo>
                        <a:pt x="1253" y="1497"/>
                      </a:lnTo>
                      <a:lnTo>
                        <a:pt x="1253" y="1493"/>
                      </a:lnTo>
                      <a:lnTo>
                        <a:pt x="1254" y="1490"/>
                      </a:lnTo>
                      <a:lnTo>
                        <a:pt x="1254" y="1485"/>
                      </a:lnTo>
                      <a:lnTo>
                        <a:pt x="1258" y="1482"/>
                      </a:lnTo>
                      <a:lnTo>
                        <a:pt x="1263" y="1481"/>
                      </a:lnTo>
                      <a:lnTo>
                        <a:pt x="1268" y="1485"/>
                      </a:lnTo>
                      <a:lnTo>
                        <a:pt x="1270" y="1491"/>
                      </a:lnTo>
                      <a:lnTo>
                        <a:pt x="1270" y="1500"/>
                      </a:lnTo>
                      <a:lnTo>
                        <a:pt x="1279" y="1506"/>
                      </a:lnTo>
                      <a:lnTo>
                        <a:pt x="1284" y="1512"/>
                      </a:lnTo>
                      <a:lnTo>
                        <a:pt x="1287" y="1514"/>
                      </a:lnTo>
                      <a:lnTo>
                        <a:pt x="1289" y="1509"/>
                      </a:lnTo>
                      <a:lnTo>
                        <a:pt x="1296" y="1514"/>
                      </a:lnTo>
                      <a:lnTo>
                        <a:pt x="1301" y="1513"/>
                      </a:lnTo>
                      <a:lnTo>
                        <a:pt x="1307" y="1517"/>
                      </a:lnTo>
                      <a:lnTo>
                        <a:pt x="1313" y="1524"/>
                      </a:lnTo>
                      <a:lnTo>
                        <a:pt x="1313" y="1528"/>
                      </a:lnTo>
                      <a:lnTo>
                        <a:pt x="1312" y="1531"/>
                      </a:lnTo>
                      <a:lnTo>
                        <a:pt x="1316" y="1534"/>
                      </a:lnTo>
                      <a:lnTo>
                        <a:pt x="1324" y="1535"/>
                      </a:lnTo>
                      <a:lnTo>
                        <a:pt x="1337" y="1530"/>
                      </a:lnTo>
                      <a:lnTo>
                        <a:pt x="1370" y="1529"/>
                      </a:lnTo>
                      <a:lnTo>
                        <a:pt x="1373" y="1523"/>
                      </a:lnTo>
                      <a:lnTo>
                        <a:pt x="1383" y="1528"/>
                      </a:lnTo>
                      <a:lnTo>
                        <a:pt x="1387" y="1523"/>
                      </a:lnTo>
                      <a:lnTo>
                        <a:pt x="1399" y="1525"/>
                      </a:lnTo>
                      <a:lnTo>
                        <a:pt x="1405" y="1531"/>
                      </a:lnTo>
                      <a:lnTo>
                        <a:pt x="1437" y="1538"/>
                      </a:lnTo>
                      <a:lnTo>
                        <a:pt x="1445" y="1539"/>
                      </a:lnTo>
                      <a:lnTo>
                        <a:pt x="1459" y="1531"/>
                      </a:lnTo>
                      <a:lnTo>
                        <a:pt x="1466" y="1536"/>
                      </a:lnTo>
                      <a:lnTo>
                        <a:pt x="1467" y="1539"/>
                      </a:lnTo>
                      <a:lnTo>
                        <a:pt x="1459" y="1541"/>
                      </a:lnTo>
                      <a:lnTo>
                        <a:pt x="1458" y="1545"/>
                      </a:lnTo>
                      <a:lnTo>
                        <a:pt x="1463" y="1549"/>
                      </a:lnTo>
                      <a:lnTo>
                        <a:pt x="1483" y="1557"/>
                      </a:lnTo>
                      <a:lnTo>
                        <a:pt x="1504" y="1562"/>
                      </a:lnTo>
                      <a:lnTo>
                        <a:pt x="1522" y="1565"/>
                      </a:lnTo>
                      <a:lnTo>
                        <a:pt x="1540" y="1556"/>
                      </a:lnTo>
                      <a:lnTo>
                        <a:pt x="1555" y="1538"/>
                      </a:lnTo>
                      <a:lnTo>
                        <a:pt x="1559" y="1529"/>
                      </a:lnTo>
                      <a:lnTo>
                        <a:pt x="1563" y="1525"/>
                      </a:lnTo>
                      <a:lnTo>
                        <a:pt x="1574" y="1540"/>
                      </a:lnTo>
                      <a:lnTo>
                        <a:pt x="1580" y="1546"/>
                      </a:lnTo>
                      <a:lnTo>
                        <a:pt x="1590" y="1550"/>
                      </a:lnTo>
                      <a:lnTo>
                        <a:pt x="1586" y="1551"/>
                      </a:lnTo>
                      <a:lnTo>
                        <a:pt x="1579" y="1557"/>
                      </a:lnTo>
                      <a:lnTo>
                        <a:pt x="1579" y="1565"/>
                      </a:lnTo>
                      <a:lnTo>
                        <a:pt x="1580" y="1571"/>
                      </a:lnTo>
                      <a:lnTo>
                        <a:pt x="1581" y="1578"/>
                      </a:lnTo>
                      <a:lnTo>
                        <a:pt x="1579" y="1582"/>
                      </a:lnTo>
                      <a:lnTo>
                        <a:pt x="1574" y="1577"/>
                      </a:lnTo>
                      <a:lnTo>
                        <a:pt x="1572" y="1557"/>
                      </a:lnTo>
                      <a:lnTo>
                        <a:pt x="1574" y="1552"/>
                      </a:lnTo>
                      <a:lnTo>
                        <a:pt x="1574" y="1545"/>
                      </a:lnTo>
                      <a:lnTo>
                        <a:pt x="1570" y="1539"/>
                      </a:lnTo>
                      <a:lnTo>
                        <a:pt x="1567" y="1536"/>
                      </a:lnTo>
                      <a:lnTo>
                        <a:pt x="1563" y="1541"/>
                      </a:lnTo>
                      <a:lnTo>
                        <a:pt x="1561" y="1546"/>
                      </a:lnTo>
                      <a:lnTo>
                        <a:pt x="1561" y="1560"/>
                      </a:lnTo>
                      <a:lnTo>
                        <a:pt x="1564" y="1563"/>
                      </a:lnTo>
                      <a:lnTo>
                        <a:pt x="1564" y="1570"/>
                      </a:lnTo>
                      <a:lnTo>
                        <a:pt x="1563" y="1574"/>
                      </a:lnTo>
                      <a:lnTo>
                        <a:pt x="1560" y="1578"/>
                      </a:lnTo>
                      <a:lnTo>
                        <a:pt x="1555" y="1579"/>
                      </a:lnTo>
                      <a:lnTo>
                        <a:pt x="1548" y="1587"/>
                      </a:lnTo>
                      <a:lnTo>
                        <a:pt x="1552" y="1592"/>
                      </a:lnTo>
                      <a:lnTo>
                        <a:pt x="1567" y="1595"/>
                      </a:lnTo>
                      <a:lnTo>
                        <a:pt x="1567" y="1599"/>
                      </a:lnTo>
                      <a:lnTo>
                        <a:pt x="1572" y="1601"/>
                      </a:lnTo>
                      <a:lnTo>
                        <a:pt x="1579" y="1601"/>
                      </a:lnTo>
                      <a:lnTo>
                        <a:pt x="1581" y="1603"/>
                      </a:lnTo>
                      <a:lnTo>
                        <a:pt x="1580" y="1606"/>
                      </a:lnTo>
                      <a:lnTo>
                        <a:pt x="1598" y="1614"/>
                      </a:lnTo>
                      <a:lnTo>
                        <a:pt x="1612" y="1627"/>
                      </a:lnTo>
                      <a:lnTo>
                        <a:pt x="1612" y="1624"/>
                      </a:lnTo>
                      <a:lnTo>
                        <a:pt x="1615" y="1620"/>
                      </a:lnTo>
                      <a:lnTo>
                        <a:pt x="1629" y="1620"/>
                      </a:lnTo>
                      <a:lnTo>
                        <a:pt x="1630" y="1619"/>
                      </a:lnTo>
                      <a:lnTo>
                        <a:pt x="1631" y="1608"/>
                      </a:lnTo>
                      <a:lnTo>
                        <a:pt x="1628" y="1599"/>
                      </a:lnTo>
                      <a:lnTo>
                        <a:pt x="1630" y="1598"/>
                      </a:lnTo>
                      <a:lnTo>
                        <a:pt x="1635" y="1600"/>
                      </a:lnTo>
                      <a:lnTo>
                        <a:pt x="1638" y="1595"/>
                      </a:lnTo>
                      <a:lnTo>
                        <a:pt x="1635" y="1592"/>
                      </a:lnTo>
                      <a:lnTo>
                        <a:pt x="1608" y="1557"/>
                      </a:lnTo>
                      <a:lnTo>
                        <a:pt x="1603" y="1546"/>
                      </a:lnTo>
                      <a:lnTo>
                        <a:pt x="1590" y="1535"/>
                      </a:lnTo>
                      <a:lnTo>
                        <a:pt x="1583" y="1529"/>
                      </a:lnTo>
                      <a:lnTo>
                        <a:pt x="1587" y="1529"/>
                      </a:lnTo>
                      <a:lnTo>
                        <a:pt x="1587" y="1523"/>
                      </a:lnTo>
                      <a:lnTo>
                        <a:pt x="1587" y="1501"/>
                      </a:lnTo>
                      <a:lnTo>
                        <a:pt x="1554" y="1502"/>
                      </a:lnTo>
                      <a:lnTo>
                        <a:pt x="1542" y="1517"/>
                      </a:lnTo>
                      <a:lnTo>
                        <a:pt x="1536" y="1514"/>
                      </a:lnTo>
                      <a:lnTo>
                        <a:pt x="1521" y="1503"/>
                      </a:lnTo>
                      <a:lnTo>
                        <a:pt x="1506" y="1514"/>
                      </a:lnTo>
                      <a:lnTo>
                        <a:pt x="1486" y="1502"/>
                      </a:lnTo>
                      <a:lnTo>
                        <a:pt x="1486" y="146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0" name="任意多边形: 形状 289"/>
                <p:cNvSpPr>
                  <a:spLocks noChangeAspect="1"/>
                </p:cNvSpPr>
                <p:nvPr/>
              </p:nvSpPr>
              <p:spPr bwMode="gray">
                <a:xfrm>
                  <a:off x="999" y="1668"/>
                  <a:ext cx="91" cy="101"/>
                </a:xfrm>
                <a:custGeom>
                  <a:avLst/>
                  <a:gdLst/>
                  <a:ahLst/>
                  <a:cxnLst>
                    <a:cxn ang="0">
                      <a:pos x="39" y="90"/>
                    </a:cxn>
                    <a:cxn ang="0">
                      <a:pos x="91" y="60"/>
                    </a:cxn>
                    <a:cxn ang="0">
                      <a:pos x="103" y="29"/>
                    </a:cxn>
                    <a:cxn ang="0">
                      <a:pos x="162" y="7"/>
                    </a:cxn>
                    <a:cxn ang="0">
                      <a:pos x="192" y="55"/>
                    </a:cxn>
                    <a:cxn ang="0">
                      <a:pos x="214" y="100"/>
                    </a:cxn>
                    <a:cxn ang="0">
                      <a:pos x="292" y="206"/>
                    </a:cxn>
                    <a:cxn ang="0">
                      <a:pos x="322" y="262"/>
                    </a:cxn>
                    <a:cxn ang="0">
                      <a:pos x="334" y="292"/>
                    </a:cxn>
                    <a:cxn ang="0">
                      <a:pos x="353" y="335"/>
                    </a:cxn>
                    <a:cxn ang="0">
                      <a:pos x="450" y="384"/>
                    </a:cxn>
                    <a:cxn ang="0">
                      <a:pos x="451" y="416"/>
                    </a:cxn>
                    <a:cxn ang="0">
                      <a:pos x="451" y="474"/>
                    </a:cxn>
                    <a:cxn ang="0">
                      <a:pos x="424" y="498"/>
                    </a:cxn>
                    <a:cxn ang="0">
                      <a:pos x="404" y="506"/>
                    </a:cxn>
                    <a:cxn ang="0">
                      <a:pos x="416" y="479"/>
                    </a:cxn>
                    <a:cxn ang="0">
                      <a:pos x="421" y="454"/>
                    </a:cxn>
                    <a:cxn ang="0">
                      <a:pos x="407" y="439"/>
                    </a:cxn>
                    <a:cxn ang="0">
                      <a:pos x="394" y="390"/>
                    </a:cxn>
                    <a:cxn ang="0">
                      <a:pos x="389" y="378"/>
                    </a:cxn>
                    <a:cxn ang="0">
                      <a:pos x="362" y="396"/>
                    </a:cxn>
                    <a:cxn ang="0">
                      <a:pos x="354" y="418"/>
                    </a:cxn>
                    <a:cxn ang="0">
                      <a:pos x="338" y="431"/>
                    </a:cxn>
                    <a:cxn ang="0">
                      <a:pos x="342" y="405"/>
                    </a:cxn>
                    <a:cxn ang="0">
                      <a:pos x="369" y="366"/>
                    </a:cxn>
                    <a:cxn ang="0">
                      <a:pos x="328" y="320"/>
                    </a:cxn>
                    <a:cxn ang="0">
                      <a:pos x="302" y="305"/>
                    </a:cxn>
                    <a:cxn ang="0">
                      <a:pos x="305" y="299"/>
                    </a:cxn>
                    <a:cxn ang="0">
                      <a:pos x="286" y="282"/>
                    </a:cxn>
                    <a:cxn ang="0">
                      <a:pos x="275" y="276"/>
                    </a:cxn>
                    <a:cxn ang="0">
                      <a:pos x="279" y="260"/>
                    </a:cxn>
                    <a:cxn ang="0">
                      <a:pos x="268" y="246"/>
                    </a:cxn>
                    <a:cxn ang="0">
                      <a:pos x="267" y="229"/>
                    </a:cxn>
                    <a:cxn ang="0">
                      <a:pos x="284" y="238"/>
                    </a:cxn>
                    <a:cxn ang="0">
                      <a:pos x="276" y="219"/>
                    </a:cxn>
                    <a:cxn ang="0">
                      <a:pos x="264" y="198"/>
                    </a:cxn>
                    <a:cxn ang="0">
                      <a:pos x="254" y="203"/>
                    </a:cxn>
                    <a:cxn ang="0">
                      <a:pos x="251" y="190"/>
                    </a:cxn>
                    <a:cxn ang="0">
                      <a:pos x="256" y="169"/>
                    </a:cxn>
                    <a:cxn ang="0">
                      <a:pos x="233" y="183"/>
                    </a:cxn>
                    <a:cxn ang="0">
                      <a:pos x="219" y="165"/>
                    </a:cxn>
                    <a:cxn ang="0">
                      <a:pos x="178" y="124"/>
                    </a:cxn>
                    <a:cxn ang="0">
                      <a:pos x="156" y="52"/>
                    </a:cxn>
                    <a:cxn ang="0">
                      <a:pos x="150" y="63"/>
                    </a:cxn>
                    <a:cxn ang="0">
                      <a:pos x="172" y="142"/>
                    </a:cxn>
                    <a:cxn ang="0">
                      <a:pos x="152" y="142"/>
                    </a:cxn>
                    <a:cxn ang="0">
                      <a:pos x="133" y="127"/>
                    </a:cxn>
                    <a:cxn ang="0">
                      <a:pos x="117" y="90"/>
                    </a:cxn>
                    <a:cxn ang="0">
                      <a:pos x="90" y="85"/>
                    </a:cxn>
                    <a:cxn ang="0">
                      <a:pos x="71" y="82"/>
                    </a:cxn>
                    <a:cxn ang="0">
                      <a:pos x="77" y="95"/>
                    </a:cxn>
                    <a:cxn ang="0">
                      <a:pos x="98" y="121"/>
                    </a:cxn>
                    <a:cxn ang="0">
                      <a:pos x="117" y="141"/>
                    </a:cxn>
                    <a:cxn ang="0">
                      <a:pos x="97" y="149"/>
                    </a:cxn>
                    <a:cxn ang="0">
                      <a:pos x="48" y="135"/>
                    </a:cxn>
                    <a:cxn ang="0">
                      <a:pos x="27" y="116"/>
                    </a:cxn>
                    <a:cxn ang="0">
                      <a:pos x="5" y="47"/>
                    </a:cxn>
                  </a:cxnLst>
                  <a:rect l="0" t="0" r="r" b="b"/>
                  <a:pathLst>
                    <a:path w="456" h="507">
                      <a:moveTo>
                        <a:pt x="10" y="44"/>
                      </a:moveTo>
                      <a:lnTo>
                        <a:pt x="26" y="57"/>
                      </a:lnTo>
                      <a:lnTo>
                        <a:pt x="36" y="81"/>
                      </a:lnTo>
                      <a:lnTo>
                        <a:pt x="39" y="87"/>
                      </a:lnTo>
                      <a:lnTo>
                        <a:pt x="39" y="90"/>
                      </a:lnTo>
                      <a:lnTo>
                        <a:pt x="42" y="92"/>
                      </a:lnTo>
                      <a:lnTo>
                        <a:pt x="55" y="87"/>
                      </a:lnTo>
                      <a:lnTo>
                        <a:pt x="71" y="73"/>
                      </a:lnTo>
                      <a:lnTo>
                        <a:pt x="87" y="68"/>
                      </a:lnTo>
                      <a:lnTo>
                        <a:pt x="91" y="60"/>
                      </a:lnTo>
                      <a:lnTo>
                        <a:pt x="91" y="51"/>
                      </a:lnTo>
                      <a:lnTo>
                        <a:pt x="93" y="47"/>
                      </a:lnTo>
                      <a:lnTo>
                        <a:pt x="100" y="44"/>
                      </a:lnTo>
                      <a:lnTo>
                        <a:pt x="102" y="41"/>
                      </a:lnTo>
                      <a:lnTo>
                        <a:pt x="103" y="29"/>
                      </a:lnTo>
                      <a:lnTo>
                        <a:pt x="108" y="23"/>
                      </a:lnTo>
                      <a:lnTo>
                        <a:pt x="129" y="17"/>
                      </a:lnTo>
                      <a:lnTo>
                        <a:pt x="151" y="0"/>
                      </a:lnTo>
                      <a:lnTo>
                        <a:pt x="156" y="1"/>
                      </a:lnTo>
                      <a:lnTo>
                        <a:pt x="162" y="7"/>
                      </a:lnTo>
                      <a:lnTo>
                        <a:pt x="171" y="25"/>
                      </a:lnTo>
                      <a:lnTo>
                        <a:pt x="174" y="29"/>
                      </a:lnTo>
                      <a:lnTo>
                        <a:pt x="179" y="29"/>
                      </a:lnTo>
                      <a:lnTo>
                        <a:pt x="183" y="41"/>
                      </a:lnTo>
                      <a:lnTo>
                        <a:pt x="192" y="55"/>
                      </a:lnTo>
                      <a:lnTo>
                        <a:pt x="194" y="63"/>
                      </a:lnTo>
                      <a:lnTo>
                        <a:pt x="206" y="74"/>
                      </a:lnTo>
                      <a:lnTo>
                        <a:pt x="210" y="90"/>
                      </a:lnTo>
                      <a:lnTo>
                        <a:pt x="210" y="93"/>
                      </a:lnTo>
                      <a:lnTo>
                        <a:pt x="214" y="100"/>
                      </a:lnTo>
                      <a:lnTo>
                        <a:pt x="235" y="109"/>
                      </a:lnTo>
                      <a:lnTo>
                        <a:pt x="246" y="120"/>
                      </a:lnTo>
                      <a:lnTo>
                        <a:pt x="253" y="141"/>
                      </a:lnTo>
                      <a:lnTo>
                        <a:pt x="264" y="160"/>
                      </a:lnTo>
                      <a:lnTo>
                        <a:pt x="292" y="206"/>
                      </a:lnTo>
                      <a:lnTo>
                        <a:pt x="299" y="224"/>
                      </a:lnTo>
                      <a:lnTo>
                        <a:pt x="300" y="227"/>
                      </a:lnTo>
                      <a:lnTo>
                        <a:pt x="303" y="227"/>
                      </a:lnTo>
                      <a:lnTo>
                        <a:pt x="308" y="245"/>
                      </a:lnTo>
                      <a:lnTo>
                        <a:pt x="322" y="262"/>
                      </a:lnTo>
                      <a:lnTo>
                        <a:pt x="326" y="270"/>
                      </a:lnTo>
                      <a:lnTo>
                        <a:pt x="326" y="273"/>
                      </a:lnTo>
                      <a:lnTo>
                        <a:pt x="323" y="278"/>
                      </a:lnTo>
                      <a:lnTo>
                        <a:pt x="324" y="283"/>
                      </a:lnTo>
                      <a:lnTo>
                        <a:pt x="334" y="292"/>
                      </a:lnTo>
                      <a:lnTo>
                        <a:pt x="338" y="299"/>
                      </a:lnTo>
                      <a:lnTo>
                        <a:pt x="338" y="303"/>
                      </a:lnTo>
                      <a:lnTo>
                        <a:pt x="343" y="320"/>
                      </a:lnTo>
                      <a:lnTo>
                        <a:pt x="348" y="329"/>
                      </a:lnTo>
                      <a:lnTo>
                        <a:pt x="353" y="335"/>
                      </a:lnTo>
                      <a:lnTo>
                        <a:pt x="365" y="342"/>
                      </a:lnTo>
                      <a:lnTo>
                        <a:pt x="401" y="352"/>
                      </a:lnTo>
                      <a:lnTo>
                        <a:pt x="426" y="373"/>
                      </a:lnTo>
                      <a:lnTo>
                        <a:pt x="431" y="379"/>
                      </a:lnTo>
                      <a:lnTo>
                        <a:pt x="450" y="384"/>
                      </a:lnTo>
                      <a:lnTo>
                        <a:pt x="452" y="388"/>
                      </a:lnTo>
                      <a:lnTo>
                        <a:pt x="456" y="394"/>
                      </a:lnTo>
                      <a:lnTo>
                        <a:pt x="456" y="396"/>
                      </a:lnTo>
                      <a:lnTo>
                        <a:pt x="453" y="401"/>
                      </a:lnTo>
                      <a:lnTo>
                        <a:pt x="451" y="416"/>
                      </a:lnTo>
                      <a:lnTo>
                        <a:pt x="451" y="443"/>
                      </a:lnTo>
                      <a:lnTo>
                        <a:pt x="456" y="459"/>
                      </a:lnTo>
                      <a:lnTo>
                        <a:pt x="456" y="464"/>
                      </a:lnTo>
                      <a:lnTo>
                        <a:pt x="453" y="470"/>
                      </a:lnTo>
                      <a:lnTo>
                        <a:pt x="451" y="474"/>
                      </a:lnTo>
                      <a:lnTo>
                        <a:pt x="450" y="481"/>
                      </a:lnTo>
                      <a:lnTo>
                        <a:pt x="441" y="480"/>
                      </a:lnTo>
                      <a:lnTo>
                        <a:pt x="435" y="488"/>
                      </a:lnTo>
                      <a:lnTo>
                        <a:pt x="429" y="496"/>
                      </a:lnTo>
                      <a:lnTo>
                        <a:pt x="424" y="498"/>
                      </a:lnTo>
                      <a:lnTo>
                        <a:pt x="419" y="498"/>
                      </a:lnTo>
                      <a:lnTo>
                        <a:pt x="415" y="503"/>
                      </a:lnTo>
                      <a:lnTo>
                        <a:pt x="410" y="496"/>
                      </a:lnTo>
                      <a:lnTo>
                        <a:pt x="409" y="507"/>
                      </a:lnTo>
                      <a:lnTo>
                        <a:pt x="404" y="506"/>
                      </a:lnTo>
                      <a:lnTo>
                        <a:pt x="403" y="496"/>
                      </a:lnTo>
                      <a:lnTo>
                        <a:pt x="403" y="482"/>
                      </a:lnTo>
                      <a:lnTo>
                        <a:pt x="409" y="480"/>
                      </a:lnTo>
                      <a:lnTo>
                        <a:pt x="413" y="482"/>
                      </a:lnTo>
                      <a:lnTo>
                        <a:pt x="416" y="479"/>
                      </a:lnTo>
                      <a:lnTo>
                        <a:pt x="419" y="480"/>
                      </a:lnTo>
                      <a:lnTo>
                        <a:pt x="421" y="475"/>
                      </a:lnTo>
                      <a:lnTo>
                        <a:pt x="425" y="474"/>
                      </a:lnTo>
                      <a:lnTo>
                        <a:pt x="423" y="467"/>
                      </a:lnTo>
                      <a:lnTo>
                        <a:pt x="421" y="454"/>
                      </a:lnTo>
                      <a:lnTo>
                        <a:pt x="416" y="453"/>
                      </a:lnTo>
                      <a:lnTo>
                        <a:pt x="414" y="456"/>
                      </a:lnTo>
                      <a:lnTo>
                        <a:pt x="410" y="456"/>
                      </a:lnTo>
                      <a:lnTo>
                        <a:pt x="408" y="454"/>
                      </a:lnTo>
                      <a:lnTo>
                        <a:pt x="407" y="439"/>
                      </a:lnTo>
                      <a:lnTo>
                        <a:pt x="408" y="432"/>
                      </a:lnTo>
                      <a:lnTo>
                        <a:pt x="405" y="426"/>
                      </a:lnTo>
                      <a:lnTo>
                        <a:pt x="404" y="416"/>
                      </a:lnTo>
                      <a:lnTo>
                        <a:pt x="397" y="402"/>
                      </a:lnTo>
                      <a:lnTo>
                        <a:pt x="394" y="390"/>
                      </a:lnTo>
                      <a:lnTo>
                        <a:pt x="392" y="395"/>
                      </a:lnTo>
                      <a:lnTo>
                        <a:pt x="393" y="388"/>
                      </a:lnTo>
                      <a:lnTo>
                        <a:pt x="397" y="382"/>
                      </a:lnTo>
                      <a:lnTo>
                        <a:pt x="394" y="377"/>
                      </a:lnTo>
                      <a:lnTo>
                        <a:pt x="389" y="378"/>
                      </a:lnTo>
                      <a:lnTo>
                        <a:pt x="382" y="386"/>
                      </a:lnTo>
                      <a:lnTo>
                        <a:pt x="377" y="390"/>
                      </a:lnTo>
                      <a:lnTo>
                        <a:pt x="375" y="396"/>
                      </a:lnTo>
                      <a:lnTo>
                        <a:pt x="367" y="393"/>
                      </a:lnTo>
                      <a:lnTo>
                        <a:pt x="362" y="396"/>
                      </a:lnTo>
                      <a:lnTo>
                        <a:pt x="356" y="400"/>
                      </a:lnTo>
                      <a:lnTo>
                        <a:pt x="358" y="404"/>
                      </a:lnTo>
                      <a:lnTo>
                        <a:pt x="355" y="411"/>
                      </a:lnTo>
                      <a:lnTo>
                        <a:pt x="354" y="415"/>
                      </a:lnTo>
                      <a:lnTo>
                        <a:pt x="354" y="418"/>
                      </a:lnTo>
                      <a:lnTo>
                        <a:pt x="350" y="423"/>
                      </a:lnTo>
                      <a:lnTo>
                        <a:pt x="346" y="423"/>
                      </a:lnTo>
                      <a:lnTo>
                        <a:pt x="346" y="429"/>
                      </a:lnTo>
                      <a:lnTo>
                        <a:pt x="342" y="434"/>
                      </a:lnTo>
                      <a:lnTo>
                        <a:pt x="338" y="431"/>
                      </a:lnTo>
                      <a:lnTo>
                        <a:pt x="333" y="423"/>
                      </a:lnTo>
                      <a:lnTo>
                        <a:pt x="331" y="416"/>
                      </a:lnTo>
                      <a:lnTo>
                        <a:pt x="332" y="411"/>
                      </a:lnTo>
                      <a:lnTo>
                        <a:pt x="337" y="410"/>
                      </a:lnTo>
                      <a:lnTo>
                        <a:pt x="342" y="405"/>
                      </a:lnTo>
                      <a:lnTo>
                        <a:pt x="346" y="389"/>
                      </a:lnTo>
                      <a:lnTo>
                        <a:pt x="346" y="375"/>
                      </a:lnTo>
                      <a:lnTo>
                        <a:pt x="351" y="370"/>
                      </a:lnTo>
                      <a:lnTo>
                        <a:pt x="367" y="369"/>
                      </a:lnTo>
                      <a:lnTo>
                        <a:pt x="369" y="366"/>
                      </a:lnTo>
                      <a:lnTo>
                        <a:pt x="350" y="359"/>
                      </a:lnTo>
                      <a:lnTo>
                        <a:pt x="344" y="352"/>
                      </a:lnTo>
                      <a:lnTo>
                        <a:pt x="335" y="348"/>
                      </a:lnTo>
                      <a:lnTo>
                        <a:pt x="329" y="339"/>
                      </a:lnTo>
                      <a:lnTo>
                        <a:pt x="328" y="320"/>
                      </a:lnTo>
                      <a:lnTo>
                        <a:pt x="318" y="319"/>
                      </a:lnTo>
                      <a:lnTo>
                        <a:pt x="317" y="315"/>
                      </a:lnTo>
                      <a:lnTo>
                        <a:pt x="317" y="310"/>
                      </a:lnTo>
                      <a:lnTo>
                        <a:pt x="315" y="307"/>
                      </a:lnTo>
                      <a:lnTo>
                        <a:pt x="302" y="305"/>
                      </a:lnTo>
                      <a:lnTo>
                        <a:pt x="299" y="302"/>
                      </a:lnTo>
                      <a:lnTo>
                        <a:pt x="290" y="288"/>
                      </a:lnTo>
                      <a:lnTo>
                        <a:pt x="289" y="283"/>
                      </a:lnTo>
                      <a:lnTo>
                        <a:pt x="303" y="296"/>
                      </a:lnTo>
                      <a:lnTo>
                        <a:pt x="305" y="299"/>
                      </a:lnTo>
                      <a:lnTo>
                        <a:pt x="300" y="287"/>
                      </a:lnTo>
                      <a:lnTo>
                        <a:pt x="300" y="278"/>
                      </a:lnTo>
                      <a:lnTo>
                        <a:pt x="296" y="278"/>
                      </a:lnTo>
                      <a:lnTo>
                        <a:pt x="291" y="282"/>
                      </a:lnTo>
                      <a:lnTo>
                        <a:pt x="286" y="282"/>
                      </a:lnTo>
                      <a:lnTo>
                        <a:pt x="281" y="278"/>
                      </a:lnTo>
                      <a:lnTo>
                        <a:pt x="281" y="275"/>
                      </a:lnTo>
                      <a:lnTo>
                        <a:pt x="280" y="273"/>
                      </a:lnTo>
                      <a:lnTo>
                        <a:pt x="276" y="273"/>
                      </a:lnTo>
                      <a:lnTo>
                        <a:pt x="275" y="276"/>
                      </a:lnTo>
                      <a:lnTo>
                        <a:pt x="270" y="278"/>
                      </a:lnTo>
                      <a:lnTo>
                        <a:pt x="264" y="271"/>
                      </a:lnTo>
                      <a:lnTo>
                        <a:pt x="263" y="267"/>
                      </a:lnTo>
                      <a:lnTo>
                        <a:pt x="264" y="261"/>
                      </a:lnTo>
                      <a:lnTo>
                        <a:pt x="279" y="260"/>
                      </a:lnTo>
                      <a:lnTo>
                        <a:pt x="281" y="255"/>
                      </a:lnTo>
                      <a:lnTo>
                        <a:pt x="270" y="255"/>
                      </a:lnTo>
                      <a:lnTo>
                        <a:pt x="265" y="253"/>
                      </a:lnTo>
                      <a:lnTo>
                        <a:pt x="265" y="250"/>
                      </a:lnTo>
                      <a:lnTo>
                        <a:pt x="268" y="246"/>
                      </a:lnTo>
                      <a:lnTo>
                        <a:pt x="267" y="244"/>
                      </a:lnTo>
                      <a:lnTo>
                        <a:pt x="262" y="244"/>
                      </a:lnTo>
                      <a:lnTo>
                        <a:pt x="262" y="237"/>
                      </a:lnTo>
                      <a:lnTo>
                        <a:pt x="268" y="233"/>
                      </a:lnTo>
                      <a:lnTo>
                        <a:pt x="267" y="229"/>
                      </a:lnTo>
                      <a:lnTo>
                        <a:pt x="256" y="233"/>
                      </a:lnTo>
                      <a:lnTo>
                        <a:pt x="253" y="229"/>
                      </a:lnTo>
                      <a:lnTo>
                        <a:pt x="257" y="219"/>
                      </a:lnTo>
                      <a:lnTo>
                        <a:pt x="279" y="230"/>
                      </a:lnTo>
                      <a:lnTo>
                        <a:pt x="284" y="238"/>
                      </a:lnTo>
                      <a:lnTo>
                        <a:pt x="289" y="239"/>
                      </a:lnTo>
                      <a:lnTo>
                        <a:pt x="286" y="239"/>
                      </a:lnTo>
                      <a:lnTo>
                        <a:pt x="281" y="232"/>
                      </a:lnTo>
                      <a:lnTo>
                        <a:pt x="280" y="222"/>
                      </a:lnTo>
                      <a:lnTo>
                        <a:pt x="276" y="219"/>
                      </a:lnTo>
                      <a:lnTo>
                        <a:pt x="276" y="223"/>
                      </a:lnTo>
                      <a:lnTo>
                        <a:pt x="272" y="219"/>
                      </a:lnTo>
                      <a:lnTo>
                        <a:pt x="263" y="208"/>
                      </a:lnTo>
                      <a:lnTo>
                        <a:pt x="260" y="203"/>
                      </a:lnTo>
                      <a:lnTo>
                        <a:pt x="264" y="198"/>
                      </a:lnTo>
                      <a:lnTo>
                        <a:pt x="275" y="201"/>
                      </a:lnTo>
                      <a:lnTo>
                        <a:pt x="279" y="198"/>
                      </a:lnTo>
                      <a:lnTo>
                        <a:pt x="273" y="196"/>
                      </a:lnTo>
                      <a:lnTo>
                        <a:pt x="254" y="196"/>
                      </a:lnTo>
                      <a:lnTo>
                        <a:pt x="254" y="203"/>
                      </a:lnTo>
                      <a:lnTo>
                        <a:pt x="249" y="208"/>
                      </a:lnTo>
                      <a:lnTo>
                        <a:pt x="247" y="203"/>
                      </a:lnTo>
                      <a:lnTo>
                        <a:pt x="243" y="196"/>
                      </a:lnTo>
                      <a:lnTo>
                        <a:pt x="245" y="190"/>
                      </a:lnTo>
                      <a:lnTo>
                        <a:pt x="251" y="190"/>
                      </a:lnTo>
                      <a:lnTo>
                        <a:pt x="262" y="181"/>
                      </a:lnTo>
                      <a:lnTo>
                        <a:pt x="259" y="178"/>
                      </a:lnTo>
                      <a:lnTo>
                        <a:pt x="251" y="184"/>
                      </a:lnTo>
                      <a:lnTo>
                        <a:pt x="249" y="180"/>
                      </a:lnTo>
                      <a:lnTo>
                        <a:pt x="256" y="169"/>
                      </a:lnTo>
                      <a:lnTo>
                        <a:pt x="249" y="169"/>
                      </a:lnTo>
                      <a:lnTo>
                        <a:pt x="246" y="173"/>
                      </a:lnTo>
                      <a:lnTo>
                        <a:pt x="243" y="180"/>
                      </a:lnTo>
                      <a:lnTo>
                        <a:pt x="238" y="186"/>
                      </a:lnTo>
                      <a:lnTo>
                        <a:pt x="233" y="183"/>
                      </a:lnTo>
                      <a:lnTo>
                        <a:pt x="230" y="171"/>
                      </a:lnTo>
                      <a:lnTo>
                        <a:pt x="230" y="165"/>
                      </a:lnTo>
                      <a:lnTo>
                        <a:pt x="226" y="162"/>
                      </a:lnTo>
                      <a:lnTo>
                        <a:pt x="224" y="162"/>
                      </a:lnTo>
                      <a:lnTo>
                        <a:pt x="219" y="165"/>
                      </a:lnTo>
                      <a:lnTo>
                        <a:pt x="215" y="159"/>
                      </a:lnTo>
                      <a:lnTo>
                        <a:pt x="202" y="148"/>
                      </a:lnTo>
                      <a:lnTo>
                        <a:pt x="190" y="146"/>
                      </a:lnTo>
                      <a:lnTo>
                        <a:pt x="183" y="130"/>
                      </a:lnTo>
                      <a:lnTo>
                        <a:pt x="178" y="124"/>
                      </a:lnTo>
                      <a:lnTo>
                        <a:pt x="181" y="117"/>
                      </a:lnTo>
                      <a:lnTo>
                        <a:pt x="178" y="104"/>
                      </a:lnTo>
                      <a:lnTo>
                        <a:pt x="173" y="108"/>
                      </a:lnTo>
                      <a:lnTo>
                        <a:pt x="162" y="68"/>
                      </a:lnTo>
                      <a:lnTo>
                        <a:pt x="156" y="52"/>
                      </a:lnTo>
                      <a:lnTo>
                        <a:pt x="154" y="40"/>
                      </a:lnTo>
                      <a:lnTo>
                        <a:pt x="149" y="49"/>
                      </a:lnTo>
                      <a:lnTo>
                        <a:pt x="155" y="63"/>
                      </a:lnTo>
                      <a:lnTo>
                        <a:pt x="154" y="67"/>
                      </a:lnTo>
                      <a:lnTo>
                        <a:pt x="150" y="63"/>
                      </a:lnTo>
                      <a:lnTo>
                        <a:pt x="155" y="81"/>
                      </a:lnTo>
                      <a:lnTo>
                        <a:pt x="155" y="85"/>
                      </a:lnTo>
                      <a:lnTo>
                        <a:pt x="163" y="105"/>
                      </a:lnTo>
                      <a:lnTo>
                        <a:pt x="166" y="126"/>
                      </a:lnTo>
                      <a:lnTo>
                        <a:pt x="172" y="142"/>
                      </a:lnTo>
                      <a:lnTo>
                        <a:pt x="173" y="149"/>
                      </a:lnTo>
                      <a:lnTo>
                        <a:pt x="168" y="160"/>
                      </a:lnTo>
                      <a:lnTo>
                        <a:pt x="166" y="165"/>
                      </a:lnTo>
                      <a:lnTo>
                        <a:pt x="157" y="163"/>
                      </a:lnTo>
                      <a:lnTo>
                        <a:pt x="152" y="142"/>
                      </a:lnTo>
                      <a:lnTo>
                        <a:pt x="147" y="136"/>
                      </a:lnTo>
                      <a:lnTo>
                        <a:pt x="146" y="147"/>
                      </a:lnTo>
                      <a:lnTo>
                        <a:pt x="129" y="146"/>
                      </a:lnTo>
                      <a:lnTo>
                        <a:pt x="129" y="128"/>
                      </a:lnTo>
                      <a:lnTo>
                        <a:pt x="133" y="127"/>
                      </a:lnTo>
                      <a:lnTo>
                        <a:pt x="127" y="122"/>
                      </a:lnTo>
                      <a:lnTo>
                        <a:pt x="120" y="110"/>
                      </a:lnTo>
                      <a:lnTo>
                        <a:pt x="120" y="100"/>
                      </a:lnTo>
                      <a:lnTo>
                        <a:pt x="123" y="98"/>
                      </a:lnTo>
                      <a:lnTo>
                        <a:pt x="117" y="90"/>
                      </a:lnTo>
                      <a:lnTo>
                        <a:pt x="113" y="92"/>
                      </a:lnTo>
                      <a:lnTo>
                        <a:pt x="112" y="104"/>
                      </a:lnTo>
                      <a:lnTo>
                        <a:pt x="106" y="106"/>
                      </a:lnTo>
                      <a:lnTo>
                        <a:pt x="98" y="100"/>
                      </a:lnTo>
                      <a:lnTo>
                        <a:pt x="90" y="85"/>
                      </a:lnTo>
                      <a:lnTo>
                        <a:pt x="86" y="84"/>
                      </a:lnTo>
                      <a:lnTo>
                        <a:pt x="87" y="90"/>
                      </a:lnTo>
                      <a:lnTo>
                        <a:pt x="85" y="93"/>
                      </a:lnTo>
                      <a:lnTo>
                        <a:pt x="77" y="88"/>
                      </a:lnTo>
                      <a:lnTo>
                        <a:pt x="71" y="82"/>
                      </a:lnTo>
                      <a:lnTo>
                        <a:pt x="75" y="88"/>
                      </a:lnTo>
                      <a:lnTo>
                        <a:pt x="73" y="92"/>
                      </a:lnTo>
                      <a:lnTo>
                        <a:pt x="66" y="93"/>
                      </a:lnTo>
                      <a:lnTo>
                        <a:pt x="66" y="94"/>
                      </a:lnTo>
                      <a:lnTo>
                        <a:pt x="77" y="95"/>
                      </a:lnTo>
                      <a:lnTo>
                        <a:pt x="86" y="101"/>
                      </a:lnTo>
                      <a:lnTo>
                        <a:pt x="88" y="106"/>
                      </a:lnTo>
                      <a:lnTo>
                        <a:pt x="87" y="108"/>
                      </a:lnTo>
                      <a:lnTo>
                        <a:pt x="98" y="115"/>
                      </a:lnTo>
                      <a:lnTo>
                        <a:pt x="98" y="121"/>
                      </a:lnTo>
                      <a:lnTo>
                        <a:pt x="101" y="122"/>
                      </a:lnTo>
                      <a:lnTo>
                        <a:pt x="103" y="121"/>
                      </a:lnTo>
                      <a:lnTo>
                        <a:pt x="108" y="121"/>
                      </a:lnTo>
                      <a:lnTo>
                        <a:pt x="116" y="135"/>
                      </a:lnTo>
                      <a:lnTo>
                        <a:pt x="117" y="141"/>
                      </a:lnTo>
                      <a:lnTo>
                        <a:pt x="116" y="148"/>
                      </a:lnTo>
                      <a:lnTo>
                        <a:pt x="108" y="153"/>
                      </a:lnTo>
                      <a:lnTo>
                        <a:pt x="98" y="154"/>
                      </a:lnTo>
                      <a:lnTo>
                        <a:pt x="96" y="148"/>
                      </a:lnTo>
                      <a:lnTo>
                        <a:pt x="97" y="149"/>
                      </a:lnTo>
                      <a:lnTo>
                        <a:pt x="97" y="158"/>
                      </a:lnTo>
                      <a:lnTo>
                        <a:pt x="86" y="162"/>
                      </a:lnTo>
                      <a:lnTo>
                        <a:pt x="66" y="144"/>
                      </a:lnTo>
                      <a:lnTo>
                        <a:pt x="54" y="141"/>
                      </a:lnTo>
                      <a:lnTo>
                        <a:pt x="48" y="135"/>
                      </a:lnTo>
                      <a:lnTo>
                        <a:pt x="41" y="130"/>
                      </a:lnTo>
                      <a:lnTo>
                        <a:pt x="33" y="127"/>
                      </a:lnTo>
                      <a:lnTo>
                        <a:pt x="38" y="115"/>
                      </a:lnTo>
                      <a:lnTo>
                        <a:pt x="33" y="114"/>
                      </a:lnTo>
                      <a:lnTo>
                        <a:pt x="27" y="116"/>
                      </a:lnTo>
                      <a:lnTo>
                        <a:pt x="17" y="105"/>
                      </a:lnTo>
                      <a:lnTo>
                        <a:pt x="1" y="82"/>
                      </a:lnTo>
                      <a:lnTo>
                        <a:pt x="0" y="73"/>
                      </a:lnTo>
                      <a:lnTo>
                        <a:pt x="3" y="66"/>
                      </a:lnTo>
                      <a:lnTo>
                        <a:pt x="5" y="47"/>
                      </a:lnTo>
                      <a:lnTo>
                        <a:pt x="10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80" name="组合 279"/>
              <p:cNvGrpSpPr>
                <a:grpSpLocks noChangeAspect="1"/>
              </p:cNvGrpSpPr>
              <p:nvPr/>
            </p:nvGrpSpPr>
            <p:grpSpPr bwMode="gray">
              <a:xfrm>
                <a:off x="1149" y="1865"/>
                <a:ext cx="635" cy="339"/>
                <a:chOff x="1149" y="1865"/>
                <a:chExt cx="635" cy="339"/>
              </a:xfrm>
              <a:grpFill/>
            </p:grpSpPr>
            <p:sp>
              <p:nvSpPr>
                <p:cNvPr id="281" name="任意多边形: 形状 280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2" name="任意多边形: 形状 281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3" name="任意多边形: 形状 282"/>
                <p:cNvSpPr>
                  <a:spLocks noChangeAspect="1"/>
                </p:cNvSpPr>
                <p:nvPr/>
              </p:nvSpPr>
              <p:spPr bwMode="gray">
                <a:xfrm>
                  <a:off x="1671" y="202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4" name="任意多边形: 形状 283"/>
                <p:cNvSpPr>
                  <a:spLocks noChangeAspect="1"/>
                </p:cNvSpPr>
                <p:nvPr/>
              </p:nvSpPr>
              <p:spPr bwMode="gray">
                <a:xfrm>
                  <a:off x="1670" y="202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3" y="2"/>
                    </a:cxn>
                    <a:cxn ang="0">
                      <a:pos x="0" y="0"/>
                    </a:cxn>
                    <a:cxn ang="0">
                      <a:pos x="3" y="2"/>
                    </a:cxn>
                    <a:cxn ang="0">
                      <a:pos x="5" y="6"/>
                    </a:cxn>
                    <a:cxn ang="0">
                      <a:pos x="3" y="2"/>
                    </a:cxn>
                  </a:cxnLst>
                  <a:rect l="0" t="0" r="r" b="b"/>
                  <a:pathLst>
                    <a:path w="5" h="6">
                      <a:moveTo>
                        <a:pt x="3" y="2"/>
                      </a:moveTo>
                      <a:lnTo>
                        <a:pt x="0" y="0"/>
                      </a:lnTo>
                      <a:lnTo>
                        <a:pt x="3" y="2"/>
                      </a:lnTo>
                      <a:lnTo>
                        <a:pt x="5" y="6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5" name="任意多边形: 形状 284"/>
                <p:cNvSpPr>
                  <a:spLocks noChangeAspect="1"/>
                </p:cNvSpPr>
                <p:nvPr/>
              </p:nvSpPr>
              <p:spPr bwMode="gray">
                <a:xfrm>
                  <a:off x="1149" y="1865"/>
                  <a:ext cx="633" cy="339"/>
                </a:xfrm>
                <a:custGeom>
                  <a:avLst/>
                  <a:gdLst/>
                  <a:ahLst/>
                  <a:cxnLst>
                    <a:cxn ang="0">
                      <a:pos x="3079" y="181"/>
                    </a:cxn>
                    <a:cxn ang="0">
                      <a:pos x="2964" y="328"/>
                    </a:cxn>
                    <a:cxn ang="0">
                      <a:pos x="2682" y="394"/>
                    </a:cxn>
                    <a:cxn ang="0">
                      <a:pos x="2593" y="483"/>
                    </a:cxn>
                    <a:cxn ang="0">
                      <a:pos x="2432" y="575"/>
                    </a:cxn>
                    <a:cxn ang="0">
                      <a:pos x="2290" y="541"/>
                    </a:cxn>
                    <a:cxn ang="0">
                      <a:pos x="2235" y="456"/>
                    </a:cxn>
                    <a:cxn ang="0">
                      <a:pos x="2211" y="306"/>
                    </a:cxn>
                    <a:cxn ang="0">
                      <a:pos x="2135" y="345"/>
                    </a:cxn>
                    <a:cxn ang="0">
                      <a:pos x="2081" y="588"/>
                    </a:cxn>
                    <a:cxn ang="0">
                      <a:pos x="2036" y="404"/>
                    </a:cxn>
                    <a:cxn ang="0">
                      <a:pos x="2077" y="294"/>
                    </a:cxn>
                    <a:cxn ang="0">
                      <a:pos x="2231" y="279"/>
                    </a:cxn>
                    <a:cxn ang="0">
                      <a:pos x="2111" y="222"/>
                    </a:cxn>
                    <a:cxn ang="0">
                      <a:pos x="2021" y="160"/>
                    </a:cxn>
                    <a:cxn ang="0">
                      <a:pos x="1811" y="226"/>
                    </a:cxn>
                    <a:cxn ang="0">
                      <a:pos x="1785" y="86"/>
                    </a:cxn>
                    <a:cxn ang="0">
                      <a:pos x="1640" y="33"/>
                    </a:cxn>
                    <a:cxn ang="0">
                      <a:pos x="888" y="36"/>
                    </a:cxn>
                    <a:cxn ang="0">
                      <a:pos x="133" y="58"/>
                    </a:cxn>
                    <a:cxn ang="0">
                      <a:pos x="101" y="150"/>
                    </a:cxn>
                    <a:cxn ang="0">
                      <a:pos x="4" y="86"/>
                    </a:cxn>
                    <a:cxn ang="0">
                      <a:pos x="46" y="225"/>
                    </a:cxn>
                    <a:cxn ang="0">
                      <a:pos x="47" y="295"/>
                    </a:cxn>
                    <a:cxn ang="0">
                      <a:pos x="27" y="576"/>
                    </a:cxn>
                    <a:cxn ang="0">
                      <a:pos x="98" y="850"/>
                    </a:cxn>
                    <a:cxn ang="0">
                      <a:pos x="130" y="886"/>
                    </a:cxn>
                    <a:cxn ang="0">
                      <a:pos x="223" y="1056"/>
                    </a:cxn>
                    <a:cxn ang="0">
                      <a:pos x="336" y="1131"/>
                    </a:cxn>
                    <a:cxn ang="0">
                      <a:pos x="989" y="1276"/>
                    </a:cxn>
                    <a:cxn ang="0">
                      <a:pos x="1294" y="1430"/>
                    </a:cxn>
                    <a:cxn ang="0">
                      <a:pos x="1501" y="1624"/>
                    </a:cxn>
                    <a:cxn ang="0">
                      <a:pos x="1515" y="1515"/>
                    </a:cxn>
                    <a:cxn ang="0">
                      <a:pos x="1564" y="1480"/>
                    </a:cxn>
                    <a:cxn ang="0">
                      <a:pos x="1629" y="1410"/>
                    </a:cxn>
                    <a:cxn ang="0">
                      <a:pos x="1784" y="1405"/>
                    </a:cxn>
                    <a:cxn ang="0">
                      <a:pos x="1912" y="1435"/>
                    </a:cxn>
                    <a:cxn ang="0">
                      <a:pos x="1905" y="1382"/>
                    </a:cxn>
                    <a:cxn ang="0">
                      <a:pos x="2012" y="1367"/>
                    </a:cxn>
                    <a:cxn ang="0">
                      <a:pos x="2117" y="1377"/>
                    </a:cxn>
                    <a:cxn ang="0">
                      <a:pos x="2264" y="1424"/>
                    </a:cxn>
                    <a:cxn ang="0">
                      <a:pos x="2323" y="1587"/>
                    </a:cxn>
                    <a:cxn ang="0">
                      <a:pos x="2409" y="1690"/>
                    </a:cxn>
                    <a:cxn ang="0">
                      <a:pos x="2365" y="1348"/>
                    </a:cxn>
                    <a:cxn ang="0">
                      <a:pos x="2446" y="1228"/>
                    </a:cxn>
                    <a:cxn ang="0">
                      <a:pos x="2579" y="1118"/>
                    </a:cxn>
                    <a:cxn ang="0">
                      <a:pos x="2645" y="1037"/>
                    </a:cxn>
                    <a:cxn ang="0">
                      <a:pos x="2634" y="986"/>
                    </a:cxn>
                    <a:cxn ang="0">
                      <a:pos x="2655" y="940"/>
                    </a:cxn>
                    <a:cxn ang="0">
                      <a:pos x="2654" y="871"/>
                    </a:cxn>
                    <a:cxn ang="0">
                      <a:pos x="2651" y="857"/>
                    </a:cxn>
                    <a:cxn ang="0">
                      <a:pos x="2661" y="778"/>
                    </a:cxn>
                    <a:cxn ang="0">
                      <a:pos x="2683" y="867"/>
                    </a:cxn>
                    <a:cxn ang="0">
                      <a:pos x="2708" y="796"/>
                    </a:cxn>
                    <a:cxn ang="0">
                      <a:pos x="2774" y="727"/>
                    </a:cxn>
                    <a:cxn ang="0">
                      <a:pos x="2843" y="631"/>
                    </a:cxn>
                    <a:cxn ang="0">
                      <a:pos x="3004" y="602"/>
                    </a:cxn>
                    <a:cxn ang="0">
                      <a:pos x="2957" y="538"/>
                    </a:cxn>
                    <a:cxn ang="0">
                      <a:pos x="3032" y="440"/>
                    </a:cxn>
                    <a:cxn ang="0">
                      <a:pos x="3107" y="399"/>
                    </a:cxn>
                  </a:cxnLst>
                  <a:rect l="0" t="0" r="r" b="b"/>
                  <a:pathLst>
                    <a:path w="3166" h="1693">
                      <a:moveTo>
                        <a:pt x="3165" y="365"/>
                      </a:moveTo>
                      <a:lnTo>
                        <a:pt x="3158" y="364"/>
                      </a:lnTo>
                      <a:lnTo>
                        <a:pt x="3160" y="361"/>
                      </a:lnTo>
                      <a:lnTo>
                        <a:pt x="3162" y="355"/>
                      </a:lnTo>
                      <a:lnTo>
                        <a:pt x="3162" y="344"/>
                      </a:lnTo>
                      <a:lnTo>
                        <a:pt x="3161" y="339"/>
                      </a:lnTo>
                      <a:lnTo>
                        <a:pt x="3160" y="343"/>
                      </a:lnTo>
                      <a:lnTo>
                        <a:pt x="3155" y="343"/>
                      </a:lnTo>
                      <a:lnTo>
                        <a:pt x="3146" y="342"/>
                      </a:lnTo>
                      <a:lnTo>
                        <a:pt x="3138" y="335"/>
                      </a:lnTo>
                      <a:lnTo>
                        <a:pt x="3135" y="330"/>
                      </a:lnTo>
                      <a:lnTo>
                        <a:pt x="3134" y="326"/>
                      </a:lnTo>
                      <a:lnTo>
                        <a:pt x="3134" y="310"/>
                      </a:lnTo>
                      <a:lnTo>
                        <a:pt x="3119" y="302"/>
                      </a:lnTo>
                      <a:lnTo>
                        <a:pt x="3119" y="246"/>
                      </a:lnTo>
                      <a:lnTo>
                        <a:pt x="3119" y="195"/>
                      </a:lnTo>
                      <a:lnTo>
                        <a:pt x="3093" y="170"/>
                      </a:lnTo>
                      <a:lnTo>
                        <a:pt x="3086" y="170"/>
                      </a:lnTo>
                      <a:lnTo>
                        <a:pt x="3079" y="181"/>
                      </a:lnTo>
                      <a:lnTo>
                        <a:pt x="3061" y="184"/>
                      </a:lnTo>
                      <a:lnTo>
                        <a:pt x="3049" y="179"/>
                      </a:lnTo>
                      <a:lnTo>
                        <a:pt x="3047" y="176"/>
                      </a:lnTo>
                      <a:lnTo>
                        <a:pt x="3044" y="170"/>
                      </a:lnTo>
                      <a:lnTo>
                        <a:pt x="3037" y="163"/>
                      </a:lnTo>
                      <a:lnTo>
                        <a:pt x="3031" y="162"/>
                      </a:lnTo>
                      <a:lnTo>
                        <a:pt x="3025" y="166"/>
                      </a:lnTo>
                      <a:lnTo>
                        <a:pt x="2998" y="211"/>
                      </a:lnTo>
                      <a:lnTo>
                        <a:pt x="2994" y="235"/>
                      </a:lnTo>
                      <a:lnTo>
                        <a:pt x="2988" y="247"/>
                      </a:lnTo>
                      <a:lnTo>
                        <a:pt x="2987" y="253"/>
                      </a:lnTo>
                      <a:lnTo>
                        <a:pt x="2982" y="262"/>
                      </a:lnTo>
                      <a:lnTo>
                        <a:pt x="2979" y="269"/>
                      </a:lnTo>
                      <a:lnTo>
                        <a:pt x="2975" y="305"/>
                      </a:lnTo>
                      <a:lnTo>
                        <a:pt x="2974" y="307"/>
                      </a:lnTo>
                      <a:lnTo>
                        <a:pt x="2967" y="312"/>
                      </a:lnTo>
                      <a:lnTo>
                        <a:pt x="2964" y="317"/>
                      </a:lnTo>
                      <a:lnTo>
                        <a:pt x="2963" y="322"/>
                      </a:lnTo>
                      <a:lnTo>
                        <a:pt x="2964" y="328"/>
                      </a:lnTo>
                      <a:lnTo>
                        <a:pt x="2964" y="330"/>
                      </a:lnTo>
                      <a:lnTo>
                        <a:pt x="2957" y="327"/>
                      </a:lnTo>
                      <a:lnTo>
                        <a:pt x="2956" y="328"/>
                      </a:lnTo>
                      <a:lnTo>
                        <a:pt x="2956" y="334"/>
                      </a:lnTo>
                      <a:lnTo>
                        <a:pt x="2945" y="330"/>
                      </a:lnTo>
                      <a:lnTo>
                        <a:pt x="2936" y="333"/>
                      </a:lnTo>
                      <a:lnTo>
                        <a:pt x="2934" y="335"/>
                      </a:lnTo>
                      <a:lnTo>
                        <a:pt x="2921" y="337"/>
                      </a:lnTo>
                      <a:lnTo>
                        <a:pt x="2918" y="340"/>
                      </a:lnTo>
                      <a:lnTo>
                        <a:pt x="2912" y="356"/>
                      </a:lnTo>
                      <a:lnTo>
                        <a:pt x="2910" y="356"/>
                      </a:lnTo>
                      <a:lnTo>
                        <a:pt x="2812" y="356"/>
                      </a:lnTo>
                      <a:lnTo>
                        <a:pt x="2737" y="356"/>
                      </a:lnTo>
                      <a:lnTo>
                        <a:pt x="2722" y="356"/>
                      </a:lnTo>
                      <a:lnTo>
                        <a:pt x="2706" y="371"/>
                      </a:lnTo>
                      <a:lnTo>
                        <a:pt x="2687" y="382"/>
                      </a:lnTo>
                      <a:lnTo>
                        <a:pt x="2684" y="387"/>
                      </a:lnTo>
                      <a:lnTo>
                        <a:pt x="2683" y="388"/>
                      </a:lnTo>
                      <a:lnTo>
                        <a:pt x="2682" y="394"/>
                      </a:lnTo>
                      <a:lnTo>
                        <a:pt x="2676" y="404"/>
                      </a:lnTo>
                      <a:lnTo>
                        <a:pt x="2655" y="418"/>
                      </a:lnTo>
                      <a:lnTo>
                        <a:pt x="2651" y="423"/>
                      </a:lnTo>
                      <a:lnTo>
                        <a:pt x="2652" y="428"/>
                      </a:lnTo>
                      <a:lnTo>
                        <a:pt x="2660" y="428"/>
                      </a:lnTo>
                      <a:lnTo>
                        <a:pt x="2663" y="431"/>
                      </a:lnTo>
                      <a:lnTo>
                        <a:pt x="2662" y="436"/>
                      </a:lnTo>
                      <a:lnTo>
                        <a:pt x="2659" y="439"/>
                      </a:lnTo>
                      <a:lnTo>
                        <a:pt x="2655" y="437"/>
                      </a:lnTo>
                      <a:lnTo>
                        <a:pt x="2654" y="440"/>
                      </a:lnTo>
                      <a:lnTo>
                        <a:pt x="2655" y="442"/>
                      </a:lnTo>
                      <a:lnTo>
                        <a:pt x="2660" y="448"/>
                      </a:lnTo>
                      <a:lnTo>
                        <a:pt x="2661" y="458"/>
                      </a:lnTo>
                      <a:lnTo>
                        <a:pt x="2660" y="466"/>
                      </a:lnTo>
                      <a:lnTo>
                        <a:pt x="2643" y="468"/>
                      </a:lnTo>
                      <a:lnTo>
                        <a:pt x="2627" y="480"/>
                      </a:lnTo>
                      <a:lnTo>
                        <a:pt x="2617" y="484"/>
                      </a:lnTo>
                      <a:lnTo>
                        <a:pt x="2597" y="484"/>
                      </a:lnTo>
                      <a:lnTo>
                        <a:pt x="2593" y="483"/>
                      </a:lnTo>
                      <a:lnTo>
                        <a:pt x="2582" y="486"/>
                      </a:lnTo>
                      <a:lnTo>
                        <a:pt x="2575" y="480"/>
                      </a:lnTo>
                      <a:lnTo>
                        <a:pt x="2560" y="477"/>
                      </a:lnTo>
                      <a:lnTo>
                        <a:pt x="2553" y="477"/>
                      </a:lnTo>
                      <a:lnTo>
                        <a:pt x="2532" y="479"/>
                      </a:lnTo>
                      <a:lnTo>
                        <a:pt x="2511" y="484"/>
                      </a:lnTo>
                      <a:lnTo>
                        <a:pt x="2501" y="489"/>
                      </a:lnTo>
                      <a:lnTo>
                        <a:pt x="2504" y="499"/>
                      </a:lnTo>
                      <a:lnTo>
                        <a:pt x="2509" y="506"/>
                      </a:lnTo>
                      <a:lnTo>
                        <a:pt x="2511" y="518"/>
                      </a:lnTo>
                      <a:lnTo>
                        <a:pt x="2499" y="531"/>
                      </a:lnTo>
                      <a:lnTo>
                        <a:pt x="2495" y="536"/>
                      </a:lnTo>
                      <a:lnTo>
                        <a:pt x="2491" y="538"/>
                      </a:lnTo>
                      <a:lnTo>
                        <a:pt x="2488" y="539"/>
                      </a:lnTo>
                      <a:lnTo>
                        <a:pt x="2478" y="549"/>
                      </a:lnTo>
                      <a:lnTo>
                        <a:pt x="2461" y="560"/>
                      </a:lnTo>
                      <a:lnTo>
                        <a:pt x="2452" y="566"/>
                      </a:lnTo>
                      <a:lnTo>
                        <a:pt x="2441" y="568"/>
                      </a:lnTo>
                      <a:lnTo>
                        <a:pt x="2432" y="575"/>
                      </a:lnTo>
                      <a:lnTo>
                        <a:pt x="2419" y="582"/>
                      </a:lnTo>
                      <a:lnTo>
                        <a:pt x="2404" y="585"/>
                      </a:lnTo>
                      <a:lnTo>
                        <a:pt x="2386" y="593"/>
                      </a:lnTo>
                      <a:lnTo>
                        <a:pt x="2350" y="614"/>
                      </a:lnTo>
                      <a:lnTo>
                        <a:pt x="2334" y="614"/>
                      </a:lnTo>
                      <a:lnTo>
                        <a:pt x="2316" y="620"/>
                      </a:lnTo>
                      <a:lnTo>
                        <a:pt x="2296" y="618"/>
                      </a:lnTo>
                      <a:lnTo>
                        <a:pt x="2294" y="614"/>
                      </a:lnTo>
                      <a:lnTo>
                        <a:pt x="2286" y="614"/>
                      </a:lnTo>
                      <a:lnTo>
                        <a:pt x="2281" y="613"/>
                      </a:lnTo>
                      <a:lnTo>
                        <a:pt x="2274" y="607"/>
                      </a:lnTo>
                      <a:lnTo>
                        <a:pt x="2259" y="602"/>
                      </a:lnTo>
                      <a:lnTo>
                        <a:pt x="2264" y="595"/>
                      </a:lnTo>
                      <a:lnTo>
                        <a:pt x="2278" y="581"/>
                      </a:lnTo>
                      <a:lnTo>
                        <a:pt x="2278" y="570"/>
                      </a:lnTo>
                      <a:lnTo>
                        <a:pt x="2283" y="558"/>
                      </a:lnTo>
                      <a:lnTo>
                        <a:pt x="2289" y="553"/>
                      </a:lnTo>
                      <a:lnTo>
                        <a:pt x="2289" y="545"/>
                      </a:lnTo>
                      <a:lnTo>
                        <a:pt x="2290" y="541"/>
                      </a:lnTo>
                      <a:lnTo>
                        <a:pt x="2296" y="534"/>
                      </a:lnTo>
                      <a:lnTo>
                        <a:pt x="2308" y="534"/>
                      </a:lnTo>
                      <a:lnTo>
                        <a:pt x="2308" y="534"/>
                      </a:lnTo>
                      <a:lnTo>
                        <a:pt x="2316" y="507"/>
                      </a:lnTo>
                      <a:lnTo>
                        <a:pt x="2316" y="500"/>
                      </a:lnTo>
                      <a:lnTo>
                        <a:pt x="2315" y="502"/>
                      </a:lnTo>
                      <a:lnTo>
                        <a:pt x="2312" y="496"/>
                      </a:lnTo>
                      <a:lnTo>
                        <a:pt x="2308" y="489"/>
                      </a:lnTo>
                      <a:lnTo>
                        <a:pt x="2306" y="467"/>
                      </a:lnTo>
                      <a:lnTo>
                        <a:pt x="2305" y="456"/>
                      </a:lnTo>
                      <a:lnTo>
                        <a:pt x="2301" y="445"/>
                      </a:lnTo>
                      <a:lnTo>
                        <a:pt x="2289" y="425"/>
                      </a:lnTo>
                      <a:lnTo>
                        <a:pt x="2280" y="426"/>
                      </a:lnTo>
                      <a:lnTo>
                        <a:pt x="2263" y="434"/>
                      </a:lnTo>
                      <a:lnTo>
                        <a:pt x="2262" y="435"/>
                      </a:lnTo>
                      <a:lnTo>
                        <a:pt x="2256" y="451"/>
                      </a:lnTo>
                      <a:lnTo>
                        <a:pt x="2248" y="456"/>
                      </a:lnTo>
                      <a:lnTo>
                        <a:pt x="2242" y="458"/>
                      </a:lnTo>
                      <a:lnTo>
                        <a:pt x="2235" y="456"/>
                      </a:lnTo>
                      <a:lnTo>
                        <a:pt x="2232" y="451"/>
                      </a:lnTo>
                      <a:lnTo>
                        <a:pt x="2235" y="442"/>
                      </a:lnTo>
                      <a:lnTo>
                        <a:pt x="2240" y="432"/>
                      </a:lnTo>
                      <a:lnTo>
                        <a:pt x="2254" y="421"/>
                      </a:lnTo>
                      <a:lnTo>
                        <a:pt x="2258" y="412"/>
                      </a:lnTo>
                      <a:lnTo>
                        <a:pt x="2264" y="404"/>
                      </a:lnTo>
                      <a:lnTo>
                        <a:pt x="2267" y="398"/>
                      </a:lnTo>
                      <a:lnTo>
                        <a:pt x="2267" y="388"/>
                      </a:lnTo>
                      <a:lnTo>
                        <a:pt x="2263" y="367"/>
                      </a:lnTo>
                      <a:lnTo>
                        <a:pt x="2259" y="360"/>
                      </a:lnTo>
                      <a:lnTo>
                        <a:pt x="2259" y="353"/>
                      </a:lnTo>
                      <a:lnTo>
                        <a:pt x="2262" y="349"/>
                      </a:lnTo>
                      <a:lnTo>
                        <a:pt x="2263" y="348"/>
                      </a:lnTo>
                      <a:lnTo>
                        <a:pt x="2257" y="334"/>
                      </a:lnTo>
                      <a:lnTo>
                        <a:pt x="2251" y="328"/>
                      </a:lnTo>
                      <a:lnTo>
                        <a:pt x="2235" y="323"/>
                      </a:lnTo>
                      <a:lnTo>
                        <a:pt x="2229" y="318"/>
                      </a:lnTo>
                      <a:lnTo>
                        <a:pt x="2225" y="316"/>
                      </a:lnTo>
                      <a:lnTo>
                        <a:pt x="2211" y="306"/>
                      </a:lnTo>
                      <a:lnTo>
                        <a:pt x="2206" y="303"/>
                      </a:lnTo>
                      <a:lnTo>
                        <a:pt x="2199" y="305"/>
                      </a:lnTo>
                      <a:lnTo>
                        <a:pt x="2198" y="302"/>
                      </a:lnTo>
                      <a:lnTo>
                        <a:pt x="2186" y="299"/>
                      </a:lnTo>
                      <a:lnTo>
                        <a:pt x="2175" y="300"/>
                      </a:lnTo>
                      <a:lnTo>
                        <a:pt x="2170" y="307"/>
                      </a:lnTo>
                      <a:lnTo>
                        <a:pt x="2170" y="312"/>
                      </a:lnTo>
                      <a:lnTo>
                        <a:pt x="2171" y="318"/>
                      </a:lnTo>
                      <a:lnTo>
                        <a:pt x="2176" y="324"/>
                      </a:lnTo>
                      <a:lnTo>
                        <a:pt x="2173" y="327"/>
                      </a:lnTo>
                      <a:lnTo>
                        <a:pt x="2160" y="333"/>
                      </a:lnTo>
                      <a:lnTo>
                        <a:pt x="2151" y="334"/>
                      </a:lnTo>
                      <a:lnTo>
                        <a:pt x="2150" y="349"/>
                      </a:lnTo>
                      <a:lnTo>
                        <a:pt x="2149" y="360"/>
                      </a:lnTo>
                      <a:lnTo>
                        <a:pt x="2144" y="361"/>
                      </a:lnTo>
                      <a:lnTo>
                        <a:pt x="2140" y="367"/>
                      </a:lnTo>
                      <a:lnTo>
                        <a:pt x="2139" y="364"/>
                      </a:lnTo>
                      <a:lnTo>
                        <a:pt x="2138" y="351"/>
                      </a:lnTo>
                      <a:lnTo>
                        <a:pt x="2135" y="345"/>
                      </a:lnTo>
                      <a:lnTo>
                        <a:pt x="2130" y="349"/>
                      </a:lnTo>
                      <a:lnTo>
                        <a:pt x="2125" y="355"/>
                      </a:lnTo>
                      <a:lnTo>
                        <a:pt x="2112" y="362"/>
                      </a:lnTo>
                      <a:lnTo>
                        <a:pt x="2109" y="372"/>
                      </a:lnTo>
                      <a:lnTo>
                        <a:pt x="2104" y="378"/>
                      </a:lnTo>
                      <a:lnTo>
                        <a:pt x="2104" y="389"/>
                      </a:lnTo>
                      <a:lnTo>
                        <a:pt x="2103" y="396"/>
                      </a:lnTo>
                      <a:lnTo>
                        <a:pt x="2102" y="408"/>
                      </a:lnTo>
                      <a:lnTo>
                        <a:pt x="2103" y="412"/>
                      </a:lnTo>
                      <a:lnTo>
                        <a:pt x="2097" y="416"/>
                      </a:lnTo>
                      <a:lnTo>
                        <a:pt x="2095" y="435"/>
                      </a:lnTo>
                      <a:lnTo>
                        <a:pt x="2090" y="457"/>
                      </a:lnTo>
                      <a:lnTo>
                        <a:pt x="2097" y="480"/>
                      </a:lnTo>
                      <a:lnTo>
                        <a:pt x="2103" y="490"/>
                      </a:lnTo>
                      <a:lnTo>
                        <a:pt x="2106" y="499"/>
                      </a:lnTo>
                      <a:lnTo>
                        <a:pt x="2104" y="533"/>
                      </a:lnTo>
                      <a:lnTo>
                        <a:pt x="2095" y="559"/>
                      </a:lnTo>
                      <a:lnTo>
                        <a:pt x="2084" y="580"/>
                      </a:lnTo>
                      <a:lnTo>
                        <a:pt x="2081" y="588"/>
                      </a:lnTo>
                      <a:lnTo>
                        <a:pt x="2068" y="597"/>
                      </a:lnTo>
                      <a:lnTo>
                        <a:pt x="2054" y="606"/>
                      </a:lnTo>
                      <a:lnTo>
                        <a:pt x="2046" y="606"/>
                      </a:lnTo>
                      <a:lnTo>
                        <a:pt x="2039" y="602"/>
                      </a:lnTo>
                      <a:lnTo>
                        <a:pt x="2034" y="601"/>
                      </a:lnTo>
                      <a:lnTo>
                        <a:pt x="2032" y="595"/>
                      </a:lnTo>
                      <a:lnTo>
                        <a:pt x="2028" y="582"/>
                      </a:lnTo>
                      <a:lnTo>
                        <a:pt x="2020" y="560"/>
                      </a:lnTo>
                      <a:lnTo>
                        <a:pt x="2020" y="545"/>
                      </a:lnTo>
                      <a:lnTo>
                        <a:pt x="2020" y="533"/>
                      </a:lnTo>
                      <a:lnTo>
                        <a:pt x="2020" y="525"/>
                      </a:lnTo>
                      <a:lnTo>
                        <a:pt x="2016" y="506"/>
                      </a:lnTo>
                      <a:lnTo>
                        <a:pt x="2015" y="490"/>
                      </a:lnTo>
                      <a:lnTo>
                        <a:pt x="2018" y="477"/>
                      </a:lnTo>
                      <a:lnTo>
                        <a:pt x="2027" y="456"/>
                      </a:lnTo>
                      <a:lnTo>
                        <a:pt x="2027" y="442"/>
                      </a:lnTo>
                      <a:lnTo>
                        <a:pt x="2030" y="432"/>
                      </a:lnTo>
                      <a:lnTo>
                        <a:pt x="2036" y="413"/>
                      </a:lnTo>
                      <a:lnTo>
                        <a:pt x="2036" y="404"/>
                      </a:lnTo>
                      <a:lnTo>
                        <a:pt x="2038" y="391"/>
                      </a:lnTo>
                      <a:lnTo>
                        <a:pt x="2043" y="378"/>
                      </a:lnTo>
                      <a:lnTo>
                        <a:pt x="2053" y="362"/>
                      </a:lnTo>
                      <a:lnTo>
                        <a:pt x="2060" y="344"/>
                      </a:lnTo>
                      <a:lnTo>
                        <a:pt x="2058" y="334"/>
                      </a:lnTo>
                      <a:lnTo>
                        <a:pt x="2044" y="350"/>
                      </a:lnTo>
                      <a:lnTo>
                        <a:pt x="2043" y="359"/>
                      </a:lnTo>
                      <a:lnTo>
                        <a:pt x="2041" y="367"/>
                      </a:lnTo>
                      <a:lnTo>
                        <a:pt x="2034" y="369"/>
                      </a:lnTo>
                      <a:lnTo>
                        <a:pt x="2011" y="389"/>
                      </a:lnTo>
                      <a:lnTo>
                        <a:pt x="2011" y="385"/>
                      </a:lnTo>
                      <a:lnTo>
                        <a:pt x="2018" y="369"/>
                      </a:lnTo>
                      <a:lnTo>
                        <a:pt x="2021" y="364"/>
                      </a:lnTo>
                      <a:lnTo>
                        <a:pt x="2027" y="359"/>
                      </a:lnTo>
                      <a:lnTo>
                        <a:pt x="2034" y="346"/>
                      </a:lnTo>
                      <a:lnTo>
                        <a:pt x="2057" y="308"/>
                      </a:lnTo>
                      <a:lnTo>
                        <a:pt x="2066" y="296"/>
                      </a:lnTo>
                      <a:lnTo>
                        <a:pt x="2070" y="297"/>
                      </a:lnTo>
                      <a:lnTo>
                        <a:pt x="2077" y="294"/>
                      </a:lnTo>
                      <a:lnTo>
                        <a:pt x="2085" y="287"/>
                      </a:lnTo>
                      <a:lnTo>
                        <a:pt x="2084" y="307"/>
                      </a:lnTo>
                      <a:lnTo>
                        <a:pt x="2090" y="306"/>
                      </a:lnTo>
                      <a:lnTo>
                        <a:pt x="2107" y="287"/>
                      </a:lnTo>
                      <a:lnTo>
                        <a:pt x="2120" y="284"/>
                      </a:lnTo>
                      <a:lnTo>
                        <a:pt x="2136" y="281"/>
                      </a:lnTo>
                      <a:lnTo>
                        <a:pt x="2144" y="273"/>
                      </a:lnTo>
                      <a:lnTo>
                        <a:pt x="2155" y="270"/>
                      </a:lnTo>
                      <a:lnTo>
                        <a:pt x="2167" y="274"/>
                      </a:lnTo>
                      <a:lnTo>
                        <a:pt x="2178" y="279"/>
                      </a:lnTo>
                      <a:lnTo>
                        <a:pt x="2181" y="281"/>
                      </a:lnTo>
                      <a:lnTo>
                        <a:pt x="2184" y="286"/>
                      </a:lnTo>
                      <a:lnTo>
                        <a:pt x="2193" y="286"/>
                      </a:lnTo>
                      <a:lnTo>
                        <a:pt x="2194" y="279"/>
                      </a:lnTo>
                      <a:lnTo>
                        <a:pt x="2197" y="275"/>
                      </a:lnTo>
                      <a:lnTo>
                        <a:pt x="2202" y="278"/>
                      </a:lnTo>
                      <a:lnTo>
                        <a:pt x="2205" y="284"/>
                      </a:lnTo>
                      <a:lnTo>
                        <a:pt x="2224" y="279"/>
                      </a:lnTo>
                      <a:lnTo>
                        <a:pt x="2231" y="279"/>
                      </a:lnTo>
                      <a:lnTo>
                        <a:pt x="2231" y="278"/>
                      </a:lnTo>
                      <a:lnTo>
                        <a:pt x="2230" y="275"/>
                      </a:lnTo>
                      <a:lnTo>
                        <a:pt x="2225" y="272"/>
                      </a:lnTo>
                      <a:lnTo>
                        <a:pt x="2221" y="267"/>
                      </a:lnTo>
                      <a:lnTo>
                        <a:pt x="2215" y="263"/>
                      </a:lnTo>
                      <a:lnTo>
                        <a:pt x="2215" y="252"/>
                      </a:lnTo>
                      <a:lnTo>
                        <a:pt x="2213" y="246"/>
                      </a:lnTo>
                      <a:lnTo>
                        <a:pt x="2211" y="242"/>
                      </a:lnTo>
                      <a:lnTo>
                        <a:pt x="2209" y="238"/>
                      </a:lnTo>
                      <a:lnTo>
                        <a:pt x="2202" y="238"/>
                      </a:lnTo>
                      <a:lnTo>
                        <a:pt x="2187" y="240"/>
                      </a:lnTo>
                      <a:lnTo>
                        <a:pt x="2179" y="238"/>
                      </a:lnTo>
                      <a:lnTo>
                        <a:pt x="2171" y="233"/>
                      </a:lnTo>
                      <a:lnTo>
                        <a:pt x="2171" y="222"/>
                      </a:lnTo>
                      <a:lnTo>
                        <a:pt x="2168" y="216"/>
                      </a:lnTo>
                      <a:lnTo>
                        <a:pt x="2160" y="216"/>
                      </a:lnTo>
                      <a:lnTo>
                        <a:pt x="2150" y="221"/>
                      </a:lnTo>
                      <a:lnTo>
                        <a:pt x="2141" y="224"/>
                      </a:lnTo>
                      <a:lnTo>
                        <a:pt x="2111" y="222"/>
                      </a:lnTo>
                      <a:lnTo>
                        <a:pt x="2101" y="229"/>
                      </a:lnTo>
                      <a:lnTo>
                        <a:pt x="2092" y="232"/>
                      </a:lnTo>
                      <a:lnTo>
                        <a:pt x="2085" y="240"/>
                      </a:lnTo>
                      <a:lnTo>
                        <a:pt x="2080" y="242"/>
                      </a:lnTo>
                      <a:lnTo>
                        <a:pt x="2055" y="237"/>
                      </a:lnTo>
                      <a:lnTo>
                        <a:pt x="2047" y="238"/>
                      </a:lnTo>
                      <a:lnTo>
                        <a:pt x="2036" y="227"/>
                      </a:lnTo>
                      <a:lnTo>
                        <a:pt x="2030" y="217"/>
                      </a:lnTo>
                      <a:lnTo>
                        <a:pt x="2011" y="208"/>
                      </a:lnTo>
                      <a:lnTo>
                        <a:pt x="1995" y="210"/>
                      </a:lnTo>
                      <a:lnTo>
                        <a:pt x="1990" y="209"/>
                      </a:lnTo>
                      <a:lnTo>
                        <a:pt x="1983" y="216"/>
                      </a:lnTo>
                      <a:lnTo>
                        <a:pt x="1982" y="213"/>
                      </a:lnTo>
                      <a:lnTo>
                        <a:pt x="1983" y="200"/>
                      </a:lnTo>
                      <a:lnTo>
                        <a:pt x="1988" y="194"/>
                      </a:lnTo>
                      <a:lnTo>
                        <a:pt x="1995" y="190"/>
                      </a:lnTo>
                      <a:lnTo>
                        <a:pt x="2011" y="171"/>
                      </a:lnTo>
                      <a:lnTo>
                        <a:pt x="2020" y="165"/>
                      </a:lnTo>
                      <a:lnTo>
                        <a:pt x="2021" y="160"/>
                      </a:lnTo>
                      <a:lnTo>
                        <a:pt x="2018" y="159"/>
                      </a:lnTo>
                      <a:lnTo>
                        <a:pt x="2007" y="160"/>
                      </a:lnTo>
                      <a:lnTo>
                        <a:pt x="1996" y="163"/>
                      </a:lnTo>
                      <a:lnTo>
                        <a:pt x="1985" y="170"/>
                      </a:lnTo>
                      <a:lnTo>
                        <a:pt x="1969" y="179"/>
                      </a:lnTo>
                      <a:lnTo>
                        <a:pt x="1958" y="193"/>
                      </a:lnTo>
                      <a:lnTo>
                        <a:pt x="1947" y="199"/>
                      </a:lnTo>
                      <a:lnTo>
                        <a:pt x="1936" y="208"/>
                      </a:lnTo>
                      <a:lnTo>
                        <a:pt x="1921" y="211"/>
                      </a:lnTo>
                      <a:lnTo>
                        <a:pt x="1909" y="215"/>
                      </a:lnTo>
                      <a:lnTo>
                        <a:pt x="1890" y="229"/>
                      </a:lnTo>
                      <a:lnTo>
                        <a:pt x="1877" y="230"/>
                      </a:lnTo>
                      <a:lnTo>
                        <a:pt x="1856" y="227"/>
                      </a:lnTo>
                      <a:lnTo>
                        <a:pt x="1853" y="232"/>
                      </a:lnTo>
                      <a:lnTo>
                        <a:pt x="1851" y="230"/>
                      </a:lnTo>
                      <a:lnTo>
                        <a:pt x="1854" y="219"/>
                      </a:lnTo>
                      <a:lnTo>
                        <a:pt x="1854" y="209"/>
                      </a:lnTo>
                      <a:lnTo>
                        <a:pt x="1848" y="203"/>
                      </a:lnTo>
                      <a:lnTo>
                        <a:pt x="1811" y="226"/>
                      </a:lnTo>
                      <a:lnTo>
                        <a:pt x="1799" y="229"/>
                      </a:lnTo>
                      <a:lnTo>
                        <a:pt x="1790" y="227"/>
                      </a:lnTo>
                      <a:lnTo>
                        <a:pt x="1785" y="221"/>
                      </a:lnTo>
                      <a:lnTo>
                        <a:pt x="1792" y="213"/>
                      </a:lnTo>
                      <a:lnTo>
                        <a:pt x="1831" y="179"/>
                      </a:lnTo>
                      <a:lnTo>
                        <a:pt x="1872" y="145"/>
                      </a:lnTo>
                      <a:lnTo>
                        <a:pt x="1892" y="138"/>
                      </a:lnTo>
                      <a:lnTo>
                        <a:pt x="1915" y="118"/>
                      </a:lnTo>
                      <a:lnTo>
                        <a:pt x="1910" y="118"/>
                      </a:lnTo>
                      <a:lnTo>
                        <a:pt x="1896" y="111"/>
                      </a:lnTo>
                      <a:lnTo>
                        <a:pt x="1870" y="111"/>
                      </a:lnTo>
                      <a:lnTo>
                        <a:pt x="1853" y="103"/>
                      </a:lnTo>
                      <a:lnTo>
                        <a:pt x="1844" y="104"/>
                      </a:lnTo>
                      <a:lnTo>
                        <a:pt x="1831" y="111"/>
                      </a:lnTo>
                      <a:lnTo>
                        <a:pt x="1824" y="112"/>
                      </a:lnTo>
                      <a:lnTo>
                        <a:pt x="1812" y="106"/>
                      </a:lnTo>
                      <a:lnTo>
                        <a:pt x="1805" y="96"/>
                      </a:lnTo>
                      <a:lnTo>
                        <a:pt x="1792" y="92"/>
                      </a:lnTo>
                      <a:lnTo>
                        <a:pt x="1785" y="86"/>
                      </a:lnTo>
                      <a:lnTo>
                        <a:pt x="1776" y="84"/>
                      </a:lnTo>
                      <a:lnTo>
                        <a:pt x="1772" y="81"/>
                      </a:lnTo>
                      <a:lnTo>
                        <a:pt x="1765" y="74"/>
                      </a:lnTo>
                      <a:lnTo>
                        <a:pt x="1757" y="68"/>
                      </a:lnTo>
                      <a:lnTo>
                        <a:pt x="1747" y="64"/>
                      </a:lnTo>
                      <a:lnTo>
                        <a:pt x="1721" y="63"/>
                      </a:lnTo>
                      <a:lnTo>
                        <a:pt x="1713" y="68"/>
                      </a:lnTo>
                      <a:lnTo>
                        <a:pt x="1702" y="68"/>
                      </a:lnTo>
                      <a:lnTo>
                        <a:pt x="1695" y="66"/>
                      </a:lnTo>
                      <a:lnTo>
                        <a:pt x="1695" y="64"/>
                      </a:lnTo>
                      <a:lnTo>
                        <a:pt x="1693" y="63"/>
                      </a:lnTo>
                      <a:lnTo>
                        <a:pt x="1679" y="59"/>
                      </a:lnTo>
                      <a:lnTo>
                        <a:pt x="1675" y="55"/>
                      </a:lnTo>
                      <a:lnTo>
                        <a:pt x="1665" y="58"/>
                      </a:lnTo>
                      <a:lnTo>
                        <a:pt x="1661" y="58"/>
                      </a:lnTo>
                      <a:lnTo>
                        <a:pt x="1660" y="55"/>
                      </a:lnTo>
                      <a:lnTo>
                        <a:pt x="1651" y="57"/>
                      </a:lnTo>
                      <a:lnTo>
                        <a:pt x="1643" y="34"/>
                      </a:lnTo>
                      <a:lnTo>
                        <a:pt x="1640" y="33"/>
                      </a:lnTo>
                      <a:lnTo>
                        <a:pt x="1629" y="1"/>
                      </a:lnTo>
                      <a:lnTo>
                        <a:pt x="1622" y="0"/>
                      </a:lnTo>
                      <a:lnTo>
                        <a:pt x="1617" y="0"/>
                      </a:lnTo>
                      <a:lnTo>
                        <a:pt x="1617" y="36"/>
                      </a:lnTo>
                      <a:lnTo>
                        <a:pt x="1558" y="36"/>
                      </a:lnTo>
                      <a:lnTo>
                        <a:pt x="1503" y="36"/>
                      </a:lnTo>
                      <a:lnTo>
                        <a:pt x="1503" y="36"/>
                      </a:lnTo>
                      <a:lnTo>
                        <a:pt x="1491" y="36"/>
                      </a:lnTo>
                      <a:lnTo>
                        <a:pt x="1445" y="36"/>
                      </a:lnTo>
                      <a:lnTo>
                        <a:pt x="1397" y="36"/>
                      </a:lnTo>
                      <a:lnTo>
                        <a:pt x="1344" y="36"/>
                      </a:lnTo>
                      <a:lnTo>
                        <a:pt x="1294" y="36"/>
                      </a:lnTo>
                      <a:lnTo>
                        <a:pt x="1277" y="36"/>
                      </a:lnTo>
                      <a:lnTo>
                        <a:pt x="1130" y="36"/>
                      </a:lnTo>
                      <a:lnTo>
                        <a:pt x="1086" y="36"/>
                      </a:lnTo>
                      <a:lnTo>
                        <a:pt x="1032" y="36"/>
                      </a:lnTo>
                      <a:lnTo>
                        <a:pt x="983" y="36"/>
                      </a:lnTo>
                      <a:lnTo>
                        <a:pt x="936" y="36"/>
                      </a:lnTo>
                      <a:lnTo>
                        <a:pt x="888" y="36"/>
                      </a:lnTo>
                      <a:lnTo>
                        <a:pt x="834" y="36"/>
                      </a:lnTo>
                      <a:lnTo>
                        <a:pt x="802" y="36"/>
                      </a:lnTo>
                      <a:lnTo>
                        <a:pt x="753" y="34"/>
                      </a:lnTo>
                      <a:lnTo>
                        <a:pt x="699" y="34"/>
                      </a:lnTo>
                      <a:lnTo>
                        <a:pt x="649" y="34"/>
                      </a:lnTo>
                      <a:lnTo>
                        <a:pt x="580" y="34"/>
                      </a:lnTo>
                      <a:lnTo>
                        <a:pt x="471" y="34"/>
                      </a:lnTo>
                      <a:lnTo>
                        <a:pt x="418" y="34"/>
                      </a:lnTo>
                      <a:lnTo>
                        <a:pt x="365" y="34"/>
                      </a:lnTo>
                      <a:lnTo>
                        <a:pt x="320" y="34"/>
                      </a:lnTo>
                      <a:lnTo>
                        <a:pt x="270" y="34"/>
                      </a:lnTo>
                      <a:lnTo>
                        <a:pt x="218" y="34"/>
                      </a:lnTo>
                      <a:lnTo>
                        <a:pt x="167" y="34"/>
                      </a:lnTo>
                      <a:lnTo>
                        <a:pt x="105" y="34"/>
                      </a:lnTo>
                      <a:lnTo>
                        <a:pt x="108" y="43"/>
                      </a:lnTo>
                      <a:lnTo>
                        <a:pt x="113" y="50"/>
                      </a:lnTo>
                      <a:lnTo>
                        <a:pt x="121" y="50"/>
                      </a:lnTo>
                      <a:lnTo>
                        <a:pt x="129" y="53"/>
                      </a:lnTo>
                      <a:lnTo>
                        <a:pt x="133" y="58"/>
                      </a:lnTo>
                      <a:lnTo>
                        <a:pt x="132" y="59"/>
                      </a:lnTo>
                      <a:lnTo>
                        <a:pt x="128" y="57"/>
                      </a:lnTo>
                      <a:lnTo>
                        <a:pt x="124" y="58"/>
                      </a:lnTo>
                      <a:lnTo>
                        <a:pt x="124" y="66"/>
                      </a:lnTo>
                      <a:lnTo>
                        <a:pt x="119" y="74"/>
                      </a:lnTo>
                      <a:lnTo>
                        <a:pt x="116" y="75"/>
                      </a:lnTo>
                      <a:lnTo>
                        <a:pt x="116" y="76"/>
                      </a:lnTo>
                      <a:lnTo>
                        <a:pt x="122" y="81"/>
                      </a:lnTo>
                      <a:lnTo>
                        <a:pt x="127" y="84"/>
                      </a:lnTo>
                      <a:lnTo>
                        <a:pt x="128" y="87"/>
                      </a:lnTo>
                      <a:lnTo>
                        <a:pt x="133" y="103"/>
                      </a:lnTo>
                      <a:lnTo>
                        <a:pt x="133" y="119"/>
                      </a:lnTo>
                      <a:lnTo>
                        <a:pt x="132" y="133"/>
                      </a:lnTo>
                      <a:lnTo>
                        <a:pt x="130" y="133"/>
                      </a:lnTo>
                      <a:lnTo>
                        <a:pt x="127" y="125"/>
                      </a:lnTo>
                      <a:lnTo>
                        <a:pt x="124" y="125"/>
                      </a:lnTo>
                      <a:lnTo>
                        <a:pt x="118" y="127"/>
                      </a:lnTo>
                      <a:lnTo>
                        <a:pt x="111" y="143"/>
                      </a:lnTo>
                      <a:lnTo>
                        <a:pt x="101" y="150"/>
                      </a:lnTo>
                      <a:lnTo>
                        <a:pt x="98" y="155"/>
                      </a:lnTo>
                      <a:lnTo>
                        <a:pt x="101" y="156"/>
                      </a:lnTo>
                      <a:lnTo>
                        <a:pt x="101" y="162"/>
                      </a:lnTo>
                      <a:lnTo>
                        <a:pt x="92" y="162"/>
                      </a:lnTo>
                      <a:lnTo>
                        <a:pt x="92" y="151"/>
                      </a:lnTo>
                      <a:lnTo>
                        <a:pt x="101" y="130"/>
                      </a:lnTo>
                      <a:lnTo>
                        <a:pt x="103" y="127"/>
                      </a:lnTo>
                      <a:lnTo>
                        <a:pt x="109" y="124"/>
                      </a:lnTo>
                      <a:lnTo>
                        <a:pt x="111" y="122"/>
                      </a:lnTo>
                      <a:lnTo>
                        <a:pt x="112" y="112"/>
                      </a:lnTo>
                      <a:lnTo>
                        <a:pt x="109" y="104"/>
                      </a:lnTo>
                      <a:lnTo>
                        <a:pt x="98" y="106"/>
                      </a:lnTo>
                      <a:lnTo>
                        <a:pt x="84" y="100"/>
                      </a:lnTo>
                      <a:lnTo>
                        <a:pt x="70" y="101"/>
                      </a:lnTo>
                      <a:lnTo>
                        <a:pt x="58" y="98"/>
                      </a:lnTo>
                      <a:lnTo>
                        <a:pt x="48" y="98"/>
                      </a:lnTo>
                      <a:lnTo>
                        <a:pt x="19" y="87"/>
                      </a:lnTo>
                      <a:lnTo>
                        <a:pt x="9" y="81"/>
                      </a:lnTo>
                      <a:lnTo>
                        <a:pt x="4" y="86"/>
                      </a:lnTo>
                      <a:lnTo>
                        <a:pt x="1" y="96"/>
                      </a:lnTo>
                      <a:lnTo>
                        <a:pt x="0" y="106"/>
                      </a:lnTo>
                      <a:lnTo>
                        <a:pt x="3" y="113"/>
                      </a:lnTo>
                      <a:lnTo>
                        <a:pt x="6" y="122"/>
                      </a:lnTo>
                      <a:lnTo>
                        <a:pt x="15" y="131"/>
                      </a:lnTo>
                      <a:lnTo>
                        <a:pt x="21" y="147"/>
                      </a:lnTo>
                      <a:lnTo>
                        <a:pt x="28" y="181"/>
                      </a:lnTo>
                      <a:lnTo>
                        <a:pt x="32" y="193"/>
                      </a:lnTo>
                      <a:lnTo>
                        <a:pt x="33" y="194"/>
                      </a:lnTo>
                      <a:lnTo>
                        <a:pt x="38" y="188"/>
                      </a:lnTo>
                      <a:lnTo>
                        <a:pt x="42" y="193"/>
                      </a:lnTo>
                      <a:lnTo>
                        <a:pt x="41" y="199"/>
                      </a:lnTo>
                      <a:lnTo>
                        <a:pt x="37" y="205"/>
                      </a:lnTo>
                      <a:lnTo>
                        <a:pt x="37" y="211"/>
                      </a:lnTo>
                      <a:lnTo>
                        <a:pt x="38" y="215"/>
                      </a:lnTo>
                      <a:lnTo>
                        <a:pt x="42" y="216"/>
                      </a:lnTo>
                      <a:lnTo>
                        <a:pt x="46" y="215"/>
                      </a:lnTo>
                      <a:lnTo>
                        <a:pt x="47" y="217"/>
                      </a:lnTo>
                      <a:lnTo>
                        <a:pt x="46" y="225"/>
                      </a:lnTo>
                      <a:lnTo>
                        <a:pt x="47" y="236"/>
                      </a:lnTo>
                      <a:lnTo>
                        <a:pt x="46" y="240"/>
                      </a:lnTo>
                      <a:lnTo>
                        <a:pt x="43" y="238"/>
                      </a:lnTo>
                      <a:lnTo>
                        <a:pt x="42" y="229"/>
                      </a:lnTo>
                      <a:lnTo>
                        <a:pt x="38" y="225"/>
                      </a:lnTo>
                      <a:lnTo>
                        <a:pt x="37" y="238"/>
                      </a:lnTo>
                      <a:lnTo>
                        <a:pt x="39" y="246"/>
                      </a:lnTo>
                      <a:lnTo>
                        <a:pt x="47" y="252"/>
                      </a:lnTo>
                      <a:lnTo>
                        <a:pt x="68" y="251"/>
                      </a:lnTo>
                      <a:lnTo>
                        <a:pt x="74" y="257"/>
                      </a:lnTo>
                      <a:lnTo>
                        <a:pt x="81" y="260"/>
                      </a:lnTo>
                      <a:lnTo>
                        <a:pt x="80" y="264"/>
                      </a:lnTo>
                      <a:lnTo>
                        <a:pt x="68" y="259"/>
                      </a:lnTo>
                      <a:lnTo>
                        <a:pt x="48" y="262"/>
                      </a:lnTo>
                      <a:lnTo>
                        <a:pt x="46" y="264"/>
                      </a:lnTo>
                      <a:lnTo>
                        <a:pt x="44" y="269"/>
                      </a:lnTo>
                      <a:lnTo>
                        <a:pt x="43" y="285"/>
                      </a:lnTo>
                      <a:lnTo>
                        <a:pt x="43" y="291"/>
                      </a:lnTo>
                      <a:lnTo>
                        <a:pt x="47" y="295"/>
                      </a:lnTo>
                      <a:lnTo>
                        <a:pt x="44" y="301"/>
                      </a:lnTo>
                      <a:lnTo>
                        <a:pt x="46" y="312"/>
                      </a:lnTo>
                      <a:lnTo>
                        <a:pt x="42" y="321"/>
                      </a:lnTo>
                      <a:lnTo>
                        <a:pt x="41" y="353"/>
                      </a:lnTo>
                      <a:lnTo>
                        <a:pt x="37" y="366"/>
                      </a:lnTo>
                      <a:lnTo>
                        <a:pt x="38" y="409"/>
                      </a:lnTo>
                      <a:lnTo>
                        <a:pt x="36" y="419"/>
                      </a:lnTo>
                      <a:lnTo>
                        <a:pt x="36" y="431"/>
                      </a:lnTo>
                      <a:lnTo>
                        <a:pt x="30" y="457"/>
                      </a:lnTo>
                      <a:lnTo>
                        <a:pt x="28" y="464"/>
                      </a:lnTo>
                      <a:lnTo>
                        <a:pt x="30" y="466"/>
                      </a:lnTo>
                      <a:lnTo>
                        <a:pt x="31" y="466"/>
                      </a:lnTo>
                      <a:lnTo>
                        <a:pt x="32" y="474"/>
                      </a:lnTo>
                      <a:lnTo>
                        <a:pt x="26" y="478"/>
                      </a:lnTo>
                      <a:lnTo>
                        <a:pt x="20" y="488"/>
                      </a:lnTo>
                      <a:lnTo>
                        <a:pt x="15" y="515"/>
                      </a:lnTo>
                      <a:lnTo>
                        <a:pt x="17" y="529"/>
                      </a:lnTo>
                      <a:lnTo>
                        <a:pt x="20" y="555"/>
                      </a:lnTo>
                      <a:lnTo>
                        <a:pt x="27" y="576"/>
                      </a:lnTo>
                      <a:lnTo>
                        <a:pt x="28" y="580"/>
                      </a:lnTo>
                      <a:lnTo>
                        <a:pt x="31" y="590"/>
                      </a:lnTo>
                      <a:lnTo>
                        <a:pt x="39" y="624"/>
                      </a:lnTo>
                      <a:lnTo>
                        <a:pt x="36" y="646"/>
                      </a:lnTo>
                      <a:lnTo>
                        <a:pt x="36" y="667"/>
                      </a:lnTo>
                      <a:lnTo>
                        <a:pt x="30" y="678"/>
                      </a:lnTo>
                      <a:lnTo>
                        <a:pt x="22" y="688"/>
                      </a:lnTo>
                      <a:lnTo>
                        <a:pt x="22" y="697"/>
                      </a:lnTo>
                      <a:lnTo>
                        <a:pt x="24" y="701"/>
                      </a:lnTo>
                      <a:lnTo>
                        <a:pt x="30" y="706"/>
                      </a:lnTo>
                      <a:lnTo>
                        <a:pt x="54" y="747"/>
                      </a:lnTo>
                      <a:lnTo>
                        <a:pt x="55" y="752"/>
                      </a:lnTo>
                      <a:lnTo>
                        <a:pt x="54" y="758"/>
                      </a:lnTo>
                      <a:lnTo>
                        <a:pt x="54" y="769"/>
                      </a:lnTo>
                      <a:lnTo>
                        <a:pt x="63" y="806"/>
                      </a:lnTo>
                      <a:lnTo>
                        <a:pt x="69" y="813"/>
                      </a:lnTo>
                      <a:lnTo>
                        <a:pt x="78" y="824"/>
                      </a:lnTo>
                      <a:lnTo>
                        <a:pt x="95" y="841"/>
                      </a:lnTo>
                      <a:lnTo>
                        <a:pt x="98" y="850"/>
                      </a:lnTo>
                      <a:lnTo>
                        <a:pt x="98" y="857"/>
                      </a:lnTo>
                      <a:lnTo>
                        <a:pt x="100" y="862"/>
                      </a:lnTo>
                      <a:lnTo>
                        <a:pt x="108" y="868"/>
                      </a:lnTo>
                      <a:lnTo>
                        <a:pt x="114" y="868"/>
                      </a:lnTo>
                      <a:lnTo>
                        <a:pt x="116" y="872"/>
                      </a:lnTo>
                      <a:lnTo>
                        <a:pt x="119" y="872"/>
                      </a:lnTo>
                      <a:lnTo>
                        <a:pt x="122" y="870"/>
                      </a:lnTo>
                      <a:lnTo>
                        <a:pt x="123" y="868"/>
                      </a:lnTo>
                      <a:lnTo>
                        <a:pt x="124" y="854"/>
                      </a:lnTo>
                      <a:lnTo>
                        <a:pt x="138" y="854"/>
                      </a:lnTo>
                      <a:lnTo>
                        <a:pt x="150" y="859"/>
                      </a:lnTo>
                      <a:lnTo>
                        <a:pt x="144" y="864"/>
                      </a:lnTo>
                      <a:lnTo>
                        <a:pt x="138" y="865"/>
                      </a:lnTo>
                      <a:lnTo>
                        <a:pt x="133" y="870"/>
                      </a:lnTo>
                      <a:lnTo>
                        <a:pt x="134" y="876"/>
                      </a:lnTo>
                      <a:lnTo>
                        <a:pt x="144" y="894"/>
                      </a:lnTo>
                      <a:lnTo>
                        <a:pt x="145" y="899"/>
                      </a:lnTo>
                      <a:lnTo>
                        <a:pt x="137" y="893"/>
                      </a:lnTo>
                      <a:lnTo>
                        <a:pt x="130" y="886"/>
                      </a:lnTo>
                      <a:lnTo>
                        <a:pt x="129" y="881"/>
                      </a:lnTo>
                      <a:lnTo>
                        <a:pt x="124" y="880"/>
                      </a:lnTo>
                      <a:lnTo>
                        <a:pt x="123" y="887"/>
                      </a:lnTo>
                      <a:lnTo>
                        <a:pt x="124" y="894"/>
                      </a:lnTo>
                      <a:lnTo>
                        <a:pt x="129" y="905"/>
                      </a:lnTo>
                      <a:lnTo>
                        <a:pt x="133" y="925"/>
                      </a:lnTo>
                      <a:lnTo>
                        <a:pt x="143" y="934"/>
                      </a:lnTo>
                      <a:lnTo>
                        <a:pt x="155" y="936"/>
                      </a:lnTo>
                      <a:lnTo>
                        <a:pt x="161" y="946"/>
                      </a:lnTo>
                      <a:lnTo>
                        <a:pt x="161" y="958"/>
                      </a:lnTo>
                      <a:lnTo>
                        <a:pt x="155" y="963"/>
                      </a:lnTo>
                      <a:lnTo>
                        <a:pt x="155" y="977"/>
                      </a:lnTo>
                      <a:lnTo>
                        <a:pt x="157" y="980"/>
                      </a:lnTo>
                      <a:lnTo>
                        <a:pt x="180" y="1004"/>
                      </a:lnTo>
                      <a:lnTo>
                        <a:pt x="192" y="1023"/>
                      </a:lnTo>
                      <a:lnTo>
                        <a:pt x="207" y="1038"/>
                      </a:lnTo>
                      <a:lnTo>
                        <a:pt x="213" y="1042"/>
                      </a:lnTo>
                      <a:lnTo>
                        <a:pt x="214" y="1053"/>
                      </a:lnTo>
                      <a:lnTo>
                        <a:pt x="223" y="1056"/>
                      </a:lnTo>
                      <a:lnTo>
                        <a:pt x="227" y="1064"/>
                      </a:lnTo>
                      <a:lnTo>
                        <a:pt x="227" y="1066"/>
                      </a:lnTo>
                      <a:lnTo>
                        <a:pt x="226" y="1072"/>
                      </a:lnTo>
                      <a:lnTo>
                        <a:pt x="226" y="1081"/>
                      </a:lnTo>
                      <a:lnTo>
                        <a:pt x="229" y="1096"/>
                      </a:lnTo>
                      <a:lnTo>
                        <a:pt x="231" y="1099"/>
                      </a:lnTo>
                      <a:lnTo>
                        <a:pt x="238" y="1102"/>
                      </a:lnTo>
                      <a:lnTo>
                        <a:pt x="257" y="1104"/>
                      </a:lnTo>
                      <a:lnTo>
                        <a:pt x="268" y="1110"/>
                      </a:lnTo>
                      <a:lnTo>
                        <a:pt x="273" y="1108"/>
                      </a:lnTo>
                      <a:lnTo>
                        <a:pt x="280" y="1109"/>
                      </a:lnTo>
                      <a:lnTo>
                        <a:pt x="289" y="1114"/>
                      </a:lnTo>
                      <a:lnTo>
                        <a:pt x="299" y="1118"/>
                      </a:lnTo>
                      <a:lnTo>
                        <a:pt x="302" y="1124"/>
                      </a:lnTo>
                      <a:lnTo>
                        <a:pt x="318" y="1130"/>
                      </a:lnTo>
                      <a:lnTo>
                        <a:pt x="324" y="1134"/>
                      </a:lnTo>
                      <a:lnTo>
                        <a:pt x="328" y="1137"/>
                      </a:lnTo>
                      <a:lnTo>
                        <a:pt x="331" y="1131"/>
                      </a:lnTo>
                      <a:lnTo>
                        <a:pt x="336" y="1131"/>
                      </a:lnTo>
                      <a:lnTo>
                        <a:pt x="339" y="1134"/>
                      </a:lnTo>
                      <a:lnTo>
                        <a:pt x="348" y="1141"/>
                      </a:lnTo>
                      <a:lnTo>
                        <a:pt x="349" y="1151"/>
                      </a:lnTo>
                      <a:lnTo>
                        <a:pt x="350" y="1153"/>
                      </a:lnTo>
                      <a:lnTo>
                        <a:pt x="364" y="1155"/>
                      </a:lnTo>
                      <a:lnTo>
                        <a:pt x="376" y="1161"/>
                      </a:lnTo>
                      <a:lnTo>
                        <a:pt x="383" y="1167"/>
                      </a:lnTo>
                      <a:lnTo>
                        <a:pt x="397" y="1183"/>
                      </a:lnTo>
                      <a:lnTo>
                        <a:pt x="406" y="1192"/>
                      </a:lnTo>
                      <a:lnTo>
                        <a:pt x="412" y="1201"/>
                      </a:lnTo>
                      <a:lnTo>
                        <a:pt x="415" y="1227"/>
                      </a:lnTo>
                      <a:lnTo>
                        <a:pt x="417" y="1233"/>
                      </a:lnTo>
                      <a:lnTo>
                        <a:pt x="541" y="1223"/>
                      </a:lnTo>
                      <a:lnTo>
                        <a:pt x="542" y="1230"/>
                      </a:lnTo>
                      <a:lnTo>
                        <a:pt x="751" y="1307"/>
                      </a:lnTo>
                      <a:lnTo>
                        <a:pt x="854" y="1307"/>
                      </a:lnTo>
                      <a:lnTo>
                        <a:pt x="898" y="1307"/>
                      </a:lnTo>
                      <a:lnTo>
                        <a:pt x="899" y="1277"/>
                      </a:lnTo>
                      <a:lnTo>
                        <a:pt x="989" y="1276"/>
                      </a:lnTo>
                      <a:lnTo>
                        <a:pt x="999" y="1282"/>
                      </a:lnTo>
                      <a:lnTo>
                        <a:pt x="1004" y="1285"/>
                      </a:lnTo>
                      <a:lnTo>
                        <a:pt x="1011" y="1297"/>
                      </a:lnTo>
                      <a:lnTo>
                        <a:pt x="1023" y="1303"/>
                      </a:lnTo>
                      <a:lnTo>
                        <a:pt x="1032" y="1316"/>
                      </a:lnTo>
                      <a:lnTo>
                        <a:pt x="1052" y="1333"/>
                      </a:lnTo>
                      <a:lnTo>
                        <a:pt x="1081" y="1352"/>
                      </a:lnTo>
                      <a:lnTo>
                        <a:pt x="1095" y="1403"/>
                      </a:lnTo>
                      <a:lnTo>
                        <a:pt x="1109" y="1421"/>
                      </a:lnTo>
                      <a:lnTo>
                        <a:pt x="1128" y="1437"/>
                      </a:lnTo>
                      <a:lnTo>
                        <a:pt x="1152" y="1453"/>
                      </a:lnTo>
                      <a:lnTo>
                        <a:pt x="1176" y="1458"/>
                      </a:lnTo>
                      <a:lnTo>
                        <a:pt x="1199" y="1411"/>
                      </a:lnTo>
                      <a:lnTo>
                        <a:pt x="1202" y="1408"/>
                      </a:lnTo>
                      <a:lnTo>
                        <a:pt x="1213" y="1403"/>
                      </a:lnTo>
                      <a:lnTo>
                        <a:pt x="1224" y="1406"/>
                      </a:lnTo>
                      <a:lnTo>
                        <a:pt x="1269" y="1404"/>
                      </a:lnTo>
                      <a:lnTo>
                        <a:pt x="1277" y="1414"/>
                      </a:lnTo>
                      <a:lnTo>
                        <a:pt x="1294" y="1430"/>
                      </a:lnTo>
                      <a:lnTo>
                        <a:pt x="1300" y="1440"/>
                      </a:lnTo>
                      <a:lnTo>
                        <a:pt x="1311" y="1448"/>
                      </a:lnTo>
                      <a:lnTo>
                        <a:pt x="1331" y="1494"/>
                      </a:lnTo>
                      <a:lnTo>
                        <a:pt x="1347" y="1511"/>
                      </a:lnTo>
                      <a:lnTo>
                        <a:pt x="1355" y="1531"/>
                      </a:lnTo>
                      <a:lnTo>
                        <a:pt x="1372" y="1542"/>
                      </a:lnTo>
                      <a:lnTo>
                        <a:pt x="1387" y="1589"/>
                      </a:lnTo>
                      <a:lnTo>
                        <a:pt x="1404" y="1615"/>
                      </a:lnTo>
                      <a:lnTo>
                        <a:pt x="1421" y="1626"/>
                      </a:lnTo>
                      <a:lnTo>
                        <a:pt x="1435" y="1628"/>
                      </a:lnTo>
                      <a:lnTo>
                        <a:pt x="1450" y="1636"/>
                      </a:lnTo>
                      <a:lnTo>
                        <a:pt x="1477" y="1639"/>
                      </a:lnTo>
                      <a:lnTo>
                        <a:pt x="1495" y="1647"/>
                      </a:lnTo>
                      <a:lnTo>
                        <a:pt x="1512" y="1648"/>
                      </a:lnTo>
                      <a:lnTo>
                        <a:pt x="1514" y="1647"/>
                      </a:lnTo>
                      <a:lnTo>
                        <a:pt x="1509" y="1644"/>
                      </a:lnTo>
                      <a:lnTo>
                        <a:pt x="1505" y="1632"/>
                      </a:lnTo>
                      <a:lnTo>
                        <a:pt x="1503" y="1625"/>
                      </a:lnTo>
                      <a:lnTo>
                        <a:pt x="1501" y="1624"/>
                      </a:lnTo>
                      <a:lnTo>
                        <a:pt x="1495" y="1598"/>
                      </a:lnTo>
                      <a:lnTo>
                        <a:pt x="1494" y="1588"/>
                      </a:lnTo>
                      <a:lnTo>
                        <a:pt x="1499" y="1585"/>
                      </a:lnTo>
                      <a:lnTo>
                        <a:pt x="1499" y="1572"/>
                      </a:lnTo>
                      <a:lnTo>
                        <a:pt x="1498" y="1571"/>
                      </a:lnTo>
                      <a:lnTo>
                        <a:pt x="1491" y="1570"/>
                      </a:lnTo>
                      <a:lnTo>
                        <a:pt x="1489" y="1567"/>
                      </a:lnTo>
                      <a:lnTo>
                        <a:pt x="1490" y="1564"/>
                      </a:lnTo>
                      <a:lnTo>
                        <a:pt x="1498" y="1564"/>
                      </a:lnTo>
                      <a:lnTo>
                        <a:pt x="1500" y="1566"/>
                      </a:lnTo>
                      <a:lnTo>
                        <a:pt x="1505" y="1564"/>
                      </a:lnTo>
                      <a:lnTo>
                        <a:pt x="1506" y="1556"/>
                      </a:lnTo>
                      <a:lnTo>
                        <a:pt x="1506" y="1543"/>
                      </a:lnTo>
                      <a:lnTo>
                        <a:pt x="1501" y="1533"/>
                      </a:lnTo>
                      <a:lnTo>
                        <a:pt x="1516" y="1531"/>
                      </a:lnTo>
                      <a:lnTo>
                        <a:pt x="1521" y="1521"/>
                      </a:lnTo>
                      <a:lnTo>
                        <a:pt x="1520" y="1518"/>
                      </a:lnTo>
                      <a:lnTo>
                        <a:pt x="1515" y="1519"/>
                      </a:lnTo>
                      <a:lnTo>
                        <a:pt x="1515" y="1515"/>
                      </a:lnTo>
                      <a:lnTo>
                        <a:pt x="1525" y="1508"/>
                      </a:lnTo>
                      <a:lnTo>
                        <a:pt x="1528" y="1510"/>
                      </a:lnTo>
                      <a:lnTo>
                        <a:pt x="1533" y="1502"/>
                      </a:lnTo>
                      <a:lnTo>
                        <a:pt x="1534" y="1500"/>
                      </a:lnTo>
                      <a:lnTo>
                        <a:pt x="1537" y="1496"/>
                      </a:lnTo>
                      <a:lnTo>
                        <a:pt x="1547" y="1496"/>
                      </a:lnTo>
                      <a:lnTo>
                        <a:pt x="1550" y="1494"/>
                      </a:lnTo>
                      <a:lnTo>
                        <a:pt x="1552" y="1489"/>
                      </a:lnTo>
                      <a:lnTo>
                        <a:pt x="1546" y="1485"/>
                      </a:lnTo>
                      <a:lnTo>
                        <a:pt x="1546" y="1480"/>
                      </a:lnTo>
                      <a:lnTo>
                        <a:pt x="1547" y="1476"/>
                      </a:lnTo>
                      <a:lnTo>
                        <a:pt x="1552" y="1479"/>
                      </a:lnTo>
                      <a:lnTo>
                        <a:pt x="1555" y="1481"/>
                      </a:lnTo>
                      <a:lnTo>
                        <a:pt x="1557" y="1481"/>
                      </a:lnTo>
                      <a:lnTo>
                        <a:pt x="1557" y="1476"/>
                      </a:lnTo>
                      <a:lnTo>
                        <a:pt x="1558" y="1475"/>
                      </a:lnTo>
                      <a:lnTo>
                        <a:pt x="1559" y="1476"/>
                      </a:lnTo>
                      <a:lnTo>
                        <a:pt x="1563" y="1480"/>
                      </a:lnTo>
                      <a:lnTo>
                        <a:pt x="1564" y="1480"/>
                      </a:lnTo>
                      <a:lnTo>
                        <a:pt x="1566" y="1479"/>
                      </a:lnTo>
                      <a:lnTo>
                        <a:pt x="1569" y="1475"/>
                      </a:lnTo>
                      <a:lnTo>
                        <a:pt x="1570" y="1474"/>
                      </a:lnTo>
                      <a:lnTo>
                        <a:pt x="1571" y="1483"/>
                      </a:lnTo>
                      <a:lnTo>
                        <a:pt x="1587" y="1476"/>
                      </a:lnTo>
                      <a:lnTo>
                        <a:pt x="1590" y="1478"/>
                      </a:lnTo>
                      <a:lnTo>
                        <a:pt x="1590" y="1479"/>
                      </a:lnTo>
                      <a:lnTo>
                        <a:pt x="1585" y="1481"/>
                      </a:lnTo>
                      <a:lnTo>
                        <a:pt x="1575" y="1485"/>
                      </a:lnTo>
                      <a:lnTo>
                        <a:pt x="1566" y="1489"/>
                      </a:lnTo>
                      <a:lnTo>
                        <a:pt x="1565" y="1492"/>
                      </a:lnTo>
                      <a:lnTo>
                        <a:pt x="1568" y="1492"/>
                      </a:lnTo>
                      <a:lnTo>
                        <a:pt x="1584" y="1486"/>
                      </a:lnTo>
                      <a:lnTo>
                        <a:pt x="1598" y="1479"/>
                      </a:lnTo>
                      <a:lnTo>
                        <a:pt x="1606" y="1473"/>
                      </a:lnTo>
                      <a:lnTo>
                        <a:pt x="1619" y="1463"/>
                      </a:lnTo>
                      <a:lnTo>
                        <a:pt x="1622" y="1459"/>
                      </a:lnTo>
                      <a:lnTo>
                        <a:pt x="1628" y="1443"/>
                      </a:lnTo>
                      <a:lnTo>
                        <a:pt x="1629" y="1410"/>
                      </a:lnTo>
                      <a:lnTo>
                        <a:pt x="1632" y="1408"/>
                      </a:lnTo>
                      <a:lnTo>
                        <a:pt x="1635" y="1406"/>
                      </a:lnTo>
                      <a:lnTo>
                        <a:pt x="1638" y="1406"/>
                      </a:lnTo>
                      <a:lnTo>
                        <a:pt x="1638" y="1419"/>
                      </a:lnTo>
                      <a:lnTo>
                        <a:pt x="1645" y="1419"/>
                      </a:lnTo>
                      <a:lnTo>
                        <a:pt x="1643" y="1422"/>
                      </a:lnTo>
                      <a:lnTo>
                        <a:pt x="1636" y="1425"/>
                      </a:lnTo>
                      <a:lnTo>
                        <a:pt x="1639" y="1426"/>
                      </a:lnTo>
                      <a:lnTo>
                        <a:pt x="1659" y="1419"/>
                      </a:lnTo>
                      <a:lnTo>
                        <a:pt x="1671" y="1411"/>
                      </a:lnTo>
                      <a:lnTo>
                        <a:pt x="1688" y="1411"/>
                      </a:lnTo>
                      <a:lnTo>
                        <a:pt x="1719" y="1406"/>
                      </a:lnTo>
                      <a:lnTo>
                        <a:pt x="1740" y="1413"/>
                      </a:lnTo>
                      <a:lnTo>
                        <a:pt x="1751" y="1418"/>
                      </a:lnTo>
                      <a:lnTo>
                        <a:pt x="1763" y="1420"/>
                      </a:lnTo>
                      <a:lnTo>
                        <a:pt x="1775" y="1420"/>
                      </a:lnTo>
                      <a:lnTo>
                        <a:pt x="1781" y="1414"/>
                      </a:lnTo>
                      <a:lnTo>
                        <a:pt x="1781" y="1409"/>
                      </a:lnTo>
                      <a:lnTo>
                        <a:pt x="1784" y="1405"/>
                      </a:lnTo>
                      <a:lnTo>
                        <a:pt x="1794" y="1405"/>
                      </a:lnTo>
                      <a:lnTo>
                        <a:pt x="1810" y="1414"/>
                      </a:lnTo>
                      <a:lnTo>
                        <a:pt x="1816" y="1421"/>
                      </a:lnTo>
                      <a:lnTo>
                        <a:pt x="1822" y="1422"/>
                      </a:lnTo>
                      <a:lnTo>
                        <a:pt x="1833" y="1440"/>
                      </a:lnTo>
                      <a:lnTo>
                        <a:pt x="1845" y="1440"/>
                      </a:lnTo>
                      <a:lnTo>
                        <a:pt x="1848" y="1442"/>
                      </a:lnTo>
                      <a:lnTo>
                        <a:pt x="1856" y="1445"/>
                      </a:lnTo>
                      <a:lnTo>
                        <a:pt x="1864" y="1441"/>
                      </a:lnTo>
                      <a:lnTo>
                        <a:pt x="1870" y="1445"/>
                      </a:lnTo>
                      <a:lnTo>
                        <a:pt x="1875" y="1442"/>
                      </a:lnTo>
                      <a:lnTo>
                        <a:pt x="1880" y="1442"/>
                      </a:lnTo>
                      <a:lnTo>
                        <a:pt x="1890" y="1445"/>
                      </a:lnTo>
                      <a:lnTo>
                        <a:pt x="1897" y="1436"/>
                      </a:lnTo>
                      <a:lnTo>
                        <a:pt x="1898" y="1433"/>
                      </a:lnTo>
                      <a:lnTo>
                        <a:pt x="1897" y="1429"/>
                      </a:lnTo>
                      <a:lnTo>
                        <a:pt x="1899" y="1427"/>
                      </a:lnTo>
                      <a:lnTo>
                        <a:pt x="1904" y="1427"/>
                      </a:lnTo>
                      <a:lnTo>
                        <a:pt x="1912" y="1435"/>
                      </a:lnTo>
                      <a:lnTo>
                        <a:pt x="1923" y="1440"/>
                      </a:lnTo>
                      <a:lnTo>
                        <a:pt x="1934" y="1453"/>
                      </a:lnTo>
                      <a:lnTo>
                        <a:pt x="1937" y="1452"/>
                      </a:lnTo>
                      <a:lnTo>
                        <a:pt x="1945" y="1449"/>
                      </a:lnTo>
                      <a:lnTo>
                        <a:pt x="1946" y="1445"/>
                      </a:lnTo>
                      <a:lnTo>
                        <a:pt x="1941" y="1438"/>
                      </a:lnTo>
                      <a:lnTo>
                        <a:pt x="1925" y="1430"/>
                      </a:lnTo>
                      <a:lnTo>
                        <a:pt x="1918" y="1420"/>
                      </a:lnTo>
                      <a:lnTo>
                        <a:pt x="1918" y="1418"/>
                      </a:lnTo>
                      <a:lnTo>
                        <a:pt x="1923" y="1410"/>
                      </a:lnTo>
                      <a:lnTo>
                        <a:pt x="1934" y="1402"/>
                      </a:lnTo>
                      <a:lnTo>
                        <a:pt x="1936" y="1387"/>
                      </a:lnTo>
                      <a:lnTo>
                        <a:pt x="1934" y="1386"/>
                      </a:lnTo>
                      <a:lnTo>
                        <a:pt x="1933" y="1384"/>
                      </a:lnTo>
                      <a:lnTo>
                        <a:pt x="1920" y="1389"/>
                      </a:lnTo>
                      <a:lnTo>
                        <a:pt x="1914" y="1395"/>
                      </a:lnTo>
                      <a:lnTo>
                        <a:pt x="1910" y="1394"/>
                      </a:lnTo>
                      <a:lnTo>
                        <a:pt x="1908" y="1383"/>
                      </a:lnTo>
                      <a:lnTo>
                        <a:pt x="1905" y="1382"/>
                      </a:lnTo>
                      <a:lnTo>
                        <a:pt x="1902" y="1383"/>
                      </a:lnTo>
                      <a:lnTo>
                        <a:pt x="1893" y="1388"/>
                      </a:lnTo>
                      <a:lnTo>
                        <a:pt x="1883" y="1389"/>
                      </a:lnTo>
                      <a:lnTo>
                        <a:pt x="1876" y="1382"/>
                      </a:lnTo>
                      <a:lnTo>
                        <a:pt x="1878" y="1371"/>
                      </a:lnTo>
                      <a:lnTo>
                        <a:pt x="1891" y="1367"/>
                      </a:lnTo>
                      <a:lnTo>
                        <a:pt x="1905" y="1375"/>
                      </a:lnTo>
                      <a:lnTo>
                        <a:pt x="1921" y="1377"/>
                      </a:lnTo>
                      <a:lnTo>
                        <a:pt x="1934" y="1371"/>
                      </a:lnTo>
                      <a:lnTo>
                        <a:pt x="1942" y="1373"/>
                      </a:lnTo>
                      <a:lnTo>
                        <a:pt x="1953" y="1366"/>
                      </a:lnTo>
                      <a:lnTo>
                        <a:pt x="1987" y="1368"/>
                      </a:lnTo>
                      <a:lnTo>
                        <a:pt x="1995" y="1370"/>
                      </a:lnTo>
                      <a:lnTo>
                        <a:pt x="1999" y="1367"/>
                      </a:lnTo>
                      <a:lnTo>
                        <a:pt x="2007" y="1334"/>
                      </a:lnTo>
                      <a:lnTo>
                        <a:pt x="2010" y="1341"/>
                      </a:lnTo>
                      <a:lnTo>
                        <a:pt x="2010" y="1350"/>
                      </a:lnTo>
                      <a:lnTo>
                        <a:pt x="2012" y="1363"/>
                      </a:lnTo>
                      <a:lnTo>
                        <a:pt x="2012" y="1367"/>
                      </a:lnTo>
                      <a:lnTo>
                        <a:pt x="2010" y="1373"/>
                      </a:lnTo>
                      <a:lnTo>
                        <a:pt x="2011" y="1377"/>
                      </a:lnTo>
                      <a:lnTo>
                        <a:pt x="2020" y="1376"/>
                      </a:lnTo>
                      <a:lnTo>
                        <a:pt x="2041" y="1370"/>
                      </a:lnTo>
                      <a:lnTo>
                        <a:pt x="2049" y="1361"/>
                      </a:lnTo>
                      <a:lnTo>
                        <a:pt x="2054" y="1361"/>
                      </a:lnTo>
                      <a:lnTo>
                        <a:pt x="2059" y="1356"/>
                      </a:lnTo>
                      <a:lnTo>
                        <a:pt x="2061" y="1356"/>
                      </a:lnTo>
                      <a:lnTo>
                        <a:pt x="2061" y="1359"/>
                      </a:lnTo>
                      <a:lnTo>
                        <a:pt x="2058" y="1366"/>
                      </a:lnTo>
                      <a:lnTo>
                        <a:pt x="2065" y="1366"/>
                      </a:lnTo>
                      <a:lnTo>
                        <a:pt x="2087" y="1361"/>
                      </a:lnTo>
                      <a:lnTo>
                        <a:pt x="2098" y="1361"/>
                      </a:lnTo>
                      <a:lnTo>
                        <a:pt x="2103" y="1362"/>
                      </a:lnTo>
                      <a:lnTo>
                        <a:pt x="2102" y="1366"/>
                      </a:lnTo>
                      <a:lnTo>
                        <a:pt x="2100" y="1367"/>
                      </a:lnTo>
                      <a:lnTo>
                        <a:pt x="2100" y="1370"/>
                      </a:lnTo>
                      <a:lnTo>
                        <a:pt x="2107" y="1373"/>
                      </a:lnTo>
                      <a:lnTo>
                        <a:pt x="2117" y="1377"/>
                      </a:lnTo>
                      <a:lnTo>
                        <a:pt x="2143" y="1392"/>
                      </a:lnTo>
                      <a:lnTo>
                        <a:pt x="2147" y="1397"/>
                      </a:lnTo>
                      <a:lnTo>
                        <a:pt x="2152" y="1406"/>
                      </a:lnTo>
                      <a:lnTo>
                        <a:pt x="2157" y="1410"/>
                      </a:lnTo>
                      <a:lnTo>
                        <a:pt x="2171" y="1406"/>
                      </a:lnTo>
                      <a:lnTo>
                        <a:pt x="2186" y="1404"/>
                      </a:lnTo>
                      <a:lnTo>
                        <a:pt x="2199" y="1397"/>
                      </a:lnTo>
                      <a:lnTo>
                        <a:pt x="2205" y="1397"/>
                      </a:lnTo>
                      <a:lnTo>
                        <a:pt x="2206" y="1397"/>
                      </a:lnTo>
                      <a:lnTo>
                        <a:pt x="2208" y="1390"/>
                      </a:lnTo>
                      <a:lnTo>
                        <a:pt x="2213" y="1387"/>
                      </a:lnTo>
                      <a:lnTo>
                        <a:pt x="2221" y="1387"/>
                      </a:lnTo>
                      <a:lnTo>
                        <a:pt x="2226" y="1387"/>
                      </a:lnTo>
                      <a:lnTo>
                        <a:pt x="2236" y="1390"/>
                      </a:lnTo>
                      <a:lnTo>
                        <a:pt x="2243" y="1398"/>
                      </a:lnTo>
                      <a:lnTo>
                        <a:pt x="2253" y="1409"/>
                      </a:lnTo>
                      <a:lnTo>
                        <a:pt x="2258" y="1411"/>
                      </a:lnTo>
                      <a:lnTo>
                        <a:pt x="2259" y="1421"/>
                      </a:lnTo>
                      <a:lnTo>
                        <a:pt x="2264" y="1424"/>
                      </a:lnTo>
                      <a:lnTo>
                        <a:pt x="2274" y="1437"/>
                      </a:lnTo>
                      <a:lnTo>
                        <a:pt x="2280" y="1441"/>
                      </a:lnTo>
                      <a:lnTo>
                        <a:pt x="2292" y="1446"/>
                      </a:lnTo>
                      <a:lnTo>
                        <a:pt x="2295" y="1449"/>
                      </a:lnTo>
                      <a:lnTo>
                        <a:pt x="2296" y="1457"/>
                      </a:lnTo>
                      <a:lnTo>
                        <a:pt x="2297" y="1476"/>
                      </a:lnTo>
                      <a:lnTo>
                        <a:pt x="2292" y="1511"/>
                      </a:lnTo>
                      <a:lnTo>
                        <a:pt x="2292" y="1517"/>
                      </a:lnTo>
                      <a:lnTo>
                        <a:pt x="2295" y="1527"/>
                      </a:lnTo>
                      <a:lnTo>
                        <a:pt x="2295" y="1528"/>
                      </a:lnTo>
                      <a:lnTo>
                        <a:pt x="2300" y="1528"/>
                      </a:lnTo>
                      <a:lnTo>
                        <a:pt x="2301" y="1518"/>
                      </a:lnTo>
                      <a:lnTo>
                        <a:pt x="2305" y="1521"/>
                      </a:lnTo>
                      <a:lnTo>
                        <a:pt x="2308" y="1524"/>
                      </a:lnTo>
                      <a:lnTo>
                        <a:pt x="2305" y="1537"/>
                      </a:lnTo>
                      <a:lnTo>
                        <a:pt x="2303" y="1545"/>
                      </a:lnTo>
                      <a:lnTo>
                        <a:pt x="2305" y="1556"/>
                      </a:lnTo>
                      <a:lnTo>
                        <a:pt x="2310" y="1566"/>
                      </a:lnTo>
                      <a:lnTo>
                        <a:pt x="2323" y="1587"/>
                      </a:lnTo>
                      <a:lnTo>
                        <a:pt x="2326" y="1587"/>
                      </a:lnTo>
                      <a:lnTo>
                        <a:pt x="2333" y="1585"/>
                      </a:lnTo>
                      <a:lnTo>
                        <a:pt x="2335" y="1602"/>
                      </a:lnTo>
                      <a:lnTo>
                        <a:pt x="2340" y="1601"/>
                      </a:lnTo>
                      <a:lnTo>
                        <a:pt x="2340" y="1601"/>
                      </a:lnTo>
                      <a:lnTo>
                        <a:pt x="2338" y="1605"/>
                      </a:lnTo>
                      <a:lnTo>
                        <a:pt x="2337" y="1609"/>
                      </a:lnTo>
                      <a:lnTo>
                        <a:pt x="2345" y="1623"/>
                      </a:lnTo>
                      <a:lnTo>
                        <a:pt x="2349" y="1635"/>
                      </a:lnTo>
                      <a:lnTo>
                        <a:pt x="2353" y="1641"/>
                      </a:lnTo>
                      <a:lnTo>
                        <a:pt x="2358" y="1647"/>
                      </a:lnTo>
                      <a:lnTo>
                        <a:pt x="2366" y="1647"/>
                      </a:lnTo>
                      <a:lnTo>
                        <a:pt x="2371" y="1653"/>
                      </a:lnTo>
                      <a:lnTo>
                        <a:pt x="2381" y="1674"/>
                      </a:lnTo>
                      <a:lnTo>
                        <a:pt x="2381" y="1688"/>
                      </a:lnTo>
                      <a:lnTo>
                        <a:pt x="2382" y="1690"/>
                      </a:lnTo>
                      <a:lnTo>
                        <a:pt x="2386" y="1693"/>
                      </a:lnTo>
                      <a:lnTo>
                        <a:pt x="2399" y="1693"/>
                      </a:lnTo>
                      <a:lnTo>
                        <a:pt x="2409" y="1690"/>
                      </a:lnTo>
                      <a:lnTo>
                        <a:pt x="2421" y="1684"/>
                      </a:lnTo>
                      <a:lnTo>
                        <a:pt x="2429" y="1688"/>
                      </a:lnTo>
                      <a:lnTo>
                        <a:pt x="2432" y="1680"/>
                      </a:lnTo>
                      <a:lnTo>
                        <a:pt x="2429" y="1677"/>
                      </a:lnTo>
                      <a:lnTo>
                        <a:pt x="2434" y="1657"/>
                      </a:lnTo>
                      <a:lnTo>
                        <a:pt x="2440" y="1636"/>
                      </a:lnTo>
                      <a:lnTo>
                        <a:pt x="2442" y="1617"/>
                      </a:lnTo>
                      <a:lnTo>
                        <a:pt x="2440" y="1597"/>
                      </a:lnTo>
                      <a:lnTo>
                        <a:pt x="2441" y="1583"/>
                      </a:lnTo>
                      <a:lnTo>
                        <a:pt x="2424" y="1539"/>
                      </a:lnTo>
                      <a:lnTo>
                        <a:pt x="2414" y="1522"/>
                      </a:lnTo>
                      <a:lnTo>
                        <a:pt x="2412" y="1508"/>
                      </a:lnTo>
                      <a:lnTo>
                        <a:pt x="2414" y="1492"/>
                      </a:lnTo>
                      <a:lnTo>
                        <a:pt x="2412" y="1483"/>
                      </a:lnTo>
                      <a:lnTo>
                        <a:pt x="2404" y="1469"/>
                      </a:lnTo>
                      <a:lnTo>
                        <a:pt x="2387" y="1441"/>
                      </a:lnTo>
                      <a:lnTo>
                        <a:pt x="2374" y="1400"/>
                      </a:lnTo>
                      <a:lnTo>
                        <a:pt x="2362" y="1354"/>
                      </a:lnTo>
                      <a:lnTo>
                        <a:pt x="2365" y="1348"/>
                      </a:lnTo>
                      <a:lnTo>
                        <a:pt x="2365" y="1332"/>
                      </a:lnTo>
                      <a:lnTo>
                        <a:pt x="2371" y="1322"/>
                      </a:lnTo>
                      <a:lnTo>
                        <a:pt x="2374" y="1311"/>
                      </a:lnTo>
                      <a:lnTo>
                        <a:pt x="2377" y="1302"/>
                      </a:lnTo>
                      <a:lnTo>
                        <a:pt x="2389" y="1274"/>
                      </a:lnTo>
                      <a:lnTo>
                        <a:pt x="2396" y="1264"/>
                      </a:lnTo>
                      <a:lnTo>
                        <a:pt x="2398" y="1264"/>
                      </a:lnTo>
                      <a:lnTo>
                        <a:pt x="2398" y="1259"/>
                      </a:lnTo>
                      <a:lnTo>
                        <a:pt x="2399" y="1257"/>
                      </a:lnTo>
                      <a:lnTo>
                        <a:pt x="2408" y="1252"/>
                      </a:lnTo>
                      <a:lnTo>
                        <a:pt x="2413" y="1252"/>
                      </a:lnTo>
                      <a:lnTo>
                        <a:pt x="2417" y="1247"/>
                      </a:lnTo>
                      <a:lnTo>
                        <a:pt x="2414" y="1242"/>
                      </a:lnTo>
                      <a:lnTo>
                        <a:pt x="2409" y="1234"/>
                      </a:lnTo>
                      <a:lnTo>
                        <a:pt x="2409" y="1232"/>
                      </a:lnTo>
                      <a:lnTo>
                        <a:pt x="2409" y="1230"/>
                      </a:lnTo>
                      <a:lnTo>
                        <a:pt x="2425" y="1228"/>
                      </a:lnTo>
                      <a:lnTo>
                        <a:pt x="2441" y="1230"/>
                      </a:lnTo>
                      <a:lnTo>
                        <a:pt x="2446" y="1228"/>
                      </a:lnTo>
                      <a:lnTo>
                        <a:pt x="2468" y="1210"/>
                      </a:lnTo>
                      <a:lnTo>
                        <a:pt x="2471" y="1210"/>
                      </a:lnTo>
                      <a:lnTo>
                        <a:pt x="2475" y="1206"/>
                      </a:lnTo>
                      <a:lnTo>
                        <a:pt x="2478" y="1199"/>
                      </a:lnTo>
                      <a:lnTo>
                        <a:pt x="2487" y="1196"/>
                      </a:lnTo>
                      <a:lnTo>
                        <a:pt x="2493" y="1192"/>
                      </a:lnTo>
                      <a:lnTo>
                        <a:pt x="2495" y="1185"/>
                      </a:lnTo>
                      <a:lnTo>
                        <a:pt x="2493" y="1179"/>
                      </a:lnTo>
                      <a:lnTo>
                        <a:pt x="2499" y="1174"/>
                      </a:lnTo>
                      <a:lnTo>
                        <a:pt x="2505" y="1163"/>
                      </a:lnTo>
                      <a:lnTo>
                        <a:pt x="2512" y="1156"/>
                      </a:lnTo>
                      <a:lnTo>
                        <a:pt x="2526" y="1150"/>
                      </a:lnTo>
                      <a:lnTo>
                        <a:pt x="2527" y="1145"/>
                      </a:lnTo>
                      <a:lnTo>
                        <a:pt x="2533" y="1144"/>
                      </a:lnTo>
                      <a:lnTo>
                        <a:pt x="2550" y="1141"/>
                      </a:lnTo>
                      <a:lnTo>
                        <a:pt x="2569" y="1133"/>
                      </a:lnTo>
                      <a:lnTo>
                        <a:pt x="2571" y="1126"/>
                      </a:lnTo>
                      <a:lnTo>
                        <a:pt x="2574" y="1123"/>
                      </a:lnTo>
                      <a:lnTo>
                        <a:pt x="2579" y="1118"/>
                      </a:lnTo>
                      <a:lnTo>
                        <a:pt x="2585" y="1109"/>
                      </a:lnTo>
                      <a:lnTo>
                        <a:pt x="2592" y="1103"/>
                      </a:lnTo>
                      <a:lnTo>
                        <a:pt x="2611" y="1094"/>
                      </a:lnTo>
                      <a:lnTo>
                        <a:pt x="2631" y="1093"/>
                      </a:lnTo>
                      <a:lnTo>
                        <a:pt x="2646" y="1083"/>
                      </a:lnTo>
                      <a:lnTo>
                        <a:pt x="2649" y="1079"/>
                      </a:lnTo>
                      <a:lnTo>
                        <a:pt x="2649" y="1071"/>
                      </a:lnTo>
                      <a:lnTo>
                        <a:pt x="2640" y="1069"/>
                      </a:lnTo>
                      <a:lnTo>
                        <a:pt x="2635" y="1071"/>
                      </a:lnTo>
                      <a:lnTo>
                        <a:pt x="2634" y="1074"/>
                      </a:lnTo>
                      <a:lnTo>
                        <a:pt x="2634" y="1071"/>
                      </a:lnTo>
                      <a:lnTo>
                        <a:pt x="2634" y="1065"/>
                      </a:lnTo>
                      <a:lnTo>
                        <a:pt x="2639" y="1061"/>
                      </a:lnTo>
                      <a:lnTo>
                        <a:pt x="2640" y="1056"/>
                      </a:lnTo>
                      <a:lnTo>
                        <a:pt x="2645" y="1053"/>
                      </a:lnTo>
                      <a:lnTo>
                        <a:pt x="2641" y="1048"/>
                      </a:lnTo>
                      <a:lnTo>
                        <a:pt x="2625" y="1042"/>
                      </a:lnTo>
                      <a:lnTo>
                        <a:pt x="2639" y="1042"/>
                      </a:lnTo>
                      <a:lnTo>
                        <a:pt x="2645" y="1037"/>
                      </a:lnTo>
                      <a:lnTo>
                        <a:pt x="2647" y="1043"/>
                      </a:lnTo>
                      <a:lnTo>
                        <a:pt x="2651" y="1043"/>
                      </a:lnTo>
                      <a:lnTo>
                        <a:pt x="2655" y="1048"/>
                      </a:lnTo>
                      <a:lnTo>
                        <a:pt x="2665" y="1048"/>
                      </a:lnTo>
                      <a:lnTo>
                        <a:pt x="2671" y="1044"/>
                      </a:lnTo>
                      <a:lnTo>
                        <a:pt x="2679" y="1032"/>
                      </a:lnTo>
                      <a:lnTo>
                        <a:pt x="2686" y="1028"/>
                      </a:lnTo>
                      <a:lnTo>
                        <a:pt x="2686" y="1020"/>
                      </a:lnTo>
                      <a:lnTo>
                        <a:pt x="2684" y="1013"/>
                      </a:lnTo>
                      <a:lnTo>
                        <a:pt x="2679" y="1007"/>
                      </a:lnTo>
                      <a:lnTo>
                        <a:pt x="2674" y="1012"/>
                      </a:lnTo>
                      <a:lnTo>
                        <a:pt x="2670" y="1023"/>
                      </a:lnTo>
                      <a:lnTo>
                        <a:pt x="2670" y="1023"/>
                      </a:lnTo>
                      <a:lnTo>
                        <a:pt x="2667" y="1018"/>
                      </a:lnTo>
                      <a:lnTo>
                        <a:pt x="2666" y="1006"/>
                      </a:lnTo>
                      <a:lnTo>
                        <a:pt x="2641" y="1010"/>
                      </a:lnTo>
                      <a:lnTo>
                        <a:pt x="2635" y="1008"/>
                      </a:lnTo>
                      <a:lnTo>
                        <a:pt x="2634" y="1001"/>
                      </a:lnTo>
                      <a:lnTo>
                        <a:pt x="2634" y="986"/>
                      </a:lnTo>
                      <a:lnTo>
                        <a:pt x="2635" y="984"/>
                      </a:lnTo>
                      <a:lnTo>
                        <a:pt x="2639" y="997"/>
                      </a:lnTo>
                      <a:lnTo>
                        <a:pt x="2643" y="1000"/>
                      </a:lnTo>
                      <a:lnTo>
                        <a:pt x="2647" y="1000"/>
                      </a:lnTo>
                      <a:lnTo>
                        <a:pt x="2662" y="991"/>
                      </a:lnTo>
                      <a:lnTo>
                        <a:pt x="2666" y="993"/>
                      </a:lnTo>
                      <a:lnTo>
                        <a:pt x="2666" y="989"/>
                      </a:lnTo>
                      <a:lnTo>
                        <a:pt x="2672" y="991"/>
                      </a:lnTo>
                      <a:lnTo>
                        <a:pt x="2678" y="991"/>
                      </a:lnTo>
                      <a:lnTo>
                        <a:pt x="2682" y="999"/>
                      </a:lnTo>
                      <a:lnTo>
                        <a:pt x="2682" y="997"/>
                      </a:lnTo>
                      <a:lnTo>
                        <a:pt x="2679" y="990"/>
                      </a:lnTo>
                      <a:lnTo>
                        <a:pt x="2677" y="984"/>
                      </a:lnTo>
                      <a:lnTo>
                        <a:pt x="2674" y="975"/>
                      </a:lnTo>
                      <a:lnTo>
                        <a:pt x="2673" y="973"/>
                      </a:lnTo>
                      <a:lnTo>
                        <a:pt x="2676" y="957"/>
                      </a:lnTo>
                      <a:lnTo>
                        <a:pt x="2674" y="943"/>
                      </a:lnTo>
                      <a:lnTo>
                        <a:pt x="2657" y="938"/>
                      </a:lnTo>
                      <a:lnTo>
                        <a:pt x="2655" y="940"/>
                      </a:lnTo>
                      <a:lnTo>
                        <a:pt x="2654" y="942"/>
                      </a:lnTo>
                      <a:lnTo>
                        <a:pt x="2647" y="940"/>
                      </a:lnTo>
                      <a:lnTo>
                        <a:pt x="2643" y="936"/>
                      </a:lnTo>
                      <a:lnTo>
                        <a:pt x="2643" y="931"/>
                      </a:lnTo>
                      <a:lnTo>
                        <a:pt x="2652" y="931"/>
                      </a:lnTo>
                      <a:lnTo>
                        <a:pt x="2657" y="929"/>
                      </a:lnTo>
                      <a:lnTo>
                        <a:pt x="2656" y="925"/>
                      </a:lnTo>
                      <a:lnTo>
                        <a:pt x="2651" y="923"/>
                      </a:lnTo>
                      <a:lnTo>
                        <a:pt x="2649" y="916"/>
                      </a:lnTo>
                      <a:lnTo>
                        <a:pt x="2649" y="913"/>
                      </a:lnTo>
                      <a:lnTo>
                        <a:pt x="2654" y="910"/>
                      </a:lnTo>
                      <a:lnTo>
                        <a:pt x="2657" y="910"/>
                      </a:lnTo>
                      <a:lnTo>
                        <a:pt x="2654" y="903"/>
                      </a:lnTo>
                      <a:lnTo>
                        <a:pt x="2649" y="899"/>
                      </a:lnTo>
                      <a:lnTo>
                        <a:pt x="2647" y="892"/>
                      </a:lnTo>
                      <a:lnTo>
                        <a:pt x="2647" y="891"/>
                      </a:lnTo>
                      <a:lnTo>
                        <a:pt x="2651" y="889"/>
                      </a:lnTo>
                      <a:lnTo>
                        <a:pt x="2654" y="877"/>
                      </a:lnTo>
                      <a:lnTo>
                        <a:pt x="2654" y="871"/>
                      </a:lnTo>
                      <a:lnTo>
                        <a:pt x="2647" y="864"/>
                      </a:lnTo>
                      <a:lnTo>
                        <a:pt x="2635" y="857"/>
                      </a:lnTo>
                      <a:lnTo>
                        <a:pt x="2625" y="855"/>
                      </a:lnTo>
                      <a:lnTo>
                        <a:pt x="2616" y="846"/>
                      </a:lnTo>
                      <a:lnTo>
                        <a:pt x="2598" y="838"/>
                      </a:lnTo>
                      <a:lnTo>
                        <a:pt x="2597" y="835"/>
                      </a:lnTo>
                      <a:lnTo>
                        <a:pt x="2597" y="832"/>
                      </a:lnTo>
                      <a:lnTo>
                        <a:pt x="2600" y="825"/>
                      </a:lnTo>
                      <a:lnTo>
                        <a:pt x="2604" y="824"/>
                      </a:lnTo>
                      <a:lnTo>
                        <a:pt x="2604" y="827"/>
                      </a:lnTo>
                      <a:lnTo>
                        <a:pt x="2601" y="833"/>
                      </a:lnTo>
                      <a:lnTo>
                        <a:pt x="2603" y="835"/>
                      </a:lnTo>
                      <a:lnTo>
                        <a:pt x="2611" y="837"/>
                      </a:lnTo>
                      <a:lnTo>
                        <a:pt x="2622" y="843"/>
                      </a:lnTo>
                      <a:lnTo>
                        <a:pt x="2628" y="843"/>
                      </a:lnTo>
                      <a:lnTo>
                        <a:pt x="2631" y="846"/>
                      </a:lnTo>
                      <a:lnTo>
                        <a:pt x="2639" y="849"/>
                      </a:lnTo>
                      <a:lnTo>
                        <a:pt x="2644" y="854"/>
                      </a:lnTo>
                      <a:lnTo>
                        <a:pt x="2651" y="857"/>
                      </a:lnTo>
                      <a:lnTo>
                        <a:pt x="2646" y="841"/>
                      </a:lnTo>
                      <a:lnTo>
                        <a:pt x="2640" y="835"/>
                      </a:lnTo>
                      <a:lnTo>
                        <a:pt x="2645" y="834"/>
                      </a:lnTo>
                      <a:lnTo>
                        <a:pt x="2645" y="833"/>
                      </a:lnTo>
                      <a:lnTo>
                        <a:pt x="2643" y="828"/>
                      </a:lnTo>
                      <a:lnTo>
                        <a:pt x="2641" y="816"/>
                      </a:lnTo>
                      <a:lnTo>
                        <a:pt x="2644" y="790"/>
                      </a:lnTo>
                      <a:lnTo>
                        <a:pt x="2641" y="781"/>
                      </a:lnTo>
                      <a:lnTo>
                        <a:pt x="2649" y="778"/>
                      </a:lnTo>
                      <a:lnTo>
                        <a:pt x="2662" y="767"/>
                      </a:lnTo>
                      <a:lnTo>
                        <a:pt x="2666" y="760"/>
                      </a:lnTo>
                      <a:lnTo>
                        <a:pt x="2668" y="755"/>
                      </a:lnTo>
                      <a:lnTo>
                        <a:pt x="2671" y="755"/>
                      </a:lnTo>
                      <a:lnTo>
                        <a:pt x="2673" y="758"/>
                      </a:lnTo>
                      <a:lnTo>
                        <a:pt x="2674" y="760"/>
                      </a:lnTo>
                      <a:lnTo>
                        <a:pt x="2672" y="767"/>
                      </a:lnTo>
                      <a:lnTo>
                        <a:pt x="2670" y="770"/>
                      </a:lnTo>
                      <a:lnTo>
                        <a:pt x="2665" y="773"/>
                      </a:lnTo>
                      <a:lnTo>
                        <a:pt x="2661" y="778"/>
                      </a:lnTo>
                      <a:lnTo>
                        <a:pt x="2661" y="782"/>
                      </a:lnTo>
                      <a:lnTo>
                        <a:pt x="2663" y="789"/>
                      </a:lnTo>
                      <a:lnTo>
                        <a:pt x="2662" y="792"/>
                      </a:lnTo>
                      <a:lnTo>
                        <a:pt x="2655" y="801"/>
                      </a:lnTo>
                      <a:lnTo>
                        <a:pt x="2656" y="803"/>
                      </a:lnTo>
                      <a:lnTo>
                        <a:pt x="2662" y="803"/>
                      </a:lnTo>
                      <a:lnTo>
                        <a:pt x="2663" y="806"/>
                      </a:lnTo>
                      <a:lnTo>
                        <a:pt x="2663" y="812"/>
                      </a:lnTo>
                      <a:lnTo>
                        <a:pt x="2663" y="821"/>
                      </a:lnTo>
                      <a:lnTo>
                        <a:pt x="2660" y="823"/>
                      </a:lnTo>
                      <a:lnTo>
                        <a:pt x="2657" y="827"/>
                      </a:lnTo>
                      <a:lnTo>
                        <a:pt x="2656" y="832"/>
                      </a:lnTo>
                      <a:lnTo>
                        <a:pt x="2657" y="838"/>
                      </a:lnTo>
                      <a:lnTo>
                        <a:pt x="2663" y="845"/>
                      </a:lnTo>
                      <a:lnTo>
                        <a:pt x="2672" y="846"/>
                      </a:lnTo>
                      <a:lnTo>
                        <a:pt x="2676" y="848"/>
                      </a:lnTo>
                      <a:lnTo>
                        <a:pt x="2681" y="859"/>
                      </a:lnTo>
                      <a:lnTo>
                        <a:pt x="2682" y="865"/>
                      </a:lnTo>
                      <a:lnTo>
                        <a:pt x="2683" y="867"/>
                      </a:lnTo>
                      <a:lnTo>
                        <a:pt x="2688" y="870"/>
                      </a:lnTo>
                      <a:lnTo>
                        <a:pt x="2687" y="876"/>
                      </a:lnTo>
                      <a:lnTo>
                        <a:pt x="2682" y="877"/>
                      </a:lnTo>
                      <a:lnTo>
                        <a:pt x="2679" y="881"/>
                      </a:lnTo>
                      <a:lnTo>
                        <a:pt x="2671" y="903"/>
                      </a:lnTo>
                      <a:lnTo>
                        <a:pt x="2671" y="911"/>
                      </a:lnTo>
                      <a:lnTo>
                        <a:pt x="2672" y="923"/>
                      </a:lnTo>
                      <a:lnTo>
                        <a:pt x="2674" y="925"/>
                      </a:lnTo>
                      <a:lnTo>
                        <a:pt x="2679" y="924"/>
                      </a:lnTo>
                      <a:lnTo>
                        <a:pt x="2683" y="921"/>
                      </a:lnTo>
                      <a:lnTo>
                        <a:pt x="2686" y="916"/>
                      </a:lnTo>
                      <a:lnTo>
                        <a:pt x="2693" y="892"/>
                      </a:lnTo>
                      <a:lnTo>
                        <a:pt x="2709" y="862"/>
                      </a:lnTo>
                      <a:lnTo>
                        <a:pt x="2709" y="854"/>
                      </a:lnTo>
                      <a:lnTo>
                        <a:pt x="2717" y="843"/>
                      </a:lnTo>
                      <a:lnTo>
                        <a:pt x="2720" y="834"/>
                      </a:lnTo>
                      <a:lnTo>
                        <a:pt x="2722" y="828"/>
                      </a:lnTo>
                      <a:lnTo>
                        <a:pt x="2717" y="811"/>
                      </a:lnTo>
                      <a:lnTo>
                        <a:pt x="2708" y="796"/>
                      </a:lnTo>
                      <a:lnTo>
                        <a:pt x="2694" y="771"/>
                      </a:lnTo>
                      <a:lnTo>
                        <a:pt x="2692" y="763"/>
                      </a:lnTo>
                      <a:lnTo>
                        <a:pt x="2694" y="757"/>
                      </a:lnTo>
                      <a:lnTo>
                        <a:pt x="2700" y="764"/>
                      </a:lnTo>
                      <a:lnTo>
                        <a:pt x="2708" y="773"/>
                      </a:lnTo>
                      <a:lnTo>
                        <a:pt x="2715" y="775"/>
                      </a:lnTo>
                      <a:lnTo>
                        <a:pt x="2721" y="780"/>
                      </a:lnTo>
                      <a:lnTo>
                        <a:pt x="2732" y="781"/>
                      </a:lnTo>
                      <a:lnTo>
                        <a:pt x="2731" y="795"/>
                      </a:lnTo>
                      <a:lnTo>
                        <a:pt x="2732" y="797"/>
                      </a:lnTo>
                      <a:lnTo>
                        <a:pt x="2740" y="790"/>
                      </a:lnTo>
                      <a:lnTo>
                        <a:pt x="2751" y="773"/>
                      </a:lnTo>
                      <a:lnTo>
                        <a:pt x="2758" y="765"/>
                      </a:lnTo>
                      <a:lnTo>
                        <a:pt x="2762" y="759"/>
                      </a:lnTo>
                      <a:lnTo>
                        <a:pt x="2762" y="754"/>
                      </a:lnTo>
                      <a:lnTo>
                        <a:pt x="2767" y="752"/>
                      </a:lnTo>
                      <a:lnTo>
                        <a:pt x="2769" y="749"/>
                      </a:lnTo>
                      <a:lnTo>
                        <a:pt x="2773" y="730"/>
                      </a:lnTo>
                      <a:lnTo>
                        <a:pt x="2774" y="727"/>
                      </a:lnTo>
                      <a:lnTo>
                        <a:pt x="2776" y="728"/>
                      </a:lnTo>
                      <a:lnTo>
                        <a:pt x="2779" y="727"/>
                      </a:lnTo>
                      <a:lnTo>
                        <a:pt x="2783" y="712"/>
                      </a:lnTo>
                      <a:lnTo>
                        <a:pt x="2784" y="708"/>
                      </a:lnTo>
                      <a:lnTo>
                        <a:pt x="2781" y="703"/>
                      </a:lnTo>
                      <a:lnTo>
                        <a:pt x="2776" y="697"/>
                      </a:lnTo>
                      <a:lnTo>
                        <a:pt x="2769" y="693"/>
                      </a:lnTo>
                      <a:lnTo>
                        <a:pt x="2769" y="690"/>
                      </a:lnTo>
                      <a:lnTo>
                        <a:pt x="2769" y="687"/>
                      </a:lnTo>
                      <a:lnTo>
                        <a:pt x="2773" y="678"/>
                      </a:lnTo>
                      <a:lnTo>
                        <a:pt x="2775" y="674"/>
                      </a:lnTo>
                      <a:lnTo>
                        <a:pt x="2785" y="662"/>
                      </a:lnTo>
                      <a:lnTo>
                        <a:pt x="2790" y="662"/>
                      </a:lnTo>
                      <a:lnTo>
                        <a:pt x="2796" y="652"/>
                      </a:lnTo>
                      <a:lnTo>
                        <a:pt x="2807" y="650"/>
                      </a:lnTo>
                      <a:lnTo>
                        <a:pt x="2819" y="644"/>
                      </a:lnTo>
                      <a:lnTo>
                        <a:pt x="2830" y="641"/>
                      </a:lnTo>
                      <a:lnTo>
                        <a:pt x="2835" y="635"/>
                      </a:lnTo>
                      <a:lnTo>
                        <a:pt x="2843" y="631"/>
                      </a:lnTo>
                      <a:lnTo>
                        <a:pt x="2856" y="634"/>
                      </a:lnTo>
                      <a:lnTo>
                        <a:pt x="2869" y="631"/>
                      </a:lnTo>
                      <a:lnTo>
                        <a:pt x="2894" y="630"/>
                      </a:lnTo>
                      <a:lnTo>
                        <a:pt x="2913" y="625"/>
                      </a:lnTo>
                      <a:lnTo>
                        <a:pt x="2918" y="623"/>
                      </a:lnTo>
                      <a:lnTo>
                        <a:pt x="2923" y="619"/>
                      </a:lnTo>
                      <a:lnTo>
                        <a:pt x="2929" y="604"/>
                      </a:lnTo>
                      <a:lnTo>
                        <a:pt x="2931" y="602"/>
                      </a:lnTo>
                      <a:lnTo>
                        <a:pt x="2936" y="604"/>
                      </a:lnTo>
                      <a:lnTo>
                        <a:pt x="2937" y="614"/>
                      </a:lnTo>
                      <a:lnTo>
                        <a:pt x="2941" y="614"/>
                      </a:lnTo>
                      <a:lnTo>
                        <a:pt x="2948" y="613"/>
                      </a:lnTo>
                      <a:lnTo>
                        <a:pt x="2963" y="604"/>
                      </a:lnTo>
                      <a:lnTo>
                        <a:pt x="2967" y="604"/>
                      </a:lnTo>
                      <a:lnTo>
                        <a:pt x="2969" y="612"/>
                      </a:lnTo>
                      <a:lnTo>
                        <a:pt x="2974" y="613"/>
                      </a:lnTo>
                      <a:lnTo>
                        <a:pt x="2987" y="608"/>
                      </a:lnTo>
                      <a:lnTo>
                        <a:pt x="2993" y="609"/>
                      </a:lnTo>
                      <a:lnTo>
                        <a:pt x="3004" y="602"/>
                      </a:lnTo>
                      <a:lnTo>
                        <a:pt x="3006" y="599"/>
                      </a:lnTo>
                      <a:lnTo>
                        <a:pt x="3004" y="586"/>
                      </a:lnTo>
                      <a:lnTo>
                        <a:pt x="3002" y="583"/>
                      </a:lnTo>
                      <a:lnTo>
                        <a:pt x="3000" y="583"/>
                      </a:lnTo>
                      <a:lnTo>
                        <a:pt x="3000" y="596"/>
                      </a:lnTo>
                      <a:lnTo>
                        <a:pt x="2999" y="599"/>
                      </a:lnTo>
                      <a:lnTo>
                        <a:pt x="2991" y="602"/>
                      </a:lnTo>
                      <a:lnTo>
                        <a:pt x="2982" y="599"/>
                      </a:lnTo>
                      <a:lnTo>
                        <a:pt x="2972" y="593"/>
                      </a:lnTo>
                      <a:lnTo>
                        <a:pt x="2967" y="582"/>
                      </a:lnTo>
                      <a:lnTo>
                        <a:pt x="2963" y="580"/>
                      </a:lnTo>
                      <a:lnTo>
                        <a:pt x="2962" y="569"/>
                      </a:lnTo>
                      <a:lnTo>
                        <a:pt x="2957" y="564"/>
                      </a:lnTo>
                      <a:lnTo>
                        <a:pt x="2948" y="559"/>
                      </a:lnTo>
                      <a:lnTo>
                        <a:pt x="2947" y="558"/>
                      </a:lnTo>
                      <a:lnTo>
                        <a:pt x="2947" y="552"/>
                      </a:lnTo>
                      <a:lnTo>
                        <a:pt x="2950" y="548"/>
                      </a:lnTo>
                      <a:lnTo>
                        <a:pt x="2953" y="547"/>
                      </a:lnTo>
                      <a:lnTo>
                        <a:pt x="2957" y="538"/>
                      </a:lnTo>
                      <a:lnTo>
                        <a:pt x="2962" y="536"/>
                      </a:lnTo>
                      <a:lnTo>
                        <a:pt x="2957" y="528"/>
                      </a:lnTo>
                      <a:lnTo>
                        <a:pt x="2951" y="515"/>
                      </a:lnTo>
                      <a:lnTo>
                        <a:pt x="2956" y="500"/>
                      </a:lnTo>
                      <a:lnTo>
                        <a:pt x="2971" y="488"/>
                      </a:lnTo>
                      <a:lnTo>
                        <a:pt x="2982" y="470"/>
                      </a:lnTo>
                      <a:lnTo>
                        <a:pt x="2987" y="466"/>
                      </a:lnTo>
                      <a:lnTo>
                        <a:pt x="2989" y="455"/>
                      </a:lnTo>
                      <a:lnTo>
                        <a:pt x="2996" y="446"/>
                      </a:lnTo>
                      <a:lnTo>
                        <a:pt x="3005" y="442"/>
                      </a:lnTo>
                      <a:lnTo>
                        <a:pt x="3009" y="443"/>
                      </a:lnTo>
                      <a:lnTo>
                        <a:pt x="3011" y="451"/>
                      </a:lnTo>
                      <a:lnTo>
                        <a:pt x="3014" y="451"/>
                      </a:lnTo>
                      <a:lnTo>
                        <a:pt x="3017" y="447"/>
                      </a:lnTo>
                      <a:lnTo>
                        <a:pt x="3020" y="437"/>
                      </a:lnTo>
                      <a:lnTo>
                        <a:pt x="3022" y="437"/>
                      </a:lnTo>
                      <a:lnTo>
                        <a:pt x="3025" y="441"/>
                      </a:lnTo>
                      <a:lnTo>
                        <a:pt x="3027" y="441"/>
                      </a:lnTo>
                      <a:lnTo>
                        <a:pt x="3032" y="440"/>
                      </a:lnTo>
                      <a:lnTo>
                        <a:pt x="3036" y="432"/>
                      </a:lnTo>
                      <a:lnTo>
                        <a:pt x="3039" y="429"/>
                      </a:lnTo>
                      <a:lnTo>
                        <a:pt x="3045" y="431"/>
                      </a:lnTo>
                      <a:lnTo>
                        <a:pt x="3048" y="430"/>
                      </a:lnTo>
                      <a:lnTo>
                        <a:pt x="3053" y="421"/>
                      </a:lnTo>
                      <a:lnTo>
                        <a:pt x="3054" y="414"/>
                      </a:lnTo>
                      <a:lnTo>
                        <a:pt x="3058" y="408"/>
                      </a:lnTo>
                      <a:lnTo>
                        <a:pt x="3059" y="398"/>
                      </a:lnTo>
                      <a:lnTo>
                        <a:pt x="3065" y="393"/>
                      </a:lnTo>
                      <a:lnTo>
                        <a:pt x="3068" y="392"/>
                      </a:lnTo>
                      <a:lnTo>
                        <a:pt x="3070" y="393"/>
                      </a:lnTo>
                      <a:lnTo>
                        <a:pt x="3071" y="400"/>
                      </a:lnTo>
                      <a:lnTo>
                        <a:pt x="3072" y="405"/>
                      </a:lnTo>
                      <a:lnTo>
                        <a:pt x="3077" y="407"/>
                      </a:lnTo>
                      <a:lnTo>
                        <a:pt x="3082" y="404"/>
                      </a:lnTo>
                      <a:lnTo>
                        <a:pt x="3092" y="412"/>
                      </a:lnTo>
                      <a:lnTo>
                        <a:pt x="3097" y="410"/>
                      </a:lnTo>
                      <a:lnTo>
                        <a:pt x="3100" y="405"/>
                      </a:lnTo>
                      <a:lnTo>
                        <a:pt x="3107" y="399"/>
                      </a:lnTo>
                      <a:lnTo>
                        <a:pt x="3112" y="399"/>
                      </a:lnTo>
                      <a:lnTo>
                        <a:pt x="3118" y="396"/>
                      </a:lnTo>
                      <a:lnTo>
                        <a:pt x="3120" y="389"/>
                      </a:lnTo>
                      <a:lnTo>
                        <a:pt x="3133" y="388"/>
                      </a:lnTo>
                      <a:lnTo>
                        <a:pt x="3136" y="387"/>
                      </a:lnTo>
                      <a:lnTo>
                        <a:pt x="3141" y="383"/>
                      </a:lnTo>
                      <a:lnTo>
                        <a:pt x="3147" y="383"/>
                      </a:lnTo>
                      <a:lnTo>
                        <a:pt x="3151" y="380"/>
                      </a:lnTo>
                      <a:lnTo>
                        <a:pt x="3158" y="380"/>
                      </a:lnTo>
                      <a:lnTo>
                        <a:pt x="3165" y="375"/>
                      </a:lnTo>
                      <a:lnTo>
                        <a:pt x="3166" y="370"/>
                      </a:lnTo>
                      <a:lnTo>
                        <a:pt x="3165" y="365"/>
                      </a:lnTo>
                      <a:close/>
                    </a:path>
                  </a:pathLst>
                </a:custGeom>
                <a:grpFill/>
                <a:ln w="6350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105" name="组合 104"/>
            <p:cNvGrpSpPr>
              <a:grpSpLocks noChangeAspect="1"/>
            </p:cNvGrpSpPr>
            <p:nvPr/>
          </p:nvGrpSpPr>
          <p:grpSpPr bwMode="gray">
            <a:xfrm>
              <a:off x="3437151" y="1795279"/>
              <a:ext cx="1540710" cy="1784412"/>
              <a:chOff x="969" y="960"/>
              <a:chExt cx="969" cy="1022"/>
            </a:xfrm>
            <a:solidFill>
              <a:schemeClr val="bg1">
                <a:lumMod val="75000"/>
              </a:schemeClr>
            </a:solidFill>
          </p:grpSpPr>
          <p:sp>
            <p:nvSpPr>
              <p:cNvPr id="250" name="任意多边形: 形状 249"/>
              <p:cNvSpPr>
                <a:spLocks noChangeAspect="1"/>
              </p:cNvSpPr>
              <p:nvPr/>
            </p:nvSpPr>
            <p:spPr bwMode="gray">
              <a:xfrm>
                <a:off x="1903" y="1791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3" y="2"/>
                  </a:cxn>
                  <a:cxn ang="0">
                    <a:pos x="0" y="0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1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1" name="任意多边形: 形状 250"/>
              <p:cNvSpPr>
                <a:spLocks noChangeAspect="1"/>
              </p:cNvSpPr>
              <p:nvPr/>
            </p:nvSpPr>
            <p:spPr bwMode="gray">
              <a:xfrm>
                <a:off x="1865" y="1826"/>
                <a:ext cx="73" cy="84"/>
              </a:xfrm>
              <a:custGeom>
                <a:avLst/>
                <a:gdLst/>
                <a:ahLst/>
                <a:cxnLst>
                  <a:cxn ang="0">
                    <a:pos x="147" y="25"/>
                  </a:cxn>
                  <a:cxn ang="0">
                    <a:pos x="138" y="43"/>
                  </a:cxn>
                  <a:cxn ang="0">
                    <a:pos x="129" y="52"/>
                  </a:cxn>
                  <a:cxn ang="0">
                    <a:pos x="120" y="75"/>
                  </a:cxn>
                  <a:cxn ang="0">
                    <a:pos x="115" y="89"/>
                  </a:cxn>
                  <a:cxn ang="0">
                    <a:pos x="103" y="121"/>
                  </a:cxn>
                  <a:cxn ang="0">
                    <a:pos x="92" y="139"/>
                  </a:cxn>
                  <a:cxn ang="0">
                    <a:pos x="82" y="178"/>
                  </a:cxn>
                  <a:cxn ang="0">
                    <a:pos x="65" y="193"/>
                  </a:cxn>
                  <a:cxn ang="0">
                    <a:pos x="71" y="208"/>
                  </a:cxn>
                  <a:cxn ang="0">
                    <a:pos x="71" y="221"/>
                  </a:cxn>
                  <a:cxn ang="0">
                    <a:pos x="31" y="259"/>
                  </a:cxn>
                  <a:cxn ang="0">
                    <a:pos x="11" y="263"/>
                  </a:cxn>
                  <a:cxn ang="0">
                    <a:pos x="44" y="267"/>
                  </a:cxn>
                  <a:cxn ang="0">
                    <a:pos x="1" y="318"/>
                  </a:cxn>
                  <a:cxn ang="0">
                    <a:pos x="18" y="344"/>
                  </a:cxn>
                  <a:cxn ang="0">
                    <a:pos x="90" y="338"/>
                  </a:cxn>
                  <a:cxn ang="0">
                    <a:pos x="141" y="343"/>
                  </a:cxn>
                  <a:cxn ang="0">
                    <a:pos x="180" y="329"/>
                  </a:cxn>
                  <a:cxn ang="0">
                    <a:pos x="194" y="339"/>
                  </a:cxn>
                  <a:cxn ang="0">
                    <a:pos x="187" y="350"/>
                  </a:cxn>
                  <a:cxn ang="0">
                    <a:pos x="221" y="336"/>
                  </a:cxn>
                  <a:cxn ang="0">
                    <a:pos x="248" y="343"/>
                  </a:cxn>
                  <a:cxn ang="0">
                    <a:pos x="212" y="380"/>
                  </a:cxn>
                  <a:cxn ang="0">
                    <a:pos x="189" y="397"/>
                  </a:cxn>
                  <a:cxn ang="0">
                    <a:pos x="224" y="392"/>
                  </a:cxn>
                  <a:cxn ang="0">
                    <a:pos x="264" y="354"/>
                  </a:cxn>
                  <a:cxn ang="0">
                    <a:pos x="289" y="315"/>
                  </a:cxn>
                  <a:cxn ang="0">
                    <a:pos x="297" y="361"/>
                  </a:cxn>
                  <a:cxn ang="0">
                    <a:pos x="294" y="403"/>
                  </a:cxn>
                  <a:cxn ang="0">
                    <a:pos x="314" y="392"/>
                  </a:cxn>
                  <a:cxn ang="0">
                    <a:pos x="320" y="420"/>
                  </a:cxn>
                  <a:cxn ang="0">
                    <a:pos x="351" y="396"/>
                  </a:cxn>
                  <a:cxn ang="0">
                    <a:pos x="362" y="332"/>
                  </a:cxn>
                  <a:cxn ang="0">
                    <a:pos x="339" y="347"/>
                  </a:cxn>
                  <a:cxn ang="0">
                    <a:pos x="348" y="306"/>
                  </a:cxn>
                  <a:cxn ang="0">
                    <a:pos x="332" y="307"/>
                  </a:cxn>
                  <a:cxn ang="0">
                    <a:pos x="313" y="337"/>
                  </a:cxn>
                  <a:cxn ang="0">
                    <a:pos x="307" y="320"/>
                  </a:cxn>
                  <a:cxn ang="0">
                    <a:pos x="307" y="300"/>
                  </a:cxn>
                  <a:cxn ang="0">
                    <a:pos x="326" y="274"/>
                  </a:cxn>
                  <a:cxn ang="0">
                    <a:pos x="340" y="254"/>
                  </a:cxn>
                  <a:cxn ang="0">
                    <a:pos x="293" y="272"/>
                  </a:cxn>
                  <a:cxn ang="0">
                    <a:pos x="304" y="247"/>
                  </a:cxn>
                  <a:cxn ang="0">
                    <a:pos x="300" y="226"/>
                  </a:cxn>
                  <a:cxn ang="0">
                    <a:pos x="318" y="197"/>
                  </a:cxn>
                  <a:cxn ang="0">
                    <a:pos x="275" y="192"/>
                  </a:cxn>
                  <a:cxn ang="0">
                    <a:pos x="218" y="204"/>
                  </a:cxn>
                  <a:cxn ang="0">
                    <a:pos x="218" y="184"/>
                  </a:cxn>
                  <a:cxn ang="0">
                    <a:pos x="189" y="184"/>
                  </a:cxn>
                  <a:cxn ang="0">
                    <a:pos x="191" y="157"/>
                  </a:cxn>
                  <a:cxn ang="0">
                    <a:pos x="176" y="144"/>
                  </a:cxn>
                  <a:cxn ang="0">
                    <a:pos x="162" y="148"/>
                  </a:cxn>
                  <a:cxn ang="0">
                    <a:pos x="137" y="161"/>
                  </a:cxn>
                  <a:cxn ang="0">
                    <a:pos x="153" y="122"/>
                  </a:cxn>
                  <a:cxn ang="0">
                    <a:pos x="172" y="81"/>
                  </a:cxn>
                  <a:cxn ang="0">
                    <a:pos x="176" y="71"/>
                  </a:cxn>
                  <a:cxn ang="0">
                    <a:pos x="185" y="33"/>
                  </a:cxn>
                  <a:cxn ang="0">
                    <a:pos x="207" y="8"/>
                  </a:cxn>
                  <a:cxn ang="0">
                    <a:pos x="194" y="5"/>
                  </a:cxn>
                </a:cxnLst>
                <a:rect l="0" t="0" r="r" b="b"/>
                <a:pathLst>
                  <a:path w="362" h="420">
                    <a:moveTo>
                      <a:pt x="170" y="11"/>
                    </a:moveTo>
                    <a:lnTo>
                      <a:pt x="159" y="16"/>
                    </a:lnTo>
                    <a:lnTo>
                      <a:pt x="147" y="25"/>
                    </a:lnTo>
                    <a:lnTo>
                      <a:pt x="144" y="33"/>
                    </a:lnTo>
                    <a:lnTo>
                      <a:pt x="141" y="38"/>
                    </a:lnTo>
                    <a:lnTo>
                      <a:pt x="138" y="43"/>
                    </a:lnTo>
                    <a:lnTo>
                      <a:pt x="135" y="46"/>
                    </a:lnTo>
                    <a:lnTo>
                      <a:pt x="135" y="48"/>
                    </a:lnTo>
                    <a:lnTo>
                      <a:pt x="129" y="52"/>
                    </a:lnTo>
                    <a:lnTo>
                      <a:pt x="127" y="60"/>
                    </a:lnTo>
                    <a:lnTo>
                      <a:pt x="126" y="68"/>
                    </a:lnTo>
                    <a:lnTo>
                      <a:pt x="120" y="75"/>
                    </a:lnTo>
                    <a:lnTo>
                      <a:pt x="111" y="78"/>
                    </a:lnTo>
                    <a:lnTo>
                      <a:pt x="106" y="83"/>
                    </a:lnTo>
                    <a:lnTo>
                      <a:pt x="115" y="89"/>
                    </a:lnTo>
                    <a:lnTo>
                      <a:pt x="109" y="96"/>
                    </a:lnTo>
                    <a:lnTo>
                      <a:pt x="103" y="119"/>
                    </a:lnTo>
                    <a:lnTo>
                      <a:pt x="103" y="121"/>
                    </a:lnTo>
                    <a:lnTo>
                      <a:pt x="110" y="128"/>
                    </a:lnTo>
                    <a:lnTo>
                      <a:pt x="93" y="134"/>
                    </a:lnTo>
                    <a:lnTo>
                      <a:pt x="92" y="139"/>
                    </a:lnTo>
                    <a:lnTo>
                      <a:pt x="81" y="164"/>
                    </a:lnTo>
                    <a:lnTo>
                      <a:pt x="79" y="175"/>
                    </a:lnTo>
                    <a:lnTo>
                      <a:pt x="82" y="178"/>
                    </a:lnTo>
                    <a:lnTo>
                      <a:pt x="82" y="182"/>
                    </a:lnTo>
                    <a:lnTo>
                      <a:pt x="73" y="182"/>
                    </a:lnTo>
                    <a:lnTo>
                      <a:pt x="65" y="193"/>
                    </a:lnTo>
                    <a:lnTo>
                      <a:pt x="61" y="202"/>
                    </a:lnTo>
                    <a:lnTo>
                      <a:pt x="63" y="207"/>
                    </a:lnTo>
                    <a:lnTo>
                      <a:pt x="71" y="208"/>
                    </a:lnTo>
                    <a:lnTo>
                      <a:pt x="71" y="210"/>
                    </a:lnTo>
                    <a:lnTo>
                      <a:pt x="68" y="215"/>
                    </a:lnTo>
                    <a:lnTo>
                      <a:pt x="71" y="221"/>
                    </a:lnTo>
                    <a:lnTo>
                      <a:pt x="52" y="219"/>
                    </a:lnTo>
                    <a:lnTo>
                      <a:pt x="39" y="254"/>
                    </a:lnTo>
                    <a:lnTo>
                      <a:pt x="31" y="259"/>
                    </a:lnTo>
                    <a:lnTo>
                      <a:pt x="27" y="252"/>
                    </a:lnTo>
                    <a:lnTo>
                      <a:pt x="19" y="257"/>
                    </a:lnTo>
                    <a:lnTo>
                      <a:pt x="11" y="263"/>
                    </a:lnTo>
                    <a:lnTo>
                      <a:pt x="11" y="267"/>
                    </a:lnTo>
                    <a:lnTo>
                      <a:pt x="33" y="264"/>
                    </a:lnTo>
                    <a:lnTo>
                      <a:pt x="44" y="267"/>
                    </a:lnTo>
                    <a:lnTo>
                      <a:pt x="47" y="274"/>
                    </a:lnTo>
                    <a:lnTo>
                      <a:pt x="18" y="300"/>
                    </a:lnTo>
                    <a:lnTo>
                      <a:pt x="1" y="318"/>
                    </a:lnTo>
                    <a:lnTo>
                      <a:pt x="0" y="332"/>
                    </a:lnTo>
                    <a:lnTo>
                      <a:pt x="4" y="342"/>
                    </a:lnTo>
                    <a:lnTo>
                      <a:pt x="18" y="344"/>
                    </a:lnTo>
                    <a:lnTo>
                      <a:pt x="38" y="339"/>
                    </a:lnTo>
                    <a:lnTo>
                      <a:pt x="68" y="334"/>
                    </a:lnTo>
                    <a:lnTo>
                      <a:pt x="90" y="338"/>
                    </a:lnTo>
                    <a:lnTo>
                      <a:pt x="103" y="338"/>
                    </a:lnTo>
                    <a:lnTo>
                      <a:pt x="113" y="342"/>
                    </a:lnTo>
                    <a:lnTo>
                      <a:pt x="141" y="343"/>
                    </a:lnTo>
                    <a:lnTo>
                      <a:pt x="156" y="339"/>
                    </a:lnTo>
                    <a:lnTo>
                      <a:pt x="173" y="337"/>
                    </a:lnTo>
                    <a:lnTo>
                      <a:pt x="180" y="329"/>
                    </a:lnTo>
                    <a:lnTo>
                      <a:pt x="196" y="322"/>
                    </a:lnTo>
                    <a:lnTo>
                      <a:pt x="194" y="332"/>
                    </a:lnTo>
                    <a:lnTo>
                      <a:pt x="194" y="339"/>
                    </a:lnTo>
                    <a:lnTo>
                      <a:pt x="179" y="345"/>
                    </a:lnTo>
                    <a:lnTo>
                      <a:pt x="176" y="350"/>
                    </a:lnTo>
                    <a:lnTo>
                      <a:pt x="187" y="350"/>
                    </a:lnTo>
                    <a:lnTo>
                      <a:pt x="189" y="354"/>
                    </a:lnTo>
                    <a:lnTo>
                      <a:pt x="211" y="352"/>
                    </a:lnTo>
                    <a:lnTo>
                      <a:pt x="221" y="336"/>
                    </a:lnTo>
                    <a:lnTo>
                      <a:pt x="229" y="339"/>
                    </a:lnTo>
                    <a:lnTo>
                      <a:pt x="244" y="339"/>
                    </a:lnTo>
                    <a:lnTo>
                      <a:pt x="248" y="343"/>
                    </a:lnTo>
                    <a:lnTo>
                      <a:pt x="235" y="352"/>
                    </a:lnTo>
                    <a:lnTo>
                      <a:pt x="224" y="361"/>
                    </a:lnTo>
                    <a:lnTo>
                      <a:pt x="212" y="380"/>
                    </a:lnTo>
                    <a:lnTo>
                      <a:pt x="199" y="383"/>
                    </a:lnTo>
                    <a:lnTo>
                      <a:pt x="191" y="387"/>
                    </a:lnTo>
                    <a:lnTo>
                      <a:pt x="189" y="397"/>
                    </a:lnTo>
                    <a:lnTo>
                      <a:pt x="200" y="399"/>
                    </a:lnTo>
                    <a:lnTo>
                      <a:pt x="213" y="397"/>
                    </a:lnTo>
                    <a:lnTo>
                      <a:pt x="224" y="392"/>
                    </a:lnTo>
                    <a:lnTo>
                      <a:pt x="234" y="376"/>
                    </a:lnTo>
                    <a:lnTo>
                      <a:pt x="248" y="360"/>
                    </a:lnTo>
                    <a:lnTo>
                      <a:pt x="264" y="354"/>
                    </a:lnTo>
                    <a:lnTo>
                      <a:pt x="267" y="356"/>
                    </a:lnTo>
                    <a:lnTo>
                      <a:pt x="281" y="315"/>
                    </a:lnTo>
                    <a:lnTo>
                      <a:pt x="289" y="315"/>
                    </a:lnTo>
                    <a:lnTo>
                      <a:pt x="291" y="327"/>
                    </a:lnTo>
                    <a:lnTo>
                      <a:pt x="294" y="344"/>
                    </a:lnTo>
                    <a:lnTo>
                      <a:pt x="297" y="361"/>
                    </a:lnTo>
                    <a:lnTo>
                      <a:pt x="289" y="382"/>
                    </a:lnTo>
                    <a:lnTo>
                      <a:pt x="287" y="401"/>
                    </a:lnTo>
                    <a:lnTo>
                      <a:pt x="294" y="403"/>
                    </a:lnTo>
                    <a:lnTo>
                      <a:pt x="314" y="376"/>
                    </a:lnTo>
                    <a:lnTo>
                      <a:pt x="319" y="380"/>
                    </a:lnTo>
                    <a:lnTo>
                      <a:pt x="314" y="392"/>
                    </a:lnTo>
                    <a:lnTo>
                      <a:pt x="315" y="402"/>
                    </a:lnTo>
                    <a:lnTo>
                      <a:pt x="315" y="412"/>
                    </a:lnTo>
                    <a:lnTo>
                      <a:pt x="320" y="420"/>
                    </a:lnTo>
                    <a:lnTo>
                      <a:pt x="330" y="412"/>
                    </a:lnTo>
                    <a:lnTo>
                      <a:pt x="343" y="414"/>
                    </a:lnTo>
                    <a:lnTo>
                      <a:pt x="351" y="396"/>
                    </a:lnTo>
                    <a:lnTo>
                      <a:pt x="356" y="372"/>
                    </a:lnTo>
                    <a:lnTo>
                      <a:pt x="362" y="354"/>
                    </a:lnTo>
                    <a:lnTo>
                      <a:pt x="362" y="332"/>
                    </a:lnTo>
                    <a:lnTo>
                      <a:pt x="357" y="329"/>
                    </a:lnTo>
                    <a:lnTo>
                      <a:pt x="343" y="353"/>
                    </a:lnTo>
                    <a:lnTo>
                      <a:pt x="339" y="347"/>
                    </a:lnTo>
                    <a:lnTo>
                      <a:pt x="339" y="332"/>
                    </a:lnTo>
                    <a:lnTo>
                      <a:pt x="343" y="317"/>
                    </a:lnTo>
                    <a:lnTo>
                      <a:pt x="348" y="306"/>
                    </a:lnTo>
                    <a:lnTo>
                      <a:pt x="353" y="301"/>
                    </a:lnTo>
                    <a:lnTo>
                      <a:pt x="353" y="293"/>
                    </a:lnTo>
                    <a:lnTo>
                      <a:pt x="332" y="307"/>
                    </a:lnTo>
                    <a:lnTo>
                      <a:pt x="324" y="323"/>
                    </a:lnTo>
                    <a:lnTo>
                      <a:pt x="319" y="337"/>
                    </a:lnTo>
                    <a:lnTo>
                      <a:pt x="313" y="337"/>
                    </a:lnTo>
                    <a:lnTo>
                      <a:pt x="307" y="333"/>
                    </a:lnTo>
                    <a:lnTo>
                      <a:pt x="304" y="327"/>
                    </a:lnTo>
                    <a:lnTo>
                      <a:pt x="307" y="320"/>
                    </a:lnTo>
                    <a:lnTo>
                      <a:pt x="310" y="306"/>
                    </a:lnTo>
                    <a:lnTo>
                      <a:pt x="308" y="305"/>
                    </a:lnTo>
                    <a:lnTo>
                      <a:pt x="307" y="300"/>
                    </a:lnTo>
                    <a:lnTo>
                      <a:pt x="298" y="291"/>
                    </a:lnTo>
                    <a:lnTo>
                      <a:pt x="319" y="284"/>
                    </a:lnTo>
                    <a:lnTo>
                      <a:pt x="326" y="274"/>
                    </a:lnTo>
                    <a:lnTo>
                      <a:pt x="336" y="270"/>
                    </a:lnTo>
                    <a:lnTo>
                      <a:pt x="342" y="259"/>
                    </a:lnTo>
                    <a:lnTo>
                      <a:pt x="340" y="254"/>
                    </a:lnTo>
                    <a:lnTo>
                      <a:pt x="314" y="267"/>
                    </a:lnTo>
                    <a:lnTo>
                      <a:pt x="308" y="266"/>
                    </a:lnTo>
                    <a:lnTo>
                      <a:pt x="293" y="272"/>
                    </a:lnTo>
                    <a:lnTo>
                      <a:pt x="291" y="268"/>
                    </a:lnTo>
                    <a:lnTo>
                      <a:pt x="297" y="259"/>
                    </a:lnTo>
                    <a:lnTo>
                      <a:pt x="304" y="247"/>
                    </a:lnTo>
                    <a:lnTo>
                      <a:pt x="300" y="242"/>
                    </a:lnTo>
                    <a:lnTo>
                      <a:pt x="294" y="241"/>
                    </a:lnTo>
                    <a:lnTo>
                      <a:pt x="300" y="226"/>
                    </a:lnTo>
                    <a:lnTo>
                      <a:pt x="312" y="215"/>
                    </a:lnTo>
                    <a:lnTo>
                      <a:pt x="319" y="202"/>
                    </a:lnTo>
                    <a:lnTo>
                      <a:pt x="318" y="197"/>
                    </a:lnTo>
                    <a:lnTo>
                      <a:pt x="313" y="196"/>
                    </a:lnTo>
                    <a:lnTo>
                      <a:pt x="293" y="189"/>
                    </a:lnTo>
                    <a:lnTo>
                      <a:pt x="275" y="192"/>
                    </a:lnTo>
                    <a:lnTo>
                      <a:pt x="267" y="184"/>
                    </a:lnTo>
                    <a:lnTo>
                      <a:pt x="229" y="203"/>
                    </a:lnTo>
                    <a:lnTo>
                      <a:pt x="218" y="204"/>
                    </a:lnTo>
                    <a:lnTo>
                      <a:pt x="228" y="186"/>
                    </a:lnTo>
                    <a:lnTo>
                      <a:pt x="229" y="178"/>
                    </a:lnTo>
                    <a:lnTo>
                      <a:pt x="218" y="184"/>
                    </a:lnTo>
                    <a:lnTo>
                      <a:pt x="216" y="189"/>
                    </a:lnTo>
                    <a:lnTo>
                      <a:pt x="210" y="186"/>
                    </a:lnTo>
                    <a:lnTo>
                      <a:pt x="189" y="184"/>
                    </a:lnTo>
                    <a:lnTo>
                      <a:pt x="190" y="172"/>
                    </a:lnTo>
                    <a:lnTo>
                      <a:pt x="179" y="168"/>
                    </a:lnTo>
                    <a:lnTo>
                      <a:pt x="191" y="157"/>
                    </a:lnTo>
                    <a:lnTo>
                      <a:pt x="210" y="149"/>
                    </a:lnTo>
                    <a:lnTo>
                      <a:pt x="202" y="145"/>
                    </a:lnTo>
                    <a:lnTo>
                      <a:pt x="176" y="144"/>
                    </a:lnTo>
                    <a:lnTo>
                      <a:pt x="179" y="132"/>
                    </a:lnTo>
                    <a:lnTo>
                      <a:pt x="172" y="132"/>
                    </a:lnTo>
                    <a:lnTo>
                      <a:pt x="162" y="148"/>
                    </a:lnTo>
                    <a:lnTo>
                      <a:pt x="149" y="159"/>
                    </a:lnTo>
                    <a:lnTo>
                      <a:pt x="142" y="173"/>
                    </a:lnTo>
                    <a:lnTo>
                      <a:pt x="137" y="161"/>
                    </a:lnTo>
                    <a:lnTo>
                      <a:pt x="142" y="149"/>
                    </a:lnTo>
                    <a:lnTo>
                      <a:pt x="142" y="137"/>
                    </a:lnTo>
                    <a:lnTo>
                      <a:pt x="153" y="122"/>
                    </a:lnTo>
                    <a:lnTo>
                      <a:pt x="160" y="105"/>
                    </a:lnTo>
                    <a:lnTo>
                      <a:pt x="170" y="91"/>
                    </a:lnTo>
                    <a:lnTo>
                      <a:pt x="172" y="81"/>
                    </a:lnTo>
                    <a:lnTo>
                      <a:pt x="170" y="75"/>
                    </a:lnTo>
                    <a:lnTo>
                      <a:pt x="172" y="64"/>
                    </a:lnTo>
                    <a:lnTo>
                      <a:pt x="176" y="71"/>
                    </a:lnTo>
                    <a:lnTo>
                      <a:pt x="187" y="64"/>
                    </a:lnTo>
                    <a:lnTo>
                      <a:pt x="195" y="42"/>
                    </a:lnTo>
                    <a:lnTo>
                      <a:pt x="185" y="33"/>
                    </a:lnTo>
                    <a:lnTo>
                      <a:pt x="186" y="26"/>
                    </a:lnTo>
                    <a:lnTo>
                      <a:pt x="200" y="25"/>
                    </a:lnTo>
                    <a:lnTo>
                      <a:pt x="207" y="8"/>
                    </a:lnTo>
                    <a:lnTo>
                      <a:pt x="207" y="0"/>
                    </a:lnTo>
                    <a:lnTo>
                      <a:pt x="199" y="8"/>
                    </a:lnTo>
                    <a:lnTo>
                      <a:pt x="194" y="5"/>
                    </a:lnTo>
                    <a:lnTo>
                      <a:pt x="183" y="5"/>
                    </a:lnTo>
                    <a:lnTo>
                      <a:pt x="170" y="1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2" name="任意多边形: 形状 251"/>
              <p:cNvSpPr>
                <a:spLocks noChangeAspect="1"/>
              </p:cNvSpPr>
              <p:nvPr/>
            </p:nvSpPr>
            <p:spPr bwMode="gray">
              <a:xfrm>
                <a:off x="1108" y="1839"/>
                <a:ext cx="55" cy="43"/>
              </a:xfrm>
              <a:custGeom>
                <a:avLst/>
                <a:gdLst/>
                <a:ahLst/>
                <a:cxnLst>
                  <a:cxn ang="0">
                    <a:pos x="48" y="41"/>
                  </a:cxn>
                  <a:cxn ang="0">
                    <a:pos x="48" y="41"/>
                  </a:cxn>
                  <a:cxn ang="0">
                    <a:pos x="45" y="22"/>
                  </a:cxn>
                  <a:cxn ang="0">
                    <a:pos x="19" y="15"/>
                  </a:cxn>
                  <a:cxn ang="0">
                    <a:pos x="13" y="27"/>
                  </a:cxn>
                  <a:cxn ang="0">
                    <a:pos x="0" y="19"/>
                  </a:cxn>
                  <a:cxn ang="0">
                    <a:pos x="2" y="6"/>
                  </a:cxn>
                  <a:cxn ang="0">
                    <a:pos x="18" y="0"/>
                  </a:cxn>
                  <a:cxn ang="0">
                    <a:pos x="38" y="9"/>
                  </a:cxn>
                  <a:cxn ang="0">
                    <a:pos x="56" y="18"/>
                  </a:cxn>
                  <a:cxn ang="0">
                    <a:pos x="119" y="38"/>
                  </a:cxn>
                  <a:cxn ang="0">
                    <a:pos x="148" y="46"/>
                  </a:cxn>
                  <a:cxn ang="0">
                    <a:pos x="157" y="57"/>
                  </a:cxn>
                  <a:cxn ang="0">
                    <a:pos x="188" y="99"/>
                  </a:cxn>
                  <a:cxn ang="0">
                    <a:pos x="188" y="106"/>
                  </a:cxn>
                  <a:cxn ang="0">
                    <a:pos x="194" y="116"/>
                  </a:cxn>
                  <a:cxn ang="0">
                    <a:pos x="215" y="129"/>
                  </a:cxn>
                  <a:cxn ang="0">
                    <a:pos x="228" y="134"/>
                  </a:cxn>
                  <a:cxn ang="0">
                    <a:pos x="250" y="151"/>
                  </a:cxn>
                  <a:cxn ang="0">
                    <a:pos x="260" y="174"/>
                  </a:cxn>
                  <a:cxn ang="0">
                    <a:pos x="264" y="189"/>
                  </a:cxn>
                  <a:cxn ang="0">
                    <a:pos x="269" y="188"/>
                  </a:cxn>
                  <a:cxn ang="0">
                    <a:pos x="272" y="203"/>
                  </a:cxn>
                  <a:cxn ang="0">
                    <a:pos x="264" y="214"/>
                  </a:cxn>
                  <a:cxn ang="0">
                    <a:pos x="239" y="207"/>
                  </a:cxn>
                  <a:cxn ang="0">
                    <a:pos x="222" y="196"/>
                  </a:cxn>
                  <a:cxn ang="0">
                    <a:pos x="211" y="196"/>
                  </a:cxn>
                  <a:cxn ang="0">
                    <a:pos x="196" y="185"/>
                  </a:cxn>
                  <a:cxn ang="0">
                    <a:pos x="202" y="175"/>
                  </a:cxn>
                  <a:cxn ang="0">
                    <a:pos x="196" y="182"/>
                  </a:cxn>
                  <a:cxn ang="0">
                    <a:pos x="182" y="176"/>
                  </a:cxn>
                  <a:cxn ang="0">
                    <a:pos x="179" y="167"/>
                  </a:cxn>
                  <a:cxn ang="0">
                    <a:pos x="190" y="160"/>
                  </a:cxn>
                  <a:cxn ang="0">
                    <a:pos x="178" y="155"/>
                  </a:cxn>
                  <a:cxn ang="0">
                    <a:pos x="166" y="160"/>
                  </a:cxn>
                  <a:cxn ang="0">
                    <a:pos x="143" y="154"/>
                  </a:cxn>
                  <a:cxn ang="0">
                    <a:pos x="157" y="153"/>
                  </a:cxn>
                  <a:cxn ang="0">
                    <a:pos x="143" y="135"/>
                  </a:cxn>
                  <a:cxn ang="0">
                    <a:pos x="130" y="129"/>
                  </a:cxn>
                  <a:cxn ang="0">
                    <a:pos x="109" y="126"/>
                  </a:cxn>
                  <a:cxn ang="0">
                    <a:pos x="100" y="112"/>
                  </a:cxn>
                  <a:cxn ang="0">
                    <a:pos x="118" y="110"/>
                  </a:cxn>
                  <a:cxn ang="0">
                    <a:pos x="119" y="100"/>
                  </a:cxn>
                  <a:cxn ang="0">
                    <a:pos x="107" y="100"/>
                  </a:cxn>
                  <a:cxn ang="0">
                    <a:pos x="99" y="99"/>
                  </a:cxn>
                  <a:cxn ang="0">
                    <a:pos x="86" y="83"/>
                  </a:cxn>
                  <a:cxn ang="0">
                    <a:pos x="80" y="80"/>
                  </a:cxn>
                  <a:cxn ang="0">
                    <a:pos x="65" y="80"/>
                  </a:cxn>
                  <a:cxn ang="0">
                    <a:pos x="70" y="65"/>
                  </a:cxn>
                  <a:cxn ang="0">
                    <a:pos x="60" y="61"/>
                  </a:cxn>
                  <a:cxn ang="0">
                    <a:pos x="49" y="61"/>
                  </a:cxn>
                  <a:cxn ang="0">
                    <a:pos x="40" y="59"/>
                  </a:cxn>
                  <a:cxn ang="0">
                    <a:pos x="29" y="64"/>
                  </a:cxn>
                  <a:cxn ang="0">
                    <a:pos x="29" y="57"/>
                  </a:cxn>
                  <a:cxn ang="0">
                    <a:pos x="24" y="45"/>
                  </a:cxn>
                  <a:cxn ang="0">
                    <a:pos x="33" y="35"/>
                  </a:cxn>
                  <a:cxn ang="0">
                    <a:pos x="45" y="41"/>
                  </a:cxn>
                </a:cxnLst>
                <a:rect l="0" t="0" r="r" b="b"/>
                <a:pathLst>
                  <a:path w="275" h="214">
                    <a:moveTo>
                      <a:pt x="45" y="41"/>
                    </a:moveTo>
                    <a:lnTo>
                      <a:pt x="48" y="41"/>
                    </a:lnTo>
                    <a:lnTo>
                      <a:pt x="48" y="42"/>
                    </a:lnTo>
                    <a:lnTo>
                      <a:pt x="48" y="41"/>
                    </a:lnTo>
                    <a:lnTo>
                      <a:pt x="45" y="31"/>
                    </a:lnTo>
                    <a:lnTo>
                      <a:pt x="45" y="22"/>
                    </a:lnTo>
                    <a:lnTo>
                      <a:pt x="24" y="20"/>
                    </a:lnTo>
                    <a:lnTo>
                      <a:pt x="19" y="15"/>
                    </a:lnTo>
                    <a:lnTo>
                      <a:pt x="16" y="21"/>
                    </a:lnTo>
                    <a:lnTo>
                      <a:pt x="13" y="27"/>
                    </a:lnTo>
                    <a:lnTo>
                      <a:pt x="6" y="24"/>
                    </a:lnTo>
                    <a:lnTo>
                      <a:pt x="0" y="19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8" y="2"/>
                    </a:lnTo>
                    <a:lnTo>
                      <a:pt x="18" y="0"/>
                    </a:lnTo>
                    <a:lnTo>
                      <a:pt x="28" y="4"/>
                    </a:lnTo>
                    <a:lnTo>
                      <a:pt x="38" y="9"/>
                    </a:lnTo>
                    <a:lnTo>
                      <a:pt x="46" y="10"/>
                    </a:lnTo>
                    <a:lnTo>
                      <a:pt x="56" y="18"/>
                    </a:lnTo>
                    <a:lnTo>
                      <a:pt x="89" y="31"/>
                    </a:lnTo>
                    <a:lnTo>
                      <a:pt x="119" y="38"/>
                    </a:lnTo>
                    <a:lnTo>
                      <a:pt x="134" y="43"/>
                    </a:lnTo>
                    <a:lnTo>
                      <a:pt x="148" y="46"/>
                    </a:lnTo>
                    <a:lnTo>
                      <a:pt x="153" y="51"/>
                    </a:lnTo>
                    <a:lnTo>
                      <a:pt x="157" y="57"/>
                    </a:lnTo>
                    <a:lnTo>
                      <a:pt x="158" y="65"/>
                    </a:lnTo>
                    <a:lnTo>
                      <a:pt x="188" y="99"/>
                    </a:lnTo>
                    <a:lnTo>
                      <a:pt x="189" y="101"/>
                    </a:lnTo>
                    <a:lnTo>
                      <a:pt x="188" y="106"/>
                    </a:lnTo>
                    <a:lnTo>
                      <a:pt x="190" y="112"/>
                    </a:lnTo>
                    <a:lnTo>
                      <a:pt x="194" y="116"/>
                    </a:lnTo>
                    <a:lnTo>
                      <a:pt x="206" y="126"/>
                    </a:lnTo>
                    <a:lnTo>
                      <a:pt x="215" y="129"/>
                    </a:lnTo>
                    <a:lnTo>
                      <a:pt x="225" y="131"/>
                    </a:lnTo>
                    <a:lnTo>
                      <a:pt x="228" y="134"/>
                    </a:lnTo>
                    <a:lnTo>
                      <a:pt x="236" y="137"/>
                    </a:lnTo>
                    <a:lnTo>
                      <a:pt x="250" y="151"/>
                    </a:lnTo>
                    <a:lnTo>
                      <a:pt x="253" y="160"/>
                    </a:lnTo>
                    <a:lnTo>
                      <a:pt x="260" y="174"/>
                    </a:lnTo>
                    <a:lnTo>
                      <a:pt x="261" y="180"/>
                    </a:lnTo>
                    <a:lnTo>
                      <a:pt x="264" y="189"/>
                    </a:lnTo>
                    <a:lnTo>
                      <a:pt x="266" y="194"/>
                    </a:lnTo>
                    <a:lnTo>
                      <a:pt x="269" y="188"/>
                    </a:lnTo>
                    <a:lnTo>
                      <a:pt x="275" y="202"/>
                    </a:lnTo>
                    <a:lnTo>
                      <a:pt x="272" y="203"/>
                    </a:lnTo>
                    <a:lnTo>
                      <a:pt x="271" y="209"/>
                    </a:lnTo>
                    <a:lnTo>
                      <a:pt x="264" y="214"/>
                    </a:lnTo>
                    <a:lnTo>
                      <a:pt x="258" y="214"/>
                    </a:lnTo>
                    <a:lnTo>
                      <a:pt x="239" y="207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7" y="193"/>
                    </a:lnTo>
                    <a:lnTo>
                      <a:pt x="211" y="196"/>
                    </a:lnTo>
                    <a:lnTo>
                      <a:pt x="196" y="189"/>
                    </a:lnTo>
                    <a:lnTo>
                      <a:pt x="196" y="185"/>
                    </a:lnTo>
                    <a:lnTo>
                      <a:pt x="200" y="180"/>
                    </a:lnTo>
                    <a:lnTo>
                      <a:pt x="202" y="175"/>
                    </a:lnTo>
                    <a:lnTo>
                      <a:pt x="199" y="176"/>
                    </a:lnTo>
                    <a:lnTo>
                      <a:pt x="196" y="182"/>
                    </a:lnTo>
                    <a:lnTo>
                      <a:pt x="190" y="183"/>
                    </a:lnTo>
                    <a:lnTo>
                      <a:pt x="182" y="176"/>
                    </a:lnTo>
                    <a:lnTo>
                      <a:pt x="179" y="172"/>
                    </a:lnTo>
                    <a:lnTo>
                      <a:pt x="179" y="167"/>
                    </a:lnTo>
                    <a:lnTo>
                      <a:pt x="184" y="165"/>
                    </a:lnTo>
                    <a:lnTo>
                      <a:pt x="190" y="160"/>
                    </a:lnTo>
                    <a:lnTo>
                      <a:pt x="184" y="159"/>
                    </a:lnTo>
                    <a:lnTo>
                      <a:pt x="178" y="155"/>
                    </a:lnTo>
                    <a:lnTo>
                      <a:pt x="173" y="161"/>
                    </a:lnTo>
                    <a:lnTo>
                      <a:pt x="166" y="160"/>
                    </a:lnTo>
                    <a:lnTo>
                      <a:pt x="153" y="162"/>
                    </a:lnTo>
                    <a:lnTo>
                      <a:pt x="143" y="154"/>
                    </a:lnTo>
                    <a:lnTo>
                      <a:pt x="147" y="155"/>
                    </a:lnTo>
                    <a:lnTo>
                      <a:pt x="157" y="153"/>
                    </a:lnTo>
                    <a:lnTo>
                      <a:pt x="153" y="145"/>
                    </a:lnTo>
                    <a:lnTo>
                      <a:pt x="143" y="135"/>
                    </a:lnTo>
                    <a:lnTo>
                      <a:pt x="132" y="134"/>
                    </a:lnTo>
                    <a:lnTo>
                      <a:pt x="130" y="129"/>
                    </a:lnTo>
                    <a:lnTo>
                      <a:pt x="120" y="124"/>
                    </a:lnTo>
                    <a:lnTo>
                      <a:pt x="109" y="126"/>
                    </a:lnTo>
                    <a:lnTo>
                      <a:pt x="104" y="124"/>
                    </a:lnTo>
                    <a:lnTo>
                      <a:pt x="100" y="112"/>
                    </a:lnTo>
                    <a:lnTo>
                      <a:pt x="105" y="108"/>
                    </a:lnTo>
                    <a:lnTo>
                      <a:pt x="118" y="110"/>
                    </a:lnTo>
                    <a:lnTo>
                      <a:pt x="129" y="105"/>
                    </a:lnTo>
                    <a:lnTo>
                      <a:pt x="119" y="100"/>
                    </a:lnTo>
                    <a:lnTo>
                      <a:pt x="109" y="102"/>
                    </a:lnTo>
                    <a:lnTo>
                      <a:pt x="107" y="100"/>
                    </a:lnTo>
                    <a:lnTo>
                      <a:pt x="105" y="94"/>
                    </a:lnTo>
                    <a:lnTo>
                      <a:pt x="99" y="99"/>
                    </a:lnTo>
                    <a:lnTo>
                      <a:pt x="96" y="89"/>
                    </a:lnTo>
                    <a:lnTo>
                      <a:pt x="86" y="83"/>
                    </a:lnTo>
                    <a:lnTo>
                      <a:pt x="82" y="84"/>
                    </a:lnTo>
                    <a:lnTo>
                      <a:pt x="80" y="80"/>
                    </a:lnTo>
                    <a:lnTo>
                      <a:pt x="72" y="86"/>
                    </a:lnTo>
                    <a:lnTo>
                      <a:pt x="65" y="80"/>
                    </a:lnTo>
                    <a:lnTo>
                      <a:pt x="66" y="70"/>
                    </a:lnTo>
                    <a:lnTo>
                      <a:pt x="70" y="65"/>
                    </a:lnTo>
                    <a:lnTo>
                      <a:pt x="66" y="65"/>
                    </a:lnTo>
                    <a:lnTo>
                      <a:pt x="60" y="61"/>
                    </a:lnTo>
                    <a:lnTo>
                      <a:pt x="56" y="70"/>
                    </a:lnTo>
                    <a:lnTo>
                      <a:pt x="49" y="61"/>
                    </a:lnTo>
                    <a:lnTo>
                      <a:pt x="45" y="62"/>
                    </a:lnTo>
                    <a:lnTo>
                      <a:pt x="40" y="59"/>
                    </a:lnTo>
                    <a:lnTo>
                      <a:pt x="34" y="67"/>
                    </a:lnTo>
                    <a:lnTo>
                      <a:pt x="29" y="64"/>
                    </a:lnTo>
                    <a:lnTo>
                      <a:pt x="27" y="62"/>
                    </a:lnTo>
                    <a:lnTo>
                      <a:pt x="29" y="57"/>
                    </a:lnTo>
                    <a:lnTo>
                      <a:pt x="30" y="48"/>
                    </a:lnTo>
                    <a:lnTo>
                      <a:pt x="24" y="45"/>
                    </a:lnTo>
                    <a:lnTo>
                      <a:pt x="23" y="37"/>
                    </a:lnTo>
                    <a:lnTo>
                      <a:pt x="33" y="35"/>
                    </a:lnTo>
                    <a:lnTo>
                      <a:pt x="41" y="36"/>
                    </a:lnTo>
                    <a:lnTo>
                      <a:pt x="45" y="4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3" name="任意多边形: 形状 252"/>
              <p:cNvSpPr>
                <a:spLocks noChangeAspect="1"/>
              </p:cNvSpPr>
              <p:nvPr/>
            </p:nvSpPr>
            <p:spPr bwMode="gray">
              <a:xfrm>
                <a:off x="1425" y="1404"/>
                <a:ext cx="47" cy="44"/>
              </a:xfrm>
              <a:custGeom>
                <a:avLst/>
                <a:gdLst/>
                <a:ahLst/>
                <a:cxnLst>
                  <a:cxn ang="0">
                    <a:pos x="132" y="38"/>
                  </a:cxn>
                  <a:cxn ang="0">
                    <a:pos x="118" y="33"/>
                  </a:cxn>
                  <a:cxn ang="0">
                    <a:pos x="118" y="18"/>
                  </a:cxn>
                  <a:cxn ang="0">
                    <a:pos x="104" y="4"/>
                  </a:cxn>
                  <a:cxn ang="0">
                    <a:pos x="86" y="0"/>
                  </a:cxn>
                  <a:cxn ang="0">
                    <a:pos x="73" y="20"/>
                  </a:cxn>
                  <a:cxn ang="0">
                    <a:pos x="71" y="52"/>
                  </a:cxn>
                  <a:cxn ang="0">
                    <a:pos x="66" y="51"/>
                  </a:cxn>
                  <a:cxn ang="0">
                    <a:pos x="53" y="57"/>
                  </a:cxn>
                  <a:cxn ang="0">
                    <a:pos x="53" y="73"/>
                  </a:cxn>
                  <a:cxn ang="0">
                    <a:pos x="50" y="98"/>
                  </a:cxn>
                  <a:cxn ang="0">
                    <a:pos x="40" y="109"/>
                  </a:cxn>
                  <a:cxn ang="0">
                    <a:pos x="11" y="119"/>
                  </a:cxn>
                  <a:cxn ang="0">
                    <a:pos x="0" y="136"/>
                  </a:cxn>
                  <a:cxn ang="0">
                    <a:pos x="10" y="163"/>
                  </a:cxn>
                  <a:cxn ang="0">
                    <a:pos x="21" y="158"/>
                  </a:cxn>
                  <a:cxn ang="0">
                    <a:pos x="32" y="152"/>
                  </a:cxn>
                  <a:cxn ang="0">
                    <a:pos x="44" y="167"/>
                  </a:cxn>
                  <a:cxn ang="0">
                    <a:pos x="55" y="175"/>
                  </a:cxn>
                  <a:cxn ang="0">
                    <a:pos x="62" y="165"/>
                  </a:cxn>
                  <a:cxn ang="0">
                    <a:pos x="71" y="180"/>
                  </a:cxn>
                  <a:cxn ang="0">
                    <a:pos x="89" y="180"/>
                  </a:cxn>
                  <a:cxn ang="0">
                    <a:pos x="109" y="202"/>
                  </a:cxn>
                  <a:cxn ang="0">
                    <a:pos x="132" y="210"/>
                  </a:cxn>
                  <a:cxn ang="0">
                    <a:pos x="136" y="202"/>
                  </a:cxn>
                  <a:cxn ang="0">
                    <a:pos x="167" y="221"/>
                  </a:cxn>
                  <a:cxn ang="0">
                    <a:pos x="186" y="195"/>
                  </a:cxn>
                  <a:cxn ang="0">
                    <a:pos x="209" y="179"/>
                  </a:cxn>
                  <a:cxn ang="0">
                    <a:pos x="216" y="186"/>
                  </a:cxn>
                  <a:cxn ang="0">
                    <a:pos x="233" y="174"/>
                  </a:cxn>
                  <a:cxn ang="0">
                    <a:pos x="231" y="163"/>
                  </a:cxn>
                  <a:cxn ang="0">
                    <a:pos x="207" y="153"/>
                  </a:cxn>
                  <a:cxn ang="0">
                    <a:pos x="202" y="132"/>
                  </a:cxn>
                  <a:cxn ang="0">
                    <a:pos x="179" y="100"/>
                  </a:cxn>
                  <a:cxn ang="0">
                    <a:pos x="143" y="60"/>
                  </a:cxn>
                </a:cxnLst>
                <a:rect l="0" t="0" r="r" b="b"/>
                <a:pathLst>
                  <a:path w="236" h="221">
                    <a:moveTo>
                      <a:pt x="141" y="55"/>
                    </a:moveTo>
                    <a:lnTo>
                      <a:pt x="132" y="38"/>
                    </a:lnTo>
                    <a:lnTo>
                      <a:pt x="126" y="33"/>
                    </a:lnTo>
                    <a:lnTo>
                      <a:pt x="118" y="33"/>
                    </a:lnTo>
                    <a:lnTo>
                      <a:pt x="120" y="24"/>
                    </a:lnTo>
                    <a:lnTo>
                      <a:pt x="118" y="18"/>
                    </a:lnTo>
                    <a:lnTo>
                      <a:pt x="108" y="14"/>
                    </a:lnTo>
                    <a:lnTo>
                      <a:pt x="104" y="4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84" y="11"/>
                    </a:lnTo>
                    <a:lnTo>
                      <a:pt x="73" y="20"/>
                    </a:lnTo>
                    <a:lnTo>
                      <a:pt x="65" y="44"/>
                    </a:lnTo>
                    <a:lnTo>
                      <a:pt x="71" y="52"/>
                    </a:lnTo>
                    <a:lnTo>
                      <a:pt x="71" y="57"/>
                    </a:lnTo>
                    <a:lnTo>
                      <a:pt x="66" y="51"/>
                    </a:lnTo>
                    <a:lnTo>
                      <a:pt x="56" y="51"/>
                    </a:lnTo>
                    <a:lnTo>
                      <a:pt x="53" y="57"/>
                    </a:lnTo>
                    <a:lnTo>
                      <a:pt x="54" y="62"/>
                    </a:lnTo>
                    <a:lnTo>
                      <a:pt x="53" y="73"/>
                    </a:lnTo>
                    <a:lnTo>
                      <a:pt x="57" y="90"/>
                    </a:lnTo>
                    <a:lnTo>
                      <a:pt x="50" y="98"/>
                    </a:lnTo>
                    <a:lnTo>
                      <a:pt x="48" y="108"/>
                    </a:lnTo>
                    <a:lnTo>
                      <a:pt x="40" y="109"/>
                    </a:lnTo>
                    <a:lnTo>
                      <a:pt x="24" y="117"/>
                    </a:lnTo>
                    <a:lnTo>
                      <a:pt x="11" y="119"/>
                    </a:lnTo>
                    <a:lnTo>
                      <a:pt x="2" y="125"/>
                    </a:lnTo>
                    <a:lnTo>
                      <a:pt x="0" y="136"/>
                    </a:lnTo>
                    <a:lnTo>
                      <a:pt x="0" y="152"/>
                    </a:lnTo>
                    <a:lnTo>
                      <a:pt x="10" y="163"/>
                    </a:lnTo>
                    <a:lnTo>
                      <a:pt x="21" y="168"/>
                    </a:lnTo>
                    <a:lnTo>
                      <a:pt x="21" y="158"/>
                    </a:lnTo>
                    <a:lnTo>
                      <a:pt x="24" y="153"/>
                    </a:lnTo>
                    <a:lnTo>
                      <a:pt x="32" y="152"/>
                    </a:lnTo>
                    <a:lnTo>
                      <a:pt x="41" y="158"/>
                    </a:lnTo>
                    <a:lnTo>
                      <a:pt x="44" y="167"/>
                    </a:lnTo>
                    <a:lnTo>
                      <a:pt x="51" y="170"/>
                    </a:lnTo>
                    <a:lnTo>
                      <a:pt x="55" y="175"/>
                    </a:lnTo>
                    <a:lnTo>
                      <a:pt x="60" y="172"/>
                    </a:lnTo>
                    <a:lnTo>
                      <a:pt x="62" y="165"/>
                    </a:lnTo>
                    <a:lnTo>
                      <a:pt x="71" y="172"/>
                    </a:lnTo>
                    <a:lnTo>
                      <a:pt x="71" y="180"/>
                    </a:lnTo>
                    <a:lnTo>
                      <a:pt x="77" y="183"/>
                    </a:lnTo>
                    <a:lnTo>
                      <a:pt x="89" y="180"/>
                    </a:lnTo>
                    <a:lnTo>
                      <a:pt x="99" y="196"/>
                    </a:lnTo>
                    <a:lnTo>
                      <a:pt x="109" y="202"/>
                    </a:lnTo>
                    <a:lnTo>
                      <a:pt x="129" y="206"/>
                    </a:lnTo>
                    <a:lnTo>
                      <a:pt x="132" y="210"/>
                    </a:lnTo>
                    <a:lnTo>
                      <a:pt x="134" y="202"/>
                    </a:lnTo>
                    <a:lnTo>
                      <a:pt x="136" y="202"/>
                    </a:lnTo>
                    <a:lnTo>
                      <a:pt x="152" y="213"/>
                    </a:lnTo>
                    <a:lnTo>
                      <a:pt x="167" y="221"/>
                    </a:lnTo>
                    <a:lnTo>
                      <a:pt x="177" y="216"/>
                    </a:lnTo>
                    <a:lnTo>
                      <a:pt x="186" y="195"/>
                    </a:lnTo>
                    <a:lnTo>
                      <a:pt x="194" y="194"/>
                    </a:lnTo>
                    <a:lnTo>
                      <a:pt x="209" y="179"/>
                    </a:lnTo>
                    <a:lnTo>
                      <a:pt x="216" y="178"/>
                    </a:lnTo>
                    <a:lnTo>
                      <a:pt x="216" y="186"/>
                    </a:lnTo>
                    <a:lnTo>
                      <a:pt x="223" y="183"/>
                    </a:lnTo>
                    <a:lnTo>
                      <a:pt x="233" y="174"/>
                    </a:lnTo>
                    <a:lnTo>
                      <a:pt x="236" y="164"/>
                    </a:lnTo>
                    <a:lnTo>
                      <a:pt x="231" y="163"/>
                    </a:lnTo>
                    <a:lnTo>
                      <a:pt x="220" y="169"/>
                    </a:lnTo>
                    <a:lnTo>
                      <a:pt x="207" y="153"/>
                    </a:lnTo>
                    <a:lnTo>
                      <a:pt x="202" y="142"/>
                    </a:lnTo>
                    <a:lnTo>
                      <a:pt x="202" y="132"/>
                    </a:lnTo>
                    <a:lnTo>
                      <a:pt x="190" y="110"/>
                    </a:lnTo>
                    <a:lnTo>
                      <a:pt x="179" y="100"/>
                    </a:lnTo>
                    <a:lnTo>
                      <a:pt x="174" y="89"/>
                    </a:lnTo>
                    <a:lnTo>
                      <a:pt x="143" y="60"/>
                    </a:lnTo>
                    <a:lnTo>
                      <a:pt x="141" y="5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4" name="任意多边形: 形状 253"/>
              <p:cNvSpPr>
                <a:spLocks noChangeAspect="1"/>
              </p:cNvSpPr>
              <p:nvPr/>
            </p:nvSpPr>
            <p:spPr bwMode="gray">
              <a:xfrm>
                <a:off x="1134" y="1234"/>
                <a:ext cx="117" cy="130"/>
              </a:xfrm>
              <a:custGeom>
                <a:avLst/>
                <a:gdLst/>
                <a:ahLst/>
                <a:cxnLst>
                  <a:cxn ang="0">
                    <a:pos x="109" y="137"/>
                  </a:cxn>
                  <a:cxn ang="0">
                    <a:pos x="97" y="189"/>
                  </a:cxn>
                  <a:cxn ang="0">
                    <a:pos x="84" y="213"/>
                  </a:cxn>
                  <a:cxn ang="0">
                    <a:pos x="72" y="242"/>
                  </a:cxn>
                  <a:cxn ang="0">
                    <a:pos x="66" y="272"/>
                  </a:cxn>
                  <a:cxn ang="0">
                    <a:pos x="55" y="288"/>
                  </a:cxn>
                  <a:cxn ang="0">
                    <a:pos x="66" y="305"/>
                  </a:cxn>
                  <a:cxn ang="0">
                    <a:pos x="72" y="321"/>
                  </a:cxn>
                  <a:cxn ang="0">
                    <a:pos x="41" y="333"/>
                  </a:cxn>
                  <a:cxn ang="0">
                    <a:pos x="46" y="358"/>
                  </a:cxn>
                  <a:cxn ang="0">
                    <a:pos x="44" y="380"/>
                  </a:cxn>
                  <a:cxn ang="0">
                    <a:pos x="44" y="391"/>
                  </a:cxn>
                  <a:cxn ang="0">
                    <a:pos x="40" y="409"/>
                  </a:cxn>
                  <a:cxn ang="0">
                    <a:pos x="27" y="430"/>
                  </a:cxn>
                  <a:cxn ang="0">
                    <a:pos x="30" y="449"/>
                  </a:cxn>
                  <a:cxn ang="0">
                    <a:pos x="18" y="465"/>
                  </a:cxn>
                  <a:cxn ang="0">
                    <a:pos x="11" y="479"/>
                  </a:cxn>
                  <a:cxn ang="0">
                    <a:pos x="0" y="500"/>
                  </a:cxn>
                  <a:cxn ang="0">
                    <a:pos x="49" y="504"/>
                  </a:cxn>
                  <a:cxn ang="0">
                    <a:pos x="41" y="511"/>
                  </a:cxn>
                  <a:cxn ang="0">
                    <a:pos x="66" y="519"/>
                  </a:cxn>
                  <a:cxn ang="0">
                    <a:pos x="99" y="541"/>
                  </a:cxn>
                  <a:cxn ang="0">
                    <a:pos x="124" y="585"/>
                  </a:cxn>
                  <a:cxn ang="0">
                    <a:pos x="163" y="650"/>
                  </a:cxn>
                  <a:cxn ang="0">
                    <a:pos x="215" y="603"/>
                  </a:cxn>
                  <a:cxn ang="0">
                    <a:pos x="238" y="587"/>
                  </a:cxn>
                  <a:cxn ang="0">
                    <a:pos x="249" y="601"/>
                  </a:cxn>
                  <a:cxn ang="0">
                    <a:pos x="264" y="581"/>
                  </a:cxn>
                  <a:cxn ang="0">
                    <a:pos x="279" y="587"/>
                  </a:cxn>
                  <a:cxn ang="0">
                    <a:pos x="298" y="549"/>
                  </a:cxn>
                  <a:cxn ang="0">
                    <a:pos x="299" y="511"/>
                  </a:cxn>
                  <a:cxn ang="0">
                    <a:pos x="313" y="461"/>
                  </a:cxn>
                  <a:cxn ang="0">
                    <a:pos x="328" y="455"/>
                  </a:cxn>
                  <a:cxn ang="0">
                    <a:pos x="362" y="433"/>
                  </a:cxn>
                  <a:cxn ang="0">
                    <a:pos x="371" y="381"/>
                  </a:cxn>
                  <a:cxn ang="0">
                    <a:pos x="406" y="357"/>
                  </a:cxn>
                  <a:cxn ang="0">
                    <a:pos x="462" y="309"/>
                  </a:cxn>
                  <a:cxn ang="0">
                    <a:pos x="514" y="267"/>
                  </a:cxn>
                  <a:cxn ang="0">
                    <a:pos x="581" y="203"/>
                  </a:cxn>
                  <a:cxn ang="0">
                    <a:pos x="552" y="176"/>
                  </a:cxn>
                  <a:cxn ang="0">
                    <a:pos x="506" y="119"/>
                  </a:cxn>
                  <a:cxn ang="0">
                    <a:pos x="462" y="69"/>
                  </a:cxn>
                  <a:cxn ang="0">
                    <a:pos x="385" y="78"/>
                  </a:cxn>
                  <a:cxn ang="0">
                    <a:pos x="384" y="105"/>
                  </a:cxn>
                  <a:cxn ang="0">
                    <a:pos x="368" y="108"/>
                  </a:cxn>
                  <a:cxn ang="0">
                    <a:pos x="373" y="78"/>
                  </a:cxn>
                  <a:cxn ang="0">
                    <a:pos x="352" y="86"/>
                  </a:cxn>
                  <a:cxn ang="0">
                    <a:pos x="338" y="102"/>
                  </a:cxn>
                  <a:cxn ang="0">
                    <a:pos x="304" y="52"/>
                  </a:cxn>
                  <a:cxn ang="0">
                    <a:pos x="276" y="13"/>
                  </a:cxn>
                  <a:cxn ang="0">
                    <a:pos x="224" y="14"/>
                  </a:cxn>
                  <a:cxn ang="0">
                    <a:pos x="157" y="19"/>
                  </a:cxn>
                  <a:cxn ang="0">
                    <a:pos x="158" y="46"/>
                  </a:cxn>
                  <a:cxn ang="0">
                    <a:pos x="150" y="21"/>
                  </a:cxn>
                  <a:cxn ang="0">
                    <a:pos x="139" y="27"/>
                  </a:cxn>
                  <a:cxn ang="0">
                    <a:pos x="120" y="27"/>
                  </a:cxn>
                  <a:cxn ang="0">
                    <a:pos x="99" y="31"/>
                  </a:cxn>
                  <a:cxn ang="0">
                    <a:pos x="75" y="42"/>
                  </a:cxn>
                  <a:cxn ang="0">
                    <a:pos x="84" y="78"/>
                  </a:cxn>
                </a:cxnLst>
                <a:rect l="0" t="0" r="r" b="b"/>
                <a:pathLst>
                  <a:path w="582" h="653">
                    <a:moveTo>
                      <a:pt x="93" y="117"/>
                    </a:moveTo>
                    <a:lnTo>
                      <a:pt x="100" y="129"/>
                    </a:lnTo>
                    <a:lnTo>
                      <a:pt x="109" y="137"/>
                    </a:lnTo>
                    <a:lnTo>
                      <a:pt x="113" y="148"/>
                    </a:lnTo>
                    <a:lnTo>
                      <a:pt x="105" y="161"/>
                    </a:lnTo>
                    <a:lnTo>
                      <a:pt x="97" y="189"/>
                    </a:lnTo>
                    <a:lnTo>
                      <a:pt x="93" y="198"/>
                    </a:lnTo>
                    <a:lnTo>
                      <a:pt x="84" y="208"/>
                    </a:lnTo>
                    <a:lnTo>
                      <a:pt x="84" y="213"/>
                    </a:lnTo>
                    <a:lnTo>
                      <a:pt x="81" y="225"/>
                    </a:lnTo>
                    <a:lnTo>
                      <a:pt x="76" y="229"/>
                    </a:lnTo>
                    <a:lnTo>
                      <a:pt x="72" y="242"/>
                    </a:lnTo>
                    <a:lnTo>
                      <a:pt x="72" y="251"/>
                    </a:lnTo>
                    <a:lnTo>
                      <a:pt x="65" y="263"/>
                    </a:lnTo>
                    <a:lnTo>
                      <a:pt x="66" y="272"/>
                    </a:lnTo>
                    <a:lnTo>
                      <a:pt x="64" y="275"/>
                    </a:lnTo>
                    <a:lnTo>
                      <a:pt x="60" y="284"/>
                    </a:lnTo>
                    <a:lnTo>
                      <a:pt x="55" y="288"/>
                    </a:lnTo>
                    <a:lnTo>
                      <a:pt x="57" y="299"/>
                    </a:lnTo>
                    <a:lnTo>
                      <a:pt x="64" y="298"/>
                    </a:lnTo>
                    <a:lnTo>
                      <a:pt x="66" y="305"/>
                    </a:lnTo>
                    <a:lnTo>
                      <a:pt x="72" y="309"/>
                    </a:lnTo>
                    <a:lnTo>
                      <a:pt x="73" y="315"/>
                    </a:lnTo>
                    <a:lnTo>
                      <a:pt x="72" y="321"/>
                    </a:lnTo>
                    <a:lnTo>
                      <a:pt x="51" y="331"/>
                    </a:lnTo>
                    <a:lnTo>
                      <a:pt x="43" y="327"/>
                    </a:lnTo>
                    <a:lnTo>
                      <a:pt x="41" y="333"/>
                    </a:lnTo>
                    <a:lnTo>
                      <a:pt x="44" y="342"/>
                    </a:lnTo>
                    <a:lnTo>
                      <a:pt x="46" y="345"/>
                    </a:lnTo>
                    <a:lnTo>
                      <a:pt x="46" y="358"/>
                    </a:lnTo>
                    <a:lnTo>
                      <a:pt x="48" y="359"/>
                    </a:lnTo>
                    <a:lnTo>
                      <a:pt x="48" y="366"/>
                    </a:lnTo>
                    <a:lnTo>
                      <a:pt x="44" y="380"/>
                    </a:lnTo>
                    <a:lnTo>
                      <a:pt x="49" y="377"/>
                    </a:lnTo>
                    <a:lnTo>
                      <a:pt x="50" y="387"/>
                    </a:lnTo>
                    <a:lnTo>
                      <a:pt x="44" y="391"/>
                    </a:lnTo>
                    <a:lnTo>
                      <a:pt x="38" y="400"/>
                    </a:lnTo>
                    <a:lnTo>
                      <a:pt x="45" y="404"/>
                    </a:lnTo>
                    <a:lnTo>
                      <a:pt x="40" y="409"/>
                    </a:lnTo>
                    <a:lnTo>
                      <a:pt x="33" y="406"/>
                    </a:lnTo>
                    <a:lnTo>
                      <a:pt x="27" y="418"/>
                    </a:lnTo>
                    <a:lnTo>
                      <a:pt x="27" y="430"/>
                    </a:lnTo>
                    <a:lnTo>
                      <a:pt x="21" y="435"/>
                    </a:lnTo>
                    <a:lnTo>
                      <a:pt x="22" y="441"/>
                    </a:lnTo>
                    <a:lnTo>
                      <a:pt x="30" y="449"/>
                    </a:lnTo>
                    <a:lnTo>
                      <a:pt x="12" y="455"/>
                    </a:lnTo>
                    <a:lnTo>
                      <a:pt x="17" y="457"/>
                    </a:lnTo>
                    <a:lnTo>
                      <a:pt x="18" y="465"/>
                    </a:lnTo>
                    <a:lnTo>
                      <a:pt x="13" y="463"/>
                    </a:lnTo>
                    <a:lnTo>
                      <a:pt x="10" y="471"/>
                    </a:lnTo>
                    <a:lnTo>
                      <a:pt x="11" y="479"/>
                    </a:lnTo>
                    <a:lnTo>
                      <a:pt x="16" y="482"/>
                    </a:lnTo>
                    <a:lnTo>
                      <a:pt x="8" y="499"/>
                    </a:lnTo>
                    <a:lnTo>
                      <a:pt x="0" y="500"/>
                    </a:lnTo>
                    <a:lnTo>
                      <a:pt x="3" y="509"/>
                    </a:lnTo>
                    <a:lnTo>
                      <a:pt x="30" y="499"/>
                    </a:lnTo>
                    <a:lnTo>
                      <a:pt x="49" y="504"/>
                    </a:lnTo>
                    <a:lnTo>
                      <a:pt x="51" y="509"/>
                    </a:lnTo>
                    <a:lnTo>
                      <a:pt x="41" y="505"/>
                    </a:lnTo>
                    <a:lnTo>
                      <a:pt x="41" y="511"/>
                    </a:lnTo>
                    <a:lnTo>
                      <a:pt x="60" y="522"/>
                    </a:lnTo>
                    <a:lnTo>
                      <a:pt x="66" y="530"/>
                    </a:lnTo>
                    <a:lnTo>
                      <a:pt x="66" y="519"/>
                    </a:lnTo>
                    <a:lnTo>
                      <a:pt x="75" y="520"/>
                    </a:lnTo>
                    <a:lnTo>
                      <a:pt x="75" y="531"/>
                    </a:lnTo>
                    <a:lnTo>
                      <a:pt x="99" y="541"/>
                    </a:lnTo>
                    <a:lnTo>
                      <a:pt x="113" y="560"/>
                    </a:lnTo>
                    <a:lnTo>
                      <a:pt x="116" y="575"/>
                    </a:lnTo>
                    <a:lnTo>
                      <a:pt x="124" y="585"/>
                    </a:lnTo>
                    <a:lnTo>
                      <a:pt x="139" y="632"/>
                    </a:lnTo>
                    <a:lnTo>
                      <a:pt x="151" y="653"/>
                    </a:lnTo>
                    <a:lnTo>
                      <a:pt x="163" y="650"/>
                    </a:lnTo>
                    <a:lnTo>
                      <a:pt x="180" y="628"/>
                    </a:lnTo>
                    <a:lnTo>
                      <a:pt x="194" y="624"/>
                    </a:lnTo>
                    <a:lnTo>
                      <a:pt x="215" y="603"/>
                    </a:lnTo>
                    <a:lnTo>
                      <a:pt x="223" y="592"/>
                    </a:lnTo>
                    <a:lnTo>
                      <a:pt x="229" y="580"/>
                    </a:lnTo>
                    <a:lnTo>
                      <a:pt x="238" y="587"/>
                    </a:lnTo>
                    <a:lnTo>
                      <a:pt x="239" y="592"/>
                    </a:lnTo>
                    <a:lnTo>
                      <a:pt x="238" y="600"/>
                    </a:lnTo>
                    <a:lnTo>
                      <a:pt x="249" y="601"/>
                    </a:lnTo>
                    <a:lnTo>
                      <a:pt x="259" y="600"/>
                    </a:lnTo>
                    <a:lnTo>
                      <a:pt x="263" y="591"/>
                    </a:lnTo>
                    <a:lnTo>
                      <a:pt x="264" y="581"/>
                    </a:lnTo>
                    <a:lnTo>
                      <a:pt x="269" y="590"/>
                    </a:lnTo>
                    <a:lnTo>
                      <a:pt x="272" y="591"/>
                    </a:lnTo>
                    <a:lnTo>
                      <a:pt x="279" y="587"/>
                    </a:lnTo>
                    <a:lnTo>
                      <a:pt x="291" y="575"/>
                    </a:lnTo>
                    <a:lnTo>
                      <a:pt x="298" y="562"/>
                    </a:lnTo>
                    <a:lnTo>
                      <a:pt x="298" y="549"/>
                    </a:lnTo>
                    <a:lnTo>
                      <a:pt x="301" y="542"/>
                    </a:lnTo>
                    <a:lnTo>
                      <a:pt x="298" y="537"/>
                    </a:lnTo>
                    <a:lnTo>
                      <a:pt x="299" y="511"/>
                    </a:lnTo>
                    <a:lnTo>
                      <a:pt x="297" y="501"/>
                    </a:lnTo>
                    <a:lnTo>
                      <a:pt x="310" y="474"/>
                    </a:lnTo>
                    <a:lnTo>
                      <a:pt x="313" y="461"/>
                    </a:lnTo>
                    <a:lnTo>
                      <a:pt x="314" y="449"/>
                    </a:lnTo>
                    <a:lnTo>
                      <a:pt x="317" y="446"/>
                    </a:lnTo>
                    <a:lnTo>
                      <a:pt x="328" y="455"/>
                    </a:lnTo>
                    <a:lnTo>
                      <a:pt x="336" y="446"/>
                    </a:lnTo>
                    <a:lnTo>
                      <a:pt x="346" y="444"/>
                    </a:lnTo>
                    <a:lnTo>
                      <a:pt x="362" y="433"/>
                    </a:lnTo>
                    <a:lnTo>
                      <a:pt x="366" y="412"/>
                    </a:lnTo>
                    <a:lnTo>
                      <a:pt x="371" y="395"/>
                    </a:lnTo>
                    <a:lnTo>
                      <a:pt x="371" y="381"/>
                    </a:lnTo>
                    <a:lnTo>
                      <a:pt x="379" y="370"/>
                    </a:lnTo>
                    <a:lnTo>
                      <a:pt x="392" y="361"/>
                    </a:lnTo>
                    <a:lnTo>
                      <a:pt x="406" y="357"/>
                    </a:lnTo>
                    <a:lnTo>
                      <a:pt x="416" y="343"/>
                    </a:lnTo>
                    <a:lnTo>
                      <a:pt x="438" y="330"/>
                    </a:lnTo>
                    <a:lnTo>
                      <a:pt x="462" y="309"/>
                    </a:lnTo>
                    <a:lnTo>
                      <a:pt x="474" y="304"/>
                    </a:lnTo>
                    <a:lnTo>
                      <a:pt x="481" y="294"/>
                    </a:lnTo>
                    <a:lnTo>
                      <a:pt x="514" y="267"/>
                    </a:lnTo>
                    <a:lnTo>
                      <a:pt x="550" y="251"/>
                    </a:lnTo>
                    <a:lnTo>
                      <a:pt x="582" y="224"/>
                    </a:lnTo>
                    <a:lnTo>
                      <a:pt x="581" y="203"/>
                    </a:lnTo>
                    <a:lnTo>
                      <a:pt x="573" y="198"/>
                    </a:lnTo>
                    <a:lnTo>
                      <a:pt x="561" y="180"/>
                    </a:lnTo>
                    <a:lnTo>
                      <a:pt x="552" y="176"/>
                    </a:lnTo>
                    <a:lnTo>
                      <a:pt x="535" y="150"/>
                    </a:lnTo>
                    <a:lnTo>
                      <a:pt x="512" y="129"/>
                    </a:lnTo>
                    <a:lnTo>
                      <a:pt x="506" y="119"/>
                    </a:lnTo>
                    <a:lnTo>
                      <a:pt x="487" y="95"/>
                    </a:lnTo>
                    <a:lnTo>
                      <a:pt x="478" y="89"/>
                    </a:lnTo>
                    <a:lnTo>
                      <a:pt x="462" y="69"/>
                    </a:lnTo>
                    <a:lnTo>
                      <a:pt x="420" y="59"/>
                    </a:lnTo>
                    <a:lnTo>
                      <a:pt x="390" y="73"/>
                    </a:lnTo>
                    <a:lnTo>
                      <a:pt x="385" y="78"/>
                    </a:lnTo>
                    <a:lnTo>
                      <a:pt x="382" y="86"/>
                    </a:lnTo>
                    <a:lnTo>
                      <a:pt x="389" y="96"/>
                    </a:lnTo>
                    <a:lnTo>
                      <a:pt x="384" y="105"/>
                    </a:lnTo>
                    <a:lnTo>
                      <a:pt x="382" y="115"/>
                    </a:lnTo>
                    <a:lnTo>
                      <a:pt x="371" y="121"/>
                    </a:lnTo>
                    <a:lnTo>
                      <a:pt x="368" y="108"/>
                    </a:lnTo>
                    <a:lnTo>
                      <a:pt x="374" y="101"/>
                    </a:lnTo>
                    <a:lnTo>
                      <a:pt x="374" y="85"/>
                    </a:lnTo>
                    <a:lnTo>
                      <a:pt x="373" y="78"/>
                    </a:lnTo>
                    <a:lnTo>
                      <a:pt x="358" y="75"/>
                    </a:lnTo>
                    <a:lnTo>
                      <a:pt x="352" y="81"/>
                    </a:lnTo>
                    <a:lnTo>
                      <a:pt x="352" y="86"/>
                    </a:lnTo>
                    <a:lnTo>
                      <a:pt x="345" y="92"/>
                    </a:lnTo>
                    <a:lnTo>
                      <a:pt x="340" y="111"/>
                    </a:lnTo>
                    <a:lnTo>
                      <a:pt x="338" y="102"/>
                    </a:lnTo>
                    <a:lnTo>
                      <a:pt x="336" y="90"/>
                    </a:lnTo>
                    <a:lnTo>
                      <a:pt x="345" y="76"/>
                    </a:lnTo>
                    <a:lnTo>
                      <a:pt x="304" y="52"/>
                    </a:lnTo>
                    <a:lnTo>
                      <a:pt x="291" y="33"/>
                    </a:lnTo>
                    <a:lnTo>
                      <a:pt x="279" y="24"/>
                    </a:lnTo>
                    <a:lnTo>
                      <a:pt x="276" y="13"/>
                    </a:lnTo>
                    <a:lnTo>
                      <a:pt x="244" y="0"/>
                    </a:lnTo>
                    <a:lnTo>
                      <a:pt x="231" y="3"/>
                    </a:lnTo>
                    <a:lnTo>
                      <a:pt x="224" y="14"/>
                    </a:lnTo>
                    <a:lnTo>
                      <a:pt x="213" y="9"/>
                    </a:lnTo>
                    <a:lnTo>
                      <a:pt x="197" y="16"/>
                    </a:lnTo>
                    <a:lnTo>
                      <a:pt x="157" y="19"/>
                    </a:lnTo>
                    <a:lnTo>
                      <a:pt x="156" y="24"/>
                    </a:lnTo>
                    <a:lnTo>
                      <a:pt x="158" y="36"/>
                    </a:lnTo>
                    <a:lnTo>
                      <a:pt x="158" y="46"/>
                    </a:lnTo>
                    <a:lnTo>
                      <a:pt x="154" y="36"/>
                    </a:lnTo>
                    <a:lnTo>
                      <a:pt x="151" y="31"/>
                    </a:lnTo>
                    <a:lnTo>
                      <a:pt x="150" y="21"/>
                    </a:lnTo>
                    <a:lnTo>
                      <a:pt x="146" y="19"/>
                    </a:lnTo>
                    <a:lnTo>
                      <a:pt x="141" y="29"/>
                    </a:lnTo>
                    <a:lnTo>
                      <a:pt x="139" y="27"/>
                    </a:lnTo>
                    <a:lnTo>
                      <a:pt x="136" y="20"/>
                    </a:lnTo>
                    <a:lnTo>
                      <a:pt x="120" y="24"/>
                    </a:lnTo>
                    <a:lnTo>
                      <a:pt x="120" y="27"/>
                    </a:lnTo>
                    <a:lnTo>
                      <a:pt x="105" y="24"/>
                    </a:lnTo>
                    <a:lnTo>
                      <a:pt x="99" y="25"/>
                    </a:lnTo>
                    <a:lnTo>
                      <a:pt x="99" y="31"/>
                    </a:lnTo>
                    <a:lnTo>
                      <a:pt x="83" y="33"/>
                    </a:lnTo>
                    <a:lnTo>
                      <a:pt x="70" y="40"/>
                    </a:lnTo>
                    <a:lnTo>
                      <a:pt x="75" y="42"/>
                    </a:lnTo>
                    <a:lnTo>
                      <a:pt x="80" y="63"/>
                    </a:lnTo>
                    <a:lnTo>
                      <a:pt x="93" y="73"/>
                    </a:lnTo>
                    <a:lnTo>
                      <a:pt x="84" y="78"/>
                    </a:lnTo>
                    <a:lnTo>
                      <a:pt x="83" y="89"/>
                    </a:lnTo>
                    <a:lnTo>
                      <a:pt x="93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5" name="任意多边形: 形状 254"/>
              <p:cNvSpPr>
                <a:spLocks noChangeAspect="1"/>
              </p:cNvSpPr>
              <p:nvPr/>
            </p:nvSpPr>
            <p:spPr bwMode="gray">
              <a:xfrm>
                <a:off x="1210" y="1283"/>
                <a:ext cx="200" cy="164"/>
              </a:xfrm>
              <a:custGeom>
                <a:avLst/>
                <a:gdLst/>
                <a:ahLst/>
                <a:cxnLst>
                  <a:cxn ang="0">
                    <a:pos x="126" y="657"/>
                  </a:cxn>
                  <a:cxn ang="0">
                    <a:pos x="169" y="549"/>
                  </a:cxn>
                  <a:cxn ang="0">
                    <a:pos x="358" y="544"/>
                  </a:cxn>
                  <a:cxn ang="0">
                    <a:pos x="368" y="506"/>
                  </a:cxn>
                  <a:cxn ang="0">
                    <a:pos x="282" y="473"/>
                  </a:cxn>
                  <a:cxn ang="0">
                    <a:pos x="101" y="478"/>
                  </a:cxn>
                  <a:cxn ang="0">
                    <a:pos x="62" y="396"/>
                  </a:cxn>
                  <a:cxn ang="0">
                    <a:pos x="178" y="361"/>
                  </a:cxn>
                  <a:cxn ang="0">
                    <a:pos x="133" y="340"/>
                  </a:cxn>
                  <a:cxn ang="0">
                    <a:pos x="79" y="345"/>
                  </a:cxn>
                  <a:cxn ang="0">
                    <a:pos x="47" y="338"/>
                  </a:cxn>
                  <a:cxn ang="0">
                    <a:pos x="29" y="309"/>
                  </a:cxn>
                  <a:cxn ang="0">
                    <a:pos x="52" y="209"/>
                  </a:cxn>
                  <a:cxn ang="0">
                    <a:pos x="46" y="135"/>
                  </a:cxn>
                  <a:cxn ang="0">
                    <a:pos x="239" y="0"/>
                  </a:cxn>
                  <a:cxn ang="0">
                    <a:pos x="272" y="94"/>
                  </a:cxn>
                  <a:cxn ang="0">
                    <a:pos x="244" y="146"/>
                  </a:cxn>
                  <a:cxn ang="0">
                    <a:pos x="300" y="81"/>
                  </a:cxn>
                  <a:cxn ang="0">
                    <a:pos x="406" y="106"/>
                  </a:cxn>
                  <a:cxn ang="0">
                    <a:pos x="415" y="173"/>
                  </a:cxn>
                  <a:cxn ang="0">
                    <a:pos x="446" y="157"/>
                  </a:cxn>
                  <a:cxn ang="0">
                    <a:pos x="486" y="144"/>
                  </a:cxn>
                  <a:cxn ang="0">
                    <a:pos x="503" y="123"/>
                  </a:cxn>
                  <a:cxn ang="0">
                    <a:pos x="504" y="76"/>
                  </a:cxn>
                  <a:cxn ang="0">
                    <a:pos x="546" y="121"/>
                  </a:cxn>
                  <a:cxn ang="0">
                    <a:pos x="570" y="205"/>
                  </a:cxn>
                  <a:cxn ang="0">
                    <a:pos x="606" y="310"/>
                  </a:cxn>
                  <a:cxn ang="0">
                    <a:pos x="627" y="247"/>
                  </a:cxn>
                  <a:cxn ang="0">
                    <a:pos x="617" y="166"/>
                  </a:cxn>
                  <a:cxn ang="0">
                    <a:pos x="600" y="49"/>
                  </a:cxn>
                  <a:cxn ang="0">
                    <a:pos x="602" y="8"/>
                  </a:cxn>
                  <a:cxn ang="0">
                    <a:pos x="669" y="31"/>
                  </a:cxn>
                  <a:cxn ang="0">
                    <a:pos x="691" y="44"/>
                  </a:cxn>
                  <a:cxn ang="0">
                    <a:pos x="751" y="110"/>
                  </a:cxn>
                  <a:cxn ang="0">
                    <a:pos x="766" y="200"/>
                  </a:cxn>
                  <a:cxn ang="0">
                    <a:pos x="805" y="336"/>
                  </a:cxn>
                  <a:cxn ang="0">
                    <a:pos x="815" y="428"/>
                  </a:cxn>
                  <a:cxn ang="0">
                    <a:pos x="881" y="478"/>
                  </a:cxn>
                  <a:cxn ang="0">
                    <a:pos x="963" y="543"/>
                  </a:cxn>
                  <a:cxn ang="0">
                    <a:pos x="999" y="584"/>
                  </a:cxn>
                  <a:cxn ang="0">
                    <a:pos x="961" y="616"/>
                  </a:cxn>
                  <a:cxn ang="0">
                    <a:pos x="934" y="597"/>
                  </a:cxn>
                  <a:cxn ang="0">
                    <a:pos x="906" y="632"/>
                  </a:cxn>
                  <a:cxn ang="0">
                    <a:pos x="880" y="677"/>
                  </a:cxn>
                  <a:cxn ang="0">
                    <a:pos x="940" y="671"/>
                  </a:cxn>
                  <a:cxn ang="0">
                    <a:pos x="933" y="711"/>
                  </a:cxn>
                  <a:cxn ang="0">
                    <a:pos x="949" y="734"/>
                  </a:cxn>
                  <a:cxn ang="0">
                    <a:pos x="893" y="767"/>
                  </a:cxn>
                  <a:cxn ang="0">
                    <a:pos x="809" y="749"/>
                  </a:cxn>
                  <a:cxn ang="0">
                    <a:pos x="758" y="724"/>
                  </a:cxn>
                  <a:cxn ang="0">
                    <a:pos x="697" y="677"/>
                  </a:cxn>
                  <a:cxn ang="0">
                    <a:pos x="655" y="718"/>
                  </a:cxn>
                  <a:cxn ang="0">
                    <a:pos x="521" y="796"/>
                  </a:cxn>
                  <a:cxn ang="0">
                    <a:pos x="425" y="805"/>
                  </a:cxn>
                  <a:cxn ang="0">
                    <a:pos x="320" y="819"/>
                  </a:cxn>
                  <a:cxn ang="0">
                    <a:pos x="300" y="732"/>
                  </a:cxn>
                  <a:cxn ang="0">
                    <a:pos x="230" y="698"/>
                  </a:cxn>
                </a:cxnLst>
                <a:rect l="0" t="0" r="r" b="b"/>
                <a:pathLst>
                  <a:path w="999" h="819">
                    <a:moveTo>
                      <a:pt x="230" y="698"/>
                    </a:moveTo>
                    <a:lnTo>
                      <a:pt x="225" y="704"/>
                    </a:lnTo>
                    <a:lnTo>
                      <a:pt x="203" y="704"/>
                    </a:lnTo>
                    <a:lnTo>
                      <a:pt x="196" y="698"/>
                    </a:lnTo>
                    <a:lnTo>
                      <a:pt x="173" y="697"/>
                    </a:lnTo>
                    <a:lnTo>
                      <a:pt x="137" y="671"/>
                    </a:lnTo>
                    <a:lnTo>
                      <a:pt x="137" y="660"/>
                    </a:lnTo>
                    <a:lnTo>
                      <a:pt x="126" y="657"/>
                    </a:lnTo>
                    <a:lnTo>
                      <a:pt x="118" y="650"/>
                    </a:lnTo>
                    <a:lnTo>
                      <a:pt x="116" y="630"/>
                    </a:lnTo>
                    <a:lnTo>
                      <a:pt x="105" y="622"/>
                    </a:lnTo>
                    <a:lnTo>
                      <a:pt x="101" y="613"/>
                    </a:lnTo>
                    <a:lnTo>
                      <a:pt x="94" y="593"/>
                    </a:lnTo>
                    <a:lnTo>
                      <a:pt x="91" y="581"/>
                    </a:lnTo>
                    <a:lnTo>
                      <a:pt x="112" y="571"/>
                    </a:lnTo>
                    <a:lnTo>
                      <a:pt x="169" y="549"/>
                    </a:lnTo>
                    <a:lnTo>
                      <a:pt x="209" y="539"/>
                    </a:lnTo>
                    <a:lnTo>
                      <a:pt x="232" y="538"/>
                    </a:lnTo>
                    <a:lnTo>
                      <a:pt x="253" y="530"/>
                    </a:lnTo>
                    <a:lnTo>
                      <a:pt x="266" y="528"/>
                    </a:lnTo>
                    <a:lnTo>
                      <a:pt x="279" y="536"/>
                    </a:lnTo>
                    <a:lnTo>
                      <a:pt x="318" y="539"/>
                    </a:lnTo>
                    <a:lnTo>
                      <a:pt x="339" y="546"/>
                    </a:lnTo>
                    <a:lnTo>
                      <a:pt x="358" y="544"/>
                    </a:lnTo>
                    <a:lnTo>
                      <a:pt x="369" y="533"/>
                    </a:lnTo>
                    <a:lnTo>
                      <a:pt x="365" y="526"/>
                    </a:lnTo>
                    <a:lnTo>
                      <a:pt x="365" y="522"/>
                    </a:lnTo>
                    <a:lnTo>
                      <a:pt x="374" y="527"/>
                    </a:lnTo>
                    <a:lnTo>
                      <a:pt x="382" y="525"/>
                    </a:lnTo>
                    <a:lnTo>
                      <a:pt x="381" y="520"/>
                    </a:lnTo>
                    <a:lnTo>
                      <a:pt x="375" y="510"/>
                    </a:lnTo>
                    <a:lnTo>
                      <a:pt x="368" y="506"/>
                    </a:lnTo>
                    <a:lnTo>
                      <a:pt x="348" y="503"/>
                    </a:lnTo>
                    <a:lnTo>
                      <a:pt x="344" y="495"/>
                    </a:lnTo>
                    <a:lnTo>
                      <a:pt x="332" y="495"/>
                    </a:lnTo>
                    <a:lnTo>
                      <a:pt x="317" y="488"/>
                    </a:lnTo>
                    <a:lnTo>
                      <a:pt x="312" y="482"/>
                    </a:lnTo>
                    <a:lnTo>
                      <a:pt x="296" y="479"/>
                    </a:lnTo>
                    <a:lnTo>
                      <a:pt x="289" y="480"/>
                    </a:lnTo>
                    <a:lnTo>
                      <a:pt x="282" y="473"/>
                    </a:lnTo>
                    <a:lnTo>
                      <a:pt x="248" y="479"/>
                    </a:lnTo>
                    <a:lnTo>
                      <a:pt x="196" y="499"/>
                    </a:lnTo>
                    <a:lnTo>
                      <a:pt x="188" y="493"/>
                    </a:lnTo>
                    <a:lnTo>
                      <a:pt x="172" y="493"/>
                    </a:lnTo>
                    <a:lnTo>
                      <a:pt x="162" y="488"/>
                    </a:lnTo>
                    <a:lnTo>
                      <a:pt x="158" y="480"/>
                    </a:lnTo>
                    <a:lnTo>
                      <a:pt x="118" y="489"/>
                    </a:lnTo>
                    <a:lnTo>
                      <a:pt x="101" y="478"/>
                    </a:lnTo>
                    <a:lnTo>
                      <a:pt x="83" y="482"/>
                    </a:lnTo>
                    <a:lnTo>
                      <a:pt x="81" y="476"/>
                    </a:lnTo>
                    <a:lnTo>
                      <a:pt x="81" y="472"/>
                    </a:lnTo>
                    <a:lnTo>
                      <a:pt x="68" y="467"/>
                    </a:lnTo>
                    <a:lnTo>
                      <a:pt x="57" y="452"/>
                    </a:lnTo>
                    <a:lnTo>
                      <a:pt x="46" y="434"/>
                    </a:lnTo>
                    <a:lnTo>
                      <a:pt x="42" y="418"/>
                    </a:lnTo>
                    <a:lnTo>
                      <a:pt x="62" y="396"/>
                    </a:lnTo>
                    <a:lnTo>
                      <a:pt x="83" y="387"/>
                    </a:lnTo>
                    <a:lnTo>
                      <a:pt x="103" y="385"/>
                    </a:lnTo>
                    <a:lnTo>
                      <a:pt x="122" y="377"/>
                    </a:lnTo>
                    <a:lnTo>
                      <a:pt x="142" y="363"/>
                    </a:lnTo>
                    <a:lnTo>
                      <a:pt x="161" y="358"/>
                    </a:lnTo>
                    <a:lnTo>
                      <a:pt x="160" y="361"/>
                    </a:lnTo>
                    <a:lnTo>
                      <a:pt x="165" y="364"/>
                    </a:lnTo>
                    <a:lnTo>
                      <a:pt x="178" y="361"/>
                    </a:lnTo>
                    <a:lnTo>
                      <a:pt x="185" y="358"/>
                    </a:lnTo>
                    <a:lnTo>
                      <a:pt x="181" y="353"/>
                    </a:lnTo>
                    <a:lnTo>
                      <a:pt x="165" y="352"/>
                    </a:lnTo>
                    <a:lnTo>
                      <a:pt x="173" y="342"/>
                    </a:lnTo>
                    <a:lnTo>
                      <a:pt x="187" y="339"/>
                    </a:lnTo>
                    <a:lnTo>
                      <a:pt x="193" y="334"/>
                    </a:lnTo>
                    <a:lnTo>
                      <a:pt x="194" y="329"/>
                    </a:lnTo>
                    <a:lnTo>
                      <a:pt x="133" y="340"/>
                    </a:lnTo>
                    <a:lnTo>
                      <a:pt x="122" y="345"/>
                    </a:lnTo>
                    <a:lnTo>
                      <a:pt x="111" y="347"/>
                    </a:lnTo>
                    <a:lnTo>
                      <a:pt x="105" y="352"/>
                    </a:lnTo>
                    <a:lnTo>
                      <a:pt x="96" y="352"/>
                    </a:lnTo>
                    <a:lnTo>
                      <a:pt x="91" y="348"/>
                    </a:lnTo>
                    <a:lnTo>
                      <a:pt x="90" y="344"/>
                    </a:lnTo>
                    <a:lnTo>
                      <a:pt x="83" y="343"/>
                    </a:lnTo>
                    <a:lnTo>
                      <a:pt x="79" y="345"/>
                    </a:lnTo>
                    <a:lnTo>
                      <a:pt x="83" y="348"/>
                    </a:lnTo>
                    <a:lnTo>
                      <a:pt x="83" y="354"/>
                    </a:lnTo>
                    <a:lnTo>
                      <a:pt x="68" y="354"/>
                    </a:lnTo>
                    <a:lnTo>
                      <a:pt x="64" y="359"/>
                    </a:lnTo>
                    <a:lnTo>
                      <a:pt x="51" y="360"/>
                    </a:lnTo>
                    <a:lnTo>
                      <a:pt x="45" y="355"/>
                    </a:lnTo>
                    <a:lnTo>
                      <a:pt x="43" y="347"/>
                    </a:lnTo>
                    <a:lnTo>
                      <a:pt x="47" y="338"/>
                    </a:lnTo>
                    <a:lnTo>
                      <a:pt x="53" y="333"/>
                    </a:lnTo>
                    <a:lnTo>
                      <a:pt x="69" y="332"/>
                    </a:lnTo>
                    <a:lnTo>
                      <a:pt x="67" y="310"/>
                    </a:lnTo>
                    <a:lnTo>
                      <a:pt x="53" y="313"/>
                    </a:lnTo>
                    <a:lnTo>
                      <a:pt x="41" y="322"/>
                    </a:lnTo>
                    <a:lnTo>
                      <a:pt x="35" y="320"/>
                    </a:lnTo>
                    <a:lnTo>
                      <a:pt x="33" y="311"/>
                    </a:lnTo>
                    <a:lnTo>
                      <a:pt x="29" y="309"/>
                    </a:lnTo>
                    <a:lnTo>
                      <a:pt x="8" y="313"/>
                    </a:lnTo>
                    <a:lnTo>
                      <a:pt x="6" y="304"/>
                    </a:lnTo>
                    <a:lnTo>
                      <a:pt x="2" y="290"/>
                    </a:lnTo>
                    <a:lnTo>
                      <a:pt x="0" y="273"/>
                    </a:lnTo>
                    <a:lnTo>
                      <a:pt x="6" y="256"/>
                    </a:lnTo>
                    <a:lnTo>
                      <a:pt x="22" y="234"/>
                    </a:lnTo>
                    <a:lnTo>
                      <a:pt x="32" y="218"/>
                    </a:lnTo>
                    <a:lnTo>
                      <a:pt x="52" y="209"/>
                    </a:lnTo>
                    <a:lnTo>
                      <a:pt x="53" y="202"/>
                    </a:lnTo>
                    <a:lnTo>
                      <a:pt x="51" y="194"/>
                    </a:lnTo>
                    <a:lnTo>
                      <a:pt x="48" y="189"/>
                    </a:lnTo>
                    <a:lnTo>
                      <a:pt x="36" y="189"/>
                    </a:lnTo>
                    <a:lnTo>
                      <a:pt x="32" y="182"/>
                    </a:lnTo>
                    <a:lnTo>
                      <a:pt x="31" y="165"/>
                    </a:lnTo>
                    <a:lnTo>
                      <a:pt x="36" y="151"/>
                    </a:lnTo>
                    <a:lnTo>
                      <a:pt x="46" y="135"/>
                    </a:lnTo>
                    <a:lnTo>
                      <a:pt x="85" y="94"/>
                    </a:lnTo>
                    <a:lnTo>
                      <a:pt x="122" y="68"/>
                    </a:lnTo>
                    <a:lnTo>
                      <a:pt x="129" y="59"/>
                    </a:lnTo>
                    <a:lnTo>
                      <a:pt x="142" y="55"/>
                    </a:lnTo>
                    <a:lnTo>
                      <a:pt x="148" y="44"/>
                    </a:lnTo>
                    <a:lnTo>
                      <a:pt x="162" y="42"/>
                    </a:lnTo>
                    <a:lnTo>
                      <a:pt x="194" y="22"/>
                    </a:lnTo>
                    <a:lnTo>
                      <a:pt x="239" y="0"/>
                    </a:lnTo>
                    <a:lnTo>
                      <a:pt x="252" y="3"/>
                    </a:lnTo>
                    <a:lnTo>
                      <a:pt x="255" y="10"/>
                    </a:lnTo>
                    <a:lnTo>
                      <a:pt x="261" y="14"/>
                    </a:lnTo>
                    <a:lnTo>
                      <a:pt x="262" y="21"/>
                    </a:lnTo>
                    <a:lnTo>
                      <a:pt x="269" y="31"/>
                    </a:lnTo>
                    <a:lnTo>
                      <a:pt x="272" y="43"/>
                    </a:lnTo>
                    <a:lnTo>
                      <a:pt x="273" y="71"/>
                    </a:lnTo>
                    <a:lnTo>
                      <a:pt x="272" y="94"/>
                    </a:lnTo>
                    <a:lnTo>
                      <a:pt x="259" y="101"/>
                    </a:lnTo>
                    <a:lnTo>
                      <a:pt x="255" y="111"/>
                    </a:lnTo>
                    <a:lnTo>
                      <a:pt x="253" y="117"/>
                    </a:lnTo>
                    <a:lnTo>
                      <a:pt x="255" y="121"/>
                    </a:lnTo>
                    <a:lnTo>
                      <a:pt x="252" y="127"/>
                    </a:lnTo>
                    <a:lnTo>
                      <a:pt x="239" y="133"/>
                    </a:lnTo>
                    <a:lnTo>
                      <a:pt x="237" y="138"/>
                    </a:lnTo>
                    <a:lnTo>
                      <a:pt x="244" y="146"/>
                    </a:lnTo>
                    <a:lnTo>
                      <a:pt x="268" y="126"/>
                    </a:lnTo>
                    <a:lnTo>
                      <a:pt x="274" y="126"/>
                    </a:lnTo>
                    <a:lnTo>
                      <a:pt x="277" y="135"/>
                    </a:lnTo>
                    <a:lnTo>
                      <a:pt x="295" y="127"/>
                    </a:lnTo>
                    <a:lnTo>
                      <a:pt x="300" y="113"/>
                    </a:lnTo>
                    <a:lnTo>
                      <a:pt x="294" y="110"/>
                    </a:lnTo>
                    <a:lnTo>
                      <a:pt x="294" y="97"/>
                    </a:lnTo>
                    <a:lnTo>
                      <a:pt x="300" y="81"/>
                    </a:lnTo>
                    <a:lnTo>
                      <a:pt x="309" y="76"/>
                    </a:lnTo>
                    <a:lnTo>
                      <a:pt x="310" y="69"/>
                    </a:lnTo>
                    <a:lnTo>
                      <a:pt x="315" y="64"/>
                    </a:lnTo>
                    <a:lnTo>
                      <a:pt x="329" y="62"/>
                    </a:lnTo>
                    <a:lnTo>
                      <a:pt x="355" y="80"/>
                    </a:lnTo>
                    <a:lnTo>
                      <a:pt x="388" y="91"/>
                    </a:lnTo>
                    <a:lnTo>
                      <a:pt x="396" y="101"/>
                    </a:lnTo>
                    <a:lnTo>
                      <a:pt x="406" y="106"/>
                    </a:lnTo>
                    <a:lnTo>
                      <a:pt x="415" y="113"/>
                    </a:lnTo>
                    <a:lnTo>
                      <a:pt x="424" y="128"/>
                    </a:lnTo>
                    <a:lnTo>
                      <a:pt x="427" y="145"/>
                    </a:lnTo>
                    <a:lnTo>
                      <a:pt x="408" y="171"/>
                    </a:lnTo>
                    <a:lnTo>
                      <a:pt x="388" y="189"/>
                    </a:lnTo>
                    <a:lnTo>
                      <a:pt x="388" y="192"/>
                    </a:lnTo>
                    <a:lnTo>
                      <a:pt x="406" y="188"/>
                    </a:lnTo>
                    <a:lnTo>
                      <a:pt x="415" y="173"/>
                    </a:lnTo>
                    <a:lnTo>
                      <a:pt x="427" y="166"/>
                    </a:lnTo>
                    <a:lnTo>
                      <a:pt x="425" y="173"/>
                    </a:lnTo>
                    <a:lnTo>
                      <a:pt x="420" y="187"/>
                    </a:lnTo>
                    <a:lnTo>
                      <a:pt x="433" y="192"/>
                    </a:lnTo>
                    <a:lnTo>
                      <a:pt x="435" y="187"/>
                    </a:lnTo>
                    <a:lnTo>
                      <a:pt x="439" y="167"/>
                    </a:lnTo>
                    <a:lnTo>
                      <a:pt x="440" y="161"/>
                    </a:lnTo>
                    <a:lnTo>
                      <a:pt x="446" y="157"/>
                    </a:lnTo>
                    <a:lnTo>
                      <a:pt x="454" y="148"/>
                    </a:lnTo>
                    <a:lnTo>
                      <a:pt x="465" y="150"/>
                    </a:lnTo>
                    <a:lnTo>
                      <a:pt x="472" y="146"/>
                    </a:lnTo>
                    <a:lnTo>
                      <a:pt x="486" y="164"/>
                    </a:lnTo>
                    <a:lnTo>
                      <a:pt x="488" y="157"/>
                    </a:lnTo>
                    <a:lnTo>
                      <a:pt x="486" y="148"/>
                    </a:lnTo>
                    <a:lnTo>
                      <a:pt x="483" y="145"/>
                    </a:lnTo>
                    <a:lnTo>
                      <a:pt x="486" y="144"/>
                    </a:lnTo>
                    <a:lnTo>
                      <a:pt x="494" y="151"/>
                    </a:lnTo>
                    <a:lnTo>
                      <a:pt x="499" y="148"/>
                    </a:lnTo>
                    <a:lnTo>
                      <a:pt x="497" y="138"/>
                    </a:lnTo>
                    <a:lnTo>
                      <a:pt x="484" y="129"/>
                    </a:lnTo>
                    <a:lnTo>
                      <a:pt x="484" y="123"/>
                    </a:lnTo>
                    <a:lnTo>
                      <a:pt x="486" y="122"/>
                    </a:lnTo>
                    <a:lnTo>
                      <a:pt x="498" y="132"/>
                    </a:lnTo>
                    <a:lnTo>
                      <a:pt x="503" y="123"/>
                    </a:lnTo>
                    <a:lnTo>
                      <a:pt x="488" y="103"/>
                    </a:lnTo>
                    <a:lnTo>
                      <a:pt x="481" y="100"/>
                    </a:lnTo>
                    <a:lnTo>
                      <a:pt x="473" y="90"/>
                    </a:lnTo>
                    <a:lnTo>
                      <a:pt x="470" y="78"/>
                    </a:lnTo>
                    <a:lnTo>
                      <a:pt x="468" y="68"/>
                    </a:lnTo>
                    <a:lnTo>
                      <a:pt x="477" y="67"/>
                    </a:lnTo>
                    <a:lnTo>
                      <a:pt x="494" y="71"/>
                    </a:lnTo>
                    <a:lnTo>
                      <a:pt x="504" y="76"/>
                    </a:lnTo>
                    <a:lnTo>
                      <a:pt x="508" y="87"/>
                    </a:lnTo>
                    <a:lnTo>
                      <a:pt x="519" y="86"/>
                    </a:lnTo>
                    <a:lnTo>
                      <a:pt x="519" y="92"/>
                    </a:lnTo>
                    <a:lnTo>
                      <a:pt x="526" y="108"/>
                    </a:lnTo>
                    <a:lnTo>
                      <a:pt x="533" y="113"/>
                    </a:lnTo>
                    <a:lnTo>
                      <a:pt x="540" y="111"/>
                    </a:lnTo>
                    <a:lnTo>
                      <a:pt x="546" y="117"/>
                    </a:lnTo>
                    <a:lnTo>
                      <a:pt x="546" y="121"/>
                    </a:lnTo>
                    <a:lnTo>
                      <a:pt x="554" y="127"/>
                    </a:lnTo>
                    <a:lnTo>
                      <a:pt x="553" y="133"/>
                    </a:lnTo>
                    <a:lnTo>
                      <a:pt x="551" y="135"/>
                    </a:lnTo>
                    <a:lnTo>
                      <a:pt x="560" y="139"/>
                    </a:lnTo>
                    <a:lnTo>
                      <a:pt x="568" y="155"/>
                    </a:lnTo>
                    <a:lnTo>
                      <a:pt x="567" y="186"/>
                    </a:lnTo>
                    <a:lnTo>
                      <a:pt x="568" y="197"/>
                    </a:lnTo>
                    <a:lnTo>
                      <a:pt x="570" y="205"/>
                    </a:lnTo>
                    <a:lnTo>
                      <a:pt x="575" y="214"/>
                    </a:lnTo>
                    <a:lnTo>
                      <a:pt x="578" y="243"/>
                    </a:lnTo>
                    <a:lnTo>
                      <a:pt x="592" y="258"/>
                    </a:lnTo>
                    <a:lnTo>
                      <a:pt x="585" y="273"/>
                    </a:lnTo>
                    <a:lnTo>
                      <a:pt x="585" y="295"/>
                    </a:lnTo>
                    <a:lnTo>
                      <a:pt x="591" y="296"/>
                    </a:lnTo>
                    <a:lnTo>
                      <a:pt x="600" y="311"/>
                    </a:lnTo>
                    <a:lnTo>
                      <a:pt x="606" y="310"/>
                    </a:lnTo>
                    <a:lnTo>
                      <a:pt x="608" y="301"/>
                    </a:lnTo>
                    <a:lnTo>
                      <a:pt x="616" y="297"/>
                    </a:lnTo>
                    <a:lnTo>
                      <a:pt x="622" y="295"/>
                    </a:lnTo>
                    <a:lnTo>
                      <a:pt x="629" y="285"/>
                    </a:lnTo>
                    <a:lnTo>
                      <a:pt x="630" y="274"/>
                    </a:lnTo>
                    <a:lnTo>
                      <a:pt x="639" y="270"/>
                    </a:lnTo>
                    <a:lnTo>
                      <a:pt x="639" y="264"/>
                    </a:lnTo>
                    <a:lnTo>
                      <a:pt x="627" y="247"/>
                    </a:lnTo>
                    <a:lnTo>
                      <a:pt x="624" y="236"/>
                    </a:lnTo>
                    <a:lnTo>
                      <a:pt x="624" y="225"/>
                    </a:lnTo>
                    <a:lnTo>
                      <a:pt x="619" y="220"/>
                    </a:lnTo>
                    <a:lnTo>
                      <a:pt x="617" y="203"/>
                    </a:lnTo>
                    <a:lnTo>
                      <a:pt x="614" y="187"/>
                    </a:lnTo>
                    <a:lnTo>
                      <a:pt x="618" y="186"/>
                    </a:lnTo>
                    <a:lnTo>
                      <a:pt x="617" y="177"/>
                    </a:lnTo>
                    <a:lnTo>
                      <a:pt x="617" y="166"/>
                    </a:lnTo>
                    <a:lnTo>
                      <a:pt x="613" y="160"/>
                    </a:lnTo>
                    <a:lnTo>
                      <a:pt x="612" y="139"/>
                    </a:lnTo>
                    <a:lnTo>
                      <a:pt x="610" y="121"/>
                    </a:lnTo>
                    <a:lnTo>
                      <a:pt x="605" y="103"/>
                    </a:lnTo>
                    <a:lnTo>
                      <a:pt x="597" y="68"/>
                    </a:lnTo>
                    <a:lnTo>
                      <a:pt x="595" y="62"/>
                    </a:lnTo>
                    <a:lnTo>
                      <a:pt x="599" y="62"/>
                    </a:lnTo>
                    <a:lnTo>
                      <a:pt x="600" y="49"/>
                    </a:lnTo>
                    <a:lnTo>
                      <a:pt x="596" y="49"/>
                    </a:lnTo>
                    <a:lnTo>
                      <a:pt x="592" y="38"/>
                    </a:lnTo>
                    <a:lnTo>
                      <a:pt x="596" y="33"/>
                    </a:lnTo>
                    <a:lnTo>
                      <a:pt x="606" y="33"/>
                    </a:lnTo>
                    <a:lnTo>
                      <a:pt x="608" y="27"/>
                    </a:lnTo>
                    <a:lnTo>
                      <a:pt x="597" y="16"/>
                    </a:lnTo>
                    <a:lnTo>
                      <a:pt x="599" y="8"/>
                    </a:lnTo>
                    <a:lnTo>
                      <a:pt x="602" y="8"/>
                    </a:lnTo>
                    <a:lnTo>
                      <a:pt x="602" y="3"/>
                    </a:lnTo>
                    <a:lnTo>
                      <a:pt x="608" y="3"/>
                    </a:lnTo>
                    <a:lnTo>
                      <a:pt x="630" y="9"/>
                    </a:lnTo>
                    <a:lnTo>
                      <a:pt x="632" y="15"/>
                    </a:lnTo>
                    <a:lnTo>
                      <a:pt x="650" y="33"/>
                    </a:lnTo>
                    <a:lnTo>
                      <a:pt x="665" y="40"/>
                    </a:lnTo>
                    <a:lnTo>
                      <a:pt x="667" y="37"/>
                    </a:lnTo>
                    <a:lnTo>
                      <a:pt x="669" y="31"/>
                    </a:lnTo>
                    <a:lnTo>
                      <a:pt x="662" y="28"/>
                    </a:lnTo>
                    <a:lnTo>
                      <a:pt x="661" y="21"/>
                    </a:lnTo>
                    <a:lnTo>
                      <a:pt x="661" y="15"/>
                    </a:lnTo>
                    <a:lnTo>
                      <a:pt x="666" y="14"/>
                    </a:lnTo>
                    <a:lnTo>
                      <a:pt x="676" y="19"/>
                    </a:lnTo>
                    <a:lnTo>
                      <a:pt x="678" y="25"/>
                    </a:lnTo>
                    <a:lnTo>
                      <a:pt x="687" y="28"/>
                    </a:lnTo>
                    <a:lnTo>
                      <a:pt x="691" y="44"/>
                    </a:lnTo>
                    <a:lnTo>
                      <a:pt x="696" y="52"/>
                    </a:lnTo>
                    <a:lnTo>
                      <a:pt x="720" y="67"/>
                    </a:lnTo>
                    <a:lnTo>
                      <a:pt x="720" y="74"/>
                    </a:lnTo>
                    <a:lnTo>
                      <a:pt x="734" y="81"/>
                    </a:lnTo>
                    <a:lnTo>
                      <a:pt x="741" y="91"/>
                    </a:lnTo>
                    <a:lnTo>
                      <a:pt x="742" y="96"/>
                    </a:lnTo>
                    <a:lnTo>
                      <a:pt x="750" y="102"/>
                    </a:lnTo>
                    <a:lnTo>
                      <a:pt x="751" y="110"/>
                    </a:lnTo>
                    <a:lnTo>
                      <a:pt x="745" y="123"/>
                    </a:lnTo>
                    <a:lnTo>
                      <a:pt x="751" y="123"/>
                    </a:lnTo>
                    <a:lnTo>
                      <a:pt x="756" y="140"/>
                    </a:lnTo>
                    <a:lnTo>
                      <a:pt x="756" y="151"/>
                    </a:lnTo>
                    <a:lnTo>
                      <a:pt x="755" y="156"/>
                    </a:lnTo>
                    <a:lnTo>
                      <a:pt x="758" y="166"/>
                    </a:lnTo>
                    <a:lnTo>
                      <a:pt x="759" y="177"/>
                    </a:lnTo>
                    <a:lnTo>
                      <a:pt x="766" y="200"/>
                    </a:lnTo>
                    <a:lnTo>
                      <a:pt x="768" y="246"/>
                    </a:lnTo>
                    <a:lnTo>
                      <a:pt x="771" y="250"/>
                    </a:lnTo>
                    <a:lnTo>
                      <a:pt x="775" y="273"/>
                    </a:lnTo>
                    <a:lnTo>
                      <a:pt x="791" y="294"/>
                    </a:lnTo>
                    <a:lnTo>
                      <a:pt x="799" y="306"/>
                    </a:lnTo>
                    <a:lnTo>
                      <a:pt x="804" y="322"/>
                    </a:lnTo>
                    <a:lnTo>
                      <a:pt x="802" y="329"/>
                    </a:lnTo>
                    <a:lnTo>
                      <a:pt x="805" y="336"/>
                    </a:lnTo>
                    <a:lnTo>
                      <a:pt x="806" y="353"/>
                    </a:lnTo>
                    <a:lnTo>
                      <a:pt x="804" y="353"/>
                    </a:lnTo>
                    <a:lnTo>
                      <a:pt x="796" y="358"/>
                    </a:lnTo>
                    <a:lnTo>
                      <a:pt x="798" y="383"/>
                    </a:lnTo>
                    <a:lnTo>
                      <a:pt x="794" y="396"/>
                    </a:lnTo>
                    <a:lnTo>
                      <a:pt x="798" y="409"/>
                    </a:lnTo>
                    <a:lnTo>
                      <a:pt x="812" y="419"/>
                    </a:lnTo>
                    <a:lnTo>
                      <a:pt x="815" y="428"/>
                    </a:lnTo>
                    <a:lnTo>
                      <a:pt x="829" y="455"/>
                    </a:lnTo>
                    <a:lnTo>
                      <a:pt x="847" y="460"/>
                    </a:lnTo>
                    <a:lnTo>
                      <a:pt x="854" y="479"/>
                    </a:lnTo>
                    <a:lnTo>
                      <a:pt x="860" y="483"/>
                    </a:lnTo>
                    <a:lnTo>
                      <a:pt x="870" y="484"/>
                    </a:lnTo>
                    <a:lnTo>
                      <a:pt x="876" y="492"/>
                    </a:lnTo>
                    <a:lnTo>
                      <a:pt x="881" y="487"/>
                    </a:lnTo>
                    <a:lnTo>
                      <a:pt x="881" y="478"/>
                    </a:lnTo>
                    <a:lnTo>
                      <a:pt x="885" y="476"/>
                    </a:lnTo>
                    <a:lnTo>
                      <a:pt x="896" y="480"/>
                    </a:lnTo>
                    <a:lnTo>
                      <a:pt x="901" y="485"/>
                    </a:lnTo>
                    <a:lnTo>
                      <a:pt x="898" y="494"/>
                    </a:lnTo>
                    <a:lnTo>
                      <a:pt x="938" y="531"/>
                    </a:lnTo>
                    <a:lnTo>
                      <a:pt x="946" y="536"/>
                    </a:lnTo>
                    <a:lnTo>
                      <a:pt x="958" y="536"/>
                    </a:lnTo>
                    <a:lnTo>
                      <a:pt x="963" y="543"/>
                    </a:lnTo>
                    <a:lnTo>
                      <a:pt x="962" y="552"/>
                    </a:lnTo>
                    <a:lnTo>
                      <a:pt x="963" y="560"/>
                    </a:lnTo>
                    <a:lnTo>
                      <a:pt x="972" y="562"/>
                    </a:lnTo>
                    <a:lnTo>
                      <a:pt x="978" y="558"/>
                    </a:lnTo>
                    <a:lnTo>
                      <a:pt x="981" y="562"/>
                    </a:lnTo>
                    <a:lnTo>
                      <a:pt x="989" y="558"/>
                    </a:lnTo>
                    <a:lnTo>
                      <a:pt x="994" y="560"/>
                    </a:lnTo>
                    <a:lnTo>
                      <a:pt x="999" y="584"/>
                    </a:lnTo>
                    <a:lnTo>
                      <a:pt x="994" y="596"/>
                    </a:lnTo>
                    <a:lnTo>
                      <a:pt x="997" y="622"/>
                    </a:lnTo>
                    <a:lnTo>
                      <a:pt x="992" y="635"/>
                    </a:lnTo>
                    <a:lnTo>
                      <a:pt x="984" y="638"/>
                    </a:lnTo>
                    <a:lnTo>
                      <a:pt x="977" y="635"/>
                    </a:lnTo>
                    <a:lnTo>
                      <a:pt x="967" y="617"/>
                    </a:lnTo>
                    <a:lnTo>
                      <a:pt x="967" y="595"/>
                    </a:lnTo>
                    <a:lnTo>
                      <a:pt x="961" y="616"/>
                    </a:lnTo>
                    <a:lnTo>
                      <a:pt x="958" y="635"/>
                    </a:lnTo>
                    <a:lnTo>
                      <a:pt x="956" y="640"/>
                    </a:lnTo>
                    <a:lnTo>
                      <a:pt x="952" y="629"/>
                    </a:lnTo>
                    <a:lnTo>
                      <a:pt x="946" y="627"/>
                    </a:lnTo>
                    <a:lnTo>
                      <a:pt x="944" y="633"/>
                    </a:lnTo>
                    <a:lnTo>
                      <a:pt x="938" y="623"/>
                    </a:lnTo>
                    <a:lnTo>
                      <a:pt x="934" y="611"/>
                    </a:lnTo>
                    <a:lnTo>
                      <a:pt x="934" y="597"/>
                    </a:lnTo>
                    <a:lnTo>
                      <a:pt x="931" y="605"/>
                    </a:lnTo>
                    <a:lnTo>
                      <a:pt x="925" y="606"/>
                    </a:lnTo>
                    <a:lnTo>
                      <a:pt x="924" y="602"/>
                    </a:lnTo>
                    <a:lnTo>
                      <a:pt x="918" y="617"/>
                    </a:lnTo>
                    <a:lnTo>
                      <a:pt x="914" y="617"/>
                    </a:lnTo>
                    <a:lnTo>
                      <a:pt x="902" y="624"/>
                    </a:lnTo>
                    <a:lnTo>
                      <a:pt x="902" y="632"/>
                    </a:lnTo>
                    <a:lnTo>
                      <a:pt x="906" y="632"/>
                    </a:lnTo>
                    <a:lnTo>
                      <a:pt x="907" y="656"/>
                    </a:lnTo>
                    <a:lnTo>
                      <a:pt x="899" y="657"/>
                    </a:lnTo>
                    <a:lnTo>
                      <a:pt x="895" y="652"/>
                    </a:lnTo>
                    <a:lnTo>
                      <a:pt x="881" y="651"/>
                    </a:lnTo>
                    <a:lnTo>
                      <a:pt x="874" y="654"/>
                    </a:lnTo>
                    <a:lnTo>
                      <a:pt x="872" y="657"/>
                    </a:lnTo>
                    <a:lnTo>
                      <a:pt x="879" y="670"/>
                    </a:lnTo>
                    <a:lnTo>
                      <a:pt x="880" y="677"/>
                    </a:lnTo>
                    <a:lnTo>
                      <a:pt x="877" y="694"/>
                    </a:lnTo>
                    <a:lnTo>
                      <a:pt x="879" y="700"/>
                    </a:lnTo>
                    <a:lnTo>
                      <a:pt x="888" y="681"/>
                    </a:lnTo>
                    <a:lnTo>
                      <a:pt x="902" y="672"/>
                    </a:lnTo>
                    <a:lnTo>
                      <a:pt x="906" y="663"/>
                    </a:lnTo>
                    <a:lnTo>
                      <a:pt x="929" y="662"/>
                    </a:lnTo>
                    <a:lnTo>
                      <a:pt x="931" y="668"/>
                    </a:lnTo>
                    <a:lnTo>
                      <a:pt x="940" y="671"/>
                    </a:lnTo>
                    <a:lnTo>
                      <a:pt x="936" y="677"/>
                    </a:lnTo>
                    <a:lnTo>
                      <a:pt x="935" y="684"/>
                    </a:lnTo>
                    <a:lnTo>
                      <a:pt x="929" y="691"/>
                    </a:lnTo>
                    <a:lnTo>
                      <a:pt x="930" y="695"/>
                    </a:lnTo>
                    <a:lnTo>
                      <a:pt x="925" y="694"/>
                    </a:lnTo>
                    <a:lnTo>
                      <a:pt x="923" y="700"/>
                    </a:lnTo>
                    <a:lnTo>
                      <a:pt x="927" y="710"/>
                    </a:lnTo>
                    <a:lnTo>
                      <a:pt x="933" y="711"/>
                    </a:lnTo>
                    <a:lnTo>
                      <a:pt x="935" y="700"/>
                    </a:lnTo>
                    <a:lnTo>
                      <a:pt x="947" y="706"/>
                    </a:lnTo>
                    <a:lnTo>
                      <a:pt x="958" y="708"/>
                    </a:lnTo>
                    <a:lnTo>
                      <a:pt x="961" y="719"/>
                    </a:lnTo>
                    <a:lnTo>
                      <a:pt x="960" y="727"/>
                    </a:lnTo>
                    <a:lnTo>
                      <a:pt x="954" y="729"/>
                    </a:lnTo>
                    <a:lnTo>
                      <a:pt x="951" y="726"/>
                    </a:lnTo>
                    <a:lnTo>
                      <a:pt x="949" y="734"/>
                    </a:lnTo>
                    <a:lnTo>
                      <a:pt x="944" y="740"/>
                    </a:lnTo>
                    <a:lnTo>
                      <a:pt x="944" y="745"/>
                    </a:lnTo>
                    <a:lnTo>
                      <a:pt x="936" y="743"/>
                    </a:lnTo>
                    <a:lnTo>
                      <a:pt x="917" y="751"/>
                    </a:lnTo>
                    <a:lnTo>
                      <a:pt x="914" y="761"/>
                    </a:lnTo>
                    <a:lnTo>
                      <a:pt x="901" y="761"/>
                    </a:lnTo>
                    <a:lnTo>
                      <a:pt x="895" y="757"/>
                    </a:lnTo>
                    <a:lnTo>
                      <a:pt x="893" y="767"/>
                    </a:lnTo>
                    <a:lnTo>
                      <a:pt x="887" y="770"/>
                    </a:lnTo>
                    <a:lnTo>
                      <a:pt x="885" y="774"/>
                    </a:lnTo>
                    <a:lnTo>
                      <a:pt x="876" y="769"/>
                    </a:lnTo>
                    <a:lnTo>
                      <a:pt x="861" y="775"/>
                    </a:lnTo>
                    <a:lnTo>
                      <a:pt x="836" y="769"/>
                    </a:lnTo>
                    <a:lnTo>
                      <a:pt x="831" y="761"/>
                    </a:lnTo>
                    <a:lnTo>
                      <a:pt x="814" y="756"/>
                    </a:lnTo>
                    <a:lnTo>
                      <a:pt x="809" y="749"/>
                    </a:lnTo>
                    <a:lnTo>
                      <a:pt x="800" y="749"/>
                    </a:lnTo>
                    <a:lnTo>
                      <a:pt x="795" y="758"/>
                    </a:lnTo>
                    <a:lnTo>
                      <a:pt x="771" y="754"/>
                    </a:lnTo>
                    <a:lnTo>
                      <a:pt x="758" y="749"/>
                    </a:lnTo>
                    <a:lnTo>
                      <a:pt x="757" y="742"/>
                    </a:lnTo>
                    <a:lnTo>
                      <a:pt x="773" y="726"/>
                    </a:lnTo>
                    <a:lnTo>
                      <a:pt x="768" y="720"/>
                    </a:lnTo>
                    <a:lnTo>
                      <a:pt x="758" y="724"/>
                    </a:lnTo>
                    <a:lnTo>
                      <a:pt x="742" y="722"/>
                    </a:lnTo>
                    <a:lnTo>
                      <a:pt x="740" y="715"/>
                    </a:lnTo>
                    <a:lnTo>
                      <a:pt x="726" y="711"/>
                    </a:lnTo>
                    <a:lnTo>
                      <a:pt x="721" y="714"/>
                    </a:lnTo>
                    <a:lnTo>
                      <a:pt x="697" y="710"/>
                    </a:lnTo>
                    <a:lnTo>
                      <a:pt x="696" y="700"/>
                    </a:lnTo>
                    <a:lnTo>
                      <a:pt x="699" y="693"/>
                    </a:lnTo>
                    <a:lnTo>
                      <a:pt x="697" y="677"/>
                    </a:lnTo>
                    <a:lnTo>
                      <a:pt x="693" y="666"/>
                    </a:lnTo>
                    <a:lnTo>
                      <a:pt x="682" y="662"/>
                    </a:lnTo>
                    <a:lnTo>
                      <a:pt x="678" y="670"/>
                    </a:lnTo>
                    <a:lnTo>
                      <a:pt x="673" y="678"/>
                    </a:lnTo>
                    <a:lnTo>
                      <a:pt x="660" y="684"/>
                    </a:lnTo>
                    <a:lnTo>
                      <a:pt x="665" y="702"/>
                    </a:lnTo>
                    <a:lnTo>
                      <a:pt x="665" y="710"/>
                    </a:lnTo>
                    <a:lnTo>
                      <a:pt x="655" y="718"/>
                    </a:lnTo>
                    <a:lnTo>
                      <a:pt x="639" y="741"/>
                    </a:lnTo>
                    <a:lnTo>
                      <a:pt x="612" y="748"/>
                    </a:lnTo>
                    <a:lnTo>
                      <a:pt x="572" y="748"/>
                    </a:lnTo>
                    <a:lnTo>
                      <a:pt x="578" y="753"/>
                    </a:lnTo>
                    <a:lnTo>
                      <a:pt x="567" y="770"/>
                    </a:lnTo>
                    <a:lnTo>
                      <a:pt x="552" y="781"/>
                    </a:lnTo>
                    <a:lnTo>
                      <a:pt x="535" y="788"/>
                    </a:lnTo>
                    <a:lnTo>
                      <a:pt x="521" y="796"/>
                    </a:lnTo>
                    <a:lnTo>
                      <a:pt x="503" y="799"/>
                    </a:lnTo>
                    <a:lnTo>
                      <a:pt x="495" y="795"/>
                    </a:lnTo>
                    <a:lnTo>
                      <a:pt x="482" y="801"/>
                    </a:lnTo>
                    <a:lnTo>
                      <a:pt x="467" y="797"/>
                    </a:lnTo>
                    <a:lnTo>
                      <a:pt x="460" y="802"/>
                    </a:lnTo>
                    <a:lnTo>
                      <a:pt x="455" y="796"/>
                    </a:lnTo>
                    <a:lnTo>
                      <a:pt x="440" y="802"/>
                    </a:lnTo>
                    <a:lnTo>
                      <a:pt x="425" y="805"/>
                    </a:lnTo>
                    <a:lnTo>
                      <a:pt x="423" y="807"/>
                    </a:lnTo>
                    <a:lnTo>
                      <a:pt x="430" y="807"/>
                    </a:lnTo>
                    <a:lnTo>
                      <a:pt x="429" y="812"/>
                    </a:lnTo>
                    <a:lnTo>
                      <a:pt x="415" y="812"/>
                    </a:lnTo>
                    <a:lnTo>
                      <a:pt x="393" y="818"/>
                    </a:lnTo>
                    <a:lnTo>
                      <a:pt x="387" y="815"/>
                    </a:lnTo>
                    <a:lnTo>
                      <a:pt x="369" y="815"/>
                    </a:lnTo>
                    <a:lnTo>
                      <a:pt x="320" y="819"/>
                    </a:lnTo>
                    <a:lnTo>
                      <a:pt x="321" y="816"/>
                    </a:lnTo>
                    <a:lnTo>
                      <a:pt x="332" y="807"/>
                    </a:lnTo>
                    <a:lnTo>
                      <a:pt x="314" y="796"/>
                    </a:lnTo>
                    <a:lnTo>
                      <a:pt x="305" y="783"/>
                    </a:lnTo>
                    <a:lnTo>
                      <a:pt x="301" y="770"/>
                    </a:lnTo>
                    <a:lnTo>
                      <a:pt x="296" y="758"/>
                    </a:lnTo>
                    <a:lnTo>
                      <a:pt x="296" y="743"/>
                    </a:lnTo>
                    <a:lnTo>
                      <a:pt x="300" y="732"/>
                    </a:lnTo>
                    <a:lnTo>
                      <a:pt x="300" y="729"/>
                    </a:lnTo>
                    <a:lnTo>
                      <a:pt x="291" y="724"/>
                    </a:lnTo>
                    <a:lnTo>
                      <a:pt x="290" y="719"/>
                    </a:lnTo>
                    <a:lnTo>
                      <a:pt x="287" y="713"/>
                    </a:lnTo>
                    <a:lnTo>
                      <a:pt x="277" y="706"/>
                    </a:lnTo>
                    <a:lnTo>
                      <a:pt x="277" y="702"/>
                    </a:lnTo>
                    <a:lnTo>
                      <a:pt x="259" y="697"/>
                    </a:lnTo>
                    <a:lnTo>
                      <a:pt x="230" y="6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6" name="任意多边形: 形状 255"/>
              <p:cNvSpPr>
                <a:spLocks noChangeAspect="1"/>
              </p:cNvSpPr>
              <p:nvPr/>
            </p:nvSpPr>
            <p:spPr bwMode="gray">
              <a:xfrm>
                <a:off x="1342" y="1267"/>
                <a:ext cx="27" cy="34"/>
              </a:xfrm>
              <a:custGeom>
                <a:avLst/>
                <a:gdLst/>
                <a:ahLst/>
                <a:cxnLst>
                  <a:cxn ang="0">
                    <a:pos x="114" y="130"/>
                  </a:cxn>
                  <a:cxn ang="0">
                    <a:pos x="114" y="121"/>
                  </a:cxn>
                  <a:cxn ang="0">
                    <a:pos x="118" y="111"/>
                  </a:cxn>
                  <a:cxn ang="0">
                    <a:pos x="127" y="95"/>
                  </a:cxn>
                  <a:cxn ang="0">
                    <a:pos x="132" y="76"/>
                  </a:cxn>
                  <a:cxn ang="0">
                    <a:pos x="135" y="59"/>
                  </a:cxn>
                  <a:cxn ang="0">
                    <a:pos x="135" y="46"/>
                  </a:cxn>
                  <a:cxn ang="0">
                    <a:pos x="137" y="39"/>
                  </a:cxn>
                  <a:cxn ang="0">
                    <a:pos x="134" y="29"/>
                  </a:cxn>
                  <a:cxn ang="0">
                    <a:pos x="126" y="28"/>
                  </a:cxn>
                  <a:cxn ang="0">
                    <a:pos x="120" y="16"/>
                  </a:cxn>
                  <a:cxn ang="0">
                    <a:pos x="99" y="2"/>
                  </a:cxn>
                  <a:cxn ang="0">
                    <a:pos x="88" y="0"/>
                  </a:cxn>
                  <a:cxn ang="0">
                    <a:pos x="69" y="6"/>
                  </a:cxn>
                  <a:cxn ang="0">
                    <a:pos x="34" y="6"/>
                  </a:cxn>
                  <a:cxn ang="0">
                    <a:pos x="23" y="12"/>
                  </a:cxn>
                  <a:cxn ang="0">
                    <a:pos x="13" y="32"/>
                  </a:cxn>
                  <a:cxn ang="0">
                    <a:pos x="2" y="48"/>
                  </a:cxn>
                  <a:cxn ang="0">
                    <a:pos x="0" y="57"/>
                  </a:cxn>
                  <a:cxn ang="0">
                    <a:pos x="26" y="71"/>
                  </a:cxn>
                  <a:cxn ang="0">
                    <a:pos x="32" y="81"/>
                  </a:cxn>
                  <a:cxn ang="0">
                    <a:pos x="44" y="92"/>
                  </a:cxn>
                  <a:cxn ang="0">
                    <a:pos x="54" y="109"/>
                  </a:cxn>
                  <a:cxn ang="0">
                    <a:pos x="60" y="115"/>
                  </a:cxn>
                  <a:cxn ang="0">
                    <a:pos x="71" y="132"/>
                  </a:cxn>
                  <a:cxn ang="0">
                    <a:pos x="72" y="141"/>
                  </a:cxn>
                  <a:cxn ang="0">
                    <a:pos x="93" y="167"/>
                  </a:cxn>
                  <a:cxn ang="0">
                    <a:pos x="96" y="163"/>
                  </a:cxn>
                  <a:cxn ang="0">
                    <a:pos x="96" y="158"/>
                  </a:cxn>
                  <a:cxn ang="0">
                    <a:pos x="100" y="158"/>
                  </a:cxn>
                  <a:cxn ang="0">
                    <a:pos x="110" y="145"/>
                  </a:cxn>
                  <a:cxn ang="0">
                    <a:pos x="114" y="136"/>
                  </a:cxn>
                  <a:cxn ang="0">
                    <a:pos x="114" y="130"/>
                  </a:cxn>
                </a:cxnLst>
                <a:rect l="0" t="0" r="r" b="b"/>
                <a:pathLst>
                  <a:path w="137" h="167">
                    <a:moveTo>
                      <a:pt x="114" y="130"/>
                    </a:moveTo>
                    <a:lnTo>
                      <a:pt x="114" y="121"/>
                    </a:lnTo>
                    <a:lnTo>
                      <a:pt x="118" y="111"/>
                    </a:lnTo>
                    <a:lnTo>
                      <a:pt x="127" y="95"/>
                    </a:lnTo>
                    <a:lnTo>
                      <a:pt x="132" y="76"/>
                    </a:lnTo>
                    <a:lnTo>
                      <a:pt x="135" y="59"/>
                    </a:lnTo>
                    <a:lnTo>
                      <a:pt x="135" y="46"/>
                    </a:lnTo>
                    <a:lnTo>
                      <a:pt x="137" y="39"/>
                    </a:lnTo>
                    <a:lnTo>
                      <a:pt x="134" y="29"/>
                    </a:lnTo>
                    <a:lnTo>
                      <a:pt x="126" y="28"/>
                    </a:lnTo>
                    <a:lnTo>
                      <a:pt x="120" y="16"/>
                    </a:lnTo>
                    <a:lnTo>
                      <a:pt x="99" y="2"/>
                    </a:lnTo>
                    <a:lnTo>
                      <a:pt x="88" y="0"/>
                    </a:lnTo>
                    <a:lnTo>
                      <a:pt x="69" y="6"/>
                    </a:lnTo>
                    <a:lnTo>
                      <a:pt x="34" y="6"/>
                    </a:lnTo>
                    <a:lnTo>
                      <a:pt x="23" y="12"/>
                    </a:lnTo>
                    <a:lnTo>
                      <a:pt x="13" y="32"/>
                    </a:lnTo>
                    <a:lnTo>
                      <a:pt x="2" y="48"/>
                    </a:lnTo>
                    <a:lnTo>
                      <a:pt x="0" y="57"/>
                    </a:lnTo>
                    <a:lnTo>
                      <a:pt x="26" y="71"/>
                    </a:lnTo>
                    <a:lnTo>
                      <a:pt x="32" y="81"/>
                    </a:lnTo>
                    <a:lnTo>
                      <a:pt x="44" y="92"/>
                    </a:lnTo>
                    <a:lnTo>
                      <a:pt x="54" y="109"/>
                    </a:lnTo>
                    <a:lnTo>
                      <a:pt x="60" y="115"/>
                    </a:lnTo>
                    <a:lnTo>
                      <a:pt x="71" y="132"/>
                    </a:lnTo>
                    <a:lnTo>
                      <a:pt x="72" y="141"/>
                    </a:lnTo>
                    <a:lnTo>
                      <a:pt x="93" y="167"/>
                    </a:lnTo>
                    <a:lnTo>
                      <a:pt x="96" y="163"/>
                    </a:lnTo>
                    <a:lnTo>
                      <a:pt x="96" y="158"/>
                    </a:lnTo>
                    <a:lnTo>
                      <a:pt x="100" y="158"/>
                    </a:lnTo>
                    <a:lnTo>
                      <a:pt x="110" y="145"/>
                    </a:lnTo>
                    <a:lnTo>
                      <a:pt x="114" y="136"/>
                    </a:lnTo>
                    <a:lnTo>
                      <a:pt x="114" y="13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7" name="任意多边形: 形状 256"/>
              <p:cNvSpPr>
                <a:spLocks noChangeAspect="1"/>
              </p:cNvSpPr>
              <p:nvPr/>
            </p:nvSpPr>
            <p:spPr bwMode="gray">
              <a:xfrm>
                <a:off x="1392" y="1262"/>
                <a:ext cx="67" cy="97"/>
              </a:xfrm>
              <a:custGeom>
                <a:avLst/>
                <a:gdLst/>
                <a:ahLst/>
                <a:cxnLst>
                  <a:cxn ang="0">
                    <a:pos x="124" y="351"/>
                  </a:cxn>
                  <a:cxn ang="0">
                    <a:pos x="109" y="334"/>
                  </a:cxn>
                  <a:cxn ang="0">
                    <a:pos x="87" y="317"/>
                  </a:cxn>
                  <a:cxn ang="0">
                    <a:pos x="55" y="322"/>
                  </a:cxn>
                  <a:cxn ang="0">
                    <a:pos x="40" y="291"/>
                  </a:cxn>
                  <a:cxn ang="0">
                    <a:pos x="1" y="245"/>
                  </a:cxn>
                  <a:cxn ang="0">
                    <a:pos x="6" y="189"/>
                  </a:cxn>
                  <a:cxn ang="0">
                    <a:pos x="35" y="189"/>
                  </a:cxn>
                  <a:cxn ang="0">
                    <a:pos x="42" y="202"/>
                  </a:cxn>
                  <a:cxn ang="0">
                    <a:pos x="64" y="217"/>
                  </a:cxn>
                  <a:cxn ang="0">
                    <a:pos x="71" y="244"/>
                  </a:cxn>
                  <a:cxn ang="0">
                    <a:pos x="99" y="236"/>
                  </a:cxn>
                  <a:cxn ang="0">
                    <a:pos x="124" y="223"/>
                  </a:cxn>
                  <a:cxn ang="0">
                    <a:pos x="120" y="196"/>
                  </a:cxn>
                  <a:cxn ang="0">
                    <a:pos x="132" y="190"/>
                  </a:cxn>
                  <a:cxn ang="0">
                    <a:pos x="116" y="171"/>
                  </a:cxn>
                  <a:cxn ang="0">
                    <a:pos x="110" y="144"/>
                  </a:cxn>
                  <a:cxn ang="0">
                    <a:pos x="137" y="151"/>
                  </a:cxn>
                  <a:cxn ang="0">
                    <a:pos x="114" y="119"/>
                  </a:cxn>
                  <a:cxn ang="0">
                    <a:pos x="93" y="134"/>
                  </a:cxn>
                  <a:cxn ang="0">
                    <a:pos x="61" y="105"/>
                  </a:cxn>
                  <a:cxn ang="0">
                    <a:pos x="80" y="78"/>
                  </a:cxn>
                  <a:cxn ang="0">
                    <a:pos x="99" y="98"/>
                  </a:cxn>
                  <a:cxn ang="0">
                    <a:pos x="98" y="71"/>
                  </a:cxn>
                  <a:cxn ang="0">
                    <a:pos x="71" y="59"/>
                  </a:cxn>
                  <a:cxn ang="0">
                    <a:pos x="96" y="21"/>
                  </a:cxn>
                  <a:cxn ang="0">
                    <a:pos x="124" y="39"/>
                  </a:cxn>
                  <a:cxn ang="0">
                    <a:pos x="113" y="19"/>
                  </a:cxn>
                  <a:cxn ang="0">
                    <a:pos x="129" y="0"/>
                  </a:cxn>
                  <a:cxn ang="0">
                    <a:pos x="152" y="22"/>
                  </a:cxn>
                  <a:cxn ang="0">
                    <a:pos x="188" y="34"/>
                  </a:cxn>
                  <a:cxn ang="0">
                    <a:pos x="248" y="8"/>
                  </a:cxn>
                  <a:cxn ang="0">
                    <a:pos x="288" y="26"/>
                  </a:cxn>
                  <a:cxn ang="0">
                    <a:pos x="284" y="66"/>
                  </a:cxn>
                  <a:cxn ang="0">
                    <a:pos x="270" y="76"/>
                  </a:cxn>
                  <a:cxn ang="0">
                    <a:pos x="282" y="112"/>
                  </a:cxn>
                  <a:cxn ang="0">
                    <a:pos x="250" y="130"/>
                  </a:cxn>
                  <a:cxn ang="0">
                    <a:pos x="228" y="164"/>
                  </a:cxn>
                  <a:cxn ang="0">
                    <a:pos x="220" y="195"/>
                  </a:cxn>
                  <a:cxn ang="0">
                    <a:pos x="265" y="173"/>
                  </a:cxn>
                  <a:cxn ang="0">
                    <a:pos x="282" y="204"/>
                  </a:cxn>
                  <a:cxn ang="0">
                    <a:pos x="293" y="222"/>
                  </a:cxn>
                  <a:cxn ang="0">
                    <a:pos x="290" y="248"/>
                  </a:cxn>
                  <a:cxn ang="0">
                    <a:pos x="315" y="222"/>
                  </a:cxn>
                  <a:cxn ang="0">
                    <a:pos x="324" y="247"/>
                  </a:cxn>
                  <a:cxn ang="0">
                    <a:pos x="329" y="288"/>
                  </a:cxn>
                  <a:cxn ang="0">
                    <a:pos x="320" y="313"/>
                  </a:cxn>
                  <a:cxn ang="0">
                    <a:pos x="323" y="344"/>
                  </a:cxn>
                  <a:cxn ang="0">
                    <a:pos x="325" y="360"/>
                  </a:cxn>
                  <a:cxn ang="0">
                    <a:pos x="322" y="389"/>
                  </a:cxn>
                  <a:cxn ang="0">
                    <a:pos x="303" y="410"/>
                  </a:cxn>
                  <a:cxn ang="0">
                    <a:pos x="249" y="426"/>
                  </a:cxn>
                  <a:cxn ang="0">
                    <a:pos x="248" y="444"/>
                  </a:cxn>
                  <a:cxn ang="0">
                    <a:pos x="229" y="475"/>
                  </a:cxn>
                  <a:cxn ang="0">
                    <a:pos x="205" y="464"/>
                  </a:cxn>
                  <a:cxn ang="0">
                    <a:pos x="187" y="473"/>
                  </a:cxn>
                  <a:cxn ang="0">
                    <a:pos x="172" y="424"/>
                  </a:cxn>
                  <a:cxn ang="0">
                    <a:pos x="144" y="384"/>
                  </a:cxn>
                </a:cxnLst>
                <a:rect l="0" t="0" r="r" b="b"/>
                <a:pathLst>
                  <a:path w="331" h="484">
                    <a:moveTo>
                      <a:pt x="137" y="376"/>
                    </a:moveTo>
                    <a:lnTo>
                      <a:pt x="132" y="371"/>
                    </a:lnTo>
                    <a:lnTo>
                      <a:pt x="124" y="351"/>
                    </a:lnTo>
                    <a:lnTo>
                      <a:pt x="123" y="344"/>
                    </a:lnTo>
                    <a:lnTo>
                      <a:pt x="116" y="336"/>
                    </a:lnTo>
                    <a:lnTo>
                      <a:pt x="109" y="334"/>
                    </a:lnTo>
                    <a:lnTo>
                      <a:pt x="99" y="341"/>
                    </a:lnTo>
                    <a:lnTo>
                      <a:pt x="94" y="328"/>
                    </a:lnTo>
                    <a:lnTo>
                      <a:pt x="87" y="317"/>
                    </a:lnTo>
                    <a:lnTo>
                      <a:pt x="81" y="317"/>
                    </a:lnTo>
                    <a:lnTo>
                      <a:pt x="78" y="325"/>
                    </a:lnTo>
                    <a:lnTo>
                      <a:pt x="55" y="322"/>
                    </a:lnTo>
                    <a:lnTo>
                      <a:pt x="51" y="307"/>
                    </a:lnTo>
                    <a:lnTo>
                      <a:pt x="42" y="297"/>
                    </a:lnTo>
                    <a:lnTo>
                      <a:pt x="40" y="291"/>
                    </a:lnTo>
                    <a:lnTo>
                      <a:pt x="22" y="275"/>
                    </a:lnTo>
                    <a:lnTo>
                      <a:pt x="18" y="268"/>
                    </a:lnTo>
                    <a:lnTo>
                      <a:pt x="1" y="245"/>
                    </a:lnTo>
                    <a:lnTo>
                      <a:pt x="0" y="227"/>
                    </a:lnTo>
                    <a:lnTo>
                      <a:pt x="2" y="205"/>
                    </a:lnTo>
                    <a:lnTo>
                      <a:pt x="6" y="189"/>
                    </a:lnTo>
                    <a:lnTo>
                      <a:pt x="15" y="182"/>
                    </a:lnTo>
                    <a:lnTo>
                      <a:pt x="28" y="179"/>
                    </a:lnTo>
                    <a:lnTo>
                      <a:pt x="35" y="189"/>
                    </a:lnTo>
                    <a:lnTo>
                      <a:pt x="43" y="194"/>
                    </a:lnTo>
                    <a:lnTo>
                      <a:pt x="44" y="195"/>
                    </a:lnTo>
                    <a:lnTo>
                      <a:pt x="42" y="202"/>
                    </a:lnTo>
                    <a:lnTo>
                      <a:pt x="48" y="209"/>
                    </a:lnTo>
                    <a:lnTo>
                      <a:pt x="59" y="212"/>
                    </a:lnTo>
                    <a:lnTo>
                      <a:pt x="64" y="217"/>
                    </a:lnTo>
                    <a:lnTo>
                      <a:pt x="65" y="228"/>
                    </a:lnTo>
                    <a:lnTo>
                      <a:pt x="69" y="236"/>
                    </a:lnTo>
                    <a:lnTo>
                      <a:pt x="71" y="244"/>
                    </a:lnTo>
                    <a:lnTo>
                      <a:pt x="89" y="245"/>
                    </a:lnTo>
                    <a:lnTo>
                      <a:pt x="97" y="241"/>
                    </a:lnTo>
                    <a:lnTo>
                      <a:pt x="99" y="236"/>
                    </a:lnTo>
                    <a:lnTo>
                      <a:pt x="105" y="238"/>
                    </a:lnTo>
                    <a:lnTo>
                      <a:pt x="113" y="236"/>
                    </a:lnTo>
                    <a:lnTo>
                      <a:pt x="124" y="223"/>
                    </a:lnTo>
                    <a:lnTo>
                      <a:pt x="119" y="214"/>
                    </a:lnTo>
                    <a:lnTo>
                      <a:pt x="116" y="196"/>
                    </a:lnTo>
                    <a:lnTo>
                      <a:pt x="120" y="196"/>
                    </a:lnTo>
                    <a:lnTo>
                      <a:pt x="128" y="206"/>
                    </a:lnTo>
                    <a:lnTo>
                      <a:pt x="132" y="204"/>
                    </a:lnTo>
                    <a:lnTo>
                      <a:pt x="132" y="190"/>
                    </a:lnTo>
                    <a:lnTo>
                      <a:pt x="129" y="183"/>
                    </a:lnTo>
                    <a:lnTo>
                      <a:pt x="119" y="182"/>
                    </a:lnTo>
                    <a:lnTo>
                      <a:pt x="116" y="171"/>
                    </a:lnTo>
                    <a:lnTo>
                      <a:pt x="112" y="168"/>
                    </a:lnTo>
                    <a:lnTo>
                      <a:pt x="112" y="155"/>
                    </a:lnTo>
                    <a:lnTo>
                      <a:pt x="110" y="144"/>
                    </a:lnTo>
                    <a:lnTo>
                      <a:pt x="112" y="140"/>
                    </a:lnTo>
                    <a:lnTo>
                      <a:pt x="121" y="137"/>
                    </a:lnTo>
                    <a:lnTo>
                      <a:pt x="137" y="151"/>
                    </a:lnTo>
                    <a:lnTo>
                      <a:pt x="140" y="146"/>
                    </a:lnTo>
                    <a:lnTo>
                      <a:pt x="118" y="113"/>
                    </a:lnTo>
                    <a:lnTo>
                      <a:pt x="114" y="119"/>
                    </a:lnTo>
                    <a:lnTo>
                      <a:pt x="113" y="128"/>
                    </a:lnTo>
                    <a:lnTo>
                      <a:pt x="104" y="131"/>
                    </a:lnTo>
                    <a:lnTo>
                      <a:pt x="93" y="134"/>
                    </a:lnTo>
                    <a:lnTo>
                      <a:pt x="77" y="123"/>
                    </a:lnTo>
                    <a:lnTo>
                      <a:pt x="69" y="107"/>
                    </a:lnTo>
                    <a:lnTo>
                      <a:pt x="61" y="105"/>
                    </a:lnTo>
                    <a:lnTo>
                      <a:pt x="59" y="89"/>
                    </a:lnTo>
                    <a:lnTo>
                      <a:pt x="60" y="78"/>
                    </a:lnTo>
                    <a:lnTo>
                      <a:pt x="80" y="78"/>
                    </a:lnTo>
                    <a:lnTo>
                      <a:pt x="87" y="85"/>
                    </a:lnTo>
                    <a:lnTo>
                      <a:pt x="89" y="92"/>
                    </a:lnTo>
                    <a:lnTo>
                      <a:pt x="99" y="98"/>
                    </a:lnTo>
                    <a:lnTo>
                      <a:pt x="102" y="92"/>
                    </a:lnTo>
                    <a:lnTo>
                      <a:pt x="98" y="80"/>
                    </a:lnTo>
                    <a:lnTo>
                      <a:pt x="98" y="71"/>
                    </a:lnTo>
                    <a:lnTo>
                      <a:pt x="85" y="67"/>
                    </a:lnTo>
                    <a:lnTo>
                      <a:pt x="80" y="59"/>
                    </a:lnTo>
                    <a:lnTo>
                      <a:pt x="71" y="59"/>
                    </a:lnTo>
                    <a:lnTo>
                      <a:pt x="66" y="45"/>
                    </a:lnTo>
                    <a:lnTo>
                      <a:pt x="77" y="32"/>
                    </a:lnTo>
                    <a:lnTo>
                      <a:pt x="96" y="21"/>
                    </a:lnTo>
                    <a:lnTo>
                      <a:pt x="101" y="28"/>
                    </a:lnTo>
                    <a:lnTo>
                      <a:pt x="114" y="32"/>
                    </a:lnTo>
                    <a:lnTo>
                      <a:pt x="124" y="39"/>
                    </a:lnTo>
                    <a:lnTo>
                      <a:pt x="126" y="32"/>
                    </a:lnTo>
                    <a:lnTo>
                      <a:pt x="126" y="24"/>
                    </a:lnTo>
                    <a:lnTo>
                      <a:pt x="113" y="19"/>
                    </a:lnTo>
                    <a:lnTo>
                      <a:pt x="109" y="12"/>
                    </a:lnTo>
                    <a:lnTo>
                      <a:pt x="119" y="5"/>
                    </a:lnTo>
                    <a:lnTo>
                      <a:pt x="129" y="0"/>
                    </a:lnTo>
                    <a:lnTo>
                      <a:pt x="135" y="5"/>
                    </a:lnTo>
                    <a:lnTo>
                      <a:pt x="144" y="21"/>
                    </a:lnTo>
                    <a:lnTo>
                      <a:pt x="152" y="22"/>
                    </a:lnTo>
                    <a:lnTo>
                      <a:pt x="164" y="32"/>
                    </a:lnTo>
                    <a:lnTo>
                      <a:pt x="175" y="37"/>
                    </a:lnTo>
                    <a:lnTo>
                      <a:pt x="188" y="34"/>
                    </a:lnTo>
                    <a:lnTo>
                      <a:pt x="193" y="38"/>
                    </a:lnTo>
                    <a:lnTo>
                      <a:pt x="217" y="31"/>
                    </a:lnTo>
                    <a:lnTo>
                      <a:pt x="248" y="8"/>
                    </a:lnTo>
                    <a:lnTo>
                      <a:pt x="274" y="1"/>
                    </a:lnTo>
                    <a:lnTo>
                      <a:pt x="276" y="8"/>
                    </a:lnTo>
                    <a:lnTo>
                      <a:pt x="288" y="26"/>
                    </a:lnTo>
                    <a:lnTo>
                      <a:pt x="295" y="28"/>
                    </a:lnTo>
                    <a:lnTo>
                      <a:pt x="293" y="51"/>
                    </a:lnTo>
                    <a:lnTo>
                      <a:pt x="284" y="66"/>
                    </a:lnTo>
                    <a:lnTo>
                      <a:pt x="270" y="69"/>
                    </a:lnTo>
                    <a:lnTo>
                      <a:pt x="266" y="75"/>
                    </a:lnTo>
                    <a:lnTo>
                      <a:pt x="270" y="76"/>
                    </a:lnTo>
                    <a:lnTo>
                      <a:pt x="281" y="86"/>
                    </a:lnTo>
                    <a:lnTo>
                      <a:pt x="284" y="94"/>
                    </a:lnTo>
                    <a:lnTo>
                      <a:pt x="282" y="112"/>
                    </a:lnTo>
                    <a:lnTo>
                      <a:pt x="279" y="108"/>
                    </a:lnTo>
                    <a:lnTo>
                      <a:pt x="268" y="112"/>
                    </a:lnTo>
                    <a:lnTo>
                      <a:pt x="250" y="130"/>
                    </a:lnTo>
                    <a:lnTo>
                      <a:pt x="241" y="148"/>
                    </a:lnTo>
                    <a:lnTo>
                      <a:pt x="233" y="155"/>
                    </a:lnTo>
                    <a:lnTo>
                      <a:pt x="228" y="164"/>
                    </a:lnTo>
                    <a:lnTo>
                      <a:pt x="221" y="172"/>
                    </a:lnTo>
                    <a:lnTo>
                      <a:pt x="220" y="184"/>
                    </a:lnTo>
                    <a:lnTo>
                      <a:pt x="220" y="195"/>
                    </a:lnTo>
                    <a:lnTo>
                      <a:pt x="242" y="172"/>
                    </a:lnTo>
                    <a:lnTo>
                      <a:pt x="257" y="167"/>
                    </a:lnTo>
                    <a:lnTo>
                      <a:pt x="265" y="173"/>
                    </a:lnTo>
                    <a:lnTo>
                      <a:pt x="280" y="189"/>
                    </a:lnTo>
                    <a:lnTo>
                      <a:pt x="279" y="201"/>
                    </a:lnTo>
                    <a:lnTo>
                      <a:pt x="282" y="204"/>
                    </a:lnTo>
                    <a:lnTo>
                      <a:pt x="285" y="215"/>
                    </a:lnTo>
                    <a:lnTo>
                      <a:pt x="290" y="216"/>
                    </a:lnTo>
                    <a:lnTo>
                      <a:pt x="293" y="222"/>
                    </a:lnTo>
                    <a:lnTo>
                      <a:pt x="295" y="228"/>
                    </a:lnTo>
                    <a:lnTo>
                      <a:pt x="290" y="238"/>
                    </a:lnTo>
                    <a:lnTo>
                      <a:pt x="290" y="248"/>
                    </a:lnTo>
                    <a:lnTo>
                      <a:pt x="303" y="236"/>
                    </a:lnTo>
                    <a:lnTo>
                      <a:pt x="314" y="234"/>
                    </a:lnTo>
                    <a:lnTo>
                      <a:pt x="315" y="222"/>
                    </a:lnTo>
                    <a:lnTo>
                      <a:pt x="322" y="232"/>
                    </a:lnTo>
                    <a:lnTo>
                      <a:pt x="322" y="242"/>
                    </a:lnTo>
                    <a:lnTo>
                      <a:pt x="324" y="247"/>
                    </a:lnTo>
                    <a:lnTo>
                      <a:pt x="331" y="274"/>
                    </a:lnTo>
                    <a:lnTo>
                      <a:pt x="331" y="282"/>
                    </a:lnTo>
                    <a:lnTo>
                      <a:pt x="329" y="288"/>
                    </a:lnTo>
                    <a:lnTo>
                      <a:pt x="319" y="300"/>
                    </a:lnTo>
                    <a:lnTo>
                      <a:pt x="314" y="301"/>
                    </a:lnTo>
                    <a:lnTo>
                      <a:pt x="320" y="313"/>
                    </a:lnTo>
                    <a:lnTo>
                      <a:pt x="323" y="322"/>
                    </a:lnTo>
                    <a:lnTo>
                      <a:pt x="324" y="338"/>
                    </a:lnTo>
                    <a:lnTo>
                      <a:pt x="323" y="344"/>
                    </a:lnTo>
                    <a:lnTo>
                      <a:pt x="315" y="355"/>
                    </a:lnTo>
                    <a:lnTo>
                      <a:pt x="323" y="354"/>
                    </a:lnTo>
                    <a:lnTo>
                      <a:pt x="325" y="360"/>
                    </a:lnTo>
                    <a:lnTo>
                      <a:pt x="327" y="373"/>
                    </a:lnTo>
                    <a:lnTo>
                      <a:pt x="327" y="385"/>
                    </a:lnTo>
                    <a:lnTo>
                      <a:pt x="322" y="389"/>
                    </a:lnTo>
                    <a:lnTo>
                      <a:pt x="318" y="384"/>
                    </a:lnTo>
                    <a:lnTo>
                      <a:pt x="307" y="393"/>
                    </a:lnTo>
                    <a:lnTo>
                      <a:pt x="303" y="410"/>
                    </a:lnTo>
                    <a:lnTo>
                      <a:pt x="280" y="428"/>
                    </a:lnTo>
                    <a:lnTo>
                      <a:pt x="266" y="422"/>
                    </a:lnTo>
                    <a:lnTo>
                      <a:pt x="249" y="426"/>
                    </a:lnTo>
                    <a:lnTo>
                      <a:pt x="238" y="422"/>
                    </a:lnTo>
                    <a:lnTo>
                      <a:pt x="236" y="428"/>
                    </a:lnTo>
                    <a:lnTo>
                      <a:pt x="248" y="444"/>
                    </a:lnTo>
                    <a:lnTo>
                      <a:pt x="248" y="454"/>
                    </a:lnTo>
                    <a:lnTo>
                      <a:pt x="231" y="467"/>
                    </a:lnTo>
                    <a:lnTo>
                      <a:pt x="229" y="475"/>
                    </a:lnTo>
                    <a:lnTo>
                      <a:pt x="221" y="483"/>
                    </a:lnTo>
                    <a:lnTo>
                      <a:pt x="212" y="484"/>
                    </a:lnTo>
                    <a:lnTo>
                      <a:pt x="205" y="464"/>
                    </a:lnTo>
                    <a:lnTo>
                      <a:pt x="199" y="465"/>
                    </a:lnTo>
                    <a:lnTo>
                      <a:pt x="195" y="473"/>
                    </a:lnTo>
                    <a:lnTo>
                      <a:pt x="187" y="473"/>
                    </a:lnTo>
                    <a:lnTo>
                      <a:pt x="182" y="454"/>
                    </a:lnTo>
                    <a:lnTo>
                      <a:pt x="178" y="431"/>
                    </a:lnTo>
                    <a:lnTo>
                      <a:pt x="172" y="424"/>
                    </a:lnTo>
                    <a:lnTo>
                      <a:pt x="167" y="406"/>
                    </a:lnTo>
                    <a:lnTo>
                      <a:pt x="158" y="394"/>
                    </a:lnTo>
                    <a:lnTo>
                      <a:pt x="144" y="384"/>
                    </a:lnTo>
                    <a:lnTo>
                      <a:pt x="137" y="37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8" name="任意多边形: 形状 257"/>
              <p:cNvSpPr>
                <a:spLocks noChangeAspect="1"/>
              </p:cNvSpPr>
              <p:nvPr/>
            </p:nvSpPr>
            <p:spPr bwMode="gray">
              <a:xfrm>
                <a:off x="1388" y="1141"/>
                <a:ext cx="59" cy="76"/>
              </a:xfrm>
              <a:custGeom>
                <a:avLst/>
                <a:gdLst/>
                <a:ahLst/>
                <a:cxnLst>
                  <a:cxn ang="0">
                    <a:pos x="281" y="171"/>
                  </a:cxn>
                  <a:cxn ang="0">
                    <a:pos x="266" y="206"/>
                  </a:cxn>
                  <a:cxn ang="0">
                    <a:pos x="291" y="237"/>
                  </a:cxn>
                  <a:cxn ang="0">
                    <a:pos x="279" y="244"/>
                  </a:cxn>
                  <a:cxn ang="0">
                    <a:pos x="260" y="249"/>
                  </a:cxn>
                  <a:cxn ang="0">
                    <a:pos x="265" y="259"/>
                  </a:cxn>
                  <a:cxn ang="0">
                    <a:pos x="259" y="280"/>
                  </a:cxn>
                  <a:cxn ang="0">
                    <a:pos x="253" y="286"/>
                  </a:cxn>
                  <a:cxn ang="0">
                    <a:pos x="271" y="338"/>
                  </a:cxn>
                  <a:cxn ang="0">
                    <a:pos x="258" y="334"/>
                  </a:cxn>
                  <a:cxn ang="0">
                    <a:pos x="250" y="345"/>
                  </a:cxn>
                  <a:cxn ang="0">
                    <a:pos x="230" y="372"/>
                  </a:cxn>
                  <a:cxn ang="0">
                    <a:pos x="208" y="370"/>
                  </a:cxn>
                  <a:cxn ang="0">
                    <a:pos x="190" y="371"/>
                  </a:cxn>
                  <a:cxn ang="0">
                    <a:pos x="177" y="364"/>
                  </a:cxn>
                  <a:cxn ang="0">
                    <a:pos x="130" y="373"/>
                  </a:cxn>
                  <a:cxn ang="0">
                    <a:pos x="119" y="327"/>
                  </a:cxn>
                  <a:cxn ang="0">
                    <a:pos x="136" y="303"/>
                  </a:cxn>
                  <a:cxn ang="0">
                    <a:pos x="113" y="280"/>
                  </a:cxn>
                  <a:cxn ang="0">
                    <a:pos x="141" y="270"/>
                  </a:cxn>
                  <a:cxn ang="0">
                    <a:pos x="155" y="256"/>
                  </a:cxn>
                  <a:cxn ang="0">
                    <a:pos x="168" y="237"/>
                  </a:cxn>
                  <a:cxn ang="0">
                    <a:pos x="211" y="214"/>
                  </a:cxn>
                  <a:cxn ang="0">
                    <a:pos x="172" y="214"/>
                  </a:cxn>
                  <a:cxn ang="0">
                    <a:pos x="129" y="225"/>
                  </a:cxn>
                  <a:cxn ang="0">
                    <a:pos x="60" y="242"/>
                  </a:cxn>
                  <a:cxn ang="0">
                    <a:pos x="4" y="256"/>
                  </a:cxn>
                  <a:cxn ang="0">
                    <a:pos x="10" y="222"/>
                  </a:cxn>
                  <a:cxn ang="0">
                    <a:pos x="31" y="215"/>
                  </a:cxn>
                  <a:cxn ang="0">
                    <a:pos x="42" y="183"/>
                  </a:cxn>
                  <a:cxn ang="0">
                    <a:pos x="83" y="205"/>
                  </a:cxn>
                  <a:cxn ang="0">
                    <a:pos x="69" y="166"/>
                  </a:cxn>
                  <a:cxn ang="0">
                    <a:pos x="51" y="149"/>
                  </a:cxn>
                  <a:cxn ang="0">
                    <a:pos x="33" y="109"/>
                  </a:cxn>
                  <a:cxn ang="0">
                    <a:pos x="43" y="65"/>
                  </a:cxn>
                  <a:cxn ang="0">
                    <a:pos x="77" y="57"/>
                  </a:cxn>
                  <a:cxn ang="0">
                    <a:pos x="96" y="82"/>
                  </a:cxn>
                  <a:cxn ang="0">
                    <a:pos x="114" y="133"/>
                  </a:cxn>
                  <a:cxn ang="0">
                    <a:pos x="134" y="147"/>
                  </a:cxn>
                  <a:cxn ang="0">
                    <a:pos x="171" y="156"/>
                  </a:cxn>
                  <a:cxn ang="0">
                    <a:pos x="158" y="113"/>
                  </a:cxn>
                  <a:cxn ang="0">
                    <a:pos x="125" y="93"/>
                  </a:cxn>
                  <a:cxn ang="0">
                    <a:pos x="141" y="82"/>
                  </a:cxn>
                  <a:cxn ang="0">
                    <a:pos x="96" y="45"/>
                  </a:cxn>
                  <a:cxn ang="0">
                    <a:pos x="129" y="7"/>
                  </a:cxn>
                  <a:cxn ang="0">
                    <a:pos x="183" y="28"/>
                  </a:cxn>
                  <a:cxn ang="0">
                    <a:pos x="205" y="45"/>
                  </a:cxn>
                  <a:cxn ang="0">
                    <a:pos x="216" y="15"/>
                  </a:cxn>
                  <a:cxn ang="0">
                    <a:pos x="237" y="0"/>
                  </a:cxn>
                  <a:cxn ang="0">
                    <a:pos x="246" y="26"/>
                  </a:cxn>
                  <a:cxn ang="0">
                    <a:pos x="274" y="72"/>
                  </a:cxn>
                  <a:cxn ang="0">
                    <a:pos x="280" y="134"/>
                  </a:cxn>
                </a:cxnLst>
                <a:rect l="0" t="0" r="r" b="b"/>
                <a:pathLst>
                  <a:path w="292" h="380">
                    <a:moveTo>
                      <a:pt x="281" y="160"/>
                    </a:moveTo>
                    <a:lnTo>
                      <a:pt x="282" y="162"/>
                    </a:lnTo>
                    <a:lnTo>
                      <a:pt x="281" y="165"/>
                    </a:lnTo>
                    <a:lnTo>
                      <a:pt x="281" y="171"/>
                    </a:lnTo>
                    <a:lnTo>
                      <a:pt x="282" y="177"/>
                    </a:lnTo>
                    <a:lnTo>
                      <a:pt x="281" y="187"/>
                    </a:lnTo>
                    <a:lnTo>
                      <a:pt x="268" y="198"/>
                    </a:lnTo>
                    <a:lnTo>
                      <a:pt x="266" y="206"/>
                    </a:lnTo>
                    <a:lnTo>
                      <a:pt x="285" y="213"/>
                    </a:lnTo>
                    <a:lnTo>
                      <a:pt x="291" y="210"/>
                    </a:lnTo>
                    <a:lnTo>
                      <a:pt x="292" y="224"/>
                    </a:lnTo>
                    <a:lnTo>
                      <a:pt x="291" y="237"/>
                    </a:lnTo>
                    <a:lnTo>
                      <a:pt x="290" y="267"/>
                    </a:lnTo>
                    <a:lnTo>
                      <a:pt x="292" y="285"/>
                    </a:lnTo>
                    <a:lnTo>
                      <a:pt x="284" y="254"/>
                    </a:lnTo>
                    <a:lnTo>
                      <a:pt x="279" y="244"/>
                    </a:lnTo>
                    <a:lnTo>
                      <a:pt x="274" y="240"/>
                    </a:lnTo>
                    <a:lnTo>
                      <a:pt x="270" y="244"/>
                    </a:lnTo>
                    <a:lnTo>
                      <a:pt x="263" y="242"/>
                    </a:lnTo>
                    <a:lnTo>
                      <a:pt x="260" y="249"/>
                    </a:lnTo>
                    <a:lnTo>
                      <a:pt x="268" y="254"/>
                    </a:lnTo>
                    <a:lnTo>
                      <a:pt x="269" y="263"/>
                    </a:lnTo>
                    <a:lnTo>
                      <a:pt x="268" y="267"/>
                    </a:lnTo>
                    <a:lnTo>
                      <a:pt x="265" y="259"/>
                    </a:lnTo>
                    <a:lnTo>
                      <a:pt x="258" y="264"/>
                    </a:lnTo>
                    <a:lnTo>
                      <a:pt x="255" y="270"/>
                    </a:lnTo>
                    <a:lnTo>
                      <a:pt x="263" y="279"/>
                    </a:lnTo>
                    <a:lnTo>
                      <a:pt x="259" y="280"/>
                    </a:lnTo>
                    <a:lnTo>
                      <a:pt x="258" y="285"/>
                    </a:lnTo>
                    <a:lnTo>
                      <a:pt x="260" y="291"/>
                    </a:lnTo>
                    <a:lnTo>
                      <a:pt x="258" y="292"/>
                    </a:lnTo>
                    <a:lnTo>
                      <a:pt x="253" y="286"/>
                    </a:lnTo>
                    <a:lnTo>
                      <a:pt x="248" y="302"/>
                    </a:lnTo>
                    <a:lnTo>
                      <a:pt x="249" y="308"/>
                    </a:lnTo>
                    <a:lnTo>
                      <a:pt x="254" y="306"/>
                    </a:lnTo>
                    <a:lnTo>
                      <a:pt x="271" y="338"/>
                    </a:lnTo>
                    <a:lnTo>
                      <a:pt x="274" y="345"/>
                    </a:lnTo>
                    <a:lnTo>
                      <a:pt x="269" y="349"/>
                    </a:lnTo>
                    <a:lnTo>
                      <a:pt x="263" y="345"/>
                    </a:lnTo>
                    <a:lnTo>
                      <a:pt x="258" y="334"/>
                    </a:lnTo>
                    <a:lnTo>
                      <a:pt x="254" y="330"/>
                    </a:lnTo>
                    <a:lnTo>
                      <a:pt x="248" y="332"/>
                    </a:lnTo>
                    <a:lnTo>
                      <a:pt x="248" y="339"/>
                    </a:lnTo>
                    <a:lnTo>
                      <a:pt x="250" y="345"/>
                    </a:lnTo>
                    <a:lnTo>
                      <a:pt x="250" y="350"/>
                    </a:lnTo>
                    <a:lnTo>
                      <a:pt x="255" y="359"/>
                    </a:lnTo>
                    <a:lnTo>
                      <a:pt x="255" y="369"/>
                    </a:lnTo>
                    <a:lnTo>
                      <a:pt x="230" y="372"/>
                    </a:lnTo>
                    <a:lnTo>
                      <a:pt x="228" y="365"/>
                    </a:lnTo>
                    <a:lnTo>
                      <a:pt x="219" y="375"/>
                    </a:lnTo>
                    <a:lnTo>
                      <a:pt x="211" y="375"/>
                    </a:lnTo>
                    <a:lnTo>
                      <a:pt x="208" y="370"/>
                    </a:lnTo>
                    <a:lnTo>
                      <a:pt x="209" y="360"/>
                    </a:lnTo>
                    <a:lnTo>
                      <a:pt x="203" y="364"/>
                    </a:lnTo>
                    <a:lnTo>
                      <a:pt x="201" y="373"/>
                    </a:lnTo>
                    <a:lnTo>
                      <a:pt x="190" y="371"/>
                    </a:lnTo>
                    <a:lnTo>
                      <a:pt x="190" y="360"/>
                    </a:lnTo>
                    <a:lnTo>
                      <a:pt x="188" y="369"/>
                    </a:lnTo>
                    <a:lnTo>
                      <a:pt x="180" y="372"/>
                    </a:lnTo>
                    <a:lnTo>
                      <a:pt x="177" y="364"/>
                    </a:lnTo>
                    <a:lnTo>
                      <a:pt x="179" y="354"/>
                    </a:lnTo>
                    <a:lnTo>
                      <a:pt x="167" y="380"/>
                    </a:lnTo>
                    <a:lnTo>
                      <a:pt x="144" y="380"/>
                    </a:lnTo>
                    <a:lnTo>
                      <a:pt x="130" y="373"/>
                    </a:lnTo>
                    <a:lnTo>
                      <a:pt x="123" y="365"/>
                    </a:lnTo>
                    <a:lnTo>
                      <a:pt x="122" y="339"/>
                    </a:lnTo>
                    <a:lnTo>
                      <a:pt x="118" y="332"/>
                    </a:lnTo>
                    <a:lnTo>
                      <a:pt x="119" y="327"/>
                    </a:lnTo>
                    <a:lnTo>
                      <a:pt x="142" y="327"/>
                    </a:lnTo>
                    <a:lnTo>
                      <a:pt x="147" y="322"/>
                    </a:lnTo>
                    <a:lnTo>
                      <a:pt x="131" y="319"/>
                    </a:lnTo>
                    <a:lnTo>
                      <a:pt x="136" y="303"/>
                    </a:lnTo>
                    <a:lnTo>
                      <a:pt x="119" y="310"/>
                    </a:lnTo>
                    <a:lnTo>
                      <a:pt x="115" y="300"/>
                    </a:lnTo>
                    <a:lnTo>
                      <a:pt x="128" y="291"/>
                    </a:lnTo>
                    <a:lnTo>
                      <a:pt x="113" y="280"/>
                    </a:lnTo>
                    <a:lnTo>
                      <a:pt x="131" y="276"/>
                    </a:lnTo>
                    <a:lnTo>
                      <a:pt x="141" y="279"/>
                    </a:lnTo>
                    <a:lnTo>
                      <a:pt x="145" y="273"/>
                    </a:lnTo>
                    <a:lnTo>
                      <a:pt x="141" y="270"/>
                    </a:lnTo>
                    <a:lnTo>
                      <a:pt x="162" y="268"/>
                    </a:lnTo>
                    <a:lnTo>
                      <a:pt x="163" y="262"/>
                    </a:lnTo>
                    <a:lnTo>
                      <a:pt x="141" y="265"/>
                    </a:lnTo>
                    <a:lnTo>
                      <a:pt x="155" y="256"/>
                    </a:lnTo>
                    <a:lnTo>
                      <a:pt x="152" y="252"/>
                    </a:lnTo>
                    <a:lnTo>
                      <a:pt x="156" y="247"/>
                    </a:lnTo>
                    <a:lnTo>
                      <a:pt x="169" y="242"/>
                    </a:lnTo>
                    <a:lnTo>
                      <a:pt x="168" y="237"/>
                    </a:lnTo>
                    <a:lnTo>
                      <a:pt x="163" y="232"/>
                    </a:lnTo>
                    <a:lnTo>
                      <a:pt x="166" y="225"/>
                    </a:lnTo>
                    <a:lnTo>
                      <a:pt x="204" y="219"/>
                    </a:lnTo>
                    <a:lnTo>
                      <a:pt x="211" y="214"/>
                    </a:lnTo>
                    <a:lnTo>
                      <a:pt x="210" y="209"/>
                    </a:lnTo>
                    <a:lnTo>
                      <a:pt x="203" y="214"/>
                    </a:lnTo>
                    <a:lnTo>
                      <a:pt x="174" y="216"/>
                    </a:lnTo>
                    <a:lnTo>
                      <a:pt x="172" y="214"/>
                    </a:lnTo>
                    <a:lnTo>
                      <a:pt x="163" y="220"/>
                    </a:lnTo>
                    <a:lnTo>
                      <a:pt x="153" y="219"/>
                    </a:lnTo>
                    <a:lnTo>
                      <a:pt x="135" y="227"/>
                    </a:lnTo>
                    <a:lnTo>
                      <a:pt x="129" y="225"/>
                    </a:lnTo>
                    <a:lnTo>
                      <a:pt x="92" y="241"/>
                    </a:lnTo>
                    <a:lnTo>
                      <a:pt x="72" y="240"/>
                    </a:lnTo>
                    <a:lnTo>
                      <a:pt x="67" y="248"/>
                    </a:lnTo>
                    <a:lnTo>
                      <a:pt x="60" y="242"/>
                    </a:lnTo>
                    <a:lnTo>
                      <a:pt x="50" y="252"/>
                    </a:lnTo>
                    <a:lnTo>
                      <a:pt x="26" y="254"/>
                    </a:lnTo>
                    <a:lnTo>
                      <a:pt x="17" y="263"/>
                    </a:lnTo>
                    <a:lnTo>
                      <a:pt x="4" y="256"/>
                    </a:lnTo>
                    <a:lnTo>
                      <a:pt x="0" y="242"/>
                    </a:lnTo>
                    <a:lnTo>
                      <a:pt x="8" y="240"/>
                    </a:lnTo>
                    <a:lnTo>
                      <a:pt x="7" y="232"/>
                    </a:lnTo>
                    <a:lnTo>
                      <a:pt x="10" y="222"/>
                    </a:lnTo>
                    <a:lnTo>
                      <a:pt x="18" y="220"/>
                    </a:lnTo>
                    <a:lnTo>
                      <a:pt x="39" y="227"/>
                    </a:lnTo>
                    <a:lnTo>
                      <a:pt x="37" y="219"/>
                    </a:lnTo>
                    <a:lnTo>
                      <a:pt x="31" y="215"/>
                    </a:lnTo>
                    <a:lnTo>
                      <a:pt x="33" y="206"/>
                    </a:lnTo>
                    <a:lnTo>
                      <a:pt x="27" y="206"/>
                    </a:lnTo>
                    <a:lnTo>
                      <a:pt x="28" y="193"/>
                    </a:lnTo>
                    <a:lnTo>
                      <a:pt x="42" y="183"/>
                    </a:lnTo>
                    <a:lnTo>
                      <a:pt x="49" y="183"/>
                    </a:lnTo>
                    <a:lnTo>
                      <a:pt x="67" y="198"/>
                    </a:lnTo>
                    <a:lnTo>
                      <a:pt x="71" y="209"/>
                    </a:lnTo>
                    <a:lnTo>
                      <a:pt x="83" y="205"/>
                    </a:lnTo>
                    <a:lnTo>
                      <a:pt x="82" y="195"/>
                    </a:lnTo>
                    <a:lnTo>
                      <a:pt x="81" y="187"/>
                    </a:lnTo>
                    <a:lnTo>
                      <a:pt x="65" y="176"/>
                    </a:lnTo>
                    <a:lnTo>
                      <a:pt x="69" y="166"/>
                    </a:lnTo>
                    <a:lnTo>
                      <a:pt x="77" y="156"/>
                    </a:lnTo>
                    <a:lnTo>
                      <a:pt x="77" y="150"/>
                    </a:lnTo>
                    <a:lnTo>
                      <a:pt x="53" y="161"/>
                    </a:lnTo>
                    <a:lnTo>
                      <a:pt x="51" y="149"/>
                    </a:lnTo>
                    <a:lnTo>
                      <a:pt x="44" y="136"/>
                    </a:lnTo>
                    <a:lnTo>
                      <a:pt x="44" y="122"/>
                    </a:lnTo>
                    <a:lnTo>
                      <a:pt x="48" y="109"/>
                    </a:lnTo>
                    <a:lnTo>
                      <a:pt x="33" y="109"/>
                    </a:lnTo>
                    <a:lnTo>
                      <a:pt x="34" y="95"/>
                    </a:lnTo>
                    <a:lnTo>
                      <a:pt x="33" y="85"/>
                    </a:lnTo>
                    <a:lnTo>
                      <a:pt x="44" y="66"/>
                    </a:lnTo>
                    <a:lnTo>
                      <a:pt x="43" y="65"/>
                    </a:lnTo>
                    <a:lnTo>
                      <a:pt x="47" y="55"/>
                    </a:lnTo>
                    <a:lnTo>
                      <a:pt x="53" y="50"/>
                    </a:lnTo>
                    <a:lnTo>
                      <a:pt x="74" y="58"/>
                    </a:lnTo>
                    <a:lnTo>
                      <a:pt x="77" y="57"/>
                    </a:lnTo>
                    <a:lnTo>
                      <a:pt x="81" y="63"/>
                    </a:lnTo>
                    <a:lnTo>
                      <a:pt x="81" y="74"/>
                    </a:lnTo>
                    <a:lnTo>
                      <a:pt x="85" y="72"/>
                    </a:lnTo>
                    <a:lnTo>
                      <a:pt x="96" y="82"/>
                    </a:lnTo>
                    <a:lnTo>
                      <a:pt x="90" y="93"/>
                    </a:lnTo>
                    <a:lnTo>
                      <a:pt x="110" y="123"/>
                    </a:lnTo>
                    <a:lnTo>
                      <a:pt x="110" y="127"/>
                    </a:lnTo>
                    <a:lnTo>
                      <a:pt x="114" y="133"/>
                    </a:lnTo>
                    <a:lnTo>
                      <a:pt x="122" y="129"/>
                    </a:lnTo>
                    <a:lnTo>
                      <a:pt x="128" y="131"/>
                    </a:lnTo>
                    <a:lnTo>
                      <a:pt x="122" y="140"/>
                    </a:lnTo>
                    <a:lnTo>
                      <a:pt x="134" y="147"/>
                    </a:lnTo>
                    <a:lnTo>
                      <a:pt x="150" y="165"/>
                    </a:lnTo>
                    <a:lnTo>
                      <a:pt x="161" y="167"/>
                    </a:lnTo>
                    <a:lnTo>
                      <a:pt x="169" y="160"/>
                    </a:lnTo>
                    <a:lnTo>
                      <a:pt x="171" y="156"/>
                    </a:lnTo>
                    <a:lnTo>
                      <a:pt x="161" y="158"/>
                    </a:lnTo>
                    <a:lnTo>
                      <a:pt x="152" y="144"/>
                    </a:lnTo>
                    <a:lnTo>
                      <a:pt x="142" y="117"/>
                    </a:lnTo>
                    <a:lnTo>
                      <a:pt x="158" y="113"/>
                    </a:lnTo>
                    <a:lnTo>
                      <a:pt x="153" y="104"/>
                    </a:lnTo>
                    <a:lnTo>
                      <a:pt x="130" y="108"/>
                    </a:lnTo>
                    <a:lnTo>
                      <a:pt x="122" y="100"/>
                    </a:lnTo>
                    <a:lnTo>
                      <a:pt x="125" y="93"/>
                    </a:lnTo>
                    <a:lnTo>
                      <a:pt x="137" y="93"/>
                    </a:lnTo>
                    <a:lnTo>
                      <a:pt x="140" y="86"/>
                    </a:lnTo>
                    <a:lnTo>
                      <a:pt x="147" y="86"/>
                    </a:lnTo>
                    <a:lnTo>
                      <a:pt x="141" y="82"/>
                    </a:lnTo>
                    <a:lnTo>
                      <a:pt x="133" y="71"/>
                    </a:lnTo>
                    <a:lnTo>
                      <a:pt x="115" y="71"/>
                    </a:lnTo>
                    <a:lnTo>
                      <a:pt x="107" y="64"/>
                    </a:lnTo>
                    <a:lnTo>
                      <a:pt x="96" y="45"/>
                    </a:lnTo>
                    <a:lnTo>
                      <a:pt x="97" y="38"/>
                    </a:lnTo>
                    <a:lnTo>
                      <a:pt x="108" y="37"/>
                    </a:lnTo>
                    <a:lnTo>
                      <a:pt x="112" y="21"/>
                    </a:lnTo>
                    <a:lnTo>
                      <a:pt x="129" y="7"/>
                    </a:lnTo>
                    <a:lnTo>
                      <a:pt x="153" y="11"/>
                    </a:lnTo>
                    <a:lnTo>
                      <a:pt x="168" y="6"/>
                    </a:lnTo>
                    <a:lnTo>
                      <a:pt x="172" y="16"/>
                    </a:lnTo>
                    <a:lnTo>
                      <a:pt x="183" y="28"/>
                    </a:lnTo>
                    <a:lnTo>
                      <a:pt x="204" y="36"/>
                    </a:lnTo>
                    <a:lnTo>
                      <a:pt x="201" y="45"/>
                    </a:lnTo>
                    <a:lnTo>
                      <a:pt x="203" y="52"/>
                    </a:lnTo>
                    <a:lnTo>
                      <a:pt x="205" y="45"/>
                    </a:lnTo>
                    <a:lnTo>
                      <a:pt x="216" y="49"/>
                    </a:lnTo>
                    <a:lnTo>
                      <a:pt x="220" y="39"/>
                    </a:lnTo>
                    <a:lnTo>
                      <a:pt x="212" y="21"/>
                    </a:lnTo>
                    <a:lnTo>
                      <a:pt x="216" y="15"/>
                    </a:lnTo>
                    <a:lnTo>
                      <a:pt x="231" y="18"/>
                    </a:lnTo>
                    <a:lnTo>
                      <a:pt x="235" y="6"/>
                    </a:lnTo>
                    <a:lnTo>
                      <a:pt x="219" y="0"/>
                    </a:lnTo>
                    <a:lnTo>
                      <a:pt x="237" y="0"/>
                    </a:lnTo>
                    <a:lnTo>
                      <a:pt x="243" y="11"/>
                    </a:lnTo>
                    <a:lnTo>
                      <a:pt x="255" y="22"/>
                    </a:lnTo>
                    <a:lnTo>
                      <a:pt x="242" y="20"/>
                    </a:lnTo>
                    <a:lnTo>
                      <a:pt x="246" y="26"/>
                    </a:lnTo>
                    <a:lnTo>
                      <a:pt x="265" y="33"/>
                    </a:lnTo>
                    <a:lnTo>
                      <a:pt x="276" y="48"/>
                    </a:lnTo>
                    <a:lnTo>
                      <a:pt x="278" y="60"/>
                    </a:lnTo>
                    <a:lnTo>
                      <a:pt x="274" y="72"/>
                    </a:lnTo>
                    <a:lnTo>
                      <a:pt x="274" y="90"/>
                    </a:lnTo>
                    <a:lnTo>
                      <a:pt x="282" y="107"/>
                    </a:lnTo>
                    <a:lnTo>
                      <a:pt x="284" y="123"/>
                    </a:lnTo>
                    <a:lnTo>
                      <a:pt x="280" y="134"/>
                    </a:lnTo>
                    <a:lnTo>
                      <a:pt x="281" y="140"/>
                    </a:lnTo>
                    <a:lnTo>
                      <a:pt x="280" y="149"/>
                    </a:lnTo>
                    <a:lnTo>
                      <a:pt x="281" y="16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9" name="任意多边形: 形状 258"/>
              <p:cNvSpPr>
                <a:spLocks noChangeAspect="1"/>
              </p:cNvSpPr>
              <p:nvPr/>
            </p:nvSpPr>
            <p:spPr bwMode="gray">
              <a:xfrm>
                <a:off x="1225" y="1133"/>
                <a:ext cx="134" cy="107"/>
              </a:xfrm>
              <a:custGeom>
                <a:avLst/>
                <a:gdLst/>
                <a:ahLst/>
                <a:cxnLst>
                  <a:cxn ang="0">
                    <a:pos x="439" y="71"/>
                  </a:cxn>
                  <a:cxn ang="0">
                    <a:pos x="489" y="0"/>
                  </a:cxn>
                  <a:cxn ang="0">
                    <a:pos x="501" y="69"/>
                  </a:cxn>
                  <a:cxn ang="0">
                    <a:pos x="525" y="120"/>
                  </a:cxn>
                  <a:cxn ang="0">
                    <a:pos x="510" y="172"/>
                  </a:cxn>
                  <a:cxn ang="0">
                    <a:pos x="548" y="213"/>
                  </a:cxn>
                  <a:cxn ang="0">
                    <a:pos x="551" y="218"/>
                  </a:cxn>
                  <a:cxn ang="0">
                    <a:pos x="605" y="240"/>
                  </a:cxn>
                  <a:cxn ang="0">
                    <a:pos x="637" y="191"/>
                  </a:cxn>
                  <a:cxn ang="0">
                    <a:pos x="672" y="281"/>
                  </a:cxn>
                  <a:cxn ang="0">
                    <a:pos x="643" y="385"/>
                  </a:cxn>
                  <a:cxn ang="0">
                    <a:pos x="575" y="430"/>
                  </a:cxn>
                  <a:cxn ang="0">
                    <a:pos x="526" y="423"/>
                  </a:cxn>
                  <a:cxn ang="0">
                    <a:pos x="492" y="389"/>
                  </a:cxn>
                  <a:cxn ang="0">
                    <a:pos x="450" y="435"/>
                  </a:cxn>
                  <a:cxn ang="0">
                    <a:pos x="383" y="475"/>
                  </a:cxn>
                  <a:cxn ang="0">
                    <a:pos x="347" y="502"/>
                  </a:cxn>
                  <a:cxn ang="0">
                    <a:pos x="231" y="530"/>
                  </a:cxn>
                  <a:cxn ang="0">
                    <a:pos x="181" y="466"/>
                  </a:cxn>
                  <a:cxn ang="0">
                    <a:pos x="229" y="448"/>
                  </a:cxn>
                  <a:cxn ang="0">
                    <a:pos x="304" y="408"/>
                  </a:cxn>
                  <a:cxn ang="0">
                    <a:pos x="344" y="396"/>
                  </a:cxn>
                  <a:cxn ang="0">
                    <a:pos x="355" y="352"/>
                  </a:cxn>
                  <a:cxn ang="0">
                    <a:pos x="293" y="361"/>
                  </a:cxn>
                  <a:cxn ang="0">
                    <a:pos x="263" y="389"/>
                  </a:cxn>
                  <a:cxn ang="0">
                    <a:pos x="207" y="408"/>
                  </a:cxn>
                  <a:cxn ang="0">
                    <a:pos x="209" y="357"/>
                  </a:cxn>
                  <a:cxn ang="0">
                    <a:pos x="218" y="329"/>
                  </a:cxn>
                  <a:cxn ang="0">
                    <a:pos x="171" y="346"/>
                  </a:cxn>
                  <a:cxn ang="0">
                    <a:pos x="155" y="416"/>
                  </a:cxn>
                  <a:cxn ang="0">
                    <a:pos x="113" y="388"/>
                  </a:cxn>
                  <a:cxn ang="0">
                    <a:pos x="85" y="389"/>
                  </a:cxn>
                  <a:cxn ang="0">
                    <a:pos x="25" y="379"/>
                  </a:cxn>
                  <a:cxn ang="0">
                    <a:pos x="24" y="309"/>
                  </a:cxn>
                  <a:cxn ang="0">
                    <a:pos x="130" y="276"/>
                  </a:cxn>
                  <a:cxn ang="0">
                    <a:pos x="60" y="297"/>
                  </a:cxn>
                  <a:cxn ang="0">
                    <a:pos x="103" y="231"/>
                  </a:cxn>
                  <a:cxn ang="0">
                    <a:pos x="47" y="225"/>
                  </a:cxn>
                  <a:cxn ang="0">
                    <a:pos x="51" y="179"/>
                  </a:cxn>
                  <a:cxn ang="0">
                    <a:pos x="156" y="159"/>
                  </a:cxn>
                  <a:cxn ang="0">
                    <a:pos x="92" y="129"/>
                  </a:cxn>
                  <a:cxn ang="0">
                    <a:pos x="166" y="78"/>
                  </a:cxn>
                  <a:cxn ang="0">
                    <a:pos x="192" y="147"/>
                  </a:cxn>
                  <a:cxn ang="0">
                    <a:pos x="280" y="152"/>
                  </a:cxn>
                  <a:cxn ang="0">
                    <a:pos x="301" y="223"/>
                  </a:cxn>
                  <a:cxn ang="0">
                    <a:pos x="339" y="239"/>
                  </a:cxn>
                  <a:cxn ang="0">
                    <a:pos x="343" y="287"/>
                  </a:cxn>
                  <a:cxn ang="0">
                    <a:pos x="377" y="293"/>
                  </a:cxn>
                  <a:cxn ang="0">
                    <a:pos x="478" y="301"/>
                  </a:cxn>
                  <a:cxn ang="0">
                    <a:pos x="450" y="236"/>
                  </a:cxn>
                  <a:cxn ang="0">
                    <a:pos x="449" y="204"/>
                  </a:cxn>
                  <a:cxn ang="0">
                    <a:pos x="440" y="148"/>
                  </a:cxn>
                  <a:cxn ang="0">
                    <a:pos x="401" y="100"/>
                  </a:cxn>
                </a:cxnLst>
                <a:rect l="0" t="0" r="r" b="b"/>
                <a:pathLst>
                  <a:path w="672" h="534">
                    <a:moveTo>
                      <a:pt x="420" y="83"/>
                    </a:moveTo>
                    <a:lnTo>
                      <a:pt x="420" y="80"/>
                    </a:lnTo>
                    <a:lnTo>
                      <a:pt x="420" y="82"/>
                    </a:lnTo>
                    <a:lnTo>
                      <a:pt x="433" y="81"/>
                    </a:lnTo>
                    <a:lnTo>
                      <a:pt x="439" y="71"/>
                    </a:lnTo>
                    <a:lnTo>
                      <a:pt x="439" y="59"/>
                    </a:lnTo>
                    <a:lnTo>
                      <a:pt x="458" y="8"/>
                    </a:lnTo>
                    <a:lnTo>
                      <a:pt x="466" y="3"/>
                    </a:lnTo>
                    <a:lnTo>
                      <a:pt x="478" y="6"/>
                    </a:lnTo>
                    <a:lnTo>
                      <a:pt x="489" y="0"/>
                    </a:lnTo>
                    <a:lnTo>
                      <a:pt x="503" y="26"/>
                    </a:lnTo>
                    <a:lnTo>
                      <a:pt x="503" y="37"/>
                    </a:lnTo>
                    <a:lnTo>
                      <a:pt x="493" y="49"/>
                    </a:lnTo>
                    <a:lnTo>
                      <a:pt x="495" y="61"/>
                    </a:lnTo>
                    <a:lnTo>
                      <a:pt x="501" y="69"/>
                    </a:lnTo>
                    <a:lnTo>
                      <a:pt x="500" y="76"/>
                    </a:lnTo>
                    <a:lnTo>
                      <a:pt x="501" y="94"/>
                    </a:lnTo>
                    <a:lnTo>
                      <a:pt x="504" y="99"/>
                    </a:lnTo>
                    <a:lnTo>
                      <a:pt x="511" y="102"/>
                    </a:lnTo>
                    <a:lnTo>
                      <a:pt x="525" y="120"/>
                    </a:lnTo>
                    <a:lnTo>
                      <a:pt x="526" y="129"/>
                    </a:lnTo>
                    <a:lnTo>
                      <a:pt x="525" y="139"/>
                    </a:lnTo>
                    <a:lnTo>
                      <a:pt x="527" y="143"/>
                    </a:lnTo>
                    <a:lnTo>
                      <a:pt x="519" y="152"/>
                    </a:lnTo>
                    <a:lnTo>
                      <a:pt x="510" y="172"/>
                    </a:lnTo>
                    <a:lnTo>
                      <a:pt x="500" y="178"/>
                    </a:lnTo>
                    <a:lnTo>
                      <a:pt x="512" y="183"/>
                    </a:lnTo>
                    <a:lnTo>
                      <a:pt x="536" y="178"/>
                    </a:lnTo>
                    <a:lnTo>
                      <a:pt x="554" y="196"/>
                    </a:lnTo>
                    <a:lnTo>
                      <a:pt x="548" y="213"/>
                    </a:lnTo>
                    <a:lnTo>
                      <a:pt x="541" y="215"/>
                    </a:lnTo>
                    <a:lnTo>
                      <a:pt x="531" y="234"/>
                    </a:lnTo>
                    <a:lnTo>
                      <a:pt x="533" y="243"/>
                    </a:lnTo>
                    <a:lnTo>
                      <a:pt x="543" y="222"/>
                    </a:lnTo>
                    <a:lnTo>
                      <a:pt x="551" y="218"/>
                    </a:lnTo>
                    <a:lnTo>
                      <a:pt x="560" y="215"/>
                    </a:lnTo>
                    <a:lnTo>
                      <a:pt x="579" y="218"/>
                    </a:lnTo>
                    <a:lnTo>
                      <a:pt x="594" y="266"/>
                    </a:lnTo>
                    <a:lnTo>
                      <a:pt x="600" y="242"/>
                    </a:lnTo>
                    <a:lnTo>
                      <a:pt x="605" y="240"/>
                    </a:lnTo>
                    <a:lnTo>
                      <a:pt x="600" y="236"/>
                    </a:lnTo>
                    <a:lnTo>
                      <a:pt x="595" y="207"/>
                    </a:lnTo>
                    <a:lnTo>
                      <a:pt x="601" y="196"/>
                    </a:lnTo>
                    <a:lnTo>
                      <a:pt x="606" y="184"/>
                    </a:lnTo>
                    <a:lnTo>
                      <a:pt x="637" y="191"/>
                    </a:lnTo>
                    <a:lnTo>
                      <a:pt x="659" y="215"/>
                    </a:lnTo>
                    <a:lnTo>
                      <a:pt x="671" y="245"/>
                    </a:lnTo>
                    <a:lnTo>
                      <a:pt x="670" y="258"/>
                    </a:lnTo>
                    <a:lnTo>
                      <a:pt x="672" y="265"/>
                    </a:lnTo>
                    <a:lnTo>
                      <a:pt x="672" y="281"/>
                    </a:lnTo>
                    <a:lnTo>
                      <a:pt x="670" y="296"/>
                    </a:lnTo>
                    <a:lnTo>
                      <a:pt x="660" y="304"/>
                    </a:lnTo>
                    <a:lnTo>
                      <a:pt x="654" y="347"/>
                    </a:lnTo>
                    <a:lnTo>
                      <a:pt x="649" y="357"/>
                    </a:lnTo>
                    <a:lnTo>
                      <a:pt x="643" y="385"/>
                    </a:lnTo>
                    <a:lnTo>
                      <a:pt x="635" y="404"/>
                    </a:lnTo>
                    <a:lnTo>
                      <a:pt x="618" y="405"/>
                    </a:lnTo>
                    <a:lnTo>
                      <a:pt x="611" y="410"/>
                    </a:lnTo>
                    <a:lnTo>
                      <a:pt x="600" y="425"/>
                    </a:lnTo>
                    <a:lnTo>
                      <a:pt x="575" y="430"/>
                    </a:lnTo>
                    <a:lnTo>
                      <a:pt x="560" y="423"/>
                    </a:lnTo>
                    <a:lnTo>
                      <a:pt x="552" y="416"/>
                    </a:lnTo>
                    <a:lnTo>
                      <a:pt x="546" y="409"/>
                    </a:lnTo>
                    <a:lnTo>
                      <a:pt x="547" y="395"/>
                    </a:lnTo>
                    <a:lnTo>
                      <a:pt x="526" y="423"/>
                    </a:lnTo>
                    <a:lnTo>
                      <a:pt x="509" y="425"/>
                    </a:lnTo>
                    <a:lnTo>
                      <a:pt x="490" y="421"/>
                    </a:lnTo>
                    <a:lnTo>
                      <a:pt x="500" y="411"/>
                    </a:lnTo>
                    <a:lnTo>
                      <a:pt x="492" y="398"/>
                    </a:lnTo>
                    <a:lnTo>
                      <a:pt x="492" y="389"/>
                    </a:lnTo>
                    <a:lnTo>
                      <a:pt x="484" y="394"/>
                    </a:lnTo>
                    <a:lnTo>
                      <a:pt x="481" y="405"/>
                    </a:lnTo>
                    <a:lnTo>
                      <a:pt x="472" y="416"/>
                    </a:lnTo>
                    <a:lnTo>
                      <a:pt x="461" y="421"/>
                    </a:lnTo>
                    <a:lnTo>
                      <a:pt x="450" y="435"/>
                    </a:lnTo>
                    <a:lnTo>
                      <a:pt x="425" y="442"/>
                    </a:lnTo>
                    <a:lnTo>
                      <a:pt x="414" y="442"/>
                    </a:lnTo>
                    <a:lnTo>
                      <a:pt x="386" y="457"/>
                    </a:lnTo>
                    <a:lnTo>
                      <a:pt x="387" y="466"/>
                    </a:lnTo>
                    <a:lnTo>
                      <a:pt x="383" y="475"/>
                    </a:lnTo>
                    <a:lnTo>
                      <a:pt x="376" y="480"/>
                    </a:lnTo>
                    <a:lnTo>
                      <a:pt x="375" y="485"/>
                    </a:lnTo>
                    <a:lnTo>
                      <a:pt x="358" y="495"/>
                    </a:lnTo>
                    <a:lnTo>
                      <a:pt x="348" y="497"/>
                    </a:lnTo>
                    <a:lnTo>
                      <a:pt x="347" y="502"/>
                    </a:lnTo>
                    <a:lnTo>
                      <a:pt x="332" y="503"/>
                    </a:lnTo>
                    <a:lnTo>
                      <a:pt x="325" y="514"/>
                    </a:lnTo>
                    <a:lnTo>
                      <a:pt x="299" y="528"/>
                    </a:lnTo>
                    <a:lnTo>
                      <a:pt x="277" y="534"/>
                    </a:lnTo>
                    <a:lnTo>
                      <a:pt x="231" y="530"/>
                    </a:lnTo>
                    <a:lnTo>
                      <a:pt x="202" y="512"/>
                    </a:lnTo>
                    <a:lnTo>
                      <a:pt x="184" y="495"/>
                    </a:lnTo>
                    <a:lnTo>
                      <a:pt x="177" y="482"/>
                    </a:lnTo>
                    <a:lnTo>
                      <a:pt x="177" y="478"/>
                    </a:lnTo>
                    <a:lnTo>
                      <a:pt x="181" y="466"/>
                    </a:lnTo>
                    <a:lnTo>
                      <a:pt x="191" y="455"/>
                    </a:lnTo>
                    <a:lnTo>
                      <a:pt x="198" y="454"/>
                    </a:lnTo>
                    <a:lnTo>
                      <a:pt x="212" y="446"/>
                    </a:lnTo>
                    <a:lnTo>
                      <a:pt x="224" y="443"/>
                    </a:lnTo>
                    <a:lnTo>
                      <a:pt x="229" y="448"/>
                    </a:lnTo>
                    <a:lnTo>
                      <a:pt x="235" y="447"/>
                    </a:lnTo>
                    <a:lnTo>
                      <a:pt x="242" y="441"/>
                    </a:lnTo>
                    <a:lnTo>
                      <a:pt x="242" y="431"/>
                    </a:lnTo>
                    <a:lnTo>
                      <a:pt x="253" y="415"/>
                    </a:lnTo>
                    <a:lnTo>
                      <a:pt x="304" y="408"/>
                    </a:lnTo>
                    <a:lnTo>
                      <a:pt x="315" y="409"/>
                    </a:lnTo>
                    <a:lnTo>
                      <a:pt x="317" y="420"/>
                    </a:lnTo>
                    <a:lnTo>
                      <a:pt x="327" y="420"/>
                    </a:lnTo>
                    <a:lnTo>
                      <a:pt x="334" y="404"/>
                    </a:lnTo>
                    <a:lnTo>
                      <a:pt x="344" y="396"/>
                    </a:lnTo>
                    <a:lnTo>
                      <a:pt x="350" y="383"/>
                    </a:lnTo>
                    <a:lnTo>
                      <a:pt x="363" y="372"/>
                    </a:lnTo>
                    <a:lnTo>
                      <a:pt x="368" y="362"/>
                    </a:lnTo>
                    <a:lnTo>
                      <a:pt x="366" y="352"/>
                    </a:lnTo>
                    <a:lnTo>
                      <a:pt x="355" y="352"/>
                    </a:lnTo>
                    <a:lnTo>
                      <a:pt x="343" y="376"/>
                    </a:lnTo>
                    <a:lnTo>
                      <a:pt x="331" y="372"/>
                    </a:lnTo>
                    <a:lnTo>
                      <a:pt x="294" y="383"/>
                    </a:lnTo>
                    <a:lnTo>
                      <a:pt x="289" y="372"/>
                    </a:lnTo>
                    <a:lnTo>
                      <a:pt x="293" y="361"/>
                    </a:lnTo>
                    <a:lnTo>
                      <a:pt x="278" y="372"/>
                    </a:lnTo>
                    <a:lnTo>
                      <a:pt x="277" y="358"/>
                    </a:lnTo>
                    <a:lnTo>
                      <a:pt x="272" y="356"/>
                    </a:lnTo>
                    <a:lnTo>
                      <a:pt x="270" y="376"/>
                    </a:lnTo>
                    <a:lnTo>
                      <a:pt x="263" y="389"/>
                    </a:lnTo>
                    <a:lnTo>
                      <a:pt x="251" y="392"/>
                    </a:lnTo>
                    <a:lnTo>
                      <a:pt x="247" y="379"/>
                    </a:lnTo>
                    <a:lnTo>
                      <a:pt x="239" y="394"/>
                    </a:lnTo>
                    <a:lnTo>
                      <a:pt x="224" y="398"/>
                    </a:lnTo>
                    <a:lnTo>
                      <a:pt x="207" y="408"/>
                    </a:lnTo>
                    <a:lnTo>
                      <a:pt x="200" y="396"/>
                    </a:lnTo>
                    <a:lnTo>
                      <a:pt x="202" y="389"/>
                    </a:lnTo>
                    <a:lnTo>
                      <a:pt x="215" y="373"/>
                    </a:lnTo>
                    <a:lnTo>
                      <a:pt x="212" y="372"/>
                    </a:lnTo>
                    <a:lnTo>
                      <a:pt x="209" y="357"/>
                    </a:lnTo>
                    <a:lnTo>
                      <a:pt x="210" y="340"/>
                    </a:lnTo>
                    <a:lnTo>
                      <a:pt x="225" y="330"/>
                    </a:lnTo>
                    <a:lnTo>
                      <a:pt x="235" y="319"/>
                    </a:lnTo>
                    <a:lnTo>
                      <a:pt x="227" y="319"/>
                    </a:lnTo>
                    <a:lnTo>
                      <a:pt x="218" y="329"/>
                    </a:lnTo>
                    <a:lnTo>
                      <a:pt x="199" y="324"/>
                    </a:lnTo>
                    <a:lnTo>
                      <a:pt x="191" y="363"/>
                    </a:lnTo>
                    <a:lnTo>
                      <a:pt x="186" y="367"/>
                    </a:lnTo>
                    <a:lnTo>
                      <a:pt x="180" y="349"/>
                    </a:lnTo>
                    <a:lnTo>
                      <a:pt x="171" y="346"/>
                    </a:lnTo>
                    <a:lnTo>
                      <a:pt x="170" y="363"/>
                    </a:lnTo>
                    <a:lnTo>
                      <a:pt x="178" y="376"/>
                    </a:lnTo>
                    <a:lnTo>
                      <a:pt x="177" y="394"/>
                    </a:lnTo>
                    <a:lnTo>
                      <a:pt x="171" y="396"/>
                    </a:lnTo>
                    <a:lnTo>
                      <a:pt x="155" y="416"/>
                    </a:lnTo>
                    <a:lnTo>
                      <a:pt x="143" y="415"/>
                    </a:lnTo>
                    <a:lnTo>
                      <a:pt x="138" y="396"/>
                    </a:lnTo>
                    <a:lnTo>
                      <a:pt x="138" y="378"/>
                    </a:lnTo>
                    <a:lnTo>
                      <a:pt x="124" y="389"/>
                    </a:lnTo>
                    <a:lnTo>
                      <a:pt x="113" y="388"/>
                    </a:lnTo>
                    <a:lnTo>
                      <a:pt x="114" y="405"/>
                    </a:lnTo>
                    <a:lnTo>
                      <a:pt x="114" y="420"/>
                    </a:lnTo>
                    <a:lnTo>
                      <a:pt x="102" y="417"/>
                    </a:lnTo>
                    <a:lnTo>
                      <a:pt x="80" y="399"/>
                    </a:lnTo>
                    <a:lnTo>
                      <a:pt x="85" y="389"/>
                    </a:lnTo>
                    <a:lnTo>
                      <a:pt x="76" y="383"/>
                    </a:lnTo>
                    <a:lnTo>
                      <a:pt x="78" y="369"/>
                    </a:lnTo>
                    <a:lnTo>
                      <a:pt x="64" y="374"/>
                    </a:lnTo>
                    <a:lnTo>
                      <a:pt x="58" y="388"/>
                    </a:lnTo>
                    <a:lnTo>
                      <a:pt x="25" y="379"/>
                    </a:lnTo>
                    <a:lnTo>
                      <a:pt x="10" y="372"/>
                    </a:lnTo>
                    <a:lnTo>
                      <a:pt x="0" y="358"/>
                    </a:lnTo>
                    <a:lnTo>
                      <a:pt x="1" y="351"/>
                    </a:lnTo>
                    <a:lnTo>
                      <a:pt x="11" y="325"/>
                    </a:lnTo>
                    <a:lnTo>
                      <a:pt x="24" y="309"/>
                    </a:lnTo>
                    <a:lnTo>
                      <a:pt x="51" y="307"/>
                    </a:lnTo>
                    <a:lnTo>
                      <a:pt x="87" y="309"/>
                    </a:lnTo>
                    <a:lnTo>
                      <a:pt x="94" y="306"/>
                    </a:lnTo>
                    <a:lnTo>
                      <a:pt x="105" y="291"/>
                    </a:lnTo>
                    <a:lnTo>
                      <a:pt x="130" y="276"/>
                    </a:lnTo>
                    <a:lnTo>
                      <a:pt x="140" y="259"/>
                    </a:lnTo>
                    <a:lnTo>
                      <a:pt x="122" y="272"/>
                    </a:lnTo>
                    <a:lnTo>
                      <a:pt x="101" y="276"/>
                    </a:lnTo>
                    <a:lnTo>
                      <a:pt x="86" y="288"/>
                    </a:lnTo>
                    <a:lnTo>
                      <a:pt x="60" y="297"/>
                    </a:lnTo>
                    <a:lnTo>
                      <a:pt x="22" y="293"/>
                    </a:lnTo>
                    <a:lnTo>
                      <a:pt x="22" y="270"/>
                    </a:lnTo>
                    <a:lnTo>
                      <a:pt x="33" y="245"/>
                    </a:lnTo>
                    <a:lnTo>
                      <a:pt x="76" y="240"/>
                    </a:lnTo>
                    <a:lnTo>
                      <a:pt x="103" y="231"/>
                    </a:lnTo>
                    <a:lnTo>
                      <a:pt x="144" y="226"/>
                    </a:lnTo>
                    <a:lnTo>
                      <a:pt x="157" y="212"/>
                    </a:lnTo>
                    <a:lnTo>
                      <a:pt x="134" y="222"/>
                    </a:lnTo>
                    <a:lnTo>
                      <a:pt x="55" y="231"/>
                    </a:lnTo>
                    <a:lnTo>
                      <a:pt x="47" y="225"/>
                    </a:lnTo>
                    <a:lnTo>
                      <a:pt x="47" y="210"/>
                    </a:lnTo>
                    <a:lnTo>
                      <a:pt x="53" y="200"/>
                    </a:lnTo>
                    <a:lnTo>
                      <a:pt x="60" y="196"/>
                    </a:lnTo>
                    <a:lnTo>
                      <a:pt x="58" y="188"/>
                    </a:lnTo>
                    <a:lnTo>
                      <a:pt x="51" y="179"/>
                    </a:lnTo>
                    <a:lnTo>
                      <a:pt x="62" y="158"/>
                    </a:lnTo>
                    <a:lnTo>
                      <a:pt x="76" y="151"/>
                    </a:lnTo>
                    <a:lnTo>
                      <a:pt x="103" y="153"/>
                    </a:lnTo>
                    <a:lnTo>
                      <a:pt x="118" y="151"/>
                    </a:lnTo>
                    <a:lnTo>
                      <a:pt x="156" y="159"/>
                    </a:lnTo>
                    <a:lnTo>
                      <a:pt x="161" y="154"/>
                    </a:lnTo>
                    <a:lnTo>
                      <a:pt x="151" y="154"/>
                    </a:lnTo>
                    <a:lnTo>
                      <a:pt x="144" y="143"/>
                    </a:lnTo>
                    <a:lnTo>
                      <a:pt x="100" y="139"/>
                    </a:lnTo>
                    <a:lnTo>
                      <a:pt x="92" y="129"/>
                    </a:lnTo>
                    <a:lnTo>
                      <a:pt x="101" y="103"/>
                    </a:lnTo>
                    <a:lnTo>
                      <a:pt x="113" y="88"/>
                    </a:lnTo>
                    <a:lnTo>
                      <a:pt x="138" y="88"/>
                    </a:lnTo>
                    <a:lnTo>
                      <a:pt x="146" y="78"/>
                    </a:lnTo>
                    <a:lnTo>
                      <a:pt x="166" y="78"/>
                    </a:lnTo>
                    <a:lnTo>
                      <a:pt x="180" y="83"/>
                    </a:lnTo>
                    <a:lnTo>
                      <a:pt x="191" y="97"/>
                    </a:lnTo>
                    <a:lnTo>
                      <a:pt x="191" y="116"/>
                    </a:lnTo>
                    <a:lnTo>
                      <a:pt x="186" y="124"/>
                    </a:lnTo>
                    <a:lnTo>
                      <a:pt x="192" y="147"/>
                    </a:lnTo>
                    <a:lnTo>
                      <a:pt x="219" y="147"/>
                    </a:lnTo>
                    <a:lnTo>
                      <a:pt x="234" y="136"/>
                    </a:lnTo>
                    <a:lnTo>
                      <a:pt x="258" y="135"/>
                    </a:lnTo>
                    <a:lnTo>
                      <a:pt x="258" y="148"/>
                    </a:lnTo>
                    <a:lnTo>
                      <a:pt x="280" y="152"/>
                    </a:lnTo>
                    <a:lnTo>
                      <a:pt x="288" y="179"/>
                    </a:lnTo>
                    <a:lnTo>
                      <a:pt x="302" y="200"/>
                    </a:lnTo>
                    <a:lnTo>
                      <a:pt x="312" y="200"/>
                    </a:lnTo>
                    <a:lnTo>
                      <a:pt x="321" y="210"/>
                    </a:lnTo>
                    <a:lnTo>
                      <a:pt x="301" y="223"/>
                    </a:lnTo>
                    <a:lnTo>
                      <a:pt x="300" y="234"/>
                    </a:lnTo>
                    <a:lnTo>
                      <a:pt x="310" y="237"/>
                    </a:lnTo>
                    <a:lnTo>
                      <a:pt x="336" y="227"/>
                    </a:lnTo>
                    <a:lnTo>
                      <a:pt x="336" y="232"/>
                    </a:lnTo>
                    <a:lnTo>
                      <a:pt x="339" y="239"/>
                    </a:lnTo>
                    <a:lnTo>
                      <a:pt x="342" y="250"/>
                    </a:lnTo>
                    <a:lnTo>
                      <a:pt x="336" y="258"/>
                    </a:lnTo>
                    <a:lnTo>
                      <a:pt x="340" y="256"/>
                    </a:lnTo>
                    <a:lnTo>
                      <a:pt x="344" y="271"/>
                    </a:lnTo>
                    <a:lnTo>
                      <a:pt x="343" y="287"/>
                    </a:lnTo>
                    <a:lnTo>
                      <a:pt x="349" y="297"/>
                    </a:lnTo>
                    <a:lnTo>
                      <a:pt x="359" y="298"/>
                    </a:lnTo>
                    <a:lnTo>
                      <a:pt x="366" y="297"/>
                    </a:lnTo>
                    <a:lnTo>
                      <a:pt x="371" y="292"/>
                    </a:lnTo>
                    <a:lnTo>
                      <a:pt x="377" y="293"/>
                    </a:lnTo>
                    <a:lnTo>
                      <a:pt x="395" y="288"/>
                    </a:lnTo>
                    <a:lnTo>
                      <a:pt x="399" y="297"/>
                    </a:lnTo>
                    <a:lnTo>
                      <a:pt x="419" y="293"/>
                    </a:lnTo>
                    <a:lnTo>
                      <a:pt x="469" y="303"/>
                    </a:lnTo>
                    <a:lnTo>
                      <a:pt x="478" y="301"/>
                    </a:lnTo>
                    <a:lnTo>
                      <a:pt x="482" y="283"/>
                    </a:lnTo>
                    <a:lnTo>
                      <a:pt x="482" y="261"/>
                    </a:lnTo>
                    <a:lnTo>
                      <a:pt x="468" y="245"/>
                    </a:lnTo>
                    <a:lnTo>
                      <a:pt x="462" y="233"/>
                    </a:lnTo>
                    <a:lnTo>
                      <a:pt x="450" y="236"/>
                    </a:lnTo>
                    <a:lnTo>
                      <a:pt x="444" y="229"/>
                    </a:lnTo>
                    <a:lnTo>
                      <a:pt x="440" y="221"/>
                    </a:lnTo>
                    <a:lnTo>
                      <a:pt x="431" y="227"/>
                    </a:lnTo>
                    <a:lnTo>
                      <a:pt x="425" y="218"/>
                    </a:lnTo>
                    <a:lnTo>
                      <a:pt x="449" y="204"/>
                    </a:lnTo>
                    <a:lnTo>
                      <a:pt x="451" y="193"/>
                    </a:lnTo>
                    <a:lnTo>
                      <a:pt x="462" y="190"/>
                    </a:lnTo>
                    <a:lnTo>
                      <a:pt x="456" y="163"/>
                    </a:lnTo>
                    <a:lnTo>
                      <a:pt x="450" y="152"/>
                    </a:lnTo>
                    <a:lnTo>
                      <a:pt x="440" y="148"/>
                    </a:lnTo>
                    <a:lnTo>
                      <a:pt x="438" y="142"/>
                    </a:lnTo>
                    <a:lnTo>
                      <a:pt x="424" y="139"/>
                    </a:lnTo>
                    <a:lnTo>
                      <a:pt x="402" y="120"/>
                    </a:lnTo>
                    <a:lnTo>
                      <a:pt x="401" y="110"/>
                    </a:lnTo>
                    <a:lnTo>
                      <a:pt x="401" y="100"/>
                    </a:lnTo>
                    <a:lnTo>
                      <a:pt x="396" y="93"/>
                    </a:lnTo>
                    <a:lnTo>
                      <a:pt x="412" y="89"/>
                    </a:lnTo>
                    <a:lnTo>
                      <a:pt x="420" y="8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0" name="任意多边形: 形状 259"/>
              <p:cNvSpPr>
                <a:spLocks noChangeAspect="1"/>
              </p:cNvSpPr>
              <p:nvPr/>
            </p:nvSpPr>
            <p:spPr bwMode="gray">
              <a:xfrm>
                <a:off x="1168" y="1099"/>
                <a:ext cx="80" cy="82"/>
              </a:xfrm>
              <a:custGeom>
                <a:avLst/>
                <a:gdLst/>
                <a:ahLst/>
                <a:cxnLst>
                  <a:cxn ang="0">
                    <a:pos x="157" y="126"/>
                  </a:cxn>
                  <a:cxn ang="0">
                    <a:pos x="177" y="100"/>
                  </a:cxn>
                  <a:cxn ang="0">
                    <a:pos x="197" y="75"/>
                  </a:cxn>
                  <a:cxn ang="0">
                    <a:pos x="224" y="48"/>
                  </a:cxn>
                  <a:cxn ang="0">
                    <a:pos x="242" y="51"/>
                  </a:cxn>
                  <a:cxn ang="0">
                    <a:pos x="269" y="44"/>
                  </a:cxn>
                  <a:cxn ang="0">
                    <a:pos x="274" y="72"/>
                  </a:cxn>
                  <a:cxn ang="0">
                    <a:pos x="285" y="59"/>
                  </a:cxn>
                  <a:cxn ang="0">
                    <a:pos x="303" y="57"/>
                  </a:cxn>
                  <a:cxn ang="0">
                    <a:pos x="329" y="43"/>
                  </a:cxn>
                  <a:cxn ang="0">
                    <a:pos x="307" y="23"/>
                  </a:cxn>
                  <a:cxn ang="0">
                    <a:pos x="343" y="0"/>
                  </a:cxn>
                  <a:cxn ang="0">
                    <a:pos x="382" y="37"/>
                  </a:cxn>
                  <a:cxn ang="0">
                    <a:pos x="397" y="72"/>
                  </a:cxn>
                  <a:cxn ang="0">
                    <a:pos x="356" y="91"/>
                  </a:cxn>
                  <a:cxn ang="0">
                    <a:pos x="353" y="119"/>
                  </a:cxn>
                  <a:cxn ang="0">
                    <a:pos x="369" y="159"/>
                  </a:cxn>
                  <a:cxn ang="0">
                    <a:pos x="355" y="173"/>
                  </a:cxn>
                  <a:cxn ang="0">
                    <a:pos x="370" y="190"/>
                  </a:cxn>
                  <a:cxn ang="0">
                    <a:pos x="350" y="237"/>
                  </a:cxn>
                  <a:cxn ang="0">
                    <a:pos x="314" y="258"/>
                  </a:cxn>
                  <a:cxn ang="0">
                    <a:pos x="300" y="309"/>
                  </a:cxn>
                  <a:cxn ang="0">
                    <a:pos x="265" y="253"/>
                  </a:cxn>
                  <a:cxn ang="0">
                    <a:pos x="275" y="195"/>
                  </a:cxn>
                  <a:cxn ang="0">
                    <a:pos x="262" y="193"/>
                  </a:cxn>
                  <a:cxn ang="0">
                    <a:pos x="244" y="206"/>
                  </a:cxn>
                  <a:cxn ang="0">
                    <a:pos x="244" y="244"/>
                  </a:cxn>
                  <a:cxn ang="0">
                    <a:pos x="216" y="239"/>
                  </a:cxn>
                  <a:cxn ang="0">
                    <a:pos x="217" y="264"/>
                  </a:cxn>
                  <a:cxn ang="0">
                    <a:pos x="231" y="302"/>
                  </a:cxn>
                  <a:cxn ang="0">
                    <a:pos x="211" y="342"/>
                  </a:cxn>
                  <a:cxn ang="0">
                    <a:pos x="195" y="324"/>
                  </a:cxn>
                  <a:cxn ang="0">
                    <a:pos x="181" y="295"/>
                  </a:cxn>
                  <a:cxn ang="0">
                    <a:pos x="174" y="318"/>
                  </a:cxn>
                  <a:cxn ang="0">
                    <a:pos x="181" y="336"/>
                  </a:cxn>
                  <a:cxn ang="0">
                    <a:pos x="181" y="368"/>
                  </a:cxn>
                  <a:cxn ang="0">
                    <a:pos x="171" y="393"/>
                  </a:cxn>
                  <a:cxn ang="0">
                    <a:pos x="145" y="384"/>
                  </a:cxn>
                  <a:cxn ang="0">
                    <a:pos x="131" y="393"/>
                  </a:cxn>
                  <a:cxn ang="0">
                    <a:pos x="114" y="351"/>
                  </a:cxn>
                  <a:cxn ang="0">
                    <a:pos x="114" y="319"/>
                  </a:cxn>
                  <a:cxn ang="0">
                    <a:pos x="101" y="360"/>
                  </a:cxn>
                  <a:cxn ang="0">
                    <a:pos x="56" y="360"/>
                  </a:cxn>
                  <a:cxn ang="0">
                    <a:pos x="58" y="334"/>
                  </a:cxn>
                  <a:cxn ang="0">
                    <a:pos x="37" y="378"/>
                  </a:cxn>
                  <a:cxn ang="0">
                    <a:pos x="12" y="367"/>
                  </a:cxn>
                  <a:cxn ang="0">
                    <a:pos x="2" y="346"/>
                  </a:cxn>
                  <a:cxn ang="0">
                    <a:pos x="15" y="308"/>
                  </a:cxn>
                  <a:cxn ang="0">
                    <a:pos x="29" y="274"/>
                  </a:cxn>
                  <a:cxn ang="0">
                    <a:pos x="59" y="274"/>
                  </a:cxn>
                  <a:cxn ang="0">
                    <a:pos x="82" y="239"/>
                  </a:cxn>
                  <a:cxn ang="0">
                    <a:pos x="90" y="209"/>
                  </a:cxn>
                  <a:cxn ang="0">
                    <a:pos x="111" y="206"/>
                  </a:cxn>
                  <a:cxn ang="0">
                    <a:pos x="134" y="178"/>
                  </a:cxn>
                  <a:cxn ang="0">
                    <a:pos x="147" y="150"/>
                  </a:cxn>
                </a:cxnLst>
                <a:rect l="0" t="0" r="r" b="b"/>
                <a:pathLst>
                  <a:path w="399" h="411">
                    <a:moveTo>
                      <a:pt x="154" y="134"/>
                    </a:moveTo>
                    <a:lnTo>
                      <a:pt x="156" y="136"/>
                    </a:lnTo>
                    <a:lnTo>
                      <a:pt x="157" y="126"/>
                    </a:lnTo>
                    <a:lnTo>
                      <a:pt x="166" y="120"/>
                    </a:lnTo>
                    <a:lnTo>
                      <a:pt x="170" y="109"/>
                    </a:lnTo>
                    <a:lnTo>
                      <a:pt x="177" y="100"/>
                    </a:lnTo>
                    <a:lnTo>
                      <a:pt x="184" y="99"/>
                    </a:lnTo>
                    <a:lnTo>
                      <a:pt x="187" y="89"/>
                    </a:lnTo>
                    <a:lnTo>
                      <a:pt x="197" y="75"/>
                    </a:lnTo>
                    <a:lnTo>
                      <a:pt x="198" y="61"/>
                    </a:lnTo>
                    <a:lnTo>
                      <a:pt x="221" y="57"/>
                    </a:lnTo>
                    <a:lnTo>
                      <a:pt x="224" y="48"/>
                    </a:lnTo>
                    <a:lnTo>
                      <a:pt x="232" y="49"/>
                    </a:lnTo>
                    <a:lnTo>
                      <a:pt x="238" y="57"/>
                    </a:lnTo>
                    <a:lnTo>
                      <a:pt x="242" y="51"/>
                    </a:lnTo>
                    <a:lnTo>
                      <a:pt x="256" y="50"/>
                    </a:lnTo>
                    <a:lnTo>
                      <a:pt x="260" y="45"/>
                    </a:lnTo>
                    <a:lnTo>
                      <a:pt x="269" y="44"/>
                    </a:lnTo>
                    <a:lnTo>
                      <a:pt x="267" y="60"/>
                    </a:lnTo>
                    <a:lnTo>
                      <a:pt x="270" y="76"/>
                    </a:lnTo>
                    <a:lnTo>
                      <a:pt x="274" y="72"/>
                    </a:lnTo>
                    <a:lnTo>
                      <a:pt x="271" y="57"/>
                    </a:lnTo>
                    <a:lnTo>
                      <a:pt x="275" y="48"/>
                    </a:lnTo>
                    <a:lnTo>
                      <a:pt x="285" y="59"/>
                    </a:lnTo>
                    <a:lnTo>
                      <a:pt x="298" y="66"/>
                    </a:lnTo>
                    <a:lnTo>
                      <a:pt x="306" y="66"/>
                    </a:lnTo>
                    <a:lnTo>
                      <a:pt x="303" y="57"/>
                    </a:lnTo>
                    <a:lnTo>
                      <a:pt x="319" y="61"/>
                    </a:lnTo>
                    <a:lnTo>
                      <a:pt x="330" y="49"/>
                    </a:lnTo>
                    <a:lnTo>
                      <a:pt x="329" y="43"/>
                    </a:lnTo>
                    <a:lnTo>
                      <a:pt x="322" y="44"/>
                    </a:lnTo>
                    <a:lnTo>
                      <a:pt x="313" y="37"/>
                    </a:lnTo>
                    <a:lnTo>
                      <a:pt x="307" y="23"/>
                    </a:lnTo>
                    <a:lnTo>
                      <a:pt x="317" y="19"/>
                    </a:lnTo>
                    <a:lnTo>
                      <a:pt x="323" y="7"/>
                    </a:lnTo>
                    <a:lnTo>
                      <a:pt x="343" y="0"/>
                    </a:lnTo>
                    <a:lnTo>
                      <a:pt x="365" y="18"/>
                    </a:lnTo>
                    <a:lnTo>
                      <a:pt x="365" y="24"/>
                    </a:lnTo>
                    <a:lnTo>
                      <a:pt x="382" y="37"/>
                    </a:lnTo>
                    <a:lnTo>
                      <a:pt x="399" y="57"/>
                    </a:lnTo>
                    <a:lnTo>
                      <a:pt x="399" y="66"/>
                    </a:lnTo>
                    <a:lnTo>
                      <a:pt x="397" y="72"/>
                    </a:lnTo>
                    <a:lnTo>
                      <a:pt x="384" y="77"/>
                    </a:lnTo>
                    <a:lnTo>
                      <a:pt x="381" y="85"/>
                    </a:lnTo>
                    <a:lnTo>
                      <a:pt x="356" y="91"/>
                    </a:lnTo>
                    <a:lnTo>
                      <a:pt x="349" y="99"/>
                    </a:lnTo>
                    <a:lnTo>
                      <a:pt x="348" y="108"/>
                    </a:lnTo>
                    <a:lnTo>
                      <a:pt x="353" y="119"/>
                    </a:lnTo>
                    <a:lnTo>
                      <a:pt x="376" y="148"/>
                    </a:lnTo>
                    <a:lnTo>
                      <a:pt x="377" y="159"/>
                    </a:lnTo>
                    <a:lnTo>
                      <a:pt x="369" y="159"/>
                    </a:lnTo>
                    <a:lnTo>
                      <a:pt x="360" y="152"/>
                    </a:lnTo>
                    <a:lnTo>
                      <a:pt x="353" y="159"/>
                    </a:lnTo>
                    <a:lnTo>
                      <a:pt x="355" y="173"/>
                    </a:lnTo>
                    <a:lnTo>
                      <a:pt x="364" y="174"/>
                    </a:lnTo>
                    <a:lnTo>
                      <a:pt x="366" y="186"/>
                    </a:lnTo>
                    <a:lnTo>
                      <a:pt x="370" y="190"/>
                    </a:lnTo>
                    <a:lnTo>
                      <a:pt x="375" y="210"/>
                    </a:lnTo>
                    <a:lnTo>
                      <a:pt x="366" y="222"/>
                    </a:lnTo>
                    <a:lnTo>
                      <a:pt x="350" y="237"/>
                    </a:lnTo>
                    <a:lnTo>
                      <a:pt x="324" y="237"/>
                    </a:lnTo>
                    <a:lnTo>
                      <a:pt x="318" y="244"/>
                    </a:lnTo>
                    <a:lnTo>
                      <a:pt x="314" y="258"/>
                    </a:lnTo>
                    <a:lnTo>
                      <a:pt x="317" y="288"/>
                    </a:lnTo>
                    <a:lnTo>
                      <a:pt x="313" y="302"/>
                    </a:lnTo>
                    <a:lnTo>
                      <a:pt x="300" y="309"/>
                    </a:lnTo>
                    <a:lnTo>
                      <a:pt x="287" y="307"/>
                    </a:lnTo>
                    <a:lnTo>
                      <a:pt x="265" y="269"/>
                    </a:lnTo>
                    <a:lnTo>
                      <a:pt x="265" y="253"/>
                    </a:lnTo>
                    <a:lnTo>
                      <a:pt x="269" y="237"/>
                    </a:lnTo>
                    <a:lnTo>
                      <a:pt x="268" y="220"/>
                    </a:lnTo>
                    <a:lnTo>
                      <a:pt x="275" y="195"/>
                    </a:lnTo>
                    <a:lnTo>
                      <a:pt x="276" y="183"/>
                    </a:lnTo>
                    <a:lnTo>
                      <a:pt x="270" y="182"/>
                    </a:lnTo>
                    <a:lnTo>
                      <a:pt x="262" y="193"/>
                    </a:lnTo>
                    <a:lnTo>
                      <a:pt x="246" y="189"/>
                    </a:lnTo>
                    <a:lnTo>
                      <a:pt x="244" y="200"/>
                    </a:lnTo>
                    <a:lnTo>
                      <a:pt x="244" y="206"/>
                    </a:lnTo>
                    <a:lnTo>
                      <a:pt x="237" y="213"/>
                    </a:lnTo>
                    <a:lnTo>
                      <a:pt x="243" y="220"/>
                    </a:lnTo>
                    <a:lnTo>
                      <a:pt x="244" y="244"/>
                    </a:lnTo>
                    <a:lnTo>
                      <a:pt x="235" y="255"/>
                    </a:lnTo>
                    <a:lnTo>
                      <a:pt x="225" y="242"/>
                    </a:lnTo>
                    <a:lnTo>
                      <a:pt x="216" y="239"/>
                    </a:lnTo>
                    <a:lnTo>
                      <a:pt x="216" y="247"/>
                    </a:lnTo>
                    <a:lnTo>
                      <a:pt x="211" y="256"/>
                    </a:lnTo>
                    <a:lnTo>
                      <a:pt x="217" y="264"/>
                    </a:lnTo>
                    <a:lnTo>
                      <a:pt x="227" y="268"/>
                    </a:lnTo>
                    <a:lnTo>
                      <a:pt x="233" y="291"/>
                    </a:lnTo>
                    <a:lnTo>
                      <a:pt x="231" y="302"/>
                    </a:lnTo>
                    <a:lnTo>
                      <a:pt x="216" y="311"/>
                    </a:lnTo>
                    <a:lnTo>
                      <a:pt x="215" y="331"/>
                    </a:lnTo>
                    <a:lnTo>
                      <a:pt x="211" y="342"/>
                    </a:lnTo>
                    <a:lnTo>
                      <a:pt x="209" y="340"/>
                    </a:lnTo>
                    <a:lnTo>
                      <a:pt x="201" y="344"/>
                    </a:lnTo>
                    <a:lnTo>
                      <a:pt x="195" y="324"/>
                    </a:lnTo>
                    <a:lnTo>
                      <a:pt x="188" y="308"/>
                    </a:lnTo>
                    <a:lnTo>
                      <a:pt x="185" y="287"/>
                    </a:lnTo>
                    <a:lnTo>
                      <a:pt x="181" y="295"/>
                    </a:lnTo>
                    <a:lnTo>
                      <a:pt x="173" y="290"/>
                    </a:lnTo>
                    <a:lnTo>
                      <a:pt x="172" y="301"/>
                    </a:lnTo>
                    <a:lnTo>
                      <a:pt x="174" y="318"/>
                    </a:lnTo>
                    <a:lnTo>
                      <a:pt x="178" y="324"/>
                    </a:lnTo>
                    <a:lnTo>
                      <a:pt x="173" y="334"/>
                    </a:lnTo>
                    <a:lnTo>
                      <a:pt x="181" y="336"/>
                    </a:lnTo>
                    <a:lnTo>
                      <a:pt x="162" y="346"/>
                    </a:lnTo>
                    <a:lnTo>
                      <a:pt x="173" y="352"/>
                    </a:lnTo>
                    <a:lnTo>
                      <a:pt x="181" y="368"/>
                    </a:lnTo>
                    <a:lnTo>
                      <a:pt x="182" y="376"/>
                    </a:lnTo>
                    <a:lnTo>
                      <a:pt x="173" y="376"/>
                    </a:lnTo>
                    <a:lnTo>
                      <a:pt x="171" y="393"/>
                    </a:lnTo>
                    <a:lnTo>
                      <a:pt x="162" y="398"/>
                    </a:lnTo>
                    <a:lnTo>
                      <a:pt x="154" y="398"/>
                    </a:lnTo>
                    <a:lnTo>
                      <a:pt x="145" y="384"/>
                    </a:lnTo>
                    <a:lnTo>
                      <a:pt x="144" y="400"/>
                    </a:lnTo>
                    <a:lnTo>
                      <a:pt x="139" y="411"/>
                    </a:lnTo>
                    <a:lnTo>
                      <a:pt x="131" y="393"/>
                    </a:lnTo>
                    <a:lnTo>
                      <a:pt x="130" y="367"/>
                    </a:lnTo>
                    <a:lnTo>
                      <a:pt x="123" y="367"/>
                    </a:lnTo>
                    <a:lnTo>
                      <a:pt x="114" y="351"/>
                    </a:lnTo>
                    <a:lnTo>
                      <a:pt x="118" y="339"/>
                    </a:lnTo>
                    <a:lnTo>
                      <a:pt x="117" y="328"/>
                    </a:lnTo>
                    <a:lnTo>
                      <a:pt x="114" y="319"/>
                    </a:lnTo>
                    <a:lnTo>
                      <a:pt x="103" y="329"/>
                    </a:lnTo>
                    <a:lnTo>
                      <a:pt x="101" y="349"/>
                    </a:lnTo>
                    <a:lnTo>
                      <a:pt x="101" y="360"/>
                    </a:lnTo>
                    <a:lnTo>
                      <a:pt x="91" y="382"/>
                    </a:lnTo>
                    <a:lnTo>
                      <a:pt x="82" y="371"/>
                    </a:lnTo>
                    <a:lnTo>
                      <a:pt x="56" y="360"/>
                    </a:lnTo>
                    <a:lnTo>
                      <a:pt x="55" y="352"/>
                    </a:lnTo>
                    <a:lnTo>
                      <a:pt x="58" y="346"/>
                    </a:lnTo>
                    <a:lnTo>
                      <a:pt x="58" y="334"/>
                    </a:lnTo>
                    <a:lnTo>
                      <a:pt x="50" y="356"/>
                    </a:lnTo>
                    <a:lnTo>
                      <a:pt x="44" y="361"/>
                    </a:lnTo>
                    <a:lnTo>
                      <a:pt x="37" y="378"/>
                    </a:lnTo>
                    <a:lnTo>
                      <a:pt x="21" y="383"/>
                    </a:lnTo>
                    <a:lnTo>
                      <a:pt x="12" y="373"/>
                    </a:lnTo>
                    <a:lnTo>
                      <a:pt x="12" y="367"/>
                    </a:lnTo>
                    <a:lnTo>
                      <a:pt x="25" y="333"/>
                    </a:lnTo>
                    <a:lnTo>
                      <a:pt x="16" y="328"/>
                    </a:lnTo>
                    <a:lnTo>
                      <a:pt x="2" y="346"/>
                    </a:lnTo>
                    <a:lnTo>
                      <a:pt x="0" y="326"/>
                    </a:lnTo>
                    <a:lnTo>
                      <a:pt x="5" y="317"/>
                    </a:lnTo>
                    <a:lnTo>
                      <a:pt x="15" y="308"/>
                    </a:lnTo>
                    <a:lnTo>
                      <a:pt x="16" y="285"/>
                    </a:lnTo>
                    <a:lnTo>
                      <a:pt x="27" y="280"/>
                    </a:lnTo>
                    <a:lnTo>
                      <a:pt x="29" y="274"/>
                    </a:lnTo>
                    <a:lnTo>
                      <a:pt x="39" y="266"/>
                    </a:lnTo>
                    <a:lnTo>
                      <a:pt x="47" y="266"/>
                    </a:lnTo>
                    <a:lnTo>
                      <a:pt x="59" y="274"/>
                    </a:lnTo>
                    <a:lnTo>
                      <a:pt x="64" y="269"/>
                    </a:lnTo>
                    <a:lnTo>
                      <a:pt x="70" y="271"/>
                    </a:lnTo>
                    <a:lnTo>
                      <a:pt x="82" y="239"/>
                    </a:lnTo>
                    <a:lnTo>
                      <a:pt x="90" y="231"/>
                    </a:lnTo>
                    <a:lnTo>
                      <a:pt x="91" y="225"/>
                    </a:lnTo>
                    <a:lnTo>
                      <a:pt x="90" y="209"/>
                    </a:lnTo>
                    <a:lnTo>
                      <a:pt x="93" y="216"/>
                    </a:lnTo>
                    <a:lnTo>
                      <a:pt x="99" y="213"/>
                    </a:lnTo>
                    <a:lnTo>
                      <a:pt x="111" y="206"/>
                    </a:lnTo>
                    <a:lnTo>
                      <a:pt x="114" y="198"/>
                    </a:lnTo>
                    <a:lnTo>
                      <a:pt x="120" y="198"/>
                    </a:lnTo>
                    <a:lnTo>
                      <a:pt x="134" y="178"/>
                    </a:lnTo>
                    <a:lnTo>
                      <a:pt x="147" y="174"/>
                    </a:lnTo>
                    <a:lnTo>
                      <a:pt x="138" y="170"/>
                    </a:lnTo>
                    <a:lnTo>
                      <a:pt x="147" y="150"/>
                    </a:lnTo>
                    <a:lnTo>
                      <a:pt x="149" y="139"/>
                    </a:lnTo>
                    <a:lnTo>
                      <a:pt x="154" y="13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1" name="任意多边形: 形状 260"/>
              <p:cNvSpPr>
                <a:spLocks noChangeAspect="1"/>
              </p:cNvSpPr>
              <p:nvPr/>
            </p:nvSpPr>
            <p:spPr bwMode="gray">
              <a:xfrm>
                <a:off x="1271" y="1070"/>
                <a:ext cx="40" cy="39"/>
              </a:xfrm>
              <a:custGeom>
                <a:avLst/>
                <a:gdLst/>
                <a:ahLst/>
                <a:cxnLst>
                  <a:cxn ang="0">
                    <a:pos x="76" y="19"/>
                  </a:cxn>
                  <a:cxn ang="0">
                    <a:pos x="84" y="23"/>
                  </a:cxn>
                  <a:cxn ang="0">
                    <a:pos x="84" y="19"/>
                  </a:cxn>
                  <a:cxn ang="0">
                    <a:pos x="95" y="13"/>
                  </a:cxn>
                  <a:cxn ang="0">
                    <a:pos x="127" y="7"/>
                  </a:cxn>
                  <a:cxn ang="0">
                    <a:pos x="128" y="13"/>
                  </a:cxn>
                  <a:cxn ang="0">
                    <a:pos x="138" y="16"/>
                  </a:cxn>
                  <a:cxn ang="0">
                    <a:pos x="145" y="5"/>
                  </a:cxn>
                  <a:cxn ang="0">
                    <a:pos x="172" y="0"/>
                  </a:cxn>
                  <a:cxn ang="0">
                    <a:pos x="198" y="8"/>
                  </a:cxn>
                  <a:cxn ang="0">
                    <a:pos x="200" y="21"/>
                  </a:cxn>
                  <a:cxn ang="0">
                    <a:pos x="199" y="37"/>
                  </a:cxn>
                  <a:cxn ang="0">
                    <a:pos x="194" y="46"/>
                  </a:cxn>
                  <a:cxn ang="0">
                    <a:pos x="149" y="60"/>
                  </a:cxn>
                  <a:cxn ang="0">
                    <a:pos x="135" y="60"/>
                  </a:cxn>
                  <a:cxn ang="0">
                    <a:pos x="134" y="65"/>
                  </a:cxn>
                  <a:cxn ang="0">
                    <a:pos x="127" y="70"/>
                  </a:cxn>
                  <a:cxn ang="0">
                    <a:pos x="134" y="76"/>
                  </a:cxn>
                  <a:cxn ang="0">
                    <a:pos x="129" y="80"/>
                  </a:cxn>
                  <a:cxn ang="0">
                    <a:pos x="105" y="81"/>
                  </a:cxn>
                  <a:cxn ang="0">
                    <a:pos x="107" y="85"/>
                  </a:cxn>
                  <a:cxn ang="0">
                    <a:pos x="107" y="97"/>
                  </a:cxn>
                  <a:cxn ang="0">
                    <a:pos x="114" y="87"/>
                  </a:cxn>
                  <a:cxn ang="0">
                    <a:pos x="116" y="94"/>
                  </a:cxn>
                  <a:cxn ang="0">
                    <a:pos x="111" y="104"/>
                  </a:cxn>
                  <a:cxn ang="0">
                    <a:pos x="123" y="92"/>
                  </a:cxn>
                  <a:cxn ang="0">
                    <a:pos x="129" y="92"/>
                  </a:cxn>
                  <a:cxn ang="0">
                    <a:pos x="129" y="104"/>
                  </a:cxn>
                  <a:cxn ang="0">
                    <a:pos x="134" y="99"/>
                  </a:cxn>
                  <a:cxn ang="0">
                    <a:pos x="135" y="87"/>
                  </a:cxn>
                  <a:cxn ang="0">
                    <a:pos x="140" y="81"/>
                  </a:cxn>
                  <a:cxn ang="0">
                    <a:pos x="144" y="89"/>
                  </a:cxn>
                  <a:cxn ang="0">
                    <a:pos x="155" y="92"/>
                  </a:cxn>
                  <a:cxn ang="0">
                    <a:pos x="173" y="87"/>
                  </a:cxn>
                  <a:cxn ang="0">
                    <a:pos x="177" y="115"/>
                  </a:cxn>
                  <a:cxn ang="0">
                    <a:pos x="173" y="150"/>
                  </a:cxn>
                  <a:cxn ang="0">
                    <a:pos x="168" y="157"/>
                  </a:cxn>
                  <a:cxn ang="0">
                    <a:pos x="161" y="163"/>
                  </a:cxn>
                  <a:cxn ang="0">
                    <a:pos x="125" y="177"/>
                  </a:cxn>
                  <a:cxn ang="0">
                    <a:pos x="117" y="172"/>
                  </a:cxn>
                  <a:cxn ang="0">
                    <a:pos x="76" y="195"/>
                  </a:cxn>
                  <a:cxn ang="0">
                    <a:pos x="64" y="195"/>
                  </a:cxn>
                  <a:cxn ang="0">
                    <a:pos x="52" y="190"/>
                  </a:cxn>
                  <a:cxn ang="0">
                    <a:pos x="46" y="179"/>
                  </a:cxn>
                  <a:cxn ang="0">
                    <a:pos x="44" y="169"/>
                  </a:cxn>
                  <a:cxn ang="0">
                    <a:pos x="14" y="158"/>
                  </a:cxn>
                  <a:cxn ang="0">
                    <a:pos x="6" y="148"/>
                  </a:cxn>
                  <a:cxn ang="0">
                    <a:pos x="6" y="136"/>
                  </a:cxn>
                  <a:cxn ang="0">
                    <a:pos x="9" y="129"/>
                  </a:cxn>
                  <a:cxn ang="0">
                    <a:pos x="6" y="118"/>
                  </a:cxn>
                  <a:cxn ang="0">
                    <a:pos x="6" y="102"/>
                  </a:cxn>
                  <a:cxn ang="0">
                    <a:pos x="0" y="83"/>
                  </a:cxn>
                  <a:cxn ang="0">
                    <a:pos x="4" y="61"/>
                  </a:cxn>
                  <a:cxn ang="0">
                    <a:pos x="8" y="56"/>
                  </a:cxn>
                  <a:cxn ang="0">
                    <a:pos x="32" y="49"/>
                  </a:cxn>
                  <a:cxn ang="0">
                    <a:pos x="37" y="39"/>
                  </a:cxn>
                  <a:cxn ang="0">
                    <a:pos x="46" y="33"/>
                  </a:cxn>
                  <a:cxn ang="0">
                    <a:pos x="54" y="37"/>
                  </a:cxn>
                  <a:cxn ang="0">
                    <a:pos x="63" y="23"/>
                  </a:cxn>
                  <a:cxn ang="0">
                    <a:pos x="71" y="23"/>
                  </a:cxn>
                  <a:cxn ang="0">
                    <a:pos x="76" y="19"/>
                  </a:cxn>
                </a:cxnLst>
                <a:rect l="0" t="0" r="r" b="b"/>
                <a:pathLst>
                  <a:path w="200" h="195">
                    <a:moveTo>
                      <a:pt x="76" y="19"/>
                    </a:moveTo>
                    <a:lnTo>
                      <a:pt x="84" y="23"/>
                    </a:lnTo>
                    <a:lnTo>
                      <a:pt x="84" y="19"/>
                    </a:lnTo>
                    <a:lnTo>
                      <a:pt x="95" y="13"/>
                    </a:lnTo>
                    <a:lnTo>
                      <a:pt x="127" y="7"/>
                    </a:lnTo>
                    <a:lnTo>
                      <a:pt x="128" y="13"/>
                    </a:lnTo>
                    <a:lnTo>
                      <a:pt x="138" y="16"/>
                    </a:lnTo>
                    <a:lnTo>
                      <a:pt x="145" y="5"/>
                    </a:lnTo>
                    <a:lnTo>
                      <a:pt x="172" y="0"/>
                    </a:lnTo>
                    <a:lnTo>
                      <a:pt x="198" y="8"/>
                    </a:lnTo>
                    <a:lnTo>
                      <a:pt x="200" y="21"/>
                    </a:lnTo>
                    <a:lnTo>
                      <a:pt x="199" y="37"/>
                    </a:lnTo>
                    <a:lnTo>
                      <a:pt x="194" y="46"/>
                    </a:lnTo>
                    <a:lnTo>
                      <a:pt x="149" y="60"/>
                    </a:lnTo>
                    <a:lnTo>
                      <a:pt x="135" y="60"/>
                    </a:lnTo>
                    <a:lnTo>
                      <a:pt x="134" y="65"/>
                    </a:lnTo>
                    <a:lnTo>
                      <a:pt x="127" y="70"/>
                    </a:lnTo>
                    <a:lnTo>
                      <a:pt x="134" y="76"/>
                    </a:lnTo>
                    <a:lnTo>
                      <a:pt x="129" y="80"/>
                    </a:lnTo>
                    <a:lnTo>
                      <a:pt x="105" y="81"/>
                    </a:lnTo>
                    <a:lnTo>
                      <a:pt x="107" y="85"/>
                    </a:lnTo>
                    <a:lnTo>
                      <a:pt x="107" y="97"/>
                    </a:lnTo>
                    <a:lnTo>
                      <a:pt x="114" y="87"/>
                    </a:lnTo>
                    <a:lnTo>
                      <a:pt x="116" y="94"/>
                    </a:lnTo>
                    <a:lnTo>
                      <a:pt x="111" y="104"/>
                    </a:lnTo>
                    <a:lnTo>
                      <a:pt x="123" y="92"/>
                    </a:lnTo>
                    <a:lnTo>
                      <a:pt x="129" y="92"/>
                    </a:lnTo>
                    <a:lnTo>
                      <a:pt x="129" y="104"/>
                    </a:lnTo>
                    <a:lnTo>
                      <a:pt x="134" y="99"/>
                    </a:lnTo>
                    <a:lnTo>
                      <a:pt x="135" y="87"/>
                    </a:lnTo>
                    <a:lnTo>
                      <a:pt x="140" y="81"/>
                    </a:lnTo>
                    <a:lnTo>
                      <a:pt x="144" y="89"/>
                    </a:lnTo>
                    <a:lnTo>
                      <a:pt x="155" y="92"/>
                    </a:lnTo>
                    <a:lnTo>
                      <a:pt x="173" y="87"/>
                    </a:lnTo>
                    <a:lnTo>
                      <a:pt x="177" y="115"/>
                    </a:lnTo>
                    <a:lnTo>
                      <a:pt x="173" y="150"/>
                    </a:lnTo>
                    <a:lnTo>
                      <a:pt x="168" y="157"/>
                    </a:lnTo>
                    <a:lnTo>
                      <a:pt x="161" y="163"/>
                    </a:lnTo>
                    <a:lnTo>
                      <a:pt x="125" y="177"/>
                    </a:lnTo>
                    <a:lnTo>
                      <a:pt x="117" y="172"/>
                    </a:lnTo>
                    <a:lnTo>
                      <a:pt x="76" y="195"/>
                    </a:lnTo>
                    <a:lnTo>
                      <a:pt x="64" y="195"/>
                    </a:lnTo>
                    <a:lnTo>
                      <a:pt x="52" y="190"/>
                    </a:lnTo>
                    <a:lnTo>
                      <a:pt x="46" y="179"/>
                    </a:lnTo>
                    <a:lnTo>
                      <a:pt x="44" y="169"/>
                    </a:lnTo>
                    <a:lnTo>
                      <a:pt x="14" y="158"/>
                    </a:lnTo>
                    <a:lnTo>
                      <a:pt x="6" y="148"/>
                    </a:lnTo>
                    <a:lnTo>
                      <a:pt x="6" y="136"/>
                    </a:lnTo>
                    <a:lnTo>
                      <a:pt x="9" y="129"/>
                    </a:lnTo>
                    <a:lnTo>
                      <a:pt x="6" y="118"/>
                    </a:lnTo>
                    <a:lnTo>
                      <a:pt x="6" y="102"/>
                    </a:lnTo>
                    <a:lnTo>
                      <a:pt x="0" y="83"/>
                    </a:lnTo>
                    <a:lnTo>
                      <a:pt x="4" y="61"/>
                    </a:lnTo>
                    <a:lnTo>
                      <a:pt x="8" y="56"/>
                    </a:lnTo>
                    <a:lnTo>
                      <a:pt x="32" y="49"/>
                    </a:lnTo>
                    <a:lnTo>
                      <a:pt x="37" y="39"/>
                    </a:lnTo>
                    <a:lnTo>
                      <a:pt x="46" y="33"/>
                    </a:lnTo>
                    <a:lnTo>
                      <a:pt x="54" y="37"/>
                    </a:lnTo>
                    <a:lnTo>
                      <a:pt x="63" y="23"/>
                    </a:lnTo>
                    <a:lnTo>
                      <a:pt x="71" y="23"/>
                    </a:lnTo>
                    <a:lnTo>
                      <a:pt x="76" y="1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2" name="任意多边形: 形状 261"/>
              <p:cNvSpPr>
                <a:spLocks noChangeAspect="1"/>
              </p:cNvSpPr>
              <p:nvPr/>
            </p:nvSpPr>
            <p:spPr bwMode="gray">
              <a:xfrm>
                <a:off x="1271" y="1035"/>
                <a:ext cx="44" cy="26"/>
              </a:xfrm>
              <a:custGeom>
                <a:avLst/>
                <a:gdLst/>
                <a:ahLst/>
                <a:cxnLst>
                  <a:cxn ang="0">
                    <a:pos x="184" y="32"/>
                  </a:cxn>
                  <a:cxn ang="0">
                    <a:pos x="188" y="31"/>
                  </a:cxn>
                  <a:cxn ang="0">
                    <a:pos x="192" y="46"/>
                  </a:cxn>
                  <a:cxn ang="0">
                    <a:pos x="207" y="47"/>
                  </a:cxn>
                  <a:cxn ang="0">
                    <a:pos x="208" y="57"/>
                  </a:cxn>
                  <a:cxn ang="0">
                    <a:pos x="216" y="66"/>
                  </a:cxn>
                  <a:cxn ang="0">
                    <a:pos x="216" y="74"/>
                  </a:cxn>
                  <a:cxn ang="0">
                    <a:pos x="219" y="80"/>
                  </a:cxn>
                  <a:cxn ang="0">
                    <a:pos x="219" y="101"/>
                  </a:cxn>
                  <a:cxn ang="0">
                    <a:pos x="216" y="117"/>
                  </a:cxn>
                  <a:cxn ang="0">
                    <a:pos x="208" y="122"/>
                  </a:cxn>
                  <a:cxn ang="0">
                    <a:pos x="195" y="126"/>
                  </a:cxn>
                  <a:cxn ang="0">
                    <a:pos x="188" y="121"/>
                  </a:cxn>
                  <a:cxn ang="0">
                    <a:pos x="160" y="131"/>
                  </a:cxn>
                  <a:cxn ang="0">
                    <a:pos x="148" y="127"/>
                  </a:cxn>
                  <a:cxn ang="0">
                    <a:pos x="130" y="105"/>
                  </a:cxn>
                  <a:cxn ang="0">
                    <a:pos x="121" y="104"/>
                  </a:cxn>
                  <a:cxn ang="0">
                    <a:pos x="114" y="94"/>
                  </a:cxn>
                  <a:cxn ang="0">
                    <a:pos x="109" y="97"/>
                  </a:cxn>
                  <a:cxn ang="0">
                    <a:pos x="107" y="90"/>
                  </a:cxn>
                  <a:cxn ang="0">
                    <a:pos x="107" y="105"/>
                  </a:cxn>
                  <a:cxn ang="0">
                    <a:pos x="111" y="117"/>
                  </a:cxn>
                  <a:cxn ang="0">
                    <a:pos x="105" y="120"/>
                  </a:cxn>
                  <a:cxn ang="0">
                    <a:pos x="107" y="131"/>
                  </a:cxn>
                  <a:cxn ang="0">
                    <a:pos x="86" y="133"/>
                  </a:cxn>
                  <a:cxn ang="0">
                    <a:pos x="78" y="111"/>
                  </a:cxn>
                  <a:cxn ang="0">
                    <a:pos x="60" y="107"/>
                  </a:cxn>
                  <a:cxn ang="0">
                    <a:pos x="57" y="99"/>
                  </a:cxn>
                  <a:cxn ang="0">
                    <a:pos x="49" y="101"/>
                  </a:cxn>
                  <a:cxn ang="0">
                    <a:pos x="51" y="107"/>
                  </a:cxn>
                  <a:cxn ang="0">
                    <a:pos x="51" y="110"/>
                  </a:cxn>
                  <a:cxn ang="0">
                    <a:pos x="43" y="107"/>
                  </a:cxn>
                  <a:cxn ang="0">
                    <a:pos x="31" y="115"/>
                  </a:cxn>
                  <a:cxn ang="0">
                    <a:pos x="32" y="124"/>
                  </a:cxn>
                  <a:cxn ang="0">
                    <a:pos x="31" y="132"/>
                  </a:cxn>
                  <a:cxn ang="0">
                    <a:pos x="28" y="126"/>
                  </a:cxn>
                  <a:cxn ang="0">
                    <a:pos x="15" y="133"/>
                  </a:cxn>
                  <a:cxn ang="0">
                    <a:pos x="8" y="131"/>
                  </a:cxn>
                  <a:cxn ang="0">
                    <a:pos x="6" y="120"/>
                  </a:cxn>
                  <a:cxn ang="0">
                    <a:pos x="0" y="120"/>
                  </a:cxn>
                  <a:cxn ang="0">
                    <a:pos x="8" y="94"/>
                  </a:cxn>
                  <a:cxn ang="0">
                    <a:pos x="23" y="79"/>
                  </a:cxn>
                  <a:cxn ang="0">
                    <a:pos x="27" y="84"/>
                  </a:cxn>
                  <a:cxn ang="0">
                    <a:pos x="36" y="81"/>
                  </a:cxn>
                  <a:cxn ang="0">
                    <a:pos x="36" y="75"/>
                  </a:cxn>
                  <a:cxn ang="0">
                    <a:pos x="53" y="62"/>
                  </a:cxn>
                  <a:cxn ang="0">
                    <a:pos x="85" y="54"/>
                  </a:cxn>
                  <a:cxn ang="0">
                    <a:pos x="105" y="45"/>
                  </a:cxn>
                  <a:cxn ang="0">
                    <a:pos x="117" y="19"/>
                  </a:cxn>
                  <a:cxn ang="0">
                    <a:pos x="121" y="26"/>
                  </a:cxn>
                  <a:cxn ang="0">
                    <a:pos x="140" y="3"/>
                  </a:cxn>
                  <a:cxn ang="0">
                    <a:pos x="159" y="0"/>
                  </a:cxn>
                  <a:cxn ang="0">
                    <a:pos x="164" y="5"/>
                  </a:cxn>
                  <a:cxn ang="0">
                    <a:pos x="164" y="13"/>
                  </a:cxn>
                  <a:cxn ang="0">
                    <a:pos x="168" y="13"/>
                  </a:cxn>
                  <a:cxn ang="0">
                    <a:pos x="171" y="21"/>
                  </a:cxn>
                  <a:cxn ang="0">
                    <a:pos x="184" y="26"/>
                  </a:cxn>
                  <a:cxn ang="0">
                    <a:pos x="184" y="32"/>
                  </a:cxn>
                </a:cxnLst>
                <a:rect l="0" t="0" r="r" b="b"/>
                <a:pathLst>
                  <a:path w="219" h="133">
                    <a:moveTo>
                      <a:pt x="184" y="32"/>
                    </a:moveTo>
                    <a:lnTo>
                      <a:pt x="188" y="31"/>
                    </a:lnTo>
                    <a:lnTo>
                      <a:pt x="192" y="46"/>
                    </a:lnTo>
                    <a:lnTo>
                      <a:pt x="207" y="47"/>
                    </a:lnTo>
                    <a:lnTo>
                      <a:pt x="208" y="57"/>
                    </a:lnTo>
                    <a:lnTo>
                      <a:pt x="216" y="66"/>
                    </a:lnTo>
                    <a:lnTo>
                      <a:pt x="216" y="74"/>
                    </a:lnTo>
                    <a:lnTo>
                      <a:pt x="219" y="80"/>
                    </a:lnTo>
                    <a:lnTo>
                      <a:pt x="219" y="101"/>
                    </a:lnTo>
                    <a:lnTo>
                      <a:pt x="216" y="117"/>
                    </a:lnTo>
                    <a:lnTo>
                      <a:pt x="208" y="122"/>
                    </a:lnTo>
                    <a:lnTo>
                      <a:pt x="195" y="126"/>
                    </a:lnTo>
                    <a:lnTo>
                      <a:pt x="188" y="121"/>
                    </a:lnTo>
                    <a:lnTo>
                      <a:pt x="160" y="131"/>
                    </a:lnTo>
                    <a:lnTo>
                      <a:pt x="148" y="127"/>
                    </a:lnTo>
                    <a:lnTo>
                      <a:pt x="130" y="105"/>
                    </a:lnTo>
                    <a:lnTo>
                      <a:pt x="121" y="104"/>
                    </a:lnTo>
                    <a:lnTo>
                      <a:pt x="114" y="94"/>
                    </a:lnTo>
                    <a:lnTo>
                      <a:pt x="109" y="97"/>
                    </a:lnTo>
                    <a:lnTo>
                      <a:pt x="107" y="90"/>
                    </a:lnTo>
                    <a:lnTo>
                      <a:pt x="107" y="105"/>
                    </a:lnTo>
                    <a:lnTo>
                      <a:pt x="111" y="117"/>
                    </a:lnTo>
                    <a:lnTo>
                      <a:pt x="105" y="120"/>
                    </a:lnTo>
                    <a:lnTo>
                      <a:pt x="107" y="131"/>
                    </a:lnTo>
                    <a:lnTo>
                      <a:pt x="86" y="133"/>
                    </a:lnTo>
                    <a:lnTo>
                      <a:pt x="78" y="111"/>
                    </a:lnTo>
                    <a:lnTo>
                      <a:pt x="60" y="107"/>
                    </a:lnTo>
                    <a:lnTo>
                      <a:pt x="57" y="99"/>
                    </a:lnTo>
                    <a:lnTo>
                      <a:pt x="49" y="101"/>
                    </a:lnTo>
                    <a:lnTo>
                      <a:pt x="51" y="107"/>
                    </a:lnTo>
                    <a:lnTo>
                      <a:pt x="51" y="110"/>
                    </a:lnTo>
                    <a:lnTo>
                      <a:pt x="43" y="107"/>
                    </a:lnTo>
                    <a:lnTo>
                      <a:pt x="31" y="115"/>
                    </a:lnTo>
                    <a:lnTo>
                      <a:pt x="32" y="124"/>
                    </a:lnTo>
                    <a:lnTo>
                      <a:pt x="31" y="132"/>
                    </a:lnTo>
                    <a:lnTo>
                      <a:pt x="28" y="126"/>
                    </a:lnTo>
                    <a:lnTo>
                      <a:pt x="15" y="133"/>
                    </a:lnTo>
                    <a:lnTo>
                      <a:pt x="8" y="131"/>
                    </a:lnTo>
                    <a:lnTo>
                      <a:pt x="6" y="120"/>
                    </a:lnTo>
                    <a:lnTo>
                      <a:pt x="0" y="120"/>
                    </a:lnTo>
                    <a:lnTo>
                      <a:pt x="8" y="94"/>
                    </a:lnTo>
                    <a:lnTo>
                      <a:pt x="23" y="79"/>
                    </a:lnTo>
                    <a:lnTo>
                      <a:pt x="27" y="84"/>
                    </a:lnTo>
                    <a:lnTo>
                      <a:pt x="36" y="81"/>
                    </a:lnTo>
                    <a:lnTo>
                      <a:pt x="36" y="75"/>
                    </a:lnTo>
                    <a:lnTo>
                      <a:pt x="53" y="62"/>
                    </a:lnTo>
                    <a:lnTo>
                      <a:pt x="85" y="54"/>
                    </a:lnTo>
                    <a:lnTo>
                      <a:pt x="105" y="45"/>
                    </a:lnTo>
                    <a:lnTo>
                      <a:pt x="117" y="19"/>
                    </a:lnTo>
                    <a:lnTo>
                      <a:pt x="121" y="26"/>
                    </a:lnTo>
                    <a:lnTo>
                      <a:pt x="140" y="3"/>
                    </a:lnTo>
                    <a:lnTo>
                      <a:pt x="159" y="0"/>
                    </a:lnTo>
                    <a:lnTo>
                      <a:pt x="164" y="5"/>
                    </a:lnTo>
                    <a:lnTo>
                      <a:pt x="164" y="13"/>
                    </a:lnTo>
                    <a:lnTo>
                      <a:pt x="168" y="13"/>
                    </a:lnTo>
                    <a:lnTo>
                      <a:pt x="171" y="21"/>
                    </a:lnTo>
                    <a:lnTo>
                      <a:pt x="184" y="26"/>
                    </a:lnTo>
                    <a:lnTo>
                      <a:pt x="184" y="3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3" name="任意多边形: 形状 262"/>
              <p:cNvSpPr>
                <a:spLocks noChangeAspect="1"/>
              </p:cNvSpPr>
              <p:nvPr/>
            </p:nvSpPr>
            <p:spPr bwMode="gray">
              <a:xfrm>
                <a:off x="1461" y="1086"/>
                <a:ext cx="33" cy="21"/>
              </a:xfrm>
              <a:custGeom>
                <a:avLst/>
                <a:gdLst/>
                <a:ahLst/>
                <a:cxnLst>
                  <a:cxn ang="0">
                    <a:pos x="61" y="15"/>
                  </a:cxn>
                  <a:cxn ang="0">
                    <a:pos x="70" y="20"/>
                  </a:cxn>
                  <a:cxn ang="0">
                    <a:pos x="73" y="12"/>
                  </a:cxn>
                  <a:cxn ang="0">
                    <a:pos x="89" y="10"/>
                  </a:cxn>
                  <a:cxn ang="0">
                    <a:pos x="89" y="15"/>
                  </a:cxn>
                  <a:cxn ang="0">
                    <a:pos x="103" y="20"/>
                  </a:cxn>
                  <a:cxn ang="0">
                    <a:pos x="106" y="15"/>
                  </a:cxn>
                  <a:cxn ang="0">
                    <a:pos x="124" y="26"/>
                  </a:cxn>
                  <a:cxn ang="0">
                    <a:pos x="135" y="25"/>
                  </a:cxn>
                  <a:cxn ang="0">
                    <a:pos x="140" y="15"/>
                  </a:cxn>
                  <a:cxn ang="0">
                    <a:pos x="147" y="25"/>
                  </a:cxn>
                  <a:cxn ang="0">
                    <a:pos x="158" y="30"/>
                  </a:cxn>
                  <a:cxn ang="0">
                    <a:pos x="164" y="44"/>
                  </a:cxn>
                  <a:cxn ang="0">
                    <a:pos x="162" y="49"/>
                  </a:cxn>
                  <a:cxn ang="0">
                    <a:pos x="151" y="52"/>
                  </a:cxn>
                  <a:cxn ang="0">
                    <a:pos x="148" y="57"/>
                  </a:cxn>
                  <a:cxn ang="0">
                    <a:pos x="151" y="62"/>
                  </a:cxn>
                  <a:cxn ang="0">
                    <a:pos x="152" y="71"/>
                  </a:cxn>
                  <a:cxn ang="0">
                    <a:pos x="149" y="85"/>
                  </a:cxn>
                  <a:cxn ang="0">
                    <a:pos x="151" y="91"/>
                  </a:cxn>
                  <a:cxn ang="0">
                    <a:pos x="146" y="101"/>
                  </a:cxn>
                  <a:cxn ang="0">
                    <a:pos x="126" y="103"/>
                  </a:cxn>
                  <a:cxn ang="0">
                    <a:pos x="105" y="98"/>
                  </a:cxn>
                  <a:cxn ang="0">
                    <a:pos x="99" y="91"/>
                  </a:cxn>
                  <a:cxn ang="0">
                    <a:pos x="82" y="93"/>
                  </a:cxn>
                  <a:cxn ang="0">
                    <a:pos x="81" y="89"/>
                  </a:cxn>
                  <a:cxn ang="0">
                    <a:pos x="65" y="97"/>
                  </a:cxn>
                  <a:cxn ang="0">
                    <a:pos x="63" y="92"/>
                  </a:cxn>
                  <a:cxn ang="0">
                    <a:pos x="54" y="87"/>
                  </a:cxn>
                  <a:cxn ang="0">
                    <a:pos x="34" y="87"/>
                  </a:cxn>
                  <a:cxn ang="0">
                    <a:pos x="24" y="76"/>
                  </a:cxn>
                  <a:cxn ang="0">
                    <a:pos x="17" y="76"/>
                  </a:cxn>
                  <a:cxn ang="0">
                    <a:pos x="7" y="63"/>
                  </a:cxn>
                  <a:cxn ang="0">
                    <a:pos x="3" y="52"/>
                  </a:cxn>
                  <a:cxn ang="0">
                    <a:pos x="3" y="44"/>
                  </a:cxn>
                  <a:cxn ang="0">
                    <a:pos x="0" y="42"/>
                  </a:cxn>
                  <a:cxn ang="0">
                    <a:pos x="2" y="30"/>
                  </a:cxn>
                  <a:cxn ang="0">
                    <a:pos x="13" y="20"/>
                  </a:cxn>
                  <a:cxn ang="0">
                    <a:pos x="30" y="15"/>
                  </a:cxn>
                  <a:cxn ang="0">
                    <a:pos x="35" y="0"/>
                  </a:cxn>
                  <a:cxn ang="0">
                    <a:pos x="41" y="0"/>
                  </a:cxn>
                  <a:cxn ang="0">
                    <a:pos x="45" y="15"/>
                  </a:cxn>
                  <a:cxn ang="0">
                    <a:pos x="50" y="12"/>
                  </a:cxn>
                  <a:cxn ang="0">
                    <a:pos x="54" y="17"/>
                  </a:cxn>
                  <a:cxn ang="0">
                    <a:pos x="61" y="15"/>
                  </a:cxn>
                </a:cxnLst>
                <a:rect l="0" t="0" r="r" b="b"/>
                <a:pathLst>
                  <a:path w="164" h="103">
                    <a:moveTo>
                      <a:pt x="61" y="15"/>
                    </a:moveTo>
                    <a:lnTo>
                      <a:pt x="70" y="20"/>
                    </a:lnTo>
                    <a:lnTo>
                      <a:pt x="73" y="12"/>
                    </a:lnTo>
                    <a:lnTo>
                      <a:pt x="89" y="10"/>
                    </a:lnTo>
                    <a:lnTo>
                      <a:pt x="89" y="15"/>
                    </a:lnTo>
                    <a:lnTo>
                      <a:pt x="103" y="20"/>
                    </a:lnTo>
                    <a:lnTo>
                      <a:pt x="106" y="15"/>
                    </a:lnTo>
                    <a:lnTo>
                      <a:pt x="124" y="26"/>
                    </a:lnTo>
                    <a:lnTo>
                      <a:pt x="135" y="25"/>
                    </a:lnTo>
                    <a:lnTo>
                      <a:pt x="140" y="15"/>
                    </a:lnTo>
                    <a:lnTo>
                      <a:pt x="147" y="25"/>
                    </a:lnTo>
                    <a:lnTo>
                      <a:pt x="158" y="30"/>
                    </a:lnTo>
                    <a:lnTo>
                      <a:pt x="164" y="44"/>
                    </a:lnTo>
                    <a:lnTo>
                      <a:pt x="162" y="49"/>
                    </a:lnTo>
                    <a:lnTo>
                      <a:pt x="151" y="52"/>
                    </a:lnTo>
                    <a:lnTo>
                      <a:pt x="148" y="57"/>
                    </a:lnTo>
                    <a:lnTo>
                      <a:pt x="151" y="62"/>
                    </a:lnTo>
                    <a:lnTo>
                      <a:pt x="152" y="71"/>
                    </a:lnTo>
                    <a:lnTo>
                      <a:pt x="149" y="85"/>
                    </a:lnTo>
                    <a:lnTo>
                      <a:pt x="151" y="91"/>
                    </a:lnTo>
                    <a:lnTo>
                      <a:pt x="146" y="101"/>
                    </a:lnTo>
                    <a:lnTo>
                      <a:pt x="126" y="103"/>
                    </a:lnTo>
                    <a:lnTo>
                      <a:pt x="105" y="98"/>
                    </a:lnTo>
                    <a:lnTo>
                      <a:pt x="99" y="91"/>
                    </a:lnTo>
                    <a:lnTo>
                      <a:pt x="82" y="93"/>
                    </a:lnTo>
                    <a:lnTo>
                      <a:pt x="81" y="89"/>
                    </a:lnTo>
                    <a:lnTo>
                      <a:pt x="65" y="97"/>
                    </a:lnTo>
                    <a:lnTo>
                      <a:pt x="63" y="92"/>
                    </a:lnTo>
                    <a:lnTo>
                      <a:pt x="54" y="87"/>
                    </a:lnTo>
                    <a:lnTo>
                      <a:pt x="34" y="87"/>
                    </a:lnTo>
                    <a:lnTo>
                      <a:pt x="24" y="76"/>
                    </a:lnTo>
                    <a:lnTo>
                      <a:pt x="17" y="76"/>
                    </a:lnTo>
                    <a:lnTo>
                      <a:pt x="7" y="63"/>
                    </a:lnTo>
                    <a:lnTo>
                      <a:pt x="3" y="52"/>
                    </a:lnTo>
                    <a:lnTo>
                      <a:pt x="3" y="44"/>
                    </a:lnTo>
                    <a:lnTo>
                      <a:pt x="0" y="42"/>
                    </a:lnTo>
                    <a:lnTo>
                      <a:pt x="2" y="30"/>
                    </a:lnTo>
                    <a:lnTo>
                      <a:pt x="13" y="20"/>
                    </a:lnTo>
                    <a:lnTo>
                      <a:pt x="30" y="15"/>
                    </a:lnTo>
                    <a:lnTo>
                      <a:pt x="35" y="0"/>
                    </a:lnTo>
                    <a:lnTo>
                      <a:pt x="41" y="0"/>
                    </a:lnTo>
                    <a:lnTo>
                      <a:pt x="45" y="15"/>
                    </a:lnTo>
                    <a:lnTo>
                      <a:pt x="50" y="12"/>
                    </a:lnTo>
                    <a:lnTo>
                      <a:pt x="54" y="17"/>
                    </a:lnTo>
                    <a:lnTo>
                      <a:pt x="61" y="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4" name="任意多边形: 形状 263"/>
              <p:cNvSpPr>
                <a:spLocks noChangeAspect="1"/>
              </p:cNvSpPr>
              <p:nvPr/>
            </p:nvSpPr>
            <p:spPr bwMode="gray">
              <a:xfrm>
                <a:off x="1452" y="1121"/>
                <a:ext cx="189" cy="119"/>
              </a:xfrm>
              <a:custGeom>
                <a:avLst/>
                <a:gdLst/>
                <a:ahLst/>
                <a:cxnLst>
                  <a:cxn ang="0">
                    <a:pos x="27" y="21"/>
                  </a:cxn>
                  <a:cxn ang="0">
                    <a:pos x="19" y="52"/>
                  </a:cxn>
                  <a:cxn ang="0">
                    <a:pos x="3" y="68"/>
                  </a:cxn>
                  <a:cxn ang="0">
                    <a:pos x="37" y="106"/>
                  </a:cxn>
                  <a:cxn ang="0">
                    <a:pos x="110" y="210"/>
                  </a:cxn>
                  <a:cxn ang="0">
                    <a:pos x="169" y="197"/>
                  </a:cxn>
                  <a:cxn ang="0">
                    <a:pos x="197" y="176"/>
                  </a:cxn>
                  <a:cxn ang="0">
                    <a:pos x="229" y="268"/>
                  </a:cxn>
                  <a:cxn ang="0">
                    <a:pos x="266" y="354"/>
                  </a:cxn>
                  <a:cxn ang="0">
                    <a:pos x="245" y="454"/>
                  </a:cxn>
                  <a:cxn ang="0">
                    <a:pos x="271" y="534"/>
                  </a:cxn>
                  <a:cxn ang="0">
                    <a:pos x="307" y="537"/>
                  </a:cxn>
                  <a:cxn ang="0">
                    <a:pos x="345" y="559"/>
                  </a:cxn>
                  <a:cxn ang="0">
                    <a:pos x="397" y="580"/>
                  </a:cxn>
                  <a:cxn ang="0">
                    <a:pos x="412" y="527"/>
                  </a:cxn>
                  <a:cxn ang="0">
                    <a:pos x="443" y="517"/>
                  </a:cxn>
                  <a:cxn ang="0">
                    <a:pos x="466" y="591"/>
                  </a:cxn>
                  <a:cxn ang="0">
                    <a:pos x="517" y="575"/>
                  </a:cxn>
                  <a:cxn ang="0">
                    <a:pos x="559" y="579"/>
                  </a:cxn>
                  <a:cxn ang="0">
                    <a:pos x="590" y="579"/>
                  </a:cxn>
                  <a:cxn ang="0">
                    <a:pos x="640" y="585"/>
                  </a:cxn>
                  <a:cxn ang="0">
                    <a:pos x="658" y="580"/>
                  </a:cxn>
                  <a:cxn ang="0">
                    <a:pos x="728" y="497"/>
                  </a:cxn>
                  <a:cxn ang="0">
                    <a:pos x="775" y="582"/>
                  </a:cxn>
                  <a:cxn ang="0">
                    <a:pos x="837" y="579"/>
                  </a:cxn>
                  <a:cxn ang="0">
                    <a:pos x="913" y="528"/>
                  </a:cxn>
                  <a:cxn ang="0">
                    <a:pos x="917" y="453"/>
                  </a:cxn>
                  <a:cxn ang="0">
                    <a:pos x="936" y="376"/>
                  </a:cxn>
                  <a:cxn ang="0">
                    <a:pos x="912" y="346"/>
                  </a:cxn>
                  <a:cxn ang="0">
                    <a:pos x="859" y="302"/>
                  </a:cxn>
                  <a:cxn ang="0">
                    <a:pos x="737" y="302"/>
                  </a:cxn>
                  <a:cxn ang="0">
                    <a:pos x="670" y="330"/>
                  </a:cxn>
                  <a:cxn ang="0">
                    <a:pos x="635" y="348"/>
                  </a:cxn>
                  <a:cxn ang="0">
                    <a:pos x="610" y="361"/>
                  </a:cxn>
                  <a:cxn ang="0">
                    <a:pos x="617" y="399"/>
                  </a:cxn>
                  <a:cxn ang="0">
                    <a:pos x="560" y="386"/>
                  </a:cxn>
                  <a:cxn ang="0">
                    <a:pos x="503" y="386"/>
                  </a:cxn>
                  <a:cxn ang="0">
                    <a:pos x="465" y="383"/>
                  </a:cxn>
                  <a:cxn ang="0">
                    <a:pos x="436" y="348"/>
                  </a:cxn>
                  <a:cxn ang="0">
                    <a:pos x="407" y="357"/>
                  </a:cxn>
                  <a:cxn ang="0">
                    <a:pos x="390" y="354"/>
                  </a:cxn>
                  <a:cxn ang="0">
                    <a:pos x="381" y="306"/>
                  </a:cxn>
                  <a:cxn ang="0">
                    <a:pos x="358" y="279"/>
                  </a:cxn>
                  <a:cxn ang="0">
                    <a:pos x="327" y="289"/>
                  </a:cxn>
                  <a:cxn ang="0">
                    <a:pos x="354" y="263"/>
                  </a:cxn>
                  <a:cxn ang="0">
                    <a:pos x="325" y="246"/>
                  </a:cxn>
                  <a:cxn ang="0">
                    <a:pos x="296" y="206"/>
                  </a:cxn>
                  <a:cxn ang="0">
                    <a:pos x="347" y="232"/>
                  </a:cxn>
                  <a:cxn ang="0">
                    <a:pos x="418" y="193"/>
                  </a:cxn>
                  <a:cxn ang="0">
                    <a:pos x="344" y="172"/>
                  </a:cxn>
                  <a:cxn ang="0">
                    <a:pos x="323" y="144"/>
                  </a:cxn>
                  <a:cxn ang="0">
                    <a:pos x="350" y="139"/>
                  </a:cxn>
                  <a:cxn ang="0">
                    <a:pos x="293" y="95"/>
                  </a:cxn>
                  <a:cxn ang="0">
                    <a:pos x="232" y="123"/>
                  </a:cxn>
                  <a:cxn ang="0">
                    <a:pos x="192" y="123"/>
                  </a:cxn>
                  <a:cxn ang="0">
                    <a:pos x="176" y="36"/>
                  </a:cxn>
                  <a:cxn ang="0">
                    <a:pos x="111" y="15"/>
                  </a:cxn>
                </a:cxnLst>
                <a:rect l="0" t="0" r="r" b="b"/>
                <a:pathLst>
                  <a:path w="946" h="593">
                    <a:moveTo>
                      <a:pt x="111" y="15"/>
                    </a:moveTo>
                    <a:lnTo>
                      <a:pt x="101" y="17"/>
                    </a:lnTo>
                    <a:lnTo>
                      <a:pt x="79" y="2"/>
                    </a:lnTo>
                    <a:lnTo>
                      <a:pt x="60" y="0"/>
                    </a:lnTo>
                    <a:lnTo>
                      <a:pt x="27" y="11"/>
                    </a:lnTo>
                    <a:lnTo>
                      <a:pt x="27" y="21"/>
                    </a:lnTo>
                    <a:lnTo>
                      <a:pt x="21" y="27"/>
                    </a:lnTo>
                    <a:lnTo>
                      <a:pt x="6" y="25"/>
                    </a:lnTo>
                    <a:lnTo>
                      <a:pt x="9" y="32"/>
                    </a:lnTo>
                    <a:lnTo>
                      <a:pt x="5" y="39"/>
                    </a:lnTo>
                    <a:lnTo>
                      <a:pt x="8" y="48"/>
                    </a:lnTo>
                    <a:lnTo>
                      <a:pt x="19" y="52"/>
                    </a:lnTo>
                    <a:lnTo>
                      <a:pt x="31" y="66"/>
                    </a:lnTo>
                    <a:lnTo>
                      <a:pt x="36" y="72"/>
                    </a:lnTo>
                    <a:lnTo>
                      <a:pt x="37" y="76"/>
                    </a:lnTo>
                    <a:lnTo>
                      <a:pt x="21" y="76"/>
                    </a:lnTo>
                    <a:lnTo>
                      <a:pt x="6" y="64"/>
                    </a:lnTo>
                    <a:lnTo>
                      <a:pt x="3" y="68"/>
                    </a:lnTo>
                    <a:lnTo>
                      <a:pt x="0" y="84"/>
                    </a:lnTo>
                    <a:lnTo>
                      <a:pt x="6" y="90"/>
                    </a:lnTo>
                    <a:lnTo>
                      <a:pt x="24" y="92"/>
                    </a:lnTo>
                    <a:lnTo>
                      <a:pt x="25" y="99"/>
                    </a:lnTo>
                    <a:lnTo>
                      <a:pt x="35" y="108"/>
                    </a:lnTo>
                    <a:lnTo>
                      <a:pt x="37" y="106"/>
                    </a:lnTo>
                    <a:lnTo>
                      <a:pt x="45" y="122"/>
                    </a:lnTo>
                    <a:lnTo>
                      <a:pt x="52" y="120"/>
                    </a:lnTo>
                    <a:lnTo>
                      <a:pt x="72" y="167"/>
                    </a:lnTo>
                    <a:lnTo>
                      <a:pt x="91" y="169"/>
                    </a:lnTo>
                    <a:lnTo>
                      <a:pt x="101" y="179"/>
                    </a:lnTo>
                    <a:lnTo>
                      <a:pt x="110" y="210"/>
                    </a:lnTo>
                    <a:lnTo>
                      <a:pt x="111" y="192"/>
                    </a:lnTo>
                    <a:lnTo>
                      <a:pt x="118" y="201"/>
                    </a:lnTo>
                    <a:lnTo>
                      <a:pt x="169" y="210"/>
                    </a:lnTo>
                    <a:lnTo>
                      <a:pt x="175" y="209"/>
                    </a:lnTo>
                    <a:lnTo>
                      <a:pt x="167" y="204"/>
                    </a:lnTo>
                    <a:lnTo>
                      <a:pt x="169" y="197"/>
                    </a:lnTo>
                    <a:lnTo>
                      <a:pt x="176" y="194"/>
                    </a:lnTo>
                    <a:lnTo>
                      <a:pt x="177" y="197"/>
                    </a:lnTo>
                    <a:lnTo>
                      <a:pt x="185" y="192"/>
                    </a:lnTo>
                    <a:lnTo>
                      <a:pt x="191" y="187"/>
                    </a:lnTo>
                    <a:lnTo>
                      <a:pt x="192" y="181"/>
                    </a:lnTo>
                    <a:lnTo>
                      <a:pt x="197" y="176"/>
                    </a:lnTo>
                    <a:lnTo>
                      <a:pt x="207" y="183"/>
                    </a:lnTo>
                    <a:lnTo>
                      <a:pt x="210" y="203"/>
                    </a:lnTo>
                    <a:lnTo>
                      <a:pt x="216" y="216"/>
                    </a:lnTo>
                    <a:lnTo>
                      <a:pt x="224" y="230"/>
                    </a:lnTo>
                    <a:lnTo>
                      <a:pt x="229" y="253"/>
                    </a:lnTo>
                    <a:lnTo>
                      <a:pt x="229" y="268"/>
                    </a:lnTo>
                    <a:lnTo>
                      <a:pt x="234" y="271"/>
                    </a:lnTo>
                    <a:lnTo>
                      <a:pt x="246" y="289"/>
                    </a:lnTo>
                    <a:lnTo>
                      <a:pt x="255" y="306"/>
                    </a:lnTo>
                    <a:lnTo>
                      <a:pt x="256" y="328"/>
                    </a:lnTo>
                    <a:lnTo>
                      <a:pt x="258" y="345"/>
                    </a:lnTo>
                    <a:lnTo>
                      <a:pt x="266" y="354"/>
                    </a:lnTo>
                    <a:lnTo>
                      <a:pt x="253" y="367"/>
                    </a:lnTo>
                    <a:lnTo>
                      <a:pt x="239" y="397"/>
                    </a:lnTo>
                    <a:lnTo>
                      <a:pt x="245" y="400"/>
                    </a:lnTo>
                    <a:lnTo>
                      <a:pt x="240" y="426"/>
                    </a:lnTo>
                    <a:lnTo>
                      <a:pt x="239" y="437"/>
                    </a:lnTo>
                    <a:lnTo>
                      <a:pt x="245" y="454"/>
                    </a:lnTo>
                    <a:lnTo>
                      <a:pt x="264" y="450"/>
                    </a:lnTo>
                    <a:lnTo>
                      <a:pt x="261" y="466"/>
                    </a:lnTo>
                    <a:lnTo>
                      <a:pt x="256" y="481"/>
                    </a:lnTo>
                    <a:lnTo>
                      <a:pt x="258" y="507"/>
                    </a:lnTo>
                    <a:lnTo>
                      <a:pt x="257" y="518"/>
                    </a:lnTo>
                    <a:lnTo>
                      <a:pt x="271" y="534"/>
                    </a:lnTo>
                    <a:lnTo>
                      <a:pt x="288" y="540"/>
                    </a:lnTo>
                    <a:lnTo>
                      <a:pt x="282" y="543"/>
                    </a:lnTo>
                    <a:lnTo>
                      <a:pt x="283" y="551"/>
                    </a:lnTo>
                    <a:lnTo>
                      <a:pt x="288" y="558"/>
                    </a:lnTo>
                    <a:lnTo>
                      <a:pt x="306" y="554"/>
                    </a:lnTo>
                    <a:lnTo>
                      <a:pt x="307" y="537"/>
                    </a:lnTo>
                    <a:lnTo>
                      <a:pt x="312" y="533"/>
                    </a:lnTo>
                    <a:lnTo>
                      <a:pt x="330" y="517"/>
                    </a:lnTo>
                    <a:lnTo>
                      <a:pt x="318" y="537"/>
                    </a:lnTo>
                    <a:lnTo>
                      <a:pt x="334" y="560"/>
                    </a:lnTo>
                    <a:lnTo>
                      <a:pt x="334" y="533"/>
                    </a:lnTo>
                    <a:lnTo>
                      <a:pt x="345" y="559"/>
                    </a:lnTo>
                    <a:lnTo>
                      <a:pt x="355" y="559"/>
                    </a:lnTo>
                    <a:lnTo>
                      <a:pt x="352" y="569"/>
                    </a:lnTo>
                    <a:lnTo>
                      <a:pt x="363" y="572"/>
                    </a:lnTo>
                    <a:lnTo>
                      <a:pt x="366" y="564"/>
                    </a:lnTo>
                    <a:lnTo>
                      <a:pt x="369" y="577"/>
                    </a:lnTo>
                    <a:lnTo>
                      <a:pt x="397" y="580"/>
                    </a:lnTo>
                    <a:lnTo>
                      <a:pt x="417" y="558"/>
                    </a:lnTo>
                    <a:lnTo>
                      <a:pt x="416" y="553"/>
                    </a:lnTo>
                    <a:lnTo>
                      <a:pt x="404" y="542"/>
                    </a:lnTo>
                    <a:lnTo>
                      <a:pt x="407" y="529"/>
                    </a:lnTo>
                    <a:lnTo>
                      <a:pt x="404" y="529"/>
                    </a:lnTo>
                    <a:lnTo>
                      <a:pt x="412" y="527"/>
                    </a:lnTo>
                    <a:lnTo>
                      <a:pt x="419" y="531"/>
                    </a:lnTo>
                    <a:lnTo>
                      <a:pt x="418" y="517"/>
                    </a:lnTo>
                    <a:lnTo>
                      <a:pt x="425" y="540"/>
                    </a:lnTo>
                    <a:lnTo>
                      <a:pt x="431" y="550"/>
                    </a:lnTo>
                    <a:lnTo>
                      <a:pt x="441" y="531"/>
                    </a:lnTo>
                    <a:lnTo>
                      <a:pt x="443" y="517"/>
                    </a:lnTo>
                    <a:lnTo>
                      <a:pt x="447" y="518"/>
                    </a:lnTo>
                    <a:lnTo>
                      <a:pt x="456" y="528"/>
                    </a:lnTo>
                    <a:lnTo>
                      <a:pt x="456" y="538"/>
                    </a:lnTo>
                    <a:lnTo>
                      <a:pt x="452" y="561"/>
                    </a:lnTo>
                    <a:lnTo>
                      <a:pt x="451" y="585"/>
                    </a:lnTo>
                    <a:lnTo>
                      <a:pt x="466" y="591"/>
                    </a:lnTo>
                    <a:lnTo>
                      <a:pt x="474" y="585"/>
                    </a:lnTo>
                    <a:lnTo>
                      <a:pt x="486" y="591"/>
                    </a:lnTo>
                    <a:lnTo>
                      <a:pt x="493" y="583"/>
                    </a:lnTo>
                    <a:lnTo>
                      <a:pt x="497" y="593"/>
                    </a:lnTo>
                    <a:lnTo>
                      <a:pt x="516" y="588"/>
                    </a:lnTo>
                    <a:lnTo>
                      <a:pt x="517" y="575"/>
                    </a:lnTo>
                    <a:lnTo>
                      <a:pt x="525" y="575"/>
                    </a:lnTo>
                    <a:lnTo>
                      <a:pt x="524" y="588"/>
                    </a:lnTo>
                    <a:lnTo>
                      <a:pt x="533" y="591"/>
                    </a:lnTo>
                    <a:lnTo>
                      <a:pt x="554" y="592"/>
                    </a:lnTo>
                    <a:lnTo>
                      <a:pt x="560" y="587"/>
                    </a:lnTo>
                    <a:lnTo>
                      <a:pt x="559" y="579"/>
                    </a:lnTo>
                    <a:lnTo>
                      <a:pt x="553" y="566"/>
                    </a:lnTo>
                    <a:lnTo>
                      <a:pt x="557" y="579"/>
                    </a:lnTo>
                    <a:lnTo>
                      <a:pt x="572" y="588"/>
                    </a:lnTo>
                    <a:lnTo>
                      <a:pt x="579" y="580"/>
                    </a:lnTo>
                    <a:lnTo>
                      <a:pt x="583" y="566"/>
                    </a:lnTo>
                    <a:lnTo>
                      <a:pt x="590" y="579"/>
                    </a:lnTo>
                    <a:lnTo>
                      <a:pt x="594" y="592"/>
                    </a:lnTo>
                    <a:lnTo>
                      <a:pt x="613" y="588"/>
                    </a:lnTo>
                    <a:lnTo>
                      <a:pt x="621" y="575"/>
                    </a:lnTo>
                    <a:lnTo>
                      <a:pt x="621" y="549"/>
                    </a:lnTo>
                    <a:lnTo>
                      <a:pt x="634" y="581"/>
                    </a:lnTo>
                    <a:lnTo>
                      <a:pt x="640" y="585"/>
                    </a:lnTo>
                    <a:lnTo>
                      <a:pt x="643" y="576"/>
                    </a:lnTo>
                    <a:lnTo>
                      <a:pt x="651" y="566"/>
                    </a:lnTo>
                    <a:lnTo>
                      <a:pt x="649" y="551"/>
                    </a:lnTo>
                    <a:lnTo>
                      <a:pt x="650" y="543"/>
                    </a:lnTo>
                    <a:lnTo>
                      <a:pt x="651" y="556"/>
                    </a:lnTo>
                    <a:lnTo>
                      <a:pt x="658" y="580"/>
                    </a:lnTo>
                    <a:lnTo>
                      <a:pt x="682" y="580"/>
                    </a:lnTo>
                    <a:lnTo>
                      <a:pt x="730" y="569"/>
                    </a:lnTo>
                    <a:lnTo>
                      <a:pt x="747" y="532"/>
                    </a:lnTo>
                    <a:lnTo>
                      <a:pt x="737" y="521"/>
                    </a:lnTo>
                    <a:lnTo>
                      <a:pt x="731" y="505"/>
                    </a:lnTo>
                    <a:lnTo>
                      <a:pt x="728" y="497"/>
                    </a:lnTo>
                    <a:lnTo>
                      <a:pt x="739" y="504"/>
                    </a:lnTo>
                    <a:lnTo>
                      <a:pt x="746" y="518"/>
                    </a:lnTo>
                    <a:lnTo>
                      <a:pt x="757" y="518"/>
                    </a:lnTo>
                    <a:lnTo>
                      <a:pt x="758" y="533"/>
                    </a:lnTo>
                    <a:lnTo>
                      <a:pt x="758" y="559"/>
                    </a:lnTo>
                    <a:lnTo>
                      <a:pt x="775" y="582"/>
                    </a:lnTo>
                    <a:lnTo>
                      <a:pt x="788" y="580"/>
                    </a:lnTo>
                    <a:lnTo>
                      <a:pt x="790" y="570"/>
                    </a:lnTo>
                    <a:lnTo>
                      <a:pt x="796" y="580"/>
                    </a:lnTo>
                    <a:lnTo>
                      <a:pt x="811" y="588"/>
                    </a:lnTo>
                    <a:lnTo>
                      <a:pt x="825" y="591"/>
                    </a:lnTo>
                    <a:lnTo>
                      <a:pt x="837" y="579"/>
                    </a:lnTo>
                    <a:lnTo>
                      <a:pt x="859" y="570"/>
                    </a:lnTo>
                    <a:lnTo>
                      <a:pt x="892" y="570"/>
                    </a:lnTo>
                    <a:lnTo>
                      <a:pt x="903" y="564"/>
                    </a:lnTo>
                    <a:lnTo>
                      <a:pt x="917" y="563"/>
                    </a:lnTo>
                    <a:lnTo>
                      <a:pt x="917" y="534"/>
                    </a:lnTo>
                    <a:lnTo>
                      <a:pt x="913" y="528"/>
                    </a:lnTo>
                    <a:lnTo>
                      <a:pt x="915" y="521"/>
                    </a:lnTo>
                    <a:lnTo>
                      <a:pt x="909" y="510"/>
                    </a:lnTo>
                    <a:lnTo>
                      <a:pt x="896" y="495"/>
                    </a:lnTo>
                    <a:lnTo>
                      <a:pt x="897" y="468"/>
                    </a:lnTo>
                    <a:lnTo>
                      <a:pt x="907" y="463"/>
                    </a:lnTo>
                    <a:lnTo>
                      <a:pt x="917" y="453"/>
                    </a:lnTo>
                    <a:lnTo>
                      <a:pt x="923" y="440"/>
                    </a:lnTo>
                    <a:lnTo>
                      <a:pt x="935" y="434"/>
                    </a:lnTo>
                    <a:lnTo>
                      <a:pt x="946" y="415"/>
                    </a:lnTo>
                    <a:lnTo>
                      <a:pt x="945" y="378"/>
                    </a:lnTo>
                    <a:lnTo>
                      <a:pt x="944" y="376"/>
                    </a:lnTo>
                    <a:lnTo>
                      <a:pt x="936" y="376"/>
                    </a:lnTo>
                    <a:lnTo>
                      <a:pt x="933" y="367"/>
                    </a:lnTo>
                    <a:lnTo>
                      <a:pt x="935" y="361"/>
                    </a:lnTo>
                    <a:lnTo>
                      <a:pt x="911" y="366"/>
                    </a:lnTo>
                    <a:lnTo>
                      <a:pt x="902" y="362"/>
                    </a:lnTo>
                    <a:lnTo>
                      <a:pt x="913" y="355"/>
                    </a:lnTo>
                    <a:lnTo>
                      <a:pt x="912" y="346"/>
                    </a:lnTo>
                    <a:lnTo>
                      <a:pt x="909" y="341"/>
                    </a:lnTo>
                    <a:lnTo>
                      <a:pt x="892" y="329"/>
                    </a:lnTo>
                    <a:lnTo>
                      <a:pt x="881" y="334"/>
                    </a:lnTo>
                    <a:lnTo>
                      <a:pt x="860" y="328"/>
                    </a:lnTo>
                    <a:lnTo>
                      <a:pt x="863" y="310"/>
                    </a:lnTo>
                    <a:lnTo>
                      <a:pt x="859" y="302"/>
                    </a:lnTo>
                    <a:lnTo>
                      <a:pt x="853" y="305"/>
                    </a:lnTo>
                    <a:lnTo>
                      <a:pt x="798" y="291"/>
                    </a:lnTo>
                    <a:lnTo>
                      <a:pt x="777" y="297"/>
                    </a:lnTo>
                    <a:lnTo>
                      <a:pt x="756" y="313"/>
                    </a:lnTo>
                    <a:lnTo>
                      <a:pt x="741" y="311"/>
                    </a:lnTo>
                    <a:lnTo>
                      <a:pt x="737" y="302"/>
                    </a:lnTo>
                    <a:lnTo>
                      <a:pt x="729" y="306"/>
                    </a:lnTo>
                    <a:lnTo>
                      <a:pt x="720" y="298"/>
                    </a:lnTo>
                    <a:lnTo>
                      <a:pt x="712" y="298"/>
                    </a:lnTo>
                    <a:lnTo>
                      <a:pt x="705" y="310"/>
                    </a:lnTo>
                    <a:lnTo>
                      <a:pt x="676" y="324"/>
                    </a:lnTo>
                    <a:lnTo>
                      <a:pt x="670" y="330"/>
                    </a:lnTo>
                    <a:lnTo>
                      <a:pt x="671" y="338"/>
                    </a:lnTo>
                    <a:lnTo>
                      <a:pt x="673" y="341"/>
                    </a:lnTo>
                    <a:lnTo>
                      <a:pt x="654" y="335"/>
                    </a:lnTo>
                    <a:lnTo>
                      <a:pt x="644" y="339"/>
                    </a:lnTo>
                    <a:lnTo>
                      <a:pt x="638" y="351"/>
                    </a:lnTo>
                    <a:lnTo>
                      <a:pt x="635" y="348"/>
                    </a:lnTo>
                    <a:lnTo>
                      <a:pt x="638" y="362"/>
                    </a:lnTo>
                    <a:lnTo>
                      <a:pt x="637" y="367"/>
                    </a:lnTo>
                    <a:lnTo>
                      <a:pt x="635" y="362"/>
                    </a:lnTo>
                    <a:lnTo>
                      <a:pt x="623" y="357"/>
                    </a:lnTo>
                    <a:lnTo>
                      <a:pt x="621" y="349"/>
                    </a:lnTo>
                    <a:lnTo>
                      <a:pt x="610" y="361"/>
                    </a:lnTo>
                    <a:lnTo>
                      <a:pt x="600" y="361"/>
                    </a:lnTo>
                    <a:lnTo>
                      <a:pt x="584" y="370"/>
                    </a:lnTo>
                    <a:lnTo>
                      <a:pt x="585" y="377"/>
                    </a:lnTo>
                    <a:lnTo>
                      <a:pt x="596" y="386"/>
                    </a:lnTo>
                    <a:lnTo>
                      <a:pt x="615" y="391"/>
                    </a:lnTo>
                    <a:lnTo>
                      <a:pt x="617" y="399"/>
                    </a:lnTo>
                    <a:lnTo>
                      <a:pt x="606" y="394"/>
                    </a:lnTo>
                    <a:lnTo>
                      <a:pt x="583" y="393"/>
                    </a:lnTo>
                    <a:lnTo>
                      <a:pt x="554" y="409"/>
                    </a:lnTo>
                    <a:lnTo>
                      <a:pt x="549" y="403"/>
                    </a:lnTo>
                    <a:lnTo>
                      <a:pt x="567" y="393"/>
                    </a:lnTo>
                    <a:lnTo>
                      <a:pt x="560" y="386"/>
                    </a:lnTo>
                    <a:lnTo>
                      <a:pt x="538" y="377"/>
                    </a:lnTo>
                    <a:lnTo>
                      <a:pt x="529" y="360"/>
                    </a:lnTo>
                    <a:lnTo>
                      <a:pt x="511" y="351"/>
                    </a:lnTo>
                    <a:lnTo>
                      <a:pt x="504" y="364"/>
                    </a:lnTo>
                    <a:lnTo>
                      <a:pt x="505" y="377"/>
                    </a:lnTo>
                    <a:lnTo>
                      <a:pt x="503" y="386"/>
                    </a:lnTo>
                    <a:lnTo>
                      <a:pt x="498" y="364"/>
                    </a:lnTo>
                    <a:lnTo>
                      <a:pt x="492" y="357"/>
                    </a:lnTo>
                    <a:lnTo>
                      <a:pt x="482" y="370"/>
                    </a:lnTo>
                    <a:lnTo>
                      <a:pt x="479" y="377"/>
                    </a:lnTo>
                    <a:lnTo>
                      <a:pt x="474" y="384"/>
                    </a:lnTo>
                    <a:lnTo>
                      <a:pt x="465" y="383"/>
                    </a:lnTo>
                    <a:lnTo>
                      <a:pt x="470" y="371"/>
                    </a:lnTo>
                    <a:lnTo>
                      <a:pt x="467" y="367"/>
                    </a:lnTo>
                    <a:lnTo>
                      <a:pt x="458" y="357"/>
                    </a:lnTo>
                    <a:lnTo>
                      <a:pt x="456" y="350"/>
                    </a:lnTo>
                    <a:lnTo>
                      <a:pt x="445" y="340"/>
                    </a:lnTo>
                    <a:lnTo>
                      <a:pt x="436" y="348"/>
                    </a:lnTo>
                    <a:lnTo>
                      <a:pt x="434" y="359"/>
                    </a:lnTo>
                    <a:lnTo>
                      <a:pt x="439" y="383"/>
                    </a:lnTo>
                    <a:lnTo>
                      <a:pt x="431" y="397"/>
                    </a:lnTo>
                    <a:lnTo>
                      <a:pt x="427" y="388"/>
                    </a:lnTo>
                    <a:lnTo>
                      <a:pt x="422" y="365"/>
                    </a:lnTo>
                    <a:lnTo>
                      <a:pt x="407" y="357"/>
                    </a:lnTo>
                    <a:lnTo>
                      <a:pt x="400" y="367"/>
                    </a:lnTo>
                    <a:lnTo>
                      <a:pt x="395" y="366"/>
                    </a:lnTo>
                    <a:lnTo>
                      <a:pt x="395" y="364"/>
                    </a:lnTo>
                    <a:lnTo>
                      <a:pt x="397" y="357"/>
                    </a:lnTo>
                    <a:lnTo>
                      <a:pt x="388" y="361"/>
                    </a:lnTo>
                    <a:lnTo>
                      <a:pt x="390" y="354"/>
                    </a:lnTo>
                    <a:lnTo>
                      <a:pt x="409" y="349"/>
                    </a:lnTo>
                    <a:lnTo>
                      <a:pt x="417" y="317"/>
                    </a:lnTo>
                    <a:lnTo>
                      <a:pt x="412" y="316"/>
                    </a:lnTo>
                    <a:lnTo>
                      <a:pt x="407" y="302"/>
                    </a:lnTo>
                    <a:lnTo>
                      <a:pt x="393" y="310"/>
                    </a:lnTo>
                    <a:lnTo>
                      <a:pt x="381" y="306"/>
                    </a:lnTo>
                    <a:lnTo>
                      <a:pt x="387" y="295"/>
                    </a:lnTo>
                    <a:lnTo>
                      <a:pt x="380" y="278"/>
                    </a:lnTo>
                    <a:lnTo>
                      <a:pt x="374" y="274"/>
                    </a:lnTo>
                    <a:lnTo>
                      <a:pt x="369" y="284"/>
                    </a:lnTo>
                    <a:lnTo>
                      <a:pt x="365" y="286"/>
                    </a:lnTo>
                    <a:lnTo>
                      <a:pt x="358" y="279"/>
                    </a:lnTo>
                    <a:lnTo>
                      <a:pt x="347" y="289"/>
                    </a:lnTo>
                    <a:lnTo>
                      <a:pt x="347" y="275"/>
                    </a:lnTo>
                    <a:lnTo>
                      <a:pt x="339" y="280"/>
                    </a:lnTo>
                    <a:lnTo>
                      <a:pt x="333" y="279"/>
                    </a:lnTo>
                    <a:lnTo>
                      <a:pt x="332" y="276"/>
                    </a:lnTo>
                    <a:lnTo>
                      <a:pt x="327" y="289"/>
                    </a:lnTo>
                    <a:lnTo>
                      <a:pt x="306" y="312"/>
                    </a:lnTo>
                    <a:lnTo>
                      <a:pt x="309" y="291"/>
                    </a:lnTo>
                    <a:lnTo>
                      <a:pt x="317" y="286"/>
                    </a:lnTo>
                    <a:lnTo>
                      <a:pt x="318" y="281"/>
                    </a:lnTo>
                    <a:lnTo>
                      <a:pt x="312" y="271"/>
                    </a:lnTo>
                    <a:lnTo>
                      <a:pt x="354" y="263"/>
                    </a:lnTo>
                    <a:lnTo>
                      <a:pt x="344" y="255"/>
                    </a:lnTo>
                    <a:lnTo>
                      <a:pt x="332" y="259"/>
                    </a:lnTo>
                    <a:lnTo>
                      <a:pt x="326" y="252"/>
                    </a:lnTo>
                    <a:lnTo>
                      <a:pt x="328" y="249"/>
                    </a:lnTo>
                    <a:lnTo>
                      <a:pt x="330" y="246"/>
                    </a:lnTo>
                    <a:lnTo>
                      <a:pt x="325" y="246"/>
                    </a:lnTo>
                    <a:lnTo>
                      <a:pt x="321" y="238"/>
                    </a:lnTo>
                    <a:lnTo>
                      <a:pt x="307" y="231"/>
                    </a:lnTo>
                    <a:lnTo>
                      <a:pt x="290" y="230"/>
                    </a:lnTo>
                    <a:lnTo>
                      <a:pt x="301" y="217"/>
                    </a:lnTo>
                    <a:lnTo>
                      <a:pt x="295" y="215"/>
                    </a:lnTo>
                    <a:lnTo>
                      <a:pt x="296" y="206"/>
                    </a:lnTo>
                    <a:lnTo>
                      <a:pt x="311" y="225"/>
                    </a:lnTo>
                    <a:lnTo>
                      <a:pt x="326" y="228"/>
                    </a:lnTo>
                    <a:lnTo>
                      <a:pt x="337" y="227"/>
                    </a:lnTo>
                    <a:lnTo>
                      <a:pt x="349" y="241"/>
                    </a:lnTo>
                    <a:lnTo>
                      <a:pt x="357" y="241"/>
                    </a:lnTo>
                    <a:lnTo>
                      <a:pt x="347" y="232"/>
                    </a:lnTo>
                    <a:lnTo>
                      <a:pt x="359" y="231"/>
                    </a:lnTo>
                    <a:lnTo>
                      <a:pt x="387" y="237"/>
                    </a:lnTo>
                    <a:lnTo>
                      <a:pt x="402" y="236"/>
                    </a:lnTo>
                    <a:lnTo>
                      <a:pt x="417" y="222"/>
                    </a:lnTo>
                    <a:lnTo>
                      <a:pt x="420" y="206"/>
                    </a:lnTo>
                    <a:lnTo>
                      <a:pt x="418" y="193"/>
                    </a:lnTo>
                    <a:lnTo>
                      <a:pt x="401" y="197"/>
                    </a:lnTo>
                    <a:lnTo>
                      <a:pt x="386" y="193"/>
                    </a:lnTo>
                    <a:lnTo>
                      <a:pt x="359" y="176"/>
                    </a:lnTo>
                    <a:lnTo>
                      <a:pt x="352" y="174"/>
                    </a:lnTo>
                    <a:lnTo>
                      <a:pt x="347" y="179"/>
                    </a:lnTo>
                    <a:lnTo>
                      <a:pt x="344" y="172"/>
                    </a:lnTo>
                    <a:lnTo>
                      <a:pt x="325" y="160"/>
                    </a:lnTo>
                    <a:lnTo>
                      <a:pt x="298" y="157"/>
                    </a:lnTo>
                    <a:lnTo>
                      <a:pt x="295" y="151"/>
                    </a:lnTo>
                    <a:lnTo>
                      <a:pt x="295" y="146"/>
                    </a:lnTo>
                    <a:lnTo>
                      <a:pt x="320" y="150"/>
                    </a:lnTo>
                    <a:lnTo>
                      <a:pt x="323" y="144"/>
                    </a:lnTo>
                    <a:lnTo>
                      <a:pt x="328" y="151"/>
                    </a:lnTo>
                    <a:lnTo>
                      <a:pt x="337" y="157"/>
                    </a:lnTo>
                    <a:lnTo>
                      <a:pt x="345" y="160"/>
                    </a:lnTo>
                    <a:lnTo>
                      <a:pt x="354" y="156"/>
                    </a:lnTo>
                    <a:lnTo>
                      <a:pt x="352" y="150"/>
                    </a:lnTo>
                    <a:lnTo>
                      <a:pt x="350" y="139"/>
                    </a:lnTo>
                    <a:lnTo>
                      <a:pt x="345" y="130"/>
                    </a:lnTo>
                    <a:lnTo>
                      <a:pt x="320" y="112"/>
                    </a:lnTo>
                    <a:lnTo>
                      <a:pt x="310" y="108"/>
                    </a:lnTo>
                    <a:lnTo>
                      <a:pt x="302" y="102"/>
                    </a:lnTo>
                    <a:lnTo>
                      <a:pt x="301" y="97"/>
                    </a:lnTo>
                    <a:lnTo>
                      <a:pt x="293" y="95"/>
                    </a:lnTo>
                    <a:lnTo>
                      <a:pt x="290" y="99"/>
                    </a:lnTo>
                    <a:lnTo>
                      <a:pt x="269" y="107"/>
                    </a:lnTo>
                    <a:lnTo>
                      <a:pt x="261" y="119"/>
                    </a:lnTo>
                    <a:lnTo>
                      <a:pt x="247" y="123"/>
                    </a:lnTo>
                    <a:lnTo>
                      <a:pt x="241" y="115"/>
                    </a:lnTo>
                    <a:lnTo>
                      <a:pt x="232" y="123"/>
                    </a:lnTo>
                    <a:lnTo>
                      <a:pt x="210" y="120"/>
                    </a:lnTo>
                    <a:lnTo>
                      <a:pt x="193" y="152"/>
                    </a:lnTo>
                    <a:lnTo>
                      <a:pt x="180" y="163"/>
                    </a:lnTo>
                    <a:lnTo>
                      <a:pt x="182" y="154"/>
                    </a:lnTo>
                    <a:lnTo>
                      <a:pt x="181" y="147"/>
                    </a:lnTo>
                    <a:lnTo>
                      <a:pt x="192" y="123"/>
                    </a:lnTo>
                    <a:lnTo>
                      <a:pt x="191" y="112"/>
                    </a:lnTo>
                    <a:lnTo>
                      <a:pt x="197" y="86"/>
                    </a:lnTo>
                    <a:lnTo>
                      <a:pt x="193" y="82"/>
                    </a:lnTo>
                    <a:lnTo>
                      <a:pt x="192" y="70"/>
                    </a:lnTo>
                    <a:lnTo>
                      <a:pt x="186" y="63"/>
                    </a:lnTo>
                    <a:lnTo>
                      <a:pt x="176" y="36"/>
                    </a:lnTo>
                    <a:lnTo>
                      <a:pt x="166" y="39"/>
                    </a:lnTo>
                    <a:lnTo>
                      <a:pt x="161" y="29"/>
                    </a:lnTo>
                    <a:lnTo>
                      <a:pt x="156" y="39"/>
                    </a:lnTo>
                    <a:lnTo>
                      <a:pt x="143" y="45"/>
                    </a:lnTo>
                    <a:lnTo>
                      <a:pt x="137" y="33"/>
                    </a:lnTo>
                    <a:lnTo>
                      <a:pt x="111" y="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5" name="任意多边形: 形状 264"/>
              <p:cNvSpPr>
                <a:spLocks noChangeAspect="1"/>
              </p:cNvSpPr>
              <p:nvPr/>
            </p:nvSpPr>
            <p:spPr bwMode="gray">
              <a:xfrm>
                <a:off x="1457" y="1187"/>
                <a:ext cx="33" cy="46"/>
              </a:xfrm>
              <a:custGeom>
                <a:avLst/>
                <a:gdLst/>
                <a:ahLst/>
                <a:cxnLst>
                  <a:cxn ang="0">
                    <a:pos x="82" y="0"/>
                  </a:cxn>
                  <a:cxn ang="0">
                    <a:pos x="105" y="22"/>
                  </a:cxn>
                  <a:cxn ang="0">
                    <a:pos x="123" y="39"/>
                  </a:cxn>
                  <a:cxn ang="0">
                    <a:pos x="129" y="48"/>
                  </a:cxn>
                  <a:cxn ang="0">
                    <a:pos x="130" y="76"/>
                  </a:cxn>
                  <a:cxn ang="0">
                    <a:pos x="149" y="76"/>
                  </a:cxn>
                  <a:cxn ang="0">
                    <a:pos x="156" y="89"/>
                  </a:cxn>
                  <a:cxn ang="0">
                    <a:pos x="157" y="109"/>
                  </a:cxn>
                  <a:cxn ang="0">
                    <a:pos x="159" y="145"/>
                  </a:cxn>
                  <a:cxn ang="0">
                    <a:pos x="161" y="210"/>
                  </a:cxn>
                  <a:cxn ang="0">
                    <a:pos x="150" y="226"/>
                  </a:cxn>
                  <a:cxn ang="0">
                    <a:pos x="124" y="229"/>
                  </a:cxn>
                  <a:cxn ang="0">
                    <a:pos x="98" y="228"/>
                  </a:cxn>
                  <a:cxn ang="0">
                    <a:pos x="86" y="211"/>
                  </a:cxn>
                  <a:cxn ang="0">
                    <a:pos x="75" y="197"/>
                  </a:cxn>
                  <a:cxn ang="0">
                    <a:pos x="62" y="185"/>
                  </a:cxn>
                  <a:cxn ang="0">
                    <a:pos x="60" y="195"/>
                  </a:cxn>
                  <a:cxn ang="0">
                    <a:pos x="53" y="193"/>
                  </a:cxn>
                  <a:cxn ang="0">
                    <a:pos x="50" y="178"/>
                  </a:cxn>
                  <a:cxn ang="0">
                    <a:pos x="39" y="183"/>
                  </a:cxn>
                  <a:cxn ang="0">
                    <a:pos x="26" y="159"/>
                  </a:cxn>
                  <a:cxn ang="0">
                    <a:pos x="31" y="142"/>
                  </a:cxn>
                  <a:cxn ang="0">
                    <a:pos x="25" y="137"/>
                  </a:cxn>
                  <a:cxn ang="0">
                    <a:pos x="14" y="158"/>
                  </a:cxn>
                  <a:cxn ang="0">
                    <a:pos x="6" y="141"/>
                  </a:cxn>
                  <a:cxn ang="0">
                    <a:pos x="0" y="113"/>
                  </a:cxn>
                  <a:cxn ang="0">
                    <a:pos x="6" y="103"/>
                  </a:cxn>
                  <a:cxn ang="0">
                    <a:pos x="7" y="92"/>
                  </a:cxn>
                  <a:cxn ang="0">
                    <a:pos x="23" y="83"/>
                  </a:cxn>
                  <a:cxn ang="0">
                    <a:pos x="34" y="73"/>
                  </a:cxn>
                  <a:cxn ang="0">
                    <a:pos x="26" y="67"/>
                  </a:cxn>
                  <a:cxn ang="0">
                    <a:pos x="32" y="64"/>
                  </a:cxn>
                  <a:cxn ang="0">
                    <a:pos x="39" y="50"/>
                  </a:cxn>
                  <a:cxn ang="0">
                    <a:pos x="23" y="60"/>
                  </a:cxn>
                  <a:cxn ang="0">
                    <a:pos x="28" y="45"/>
                  </a:cxn>
                  <a:cxn ang="0">
                    <a:pos x="44" y="43"/>
                  </a:cxn>
                  <a:cxn ang="0">
                    <a:pos x="65" y="5"/>
                  </a:cxn>
                  <a:cxn ang="0">
                    <a:pos x="84" y="7"/>
                  </a:cxn>
                </a:cxnLst>
                <a:rect l="0" t="0" r="r" b="b"/>
                <a:pathLst>
                  <a:path w="163" h="229">
                    <a:moveTo>
                      <a:pt x="84" y="7"/>
                    </a:moveTo>
                    <a:lnTo>
                      <a:pt x="82" y="0"/>
                    </a:lnTo>
                    <a:lnTo>
                      <a:pt x="85" y="12"/>
                    </a:lnTo>
                    <a:lnTo>
                      <a:pt x="105" y="22"/>
                    </a:lnTo>
                    <a:lnTo>
                      <a:pt x="114" y="34"/>
                    </a:lnTo>
                    <a:lnTo>
                      <a:pt x="123" y="39"/>
                    </a:lnTo>
                    <a:lnTo>
                      <a:pt x="123" y="48"/>
                    </a:lnTo>
                    <a:lnTo>
                      <a:pt x="129" y="48"/>
                    </a:lnTo>
                    <a:lnTo>
                      <a:pt x="134" y="59"/>
                    </a:lnTo>
                    <a:lnTo>
                      <a:pt x="130" y="76"/>
                    </a:lnTo>
                    <a:lnTo>
                      <a:pt x="141" y="65"/>
                    </a:lnTo>
                    <a:lnTo>
                      <a:pt x="149" y="76"/>
                    </a:lnTo>
                    <a:lnTo>
                      <a:pt x="147" y="82"/>
                    </a:lnTo>
                    <a:lnTo>
                      <a:pt x="156" y="89"/>
                    </a:lnTo>
                    <a:lnTo>
                      <a:pt x="161" y="99"/>
                    </a:lnTo>
                    <a:lnTo>
                      <a:pt x="157" y="109"/>
                    </a:lnTo>
                    <a:lnTo>
                      <a:pt x="161" y="123"/>
                    </a:lnTo>
                    <a:lnTo>
                      <a:pt x="159" y="145"/>
                    </a:lnTo>
                    <a:lnTo>
                      <a:pt x="163" y="182"/>
                    </a:lnTo>
                    <a:lnTo>
                      <a:pt x="161" y="210"/>
                    </a:lnTo>
                    <a:lnTo>
                      <a:pt x="159" y="218"/>
                    </a:lnTo>
                    <a:lnTo>
                      <a:pt x="150" y="226"/>
                    </a:lnTo>
                    <a:lnTo>
                      <a:pt x="136" y="224"/>
                    </a:lnTo>
                    <a:lnTo>
                      <a:pt x="124" y="229"/>
                    </a:lnTo>
                    <a:lnTo>
                      <a:pt x="112" y="226"/>
                    </a:lnTo>
                    <a:lnTo>
                      <a:pt x="98" y="228"/>
                    </a:lnTo>
                    <a:lnTo>
                      <a:pt x="89" y="220"/>
                    </a:lnTo>
                    <a:lnTo>
                      <a:pt x="86" y="211"/>
                    </a:lnTo>
                    <a:lnTo>
                      <a:pt x="77" y="207"/>
                    </a:lnTo>
                    <a:lnTo>
                      <a:pt x="75" y="197"/>
                    </a:lnTo>
                    <a:lnTo>
                      <a:pt x="68" y="185"/>
                    </a:lnTo>
                    <a:lnTo>
                      <a:pt x="62" y="185"/>
                    </a:lnTo>
                    <a:lnTo>
                      <a:pt x="59" y="190"/>
                    </a:lnTo>
                    <a:lnTo>
                      <a:pt x="60" y="195"/>
                    </a:lnTo>
                    <a:lnTo>
                      <a:pt x="57" y="197"/>
                    </a:lnTo>
                    <a:lnTo>
                      <a:pt x="53" y="193"/>
                    </a:lnTo>
                    <a:lnTo>
                      <a:pt x="52" y="180"/>
                    </a:lnTo>
                    <a:lnTo>
                      <a:pt x="50" y="178"/>
                    </a:lnTo>
                    <a:lnTo>
                      <a:pt x="42" y="177"/>
                    </a:lnTo>
                    <a:lnTo>
                      <a:pt x="39" y="183"/>
                    </a:lnTo>
                    <a:lnTo>
                      <a:pt x="34" y="178"/>
                    </a:lnTo>
                    <a:lnTo>
                      <a:pt x="26" y="159"/>
                    </a:lnTo>
                    <a:lnTo>
                      <a:pt x="26" y="152"/>
                    </a:lnTo>
                    <a:lnTo>
                      <a:pt x="31" y="142"/>
                    </a:lnTo>
                    <a:lnTo>
                      <a:pt x="27" y="146"/>
                    </a:lnTo>
                    <a:lnTo>
                      <a:pt x="25" y="137"/>
                    </a:lnTo>
                    <a:lnTo>
                      <a:pt x="19" y="157"/>
                    </a:lnTo>
                    <a:lnTo>
                      <a:pt x="14" y="158"/>
                    </a:lnTo>
                    <a:lnTo>
                      <a:pt x="11" y="146"/>
                    </a:lnTo>
                    <a:lnTo>
                      <a:pt x="6" y="141"/>
                    </a:lnTo>
                    <a:lnTo>
                      <a:pt x="1" y="123"/>
                    </a:lnTo>
                    <a:lnTo>
                      <a:pt x="0" y="113"/>
                    </a:lnTo>
                    <a:lnTo>
                      <a:pt x="0" y="103"/>
                    </a:lnTo>
                    <a:lnTo>
                      <a:pt x="6" y="103"/>
                    </a:lnTo>
                    <a:lnTo>
                      <a:pt x="11" y="99"/>
                    </a:lnTo>
                    <a:lnTo>
                      <a:pt x="7" y="92"/>
                    </a:lnTo>
                    <a:lnTo>
                      <a:pt x="12" y="89"/>
                    </a:lnTo>
                    <a:lnTo>
                      <a:pt x="23" y="83"/>
                    </a:lnTo>
                    <a:lnTo>
                      <a:pt x="36" y="78"/>
                    </a:lnTo>
                    <a:lnTo>
                      <a:pt x="34" y="73"/>
                    </a:lnTo>
                    <a:lnTo>
                      <a:pt x="26" y="73"/>
                    </a:lnTo>
                    <a:lnTo>
                      <a:pt x="26" y="67"/>
                    </a:lnTo>
                    <a:lnTo>
                      <a:pt x="32" y="56"/>
                    </a:lnTo>
                    <a:lnTo>
                      <a:pt x="32" y="64"/>
                    </a:lnTo>
                    <a:lnTo>
                      <a:pt x="39" y="61"/>
                    </a:lnTo>
                    <a:lnTo>
                      <a:pt x="39" y="50"/>
                    </a:lnTo>
                    <a:lnTo>
                      <a:pt x="31" y="50"/>
                    </a:lnTo>
                    <a:lnTo>
                      <a:pt x="23" y="60"/>
                    </a:lnTo>
                    <a:lnTo>
                      <a:pt x="22" y="50"/>
                    </a:lnTo>
                    <a:lnTo>
                      <a:pt x="28" y="45"/>
                    </a:lnTo>
                    <a:lnTo>
                      <a:pt x="44" y="49"/>
                    </a:lnTo>
                    <a:lnTo>
                      <a:pt x="44" y="43"/>
                    </a:lnTo>
                    <a:lnTo>
                      <a:pt x="41" y="28"/>
                    </a:lnTo>
                    <a:lnTo>
                      <a:pt x="65" y="5"/>
                    </a:lnTo>
                    <a:lnTo>
                      <a:pt x="76" y="2"/>
                    </a:lnTo>
                    <a:lnTo>
                      <a:pt x="84" y="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6" name="任意多边形: 形状 265"/>
              <p:cNvSpPr>
                <a:spLocks noChangeAspect="1"/>
              </p:cNvSpPr>
              <p:nvPr/>
            </p:nvSpPr>
            <p:spPr bwMode="gray">
              <a:xfrm>
                <a:off x="1559" y="1520"/>
                <a:ext cx="77" cy="70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110" y="27"/>
                  </a:cxn>
                  <a:cxn ang="0">
                    <a:pos x="118" y="61"/>
                  </a:cxn>
                  <a:cxn ang="0">
                    <a:pos x="134" y="70"/>
                  </a:cxn>
                  <a:cxn ang="0">
                    <a:pos x="161" y="70"/>
                  </a:cxn>
                  <a:cxn ang="0">
                    <a:pos x="179" y="96"/>
                  </a:cxn>
                  <a:cxn ang="0">
                    <a:pos x="212" y="116"/>
                  </a:cxn>
                  <a:cxn ang="0">
                    <a:pos x="243" y="143"/>
                  </a:cxn>
                  <a:cxn ang="0">
                    <a:pos x="276" y="157"/>
                  </a:cxn>
                  <a:cxn ang="0">
                    <a:pos x="296" y="183"/>
                  </a:cxn>
                  <a:cxn ang="0">
                    <a:pos x="303" y="236"/>
                  </a:cxn>
                  <a:cxn ang="0">
                    <a:pos x="327" y="237"/>
                  </a:cxn>
                  <a:cxn ang="0">
                    <a:pos x="351" y="232"/>
                  </a:cxn>
                  <a:cxn ang="0">
                    <a:pos x="364" y="256"/>
                  </a:cxn>
                  <a:cxn ang="0">
                    <a:pos x="384" y="272"/>
                  </a:cxn>
                  <a:cxn ang="0">
                    <a:pos x="351" y="296"/>
                  </a:cxn>
                  <a:cxn ang="0">
                    <a:pos x="319" y="303"/>
                  </a:cxn>
                  <a:cxn ang="0">
                    <a:pos x="307" y="298"/>
                  </a:cxn>
                  <a:cxn ang="0">
                    <a:pos x="285" y="283"/>
                  </a:cxn>
                  <a:cxn ang="0">
                    <a:pos x="263" y="282"/>
                  </a:cxn>
                  <a:cxn ang="0">
                    <a:pos x="263" y="253"/>
                  </a:cxn>
                  <a:cxn ang="0">
                    <a:pos x="233" y="247"/>
                  </a:cxn>
                  <a:cxn ang="0">
                    <a:pos x="230" y="232"/>
                  </a:cxn>
                  <a:cxn ang="0">
                    <a:pos x="212" y="227"/>
                  </a:cxn>
                  <a:cxn ang="0">
                    <a:pos x="195" y="256"/>
                  </a:cxn>
                  <a:cxn ang="0">
                    <a:pos x="189" y="274"/>
                  </a:cxn>
                  <a:cxn ang="0">
                    <a:pos x="176" y="290"/>
                  </a:cxn>
                  <a:cxn ang="0">
                    <a:pos x="155" y="307"/>
                  </a:cxn>
                  <a:cxn ang="0">
                    <a:pos x="147" y="317"/>
                  </a:cxn>
                  <a:cxn ang="0">
                    <a:pos x="108" y="349"/>
                  </a:cxn>
                  <a:cxn ang="0">
                    <a:pos x="88" y="331"/>
                  </a:cxn>
                  <a:cxn ang="0">
                    <a:pos x="85" y="283"/>
                  </a:cxn>
                  <a:cxn ang="0">
                    <a:pos x="79" y="264"/>
                  </a:cxn>
                  <a:cxn ang="0">
                    <a:pos x="63" y="286"/>
                  </a:cxn>
                  <a:cxn ang="0">
                    <a:pos x="37" y="285"/>
                  </a:cxn>
                  <a:cxn ang="0">
                    <a:pos x="4" y="293"/>
                  </a:cxn>
                  <a:cxn ang="0">
                    <a:pos x="20" y="249"/>
                  </a:cxn>
                  <a:cxn ang="0">
                    <a:pos x="51" y="211"/>
                  </a:cxn>
                  <a:cxn ang="0">
                    <a:pos x="44" y="174"/>
                  </a:cxn>
                  <a:cxn ang="0">
                    <a:pos x="55" y="125"/>
                  </a:cxn>
                  <a:cxn ang="0">
                    <a:pos x="59" y="72"/>
                  </a:cxn>
                  <a:cxn ang="0">
                    <a:pos x="66" y="29"/>
                  </a:cxn>
                </a:cxnLst>
                <a:rect l="0" t="0" r="r" b="b"/>
                <a:pathLst>
                  <a:path w="384" h="349">
                    <a:moveTo>
                      <a:pt x="77" y="14"/>
                    </a:moveTo>
                    <a:lnTo>
                      <a:pt x="86" y="1"/>
                    </a:lnTo>
                    <a:lnTo>
                      <a:pt x="91" y="0"/>
                    </a:lnTo>
                    <a:lnTo>
                      <a:pt x="93" y="11"/>
                    </a:lnTo>
                    <a:lnTo>
                      <a:pt x="106" y="10"/>
                    </a:lnTo>
                    <a:lnTo>
                      <a:pt x="110" y="27"/>
                    </a:lnTo>
                    <a:lnTo>
                      <a:pt x="119" y="38"/>
                    </a:lnTo>
                    <a:lnTo>
                      <a:pt x="114" y="48"/>
                    </a:lnTo>
                    <a:lnTo>
                      <a:pt x="118" y="61"/>
                    </a:lnTo>
                    <a:lnTo>
                      <a:pt x="120" y="81"/>
                    </a:lnTo>
                    <a:lnTo>
                      <a:pt x="129" y="85"/>
                    </a:lnTo>
                    <a:lnTo>
                      <a:pt x="134" y="70"/>
                    </a:lnTo>
                    <a:lnTo>
                      <a:pt x="142" y="57"/>
                    </a:lnTo>
                    <a:lnTo>
                      <a:pt x="150" y="59"/>
                    </a:lnTo>
                    <a:lnTo>
                      <a:pt x="161" y="70"/>
                    </a:lnTo>
                    <a:lnTo>
                      <a:pt x="169" y="72"/>
                    </a:lnTo>
                    <a:lnTo>
                      <a:pt x="168" y="89"/>
                    </a:lnTo>
                    <a:lnTo>
                      <a:pt x="179" y="96"/>
                    </a:lnTo>
                    <a:lnTo>
                      <a:pt x="207" y="100"/>
                    </a:lnTo>
                    <a:lnTo>
                      <a:pt x="209" y="108"/>
                    </a:lnTo>
                    <a:lnTo>
                      <a:pt x="212" y="116"/>
                    </a:lnTo>
                    <a:lnTo>
                      <a:pt x="222" y="127"/>
                    </a:lnTo>
                    <a:lnTo>
                      <a:pt x="233" y="132"/>
                    </a:lnTo>
                    <a:lnTo>
                      <a:pt x="243" y="143"/>
                    </a:lnTo>
                    <a:lnTo>
                      <a:pt x="255" y="151"/>
                    </a:lnTo>
                    <a:lnTo>
                      <a:pt x="265" y="148"/>
                    </a:lnTo>
                    <a:lnTo>
                      <a:pt x="276" y="157"/>
                    </a:lnTo>
                    <a:lnTo>
                      <a:pt x="286" y="161"/>
                    </a:lnTo>
                    <a:lnTo>
                      <a:pt x="290" y="172"/>
                    </a:lnTo>
                    <a:lnTo>
                      <a:pt x="296" y="183"/>
                    </a:lnTo>
                    <a:lnTo>
                      <a:pt x="301" y="213"/>
                    </a:lnTo>
                    <a:lnTo>
                      <a:pt x="307" y="222"/>
                    </a:lnTo>
                    <a:lnTo>
                      <a:pt x="303" y="236"/>
                    </a:lnTo>
                    <a:lnTo>
                      <a:pt x="308" y="239"/>
                    </a:lnTo>
                    <a:lnTo>
                      <a:pt x="319" y="236"/>
                    </a:lnTo>
                    <a:lnTo>
                      <a:pt x="327" y="237"/>
                    </a:lnTo>
                    <a:lnTo>
                      <a:pt x="329" y="240"/>
                    </a:lnTo>
                    <a:lnTo>
                      <a:pt x="343" y="227"/>
                    </a:lnTo>
                    <a:lnTo>
                      <a:pt x="351" y="232"/>
                    </a:lnTo>
                    <a:lnTo>
                      <a:pt x="356" y="240"/>
                    </a:lnTo>
                    <a:lnTo>
                      <a:pt x="362" y="245"/>
                    </a:lnTo>
                    <a:lnTo>
                      <a:pt x="364" y="256"/>
                    </a:lnTo>
                    <a:lnTo>
                      <a:pt x="362" y="260"/>
                    </a:lnTo>
                    <a:lnTo>
                      <a:pt x="383" y="266"/>
                    </a:lnTo>
                    <a:lnTo>
                      <a:pt x="384" y="272"/>
                    </a:lnTo>
                    <a:lnTo>
                      <a:pt x="376" y="274"/>
                    </a:lnTo>
                    <a:lnTo>
                      <a:pt x="360" y="291"/>
                    </a:lnTo>
                    <a:lnTo>
                      <a:pt x="351" y="296"/>
                    </a:lnTo>
                    <a:lnTo>
                      <a:pt x="343" y="307"/>
                    </a:lnTo>
                    <a:lnTo>
                      <a:pt x="335" y="309"/>
                    </a:lnTo>
                    <a:lnTo>
                      <a:pt x="319" y="303"/>
                    </a:lnTo>
                    <a:lnTo>
                      <a:pt x="314" y="298"/>
                    </a:lnTo>
                    <a:lnTo>
                      <a:pt x="313" y="295"/>
                    </a:lnTo>
                    <a:lnTo>
                      <a:pt x="307" y="298"/>
                    </a:lnTo>
                    <a:lnTo>
                      <a:pt x="302" y="288"/>
                    </a:lnTo>
                    <a:lnTo>
                      <a:pt x="293" y="285"/>
                    </a:lnTo>
                    <a:lnTo>
                      <a:pt x="285" y="283"/>
                    </a:lnTo>
                    <a:lnTo>
                      <a:pt x="280" y="280"/>
                    </a:lnTo>
                    <a:lnTo>
                      <a:pt x="275" y="283"/>
                    </a:lnTo>
                    <a:lnTo>
                      <a:pt x="263" y="282"/>
                    </a:lnTo>
                    <a:lnTo>
                      <a:pt x="260" y="275"/>
                    </a:lnTo>
                    <a:lnTo>
                      <a:pt x="265" y="264"/>
                    </a:lnTo>
                    <a:lnTo>
                      <a:pt x="263" y="253"/>
                    </a:lnTo>
                    <a:lnTo>
                      <a:pt x="255" y="249"/>
                    </a:lnTo>
                    <a:lnTo>
                      <a:pt x="236" y="244"/>
                    </a:lnTo>
                    <a:lnTo>
                      <a:pt x="233" y="247"/>
                    </a:lnTo>
                    <a:lnTo>
                      <a:pt x="233" y="249"/>
                    </a:lnTo>
                    <a:lnTo>
                      <a:pt x="225" y="245"/>
                    </a:lnTo>
                    <a:lnTo>
                      <a:pt x="230" y="232"/>
                    </a:lnTo>
                    <a:lnTo>
                      <a:pt x="236" y="226"/>
                    </a:lnTo>
                    <a:lnTo>
                      <a:pt x="233" y="222"/>
                    </a:lnTo>
                    <a:lnTo>
                      <a:pt x="212" y="227"/>
                    </a:lnTo>
                    <a:lnTo>
                      <a:pt x="198" y="233"/>
                    </a:lnTo>
                    <a:lnTo>
                      <a:pt x="198" y="239"/>
                    </a:lnTo>
                    <a:lnTo>
                      <a:pt x="195" y="256"/>
                    </a:lnTo>
                    <a:lnTo>
                      <a:pt x="198" y="263"/>
                    </a:lnTo>
                    <a:lnTo>
                      <a:pt x="196" y="274"/>
                    </a:lnTo>
                    <a:lnTo>
                      <a:pt x="189" y="274"/>
                    </a:lnTo>
                    <a:lnTo>
                      <a:pt x="185" y="281"/>
                    </a:lnTo>
                    <a:lnTo>
                      <a:pt x="178" y="283"/>
                    </a:lnTo>
                    <a:lnTo>
                      <a:pt x="176" y="290"/>
                    </a:lnTo>
                    <a:lnTo>
                      <a:pt x="171" y="296"/>
                    </a:lnTo>
                    <a:lnTo>
                      <a:pt x="162" y="296"/>
                    </a:lnTo>
                    <a:lnTo>
                      <a:pt x="155" y="307"/>
                    </a:lnTo>
                    <a:lnTo>
                      <a:pt x="151" y="315"/>
                    </a:lnTo>
                    <a:lnTo>
                      <a:pt x="147" y="314"/>
                    </a:lnTo>
                    <a:lnTo>
                      <a:pt x="147" y="317"/>
                    </a:lnTo>
                    <a:lnTo>
                      <a:pt x="145" y="325"/>
                    </a:lnTo>
                    <a:lnTo>
                      <a:pt x="137" y="335"/>
                    </a:lnTo>
                    <a:lnTo>
                      <a:pt x="108" y="349"/>
                    </a:lnTo>
                    <a:lnTo>
                      <a:pt x="104" y="345"/>
                    </a:lnTo>
                    <a:lnTo>
                      <a:pt x="97" y="349"/>
                    </a:lnTo>
                    <a:lnTo>
                      <a:pt x="88" y="331"/>
                    </a:lnTo>
                    <a:lnTo>
                      <a:pt x="86" y="309"/>
                    </a:lnTo>
                    <a:lnTo>
                      <a:pt x="87" y="290"/>
                    </a:lnTo>
                    <a:lnTo>
                      <a:pt x="85" y="283"/>
                    </a:lnTo>
                    <a:lnTo>
                      <a:pt x="83" y="269"/>
                    </a:lnTo>
                    <a:lnTo>
                      <a:pt x="82" y="259"/>
                    </a:lnTo>
                    <a:lnTo>
                      <a:pt x="79" y="264"/>
                    </a:lnTo>
                    <a:lnTo>
                      <a:pt x="76" y="281"/>
                    </a:lnTo>
                    <a:lnTo>
                      <a:pt x="69" y="281"/>
                    </a:lnTo>
                    <a:lnTo>
                      <a:pt x="63" y="286"/>
                    </a:lnTo>
                    <a:lnTo>
                      <a:pt x="47" y="286"/>
                    </a:lnTo>
                    <a:lnTo>
                      <a:pt x="43" y="283"/>
                    </a:lnTo>
                    <a:lnTo>
                      <a:pt x="37" y="285"/>
                    </a:lnTo>
                    <a:lnTo>
                      <a:pt x="23" y="295"/>
                    </a:lnTo>
                    <a:lnTo>
                      <a:pt x="8" y="299"/>
                    </a:lnTo>
                    <a:lnTo>
                      <a:pt x="4" y="293"/>
                    </a:lnTo>
                    <a:lnTo>
                      <a:pt x="0" y="283"/>
                    </a:lnTo>
                    <a:lnTo>
                      <a:pt x="12" y="256"/>
                    </a:lnTo>
                    <a:lnTo>
                      <a:pt x="20" y="249"/>
                    </a:lnTo>
                    <a:lnTo>
                      <a:pt x="32" y="245"/>
                    </a:lnTo>
                    <a:lnTo>
                      <a:pt x="51" y="223"/>
                    </a:lnTo>
                    <a:lnTo>
                      <a:pt x="51" y="211"/>
                    </a:lnTo>
                    <a:lnTo>
                      <a:pt x="48" y="206"/>
                    </a:lnTo>
                    <a:lnTo>
                      <a:pt x="47" y="182"/>
                    </a:lnTo>
                    <a:lnTo>
                      <a:pt x="44" y="174"/>
                    </a:lnTo>
                    <a:lnTo>
                      <a:pt x="47" y="158"/>
                    </a:lnTo>
                    <a:lnTo>
                      <a:pt x="53" y="141"/>
                    </a:lnTo>
                    <a:lnTo>
                      <a:pt x="55" y="125"/>
                    </a:lnTo>
                    <a:lnTo>
                      <a:pt x="55" y="121"/>
                    </a:lnTo>
                    <a:lnTo>
                      <a:pt x="58" y="110"/>
                    </a:lnTo>
                    <a:lnTo>
                      <a:pt x="59" y="72"/>
                    </a:lnTo>
                    <a:lnTo>
                      <a:pt x="59" y="60"/>
                    </a:lnTo>
                    <a:lnTo>
                      <a:pt x="63" y="49"/>
                    </a:lnTo>
                    <a:lnTo>
                      <a:pt x="66" y="29"/>
                    </a:lnTo>
                    <a:lnTo>
                      <a:pt x="72" y="19"/>
                    </a:lnTo>
                    <a:lnTo>
                      <a:pt x="77" y="1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7" name="任意多边形: 形状 266"/>
              <p:cNvSpPr>
                <a:spLocks noChangeAspect="1"/>
              </p:cNvSpPr>
              <p:nvPr/>
            </p:nvSpPr>
            <p:spPr bwMode="gray">
              <a:xfrm>
                <a:off x="1668" y="1452"/>
                <a:ext cx="24" cy="32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6" y="0"/>
                  </a:cxn>
                  <a:cxn ang="0">
                    <a:pos x="59" y="5"/>
                  </a:cxn>
                  <a:cxn ang="0">
                    <a:pos x="65" y="11"/>
                  </a:cxn>
                  <a:cxn ang="0">
                    <a:pos x="75" y="3"/>
                  </a:cxn>
                  <a:cxn ang="0">
                    <a:pos x="87" y="5"/>
                  </a:cxn>
                  <a:cxn ang="0">
                    <a:pos x="92" y="17"/>
                  </a:cxn>
                  <a:cxn ang="0">
                    <a:pos x="100" y="19"/>
                  </a:cxn>
                  <a:cxn ang="0">
                    <a:pos x="111" y="17"/>
                  </a:cxn>
                  <a:cxn ang="0">
                    <a:pos x="119" y="33"/>
                  </a:cxn>
                  <a:cxn ang="0">
                    <a:pos x="120" y="49"/>
                  </a:cxn>
                  <a:cxn ang="0">
                    <a:pos x="119" y="74"/>
                  </a:cxn>
                  <a:cxn ang="0">
                    <a:pos x="122" y="97"/>
                  </a:cxn>
                  <a:cxn ang="0">
                    <a:pos x="119" y="119"/>
                  </a:cxn>
                  <a:cxn ang="0">
                    <a:pos x="104" y="139"/>
                  </a:cxn>
                  <a:cxn ang="0">
                    <a:pos x="88" y="151"/>
                  </a:cxn>
                  <a:cxn ang="0">
                    <a:pos x="39" y="161"/>
                  </a:cxn>
                  <a:cxn ang="0">
                    <a:pos x="33" y="158"/>
                  </a:cxn>
                  <a:cxn ang="0">
                    <a:pos x="17" y="153"/>
                  </a:cxn>
                  <a:cxn ang="0">
                    <a:pos x="6" y="132"/>
                  </a:cxn>
                  <a:cxn ang="0">
                    <a:pos x="1" y="110"/>
                  </a:cxn>
                  <a:cxn ang="0">
                    <a:pos x="0" y="90"/>
                  </a:cxn>
                  <a:cxn ang="0">
                    <a:pos x="2" y="72"/>
                  </a:cxn>
                  <a:cxn ang="0">
                    <a:pos x="8" y="62"/>
                  </a:cxn>
                  <a:cxn ang="0">
                    <a:pos x="13" y="46"/>
                  </a:cxn>
                  <a:cxn ang="0">
                    <a:pos x="22" y="27"/>
                  </a:cxn>
                  <a:cxn ang="0">
                    <a:pos x="33" y="13"/>
                  </a:cxn>
                  <a:cxn ang="0">
                    <a:pos x="44" y="10"/>
                  </a:cxn>
                  <a:cxn ang="0">
                    <a:pos x="52" y="4"/>
                  </a:cxn>
                </a:cxnLst>
                <a:rect l="0" t="0" r="r" b="b"/>
                <a:pathLst>
                  <a:path w="122" h="161">
                    <a:moveTo>
                      <a:pt x="52" y="4"/>
                    </a:moveTo>
                    <a:lnTo>
                      <a:pt x="56" y="0"/>
                    </a:lnTo>
                    <a:lnTo>
                      <a:pt x="59" y="5"/>
                    </a:lnTo>
                    <a:lnTo>
                      <a:pt x="65" y="11"/>
                    </a:lnTo>
                    <a:lnTo>
                      <a:pt x="75" y="3"/>
                    </a:lnTo>
                    <a:lnTo>
                      <a:pt x="87" y="5"/>
                    </a:lnTo>
                    <a:lnTo>
                      <a:pt x="92" y="17"/>
                    </a:lnTo>
                    <a:lnTo>
                      <a:pt x="100" y="19"/>
                    </a:lnTo>
                    <a:lnTo>
                      <a:pt x="111" y="17"/>
                    </a:lnTo>
                    <a:lnTo>
                      <a:pt x="119" y="33"/>
                    </a:lnTo>
                    <a:lnTo>
                      <a:pt x="120" y="49"/>
                    </a:lnTo>
                    <a:lnTo>
                      <a:pt x="119" y="74"/>
                    </a:lnTo>
                    <a:lnTo>
                      <a:pt x="122" y="97"/>
                    </a:lnTo>
                    <a:lnTo>
                      <a:pt x="119" y="119"/>
                    </a:lnTo>
                    <a:lnTo>
                      <a:pt x="104" y="139"/>
                    </a:lnTo>
                    <a:lnTo>
                      <a:pt x="88" y="151"/>
                    </a:lnTo>
                    <a:lnTo>
                      <a:pt x="39" y="161"/>
                    </a:lnTo>
                    <a:lnTo>
                      <a:pt x="33" y="158"/>
                    </a:lnTo>
                    <a:lnTo>
                      <a:pt x="17" y="153"/>
                    </a:lnTo>
                    <a:lnTo>
                      <a:pt x="6" y="132"/>
                    </a:lnTo>
                    <a:lnTo>
                      <a:pt x="1" y="110"/>
                    </a:lnTo>
                    <a:lnTo>
                      <a:pt x="0" y="90"/>
                    </a:lnTo>
                    <a:lnTo>
                      <a:pt x="2" y="72"/>
                    </a:lnTo>
                    <a:lnTo>
                      <a:pt x="8" y="62"/>
                    </a:lnTo>
                    <a:lnTo>
                      <a:pt x="13" y="46"/>
                    </a:lnTo>
                    <a:lnTo>
                      <a:pt x="22" y="27"/>
                    </a:lnTo>
                    <a:lnTo>
                      <a:pt x="33" y="13"/>
                    </a:lnTo>
                    <a:lnTo>
                      <a:pt x="44" y="10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8" name="任意多边形: 形状 267"/>
              <p:cNvSpPr>
                <a:spLocks noChangeAspect="1"/>
              </p:cNvSpPr>
              <p:nvPr/>
            </p:nvSpPr>
            <p:spPr bwMode="gray">
              <a:xfrm>
                <a:off x="1628" y="1270"/>
                <a:ext cx="53" cy="38"/>
              </a:xfrm>
              <a:custGeom>
                <a:avLst/>
                <a:gdLst/>
                <a:ahLst/>
                <a:cxnLst>
                  <a:cxn ang="0">
                    <a:pos x="110" y="18"/>
                  </a:cxn>
                  <a:cxn ang="0">
                    <a:pos x="129" y="14"/>
                  </a:cxn>
                  <a:cxn ang="0">
                    <a:pos x="149" y="16"/>
                  </a:cxn>
                  <a:cxn ang="0">
                    <a:pos x="200" y="45"/>
                  </a:cxn>
                  <a:cxn ang="0">
                    <a:pos x="207" y="57"/>
                  </a:cxn>
                  <a:cxn ang="0">
                    <a:pos x="208" y="68"/>
                  </a:cxn>
                  <a:cxn ang="0">
                    <a:pos x="217" y="81"/>
                  </a:cxn>
                  <a:cxn ang="0">
                    <a:pos x="227" y="87"/>
                  </a:cxn>
                  <a:cxn ang="0">
                    <a:pos x="243" y="118"/>
                  </a:cxn>
                  <a:cxn ang="0">
                    <a:pos x="254" y="129"/>
                  </a:cxn>
                  <a:cxn ang="0">
                    <a:pos x="253" y="136"/>
                  </a:cxn>
                  <a:cxn ang="0">
                    <a:pos x="255" y="147"/>
                  </a:cxn>
                  <a:cxn ang="0">
                    <a:pos x="265" y="158"/>
                  </a:cxn>
                  <a:cxn ang="0">
                    <a:pos x="256" y="172"/>
                  </a:cxn>
                  <a:cxn ang="0">
                    <a:pos x="238" y="173"/>
                  </a:cxn>
                  <a:cxn ang="0">
                    <a:pos x="213" y="170"/>
                  </a:cxn>
                  <a:cxn ang="0">
                    <a:pos x="186" y="159"/>
                  </a:cxn>
                  <a:cxn ang="0">
                    <a:pos x="148" y="158"/>
                  </a:cxn>
                  <a:cxn ang="0">
                    <a:pos x="109" y="183"/>
                  </a:cxn>
                  <a:cxn ang="0">
                    <a:pos x="86" y="190"/>
                  </a:cxn>
                  <a:cxn ang="0">
                    <a:pos x="65" y="179"/>
                  </a:cxn>
                  <a:cxn ang="0">
                    <a:pos x="49" y="165"/>
                  </a:cxn>
                  <a:cxn ang="0">
                    <a:pos x="41" y="145"/>
                  </a:cxn>
                  <a:cxn ang="0">
                    <a:pos x="39" y="100"/>
                  </a:cxn>
                  <a:cxn ang="0">
                    <a:pos x="11" y="92"/>
                  </a:cxn>
                  <a:cxn ang="0">
                    <a:pos x="0" y="72"/>
                  </a:cxn>
                  <a:cxn ang="0">
                    <a:pos x="1" y="51"/>
                  </a:cxn>
                  <a:cxn ang="0">
                    <a:pos x="6" y="44"/>
                  </a:cxn>
                  <a:cxn ang="0">
                    <a:pos x="6" y="18"/>
                  </a:cxn>
                  <a:cxn ang="0">
                    <a:pos x="14" y="1"/>
                  </a:cxn>
                  <a:cxn ang="0">
                    <a:pos x="28" y="0"/>
                  </a:cxn>
                  <a:cxn ang="0">
                    <a:pos x="40" y="8"/>
                  </a:cxn>
                  <a:cxn ang="0">
                    <a:pos x="49" y="7"/>
                  </a:cxn>
                  <a:cxn ang="0">
                    <a:pos x="73" y="17"/>
                  </a:cxn>
                  <a:cxn ang="0">
                    <a:pos x="102" y="23"/>
                  </a:cxn>
                  <a:cxn ang="0">
                    <a:pos x="110" y="18"/>
                  </a:cxn>
                </a:cxnLst>
                <a:rect l="0" t="0" r="r" b="b"/>
                <a:pathLst>
                  <a:path w="265" h="190">
                    <a:moveTo>
                      <a:pt x="110" y="18"/>
                    </a:moveTo>
                    <a:lnTo>
                      <a:pt x="129" y="14"/>
                    </a:lnTo>
                    <a:lnTo>
                      <a:pt x="149" y="16"/>
                    </a:lnTo>
                    <a:lnTo>
                      <a:pt x="200" y="45"/>
                    </a:lnTo>
                    <a:lnTo>
                      <a:pt x="207" y="57"/>
                    </a:lnTo>
                    <a:lnTo>
                      <a:pt x="208" y="68"/>
                    </a:lnTo>
                    <a:lnTo>
                      <a:pt x="217" y="81"/>
                    </a:lnTo>
                    <a:lnTo>
                      <a:pt x="227" y="87"/>
                    </a:lnTo>
                    <a:lnTo>
                      <a:pt x="243" y="118"/>
                    </a:lnTo>
                    <a:lnTo>
                      <a:pt x="254" y="129"/>
                    </a:lnTo>
                    <a:lnTo>
                      <a:pt x="253" y="136"/>
                    </a:lnTo>
                    <a:lnTo>
                      <a:pt x="255" y="147"/>
                    </a:lnTo>
                    <a:lnTo>
                      <a:pt x="265" y="158"/>
                    </a:lnTo>
                    <a:lnTo>
                      <a:pt x="256" y="172"/>
                    </a:lnTo>
                    <a:lnTo>
                      <a:pt x="238" y="173"/>
                    </a:lnTo>
                    <a:lnTo>
                      <a:pt x="213" y="170"/>
                    </a:lnTo>
                    <a:lnTo>
                      <a:pt x="186" y="159"/>
                    </a:lnTo>
                    <a:lnTo>
                      <a:pt x="148" y="158"/>
                    </a:lnTo>
                    <a:lnTo>
                      <a:pt x="109" y="183"/>
                    </a:lnTo>
                    <a:lnTo>
                      <a:pt x="86" y="190"/>
                    </a:lnTo>
                    <a:lnTo>
                      <a:pt x="65" y="179"/>
                    </a:lnTo>
                    <a:lnTo>
                      <a:pt x="49" y="165"/>
                    </a:lnTo>
                    <a:lnTo>
                      <a:pt x="41" y="145"/>
                    </a:lnTo>
                    <a:lnTo>
                      <a:pt x="39" y="100"/>
                    </a:lnTo>
                    <a:lnTo>
                      <a:pt x="11" y="92"/>
                    </a:lnTo>
                    <a:lnTo>
                      <a:pt x="0" y="72"/>
                    </a:lnTo>
                    <a:lnTo>
                      <a:pt x="1" y="51"/>
                    </a:lnTo>
                    <a:lnTo>
                      <a:pt x="6" y="44"/>
                    </a:lnTo>
                    <a:lnTo>
                      <a:pt x="6" y="18"/>
                    </a:lnTo>
                    <a:lnTo>
                      <a:pt x="14" y="1"/>
                    </a:lnTo>
                    <a:lnTo>
                      <a:pt x="28" y="0"/>
                    </a:lnTo>
                    <a:lnTo>
                      <a:pt x="40" y="8"/>
                    </a:lnTo>
                    <a:lnTo>
                      <a:pt x="49" y="7"/>
                    </a:lnTo>
                    <a:lnTo>
                      <a:pt x="73" y="17"/>
                    </a:lnTo>
                    <a:lnTo>
                      <a:pt x="102" y="23"/>
                    </a:lnTo>
                    <a:lnTo>
                      <a:pt x="110" y="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9" name="任意多边形: 形状 268"/>
              <p:cNvSpPr>
                <a:spLocks noChangeAspect="1"/>
              </p:cNvSpPr>
              <p:nvPr/>
            </p:nvSpPr>
            <p:spPr bwMode="gray">
              <a:xfrm>
                <a:off x="1527" y="1265"/>
                <a:ext cx="316" cy="356"/>
              </a:xfrm>
              <a:custGeom>
                <a:avLst/>
                <a:gdLst/>
                <a:ahLst/>
                <a:cxnLst>
                  <a:cxn ang="0">
                    <a:pos x="1131" y="1671"/>
                  </a:cxn>
                  <a:cxn ang="0">
                    <a:pos x="1196" y="1735"/>
                  </a:cxn>
                  <a:cxn ang="0">
                    <a:pos x="1317" y="1753"/>
                  </a:cxn>
                  <a:cxn ang="0">
                    <a:pos x="1220" y="1622"/>
                  </a:cxn>
                  <a:cxn ang="0">
                    <a:pos x="1258" y="1612"/>
                  </a:cxn>
                  <a:cxn ang="0">
                    <a:pos x="1376" y="1663"/>
                  </a:cxn>
                  <a:cxn ang="0">
                    <a:pos x="1400" y="1662"/>
                  </a:cxn>
                  <a:cxn ang="0">
                    <a:pos x="1406" y="1612"/>
                  </a:cxn>
                  <a:cxn ang="0">
                    <a:pos x="1383" y="1464"/>
                  </a:cxn>
                  <a:cxn ang="0">
                    <a:pos x="1312" y="1405"/>
                  </a:cxn>
                  <a:cxn ang="0">
                    <a:pos x="1253" y="1334"/>
                  </a:cxn>
                  <a:cxn ang="0">
                    <a:pos x="1242" y="1240"/>
                  </a:cxn>
                  <a:cxn ang="0">
                    <a:pos x="1265" y="1192"/>
                  </a:cxn>
                  <a:cxn ang="0">
                    <a:pos x="1384" y="1340"/>
                  </a:cxn>
                  <a:cxn ang="0">
                    <a:pos x="1470" y="1359"/>
                  </a:cxn>
                  <a:cxn ang="0">
                    <a:pos x="1512" y="1254"/>
                  </a:cxn>
                  <a:cxn ang="0">
                    <a:pos x="1581" y="1182"/>
                  </a:cxn>
                  <a:cxn ang="0">
                    <a:pos x="1471" y="1095"/>
                  </a:cxn>
                  <a:cxn ang="0">
                    <a:pos x="1374" y="1010"/>
                  </a:cxn>
                  <a:cxn ang="0">
                    <a:pos x="1283" y="958"/>
                  </a:cxn>
                  <a:cxn ang="0">
                    <a:pos x="1226" y="870"/>
                  </a:cxn>
                  <a:cxn ang="0">
                    <a:pos x="1248" y="812"/>
                  </a:cxn>
                  <a:cxn ang="0">
                    <a:pos x="1178" y="743"/>
                  </a:cxn>
                  <a:cxn ang="0">
                    <a:pos x="1201" y="661"/>
                  </a:cxn>
                  <a:cxn ang="0">
                    <a:pos x="1190" y="606"/>
                  </a:cxn>
                  <a:cxn ang="0">
                    <a:pos x="1102" y="546"/>
                  </a:cxn>
                  <a:cxn ang="0">
                    <a:pos x="1018" y="500"/>
                  </a:cxn>
                  <a:cxn ang="0">
                    <a:pos x="928" y="454"/>
                  </a:cxn>
                  <a:cxn ang="0">
                    <a:pos x="867" y="385"/>
                  </a:cxn>
                  <a:cxn ang="0">
                    <a:pos x="828" y="289"/>
                  </a:cxn>
                  <a:cxn ang="0">
                    <a:pos x="618" y="285"/>
                  </a:cxn>
                  <a:cxn ang="0">
                    <a:pos x="503" y="357"/>
                  </a:cxn>
                  <a:cxn ang="0">
                    <a:pos x="510" y="176"/>
                  </a:cxn>
                  <a:cxn ang="0">
                    <a:pos x="390" y="33"/>
                  </a:cxn>
                  <a:cxn ang="0">
                    <a:pos x="291" y="94"/>
                  </a:cxn>
                  <a:cxn ang="0">
                    <a:pos x="293" y="177"/>
                  </a:cxn>
                  <a:cxn ang="0">
                    <a:pos x="279" y="274"/>
                  </a:cxn>
                  <a:cxn ang="0">
                    <a:pos x="280" y="406"/>
                  </a:cxn>
                  <a:cxn ang="0">
                    <a:pos x="277" y="485"/>
                  </a:cxn>
                  <a:cxn ang="0">
                    <a:pos x="281" y="460"/>
                  </a:cxn>
                  <a:cxn ang="0">
                    <a:pos x="222" y="102"/>
                  </a:cxn>
                  <a:cxn ang="0">
                    <a:pos x="75" y="101"/>
                  </a:cxn>
                  <a:cxn ang="0">
                    <a:pos x="7" y="274"/>
                  </a:cxn>
                  <a:cxn ang="0">
                    <a:pos x="115" y="476"/>
                  </a:cxn>
                  <a:cxn ang="0">
                    <a:pos x="83" y="602"/>
                  </a:cxn>
                  <a:cxn ang="0">
                    <a:pos x="265" y="682"/>
                  </a:cxn>
                  <a:cxn ang="0">
                    <a:pos x="448" y="709"/>
                  </a:cxn>
                  <a:cxn ang="0">
                    <a:pos x="549" y="682"/>
                  </a:cxn>
                  <a:cxn ang="0">
                    <a:pos x="658" y="638"/>
                  </a:cxn>
                  <a:cxn ang="0">
                    <a:pos x="750" y="759"/>
                  </a:cxn>
                  <a:cxn ang="0">
                    <a:pos x="849" y="829"/>
                  </a:cxn>
                  <a:cxn ang="0">
                    <a:pos x="912" y="949"/>
                  </a:cxn>
                  <a:cxn ang="0">
                    <a:pos x="951" y="1121"/>
                  </a:cxn>
                  <a:cxn ang="0">
                    <a:pos x="908" y="1313"/>
                  </a:cxn>
                  <a:cxn ang="0">
                    <a:pos x="743" y="1348"/>
                  </a:cxn>
                  <a:cxn ang="0">
                    <a:pos x="668" y="1462"/>
                  </a:cxn>
                  <a:cxn ang="0">
                    <a:pos x="780" y="1452"/>
                  </a:cxn>
                  <a:cxn ang="0">
                    <a:pos x="846" y="1419"/>
                  </a:cxn>
                  <a:cxn ang="0">
                    <a:pos x="919" y="1456"/>
                  </a:cxn>
                  <a:cxn ang="0">
                    <a:pos x="968" y="1547"/>
                  </a:cxn>
                  <a:cxn ang="0">
                    <a:pos x="1003" y="1593"/>
                  </a:cxn>
                </a:cxnLst>
                <a:rect l="0" t="0" r="r" b="b"/>
                <a:pathLst>
                  <a:path w="1581" h="1779">
                    <a:moveTo>
                      <a:pt x="1037" y="1646"/>
                    </a:moveTo>
                    <a:lnTo>
                      <a:pt x="1053" y="1650"/>
                    </a:lnTo>
                    <a:lnTo>
                      <a:pt x="1071" y="1657"/>
                    </a:lnTo>
                    <a:lnTo>
                      <a:pt x="1072" y="1665"/>
                    </a:lnTo>
                    <a:lnTo>
                      <a:pt x="1078" y="1665"/>
                    </a:lnTo>
                    <a:lnTo>
                      <a:pt x="1091" y="1673"/>
                    </a:lnTo>
                    <a:lnTo>
                      <a:pt x="1102" y="1667"/>
                    </a:lnTo>
                    <a:lnTo>
                      <a:pt x="1109" y="1654"/>
                    </a:lnTo>
                    <a:lnTo>
                      <a:pt x="1111" y="1659"/>
                    </a:lnTo>
                    <a:lnTo>
                      <a:pt x="1109" y="1672"/>
                    </a:lnTo>
                    <a:lnTo>
                      <a:pt x="1118" y="1677"/>
                    </a:lnTo>
                    <a:lnTo>
                      <a:pt x="1121" y="1668"/>
                    </a:lnTo>
                    <a:lnTo>
                      <a:pt x="1131" y="1671"/>
                    </a:lnTo>
                    <a:lnTo>
                      <a:pt x="1137" y="1667"/>
                    </a:lnTo>
                    <a:lnTo>
                      <a:pt x="1135" y="1678"/>
                    </a:lnTo>
                    <a:lnTo>
                      <a:pt x="1138" y="1688"/>
                    </a:lnTo>
                    <a:lnTo>
                      <a:pt x="1145" y="1688"/>
                    </a:lnTo>
                    <a:lnTo>
                      <a:pt x="1148" y="1693"/>
                    </a:lnTo>
                    <a:lnTo>
                      <a:pt x="1150" y="1703"/>
                    </a:lnTo>
                    <a:lnTo>
                      <a:pt x="1159" y="1716"/>
                    </a:lnTo>
                    <a:lnTo>
                      <a:pt x="1170" y="1720"/>
                    </a:lnTo>
                    <a:lnTo>
                      <a:pt x="1175" y="1708"/>
                    </a:lnTo>
                    <a:lnTo>
                      <a:pt x="1175" y="1720"/>
                    </a:lnTo>
                    <a:lnTo>
                      <a:pt x="1181" y="1722"/>
                    </a:lnTo>
                    <a:lnTo>
                      <a:pt x="1185" y="1730"/>
                    </a:lnTo>
                    <a:lnTo>
                      <a:pt x="1196" y="1735"/>
                    </a:lnTo>
                    <a:lnTo>
                      <a:pt x="1205" y="1732"/>
                    </a:lnTo>
                    <a:lnTo>
                      <a:pt x="1213" y="1740"/>
                    </a:lnTo>
                    <a:lnTo>
                      <a:pt x="1236" y="1741"/>
                    </a:lnTo>
                    <a:lnTo>
                      <a:pt x="1238" y="1748"/>
                    </a:lnTo>
                    <a:lnTo>
                      <a:pt x="1249" y="1758"/>
                    </a:lnTo>
                    <a:lnTo>
                      <a:pt x="1254" y="1759"/>
                    </a:lnTo>
                    <a:lnTo>
                      <a:pt x="1267" y="1758"/>
                    </a:lnTo>
                    <a:lnTo>
                      <a:pt x="1280" y="1751"/>
                    </a:lnTo>
                    <a:lnTo>
                      <a:pt x="1306" y="1779"/>
                    </a:lnTo>
                    <a:lnTo>
                      <a:pt x="1325" y="1776"/>
                    </a:lnTo>
                    <a:lnTo>
                      <a:pt x="1323" y="1768"/>
                    </a:lnTo>
                    <a:lnTo>
                      <a:pt x="1317" y="1759"/>
                    </a:lnTo>
                    <a:lnTo>
                      <a:pt x="1317" y="1753"/>
                    </a:lnTo>
                    <a:lnTo>
                      <a:pt x="1320" y="1747"/>
                    </a:lnTo>
                    <a:lnTo>
                      <a:pt x="1322" y="1735"/>
                    </a:lnTo>
                    <a:lnTo>
                      <a:pt x="1319" y="1726"/>
                    </a:lnTo>
                    <a:lnTo>
                      <a:pt x="1301" y="1705"/>
                    </a:lnTo>
                    <a:lnTo>
                      <a:pt x="1285" y="1692"/>
                    </a:lnTo>
                    <a:lnTo>
                      <a:pt x="1279" y="1683"/>
                    </a:lnTo>
                    <a:lnTo>
                      <a:pt x="1270" y="1679"/>
                    </a:lnTo>
                    <a:lnTo>
                      <a:pt x="1253" y="1665"/>
                    </a:lnTo>
                    <a:lnTo>
                      <a:pt x="1249" y="1652"/>
                    </a:lnTo>
                    <a:lnTo>
                      <a:pt x="1236" y="1645"/>
                    </a:lnTo>
                    <a:lnTo>
                      <a:pt x="1236" y="1633"/>
                    </a:lnTo>
                    <a:lnTo>
                      <a:pt x="1224" y="1635"/>
                    </a:lnTo>
                    <a:lnTo>
                      <a:pt x="1220" y="1622"/>
                    </a:lnTo>
                    <a:lnTo>
                      <a:pt x="1216" y="1619"/>
                    </a:lnTo>
                    <a:lnTo>
                      <a:pt x="1213" y="1622"/>
                    </a:lnTo>
                    <a:lnTo>
                      <a:pt x="1210" y="1618"/>
                    </a:lnTo>
                    <a:lnTo>
                      <a:pt x="1188" y="1587"/>
                    </a:lnTo>
                    <a:lnTo>
                      <a:pt x="1178" y="1577"/>
                    </a:lnTo>
                    <a:lnTo>
                      <a:pt x="1167" y="1557"/>
                    </a:lnTo>
                    <a:lnTo>
                      <a:pt x="1180" y="1552"/>
                    </a:lnTo>
                    <a:lnTo>
                      <a:pt x="1197" y="1565"/>
                    </a:lnTo>
                    <a:lnTo>
                      <a:pt x="1216" y="1587"/>
                    </a:lnTo>
                    <a:lnTo>
                      <a:pt x="1231" y="1590"/>
                    </a:lnTo>
                    <a:lnTo>
                      <a:pt x="1227" y="1579"/>
                    </a:lnTo>
                    <a:lnTo>
                      <a:pt x="1236" y="1576"/>
                    </a:lnTo>
                    <a:lnTo>
                      <a:pt x="1258" y="1612"/>
                    </a:lnTo>
                    <a:lnTo>
                      <a:pt x="1269" y="1618"/>
                    </a:lnTo>
                    <a:lnTo>
                      <a:pt x="1280" y="1619"/>
                    </a:lnTo>
                    <a:lnTo>
                      <a:pt x="1287" y="1641"/>
                    </a:lnTo>
                    <a:lnTo>
                      <a:pt x="1318" y="1641"/>
                    </a:lnTo>
                    <a:lnTo>
                      <a:pt x="1330" y="1657"/>
                    </a:lnTo>
                    <a:lnTo>
                      <a:pt x="1335" y="1649"/>
                    </a:lnTo>
                    <a:lnTo>
                      <a:pt x="1341" y="1654"/>
                    </a:lnTo>
                    <a:lnTo>
                      <a:pt x="1350" y="1657"/>
                    </a:lnTo>
                    <a:lnTo>
                      <a:pt x="1356" y="1649"/>
                    </a:lnTo>
                    <a:lnTo>
                      <a:pt x="1360" y="1651"/>
                    </a:lnTo>
                    <a:lnTo>
                      <a:pt x="1361" y="1657"/>
                    </a:lnTo>
                    <a:lnTo>
                      <a:pt x="1367" y="1668"/>
                    </a:lnTo>
                    <a:lnTo>
                      <a:pt x="1376" y="1663"/>
                    </a:lnTo>
                    <a:lnTo>
                      <a:pt x="1376" y="1670"/>
                    </a:lnTo>
                    <a:lnTo>
                      <a:pt x="1372" y="1679"/>
                    </a:lnTo>
                    <a:lnTo>
                      <a:pt x="1371" y="1684"/>
                    </a:lnTo>
                    <a:lnTo>
                      <a:pt x="1382" y="1690"/>
                    </a:lnTo>
                    <a:lnTo>
                      <a:pt x="1387" y="1700"/>
                    </a:lnTo>
                    <a:lnTo>
                      <a:pt x="1394" y="1698"/>
                    </a:lnTo>
                    <a:lnTo>
                      <a:pt x="1390" y="1690"/>
                    </a:lnTo>
                    <a:lnTo>
                      <a:pt x="1389" y="1683"/>
                    </a:lnTo>
                    <a:lnTo>
                      <a:pt x="1382" y="1666"/>
                    </a:lnTo>
                    <a:lnTo>
                      <a:pt x="1380" y="1659"/>
                    </a:lnTo>
                    <a:lnTo>
                      <a:pt x="1384" y="1651"/>
                    </a:lnTo>
                    <a:lnTo>
                      <a:pt x="1393" y="1654"/>
                    </a:lnTo>
                    <a:lnTo>
                      <a:pt x="1400" y="1662"/>
                    </a:lnTo>
                    <a:lnTo>
                      <a:pt x="1410" y="1665"/>
                    </a:lnTo>
                    <a:lnTo>
                      <a:pt x="1412" y="1657"/>
                    </a:lnTo>
                    <a:lnTo>
                      <a:pt x="1411" y="1651"/>
                    </a:lnTo>
                    <a:lnTo>
                      <a:pt x="1408" y="1649"/>
                    </a:lnTo>
                    <a:lnTo>
                      <a:pt x="1408" y="1645"/>
                    </a:lnTo>
                    <a:lnTo>
                      <a:pt x="1403" y="1643"/>
                    </a:lnTo>
                    <a:lnTo>
                      <a:pt x="1393" y="1644"/>
                    </a:lnTo>
                    <a:lnTo>
                      <a:pt x="1387" y="1625"/>
                    </a:lnTo>
                    <a:lnTo>
                      <a:pt x="1380" y="1613"/>
                    </a:lnTo>
                    <a:lnTo>
                      <a:pt x="1383" y="1606"/>
                    </a:lnTo>
                    <a:lnTo>
                      <a:pt x="1383" y="1589"/>
                    </a:lnTo>
                    <a:lnTo>
                      <a:pt x="1395" y="1598"/>
                    </a:lnTo>
                    <a:lnTo>
                      <a:pt x="1406" y="1612"/>
                    </a:lnTo>
                    <a:lnTo>
                      <a:pt x="1408" y="1607"/>
                    </a:lnTo>
                    <a:lnTo>
                      <a:pt x="1405" y="1593"/>
                    </a:lnTo>
                    <a:lnTo>
                      <a:pt x="1409" y="1589"/>
                    </a:lnTo>
                    <a:lnTo>
                      <a:pt x="1409" y="1570"/>
                    </a:lnTo>
                    <a:lnTo>
                      <a:pt x="1411" y="1560"/>
                    </a:lnTo>
                    <a:lnTo>
                      <a:pt x="1405" y="1547"/>
                    </a:lnTo>
                    <a:lnTo>
                      <a:pt x="1401" y="1520"/>
                    </a:lnTo>
                    <a:lnTo>
                      <a:pt x="1388" y="1518"/>
                    </a:lnTo>
                    <a:lnTo>
                      <a:pt x="1374" y="1511"/>
                    </a:lnTo>
                    <a:lnTo>
                      <a:pt x="1368" y="1505"/>
                    </a:lnTo>
                    <a:lnTo>
                      <a:pt x="1367" y="1485"/>
                    </a:lnTo>
                    <a:lnTo>
                      <a:pt x="1379" y="1482"/>
                    </a:lnTo>
                    <a:lnTo>
                      <a:pt x="1383" y="1464"/>
                    </a:lnTo>
                    <a:lnTo>
                      <a:pt x="1380" y="1450"/>
                    </a:lnTo>
                    <a:lnTo>
                      <a:pt x="1367" y="1453"/>
                    </a:lnTo>
                    <a:lnTo>
                      <a:pt x="1368" y="1445"/>
                    </a:lnTo>
                    <a:lnTo>
                      <a:pt x="1366" y="1436"/>
                    </a:lnTo>
                    <a:lnTo>
                      <a:pt x="1362" y="1434"/>
                    </a:lnTo>
                    <a:lnTo>
                      <a:pt x="1346" y="1447"/>
                    </a:lnTo>
                    <a:lnTo>
                      <a:pt x="1346" y="1425"/>
                    </a:lnTo>
                    <a:lnTo>
                      <a:pt x="1344" y="1414"/>
                    </a:lnTo>
                    <a:lnTo>
                      <a:pt x="1331" y="1413"/>
                    </a:lnTo>
                    <a:lnTo>
                      <a:pt x="1315" y="1426"/>
                    </a:lnTo>
                    <a:lnTo>
                      <a:pt x="1308" y="1420"/>
                    </a:lnTo>
                    <a:lnTo>
                      <a:pt x="1320" y="1404"/>
                    </a:lnTo>
                    <a:lnTo>
                      <a:pt x="1312" y="1405"/>
                    </a:lnTo>
                    <a:lnTo>
                      <a:pt x="1299" y="1402"/>
                    </a:lnTo>
                    <a:lnTo>
                      <a:pt x="1291" y="1404"/>
                    </a:lnTo>
                    <a:lnTo>
                      <a:pt x="1288" y="1421"/>
                    </a:lnTo>
                    <a:lnTo>
                      <a:pt x="1283" y="1402"/>
                    </a:lnTo>
                    <a:lnTo>
                      <a:pt x="1275" y="1388"/>
                    </a:lnTo>
                    <a:lnTo>
                      <a:pt x="1275" y="1382"/>
                    </a:lnTo>
                    <a:lnTo>
                      <a:pt x="1271" y="1371"/>
                    </a:lnTo>
                    <a:lnTo>
                      <a:pt x="1258" y="1367"/>
                    </a:lnTo>
                    <a:lnTo>
                      <a:pt x="1258" y="1363"/>
                    </a:lnTo>
                    <a:lnTo>
                      <a:pt x="1263" y="1354"/>
                    </a:lnTo>
                    <a:lnTo>
                      <a:pt x="1256" y="1347"/>
                    </a:lnTo>
                    <a:lnTo>
                      <a:pt x="1263" y="1344"/>
                    </a:lnTo>
                    <a:lnTo>
                      <a:pt x="1253" y="1334"/>
                    </a:lnTo>
                    <a:lnTo>
                      <a:pt x="1252" y="1326"/>
                    </a:lnTo>
                    <a:lnTo>
                      <a:pt x="1256" y="1316"/>
                    </a:lnTo>
                    <a:lnTo>
                      <a:pt x="1240" y="1311"/>
                    </a:lnTo>
                    <a:lnTo>
                      <a:pt x="1221" y="1321"/>
                    </a:lnTo>
                    <a:lnTo>
                      <a:pt x="1220" y="1316"/>
                    </a:lnTo>
                    <a:lnTo>
                      <a:pt x="1224" y="1299"/>
                    </a:lnTo>
                    <a:lnTo>
                      <a:pt x="1221" y="1280"/>
                    </a:lnTo>
                    <a:lnTo>
                      <a:pt x="1229" y="1278"/>
                    </a:lnTo>
                    <a:lnTo>
                      <a:pt x="1236" y="1280"/>
                    </a:lnTo>
                    <a:lnTo>
                      <a:pt x="1252" y="1272"/>
                    </a:lnTo>
                    <a:lnTo>
                      <a:pt x="1263" y="1272"/>
                    </a:lnTo>
                    <a:lnTo>
                      <a:pt x="1256" y="1254"/>
                    </a:lnTo>
                    <a:lnTo>
                      <a:pt x="1242" y="1240"/>
                    </a:lnTo>
                    <a:lnTo>
                      <a:pt x="1222" y="1236"/>
                    </a:lnTo>
                    <a:lnTo>
                      <a:pt x="1215" y="1230"/>
                    </a:lnTo>
                    <a:lnTo>
                      <a:pt x="1209" y="1211"/>
                    </a:lnTo>
                    <a:lnTo>
                      <a:pt x="1226" y="1213"/>
                    </a:lnTo>
                    <a:lnTo>
                      <a:pt x="1221" y="1203"/>
                    </a:lnTo>
                    <a:lnTo>
                      <a:pt x="1231" y="1202"/>
                    </a:lnTo>
                    <a:lnTo>
                      <a:pt x="1253" y="1224"/>
                    </a:lnTo>
                    <a:lnTo>
                      <a:pt x="1260" y="1224"/>
                    </a:lnTo>
                    <a:lnTo>
                      <a:pt x="1252" y="1204"/>
                    </a:lnTo>
                    <a:lnTo>
                      <a:pt x="1260" y="1205"/>
                    </a:lnTo>
                    <a:lnTo>
                      <a:pt x="1247" y="1192"/>
                    </a:lnTo>
                    <a:lnTo>
                      <a:pt x="1253" y="1183"/>
                    </a:lnTo>
                    <a:lnTo>
                      <a:pt x="1265" y="1192"/>
                    </a:lnTo>
                    <a:lnTo>
                      <a:pt x="1277" y="1194"/>
                    </a:lnTo>
                    <a:lnTo>
                      <a:pt x="1279" y="1211"/>
                    </a:lnTo>
                    <a:lnTo>
                      <a:pt x="1272" y="1220"/>
                    </a:lnTo>
                    <a:lnTo>
                      <a:pt x="1288" y="1224"/>
                    </a:lnTo>
                    <a:lnTo>
                      <a:pt x="1317" y="1245"/>
                    </a:lnTo>
                    <a:lnTo>
                      <a:pt x="1329" y="1251"/>
                    </a:lnTo>
                    <a:lnTo>
                      <a:pt x="1333" y="1272"/>
                    </a:lnTo>
                    <a:lnTo>
                      <a:pt x="1350" y="1272"/>
                    </a:lnTo>
                    <a:lnTo>
                      <a:pt x="1362" y="1265"/>
                    </a:lnTo>
                    <a:lnTo>
                      <a:pt x="1358" y="1283"/>
                    </a:lnTo>
                    <a:lnTo>
                      <a:pt x="1362" y="1306"/>
                    </a:lnTo>
                    <a:lnTo>
                      <a:pt x="1366" y="1315"/>
                    </a:lnTo>
                    <a:lnTo>
                      <a:pt x="1384" y="1340"/>
                    </a:lnTo>
                    <a:lnTo>
                      <a:pt x="1400" y="1332"/>
                    </a:lnTo>
                    <a:lnTo>
                      <a:pt x="1403" y="1343"/>
                    </a:lnTo>
                    <a:lnTo>
                      <a:pt x="1395" y="1359"/>
                    </a:lnTo>
                    <a:lnTo>
                      <a:pt x="1405" y="1375"/>
                    </a:lnTo>
                    <a:lnTo>
                      <a:pt x="1422" y="1365"/>
                    </a:lnTo>
                    <a:lnTo>
                      <a:pt x="1430" y="1388"/>
                    </a:lnTo>
                    <a:lnTo>
                      <a:pt x="1442" y="1380"/>
                    </a:lnTo>
                    <a:lnTo>
                      <a:pt x="1446" y="1392"/>
                    </a:lnTo>
                    <a:lnTo>
                      <a:pt x="1451" y="1403"/>
                    </a:lnTo>
                    <a:lnTo>
                      <a:pt x="1459" y="1409"/>
                    </a:lnTo>
                    <a:lnTo>
                      <a:pt x="1465" y="1386"/>
                    </a:lnTo>
                    <a:lnTo>
                      <a:pt x="1466" y="1374"/>
                    </a:lnTo>
                    <a:lnTo>
                      <a:pt x="1470" y="1359"/>
                    </a:lnTo>
                    <a:lnTo>
                      <a:pt x="1479" y="1358"/>
                    </a:lnTo>
                    <a:lnTo>
                      <a:pt x="1475" y="1339"/>
                    </a:lnTo>
                    <a:lnTo>
                      <a:pt x="1466" y="1311"/>
                    </a:lnTo>
                    <a:lnTo>
                      <a:pt x="1468" y="1297"/>
                    </a:lnTo>
                    <a:lnTo>
                      <a:pt x="1491" y="1320"/>
                    </a:lnTo>
                    <a:lnTo>
                      <a:pt x="1506" y="1321"/>
                    </a:lnTo>
                    <a:lnTo>
                      <a:pt x="1508" y="1310"/>
                    </a:lnTo>
                    <a:lnTo>
                      <a:pt x="1512" y="1299"/>
                    </a:lnTo>
                    <a:lnTo>
                      <a:pt x="1523" y="1294"/>
                    </a:lnTo>
                    <a:lnTo>
                      <a:pt x="1524" y="1269"/>
                    </a:lnTo>
                    <a:lnTo>
                      <a:pt x="1541" y="1263"/>
                    </a:lnTo>
                    <a:lnTo>
                      <a:pt x="1533" y="1251"/>
                    </a:lnTo>
                    <a:lnTo>
                      <a:pt x="1512" y="1254"/>
                    </a:lnTo>
                    <a:lnTo>
                      <a:pt x="1514" y="1241"/>
                    </a:lnTo>
                    <a:lnTo>
                      <a:pt x="1527" y="1242"/>
                    </a:lnTo>
                    <a:lnTo>
                      <a:pt x="1529" y="1229"/>
                    </a:lnTo>
                    <a:lnTo>
                      <a:pt x="1513" y="1224"/>
                    </a:lnTo>
                    <a:lnTo>
                      <a:pt x="1525" y="1218"/>
                    </a:lnTo>
                    <a:lnTo>
                      <a:pt x="1549" y="1232"/>
                    </a:lnTo>
                    <a:lnTo>
                      <a:pt x="1562" y="1232"/>
                    </a:lnTo>
                    <a:lnTo>
                      <a:pt x="1567" y="1224"/>
                    </a:lnTo>
                    <a:lnTo>
                      <a:pt x="1557" y="1211"/>
                    </a:lnTo>
                    <a:lnTo>
                      <a:pt x="1560" y="1207"/>
                    </a:lnTo>
                    <a:lnTo>
                      <a:pt x="1564" y="1197"/>
                    </a:lnTo>
                    <a:lnTo>
                      <a:pt x="1573" y="1193"/>
                    </a:lnTo>
                    <a:lnTo>
                      <a:pt x="1581" y="1182"/>
                    </a:lnTo>
                    <a:lnTo>
                      <a:pt x="1573" y="1165"/>
                    </a:lnTo>
                    <a:lnTo>
                      <a:pt x="1555" y="1144"/>
                    </a:lnTo>
                    <a:lnTo>
                      <a:pt x="1544" y="1139"/>
                    </a:lnTo>
                    <a:lnTo>
                      <a:pt x="1535" y="1132"/>
                    </a:lnTo>
                    <a:lnTo>
                      <a:pt x="1523" y="1134"/>
                    </a:lnTo>
                    <a:lnTo>
                      <a:pt x="1513" y="1130"/>
                    </a:lnTo>
                    <a:lnTo>
                      <a:pt x="1496" y="1132"/>
                    </a:lnTo>
                    <a:lnTo>
                      <a:pt x="1474" y="1144"/>
                    </a:lnTo>
                    <a:lnTo>
                      <a:pt x="1480" y="1112"/>
                    </a:lnTo>
                    <a:lnTo>
                      <a:pt x="1490" y="1100"/>
                    </a:lnTo>
                    <a:lnTo>
                      <a:pt x="1489" y="1089"/>
                    </a:lnTo>
                    <a:lnTo>
                      <a:pt x="1478" y="1087"/>
                    </a:lnTo>
                    <a:lnTo>
                      <a:pt x="1471" y="1095"/>
                    </a:lnTo>
                    <a:lnTo>
                      <a:pt x="1439" y="1100"/>
                    </a:lnTo>
                    <a:lnTo>
                      <a:pt x="1426" y="1098"/>
                    </a:lnTo>
                    <a:lnTo>
                      <a:pt x="1435" y="1091"/>
                    </a:lnTo>
                    <a:lnTo>
                      <a:pt x="1422" y="1087"/>
                    </a:lnTo>
                    <a:lnTo>
                      <a:pt x="1427" y="1081"/>
                    </a:lnTo>
                    <a:lnTo>
                      <a:pt x="1441" y="1080"/>
                    </a:lnTo>
                    <a:lnTo>
                      <a:pt x="1441" y="1070"/>
                    </a:lnTo>
                    <a:lnTo>
                      <a:pt x="1423" y="1035"/>
                    </a:lnTo>
                    <a:lnTo>
                      <a:pt x="1416" y="1022"/>
                    </a:lnTo>
                    <a:lnTo>
                      <a:pt x="1410" y="1017"/>
                    </a:lnTo>
                    <a:lnTo>
                      <a:pt x="1401" y="1011"/>
                    </a:lnTo>
                    <a:lnTo>
                      <a:pt x="1379" y="1016"/>
                    </a:lnTo>
                    <a:lnTo>
                      <a:pt x="1374" y="1010"/>
                    </a:lnTo>
                    <a:lnTo>
                      <a:pt x="1377" y="999"/>
                    </a:lnTo>
                    <a:lnTo>
                      <a:pt x="1382" y="993"/>
                    </a:lnTo>
                    <a:lnTo>
                      <a:pt x="1383" y="979"/>
                    </a:lnTo>
                    <a:lnTo>
                      <a:pt x="1363" y="984"/>
                    </a:lnTo>
                    <a:lnTo>
                      <a:pt x="1342" y="985"/>
                    </a:lnTo>
                    <a:lnTo>
                      <a:pt x="1329" y="1000"/>
                    </a:lnTo>
                    <a:lnTo>
                      <a:pt x="1323" y="989"/>
                    </a:lnTo>
                    <a:lnTo>
                      <a:pt x="1312" y="985"/>
                    </a:lnTo>
                    <a:lnTo>
                      <a:pt x="1314" y="976"/>
                    </a:lnTo>
                    <a:lnTo>
                      <a:pt x="1324" y="968"/>
                    </a:lnTo>
                    <a:lnTo>
                      <a:pt x="1315" y="952"/>
                    </a:lnTo>
                    <a:lnTo>
                      <a:pt x="1297" y="957"/>
                    </a:lnTo>
                    <a:lnTo>
                      <a:pt x="1283" y="958"/>
                    </a:lnTo>
                    <a:lnTo>
                      <a:pt x="1279" y="952"/>
                    </a:lnTo>
                    <a:lnTo>
                      <a:pt x="1285" y="940"/>
                    </a:lnTo>
                    <a:lnTo>
                      <a:pt x="1288" y="929"/>
                    </a:lnTo>
                    <a:lnTo>
                      <a:pt x="1279" y="923"/>
                    </a:lnTo>
                    <a:lnTo>
                      <a:pt x="1252" y="918"/>
                    </a:lnTo>
                    <a:lnTo>
                      <a:pt x="1216" y="908"/>
                    </a:lnTo>
                    <a:lnTo>
                      <a:pt x="1204" y="902"/>
                    </a:lnTo>
                    <a:lnTo>
                      <a:pt x="1199" y="893"/>
                    </a:lnTo>
                    <a:lnTo>
                      <a:pt x="1215" y="893"/>
                    </a:lnTo>
                    <a:lnTo>
                      <a:pt x="1216" y="885"/>
                    </a:lnTo>
                    <a:lnTo>
                      <a:pt x="1233" y="882"/>
                    </a:lnTo>
                    <a:lnTo>
                      <a:pt x="1224" y="875"/>
                    </a:lnTo>
                    <a:lnTo>
                      <a:pt x="1226" y="870"/>
                    </a:lnTo>
                    <a:lnTo>
                      <a:pt x="1209" y="852"/>
                    </a:lnTo>
                    <a:lnTo>
                      <a:pt x="1210" y="842"/>
                    </a:lnTo>
                    <a:lnTo>
                      <a:pt x="1228" y="843"/>
                    </a:lnTo>
                    <a:lnTo>
                      <a:pt x="1231" y="836"/>
                    </a:lnTo>
                    <a:lnTo>
                      <a:pt x="1220" y="826"/>
                    </a:lnTo>
                    <a:lnTo>
                      <a:pt x="1202" y="815"/>
                    </a:lnTo>
                    <a:lnTo>
                      <a:pt x="1188" y="816"/>
                    </a:lnTo>
                    <a:lnTo>
                      <a:pt x="1186" y="807"/>
                    </a:lnTo>
                    <a:lnTo>
                      <a:pt x="1202" y="804"/>
                    </a:lnTo>
                    <a:lnTo>
                      <a:pt x="1207" y="807"/>
                    </a:lnTo>
                    <a:lnTo>
                      <a:pt x="1215" y="804"/>
                    </a:lnTo>
                    <a:lnTo>
                      <a:pt x="1215" y="791"/>
                    </a:lnTo>
                    <a:lnTo>
                      <a:pt x="1248" y="812"/>
                    </a:lnTo>
                    <a:lnTo>
                      <a:pt x="1263" y="812"/>
                    </a:lnTo>
                    <a:lnTo>
                      <a:pt x="1280" y="805"/>
                    </a:lnTo>
                    <a:lnTo>
                      <a:pt x="1295" y="811"/>
                    </a:lnTo>
                    <a:lnTo>
                      <a:pt x="1299" y="802"/>
                    </a:lnTo>
                    <a:lnTo>
                      <a:pt x="1299" y="793"/>
                    </a:lnTo>
                    <a:lnTo>
                      <a:pt x="1286" y="779"/>
                    </a:lnTo>
                    <a:lnTo>
                      <a:pt x="1269" y="768"/>
                    </a:lnTo>
                    <a:lnTo>
                      <a:pt x="1249" y="766"/>
                    </a:lnTo>
                    <a:lnTo>
                      <a:pt x="1228" y="767"/>
                    </a:lnTo>
                    <a:lnTo>
                      <a:pt x="1211" y="757"/>
                    </a:lnTo>
                    <a:lnTo>
                      <a:pt x="1206" y="769"/>
                    </a:lnTo>
                    <a:lnTo>
                      <a:pt x="1191" y="752"/>
                    </a:lnTo>
                    <a:lnTo>
                      <a:pt x="1178" y="743"/>
                    </a:lnTo>
                    <a:lnTo>
                      <a:pt x="1169" y="751"/>
                    </a:lnTo>
                    <a:lnTo>
                      <a:pt x="1180" y="735"/>
                    </a:lnTo>
                    <a:lnTo>
                      <a:pt x="1201" y="736"/>
                    </a:lnTo>
                    <a:lnTo>
                      <a:pt x="1215" y="729"/>
                    </a:lnTo>
                    <a:lnTo>
                      <a:pt x="1222" y="716"/>
                    </a:lnTo>
                    <a:lnTo>
                      <a:pt x="1238" y="713"/>
                    </a:lnTo>
                    <a:lnTo>
                      <a:pt x="1258" y="723"/>
                    </a:lnTo>
                    <a:lnTo>
                      <a:pt x="1267" y="705"/>
                    </a:lnTo>
                    <a:lnTo>
                      <a:pt x="1261" y="691"/>
                    </a:lnTo>
                    <a:lnTo>
                      <a:pt x="1226" y="641"/>
                    </a:lnTo>
                    <a:lnTo>
                      <a:pt x="1207" y="632"/>
                    </a:lnTo>
                    <a:lnTo>
                      <a:pt x="1200" y="646"/>
                    </a:lnTo>
                    <a:lnTo>
                      <a:pt x="1201" y="661"/>
                    </a:lnTo>
                    <a:lnTo>
                      <a:pt x="1185" y="673"/>
                    </a:lnTo>
                    <a:lnTo>
                      <a:pt x="1178" y="688"/>
                    </a:lnTo>
                    <a:lnTo>
                      <a:pt x="1161" y="687"/>
                    </a:lnTo>
                    <a:lnTo>
                      <a:pt x="1178" y="661"/>
                    </a:lnTo>
                    <a:lnTo>
                      <a:pt x="1178" y="649"/>
                    </a:lnTo>
                    <a:lnTo>
                      <a:pt x="1142" y="651"/>
                    </a:lnTo>
                    <a:lnTo>
                      <a:pt x="1130" y="660"/>
                    </a:lnTo>
                    <a:lnTo>
                      <a:pt x="1125" y="653"/>
                    </a:lnTo>
                    <a:lnTo>
                      <a:pt x="1140" y="640"/>
                    </a:lnTo>
                    <a:lnTo>
                      <a:pt x="1169" y="628"/>
                    </a:lnTo>
                    <a:lnTo>
                      <a:pt x="1178" y="606"/>
                    </a:lnTo>
                    <a:lnTo>
                      <a:pt x="1188" y="619"/>
                    </a:lnTo>
                    <a:lnTo>
                      <a:pt x="1190" y="606"/>
                    </a:lnTo>
                    <a:lnTo>
                      <a:pt x="1190" y="585"/>
                    </a:lnTo>
                    <a:lnTo>
                      <a:pt x="1154" y="570"/>
                    </a:lnTo>
                    <a:lnTo>
                      <a:pt x="1143" y="560"/>
                    </a:lnTo>
                    <a:lnTo>
                      <a:pt x="1131" y="557"/>
                    </a:lnTo>
                    <a:lnTo>
                      <a:pt x="1111" y="563"/>
                    </a:lnTo>
                    <a:lnTo>
                      <a:pt x="1099" y="580"/>
                    </a:lnTo>
                    <a:lnTo>
                      <a:pt x="1093" y="585"/>
                    </a:lnTo>
                    <a:lnTo>
                      <a:pt x="1083" y="597"/>
                    </a:lnTo>
                    <a:lnTo>
                      <a:pt x="1083" y="591"/>
                    </a:lnTo>
                    <a:lnTo>
                      <a:pt x="1089" y="575"/>
                    </a:lnTo>
                    <a:lnTo>
                      <a:pt x="1102" y="563"/>
                    </a:lnTo>
                    <a:lnTo>
                      <a:pt x="1110" y="542"/>
                    </a:lnTo>
                    <a:lnTo>
                      <a:pt x="1102" y="546"/>
                    </a:lnTo>
                    <a:lnTo>
                      <a:pt x="1091" y="556"/>
                    </a:lnTo>
                    <a:lnTo>
                      <a:pt x="1076" y="560"/>
                    </a:lnTo>
                    <a:lnTo>
                      <a:pt x="1057" y="575"/>
                    </a:lnTo>
                    <a:lnTo>
                      <a:pt x="1059" y="564"/>
                    </a:lnTo>
                    <a:lnTo>
                      <a:pt x="1066" y="552"/>
                    </a:lnTo>
                    <a:lnTo>
                      <a:pt x="1075" y="528"/>
                    </a:lnTo>
                    <a:lnTo>
                      <a:pt x="1071" y="509"/>
                    </a:lnTo>
                    <a:lnTo>
                      <a:pt x="1060" y="506"/>
                    </a:lnTo>
                    <a:lnTo>
                      <a:pt x="1044" y="520"/>
                    </a:lnTo>
                    <a:lnTo>
                      <a:pt x="1028" y="525"/>
                    </a:lnTo>
                    <a:lnTo>
                      <a:pt x="1021" y="513"/>
                    </a:lnTo>
                    <a:lnTo>
                      <a:pt x="990" y="506"/>
                    </a:lnTo>
                    <a:lnTo>
                      <a:pt x="1018" y="500"/>
                    </a:lnTo>
                    <a:lnTo>
                      <a:pt x="1034" y="501"/>
                    </a:lnTo>
                    <a:lnTo>
                      <a:pt x="1041" y="489"/>
                    </a:lnTo>
                    <a:lnTo>
                      <a:pt x="1048" y="477"/>
                    </a:lnTo>
                    <a:lnTo>
                      <a:pt x="1041" y="455"/>
                    </a:lnTo>
                    <a:lnTo>
                      <a:pt x="1028" y="431"/>
                    </a:lnTo>
                    <a:lnTo>
                      <a:pt x="986" y="412"/>
                    </a:lnTo>
                    <a:lnTo>
                      <a:pt x="968" y="393"/>
                    </a:lnTo>
                    <a:lnTo>
                      <a:pt x="965" y="395"/>
                    </a:lnTo>
                    <a:lnTo>
                      <a:pt x="962" y="412"/>
                    </a:lnTo>
                    <a:lnTo>
                      <a:pt x="949" y="425"/>
                    </a:lnTo>
                    <a:lnTo>
                      <a:pt x="935" y="419"/>
                    </a:lnTo>
                    <a:lnTo>
                      <a:pt x="922" y="423"/>
                    </a:lnTo>
                    <a:lnTo>
                      <a:pt x="928" y="454"/>
                    </a:lnTo>
                    <a:lnTo>
                      <a:pt x="927" y="463"/>
                    </a:lnTo>
                    <a:lnTo>
                      <a:pt x="926" y="455"/>
                    </a:lnTo>
                    <a:lnTo>
                      <a:pt x="914" y="457"/>
                    </a:lnTo>
                    <a:lnTo>
                      <a:pt x="912" y="452"/>
                    </a:lnTo>
                    <a:lnTo>
                      <a:pt x="904" y="443"/>
                    </a:lnTo>
                    <a:lnTo>
                      <a:pt x="906" y="419"/>
                    </a:lnTo>
                    <a:lnTo>
                      <a:pt x="896" y="418"/>
                    </a:lnTo>
                    <a:lnTo>
                      <a:pt x="882" y="438"/>
                    </a:lnTo>
                    <a:lnTo>
                      <a:pt x="895" y="408"/>
                    </a:lnTo>
                    <a:lnTo>
                      <a:pt x="912" y="385"/>
                    </a:lnTo>
                    <a:lnTo>
                      <a:pt x="910" y="379"/>
                    </a:lnTo>
                    <a:lnTo>
                      <a:pt x="883" y="385"/>
                    </a:lnTo>
                    <a:lnTo>
                      <a:pt x="867" y="385"/>
                    </a:lnTo>
                    <a:lnTo>
                      <a:pt x="851" y="406"/>
                    </a:lnTo>
                    <a:lnTo>
                      <a:pt x="844" y="411"/>
                    </a:lnTo>
                    <a:lnTo>
                      <a:pt x="845" y="391"/>
                    </a:lnTo>
                    <a:lnTo>
                      <a:pt x="829" y="401"/>
                    </a:lnTo>
                    <a:lnTo>
                      <a:pt x="846" y="381"/>
                    </a:lnTo>
                    <a:lnTo>
                      <a:pt x="863" y="370"/>
                    </a:lnTo>
                    <a:lnTo>
                      <a:pt x="871" y="357"/>
                    </a:lnTo>
                    <a:lnTo>
                      <a:pt x="867" y="334"/>
                    </a:lnTo>
                    <a:lnTo>
                      <a:pt x="846" y="328"/>
                    </a:lnTo>
                    <a:lnTo>
                      <a:pt x="825" y="328"/>
                    </a:lnTo>
                    <a:lnTo>
                      <a:pt x="819" y="322"/>
                    </a:lnTo>
                    <a:lnTo>
                      <a:pt x="831" y="305"/>
                    </a:lnTo>
                    <a:lnTo>
                      <a:pt x="828" y="289"/>
                    </a:lnTo>
                    <a:lnTo>
                      <a:pt x="818" y="266"/>
                    </a:lnTo>
                    <a:lnTo>
                      <a:pt x="808" y="259"/>
                    </a:lnTo>
                    <a:lnTo>
                      <a:pt x="812" y="250"/>
                    </a:lnTo>
                    <a:lnTo>
                      <a:pt x="791" y="240"/>
                    </a:lnTo>
                    <a:lnTo>
                      <a:pt x="771" y="239"/>
                    </a:lnTo>
                    <a:lnTo>
                      <a:pt x="712" y="209"/>
                    </a:lnTo>
                    <a:lnTo>
                      <a:pt x="685" y="208"/>
                    </a:lnTo>
                    <a:lnTo>
                      <a:pt x="656" y="221"/>
                    </a:lnTo>
                    <a:lnTo>
                      <a:pt x="631" y="245"/>
                    </a:lnTo>
                    <a:lnTo>
                      <a:pt x="630" y="266"/>
                    </a:lnTo>
                    <a:lnTo>
                      <a:pt x="646" y="280"/>
                    </a:lnTo>
                    <a:lnTo>
                      <a:pt x="634" y="285"/>
                    </a:lnTo>
                    <a:lnTo>
                      <a:pt x="618" y="285"/>
                    </a:lnTo>
                    <a:lnTo>
                      <a:pt x="607" y="300"/>
                    </a:lnTo>
                    <a:lnTo>
                      <a:pt x="588" y="274"/>
                    </a:lnTo>
                    <a:lnTo>
                      <a:pt x="575" y="289"/>
                    </a:lnTo>
                    <a:lnTo>
                      <a:pt x="565" y="283"/>
                    </a:lnTo>
                    <a:lnTo>
                      <a:pt x="566" y="267"/>
                    </a:lnTo>
                    <a:lnTo>
                      <a:pt x="562" y="251"/>
                    </a:lnTo>
                    <a:lnTo>
                      <a:pt x="550" y="275"/>
                    </a:lnTo>
                    <a:lnTo>
                      <a:pt x="550" y="283"/>
                    </a:lnTo>
                    <a:lnTo>
                      <a:pt x="545" y="306"/>
                    </a:lnTo>
                    <a:lnTo>
                      <a:pt x="537" y="304"/>
                    </a:lnTo>
                    <a:lnTo>
                      <a:pt x="533" y="322"/>
                    </a:lnTo>
                    <a:lnTo>
                      <a:pt x="519" y="344"/>
                    </a:lnTo>
                    <a:lnTo>
                      <a:pt x="503" y="357"/>
                    </a:lnTo>
                    <a:lnTo>
                      <a:pt x="506" y="347"/>
                    </a:lnTo>
                    <a:lnTo>
                      <a:pt x="498" y="336"/>
                    </a:lnTo>
                    <a:lnTo>
                      <a:pt x="503" y="325"/>
                    </a:lnTo>
                    <a:lnTo>
                      <a:pt x="517" y="328"/>
                    </a:lnTo>
                    <a:lnTo>
                      <a:pt x="519" y="323"/>
                    </a:lnTo>
                    <a:lnTo>
                      <a:pt x="511" y="312"/>
                    </a:lnTo>
                    <a:lnTo>
                      <a:pt x="506" y="312"/>
                    </a:lnTo>
                    <a:lnTo>
                      <a:pt x="512" y="289"/>
                    </a:lnTo>
                    <a:lnTo>
                      <a:pt x="518" y="274"/>
                    </a:lnTo>
                    <a:lnTo>
                      <a:pt x="528" y="230"/>
                    </a:lnTo>
                    <a:lnTo>
                      <a:pt x="534" y="212"/>
                    </a:lnTo>
                    <a:lnTo>
                      <a:pt x="518" y="196"/>
                    </a:lnTo>
                    <a:lnTo>
                      <a:pt x="510" y="176"/>
                    </a:lnTo>
                    <a:lnTo>
                      <a:pt x="508" y="167"/>
                    </a:lnTo>
                    <a:lnTo>
                      <a:pt x="518" y="159"/>
                    </a:lnTo>
                    <a:lnTo>
                      <a:pt x="519" y="148"/>
                    </a:lnTo>
                    <a:lnTo>
                      <a:pt x="512" y="134"/>
                    </a:lnTo>
                    <a:lnTo>
                      <a:pt x="496" y="122"/>
                    </a:lnTo>
                    <a:lnTo>
                      <a:pt x="475" y="115"/>
                    </a:lnTo>
                    <a:lnTo>
                      <a:pt x="489" y="99"/>
                    </a:lnTo>
                    <a:lnTo>
                      <a:pt x="484" y="47"/>
                    </a:lnTo>
                    <a:lnTo>
                      <a:pt x="475" y="33"/>
                    </a:lnTo>
                    <a:lnTo>
                      <a:pt x="470" y="22"/>
                    </a:lnTo>
                    <a:lnTo>
                      <a:pt x="417" y="26"/>
                    </a:lnTo>
                    <a:lnTo>
                      <a:pt x="401" y="25"/>
                    </a:lnTo>
                    <a:lnTo>
                      <a:pt x="390" y="33"/>
                    </a:lnTo>
                    <a:lnTo>
                      <a:pt x="378" y="37"/>
                    </a:lnTo>
                    <a:lnTo>
                      <a:pt x="358" y="49"/>
                    </a:lnTo>
                    <a:lnTo>
                      <a:pt x="339" y="68"/>
                    </a:lnTo>
                    <a:lnTo>
                      <a:pt x="355" y="84"/>
                    </a:lnTo>
                    <a:lnTo>
                      <a:pt x="351" y="103"/>
                    </a:lnTo>
                    <a:lnTo>
                      <a:pt x="347" y="92"/>
                    </a:lnTo>
                    <a:lnTo>
                      <a:pt x="340" y="80"/>
                    </a:lnTo>
                    <a:lnTo>
                      <a:pt x="325" y="73"/>
                    </a:lnTo>
                    <a:lnTo>
                      <a:pt x="307" y="81"/>
                    </a:lnTo>
                    <a:lnTo>
                      <a:pt x="304" y="94"/>
                    </a:lnTo>
                    <a:lnTo>
                      <a:pt x="313" y="118"/>
                    </a:lnTo>
                    <a:lnTo>
                      <a:pt x="303" y="112"/>
                    </a:lnTo>
                    <a:lnTo>
                      <a:pt x="291" y="94"/>
                    </a:lnTo>
                    <a:lnTo>
                      <a:pt x="277" y="97"/>
                    </a:lnTo>
                    <a:lnTo>
                      <a:pt x="272" y="115"/>
                    </a:lnTo>
                    <a:lnTo>
                      <a:pt x="285" y="131"/>
                    </a:lnTo>
                    <a:lnTo>
                      <a:pt x="344" y="153"/>
                    </a:lnTo>
                    <a:lnTo>
                      <a:pt x="341" y="160"/>
                    </a:lnTo>
                    <a:lnTo>
                      <a:pt x="324" y="156"/>
                    </a:lnTo>
                    <a:lnTo>
                      <a:pt x="266" y="138"/>
                    </a:lnTo>
                    <a:lnTo>
                      <a:pt x="264" y="148"/>
                    </a:lnTo>
                    <a:lnTo>
                      <a:pt x="258" y="144"/>
                    </a:lnTo>
                    <a:lnTo>
                      <a:pt x="250" y="148"/>
                    </a:lnTo>
                    <a:lnTo>
                      <a:pt x="261" y="156"/>
                    </a:lnTo>
                    <a:lnTo>
                      <a:pt x="276" y="160"/>
                    </a:lnTo>
                    <a:lnTo>
                      <a:pt x="293" y="177"/>
                    </a:lnTo>
                    <a:lnTo>
                      <a:pt x="312" y="186"/>
                    </a:lnTo>
                    <a:lnTo>
                      <a:pt x="331" y="204"/>
                    </a:lnTo>
                    <a:lnTo>
                      <a:pt x="319" y="207"/>
                    </a:lnTo>
                    <a:lnTo>
                      <a:pt x="280" y="176"/>
                    </a:lnTo>
                    <a:lnTo>
                      <a:pt x="255" y="170"/>
                    </a:lnTo>
                    <a:lnTo>
                      <a:pt x="243" y="171"/>
                    </a:lnTo>
                    <a:lnTo>
                      <a:pt x="238" y="181"/>
                    </a:lnTo>
                    <a:lnTo>
                      <a:pt x="239" y="210"/>
                    </a:lnTo>
                    <a:lnTo>
                      <a:pt x="248" y="237"/>
                    </a:lnTo>
                    <a:lnTo>
                      <a:pt x="243" y="246"/>
                    </a:lnTo>
                    <a:lnTo>
                      <a:pt x="250" y="263"/>
                    </a:lnTo>
                    <a:lnTo>
                      <a:pt x="269" y="274"/>
                    </a:lnTo>
                    <a:lnTo>
                      <a:pt x="279" y="274"/>
                    </a:lnTo>
                    <a:lnTo>
                      <a:pt x="285" y="268"/>
                    </a:lnTo>
                    <a:lnTo>
                      <a:pt x="288" y="273"/>
                    </a:lnTo>
                    <a:lnTo>
                      <a:pt x="282" y="291"/>
                    </a:lnTo>
                    <a:lnTo>
                      <a:pt x="272" y="302"/>
                    </a:lnTo>
                    <a:lnTo>
                      <a:pt x="254" y="299"/>
                    </a:lnTo>
                    <a:lnTo>
                      <a:pt x="249" y="314"/>
                    </a:lnTo>
                    <a:lnTo>
                      <a:pt x="248" y="325"/>
                    </a:lnTo>
                    <a:lnTo>
                      <a:pt x="226" y="343"/>
                    </a:lnTo>
                    <a:lnTo>
                      <a:pt x="229" y="354"/>
                    </a:lnTo>
                    <a:lnTo>
                      <a:pt x="245" y="364"/>
                    </a:lnTo>
                    <a:lnTo>
                      <a:pt x="245" y="381"/>
                    </a:lnTo>
                    <a:lnTo>
                      <a:pt x="259" y="398"/>
                    </a:lnTo>
                    <a:lnTo>
                      <a:pt x="280" y="406"/>
                    </a:lnTo>
                    <a:lnTo>
                      <a:pt x="295" y="406"/>
                    </a:lnTo>
                    <a:lnTo>
                      <a:pt x="298" y="419"/>
                    </a:lnTo>
                    <a:lnTo>
                      <a:pt x="295" y="441"/>
                    </a:lnTo>
                    <a:lnTo>
                      <a:pt x="295" y="447"/>
                    </a:lnTo>
                    <a:lnTo>
                      <a:pt x="290" y="455"/>
                    </a:lnTo>
                    <a:lnTo>
                      <a:pt x="291" y="471"/>
                    </a:lnTo>
                    <a:lnTo>
                      <a:pt x="290" y="485"/>
                    </a:lnTo>
                    <a:lnTo>
                      <a:pt x="288" y="504"/>
                    </a:lnTo>
                    <a:lnTo>
                      <a:pt x="281" y="525"/>
                    </a:lnTo>
                    <a:lnTo>
                      <a:pt x="275" y="519"/>
                    </a:lnTo>
                    <a:lnTo>
                      <a:pt x="277" y="500"/>
                    </a:lnTo>
                    <a:lnTo>
                      <a:pt x="281" y="490"/>
                    </a:lnTo>
                    <a:lnTo>
                      <a:pt x="277" y="485"/>
                    </a:lnTo>
                    <a:lnTo>
                      <a:pt x="271" y="489"/>
                    </a:lnTo>
                    <a:lnTo>
                      <a:pt x="254" y="487"/>
                    </a:lnTo>
                    <a:lnTo>
                      <a:pt x="242" y="490"/>
                    </a:lnTo>
                    <a:lnTo>
                      <a:pt x="227" y="498"/>
                    </a:lnTo>
                    <a:lnTo>
                      <a:pt x="207" y="515"/>
                    </a:lnTo>
                    <a:lnTo>
                      <a:pt x="190" y="513"/>
                    </a:lnTo>
                    <a:lnTo>
                      <a:pt x="215" y="495"/>
                    </a:lnTo>
                    <a:lnTo>
                      <a:pt x="227" y="481"/>
                    </a:lnTo>
                    <a:lnTo>
                      <a:pt x="252" y="476"/>
                    </a:lnTo>
                    <a:lnTo>
                      <a:pt x="256" y="470"/>
                    </a:lnTo>
                    <a:lnTo>
                      <a:pt x="268" y="465"/>
                    </a:lnTo>
                    <a:lnTo>
                      <a:pt x="281" y="467"/>
                    </a:lnTo>
                    <a:lnTo>
                      <a:pt x="281" y="460"/>
                    </a:lnTo>
                    <a:lnTo>
                      <a:pt x="277" y="446"/>
                    </a:lnTo>
                    <a:lnTo>
                      <a:pt x="274" y="438"/>
                    </a:lnTo>
                    <a:lnTo>
                      <a:pt x="255" y="433"/>
                    </a:lnTo>
                    <a:lnTo>
                      <a:pt x="205" y="361"/>
                    </a:lnTo>
                    <a:lnTo>
                      <a:pt x="196" y="334"/>
                    </a:lnTo>
                    <a:lnTo>
                      <a:pt x="198" y="306"/>
                    </a:lnTo>
                    <a:lnTo>
                      <a:pt x="206" y="274"/>
                    </a:lnTo>
                    <a:lnTo>
                      <a:pt x="198" y="252"/>
                    </a:lnTo>
                    <a:lnTo>
                      <a:pt x="185" y="229"/>
                    </a:lnTo>
                    <a:lnTo>
                      <a:pt x="186" y="198"/>
                    </a:lnTo>
                    <a:lnTo>
                      <a:pt x="207" y="155"/>
                    </a:lnTo>
                    <a:lnTo>
                      <a:pt x="211" y="124"/>
                    </a:lnTo>
                    <a:lnTo>
                      <a:pt x="222" y="102"/>
                    </a:lnTo>
                    <a:lnTo>
                      <a:pt x="236" y="88"/>
                    </a:lnTo>
                    <a:lnTo>
                      <a:pt x="247" y="67"/>
                    </a:lnTo>
                    <a:lnTo>
                      <a:pt x="275" y="38"/>
                    </a:lnTo>
                    <a:lnTo>
                      <a:pt x="285" y="25"/>
                    </a:lnTo>
                    <a:lnTo>
                      <a:pt x="285" y="21"/>
                    </a:lnTo>
                    <a:lnTo>
                      <a:pt x="279" y="16"/>
                    </a:lnTo>
                    <a:lnTo>
                      <a:pt x="270" y="8"/>
                    </a:lnTo>
                    <a:lnTo>
                      <a:pt x="206" y="0"/>
                    </a:lnTo>
                    <a:lnTo>
                      <a:pt x="190" y="3"/>
                    </a:lnTo>
                    <a:lnTo>
                      <a:pt x="146" y="20"/>
                    </a:lnTo>
                    <a:lnTo>
                      <a:pt x="114" y="42"/>
                    </a:lnTo>
                    <a:lnTo>
                      <a:pt x="81" y="76"/>
                    </a:lnTo>
                    <a:lnTo>
                      <a:pt x="75" y="101"/>
                    </a:lnTo>
                    <a:lnTo>
                      <a:pt x="61" y="118"/>
                    </a:lnTo>
                    <a:lnTo>
                      <a:pt x="55" y="123"/>
                    </a:lnTo>
                    <a:lnTo>
                      <a:pt x="49" y="134"/>
                    </a:lnTo>
                    <a:lnTo>
                      <a:pt x="44" y="149"/>
                    </a:lnTo>
                    <a:lnTo>
                      <a:pt x="51" y="164"/>
                    </a:lnTo>
                    <a:lnTo>
                      <a:pt x="39" y="172"/>
                    </a:lnTo>
                    <a:lnTo>
                      <a:pt x="38" y="199"/>
                    </a:lnTo>
                    <a:lnTo>
                      <a:pt x="48" y="204"/>
                    </a:lnTo>
                    <a:lnTo>
                      <a:pt x="29" y="204"/>
                    </a:lnTo>
                    <a:lnTo>
                      <a:pt x="24" y="230"/>
                    </a:lnTo>
                    <a:lnTo>
                      <a:pt x="16" y="236"/>
                    </a:lnTo>
                    <a:lnTo>
                      <a:pt x="14" y="261"/>
                    </a:lnTo>
                    <a:lnTo>
                      <a:pt x="7" y="274"/>
                    </a:lnTo>
                    <a:lnTo>
                      <a:pt x="12" y="310"/>
                    </a:lnTo>
                    <a:lnTo>
                      <a:pt x="27" y="310"/>
                    </a:lnTo>
                    <a:lnTo>
                      <a:pt x="17" y="316"/>
                    </a:lnTo>
                    <a:lnTo>
                      <a:pt x="7" y="330"/>
                    </a:lnTo>
                    <a:lnTo>
                      <a:pt x="0" y="347"/>
                    </a:lnTo>
                    <a:lnTo>
                      <a:pt x="7" y="369"/>
                    </a:lnTo>
                    <a:lnTo>
                      <a:pt x="13" y="381"/>
                    </a:lnTo>
                    <a:lnTo>
                      <a:pt x="3" y="401"/>
                    </a:lnTo>
                    <a:lnTo>
                      <a:pt x="3" y="441"/>
                    </a:lnTo>
                    <a:lnTo>
                      <a:pt x="8" y="454"/>
                    </a:lnTo>
                    <a:lnTo>
                      <a:pt x="12" y="460"/>
                    </a:lnTo>
                    <a:lnTo>
                      <a:pt x="62" y="471"/>
                    </a:lnTo>
                    <a:lnTo>
                      <a:pt x="115" y="476"/>
                    </a:lnTo>
                    <a:lnTo>
                      <a:pt x="126" y="490"/>
                    </a:lnTo>
                    <a:lnTo>
                      <a:pt x="145" y="506"/>
                    </a:lnTo>
                    <a:lnTo>
                      <a:pt x="162" y="516"/>
                    </a:lnTo>
                    <a:lnTo>
                      <a:pt x="131" y="528"/>
                    </a:lnTo>
                    <a:lnTo>
                      <a:pt x="107" y="530"/>
                    </a:lnTo>
                    <a:lnTo>
                      <a:pt x="73" y="510"/>
                    </a:lnTo>
                    <a:lnTo>
                      <a:pt x="53" y="509"/>
                    </a:lnTo>
                    <a:lnTo>
                      <a:pt x="37" y="504"/>
                    </a:lnTo>
                    <a:lnTo>
                      <a:pt x="45" y="515"/>
                    </a:lnTo>
                    <a:lnTo>
                      <a:pt x="38" y="532"/>
                    </a:lnTo>
                    <a:lnTo>
                      <a:pt x="48" y="548"/>
                    </a:lnTo>
                    <a:lnTo>
                      <a:pt x="61" y="575"/>
                    </a:lnTo>
                    <a:lnTo>
                      <a:pt x="83" y="602"/>
                    </a:lnTo>
                    <a:lnTo>
                      <a:pt x="118" y="624"/>
                    </a:lnTo>
                    <a:lnTo>
                      <a:pt x="105" y="627"/>
                    </a:lnTo>
                    <a:lnTo>
                      <a:pt x="124" y="634"/>
                    </a:lnTo>
                    <a:lnTo>
                      <a:pt x="126" y="628"/>
                    </a:lnTo>
                    <a:lnTo>
                      <a:pt x="141" y="627"/>
                    </a:lnTo>
                    <a:lnTo>
                      <a:pt x="167" y="632"/>
                    </a:lnTo>
                    <a:lnTo>
                      <a:pt x="186" y="627"/>
                    </a:lnTo>
                    <a:lnTo>
                      <a:pt x="194" y="606"/>
                    </a:lnTo>
                    <a:lnTo>
                      <a:pt x="196" y="635"/>
                    </a:lnTo>
                    <a:lnTo>
                      <a:pt x="209" y="656"/>
                    </a:lnTo>
                    <a:lnTo>
                      <a:pt x="226" y="673"/>
                    </a:lnTo>
                    <a:lnTo>
                      <a:pt x="253" y="682"/>
                    </a:lnTo>
                    <a:lnTo>
                      <a:pt x="265" y="682"/>
                    </a:lnTo>
                    <a:lnTo>
                      <a:pt x="250" y="672"/>
                    </a:lnTo>
                    <a:lnTo>
                      <a:pt x="265" y="670"/>
                    </a:lnTo>
                    <a:lnTo>
                      <a:pt x="292" y="680"/>
                    </a:lnTo>
                    <a:lnTo>
                      <a:pt x="344" y="688"/>
                    </a:lnTo>
                    <a:lnTo>
                      <a:pt x="358" y="696"/>
                    </a:lnTo>
                    <a:lnTo>
                      <a:pt x="360" y="689"/>
                    </a:lnTo>
                    <a:lnTo>
                      <a:pt x="384" y="678"/>
                    </a:lnTo>
                    <a:lnTo>
                      <a:pt x="419" y="702"/>
                    </a:lnTo>
                    <a:lnTo>
                      <a:pt x="435" y="703"/>
                    </a:lnTo>
                    <a:lnTo>
                      <a:pt x="437" y="708"/>
                    </a:lnTo>
                    <a:lnTo>
                      <a:pt x="442" y="700"/>
                    </a:lnTo>
                    <a:lnTo>
                      <a:pt x="441" y="702"/>
                    </a:lnTo>
                    <a:lnTo>
                      <a:pt x="448" y="709"/>
                    </a:lnTo>
                    <a:lnTo>
                      <a:pt x="455" y="693"/>
                    </a:lnTo>
                    <a:lnTo>
                      <a:pt x="469" y="687"/>
                    </a:lnTo>
                    <a:lnTo>
                      <a:pt x="483" y="696"/>
                    </a:lnTo>
                    <a:lnTo>
                      <a:pt x="496" y="718"/>
                    </a:lnTo>
                    <a:lnTo>
                      <a:pt x="506" y="718"/>
                    </a:lnTo>
                    <a:lnTo>
                      <a:pt x="501" y="704"/>
                    </a:lnTo>
                    <a:lnTo>
                      <a:pt x="481" y="680"/>
                    </a:lnTo>
                    <a:lnTo>
                      <a:pt x="462" y="672"/>
                    </a:lnTo>
                    <a:lnTo>
                      <a:pt x="464" y="659"/>
                    </a:lnTo>
                    <a:lnTo>
                      <a:pt x="517" y="676"/>
                    </a:lnTo>
                    <a:lnTo>
                      <a:pt x="530" y="682"/>
                    </a:lnTo>
                    <a:lnTo>
                      <a:pt x="543" y="676"/>
                    </a:lnTo>
                    <a:lnTo>
                      <a:pt x="549" y="682"/>
                    </a:lnTo>
                    <a:lnTo>
                      <a:pt x="556" y="682"/>
                    </a:lnTo>
                    <a:lnTo>
                      <a:pt x="569" y="707"/>
                    </a:lnTo>
                    <a:lnTo>
                      <a:pt x="596" y="698"/>
                    </a:lnTo>
                    <a:lnTo>
                      <a:pt x="618" y="696"/>
                    </a:lnTo>
                    <a:lnTo>
                      <a:pt x="625" y="684"/>
                    </a:lnTo>
                    <a:lnTo>
                      <a:pt x="620" y="659"/>
                    </a:lnTo>
                    <a:lnTo>
                      <a:pt x="605" y="624"/>
                    </a:lnTo>
                    <a:lnTo>
                      <a:pt x="591" y="626"/>
                    </a:lnTo>
                    <a:lnTo>
                      <a:pt x="581" y="618"/>
                    </a:lnTo>
                    <a:lnTo>
                      <a:pt x="593" y="607"/>
                    </a:lnTo>
                    <a:lnTo>
                      <a:pt x="620" y="614"/>
                    </a:lnTo>
                    <a:lnTo>
                      <a:pt x="653" y="649"/>
                    </a:lnTo>
                    <a:lnTo>
                      <a:pt x="658" y="638"/>
                    </a:lnTo>
                    <a:lnTo>
                      <a:pt x="670" y="646"/>
                    </a:lnTo>
                    <a:lnTo>
                      <a:pt x="684" y="643"/>
                    </a:lnTo>
                    <a:lnTo>
                      <a:pt x="685" y="707"/>
                    </a:lnTo>
                    <a:lnTo>
                      <a:pt x="694" y="716"/>
                    </a:lnTo>
                    <a:lnTo>
                      <a:pt x="701" y="700"/>
                    </a:lnTo>
                    <a:lnTo>
                      <a:pt x="711" y="708"/>
                    </a:lnTo>
                    <a:lnTo>
                      <a:pt x="723" y="707"/>
                    </a:lnTo>
                    <a:lnTo>
                      <a:pt x="728" y="714"/>
                    </a:lnTo>
                    <a:lnTo>
                      <a:pt x="727" y="726"/>
                    </a:lnTo>
                    <a:lnTo>
                      <a:pt x="715" y="736"/>
                    </a:lnTo>
                    <a:lnTo>
                      <a:pt x="727" y="737"/>
                    </a:lnTo>
                    <a:lnTo>
                      <a:pt x="738" y="745"/>
                    </a:lnTo>
                    <a:lnTo>
                      <a:pt x="750" y="759"/>
                    </a:lnTo>
                    <a:lnTo>
                      <a:pt x="787" y="793"/>
                    </a:lnTo>
                    <a:lnTo>
                      <a:pt x="792" y="816"/>
                    </a:lnTo>
                    <a:lnTo>
                      <a:pt x="772" y="833"/>
                    </a:lnTo>
                    <a:lnTo>
                      <a:pt x="752" y="828"/>
                    </a:lnTo>
                    <a:lnTo>
                      <a:pt x="737" y="828"/>
                    </a:lnTo>
                    <a:lnTo>
                      <a:pt x="743" y="854"/>
                    </a:lnTo>
                    <a:lnTo>
                      <a:pt x="740" y="887"/>
                    </a:lnTo>
                    <a:lnTo>
                      <a:pt x="761" y="880"/>
                    </a:lnTo>
                    <a:lnTo>
                      <a:pt x="791" y="859"/>
                    </a:lnTo>
                    <a:lnTo>
                      <a:pt x="798" y="843"/>
                    </a:lnTo>
                    <a:lnTo>
                      <a:pt x="812" y="849"/>
                    </a:lnTo>
                    <a:lnTo>
                      <a:pt x="829" y="834"/>
                    </a:lnTo>
                    <a:lnTo>
                      <a:pt x="849" y="829"/>
                    </a:lnTo>
                    <a:lnTo>
                      <a:pt x="868" y="833"/>
                    </a:lnTo>
                    <a:lnTo>
                      <a:pt x="836" y="843"/>
                    </a:lnTo>
                    <a:lnTo>
                      <a:pt x="842" y="848"/>
                    </a:lnTo>
                    <a:lnTo>
                      <a:pt x="835" y="863"/>
                    </a:lnTo>
                    <a:lnTo>
                      <a:pt x="858" y="892"/>
                    </a:lnTo>
                    <a:lnTo>
                      <a:pt x="872" y="906"/>
                    </a:lnTo>
                    <a:lnTo>
                      <a:pt x="878" y="901"/>
                    </a:lnTo>
                    <a:lnTo>
                      <a:pt x="871" y="887"/>
                    </a:lnTo>
                    <a:lnTo>
                      <a:pt x="872" y="877"/>
                    </a:lnTo>
                    <a:lnTo>
                      <a:pt x="892" y="883"/>
                    </a:lnTo>
                    <a:lnTo>
                      <a:pt x="890" y="920"/>
                    </a:lnTo>
                    <a:lnTo>
                      <a:pt x="895" y="936"/>
                    </a:lnTo>
                    <a:lnTo>
                      <a:pt x="912" y="949"/>
                    </a:lnTo>
                    <a:lnTo>
                      <a:pt x="925" y="941"/>
                    </a:lnTo>
                    <a:lnTo>
                      <a:pt x="939" y="963"/>
                    </a:lnTo>
                    <a:lnTo>
                      <a:pt x="942" y="988"/>
                    </a:lnTo>
                    <a:lnTo>
                      <a:pt x="948" y="1004"/>
                    </a:lnTo>
                    <a:lnTo>
                      <a:pt x="955" y="1014"/>
                    </a:lnTo>
                    <a:lnTo>
                      <a:pt x="958" y="1037"/>
                    </a:lnTo>
                    <a:lnTo>
                      <a:pt x="965" y="1049"/>
                    </a:lnTo>
                    <a:lnTo>
                      <a:pt x="967" y="1069"/>
                    </a:lnTo>
                    <a:lnTo>
                      <a:pt x="970" y="1085"/>
                    </a:lnTo>
                    <a:lnTo>
                      <a:pt x="976" y="1089"/>
                    </a:lnTo>
                    <a:lnTo>
                      <a:pt x="971" y="1103"/>
                    </a:lnTo>
                    <a:lnTo>
                      <a:pt x="964" y="1114"/>
                    </a:lnTo>
                    <a:lnTo>
                      <a:pt x="951" y="1121"/>
                    </a:lnTo>
                    <a:lnTo>
                      <a:pt x="942" y="1130"/>
                    </a:lnTo>
                    <a:lnTo>
                      <a:pt x="941" y="1166"/>
                    </a:lnTo>
                    <a:lnTo>
                      <a:pt x="937" y="1170"/>
                    </a:lnTo>
                    <a:lnTo>
                      <a:pt x="924" y="1173"/>
                    </a:lnTo>
                    <a:lnTo>
                      <a:pt x="911" y="1191"/>
                    </a:lnTo>
                    <a:lnTo>
                      <a:pt x="895" y="1204"/>
                    </a:lnTo>
                    <a:lnTo>
                      <a:pt x="882" y="1224"/>
                    </a:lnTo>
                    <a:lnTo>
                      <a:pt x="861" y="1242"/>
                    </a:lnTo>
                    <a:lnTo>
                      <a:pt x="863" y="1254"/>
                    </a:lnTo>
                    <a:lnTo>
                      <a:pt x="877" y="1275"/>
                    </a:lnTo>
                    <a:lnTo>
                      <a:pt x="894" y="1292"/>
                    </a:lnTo>
                    <a:lnTo>
                      <a:pt x="898" y="1310"/>
                    </a:lnTo>
                    <a:lnTo>
                      <a:pt x="908" y="1313"/>
                    </a:lnTo>
                    <a:lnTo>
                      <a:pt x="908" y="1338"/>
                    </a:lnTo>
                    <a:lnTo>
                      <a:pt x="889" y="1328"/>
                    </a:lnTo>
                    <a:lnTo>
                      <a:pt x="888" y="1333"/>
                    </a:lnTo>
                    <a:lnTo>
                      <a:pt x="874" y="1327"/>
                    </a:lnTo>
                    <a:lnTo>
                      <a:pt x="871" y="1334"/>
                    </a:lnTo>
                    <a:lnTo>
                      <a:pt x="862" y="1337"/>
                    </a:lnTo>
                    <a:lnTo>
                      <a:pt x="846" y="1347"/>
                    </a:lnTo>
                    <a:lnTo>
                      <a:pt x="822" y="1347"/>
                    </a:lnTo>
                    <a:lnTo>
                      <a:pt x="820" y="1360"/>
                    </a:lnTo>
                    <a:lnTo>
                      <a:pt x="811" y="1364"/>
                    </a:lnTo>
                    <a:lnTo>
                      <a:pt x="793" y="1354"/>
                    </a:lnTo>
                    <a:lnTo>
                      <a:pt x="765" y="1358"/>
                    </a:lnTo>
                    <a:lnTo>
                      <a:pt x="743" y="1348"/>
                    </a:lnTo>
                    <a:lnTo>
                      <a:pt x="731" y="1348"/>
                    </a:lnTo>
                    <a:lnTo>
                      <a:pt x="718" y="1344"/>
                    </a:lnTo>
                    <a:lnTo>
                      <a:pt x="711" y="1338"/>
                    </a:lnTo>
                    <a:lnTo>
                      <a:pt x="700" y="1339"/>
                    </a:lnTo>
                    <a:lnTo>
                      <a:pt x="707" y="1350"/>
                    </a:lnTo>
                    <a:lnTo>
                      <a:pt x="697" y="1350"/>
                    </a:lnTo>
                    <a:lnTo>
                      <a:pt x="700" y="1374"/>
                    </a:lnTo>
                    <a:lnTo>
                      <a:pt x="688" y="1378"/>
                    </a:lnTo>
                    <a:lnTo>
                      <a:pt x="668" y="1393"/>
                    </a:lnTo>
                    <a:lnTo>
                      <a:pt x="661" y="1408"/>
                    </a:lnTo>
                    <a:lnTo>
                      <a:pt x="658" y="1425"/>
                    </a:lnTo>
                    <a:lnTo>
                      <a:pt x="659" y="1441"/>
                    </a:lnTo>
                    <a:lnTo>
                      <a:pt x="668" y="1462"/>
                    </a:lnTo>
                    <a:lnTo>
                      <a:pt x="680" y="1473"/>
                    </a:lnTo>
                    <a:lnTo>
                      <a:pt x="690" y="1473"/>
                    </a:lnTo>
                    <a:lnTo>
                      <a:pt x="702" y="1488"/>
                    </a:lnTo>
                    <a:lnTo>
                      <a:pt x="710" y="1485"/>
                    </a:lnTo>
                    <a:lnTo>
                      <a:pt x="731" y="1491"/>
                    </a:lnTo>
                    <a:lnTo>
                      <a:pt x="737" y="1496"/>
                    </a:lnTo>
                    <a:lnTo>
                      <a:pt x="739" y="1493"/>
                    </a:lnTo>
                    <a:lnTo>
                      <a:pt x="761" y="1487"/>
                    </a:lnTo>
                    <a:lnTo>
                      <a:pt x="759" y="1478"/>
                    </a:lnTo>
                    <a:lnTo>
                      <a:pt x="776" y="1477"/>
                    </a:lnTo>
                    <a:lnTo>
                      <a:pt x="783" y="1473"/>
                    </a:lnTo>
                    <a:lnTo>
                      <a:pt x="785" y="1463"/>
                    </a:lnTo>
                    <a:lnTo>
                      <a:pt x="780" y="1452"/>
                    </a:lnTo>
                    <a:lnTo>
                      <a:pt x="792" y="1447"/>
                    </a:lnTo>
                    <a:lnTo>
                      <a:pt x="807" y="1447"/>
                    </a:lnTo>
                    <a:lnTo>
                      <a:pt x="812" y="1457"/>
                    </a:lnTo>
                    <a:lnTo>
                      <a:pt x="814" y="1467"/>
                    </a:lnTo>
                    <a:lnTo>
                      <a:pt x="840" y="1468"/>
                    </a:lnTo>
                    <a:lnTo>
                      <a:pt x="849" y="1472"/>
                    </a:lnTo>
                    <a:lnTo>
                      <a:pt x="847" y="1461"/>
                    </a:lnTo>
                    <a:lnTo>
                      <a:pt x="855" y="1453"/>
                    </a:lnTo>
                    <a:lnTo>
                      <a:pt x="857" y="1460"/>
                    </a:lnTo>
                    <a:lnTo>
                      <a:pt x="847" y="1441"/>
                    </a:lnTo>
                    <a:lnTo>
                      <a:pt x="835" y="1436"/>
                    </a:lnTo>
                    <a:lnTo>
                      <a:pt x="834" y="1423"/>
                    </a:lnTo>
                    <a:lnTo>
                      <a:pt x="846" y="1419"/>
                    </a:lnTo>
                    <a:lnTo>
                      <a:pt x="851" y="1413"/>
                    </a:lnTo>
                    <a:lnTo>
                      <a:pt x="851" y="1425"/>
                    </a:lnTo>
                    <a:lnTo>
                      <a:pt x="852" y="1435"/>
                    </a:lnTo>
                    <a:lnTo>
                      <a:pt x="860" y="1426"/>
                    </a:lnTo>
                    <a:lnTo>
                      <a:pt x="862" y="1435"/>
                    </a:lnTo>
                    <a:lnTo>
                      <a:pt x="871" y="1444"/>
                    </a:lnTo>
                    <a:lnTo>
                      <a:pt x="876" y="1439"/>
                    </a:lnTo>
                    <a:lnTo>
                      <a:pt x="885" y="1435"/>
                    </a:lnTo>
                    <a:lnTo>
                      <a:pt x="889" y="1436"/>
                    </a:lnTo>
                    <a:lnTo>
                      <a:pt x="898" y="1450"/>
                    </a:lnTo>
                    <a:lnTo>
                      <a:pt x="906" y="1444"/>
                    </a:lnTo>
                    <a:lnTo>
                      <a:pt x="914" y="1446"/>
                    </a:lnTo>
                    <a:lnTo>
                      <a:pt x="919" y="1456"/>
                    </a:lnTo>
                    <a:lnTo>
                      <a:pt x="916" y="1462"/>
                    </a:lnTo>
                    <a:lnTo>
                      <a:pt x="917" y="1473"/>
                    </a:lnTo>
                    <a:lnTo>
                      <a:pt x="921" y="1485"/>
                    </a:lnTo>
                    <a:lnTo>
                      <a:pt x="927" y="1482"/>
                    </a:lnTo>
                    <a:lnTo>
                      <a:pt x="938" y="1498"/>
                    </a:lnTo>
                    <a:lnTo>
                      <a:pt x="941" y="1507"/>
                    </a:lnTo>
                    <a:lnTo>
                      <a:pt x="939" y="1515"/>
                    </a:lnTo>
                    <a:lnTo>
                      <a:pt x="942" y="1518"/>
                    </a:lnTo>
                    <a:lnTo>
                      <a:pt x="943" y="1528"/>
                    </a:lnTo>
                    <a:lnTo>
                      <a:pt x="951" y="1526"/>
                    </a:lnTo>
                    <a:lnTo>
                      <a:pt x="955" y="1528"/>
                    </a:lnTo>
                    <a:lnTo>
                      <a:pt x="963" y="1544"/>
                    </a:lnTo>
                    <a:lnTo>
                      <a:pt x="968" y="1547"/>
                    </a:lnTo>
                    <a:lnTo>
                      <a:pt x="975" y="1541"/>
                    </a:lnTo>
                    <a:lnTo>
                      <a:pt x="980" y="1543"/>
                    </a:lnTo>
                    <a:lnTo>
                      <a:pt x="980" y="1550"/>
                    </a:lnTo>
                    <a:lnTo>
                      <a:pt x="986" y="1560"/>
                    </a:lnTo>
                    <a:lnTo>
                      <a:pt x="994" y="1563"/>
                    </a:lnTo>
                    <a:lnTo>
                      <a:pt x="995" y="1554"/>
                    </a:lnTo>
                    <a:lnTo>
                      <a:pt x="1001" y="1542"/>
                    </a:lnTo>
                    <a:lnTo>
                      <a:pt x="1012" y="1559"/>
                    </a:lnTo>
                    <a:lnTo>
                      <a:pt x="1018" y="1563"/>
                    </a:lnTo>
                    <a:lnTo>
                      <a:pt x="1022" y="1571"/>
                    </a:lnTo>
                    <a:lnTo>
                      <a:pt x="1033" y="1571"/>
                    </a:lnTo>
                    <a:lnTo>
                      <a:pt x="1019" y="1587"/>
                    </a:lnTo>
                    <a:lnTo>
                      <a:pt x="1003" y="1593"/>
                    </a:lnTo>
                    <a:lnTo>
                      <a:pt x="992" y="1579"/>
                    </a:lnTo>
                    <a:lnTo>
                      <a:pt x="998" y="1595"/>
                    </a:lnTo>
                    <a:lnTo>
                      <a:pt x="1014" y="1628"/>
                    </a:lnTo>
                    <a:lnTo>
                      <a:pt x="1024" y="1630"/>
                    </a:lnTo>
                    <a:lnTo>
                      <a:pt x="1035" y="1643"/>
                    </a:lnTo>
                    <a:lnTo>
                      <a:pt x="1037" y="164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0" name="任意多边形: 形状 269"/>
              <p:cNvSpPr>
                <a:spLocks noChangeAspect="1"/>
              </p:cNvSpPr>
              <p:nvPr/>
            </p:nvSpPr>
            <p:spPr bwMode="gray">
              <a:xfrm>
                <a:off x="969" y="1334"/>
                <a:ext cx="937" cy="648"/>
              </a:xfrm>
              <a:custGeom>
                <a:avLst/>
                <a:gdLst/>
                <a:ahLst/>
                <a:cxnLst>
                  <a:cxn ang="0">
                    <a:pos x="4121" y="2577"/>
                  </a:cxn>
                  <a:cxn ang="0">
                    <a:pos x="3985" y="2718"/>
                  </a:cxn>
                  <a:cxn ang="0">
                    <a:pos x="4193" y="2896"/>
                  </a:cxn>
                  <a:cxn ang="0">
                    <a:pos x="4252" y="3041"/>
                  </a:cxn>
                  <a:cxn ang="0">
                    <a:pos x="4261" y="2980"/>
                  </a:cxn>
                  <a:cxn ang="0">
                    <a:pos x="3928" y="2815"/>
                  </a:cxn>
                  <a:cxn ang="0">
                    <a:pos x="3510" y="3092"/>
                  </a:cxn>
                  <a:cxn ang="0">
                    <a:pos x="3186" y="3206"/>
                  </a:cxn>
                  <a:cxn ang="0">
                    <a:pos x="3305" y="3028"/>
                  </a:cxn>
                  <a:cxn ang="0">
                    <a:pos x="3138" y="2904"/>
                  </a:cxn>
                  <a:cxn ang="0">
                    <a:pos x="2884" y="2730"/>
                  </a:cxn>
                  <a:cxn ang="0">
                    <a:pos x="2558" y="2711"/>
                  </a:cxn>
                  <a:cxn ang="0">
                    <a:pos x="999" y="2670"/>
                  </a:cxn>
                  <a:cxn ang="0">
                    <a:pos x="900" y="2578"/>
                  </a:cxn>
                  <a:cxn ang="0">
                    <a:pos x="745" y="2484"/>
                  </a:cxn>
                  <a:cxn ang="0">
                    <a:pos x="658" y="2308"/>
                  </a:cxn>
                  <a:cxn ang="0">
                    <a:pos x="605" y="2062"/>
                  </a:cxn>
                  <a:cxn ang="0">
                    <a:pos x="257" y="1689"/>
                  </a:cxn>
                  <a:cxn ang="0">
                    <a:pos x="0" y="1022"/>
                  </a:cxn>
                  <a:cxn ang="0">
                    <a:pos x="300" y="501"/>
                  </a:cxn>
                  <a:cxn ang="0">
                    <a:pos x="554" y="316"/>
                  </a:cxn>
                  <a:cxn ang="0">
                    <a:pos x="516" y="434"/>
                  </a:cxn>
                  <a:cxn ang="0">
                    <a:pos x="780" y="376"/>
                  </a:cxn>
                  <a:cxn ang="0">
                    <a:pos x="908" y="308"/>
                  </a:cxn>
                  <a:cxn ang="0">
                    <a:pos x="1229" y="461"/>
                  </a:cxn>
                  <a:cxn ang="0">
                    <a:pos x="1409" y="630"/>
                  </a:cxn>
                  <a:cxn ang="0">
                    <a:pos x="1713" y="655"/>
                  </a:cxn>
                  <a:cxn ang="0">
                    <a:pos x="1850" y="758"/>
                  </a:cxn>
                  <a:cxn ang="0">
                    <a:pos x="1884" y="566"/>
                  </a:cxn>
                  <a:cxn ang="0">
                    <a:pos x="1897" y="496"/>
                  </a:cxn>
                  <a:cxn ang="0">
                    <a:pos x="2137" y="669"/>
                  </a:cxn>
                  <a:cxn ang="0">
                    <a:pos x="2360" y="650"/>
                  </a:cxn>
                  <a:cxn ang="0">
                    <a:pos x="2467" y="619"/>
                  </a:cxn>
                  <a:cxn ang="0">
                    <a:pos x="2592" y="506"/>
                  </a:cxn>
                  <a:cxn ang="0">
                    <a:pos x="2465" y="360"/>
                  </a:cxn>
                  <a:cxn ang="0">
                    <a:pos x="2513" y="2"/>
                  </a:cxn>
                  <a:cxn ang="0">
                    <a:pos x="2671" y="301"/>
                  </a:cxn>
                  <a:cxn ang="0">
                    <a:pos x="2773" y="515"/>
                  </a:cxn>
                  <a:cxn ang="0">
                    <a:pos x="2955" y="732"/>
                  </a:cxn>
                  <a:cxn ang="0">
                    <a:pos x="3048" y="400"/>
                  </a:cxn>
                  <a:cxn ang="0">
                    <a:pos x="3223" y="566"/>
                  </a:cxn>
                  <a:cxn ang="0">
                    <a:pos x="3139" y="886"/>
                  </a:cxn>
                  <a:cxn ang="0">
                    <a:pos x="2869" y="956"/>
                  </a:cxn>
                  <a:cxn ang="0">
                    <a:pos x="2806" y="1170"/>
                  </a:cxn>
                  <a:cxn ang="0">
                    <a:pos x="2662" y="1202"/>
                  </a:cxn>
                  <a:cxn ang="0">
                    <a:pos x="2634" y="1400"/>
                  </a:cxn>
                  <a:cxn ang="0">
                    <a:pos x="2596" y="1772"/>
                  </a:cxn>
                  <a:cxn ang="0">
                    <a:pos x="2978" y="2076"/>
                  </a:cxn>
                  <a:cxn ang="0">
                    <a:pos x="3253" y="2406"/>
                  </a:cxn>
                  <a:cxn ang="0">
                    <a:pos x="3435" y="2410"/>
                  </a:cxn>
                  <a:cxn ang="0">
                    <a:pos x="3543" y="2007"/>
                  </a:cxn>
                  <a:cxn ang="0">
                    <a:pos x="3489" y="1658"/>
                  </a:cxn>
                  <a:cxn ang="0">
                    <a:pos x="3454" y="1379"/>
                  </a:cxn>
                  <a:cxn ang="0">
                    <a:pos x="3782" y="1465"/>
                  </a:cxn>
                  <a:cxn ang="0">
                    <a:pos x="3908" y="1642"/>
                  </a:cxn>
                  <a:cxn ang="0">
                    <a:pos x="3931" y="1765"/>
                  </a:cxn>
                  <a:cxn ang="0">
                    <a:pos x="4124" y="1745"/>
                  </a:cxn>
                  <a:cxn ang="0">
                    <a:pos x="4254" y="1721"/>
                  </a:cxn>
                  <a:cxn ang="0">
                    <a:pos x="4305" y="1837"/>
                  </a:cxn>
                  <a:cxn ang="0">
                    <a:pos x="4379" y="2060"/>
                  </a:cxn>
                  <a:cxn ang="0">
                    <a:pos x="4580" y="2206"/>
                  </a:cxn>
                  <a:cxn ang="0">
                    <a:pos x="4538" y="2229"/>
                  </a:cxn>
                  <a:cxn ang="0">
                    <a:pos x="4668" y="2398"/>
                  </a:cxn>
                </a:cxnLst>
                <a:rect l="0" t="0" r="r" b="b"/>
                <a:pathLst>
                  <a:path w="4686" h="3236">
                    <a:moveTo>
                      <a:pt x="4668" y="2398"/>
                    </a:moveTo>
                    <a:lnTo>
                      <a:pt x="4678" y="2405"/>
                    </a:lnTo>
                    <a:lnTo>
                      <a:pt x="4684" y="2412"/>
                    </a:lnTo>
                    <a:lnTo>
                      <a:pt x="4675" y="2423"/>
                    </a:lnTo>
                    <a:lnTo>
                      <a:pt x="4664" y="2437"/>
                    </a:lnTo>
                    <a:lnTo>
                      <a:pt x="4646" y="2449"/>
                    </a:lnTo>
                    <a:lnTo>
                      <a:pt x="4630" y="2469"/>
                    </a:lnTo>
                    <a:lnTo>
                      <a:pt x="4619" y="2470"/>
                    </a:lnTo>
                    <a:lnTo>
                      <a:pt x="4616" y="2475"/>
                    </a:lnTo>
                    <a:lnTo>
                      <a:pt x="4601" y="2475"/>
                    </a:lnTo>
                    <a:lnTo>
                      <a:pt x="4578" y="2474"/>
                    </a:lnTo>
                    <a:lnTo>
                      <a:pt x="4564" y="2481"/>
                    </a:lnTo>
                    <a:lnTo>
                      <a:pt x="4533" y="2487"/>
                    </a:lnTo>
                    <a:lnTo>
                      <a:pt x="4521" y="2496"/>
                    </a:lnTo>
                    <a:lnTo>
                      <a:pt x="4510" y="2512"/>
                    </a:lnTo>
                    <a:lnTo>
                      <a:pt x="4505" y="2511"/>
                    </a:lnTo>
                    <a:lnTo>
                      <a:pt x="4493" y="2531"/>
                    </a:lnTo>
                    <a:lnTo>
                      <a:pt x="4476" y="2554"/>
                    </a:lnTo>
                    <a:lnTo>
                      <a:pt x="4465" y="2560"/>
                    </a:lnTo>
                    <a:lnTo>
                      <a:pt x="4453" y="2574"/>
                    </a:lnTo>
                    <a:lnTo>
                      <a:pt x="4444" y="2579"/>
                    </a:lnTo>
                    <a:lnTo>
                      <a:pt x="4438" y="2579"/>
                    </a:lnTo>
                    <a:lnTo>
                      <a:pt x="4433" y="2574"/>
                    </a:lnTo>
                    <a:lnTo>
                      <a:pt x="4438" y="2563"/>
                    </a:lnTo>
                    <a:lnTo>
                      <a:pt x="4431" y="2566"/>
                    </a:lnTo>
                    <a:lnTo>
                      <a:pt x="4425" y="2577"/>
                    </a:lnTo>
                    <a:lnTo>
                      <a:pt x="4385" y="2583"/>
                    </a:lnTo>
                    <a:lnTo>
                      <a:pt x="4359" y="2593"/>
                    </a:lnTo>
                    <a:lnTo>
                      <a:pt x="4353" y="2590"/>
                    </a:lnTo>
                    <a:lnTo>
                      <a:pt x="4352" y="2584"/>
                    </a:lnTo>
                    <a:lnTo>
                      <a:pt x="4343" y="2579"/>
                    </a:lnTo>
                    <a:lnTo>
                      <a:pt x="4325" y="2577"/>
                    </a:lnTo>
                    <a:lnTo>
                      <a:pt x="4280" y="2577"/>
                    </a:lnTo>
                    <a:lnTo>
                      <a:pt x="4264" y="2581"/>
                    </a:lnTo>
                    <a:lnTo>
                      <a:pt x="4232" y="2574"/>
                    </a:lnTo>
                    <a:lnTo>
                      <a:pt x="4225" y="2574"/>
                    </a:lnTo>
                    <a:lnTo>
                      <a:pt x="4200" y="2572"/>
                    </a:lnTo>
                    <a:lnTo>
                      <a:pt x="4173" y="2579"/>
                    </a:lnTo>
                    <a:lnTo>
                      <a:pt x="4164" y="2577"/>
                    </a:lnTo>
                    <a:lnTo>
                      <a:pt x="4151" y="2577"/>
                    </a:lnTo>
                    <a:lnTo>
                      <a:pt x="4134" y="2579"/>
                    </a:lnTo>
                    <a:lnTo>
                      <a:pt x="4121" y="2577"/>
                    </a:lnTo>
                    <a:lnTo>
                      <a:pt x="4113" y="2581"/>
                    </a:lnTo>
                    <a:lnTo>
                      <a:pt x="4100" y="2581"/>
                    </a:lnTo>
                    <a:lnTo>
                      <a:pt x="4095" y="2583"/>
                    </a:lnTo>
                    <a:lnTo>
                      <a:pt x="4094" y="2590"/>
                    </a:lnTo>
                    <a:lnTo>
                      <a:pt x="4084" y="2589"/>
                    </a:lnTo>
                    <a:lnTo>
                      <a:pt x="4080" y="2593"/>
                    </a:lnTo>
                    <a:lnTo>
                      <a:pt x="4074" y="2597"/>
                    </a:lnTo>
                    <a:lnTo>
                      <a:pt x="4068" y="2604"/>
                    </a:lnTo>
                    <a:lnTo>
                      <a:pt x="4058" y="2617"/>
                    </a:lnTo>
                    <a:lnTo>
                      <a:pt x="4053" y="2635"/>
                    </a:lnTo>
                    <a:lnTo>
                      <a:pt x="4044" y="2654"/>
                    </a:lnTo>
                    <a:lnTo>
                      <a:pt x="4042" y="2657"/>
                    </a:lnTo>
                    <a:lnTo>
                      <a:pt x="4004" y="2659"/>
                    </a:lnTo>
                    <a:lnTo>
                      <a:pt x="3993" y="2670"/>
                    </a:lnTo>
                    <a:lnTo>
                      <a:pt x="3987" y="2670"/>
                    </a:lnTo>
                    <a:lnTo>
                      <a:pt x="3987" y="2675"/>
                    </a:lnTo>
                    <a:lnTo>
                      <a:pt x="3968" y="2694"/>
                    </a:lnTo>
                    <a:lnTo>
                      <a:pt x="3958" y="2699"/>
                    </a:lnTo>
                    <a:lnTo>
                      <a:pt x="3930" y="2743"/>
                    </a:lnTo>
                    <a:lnTo>
                      <a:pt x="3919" y="2751"/>
                    </a:lnTo>
                    <a:lnTo>
                      <a:pt x="3908" y="2753"/>
                    </a:lnTo>
                    <a:lnTo>
                      <a:pt x="3909" y="2769"/>
                    </a:lnTo>
                    <a:lnTo>
                      <a:pt x="3887" y="2810"/>
                    </a:lnTo>
                    <a:lnTo>
                      <a:pt x="3882" y="2810"/>
                    </a:lnTo>
                    <a:lnTo>
                      <a:pt x="3860" y="2832"/>
                    </a:lnTo>
                    <a:lnTo>
                      <a:pt x="3834" y="2858"/>
                    </a:lnTo>
                    <a:lnTo>
                      <a:pt x="3834" y="2861"/>
                    </a:lnTo>
                    <a:lnTo>
                      <a:pt x="3848" y="2858"/>
                    </a:lnTo>
                    <a:lnTo>
                      <a:pt x="3859" y="2851"/>
                    </a:lnTo>
                    <a:lnTo>
                      <a:pt x="3859" y="2847"/>
                    </a:lnTo>
                    <a:lnTo>
                      <a:pt x="3864" y="2845"/>
                    </a:lnTo>
                    <a:lnTo>
                      <a:pt x="3879" y="2827"/>
                    </a:lnTo>
                    <a:lnTo>
                      <a:pt x="3888" y="2814"/>
                    </a:lnTo>
                    <a:lnTo>
                      <a:pt x="3898" y="2805"/>
                    </a:lnTo>
                    <a:lnTo>
                      <a:pt x="3908" y="2794"/>
                    </a:lnTo>
                    <a:lnTo>
                      <a:pt x="3920" y="2770"/>
                    </a:lnTo>
                    <a:lnTo>
                      <a:pt x="3930" y="2761"/>
                    </a:lnTo>
                    <a:lnTo>
                      <a:pt x="3952" y="2739"/>
                    </a:lnTo>
                    <a:lnTo>
                      <a:pt x="3958" y="2735"/>
                    </a:lnTo>
                    <a:lnTo>
                      <a:pt x="3968" y="2733"/>
                    </a:lnTo>
                    <a:lnTo>
                      <a:pt x="3974" y="2726"/>
                    </a:lnTo>
                    <a:lnTo>
                      <a:pt x="3985" y="2718"/>
                    </a:lnTo>
                    <a:lnTo>
                      <a:pt x="3998" y="2713"/>
                    </a:lnTo>
                    <a:lnTo>
                      <a:pt x="4030" y="2694"/>
                    </a:lnTo>
                    <a:lnTo>
                      <a:pt x="4084" y="2670"/>
                    </a:lnTo>
                    <a:lnTo>
                      <a:pt x="4114" y="2663"/>
                    </a:lnTo>
                    <a:lnTo>
                      <a:pt x="4128" y="2664"/>
                    </a:lnTo>
                    <a:lnTo>
                      <a:pt x="4139" y="2662"/>
                    </a:lnTo>
                    <a:lnTo>
                      <a:pt x="4167" y="2664"/>
                    </a:lnTo>
                    <a:lnTo>
                      <a:pt x="4194" y="2676"/>
                    </a:lnTo>
                    <a:lnTo>
                      <a:pt x="4207" y="2685"/>
                    </a:lnTo>
                    <a:lnTo>
                      <a:pt x="4214" y="2701"/>
                    </a:lnTo>
                    <a:lnTo>
                      <a:pt x="4207" y="2697"/>
                    </a:lnTo>
                    <a:lnTo>
                      <a:pt x="4205" y="2700"/>
                    </a:lnTo>
                    <a:lnTo>
                      <a:pt x="4211" y="2707"/>
                    </a:lnTo>
                    <a:lnTo>
                      <a:pt x="4211" y="2723"/>
                    </a:lnTo>
                    <a:lnTo>
                      <a:pt x="4200" y="2733"/>
                    </a:lnTo>
                    <a:lnTo>
                      <a:pt x="4176" y="2753"/>
                    </a:lnTo>
                    <a:lnTo>
                      <a:pt x="4160" y="2761"/>
                    </a:lnTo>
                    <a:lnTo>
                      <a:pt x="4141" y="2760"/>
                    </a:lnTo>
                    <a:lnTo>
                      <a:pt x="4126" y="2753"/>
                    </a:lnTo>
                    <a:lnTo>
                      <a:pt x="4105" y="2756"/>
                    </a:lnTo>
                    <a:lnTo>
                      <a:pt x="4089" y="2762"/>
                    </a:lnTo>
                    <a:lnTo>
                      <a:pt x="4085" y="2765"/>
                    </a:lnTo>
                    <a:lnTo>
                      <a:pt x="4100" y="2765"/>
                    </a:lnTo>
                    <a:lnTo>
                      <a:pt x="4127" y="2773"/>
                    </a:lnTo>
                    <a:lnTo>
                      <a:pt x="4132" y="2787"/>
                    </a:lnTo>
                    <a:lnTo>
                      <a:pt x="4137" y="2791"/>
                    </a:lnTo>
                    <a:lnTo>
                      <a:pt x="4166" y="2776"/>
                    </a:lnTo>
                    <a:lnTo>
                      <a:pt x="4170" y="2777"/>
                    </a:lnTo>
                    <a:lnTo>
                      <a:pt x="4168" y="2782"/>
                    </a:lnTo>
                    <a:lnTo>
                      <a:pt x="4177" y="2783"/>
                    </a:lnTo>
                    <a:lnTo>
                      <a:pt x="4183" y="2788"/>
                    </a:lnTo>
                    <a:lnTo>
                      <a:pt x="4182" y="2798"/>
                    </a:lnTo>
                    <a:lnTo>
                      <a:pt x="4173" y="2823"/>
                    </a:lnTo>
                    <a:lnTo>
                      <a:pt x="4157" y="2839"/>
                    </a:lnTo>
                    <a:lnTo>
                      <a:pt x="4157" y="2841"/>
                    </a:lnTo>
                    <a:lnTo>
                      <a:pt x="4165" y="2840"/>
                    </a:lnTo>
                    <a:lnTo>
                      <a:pt x="4180" y="2842"/>
                    </a:lnTo>
                    <a:lnTo>
                      <a:pt x="4178" y="2862"/>
                    </a:lnTo>
                    <a:lnTo>
                      <a:pt x="4180" y="2870"/>
                    </a:lnTo>
                    <a:lnTo>
                      <a:pt x="4184" y="2879"/>
                    </a:lnTo>
                    <a:lnTo>
                      <a:pt x="4188" y="2889"/>
                    </a:lnTo>
                    <a:lnTo>
                      <a:pt x="4193" y="2896"/>
                    </a:lnTo>
                    <a:lnTo>
                      <a:pt x="4199" y="2902"/>
                    </a:lnTo>
                    <a:lnTo>
                      <a:pt x="4198" y="2906"/>
                    </a:lnTo>
                    <a:lnTo>
                      <a:pt x="4215" y="2907"/>
                    </a:lnTo>
                    <a:lnTo>
                      <a:pt x="4236" y="2917"/>
                    </a:lnTo>
                    <a:lnTo>
                      <a:pt x="4240" y="2921"/>
                    </a:lnTo>
                    <a:lnTo>
                      <a:pt x="4231" y="2926"/>
                    </a:lnTo>
                    <a:lnTo>
                      <a:pt x="4230" y="2932"/>
                    </a:lnTo>
                    <a:lnTo>
                      <a:pt x="4239" y="2936"/>
                    </a:lnTo>
                    <a:lnTo>
                      <a:pt x="4250" y="2937"/>
                    </a:lnTo>
                    <a:lnTo>
                      <a:pt x="4266" y="2943"/>
                    </a:lnTo>
                    <a:lnTo>
                      <a:pt x="4294" y="2947"/>
                    </a:lnTo>
                    <a:lnTo>
                      <a:pt x="4297" y="2953"/>
                    </a:lnTo>
                    <a:lnTo>
                      <a:pt x="4320" y="2950"/>
                    </a:lnTo>
                    <a:lnTo>
                      <a:pt x="4339" y="2937"/>
                    </a:lnTo>
                    <a:lnTo>
                      <a:pt x="4344" y="2947"/>
                    </a:lnTo>
                    <a:lnTo>
                      <a:pt x="4342" y="2955"/>
                    </a:lnTo>
                    <a:lnTo>
                      <a:pt x="4348" y="2954"/>
                    </a:lnTo>
                    <a:lnTo>
                      <a:pt x="4358" y="2955"/>
                    </a:lnTo>
                    <a:lnTo>
                      <a:pt x="4368" y="2954"/>
                    </a:lnTo>
                    <a:lnTo>
                      <a:pt x="4375" y="2963"/>
                    </a:lnTo>
                    <a:lnTo>
                      <a:pt x="4379" y="2968"/>
                    </a:lnTo>
                    <a:lnTo>
                      <a:pt x="4372" y="2971"/>
                    </a:lnTo>
                    <a:lnTo>
                      <a:pt x="4371" y="2977"/>
                    </a:lnTo>
                    <a:lnTo>
                      <a:pt x="4387" y="2979"/>
                    </a:lnTo>
                    <a:lnTo>
                      <a:pt x="4391" y="2981"/>
                    </a:lnTo>
                    <a:lnTo>
                      <a:pt x="4385" y="2986"/>
                    </a:lnTo>
                    <a:lnTo>
                      <a:pt x="4375" y="2985"/>
                    </a:lnTo>
                    <a:lnTo>
                      <a:pt x="4366" y="2991"/>
                    </a:lnTo>
                    <a:lnTo>
                      <a:pt x="4359" y="2988"/>
                    </a:lnTo>
                    <a:lnTo>
                      <a:pt x="4345" y="2997"/>
                    </a:lnTo>
                    <a:lnTo>
                      <a:pt x="4325" y="3006"/>
                    </a:lnTo>
                    <a:lnTo>
                      <a:pt x="4316" y="3012"/>
                    </a:lnTo>
                    <a:lnTo>
                      <a:pt x="4311" y="3013"/>
                    </a:lnTo>
                    <a:lnTo>
                      <a:pt x="4309" y="3018"/>
                    </a:lnTo>
                    <a:lnTo>
                      <a:pt x="4300" y="3017"/>
                    </a:lnTo>
                    <a:lnTo>
                      <a:pt x="4289" y="3025"/>
                    </a:lnTo>
                    <a:lnTo>
                      <a:pt x="4279" y="3026"/>
                    </a:lnTo>
                    <a:lnTo>
                      <a:pt x="4277" y="3024"/>
                    </a:lnTo>
                    <a:lnTo>
                      <a:pt x="4269" y="3028"/>
                    </a:lnTo>
                    <a:lnTo>
                      <a:pt x="4262" y="3033"/>
                    </a:lnTo>
                    <a:lnTo>
                      <a:pt x="4250" y="3028"/>
                    </a:lnTo>
                    <a:lnTo>
                      <a:pt x="4252" y="3041"/>
                    </a:lnTo>
                    <a:lnTo>
                      <a:pt x="4251" y="3046"/>
                    </a:lnTo>
                    <a:lnTo>
                      <a:pt x="4239" y="3046"/>
                    </a:lnTo>
                    <a:lnTo>
                      <a:pt x="4232" y="3038"/>
                    </a:lnTo>
                    <a:lnTo>
                      <a:pt x="4232" y="3033"/>
                    </a:lnTo>
                    <a:lnTo>
                      <a:pt x="4224" y="3046"/>
                    </a:lnTo>
                    <a:lnTo>
                      <a:pt x="4220" y="3038"/>
                    </a:lnTo>
                    <a:lnTo>
                      <a:pt x="4215" y="3047"/>
                    </a:lnTo>
                    <a:lnTo>
                      <a:pt x="4213" y="3061"/>
                    </a:lnTo>
                    <a:lnTo>
                      <a:pt x="4203" y="3068"/>
                    </a:lnTo>
                    <a:lnTo>
                      <a:pt x="4189" y="3085"/>
                    </a:lnTo>
                    <a:lnTo>
                      <a:pt x="4187" y="3090"/>
                    </a:lnTo>
                    <a:lnTo>
                      <a:pt x="4176" y="3095"/>
                    </a:lnTo>
                    <a:lnTo>
                      <a:pt x="4170" y="3108"/>
                    </a:lnTo>
                    <a:lnTo>
                      <a:pt x="4162" y="3104"/>
                    </a:lnTo>
                    <a:lnTo>
                      <a:pt x="4156" y="3106"/>
                    </a:lnTo>
                    <a:lnTo>
                      <a:pt x="4155" y="3117"/>
                    </a:lnTo>
                    <a:lnTo>
                      <a:pt x="4149" y="3121"/>
                    </a:lnTo>
                    <a:lnTo>
                      <a:pt x="4145" y="3121"/>
                    </a:lnTo>
                    <a:lnTo>
                      <a:pt x="4134" y="3119"/>
                    </a:lnTo>
                    <a:lnTo>
                      <a:pt x="4129" y="3105"/>
                    </a:lnTo>
                    <a:lnTo>
                      <a:pt x="4124" y="3098"/>
                    </a:lnTo>
                    <a:lnTo>
                      <a:pt x="4116" y="3098"/>
                    </a:lnTo>
                    <a:lnTo>
                      <a:pt x="4111" y="3083"/>
                    </a:lnTo>
                    <a:lnTo>
                      <a:pt x="4110" y="3068"/>
                    </a:lnTo>
                    <a:lnTo>
                      <a:pt x="4112" y="3056"/>
                    </a:lnTo>
                    <a:lnTo>
                      <a:pt x="4124" y="3038"/>
                    </a:lnTo>
                    <a:lnTo>
                      <a:pt x="4119" y="3044"/>
                    </a:lnTo>
                    <a:lnTo>
                      <a:pt x="4108" y="3050"/>
                    </a:lnTo>
                    <a:lnTo>
                      <a:pt x="4111" y="3042"/>
                    </a:lnTo>
                    <a:lnTo>
                      <a:pt x="4127" y="3030"/>
                    </a:lnTo>
                    <a:lnTo>
                      <a:pt x="4133" y="3031"/>
                    </a:lnTo>
                    <a:lnTo>
                      <a:pt x="4143" y="3026"/>
                    </a:lnTo>
                    <a:lnTo>
                      <a:pt x="4143" y="3020"/>
                    </a:lnTo>
                    <a:lnTo>
                      <a:pt x="4166" y="3004"/>
                    </a:lnTo>
                    <a:lnTo>
                      <a:pt x="4189" y="2990"/>
                    </a:lnTo>
                    <a:lnTo>
                      <a:pt x="4203" y="2982"/>
                    </a:lnTo>
                    <a:lnTo>
                      <a:pt x="4207" y="2987"/>
                    </a:lnTo>
                    <a:lnTo>
                      <a:pt x="4209" y="2995"/>
                    </a:lnTo>
                    <a:lnTo>
                      <a:pt x="4218" y="2999"/>
                    </a:lnTo>
                    <a:lnTo>
                      <a:pt x="4227" y="2988"/>
                    </a:lnTo>
                    <a:lnTo>
                      <a:pt x="4237" y="2983"/>
                    </a:lnTo>
                    <a:lnTo>
                      <a:pt x="4261" y="2980"/>
                    </a:lnTo>
                    <a:lnTo>
                      <a:pt x="4262" y="2975"/>
                    </a:lnTo>
                    <a:lnTo>
                      <a:pt x="4247" y="2974"/>
                    </a:lnTo>
                    <a:lnTo>
                      <a:pt x="4232" y="2977"/>
                    </a:lnTo>
                    <a:lnTo>
                      <a:pt x="4207" y="2972"/>
                    </a:lnTo>
                    <a:lnTo>
                      <a:pt x="4194" y="2979"/>
                    </a:lnTo>
                    <a:lnTo>
                      <a:pt x="4183" y="2980"/>
                    </a:lnTo>
                    <a:lnTo>
                      <a:pt x="4182" y="2968"/>
                    </a:lnTo>
                    <a:lnTo>
                      <a:pt x="4196" y="2958"/>
                    </a:lnTo>
                    <a:lnTo>
                      <a:pt x="4207" y="2943"/>
                    </a:lnTo>
                    <a:lnTo>
                      <a:pt x="4199" y="2943"/>
                    </a:lnTo>
                    <a:lnTo>
                      <a:pt x="4197" y="2936"/>
                    </a:lnTo>
                    <a:lnTo>
                      <a:pt x="4187" y="2953"/>
                    </a:lnTo>
                    <a:lnTo>
                      <a:pt x="4176" y="2955"/>
                    </a:lnTo>
                    <a:lnTo>
                      <a:pt x="4144" y="2980"/>
                    </a:lnTo>
                    <a:lnTo>
                      <a:pt x="4134" y="2985"/>
                    </a:lnTo>
                    <a:lnTo>
                      <a:pt x="4124" y="2986"/>
                    </a:lnTo>
                    <a:lnTo>
                      <a:pt x="4116" y="2985"/>
                    </a:lnTo>
                    <a:lnTo>
                      <a:pt x="4110" y="2991"/>
                    </a:lnTo>
                    <a:lnTo>
                      <a:pt x="4101" y="2996"/>
                    </a:lnTo>
                    <a:lnTo>
                      <a:pt x="4079" y="2999"/>
                    </a:lnTo>
                    <a:lnTo>
                      <a:pt x="4074" y="2998"/>
                    </a:lnTo>
                    <a:lnTo>
                      <a:pt x="4068" y="2995"/>
                    </a:lnTo>
                    <a:lnTo>
                      <a:pt x="4058" y="2992"/>
                    </a:lnTo>
                    <a:lnTo>
                      <a:pt x="4057" y="2996"/>
                    </a:lnTo>
                    <a:lnTo>
                      <a:pt x="4052" y="2996"/>
                    </a:lnTo>
                    <a:lnTo>
                      <a:pt x="4043" y="2995"/>
                    </a:lnTo>
                    <a:lnTo>
                      <a:pt x="4035" y="2988"/>
                    </a:lnTo>
                    <a:lnTo>
                      <a:pt x="4032" y="2983"/>
                    </a:lnTo>
                    <a:lnTo>
                      <a:pt x="4031" y="2979"/>
                    </a:lnTo>
                    <a:lnTo>
                      <a:pt x="4031" y="2963"/>
                    </a:lnTo>
                    <a:lnTo>
                      <a:pt x="4016" y="2955"/>
                    </a:lnTo>
                    <a:lnTo>
                      <a:pt x="4016" y="2899"/>
                    </a:lnTo>
                    <a:lnTo>
                      <a:pt x="4016" y="2848"/>
                    </a:lnTo>
                    <a:lnTo>
                      <a:pt x="3990" y="2823"/>
                    </a:lnTo>
                    <a:lnTo>
                      <a:pt x="3983" y="2823"/>
                    </a:lnTo>
                    <a:lnTo>
                      <a:pt x="3976" y="2834"/>
                    </a:lnTo>
                    <a:lnTo>
                      <a:pt x="3958" y="2837"/>
                    </a:lnTo>
                    <a:lnTo>
                      <a:pt x="3946" y="2832"/>
                    </a:lnTo>
                    <a:lnTo>
                      <a:pt x="3944" y="2829"/>
                    </a:lnTo>
                    <a:lnTo>
                      <a:pt x="3941" y="2823"/>
                    </a:lnTo>
                    <a:lnTo>
                      <a:pt x="3934" y="2816"/>
                    </a:lnTo>
                    <a:lnTo>
                      <a:pt x="3928" y="2815"/>
                    </a:lnTo>
                    <a:lnTo>
                      <a:pt x="3922" y="2819"/>
                    </a:lnTo>
                    <a:lnTo>
                      <a:pt x="3895" y="2864"/>
                    </a:lnTo>
                    <a:lnTo>
                      <a:pt x="3891" y="2888"/>
                    </a:lnTo>
                    <a:lnTo>
                      <a:pt x="3885" y="2900"/>
                    </a:lnTo>
                    <a:lnTo>
                      <a:pt x="3884" y="2906"/>
                    </a:lnTo>
                    <a:lnTo>
                      <a:pt x="3879" y="2915"/>
                    </a:lnTo>
                    <a:lnTo>
                      <a:pt x="3876" y="2922"/>
                    </a:lnTo>
                    <a:lnTo>
                      <a:pt x="3872" y="2958"/>
                    </a:lnTo>
                    <a:lnTo>
                      <a:pt x="3871" y="2960"/>
                    </a:lnTo>
                    <a:lnTo>
                      <a:pt x="3864" y="2965"/>
                    </a:lnTo>
                    <a:lnTo>
                      <a:pt x="3861" y="2970"/>
                    </a:lnTo>
                    <a:lnTo>
                      <a:pt x="3860" y="2975"/>
                    </a:lnTo>
                    <a:lnTo>
                      <a:pt x="3861" y="2981"/>
                    </a:lnTo>
                    <a:lnTo>
                      <a:pt x="3861" y="2983"/>
                    </a:lnTo>
                    <a:lnTo>
                      <a:pt x="3854" y="2980"/>
                    </a:lnTo>
                    <a:lnTo>
                      <a:pt x="3853" y="2981"/>
                    </a:lnTo>
                    <a:lnTo>
                      <a:pt x="3853" y="2987"/>
                    </a:lnTo>
                    <a:lnTo>
                      <a:pt x="3842" y="2983"/>
                    </a:lnTo>
                    <a:lnTo>
                      <a:pt x="3833" y="2986"/>
                    </a:lnTo>
                    <a:lnTo>
                      <a:pt x="3831" y="2988"/>
                    </a:lnTo>
                    <a:lnTo>
                      <a:pt x="3818" y="2990"/>
                    </a:lnTo>
                    <a:lnTo>
                      <a:pt x="3815" y="2993"/>
                    </a:lnTo>
                    <a:lnTo>
                      <a:pt x="3809" y="3009"/>
                    </a:lnTo>
                    <a:lnTo>
                      <a:pt x="3807" y="3009"/>
                    </a:lnTo>
                    <a:lnTo>
                      <a:pt x="3709" y="3009"/>
                    </a:lnTo>
                    <a:lnTo>
                      <a:pt x="3634" y="3009"/>
                    </a:lnTo>
                    <a:lnTo>
                      <a:pt x="3619" y="3009"/>
                    </a:lnTo>
                    <a:lnTo>
                      <a:pt x="3603" y="3024"/>
                    </a:lnTo>
                    <a:lnTo>
                      <a:pt x="3584" y="3035"/>
                    </a:lnTo>
                    <a:lnTo>
                      <a:pt x="3581" y="3040"/>
                    </a:lnTo>
                    <a:lnTo>
                      <a:pt x="3580" y="3041"/>
                    </a:lnTo>
                    <a:lnTo>
                      <a:pt x="3567" y="3056"/>
                    </a:lnTo>
                    <a:lnTo>
                      <a:pt x="3554" y="3058"/>
                    </a:lnTo>
                    <a:lnTo>
                      <a:pt x="3524" y="3072"/>
                    </a:lnTo>
                    <a:lnTo>
                      <a:pt x="3514" y="3078"/>
                    </a:lnTo>
                    <a:lnTo>
                      <a:pt x="3511" y="3071"/>
                    </a:lnTo>
                    <a:lnTo>
                      <a:pt x="3508" y="3071"/>
                    </a:lnTo>
                    <a:lnTo>
                      <a:pt x="3499" y="3072"/>
                    </a:lnTo>
                    <a:lnTo>
                      <a:pt x="3498" y="3076"/>
                    </a:lnTo>
                    <a:lnTo>
                      <a:pt x="3503" y="3076"/>
                    </a:lnTo>
                    <a:lnTo>
                      <a:pt x="3509" y="3087"/>
                    </a:lnTo>
                    <a:lnTo>
                      <a:pt x="3510" y="3092"/>
                    </a:lnTo>
                    <a:lnTo>
                      <a:pt x="3501" y="3093"/>
                    </a:lnTo>
                    <a:lnTo>
                      <a:pt x="3497" y="3089"/>
                    </a:lnTo>
                    <a:lnTo>
                      <a:pt x="3485" y="3088"/>
                    </a:lnTo>
                    <a:lnTo>
                      <a:pt x="3479" y="3085"/>
                    </a:lnTo>
                    <a:lnTo>
                      <a:pt x="3466" y="3084"/>
                    </a:lnTo>
                    <a:lnTo>
                      <a:pt x="3449" y="3085"/>
                    </a:lnTo>
                    <a:lnTo>
                      <a:pt x="3392" y="3103"/>
                    </a:lnTo>
                    <a:lnTo>
                      <a:pt x="3377" y="3114"/>
                    </a:lnTo>
                    <a:lnTo>
                      <a:pt x="3371" y="3119"/>
                    </a:lnTo>
                    <a:lnTo>
                      <a:pt x="3369" y="3125"/>
                    </a:lnTo>
                    <a:lnTo>
                      <a:pt x="3358" y="3138"/>
                    </a:lnTo>
                    <a:lnTo>
                      <a:pt x="3380" y="3146"/>
                    </a:lnTo>
                    <a:lnTo>
                      <a:pt x="3388" y="3143"/>
                    </a:lnTo>
                    <a:lnTo>
                      <a:pt x="3398" y="3142"/>
                    </a:lnTo>
                    <a:lnTo>
                      <a:pt x="3401" y="3152"/>
                    </a:lnTo>
                    <a:lnTo>
                      <a:pt x="3406" y="3159"/>
                    </a:lnTo>
                    <a:lnTo>
                      <a:pt x="3408" y="3171"/>
                    </a:lnTo>
                    <a:lnTo>
                      <a:pt x="3386" y="3168"/>
                    </a:lnTo>
                    <a:lnTo>
                      <a:pt x="3379" y="3168"/>
                    </a:lnTo>
                    <a:lnTo>
                      <a:pt x="3368" y="3169"/>
                    </a:lnTo>
                    <a:lnTo>
                      <a:pt x="3363" y="3169"/>
                    </a:lnTo>
                    <a:lnTo>
                      <a:pt x="3344" y="3173"/>
                    </a:lnTo>
                    <a:lnTo>
                      <a:pt x="3332" y="3178"/>
                    </a:lnTo>
                    <a:lnTo>
                      <a:pt x="3317" y="3191"/>
                    </a:lnTo>
                    <a:lnTo>
                      <a:pt x="3305" y="3187"/>
                    </a:lnTo>
                    <a:lnTo>
                      <a:pt x="3285" y="3184"/>
                    </a:lnTo>
                    <a:lnTo>
                      <a:pt x="3266" y="3190"/>
                    </a:lnTo>
                    <a:lnTo>
                      <a:pt x="3261" y="3194"/>
                    </a:lnTo>
                    <a:lnTo>
                      <a:pt x="3256" y="3196"/>
                    </a:lnTo>
                    <a:lnTo>
                      <a:pt x="3248" y="3211"/>
                    </a:lnTo>
                    <a:lnTo>
                      <a:pt x="3246" y="3209"/>
                    </a:lnTo>
                    <a:lnTo>
                      <a:pt x="3234" y="3214"/>
                    </a:lnTo>
                    <a:lnTo>
                      <a:pt x="3228" y="3219"/>
                    </a:lnTo>
                    <a:lnTo>
                      <a:pt x="3218" y="3227"/>
                    </a:lnTo>
                    <a:lnTo>
                      <a:pt x="3213" y="3232"/>
                    </a:lnTo>
                    <a:lnTo>
                      <a:pt x="3212" y="3236"/>
                    </a:lnTo>
                    <a:lnTo>
                      <a:pt x="3197" y="3233"/>
                    </a:lnTo>
                    <a:lnTo>
                      <a:pt x="3191" y="3235"/>
                    </a:lnTo>
                    <a:lnTo>
                      <a:pt x="3175" y="3234"/>
                    </a:lnTo>
                    <a:lnTo>
                      <a:pt x="3175" y="3223"/>
                    </a:lnTo>
                    <a:lnTo>
                      <a:pt x="3180" y="3211"/>
                    </a:lnTo>
                    <a:lnTo>
                      <a:pt x="3186" y="3206"/>
                    </a:lnTo>
                    <a:lnTo>
                      <a:pt x="3187" y="3209"/>
                    </a:lnTo>
                    <a:lnTo>
                      <a:pt x="3198" y="3212"/>
                    </a:lnTo>
                    <a:lnTo>
                      <a:pt x="3207" y="3211"/>
                    </a:lnTo>
                    <a:lnTo>
                      <a:pt x="3210" y="3208"/>
                    </a:lnTo>
                    <a:lnTo>
                      <a:pt x="3212" y="3205"/>
                    </a:lnTo>
                    <a:lnTo>
                      <a:pt x="3213" y="3201"/>
                    </a:lnTo>
                    <a:lnTo>
                      <a:pt x="3212" y="3197"/>
                    </a:lnTo>
                    <a:lnTo>
                      <a:pt x="3207" y="3195"/>
                    </a:lnTo>
                    <a:lnTo>
                      <a:pt x="3205" y="3187"/>
                    </a:lnTo>
                    <a:lnTo>
                      <a:pt x="3205" y="3187"/>
                    </a:lnTo>
                    <a:lnTo>
                      <a:pt x="3213" y="3160"/>
                    </a:lnTo>
                    <a:lnTo>
                      <a:pt x="3213" y="3153"/>
                    </a:lnTo>
                    <a:lnTo>
                      <a:pt x="3223" y="3153"/>
                    </a:lnTo>
                    <a:lnTo>
                      <a:pt x="3228" y="3148"/>
                    </a:lnTo>
                    <a:lnTo>
                      <a:pt x="3230" y="3143"/>
                    </a:lnTo>
                    <a:lnTo>
                      <a:pt x="3239" y="3142"/>
                    </a:lnTo>
                    <a:lnTo>
                      <a:pt x="3247" y="3132"/>
                    </a:lnTo>
                    <a:lnTo>
                      <a:pt x="3251" y="3116"/>
                    </a:lnTo>
                    <a:lnTo>
                      <a:pt x="3250" y="3100"/>
                    </a:lnTo>
                    <a:lnTo>
                      <a:pt x="3248" y="3084"/>
                    </a:lnTo>
                    <a:lnTo>
                      <a:pt x="3248" y="3072"/>
                    </a:lnTo>
                    <a:lnTo>
                      <a:pt x="3266" y="3044"/>
                    </a:lnTo>
                    <a:lnTo>
                      <a:pt x="3269" y="3035"/>
                    </a:lnTo>
                    <a:lnTo>
                      <a:pt x="3271" y="3028"/>
                    </a:lnTo>
                    <a:lnTo>
                      <a:pt x="3271" y="3020"/>
                    </a:lnTo>
                    <a:lnTo>
                      <a:pt x="3267" y="3008"/>
                    </a:lnTo>
                    <a:lnTo>
                      <a:pt x="3261" y="2995"/>
                    </a:lnTo>
                    <a:lnTo>
                      <a:pt x="3257" y="2993"/>
                    </a:lnTo>
                    <a:lnTo>
                      <a:pt x="3255" y="2987"/>
                    </a:lnTo>
                    <a:lnTo>
                      <a:pt x="3257" y="2986"/>
                    </a:lnTo>
                    <a:lnTo>
                      <a:pt x="3273" y="2988"/>
                    </a:lnTo>
                    <a:lnTo>
                      <a:pt x="3275" y="3002"/>
                    </a:lnTo>
                    <a:lnTo>
                      <a:pt x="3282" y="3014"/>
                    </a:lnTo>
                    <a:lnTo>
                      <a:pt x="3284" y="3015"/>
                    </a:lnTo>
                    <a:lnTo>
                      <a:pt x="3286" y="3012"/>
                    </a:lnTo>
                    <a:lnTo>
                      <a:pt x="3290" y="3009"/>
                    </a:lnTo>
                    <a:lnTo>
                      <a:pt x="3288" y="3023"/>
                    </a:lnTo>
                    <a:lnTo>
                      <a:pt x="3293" y="3023"/>
                    </a:lnTo>
                    <a:lnTo>
                      <a:pt x="3294" y="3031"/>
                    </a:lnTo>
                    <a:lnTo>
                      <a:pt x="3294" y="3038"/>
                    </a:lnTo>
                    <a:lnTo>
                      <a:pt x="3302" y="3029"/>
                    </a:lnTo>
                    <a:lnTo>
                      <a:pt x="3305" y="3028"/>
                    </a:lnTo>
                    <a:lnTo>
                      <a:pt x="3310" y="3036"/>
                    </a:lnTo>
                    <a:lnTo>
                      <a:pt x="3315" y="3039"/>
                    </a:lnTo>
                    <a:lnTo>
                      <a:pt x="3327" y="3044"/>
                    </a:lnTo>
                    <a:lnTo>
                      <a:pt x="3342" y="3044"/>
                    </a:lnTo>
                    <a:lnTo>
                      <a:pt x="3345" y="3038"/>
                    </a:lnTo>
                    <a:lnTo>
                      <a:pt x="3345" y="3033"/>
                    </a:lnTo>
                    <a:lnTo>
                      <a:pt x="3341" y="3023"/>
                    </a:lnTo>
                    <a:lnTo>
                      <a:pt x="3342" y="3018"/>
                    </a:lnTo>
                    <a:lnTo>
                      <a:pt x="3344" y="3017"/>
                    </a:lnTo>
                    <a:lnTo>
                      <a:pt x="3350" y="3023"/>
                    </a:lnTo>
                    <a:lnTo>
                      <a:pt x="3359" y="3023"/>
                    </a:lnTo>
                    <a:lnTo>
                      <a:pt x="3363" y="3020"/>
                    </a:lnTo>
                    <a:lnTo>
                      <a:pt x="3363" y="3019"/>
                    </a:lnTo>
                    <a:lnTo>
                      <a:pt x="3361" y="3015"/>
                    </a:lnTo>
                    <a:lnTo>
                      <a:pt x="3360" y="3013"/>
                    </a:lnTo>
                    <a:lnTo>
                      <a:pt x="3350" y="3009"/>
                    </a:lnTo>
                    <a:lnTo>
                      <a:pt x="3343" y="2997"/>
                    </a:lnTo>
                    <a:lnTo>
                      <a:pt x="3345" y="2995"/>
                    </a:lnTo>
                    <a:lnTo>
                      <a:pt x="3343" y="2986"/>
                    </a:lnTo>
                    <a:lnTo>
                      <a:pt x="3343" y="2979"/>
                    </a:lnTo>
                    <a:lnTo>
                      <a:pt x="3337" y="2979"/>
                    </a:lnTo>
                    <a:lnTo>
                      <a:pt x="3331" y="2975"/>
                    </a:lnTo>
                    <a:lnTo>
                      <a:pt x="3326" y="2968"/>
                    </a:lnTo>
                    <a:lnTo>
                      <a:pt x="3316" y="2960"/>
                    </a:lnTo>
                    <a:lnTo>
                      <a:pt x="3311" y="2942"/>
                    </a:lnTo>
                    <a:lnTo>
                      <a:pt x="3301" y="2936"/>
                    </a:lnTo>
                    <a:lnTo>
                      <a:pt x="3291" y="2933"/>
                    </a:lnTo>
                    <a:lnTo>
                      <a:pt x="3272" y="2931"/>
                    </a:lnTo>
                    <a:lnTo>
                      <a:pt x="3259" y="2933"/>
                    </a:lnTo>
                    <a:lnTo>
                      <a:pt x="3258" y="2928"/>
                    </a:lnTo>
                    <a:lnTo>
                      <a:pt x="3258" y="2923"/>
                    </a:lnTo>
                    <a:lnTo>
                      <a:pt x="3246" y="2925"/>
                    </a:lnTo>
                    <a:lnTo>
                      <a:pt x="3231" y="2923"/>
                    </a:lnTo>
                    <a:lnTo>
                      <a:pt x="3214" y="2920"/>
                    </a:lnTo>
                    <a:lnTo>
                      <a:pt x="3209" y="2917"/>
                    </a:lnTo>
                    <a:lnTo>
                      <a:pt x="3205" y="2918"/>
                    </a:lnTo>
                    <a:lnTo>
                      <a:pt x="3198" y="2917"/>
                    </a:lnTo>
                    <a:lnTo>
                      <a:pt x="3193" y="2912"/>
                    </a:lnTo>
                    <a:lnTo>
                      <a:pt x="3181" y="2915"/>
                    </a:lnTo>
                    <a:lnTo>
                      <a:pt x="3177" y="2917"/>
                    </a:lnTo>
                    <a:lnTo>
                      <a:pt x="3171" y="2916"/>
                    </a:lnTo>
                    <a:lnTo>
                      <a:pt x="3138" y="2904"/>
                    </a:lnTo>
                    <a:lnTo>
                      <a:pt x="3126" y="2905"/>
                    </a:lnTo>
                    <a:lnTo>
                      <a:pt x="3119" y="2906"/>
                    </a:lnTo>
                    <a:lnTo>
                      <a:pt x="3119" y="2899"/>
                    </a:lnTo>
                    <a:lnTo>
                      <a:pt x="3111" y="2884"/>
                    </a:lnTo>
                    <a:lnTo>
                      <a:pt x="3108" y="2882"/>
                    </a:lnTo>
                    <a:lnTo>
                      <a:pt x="3107" y="2883"/>
                    </a:lnTo>
                    <a:lnTo>
                      <a:pt x="3106" y="2886"/>
                    </a:lnTo>
                    <a:lnTo>
                      <a:pt x="3106" y="2891"/>
                    </a:lnTo>
                    <a:lnTo>
                      <a:pt x="3099" y="2891"/>
                    </a:lnTo>
                    <a:lnTo>
                      <a:pt x="3101" y="2890"/>
                    </a:lnTo>
                    <a:lnTo>
                      <a:pt x="3101" y="2889"/>
                    </a:lnTo>
                    <a:lnTo>
                      <a:pt x="3099" y="2888"/>
                    </a:lnTo>
                    <a:lnTo>
                      <a:pt x="3096" y="2880"/>
                    </a:lnTo>
                    <a:lnTo>
                      <a:pt x="3100" y="2873"/>
                    </a:lnTo>
                    <a:lnTo>
                      <a:pt x="3097" y="2873"/>
                    </a:lnTo>
                    <a:lnTo>
                      <a:pt x="3096" y="2868"/>
                    </a:lnTo>
                    <a:lnTo>
                      <a:pt x="3102" y="2861"/>
                    </a:lnTo>
                    <a:lnTo>
                      <a:pt x="3089" y="2853"/>
                    </a:lnTo>
                    <a:lnTo>
                      <a:pt x="3085" y="2840"/>
                    </a:lnTo>
                    <a:lnTo>
                      <a:pt x="3090" y="2824"/>
                    </a:lnTo>
                    <a:lnTo>
                      <a:pt x="3075" y="2805"/>
                    </a:lnTo>
                    <a:lnTo>
                      <a:pt x="3072" y="2798"/>
                    </a:lnTo>
                    <a:lnTo>
                      <a:pt x="3074" y="2781"/>
                    </a:lnTo>
                    <a:lnTo>
                      <a:pt x="3076" y="2770"/>
                    </a:lnTo>
                    <a:lnTo>
                      <a:pt x="3053" y="2773"/>
                    </a:lnTo>
                    <a:lnTo>
                      <a:pt x="3031" y="2775"/>
                    </a:lnTo>
                    <a:lnTo>
                      <a:pt x="3020" y="2766"/>
                    </a:lnTo>
                    <a:lnTo>
                      <a:pt x="3005" y="2733"/>
                    </a:lnTo>
                    <a:lnTo>
                      <a:pt x="2999" y="2717"/>
                    </a:lnTo>
                    <a:lnTo>
                      <a:pt x="2994" y="2710"/>
                    </a:lnTo>
                    <a:lnTo>
                      <a:pt x="2986" y="2710"/>
                    </a:lnTo>
                    <a:lnTo>
                      <a:pt x="2972" y="2705"/>
                    </a:lnTo>
                    <a:lnTo>
                      <a:pt x="2957" y="2705"/>
                    </a:lnTo>
                    <a:lnTo>
                      <a:pt x="2957" y="2744"/>
                    </a:lnTo>
                    <a:lnTo>
                      <a:pt x="2938" y="2699"/>
                    </a:lnTo>
                    <a:lnTo>
                      <a:pt x="2903" y="2686"/>
                    </a:lnTo>
                    <a:lnTo>
                      <a:pt x="2898" y="2690"/>
                    </a:lnTo>
                    <a:lnTo>
                      <a:pt x="2897" y="2692"/>
                    </a:lnTo>
                    <a:lnTo>
                      <a:pt x="2898" y="2712"/>
                    </a:lnTo>
                    <a:lnTo>
                      <a:pt x="2897" y="2716"/>
                    </a:lnTo>
                    <a:lnTo>
                      <a:pt x="2888" y="2722"/>
                    </a:lnTo>
                    <a:lnTo>
                      <a:pt x="2884" y="2730"/>
                    </a:lnTo>
                    <a:lnTo>
                      <a:pt x="2880" y="2733"/>
                    </a:lnTo>
                    <a:lnTo>
                      <a:pt x="2877" y="2726"/>
                    </a:lnTo>
                    <a:lnTo>
                      <a:pt x="2882" y="2716"/>
                    </a:lnTo>
                    <a:lnTo>
                      <a:pt x="2885" y="2707"/>
                    </a:lnTo>
                    <a:lnTo>
                      <a:pt x="2884" y="2702"/>
                    </a:lnTo>
                    <a:lnTo>
                      <a:pt x="2879" y="2711"/>
                    </a:lnTo>
                    <a:lnTo>
                      <a:pt x="2869" y="2734"/>
                    </a:lnTo>
                    <a:lnTo>
                      <a:pt x="2866" y="2738"/>
                    </a:lnTo>
                    <a:lnTo>
                      <a:pt x="2860" y="2740"/>
                    </a:lnTo>
                    <a:lnTo>
                      <a:pt x="2858" y="2732"/>
                    </a:lnTo>
                    <a:lnTo>
                      <a:pt x="2859" y="2721"/>
                    </a:lnTo>
                    <a:lnTo>
                      <a:pt x="2845" y="2738"/>
                    </a:lnTo>
                    <a:lnTo>
                      <a:pt x="2839" y="2753"/>
                    </a:lnTo>
                    <a:lnTo>
                      <a:pt x="2834" y="2756"/>
                    </a:lnTo>
                    <a:lnTo>
                      <a:pt x="2833" y="2761"/>
                    </a:lnTo>
                    <a:lnTo>
                      <a:pt x="2812" y="2771"/>
                    </a:lnTo>
                    <a:lnTo>
                      <a:pt x="2807" y="2771"/>
                    </a:lnTo>
                    <a:lnTo>
                      <a:pt x="2793" y="2764"/>
                    </a:lnTo>
                    <a:lnTo>
                      <a:pt x="2767" y="2764"/>
                    </a:lnTo>
                    <a:lnTo>
                      <a:pt x="2750" y="2756"/>
                    </a:lnTo>
                    <a:lnTo>
                      <a:pt x="2741" y="2757"/>
                    </a:lnTo>
                    <a:lnTo>
                      <a:pt x="2728" y="2764"/>
                    </a:lnTo>
                    <a:lnTo>
                      <a:pt x="2721" y="2765"/>
                    </a:lnTo>
                    <a:lnTo>
                      <a:pt x="2709" y="2759"/>
                    </a:lnTo>
                    <a:lnTo>
                      <a:pt x="2702" y="2749"/>
                    </a:lnTo>
                    <a:lnTo>
                      <a:pt x="2689" y="2745"/>
                    </a:lnTo>
                    <a:lnTo>
                      <a:pt x="2682" y="2739"/>
                    </a:lnTo>
                    <a:lnTo>
                      <a:pt x="2673" y="2737"/>
                    </a:lnTo>
                    <a:lnTo>
                      <a:pt x="2669" y="2734"/>
                    </a:lnTo>
                    <a:lnTo>
                      <a:pt x="2662" y="2727"/>
                    </a:lnTo>
                    <a:lnTo>
                      <a:pt x="2654" y="2721"/>
                    </a:lnTo>
                    <a:lnTo>
                      <a:pt x="2644" y="2717"/>
                    </a:lnTo>
                    <a:lnTo>
                      <a:pt x="2618" y="2716"/>
                    </a:lnTo>
                    <a:lnTo>
                      <a:pt x="2610" y="2721"/>
                    </a:lnTo>
                    <a:lnTo>
                      <a:pt x="2599" y="2721"/>
                    </a:lnTo>
                    <a:lnTo>
                      <a:pt x="2592" y="2719"/>
                    </a:lnTo>
                    <a:lnTo>
                      <a:pt x="2592" y="2717"/>
                    </a:lnTo>
                    <a:lnTo>
                      <a:pt x="2590" y="2716"/>
                    </a:lnTo>
                    <a:lnTo>
                      <a:pt x="2576" y="2712"/>
                    </a:lnTo>
                    <a:lnTo>
                      <a:pt x="2572" y="2708"/>
                    </a:lnTo>
                    <a:lnTo>
                      <a:pt x="2562" y="2711"/>
                    </a:lnTo>
                    <a:lnTo>
                      <a:pt x="2558" y="2711"/>
                    </a:lnTo>
                    <a:lnTo>
                      <a:pt x="2557" y="2708"/>
                    </a:lnTo>
                    <a:lnTo>
                      <a:pt x="2548" y="2710"/>
                    </a:lnTo>
                    <a:lnTo>
                      <a:pt x="2540" y="2687"/>
                    </a:lnTo>
                    <a:lnTo>
                      <a:pt x="2537" y="2686"/>
                    </a:lnTo>
                    <a:lnTo>
                      <a:pt x="2526" y="2654"/>
                    </a:lnTo>
                    <a:lnTo>
                      <a:pt x="2519" y="2653"/>
                    </a:lnTo>
                    <a:lnTo>
                      <a:pt x="2514" y="2653"/>
                    </a:lnTo>
                    <a:lnTo>
                      <a:pt x="2514" y="2689"/>
                    </a:lnTo>
                    <a:lnTo>
                      <a:pt x="2455" y="2689"/>
                    </a:lnTo>
                    <a:lnTo>
                      <a:pt x="2400" y="2689"/>
                    </a:lnTo>
                    <a:lnTo>
                      <a:pt x="2388" y="2689"/>
                    </a:lnTo>
                    <a:lnTo>
                      <a:pt x="2342" y="2689"/>
                    </a:lnTo>
                    <a:lnTo>
                      <a:pt x="2294" y="2689"/>
                    </a:lnTo>
                    <a:lnTo>
                      <a:pt x="2241" y="2689"/>
                    </a:lnTo>
                    <a:lnTo>
                      <a:pt x="2191" y="2689"/>
                    </a:lnTo>
                    <a:lnTo>
                      <a:pt x="2174" y="2689"/>
                    </a:lnTo>
                    <a:lnTo>
                      <a:pt x="2027" y="2689"/>
                    </a:lnTo>
                    <a:lnTo>
                      <a:pt x="1983" y="2689"/>
                    </a:lnTo>
                    <a:lnTo>
                      <a:pt x="1929" y="2689"/>
                    </a:lnTo>
                    <a:lnTo>
                      <a:pt x="1880" y="2689"/>
                    </a:lnTo>
                    <a:lnTo>
                      <a:pt x="1833" y="2689"/>
                    </a:lnTo>
                    <a:lnTo>
                      <a:pt x="1785" y="2689"/>
                    </a:lnTo>
                    <a:lnTo>
                      <a:pt x="1731" y="2689"/>
                    </a:lnTo>
                    <a:lnTo>
                      <a:pt x="1699" y="2689"/>
                    </a:lnTo>
                    <a:lnTo>
                      <a:pt x="1650" y="2687"/>
                    </a:lnTo>
                    <a:lnTo>
                      <a:pt x="1596" y="2687"/>
                    </a:lnTo>
                    <a:lnTo>
                      <a:pt x="1546" y="2687"/>
                    </a:lnTo>
                    <a:lnTo>
                      <a:pt x="1477" y="2687"/>
                    </a:lnTo>
                    <a:lnTo>
                      <a:pt x="1368" y="2687"/>
                    </a:lnTo>
                    <a:lnTo>
                      <a:pt x="1315" y="2687"/>
                    </a:lnTo>
                    <a:lnTo>
                      <a:pt x="1262" y="2687"/>
                    </a:lnTo>
                    <a:lnTo>
                      <a:pt x="1217" y="2687"/>
                    </a:lnTo>
                    <a:lnTo>
                      <a:pt x="1167" y="2687"/>
                    </a:lnTo>
                    <a:lnTo>
                      <a:pt x="1115" y="2687"/>
                    </a:lnTo>
                    <a:lnTo>
                      <a:pt x="1064" y="2687"/>
                    </a:lnTo>
                    <a:lnTo>
                      <a:pt x="1002" y="2687"/>
                    </a:lnTo>
                    <a:lnTo>
                      <a:pt x="1000" y="2683"/>
                    </a:lnTo>
                    <a:lnTo>
                      <a:pt x="994" y="2679"/>
                    </a:lnTo>
                    <a:lnTo>
                      <a:pt x="989" y="2680"/>
                    </a:lnTo>
                    <a:lnTo>
                      <a:pt x="988" y="2678"/>
                    </a:lnTo>
                    <a:lnTo>
                      <a:pt x="989" y="2674"/>
                    </a:lnTo>
                    <a:lnTo>
                      <a:pt x="999" y="2670"/>
                    </a:lnTo>
                    <a:lnTo>
                      <a:pt x="1011" y="2671"/>
                    </a:lnTo>
                    <a:lnTo>
                      <a:pt x="1010" y="2665"/>
                    </a:lnTo>
                    <a:lnTo>
                      <a:pt x="1008" y="2665"/>
                    </a:lnTo>
                    <a:lnTo>
                      <a:pt x="1006" y="2663"/>
                    </a:lnTo>
                    <a:lnTo>
                      <a:pt x="1004" y="2662"/>
                    </a:lnTo>
                    <a:lnTo>
                      <a:pt x="992" y="2665"/>
                    </a:lnTo>
                    <a:lnTo>
                      <a:pt x="981" y="2664"/>
                    </a:lnTo>
                    <a:lnTo>
                      <a:pt x="979" y="2660"/>
                    </a:lnTo>
                    <a:lnTo>
                      <a:pt x="979" y="2659"/>
                    </a:lnTo>
                    <a:lnTo>
                      <a:pt x="977" y="2656"/>
                    </a:lnTo>
                    <a:lnTo>
                      <a:pt x="977" y="2652"/>
                    </a:lnTo>
                    <a:lnTo>
                      <a:pt x="979" y="2651"/>
                    </a:lnTo>
                    <a:lnTo>
                      <a:pt x="981" y="2626"/>
                    </a:lnTo>
                    <a:lnTo>
                      <a:pt x="976" y="2625"/>
                    </a:lnTo>
                    <a:lnTo>
                      <a:pt x="975" y="2630"/>
                    </a:lnTo>
                    <a:lnTo>
                      <a:pt x="966" y="2638"/>
                    </a:lnTo>
                    <a:lnTo>
                      <a:pt x="960" y="2649"/>
                    </a:lnTo>
                    <a:lnTo>
                      <a:pt x="955" y="2648"/>
                    </a:lnTo>
                    <a:lnTo>
                      <a:pt x="952" y="2641"/>
                    </a:lnTo>
                    <a:lnTo>
                      <a:pt x="952" y="2637"/>
                    </a:lnTo>
                    <a:lnTo>
                      <a:pt x="955" y="2626"/>
                    </a:lnTo>
                    <a:lnTo>
                      <a:pt x="949" y="2626"/>
                    </a:lnTo>
                    <a:lnTo>
                      <a:pt x="949" y="2621"/>
                    </a:lnTo>
                    <a:lnTo>
                      <a:pt x="946" y="2621"/>
                    </a:lnTo>
                    <a:lnTo>
                      <a:pt x="944" y="2616"/>
                    </a:lnTo>
                    <a:lnTo>
                      <a:pt x="944" y="2611"/>
                    </a:lnTo>
                    <a:lnTo>
                      <a:pt x="939" y="2606"/>
                    </a:lnTo>
                    <a:lnTo>
                      <a:pt x="936" y="2598"/>
                    </a:lnTo>
                    <a:lnTo>
                      <a:pt x="935" y="2600"/>
                    </a:lnTo>
                    <a:lnTo>
                      <a:pt x="938" y="2609"/>
                    </a:lnTo>
                    <a:lnTo>
                      <a:pt x="936" y="2614"/>
                    </a:lnTo>
                    <a:lnTo>
                      <a:pt x="930" y="2605"/>
                    </a:lnTo>
                    <a:lnTo>
                      <a:pt x="927" y="2615"/>
                    </a:lnTo>
                    <a:lnTo>
                      <a:pt x="923" y="2617"/>
                    </a:lnTo>
                    <a:lnTo>
                      <a:pt x="911" y="2617"/>
                    </a:lnTo>
                    <a:lnTo>
                      <a:pt x="902" y="2610"/>
                    </a:lnTo>
                    <a:lnTo>
                      <a:pt x="898" y="2605"/>
                    </a:lnTo>
                    <a:lnTo>
                      <a:pt x="892" y="2599"/>
                    </a:lnTo>
                    <a:lnTo>
                      <a:pt x="891" y="2594"/>
                    </a:lnTo>
                    <a:lnTo>
                      <a:pt x="898" y="2588"/>
                    </a:lnTo>
                    <a:lnTo>
                      <a:pt x="900" y="2584"/>
                    </a:lnTo>
                    <a:lnTo>
                      <a:pt x="900" y="2578"/>
                    </a:lnTo>
                    <a:lnTo>
                      <a:pt x="897" y="2573"/>
                    </a:lnTo>
                    <a:lnTo>
                      <a:pt x="900" y="2565"/>
                    </a:lnTo>
                    <a:lnTo>
                      <a:pt x="896" y="2563"/>
                    </a:lnTo>
                    <a:lnTo>
                      <a:pt x="890" y="2568"/>
                    </a:lnTo>
                    <a:lnTo>
                      <a:pt x="884" y="2570"/>
                    </a:lnTo>
                    <a:lnTo>
                      <a:pt x="880" y="2565"/>
                    </a:lnTo>
                    <a:lnTo>
                      <a:pt x="878" y="2555"/>
                    </a:lnTo>
                    <a:lnTo>
                      <a:pt x="875" y="2555"/>
                    </a:lnTo>
                    <a:lnTo>
                      <a:pt x="864" y="2561"/>
                    </a:lnTo>
                    <a:lnTo>
                      <a:pt x="853" y="2557"/>
                    </a:lnTo>
                    <a:lnTo>
                      <a:pt x="849" y="2560"/>
                    </a:lnTo>
                    <a:lnTo>
                      <a:pt x="842" y="2554"/>
                    </a:lnTo>
                    <a:lnTo>
                      <a:pt x="841" y="2558"/>
                    </a:lnTo>
                    <a:lnTo>
                      <a:pt x="837" y="2561"/>
                    </a:lnTo>
                    <a:lnTo>
                      <a:pt x="833" y="2557"/>
                    </a:lnTo>
                    <a:lnTo>
                      <a:pt x="803" y="2556"/>
                    </a:lnTo>
                    <a:lnTo>
                      <a:pt x="800" y="2552"/>
                    </a:lnTo>
                    <a:lnTo>
                      <a:pt x="826" y="2545"/>
                    </a:lnTo>
                    <a:lnTo>
                      <a:pt x="828" y="2541"/>
                    </a:lnTo>
                    <a:lnTo>
                      <a:pt x="816" y="2541"/>
                    </a:lnTo>
                    <a:lnTo>
                      <a:pt x="819" y="2531"/>
                    </a:lnTo>
                    <a:lnTo>
                      <a:pt x="809" y="2528"/>
                    </a:lnTo>
                    <a:lnTo>
                      <a:pt x="803" y="2527"/>
                    </a:lnTo>
                    <a:lnTo>
                      <a:pt x="803" y="2525"/>
                    </a:lnTo>
                    <a:lnTo>
                      <a:pt x="810" y="2525"/>
                    </a:lnTo>
                    <a:lnTo>
                      <a:pt x="815" y="2523"/>
                    </a:lnTo>
                    <a:lnTo>
                      <a:pt x="810" y="2517"/>
                    </a:lnTo>
                    <a:lnTo>
                      <a:pt x="794" y="2514"/>
                    </a:lnTo>
                    <a:lnTo>
                      <a:pt x="787" y="2522"/>
                    </a:lnTo>
                    <a:lnTo>
                      <a:pt x="783" y="2518"/>
                    </a:lnTo>
                    <a:lnTo>
                      <a:pt x="766" y="2517"/>
                    </a:lnTo>
                    <a:lnTo>
                      <a:pt x="764" y="2520"/>
                    </a:lnTo>
                    <a:lnTo>
                      <a:pt x="767" y="2524"/>
                    </a:lnTo>
                    <a:lnTo>
                      <a:pt x="762" y="2525"/>
                    </a:lnTo>
                    <a:lnTo>
                      <a:pt x="740" y="2514"/>
                    </a:lnTo>
                    <a:lnTo>
                      <a:pt x="731" y="2504"/>
                    </a:lnTo>
                    <a:lnTo>
                      <a:pt x="729" y="2498"/>
                    </a:lnTo>
                    <a:lnTo>
                      <a:pt x="729" y="2492"/>
                    </a:lnTo>
                    <a:lnTo>
                      <a:pt x="735" y="2490"/>
                    </a:lnTo>
                    <a:lnTo>
                      <a:pt x="741" y="2490"/>
                    </a:lnTo>
                    <a:lnTo>
                      <a:pt x="747" y="2487"/>
                    </a:lnTo>
                    <a:lnTo>
                      <a:pt x="745" y="2484"/>
                    </a:lnTo>
                    <a:lnTo>
                      <a:pt x="740" y="2481"/>
                    </a:lnTo>
                    <a:lnTo>
                      <a:pt x="729" y="2484"/>
                    </a:lnTo>
                    <a:lnTo>
                      <a:pt x="730" y="2479"/>
                    </a:lnTo>
                    <a:lnTo>
                      <a:pt x="741" y="2474"/>
                    </a:lnTo>
                    <a:lnTo>
                      <a:pt x="752" y="2475"/>
                    </a:lnTo>
                    <a:lnTo>
                      <a:pt x="756" y="2472"/>
                    </a:lnTo>
                    <a:lnTo>
                      <a:pt x="745" y="2469"/>
                    </a:lnTo>
                    <a:lnTo>
                      <a:pt x="742" y="2465"/>
                    </a:lnTo>
                    <a:lnTo>
                      <a:pt x="750" y="2457"/>
                    </a:lnTo>
                    <a:lnTo>
                      <a:pt x="742" y="2448"/>
                    </a:lnTo>
                    <a:lnTo>
                      <a:pt x="734" y="2461"/>
                    </a:lnTo>
                    <a:lnTo>
                      <a:pt x="728" y="2463"/>
                    </a:lnTo>
                    <a:lnTo>
                      <a:pt x="725" y="2461"/>
                    </a:lnTo>
                    <a:lnTo>
                      <a:pt x="723" y="2454"/>
                    </a:lnTo>
                    <a:lnTo>
                      <a:pt x="723" y="2443"/>
                    </a:lnTo>
                    <a:lnTo>
                      <a:pt x="725" y="2430"/>
                    </a:lnTo>
                    <a:lnTo>
                      <a:pt x="723" y="2428"/>
                    </a:lnTo>
                    <a:lnTo>
                      <a:pt x="722" y="2425"/>
                    </a:lnTo>
                    <a:lnTo>
                      <a:pt x="722" y="2420"/>
                    </a:lnTo>
                    <a:lnTo>
                      <a:pt x="724" y="2409"/>
                    </a:lnTo>
                    <a:lnTo>
                      <a:pt x="723" y="2402"/>
                    </a:lnTo>
                    <a:lnTo>
                      <a:pt x="719" y="2400"/>
                    </a:lnTo>
                    <a:lnTo>
                      <a:pt x="719" y="2393"/>
                    </a:lnTo>
                    <a:lnTo>
                      <a:pt x="718" y="2388"/>
                    </a:lnTo>
                    <a:lnTo>
                      <a:pt x="707" y="2394"/>
                    </a:lnTo>
                    <a:lnTo>
                      <a:pt x="698" y="2395"/>
                    </a:lnTo>
                    <a:lnTo>
                      <a:pt x="699" y="2390"/>
                    </a:lnTo>
                    <a:lnTo>
                      <a:pt x="702" y="2388"/>
                    </a:lnTo>
                    <a:lnTo>
                      <a:pt x="702" y="2383"/>
                    </a:lnTo>
                    <a:lnTo>
                      <a:pt x="699" y="2378"/>
                    </a:lnTo>
                    <a:lnTo>
                      <a:pt x="693" y="2378"/>
                    </a:lnTo>
                    <a:lnTo>
                      <a:pt x="683" y="2382"/>
                    </a:lnTo>
                    <a:lnTo>
                      <a:pt x="674" y="2380"/>
                    </a:lnTo>
                    <a:lnTo>
                      <a:pt x="671" y="2377"/>
                    </a:lnTo>
                    <a:lnTo>
                      <a:pt x="669" y="2363"/>
                    </a:lnTo>
                    <a:lnTo>
                      <a:pt x="663" y="2361"/>
                    </a:lnTo>
                    <a:lnTo>
                      <a:pt x="656" y="2350"/>
                    </a:lnTo>
                    <a:lnTo>
                      <a:pt x="655" y="2345"/>
                    </a:lnTo>
                    <a:lnTo>
                      <a:pt x="651" y="2337"/>
                    </a:lnTo>
                    <a:lnTo>
                      <a:pt x="654" y="2326"/>
                    </a:lnTo>
                    <a:lnTo>
                      <a:pt x="658" y="2321"/>
                    </a:lnTo>
                    <a:lnTo>
                      <a:pt x="658" y="2308"/>
                    </a:lnTo>
                    <a:lnTo>
                      <a:pt x="658" y="2298"/>
                    </a:lnTo>
                    <a:lnTo>
                      <a:pt x="656" y="2296"/>
                    </a:lnTo>
                    <a:lnTo>
                      <a:pt x="653" y="2292"/>
                    </a:lnTo>
                    <a:lnTo>
                      <a:pt x="647" y="2297"/>
                    </a:lnTo>
                    <a:lnTo>
                      <a:pt x="645" y="2299"/>
                    </a:lnTo>
                    <a:lnTo>
                      <a:pt x="643" y="2298"/>
                    </a:lnTo>
                    <a:lnTo>
                      <a:pt x="642" y="2296"/>
                    </a:lnTo>
                    <a:lnTo>
                      <a:pt x="640" y="2296"/>
                    </a:lnTo>
                    <a:lnTo>
                      <a:pt x="624" y="2278"/>
                    </a:lnTo>
                    <a:lnTo>
                      <a:pt x="621" y="2270"/>
                    </a:lnTo>
                    <a:lnTo>
                      <a:pt x="616" y="2264"/>
                    </a:lnTo>
                    <a:lnTo>
                      <a:pt x="600" y="2250"/>
                    </a:lnTo>
                    <a:lnTo>
                      <a:pt x="599" y="2246"/>
                    </a:lnTo>
                    <a:lnTo>
                      <a:pt x="600" y="2238"/>
                    </a:lnTo>
                    <a:lnTo>
                      <a:pt x="605" y="2233"/>
                    </a:lnTo>
                    <a:lnTo>
                      <a:pt x="610" y="2231"/>
                    </a:lnTo>
                    <a:lnTo>
                      <a:pt x="608" y="2226"/>
                    </a:lnTo>
                    <a:lnTo>
                      <a:pt x="595" y="2227"/>
                    </a:lnTo>
                    <a:lnTo>
                      <a:pt x="590" y="2224"/>
                    </a:lnTo>
                    <a:lnTo>
                      <a:pt x="583" y="2211"/>
                    </a:lnTo>
                    <a:lnTo>
                      <a:pt x="580" y="2208"/>
                    </a:lnTo>
                    <a:lnTo>
                      <a:pt x="580" y="2195"/>
                    </a:lnTo>
                    <a:lnTo>
                      <a:pt x="584" y="2189"/>
                    </a:lnTo>
                    <a:lnTo>
                      <a:pt x="586" y="2181"/>
                    </a:lnTo>
                    <a:lnTo>
                      <a:pt x="591" y="2179"/>
                    </a:lnTo>
                    <a:lnTo>
                      <a:pt x="599" y="2185"/>
                    </a:lnTo>
                    <a:lnTo>
                      <a:pt x="600" y="2181"/>
                    </a:lnTo>
                    <a:lnTo>
                      <a:pt x="596" y="2175"/>
                    </a:lnTo>
                    <a:lnTo>
                      <a:pt x="596" y="2170"/>
                    </a:lnTo>
                    <a:lnTo>
                      <a:pt x="599" y="2161"/>
                    </a:lnTo>
                    <a:lnTo>
                      <a:pt x="604" y="2157"/>
                    </a:lnTo>
                    <a:lnTo>
                      <a:pt x="604" y="2153"/>
                    </a:lnTo>
                    <a:lnTo>
                      <a:pt x="601" y="2147"/>
                    </a:lnTo>
                    <a:lnTo>
                      <a:pt x="599" y="2147"/>
                    </a:lnTo>
                    <a:lnTo>
                      <a:pt x="600" y="2140"/>
                    </a:lnTo>
                    <a:lnTo>
                      <a:pt x="602" y="2136"/>
                    </a:lnTo>
                    <a:lnTo>
                      <a:pt x="605" y="2130"/>
                    </a:lnTo>
                    <a:lnTo>
                      <a:pt x="605" y="2125"/>
                    </a:lnTo>
                    <a:lnTo>
                      <a:pt x="600" y="2109"/>
                    </a:lnTo>
                    <a:lnTo>
                      <a:pt x="600" y="2082"/>
                    </a:lnTo>
                    <a:lnTo>
                      <a:pt x="602" y="2067"/>
                    </a:lnTo>
                    <a:lnTo>
                      <a:pt x="605" y="2062"/>
                    </a:lnTo>
                    <a:lnTo>
                      <a:pt x="605" y="2060"/>
                    </a:lnTo>
                    <a:lnTo>
                      <a:pt x="601" y="2054"/>
                    </a:lnTo>
                    <a:lnTo>
                      <a:pt x="599" y="2050"/>
                    </a:lnTo>
                    <a:lnTo>
                      <a:pt x="580" y="2045"/>
                    </a:lnTo>
                    <a:lnTo>
                      <a:pt x="575" y="2039"/>
                    </a:lnTo>
                    <a:lnTo>
                      <a:pt x="550" y="2018"/>
                    </a:lnTo>
                    <a:lnTo>
                      <a:pt x="514" y="2008"/>
                    </a:lnTo>
                    <a:lnTo>
                      <a:pt x="502" y="2001"/>
                    </a:lnTo>
                    <a:lnTo>
                      <a:pt x="497" y="1995"/>
                    </a:lnTo>
                    <a:lnTo>
                      <a:pt x="492" y="1986"/>
                    </a:lnTo>
                    <a:lnTo>
                      <a:pt x="487" y="1969"/>
                    </a:lnTo>
                    <a:lnTo>
                      <a:pt x="487" y="1965"/>
                    </a:lnTo>
                    <a:lnTo>
                      <a:pt x="483" y="1958"/>
                    </a:lnTo>
                    <a:lnTo>
                      <a:pt x="473" y="1949"/>
                    </a:lnTo>
                    <a:lnTo>
                      <a:pt x="472" y="1944"/>
                    </a:lnTo>
                    <a:lnTo>
                      <a:pt x="475" y="1939"/>
                    </a:lnTo>
                    <a:lnTo>
                      <a:pt x="475" y="1936"/>
                    </a:lnTo>
                    <a:lnTo>
                      <a:pt x="471" y="1928"/>
                    </a:lnTo>
                    <a:lnTo>
                      <a:pt x="457" y="1911"/>
                    </a:lnTo>
                    <a:lnTo>
                      <a:pt x="452" y="1893"/>
                    </a:lnTo>
                    <a:lnTo>
                      <a:pt x="449" y="1893"/>
                    </a:lnTo>
                    <a:lnTo>
                      <a:pt x="448" y="1890"/>
                    </a:lnTo>
                    <a:lnTo>
                      <a:pt x="441" y="1872"/>
                    </a:lnTo>
                    <a:lnTo>
                      <a:pt x="413" y="1826"/>
                    </a:lnTo>
                    <a:lnTo>
                      <a:pt x="402" y="1807"/>
                    </a:lnTo>
                    <a:lnTo>
                      <a:pt x="395" y="1786"/>
                    </a:lnTo>
                    <a:lnTo>
                      <a:pt x="384" y="1775"/>
                    </a:lnTo>
                    <a:lnTo>
                      <a:pt x="363" y="1766"/>
                    </a:lnTo>
                    <a:lnTo>
                      <a:pt x="359" y="1759"/>
                    </a:lnTo>
                    <a:lnTo>
                      <a:pt x="359" y="1756"/>
                    </a:lnTo>
                    <a:lnTo>
                      <a:pt x="355" y="1740"/>
                    </a:lnTo>
                    <a:lnTo>
                      <a:pt x="343" y="1729"/>
                    </a:lnTo>
                    <a:lnTo>
                      <a:pt x="341" y="1721"/>
                    </a:lnTo>
                    <a:lnTo>
                      <a:pt x="332" y="1707"/>
                    </a:lnTo>
                    <a:lnTo>
                      <a:pt x="328" y="1695"/>
                    </a:lnTo>
                    <a:lnTo>
                      <a:pt x="323" y="1695"/>
                    </a:lnTo>
                    <a:lnTo>
                      <a:pt x="320" y="1691"/>
                    </a:lnTo>
                    <a:lnTo>
                      <a:pt x="311" y="1673"/>
                    </a:lnTo>
                    <a:lnTo>
                      <a:pt x="305" y="1667"/>
                    </a:lnTo>
                    <a:lnTo>
                      <a:pt x="300" y="1666"/>
                    </a:lnTo>
                    <a:lnTo>
                      <a:pt x="278" y="1683"/>
                    </a:lnTo>
                    <a:lnTo>
                      <a:pt x="257" y="1689"/>
                    </a:lnTo>
                    <a:lnTo>
                      <a:pt x="252" y="1695"/>
                    </a:lnTo>
                    <a:lnTo>
                      <a:pt x="251" y="1707"/>
                    </a:lnTo>
                    <a:lnTo>
                      <a:pt x="249" y="1710"/>
                    </a:lnTo>
                    <a:lnTo>
                      <a:pt x="242" y="1713"/>
                    </a:lnTo>
                    <a:lnTo>
                      <a:pt x="240" y="1717"/>
                    </a:lnTo>
                    <a:lnTo>
                      <a:pt x="240" y="1726"/>
                    </a:lnTo>
                    <a:lnTo>
                      <a:pt x="236" y="1734"/>
                    </a:lnTo>
                    <a:lnTo>
                      <a:pt x="220" y="1739"/>
                    </a:lnTo>
                    <a:lnTo>
                      <a:pt x="204" y="1753"/>
                    </a:lnTo>
                    <a:lnTo>
                      <a:pt x="191" y="1758"/>
                    </a:lnTo>
                    <a:lnTo>
                      <a:pt x="188" y="1756"/>
                    </a:lnTo>
                    <a:lnTo>
                      <a:pt x="188" y="1753"/>
                    </a:lnTo>
                    <a:lnTo>
                      <a:pt x="185" y="1747"/>
                    </a:lnTo>
                    <a:lnTo>
                      <a:pt x="175" y="1723"/>
                    </a:lnTo>
                    <a:lnTo>
                      <a:pt x="159" y="1710"/>
                    </a:lnTo>
                    <a:lnTo>
                      <a:pt x="176" y="1695"/>
                    </a:lnTo>
                    <a:lnTo>
                      <a:pt x="174" y="1691"/>
                    </a:lnTo>
                    <a:lnTo>
                      <a:pt x="158" y="1681"/>
                    </a:lnTo>
                    <a:lnTo>
                      <a:pt x="169" y="1693"/>
                    </a:lnTo>
                    <a:lnTo>
                      <a:pt x="166" y="1697"/>
                    </a:lnTo>
                    <a:lnTo>
                      <a:pt x="155" y="1695"/>
                    </a:lnTo>
                    <a:lnTo>
                      <a:pt x="152" y="1702"/>
                    </a:lnTo>
                    <a:lnTo>
                      <a:pt x="149" y="1699"/>
                    </a:lnTo>
                    <a:lnTo>
                      <a:pt x="122" y="1664"/>
                    </a:lnTo>
                    <a:lnTo>
                      <a:pt x="117" y="1653"/>
                    </a:lnTo>
                    <a:lnTo>
                      <a:pt x="104" y="1642"/>
                    </a:lnTo>
                    <a:lnTo>
                      <a:pt x="97" y="1636"/>
                    </a:lnTo>
                    <a:lnTo>
                      <a:pt x="101" y="1636"/>
                    </a:lnTo>
                    <a:lnTo>
                      <a:pt x="101" y="1630"/>
                    </a:lnTo>
                    <a:lnTo>
                      <a:pt x="101" y="1608"/>
                    </a:lnTo>
                    <a:lnTo>
                      <a:pt x="68" y="1609"/>
                    </a:lnTo>
                    <a:lnTo>
                      <a:pt x="56" y="1624"/>
                    </a:lnTo>
                    <a:lnTo>
                      <a:pt x="50" y="1621"/>
                    </a:lnTo>
                    <a:lnTo>
                      <a:pt x="35" y="1610"/>
                    </a:lnTo>
                    <a:lnTo>
                      <a:pt x="20" y="1621"/>
                    </a:lnTo>
                    <a:lnTo>
                      <a:pt x="0" y="1609"/>
                    </a:lnTo>
                    <a:lnTo>
                      <a:pt x="0" y="1573"/>
                    </a:lnTo>
                    <a:lnTo>
                      <a:pt x="0" y="1463"/>
                    </a:lnTo>
                    <a:lnTo>
                      <a:pt x="0" y="1356"/>
                    </a:lnTo>
                    <a:lnTo>
                      <a:pt x="0" y="1255"/>
                    </a:lnTo>
                    <a:lnTo>
                      <a:pt x="0" y="1146"/>
                    </a:lnTo>
                    <a:lnTo>
                      <a:pt x="0" y="1022"/>
                    </a:lnTo>
                    <a:lnTo>
                      <a:pt x="0" y="900"/>
                    </a:lnTo>
                    <a:lnTo>
                      <a:pt x="0" y="785"/>
                    </a:lnTo>
                    <a:lnTo>
                      <a:pt x="0" y="660"/>
                    </a:lnTo>
                    <a:lnTo>
                      <a:pt x="0" y="516"/>
                    </a:lnTo>
                    <a:lnTo>
                      <a:pt x="0" y="373"/>
                    </a:lnTo>
                    <a:lnTo>
                      <a:pt x="2" y="376"/>
                    </a:lnTo>
                    <a:lnTo>
                      <a:pt x="11" y="381"/>
                    </a:lnTo>
                    <a:lnTo>
                      <a:pt x="21" y="384"/>
                    </a:lnTo>
                    <a:lnTo>
                      <a:pt x="62" y="383"/>
                    </a:lnTo>
                    <a:lnTo>
                      <a:pt x="70" y="386"/>
                    </a:lnTo>
                    <a:lnTo>
                      <a:pt x="74" y="393"/>
                    </a:lnTo>
                    <a:lnTo>
                      <a:pt x="91" y="394"/>
                    </a:lnTo>
                    <a:lnTo>
                      <a:pt x="110" y="413"/>
                    </a:lnTo>
                    <a:lnTo>
                      <a:pt x="132" y="447"/>
                    </a:lnTo>
                    <a:lnTo>
                      <a:pt x="139" y="447"/>
                    </a:lnTo>
                    <a:lnTo>
                      <a:pt x="143" y="451"/>
                    </a:lnTo>
                    <a:lnTo>
                      <a:pt x="145" y="445"/>
                    </a:lnTo>
                    <a:lnTo>
                      <a:pt x="149" y="454"/>
                    </a:lnTo>
                    <a:lnTo>
                      <a:pt x="159" y="465"/>
                    </a:lnTo>
                    <a:lnTo>
                      <a:pt x="170" y="475"/>
                    </a:lnTo>
                    <a:lnTo>
                      <a:pt x="179" y="480"/>
                    </a:lnTo>
                    <a:lnTo>
                      <a:pt x="191" y="492"/>
                    </a:lnTo>
                    <a:lnTo>
                      <a:pt x="198" y="491"/>
                    </a:lnTo>
                    <a:lnTo>
                      <a:pt x="214" y="495"/>
                    </a:lnTo>
                    <a:lnTo>
                      <a:pt x="228" y="502"/>
                    </a:lnTo>
                    <a:lnTo>
                      <a:pt x="235" y="504"/>
                    </a:lnTo>
                    <a:lnTo>
                      <a:pt x="241" y="501"/>
                    </a:lnTo>
                    <a:lnTo>
                      <a:pt x="246" y="505"/>
                    </a:lnTo>
                    <a:lnTo>
                      <a:pt x="246" y="500"/>
                    </a:lnTo>
                    <a:lnTo>
                      <a:pt x="244" y="492"/>
                    </a:lnTo>
                    <a:lnTo>
                      <a:pt x="255" y="497"/>
                    </a:lnTo>
                    <a:lnTo>
                      <a:pt x="265" y="501"/>
                    </a:lnTo>
                    <a:lnTo>
                      <a:pt x="269" y="506"/>
                    </a:lnTo>
                    <a:lnTo>
                      <a:pt x="277" y="507"/>
                    </a:lnTo>
                    <a:lnTo>
                      <a:pt x="288" y="516"/>
                    </a:lnTo>
                    <a:lnTo>
                      <a:pt x="309" y="537"/>
                    </a:lnTo>
                    <a:lnTo>
                      <a:pt x="316" y="535"/>
                    </a:lnTo>
                    <a:lnTo>
                      <a:pt x="321" y="537"/>
                    </a:lnTo>
                    <a:lnTo>
                      <a:pt x="319" y="529"/>
                    </a:lnTo>
                    <a:lnTo>
                      <a:pt x="308" y="517"/>
                    </a:lnTo>
                    <a:lnTo>
                      <a:pt x="304" y="506"/>
                    </a:lnTo>
                    <a:lnTo>
                      <a:pt x="300" y="501"/>
                    </a:lnTo>
                    <a:lnTo>
                      <a:pt x="306" y="499"/>
                    </a:lnTo>
                    <a:lnTo>
                      <a:pt x="322" y="505"/>
                    </a:lnTo>
                    <a:lnTo>
                      <a:pt x="331" y="502"/>
                    </a:lnTo>
                    <a:lnTo>
                      <a:pt x="341" y="505"/>
                    </a:lnTo>
                    <a:lnTo>
                      <a:pt x="347" y="510"/>
                    </a:lnTo>
                    <a:lnTo>
                      <a:pt x="349" y="524"/>
                    </a:lnTo>
                    <a:lnTo>
                      <a:pt x="354" y="532"/>
                    </a:lnTo>
                    <a:lnTo>
                      <a:pt x="370" y="545"/>
                    </a:lnTo>
                    <a:lnTo>
                      <a:pt x="373" y="553"/>
                    </a:lnTo>
                    <a:lnTo>
                      <a:pt x="376" y="542"/>
                    </a:lnTo>
                    <a:lnTo>
                      <a:pt x="375" y="527"/>
                    </a:lnTo>
                    <a:lnTo>
                      <a:pt x="370" y="522"/>
                    </a:lnTo>
                    <a:lnTo>
                      <a:pt x="353" y="490"/>
                    </a:lnTo>
                    <a:lnTo>
                      <a:pt x="349" y="480"/>
                    </a:lnTo>
                    <a:lnTo>
                      <a:pt x="349" y="475"/>
                    </a:lnTo>
                    <a:lnTo>
                      <a:pt x="360" y="468"/>
                    </a:lnTo>
                    <a:lnTo>
                      <a:pt x="369" y="456"/>
                    </a:lnTo>
                    <a:lnTo>
                      <a:pt x="385" y="445"/>
                    </a:lnTo>
                    <a:lnTo>
                      <a:pt x="391" y="435"/>
                    </a:lnTo>
                    <a:lnTo>
                      <a:pt x="396" y="435"/>
                    </a:lnTo>
                    <a:lnTo>
                      <a:pt x="400" y="429"/>
                    </a:lnTo>
                    <a:lnTo>
                      <a:pt x="423" y="425"/>
                    </a:lnTo>
                    <a:lnTo>
                      <a:pt x="430" y="420"/>
                    </a:lnTo>
                    <a:lnTo>
                      <a:pt x="439" y="411"/>
                    </a:lnTo>
                    <a:lnTo>
                      <a:pt x="440" y="391"/>
                    </a:lnTo>
                    <a:lnTo>
                      <a:pt x="448" y="384"/>
                    </a:lnTo>
                    <a:lnTo>
                      <a:pt x="450" y="387"/>
                    </a:lnTo>
                    <a:lnTo>
                      <a:pt x="455" y="387"/>
                    </a:lnTo>
                    <a:lnTo>
                      <a:pt x="457" y="378"/>
                    </a:lnTo>
                    <a:lnTo>
                      <a:pt x="464" y="371"/>
                    </a:lnTo>
                    <a:lnTo>
                      <a:pt x="468" y="371"/>
                    </a:lnTo>
                    <a:lnTo>
                      <a:pt x="470" y="376"/>
                    </a:lnTo>
                    <a:lnTo>
                      <a:pt x="484" y="376"/>
                    </a:lnTo>
                    <a:lnTo>
                      <a:pt x="491" y="370"/>
                    </a:lnTo>
                    <a:lnTo>
                      <a:pt x="492" y="365"/>
                    </a:lnTo>
                    <a:lnTo>
                      <a:pt x="500" y="362"/>
                    </a:lnTo>
                    <a:lnTo>
                      <a:pt x="521" y="348"/>
                    </a:lnTo>
                    <a:lnTo>
                      <a:pt x="524" y="336"/>
                    </a:lnTo>
                    <a:lnTo>
                      <a:pt x="542" y="344"/>
                    </a:lnTo>
                    <a:lnTo>
                      <a:pt x="550" y="334"/>
                    </a:lnTo>
                    <a:lnTo>
                      <a:pt x="551" y="324"/>
                    </a:lnTo>
                    <a:lnTo>
                      <a:pt x="554" y="316"/>
                    </a:lnTo>
                    <a:lnTo>
                      <a:pt x="568" y="309"/>
                    </a:lnTo>
                    <a:lnTo>
                      <a:pt x="574" y="303"/>
                    </a:lnTo>
                    <a:lnTo>
                      <a:pt x="585" y="312"/>
                    </a:lnTo>
                    <a:lnTo>
                      <a:pt x="593" y="312"/>
                    </a:lnTo>
                    <a:lnTo>
                      <a:pt x="597" y="317"/>
                    </a:lnTo>
                    <a:lnTo>
                      <a:pt x="606" y="313"/>
                    </a:lnTo>
                    <a:lnTo>
                      <a:pt x="612" y="302"/>
                    </a:lnTo>
                    <a:lnTo>
                      <a:pt x="613" y="295"/>
                    </a:lnTo>
                    <a:lnTo>
                      <a:pt x="621" y="290"/>
                    </a:lnTo>
                    <a:lnTo>
                      <a:pt x="623" y="297"/>
                    </a:lnTo>
                    <a:lnTo>
                      <a:pt x="629" y="305"/>
                    </a:lnTo>
                    <a:lnTo>
                      <a:pt x="633" y="318"/>
                    </a:lnTo>
                    <a:lnTo>
                      <a:pt x="629" y="321"/>
                    </a:lnTo>
                    <a:lnTo>
                      <a:pt x="622" y="332"/>
                    </a:lnTo>
                    <a:lnTo>
                      <a:pt x="583" y="360"/>
                    </a:lnTo>
                    <a:lnTo>
                      <a:pt x="574" y="372"/>
                    </a:lnTo>
                    <a:lnTo>
                      <a:pt x="564" y="378"/>
                    </a:lnTo>
                    <a:lnTo>
                      <a:pt x="548" y="398"/>
                    </a:lnTo>
                    <a:lnTo>
                      <a:pt x="534" y="392"/>
                    </a:lnTo>
                    <a:lnTo>
                      <a:pt x="499" y="404"/>
                    </a:lnTo>
                    <a:lnTo>
                      <a:pt x="488" y="414"/>
                    </a:lnTo>
                    <a:lnTo>
                      <a:pt x="484" y="424"/>
                    </a:lnTo>
                    <a:lnTo>
                      <a:pt x="492" y="421"/>
                    </a:lnTo>
                    <a:lnTo>
                      <a:pt x="476" y="435"/>
                    </a:lnTo>
                    <a:lnTo>
                      <a:pt x="473" y="443"/>
                    </a:lnTo>
                    <a:lnTo>
                      <a:pt x="468" y="441"/>
                    </a:lnTo>
                    <a:lnTo>
                      <a:pt x="464" y="451"/>
                    </a:lnTo>
                    <a:lnTo>
                      <a:pt x="460" y="461"/>
                    </a:lnTo>
                    <a:lnTo>
                      <a:pt x="459" y="452"/>
                    </a:lnTo>
                    <a:lnTo>
                      <a:pt x="454" y="449"/>
                    </a:lnTo>
                    <a:lnTo>
                      <a:pt x="441" y="469"/>
                    </a:lnTo>
                    <a:lnTo>
                      <a:pt x="441" y="478"/>
                    </a:lnTo>
                    <a:lnTo>
                      <a:pt x="449" y="477"/>
                    </a:lnTo>
                    <a:lnTo>
                      <a:pt x="459" y="467"/>
                    </a:lnTo>
                    <a:lnTo>
                      <a:pt x="483" y="458"/>
                    </a:lnTo>
                    <a:lnTo>
                      <a:pt x="504" y="435"/>
                    </a:lnTo>
                    <a:lnTo>
                      <a:pt x="505" y="431"/>
                    </a:lnTo>
                    <a:lnTo>
                      <a:pt x="502" y="426"/>
                    </a:lnTo>
                    <a:lnTo>
                      <a:pt x="504" y="424"/>
                    </a:lnTo>
                    <a:lnTo>
                      <a:pt x="513" y="418"/>
                    </a:lnTo>
                    <a:lnTo>
                      <a:pt x="518" y="420"/>
                    </a:lnTo>
                    <a:lnTo>
                      <a:pt x="516" y="434"/>
                    </a:lnTo>
                    <a:lnTo>
                      <a:pt x="524" y="421"/>
                    </a:lnTo>
                    <a:lnTo>
                      <a:pt x="526" y="432"/>
                    </a:lnTo>
                    <a:lnTo>
                      <a:pt x="535" y="415"/>
                    </a:lnTo>
                    <a:lnTo>
                      <a:pt x="543" y="411"/>
                    </a:lnTo>
                    <a:lnTo>
                      <a:pt x="550" y="418"/>
                    </a:lnTo>
                    <a:lnTo>
                      <a:pt x="548" y="432"/>
                    </a:lnTo>
                    <a:lnTo>
                      <a:pt x="546" y="454"/>
                    </a:lnTo>
                    <a:lnTo>
                      <a:pt x="564" y="418"/>
                    </a:lnTo>
                    <a:lnTo>
                      <a:pt x="581" y="389"/>
                    </a:lnTo>
                    <a:lnTo>
                      <a:pt x="583" y="378"/>
                    </a:lnTo>
                    <a:lnTo>
                      <a:pt x="596" y="376"/>
                    </a:lnTo>
                    <a:lnTo>
                      <a:pt x="607" y="371"/>
                    </a:lnTo>
                    <a:lnTo>
                      <a:pt x="617" y="360"/>
                    </a:lnTo>
                    <a:lnTo>
                      <a:pt x="645" y="351"/>
                    </a:lnTo>
                    <a:lnTo>
                      <a:pt x="663" y="334"/>
                    </a:lnTo>
                    <a:lnTo>
                      <a:pt x="660" y="354"/>
                    </a:lnTo>
                    <a:lnTo>
                      <a:pt x="656" y="352"/>
                    </a:lnTo>
                    <a:lnTo>
                      <a:pt x="650" y="366"/>
                    </a:lnTo>
                    <a:lnTo>
                      <a:pt x="649" y="376"/>
                    </a:lnTo>
                    <a:lnTo>
                      <a:pt x="672" y="361"/>
                    </a:lnTo>
                    <a:lnTo>
                      <a:pt x="681" y="348"/>
                    </a:lnTo>
                    <a:lnTo>
                      <a:pt x="692" y="336"/>
                    </a:lnTo>
                    <a:lnTo>
                      <a:pt x="697" y="324"/>
                    </a:lnTo>
                    <a:lnTo>
                      <a:pt x="693" y="316"/>
                    </a:lnTo>
                    <a:lnTo>
                      <a:pt x="698" y="309"/>
                    </a:lnTo>
                    <a:lnTo>
                      <a:pt x="725" y="298"/>
                    </a:lnTo>
                    <a:lnTo>
                      <a:pt x="731" y="292"/>
                    </a:lnTo>
                    <a:lnTo>
                      <a:pt x="715" y="287"/>
                    </a:lnTo>
                    <a:lnTo>
                      <a:pt x="709" y="281"/>
                    </a:lnTo>
                    <a:lnTo>
                      <a:pt x="710" y="276"/>
                    </a:lnTo>
                    <a:lnTo>
                      <a:pt x="712" y="266"/>
                    </a:lnTo>
                    <a:lnTo>
                      <a:pt x="709" y="262"/>
                    </a:lnTo>
                    <a:lnTo>
                      <a:pt x="699" y="265"/>
                    </a:lnTo>
                    <a:lnTo>
                      <a:pt x="701" y="255"/>
                    </a:lnTo>
                    <a:lnTo>
                      <a:pt x="706" y="247"/>
                    </a:lnTo>
                    <a:lnTo>
                      <a:pt x="709" y="242"/>
                    </a:lnTo>
                    <a:lnTo>
                      <a:pt x="722" y="247"/>
                    </a:lnTo>
                    <a:lnTo>
                      <a:pt x="751" y="281"/>
                    </a:lnTo>
                    <a:lnTo>
                      <a:pt x="757" y="295"/>
                    </a:lnTo>
                    <a:lnTo>
                      <a:pt x="761" y="323"/>
                    </a:lnTo>
                    <a:lnTo>
                      <a:pt x="768" y="335"/>
                    </a:lnTo>
                    <a:lnTo>
                      <a:pt x="780" y="376"/>
                    </a:lnTo>
                    <a:lnTo>
                      <a:pt x="787" y="389"/>
                    </a:lnTo>
                    <a:lnTo>
                      <a:pt x="796" y="394"/>
                    </a:lnTo>
                    <a:lnTo>
                      <a:pt x="803" y="410"/>
                    </a:lnTo>
                    <a:lnTo>
                      <a:pt x="805" y="409"/>
                    </a:lnTo>
                    <a:lnTo>
                      <a:pt x="821" y="425"/>
                    </a:lnTo>
                    <a:lnTo>
                      <a:pt x="831" y="429"/>
                    </a:lnTo>
                    <a:lnTo>
                      <a:pt x="853" y="430"/>
                    </a:lnTo>
                    <a:lnTo>
                      <a:pt x="853" y="426"/>
                    </a:lnTo>
                    <a:lnTo>
                      <a:pt x="855" y="424"/>
                    </a:lnTo>
                    <a:lnTo>
                      <a:pt x="866" y="424"/>
                    </a:lnTo>
                    <a:lnTo>
                      <a:pt x="866" y="418"/>
                    </a:lnTo>
                    <a:lnTo>
                      <a:pt x="858" y="414"/>
                    </a:lnTo>
                    <a:lnTo>
                      <a:pt x="841" y="420"/>
                    </a:lnTo>
                    <a:lnTo>
                      <a:pt x="844" y="409"/>
                    </a:lnTo>
                    <a:lnTo>
                      <a:pt x="859" y="408"/>
                    </a:lnTo>
                    <a:lnTo>
                      <a:pt x="868" y="403"/>
                    </a:lnTo>
                    <a:lnTo>
                      <a:pt x="863" y="403"/>
                    </a:lnTo>
                    <a:lnTo>
                      <a:pt x="852" y="387"/>
                    </a:lnTo>
                    <a:lnTo>
                      <a:pt x="858" y="381"/>
                    </a:lnTo>
                    <a:lnTo>
                      <a:pt x="871" y="376"/>
                    </a:lnTo>
                    <a:lnTo>
                      <a:pt x="871" y="368"/>
                    </a:lnTo>
                    <a:lnTo>
                      <a:pt x="863" y="366"/>
                    </a:lnTo>
                    <a:lnTo>
                      <a:pt x="863" y="354"/>
                    </a:lnTo>
                    <a:lnTo>
                      <a:pt x="866" y="362"/>
                    </a:lnTo>
                    <a:lnTo>
                      <a:pt x="884" y="341"/>
                    </a:lnTo>
                    <a:lnTo>
                      <a:pt x="887" y="330"/>
                    </a:lnTo>
                    <a:lnTo>
                      <a:pt x="884" y="328"/>
                    </a:lnTo>
                    <a:lnTo>
                      <a:pt x="876" y="333"/>
                    </a:lnTo>
                    <a:lnTo>
                      <a:pt x="873" y="341"/>
                    </a:lnTo>
                    <a:lnTo>
                      <a:pt x="869" y="338"/>
                    </a:lnTo>
                    <a:lnTo>
                      <a:pt x="868" y="328"/>
                    </a:lnTo>
                    <a:lnTo>
                      <a:pt x="871" y="321"/>
                    </a:lnTo>
                    <a:lnTo>
                      <a:pt x="878" y="324"/>
                    </a:lnTo>
                    <a:lnTo>
                      <a:pt x="887" y="322"/>
                    </a:lnTo>
                    <a:lnTo>
                      <a:pt x="892" y="324"/>
                    </a:lnTo>
                    <a:lnTo>
                      <a:pt x="895" y="335"/>
                    </a:lnTo>
                    <a:lnTo>
                      <a:pt x="900" y="325"/>
                    </a:lnTo>
                    <a:lnTo>
                      <a:pt x="907" y="324"/>
                    </a:lnTo>
                    <a:lnTo>
                      <a:pt x="906" y="318"/>
                    </a:lnTo>
                    <a:lnTo>
                      <a:pt x="898" y="316"/>
                    </a:lnTo>
                    <a:lnTo>
                      <a:pt x="893" y="311"/>
                    </a:lnTo>
                    <a:lnTo>
                      <a:pt x="908" y="308"/>
                    </a:lnTo>
                    <a:lnTo>
                      <a:pt x="908" y="313"/>
                    </a:lnTo>
                    <a:lnTo>
                      <a:pt x="912" y="321"/>
                    </a:lnTo>
                    <a:lnTo>
                      <a:pt x="909" y="335"/>
                    </a:lnTo>
                    <a:lnTo>
                      <a:pt x="908" y="359"/>
                    </a:lnTo>
                    <a:lnTo>
                      <a:pt x="906" y="366"/>
                    </a:lnTo>
                    <a:lnTo>
                      <a:pt x="907" y="373"/>
                    </a:lnTo>
                    <a:lnTo>
                      <a:pt x="912" y="378"/>
                    </a:lnTo>
                    <a:lnTo>
                      <a:pt x="919" y="372"/>
                    </a:lnTo>
                    <a:lnTo>
                      <a:pt x="930" y="376"/>
                    </a:lnTo>
                    <a:lnTo>
                      <a:pt x="912" y="409"/>
                    </a:lnTo>
                    <a:lnTo>
                      <a:pt x="907" y="424"/>
                    </a:lnTo>
                    <a:lnTo>
                      <a:pt x="906" y="413"/>
                    </a:lnTo>
                    <a:lnTo>
                      <a:pt x="903" y="424"/>
                    </a:lnTo>
                    <a:lnTo>
                      <a:pt x="903" y="430"/>
                    </a:lnTo>
                    <a:lnTo>
                      <a:pt x="925" y="432"/>
                    </a:lnTo>
                    <a:lnTo>
                      <a:pt x="933" y="425"/>
                    </a:lnTo>
                    <a:lnTo>
                      <a:pt x="938" y="429"/>
                    </a:lnTo>
                    <a:lnTo>
                      <a:pt x="954" y="430"/>
                    </a:lnTo>
                    <a:lnTo>
                      <a:pt x="962" y="424"/>
                    </a:lnTo>
                    <a:lnTo>
                      <a:pt x="965" y="414"/>
                    </a:lnTo>
                    <a:lnTo>
                      <a:pt x="975" y="405"/>
                    </a:lnTo>
                    <a:lnTo>
                      <a:pt x="976" y="394"/>
                    </a:lnTo>
                    <a:lnTo>
                      <a:pt x="981" y="378"/>
                    </a:lnTo>
                    <a:lnTo>
                      <a:pt x="982" y="360"/>
                    </a:lnTo>
                    <a:lnTo>
                      <a:pt x="991" y="360"/>
                    </a:lnTo>
                    <a:lnTo>
                      <a:pt x="1005" y="354"/>
                    </a:lnTo>
                    <a:lnTo>
                      <a:pt x="1016" y="360"/>
                    </a:lnTo>
                    <a:lnTo>
                      <a:pt x="1025" y="359"/>
                    </a:lnTo>
                    <a:lnTo>
                      <a:pt x="1032" y="360"/>
                    </a:lnTo>
                    <a:lnTo>
                      <a:pt x="1032" y="362"/>
                    </a:lnTo>
                    <a:lnTo>
                      <a:pt x="1054" y="360"/>
                    </a:lnTo>
                    <a:lnTo>
                      <a:pt x="1077" y="367"/>
                    </a:lnTo>
                    <a:lnTo>
                      <a:pt x="1107" y="392"/>
                    </a:lnTo>
                    <a:lnTo>
                      <a:pt x="1127" y="418"/>
                    </a:lnTo>
                    <a:lnTo>
                      <a:pt x="1145" y="429"/>
                    </a:lnTo>
                    <a:lnTo>
                      <a:pt x="1166" y="431"/>
                    </a:lnTo>
                    <a:lnTo>
                      <a:pt x="1175" y="438"/>
                    </a:lnTo>
                    <a:lnTo>
                      <a:pt x="1187" y="438"/>
                    </a:lnTo>
                    <a:lnTo>
                      <a:pt x="1207" y="447"/>
                    </a:lnTo>
                    <a:lnTo>
                      <a:pt x="1214" y="446"/>
                    </a:lnTo>
                    <a:lnTo>
                      <a:pt x="1224" y="449"/>
                    </a:lnTo>
                    <a:lnTo>
                      <a:pt x="1229" y="461"/>
                    </a:lnTo>
                    <a:lnTo>
                      <a:pt x="1244" y="470"/>
                    </a:lnTo>
                    <a:lnTo>
                      <a:pt x="1256" y="475"/>
                    </a:lnTo>
                    <a:lnTo>
                      <a:pt x="1282" y="491"/>
                    </a:lnTo>
                    <a:lnTo>
                      <a:pt x="1300" y="492"/>
                    </a:lnTo>
                    <a:lnTo>
                      <a:pt x="1307" y="497"/>
                    </a:lnTo>
                    <a:lnTo>
                      <a:pt x="1319" y="500"/>
                    </a:lnTo>
                    <a:lnTo>
                      <a:pt x="1317" y="496"/>
                    </a:lnTo>
                    <a:lnTo>
                      <a:pt x="1348" y="501"/>
                    </a:lnTo>
                    <a:lnTo>
                      <a:pt x="1360" y="500"/>
                    </a:lnTo>
                    <a:lnTo>
                      <a:pt x="1371" y="513"/>
                    </a:lnTo>
                    <a:lnTo>
                      <a:pt x="1374" y="504"/>
                    </a:lnTo>
                    <a:lnTo>
                      <a:pt x="1357" y="488"/>
                    </a:lnTo>
                    <a:lnTo>
                      <a:pt x="1369" y="485"/>
                    </a:lnTo>
                    <a:lnTo>
                      <a:pt x="1375" y="490"/>
                    </a:lnTo>
                    <a:lnTo>
                      <a:pt x="1386" y="491"/>
                    </a:lnTo>
                    <a:lnTo>
                      <a:pt x="1386" y="485"/>
                    </a:lnTo>
                    <a:lnTo>
                      <a:pt x="1413" y="491"/>
                    </a:lnTo>
                    <a:lnTo>
                      <a:pt x="1407" y="496"/>
                    </a:lnTo>
                    <a:lnTo>
                      <a:pt x="1423" y="505"/>
                    </a:lnTo>
                    <a:lnTo>
                      <a:pt x="1424" y="513"/>
                    </a:lnTo>
                    <a:lnTo>
                      <a:pt x="1434" y="508"/>
                    </a:lnTo>
                    <a:lnTo>
                      <a:pt x="1434" y="517"/>
                    </a:lnTo>
                    <a:lnTo>
                      <a:pt x="1451" y="528"/>
                    </a:lnTo>
                    <a:lnTo>
                      <a:pt x="1463" y="547"/>
                    </a:lnTo>
                    <a:lnTo>
                      <a:pt x="1470" y="553"/>
                    </a:lnTo>
                    <a:lnTo>
                      <a:pt x="1470" y="575"/>
                    </a:lnTo>
                    <a:lnTo>
                      <a:pt x="1478" y="564"/>
                    </a:lnTo>
                    <a:lnTo>
                      <a:pt x="1478" y="576"/>
                    </a:lnTo>
                    <a:lnTo>
                      <a:pt x="1475" y="585"/>
                    </a:lnTo>
                    <a:lnTo>
                      <a:pt x="1479" y="591"/>
                    </a:lnTo>
                    <a:lnTo>
                      <a:pt x="1470" y="590"/>
                    </a:lnTo>
                    <a:lnTo>
                      <a:pt x="1467" y="597"/>
                    </a:lnTo>
                    <a:lnTo>
                      <a:pt x="1461" y="599"/>
                    </a:lnTo>
                    <a:lnTo>
                      <a:pt x="1456" y="590"/>
                    </a:lnTo>
                    <a:lnTo>
                      <a:pt x="1443" y="594"/>
                    </a:lnTo>
                    <a:lnTo>
                      <a:pt x="1424" y="591"/>
                    </a:lnTo>
                    <a:lnTo>
                      <a:pt x="1436" y="597"/>
                    </a:lnTo>
                    <a:lnTo>
                      <a:pt x="1429" y="607"/>
                    </a:lnTo>
                    <a:lnTo>
                      <a:pt x="1409" y="603"/>
                    </a:lnTo>
                    <a:lnTo>
                      <a:pt x="1413" y="609"/>
                    </a:lnTo>
                    <a:lnTo>
                      <a:pt x="1409" y="615"/>
                    </a:lnTo>
                    <a:lnTo>
                      <a:pt x="1409" y="630"/>
                    </a:lnTo>
                    <a:lnTo>
                      <a:pt x="1393" y="639"/>
                    </a:lnTo>
                    <a:lnTo>
                      <a:pt x="1400" y="645"/>
                    </a:lnTo>
                    <a:lnTo>
                      <a:pt x="1405" y="646"/>
                    </a:lnTo>
                    <a:lnTo>
                      <a:pt x="1412" y="644"/>
                    </a:lnTo>
                    <a:lnTo>
                      <a:pt x="1406" y="650"/>
                    </a:lnTo>
                    <a:lnTo>
                      <a:pt x="1420" y="655"/>
                    </a:lnTo>
                    <a:lnTo>
                      <a:pt x="1441" y="667"/>
                    </a:lnTo>
                    <a:lnTo>
                      <a:pt x="1445" y="658"/>
                    </a:lnTo>
                    <a:lnTo>
                      <a:pt x="1454" y="662"/>
                    </a:lnTo>
                    <a:lnTo>
                      <a:pt x="1459" y="668"/>
                    </a:lnTo>
                    <a:lnTo>
                      <a:pt x="1470" y="667"/>
                    </a:lnTo>
                    <a:lnTo>
                      <a:pt x="1482" y="671"/>
                    </a:lnTo>
                    <a:lnTo>
                      <a:pt x="1503" y="669"/>
                    </a:lnTo>
                    <a:lnTo>
                      <a:pt x="1516" y="674"/>
                    </a:lnTo>
                    <a:lnTo>
                      <a:pt x="1535" y="669"/>
                    </a:lnTo>
                    <a:lnTo>
                      <a:pt x="1533" y="673"/>
                    </a:lnTo>
                    <a:lnTo>
                      <a:pt x="1546" y="675"/>
                    </a:lnTo>
                    <a:lnTo>
                      <a:pt x="1570" y="674"/>
                    </a:lnTo>
                    <a:lnTo>
                      <a:pt x="1573" y="667"/>
                    </a:lnTo>
                    <a:lnTo>
                      <a:pt x="1591" y="667"/>
                    </a:lnTo>
                    <a:lnTo>
                      <a:pt x="1588" y="674"/>
                    </a:lnTo>
                    <a:lnTo>
                      <a:pt x="1599" y="674"/>
                    </a:lnTo>
                    <a:lnTo>
                      <a:pt x="1592" y="669"/>
                    </a:lnTo>
                    <a:lnTo>
                      <a:pt x="1601" y="662"/>
                    </a:lnTo>
                    <a:lnTo>
                      <a:pt x="1604" y="669"/>
                    </a:lnTo>
                    <a:lnTo>
                      <a:pt x="1615" y="671"/>
                    </a:lnTo>
                    <a:lnTo>
                      <a:pt x="1616" y="667"/>
                    </a:lnTo>
                    <a:lnTo>
                      <a:pt x="1623" y="668"/>
                    </a:lnTo>
                    <a:lnTo>
                      <a:pt x="1628" y="651"/>
                    </a:lnTo>
                    <a:lnTo>
                      <a:pt x="1639" y="648"/>
                    </a:lnTo>
                    <a:lnTo>
                      <a:pt x="1637" y="667"/>
                    </a:lnTo>
                    <a:lnTo>
                      <a:pt x="1648" y="667"/>
                    </a:lnTo>
                    <a:lnTo>
                      <a:pt x="1655" y="662"/>
                    </a:lnTo>
                    <a:lnTo>
                      <a:pt x="1667" y="644"/>
                    </a:lnTo>
                    <a:lnTo>
                      <a:pt x="1678" y="636"/>
                    </a:lnTo>
                    <a:lnTo>
                      <a:pt x="1691" y="636"/>
                    </a:lnTo>
                    <a:lnTo>
                      <a:pt x="1696" y="626"/>
                    </a:lnTo>
                    <a:lnTo>
                      <a:pt x="1703" y="639"/>
                    </a:lnTo>
                    <a:lnTo>
                      <a:pt x="1701" y="646"/>
                    </a:lnTo>
                    <a:lnTo>
                      <a:pt x="1707" y="650"/>
                    </a:lnTo>
                    <a:lnTo>
                      <a:pt x="1709" y="645"/>
                    </a:lnTo>
                    <a:lnTo>
                      <a:pt x="1713" y="655"/>
                    </a:lnTo>
                    <a:lnTo>
                      <a:pt x="1715" y="658"/>
                    </a:lnTo>
                    <a:lnTo>
                      <a:pt x="1715" y="667"/>
                    </a:lnTo>
                    <a:lnTo>
                      <a:pt x="1713" y="667"/>
                    </a:lnTo>
                    <a:lnTo>
                      <a:pt x="1730" y="673"/>
                    </a:lnTo>
                    <a:lnTo>
                      <a:pt x="1729" y="667"/>
                    </a:lnTo>
                    <a:lnTo>
                      <a:pt x="1757" y="667"/>
                    </a:lnTo>
                    <a:lnTo>
                      <a:pt x="1755" y="675"/>
                    </a:lnTo>
                    <a:lnTo>
                      <a:pt x="1757" y="682"/>
                    </a:lnTo>
                    <a:lnTo>
                      <a:pt x="1755" y="687"/>
                    </a:lnTo>
                    <a:lnTo>
                      <a:pt x="1760" y="695"/>
                    </a:lnTo>
                    <a:lnTo>
                      <a:pt x="1757" y="707"/>
                    </a:lnTo>
                    <a:lnTo>
                      <a:pt x="1763" y="715"/>
                    </a:lnTo>
                    <a:lnTo>
                      <a:pt x="1763" y="709"/>
                    </a:lnTo>
                    <a:lnTo>
                      <a:pt x="1764" y="714"/>
                    </a:lnTo>
                    <a:lnTo>
                      <a:pt x="1769" y="701"/>
                    </a:lnTo>
                    <a:lnTo>
                      <a:pt x="1771" y="683"/>
                    </a:lnTo>
                    <a:lnTo>
                      <a:pt x="1776" y="685"/>
                    </a:lnTo>
                    <a:lnTo>
                      <a:pt x="1776" y="695"/>
                    </a:lnTo>
                    <a:lnTo>
                      <a:pt x="1779" y="695"/>
                    </a:lnTo>
                    <a:lnTo>
                      <a:pt x="1777" y="705"/>
                    </a:lnTo>
                    <a:lnTo>
                      <a:pt x="1777" y="715"/>
                    </a:lnTo>
                    <a:lnTo>
                      <a:pt x="1784" y="718"/>
                    </a:lnTo>
                    <a:lnTo>
                      <a:pt x="1789" y="711"/>
                    </a:lnTo>
                    <a:lnTo>
                      <a:pt x="1796" y="727"/>
                    </a:lnTo>
                    <a:lnTo>
                      <a:pt x="1806" y="727"/>
                    </a:lnTo>
                    <a:lnTo>
                      <a:pt x="1810" y="737"/>
                    </a:lnTo>
                    <a:lnTo>
                      <a:pt x="1817" y="755"/>
                    </a:lnTo>
                    <a:lnTo>
                      <a:pt x="1809" y="764"/>
                    </a:lnTo>
                    <a:lnTo>
                      <a:pt x="1801" y="761"/>
                    </a:lnTo>
                    <a:lnTo>
                      <a:pt x="1791" y="768"/>
                    </a:lnTo>
                    <a:lnTo>
                      <a:pt x="1788" y="764"/>
                    </a:lnTo>
                    <a:lnTo>
                      <a:pt x="1790" y="774"/>
                    </a:lnTo>
                    <a:lnTo>
                      <a:pt x="1801" y="790"/>
                    </a:lnTo>
                    <a:lnTo>
                      <a:pt x="1812" y="804"/>
                    </a:lnTo>
                    <a:lnTo>
                      <a:pt x="1820" y="808"/>
                    </a:lnTo>
                    <a:lnTo>
                      <a:pt x="1821" y="788"/>
                    </a:lnTo>
                    <a:lnTo>
                      <a:pt x="1826" y="787"/>
                    </a:lnTo>
                    <a:lnTo>
                      <a:pt x="1834" y="793"/>
                    </a:lnTo>
                    <a:lnTo>
                      <a:pt x="1843" y="782"/>
                    </a:lnTo>
                    <a:lnTo>
                      <a:pt x="1852" y="785"/>
                    </a:lnTo>
                    <a:lnTo>
                      <a:pt x="1841" y="765"/>
                    </a:lnTo>
                    <a:lnTo>
                      <a:pt x="1850" y="758"/>
                    </a:lnTo>
                    <a:lnTo>
                      <a:pt x="1849" y="755"/>
                    </a:lnTo>
                    <a:lnTo>
                      <a:pt x="1841" y="755"/>
                    </a:lnTo>
                    <a:lnTo>
                      <a:pt x="1834" y="743"/>
                    </a:lnTo>
                    <a:lnTo>
                      <a:pt x="1831" y="727"/>
                    </a:lnTo>
                    <a:lnTo>
                      <a:pt x="1822" y="716"/>
                    </a:lnTo>
                    <a:lnTo>
                      <a:pt x="1827" y="712"/>
                    </a:lnTo>
                    <a:lnTo>
                      <a:pt x="1827" y="695"/>
                    </a:lnTo>
                    <a:lnTo>
                      <a:pt x="1822" y="690"/>
                    </a:lnTo>
                    <a:lnTo>
                      <a:pt x="1822" y="683"/>
                    </a:lnTo>
                    <a:lnTo>
                      <a:pt x="1809" y="675"/>
                    </a:lnTo>
                    <a:lnTo>
                      <a:pt x="1804" y="667"/>
                    </a:lnTo>
                    <a:lnTo>
                      <a:pt x="1812" y="650"/>
                    </a:lnTo>
                    <a:lnTo>
                      <a:pt x="1818" y="651"/>
                    </a:lnTo>
                    <a:lnTo>
                      <a:pt x="1821" y="644"/>
                    </a:lnTo>
                    <a:lnTo>
                      <a:pt x="1827" y="640"/>
                    </a:lnTo>
                    <a:lnTo>
                      <a:pt x="1820" y="637"/>
                    </a:lnTo>
                    <a:lnTo>
                      <a:pt x="1826" y="623"/>
                    </a:lnTo>
                    <a:lnTo>
                      <a:pt x="1839" y="623"/>
                    </a:lnTo>
                    <a:lnTo>
                      <a:pt x="1852" y="614"/>
                    </a:lnTo>
                    <a:lnTo>
                      <a:pt x="1853" y="609"/>
                    </a:lnTo>
                    <a:lnTo>
                      <a:pt x="1853" y="615"/>
                    </a:lnTo>
                    <a:lnTo>
                      <a:pt x="1876" y="613"/>
                    </a:lnTo>
                    <a:lnTo>
                      <a:pt x="1875" y="601"/>
                    </a:lnTo>
                    <a:lnTo>
                      <a:pt x="1884" y="597"/>
                    </a:lnTo>
                    <a:lnTo>
                      <a:pt x="1895" y="599"/>
                    </a:lnTo>
                    <a:lnTo>
                      <a:pt x="1893" y="582"/>
                    </a:lnTo>
                    <a:lnTo>
                      <a:pt x="1897" y="578"/>
                    </a:lnTo>
                    <a:lnTo>
                      <a:pt x="1901" y="591"/>
                    </a:lnTo>
                    <a:lnTo>
                      <a:pt x="1907" y="575"/>
                    </a:lnTo>
                    <a:lnTo>
                      <a:pt x="1912" y="569"/>
                    </a:lnTo>
                    <a:lnTo>
                      <a:pt x="1909" y="559"/>
                    </a:lnTo>
                    <a:lnTo>
                      <a:pt x="1924" y="553"/>
                    </a:lnTo>
                    <a:lnTo>
                      <a:pt x="1918" y="550"/>
                    </a:lnTo>
                    <a:lnTo>
                      <a:pt x="1925" y="542"/>
                    </a:lnTo>
                    <a:lnTo>
                      <a:pt x="1925" y="533"/>
                    </a:lnTo>
                    <a:lnTo>
                      <a:pt x="1918" y="537"/>
                    </a:lnTo>
                    <a:lnTo>
                      <a:pt x="1916" y="533"/>
                    </a:lnTo>
                    <a:lnTo>
                      <a:pt x="1884" y="545"/>
                    </a:lnTo>
                    <a:lnTo>
                      <a:pt x="1891" y="555"/>
                    </a:lnTo>
                    <a:lnTo>
                      <a:pt x="1875" y="558"/>
                    </a:lnTo>
                    <a:lnTo>
                      <a:pt x="1882" y="575"/>
                    </a:lnTo>
                    <a:lnTo>
                      <a:pt x="1884" y="566"/>
                    </a:lnTo>
                    <a:lnTo>
                      <a:pt x="1884" y="585"/>
                    </a:lnTo>
                    <a:lnTo>
                      <a:pt x="1881" y="590"/>
                    </a:lnTo>
                    <a:lnTo>
                      <a:pt x="1877" y="583"/>
                    </a:lnTo>
                    <a:lnTo>
                      <a:pt x="1880" y="578"/>
                    </a:lnTo>
                    <a:lnTo>
                      <a:pt x="1875" y="581"/>
                    </a:lnTo>
                    <a:lnTo>
                      <a:pt x="1874" y="575"/>
                    </a:lnTo>
                    <a:lnTo>
                      <a:pt x="1863" y="575"/>
                    </a:lnTo>
                    <a:lnTo>
                      <a:pt x="1858" y="577"/>
                    </a:lnTo>
                    <a:lnTo>
                      <a:pt x="1852" y="588"/>
                    </a:lnTo>
                    <a:lnTo>
                      <a:pt x="1849" y="582"/>
                    </a:lnTo>
                    <a:lnTo>
                      <a:pt x="1834" y="581"/>
                    </a:lnTo>
                    <a:lnTo>
                      <a:pt x="1832" y="576"/>
                    </a:lnTo>
                    <a:lnTo>
                      <a:pt x="1818" y="581"/>
                    </a:lnTo>
                    <a:lnTo>
                      <a:pt x="1812" y="587"/>
                    </a:lnTo>
                    <a:lnTo>
                      <a:pt x="1815" y="594"/>
                    </a:lnTo>
                    <a:lnTo>
                      <a:pt x="1822" y="596"/>
                    </a:lnTo>
                    <a:lnTo>
                      <a:pt x="1822" y="601"/>
                    </a:lnTo>
                    <a:lnTo>
                      <a:pt x="1827" y="603"/>
                    </a:lnTo>
                    <a:lnTo>
                      <a:pt x="1817" y="605"/>
                    </a:lnTo>
                    <a:lnTo>
                      <a:pt x="1809" y="612"/>
                    </a:lnTo>
                    <a:lnTo>
                      <a:pt x="1804" y="609"/>
                    </a:lnTo>
                    <a:lnTo>
                      <a:pt x="1810" y="605"/>
                    </a:lnTo>
                    <a:lnTo>
                      <a:pt x="1791" y="608"/>
                    </a:lnTo>
                    <a:lnTo>
                      <a:pt x="1791" y="602"/>
                    </a:lnTo>
                    <a:lnTo>
                      <a:pt x="1783" y="605"/>
                    </a:lnTo>
                    <a:lnTo>
                      <a:pt x="1785" y="597"/>
                    </a:lnTo>
                    <a:lnTo>
                      <a:pt x="1777" y="597"/>
                    </a:lnTo>
                    <a:lnTo>
                      <a:pt x="1779" y="590"/>
                    </a:lnTo>
                    <a:lnTo>
                      <a:pt x="1766" y="594"/>
                    </a:lnTo>
                    <a:lnTo>
                      <a:pt x="1763" y="590"/>
                    </a:lnTo>
                    <a:lnTo>
                      <a:pt x="1764" y="578"/>
                    </a:lnTo>
                    <a:lnTo>
                      <a:pt x="1776" y="564"/>
                    </a:lnTo>
                    <a:lnTo>
                      <a:pt x="1776" y="558"/>
                    </a:lnTo>
                    <a:lnTo>
                      <a:pt x="1783" y="542"/>
                    </a:lnTo>
                    <a:lnTo>
                      <a:pt x="1790" y="537"/>
                    </a:lnTo>
                    <a:lnTo>
                      <a:pt x="1822" y="533"/>
                    </a:lnTo>
                    <a:lnTo>
                      <a:pt x="1846" y="521"/>
                    </a:lnTo>
                    <a:lnTo>
                      <a:pt x="1861" y="516"/>
                    </a:lnTo>
                    <a:lnTo>
                      <a:pt x="1868" y="506"/>
                    </a:lnTo>
                    <a:lnTo>
                      <a:pt x="1882" y="501"/>
                    </a:lnTo>
                    <a:lnTo>
                      <a:pt x="1884" y="492"/>
                    </a:lnTo>
                    <a:lnTo>
                      <a:pt x="1897" y="496"/>
                    </a:lnTo>
                    <a:lnTo>
                      <a:pt x="1907" y="486"/>
                    </a:lnTo>
                    <a:lnTo>
                      <a:pt x="1916" y="492"/>
                    </a:lnTo>
                    <a:lnTo>
                      <a:pt x="1919" y="497"/>
                    </a:lnTo>
                    <a:lnTo>
                      <a:pt x="1927" y="499"/>
                    </a:lnTo>
                    <a:lnTo>
                      <a:pt x="1929" y="513"/>
                    </a:lnTo>
                    <a:lnTo>
                      <a:pt x="1944" y="522"/>
                    </a:lnTo>
                    <a:lnTo>
                      <a:pt x="1936" y="528"/>
                    </a:lnTo>
                    <a:lnTo>
                      <a:pt x="1944" y="537"/>
                    </a:lnTo>
                    <a:lnTo>
                      <a:pt x="1945" y="547"/>
                    </a:lnTo>
                    <a:lnTo>
                      <a:pt x="1954" y="551"/>
                    </a:lnTo>
                    <a:lnTo>
                      <a:pt x="1954" y="558"/>
                    </a:lnTo>
                    <a:lnTo>
                      <a:pt x="1945" y="558"/>
                    </a:lnTo>
                    <a:lnTo>
                      <a:pt x="1939" y="560"/>
                    </a:lnTo>
                    <a:lnTo>
                      <a:pt x="1939" y="565"/>
                    </a:lnTo>
                    <a:lnTo>
                      <a:pt x="1945" y="564"/>
                    </a:lnTo>
                    <a:lnTo>
                      <a:pt x="1954" y="575"/>
                    </a:lnTo>
                    <a:lnTo>
                      <a:pt x="1960" y="577"/>
                    </a:lnTo>
                    <a:lnTo>
                      <a:pt x="1962" y="582"/>
                    </a:lnTo>
                    <a:lnTo>
                      <a:pt x="1971" y="593"/>
                    </a:lnTo>
                    <a:lnTo>
                      <a:pt x="1989" y="597"/>
                    </a:lnTo>
                    <a:lnTo>
                      <a:pt x="1988" y="599"/>
                    </a:lnTo>
                    <a:lnTo>
                      <a:pt x="1989" y="608"/>
                    </a:lnTo>
                    <a:lnTo>
                      <a:pt x="1989" y="618"/>
                    </a:lnTo>
                    <a:lnTo>
                      <a:pt x="1999" y="625"/>
                    </a:lnTo>
                    <a:lnTo>
                      <a:pt x="2006" y="624"/>
                    </a:lnTo>
                    <a:lnTo>
                      <a:pt x="2020" y="630"/>
                    </a:lnTo>
                    <a:lnTo>
                      <a:pt x="2030" y="624"/>
                    </a:lnTo>
                    <a:lnTo>
                      <a:pt x="2038" y="628"/>
                    </a:lnTo>
                    <a:lnTo>
                      <a:pt x="2038" y="619"/>
                    </a:lnTo>
                    <a:lnTo>
                      <a:pt x="2046" y="624"/>
                    </a:lnTo>
                    <a:lnTo>
                      <a:pt x="2051" y="615"/>
                    </a:lnTo>
                    <a:lnTo>
                      <a:pt x="2051" y="605"/>
                    </a:lnTo>
                    <a:lnTo>
                      <a:pt x="2068" y="613"/>
                    </a:lnTo>
                    <a:lnTo>
                      <a:pt x="2068" y="630"/>
                    </a:lnTo>
                    <a:lnTo>
                      <a:pt x="2083" y="645"/>
                    </a:lnTo>
                    <a:lnTo>
                      <a:pt x="2090" y="650"/>
                    </a:lnTo>
                    <a:lnTo>
                      <a:pt x="2099" y="667"/>
                    </a:lnTo>
                    <a:lnTo>
                      <a:pt x="2106" y="667"/>
                    </a:lnTo>
                    <a:lnTo>
                      <a:pt x="2121" y="678"/>
                    </a:lnTo>
                    <a:lnTo>
                      <a:pt x="2129" y="677"/>
                    </a:lnTo>
                    <a:lnTo>
                      <a:pt x="2129" y="668"/>
                    </a:lnTo>
                    <a:lnTo>
                      <a:pt x="2137" y="669"/>
                    </a:lnTo>
                    <a:lnTo>
                      <a:pt x="2139" y="667"/>
                    </a:lnTo>
                    <a:lnTo>
                      <a:pt x="2148" y="673"/>
                    </a:lnTo>
                    <a:lnTo>
                      <a:pt x="2150" y="669"/>
                    </a:lnTo>
                    <a:lnTo>
                      <a:pt x="2164" y="677"/>
                    </a:lnTo>
                    <a:lnTo>
                      <a:pt x="2182" y="667"/>
                    </a:lnTo>
                    <a:lnTo>
                      <a:pt x="2204" y="673"/>
                    </a:lnTo>
                    <a:lnTo>
                      <a:pt x="2221" y="667"/>
                    </a:lnTo>
                    <a:lnTo>
                      <a:pt x="2230" y="655"/>
                    </a:lnTo>
                    <a:lnTo>
                      <a:pt x="2267" y="660"/>
                    </a:lnTo>
                    <a:lnTo>
                      <a:pt x="2275" y="657"/>
                    </a:lnTo>
                    <a:lnTo>
                      <a:pt x="2290" y="671"/>
                    </a:lnTo>
                    <a:lnTo>
                      <a:pt x="2293" y="668"/>
                    </a:lnTo>
                    <a:lnTo>
                      <a:pt x="2300" y="667"/>
                    </a:lnTo>
                    <a:lnTo>
                      <a:pt x="2300" y="673"/>
                    </a:lnTo>
                    <a:lnTo>
                      <a:pt x="2322" y="667"/>
                    </a:lnTo>
                    <a:lnTo>
                      <a:pt x="2337" y="667"/>
                    </a:lnTo>
                    <a:lnTo>
                      <a:pt x="2328" y="655"/>
                    </a:lnTo>
                    <a:lnTo>
                      <a:pt x="2328" y="650"/>
                    </a:lnTo>
                    <a:lnTo>
                      <a:pt x="2321" y="640"/>
                    </a:lnTo>
                    <a:lnTo>
                      <a:pt x="2317" y="630"/>
                    </a:lnTo>
                    <a:lnTo>
                      <a:pt x="2322" y="623"/>
                    </a:lnTo>
                    <a:lnTo>
                      <a:pt x="2328" y="623"/>
                    </a:lnTo>
                    <a:lnTo>
                      <a:pt x="2331" y="625"/>
                    </a:lnTo>
                    <a:lnTo>
                      <a:pt x="2336" y="636"/>
                    </a:lnTo>
                    <a:lnTo>
                      <a:pt x="2342" y="641"/>
                    </a:lnTo>
                    <a:lnTo>
                      <a:pt x="2342" y="655"/>
                    </a:lnTo>
                    <a:lnTo>
                      <a:pt x="2349" y="667"/>
                    </a:lnTo>
                    <a:lnTo>
                      <a:pt x="2359" y="669"/>
                    </a:lnTo>
                    <a:lnTo>
                      <a:pt x="2364" y="678"/>
                    </a:lnTo>
                    <a:lnTo>
                      <a:pt x="2377" y="683"/>
                    </a:lnTo>
                    <a:lnTo>
                      <a:pt x="2384" y="689"/>
                    </a:lnTo>
                    <a:lnTo>
                      <a:pt x="2396" y="688"/>
                    </a:lnTo>
                    <a:lnTo>
                      <a:pt x="2404" y="677"/>
                    </a:lnTo>
                    <a:lnTo>
                      <a:pt x="2403" y="641"/>
                    </a:lnTo>
                    <a:lnTo>
                      <a:pt x="2398" y="641"/>
                    </a:lnTo>
                    <a:lnTo>
                      <a:pt x="2397" y="650"/>
                    </a:lnTo>
                    <a:lnTo>
                      <a:pt x="2390" y="650"/>
                    </a:lnTo>
                    <a:lnTo>
                      <a:pt x="2390" y="641"/>
                    </a:lnTo>
                    <a:lnTo>
                      <a:pt x="2385" y="636"/>
                    </a:lnTo>
                    <a:lnTo>
                      <a:pt x="2364" y="637"/>
                    </a:lnTo>
                    <a:lnTo>
                      <a:pt x="2359" y="646"/>
                    </a:lnTo>
                    <a:lnTo>
                      <a:pt x="2360" y="650"/>
                    </a:lnTo>
                    <a:lnTo>
                      <a:pt x="2361" y="658"/>
                    </a:lnTo>
                    <a:lnTo>
                      <a:pt x="2354" y="656"/>
                    </a:lnTo>
                    <a:lnTo>
                      <a:pt x="2348" y="636"/>
                    </a:lnTo>
                    <a:lnTo>
                      <a:pt x="2339" y="624"/>
                    </a:lnTo>
                    <a:lnTo>
                      <a:pt x="2334" y="614"/>
                    </a:lnTo>
                    <a:lnTo>
                      <a:pt x="2342" y="619"/>
                    </a:lnTo>
                    <a:lnTo>
                      <a:pt x="2342" y="605"/>
                    </a:lnTo>
                    <a:lnTo>
                      <a:pt x="2331" y="596"/>
                    </a:lnTo>
                    <a:lnTo>
                      <a:pt x="2331" y="590"/>
                    </a:lnTo>
                    <a:lnTo>
                      <a:pt x="2321" y="575"/>
                    </a:lnTo>
                    <a:lnTo>
                      <a:pt x="2328" y="575"/>
                    </a:lnTo>
                    <a:lnTo>
                      <a:pt x="2334" y="583"/>
                    </a:lnTo>
                    <a:lnTo>
                      <a:pt x="2339" y="578"/>
                    </a:lnTo>
                    <a:lnTo>
                      <a:pt x="2339" y="575"/>
                    </a:lnTo>
                    <a:lnTo>
                      <a:pt x="2349" y="575"/>
                    </a:lnTo>
                    <a:lnTo>
                      <a:pt x="2353" y="581"/>
                    </a:lnTo>
                    <a:lnTo>
                      <a:pt x="2374" y="577"/>
                    </a:lnTo>
                    <a:lnTo>
                      <a:pt x="2374" y="575"/>
                    </a:lnTo>
                    <a:lnTo>
                      <a:pt x="2358" y="554"/>
                    </a:lnTo>
                    <a:lnTo>
                      <a:pt x="2365" y="551"/>
                    </a:lnTo>
                    <a:lnTo>
                      <a:pt x="2377" y="554"/>
                    </a:lnTo>
                    <a:lnTo>
                      <a:pt x="2379" y="562"/>
                    </a:lnTo>
                    <a:lnTo>
                      <a:pt x="2390" y="575"/>
                    </a:lnTo>
                    <a:lnTo>
                      <a:pt x="2385" y="559"/>
                    </a:lnTo>
                    <a:lnTo>
                      <a:pt x="2398" y="560"/>
                    </a:lnTo>
                    <a:lnTo>
                      <a:pt x="2404" y="575"/>
                    </a:lnTo>
                    <a:lnTo>
                      <a:pt x="2420" y="582"/>
                    </a:lnTo>
                    <a:lnTo>
                      <a:pt x="2414" y="590"/>
                    </a:lnTo>
                    <a:lnTo>
                      <a:pt x="2422" y="594"/>
                    </a:lnTo>
                    <a:lnTo>
                      <a:pt x="2439" y="587"/>
                    </a:lnTo>
                    <a:lnTo>
                      <a:pt x="2439" y="594"/>
                    </a:lnTo>
                    <a:lnTo>
                      <a:pt x="2434" y="605"/>
                    </a:lnTo>
                    <a:lnTo>
                      <a:pt x="2433" y="615"/>
                    </a:lnTo>
                    <a:lnTo>
                      <a:pt x="2427" y="623"/>
                    </a:lnTo>
                    <a:lnTo>
                      <a:pt x="2431" y="628"/>
                    </a:lnTo>
                    <a:lnTo>
                      <a:pt x="2439" y="624"/>
                    </a:lnTo>
                    <a:lnTo>
                      <a:pt x="2443" y="631"/>
                    </a:lnTo>
                    <a:lnTo>
                      <a:pt x="2443" y="612"/>
                    </a:lnTo>
                    <a:lnTo>
                      <a:pt x="2466" y="596"/>
                    </a:lnTo>
                    <a:lnTo>
                      <a:pt x="2467" y="597"/>
                    </a:lnTo>
                    <a:lnTo>
                      <a:pt x="2466" y="607"/>
                    </a:lnTo>
                    <a:lnTo>
                      <a:pt x="2467" y="619"/>
                    </a:lnTo>
                    <a:lnTo>
                      <a:pt x="2466" y="636"/>
                    </a:lnTo>
                    <a:lnTo>
                      <a:pt x="2460" y="650"/>
                    </a:lnTo>
                    <a:lnTo>
                      <a:pt x="2459" y="668"/>
                    </a:lnTo>
                    <a:lnTo>
                      <a:pt x="2466" y="683"/>
                    </a:lnTo>
                    <a:lnTo>
                      <a:pt x="2446" y="695"/>
                    </a:lnTo>
                    <a:lnTo>
                      <a:pt x="2451" y="712"/>
                    </a:lnTo>
                    <a:lnTo>
                      <a:pt x="2466" y="711"/>
                    </a:lnTo>
                    <a:lnTo>
                      <a:pt x="2466" y="736"/>
                    </a:lnTo>
                    <a:lnTo>
                      <a:pt x="2482" y="720"/>
                    </a:lnTo>
                    <a:lnTo>
                      <a:pt x="2486" y="727"/>
                    </a:lnTo>
                    <a:lnTo>
                      <a:pt x="2495" y="718"/>
                    </a:lnTo>
                    <a:lnTo>
                      <a:pt x="2495" y="727"/>
                    </a:lnTo>
                    <a:lnTo>
                      <a:pt x="2489" y="733"/>
                    </a:lnTo>
                    <a:lnTo>
                      <a:pt x="2494" y="743"/>
                    </a:lnTo>
                    <a:lnTo>
                      <a:pt x="2504" y="744"/>
                    </a:lnTo>
                    <a:lnTo>
                      <a:pt x="2509" y="727"/>
                    </a:lnTo>
                    <a:lnTo>
                      <a:pt x="2504" y="711"/>
                    </a:lnTo>
                    <a:lnTo>
                      <a:pt x="2506" y="695"/>
                    </a:lnTo>
                    <a:lnTo>
                      <a:pt x="2502" y="682"/>
                    </a:lnTo>
                    <a:lnTo>
                      <a:pt x="2488" y="673"/>
                    </a:lnTo>
                    <a:lnTo>
                      <a:pt x="2488" y="667"/>
                    </a:lnTo>
                    <a:lnTo>
                      <a:pt x="2495" y="636"/>
                    </a:lnTo>
                    <a:lnTo>
                      <a:pt x="2492" y="631"/>
                    </a:lnTo>
                    <a:lnTo>
                      <a:pt x="2489" y="620"/>
                    </a:lnTo>
                    <a:lnTo>
                      <a:pt x="2495" y="620"/>
                    </a:lnTo>
                    <a:lnTo>
                      <a:pt x="2500" y="618"/>
                    </a:lnTo>
                    <a:lnTo>
                      <a:pt x="2504" y="620"/>
                    </a:lnTo>
                    <a:lnTo>
                      <a:pt x="2506" y="625"/>
                    </a:lnTo>
                    <a:lnTo>
                      <a:pt x="2510" y="623"/>
                    </a:lnTo>
                    <a:lnTo>
                      <a:pt x="2521" y="621"/>
                    </a:lnTo>
                    <a:lnTo>
                      <a:pt x="2533" y="628"/>
                    </a:lnTo>
                    <a:lnTo>
                      <a:pt x="2540" y="625"/>
                    </a:lnTo>
                    <a:lnTo>
                      <a:pt x="2545" y="613"/>
                    </a:lnTo>
                    <a:lnTo>
                      <a:pt x="2549" y="607"/>
                    </a:lnTo>
                    <a:lnTo>
                      <a:pt x="2563" y="599"/>
                    </a:lnTo>
                    <a:lnTo>
                      <a:pt x="2563" y="590"/>
                    </a:lnTo>
                    <a:lnTo>
                      <a:pt x="2569" y="574"/>
                    </a:lnTo>
                    <a:lnTo>
                      <a:pt x="2595" y="555"/>
                    </a:lnTo>
                    <a:lnTo>
                      <a:pt x="2602" y="544"/>
                    </a:lnTo>
                    <a:lnTo>
                      <a:pt x="2591" y="542"/>
                    </a:lnTo>
                    <a:lnTo>
                      <a:pt x="2594" y="520"/>
                    </a:lnTo>
                    <a:lnTo>
                      <a:pt x="2592" y="506"/>
                    </a:lnTo>
                    <a:lnTo>
                      <a:pt x="2589" y="491"/>
                    </a:lnTo>
                    <a:lnTo>
                      <a:pt x="2576" y="483"/>
                    </a:lnTo>
                    <a:lnTo>
                      <a:pt x="2575" y="491"/>
                    </a:lnTo>
                    <a:lnTo>
                      <a:pt x="2573" y="499"/>
                    </a:lnTo>
                    <a:lnTo>
                      <a:pt x="2572" y="508"/>
                    </a:lnTo>
                    <a:lnTo>
                      <a:pt x="2579" y="505"/>
                    </a:lnTo>
                    <a:lnTo>
                      <a:pt x="2583" y="497"/>
                    </a:lnTo>
                    <a:lnTo>
                      <a:pt x="2570" y="522"/>
                    </a:lnTo>
                    <a:lnTo>
                      <a:pt x="2551" y="528"/>
                    </a:lnTo>
                    <a:lnTo>
                      <a:pt x="2538" y="526"/>
                    </a:lnTo>
                    <a:lnTo>
                      <a:pt x="2542" y="516"/>
                    </a:lnTo>
                    <a:lnTo>
                      <a:pt x="2543" y="494"/>
                    </a:lnTo>
                    <a:lnTo>
                      <a:pt x="2547" y="491"/>
                    </a:lnTo>
                    <a:lnTo>
                      <a:pt x="2554" y="492"/>
                    </a:lnTo>
                    <a:lnTo>
                      <a:pt x="2563" y="472"/>
                    </a:lnTo>
                    <a:lnTo>
                      <a:pt x="2563" y="462"/>
                    </a:lnTo>
                    <a:lnTo>
                      <a:pt x="2557" y="465"/>
                    </a:lnTo>
                    <a:lnTo>
                      <a:pt x="2557" y="463"/>
                    </a:lnTo>
                    <a:lnTo>
                      <a:pt x="2558" y="449"/>
                    </a:lnTo>
                    <a:lnTo>
                      <a:pt x="2567" y="432"/>
                    </a:lnTo>
                    <a:lnTo>
                      <a:pt x="2586" y="425"/>
                    </a:lnTo>
                    <a:lnTo>
                      <a:pt x="2589" y="421"/>
                    </a:lnTo>
                    <a:lnTo>
                      <a:pt x="2581" y="436"/>
                    </a:lnTo>
                    <a:lnTo>
                      <a:pt x="2581" y="451"/>
                    </a:lnTo>
                    <a:lnTo>
                      <a:pt x="2585" y="458"/>
                    </a:lnTo>
                    <a:lnTo>
                      <a:pt x="2595" y="445"/>
                    </a:lnTo>
                    <a:lnTo>
                      <a:pt x="2599" y="427"/>
                    </a:lnTo>
                    <a:lnTo>
                      <a:pt x="2594" y="408"/>
                    </a:lnTo>
                    <a:lnTo>
                      <a:pt x="2583" y="408"/>
                    </a:lnTo>
                    <a:lnTo>
                      <a:pt x="2569" y="420"/>
                    </a:lnTo>
                    <a:lnTo>
                      <a:pt x="2556" y="418"/>
                    </a:lnTo>
                    <a:lnTo>
                      <a:pt x="2542" y="391"/>
                    </a:lnTo>
                    <a:lnTo>
                      <a:pt x="2536" y="386"/>
                    </a:lnTo>
                    <a:lnTo>
                      <a:pt x="2537" y="394"/>
                    </a:lnTo>
                    <a:lnTo>
                      <a:pt x="2532" y="399"/>
                    </a:lnTo>
                    <a:lnTo>
                      <a:pt x="2524" y="392"/>
                    </a:lnTo>
                    <a:lnTo>
                      <a:pt x="2524" y="387"/>
                    </a:lnTo>
                    <a:lnTo>
                      <a:pt x="2508" y="379"/>
                    </a:lnTo>
                    <a:lnTo>
                      <a:pt x="2505" y="372"/>
                    </a:lnTo>
                    <a:lnTo>
                      <a:pt x="2505" y="367"/>
                    </a:lnTo>
                    <a:lnTo>
                      <a:pt x="2479" y="370"/>
                    </a:lnTo>
                    <a:lnTo>
                      <a:pt x="2465" y="360"/>
                    </a:lnTo>
                    <a:lnTo>
                      <a:pt x="2461" y="352"/>
                    </a:lnTo>
                    <a:lnTo>
                      <a:pt x="2465" y="345"/>
                    </a:lnTo>
                    <a:lnTo>
                      <a:pt x="2447" y="336"/>
                    </a:lnTo>
                    <a:lnTo>
                      <a:pt x="2445" y="328"/>
                    </a:lnTo>
                    <a:lnTo>
                      <a:pt x="2436" y="318"/>
                    </a:lnTo>
                    <a:lnTo>
                      <a:pt x="2434" y="290"/>
                    </a:lnTo>
                    <a:lnTo>
                      <a:pt x="2434" y="275"/>
                    </a:lnTo>
                    <a:lnTo>
                      <a:pt x="2435" y="266"/>
                    </a:lnTo>
                    <a:lnTo>
                      <a:pt x="2441" y="262"/>
                    </a:lnTo>
                    <a:lnTo>
                      <a:pt x="2445" y="262"/>
                    </a:lnTo>
                    <a:lnTo>
                      <a:pt x="2456" y="236"/>
                    </a:lnTo>
                    <a:lnTo>
                      <a:pt x="2459" y="236"/>
                    </a:lnTo>
                    <a:lnTo>
                      <a:pt x="2461" y="242"/>
                    </a:lnTo>
                    <a:lnTo>
                      <a:pt x="2465" y="237"/>
                    </a:lnTo>
                    <a:lnTo>
                      <a:pt x="2466" y="222"/>
                    </a:lnTo>
                    <a:lnTo>
                      <a:pt x="2461" y="227"/>
                    </a:lnTo>
                    <a:lnTo>
                      <a:pt x="2452" y="204"/>
                    </a:lnTo>
                    <a:lnTo>
                      <a:pt x="2444" y="194"/>
                    </a:lnTo>
                    <a:lnTo>
                      <a:pt x="2444" y="184"/>
                    </a:lnTo>
                    <a:lnTo>
                      <a:pt x="2445" y="171"/>
                    </a:lnTo>
                    <a:lnTo>
                      <a:pt x="2452" y="156"/>
                    </a:lnTo>
                    <a:lnTo>
                      <a:pt x="2449" y="156"/>
                    </a:lnTo>
                    <a:lnTo>
                      <a:pt x="2450" y="145"/>
                    </a:lnTo>
                    <a:lnTo>
                      <a:pt x="2451" y="137"/>
                    </a:lnTo>
                    <a:lnTo>
                      <a:pt x="2451" y="122"/>
                    </a:lnTo>
                    <a:lnTo>
                      <a:pt x="2455" y="117"/>
                    </a:lnTo>
                    <a:lnTo>
                      <a:pt x="2460" y="118"/>
                    </a:lnTo>
                    <a:lnTo>
                      <a:pt x="2461" y="114"/>
                    </a:lnTo>
                    <a:lnTo>
                      <a:pt x="2462" y="106"/>
                    </a:lnTo>
                    <a:lnTo>
                      <a:pt x="2470" y="101"/>
                    </a:lnTo>
                    <a:lnTo>
                      <a:pt x="2488" y="124"/>
                    </a:lnTo>
                    <a:lnTo>
                      <a:pt x="2492" y="123"/>
                    </a:lnTo>
                    <a:lnTo>
                      <a:pt x="2495" y="107"/>
                    </a:lnTo>
                    <a:lnTo>
                      <a:pt x="2493" y="86"/>
                    </a:lnTo>
                    <a:lnTo>
                      <a:pt x="2487" y="85"/>
                    </a:lnTo>
                    <a:lnTo>
                      <a:pt x="2481" y="79"/>
                    </a:lnTo>
                    <a:lnTo>
                      <a:pt x="2479" y="67"/>
                    </a:lnTo>
                    <a:lnTo>
                      <a:pt x="2488" y="52"/>
                    </a:lnTo>
                    <a:lnTo>
                      <a:pt x="2502" y="36"/>
                    </a:lnTo>
                    <a:lnTo>
                      <a:pt x="2505" y="26"/>
                    </a:lnTo>
                    <a:lnTo>
                      <a:pt x="2506" y="16"/>
                    </a:lnTo>
                    <a:lnTo>
                      <a:pt x="2513" y="2"/>
                    </a:lnTo>
                    <a:lnTo>
                      <a:pt x="2522" y="0"/>
                    </a:lnTo>
                    <a:lnTo>
                      <a:pt x="2531" y="2"/>
                    </a:lnTo>
                    <a:lnTo>
                      <a:pt x="2541" y="0"/>
                    </a:lnTo>
                    <a:lnTo>
                      <a:pt x="2551" y="10"/>
                    </a:lnTo>
                    <a:lnTo>
                      <a:pt x="2549" y="18"/>
                    </a:lnTo>
                    <a:lnTo>
                      <a:pt x="2546" y="22"/>
                    </a:lnTo>
                    <a:lnTo>
                      <a:pt x="2545" y="32"/>
                    </a:lnTo>
                    <a:lnTo>
                      <a:pt x="2546" y="38"/>
                    </a:lnTo>
                    <a:lnTo>
                      <a:pt x="2554" y="32"/>
                    </a:lnTo>
                    <a:lnTo>
                      <a:pt x="2554" y="49"/>
                    </a:lnTo>
                    <a:lnTo>
                      <a:pt x="2564" y="40"/>
                    </a:lnTo>
                    <a:lnTo>
                      <a:pt x="2567" y="32"/>
                    </a:lnTo>
                    <a:lnTo>
                      <a:pt x="2576" y="44"/>
                    </a:lnTo>
                    <a:lnTo>
                      <a:pt x="2594" y="37"/>
                    </a:lnTo>
                    <a:lnTo>
                      <a:pt x="2594" y="47"/>
                    </a:lnTo>
                    <a:lnTo>
                      <a:pt x="2590" y="63"/>
                    </a:lnTo>
                    <a:lnTo>
                      <a:pt x="2595" y="75"/>
                    </a:lnTo>
                    <a:lnTo>
                      <a:pt x="2605" y="76"/>
                    </a:lnTo>
                    <a:lnTo>
                      <a:pt x="2632" y="115"/>
                    </a:lnTo>
                    <a:lnTo>
                      <a:pt x="2637" y="147"/>
                    </a:lnTo>
                    <a:lnTo>
                      <a:pt x="2638" y="167"/>
                    </a:lnTo>
                    <a:lnTo>
                      <a:pt x="2637" y="190"/>
                    </a:lnTo>
                    <a:lnTo>
                      <a:pt x="2633" y="189"/>
                    </a:lnTo>
                    <a:lnTo>
                      <a:pt x="2634" y="198"/>
                    </a:lnTo>
                    <a:lnTo>
                      <a:pt x="2645" y="201"/>
                    </a:lnTo>
                    <a:lnTo>
                      <a:pt x="2648" y="221"/>
                    </a:lnTo>
                    <a:lnTo>
                      <a:pt x="2662" y="220"/>
                    </a:lnTo>
                    <a:lnTo>
                      <a:pt x="2671" y="230"/>
                    </a:lnTo>
                    <a:lnTo>
                      <a:pt x="2671" y="244"/>
                    </a:lnTo>
                    <a:lnTo>
                      <a:pt x="2672" y="251"/>
                    </a:lnTo>
                    <a:lnTo>
                      <a:pt x="2681" y="264"/>
                    </a:lnTo>
                    <a:lnTo>
                      <a:pt x="2683" y="274"/>
                    </a:lnTo>
                    <a:lnTo>
                      <a:pt x="2685" y="284"/>
                    </a:lnTo>
                    <a:lnTo>
                      <a:pt x="2688" y="284"/>
                    </a:lnTo>
                    <a:lnTo>
                      <a:pt x="2692" y="279"/>
                    </a:lnTo>
                    <a:lnTo>
                      <a:pt x="2693" y="274"/>
                    </a:lnTo>
                    <a:lnTo>
                      <a:pt x="2701" y="280"/>
                    </a:lnTo>
                    <a:lnTo>
                      <a:pt x="2703" y="297"/>
                    </a:lnTo>
                    <a:lnTo>
                      <a:pt x="2709" y="301"/>
                    </a:lnTo>
                    <a:lnTo>
                      <a:pt x="2713" y="308"/>
                    </a:lnTo>
                    <a:lnTo>
                      <a:pt x="2694" y="312"/>
                    </a:lnTo>
                    <a:lnTo>
                      <a:pt x="2671" y="301"/>
                    </a:lnTo>
                    <a:lnTo>
                      <a:pt x="2664" y="302"/>
                    </a:lnTo>
                    <a:lnTo>
                      <a:pt x="2665" y="306"/>
                    </a:lnTo>
                    <a:lnTo>
                      <a:pt x="2665" y="312"/>
                    </a:lnTo>
                    <a:lnTo>
                      <a:pt x="2661" y="316"/>
                    </a:lnTo>
                    <a:lnTo>
                      <a:pt x="2661" y="318"/>
                    </a:lnTo>
                    <a:lnTo>
                      <a:pt x="2680" y="321"/>
                    </a:lnTo>
                    <a:lnTo>
                      <a:pt x="2688" y="334"/>
                    </a:lnTo>
                    <a:lnTo>
                      <a:pt x="2683" y="343"/>
                    </a:lnTo>
                    <a:lnTo>
                      <a:pt x="2676" y="352"/>
                    </a:lnTo>
                    <a:lnTo>
                      <a:pt x="2670" y="352"/>
                    </a:lnTo>
                    <a:lnTo>
                      <a:pt x="2664" y="357"/>
                    </a:lnTo>
                    <a:lnTo>
                      <a:pt x="2658" y="357"/>
                    </a:lnTo>
                    <a:lnTo>
                      <a:pt x="2656" y="364"/>
                    </a:lnTo>
                    <a:lnTo>
                      <a:pt x="2648" y="371"/>
                    </a:lnTo>
                    <a:lnTo>
                      <a:pt x="2650" y="378"/>
                    </a:lnTo>
                    <a:lnTo>
                      <a:pt x="2649" y="381"/>
                    </a:lnTo>
                    <a:lnTo>
                      <a:pt x="2669" y="381"/>
                    </a:lnTo>
                    <a:lnTo>
                      <a:pt x="2673" y="388"/>
                    </a:lnTo>
                    <a:lnTo>
                      <a:pt x="2678" y="402"/>
                    </a:lnTo>
                    <a:lnTo>
                      <a:pt x="2692" y="408"/>
                    </a:lnTo>
                    <a:lnTo>
                      <a:pt x="2705" y="405"/>
                    </a:lnTo>
                    <a:lnTo>
                      <a:pt x="2715" y="391"/>
                    </a:lnTo>
                    <a:lnTo>
                      <a:pt x="2723" y="389"/>
                    </a:lnTo>
                    <a:lnTo>
                      <a:pt x="2724" y="395"/>
                    </a:lnTo>
                    <a:lnTo>
                      <a:pt x="2718" y="404"/>
                    </a:lnTo>
                    <a:lnTo>
                      <a:pt x="2725" y="402"/>
                    </a:lnTo>
                    <a:lnTo>
                      <a:pt x="2731" y="413"/>
                    </a:lnTo>
                    <a:lnTo>
                      <a:pt x="2735" y="409"/>
                    </a:lnTo>
                    <a:lnTo>
                      <a:pt x="2745" y="415"/>
                    </a:lnTo>
                    <a:lnTo>
                      <a:pt x="2748" y="406"/>
                    </a:lnTo>
                    <a:lnTo>
                      <a:pt x="2751" y="421"/>
                    </a:lnTo>
                    <a:lnTo>
                      <a:pt x="2748" y="432"/>
                    </a:lnTo>
                    <a:lnTo>
                      <a:pt x="2744" y="440"/>
                    </a:lnTo>
                    <a:lnTo>
                      <a:pt x="2735" y="430"/>
                    </a:lnTo>
                    <a:lnTo>
                      <a:pt x="2729" y="434"/>
                    </a:lnTo>
                    <a:lnTo>
                      <a:pt x="2720" y="431"/>
                    </a:lnTo>
                    <a:lnTo>
                      <a:pt x="2745" y="465"/>
                    </a:lnTo>
                    <a:lnTo>
                      <a:pt x="2755" y="469"/>
                    </a:lnTo>
                    <a:lnTo>
                      <a:pt x="2756" y="479"/>
                    </a:lnTo>
                    <a:lnTo>
                      <a:pt x="2764" y="494"/>
                    </a:lnTo>
                    <a:lnTo>
                      <a:pt x="2763" y="499"/>
                    </a:lnTo>
                    <a:lnTo>
                      <a:pt x="2773" y="515"/>
                    </a:lnTo>
                    <a:lnTo>
                      <a:pt x="2768" y="531"/>
                    </a:lnTo>
                    <a:lnTo>
                      <a:pt x="2768" y="549"/>
                    </a:lnTo>
                    <a:lnTo>
                      <a:pt x="2766" y="558"/>
                    </a:lnTo>
                    <a:lnTo>
                      <a:pt x="2771" y="574"/>
                    </a:lnTo>
                    <a:lnTo>
                      <a:pt x="2775" y="581"/>
                    </a:lnTo>
                    <a:lnTo>
                      <a:pt x="2779" y="591"/>
                    </a:lnTo>
                    <a:lnTo>
                      <a:pt x="2787" y="581"/>
                    </a:lnTo>
                    <a:lnTo>
                      <a:pt x="2798" y="559"/>
                    </a:lnTo>
                    <a:lnTo>
                      <a:pt x="2798" y="540"/>
                    </a:lnTo>
                    <a:lnTo>
                      <a:pt x="2799" y="535"/>
                    </a:lnTo>
                    <a:lnTo>
                      <a:pt x="2800" y="532"/>
                    </a:lnTo>
                    <a:lnTo>
                      <a:pt x="2806" y="532"/>
                    </a:lnTo>
                    <a:lnTo>
                      <a:pt x="2807" y="513"/>
                    </a:lnTo>
                    <a:lnTo>
                      <a:pt x="2806" y="495"/>
                    </a:lnTo>
                    <a:lnTo>
                      <a:pt x="2806" y="480"/>
                    </a:lnTo>
                    <a:lnTo>
                      <a:pt x="2818" y="465"/>
                    </a:lnTo>
                    <a:lnTo>
                      <a:pt x="2826" y="447"/>
                    </a:lnTo>
                    <a:lnTo>
                      <a:pt x="2837" y="442"/>
                    </a:lnTo>
                    <a:lnTo>
                      <a:pt x="2850" y="443"/>
                    </a:lnTo>
                    <a:lnTo>
                      <a:pt x="2855" y="462"/>
                    </a:lnTo>
                    <a:lnTo>
                      <a:pt x="2866" y="480"/>
                    </a:lnTo>
                    <a:lnTo>
                      <a:pt x="2896" y="505"/>
                    </a:lnTo>
                    <a:lnTo>
                      <a:pt x="2901" y="517"/>
                    </a:lnTo>
                    <a:lnTo>
                      <a:pt x="2907" y="554"/>
                    </a:lnTo>
                    <a:lnTo>
                      <a:pt x="2913" y="575"/>
                    </a:lnTo>
                    <a:lnTo>
                      <a:pt x="2914" y="592"/>
                    </a:lnTo>
                    <a:lnTo>
                      <a:pt x="2906" y="599"/>
                    </a:lnTo>
                    <a:lnTo>
                      <a:pt x="2897" y="597"/>
                    </a:lnTo>
                    <a:lnTo>
                      <a:pt x="2893" y="592"/>
                    </a:lnTo>
                    <a:lnTo>
                      <a:pt x="2893" y="575"/>
                    </a:lnTo>
                    <a:lnTo>
                      <a:pt x="2884" y="598"/>
                    </a:lnTo>
                    <a:lnTo>
                      <a:pt x="2887" y="615"/>
                    </a:lnTo>
                    <a:lnTo>
                      <a:pt x="2884" y="631"/>
                    </a:lnTo>
                    <a:lnTo>
                      <a:pt x="2884" y="641"/>
                    </a:lnTo>
                    <a:lnTo>
                      <a:pt x="2895" y="663"/>
                    </a:lnTo>
                    <a:lnTo>
                      <a:pt x="2900" y="677"/>
                    </a:lnTo>
                    <a:lnTo>
                      <a:pt x="2908" y="689"/>
                    </a:lnTo>
                    <a:lnTo>
                      <a:pt x="2930" y="732"/>
                    </a:lnTo>
                    <a:lnTo>
                      <a:pt x="2936" y="737"/>
                    </a:lnTo>
                    <a:lnTo>
                      <a:pt x="2944" y="746"/>
                    </a:lnTo>
                    <a:lnTo>
                      <a:pt x="2954" y="741"/>
                    </a:lnTo>
                    <a:lnTo>
                      <a:pt x="2955" y="732"/>
                    </a:lnTo>
                    <a:lnTo>
                      <a:pt x="2957" y="721"/>
                    </a:lnTo>
                    <a:lnTo>
                      <a:pt x="2966" y="716"/>
                    </a:lnTo>
                    <a:lnTo>
                      <a:pt x="2971" y="721"/>
                    </a:lnTo>
                    <a:lnTo>
                      <a:pt x="2974" y="715"/>
                    </a:lnTo>
                    <a:lnTo>
                      <a:pt x="2977" y="720"/>
                    </a:lnTo>
                    <a:lnTo>
                      <a:pt x="2983" y="721"/>
                    </a:lnTo>
                    <a:lnTo>
                      <a:pt x="2987" y="699"/>
                    </a:lnTo>
                    <a:lnTo>
                      <a:pt x="2987" y="679"/>
                    </a:lnTo>
                    <a:lnTo>
                      <a:pt x="2988" y="673"/>
                    </a:lnTo>
                    <a:lnTo>
                      <a:pt x="2997" y="653"/>
                    </a:lnTo>
                    <a:lnTo>
                      <a:pt x="3009" y="640"/>
                    </a:lnTo>
                    <a:lnTo>
                      <a:pt x="3020" y="607"/>
                    </a:lnTo>
                    <a:lnTo>
                      <a:pt x="3021" y="592"/>
                    </a:lnTo>
                    <a:lnTo>
                      <a:pt x="3027" y="586"/>
                    </a:lnTo>
                    <a:lnTo>
                      <a:pt x="3030" y="545"/>
                    </a:lnTo>
                    <a:lnTo>
                      <a:pt x="3029" y="538"/>
                    </a:lnTo>
                    <a:lnTo>
                      <a:pt x="3035" y="531"/>
                    </a:lnTo>
                    <a:lnTo>
                      <a:pt x="3047" y="529"/>
                    </a:lnTo>
                    <a:lnTo>
                      <a:pt x="3049" y="523"/>
                    </a:lnTo>
                    <a:lnTo>
                      <a:pt x="3054" y="524"/>
                    </a:lnTo>
                    <a:lnTo>
                      <a:pt x="3064" y="520"/>
                    </a:lnTo>
                    <a:lnTo>
                      <a:pt x="3076" y="524"/>
                    </a:lnTo>
                    <a:lnTo>
                      <a:pt x="3087" y="522"/>
                    </a:lnTo>
                    <a:lnTo>
                      <a:pt x="3083" y="517"/>
                    </a:lnTo>
                    <a:lnTo>
                      <a:pt x="3069" y="515"/>
                    </a:lnTo>
                    <a:lnTo>
                      <a:pt x="3064" y="507"/>
                    </a:lnTo>
                    <a:lnTo>
                      <a:pt x="3068" y="501"/>
                    </a:lnTo>
                    <a:lnTo>
                      <a:pt x="3065" y="496"/>
                    </a:lnTo>
                    <a:lnTo>
                      <a:pt x="3075" y="496"/>
                    </a:lnTo>
                    <a:lnTo>
                      <a:pt x="3074" y="488"/>
                    </a:lnTo>
                    <a:lnTo>
                      <a:pt x="3079" y="485"/>
                    </a:lnTo>
                    <a:lnTo>
                      <a:pt x="3090" y="489"/>
                    </a:lnTo>
                    <a:lnTo>
                      <a:pt x="3087" y="479"/>
                    </a:lnTo>
                    <a:lnTo>
                      <a:pt x="3080" y="479"/>
                    </a:lnTo>
                    <a:lnTo>
                      <a:pt x="3073" y="469"/>
                    </a:lnTo>
                    <a:lnTo>
                      <a:pt x="3059" y="465"/>
                    </a:lnTo>
                    <a:lnTo>
                      <a:pt x="3052" y="456"/>
                    </a:lnTo>
                    <a:lnTo>
                      <a:pt x="3047" y="442"/>
                    </a:lnTo>
                    <a:lnTo>
                      <a:pt x="3048" y="431"/>
                    </a:lnTo>
                    <a:lnTo>
                      <a:pt x="3049" y="426"/>
                    </a:lnTo>
                    <a:lnTo>
                      <a:pt x="3046" y="410"/>
                    </a:lnTo>
                    <a:lnTo>
                      <a:pt x="3048" y="400"/>
                    </a:lnTo>
                    <a:lnTo>
                      <a:pt x="3044" y="386"/>
                    </a:lnTo>
                    <a:lnTo>
                      <a:pt x="3046" y="381"/>
                    </a:lnTo>
                    <a:lnTo>
                      <a:pt x="3048" y="371"/>
                    </a:lnTo>
                    <a:lnTo>
                      <a:pt x="3048" y="360"/>
                    </a:lnTo>
                    <a:lnTo>
                      <a:pt x="3067" y="365"/>
                    </a:lnTo>
                    <a:lnTo>
                      <a:pt x="3075" y="356"/>
                    </a:lnTo>
                    <a:lnTo>
                      <a:pt x="3097" y="355"/>
                    </a:lnTo>
                    <a:lnTo>
                      <a:pt x="3116" y="360"/>
                    </a:lnTo>
                    <a:lnTo>
                      <a:pt x="3126" y="371"/>
                    </a:lnTo>
                    <a:lnTo>
                      <a:pt x="3150" y="384"/>
                    </a:lnTo>
                    <a:lnTo>
                      <a:pt x="3173" y="381"/>
                    </a:lnTo>
                    <a:lnTo>
                      <a:pt x="3181" y="386"/>
                    </a:lnTo>
                    <a:lnTo>
                      <a:pt x="3192" y="383"/>
                    </a:lnTo>
                    <a:lnTo>
                      <a:pt x="3200" y="378"/>
                    </a:lnTo>
                    <a:lnTo>
                      <a:pt x="3205" y="386"/>
                    </a:lnTo>
                    <a:lnTo>
                      <a:pt x="3205" y="403"/>
                    </a:lnTo>
                    <a:lnTo>
                      <a:pt x="3207" y="411"/>
                    </a:lnTo>
                    <a:lnTo>
                      <a:pt x="3198" y="415"/>
                    </a:lnTo>
                    <a:lnTo>
                      <a:pt x="3205" y="415"/>
                    </a:lnTo>
                    <a:lnTo>
                      <a:pt x="3216" y="431"/>
                    </a:lnTo>
                    <a:lnTo>
                      <a:pt x="3224" y="445"/>
                    </a:lnTo>
                    <a:lnTo>
                      <a:pt x="3220" y="451"/>
                    </a:lnTo>
                    <a:lnTo>
                      <a:pt x="3223" y="453"/>
                    </a:lnTo>
                    <a:lnTo>
                      <a:pt x="3251" y="451"/>
                    </a:lnTo>
                    <a:lnTo>
                      <a:pt x="3259" y="458"/>
                    </a:lnTo>
                    <a:lnTo>
                      <a:pt x="3269" y="461"/>
                    </a:lnTo>
                    <a:lnTo>
                      <a:pt x="3272" y="470"/>
                    </a:lnTo>
                    <a:lnTo>
                      <a:pt x="3262" y="484"/>
                    </a:lnTo>
                    <a:lnTo>
                      <a:pt x="3246" y="496"/>
                    </a:lnTo>
                    <a:lnTo>
                      <a:pt x="3240" y="508"/>
                    </a:lnTo>
                    <a:lnTo>
                      <a:pt x="3272" y="513"/>
                    </a:lnTo>
                    <a:lnTo>
                      <a:pt x="3277" y="526"/>
                    </a:lnTo>
                    <a:lnTo>
                      <a:pt x="3275" y="542"/>
                    </a:lnTo>
                    <a:lnTo>
                      <a:pt x="3271" y="549"/>
                    </a:lnTo>
                    <a:lnTo>
                      <a:pt x="3258" y="558"/>
                    </a:lnTo>
                    <a:lnTo>
                      <a:pt x="3252" y="559"/>
                    </a:lnTo>
                    <a:lnTo>
                      <a:pt x="3246" y="570"/>
                    </a:lnTo>
                    <a:lnTo>
                      <a:pt x="3242" y="577"/>
                    </a:lnTo>
                    <a:lnTo>
                      <a:pt x="3236" y="571"/>
                    </a:lnTo>
                    <a:lnTo>
                      <a:pt x="3232" y="556"/>
                    </a:lnTo>
                    <a:lnTo>
                      <a:pt x="3225" y="559"/>
                    </a:lnTo>
                    <a:lnTo>
                      <a:pt x="3223" y="566"/>
                    </a:lnTo>
                    <a:lnTo>
                      <a:pt x="3208" y="559"/>
                    </a:lnTo>
                    <a:lnTo>
                      <a:pt x="3207" y="569"/>
                    </a:lnTo>
                    <a:lnTo>
                      <a:pt x="3220" y="588"/>
                    </a:lnTo>
                    <a:lnTo>
                      <a:pt x="3215" y="592"/>
                    </a:lnTo>
                    <a:lnTo>
                      <a:pt x="3215" y="596"/>
                    </a:lnTo>
                    <a:lnTo>
                      <a:pt x="3221" y="597"/>
                    </a:lnTo>
                    <a:lnTo>
                      <a:pt x="3221" y="605"/>
                    </a:lnTo>
                    <a:lnTo>
                      <a:pt x="3220" y="613"/>
                    </a:lnTo>
                    <a:lnTo>
                      <a:pt x="3239" y="604"/>
                    </a:lnTo>
                    <a:lnTo>
                      <a:pt x="3232" y="620"/>
                    </a:lnTo>
                    <a:lnTo>
                      <a:pt x="3230" y="637"/>
                    </a:lnTo>
                    <a:lnTo>
                      <a:pt x="3231" y="651"/>
                    </a:lnTo>
                    <a:lnTo>
                      <a:pt x="3257" y="688"/>
                    </a:lnTo>
                    <a:lnTo>
                      <a:pt x="3268" y="699"/>
                    </a:lnTo>
                    <a:lnTo>
                      <a:pt x="3275" y="711"/>
                    </a:lnTo>
                    <a:lnTo>
                      <a:pt x="3275" y="717"/>
                    </a:lnTo>
                    <a:lnTo>
                      <a:pt x="3271" y="723"/>
                    </a:lnTo>
                    <a:lnTo>
                      <a:pt x="3271" y="738"/>
                    </a:lnTo>
                    <a:lnTo>
                      <a:pt x="3274" y="748"/>
                    </a:lnTo>
                    <a:lnTo>
                      <a:pt x="3268" y="755"/>
                    </a:lnTo>
                    <a:lnTo>
                      <a:pt x="3268" y="764"/>
                    </a:lnTo>
                    <a:lnTo>
                      <a:pt x="3255" y="770"/>
                    </a:lnTo>
                    <a:lnTo>
                      <a:pt x="3248" y="776"/>
                    </a:lnTo>
                    <a:lnTo>
                      <a:pt x="3236" y="790"/>
                    </a:lnTo>
                    <a:lnTo>
                      <a:pt x="3235" y="798"/>
                    </a:lnTo>
                    <a:lnTo>
                      <a:pt x="3230" y="807"/>
                    </a:lnTo>
                    <a:lnTo>
                      <a:pt x="3202" y="835"/>
                    </a:lnTo>
                    <a:lnTo>
                      <a:pt x="3183" y="840"/>
                    </a:lnTo>
                    <a:lnTo>
                      <a:pt x="3180" y="851"/>
                    </a:lnTo>
                    <a:lnTo>
                      <a:pt x="3170" y="863"/>
                    </a:lnTo>
                    <a:lnTo>
                      <a:pt x="3162" y="863"/>
                    </a:lnTo>
                    <a:lnTo>
                      <a:pt x="3157" y="859"/>
                    </a:lnTo>
                    <a:lnTo>
                      <a:pt x="3155" y="851"/>
                    </a:lnTo>
                    <a:lnTo>
                      <a:pt x="3134" y="831"/>
                    </a:lnTo>
                    <a:lnTo>
                      <a:pt x="3126" y="819"/>
                    </a:lnTo>
                    <a:lnTo>
                      <a:pt x="3119" y="827"/>
                    </a:lnTo>
                    <a:lnTo>
                      <a:pt x="3121" y="836"/>
                    </a:lnTo>
                    <a:lnTo>
                      <a:pt x="3133" y="855"/>
                    </a:lnTo>
                    <a:lnTo>
                      <a:pt x="3134" y="868"/>
                    </a:lnTo>
                    <a:lnTo>
                      <a:pt x="3140" y="886"/>
                    </a:lnTo>
                    <a:lnTo>
                      <a:pt x="3140" y="892"/>
                    </a:lnTo>
                    <a:lnTo>
                      <a:pt x="3139" y="886"/>
                    </a:lnTo>
                    <a:lnTo>
                      <a:pt x="3128" y="884"/>
                    </a:lnTo>
                    <a:lnTo>
                      <a:pt x="3114" y="870"/>
                    </a:lnTo>
                    <a:lnTo>
                      <a:pt x="3106" y="866"/>
                    </a:lnTo>
                    <a:lnTo>
                      <a:pt x="3103" y="863"/>
                    </a:lnTo>
                    <a:lnTo>
                      <a:pt x="3100" y="863"/>
                    </a:lnTo>
                    <a:lnTo>
                      <a:pt x="3100" y="887"/>
                    </a:lnTo>
                    <a:lnTo>
                      <a:pt x="3084" y="881"/>
                    </a:lnTo>
                    <a:lnTo>
                      <a:pt x="3076" y="882"/>
                    </a:lnTo>
                    <a:lnTo>
                      <a:pt x="3065" y="874"/>
                    </a:lnTo>
                    <a:lnTo>
                      <a:pt x="3063" y="879"/>
                    </a:lnTo>
                    <a:lnTo>
                      <a:pt x="3053" y="836"/>
                    </a:lnTo>
                    <a:lnTo>
                      <a:pt x="3044" y="835"/>
                    </a:lnTo>
                    <a:lnTo>
                      <a:pt x="3026" y="849"/>
                    </a:lnTo>
                    <a:lnTo>
                      <a:pt x="3025" y="846"/>
                    </a:lnTo>
                    <a:lnTo>
                      <a:pt x="3017" y="847"/>
                    </a:lnTo>
                    <a:lnTo>
                      <a:pt x="2990" y="838"/>
                    </a:lnTo>
                    <a:lnTo>
                      <a:pt x="2979" y="847"/>
                    </a:lnTo>
                    <a:lnTo>
                      <a:pt x="2981" y="854"/>
                    </a:lnTo>
                    <a:lnTo>
                      <a:pt x="2977" y="856"/>
                    </a:lnTo>
                    <a:lnTo>
                      <a:pt x="2979" y="865"/>
                    </a:lnTo>
                    <a:lnTo>
                      <a:pt x="3003" y="877"/>
                    </a:lnTo>
                    <a:lnTo>
                      <a:pt x="3011" y="878"/>
                    </a:lnTo>
                    <a:lnTo>
                      <a:pt x="3017" y="887"/>
                    </a:lnTo>
                    <a:lnTo>
                      <a:pt x="3015" y="895"/>
                    </a:lnTo>
                    <a:lnTo>
                      <a:pt x="3015" y="905"/>
                    </a:lnTo>
                    <a:lnTo>
                      <a:pt x="3011" y="909"/>
                    </a:lnTo>
                    <a:lnTo>
                      <a:pt x="3011" y="915"/>
                    </a:lnTo>
                    <a:lnTo>
                      <a:pt x="3009" y="921"/>
                    </a:lnTo>
                    <a:lnTo>
                      <a:pt x="3001" y="927"/>
                    </a:lnTo>
                    <a:lnTo>
                      <a:pt x="2994" y="944"/>
                    </a:lnTo>
                    <a:lnTo>
                      <a:pt x="2988" y="953"/>
                    </a:lnTo>
                    <a:lnTo>
                      <a:pt x="2981" y="960"/>
                    </a:lnTo>
                    <a:lnTo>
                      <a:pt x="2978" y="968"/>
                    </a:lnTo>
                    <a:lnTo>
                      <a:pt x="2967" y="973"/>
                    </a:lnTo>
                    <a:lnTo>
                      <a:pt x="2960" y="991"/>
                    </a:lnTo>
                    <a:lnTo>
                      <a:pt x="2956" y="996"/>
                    </a:lnTo>
                    <a:lnTo>
                      <a:pt x="2946" y="999"/>
                    </a:lnTo>
                    <a:lnTo>
                      <a:pt x="2909" y="1002"/>
                    </a:lnTo>
                    <a:lnTo>
                      <a:pt x="2906" y="994"/>
                    </a:lnTo>
                    <a:lnTo>
                      <a:pt x="2900" y="984"/>
                    </a:lnTo>
                    <a:lnTo>
                      <a:pt x="2869" y="958"/>
                    </a:lnTo>
                    <a:lnTo>
                      <a:pt x="2869" y="956"/>
                    </a:lnTo>
                    <a:lnTo>
                      <a:pt x="2847" y="947"/>
                    </a:lnTo>
                    <a:lnTo>
                      <a:pt x="2826" y="930"/>
                    </a:lnTo>
                    <a:lnTo>
                      <a:pt x="2818" y="929"/>
                    </a:lnTo>
                    <a:lnTo>
                      <a:pt x="2810" y="932"/>
                    </a:lnTo>
                    <a:lnTo>
                      <a:pt x="2794" y="927"/>
                    </a:lnTo>
                    <a:lnTo>
                      <a:pt x="2789" y="940"/>
                    </a:lnTo>
                    <a:lnTo>
                      <a:pt x="2807" y="951"/>
                    </a:lnTo>
                    <a:lnTo>
                      <a:pt x="2822" y="967"/>
                    </a:lnTo>
                    <a:lnTo>
                      <a:pt x="2833" y="986"/>
                    </a:lnTo>
                    <a:lnTo>
                      <a:pt x="2850" y="1002"/>
                    </a:lnTo>
                    <a:lnTo>
                      <a:pt x="2879" y="1006"/>
                    </a:lnTo>
                    <a:lnTo>
                      <a:pt x="2903" y="1016"/>
                    </a:lnTo>
                    <a:lnTo>
                      <a:pt x="2912" y="1011"/>
                    </a:lnTo>
                    <a:lnTo>
                      <a:pt x="2936" y="1012"/>
                    </a:lnTo>
                    <a:lnTo>
                      <a:pt x="2961" y="1016"/>
                    </a:lnTo>
                    <a:lnTo>
                      <a:pt x="2962" y="1021"/>
                    </a:lnTo>
                    <a:lnTo>
                      <a:pt x="2968" y="1019"/>
                    </a:lnTo>
                    <a:lnTo>
                      <a:pt x="2965" y="1032"/>
                    </a:lnTo>
                    <a:lnTo>
                      <a:pt x="2960" y="1040"/>
                    </a:lnTo>
                    <a:lnTo>
                      <a:pt x="2960" y="1050"/>
                    </a:lnTo>
                    <a:lnTo>
                      <a:pt x="2950" y="1062"/>
                    </a:lnTo>
                    <a:lnTo>
                      <a:pt x="2946" y="1081"/>
                    </a:lnTo>
                    <a:lnTo>
                      <a:pt x="2939" y="1085"/>
                    </a:lnTo>
                    <a:lnTo>
                      <a:pt x="2931" y="1104"/>
                    </a:lnTo>
                    <a:lnTo>
                      <a:pt x="2918" y="1110"/>
                    </a:lnTo>
                    <a:lnTo>
                      <a:pt x="2918" y="1125"/>
                    </a:lnTo>
                    <a:lnTo>
                      <a:pt x="2913" y="1131"/>
                    </a:lnTo>
                    <a:lnTo>
                      <a:pt x="2903" y="1153"/>
                    </a:lnTo>
                    <a:lnTo>
                      <a:pt x="2900" y="1151"/>
                    </a:lnTo>
                    <a:lnTo>
                      <a:pt x="2888" y="1164"/>
                    </a:lnTo>
                    <a:lnTo>
                      <a:pt x="2871" y="1174"/>
                    </a:lnTo>
                    <a:lnTo>
                      <a:pt x="2850" y="1169"/>
                    </a:lnTo>
                    <a:lnTo>
                      <a:pt x="2847" y="1177"/>
                    </a:lnTo>
                    <a:lnTo>
                      <a:pt x="2827" y="1162"/>
                    </a:lnTo>
                    <a:lnTo>
                      <a:pt x="2826" y="1166"/>
                    </a:lnTo>
                    <a:lnTo>
                      <a:pt x="2826" y="1170"/>
                    </a:lnTo>
                    <a:lnTo>
                      <a:pt x="2820" y="1159"/>
                    </a:lnTo>
                    <a:lnTo>
                      <a:pt x="2816" y="1162"/>
                    </a:lnTo>
                    <a:lnTo>
                      <a:pt x="2809" y="1156"/>
                    </a:lnTo>
                    <a:lnTo>
                      <a:pt x="2804" y="1155"/>
                    </a:lnTo>
                    <a:lnTo>
                      <a:pt x="2806" y="1162"/>
                    </a:lnTo>
                    <a:lnTo>
                      <a:pt x="2806" y="1170"/>
                    </a:lnTo>
                    <a:lnTo>
                      <a:pt x="2809" y="1180"/>
                    </a:lnTo>
                    <a:lnTo>
                      <a:pt x="2809" y="1182"/>
                    </a:lnTo>
                    <a:lnTo>
                      <a:pt x="2804" y="1182"/>
                    </a:lnTo>
                    <a:lnTo>
                      <a:pt x="2796" y="1178"/>
                    </a:lnTo>
                    <a:lnTo>
                      <a:pt x="2795" y="1189"/>
                    </a:lnTo>
                    <a:lnTo>
                      <a:pt x="2800" y="1196"/>
                    </a:lnTo>
                    <a:lnTo>
                      <a:pt x="2796" y="1201"/>
                    </a:lnTo>
                    <a:lnTo>
                      <a:pt x="2793" y="1215"/>
                    </a:lnTo>
                    <a:lnTo>
                      <a:pt x="2788" y="1222"/>
                    </a:lnTo>
                    <a:lnTo>
                      <a:pt x="2780" y="1222"/>
                    </a:lnTo>
                    <a:lnTo>
                      <a:pt x="2778" y="1229"/>
                    </a:lnTo>
                    <a:lnTo>
                      <a:pt x="2773" y="1231"/>
                    </a:lnTo>
                    <a:lnTo>
                      <a:pt x="2767" y="1228"/>
                    </a:lnTo>
                    <a:lnTo>
                      <a:pt x="2763" y="1237"/>
                    </a:lnTo>
                    <a:lnTo>
                      <a:pt x="2758" y="1229"/>
                    </a:lnTo>
                    <a:lnTo>
                      <a:pt x="2752" y="1227"/>
                    </a:lnTo>
                    <a:lnTo>
                      <a:pt x="2746" y="1221"/>
                    </a:lnTo>
                    <a:lnTo>
                      <a:pt x="2734" y="1216"/>
                    </a:lnTo>
                    <a:lnTo>
                      <a:pt x="2721" y="1205"/>
                    </a:lnTo>
                    <a:lnTo>
                      <a:pt x="2716" y="1209"/>
                    </a:lnTo>
                    <a:lnTo>
                      <a:pt x="2714" y="1195"/>
                    </a:lnTo>
                    <a:lnTo>
                      <a:pt x="2707" y="1204"/>
                    </a:lnTo>
                    <a:lnTo>
                      <a:pt x="2697" y="1205"/>
                    </a:lnTo>
                    <a:lnTo>
                      <a:pt x="2692" y="1200"/>
                    </a:lnTo>
                    <a:lnTo>
                      <a:pt x="2688" y="1204"/>
                    </a:lnTo>
                    <a:lnTo>
                      <a:pt x="2678" y="1204"/>
                    </a:lnTo>
                    <a:lnTo>
                      <a:pt x="2658" y="1195"/>
                    </a:lnTo>
                    <a:lnTo>
                      <a:pt x="2654" y="1189"/>
                    </a:lnTo>
                    <a:lnTo>
                      <a:pt x="2608" y="1167"/>
                    </a:lnTo>
                    <a:lnTo>
                      <a:pt x="2606" y="1170"/>
                    </a:lnTo>
                    <a:lnTo>
                      <a:pt x="2600" y="1182"/>
                    </a:lnTo>
                    <a:lnTo>
                      <a:pt x="2602" y="1189"/>
                    </a:lnTo>
                    <a:lnTo>
                      <a:pt x="2611" y="1195"/>
                    </a:lnTo>
                    <a:lnTo>
                      <a:pt x="2618" y="1191"/>
                    </a:lnTo>
                    <a:lnTo>
                      <a:pt x="2617" y="1186"/>
                    </a:lnTo>
                    <a:lnTo>
                      <a:pt x="2617" y="1180"/>
                    </a:lnTo>
                    <a:lnTo>
                      <a:pt x="2626" y="1189"/>
                    </a:lnTo>
                    <a:lnTo>
                      <a:pt x="2642" y="1194"/>
                    </a:lnTo>
                    <a:lnTo>
                      <a:pt x="2654" y="1200"/>
                    </a:lnTo>
                    <a:lnTo>
                      <a:pt x="2656" y="1205"/>
                    </a:lnTo>
                    <a:lnTo>
                      <a:pt x="2656" y="1211"/>
                    </a:lnTo>
                    <a:lnTo>
                      <a:pt x="2662" y="1202"/>
                    </a:lnTo>
                    <a:lnTo>
                      <a:pt x="2682" y="1209"/>
                    </a:lnTo>
                    <a:lnTo>
                      <a:pt x="2683" y="1215"/>
                    </a:lnTo>
                    <a:lnTo>
                      <a:pt x="2676" y="1220"/>
                    </a:lnTo>
                    <a:lnTo>
                      <a:pt x="2672" y="1227"/>
                    </a:lnTo>
                    <a:lnTo>
                      <a:pt x="2678" y="1228"/>
                    </a:lnTo>
                    <a:lnTo>
                      <a:pt x="2682" y="1220"/>
                    </a:lnTo>
                    <a:lnTo>
                      <a:pt x="2689" y="1213"/>
                    </a:lnTo>
                    <a:lnTo>
                      <a:pt x="2701" y="1211"/>
                    </a:lnTo>
                    <a:lnTo>
                      <a:pt x="2709" y="1215"/>
                    </a:lnTo>
                    <a:lnTo>
                      <a:pt x="2712" y="1222"/>
                    </a:lnTo>
                    <a:lnTo>
                      <a:pt x="2724" y="1233"/>
                    </a:lnTo>
                    <a:lnTo>
                      <a:pt x="2737" y="1237"/>
                    </a:lnTo>
                    <a:lnTo>
                      <a:pt x="2740" y="1242"/>
                    </a:lnTo>
                    <a:lnTo>
                      <a:pt x="2748" y="1238"/>
                    </a:lnTo>
                    <a:lnTo>
                      <a:pt x="2751" y="1243"/>
                    </a:lnTo>
                    <a:lnTo>
                      <a:pt x="2750" y="1248"/>
                    </a:lnTo>
                    <a:lnTo>
                      <a:pt x="2758" y="1258"/>
                    </a:lnTo>
                    <a:lnTo>
                      <a:pt x="2759" y="1264"/>
                    </a:lnTo>
                    <a:lnTo>
                      <a:pt x="2764" y="1287"/>
                    </a:lnTo>
                    <a:lnTo>
                      <a:pt x="2763" y="1298"/>
                    </a:lnTo>
                    <a:lnTo>
                      <a:pt x="2761" y="1304"/>
                    </a:lnTo>
                    <a:lnTo>
                      <a:pt x="2756" y="1311"/>
                    </a:lnTo>
                    <a:lnTo>
                      <a:pt x="2734" y="1311"/>
                    </a:lnTo>
                    <a:lnTo>
                      <a:pt x="2726" y="1318"/>
                    </a:lnTo>
                    <a:lnTo>
                      <a:pt x="2719" y="1322"/>
                    </a:lnTo>
                    <a:lnTo>
                      <a:pt x="2708" y="1323"/>
                    </a:lnTo>
                    <a:lnTo>
                      <a:pt x="2685" y="1320"/>
                    </a:lnTo>
                    <a:lnTo>
                      <a:pt x="2676" y="1323"/>
                    </a:lnTo>
                    <a:lnTo>
                      <a:pt x="2665" y="1319"/>
                    </a:lnTo>
                    <a:lnTo>
                      <a:pt x="2661" y="1326"/>
                    </a:lnTo>
                    <a:lnTo>
                      <a:pt x="2670" y="1341"/>
                    </a:lnTo>
                    <a:lnTo>
                      <a:pt x="2686" y="1340"/>
                    </a:lnTo>
                    <a:lnTo>
                      <a:pt x="2688" y="1347"/>
                    </a:lnTo>
                    <a:lnTo>
                      <a:pt x="2676" y="1351"/>
                    </a:lnTo>
                    <a:lnTo>
                      <a:pt x="2667" y="1347"/>
                    </a:lnTo>
                    <a:lnTo>
                      <a:pt x="2655" y="1349"/>
                    </a:lnTo>
                    <a:lnTo>
                      <a:pt x="2651" y="1368"/>
                    </a:lnTo>
                    <a:lnTo>
                      <a:pt x="2651" y="1379"/>
                    </a:lnTo>
                    <a:lnTo>
                      <a:pt x="2656" y="1410"/>
                    </a:lnTo>
                    <a:lnTo>
                      <a:pt x="2639" y="1390"/>
                    </a:lnTo>
                    <a:lnTo>
                      <a:pt x="2633" y="1393"/>
                    </a:lnTo>
                    <a:lnTo>
                      <a:pt x="2634" y="1400"/>
                    </a:lnTo>
                    <a:lnTo>
                      <a:pt x="2626" y="1406"/>
                    </a:lnTo>
                    <a:lnTo>
                      <a:pt x="2626" y="1414"/>
                    </a:lnTo>
                    <a:lnTo>
                      <a:pt x="2622" y="1421"/>
                    </a:lnTo>
                    <a:lnTo>
                      <a:pt x="2621" y="1426"/>
                    </a:lnTo>
                    <a:lnTo>
                      <a:pt x="2605" y="1426"/>
                    </a:lnTo>
                    <a:lnTo>
                      <a:pt x="2608" y="1437"/>
                    </a:lnTo>
                    <a:lnTo>
                      <a:pt x="2613" y="1441"/>
                    </a:lnTo>
                    <a:lnTo>
                      <a:pt x="2603" y="1459"/>
                    </a:lnTo>
                    <a:lnTo>
                      <a:pt x="2581" y="1475"/>
                    </a:lnTo>
                    <a:lnTo>
                      <a:pt x="2575" y="1482"/>
                    </a:lnTo>
                    <a:lnTo>
                      <a:pt x="2551" y="1484"/>
                    </a:lnTo>
                    <a:lnTo>
                      <a:pt x="2546" y="1489"/>
                    </a:lnTo>
                    <a:lnTo>
                      <a:pt x="2568" y="1506"/>
                    </a:lnTo>
                    <a:lnTo>
                      <a:pt x="2568" y="1512"/>
                    </a:lnTo>
                    <a:lnTo>
                      <a:pt x="2565" y="1524"/>
                    </a:lnTo>
                    <a:lnTo>
                      <a:pt x="2563" y="1538"/>
                    </a:lnTo>
                    <a:lnTo>
                      <a:pt x="2560" y="1544"/>
                    </a:lnTo>
                    <a:lnTo>
                      <a:pt x="2549" y="1548"/>
                    </a:lnTo>
                    <a:lnTo>
                      <a:pt x="2551" y="1573"/>
                    </a:lnTo>
                    <a:lnTo>
                      <a:pt x="2547" y="1583"/>
                    </a:lnTo>
                    <a:lnTo>
                      <a:pt x="2540" y="1584"/>
                    </a:lnTo>
                    <a:lnTo>
                      <a:pt x="2537" y="1589"/>
                    </a:lnTo>
                    <a:lnTo>
                      <a:pt x="2541" y="1605"/>
                    </a:lnTo>
                    <a:lnTo>
                      <a:pt x="2538" y="1632"/>
                    </a:lnTo>
                    <a:lnTo>
                      <a:pt x="2537" y="1642"/>
                    </a:lnTo>
                    <a:lnTo>
                      <a:pt x="2533" y="1675"/>
                    </a:lnTo>
                    <a:lnTo>
                      <a:pt x="2533" y="1702"/>
                    </a:lnTo>
                    <a:lnTo>
                      <a:pt x="2535" y="1718"/>
                    </a:lnTo>
                    <a:lnTo>
                      <a:pt x="2535" y="1729"/>
                    </a:lnTo>
                    <a:lnTo>
                      <a:pt x="2525" y="1747"/>
                    </a:lnTo>
                    <a:lnTo>
                      <a:pt x="2533" y="1749"/>
                    </a:lnTo>
                    <a:lnTo>
                      <a:pt x="2537" y="1758"/>
                    </a:lnTo>
                    <a:lnTo>
                      <a:pt x="2545" y="1770"/>
                    </a:lnTo>
                    <a:lnTo>
                      <a:pt x="2551" y="1776"/>
                    </a:lnTo>
                    <a:lnTo>
                      <a:pt x="2552" y="1776"/>
                    </a:lnTo>
                    <a:lnTo>
                      <a:pt x="2558" y="1772"/>
                    </a:lnTo>
                    <a:lnTo>
                      <a:pt x="2559" y="1779"/>
                    </a:lnTo>
                    <a:lnTo>
                      <a:pt x="2560" y="1802"/>
                    </a:lnTo>
                    <a:lnTo>
                      <a:pt x="2564" y="1797"/>
                    </a:lnTo>
                    <a:lnTo>
                      <a:pt x="2564" y="1775"/>
                    </a:lnTo>
                    <a:lnTo>
                      <a:pt x="2568" y="1772"/>
                    </a:lnTo>
                    <a:lnTo>
                      <a:pt x="2596" y="1772"/>
                    </a:lnTo>
                    <a:lnTo>
                      <a:pt x="2601" y="1776"/>
                    </a:lnTo>
                    <a:lnTo>
                      <a:pt x="2608" y="1776"/>
                    </a:lnTo>
                    <a:lnTo>
                      <a:pt x="2613" y="1774"/>
                    </a:lnTo>
                    <a:lnTo>
                      <a:pt x="2622" y="1779"/>
                    </a:lnTo>
                    <a:lnTo>
                      <a:pt x="2624" y="1785"/>
                    </a:lnTo>
                    <a:lnTo>
                      <a:pt x="2628" y="1812"/>
                    </a:lnTo>
                    <a:lnTo>
                      <a:pt x="2646" y="1856"/>
                    </a:lnTo>
                    <a:lnTo>
                      <a:pt x="2646" y="1876"/>
                    </a:lnTo>
                    <a:lnTo>
                      <a:pt x="2648" y="1890"/>
                    </a:lnTo>
                    <a:lnTo>
                      <a:pt x="2660" y="1909"/>
                    </a:lnTo>
                    <a:lnTo>
                      <a:pt x="2662" y="1936"/>
                    </a:lnTo>
                    <a:lnTo>
                      <a:pt x="2661" y="1944"/>
                    </a:lnTo>
                    <a:lnTo>
                      <a:pt x="2658" y="1953"/>
                    </a:lnTo>
                    <a:lnTo>
                      <a:pt x="2650" y="1959"/>
                    </a:lnTo>
                    <a:lnTo>
                      <a:pt x="2644" y="1964"/>
                    </a:lnTo>
                    <a:lnTo>
                      <a:pt x="2645" y="1966"/>
                    </a:lnTo>
                    <a:lnTo>
                      <a:pt x="2666" y="1955"/>
                    </a:lnTo>
                    <a:lnTo>
                      <a:pt x="2666" y="1964"/>
                    </a:lnTo>
                    <a:lnTo>
                      <a:pt x="2670" y="1964"/>
                    </a:lnTo>
                    <a:lnTo>
                      <a:pt x="2686" y="1952"/>
                    </a:lnTo>
                    <a:lnTo>
                      <a:pt x="2734" y="1930"/>
                    </a:lnTo>
                    <a:lnTo>
                      <a:pt x="2756" y="1936"/>
                    </a:lnTo>
                    <a:lnTo>
                      <a:pt x="2762" y="1942"/>
                    </a:lnTo>
                    <a:lnTo>
                      <a:pt x="2774" y="1948"/>
                    </a:lnTo>
                    <a:lnTo>
                      <a:pt x="2779" y="1957"/>
                    </a:lnTo>
                    <a:lnTo>
                      <a:pt x="2796" y="1964"/>
                    </a:lnTo>
                    <a:lnTo>
                      <a:pt x="2821" y="1976"/>
                    </a:lnTo>
                    <a:lnTo>
                      <a:pt x="2842" y="1977"/>
                    </a:lnTo>
                    <a:lnTo>
                      <a:pt x="2847" y="1980"/>
                    </a:lnTo>
                    <a:lnTo>
                      <a:pt x="2885" y="2006"/>
                    </a:lnTo>
                    <a:lnTo>
                      <a:pt x="2900" y="2012"/>
                    </a:lnTo>
                    <a:lnTo>
                      <a:pt x="2920" y="2043"/>
                    </a:lnTo>
                    <a:lnTo>
                      <a:pt x="2924" y="2049"/>
                    </a:lnTo>
                    <a:lnTo>
                      <a:pt x="2923" y="2056"/>
                    </a:lnTo>
                    <a:lnTo>
                      <a:pt x="2929" y="2061"/>
                    </a:lnTo>
                    <a:lnTo>
                      <a:pt x="2934" y="2057"/>
                    </a:lnTo>
                    <a:lnTo>
                      <a:pt x="2939" y="2060"/>
                    </a:lnTo>
                    <a:lnTo>
                      <a:pt x="2943" y="2065"/>
                    </a:lnTo>
                    <a:lnTo>
                      <a:pt x="2950" y="2066"/>
                    </a:lnTo>
                    <a:lnTo>
                      <a:pt x="2958" y="2065"/>
                    </a:lnTo>
                    <a:lnTo>
                      <a:pt x="2966" y="2066"/>
                    </a:lnTo>
                    <a:lnTo>
                      <a:pt x="2978" y="2076"/>
                    </a:lnTo>
                    <a:lnTo>
                      <a:pt x="3020" y="2089"/>
                    </a:lnTo>
                    <a:lnTo>
                      <a:pt x="3032" y="2099"/>
                    </a:lnTo>
                    <a:lnTo>
                      <a:pt x="3035" y="2106"/>
                    </a:lnTo>
                    <a:lnTo>
                      <a:pt x="3051" y="2116"/>
                    </a:lnTo>
                    <a:lnTo>
                      <a:pt x="3052" y="2122"/>
                    </a:lnTo>
                    <a:lnTo>
                      <a:pt x="3046" y="2137"/>
                    </a:lnTo>
                    <a:lnTo>
                      <a:pt x="3042" y="2149"/>
                    </a:lnTo>
                    <a:lnTo>
                      <a:pt x="3033" y="2169"/>
                    </a:lnTo>
                    <a:lnTo>
                      <a:pt x="3046" y="2148"/>
                    </a:lnTo>
                    <a:lnTo>
                      <a:pt x="3051" y="2136"/>
                    </a:lnTo>
                    <a:lnTo>
                      <a:pt x="3056" y="2127"/>
                    </a:lnTo>
                    <a:lnTo>
                      <a:pt x="3112" y="2126"/>
                    </a:lnTo>
                    <a:lnTo>
                      <a:pt x="3139" y="2132"/>
                    </a:lnTo>
                    <a:lnTo>
                      <a:pt x="3160" y="2130"/>
                    </a:lnTo>
                    <a:lnTo>
                      <a:pt x="3166" y="2131"/>
                    </a:lnTo>
                    <a:lnTo>
                      <a:pt x="3171" y="2127"/>
                    </a:lnTo>
                    <a:lnTo>
                      <a:pt x="3182" y="2130"/>
                    </a:lnTo>
                    <a:lnTo>
                      <a:pt x="3185" y="2137"/>
                    </a:lnTo>
                    <a:lnTo>
                      <a:pt x="3193" y="2136"/>
                    </a:lnTo>
                    <a:lnTo>
                      <a:pt x="3203" y="2140"/>
                    </a:lnTo>
                    <a:lnTo>
                      <a:pt x="3210" y="2145"/>
                    </a:lnTo>
                    <a:lnTo>
                      <a:pt x="3216" y="2141"/>
                    </a:lnTo>
                    <a:lnTo>
                      <a:pt x="3221" y="2165"/>
                    </a:lnTo>
                    <a:lnTo>
                      <a:pt x="3219" y="2199"/>
                    </a:lnTo>
                    <a:lnTo>
                      <a:pt x="3214" y="2217"/>
                    </a:lnTo>
                    <a:lnTo>
                      <a:pt x="3213" y="2235"/>
                    </a:lnTo>
                    <a:lnTo>
                      <a:pt x="3219" y="2246"/>
                    </a:lnTo>
                    <a:lnTo>
                      <a:pt x="3221" y="2258"/>
                    </a:lnTo>
                    <a:lnTo>
                      <a:pt x="3221" y="2281"/>
                    </a:lnTo>
                    <a:lnTo>
                      <a:pt x="3225" y="2314"/>
                    </a:lnTo>
                    <a:lnTo>
                      <a:pt x="3219" y="2321"/>
                    </a:lnTo>
                    <a:lnTo>
                      <a:pt x="3219" y="2341"/>
                    </a:lnTo>
                    <a:lnTo>
                      <a:pt x="3223" y="2348"/>
                    </a:lnTo>
                    <a:lnTo>
                      <a:pt x="3228" y="2352"/>
                    </a:lnTo>
                    <a:lnTo>
                      <a:pt x="3230" y="2358"/>
                    </a:lnTo>
                    <a:lnTo>
                      <a:pt x="3239" y="2369"/>
                    </a:lnTo>
                    <a:lnTo>
                      <a:pt x="3247" y="2373"/>
                    </a:lnTo>
                    <a:lnTo>
                      <a:pt x="3255" y="2382"/>
                    </a:lnTo>
                    <a:lnTo>
                      <a:pt x="3259" y="2393"/>
                    </a:lnTo>
                    <a:lnTo>
                      <a:pt x="3267" y="2402"/>
                    </a:lnTo>
                    <a:lnTo>
                      <a:pt x="3267" y="2405"/>
                    </a:lnTo>
                    <a:lnTo>
                      <a:pt x="3253" y="2406"/>
                    </a:lnTo>
                    <a:lnTo>
                      <a:pt x="3234" y="2418"/>
                    </a:lnTo>
                    <a:lnTo>
                      <a:pt x="3229" y="2423"/>
                    </a:lnTo>
                    <a:lnTo>
                      <a:pt x="3229" y="2425"/>
                    </a:lnTo>
                    <a:lnTo>
                      <a:pt x="3262" y="2416"/>
                    </a:lnTo>
                    <a:lnTo>
                      <a:pt x="3272" y="2417"/>
                    </a:lnTo>
                    <a:lnTo>
                      <a:pt x="3279" y="2421"/>
                    </a:lnTo>
                    <a:lnTo>
                      <a:pt x="3307" y="2450"/>
                    </a:lnTo>
                    <a:lnTo>
                      <a:pt x="3312" y="2459"/>
                    </a:lnTo>
                    <a:lnTo>
                      <a:pt x="3317" y="2477"/>
                    </a:lnTo>
                    <a:lnTo>
                      <a:pt x="3314" y="2486"/>
                    </a:lnTo>
                    <a:lnTo>
                      <a:pt x="3289" y="2514"/>
                    </a:lnTo>
                    <a:lnTo>
                      <a:pt x="3314" y="2495"/>
                    </a:lnTo>
                    <a:lnTo>
                      <a:pt x="3318" y="2488"/>
                    </a:lnTo>
                    <a:lnTo>
                      <a:pt x="3323" y="2488"/>
                    </a:lnTo>
                    <a:lnTo>
                      <a:pt x="3337" y="2500"/>
                    </a:lnTo>
                    <a:lnTo>
                      <a:pt x="3344" y="2501"/>
                    </a:lnTo>
                    <a:lnTo>
                      <a:pt x="3359" y="2512"/>
                    </a:lnTo>
                    <a:lnTo>
                      <a:pt x="3363" y="2509"/>
                    </a:lnTo>
                    <a:lnTo>
                      <a:pt x="3360" y="2482"/>
                    </a:lnTo>
                    <a:lnTo>
                      <a:pt x="3363" y="2476"/>
                    </a:lnTo>
                    <a:lnTo>
                      <a:pt x="3370" y="2476"/>
                    </a:lnTo>
                    <a:lnTo>
                      <a:pt x="3370" y="2470"/>
                    </a:lnTo>
                    <a:lnTo>
                      <a:pt x="3371" y="2464"/>
                    </a:lnTo>
                    <a:lnTo>
                      <a:pt x="3379" y="2461"/>
                    </a:lnTo>
                    <a:lnTo>
                      <a:pt x="3386" y="2461"/>
                    </a:lnTo>
                    <a:lnTo>
                      <a:pt x="3386" y="2466"/>
                    </a:lnTo>
                    <a:lnTo>
                      <a:pt x="3399" y="2475"/>
                    </a:lnTo>
                    <a:lnTo>
                      <a:pt x="3402" y="2495"/>
                    </a:lnTo>
                    <a:lnTo>
                      <a:pt x="3408" y="2493"/>
                    </a:lnTo>
                    <a:lnTo>
                      <a:pt x="3415" y="2487"/>
                    </a:lnTo>
                    <a:lnTo>
                      <a:pt x="3415" y="2481"/>
                    </a:lnTo>
                    <a:lnTo>
                      <a:pt x="3419" y="2477"/>
                    </a:lnTo>
                    <a:lnTo>
                      <a:pt x="3420" y="2470"/>
                    </a:lnTo>
                    <a:lnTo>
                      <a:pt x="3412" y="2468"/>
                    </a:lnTo>
                    <a:lnTo>
                      <a:pt x="3401" y="2450"/>
                    </a:lnTo>
                    <a:lnTo>
                      <a:pt x="3399" y="2443"/>
                    </a:lnTo>
                    <a:lnTo>
                      <a:pt x="3412" y="2442"/>
                    </a:lnTo>
                    <a:lnTo>
                      <a:pt x="3412" y="2437"/>
                    </a:lnTo>
                    <a:lnTo>
                      <a:pt x="3420" y="2432"/>
                    </a:lnTo>
                    <a:lnTo>
                      <a:pt x="3424" y="2421"/>
                    </a:lnTo>
                    <a:lnTo>
                      <a:pt x="3429" y="2415"/>
                    </a:lnTo>
                    <a:lnTo>
                      <a:pt x="3435" y="2410"/>
                    </a:lnTo>
                    <a:lnTo>
                      <a:pt x="3454" y="2411"/>
                    </a:lnTo>
                    <a:lnTo>
                      <a:pt x="3460" y="2407"/>
                    </a:lnTo>
                    <a:lnTo>
                      <a:pt x="3460" y="2405"/>
                    </a:lnTo>
                    <a:lnTo>
                      <a:pt x="3444" y="2407"/>
                    </a:lnTo>
                    <a:lnTo>
                      <a:pt x="3436" y="2406"/>
                    </a:lnTo>
                    <a:lnTo>
                      <a:pt x="3429" y="2400"/>
                    </a:lnTo>
                    <a:lnTo>
                      <a:pt x="3427" y="2391"/>
                    </a:lnTo>
                    <a:lnTo>
                      <a:pt x="3424" y="2387"/>
                    </a:lnTo>
                    <a:lnTo>
                      <a:pt x="3417" y="2383"/>
                    </a:lnTo>
                    <a:lnTo>
                      <a:pt x="3411" y="2364"/>
                    </a:lnTo>
                    <a:lnTo>
                      <a:pt x="3414" y="2361"/>
                    </a:lnTo>
                    <a:lnTo>
                      <a:pt x="3415" y="2356"/>
                    </a:lnTo>
                    <a:lnTo>
                      <a:pt x="3411" y="2353"/>
                    </a:lnTo>
                    <a:lnTo>
                      <a:pt x="3407" y="2309"/>
                    </a:lnTo>
                    <a:lnTo>
                      <a:pt x="3404" y="2299"/>
                    </a:lnTo>
                    <a:lnTo>
                      <a:pt x="3403" y="2274"/>
                    </a:lnTo>
                    <a:lnTo>
                      <a:pt x="3404" y="2264"/>
                    </a:lnTo>
                    <a:lnTo>
                      <a:pt x="3402" y="2251"/>
                    </a:lnTo>
                    <a:lnTo>
                      <a:pt x="3399" y="2242"/>
                    </a:lnTo>
                    <a:lnTo>
                      <a:pt x="3391" y="2232"/>
                    </a:lnTo>
                    <a:lnTo>
                      <a:pt x="3379" y="2206"/>
                    </a:lnTo>
                    <a:lnTo>
                      <a:pt x="3374" y="2200"/>
                    </a:lnTo>
                    <a:lnTo>
                      <a:pt x="3366" y="2197"/>
                    </a:lnTo>
                    <a:lnTo>
                      <a:pt x="3361" y="2195"/>
                    </a:lnTo>
                    <a:lnTo>
                      <a:pt x="3380" y="2186"/>
                    </a:lnTo>
                    <a:lnTo>
                      <a:pt x="3407" y="2169"/>
                    </a:lnTo>
                    <a:lnTo>
                      <a:pt x="3422" y="2162"/>
                    </a:lnTo>
                    <a:lnTo>
                      <a:pt x="3449" y="2140"/>
                    </a:lnTo>
                    <a:lnTo>
                      <a:pt x="3461" y="2132"/>
                    </a:lnTo>
                    <a:lnTo>
                      <a:pt x="3476" y="2119"/>
                    </a:lnTo>
                    <a:lnTo>
                      <a:pt x="3489" y="2104"/>
                    </a:lnTo>
                    <a:lnTo>
                      <a:pt x="3476" y="2114"/>
                    </a:lnTo>
                    <a:lnTo>
                      <a:pt x="3492" y="2092"/>
                    </a:lnTo>
                    <a:lnTo>
                      <a:pt x="3513" y="2055"/>
                    </a:lnTo>
                    <a:lnTo>
                      <a:pt x="3519" y="2041"/>
                    </a:lnTo>
                    <a:lnTo>
                      <a:pt x="3524" y="2036"/>
                    </a:lnTo>
                    <a:lnTo>
                      <a:pt x="3532" y="2038"/>
                    </a:lnTo>
                    <a:lnTo>
                      <a:pt x="3541" y="2045"/>
                    </a:lnTo>
                    <a:lnTo>
                      <a:pt x="3551" y="2040"/>
                    </a:lnTo>
                    <a:lnTo>
                      <a:pt x="3554" y="2032"/>
                    </a:lnTo>
                    <a:lnTo>
                      <a:pt x="3548" y="2030"/>
                    </a:lnTo>
                    <a:lnTo>
                      <a:pt x="3543" y="2007"/>
                    </a:lnTo>
                    <a:lnTo>
                      <a:pt x="3540" y="2001"/>
                    </a:lnTo>
                    <a:lnTo>
                      <a:pt x="3531" y="2022"/>
                    </a:lnTo>
                    <a:lnTo>
                      <a:pt x="3527" y="2030"/>
                    </a:lnTo>
                    <a:lnTo>
                      <a:pt x="3525" y="2027"/>
                    </a:lnTo>
                    <a:lnTo>
                      <a:pt x="3524" y="2005"/>
                    </a:lnTo>
                    <a:lnTo>
                      <a:pt x="3521" y="1980"/>
                    </a:lnTo>
                    <a:lnTo>
                      <a:pt x="3517" y="1959"/>
                    </a:lnTo>
                    <a:lnTo>
                      <a:pt x="3514" y="1953"/>
                    </a:lnTo>
                    <a:lnTo>
                      <a:pt x="3511" y="1947"/>
                    </a:lnTo>
                    <a:lnTo>
                      <a:pt x="3510" y="1927"/>
                    </a:lnTo>
                    <a:lnTo>
                      <a:pt x="3500" y="1892"/>
                    </a:lnTo>
                    <a:lnTo>
                      <a:pt x="3492" y="1861"/>
                    </a:lnTo>
                    <a:lnTo>
                      <a:pt x="3490" y="1849"/>
                    </a:lnTo>
                    <a:lnTo>
                      <a:pt x="3483" y="1835"/>
                    </a:lnTo>
                    <a:lnTo>
                      <a:pt x="3483" y="1829"/>
                    </a:lnTo>
                    <a:lnTo>
                      <a:pt x="3482" y="1825"/>
                    </a:lnTo>
                    <a:lnTo>
                      <a:pt x="3472" y="1826"/>
                    </a:lnTo>
                    <a:lnTo>
                      <a:pt x="3454" y="1815"/>
                    </a:lnTo>
                    <a:lnTo>
                      <a:pt x="3449" y="1809"/>
                    </a:lnTo>
                    <a:lnTo>
                      <a:pt x="3428" y="1793"/>
                    </a:lnTo>
                    <a:lnTo>
                      <a:pt x="3413" y="1777"/>
                    </a:lnTo>
                    <a:lnTo>
                      <a:pt x="3411" y="1771"/>
                    </a:lnTo>
                    <a:lnTo>
                      <a:pt x="3414" y="1767"/>
                    </a:lnTo>
                    <a:lnTo>
                      <a:pt x="3412" y="1760"/>
                    </a:lnTo>
                    <a:lnTo>
                      <a:pt x="3411" y="1749"/>
                    </a:lnTo>
                    <a:lnTo>
                      <a:pt x="3413" y="1740"/>
                    </a:lnTo>
                    <a:lnTo>
                      <a:pt x="3419" y="1739"/>
                    </a:lnTo>
                    <a:lnTo>
                      <a:pt x="3433" y="1729"/>
                    </a:lnTo>
                    <a:lnTo>
                      <a:pt x="3451" y="1729"/>
                    </a:lnTo>
                    <a:lnTo>
                      <a:pt x="3455" y="1723"/>
                    </a:lnTo>
                    <a:lnTo>
                      <a:pt x="3471" y="1722"/>
                    </a:lnTo>
                    <a:lnTo>
                      <a:pt x="3471" y="1708"/>
                    </a:lnTo>
                    <a:lnTo>
                      <a:pt x="3465" y="1705"/>
                    </a:lnTo>
                    <a:lnTo>
                      <a:pt x="3465" y="1695"/>
                    </a:lnTo>
                    <a:lnTo>
                      <a:pt x="3470" y="1683"/>
                    </a:lnTo>
                    <a:lnTo>
                      <a:pt x="3483" y="1688"/>
                    </a:lnTo>
                    <a:lnTo>
                      <a:pt x="3487" y="1691"/>
                    </a:lnTo>
                    <a:lnTo>
                      <a:pt x="3508" y="1686"/>
                    </a:lnTo>
                    <a:lnTo>
                      <a:pt x="3492" y="1681"/>
                    </a:lnTo>
                    <a:lnTo>
                      <a:pt x="3487" y="1675"/>
                    </a:lnTo>
                    <a:lnTo>
                      <a:pt x="3487" y="1664"/>
                    </a:lnTo>
                    <a:lnTo>
                      <a:pt x="3489" y="1658"/>
                    </a:lnTo>
                    <a:lnTo>
                      <a:pt x="3493" y="1658"/>
                    </a:lnTo>
                    <a:lnTo>
                      <a:pt x="3500" y="1643"/>
                    </a:lnTo>
                    <a:lnTo>
                      <a:pt x="3493" y="1648"/>
                    </a:lnTo>
                    <a:lnTo>
                      <a:pt x="3471" y="1645"/>
                    </a:lnTo>
                    <a:lnTo>
                      <a:pt x="3471" y="1635"/>
                    </a:lnTo>
                    <a:lnTo>
                      <a:pt x="3476" y="1637"/>
                    </a:lnTo>
                    <a:lnTo>
                      <a:pt x="3482" y="1634"/>
                    </a:lnTo>
                    <a:lnTo>
                      <a:pt x="3483" y="1625"/>
                    </a:lnTo>
                    <a:lnTo>
                      <a:pt x="3477" y="1616"/>
                    </a:lnTo>
                    <a:lnTo>
                      <a:pt x="3476" y="1615"/>
                    </a:lnTo>
                    <a:lnTo>
                      <a:pt x="3467" y="1597"/>
                    </a:lnTo>
                    <a:lnTo>
                      <a:pt x="3472" y="1578"/>
                    </a:lnTo>
                    <a:lnTo>
                      <a:pt x="3466" y="1576"/>
                    </a:lnTo>
                    <a:lnTo>
                      <a:pt x="3465" y="1568"/>
                    </a:lnTo>
                    <a:lnTo>
                      <a:pt x="3483" y="1562"/>
                    </a:lnTo>
                    <a:lnTo>
                      <a:pt x="3483" y="1561"/>
                    </a:lnTo>
                    <a:lnTo>
                      <a:pt x="3473" y="1561"/>
                    </a:lnTo>
                    <a:lnTo>
                      <a:pt x="3468" y="1556"/>
                    </a:lnTo>
                    <a:lnTo>
                      <a:pt x="3460" y="1561"/>
                    </a:lnTo>
                    <a:lnTo>
                      <a:pt x="3452" y="1559"/>
                    </a:lnTo>
                    <a:lnTo>
                      <a:pt x="3445" y="1550"/>
                    </a:lnTo>
                    <a:lnTo>
                      <a:pt x="3445" y="1539"/>
                    </a:lnTo>
                    <a:lnTo>
                      <a:pt x="3456" y="1523"/>
                    </a:lnTo>
                    <a:lnTo>
                      <a:pt x="3461" y="1505"/>
                    </a:lnTo>
                    <a:lnTo>
                      <a:pt x="3467" y="1500"/>
                    </a:lnTo>
                    <a:lnTo>
                      <a:pt x="3467" y="1486"/>
                    </a:lnTo>
                    <a:lnTo>
                      <a:pt x="3471" y="1485"/>
                    </a:lnTo>
                    <a:lnTo>
                      <a:pt x="3476" y="1478"/>
                    </a:lnTo>
                    <a:lnTo>
                      <a:pt x="3476" y="1468"/>
                    </a:lnTo>
                    <a:lnTo>
                      <a:pt x="3483" y="1465"/>
                    </a:lnTo>
                    <a:lnTo>
                      <a:pt x="3485" y="1447"/>
                    </a:lnTo>
                    <a:lnTo>
                      <a:pt x="3481" y="1454"/>
                    </a:lnTo>
                    <a:lnTo>
                      <a:pt x="3472" y="1457"/>
                    </a:lnTo>
                    <a:lnTo>
                      <a:pt x="3466" y="1452"/>
                    </a:lnTo>
                    <a:lnTo>
                      <a:pt x="3458" y="1449"/>
                    </a:lnTo>
                    <a:lnTo>
                      <a:pt x="3449" y="1441"/>
                    </a:lnTo>
                    <a:lnTo>
                      <a:pt x="3447" y="1428"/>
                    </a:lnTo>
                    <a:lnTo>
                      <a:pt x="3442" y="1419"/>
                    </a:lnTo>
                    <a:lnTo>
                      <a:pt x="3441" y="1404"/>
                    </a:lnTo>
                    <a:lnTo>
                      <a:pt x="3441" y="1392"/>
                    </a:lnTo>
                    <a:lnTo>
                      <a:pt x="3442" y="1387"/>
                    </a:lnTo>
                    <a:lnTo>
                      <a:pt x="3454" y="1379"/>
                    </a:lnTo>
                    <a:lnTo>
                      <a:pt x="3466" y="1360"/>
                    </a:lnTo>
                    <a:lnTo>
                      <a:pt x="3474" y="1350"/>
                    </a:lnTo>
                    <a:lnTo>
                      <a:pt x="3481" y="1347"/>
                    </a:lnTo>
                    <a:lnTo>
                      <a:pt x="3481" y="1355"/>
                    </a:lnTo>
                    <a:lnTo>
                      <a:pt x="3490" y="1354"/>
                    </a:lnTo>
                    <a:lnTo>
                      <a:pt x="3516" y="1355"/>
                    </a:lnTo>
                    <a:lnTo>
                      <a:pt x="3547" y="1362"/>
                    </a:lnTo>
                    <a:lnTo>
                      <a:pt x="3552" y="1367"/>
                    </a:lnTo>
                    <a:lnTo>
                      <a:pt x="3553" y="1369"/>
                    </a:lnTo>
                    <a:lnTo>
                      <a:pt x="3562" y="1374"/>
                    </a:lnTo>
                    <a:lnTo>
                      <a:pt x="3579" y="1377"/>
                    </a:lnTo>
                    <a:lnTo>
                      <a:pt x="3586" y="1379"/>
                    </a:lnTo>
                    <a:lnTo>
                      <a:pt x="3583" y="1388"/>
                    </a:lnTo>
                    <a:lnTo>
                      <a:pt x="3585" y="1390"/>
                    </a:lnTo>
                    <a:lnTo>
                      <a:pt x="3596" y="1383"/>
                    </a:lnTo>
                    <a:lnTo>
                      <a:pt x="3612" y="1383"/>
                    </a:lnTo>
                    <a:lnTo>
                      <a:pt x="3616" y="1389"/>
                    </a:lnTo>
                    <a:lnTo>
                      <a:pt x="3613" y="1397"/>
                    </a:lnTo>
                    <a:lnTo>
                      <a:pt x="3633" y="1395"/>
                    </a:lnTo>
                    <a:lnTo>
                      <a:pt x="3630" y="1390"/>
                    </a:lnTo>
                    <a:lnTo>
                      <a:pt x="3637" y="1384"/>
                    </a:lnTo>
                    <a:lnTo>
                      <a:pt x="3670" y="1373"/>
                    </a:lnTo>
                    <a:lnTo>
                      <a:pt x="3682" y="1361"/>
                    </a:lnTo>
                    <a:lnTo>
                      <a:pt x="3715" y="1378"/>
                    </a:lnTo>
                    <a:lnTo>
                      <a:pt x="3724" y="1390"/>
                    </a:lnTo>
                    <a:lnTo>
                      <a:pt x="3739" y="1397"/>
                    </a:lnTo>
                    <a:lnTo>
                      <a:pt x="3748" y="1398"/>
                    </a:lnTo>
                    <a:lnTo>
                      <a:pt x="3751" y="1403"/>
                    </a:lnTo>
                    <a:lnTo>
                      <a:pt x="3752" y="1411"/>
                    </a:lnTo>
                    <a:lnTo>
                      <a:pt x="3740" y="1438"/>
                    </a:lnTo>
                    <a:lnTo>
                      <a:pt x="3743" y="1435"/>
                    </a:lnTo>
                    <a:lnTo>
                      <a:pt x="3751" y="1437"/>
                    </a:lnTo>
                    <a:lnTo>
                      <a:pt x="3753" y="1433"/>
                    </a:lnTo>
                    <a:lnTo>
                      <a:pt x="3753" y="1422"/>
                    </a:lnTo>
                    <a:lnTo>
                      <a:pt x="3759" y="1421"/>
                    </a:lnTo>
                    <a:lnTo>
                      <a:pt x="3769" y="1425"/>
                    </a:lnTo>
                    <a:lnTo>
                      <a:pt x="3769" y="1441"/>
                    </a:lnTo>
                    <a:lnTo>
                      <a:pt x="3775" y="1448"/>
                    </a:lnTo>
                    <a:lnTo>
                      <a:pt x="3778" y="1455"/>
                    </a:lnTo>
                    <a:lnTo>
                      <a:pt x="3770" y="1460"/>
                    </a:lnTo>
                    <a:lnTo>
                      <a:pt x="3772" y="1469"/>
                    </a:lnTo>
                    <a:lnTo>
                      <a:pt x="3782" y="1465"/>
                    </a:lnTo>
                    <a:lnTo>
                      <a:pt x="3784" y="1458"/>
                    </a:lnTo>
                    <a:lnTo>
                      <a:pt x="3793" y="1455"/>
                    </a:lnTo>
                    <a:lnTo>
                      <a:pt x="3801" y="1458"/>
                    </a:lnTo>
                    <a:lnTo>
                      <a:pt x="3807" y="1464"/>
                    </a:lnTo>
                    <a:lnTo>
                      <a:pt x="3802" y="1471"/>
                    </a:lnTo>
                    <a:lnTo>
                      <a:pt x="3798" y="1474"/>
                    </a:lnTo>
                    <a:lnTo>
                      <a:pt x="3791" y="1479"/>
                    </a:lnTo>
                    <a:lnTo>
                      <a:pt x="3791" y="1489"/>
                    </a:lnTo>
                    <a:lnTo>
                      <a:pt x="3794" y="1495"/>
                    </a:lnTo>
                    <a:lnTo>
                      <a:pt x="3799" y="1501"/>
                    </a:lnTo>
                    <a:lnTo>
                      <a:pt x="3807" y="1503"/>
                    </a:lnTo>
                    <a:lnTo>
                      <a:pt x="3805" y="1511"/>
                    </a:lnTo>
                    <a:lnTo>
                      <a:pt x="3806" y="1514"/>
                    </a:lnTo>
                    <a:lnTo>
                      <a:pt x="3823" y="1511"/>
                    </a:lnTo>
                    <a:lnTo>
                      <a:pt x="3834" y="1513"/>
                    </a:lnTo>
                    <a:lnTo>
                      <a:pt x="3837" y="1523"/>
                    </a:lnTo>
                    <a:lnTo>
                      <a:pt x="3843" y="1532"/>
                    </a:lnTo>
                    <a:lnTo>
                      <a:pt x="3849" y="1524"/>
                    </a:lnTo>
                    <a:lnTo>
                      <a:pt x="3864" y="1529"/>
                    </a:lnTo>
                    <a:lnTo>
                      <a:pt x="3877" y="1523"/>
                    </a:lnTo>
                    <a:lnTo>
                      <a:pt x="3882" y="1529"/>
                    </a:lnTo>
                    <a:lnTo>
                      <a:pt x="3884" y="1537"/>
                    </a:lnTo>
                    <a:lnTo>
                      <a:pt x="3884" y="1544"/>
                    </a:lnTo>
                    <a:lnTo>
                      <a:pt x="3888" y="1545"/>
                    </a:lnTo>
                    <a:lnTo>
                      <a:pt x="3908" y="1535"/>
                    </a:lnTo>
                    <a:lnTo>
                      <a:pt x="3907" y="1528"/>
                    </a:lnTo>
                    <a:lnTo>
                      <a:pt x="3914" y="1524"/>
                    </a:lnTo>
                    <a:lnTo>
                      <a:pt x="3925" y="1541"/>
                    </a:lnTo>
                    <a:lnTo>
                      <a:pt x="3926" y="1548"/>
                    </a:lnTo>
                    <a:lnTo>
                      <a:pt x="3925" y="1553"/>
                    </a:lnTo>
                    <a:lnTo>
                      <a:pt x="3920" y="1560"/>
                    </a:lnTo>
                    <a:lnTo>
                      <a:pt x="3912" y="1566"/>
                    </a:lnTo>
                    <a:lnTo>
                      <a:pt x="3912" y="1575"/>
                    </a:lnTo>
                    <a:lnTo>
                      <a:pt x="3909" y="1584"/>
                    </a:lnTo>
                    <a:lnTo>
                      <a:pt x="3912" y="1592"/>
                    </a:lnTo>
                    <a:lnTo>
                      <a:pt x="3911" y="1598"/>
                    </a:lnTo>
                    <a:lnTo>
                      <a:pt x="3915" y="1599"/>
                    </a:lnTo>
                    <a:lnTo>
                      <a:pt x="3918" y="1615"/>
                    </a:lnTo>
                    <a:lnTo>
                      <a:pt x="3926" y="1632"/>
                    </a:lnTo>
                    <a:lnTo>
                      <a:pt x="3913" y="1634"/>
                    </a:lnTo>
                    <a:lnTo>
                      <a:pt x="3912" y="1638"/>
                    </a:lnTo>
                    <a:lnTo>
                      <a:pt x="3908" y="1642"/>
                    </a:lnTo>
                    <a:lnTo>
                      <a:pt x="3896" y="1642"/>
                    </a:lnTo>
                    <a:lnTo>
                      <a:pt x="3887" y="1640"/>
                    </a:lnTo>
                    <a:lnTo>
                      <a:pt x="3869" y="1641"/>
                    </a:lnTo>
                    <a:lnTo>
                      <a:pt x="3853" y="1638"/>
                    </a:lnTo>
                    <a:lnTo>
                      <a:pt x="3842" y="1631"/>
                    </a:lnTo>
                    <a:lnTo>
                      <a:pt x="3831" y="1632"/>
                    </a:lnTo>
                    <a:lnTo>
                      <a:pt x="3826" y="1636"/>
                    </a:lnTo>
                    <a:lnTo>
                      <a:pt x="3845" y="1638"/>
                    </a:lnTo>
                    <a:lnTo>
                      <a:pt x="3863" y="1650"/>
                    </a:lnTo>
                    <a:lnTo>
                      <a:pt x="3899" y="1648"/>
                    </a:lnTo>
                    <a:lnTo>
                      <a:pt x="3912" y="1653"/>
                    </a:lnTo>
                    <a:lnTo>
                      <a:pt x="3924" y="1664"/>
                    </a:lnTo>
                    <a:lnTo>
                      <a:pt x="3926" y="1674"/>
                    </a:lnTo>
                    <a:lnTo>
                      <a:pt x="3924" y="1677"/>
                    </a:lnTo>
                    <a:lnTo>
                      <a:pt x="3926" y="1683"/>
                    </a:lnTo>
                    <a:lnTo>
                      <a:pt x="3913" y="1713"/>
                    </a:lnTo>
                    <a:lnTo>
                      <a:pt x="3915" y="1717"/>
                    </a:lnTo>
                    <a:lnTo>
                      <a:pt x="3931" y="1712"/>
                    </a:lnTo>
                    <a:lnTo>
                      <a:pt x="3938" y="1717"/>
                    </a:lnTo>
                    <a:lnTo>
                      <a:pt x="3935" y="1722"/>
                    </a:lnTo>
                    <a:lnTo>
                      <a:pt x="3923" y="1731"/>
                    </a:lnTo>
                    <a:lnTo>
                      <a:pt x="3924" y="1736"/>
                    </a:lnTo>
                    <a:lnTo>
                      <a:pt x="3934" y="1736"/>
                    </a:lnTo>
                    <a:lnTo>
                      <a:pt x="3938" y="1743"/>
                    </a:lnTo>
                    <a:lnTo>
                      <a:pt x="3938" y="1748"/>
                    </a:lnTo>
                    <a:lnTo>
                      <a:pt x="3935" y="1751"/>
                    </a:lnTo>
                    <a:lnTo>
                      <a:pt x="3931" y="1750"/>
                    </a:lnTo>
                    <a:lnTo>
                      <a:pt x="3930" y="1748"/>
                    </a:lnTo>
                    <a:lnTo>
                      <a:pt x="3924" y="1755"/>
                    </a:lnTo>
                    <a:lnTo>
                      <a:pt x="3912" y="1766"/>
                    </a:lnTo>
                    <a:lnTo>
                      <a:pt x="3909" y="1755"/>
                    </a:lnTo>
                    <a:lnTo>
                      <a:pt x="3903" y="1749"/>
                    </a:lnTo>
                    <a:lnTo>
                      <a:pt x="3893" y="1750"/>
                    </a:lnTo>
                    <a:lnTo>
                      <a:pt x="3899" y="1764"/>
                    </a:lnTo>
                    <a:lnTo>
                      <a:pt x="3899" y="1770"/>
                    </a:lnTo>
                    <a:lnTo>
                      <a:pt x="3879" y="1774"/>
                    </a:lnTo>
                    <a:lnTo>
                      <a:pt x="3885" y="1779"/>
                    </a:lnTo>
                    <a:lnTo>
                      <a:pt x="3895" y="1779"/>
                    </a:lnTo>
                    <a:lnTo>
                      <a:pt x="3901" y="1780"/>
                    </a:lnTo>
                    <a:lnTo>
                      <a:pt x="3907" y="1787"/>
                    </a:lnTo>
                    <a:lnTo>
                      <a:pt x="3924" y="1770"/>
                    </a:lnTo>
                    <a:lnTo>
                      <a:pt x="3931" y="1765"/>
                    </a:lnTo>
                    <a:lnTo>
                      <a:pt x="3945" y="1765"/>
                    </a:lnTo>
                    <a:lnTo>
                      <a:pt x="3956" y="1761"/>
                    </a:lnTo>
                    <a:lnTo>
                      <a:pt x="3969" y="1760"/>
                    </a:lnTo>
                    <a:lnTo>
                      <a:pt x="3979" y="1764"/>
                    </a:lnTo>
                    <a:lnTo>
                      <a:pt x="3985" y="1788"/>
                    </a:lnTo>
                    <a:lnTo>
                      <a:pt x="3990" y="1793"/>
                    </a:lnTo>
                    <a:lnTo>
                      <a:pt x="3992" y="1808"/>
                    </a:lnTo>
                    <a:lnTo>
                      <a:pt x="3987" y="1839"/>
                    </a:lnTo>
                    <a:lnTo>
                      <a:pt x="3972" y="1851"/>
                    </a:lnTo>
                    <a:lnTo>
                      <a:pt x="3934" y="1872"/>
                    </a:lnTo>
                    <a:lnTo>
                      <a:pt x="3966" y="1860"/>
                    </a:lnTo>
                    <a:lnTo>
                      <a:pt x="3987" y="1844"/>
                    </a:lnTo>
                    <a:lnTo>
                      <a:pt x="3994" y="1829"/>
                    </a:lnTo>
                    <a:lnTo>
                      <a:pt x="4000" y="1802"/>
                    </a:lnTo>
                    <a:lnTo>
                      <a:pt x="4008" y="1791"/>
                    </a:lnTo>
                    <a:lnTo>
                      <a:pt x="4008" y="1812"/>
                    </a:lnTo>
                    <a:lnTo>
                      <a:pt x="4005" y="1818"/>
                    </a:lnTo>
                    <a:lnTo>
                      <a:pt x="4015" y="1807"/>
                    </a:lnTo>
                    <a:lnTo>
                      <a:pt x="4017" y="1817"/>
                    </a:lnTo>
                    <a:lnTo>
                      <a:pt x="4015" y="1825"/>
                    </a:lnTo>
                    <a:lnTo>
                      <a:pt x="4016" y="1840"/>
                    </a:lnTo>
                    <a:lnTo>
                      <a:pt x="4019" y="1844"/>
                    </a:lnTo>
                    <a:lnTo>
                      <a:pt x="4026" y="1828"/>
                    </a:lnTo>
                    <a:lnTo>
                      <a:pt x="4055" y="1808"/>
                    </a:lnTo>
                    <a:lnTo>
                      <a:pt x="4078" y="1802"/>
                    </a:lnTo>
                    <a:lnTo>
                      <a:pt x="4079" y="1788"/>
                    </a:lnTo>
                    <a:lnTo>
                      <a:pt x="4085" y="1775"/>
                    </a:lnTo>
                    <a:lnTo>
                      <a:pt x="4091" y="1766"/>
                    </a:lnTo>
                    <a:lnTo>
                      <a:pt x="4100" y="1775"/>
                    </a:lnTo>
                    <a:lnTo>
                      <a:pt x="4112" y="1781"/>
                    </a:lnTo>
                    <a:lnTo>
                      <a:pt x="4116" y="1791"/>
                    </a:lnTo>
                    <a:lnTo>
                      <a:pt x="4111" y="1809"/>
                    </a:lnTo>
                    <a:lnTo>
                      <a:pt x="4114" y="1803"/>
                    </a:lnTo>
                    <a:lnTo>
                      <a:pt x="4123" y="1782"/>
                    </a:lnTo>
                    <a:lnTo>
                      <a:pt x="4116" y="1772"/>
                    </a:lnTo>
                    <a:lnTo>
                      <a:pt x="4110" y="1766"/>
                    </a:lnTo>
                    <a:lnTo>
                      <a:pt x="4106" y="1758"/>
                    </a:lnTo>
                    <a:lnTo>
                      <a:pt x="4116" y="1766"/>
                    </a:lnTo>
                    <a:lnTo>
                      <a:pt x="4122" y="1764"/>
                    </a:lnTo>
                    <a:lnTo>
                      <a:pt x="4127" y="1758"/>
                    </a:lnTo>
                    <a:lnTo>
                      <a:pt x="4123" y="1755"/>
                    </a:lnTo>
                    <a:lnTo>
                      <a:pt x="4124" y="1745"/>
                    </a:lnTo>
                    <a:lnTo>
                      <a:pt x="4133" y="1747"/>
                    </a:lnTo>
                    <a:lnTo>
                      <a:pt x="4135" y="1732"/>
                    </a:lnTo>
                    <a:lnTo>
                      <a:pt x="4130" y="1718"/>
                    </a:lnTo>
                    <a:lnTo>
                      <a:pt x="4137" y="1726"/>
                    </a:lnTo>
                    <a:lnTo>
                      <a:pt x="4141" y="1717"/>
                    </a:lnTo>
                    <a:lnTo>
                      <a:pt x="4149" y="1712"/>
                    </a:lnTo>
                    <a:lnTo>
                      <a:pt x="4149" y="1704"/>
                    </a:lnTo>
                    <a:lnTo>
                      <a:pt x="4157" y="1699"/>
                    </a:lnTo>
                    <a:lnTo>
                      <a:pt x="4150" y="1686"/>
                    </a:lnTo>
                    <a:lnTo>
                      <a:pt x="4143" y="1679"/>
                    </a:lnTo>
                    <a:lnTo>
                      <a:pt x="4138" y="1669"/>
                    </a:lnTo>
                    <a:lnTo>
                      <a:pt x="4143" y="1658"/>
                    </a:lnTo>
                    <a:lnTo>
                      <a:pt x="4157" y="1635"/>
                    </a:lnTo>
                    <a:lnTo>
                      <a:pt x="4165" y="1630"/>
                    </a:lnTo>
                    <a:lnTo>
                      <a:pt x="4172" y="1621"/>
                    </a:lnTo>
                    <a:lnTo>
                      <a:pt x="4172" y="1619"/>
                    </a:lnTo>
                    <a:lnTo>
                      <a:pt x="4177" y="1609"/>
                    </a:lnTo>
                    <a:lnTo>
                      <a:pt x="4186" y="1608"/>
                    </a:lnTo>
                    <a:lnTo>
                      <a:pt x="4196" y="1609"/>
                    </a:lnTo>
                    <a:lnTo>
                      <a:pt x="4198" y="1615"/>
                    </a:lnTo>
                    <a:lnTo>
                      <a:pt x="4194" y="1621"/>
                    </a:lnTo>
                    <a:lnTo>
                      <a:pt x="4202" y="1623"/>
                    </a:lnTo>
                    <a:lnTo>
                      <a:pt x="4200" y="1631"/>
                    </a:lnTo>
                    <a:lnTo>
                      <a:pt x="4203" y="1638"/>
                    </a:lnTo>
                    <a:lnTo>
                      <a:pt x="4203" y="1650"/>
                    </a:lnTo>
                    <a:lnTo>
                      <a:pt x="4198" y="1656"/>
                    </a:lnTo>
                    <a:lnTo>
                      <a:pt x="4207" y="1651"/>
                    </a:lnTo>
                    <a:lnTo>
                      <a:pt x="4211" y="1656"/>
                    </a:lnTo>
                    <a:lnTo>
                      <a:pt x="4211" y="1679"/>
                    </a:lnTo>
                    <a:lnTo>
                      <a:pt x="4223" y="1680"/>
                    </a:lnTo>
                    <a:lnTo>
                      <a:pt x="4218" y="1683"/>
                    </a:lnTo>
                    <a:lnTo>
                      <a:pt x="4219" y="1690"/>
                    </a:lnTo>
                    <a:lnTo>
                      <a:pt x="4229" y="1688"/>
                    </a:lnTo>
                    <a:lnTo>
                      <a:pt x="4239" y="1693"/>
                    </a:lnTo>
                    <a:lnTo>
                      <a:pt x="4234" y="1700"/>
                    </a:lnTo>
                    <a:lnTo>
                      <a:pt x="4226" y="1708"/>
                    </a:lnTo>
                    <a:lnTo>
                      <a:pt x="4237" y="1710"/>
                    </a:lnTo>
                    <a:lnTo>
                      <a:pt x="4240" y="1718"/>
                    </a:lnTo>
                    <a:lnTo>
                      <a:pt x="4243" y="1710"/>
                    </a:lnTo>
                    <a:lnTo>
                      <a:pt x="4248" y="1712"/>
                    </a:lnTo>
                    <a:lnTo>
                      <a:pt x="4248" y="1724"/>
                    </a:lnTo>
                    <a:lnTo>
                      <a:pt x="4254" y="1721"/>
                    </a:lnTo>
                    <a:lnTo>
                      <a:pt x="4259" y="1724"/>
                    </a:lnTo>
                    <a:lnTo>
                      <a:pt x="4258" y="1734"/>
                    </a:lnTo>
                    <a:lnTo>
                      <a:pt x="4247" y="1740"/>
                    </a:lnTo>
                    <a:lnTo>
                      <a:pt x="4226" y="1740"/>
                    </a:lnTo>
                    <a:lnTo>
                      <a:pt x="4214" y="1747"/>
                    </a:lnTo>
                    <a:lnTo>
                      <a:pt x="4211" y="1753"/>
                    </a:lnTo>
                    <a:lnTo>
                      <a:pt x="4221" y="1745"/>
                    </a:lnTo>
                    <a:lnTo>
                      <a:pt x="4226" y="1749"/>
                    </a:lnTo>
                    <a:lnTo>
                      <a:pt x="4234" y="1747"/>
                    </a:lnTo>
                    <a:lnTo>
                      <a:pt x="4250" y="1747"/>
                    </a:lnTo>
                    <a:lnTo>
                      <a:pt x="4266" y="1742"/>
                    </a:lnTo>
                    <a:lnTo>
                      <a:pt x="4269" y="1743"/>
                    </a:lnTo>
                    <a:lnTo>
                      <a:pt x="4266" y="1754"/>
                    </a:lnTo>
                    <a:lnTo>
                      <a:pt x="4268" y="1755"/>
                    </a:lnTo>
                    <a:lnTo>
                      <a:pt x="4268" y="1764"/>
                    </a:lnTo>
                    <a:lnTo>
                      <a:pt x="4266" y="1771"/>
                    </a:lnTo>
                    <a:lnTo>
                      <a:pt x="4270" y="1769"/>
                    </a:lnTo>
                    <a:lnTo>
                      <a:pt x="4283" y="1770"/>
                    </a:lnTo>
                    <a:lnTo>
                      <a:pt x="4280" y="1781"/>
                    </a:lnTo>
                    <a:lnTo>
                      <a:pt x="4282" y="1785"/>
                    </a:lnTo>
                    <a:lnTo>
                      <a:pt x="4289" y="1787"/>
                    </a:lnTo>
                    <a:lnTo>
                      <a:pt x="4286" y="1792"/>
                    </a:lnTo>
                    <a:lnTo>
                      <a:pt x="4278" y="1796"/>
                    </a:lnTo>
                    <a:lnTo>
                      <a:pt x="4264" y="1798"/>
                    </a:lnTo>
                    <a:lnTo>
                      <a:pt x="4257" y="1794"/>
                    </a:lnTo>
                    <a:lnTo>
                      <a:pt x="4251" y="1797"/>
                    </a:lnTo>
                    <a:lnTo>
                      <a:pt x="4251" y="1802"/>
                    </a:lnTo>
                    <a:lnTo>
                      <a:pt x="4256" y="1806"/>
                    </a:lnTo>
                    <a:lnTo>
                      <a:pt x="4266" y="1803"/>
                    </a:lnTo>
                    <a:lnTo>
                      <a:pt x="4284" y="1804"/>
                    </a:lnTo>
                    <a:lnTo>
                      <a:pt x="4301" y="1803"/>
                    </a:lnTo>
                    <a:lnTo>
                      <a:pt x="4304" y="1814"/>
                    </a:lnTo>
                    <a:lnTo>
                      <a:pt x="4297" y="1819"/>
                    </a:lnTo>
                    <a:lnTo>
                      <a:pt x="4294" y="1825"/>
                    </a:lnTo>
                    <a:lnTo>
                      <a:pt x="4299" y="1828"/>
                    </a:lnTo>
                    <a:lnTo>
                      <a:pt x="4293" y="1833"/>
                    </a:lnTo>
                    <a:lnTo>
                      <a:pt x="4280" y="1836"/>
                    </a:lnTo>
                    <a:lnTo>
                      <a:pt x="4269" y="1851"/>
                    </a:lnTo>
                    <a:lnTo>
                      <a:pt x="4278" y="1850"/>
                    </a:lnTo>
                    <a:lnTo>
                      <a:pt x="4286" y="1842"/>
                    </a:lnTo>
                    <a:lnTo>
                      <a:pt x="4296" y="1841"/>
                    </a:lnTo>
                    <a:lnTo>
                      <a:pt x="4305" y="1837"/>
                    </a:lnTo>
                    <a:lnTo>
                      <a:pt x="4315" y="1852"/>
                    </a:lnTo>
                    <a:lnTo>
                      <a:pt x="4310" y="1853"/>
                    </a:lnTo>
                    <a:lnTo>
                      <a:pt x="4304" y="1860"/>
                    </a:lnTo>
                    <a:lnTo>
                      <a:pt x="4304" y="1866"/>
                    </a:lnTo>
                    <a:lnTo>
                      <a:pt x="4315" y="1861"/>
                    </a:lnTo>
                    <a:lnTo>
                      <a:pt x="4322" y="1864"/>
                    </a:lnTo>
                    <a:lnTo>
                      <a:pt x="4322" y="1867"/>
                    </a:lnTo>
                    <a:lnTo>
                      <a:pt x="4331" y="1878"/>
                    </a:lnTo>
                    <a:lnTo>
                      <a:pt x="4339" y="1884"/>
                    </a:lnTo>
                    <a:lnTo>
                      <a:pt x="4342" y="1893"/>
                    </a:lnTo>
                    <a:lnTo>
                      <a:pt x="4323" y="1907"/>
                    </a:lnTo>
                    <a:lnTo>
                      <a:pt x="4312" y="1907"/>
                    </a:lnTo>
                    <a:lnTo>
                      <a:pt x="4312" y="1914"/>
                    </a:lnTo>
                    <a:lnTo>
                      <a:pt x="4339" y="1912"/>
                    </a:lnTo>
                    <a:lnTo>
                      <a:pt x="4347" y="1922"/>
                    </a:lnTo>
                    <a:lnTo>
                      <a:pt x="4342" y="1932"/>
                    </a:lnTo>
                    <a:lnTo>
                      <a:pt x="4364" y="1939"/>
                    </a:lnTo>
                    <a:lnTo>
                      <a:pt x="4368" y="1953"/>
                    </a:lnTo>
                    <a:lnTo>
                      <a:pt x="4358" y="1963"/>
                    </a:lnTo>
                    <a:lnTo>
                      <a:pt x="4347" y="1974"/>
                    </a:lnTo>
                    <a:lnTo>
                      <a:pt x="4350" y="1987"/>
                    </a:lnTo>
                    <a:lnTo>
                      <a:pt x="4343" y="1989"/>
                    </a:lnTo>
                    <a:lnTo>
                      <a:pt x="4315" y="1973"/>
                    </a:lnTo>
                    <a:lnTo>
                      <a:pt x="4312" y="1979"/>
                    </a:lnTo>
                    <a:lnTo>
                      <a:pt x="4326" y="1984"/>
                    </a:lnTo>
                    <a:lnTo>
                      <a:pt x="4326" y="1986"/>
                    </a:lnTo>
                    <a:lnTo>
                      <a:pt x="4295" y="1990"/>
                    </a:lnTo>
                    <a:lnTo>
                      <a:pt x="4286" y="1992"/>
                    </a:lnTo>
                    <a:lnTo>
                      <a:pt x="4302" y="1996"/>
                    </a:lnTo>
                    <a:lnTo>
                      <a:pt x="4334" y="1995"/>
                    </a:lnTo>
                    <a:lnTo>
                      <a:pt x="4348" y="1997"/>
                    </a:lnTo>
                    <a:lnTo>
                      <a:pt x="4350" y="2002"/>
                    </a:lnTo>
                    <a:lnTo>
                      <a:pt x="4342" y="2003"/>
                    </a:lnTo>
                    <a:lnTo>
                      <a:pt x="4334" y="2009"/>
                    </a:lnTo>
                    <a:lnTo>
                      <a:pt x="4336" y="2013"/>
                    </a:lnTo>
                    <a:lnTo>
                      <a:pt x="4350" y="2022"/>
                    </a:lnTo>
                    <a:lnTo>
                      <a:pt x="4352" y="2028"/>
                    </a:lnTo>
                    <a:lnTo>
                      <a:pt x="4342" y="2027"/>
                    </a:lnTo>
                    <a:lnTo>
                      <a:pt x="4338" y="2036"/>
                    </a:lnTo>
                    <a:lnTo>
                      <a:pt x="4371" y="2034"/>
                    </a:lnTo>
                    <a:lnTo>
                      <a:pt x="4375" y="2055"/>
                    </a:lnTo>
                    <a:lnTo>
                      <a:pt x="4379" y="2060"/>
                    </a:lnTo>
                    <a:lnTo>
                      <a:pt x="4374" y="2065"/>
                    </a:lnTo>
                    <a:lnTo>
                      <a:pt x="4403" y="2068"/>
                    </a:lnTo>
                    <a:lnTo>
                      <a:pt x="4411" y="2073"/>
                    </a:lnTo>
                    <a:lnTo>
                      <a:pt x="4412" y="2084"/>
                    </a:lnTo>
                    <a:lnTo>
                      <a:pt x="4418" y="2079"/>
                    </a:lnTo>
                    <a:lnTo>
                      <a:pt x="4428" y="2079"/>
                    </a:lnTo>
                    <a:lnTo>
                      <a:pt x="4428" y="2089"/>
                    </a:lnTo>
                    <a:lnTo>
                      <a:pt x="4424" y="2097"/>
                    </a:lnTo>
                    <a:lnTo>
                      <a:pt x="4429" y="2102"/>
                    </a:lnTo>
                    <a:lnTo>
                      <a:pt x="4431" y="2110"/>
                    </a:lnTo>
                    <a:lnTo>
                      <a:pt x="4420" y="2122"/>
                    </a:lnTo>
                    <a:lnTo>
                      <a:pt x="4420" y="2126"/>
                    </a:lnTo>
                    <a:lnTo>
                      <a:pt x="4433" y="2119"/>
                    </a:lnTo>
                    <a:lnTo>
                      <a:pt x="4447" y="2130"/>
                    </a:lnTo>
                    <a:lnTo>
                      <a:pt x="4452" y="2125"/>
                    </a:lnTo>
                    <a:lnTo>
                      <a:pt x="4462" y="2120"/>
                    </a:lnTo>
                    <a:lnTo>
                      <a:pt x="4463" y="2129"/>
                    </a:lnTo>
                    <a:lnTo>
                      <a:pt x="4473" y="2132"/>
                    </a:lnTo>
                    <a:lnTo>
                      <a:pt x="4461" y="2162"/>
                    </a:lnTo>
                    <a:lnTo>
                      <a:pt x="4469" y="2154"/>
                    </a:lnTo>
                    <a:lnTo>
                      <a:pt x="4481" y="2138"/>
                    </a:lnTo>
                    <a:lnTo>
                      <a:pt x="4490" y="2131"/>
                    </a:lnTo>
                    <a:lnTo>
                      <a:pt x="4489" y="2145"/>
                    </a:lnTo>
                    <a:lnTo>
                      <a:pt x="4493" y="2145"/>
                    </a:lnTo>
                    <a:lnTo>
                      <a:pt x="4499" y="2137"/>
                    </a:lnTo>
                    <a:lnTo>
                      <a:pt x="4501" y="2149"/>
                    </a:lnTo>
                    <a:lnTo>
                      <a:pt x="4504" y="2158"/>
                    </a:lnTo>
                    <a:lnTo>
                      <a:pt x="4510" y="2164"/>
                    </a:lnTo>
                    <a:lnTo>
                      <a:pt x="4522" y="2167"/>
                    </a:lnTo>
                    <a:lnTo>
                      <a:pt x="4536" y="2174"/>
                    </a:lnTo>
                    <a:lnTo>
                      <a:pt x="4543" y="2170"/>
                    </a:lnTo>
                    <a:lnTo>
                      <a:pt x="4542" y="2163"/>
                    </a:lnTo>
                    <a:lnTo>
                      <a:pt x="4552" y="2156"/>
                    </a:lnTo>
                    <a:lnTo>
                      <a:pt x="4559" y="2165"/>
                    </a:lnTo>
                    <a:lnTo>
                      <a:pt x="4557" y="2174"/>
                    </a:lnTo>
                    <a:lnTo>
                      <a:pt x="4568" y="2176"/>
                    </a:lnTo>
                    <a:lnTo>
                      <a:pt x="4575" y="2181"/>
                    </a:lnTo>
                    <a:lnTo>
                      <a:pt x="4581" y="2183"/>
                    </a:lnTo>
                    <a:lnTo>
                      <a:pt x="4586" y="2192"/>
                    </a:lnTo>
                    <a:lnTo>
                      <a:pt x="4581" y="2199"/>
                    </a:lnTo>
                    <a:lnTo>
                      <a:pt x="4581" y="2203"/>
                    </a:lnTo>
                    <a:lnTo>
                      <a:pt x="4580" y="2206"/>
                    </a:lnTo>
                    <a:lnTo>
                      <a:pt x="4571" y="2208"/>
                    </a:lnTo>
                    <a:lnTo>
                      <a:pt x="4565" y="2206"/>
                    </a:lnTo>
                    <a:lnTo>
                      <a:pt x="4558" y="2207"/>
                    </a:lnTo>
                    <a:lnTo>
                      <a:pt x="4544" y="2213"/>
                    </a:lnTo>
                    <a:lnTo>
                      <a:pt x="4539" y="2216"/>
                    </a:lnTo>
                    <a:lnTo>
                      <a:pt x="4539" y="2218"/>
                    </a:lnTo>
                    <a:lnTo>
                      <a:pt x="4524" y="2228"/>
                    </a:lnTo>
                    <a:lnTo>
                      <a:pt x="4494" y="2232"/>
                    </a:lnTo>
                    <a:lnTo>
                      <a:pt x="4477" y="2238"/>
                    </a:lnTo>
                    <a:lnTo>
                      <a:pt x="4469" y="2246"/>
                    </a:lnTo>
                    <a:lnTo>
                      <a:pt x="4482" y="2246"/>
                    </a:lnTo>
                    <a:lnTo>
                      <a:pt x="4495" y="2242"/>
                    </a:lnTo>
                    <a:lnTo>
                      <a:pt x="4510" y="2233"/>
                    </a:lnTo>
                    <a:lnTo>
                      <a:pt x="4515" y="2235"/>
                    </a:lnTo>
                    <a:lnTo>
                      <a:pt x="4482" y="2251"/>
                    </a:lnTo>
                    <a:lnTo>
                      <a:pt x="4467" y="2256"/>
                    </a:lnTo>
                    <a:lnTo>
                      <a:pt x="4452" y="2256"/>
                    </a:lnTo>
                    <a:lnTo>
                      <a:pt x="4436" y="2280"/>
                    </a:lnTo>
                    <a:lnTo>
                      <a:pt x="4424" y="2276"/>
                    </a:lnTo>
                    <a:lnTo>
                      <a:pt x="4413" y="2267"/>
                    </a:lnTo>
                    <a:lnTo>
                      <a:pt x="4399" y="2264"/>
                    </a:lnTo>
                    <a:lnTo>
                      <a:pt x="4386" y="2265"/>
                    </a:lnTo>
                    <a:lnTo>
                      <a:pt x="4387" y="2274"/>
                    </a:lnTo>
                    <a:lnTo>
                      <a:pt x="4404" y="2276"/>
                    </a:lnTo>
                    <a:lnTo>
                      <a:pt x="4419" y="2282"/>
                    </a:lnTo>
                    <a:lnTo>
                      <a:pt x="4430" y="2289"/>
                    </a:lnTo>
                    <a:lnTo>
                      <a:pt x="4426" y="2314"/>
                    </a:lnTo>
                    <a:lnTo>
                      <a:pt x="4438" y="2308"/>
                    </a:lnTo>
                    <a:lnTo>
                      <a:pt x="4451" y="2298"/>
                    </a:lnTo>
                    <a:lnTo>
                      <a:pt x="4456" y="2291"/>
                    </a:lnTo>
                    <a:lnTo>
                      <a:pt x="4468" y="2283"/>
                    </a:lnTo>
                    <a:lnTo>
                      <a:pt x="4479" y="2272"/>
                    </a:lnTo>
                    <a:lnTo>
                      <a:pt x="4496" y="2265"/>
                    </a:lnTo>
                    <a:lnTo>
                      <a:pt x="4506" y="2251"/>
                    </a:lnTo>
                    <a:lnTo>
                      <a:pt x="4519" y="2244"/>
                    </a:lnTo>
                    <a:lnTo>
                      <a:pt x="4547" y="2237"/>
                    </a:lnTo>
                    <a:lnTo>
                      <a:pt x="4563" y="2240"/>
                    </a:lnTo>
                    <a:lnTo>
                      <a:pt x="4569" y="2238"/>
                    </a:lnTo>
                    <a:lnTo>
                      <a:pt x="4560" y="2234"/>
                    </a:lnTo>
                    <a:lnTo>
                      <a:pt x="4546" y="2231"/>
                    </a:lnTo>
                    <a:lnTo>
                      <a:pt x="4530" y="2234"/>
                    </a:lnTo>
                    <a:lnTo>
                      <a:pt x="4538" y="2229"/>
                    </a:lnTo>
                    <a:lnTo>
                      <a:pt x="4555" y="2226"/>
                    </a:lnTo>
                    <a:lnTo>
                      <a:pt x="4582" y="2228"/>
                    </a:lnTo>
                    <a:lnTo>
                      <a:pt x="4594" y="2228"/>
                    </a:lnTo>
                    <a:lnTo>
                      <a:pt x="4596" y="2233"/>
                    </a:lnTo>
                    <a:lnTo>
                      <a:pt x="4595" y="2243"/>
                    </a:lnTo>
                    <a:lnTo>
                      <a:pt x="4597" y="2253"/>
                    </a:lnTo>
                    <a:lnTo>
                      <a:pt x="4598" y="2265"/>
                    </a:lnTo>
                    <a:lnTo>
                      <a:pt x="4591" y="2275"/>
                    </a:lnTo>
                    <a:lnTo>
                      <a:pt x="4590" y="2285"/>
                    </a:lnTo>
                    <a:lnTo>
                      <a:pt x="4592" y="2301"/>
                    </a:lnTo>
                    <a:lnTo>
                      <a:pt x="4595" y="2301"/>
                    </a:lnTo>
                    <a:lnTo>
                      <a:pt x="4607" y="2274"/>
                    </a:lnTo>
                    <a:lnTo>
                      <a:pt x="4616" y="2267"/>
                    </a:lnTo>
                    <a:lnTo>
                      <a:pt x="4629" y="2266"/>
                    </a:lnTo>
                    <a:lnTo>
                      <a:pt x="4637" y="2269"/>
                    </a:lnTo>
                    <a:lnTo>
                      <a:pt x="4633" y="2274"/>
                    </a:lnTo>
                    <a:lnTo>
                      <a:pt x="4667" y="2286"/>
                    </a:lnTo>
                    <a:lnTo>
                      <a:pt x="4668" y="2289"/>
                    </a:lnTo>
                    <a:lnTo>
                      <a:pt x="4662" y="2293"/>
                    </a:lnTo>
                    <a:lnTo>
                      <a:pt x="4668" y="2303"/>
                    </a:lnTo>
                    <a:lnTo>
                      <a:pt x="4675" y="2307"/>
                    </a:lnTo>
                    <a:lnTo>
                      <a:pt x="4676" y="2313"/>
                    </a:lnTo>
                    <a:lnTo>
                      <a:pt x="4680" y="2315"/>
                    </a:lnTo>
                    <a:lnTo>
                      <a:pt x="4680" y="2323"/>
                    </a:lnTo>
                    <a:lnTo>
                      <a:pt x="4675" y="2325"/>
                    </a:lnTo>
                    <a:lnTo>
                      <a:pt x="4670" y="2330"/>
                    </a:lnTo>
                    <a:lnTo>
                      <a:pt x="4648" y="2321"/>
                    </a:lnTo>
                    <a:lnTo>
                      <a:pt x="4655" y="2334"/>
                    </a:lnTo>
                    <a:lnTo>
                      <a:pt x="4660" y="2336"/>
                    </a:lnTo>
                    <a:lnTo>
                      <a:pt x="4668" y="2336"/>
                    </a:lnTo>
                    <a:lnTo>
                      <a:pt x="4672" y="2350"/>
                    </a:lnTo>
                    <a:lnTo>
                      <a:pt x="4668" y="2353"/>
                    </a:lnTo>
                    <a:lnTo>
                      <a:pt x="4668" y="2357"/>
                    </a:lnTo>
                    <a:lnTo>
                      <a:pt x="4677" y="2371"/>
                    </a:lnTo>
                    <a:lnTo>
                      <a:pt x="4677" y="2373"/>
                    </a:lnTo>
                    <a:lnTo>
                      <a:pt x="4667" y="2372"/>
                    </a:lnTo>
                    <a:lnTo>
                      <a:pt x="4664" y="2378"/>
                    </a:lnTo>
                    <a:lnTo>
                      <a:pt x="4681" y="2383"/>
                    </a:lnTo>
                    <a:lnTo>
                      <a:pt x="4686" y="2395"/>
                    </a:lnTo>
                    <a:lnTo>
                      <a:pt x="4671" y="2394"/>
                    </a:lnTo>
                    <a:lnTo>
                      <a:pt x="4664" y="2391"/>
                    </a:lnTo>
                    <a:lnTo>
                      <a:pt x="4668" y="2398"/>
                    </a:lnTo>
                    <a:close/>
                  </a:path>
                </a:pathLst>
              </a:custGeom>
              <a:solidFill>
                <a:schemeClr val="dk2">
                  <a:lumMod val="100000"/>
                </a:schemeClr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1" name="任意多边形: 形状 270"/>
              <p:cNvSpPr>
                <a:spLocks noChangeAspect="1"/>
              </p:cNvSpPr>
              <p:nvPr/>
            </p:nvSpPr>
            <p:spPr bwMode="gray">
              <a:xfrm>
                <a:off x="1437" y="1025"/>
                <a:ext cx="39" cy="63"/>
              </a:xfrm>
              <a:custGeom>
                <a:avLst/>
                <a:gdLst/>
                <a:ahLst/>
                <a:cxnLst>
                  <a:cxn ang="0">
                    <a:pos x="197" y="156"/>
                  </a:cxn>
                  <a:cxn ang="0">
                    <a:pos x="180" y="119"/>
                  </a:cxn>
                  <a:cxn ang="0">
                    <a:pos x="140" y="109"/>
                  </a:cxn>
                  <a:cxn ang="0">
                    <a:pos x="128" y="97"/>
                  </a:cxn>
                  <a:cxn ang="0">
                    <a:pos x="132" y="73"/>
                  </a:cxn>
                  <a:cxn ang="0">
                    <a:pos x="121" y="63"/>
                  </a:cxn>
                  <a:cxn ang="0">
                    <a:pos x="95" y="44"/>
                  </a:cxn>
                  <a:cxn ang="0">
                    <a:pos x="22" y="0"/>
                  </a:cxn>
                  <a:cxn ang="0">
                    <a:pos x="6" y="25"/>
                  </a:cxn>
                  <a:cxn ang="0">
                    <a:pos x="4" y="44"/>
                  </a:cxn>
                  <a:cxn ang="0">
                    <a:pos x="9" y="65"/>
                  </a:cxn>
                  <a:cxn ang="0">
                    <a:pos x="18" y="82"/>
                  </a:cxn>
                  <a:cxn ang="0">
                    <a:pos x="0" y="98"/>
                  </a:cxn>
                  <a:cxn ang="0">
                    <a:pos x="20" y="127"/>
                  </a:cxn>
                  <a:cxn ang="0">
                    <a:pos x="21" y="161"/>
                  </a:cxn>
                  <a:cxn ang="0">
                    <a:pos x="34" y="173"/>
                  </a:cxn>
                  <a:cxn ang="0">
                    <a:pos x="27" y="184"/>
                  </a:cxn>
                  <a:cxn ang="0">
                    <a:pos x="54" y="187"/>
                  </a:cxn>
                  <a:cxn ang="0">
                    <a:pos x="83" y="215"/>
                  </a:cxn>
                  <a:cxn ang="0">
                    <a:pos x="79" y="226"/>
                  </a:cxn>
                  <a:cxn ang="0">
                    <a:pos x="35" y="236"/>
                  </a:cxn>
                  <a:cxn ang="0">
                    <a:pos x="63" y="300"/>
                  </a:cxn>
                  <a:cxn ang="0">
                    <a:pos x="86" y="316"/>
                  </a:cxn>
                  <a:cxn ang="0">
                    <a:pos x="97" y="295"/>
                  </a:cxn>
                  <a:cxn ang="0">
                    <a:pos x="91" y="292"/>
                  </a:cxn>
                  <a:cxn ang="0">
                    <a:pos x="120" y="290"/>
                  </a:cxn>
                  <a:cxn ang="0">
                    <a:pos x="170" y="268"/>
                  </a:cxn>
                  <a:cxn ang="0">
                    <a:pos x="185" y="275"/>
                  </a:cxn>
                  <a:cxn ang="0">
                    <a:pos x="190" y="264"/>
                  </a:cxn>
                  <a:cxn ang="0">
                    <a:pos x="197" y="233"/>
                  </a:cxn>
                  <a:cxn ang="0">
                    <a:pos x="186" y="221"/>
                  </a:cxn>
                  <a:cxn ang="0">
                    <a:pos x="185" y="219"/>
                  </a:cxn>
                  <a:cxn ang="0">
                    <a:pos x="197" y="163"/>
                  </a:cxn>
                </a:cxnLst>
                <a:rect l="0" t="0" r="r" b="b"/>
                <a:pathLst>
                  <a:path w="197" h="316">
                    <a:moveTo>
                      <a:pt x="197" y="163"/>
                    </a:moveTo>
                    <a:lnTo>
                      <a:pt x="197" y="156"/>
                    </a:lnTo>
                    <a:lnTo>
                      <a:pt x="196" y="149"/>
                    </a:lnTo>
                    <a:lnTo>
                      <a:pt x="180" y="119"/>
                    </a:lnTo>
                    <a:lnTo>
                      <a:pt x="156" y="102"/>
                    </a:lnTo>
                    <a:lnTo>
                      <a:pt x="140" y="109"/>
                    </a:lnTo>
                    <a:lnTo>
                      <a:pt x="127" y="107"/>
                    </a:lnTo>
                    <a:lnTo>
                      <a:pt x="128" y="97"/>
                    </a:lnTo>
                    <a:lnTo>
                      <a:pt x="128" y="86"/>
                    </a:lnTo>
                    <a:lnTo>
                      <a:pt x="132" y="73"/>
                    </a:lnTo>
                    <a:lnTo>
                      <a:pt x="127" y="65"/>
                    </a:lnTo>
                    <a:lnTo>
                      <a:pt x="121" y="63"/>
                    </a:lnTo>
                    <a:lnTo>
                      <a:pt x="106" y="47"/>
                    </a:lnTo>
                    <a:lnTo>
                      <a:pt x="95" y="44"/>
                    </a:lnTo>
                    <a:lnTo>
                      <a:pt x="53" y="7"/>
                    </a:lnTo>
                    <a:lnTo>
                      <a:pt x="22" y="0"/>
                    </a:lnTo>
                    <a:lnTo>
                      <a:pt x="5" y="16"/>
                    </a:lnTo>
                    <a:lnTo>
                      <a:pt x="6" y="25"/>
                    </a:lnTo>
                    <a:lnTo>
                      <a:pt x="4" y="27"/>
                    </a:lnTo>
                    <a:lnTo>
                      <a:pt x="4" y="44"/>
                    </a:lnTo>
                    <a:lnTo>
                      <a:pt x="5" y="52"/>
                    </a:lnTo>
                    <a:lnTo>
                      <a:pt x="9" y="65"/>
                    </a:lnTo>
                    <a:lnTo>
                      <a:pt x="15" y="70"/>
                    </a:lnTo>
                    <a:lnTo>
                      <a:pt x="18" y="82"/>
                    </a:lnTo>
                    <a:lnTo>
                      <a:pt x="14" y="90"/>
                    </a:lnTo>
                    <a:lnTo>
                      <a:pt x="0" y="98"/>
                    </a:lnTo>
                    <a:lnTo>
                      <a:pt x="13" y="124"/>
                    </a:lnTo>
                    <a:lnTo>
                      <a:pt x="20" y="127"/>
                    </a:lnTo>
                    <a:lnTo>
                      <a:pt x="18" y="139"/>
                    </a:lnTo>
                    <a:lnTo>
                      <a:pt x="21" y="161"/>
                    </a:lnTo>
                    <a:lnTo>
                      <a:pt x="31" y="163"/>
                    </a:lnTo>
                    <a:lnTo>
                      <a:pt x="34" y="173"/>
                    </a:lnTo>
                    <a:lnTo>
                      <a:pt x="24" y="177"/>
                    </a:lnTo>
                    <a:lnTo>
                      <a:pt x="27" y="184"/>
                    </a:lnTo>
                    <a:lnTo>
                      <a:pt x="46" y="190"/>
                    </a:lnTo>
                    <a:lnTo>
                      <a:pt x="54" y="187"/>
                    </a:lnTo>
                    <a:lnTo>
                      <a:pt x="85" y="203"/>
                    </a:lnTo>
                    <a:lnTo>
                      <a:pt x="83" y="215"/>
                    </a:lnTo>
                    <a:lnTo>
                      <a:pt x="89" y="216"/>
                    </a:lnTo>
                    <a:lnTo>
                      <a:pt x="79" y="226"/>
                    </a:lnTo>
                    <a:lnTo>
                      <a:pt x="38" y="224"/>
                    </a:lnTo>
                    <a:lnTo>
                      <a:pt x="35" y="236"/>
                    </a:lnTo>
                    <a:lnTo>
                      <a:pt x="72" y="279"/>
                    </a:lnTo>
                    <a:lnTo>
                      <a:pt x="63" y="300"/>
                    </a:lnTo>
                    <a:lnTo>
                      <a:pt x="65" y="307"/>
                    </a:lnTo>
                    <a:lnTo>
                      <a:pt x="86" y="316"/>
                    </a:lnTo>
                    <a:lnTo>
                      <a:pt x="97" y="300"/>
                    </a:lnTo>
                    <a:lnTo>
                      <a:pt x="97" y="295"/>
                    </a:lnTo>
                    <a:lnTo>
                      <a:pt x="94" y="290"/>
                    </a:lnTo>
                    <a:lnTo>
                      <a:pt x="91" y="292"/>
                    </a:lnTo>
                    <a:lnTo>
                      <a:pt x="106" y="275"/>
                    </a:lnTo>
                    <a:lnTo>
                      <a:pt x="120" y="290"/>
                    </a:lnTo>
                    <a:lnTo>
                      <a:pt x="133" y="287"/>
                    </a:lnTo>
                    <a:lnTo>
                      <a:pt x="170" y="268"/>
                    </a:lnTo>
                    <a:lnTo>
                      <a:pt x="181" y="270"/>
                    </a:lnTo>
                    <a:lnTo>
                      <a:pt x="185" y="275"/>
                    </a:lnTo>
                    <a:lnTo>
                      <a:pt x="188" y="271"/>
                    </a:lnTo>
                    <a:lnTo>
                      <a:pt x="190" y="264"/>
                    </a:lnTo>
                    <a:lnTo>
                      <a:pt x="196" y="249"/>
                    </a:lnTo>
                    <a:lnTo>
                      <a:pt x="197" y="233"/>
                    </a:lnTo>
                    <a:lnTo>
                      <a:pt x="193" y="227"/>
                    </a:lnTo>
                    <a:lnTo>
                      <a:pt x="186" y="221"/>
                    </a:lnTo>
                    <a:lnTo>
                      <a:pt x="186" y="225"/>
                    </a:lnTo>
                    <a:lnTo>
                      <a:pt x="185" y="219"/>
                    </a:lnTo>
                    <a:lnTo>
                      <a:pt x="185" y="174"/>
                    </a:lnTo>
                    <a:lnTo>
                      <a:pt x="197" y="16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2" name="任意多边形: 形状 271"/>
              <p:cNvSpPr>
                <a:spLocks noChangeAspect="1"/>
              </p:cNvSpPr>
              <p:nvPr/>
            </p:nvSpPr>
            <p:spPr bwMode="gray">
              <a:xfrm>
                <a:off x="1356" y="1000"/>
                <a:ext cx="74" cy="86"/>
              </a:xfrm>
              <a:custGeom>
                <a:avLst/>
                <a:gdLst/>
                <a:ahLst/>
                <a:cxnLst>
                  <a:cxn ang="0">
                    <a:pos x="318" y="278"/>
                  </a:cxn>
                  <a:cxn ang="0">
                    <a:pos x="327" y="224"/>
                  </a:cxn>
                  <a:cxn ang="0">
                    <a:pos x="332" y="197"/>
                  </a:cxn>
                  <a:cxn ang="0">
                    <a:pos x="321" y="194"/>
                  </a:cxn>
                  <a:cxn ang="0">
                    <a:pos x="300" y="176"/>
                  </a:cxn>
                  <a:cxn ang="0">
                    <a:pos x="297" y="141"/>
                  </a:cxn>
                  <a:cxn ang="0">
                    <a:pos x="245" y="131"/>
                  </a:cxn>
                  <a:cxn ang="0">
                    <a:pos x="236" y="133"/>
                  </a:cxn>
                  <a:cxn ang="0">
                    <a:pos x="232" y="101"/>
                  </a:cxn>
                  <a:cxn ang="0">
                    <a:pos x="220" y="85"/>
                  </a:cxn>
                  <a:cxn ang="0">
                    <a:pos x="210" y="76"/>
                  </a:cxn>
                  <a:cxn ang="0">
                    <a:pos x="176" y="44"/>
                  </a:cxn>
                  <a:cxn ang="0">
                    <a:pos x="148" y="76"/>
                  </a:cxn>
                  <a:cxn ang="0">
                    <a:pos x="143" y="114"/>
                  </a:cxn>
                  <a:cxn ang="0">
                    <a:pos x="130" y="22"/>
                  </a:cxn>
                  <a:cxn ang="0">
                    <a:pos x="108" y="16"/>
                  </a:cxn>
                  <a:cxn ang="0">
                    <a:pos x="84" y="0"/>
                  </a:cxn>
                  <a:cxn ang="0">
                    <a:pos x="11" y="16"/>
                  </a:cxn>
                  <a:cxn ang="0">
                    <a:pos x="5" y="101"/>
                  </a:cxn>
                  <a:cxn ang="0">
                    <a:pos x="40" y="96"/>
                  </a:cxn>
                  <a:cxn ang="0">
                    <a:pos x="42" y="145"/>
                  </a:cxn>
                  <a:cxn ang="0">
                    <a:pos x="55" y="155"/>
                  </a:cxn>
                  <a:cxn ang="0">
                    <a:pos x="80" y="109"/>
                  </a:cxn>
                  <a:cxn ang="0">
                    <a:pos x="95" y="130"/>
                  </a:cxn>
                  <a:cxn ang="0">
                    <a:pos x="81" y="155"/>
                  </a:cxn>
                  <a:cxn ang="0">
                    <a:pos x="97" y="162"/>
                  </a:cxn>
                  <a:cxn ang="0">
                    <a:pos x="123" y="168"/>
                  </a:cxn>
                  <a:cxn ang="0">
                    <a:pos x="96" y="201"/>
                  </a:cxn>
                  <a:cxn ang="0">
                    <a:pos x="121" y="228"/>
                  </a:cxn>
                  <a:cxn ang="0">
                    <a:pos x="65" y="225"/>
                  </a:cxn>
                  <a:cxn ang="0">
                    <a:pos x="42" y="253"/>
                  </a:cxn>
                  <a:cxn ang="0">
                    <a:pos x="79" y="307"/>
                  </a:cxn>
                  <a:cxn ang="0">
                    <a:pos x="118" y="290"/>
                  </a:cxn>
                  <a:cxn ang="0">
                    <a:pos x="157" y="282"/>
                  </a:cxn>
                  <a:cxn ang="0">
                    <a:pos x="180" y="305"/>
                  </a:cxn>
                  <a:cxn ang="0">
                    <a:pos x="230" y="305"/>
                  </a:cxn>
                  <a:cxn ang="0">
                    <a:pos x="250" y="322"/>
                  </a:cxn>
                  <a:cxn ang="0">
                    <a:pos x="257" y="328"/>
                  </a:cxn>
                  <a:cxn ang="0">
                    <a:pos x="277" y="388"/>
                  </a:cxn>
                  <a:cxn ang="0">
                    <a:pos x="301" y="416"/>
                  </a:cxn>
                  <a:cxn ang="0">
                    <a:pos x="326" y="415"/>
                  </a:cxn>
                  <a:cxn ang="0">
                    <a:pos x="360" y="395"/>
                  </a:cxn>
                  <a:cxn ang="0">
                    <a:pos x="337" y="301"/>
                  </a:cxn>
                </a:cxnLst>
                <a:rect l="0" t="0" r="r" b="b"/>
                <a:pathLst>
                  <a:path w="368" h="430">
                    <a:moveTo>
                      <a:pt x="337" y="301"/>
                    </a:moveTo>
                    <a:lnTo>
                      <a:pt x="333" y="284"/>
                    </a:lnTo>
                    <a:lnTo>
                      <a:pt x="318" y="278"/>
                    </a:lnTo>
                    <a:lnTo>
                      <a:pt x="320" y="260"/>
                    </a:lnTo>
                    <a:lnTo>
                      <a:pt x="316" y="243"/>
                    </a:lnTo>
                    <a:lnTo>
                      <a:pt x="327" y="224"/>
                    </a:lnTo>
                    <a:lnTo>
                      <a:pt x="328" y="211"/>
                    </a:lnTo>
                    <a:lnTo>
                      <a:pt x="332" y="204"/>
                    </a:lnTo>
                    <a:lnTo>
                      <a:pt x="332" y="197"/>
                    </a:lnTo>
                    <a:lnTo>
                      <a:pt x="327" y="190"/>
                    </a:lnTo>
                    <a:lnTo>
                      <a:pt x="323" y="187"/>
                    </a:lnTo>
                    <a:lnTo>
                      <a:pt x="321" y="194"/>
                    </a:lnTo>
                    <a:lnTo>
                      <a:pt x="311" y="177"/>
                    </a:lnTo>
                    <a:lnTo>
                      <a:pt x="312" y="177"/>
                    </a:lnTo>
                    <a:lnTo>
                      <a:pt x="300" y="176"/>
                    </a:lnTo>
                    <a:lnTo>
                      <a:pt x="299" y="171"/>
                    </a:lnTo>
                    <a:lnTo>
                      <a:pt x="304" y="158"/>
                    </a:lnTo>
                    <a:lnTo>
                      <a:pt x="297" y="141"/>
                    </a:lnTo>
                    <a:lnTo>
                      <a:pt x="266" y="118"/>
                    </a:lnTo>
                    <a:lnTo>
                      <a:pt x="261" y="125"/>
                    </a:lnTo>
                    <a:lnTo>
                      <a:pt x="245" y="131"/>
                    </a:lnTo>
                    <a:lnTo>
                      <a:pt x="237" y="141"/>
                    </a:lnTo>
                    <a:lnTo>
                      <a:pt x="235" y="139"/>
                    </a:lnTo>
                    <a:lnTo>
                      <a:pt x="236" y="133"/>
                    </a:lnTo>
                    <a:lnTo>
                      <a:pt x="227" y="128"/>
                    </a:lnTo>
                    <a:lnTo>
                      <a:pt x="227" y="119"/>
                    </a:lnTo>
                    <a:lnTo>
                      <a:pt x="232" y="101"/>
                    </a:lnTo>
                    <a:lnTo>
                      <a:pt x="231" y="85"/>
                    </a:lnTo>
                    <a:lnTo>
                      <a:pt x="223" y="75"/>
                    </a:lnTo>
                    <a:lnTo>
                      <a:pt x="220" y="85"/>
                    </a:lnTo>
                    <a:lnTo>
                      <a:pt x="211" y="90"/>
                    </a:lnTo>
                    <a:lnTo>
                      <a:pt x="211" y="85"/>
                    </a:lnTo>
                    <a:lnTo>
                      <a:pt x="210" y="76"/>
                    </a:lnTo>
                    <a:lnTo>
                      <a:pt x="200" y="69"/>
                    </a:lnTo>
                    <a:lnTo>
                      <a:pt x="193" y="53"/>
                    </a:lnTo>
                    <a:lnTo>
                      <a:pt x="176" y="44"/>
                    </a:lnTo>
                    <a:lnTo>
                      <a:pt x="166" y="44"/>
                    </a:lnTo>
                    <a:lnTo>
                      <a:pt x="151" y="65"/>
                    </a:lnTo>
                    <a:lnTo>
                      <a:pt x="148" y="76"/>
                    </a:lnTo>
                    <a:lnTo>
                      <a:pt x="148" y="93"/>
                    </a:lnTo>
                    <a:lnTo>
                      <a:pt x="146" y="104"/>
                    </a:lnTo>
                    <a:lnTo>
                      <a:pt x="143" y="114"/>
                    </a:lnTo>
                    <a:lnTo>
                      <a:pt x="129" y="96"/>
                    </a:lnTo>
                    <a:lnTo>
                      <a:pt x="134" y="33"/>
                    </a:lnTo>
                    <a:lnTo>
                      <a:pt x="130" y="22"/>
                    </a:lnTo>
                    <a:lnTo>
                      <a:pt x="116" y="21"/>
                    </a:lnTo>
                    <a:lnTo>
                      <a:pt x="103" y="27"/>
                    </a:lnTo>
                    <a:lnTo>
                      <a:pt x="108" y="16"/>
                    </a:lnTo>
                    <a:lnTo>
                      <a:pt x="106" y="11"/>
                    </a:lnTo>
                    <a:lnTo>
                      <a:pt x="95" y="4"/>
                    </a:lnTo>
                    <a:lnTo>
                      <a:pt x="84" y="0"/>
                    </a:lnTo>
                    <a:lnTo>
                      <a:pt x="62" y="13"/>
                    </a:lnTo>
                    <a:lnTo>
                      <a:pt x="22" y="22"/>
                    </a:lnTo>
                    <a:lnTo>
                      <a:pt x="11" y="16"/>
                    </a:lnTo>
                    <a:lnTo>
                      <a:pt x="9" y="21"/>
                    </a:lnTo>
                    <a:lnTo>
                      <a:pt x="0" y="56"/>
                    </a:lnTo>
                    <a:lnTo>
                      <a:pt x="5" y="101"/>
                    </a:lnTo>
                    <a:lnTo>
                      <a:pt x="6" y="104"/>
                    </a:lnTo>
                    <a:lnTo>
                      <a:pt x="17" y="107"/>
                    </a:lnTo>
                    <a:lnTo>
                      <a:pt x="40" y="96"/>
                    </a:lnTo>
                    <a:lnTo>
                      <a:pt x="52" y="98"/>
                    </a:lnTo>
                    <a:lnTo>
                      <a:pt x="52" y="114"/>
                    </a:lnTo>
                    <a:lnTo>
                      <a:pt x="42" y="145"/>
                    </a:lnTo>
                    <a:lnTo>
                      <a:pt x="36" y="150"/>
                    </a:lnTo>
                    <a:lnTo>
                      <a:pt x="41" y="161"/>
                    </a:lnTo>
                    <a:lnTo>
                      <a:pt x="55" y="155"/>
                    </a:lnTo>
                    <a:lnTo>
                      <a:pt x="67" y="120"/>
                    </a:lnTo>
                    <a:lnTo>
                      <a:pt x="75" y="117"/>
                    </a:lnTo>
                    <a:lnTo>
                      <a:pt x="80" y="109"/>
                    </a:lnTo>
                    <a:lnTo>
                      <a:pt x="87" y="111"/>
                    </a:lnTo>
                    <a:lnTo>
                      <a:pt x="92" y="117"/>
                    </a:lnTo>
                    <a:lnTo>
                      <a:pt x="95" y="130"/>
                    </a:lnTo>
                    <a:lnTo>
                      <a:pt x="92" y="139"/>
                    </a:lnTo>
                    <a:lnTo>
                      <a:pt x="89" y="146"/>
                    </a:lnTo>
                    <a:lnTo>
                      <a:pt x="81" y="155"/>
                    </a:lnTo>
                    <a:lnTo>
                      <a:pt x="83" y="171"/>
                    </a:lnTo>
                    <a:lnTo>
                      <a:pt x="92" y="174"/>
                    </a:lnTo>
                    <a:lnTo>
                      <a:pt x="97" y="162"/>
                    </a:lnTo>
                    <a:lnTo>
                      <a:pt x="102" y="165"/>
                    </a:lnTo>
                    <a:lnTo>
                      <a:pt x="103" y="176"/>
                    </a:lnTo>
                    <a:lnTo>
                      <a:pt x="123" y="168"/>
                    </a:lnTo>
                    <a:lnTo>
                      <a:pt x="122" y="181"/>
                    </a:lnTo>
                    <a:lnTo>
                      <a:pt x="117" y="190"/>
                    </a:lnTo>
                    <a:lnTo>
                      <a:pt x="96" y="201"/>
                    </a:lnTo>
                    <a:lnTo>
                      <a:pt x="94" y="210"/>
                    </a:lnTo>
                    <a:lnTo>
                      <a:pt x="127" y="216"/>
                    </a:lnTo>
                    <a:lnTo>
                      <a:pt x="121" y="228"/>
                    </a:lnTo>
                    <a:lnTo>
                      <a:pt x="118" y="242"/>
                    </a:lnTo>
                    <a:lnTo>
                      <a:pt x="92" y="240"/>
                    </a:lnTo>
                    <a:lnTo>
                      <a:pt x="65" y="225"/>
                    </a:lnTo>
                    <a:lnTo>
                      <a:pt x="47" y="228"/>
                    </a:lnTo>
                    <a:lnTo>
                      <a:pt x="41" y="236"/>
                    </a:lnTo>
                    <a:lnTo>
                      <a:pt x="42" y="253"/>
                    </a:lnTo>
                    <a:lnTo>
                      <a:pt x="43" y="268"/>
                    </a:lnTo>
                    <a:lnTo>
                      <a:pt x="57" y="290"/>
                    </a:lnTo>
                    <a:lnTo>
                      <a:pt x="79" y="307"/>
                    </a:lnTo>
                    <a:lnTo>
                      <a:pt x="103" y="310"/>
                    </a:lnTo>
                    <a:lnTo>
                      <a:pt x="111" y="303"/>
                    </a:lnTo>
                    <a:lnTo>
                      <a:pt x="118" y="290"/>
                    </a:lnTo>
                    <a:lnTo>
                      <a:pt x="127" y="290"/>
                    </a:lnTo>
                    <a:lnTo>
                      <a:pt x="159" y="274"/>
                    </a:lnTo>
                    <a:lnTo>
                      <a:pt x="157" y="282"/>
                    </a:lnTo>
                    <a:lnTo>
                      <a:pt x="159" y="295"/>
                    </a:lnTo>
                    <a:lnTo>
                      <a:pt x="170" y="305"/>
                    </a:lnTo>
                    <a:lnTo>
                      <a:pt x="180" y="305"/>
                    </a:lnTo>
                    <a:lnTo>
                      <a:pt x="191" y="297"/>
                    </a:lnTo>
                    <a:lnTo>
                      <a:pt x="203" y="297"/>
                    </a:lnTo>
                    <a:lnTo>
                      <a:pt x="230" y="305"/>
                    </a:lnTo>
                    <a:lnTo>
                      <a:pt x="234" y="312"/>
                    </a:lnTo>
                    <a:lnTo>
                      <a:pt x="234" y="321"/>
                    </a:lnTo>
                    <a:lnTo>
                      <a:pt x="250" y="322"/>
                    </a:lnTo>
                    <a:lnTo>
                      <a:pt x="253" y="316"/>
                    </a:lnTo>
                    <a:lnTo>
                      <a:pt x="256" y="318"/>
                    </a:lnTo>
                    <a:lnTo>
                      <a:pt x="257" y="328"/>
                    </a:lnTo>
                    <a:lnTo>
                      <a:pt x="268" y="343"/>
                    </a:lnTo>
                    <a:lnTo>
                      <a:pt x="268" y="366"/>
                    </a:lnTo>
                    <a:lnTo>
                      <a:pt x="277" y="388"/>
                    </a:lnTo>
                    <a:lnTo>
                      <a:pt x="278" y="399"/>
                    </a:lnTo>
                    <a:lnTo>
                      <a:pt x="294" y="418"/>
                    </a:lnTo>
                    <a:lnTo>
                      <a:pt x="301" y="416"/>
                    </a:lnTo>
                    <a:lnTo>
                      <a:pt x="313" y="430"/>
                    </a:lnTo>
                    <a:lnTo>
                      <a:pt x="318" y="420"/>
                    </a:lnTo>
                    <a:lnTo>
                      <a:pt x="326" y="415"/>
                    </a:lnTo>
                    <a:lnTo>
                      <a:pt x="339" y="416"/>
                    </a:lnTo>
                    <a:lnTo>
                      <a:pt x="355" y="410"/>
                    </a:lnTo>
                    <a:lnTo>
                      <a:pt x="360" y="395"/>
                    </a:lnTo>
                    <a:lnTo>
                      <a:pt x="359" y="382"/>
                    </a:lnTo>
                    <a:lnTo>
                      <a:pt x="368" y="357"/>
                    </a:lnTo>
                    <a:lnTo>
                      <a:pt x="337" y="30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3" name="任意多边形: 形状 272"/>
              <p:cNvSpPr>
                <a:spLocks noChangeAspect="1"/>
              </p:cNvSpPr>
              <p:nvPr/>
            </p:nvSpPr>
            <p:spPr bwMode="gray">
              <a:xfrm>
                <a:off x="1462" y="960"/>
                <a:ext cx="121" cy="112"/>
              </a:xfrm>
              <a:custGeom>
                <a:avLst/>
                <a:gdLst/>
                <a:ahLst/>
                <a:cxnLst>
                  <a:cxn ang="0">
                    <a:pos x="22" y="39"/>
                  </a:cxn>
                  <a:cxn ang="0">
                    <a:pos x="18" y="69"/>
                  </a:cxn>
                  <a:cxn ang="0">
                    <a:pos x="88" y="118"/>
                  </a:cxn>
                  <a:cxn ang="0">
                    <a:pos x="103" y="142"/>
                  </a:cxn>
                  <a:cxn ang="0">
                    <a:pos x="45" y="146"/>
                  </a:cxn>
                  <a:cxn ang="0">
                    <a:pos x="39" y="178"/>
                  </a:cxn>
                  <a:cxn ang="0">
                    <a:pos x="70" y="189"/>
                  </a:cxn>
                  <a:cxn ang="0">
                    <a:pos x="83" y="233"/>
                  </a:cxn>
                  <a:cxn ang="0">
                    <a:pos x="110" y="200"/>
                  </a:cxn>
                  <a:cxn ang="0">
                    <a:pos x="143" y="192"/>
                  </a:cxn>
                  <a:cxn ang="0">
                    <a:pos x="132" y="225"/>
                  </a:cxn>
                  <a:cxn ang="0">
                    <a:pos x="158" y="204"/>
                  </a:cxn>
                  <a:cxn ang="0">
                    <a:pos x="177" y="181"/>
                  </a:cxn>
                  <a:cxn ang="0">
                    <a:pos x="193" y="192"/>
                  </a:cxn>
                  <a:cxn ang="0">
                    <a:pos x="229" y="209"/>
                  </a:cxn>
                  <a:cxn ang="0">
                    <a:pos x="260" y="216"/>
                  </a:cxn>
                  <a:cxn ang="0">
                    <a:pos x="208" y="232"/>
                  </a:cxn>
                  <a:cxn ang="0">
                    <a:pos x="266" y="236"/>
                  </a:cxn>
                  <a:cxn ang="0">
                    <a:pos x="313" y="243"/>
                  </a:cxn>
                  <a:cxn ang="0">
                    <a:pos x="154" y="292"/>
                  </a:cxn>
                  <a:cxn ang="0">
                    <a:pos x="138" y="340"/>
                  </a:cxn>
                  <a:cxn ang="0">
                    <a:pos x="185" y="382"/>
                  </a:cxn>
                  <a:cxn ang="0">
                    <a:pos x="153" y="392"/>
                  </a:cxn>
                  <a:cxn ang="0">
                    <a:pos x="164" y="416"/>
                  </a:cxn>
                  <a:cxn ang="0">
                    <a:pos x="243" y="442"/>
                  </a:cxn>
                  <a:cxn ang="0">
                    <a:pos x="184" y="486"/>
                  </a:cxn>
                  <a:cxn ang="0">
                    <a:pos x="211" y="506"/>
                  </a:cxn>
                  <a:cxn ang="0">
                    <a:pos x="210" y="513"/>
                  </a:cxn>
                  <a:cxn ang="0">
                    <a:pos x="250" y="547"/>
                  </a:cxn>
                  <a:cxn ang="0">
                    <a:pos x="326" y="549"/>
                  </a:cxn>
                  <a:cxn ang="0">
                    <a:pos x="326" y="511"/>
                  </a:cxn>
                  <a:cxn ang="0">
                    <a:pos x="365" y="552"/>
                  </a:cxn>
                  <a:cxn ang="0">
                    <a:pos x="335" y="475"/>
                  </a:cxn>
                  <a:cxn ang="0">
                    <a:pos x="330" y="430"/>
                  </a:cxn>
                  <a:cxn ang="0">
                    <a:pos x="368" y="497"/>
                  </a:cxn>
                  <a:cxn ang="0">
                    <a:pos x="405" y="533"/>
                  </a:cxn>
                  <a:cxn ang="0">
                    <a:pos x="398" y="415"/>
                  </a:cxn>
                  <a:cxn ang="0">
                    <a:pos x="421" y="461"/>
                  </a:cxn>
                  <a:cxn ang="0">
                    <a:pos x="435" y="416"/>
                  </a:cxn>
                  <a:cxn ang="0">
                    <a:pos x="420" y="360"/>
                  </a:cxn>
                  <a:cxn ang="0">
                    <a:pos x="432" y="284"/>
                  </a:cxn>
                  <a:cxn ang="0">
                    <a:pos x="431" y="321"/>
                  </a:cxn>
                  <a:cxn ang="0">
                    <a:pos x="455" y="407"/>
                  </a:cxn>
                  <a:cxn ang="0">
                    <a:pos x="486" y="303"/>
                  </a:cxn>
                  <a:cxn ang="0">
                    <a:pos x="513" y="310"/>
                  </a:cxn>
                  <a:cxn ang="0">
                    <a:pos x="602" y="231"/>
                  </a:cxn>
                  <a:cxn ang="0">
                    <a:pos x="588" y="170"/>
                  </a:cxn>
                  <a:cxn ang="0">
                    <a:pos x="551" y="135"/>
                  </a:cxn>
                  <a:cxn ang="0">
                    <a:pos x="535" y="176"/>
                  </a:cxn>
                  <a:cxn ang="0">
                    <a:pos x="539" y="141"/>
                  </a:cxn>
                  <a:cxn ang="0">
                    <a:pos x="507" y="93"/>
                  </a:cxn>
                  <a:cxn ang="0">
                    <a:pos x="468" y="127"/>
                  </a:cxn>
                  <a:cxn ang="0">
                    <a:pos x="481" y="96"/>
                  </a:cxn>
                  <a:cxn ang="0">
                    <a:pos x="481" y="33"/>
                  </a:cxn>
                  <a:cxn ang="0">
                    <a:pos x="104" y="0"/>
                  </a:cxn>
                  <a:cxn ang="0">
                    <a:pos x="99" y="0"/>
                  </a:cxn>
                  <a:cxn ang="0">
                    <a:pos x="2" y="0"/>
                  </a:cxn>
                </a:cxnLst>
                <a:rect l="0" t="0" r="r" b="b"/>
                <a:pathLst>
                  <a:path w="603" h="558">
                    <a:moveTo>
                      <a:pt x="3" y="21"/>
                    </a:moveTo>
                    <a:lnTo>
                      <a:pt x="23" y="26"/>
                    </a:lnTo>
                    <a:lnTo>
                      <a:pt x="25" y="32"/>
                    </a:lnTo>
                    <a:lnTo>
                      <a:pt x="22" y="39"/>
                    </a:lnTo>
                    <a:lnTo>
                      <a:pt x="1" y="42"/>
                    </a:lnTo>
                    <a:lnTo>
                      <a:pt x="12" y="52"/>
                    </a:lnTo>
                    <a:lnTo>
                      <a:pt x="9" y="57"/>
                    </a:lnTo>
                    <a:lnTo>
                      <a:pt x="18" y="69"/>
                    </a:lnTo>
                    <a:lnTo>
                      <a:pt x="34" y="103"/>
                    </a:lnTo>
                    <a:lnTo>
                      <a:pt x="55" y="117"/>
                    </a:lnTo>
                    <a:lnTo>
                      <a:pt x="59" y="124"/>
                    </a:lnTo>
                    <a:lnTo>
                      <a:pt x="88" y="118"/>
                    </a:lnTo>
                    <a:lnTo>
                      <a:pt x="105" y="128"/>
                    </a:lnTo>
                    <a:lnTo>
                      <a:pt x="126" y="104"/>
                    </a:lnTo>
                    <a:lnTo>
                      <a:pt x="120" y="129"/>
                    </a:lnTo>
                    <a:lnTo>
                      <a:pt x="103" y="142"/>
                    </a:lnTo>
                    <a:lnTo>
                      <a:pt x="81" y="144"/>
                    </a:lnTo>
                    <a:lnTo>
                      <a:pt x="80" y="149"/>
                    </a:lnTo>
                    <a:lnTo>
                      <a:pt x="64" y="155"/>
                    </a:lnTo>
                    <a:lnTo>
                      <a:pt x="45" y="146"/>
                    </a:lnTo>
                    <a:lnTo>
                      <a:pt x="39" y="152"/>
                    </a:lnTo>
                    <a:lnTo>
                      <a:pt x="38" y="161"/>
                    </a:lnTo>
                    <a:lnTo>
                      <a:pt x="40" y="168"/>
                    </a:lnTo>
                    <a:lnTo>
                      <a:pt x="39" y="178"/>
                    </a:lnTo>
                    <a:lnTo>
                      <a:pt x="48" y="189"/>
                    </a:lnTo>
                    <a:lnTo>
                      <a:pt x="56" y="188"/>
                    </a:lnTo>
                    <a:lnTo>
                      <a:pt x="60" y="195"/>
                    </a:lnTo>
                    <a:lnTo>
                      <a:pt x="70" y="189"/>
                    </a:lnTo>
                    <a:lnTo>
                      <a:pt x="72" y="200"/>
                    </a:lnTo>
                    <a:lnTo>
                      <a:pt x="77" y="209"/>
                    </a:lnTo>
                    <a:lnTo>
                      <a:pt x="76" y="212"/>
                    </a:lnTo>
                    <a:lnTo>
                      <a:pt x="83" y="233"/>
                    </a:lnTo>
                    <a:lnTo>
                      <a:pt x="88" y="224"/>
                    </a:lnTo>
                    <a:lnTo>
                      <a:pt x="98" y="212"/>
                    </a:lnTo>
                    <a:lnTo>
                      <a:pt x="108" y="209"/>
                    </a:lnTo>
                    <a:lnTo>
                      <a:pt x="110" y="200"/>
                    </a:lnTo>
                    <a:lnTo>
                      <a:pt x="109" y="193"/>
                    </a:lnTo>
                    <a:lnTo>
                      <a:pt x="116" y="183"/>
                    </a:lnTo>
                    <a:lnTo>
                      <a:pt x="135" y="193"/>
                    </a:lnTo>
                    <a:lnTo>
                      <a:pt x="143" y="192"/>
                    </a:lnTo>
                    <a:lnTo>
                      <a:pt x="132" y="203"/>
                    </a:lnTo>
                    <a:lnTo>
                      <a:pt x="130" y="209"/>
                    </a:lnTo>
                    <a:lnTo>
                      <a:pt x="129" y="225"/>
                    </a:lnTo>
                    <a:lnTo>
                      <a:pt x="132" y="225"/>
                    </a:lnTo>
                    <a:lnTo>
                      <a:pt x="138" y="236"/>
                    </a:lnTo>
                    <a:lnTo>
                      <a:pt x="146" y="233"/>
                    </a:lnTo>
                    <a:lnTo>
                      <a:pt x="156" y="221"/>
                    </a:lnTo>
                    <a:lnTo>
                      <a:pt x="158" y="204"/>
                    </a:lnTo>
                    <a:lnTo>
                      <a:pt x="168" y="197"/>
                    </a:lnTo>
                    <a:lnTo>
                      <a:pt x="170" y="181"/>
                    </a:lnTo>
                    <a:lnTo>
                      <a:pt x="175" y="172"/>
                    </a:lnTo>
                    <a:lnTo>
                      <a:pt x="177" y="181"/>
                    </a:lnTo>
                    <a:lnTo>
                      <a:pt x="170" y="208"/>
                    </a:lnTo>
                    <a:lnTo>
                      <a:pt x="174" y="211"/>
                    </a:lnTo>
                    <a:lnTo>
                      <a:pt x="191" y="205"/>
                    </a:lnTo>
                    <a:lnTo>
                      <a:pt x="193" y="192"/>
                    </a:lnTo>
                    <a:lnTo>
                      <a:pt x="194" y="189"/>
                    </a:lnTo>
                    <a:lnTo>
                      <a:pt x="218" y="183"/>
                    </a:lnTo>
                    <a:lnTo>
                      <a:pt x="215" y="200"/>
                    </a:lnTo>
                    <a:lnTo>
                      <a:pt x="229" y="209"/>
                    </a:lnTo>
                    <a:lnTo>
                      <a:pt x="276" y="203"/>
                    </a:lnTo>
                    <a:lnTo>
                      <a:pt x="277" y="206"/>
                    </a:lnTo>
                    <a:lnTo>
                      <a:pt x="272" y="211"/>
                    </a:lnTo>
                    <a:lnTo>
                      <a:pt x="260" y="216"/>
                    </a:lnTo>
                    <a:lnTo>
                      <a:pt x="222" y="216"/>
                    </a:lnTo>
                    <a:lnTo>
                      <a:pt x="220" y="224"/>
                    </a:lnTo>
                    <a:lnTo>
                      <a:pt x="208" y="224"/>
                    </a:lnTo>
                    <a:lnTo>
                      <a:pt x="208" y="232"/>
                    </a:lnTo>
                    <a:lnTo>
                      <a:pt x="213" y="237"/>
                    </a:lnTo>
                    <a:lnTo>
                      <a:pt x="227" y="244"/>
                    </a:lnTo>
                    <a:lnTo>
                      <a:pt x="259" y="243"/>
                    </a:lnTo>
                    <a:lnTo>
                      <a:pt x="266" y="236"/>
                    </a:lnTo>
                    <a:lnTo>
                      <a:pt x="312" y="231"/>
                    </a:lnTo>
                    <a:lnTo>
                      <a:pt x="324" y="222"/>
                    </a:lnTo>
                    <a:lnTo>
                      <a:pt x="315" y="241"/>
                    </a:lnTo>
                    <a:lnTo>
                      <a:pt x="313" y="243"/>
                    </a:lnTo>
                    <a:lnTo>
                      <a:pt x="275" y="247"/>
                    </a:lnTo>
                    <a:lnTo>
                      <a:pt x="242" y="258"/>
                    </a:lnTo>
                    <a:lnTo>
                      <a:pt x="173" y="265"/>
                    </a:lnTo>
                    <a:lnTo>
                      <a:pt x="154" y="292"/>
                    </a:lnTo>
                    <a:lnTo>
                      <a:pt x="138" y="298"/>
                    </a:lnTo>
                    <a:lnTo>
                      <a:pt x="127" y="313"/>
                    </a:lnTo>
                    <a:lnTo>
                      <a:pt x="130" y="325"/>
                    </a:lnTo>
                    <a:lnTo>
                      <a:pt x="138" y="340"/>
                    </a:lnTo>
                    <a:lnTo>
                      <a:pt x="145" y="359"/>
                    </a:lnTo>
                    <a:lnTo>
                      <a:pt x="163" y="356"/>
                    </a:lnTo>
                    <a:lnTo>
                      <a:pt x="183" y="371"/>
                    </a:lnTo>
                    <a:lnTo>
                      <a:pt x="185" y="382"/>
                    </a:lnTo>
                    <a:lnTo>
                      <a:pt x="163" y="380"/>
                    </a:lnTo>
                    <a:lnTo>
                      <a:pt x="156" y="373"/>
                    </a:lnTo>
                    <a:lnTo>
                      <a:pt x="151" y="377"/>
                    </a:lnTo>
                    <a:lnTo>
                      <a:pt x="153" y="392"/>
                    </a:lnTo>
                    <a:lnTo>
                      <a:pt x="158" y="404"/>
                    </a:lnTo>
                    <a:lnTo>
                      <a:pt x="165" y="404"/>
                    </a:lnTo>
                    <a:lnTo>
                      <a:pt x="163" y="410"/>
                    </a:lnTo>
                    <a:lnTo>
                      <a:pt x="164" y="416"/>
                    </a:lnTo>
                    <a:lnTo>
                      <a:pt x="170" y="426"/>
                    </a:lnTo>
                    <a:lnTo>
                      <a:pt x="193" y="420"/>
                    </a:lnTo>
                    <a:lnTo>
                      <a:pt x="201" y="427"/>
                    </a:lnTo>
                    <a:lnTo>
                      <a:pt x="243" y="442"/>
                    </a:lnTo>
                    <a:lnTo>
                      <a:pt x="238" y="448"/>
                    </a:lnTo>
                    <a:lnTo>
                      <a:pt x="178" y="457"/>
                    </a:lnTo>
                    <a:lnTo>
                      <a:pt x="178" y="472"/>
                    </a:lnTo>
                    <a:lnTo>
                      <a:pt x="184" y="486"/>
                    </a:lnTo>
                    <a:lnTo>
                      <a:pt x="193" y="491"/>
                    </a:lnTo>
                    <a:lnTo>
                      <a:pt x="199" y="505"/>
                    </a:lnTo>
                    <a:lnTo>
                      <a:pt x="205" y="509"/>
                    </a:lnTo>
                    <a:lnTo>
                      <a:pt x="211" y="506"/>
                    </a:lnTo>
                    <a:lnTo>
                      <a:pt x="212" y="497"/>
                    </a:lnTo>
                    <a:lnTo>
                      <a:pt x="216" y="500"/>
                    </a:lnTo>
                    <a:lnTo>
                      <a:pt x="216" y="506"/>
                    </a:lnTo>
                    <a:lnTo>
                      <a:pt x="210" y="513"/>
                    </a:lnTo>
                    <a:lnTo>
                      <a:pt x="218" y="523"/>
                    </a:lnTo>
                    <a:lnTo>
                      <a:pt x="223" y="537"/>
                    </a:lnTo>
                    <a:lnTo>
                      <a:pt x="242" y="537"/>
                    </a:lnTo>
                    <a:lnTo>
                      <a:pt x="250" y="547"/>
                    </a:lnTo>
                    <a:lnTo>
                      <a:pt x="269" y="549"/>
                    </a:lnTo>
                    <a:lnTo>
                      <a:pt x="290" y="558"/>
                    </a:lnTo>
                    <a:lnTo>
                      <a:pt x="324" y="558"/>
                    </a:lnTo>
                    <a:lnTo>
                      <a:pt x="326" y="549"/>
                    </a:lnTo>
                    <a:lnTo>
                      <a:pt x="323" y="532"/>
                    </a:lnTo>
                    <a:lnTo>
                      <a:pt x="307" y="523"/>
                    </a:lnTo>
                    <a:lnTo>
                      <a:pt x="299" y="511"/>
                    </a:lnTo>
                    <a:lnTo>
                      <a:pt x="326" y="511"/>
                    </a:lnTo>
                    <a:lnTo>
                      <a:pt x="339" y="515"/>
                    </a:lnTo>
                    <a:lnTo>
                      <a:pt x="347" y="532"/>
                    </a:lnTo>
                    <a:lnTo>
                      <a:pt x="360" y="539"/>
                    </a:lnTo>
                    <a:lnTo>
                      <a:pt x="365" y="552"/>
                    </a:lnTo>
                    <a:lnTo>
                      <a:pt x="367" y="545"/>
                    </a:lnTo>
                    <a:lnTo>
                      <a:pt x="350" y="501"/>
                    </a:lnTo>
                    <a:lnTo>
                      <a:pt x="339" y="486"/>
                    </a:lnTo>
                    <a:lnTo>
                      <a:pt x="335" y="475"/>
                    </a:lnTo>
                    <a:lnTo>
                      <a:pt x="322" y="447"/>
                    </a:lnTo>
                    <a:lnTo>
                      <a:pt x="323" y="426"/>
                    </a:lnTo>
                    <a:lnTo>
                      <a:pt x="328" y="424"/>
                    </a:lnTo>
                    <a:lnTo>
                      <a:pt x="330" y="430"/>
                    </a:lnTo>
                    <a:lnTo>
                      <a:pt x="339" y="457"/>
                    </a:lnTo>
                    <a:lnTo>
                      <a:pt x="346" y="469"/>
                    </a:lnTo>
                    <a:lnTo>
                      <a:pt x="367" y="486"/>
                    </a:lnTo>
                    <a:lnTo>
                      <a:pt x="368" y="497"/>
                    </a:lnTo>
                    <a:lnTo>
                      <a:pt x="384" y="532"/>
                    </a:lnTo>
                    <a:lnTo>
                      <a:pt x="394" y="544"/>
                    </a:lnTo>
                    <a:lnTo>
                      <a:pt x="401" y="545"/>
                    </a:lnTo>
                    <a:lnTo>
                      <a:pt x="405" y="533"/>
                    </a:lnTo>
                    <a:lnTo>
                      <a:pt x="412" y="483"/>
                    </a:lnTo>
                    <a:lnTo>
                      <a:pt x="395" y="451"/>
                    </a:lnTo>
                    <a:lnTo>
                      <a:pt x="394" y="436"/>
                    </a:lnTo>
                    <a:lnTo>
                      <a:pt x="398" y="415"/>
                    </a:lnTo>
                    <a:lnTo>
                      <a:pt x="401" y="416"/>
                    </a:lnTo>
                    <a:lnTo>
                      <a:pt x="403" y="426"/>
                    </a:lnTo>
                    <a:lnTo>
                      <a:pt x="417" y="447"/>
                    </a:lnTo>
                    <a:lnTo>
                      <a:pt x="421" y="461"/>
                    </a:lnTo>
                    <a:lnTo>
                      <a:pt x="436" y="461"/>
                    </a:lnTo>
                    <a:lnTo>
                      <a:pt x="436" y="451"/>
                    </a:lnTo>
                    <a:lnTo>
                      <a:pt x="438" y="434"/>
                    </a:lnTo>
                    <a:lnTo>
                      <a:pt x="435" y="416"/>
                    </a:lnTo>
                    <a:lnTo>
                      <a:pt x="423" y="407"/>
                    </a:lnTo>
                    <a:lnTo>
                      <a:pt x="425" y="396"/>
                    </a:lnTo>
                    <a:lnTo>
                      <a:pt x="420" y="376"/>
                    </a:lnTo>
                    <a:lnTo>
                      <a:pt x="420" y="360"/>
                    </a:lnTo>
                    <a:lnTo>
                      <a:pt x="421" y="348"/>
                    </a:lnTo>
                    <a:lnTo>
                      <a:pt x="421" y="329"/>
                    </a:lnTo>
                    <a:lnTo>
                      <a:pt x="427" y="312"/>
                    </a:lnTo>
                    <a:lnTo>
                      <a:pt x="432" y="284"/>
                    </a:lnTo>
                    <a:lnTo>
                      <a:pt x="436" y="280"/>
                    </a:lnTo>
                    <a:lnTo>
                      <a:pt x="436" y="287"/>
                    </a:lnTo>
                    <a:lnTo>
                      <a:pt x="433" y="298"/>
                    </a:lnTo>
                    <a:lnTo>
                      <a:pt x="431" y="321"/>
                    </a:lnTo>
                    <a:lnTo>
                      <a:pt x="436" y="334"/>
                    </a:lnTo>
                    <a:lnTo>
                      <a:pt x="436" y="361"/>
                    </a:lnTo>
                    <a:lnTo>
                      <a:pt x="438" y="380"/>
                    </a:lnTo>
                    <a:lnTo>
                      <a:pt x="455" y="407"/>
                    </a:lnTo>
                    <a:lnTo>
                      <a:pt x="460" y="404"/>
                    </a:lnTo>
                    <a:lnTo>
                      <a:pt x="475" y="367"/>
                    </a:lnTo>
                    <a:lnTo>
                      <a:pt x="489" y="345"/>
                    </a:lnTo>
                    <a:lnTo>
                      <a:pt x="486" y="303"/>
                    </a:lnTo>
                    <a:lnTo>
                      <a:pt x="486" y="291"/>
                    </a:lnTo>
                    <a:lnTo>
                      <a:pt x="496" y="300"/>
                    </a:lnTo>
                    <a:lnTo>
                      <a:pt x="498" y="329"/>
                    </a:lnTo>
                    <a:lnTo>
                      <a:pt x="513" y="310"/>
                    </a:lnTo>
                    <a:lnTo>
                      <a:pt x="511" y="307"/>
                    </a:lnTo>
                    <a:lnTo>
                      <a:pt x="512" y="292"/>
                    </a:lnTo>
                    <a:lnTo>
                      <a:pt x="565" y="267"/>
                    </a:lnTo>
                    <a:lnTo>
                      <a:pt x="602" y="231"/>
                    </a:lnTo>
                    <a:lnTo>
                      <a:pt x="603" y="204"/>
                    </a:lnTo>
                    <a:lnTo>
                      <a:pt x="600" y="195"/>
                    </a:lnTo>
                    <a:lnTo>
                      <a:pt x="592" y="184"/>
                    </a:lnTo>
                    <a:lnTo>
                      <a:pt x="588" y="170"/>
                    </a:lnTo>
                    <a:lnTo>
                      <a:pt x="571" y="146"/>
                    </a:lnTo>
                    <a:lnTo>
                      <a:pt x="560" y="123"/>
                    </a:lnTo>
                    <a:lnTo>
                      <a:pt x="552" y="128"/>
                    </a:lnTo>
                    <a:lnTo>
                      <a:pt x="551" y="135"/>
                    </a:lnTo>
                    <a:lnTo>
                      <a:pt x="549" y="145"/>
                    </a:lnTo>
                    <a:lnTo>
                      <a:pt x="549" y="156"/>
                    </a:lnTo>
                    <a:lnTo>
                      <a:pt x="545" y="165"/>
                    </a:lnTo>
                    <a:lnTo>
                      <a:pt x="535" y="176"/>
                    </a:lnTo>
                    <a:lnTo>
                      <a:pt x="534" y="168"/>
                    </a:lnTo>
                    <a:lnTo>
                      <a:pt x="540" y="162"/>
                    </a:lnTo>
                    <a:lnTo>
                      <a:pt x="538" y="150"/>
                    </a:lnTo>
                    <a:lnTo>
                      <a:pt x="539" y="141"/>
                    </a:lnTo>
                    <a:lnTo>
                      <a:pt x="538" y="130"/>
                    </a:lnTo>
                    <a:lnTo>
                      <a:pt x="529" y="123"/>
                    </a:lnTo>
                    <a:lnTo>
                      <a:pt x="519" y="103"/>
                    </a:lnTo>
                    <a:lnTo>
                      <a:pt x="507" y="93"/>
                    </a:lnTo>
                    <a:lnTo>
                      <a:pt x="502" y="92"/>
                    </a:lnTo>
                    <a:lnTo>
                      <a:pt x="489" y="107"/>
                    </a:lnTo>
                    <a:lnTo>
                      <a:pt x="479" y="107"/>
                    </a:lnTo>
                    <a:lnTo>
                      <a:pt x="468" y="127"/>
                    </a:lnTo>
                    <a:lnTo>
                      <a:pt x="464" y="128"/>
                    </a:lnTo>
                    <a:lnTo>
                      <a:pt x="464" y="115"/>
                    </a:lnTo>
                    <a:lnTo>
                      <a:pt x="470" y="102"/>
                    </a:lnTo>
                    <a:lnTo>
                      <a:pt x="481" y="96"/>
                    </a:lnTo>
                    <a:lnTo>
                      <a:pt x="487" y="60"/>
                    </a:lnTo>
                    <a:lnTo>
                      <a:pt x="496" y="32"/>
                    </a:lnTo>
                    <a:lnTo>
                      <a:pt x="496" y="27"/>
                    </a:lnTo>
                    <a:lnTo>
                      <a:pt x="481" y="33"/>
                    </a:lnTo>
                    <a:lnTo>
                      <a:pt x="481" y="28"/>
                    </a:lnTo>
                    <a:lnTo>
                      <a:pt x="491" y="17"/>
                    </a:lnTo>
                    <a:lnTo>
                      <a:pt x="487" y="0"/>
                    </a:lnTo>
                    <a:lnTo>
                      <a:pt x="104" y="0"/>
                    </a:lnTo>
                    <a:lnTo>
                      <a:pt x="110" y="9"/>
                    </a:lnTo>
                    <a:lnTo>
                      <a:pt x="111" y="15"/>
                    </a:lnTo>
                    <a:lnTo>
                      <a:pt x="102" y="1"/>
                    </a:lnTo>
                    <a:lnTo>
                      <a:pt x="99" y="0"/>
                    </a:lnTo>
                    <a:lnTo>
                      <a:pt x="78" y="0"/>
                    </a:lnTo>
                    <a:lnTo>
                      <a:pt x="75" y="2"/>
                    </a:lnTo>
                    <a:lnTo>
                      <a:pt x="72" y="0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3" y="2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4" name="任意多边形: 形状 273"/>
              <p:cNvSpPr>
                <a:spLocks noChangeAspect="1"/>
              </p:cNvSpPr>
              <p:nvPr/>
            </p:nvSpPr>
            <p:spPr bwMode="gray">
              <a:xfrm>
                <a:off x="1532" y="960"/>
                <a:ext cx="206" cy="207"/>
              </a:xfrm>
              <a:custGeom>
                <a:avLst/>
                <a:gdLst/>
                <a:ahLst/>
                <a:cxnLst>
                  <a:cxn ang="0">
                    <a:pos x="181" y="70"/>
                  </a:cxn>
                  <a:cxn ang="0">
                    <a:pos x="284" y="215"/>
                  </a:cxn>
                  <a:cxn ang="0">
                    <a:pos x="322" y="275"/>
                  </a:cxn>
                  <a:cxn ang="0">
                    <a:pos x="270" y="271"/>
                  </a:cxn>
                  <a:cxn ang="0">
                    <a:pos x="419" y="334"/>
                  </a:cxn>
                  <a:cxn ang="0">
                    <a:pos x="416" y="370"/>
                  </a:cxn>
                  <a:cxn ang="0">
                    <a:pos x="402" y="402"/>
                  </a:cxn>
                  <a:cxn ang="0">
                    <a:pos x="243" y="332"/>
                  </a:cxn>
                  <a:cxn ang="0">
                    <a:pos x="144" y="436"/>
                  </a:cxn>
                  <a:cxn ang="0">
                    <a:pos x="140" y="531"/>
                  </a:cxn>
                  <a:cxn ang="0">
                    <a:pos x="192" y="511"/>
                  </a:cxn>
                  <a:cxn ang="0">
                    <a:pos x="221" y="553"/>
                  </a:cxn>
                  <a:cxn ang="0">
                    <a:pos x="264" y="454"/>
                  </a:cxn>
                  <a:cxn ang="0">
                    <a:pos x="278" y="529"/>
                  </a:cxn>
                  <a:cxn ang="0">
                    <a:pos x="246" y="561"/>
                  </a:cxn>
                  <a:cxn ang="0">
                    <a:pos x="230" y="609"/>
                  </a:cxn>
                  <a:cxn ang="0">
                    <a:pos x="227" y="620"/>
                  </a:cxn>
                  <a:cxn ang="0">
                    <a:pos x="267" y="650"/>
                  </a:cxn>
                  <a:cxn ang="0">
                    <a:pos x="351" y="657"/>
                  </a:cxn>
                  <a:cxn ang="0">
                    <a:pos x="378" y="623"/>
                  </a:cxn>
                  <a:cxn ang="0">
                    <a:pos x="335" y="739"/>
                  </a:cxn>
                  <a:cxn ang="0">
                    <a:pos x="233" y="736"/>
                  </a:cxn>
                  <a:cxn ang="0">
                    <a:pos x="168" y="622"/>
                  </a:cxn>
                  <a:cxn ang="0">
                    <a:pos x="88" y="693"/>
                  </a:cxn>
                  <a:cxn ang="0">
                    <a:pos x="145" y="753"/>
                  </a:cxn>
                  <a:cxn ang="0">
                    <a:pos x="147" y="801"/>
                  </a:cxn>
                  <a:cxn ang="0">
                    <a:pos x="92" y="819"/>
                  </a:cxn>
                  <a:cxn ang="0">
                    <a:pos x="6" y="903"/>
                  </a:cxn>
                  <a:cxn ang="0">
                    <a:pos x="45" y="897"/>
                  </a:cxn>
                  <a:cxn ang="0">
                    <a:pos x="108" y="964"/>
                  </a:cxn>
                  <a:cxn ang="0">
                    <a:pos x="190" y="995"/>
                  </a:cxn>
                  <a:cxn ang="0">
                    <a:pos x="286" y="925"/>
                  </a:cxn>
                  <a:cxn ang="0">
                    <a:pos x="399" y="979"/>
                  </a:cxn>
                  <a:cxn ang="0">
                    <a:pos x="456" y="958"/>
                  </a:cxn>
                  <a:cxn ang="0">
                    <a:pos x="581" y="943"/>
                  </a:cxn>
                  <a:cxn ang="0">
                    <a:pos x="595" y="865"/>
                  </a:cxn>
                  <a:cxn ang="0">
                    <a:pos x="570" y="792"/>
                  </a:cxn>
                  <a:cxn ang="0">
                    <a:pos x="423" y="805"/>
                  </a:cxn>
                  <a:cxn ang="0">
                    <a:pos x="498" y="773"/>
                  </a:cxn>
                  <a:cxn ang="0">
                    <a:pos x="652" y="694"/>
                  </a:cxn>
                  <a:cxn ang="0">
                    <a:pos x="622" y="596"/>
                  </a:cxn>
                  <a:cxn ang="0">
                    <a:pos x="768" y="555"/>
                  </a:cxn>
                  <a:cxn ang="0">
                    <a:pos x="775" y="468"/>
                  </a:cxn>
                  <a:cxn ang="0">
                    <a:pos x="813" y="411"/>
                  </a:cxn>
                  <a:cxn ang="0">
                    <a:pos x="757" y="319"/>
                  </a:cxn>
                  <a:cxn ang="0">
                    <a:pos x="645" y="291"/>
                  </a:cxn>
                  <a:cxn ang="0">
                    <a:pos x="715" y="247"/>
                  </a:cxn>
                  <a:cxn ang="0">
                    <a:pos x="828" y="274"/>
                  </a:cxn>
                  <a:cxn ang="0">
                    <a:pos x="650" y="222"/>
                  </a:cxn>
                  <a:cxn ang="0">
                    <a:pos x="746" y="209"/>
                  </a:cxn>
                  <a:cxn ang="0">
                    <a:pos x="801" y="185"/>
                  </a:cxn>
                  <a:cxn ang="0">
                    <a:pos x="881" y="140"/>
                  </a:cxn>
                  <a:cxn ang="0">
                    <a:pos x="884" y="103"/>
                  </a:cxn>
                  <a:cxn ang="0">
                    <a:pos x="978" y="58"/>
                  </a:cxn>
                  <a:cxn ang="0">
                    <a:pos x="426" y="41"/>
                  </a:cxn>
                  <a:cxn ang="0">
                    <a:pos x="526" y="107"/>
                  </a:cxn>
                  <a:cxn ang="0">
                    <a:pos x="432" y="129"/>
                  </a:cxn>
                  <a:cxn ang="0">
                    <a:pos x="220" y="14"/>
                  </a:cxn>
                </a:cxnLst>
                <a:rect l="0" t="0" r="r" b="b"/>
                <a:pathLst>
                  <a:path w="1028" h="1037">
                    <a:moveTo>
                      <a:pt x="231" y="23"/>
                    </a:moveTo>
                    <a:lnTo>
                      <a:pt x="231" y="28"/>
                    </a:lnTo>
                    <a:lnTo>
                      <a:pt x="228" y="33"/>
                    </a:lnTo>
                    <a:lnTo>
                      <a:pt x="193" y="18"/>
                    </a:lnTo>
                    <a:lnTo>
                      <a:pt x="184" y="9"/>
                    </a:lnTo>
                    <a:lnTo>
                      <a:pt x="174" y="7"/>
                    </a:lnTo>
                    <a:lnTo>
                      <a:pt x="168" y="11"/>
                    </a:lnTo>
                    <a:lnTo>
                      <a:pt x="168" y="49"/>
                    </a:lnTo>
                    <a:lnTo>
                      <a:pt x="170" y="57"/>
                    </a:lnTo>
                    <a:lnTo>
                      <a:pt x="181" y="70"/>
                    </a:lnTo>
                    <a:lnTo>
                      <a:pt x="204" y="86"/>
                    </a:lnTo>
                    <a:lnTo>
                      <a:pt x="217" y="87"/>
                    </a:lnTo>
                    <a:lnTo>
                      <a:pt x="243" y="111"/>
                    </a:lnTo>
                    <a:lnTo>
                      <a:pt x="247" y="120"/>
                    </a:lnTo>
                    <a:lnTo>
                      <a:pt x="251" y="141"/>
                    </a:lnTo>
                    <a:lnTo>
                      <a:pt x="256" y="151"/>
                    </a:lnTo>
                    <a:lnTo>
                      <a:pt x="279" y="182"/>
                    </a:lnTo>
                    <a:lnTo>
                      <a:pt x="281" y="192"/>
                    </a:lnTo>
                    <a:lnTo>
                      <a:pt x="280" y="204"/>
                    </a:lnTo>
                    <a:lnTo>
                      <a:pt x="284" y="215"/>
                    </a:lnTo>
                    <a:lnTo>
                      <a:pt x="284" y="225"/>
                    </a:lnTo>
                    <a:lnTo>
                      <a:pt x="283" y="228"/>
                    </a:lnTo>
                    <a:lnTo>
                      <a:pt x="286" y="237"/>
                    </a:lnTo>
                    <a:lnTo>
                      <a:pt x="289" y="253"/>
                    </a:lnTo>
                    <a:lnTo>
                      <a:pt x="303" y="249"/>
                    </a:lnTo>
                    <a:lnTo>
                      <a:pt x="310" y="240"/>
                    </a:lnTo>
                    <a:lnTo>
                      <a:pt x="308" y="251"/>
                    </a:lnTo>
                    <a:lnTo>
                      <a:pt x="303" y="259"/>
                    </a:lnTo>
                    <a:lnTo>
                      <a:pt x="314" y="278"/>
                    </a:lnTo>
                    <a:lnTo>
                      <a:pt x="322" y="275"/>
                    </a:lnTo>
                    <a:lnTo>
                      <a:pt x="324" y="290"/>
                    </a:lnTo>
                    <a:lnTo>
                      <a:pt x="330" y="298"/>
                    </a:lnTo>
                    <a:lnTo>
                      <a:pt x="344" y="296"/>
                    </a:lnTo>
                    <a:lnTo>
                      <a:pt x="337" y="307"/>
                    </a:lnTo>
                    <a:lnTo>
                      <a:pt x="318" y="306"/>
                    </a:lnTo>
                    <a:lnTo>
                      <a:pt x="307" y="301"/>
                    </a:lnTo>
                    <a:lnTo>
                      <a:pt x="295" y="280"/>
                    </a:lnTo>
                    <a:lnTo>
                      <a:pt x="283" y="279"/>
                    </a:lnTo>
                    <a:lnTo>
                      <a:pt x="276" y="269"/>
                    </a:lnTo>
                    <a:lnTo>
                      <a:pt x="270" y="271"/>
                    </a:lnTo>
                    <a:lnTo>
                      <a:pt x="262" y="286"/>
                    </a:lnTo>
                    <a:lnTo>
                      <a:pt x="265" y="302"/>
                    </a:lnTo>
                    <a:lnTo>
                      <a:pt x="278" y="307"/>
                    </a:lnTo>
                    <a:lnTo>
                      <a:pt x="295" y="327"/>
                    </a:lnTo>
                    <a:lnTo>
                      <a:pt x="354" y="333"/>
                    </a:lnTo>
                    <a:lnTo>
                      <a:pt x="377" y="346"/>
                    </a:lnTo>
                    <a:lnTo>
                      <a:pt x="407" y="345"/>
                    </a:lnTo>
                    <a:lnTo>
                      <a:pt x="410" y="343"/>
                    </a:lnTo>
                    <a:lnTo>
                      <a:pt x="413" y="335"/>
                    </a:lnTo>
                    <a:lnTo>
                      <a:pt x="419" y="334"/>
                    </a:lnTo>
                    <a:lnTo>
                      <a:pt x="434" y="316"/>
                    </a:lnTo>
                    <a:lnTo>
                      <a:pt x="442" y="313"/>
                    </a:lnTo>
                    <a:lnTo>
                      <a:pt x="442" y="316"/>
                    </a:lnTo>
                    <a:lnTo>
                      <a:pt x="434" y="332"/>
                    </a:lnTo>
                    <a:lnTo>
                      <a:pt x="431" y="349"/>
                    </a:lnTo>
                    <a:lnTo>
                      <a:pt x="434" y="353"/>
                    </a:lnTo>
                    <a:lnTo>
                      <a:pt x="427" y="361"/>
                    </a:lnTo>
                    <a:lnTo>
                      <a:pt x="424" y="360"/>
                    </a:lnTo>
                    <a:lnTo>
                      <a:pt x="421" y="367"/>
                    </a:lnTo>
                    <a:lnTo>
                      <a:pt x="416" y="370"/>
                    </a:lnTo>
                    <a:lnTo>
                      <a:pt x="408" y="357"/>
                    </a:lnTo>
                    <a:lnTo>
                      <a:pt x="398" y="364"/>
                    </a:lnTo>
                    <a:lnTo>
                      <a:pt x="355" y="357"/>
                    </a:lnTo>
                    <a:lnTo>
                      <a:pt x="348" y="366"/>
                    </a:lnTo>
                    <a:lnTo>
                      <a:pt x="351" y="375"/>
                    </a:lnTo>
                    <a:lnTo>
                      <a:pt x="364" y="384"/>
                    </a:lnTo>
                    <a:lnTo>
                      <a:pt x="373" y="386"/>
                    </a:lnTo>
                    <a:lnTo>
                      <a:pt x="377" y="393"/>
                    </a:lnTo>
                    <a:lnTo>
                      <a:pt x="405" y="394"/>
                    </a:lnTo>
                    <a:lnTo>
                      <a:pt x="402" y="402"/>
                    </a:lnTo>
                    <a:lnTo>
                      <a:pt x="388" y="402"/>
                    </a:lnTo>
                    <a:lnTo>
                      <a:pt x="402" y="431"/>
                    </a:lnTo>
                    <a:lnTo>
                      <a:pt x="399" y="437"/>
                    </a:lnTo>
                    <a:lnTo>
                      <a:pt x="380" y="426"/>
                    </a:lnTo>
                    <a:lnTo>
                      <a:pt x="377" y="418"/>
                    </a:lnTo>
                    <a:lnTo>
                      <a:pt x="367" y="400"/>
                    </a:lnTo>
                    <a:lnTo>
                      <a:pt x="356" y="399"/>
                    </a:lnTo>
                    <a:lnTo>
                      <a:pt x="313" y="353"/>
                    </a:lnTo>
                    <a:lnTo>
                      <a:pt x="270" y="345"/>
                    </a:lnTo>
                    <a:lnTo>
                      <a:pt x="243" y="332"/>
                    </a:lnTo>
                    <a:lnTo>
                      <a:pt x="233" y="333"/>
                    </a:lnTo>
                    <a:lnTo>
                      <a:pt x="232" y="341"/>
                    </a:lnTo>
                    <a:lnTo>
                      <a:pt x="225" y="354"/>
                    </a:lnTo>
                    <a:lnTo>
                      <a:pt x="157" y="367"/>
                    </a:lnTo>
                    <a:lnTo>
                      <a:pt x="152" y="371"/>
                    </a:lnTo>
                    <a:lnTo>
                      <a:pt x="146" y="382"/>
                    </a:lnTo>
                    <a:lnTo>
                      <a:pt x="140" y="404"/>
                    </a:lnTo>
                    <a:lnTo>
                      <a:pt x="136" y="426"/>
                    </a:lnTo>
                    <a:lnTo>
                      <a:pt x="147" y="430"/>
                    </a:lnTo>
                    <a:lnTo>
                      <a:pt x="144" y="436"/>
                    </a:lnTo>
                    <a:lnTo>
                      <a:pt x="125" y="442"/>
                    </a:lnTo>
                    <a:lnTo>
                      <a:pt x="118" y="452"/>
                    </a:lnTo>
                    <a:lnTo>
                      <a:pt x="108" y="474"/>
                    </a:lnTo>
                    <a:lnTo>
                      <a:pt x="114" y="488"/>
                    </a:lnTo>
                    <a:lnTo>
                      <a:pt x="115" y="502"/>
                    </a:lnTo>
                    <a:lnTo>
                      <a:pt x="117" y="507"/>
                    </a:lnTo>
                    <a:lnTo>
                      <a:pt x="115" y="523"/>
                    </a:lnTo>
                    <a:lnTo>
                      <a:pt x="117" y="529"/>
                    </a:lnTo>
                    <a:lnTo>
                      <a:pt x="125" y="524"/>
                    </a:lnTo>
                    <a:lnTo>
                      <a:pt x="140" y="531"/>
                    </a:lnTo>
                    <a:lnTo>
                      <a:pt x="127" y="534"/>
                    </a:lnTo>
                    <a:lnTo>
                      <a:pt x="119" y="542"/>
                    </a:lnTo>
                    <a:lnTo>
                      <a:pt x="117" y="549"/>
                    </a:lnTo>
                    <a:lnTo>
                      <a:pt x="118" y="552"/>
                    </a:lnTo>
                    <a:lnTo>
                      <a:pt x="144" y="558"/>
                    </a:lnTo>
                    <a:lnTo>
                      <a:pt x="170" y="545"/>
                    </a:lnTo>
                    <a:lnTo>
                      <a:pt x="176" y="526"/>
                    </a:lnTo>
                    <a:lnTo>
                      <a:pt x="184" y="528"/>
                    </a:lnTo>
                    <a:lnTo>
                      <a:pt x="188" y="523"/>
                    </a:lnTo>
                    <a:lnTo>
                      <a:pt x="192" y="511"/>
                    </a:lnTo>
                    <a:lnTo>
                      <a:pt x="193" y="500"/>
                    </a:lnTo>
                    <a:lnTo>
                      <a:pt x="205" y="486"/>
                    </a:lnTo>
                    <a:lnTo>
                      <a:pt x="205" y="493"/>
                    </a:lnTo>
                    <a:lnTo>
                      <a:pt x="199" y="515"/>
                    </a:lnTo>
                    <a:lnTo>
                      <a:pt x="185" y="542"/>
                    </a:lnTo>
                    <a:lnTo>
                      <a:pt x="187" y="547"/>
                    </a:lnTo>
                    <a:lnTo>
                      <a:pt x="187" y="554"/>
                    </a:lnTo>
                    <a:lnTo>
                      <a:pt x="188" y="561"/>
                    </a:lnTo>
                    <a:lnTo>
                      <a:pt x="194" y="566"/>
                    </a:lnTo>
                    <a:lnTo>
                      <a:pt x="221" y="553"/>
                    </a:lnTo>
                    <a:lnTo>
                      <a:pt x="226" y="558"/>
                    </a:lnTo>
                    <a:lnTo>
                      <a:pt x="233" y="550"/>
                    </a:lnTo>
                    <a:lnTo>
                      <a:pt x="247" y="523"/>
                    </a:lnTo>
                    <a:lnTo>
                      <a:pt x="249" y="510"/>
                    </a:lnTo>
                    <a:lnTo>
                      <a:pt x="254" y="499"/>
                    </a:lnTo>
                    <a:lnTo>
                      <a:pt x="258" y="472"/>
                    </a:lnTo>
                    <a:lnTo>
                      <a:pt x="263" y="458"/>
                    </a:lnTo>
                    <a:lnTo>
                      <a:pt x="263" y="447"/>
                    </a:lnTo>
                    <a:lnTo>
                      <a:pt x="273" y="425"/>
                    </a:lnTo>
                    <a:lnTo>
                      <a:pt x="264" y="454"/>
                    </a:lnTo>
                    <a:lnTo>
                      <a:pt x="263" y="483"/>
                    </a:lnTo>
                    <a:lnTo>
                      <a:pt x="265" y="490"/>
                    </a:lnTo>
                    <a:lnTo>
                      <a:pt x="270" y="491"/>
                    </a:lnTo>
                    <a:lnTo>
                      <a:pt x="276" y="486"/>
                    </a:lnTo>
                    <a:lnTo>
                      <a:pt x="274" y="494"/>
                    </a:lnTo>
                    <a:lnTo>
                      <a:pt x="263" y="505"/>
                    </a:lnTo>
                    <a:lnTo>
                      <a:pt x="259" y="513"/>
                    </a:lnTo>
                    <a:lnTo>
                      <a:pt x="259" y="531"/>
                    </a:lnTo>
                    <a:lnTo>
                      <a:pt x="260" y="536"/>
                    </a:lnTo>
                    <a:lnTo>
                      <a:pt x="278" y="529"/>
                    </a:lnTo>
                    <a:lnTo>
                      <a:pt x="286" y="532"/>
                    </a:lnTo>
                    <a:lnTo>
                      <a:pt x="294" y="536"/>
                    </a:lnTo>
                    <a:lnTo>
                      <a:pt x="296" y="542"/>
                    </a:lnTo>
                    <a:lnTo>
                      <a:pt x="303" y="538"/>
                    </a:lnTo>
                    <a:lnTo>
                      <a:pt x="303" y="545"/>
                    </a:lnTo>
                    <a:lnTo>
                      <a:pt x="298" y="552"/>
                    </a:lnTo>
                    <a:lnTo>
                      <a:pt x="275" y="542"/>
                    </a:lnTo>
                    <a:lnTo>
                      <a:pt x="252" y="547"/>
                    </a:lnTo>
                    <a:lnTo>
                      <a:pt x="246" y="555"/>
                    </a:lnTo>
                    <a:lnTo>
                      <a:pt x="246" y="561"/>
                    </a:lnTo>
                    <a:lnTo>
                      <a:pt x="243" y="570"/>
                    </a:lnTo>
                    <a:lnTo>
                      <a:pt x="257" y="576"/>
                    </a:lnTo>
                    <a:lnTo>
                      <a:pt x="247" y="581"/>
                    </a:lnTo>
                    <a:lnTo>
                      <a:pt x="232" y="576"/>
                    </a:lnTo>
                    <a:lnTo>
                      <a:pt x="226" y="580"/>
                    </a:lnTo>
                    <a:lnTo>
                      <a:pt x="208" y="602"/>
                    </a:lnTo>
                    <a:lnTo>
                      <a:pt x="209" y="607"/>
                    </a:lnTo>
                    <a:lnTo>
                      <a:pt x="214" y="608"/>
                    </a:lnTo>
                    <a:lnTo>
                      <a:pt x="219" y="618"/>
                    </a:lnTo>
                    <a:lnTo>
                      <a:pt x="230" y="609"/>
                    </a:lnTo>
                    <a:lnTo>
                      <a:pt x="253" y="608"/>
                    </a:lnTo>
                    <a:lnTo>
                      <a:pt x="259" y="602"/>
                    </a:lnTo>
                    <a:lnTo>
                      <a:pt x="264" y="604"/>
                    </a:lnTo>
                    <a:lnTo>
                      <a:pt x="265" y="609"/>
                    </a:lnTo>
                    <a:lnTo>
                      <a:pt x="259" y="610"/>
                    </a:lnTo>
                    <a:lnTo>
                      <a:pt x="249" y="620"/>
                    </a:lnTo>
                    <a:lnTo>
                      <a:pt x="251" y="617"/>
                    </a:lnTo>
                    <a:lnTo>
                      <a:pt x="247" y="615"/>
                    </a:lnTo>
                    <a:lnTo>
                      <a:pt x="230" y="618"/>
                    </a:lnTo>
                    <a:lnTo>
                      <a:pt x="227" y="620"/>
                    </a:lnTo>
                    <a:lnTo>
                      <a:pt x="226" y="626"/>
                    </a:lnTo>
                    <a:lnTo>
                      <a:pt x="227" y="631"/>
                    </a:lnTo>
                    <a:lnTo>
                      <a:pt x="247" y="626"/>
                    </a:lnTo>
                    <a:lnTo>
                      <a:pt x="238" y="637"/>
                    </a:lnTo>
                    <a:lnTo>
                      <a:pt x="235" y="651"/>
                    </a:lnTo>
                    <a:lnTo>
                      <a:pt x="235" y="655"/>
                    </a:lnTo>
                    <a:lnTo>
                      <a:pt x="238" y="669"/>
                    </a:lnTo>
                    <a:lnTo>
                      <a:pt x="254" y="682"/>
                    </a:lnTo>
                    <a:lnTo>
                      <a:pt x="265" y="663"/>
                    </a:lnTo>
                    <a:lnTo>
                      <a:pt x="267" y="650"/>
                    </a:lnTo>
                    <a:lnTo>
                      <a:pt x="269" y="645"/>
                    </a:lnTo>
                    <a:lnTo>
                      <a:pt x="271" y="660"/>
                    </a:lnTo>
                    <a:lnTo>
                      <a:pt x="260" y="687"/>
                    </a:lnTo>
                    <a:lnTo>
                      <a:pt x="263" y="701"/>
                    </a:lnTo>
                    <a:lnTo>
                      <a:pt x="278" y="704"/>
                    </a:lnTo>
                    <a:lnTo>
                      <a:pt x="292" y="700"/>
                    </a:lnTo>
                    <a:lnTo>
                      <a:pt x="314" y="708"/>
                    </a:lnTo>
                    <a:lnTo>
                      <a:pt x="333" y="698"/>
                    </a:lnTo>
                    <a:lnTo>
                      <a:pt x="343" y="684"/>
                    </a:lnTo>
                    <a:lnTo>
                      <a:pt x="351" y="657"/>
                    </a:lnTo>
                    <a:lnTo>
                      <a:pt x="359" y="639"/>
                    </a:lnTo>
                    <a:lnTo>
                      <a:pt x="366" y="628"/>
                    </a:lnTo>
                    <a:lnTo>
                      <a:pt x="373" y="599"/>
                    </a:lnTo>
                    <a:lnTo>
                      <a:pt x="373" y="587"/>
                    </a:lnTo>
                    <a:lnTo>
                      <a:pt x="377" y="579"/>
                    </a:lnTo>
                    <a:lnTo>
                      <a:pt x="383" y="571"/>
                    </a:lnTo>
                    <a:lnTo>
                      <a:pt x="396" y="572"/>
                    </a:lnTo>
                    <a:lnTo>
                      <a:pt x="383" y="587"/>
                    </a:lnTo>
                    <a:lnTo>
                      <a:pt x="383" y="602"/>
                    </a:lnTo>
                    <a:lnTo>
                      <a:pt x="378" y="623"/>
                    </a:lnTo>
                    <a:lnTo>
                      <a:pt x="366" y="649"/>
                    </a:lnTo>
                    <a:lnTo>
                      <a:pt x="365" y="657"/>
                    </a:lnTo>
                    <a:lnTo>
                      <a:pt x="360" y="668"/>
                    </a:lnTo>
                    <a:lnTo>
                      <a:pt x="341" y="696"/>
                    </a:lnTo>
                    <a:lnTo>
                      <a:pt x="340" y="701"/>
                    </a:lnTo>
                    <a:lnTo>
                      <a:pt x="323" y="719"/>
                    </a:lnTo>
                    <a:lnTo>
                      <a:pt x="323" y="726"/>
                    </a:lnTo>
                    <a:lnTo>
                      <a:pt x="326" y="730"/>
                    </a:lnTo>
                    <a:lnTo>
                      <a:pt x="335" y="732"/>
                    </a:lnTo>
                    <a:lnTo>
                      <a:pt x="335" y="739"/>
                    </a:lnTo>
                    <a:lnTo>
                      <a:pt x="329" y="742"/>
                    </a:lnTo>
                    <a:lnTo>
                      <a:pt x="313" y="736"/>
                    </a:lnTo>
                    <a:lnTo>
                      <a:pt x="306" y="728"/>
                    </a:lnTo>
                    <a:lnTo>
                      <a:pt x="278" y="733"/>
                    </a:lnTo>
                    <a:lnTo>
                      <a:pt x="284" y="746"/>
                    </a:lnTo>
                    <a:lnTo>
                      <a:pt x="285" y="750"/>
                    </a:lnTo>
                    <a:lnTo>
                      <a:pt x="284" y="757"/>
                    </a:lnTo>
                    <a:lnTo>
                      <a:pt x="276" y="758"/>
                    </a:lnTo>
                    <a:lnTo>
                      <a:pt x="256" y="738"/>
                    </a:lnTo>
                    <a:lnTo>
                      <a:pt x="233" y="736"/>
                    </a:lnTo>
                    <a:lnTo>
                      <a:pt x="215" y="723"/>
                    </a:lnTo>
                    <a:lnTo>
                      <a:pt x="211" y="726"/>
                    </a:lnTo>
                    <a:lnTo>
                      <a:pt x="213" y="716"/>
                    </a:lnTo>
                    <a:lnTo>
                      <a:pt x="209" y="711"/>
                    </a:lnTo>
                    <a:lnTo>
                      <a:pt x="205" y="689"/>
                    </a:lnTo>
                    <a:lnTo>
                      <a:pt x="199" y="678"/>
                    </a:lnTo>
                    <a:lnTo>
                      <a:pt x="194" y="665"/>
                    </a:lnTo>
                    <a:lnTo>
                      <a:pt x="188" y="656"/>
                    </a:lnTo>
                    <a:lnTo>
                      <a:pt x="187" y="646"/>
                    </a:lnTo>
                    <a:lnTo>
                      <a:pt x="168" y="622"/>
                    </a:lnTo>
                    <a:lnTo>
                      <a:pt x="119" y="612"/>
                    </a:lnTo>
                    <a:lnTo>
                      <a:pt x="88" y="628"/>
                    </a:lnTo>
                    <a:lnTo>
                      <a:pt x="82" y="626"/>
                    </a:lnTo>
                    <a:lnTo>
                      <a:pt x="75" y="636"/>
                    </a:lnTo>
                    <a:lnTo>
                      <a:pt x="69" y="636"/>
                    </a:lnTo>
                    <a:lnTo>
                      <a:pt x="70" y="647"/>
                    </a:lnTo>
                    <a:lnTo>
                      <a:pt x="69" y="650"/>
                    </a:lnTo>
                    <a:lnTo>
                      <a:pt x="72" y="655"/>
                    </a:lnTo>
                    <a:lnTo>
                      <a:pt x="70" y="679"/>
                    </a:lnTo>
                    <a:lnTo>
                      <a:pt x="88" y="693"/>
                    </a:lnTo>
                    <a:lnTo>
                      <a:pt x="88" y="699"/>
                    </a:lnTo>
                    <a:lnTo>
                      <a:pt x="99" y="714"/>
                    </a:lnTo>
                    <a:lnTo>
                      <a:pt x="101" y="716"/>
                    </a:lnTo>
                    <a:lnTo>
                      <a:pt x="98" y="735"/>
                    </a:lnTo>
                    <a:lnTo>
                      <a:pt x="102" y="743"/>
                    </a:lnTo>
                    <a:lnTo>
                      <a:pt x="103" y="750"/>
                    </a:lnTo>
                    <a:lnTo>
                      <a:pt x="120" y="757"/>
                    </a:lnTo>
                    <a:lnTo>
                      <a:pt x="131" y="748"/>
                    </a:lnTo>
                    <a:lnTo>
                      <a:pt x="144" y="748"/>
                    </a:lnTo>
                    <a:lnTo>
                      <a:pt x="145" y="753"/>
                    </a:lnTo>
                    <a:lnTo>
                      <a:pt x="127" y="768"/>
                    </a:lnTo>
                    <a:lnTo>
                      <a:pt x="128" y="770"/>
                    </a:lnTo>
                    <a:lnTo>
                      <a:pt x="139" y="773"/>
                    </a:lnTo>
                    <a:lnTo>
                      <a:pt x="139" y="776"/>
                    </a:lnTo>
                    <a:lnTo>
                      <a:pt x="129" y="781"/>
                    </a:lnTo>
                    <a:lnTo>
                      <a:pt x="129" y="790"/>
                    </a:lnTo>
                    <a:lnTo>
                      <a:pt x="130" y="793"/>
                    </a:lnTo>
                    <a:lnTo>
                      <a:pt x="134" y="790"/>
                    </a:lnTo>
                    <a:lnTo>
                      <a:pt x="152" y="796"/>
                    </a:lnTo>
                    <a:lnTo>
                      <a:pt x="147" y="801"/>
                    </a:lnTo>
                    <a:lnTo>
                      <a:pt x="146" y="807"/>
                    </a:lnTo>
                    <a:lnTo>
                      <a:pt x="135" y="801"/>
                    </a:lnTo>
                    <a:lnTo>
                      <a:pt x="134" y="795"/>
                    </a:lnTo>
                    <a:lnTo>
                      <a:pt x="118" y="800"/>
                    </a:lnTo>
                    <a:lnTo>
                      <a:pt x="113" y="807"/>
                    </a:lnTo>
                    <a:lnTo>
                      <a:pt x="118" y="814"/>
                    </a:lnTo>
                    <a:lnTo>
                      <a:pt x="104" y="817"/>
                    </a:lnTo>
                    <a:lnTo>
                      <a:pt x="103" y="811"/>
                    </a:lnTo>
                    <a:lnTo>
                      <a:pt x="101" y="811"/>
                    </a:lnTo>
                    <a:lnTo>
                      <a:pt x="92" y="819"/>
                    </a:lnTo>
                    <a:lnTo>
                      <a:pt x="85" y="813"/>
                    </a:lnTo>
                    <a:lnTo>
                      <a:pt x="72" y="811"/>
                    </a:lnTo>
                    <a:lnTo>
                      <a:pt x="69" y="813"/>
                    </a:lnTo>
                    <a:lnTo>
                      <a:pt x="68" y="824"/>
                    </a:lnTo>
                    <a:lnTo>
                      <a:pt x="56" y="829"/>
                    </a:lnTo>
                    <a:lnTo>
                      <a:pt x="49" y="835"/>
                    </a:lnTo>
                    <a:lnTo>
                      <a:pt x="45" y="845"/>
                    </a:lnTo>
                    <a:lnTo>
                      <a:pt x="10" y="871"/>
                    </a:lnTo>
                    <a:lnTo>
                      <a:pt x="4" y="892"/>
                    </a:lnTo>
                    <a:lnTo>
                      <a:pt x="6" y="903"/>
                    </a:lnTo>
                    <a:lnTo>
                      <a:pt x="5" y="919"/>
                    </a:lnTo>
                    <a:lnTo>
                      <a:pt x="2" y="932"/>
                    </a:lnTo>
                    <a:lnTo>
                      <a:pt x="0" y="941"/>
                    </a:lnTo>
                    <a:lnTo>
                      <a:pt x="18" y="974"/>
                    </a:lnTo>
                    <a:lnTo>
                      <a:pt x="26" y="975"/>
                    </a:lnTo>
                    <a:lnTo>
                      <a:pt x="39" y="958"/>
                    </a:lnTo>
                    <a:lnTo>
                      <a:pt x="42" y="941"/>
                    </a:lnTo>
                    <a:lnTo>
                      <a:pt x="47" y="970"/>
                    </a:lnTo>
                    <a:lnTo>
                      <a:pt x="53" y="946"/>
                    </a:lnTo>
                    <a:lnTo>
                      <a:pt x="45" y="897"/>
                    </a:lnTo>
                    <a:lnTo>
                      <a:pt x="53" y="886"/>
                    </a:lnTo>
                    <a:lnTo>
                      <a:pt x="55" y="904"/>
                    </a:lnTo>
                    <a:lnTo>
                      <a:pt x="55" y="937"/>
                    </a:lnTo>
                    <a:lnTo>
                      <a:pt x="59" y="976"/>
                    </a:lnTo>
                    <a:lnTo>
                      <a:pt x="79" y="979"/>
                    </a:lnTo>
                    <a:lnTo>
                      <a:pt x="84" y="990"/>
                    </a:lnTo>
                    <a:lnTo>
                      <a:pt x="99" y="985"/>
                    </a:lnTo>
                    <a:lnTo>
                      <a:pt x="104" y="967"/>
                    </a:lnTo>
                    <a:lnTo>
                      <a:pt x="102" y="945"/>
                    </a:lnTo>
                    <a:lnTo>
                      <a:pt x="108" y="964"/>
                    </a:lnTo>
                    <a:lnTo>
                      <a:pt x="124" y="975"/>
                    </a:lnTo>
                    <a:lnTo>
                      <a:pt x="129" y="985"/>
                    </a:lnTo>
                    <a:lnTo>
                      <a:pt x="142" y="989"/>
                    </a:lnTo>
                    <a:lnTo>
                      <a:pt x="146" y="970"/>
                    </a:lnTo>
                    <a:lnTo>
                      <a:pt x="158" y="958"/>
                    </a:lnTo>
                    <a:lnTo>
                      <a:pt x="158" y="934"/>
                    </a:lnTo>
                    <a:lnTo>
                      <a:pt x="163" y="945"/>
                    </a:lnTo>
                    <a:lnTo>
                      <a:pt x="165" y="961"/>
                    </a:lnTo>
                    <a:lnTo>
                      <a:pt x="163" y="965"/>
                    </a:lnTo>
                    <a:lnTo>
                      <a:pt x="190" y="995"/>
                    </a:lnTo>
                    <a:lnTo>
                      <a:pt x="200" y="1004"/>
                    </a:lnTo>
                    <a:lnTo>
                      <a:pt x="225" y="1006"/>
                    </a:lnTo>
                    <a:lnTo>
                      <a:pt x="227" y="1016"/>
                    </a:lnTo>
                    <a:lnTo>
                      <a:pt x="274" y="1008"/>
                    </a:lnTo>
                    <a:lnTo>
                      <a:pt x="243" y="964"/>
                    </a:lnTo>
                    <a:lnTo>
                      <a:pt x="242" y="943"/>
                    </a:lnTo>
                    <a:lnTo>
                      <a:pt x="256" y="973"/>
                    </a:lnTo>
                    <a:lnTo>
                      <a:pt x="269" y="974"/>
                    </a:lnTo>
                    <a:lnTo>
                      <a:pt x="286" y="957"/>
                    </a:lnTo>
                    <a:lnTo>
                      <a:pt x="286" y="925"/>
                    </a:lnTo>
                    <a:lnTo>
                      <a:pt x="310" y="964"/>
                    </a:lnTo>
                    <a:lnTo>
                      <a:pt x="330" y="976"/>
                    </a:lnTo>
                    <a:lnTo>
                      <a:pt x="344" y="968"/>
                    </a:lnTo>
                    <a:lnTo>
                      <a:pt x="345" y="942"/>
                    </a:lnTo>
                    <a:lnTo>
                      <a:pt x="333" y="906"/>
                    </a:lnTo>
                    <a:lnTo>
                      <a:pt x="332" y="897"/>
                    </a:lnTo>
                    <a:lnTo>
                      <a:pt x="339" y="909"/>
                    </a:lnTo>
                    <a:lnTo>
                      <a:pt x="357" y="974"/>
                    </a:lnTo>
                    <a:lnTo>
                      <a:pt x="372" y="985"/>
                    </a:lnTo>
                    <a:lnTo>
                      <a:pt x="399" y="979"/>
                    </a:lnTo>
                    <a:lnTo>
                      <a:pt x="407" y="953"/>
                    </a:lnTo>
                    <a:lnTo>
                      <a:pt x="398" y="935"/>
                    </a:lnTo>
                    <a:lnTo>
                      <a:pt x="384" y="913"/>
                    </a:lnTo>
                    <a:lnTo>
                      <a:pt x="394" y="922"/>
                    </a:lnTo>
                    <a:lnTo>
                      <a:pt x="412" y="925"/>
                    </a:lnTo>
                    <a:lnTo>
                      <a:pt x="413" y="932"/>
                    </a:lnTo>
                    <a:lnTo>
                      <a:pt x="413" y="949"/>
                    </a:lnTo>
                    <a:lnTo>
                      <a:pt x="419" y="961"/>
                    </a:lnTo>
                    <a:lnTo>
                      <a:pt x="440" y="965"/>
                    </a:lnTo>
                    <a:lnTo>
                      <a:pt x="456" y="958"/>
                    </a:lnTo>
                    <a:lnTo>
                      <a:pt x="466" y="961"/>
                    </a:lnTo>
                    <a:lnTo>
                      <a:pt x="474" y="974"/>
                    </a:lnTo>
                    <a:lnTo>
                      <a:pt x="475" y="989"/>
                    </a:lnTo>
                    <a:lnTo>
                      <a:pt x="469" y="1012"/>
                    </a:lnTo>
                    <a:lnTo>
                      <a:pt x="463" y="1023"/>
                    </a:lnTo>
                    <a:lnTo>
                      <a:pt x="469" y="1037"/>
                    </a:lnTo>
                    <a:lnTo>
                      <a:pt x="513" y="1013"/>
                    </a:lnTo>
                    <a:lnTo>
                      <a:pt x="541" y="1005"/>
                    </a:lnTo>
                    <a:lnTo>
                      <a:pt x="559" y="985"/>
                    </a:lnTo>
                    <a:lnTo>
                      <a:pt x="581" y="943"/>
                    </a:lnTo>
                    <a:lnTo>
                      <a:pt x="586" y="973"/>
                    </a:lnTo>
                    <a:lnTo>
                      <a:pt x="608" y="957"/>
                    </a:lnTo>
                    <a:lnTo>
                      <a:pt x="612" y="941"/>
                    </a:lnTo>
                    <a:lnTo>
                      <a:pt x="633" y="934"/>
                    </a:lnTo>
                    <a:lnTo>
                      <a:pt x="635" y="919"/>
                    </a:lnTo>
                    <a:lnTo>
                      <a:pt x="638" y="892"/>
                    </a:lnTo>
                    <a:lnTo>
                      <a:pt x="634" y="863"/>
                    </a:lnTo>
                    <a:lnTo>
                      <a:pt x="625" y="844"/>
                    </a:lnTo>
                    <a:lnTo>
                      <a:pt x="606" y="850"/>
                    </a:lnTo>
                    <a:lnTo>
                      <a:pt x="595" y="865"/>
                    </a:lnTo>
                    <a:lnTo>
                      <a:pt x="586" y="879"/>
                    </a:lnTo>
                    <a:lnTo>
                      <a:pt x="575" y="877"/>
                    </a:lnTo>
                    <a:lnTo>
                      <a:pt x="576" y="861"/>
                    </a:lnTo>
                    <a:lnTo>
                      <a:pt x="555" y="849"/>
                    </a:lnTo>
                    <a:lnTo>
                      <a:pt x="558" y="843"/>
                    </a:lnTo>
                    <a:lnTo>
                      <a:pt x="565" y="836"/>
                    </a:lnTo>
                    <a:lnTo>
                      <a:pt x="576" y="829"/>
                    </a:lnTo>
                    <a:lnTo>
                      <a:pt x="581" y="816"/>
                    </a:lnTo>
                    <a:lnTo>
                      <a:pt x="579" y="807"/>
                    </a:lnTo>
                    <a:lnTo>
                      <a:pt x="570" y="792"/>
                    </a:lnTo>
                    <a:lnTo>
                      <a:pt x="556" y="789"/>
                    </a:lnTo>
                    <a:lnTo>
                      <a:pt x="539" y="790"/>
                    </a:lnTo>
                    <a:lnTo>
                      <a:pt x="512" y="821"/>
                    </a:lnTo>
                    <a:lnTo>
                      <a:pt x="506" y="819"/>
                    </a:lnTo>
                    <a:lnTo>
                      <a:pt x="518" y="801"/>
                    </a:lnTo>
                    <a:lnTo>
                      <a:pt x="517" y="789"/>
                    </a:lnTo>
                    <a:lnTo>
                      <a:pt x="473" y="781"/>
                    </a:lnTo>
                    <a:lnTo>
                      <a:pt x="452" y="785"/>
                    </a:lnTo>
                    <a:lnTo>
                      <a:pt x="426" y="818"/>
                    </a:lnTo>
                    <a:lnTo>
                      <a:pt x="423" y="805"/>
                    </a:lnTo>
                    <a:lnTo>
                      <a:pt x="420" y="786"/>
                    </a:lnTo>
                    <a:lnTo>
                      <a:pt x="414" y="776"/>
                    </a:lnTo>
                    <a:lnTo>
                      <a:pt x="429" y="779"/>
                    </a:lnTo>
                    <a:lnTo>
                      <a:pt x="458" y="766"/>
                    </a:lnTo>
                    <a:lnTo>
                      <a:pt x="458" y="760"/>
                    </a:lnTo>
                    <a:lnTo>
                      <a:pt x="441" y="748"/>
                    </a:lnTo>
                    <a:lnTo>
                      <a:pt x="437" y="732"/>
                    </a:lnTo>
                    <a:lnTo>
                      <a:pt x="439" y="722"/>
                    </a:lnTo>
                    <a:lnTo>
                      <a:pt x="467" y="754"/>
                    </a:lnTo>
                    <a:lnTo>
                      <a:pt x="498" y="773"/>
                    </a:lnTo>
                    <a:lnTo>
                      <a:pt x="577" y="770"/>
                    </a:lnTo>
                    <a:lnTo>
                      <a:pt x="585" y="758"/>
                    </a:lnTo>
                    <a:lnTo>
                      <a:pt x="593" y="762"/>
                    </a:lnTo>
                    <a:lnTo>
                      <a:pt x="592" y="768"/>
                    </a:lnTo>
                    <a:lnTo>
                      <a:pt x="592" y="770"/>
                    </a:lnTo>
                    <a:lnTo>
                      <a:pt x="622" y="753"/>
                    </a:lnTo>
                    <a:lnTo>
                      <a:pt x="635" y="725"/>
                    </a:lnTo>
                    <a:lnTo>
                      <a:pt x="638" y="709"/>
                    </a:lnTo>
                    <a:lnTo>
                      <a:pt x="636" y="701"/>
                    </a:lnTo>
                    <a:lnTo>
                      <a:pt x="652" y="694"/>
                    </a:lnTo>
                    <a:lnTo>
                      <a:pt x="654" y="687"/>
                    </a:lnTo>
                    <a:lnTo>
                      <a:pt x="634" y="668"/>
                    </a:lnTo>
                    <a:lnTo>
                      <a:pt x="634" y="658"/>
                    </a:lnTo>
                    <a:lnTo>
                      <a:pt x="636" y="650"/>
                    </a:lnTo>
                    <a:lnTo>
                      <a:pt x="630" y="633"/>
                    </a:lnTo>
                    <a:lnTo>
                      <a:pt x="623" y="628"/>
                    </a:lnTo>
                    <a:lnTo>
                      <a:pt x="624" y="625"/>
                    </a:lnTo>
                    <a:lnTo>
                      <a:pt x="624" y="614"/>
                    </a:lnTo>
                    <a:lnTo>
                      <a:pt x="622" y="603"/>
                    </a:lnTo>
                    <a:lnTo>
                      <a:pt x="622" y="596"/>
                    </a:lnTo>
                    <a:lnTo>
                      <a:pt x="634" y="603"/>
                    </a:lnTo>
                    <a:lnTo>
                      <a:pt x="679" y="604"/>
                    </a:lnTo>
                    <a:lnTo>
                      <a:pt x="687" y="613"/>
                    </a:lnTo>
                    <a:lnTo>
                      <a:pt x="706" y="607"/>
                    </a:lnTo>
                    <a:lnTo>
                      <a:pt x="727" y="583"/>
                    </a:lnTo>
                    <a:lnTo>
                      <a:pt x="743" y="591"/>
                    </a:lnTo>
                    <a:lnTo>
                      <a:pt x="746" y="599"/>
                    </a:lnTo>
                    <a:lnTo>
                      <a:pt x="760" y="574"/>
                    </a:lnTo>
                    <a:lnTo>
                      <a:pt x="760" y="570"/>
                    </a:lnTo>
                    <a:lnTo>
                      <a:pt x="768" y="555"/>
                    </a:lnTo>
                    <a:lnTo>
                      <a:pt x="714" y="545"/>
                    </a:lnTo>
                    <a:lnTo>
                      <a:pt x="690" y="537"/>
                    </a:lnTo>
                    <a:lnTo>
                      <a:pt x="709" y="522"/>
                    </a:lnTo>
                    <a:lnTo>
                      <a:pt x="728" y="523"/>
                    </a:lnTo>
                    <a:lnTo>
                      <a:pt x="764" y="539"/>
                    </a:lnTo>
                    <a:lnTo>
                      <a:pt x="776" y="511"/>
                    </a:lnTo>
                    <a:lnTo>
                      <a:pt x="795" y="501"/>
                    </a:lnTo>
                    <a:lnTo>
                      <a:pt x="797" y="493"/>
                    </a:lnTo>
                    <a:lnTo>
                      <a:pt x="787" y="477"/>
                    </a:lnTo>
                    <a:lnTo>
                      <a:pt x="775" y="468"/>
                    </a:lnTo>
                    <a:lnTo>
                      <a:pt x="751" y="463"/>
                    </a:lnTo>
                    <a:lnTo>
                      <a:pt x="738" y="453"/>
                    </a:lnTo>
                    <a:lnTo>
                      <a:pt x="725" y="450"/>
                    </a:lnTo>
                    <a:lnTo>
                      <a:pt x="733" y="445"/>
                    </a:lnTo>
                    <a:lnTo>
                      <a:pt x="749" y="447"/>
                    </a:lnTo>
                    <a:lnTo>
                      <a:pt x="786" y="443"/>
                    </a:lnTo>
                    <a:lnTo>
                      <a:pt x="798" y="439"/>
                    </a:lnTo>
                    <a:lnTo>
                      <a:pt x="805" y="430"/>
                    </a:lnTo>
                    <a:lnTo>
                      <a:pt x="819" y="420"/>
                    </a:lnTo>
                    <a:lnTo>
                      <a:pt x="813" y="411"/>
                    </a:lnTo>
                    <a:lnTo>
                      <a:pt x="813" y="402"/>
                    </a:lnTo>
                    <a:lnTo>
                      <a:pt x="817" y="392"/>
                    </a:lnTo>
                    <a:lnTo>
                      <a:pt x="816" y="375"/>
                    </a:lnTo>
                    <a:lnTo>
                      <a:pt x="813" y="354"/>
                    </a:lnTo>
                    <a:lnTo>
                      <a:pt x="802" y="344"/>
                    </a:lnTo>
                    <a:lnTo>
                      <a:pt x="774" y="334"/>
                    </a:lnTo>
                    <a:lnTo>
                      <a:pt x="733" y="340"/>
                    </a:lnTo>
                    <a:lnTo>
                      <a:pt x="733" y="332"/>
                    </a:lnTo>
                    <a:lnTo>
                      <a:pt x="748" y="327"/>
                    </a:lnTo>
                    <a:lnTo>
                      <a:pt x="757" y="319"/>
                    </a:lnTo>
                    <a:lnTo>
                      <a:pt x="757" y="313"/>
                    </a:lnTo>
                    <a:lnTo>
                      <a:pt x="749" y="303"/>
                    </a:lnTo>
                    <a:lnTo>
                      <a:pt x="678" y="310"/>
                    </a:lnTo>
                    <a:lnTo>
                      <a:pt x="665" y="316"/>
                    </a:lnTo>
                    <a:lnTo>
                      <a:pt x="655" y="329"/>
                    </a:lnTo>
                    <a:lnTo>
                      <a:pt x="647" y="330"/>
                    </a:lnTo>
                    <a:lnTo>
                      <a:pt x="656" y="314"/>
                    </a:lnTo>
                    <a:lnTo>
                      <a:pt x="658" y="302"/>
                    </a:lnTo>
                    <a:lnTo>
                      <a:pt x="647" y="300"/>
                    </a:lnTo>
                    <a:lnTo>
                      <a:pt x="645" y="291"/>
                    </a:lnTo>
                    <a:lnTo>
                      <a:pt x="669" y="298"/>
                    </a:lnTo>
                    <a:lnTo>
                      <a:pt x="712" y="284"/>
                    </a:lnTo>
                    <a:lnTo>
                      <a:pt x="740" y="287"/>
                    </a:lnTo>
                    <a:lnTo>
                      <a:pt x="740" y="279"/>
                    </a:lnTo>
                    <a:lnTo>
                      <a:pt x="716" y="269"/>
                    </a:lnTo>
                    <a:lnTo>
                      <a:pt x="652" y="267"/>
                    </a:lnTo>
                    <a:lnTo>
                      <a:pt x="644" y="260"/>
                    </a:lnTo>
                    <a:lnTo>
                      <a:pt x="658" y="255"/>
                    </a:lnTo>
                    <a:lnTo>
                      <a:pt x="704" y="255"/>
                    </a:lnTo>
                    <a:lnTo>
                      <a:pt x="715" y="247"/>
                    </a:lnTo>
                    <a:lnTo>
                      <a:pt x="732" y="249"/>
                    </a:lnTo>
                    <a:lnTo>
                      <a:pt x="748" y="255"/>
                    </a:lnTo>
                    <a:lnTo>
                      <a:pt x="754" y="263"/>
                    </a:lnTo>
                    <a:lnTo>
                      <a:pt x="753" y="276"/>
                    </a:lnTo>
                    <a:lnTo>
                      <a:pt x="758" y="289"/>
                    </a:lnTo>
                    <a:lnTo>
                      <a:pt x="769" y="295"/>
                    </a:lnTo>
                    <a:lnTo>
                      <a:pt x="819" y="302"/>
                    </a:lnTo>
                    <a:lnTo>
                      <a:pt x="827" y="298"/>
                    </a:lnTo>
                    <a:lnTo>
                      <a:pt x="829" y="287"/>
                    </a:lnTo>
                    <a:lnTo>
                      <a:pt x="828" y="274"/>
                    </a:lnTo>
                    <a:lnTo>
                      <a:pt x="814" y="257"/>
                    </a:lnTo>
                    <a:lnTo>
                      <a:pt x="825" y="240"/>
                    </a:lnTo>
                    <a:lnTo>
                      <a:pt x="818" y="232"/>
                    </a:lnTo>
                    <a:lnTo>
                      <a:pt x="752" y="236"/>
                    </a:lnTo>
                    <a:lnTo>
                      <a:pt x="746" y="228"/>
                    </a:lnTo>
                    <a:lnTo>
                      <a:pt x="687" y="236"/>
                    </a:lnTo>
                    <a:lnTo>
                      <a:pt x="661" y="243"/>
                    </a:lnTo>
                    <a:lnTo>
                      <a:pt x="671" y="236"/>
                    </a:lnTo>
                    <a:lnTo>
                      <a:pt x="672" y="228"/>
                    </a:lnTo>
                    <a:lnTo>
                      <a:pt x="650" y="222"/>
                    </a:lnTo>
                    <a:lnTo>
                      <a:pt x="641" y="214"/>
                    </a:lnTo>
                    <a:lnTo>
                      <a:pt x="657" y="209"/>
                    </a:lnTo>
                    <a:lnTo>
                      <a:pt x="683" y="212"/>
                    </a:lnTo>
                    <a:lnTo>
                      <a:pt x="677" y="187"/>
                    </a:lnTo>
                    <a:lnTo>
                      <a:pt x="672" y="181"/>
                    </a:lnTo>
                    <a:lnTo>
                      <a:pt x="679" y="178"/>
                    </a:lnTo>
                    <a:lnTo>
                      <a:pt x="684" y="184"/>
                    </a:lnTo>
                    <a:lnTo>
                      <a:pt x="689" y="198"/>
                    </a:lnTo>
                    <a:lnTo>
                      <a:pt x="698" y="204"/>
                    </a:lnTo>
                    <a:lnTo>
                      <a:pt x="746" y="209"/>
                    </a:lnTo>
                    <a:lnTo>
                      <a:pt x="749" y="200"/>
                    </a:lnTo>
                    <a:lnTo>
                      <a:pt x="740" y="188"/>
                    </a:lnTo>
                    <a:lnTo>
                      <a:pt x="737" y="181"/>
                    </a:lnTo>
                    <a:lnTo>
                      <a:pt x="687" y="171"/>
                    </a:lnTo>
                    <a:lnTo>
                      <a:pt x="679" y="158"/>
                    </a:lnTo>
                    <a:lnTo>
                      <a:pt x="687" y="156"/>
                    </a:lnTo>
                    <a:lnTo>
                      <a:pt x="722" y="162"/>
                    </a:lnTo>
                    <a:lnTo>
                      <a:pt x="764" y="189"/>
                    </a:lnTo>
                    <a:lnTo>
                      <a:pt x="794" y="194"/>
                    </a:lnTo>
                    <a:lnTo>
                      <a:pt x="801" y="185"/>
                    </a:lnTo>
                    <a:lnTo>
                      <a:pt x="797" y="170"/>
                    </a:lnTo>
                    <a:lnTo>
                      <a:pt x="810" y="176"/>
                    </a:lnTo>
                    <a:lnTo>
                      <a:pt x="838" y="178"/>
                    </a:lnTo>
                    <a:lnTo>
                      <a:pt x="846" y="165"/>
                    </a:lnTo>
                    <a:lnTo>
                      <a:pt x="845" y="155"/>
                    </a:lnTo>
                    <a:lnTo>
                      <a:pt x="850" y="157"/>
                    </a:lnTo>
                    <a:lnTo>
                      <a:pt x="855" y="146"/>
                    </a:lnTo>
                    <a:lnTo>
                      <a:pt x="861" y="160"/>
                    </a:lnTo>
                    <a:lnTo>
                      <a:pt x="876" y="156"/>
                    </a:lnTo>
                    <a:lnTo>
                      <a:pt x="881" y="140"/>
                    </a:lnTo>
                    <a:lnTo>
                      <a:pt x="880" y="125"/>
                    </a:lnTo>
                    <a:lnTo>
                      <a:pt x="873" y="106"/>
                    </a:lnTo>
                    <a:lnTo>
                      <a:pt x="871" y="91"/>
                    </a:lnTo>
                    <a:lnTo>
                      <a:pt x="813" y="80"/>
                    </a:lnTo>
                    <a:lnTo>
                      <a:pt x="817" y="66"/>
                    </a:lnTo>
                    <a:lnTo>
                      <a:pt x="834" y="61"/>
                    </a:lnTo>
                    <a:lnTo>
                      <a:pt x="856" y="74"/>
                    </a:lnTo>
                    <a:lnTo>
                      <a:pt x="884" y="79"/>
                    </a:lnTo>
                    <a:lnTo>
                      <a:pt x="882" y="91"/>
                    </a:lnTo>
                    <a:lnTo>
                      <a:pt x="884" y="103"/>
                    </a:lnTo>
                    <a:lnTo>
                      <a:pt x="899" y="112"/>
                    </a:lnTo>
                    <a:lnTo>
                      <a:pt x="914" y="111"/>
                    </a:lnTo>
                    <a:lnTo>
                      <a:pt x="914" y="115"/>
                    </a:lnTo>
                    <a:lnTo>
                      <a:pt x="937" y="108"/>
                    </a:lnTo>
                    <a:lnTo>
                      <a:pt x="961" y="109"/>
                    </a:lnTo>
                    <a:lnTo>
                      <a:pt x="969" y="101"/>
                    </a:lnTo>
                    <a:lnTo>
                      <a:pt x="982" y="98"/>
                    </a:lnTo>
                    <a:lnTo>
                      <a:pt x="1004" y="59"/>
                    </a:lnTo>
                    <a:lnTo>
                      <a:pt x="995" y="54"/>
                    </a:lnTo>
                    <a:lnTo>
                      <a:pt x="978" y="58"/>
                    </a:lnTo>
                    <a:lnTo>
                      <a:pt x="980" y="44"/>
                    </a:lnTo>
                    <a:lnTo>
                      <a:pt x="990" y="29"/>
                    </a:lnTo>
                    <a:lnTo>
                      <a:pt x="1011" y="21"/>
                    </a:lnTo>
                    <a:lnTo>
                      <a:pt x="1015" y="12"/>
                    </a:lnTo>
                    <a:lnTo>
                      <a:pt x="1028" y="0"/>
                    </a:lnTo>
                    <a:lnTo>
                      <a:pt x="393" y="0"/>
                    </a:lnTo>
                    <a:lnTo>
                      <a:pt x="394" y="1"/>
                    </a:lnTo>
                    <a:lnTo>
                      <a:pt x="440" y="28"/>
                    </a:lnTo>
                    <a:lnTo>
                      <a:pt x="439" y="33"/>
                    </a:lnTo>
                    <a:lnTo>
                      <a:pt x="426" y="41"/>
                    </a:lnTo>
                    <a:lnTo>
                      <a:pt x="430" y="48"/>
                    </a:lnTo>
                    <a:lnTo>
                      <a:pt x="432" y="72"/>
                    </a:lnTo>
                    <a:lnTo>
                      <a:pt x="432" y="87"/>
                    </a:lnTo>
                    <a:lnTo>
                      <a:pt x="437" y="87"/>
                    </a:lnTo>
                    <a:lnTo>
                      <a:pt x="437" y="92"/>
                    </a:lnTo>
                    <a:lnTo>
                      <a:pt x="441" y="102"/>
                    </a:lnTo>
                    <a:lnTo>
                      <a:pt x="462" y="108"/>
                    </a:lnTo>
                    <a:lnTo>
                      <a:pt x="479" y="123"/>
                    </a:lnTo>
                    <a:lnTo>
                      <a:pt x="515" y="107"/>
                    </a:lnTo>
                    <a:lnTo>
                      <a:pt x="526" y="107"/>
                    </a:lnTo>
                    <a:lnTo>
                      <a:pt x="527" y="113"/>
                    </a:lnTo>
                    <a:lnTo>
                      <a:pt x="525" y="120"/>
                    </a:lnTo>
                    <a:lnTo>
                      <a:pt x="513" y="120"/>
                    </a:lnTo>
                    <a:lnTo>
                      <a:pt x="482" y="136"/>
                    </a:lnTo>
                    <a:lnTo>
                      <a:pt x="478" y="142"/>
                    </a:lnTo>
                    <a:lnTo>
                      <a:pt x="478" y="149"/>
                    </a:lnTo>
                    <a:lnTo>
                      <a:pt x="480" y="154"/>
                    </a:lnTo>
                    <a:lnTo>
                      <a:pt x="479" y="155"/>
                    </a:lnTo>
                    <a:lnTo>
                      <a:pt x="445" y="130"/>
                    </a:lnTo>
                    <a:lnTo>
                      <a:pt x="432" y="129"/>
                    </a:lnTo>
                    <a:lnTo>
                      <a:pt x="423" y="139"/>
                    </a:lnTo>
                    <a:lnTo>
                      <a:pt x="421" y="111"/>
                    </a:lnTo>
                    <a:lnTo>
                      <a:pt x="415" y="111"/>
                    </a:lnTo>
                    <a:lnTo>
                      <a:pt x="412" y="102"/>
                    </a:lnTo>
                    <a:lnTo>
                      <a:pt x="410" y="87"/>
                    </a:lnTo>
                    <a:lnTo>
                      <a:pt x="405" y="82"/>
                    </a:lnTo>
                    <a:lnTo>
                      <a:pt x="405" y="68"/>
                    </a:lnTo>
                    <a:lnTo>
                      <a:pt x="357" y="0"/>
                    </a:lnTo>
                    <a:lnTo>
                      <a:pt x="183" y="0"/>
                    </a:lnTo>
                    <a:lnTo>
                      <a:pt x="220" y="14"/>
                    </a:lnTo>
                    <a:lnTo>
                      <a:pt x="231" y="2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5" name="任意多边形: 形状 274"/>
              <p:cNvSpPr>
                <a:spLocks noChangeAspect="1"/>
              </p:cNvSpPr>
              <p:nvPr/>
            </p:nvSpPr>
            <p:spPr bwMode="gray">
              <a:xfrm>
                <a:off x="1564" y="1153"/>
                <a:ext cx="6" cy="6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0" y="21"/>
                  </a:cxn>
                  <a:cxn ang="0">
                    <a:pos x="30" y="30"/>
                  </a:cxn>
                  <a:cxn ang="0">
                    <a:pos x="3" y="0"/>
                  </a:cxn>
                  <a:cxn ang="0">
                    <a:pos x="0" y="16"/>
                  </a:cxn>
                </a:cxnLst>
                <a:rect l="0" t="0" r="r" b="b"/>
                <a:pathLst>
                  <a:path w="30" h="30">
                    <a:moveTo>
                      <a:pt x="0" y="16"/>
                    </a:moveTo>
                    <a:lnTo>
                      <a:pt x="0" y="21"/>
                    </a:lnTo>
                    <a:lnTo>
                      <a:pt x="30" y="30"/>
                    </a:lnTo>
                    <a:lnTo>
                      <a:pt x="3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6" name="任意多边形: 形状 275"/>
              <p:cNvSpPr>
                <a:spLocks noChangeAspect="1"/>
              </p:cNvSpPr>
              <p:nvPr/>
            </p:nvSpPr>
            <p:spPr bwMode="gray">
              <a:xfrm>
                <a:off x="1564" y="1147"/>
                <a:ext cx="1" cy="6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" y="31"/>
                  </a:cxn>
                  <a:cxn ang="0">
                    <a:pos x="7" y="27"/>
                  </a:cxn>
                  <a:cxn ang="0">
                    <a:pos x="5" y="11"/>
                  </a:cxn>
                </a:cxnLst>
                <a:rect l="0" t="0" r="r" b="b"/>
                <a:pathLst>
                  <a:path w="7" h="31">
                    <a:moveTo>
                      <a:pt x="5" y="11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" y="31"/>
                    </a:lnTo>
                    <a:lnTo>
                      <a:pt x="7" y="27"/>
                    </a:lnTo>
                    <a:lnTo>
                      <a:pt x="5" y="1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7" name="任意多边形: 形状 276"/>
              <p:cNvSpPr>
                <a:spLocks noChangeAspect="1"/>
              </p:cNvSpPr>
              <p:nvPr/>
            </p:nvSpPr>
            <p:spPr bwMode="gray">
              <a:xfrm>
                <a:off x="1031" y="1408"/>
                <a:ext cx="17" cy="23"/>
              </a:xfrm>
              <a:custGeom>
                <a:avLst/>
                <a:gdLst/>
                <a:ahLst/>
                <a:cxnLst>
                  <a:cxn ang="0">
                    <a:pos x="16" y="58"/>
                  </a:cxn>
                  <a:cxn ang="0">
                    <a:pos x="22" y="61"/>
                  </a:cxn>
                  <a:cxn ang="0">
                    <a:pos x="25" y="56"/>
                  </a:cxn>
                  <a:cxn ang="0">
                    <a:pos x="19" y="46"/>
                  </a:cxn>
                  <a:cxn ang="0">
                    <a:pos x="24" y="46"/>
                  </a:cxn>
                  <a:cxn ang="0">
                    <a:pos x="30" y="52"/>
                  </a:cxn>
                  <a:cxn ang="0">
                    <a:pos x="35" y="47"/>
                  </a:cxn>
                  <a:cxn ang="0">
                    <a:pos x="38" y="52"/>
                  </a:cxn>
                  <a:cxn ang="0">
                    <a:pos x="46" y="46"/>
                  </a:cxn>
                  <a:cxn ang="0">
                    <a:pos x="47" y="37"/>
                  </a:cxn>
                  <a:cxn ang="0">
                    <a:pos x="43" y="41"/>
                  </a:cxn>
                  <a:cxn ang="0">
                    <a:pos x="38" y="37"/>
                  </a:cxn>
                  <a:cxn ang="0">
                    <a:pos x="43" y="32"/>
                  </a:cxn>
                  <a:cxn ang="0">
                    <a:pos x="48" y="19"/>
                  </a:cxn>
                  <a:cxn ang="0">
                    <a:pos x="44" y="11"/>
                  </a:cxn>
                  <a:cxn ang="0">
                    <a:pos x="43" y="3"/>
                  </a:cxn>
                  <a:cxn ang="0">
                    <a:pos x="47" y="0"/>
                  </a:cxn>
                  <a:cxn ang="0">
                    <a:pos x="47" y="10"/>
                  </a:cxn>
                  <a:cxn ang="0">
                    <a:pos x="58" y="18"/>
                  </a:cxn>
                  <a:cxn ang="0">
                    <a:pos x="57" y="26"/>
                  </a:cxn>
                  <a:cxn ang="0">
                    <a:pos x="60" y="32"/>
                  </a:cxn>
                  <a:cxn ang="0">
                    <a:pos x="67" y="35"/>
                  </a:cxn>
                  <a:cxn ang="0">
                    <a:pos x="76" y="24"/>
                  </a:cxn>
                  <a:cxn ang="0">
                    <a:pos x="81" y="30"/>
                  </a:cxn>
                  <a:cxn ang="0">
                    <a:pos x="81" y="41"/>
                  </a:cxn>
                  <a:cxn ang="0">
                    <a:pos x="79" y="50"/>
                  </a:cxn>
                  <a:cxn ang="0">
                    <a:pos x="70" y="58"/>
                  </a:cxn>
                  <a:cxn ang="0">
                    <a:pos x="49" y="94"/>
                  </a:cxn>
                  <a:cxn ang="0">
                    <a:pos x="35" y="110"/>
                  </a:cxn>
                  <a:cxn ang="0">
                    <a:pos x="24" y="106"/>
                  </a:cxn>
                  <a:cxn ang="0">
                    <a:pos x="22" y="110"/>
                  </a:cxn>
                  <a:cxn ang="0">
                    <a:pos x="22" y="113"/>
                  </a:cxn>
                  <a:cxn ang="0">
                    <a:pos x="16" y="106"/>
                  </a:cxn>
                  <a:cxn ang="0">
                    <a:pos x="17" y="101"/>
                  </a:cxn>
                  <a:cxn ang="0">
                    <a:pos x="27" y="104"/>
                  </a:cxn>
                  <a:cxn ang="0">
                    <a:pos x="33" y="96"/>
                  </a:cxn>
                  <a:cxn ang="0">
                    <a:pos x="38" y="85"/>
                  </a:cxn>
                  <a:cxn ang="0">
                    <a:pos x="26" y="96"/>
                  </a:cxn>
                  <a:cxn ang="0">
                    <a:pos x="12" y="86"/>
                  </a:cxn>
                  <a:cxn ang="0">
                    <a:pos x="8" y="73"/>
                  </a:cxn>
                  <a:cxn ang="0">
                    <a:pos x="6" y="61"/>
                  </a:cxn>
                  <a:cxn ang="0">
                    <a:pos x="1" y="57"/>
                  </a:cxn>
                  <a:cxn ang="0">
                    <a:pos x="0" y="52"/>
                  </a:cxn>
                  <a:cxn ang="0">
                    <a:pos x="3" y="46"/>
                  </a:cxn>
                  <a:cxn ang="0">
                    <a:pos x="6" y="46"/>
                  </a:cxn>
                  <a:cxn ang="0">
                    <a:pos x="16" y="58"/>
                  </a:cxn>
                </a:cxnLst>
                <a:rect l="0" t="0" r="r" b="b"/>
                <a:pathLst>
                  <a:path w="81" h="113">
                    <a:moveTo>
                      <a:pt x="16" y="58"/>
                    </a:moveTo>
                    <a:lnTo>
                      <a:pt x="22" y="61"/>
                    </a:lnTo>
                    <a:lnTo>
                      <a:pt x="25" y="56"/>
                    </a:lnTo>
                    <a:lnTo>
                      <a:pt x="19" y="46"/>
                    </a:lnTo>
                    <a:lnTo>
                      <a:pt x="24" y="46"/>
                    </a:lnTo>
                    <a:lnTo>
                      <a:pt x="30" y="52"/>
                    </a:lnTo>
                    <a:lnTo>
                      <a:pt x="35" y="47"/>
                    </a:lnTo>
                    <a:lnTo>
                      <a:pt x="38" y="52"/>
                    </a:lnTo>
                    <a:lnTo>
                      <a:pt x="46" y="46"/>
                    </a:lnTo>
                    <a:lnTo>
                      <a:pt x="47" y="37"/>
                    </a:lnTo>
                    <a:lnTo>
                      <a:pt x="43" y="41"/>
                    </a:lnTo>
                    <a:lnTo>
                      <a:pt x="38" y="37"/>
                    </a:lnTo>
                    <a:lnTo>
                      <a:pt x="43" y="32"/>
                    </a:lnTo>
                    <a:lnTo>
                      <a:pt x="48" y="19"/>
                    </a:lnTo>
                    <a:lnTo>
                      <a:pt x="44" y="11"/>
                    </a:lnTo>
                    <a:lnTo>
                      <a:pt x="43" y="3"/>
                    </a:lnTo>
                    <a:lnTo>
                      <a:pt x="47" y="0"/>
                    </a:lnTo>
                    <a:lnTo>
                      <a:pt x="47" y="10"/>
                    </a:lnTo>
                    <a:lnTo>
                      <a:pt x="58" y="18"/>
                    </a:lnTo>
                    <a:lnTo>
                      <a:pt x="57" y="26"/>
                    </a:lnTo>
                    <a:lnTo>
                      <a:pt x="60" y="32"/>
                    </a:lnTo>
                    <a:lnTo>
                      <a:pt x="67" y="35"/>
                    </a:lnTo>
                    <a:lnTo>
                      <a:pt x="76" y="24"/>
                    </a:lnTo>
                    <a:lnTo>
                      <a:pt x="81" y="30"/>
                    </a:lnTo>
                    <a:lnTo>
                      <a:pt x="81" y="41"/>
                    </a:lnTo>
                    <a:lnTo>
                      <a:pt x="79" y="50"/>
                    </a:lnTo>
                    <a:lnTo>
                      <a:pt x="70" y="58"/>
                    </a:lnTo>
                    <a:lnTo>
                      <a:pt x="49" y="94"/>
                    </a:lnTo>
                    <a:lnTo>
                      <a:pt x="35" y="110"/>
                    </a:lnTo>
                    <a:lnTo>
                      <a:pt x="24" y="106"/>
                    </a:lnTo>
                    <a:lnTo>
                      <a:pt x="22" y="110"/>
                    </a:lnTo>
                    <a:lnTo>
                      <a:pt x="22" y="113"/>
                    </a:lnTo>
                    <a:lnTo>
                      <a:pt x="16" y="106"/>
                    </a:lnTo>
                    <a:lnTo>
                      <a:pt x="17" y="101"/>
                    </a:lnTo>
                    <a:lnTo>
                      <a:pt x="27" y="104"/>
                    </a:lnTo>
                    <a:lnTo>
                      <a:pt x="33" y="96"/>
                    </a:lnTo>
                    <a:lnTo>
                      <a:pt x="38" y="85"/>
                    </a:lnTo>
                    <a:lnTo>
                      <a:pt x="26" y="96"/>
                    </a:lnTo>
                    <a:lnTo>
                      <a:pt x="12" y="86"/>
                    </a:lnTo>
                    <a:lnTo>
                      <a:pt x="8" y="73"/>
                    </a:lnTo>
                    <a:lnTo>
                      <a:pt x="6" y="61"/>
                    </a:lnTo>
                    <a:lnTo>
                      <a:pt x="1" y="57"/>
                    </a:lnTo>
                    <a:lnTo>
                      <a:pt x="0" y="52"/>
                    </a:lnTo>
                    <a:lnTo>
                      <a:pt x="3" y="46"/>
                    </a:lnTo>
                    <a:lnTo>
                      <a:pt x="6" y="46"/>
                    </a:lnTo>
                    <a:lnTo>
                      <a:pt x="16" y="5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8" name="任意多边形: 形状 277"/>
              <p:cNvSpPr>
                <a:spLocks noChangeAspect="1"/>
              </p:cNvSpPr>
              <p:nvPr/>
            </p:nvSpPr>
            <p:spPr bwMode="gray">
              <a:xfrm>
                <a:off x="1024" y="1423"/>
                <a:ext cx="11" cy="11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1" y="4"/>
                  </a:cxn>
                  <a:cxn ang="0">
                    <a:pos x="0" y="8"/>
                  </a:cxn>
                  <a:cxn ang="0">
                    <a:pos x="1" y="22"/>
                  </a:cxn>
                  <a:cxn ang="0">
                    <a:pos x="9" y="28"/>
                  </a:cxn>
                  <a:cxn ang="0">
                    <a:pos x="12" y="38"/>
                  </a:cxn>
                  <a:cxn ang="0">
                    <a:pos x="23" y="39"/>
                  </a:cxn>
                  <a:cxn ang="0">
                    <a:pos x="32" y="49"/>
                  </a:cxn>
                  <a:cxn ang="0">
                    <a:pos x="41" y="50"/>
                  </a:cxn>
                  <a:cxn ang="0">
                    <a:pos x="44" y="55"/>
                  </a:cxn>
                  <a:cxn ang="0">
                    <a:pos x="47" y="58"/>
                  </a:cxn>
                  <a:cxn ang="0">
                    <a:pos x="52" y="56"/>
                  </a:cxn>
                  <a:cxn ang="0">
                    <a:pos x="54" y="50"/>
                  </a:cxn>
                  <a:cxn ang="0">
                    <a:pos x="45" y="39"/>
                  </a:cxn>
                  <a:cxn ang="0">
                    <a:pos x="30" y="28"/>
                  </a:cxn>
                  <a:cxn ang="0">
                    <a:pos x="33" y="22"/>
                  </a:cxn>
                  <a:cxn ang="0">
                    <a:pos x="19" y="15"/>
                  </a:cxn>
                  <a:cxn ang="0">
                    <a:pos x="14" y="4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2" y="4"/>
                  </a:cxn>
                </a:cxnLst>
                <a:rect l="0" t="0" r="r" b="b"/>
                <a:pathLst>
                  <a:path w="54" h="58">
                    <a:moveTo>
                      <a:pt x="2" y="4"/>
                    </a:moveTo>
                    <a:lnTo>
                      <a:pt x="1" y="4"/>
                    </a:lnTo>
                    <a:lnTo>
                      <a:pt x="0" y="8"/>
                    </a:lnTo>
                    <a:lnTo>
                      <a:pt x="1" y="22"/>
                    </a:lnTo>
                    <a:lnTo>
                      <a:pt x="9" y="28"/>
                    </a:lnTo>
                    <a:lnTo>
                      <a:pt x="12" y="38"/>
                    </a:lnTo>
                    <a:lnTo>
                      <a:pt x="23" y="39"/>
                    </a:lnTo>
                    <a:lnTo>
                      <a:pt x="32" y="49"/>
                    </a:lnTo>
                    <a:lnTo>
                      <a:pt x="41" y="50"/>
                    </a:lnTo>
                    <a:lnTo>
                      <a:pt x="44" y="55"/>
                    </a:lnTo>
                    <a:lnTo>
                      <a:pt x="47" y="58"/>
                    </a:lnTo>
                    <a:lnTo>
                      <a:pt x="52" y="56"/>
                    </a:lnTo>
                    <a:lnTo>
                      <a:pt x="54" y="50"/>
                    </a:lnTo>
                    <a:lnTo>
                      <a:pt x="45" y="39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19" y="15"/>
                    </a:lnTo>
                    <a:lnTo>
                      <a:pt x="14" y="4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06" name="任意多边形: 形状 105"/>
            <p:cNvSpPr>
              <a:spLocks noChangeAspect="1"/>
            </p:cNvSpPr>
            <p:nvPr/>
          </p:nvSpPr>
          <p:spPr bwMode="gray">
            <a:xfrm rot="21085610">
              <a:off x="4534484" y="3904738"/>
              <a:ext cx="12721" cy="6985"/>
            </a:xfrm>
            <a:custGeom>
              <a:avLst/>
              <a:gdLst/>
              <a:ahLst/>
              <a:cxnLst>
                <a:cxn ang="0">
                  <a:pos x="291" y="10"/>
                </a:cxn>
                <a:cxn ang="0">
                  <a:pos x="281" y="6"/>
                </a:cxn>
                <a:cxn ang="0">
                  <a:pos x="289" y="25"/>
                </a:cxn>
                <a:cxn ang="0">
                  <a:pos x="298" y="25"/>
                </a:cxn>
                <a:cxn ang="0">
                  <a:pos x="326" y="50"/>
                </a:cxn>
                <a:cxn ang="0">
                  <a:pos x="336" y="96"/>
                </a:cxn>
                <a:cxn ang="0">
                  <a:pos x="312" y="69"/>
                </a:cxn>
                <a:cxn ang="0">
                  <a:pos x="274" y="50"/>
                </a:cxn>
                <a:cxn ang="0">
                  <a:pos x="230" y="52"/>
                </a:cxn>
                <a:cxn ang="0">
                  <a:pos x="98" y="96"/>
                </a:cxn>
                <a:cxn ang="0">
                  <a:pos x="21" y="93"/>
                </a:cxn>
                <a:cxn ang="0">
                  <a:pos x="0" y="52"/>
                </a:cxn>
                <a:cxn ang="0">
                  <a:pos x="87" y="45"/>
                </a:cxn>
                <a:cxn ang="0">
                  <a:pos x="208" y="0"/>
                </a:cxn>
                <a:cxn ang="0">
                  <a:pos x="257" y="0"/>
                </a:cxn>
                <a:cxn ang="0">
                  <a:pos x="291" y="10"/>
                </a:cxn>
              </a:cxnLst>
              <a:rect l="0" t="0" r="r" b="b"/>
              <a:pathLst>
                <a:path w="336" h="96">
                  <a:moveTo>
                    <a:pt x="291" y="10"/>
                  </a:moveTo>
                  <a:lnTo>
                    <a:pt x="281" y="6"/>
                  </a:lnTo>
                  <a:lnTo>
                    <a:pt x="289" y="25"/>
                  </a:lnTo>
                  <a:lnTo>
                    <a:pt x="298" y="25"/>
                  </a:lnTo>
                  <a:lnTo>
                    <a:pt x="326" y="50"/>
                  </a:lnTo>
                  <a:lnTo>
                    <a:pt x="336" y="96"/>
                  </a:lnTo>
                  <a:lnTo>
                    <a:pt x="312" y="69"/>
                  </a:lnTo>
                  <a:lnTo>
                    <a:pt x="274" y="50"/>
                  </a:lnTo>
                  <a:lnTo>
                    <a:pt x="230" y="52"/>
                  </a:lnTo>
                  <a:lnTo>
                    <a:pt x="98" y="96"/>
                  </a:lnTo>
                  <a:lnTo>
                    <a:pt x="21" y="93"/>
                  </a:lnTo>
                  <a:lnTo>
                    <a:pt x="0" y="52"/>
                  </a:lnTo>
                  <a:lnTo>
                    <a:pt x="87" y="45"/>
                  </a:lnTo>
                  <a:lnTo>
                    <a:pt x="208" y="0"/>
                  </a:lnTo>
                  <a:lnTo>
                    <a:pt x="257" y="0"/>
                  </a:lnTo>
                  <a:lnTo>
                    <a:pt x="291" y="1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7" name="任意多边形: 形状 106"/>
            <p:cNvSpPr>
              <a:spLocks noChangeAspect="1"/>
            </p:cNvSpPr>
            <p:nvPr/>
          </p:nvSpPr>
          <p:spPr bwMode="gray">
            <a:xfrm rot="21085610">
              <a:off x="4555155" y="3906484"/>
              <a:ext cx="1591" cy="17461"/>
            </a:xfrm>
            <a:custGeom>
              <a:avLst/>
              <a:gdLst/>
              <a:ahLst/>
              <a:cxnLst>
                <a:cxn ang="0">
                  <a:pos x="76" y="83"/>
                </a:cxn>
                <a:cxn ang="0">
                  <a:pos x="86" y="6"/>
                </a:cxn>
                <a:cxn ang="0">
                  <a:pos x="86" y="62"/>
                </a:cxn>
                <a:cxn ang="0">
                  <a:pos x="53" y="146"/>
                </a:cxn>
                <a:cxn ang="0">
                  <a:pos x="39" y="232"/>
                </a:cxn>
                <a:cxn ang="0">
                  <a:pos x="0" y="173"/>
                </a:cxn>
                <a:cxn ang="0">
                  <a:pos x="14" y="159"/>
                </a:cxn>
                <a:cxn ang="0">
                  <a:pos x="21" y="135"/>
                </a:cxn>
                <a:cxn ang="0">
                  <a:pos x="18" y="95"/>
                </a:cxn>
                <a:cxn ang="0">
                  <a:pos x="42" y="6"/>
                </a:cxn>
                <a:cxn ang="0">
                  <a:pos x="53" y="0"/>
                </a:cxn>
                <a:cxn ang="0">
                  <a:pos x="72" y="41"/>
                </a:cxn>
                <a:cxn ang="0">
                  <a:pos x="76" y="83"/>
                </a:cxn>
              </a:cxnLst>
              <a:rect l="0" t="0" r="r" b="b"/>
              <a:pathLst>
                <a:path w="86" h="232">
                  <a:moveTo>
                    <a:pt x="76" y="83"/>
                  </a:moveTo>
                  <a:lnTo>
                    <a:pt x="86" y="6"/>
                  </a:lnTo>
                  <a:lnTo>
                    <a:pt x="86" y="62"/>
                  </a:lnTo>
                  <a:lnTo>
                    <a:pt x="53" y="146"/>
                  </a:lnTo>
                  <a:lnTo>
                    <a:pt x="39" y="232"/>
                  </a:lnTo>
                  <a:lnTo>
                    <a:pt x="0" y="173"/>
                  </a:lnTo>
                  <a:lnTo>
                    <a:pt x="14" y="159"/>
                  </a:lnTo>
                  <a:lnTo>
                    <a:pt x="21" y="135"/>
                  </a:lnTo>
                  <a:lnTo>
                    <a:pt x="18" y="95"/>
                  </a:lnTo>
                  <a:lnTo>
                    <a:pt x="42" y="6"/>
                  </a:lnTo>
                  <a:lnTo>
                    <a:pt x="53" y="0"/>
                  </a:lnTo>
                  <a:lnTo>
                    <a:pt x="72" y="41"/>
                  </a:lnTo>
                  <a:lnTo>
                    <a:pt x="76" y="8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8" name="任意多边形: 形状 107"/>
            <p:cNvSpPr>
              <a:spLocks noChangeAspect="1"/>
            </p:cNvSpPr>
            <p:nvPr/>
          </p:nvSpPr>
          <p:spPr bwMode="gray">
            <a:xfrm rot="21085610">
              <a:off x="4555155" y="3946645"/>
              <a:ext cx="3180" cy="1747"/>
            </a:xfrm>
            <a:custGeom>
              <a:avLst/>
              <a:gdLst/>
              <a:ahLst/>
              <a:cxnLst>
                <a:cxn ang="0">
                  <a:pos x="55" y="25"/>
                </a:cxn>
                <a:cxn ang="0">
                  <a:pos x="73" y="7"/>
                </a:cxn>
                <a:cxn ang="0">
                  <a:pos x="73" y="0"/>
                </a:cxn>
                <a:cxn ang="0">
                  <a:pos x="48" y="0"/>
                </a:cxn>
                <a:cxn ang="0">
                  <a:pos x="8" y="4"/>
                </a:cxn>
                <a:cxn ang="0">
                  <a:pos x="0" y="28"/>
                </a:cxn>
                <a:cxn ang="0">
                  <a:pos x="55" y="25"/>
                </a:cxn>
              </a:cxnLst>
              <a:rect l="0" t="0" r="r" b="b"/>
              <a:pathLst>
                <a:path w="73" h="28">
                  <a:moveTo>
                    <a:pt x="55" y="25"/>
                  </a:moveTo>
                  <a:lnTo>
                    <a:pt x="73" y="7"/>
                  </a:lnTo>
                  <a:lnTo>
                    <a:pt x="73" y="0"/>
                  </a:lnTo>
                  <a:lnTo>
                    <a:pt x="48" y="0"/>
                  </a:lnTo>
                  <a:lnTo>
                    <a:pt x="8" y="4"/>
                  </a:lnTo>
                  <a:lnTo>
                    <a:pt x="0" y="28"/>
                  </a:lnTo>
                  <a:lnTo>
                    <a:pt x="55" y="2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9" name="任意多边形: 形状 108"/>
            <p:cNvSpPr>
              <a:spLocks noChangeAspect="1"/>
            </p:cNvSpPr>
            <p:nvPr/>
          </p:nvSpPr>
          <p:spPr bwMode="gray">
            <a:xfrm rot="21085610">
              <a:off x="4547205" y="3944899"/>
              <a:ext cx="6361" cy="20954"/>
            </a:xfrm>
            <a:custGeom>
              <a:avLst/>
              <a:gdLst/>
              <a:ahLst/>
              <a:cxnLst>
                <a:cxn ang="0">
                  <a:pos x="93" y="46"/>
                </a:cxn>
                <a:cxn ang="0">
                  <a:pos x="107" y="50"/>
                </a:cxn>
                <a:cxn ang="0">
                  <a:pos x="114" y="81"/>
                </a:cxn>
                <a:cxn ang="0">
                  <a:pos x="175" y="163"/>
                </a:cxn>
                <a:cxn ang="0">
                  <a:pos x="175" y="244"/>
                </a:cxn>
                <a:cxn ang="0">
                  <a:pos x="168" y="268"/>
                </a:cxn>
                <a:cxn ang="0">
                  <a:pos x="141" y="288"/>
                </a:cxn>
                <a:cxn ang="0">
                  <a:pos x="101" y="291"/>
                </a:cxn>
                <a:cxn ang="0">
                  <a:pos x="59" y="244"/>
                </a:cxn>
                <a:cxn ang="0">
                  <a:pos x="10" y="212"/>
                </a:cxn>
                <a:cxn ang="0">
                  <a:pos x="0" y="167"/>
                </a:cxn>
                <a:cxn ang="0">
                  <a:pos x="28" y="84"/>
                </a:cxn>
                <a:cxn ang="0">
                  <a:pos x="35" y="39"/>
                </a:cxn>
                <a:cxn ang="0">
                  <a:pos x="30" y="8"/>
                </a:cxn>
                <a:cxn ang="0">
                  <a:pos x="79" y="0"/>
                </a:cxn>
                <a:cxn ang="0">
                  <a:pos x="93" y="46"/>
                </a:cxn>
              </a:cxnLst>
              <a:rect l="0" t="0" r="r" b="b"/>
              <a:pathLst>
                <a:path w="175" h="291">
                  <a:moveTo>
                    <a:pt x="93" y="46"/>
                  </a:moveTo>
                  <a:lnTo>
                    <a:pt x="107" y="50"/>
                  </a:lnTo>
                  <a:lnTo>
                    <a:pt x="114" y="81"/>
                  </a:lnTo>
                  <a:lnTo>
                    <a:pt x="175" y="163"/>
                  </a:lnTo>
                  <a:lnTo>
                    <a:pt x="175" y="244"/>
                  </a:lnTo>
                  <a:lnTo>
                    <a:pt x="168" y="268"/>
                  </a:lnTo>
                  <a:lnTo>
                    <a:pt x="141" y="288"/>
                  </a:lnTo>
                  <a:lnTo>
                    <a:pt x="101" y="291"/>
                  </a:lnTo>
                  <a:lnTo>
                    <a:pt x="59" y="244"/>
                  </a:lnTo>
                  <a:lnTo>
                    <a:pt x="10" y="212"/>
                  </a:lnTo>
                  <a:lnTo>
                    <a:pt x="0" y="167"/>
                  </a:lnTo>
                  <a:lnTo>
                    <a:pt x="28" y="84"/>
                  </a:lnTo>
                  <a:lnTo>
                    <a:pt x="35" y="39"/>
                  </a:lnTo>
                  <a:lnTo>
                    <a:pt x="30" y="8"/>
                  </a:lnTo>
                  <a:lnTo>
                    <a:pt x="79" y="0"/>
                  </a:lnTo>
                  <a:lnTo>
                    <a:pt x="93" y="4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0" name="任意多边形: 形状 109"/>
            <p:cNvSpPr>
              <a:spLocks noChangeAspect="1"/>
            </p:cNvSpPr>
            <p:nvPr/>
          </p:nvSpPr>
          <p:spPr bwMode="gray">
            <a:xfrm rot="21085610">
              <a:off x="4555155" y="3969345"/>
              <a:ext cx="1591" cy="10477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47" y="0"/>
                </a:cxn>
                <a:cxn ang="0">
                  <a:pos x="69" y="118"/>
                </a:cxn>
                <a:cxn ang="0">
                  <a:pos x="59" y="144"/>
                </a:cxn>
                <a:cxn ang="0">
                  <a:pos x="17" y="128"/>
                </a:cxn>
                <a:cxn ang="0">
                  <a:pos x="0" y="70"/>
                </a:cxn>
              </a:cxnLst>
              <a:rect l="0" t="0" r="r" b="b"/>
              <a:pathLst>
                <a:path w="69" h="144">
                  <a:moveTo>
                    <a:pt x="0" y="70"/>
                  </a:moveTo>
                  <a:lnTo>
                    <a:pt x="47" y="0"/>
                  </a:lnTo>
                  <a:lnTo>
                    <a:pt x="69" y="118"/>
                  </a:lnTo>
                  <a:lnTo>
                    <a:pt x="59" y="144"/>
                  </a:lnTo>
                  <a:lnTo>
                    <a:pt x="17" y="128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1" name="任意多边形: 形状 110"/>
            <p:cNvSpPr>
              <a:spLocks noChangeAspect="1"/>
            </p:cNvSpPr>
            <p:nvPr/>
          </p:nvSpPr>
          <p:spPr bwMode="gray">
            <a:xfrm rot="21085610">
              <a:off x="4569467" y="3939660"/>
              <a:ext cx="1591" cy="13969"/>
            </a:xfrm>
            <a:custGeom>
              <a:avLst/>
              <a:gdLst/>
              <a:ahLst/>
              <a:cxnLst>
                <a:cxn ang="0">
                  <a:pos x="37" y="20"/>
                </a:cxn>
                <a:cxn ang="0">
                  <a:pos x="37" y="0"/>
                </a:cxn>
                <a:cxn ang="0">
                  <a:pos x="52" y="45"/>
                </a:cxn>
                <a:cxn ang="0">
                  <a:pos x="47" y="192"/>
                </a:cxn>
                <a:cxn ang="0">
                  <a:pos x="10" y="160"/>
                </a:cxn>
                <a:cxn ang="0">
                  <a:pos x="0" y="120"/>
                </a:cxn>
                <a:cxn ang="0">
                  <a:pos x="20" y="99"/>
                </a:cxn>
                <a:cxn ang="0">
                  <a:pos x="37" y="20"/>
                </a:cxn>
              </a:cxnLst>
              <a:rect l="0" t="0" r="r" b="b"/>
              <a:pathLst>
                <a:path w="52" h="192">
                  <a:moveTo>
                    <a:pt x="37" y="20"/>
                  </a:moveTo>
                  <a:lnTo>
                    <a:pt x="37" y="0"/>
                  </a:lnTo>
                  <a:lnTo>
                    <a:pt x="52" y="45"/>
                  </a:lnTo>
                  <a:lnTo>
                    <a:pt x="47" y="192"/>
                  </a:lnTo>
                  <a:lnTo>
                    <a:pt x="10" y="160"/>
                  </a:lnTo>
                  <a:lnTo>
                    <a:pt x="0" y="120"/>
                  </a:lnTo>
                  <a:lnTo>
                    <a:pt x="20" y="99"/>
                  </a:lnTo>
                  <a:lnTo>
                    <a:pt x="37" y="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2" name="任意多边形: 形状 111"/>
            <p:cNvSpPr>
              <a:spLocks noChangeAspect="1"/>
            </p:cNvSpPr>
            <p:nvPr/>
          </p:nvSpPr>
          <p:spPr bwMode="gray">
            <a:xfrm rot="21085610">
              <a:off x="4577417" y="3951884"/>
              <a:ext cx="4771" cy="15716"/>
            </a:xfrm>
            <a:custGeom>
              <a:avLst/>
              <a:gdLst/>
              <a:ahLst/>
              <a:cxnLst>
                <a:cxn ang="0">
                  <a:pos x="115" y="147"/>
                </a:cxn>
                <a:cxn ang="0">
                  <a:pos x="132" y="142"/>
                </a:cxn>
                <a:cxn ang="0">
                  <a:pos x="146" y="205"/>
                </a:cxn>
                <a:cxn ang="0">
                  <a:pos x="121" y="212"/>
                </a:cxn>
                <a:cxn ang="0">
                  <a:pos x="87" y="202"/>
                </a:cxn>
                <a:cxn ang="0">
                  <a:pos x="101" y="157"/>
                </a:cxn>
                <a:cxn ang="0">
                  <a:pos x="56" y="76"/>
                </a:cxn>
                <a:cxn ang="0">
                  <a:pos x="0" y="0"/>
                </a:cxn>
                <a:cxn ang="0">
                  <a:pos x="24" y="4"/>
                </a:cxn>
                <a:cxn ang="0">
                  <a:pos x="52" y="35"/>
                </a:cxn>
                <a:cxn ang="0">
                  <a:pos x="115" y="147"/>
                </a:cxn>
              </a:cxnLst>
              <a:rect l="0" t="0" r="r" b="b"/>
              <a:pathLst>
                <a:path w="146" h="212">
                  <a:moveTo>
                    <a:pt x="115" y="147"/>
                  </a:moveTo>
                  <a:lnTo>
                    <a:pt x="132" y="142"/>
                  </a:lnTo>
                  <a:lnTo>
                    <a:pt x="146" y="205"/>
                  </a:lnTo>
                  <a:lnTo>
                    <a:pt x="121" y="212"/>
                  </a:lnTo>
                  <a:lnTo>
                    <a:pt x="87" y="202"/>
                  </a:lnTo>
                  <a:lnTo>
                    <a:pt x="101" y="157"/>
                  </a:lnTo>
                  <a:lnTo>
                    <a:pt x="56" y="76"/>
                  </a:lnTo>
                  <a:lnTo>
                    <a:pt x="0" y="0"/>
                  </a:lnTo>
                  <a:lnTo>
                    <a:pt x="24" y="4"/>
                  </a:lnTo>
                  <a:lnTo>
                    <a:pt x="52" y="35"/>
                  </a:lnTo>
                  <a:lnTo>
                    <a:pt x="115" y="14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3" name="任意多边形: 形状 112"/>
            <p:cNvSpPr>
              <a:spLocks noChangeAspect="1"/>
            </p:cNvSpPr>
            <p:nvPr/>
          </p:nvSpPr>
          <p:spPr bwMode="gray">
            <a:xfrm rot="21085610">
              <a:off x="4591729" y="3964106"/>
              <a:ext cx="3180" cy="3492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28"/>
                </a:cxn>
                <a:cxn ang="0">
                  <a:pos x="0" y="55"/>
                </a:cxn>
                <a:cxn ang="0">
                  <a:pos x="35" y="52"/>
                </a:cxn>
                <a:cxn ang="0">
                  <a:pos x="52" y="0"/>
                </a:cxn>
                <a:cxn ang="0">
                  <a:pos x="20" y="0"/>
                </a:cxn>
              </a:cxnLst>
              <a:rect l="0" t="0" r="r" b="b"/>
              <a:pathLst>
                <a:path w="52" h="55">
                  <a:moveTo>
                    <a:pt x="20" y="0"/>
                  </a:moveTo>
                  <a:lnTo>
                    <a:pt x="3" y="28"/>
                  </a:lnTo>
                  <a:lnTo>
                    <a:pt x="0" y="55"/>
                  </a:lnTo>
                  <a:lnTo>
                    <a:pt x="35" y="52"/>
                  </a:lnTo>
                  <a:lnTo>
                    <a:pt x="52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4" name="任意多边形: 形状 113"/>
            <p:cNvSpPr>
              <a:spLocks noChangeAspect="1"/>
            </p:cNvSpPr>
            <p:nvPr/>
          </p:nvSpPr>
          <p:spPr bwMode="gray">
            <a:xfrm rot="21085610">
              <a:off x="4585368" y="3979822"/>
              <a:ext cx="4771" cy="174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17"/>
                </a:cxn>
                <a:cxn ang="0">
                  <a:pos x="37" y="105"/>
                </a:cxn>
                <a:cxn ang="0">
                  <a:pos x="55" y="135"/>
                </a:cxn>
                <a:cxn ang="0">
                  <a:pos x="93" y="149"/>
                </a:cxn>
                <a:cxn ang="0">
                  <a:pos x="117" y="204"/>
                </a:cxn>
                <a:cxn ang="0">
                  <a:pos x="117" y="232"/>
                </a:cxn>
                <a:cxn ang="0">
                  <a:pos x="96" y="191"/>
                </a:cxn>
                <a:cxn ang="0">
                  <a:pos x="52" y="162"/>
                </a:cxn>
                <a:cxn ang="0">
                  <a:pos x="35" y="118"/>
                </a:cxn>
                <a:cxn ang="0">
                  <a:pos x="24" y="44"/>
                </a:cxn>
                <a:cxn ang="0">
                  <a:pos x="0" y="0"/>
                </a:cxn>
              </a:cxnLst>
              <a:rect l="0" t="0" r="r" b="b"/>
              <a:pathLst>
                <a:path w="117" h="232">
                  <a:moveTo>
                    <a:pt x="0" y="0"/>
                  </a:moveTo>
                  <a:lnTo>
                    <a:pt x="10" y="17"/>
                  </a:lnTo>
                  <a:lnTo>
                    <a:pt x="37" y="105"/>
                  </a:lnTo>
                  <a:lnTo>
                    <a:pt x="55" y="135"/>
                  </a:lnTo>
                  <a:lnTo>
                    <a:pt x="93" y="149"/>
                  </a:lnTo>
                  <a:lnTo>
                    <a:pt x="117" y="204"/>
                  </a:lnTo>
                  <a:lnTo>
                    <a:pt x="117" y="232"/>
                  </a:lnTo>
                  <a:lnTo>
                    <a:pt x="96" y="191"/>
                  </a:lnTo>
                  <a:lnTo>
                    <a:pt x="52" y="162"/>
                  </a:lnTo>
                  <a:lnTo>
                    <a:pt x="35" y="118"/>
                  </a:lnTo>
                  <a:lnTo>
                    <a:pt x="24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5" name="任意多边形: 形状 114"/>
            <p:cNvSpPr>
              <a:spLocks noChangeAspect="1"/>
            </p:cNvSpPr>
            <p:nvPr/>
          </p:nvSpPr>
          <p:spPr bwMode="gray">
            <a:xfrm rot="21085610">
              <a:off x="4599679" y="3995537"/>
              <a:ext cx="4771" cy="15716"/>
            </a:xfrm>
            <a:custGeom>
              <a:avLst/>
              <a:gdLst/>
              <a:ahLst/>
              <a:cxnLst>
                <a:cxn ang="0">
                  <a:pos x="101" y="73"/>
                </a:cxn>
                <a:cxn ang="0">
                  <a:pos x="101" y="48"/>
                </a:cxn>
                <a:cxn ang="0">
                  <a:pos x="101" y="56"/>
                </a:cxn>
                <a:cxn ang="0">
                  <a:pos x="90" y="48"/>
                </a:cxn>
                <a:cxn ang="0">
                  <a:pos x="31" y="48"/>
                </a:cxn>
                <a:cxn ang="0">
                  <a:pos x="4" y="27"/>
                </a:cxn>
                <a:cxn ang="0">
                  <a:pos x="0" y="14"/>
                </a:cxn>
                <a:cxn ang="0">
                  <a:pos x="11" y="0"/>
                </a:cxn>
                <a:cxn ang="0">
                  <a:pos x="46" y="14"/>
                </a:cxn>
                <a:cxn ang="0">
                  <a:pos x="83" y="41"/>
                </a:cxn>
                <a:cxn ang="0">
                  <a:pos x="125" y="41"/>
                </a:cxn>
                <a:cxn ang="0">
                  <a:pos x="145" y="61"/>
                </a:cxn>
                <a:cxn ang="0">
                  <a:pos x="149" y="113"/>
                </a:cxn>
                <a:cxn ang="0">
                  <a:pos x="103" y="172"/>
                </a:cxn>
                <a:cxn ang="0">
                  <a:pos x="49" y="218"/>
                </a:cxn>
                <a:cxn ang="0">
                  <a:pos x="35" y="182"/>
                </a:cxn>
                <a:cxn ang="0">
                  <a:pos x="111" y="100"/>
                </a:cxn>
                <a:cxn ang="0">
                  <a:pos x="101" y="73"/>
                </a:cxn>
              </a:cxnLst>
              <a:rect l="0" t="0" r="r" b="b"/>
              <a:pathLst>
                <a:path w="149" h="218">
                  <a:moveTo>
                    <a:pt x="101" y="73"/>
                  </a:moveTo>
                  <a:lnTo>
                    <a:pt x="101" y="48"/>
                  </a:lnTo>
                  <a:lnTo>
                    <a:pt x="101" y="56"/>
                  </a:lnTo>
                  <a:lnTo>
                    <a:pt x="90" y="48"/>
                  </a:lnTo>
                  <a:lnTo>
                    <a:pt x="31" y="48"/>
                  </a:lnTo>
                  <a:lnTo>
                    <a:pt x="4" y="27"/>
                  </a:lnTo>
                  <a:lnTo>
                    <a:pt x="0" y="14"/>
                  </a:lnTo>
                  <a:lnTo>
                    <a:pt x="11" y="0"/>
                  </a:lnTo>
                  <a:lnTo>
                    <a:pt x="46" y="14"/>
                  </a:lnTo>
                  <a:lnTo>
                    <a:pt x="83" y="41"/>
                  </a:lnTo>
                  <a:lnTo>
                    <a:pt x="125" y="41"/>
                  </a:lnTo>
                  <a:lnTo>
                    <a:pt x="145" y="61"/>
                  </a:lnTo>
                  <a:lnTo>
                    <a:pt x="149" y="113"/>
                  </a:lnTo>
                  <a:lnTo>
                    <a:pt x="103" y="172"/>
                  </a:lnTo>
                  <a:lnTo>
                    <a:pt x="49" y="218"/>
                  </a:lnTo>
                  <a:lnTo>
                    <a:pt x="35" y="182"/>
                  </a:lnTo>
                  <a:lnTo>
                    <a:pt x="111" y="100"/>
                  </a:lnTo>
                  <a:lnTo>
                    <a:pt x="101" y="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6" name="任意多边形: 形状 115"/>
            <p:cNvSpPr>
              <a:spLocks noChangeAspect="1"/>
            </p:cNvSpPr>
            <p:nvPr/>
          </p:nvSpPr>
          <p:spPr bwMode="gray">
            <a:xfrm rot="21085610">
              <a:off x="4612400" y="4006013"/>
              <a:ext cx="4771" cy="1747"/>
            </a:xfrm>
            <a:custGeom>
              <a:avLst/>
              <a:gdLst/>
              <a:ahLst/>
              <a:cxnLst>
                <a:cxn ang="0">
                  <a:pos x="118" y="34"/>
                </a:cxn>
                <a:cxn ang="0">
                  <a:pos x="100" y="3"/>
                </a:cxn>
                <a:cxn ang="0">
                  <a:pos x="56" y="0"/>
                </a:cxn>
                <a:cxn ang="0">
                  <a:pos x="0" y="24"/>
                </a:cxn>
                <a:cxn ang="0">
                  <a:pos x="52" y="17"/>
                </a:cxn>
                <a:cxn ang="0">
                  <a:pos x="90" y="34"/>
                </a:cxn>
                <a:cxn ang="0">
                  <a:pos x="118" y="34"/>
                </a:cxn>
              </a:cxnLst>
              <a:rect l="0" t="0" r="r" b="b"/>
              <a:pathLst>
                <a:path w="118" h="34">
                  <a:moveTo>
                    <a:pt x="118" y="34"/>
                  </a:moveTo>
                  <a:lnTo>
                    <a:pt x="100" y="3"/>
                  </a:lnTo>
                  <a:lnTo>
                    <a:pt x="56" y="0"/>
                  </a:lnTo>
                  <a:lnTo>
                    <a:pt x="0" y="24"/>
                  </a:lnTo>
                  <a:lnTo>
                    <a:pt x="52" y="17"/>
                  </a:lnTo>
                  <a:lnTo>
                    <a:pt x="90" y="34"/>
                  </a:lnTo>
                  <a:lnTo>
                    <a:pt x="118" y="3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7" name="任意多边形: 形状 116"/>
            <p:cNvSpPr>
              <a:spLocks noChangeAspect="1"/>
            </p:cNvSpPr>
            <p:nvPr/>
          </p:nvSpPr>
          <p:spPr bwMode="gray">
            <a:xfrm rot="21085610">
              <a:off x="4623532" y="4012998"/>
              <a:ext cx="9541" cy="6985"/>
            </a:xfrm>
            <a:custGeom>
              <a:avLst/>
              <a:gdLst/>
              <a:ahLst/>
              <a:cxnLst>
                <a:cxn ang="0">
                  <a:pos x="48" y="19"/>
                </a:cxn>
                <a:cxn ang="0">
                  <a:pos x="86" y="0"/>
                </a:cxn>
                <a:cxn ang="0">
                  <a:pos x="114" y="25"/>
                </a:cxn>
                <a:cxn ang="0">
                  <a:pos x="192" y="61"/>
                </a:cxn>
                <a:cxn ang="0">
                  <a:pos x="241" y="92"/>
                </a:cxn>
                <a:cxn ang="0">
                  <a:pos x="248" y="103"/>
                </a:cxn>
                <a:cxn ang="0">
                  <a:pos x="210" y="98"/>
                </a:cxn>
                <a:cxn ang="0">
                  <a:pos x="148" y="52"/>
                </a:cxn>
                <a:cxn ang="0">
                  <a:pos x="100" y="34"/>
                </a:cxn>
                <a:cxn ang="0">
                  <a:pos x="41" y="73"/>
                </a:cxn>
                <a:cxn ang="0">
                  <a:pos x="0" y="76"/>
                </a:cxn>
                <a:cxn ang="0">
                  <a:pos x="13" y="48"/>
                </a:cxn>
                <a:cxn ang="0">
                  <a:pos x="48" y="19"/>
                </a:cxn>
              </a:cxnLst>
              <a:rect l="0" t="0" r="r" b="b"/>
              <a:pathLst>
                <a:path w="248" h="103">
                  <a:moveTo>
                    <a:pt x="48" y="19"/>
                  </a:moveTo>
                  <a:lnTo>
                    <a:pt x="86" y="0"/>
                  </a:lnTo>
                  <a:lnTo>
                    <a:pt x="114" y="25"/>
                  </a:lnTo>
                  <a:lnTo>
                    <a:pt x="192" y="61"/>
                  </a:lnTo>
                  <a:lnTo>
                    <a:pt x="241" y="92"/>
                  </a:lnTo>
                  <a:lnTo>
                    <a:pt x="248" y="103"/>
                  </a:lnTo>
                  <a:lnTo>
                    <a:pt x="210" y="98"/>
                  </a:lnTo>
                  <a:lnTo>
                    <a:pt x="148" y="52"/>
                  </a:lnTo>
                  <a:lnTo>
                    <a:pt x="100" y="34"/>
                  </a:lnTo>
                  <a:lnTo>
                    <a:pt x="41" y="73"/>
                  </a:lnTo>
                  <a:lnTo>
                    <a:pt x="0" y="76"/>
                  </a:lnTo>
                  <a:lnTo>
                    <a:pt x="13" y="48"/>
                  </a:lnTo>
                  <a:lnTo>
                    <a:pt x="48" y="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8" name="任意多边形: 形状 117"/>
            <p:cNvSpPr>
              <a:spLocks noChangeAspect="1"/>
            </p:cNvSpPr>
            <p:nvPr/>
          </p:nvSpPr>
          <p:spPr bwMode="gray">
            <a:xfrm rot="21085610">
              <a:off x="4610810" y="4032206"/>
              <a:ext cx="6361" cy="10477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184" y="0"/>
                </a:cxn>
                <a:cxn ang="0">
                  <a:pos x="184" y="56"/>
                </a:cxn>
                <a:cxn ang="0">
                  <a:pos x="175" y="104"/>
                </a:cxn>
                <a:cxn ang="0">
                  <a:pos x="132" y="132"/>
                </a:cxn>
                <a:cxn ang="0">
                  <a:pos x="0" y="146"/>
                </a:cxn>
                <a:cxn ang="0">
                  <a:pos x="4" y="76"/>
                </a:cxn>
                <a:cxn ang="0">
                  <a:pos x="62" y="49"/>
                </a:cxn>
                <a:cxn ang="0">
                  <a:pos x="114" y="67"/>
                </a:cxn>
                <a:cxn ang="0">
                  <a:pos x="192" y="0"/>
                </a:cxn>
              </a:cxnLst>
              <a:rect l="0" t="0" r="r" b="b"/>
              <a:pathLst>
                <a:path w="192" h="146">
                  <a:moveTo>
                    <a:pt x="192" y="0"/>
                  </a:moveTo>
                  <a:lnTo>
                    <a:pt x="184" y="0"/>
                  </a:lnTo>
                  <a:lnTo>
                    <a:pt x="184" y="56"/>
                  </a:lnTo>
                  <a:lnTo>
                    <a:pt x="175" y="104"/>
                  </a:lnTo>
                  <a:lnTo>
                    <a:pt x="132" y="132"/>
                  </a:lnTo>
                  <a:lnTo>
                    <a:pt x="0" y="146"/>
                  </a:lnTo>
                  <a:lnTo>
                    <a:pt x="4" y="76"/>
                  </a:lnTo>
                  <a:lnTo>
                    <a:pt x="62" y="49"/>
                  </a:lnTo>
                  <a:lnTo>
                    <a:pt x="114" y="67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9" name="任意多边形: 形状 118"/>
            <p:cNvSpPr>
              <a:spLocks noChangeAspect="1"/>
            </p:cNvSpPr>
            <p:nvPr/>
          </p:nvSpPr>
          <p:spPr bwMode="gray">
            <a:xfrm rot="21085610">
              <a:off x="4553565" y="3967598"/>
              <a:ext cx="3180" cy="5239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55"/>
                </a:cxn>
                <a:cxn ang="0">
                  <a:pos x="4" y="80"/>
                </a:cxn>
                <a:cxn ang="0">
                  <a:pos x="42" y="57"/>
                </a:cxn>
                <a:cxn ang="0">
                  <a:pos x="70" y="9"/>
                </a:cxn>
                <a:cxn ang="0">
                  <a:pos x="42" y="0"/>
                </a:cxn>
              </a:cxnLst>
              <a:rect l="0" t="0" r="r" b="b"/>
              <a:pathLst>
                <a:path w="70" h="80">
                  <a:moveTo>
                    <a:pt x="42" y="0"/>
                  </a:moveTo>
                  <a:lnTo>
                    <a:pt x="0" y="55"/>
                  </a:lnTo>
                  <a:lnTo>
                    <a:pt x="4" y="80"/>
                  </a:lnTo>
                  <a:lnTo>
                    <a:pt x="42" y="57"/>
                  </a:lnTo>
                  <a:lnTo>
                    <a:pt x="70" y="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0" name="任意多边形: 形状 119"/>
            <p:cNvSpPr>
              <a:spLocks noChangeAspect="1"/>
            </p:cNvSpPr>
            <p:nvPr/>
          </p:nvSpPr>
          <p:spPr bwMode="gray">
            <a:xfrm rot="21085610">
              <a:off x="4521763" y="3950137"/>
              <a:ext cx="1591" cy="6985"/>
            </a:xfrm>
            <a:custGeom>
              <a:avLst/>
              <a:gdLst/>
              <a:ahLst/>
              <a:cxnLst>
                <a:cxn ang="0">
                  <a:pos x="72" y="7"/>
                </a:cxn>
                <a:cxn ang="0">
                  <a:pos x="57" y="0"/>
                </a:cxn>
                <a:cxn ang="0">
                  <a:pos x="0" y="79"/>
                </a:cxn>
                <a:cxn ang="0">
                  <a:pos x="7" y="93"/>
                </a:cxn>
                <a:cxn ang="0">
                  <a:pos x="72" y="7"/>
                </a:cxn>
              </a:cxnLst>
              <a:rect l="0" t="0" r="r" b="b"/>
              <a:pathLst>
                <a:path w="72" h="93">
                  <a:moveTo>
                    <a:pt x="72" y="7"/>
                  </a:moveTo>
                  <a:lnTo>
                    <a:pt x="57" y="0"/>
                  </a:lnTo>
                  <a:lnTo>
                    <a:pt x="0" y="79"/>
                  </a:lnTo>
                  <a:lnTo>
                    <a:pt x="7" y="93"/>
                  </a:lnTo>
                  <a:lnTo>
                    <a:pt x="72" y="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1" name="任意多边形: 形状 120"/>
            <p:cNvSpPr>
              <a:spLocks noChangeAspect="1"/>
            </p:cNvSpPr>
            <p:nvPr/>
          </p:nvSpPr>
          <p:spPr bwMode="gray">
            <a:xfrm rot="21085610">
              <a:off x="4518582" y="3958868"/>
              <a:ext cx="3180" cy="3492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0" y="26"/>
                </a:cxn>
                <a:cxn ang="0">
                  <a:pos x="4" y="36"/>
                </a:cxn>
                <a:cxn ang="0">
                  <a:pos x="53" y="18"/>
                </a:cxn>
                <a:cxn ang="0">
                  <a:pos x="56" y="0"/>
                </a:cxn>
              </a:cxnLst>
              <a:rect l="0" t="0" r="r" b="b"/>
              <a:pathLst>
                <a:path w="56" h="36">
                  <a:moveTo>
                    <a:pt x="56" y="0"/>
                  </a:moveTo>
                  <a:lnTo>
                    <a:pt x="0" y="26"/>
                  </a:lnTo>
                  <a:lnTo>
                    <a:pt x="4" y="36"/>
                  </a:lnTo>
                  <a:lnTo>
                    <a:pt x="53" y="18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2" name="任意多边形: 形状 121"/>
            <p:cNvSpPr>
              <a:spLocks noChangeAspect="1"/>
            </p:cNvSpPr>
            <p:nvPr/>
          </p:nvSpPr>
          <p:spPr bwMode="gray">
            <a:xfrm rot="21085610">
              <a:off x="4509041" y="3962361"/>
              <a:ext cx="6361" cy="6985"/>
            </a:xfrm>
            <a:custGeom>
              <a:avLst/>
              <a:gdLst/>
              <a:ahLst/>
              <a:cxnLst>
                <a:cxn ang="0">
                  <a:pos x="152" y="40"/>
                </a:cxn>
                <a:cxn ang="0">
                  <a:pos x="109" y="36"/>
                </a:cxn>
                <a:cxn ang="0">
                  <a:pos x="44" y="67"/>
                </a:cxn>
                <a:cxn ang="0">
                  <a:pos x="0" y="70"/>
                </a:cxn>
                <a:cxn ang="0">
                  <a:pos x="9" y="50"/>
                </a:cxn>
                <a:cxn ang="0">
                  <a:pos x="59" y="36"/>
                </a:cxn>
                <a:cxn ang="0">
                  <a:pos x="119" y="0"/>
                </a:cxn>
                <a:cxn ang="0">
                  <a:pos x="155" y="9"/>
                </a:cxn>
                <a:cxn ang="0">
                  <a:pos x="152" y="40"/>
                </a:cxn>
              </a:cxnLst>
              <a:rect l="0" t="0" r="r" b="b"/>
              <a:pathLst>
                <a:path w="155" h="70">
                  <a:moveTo>
                    <a:pt x="152" y="40"/>
                  </a:moveTo>
                  <a:lnTo>
                    <a:pt x="109" y="36"/>
                  </a:lnTo>
                  <a:lnTo>
                    <a:pt x="44" y="67"/>
                  </a:lnTo>
                  <a:lnTo>
                    <a:pt x="0" y="70"/>
                  </a:lnTo>
                  <a:lnTo>
                    <a:pt x="9" y="50"/>
                  </a:lnTo>
                  <a:lnTo>
                    <a:pt x="59" y="36"/>
                  </a:lnTo>
                  <a:lnTo>
                    <a:pt x="119" y="0"/>
                  </a:lnTo>
                  <a:lnTo>
                    <a:pt x="155" y="9"/>
                  </a:lnTo>
                  <a:lnTo>
                    <a:pt x="152" y="4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3" name="任意多边形: 形状 122"/>
            <p:cNvSpPr>
              <a:spLocks noChangeAspect="1"/>
            </p:cNvSpPr>
            <p:nvPr/>
          </p:nvSpPr>
          <p:spPr bwMode="gray">
            <a:xfrm rot="20552049">
              <a:off x="4551975" y="4112528"/>
              <a:ext cx="23853" cy="19208"/>
            </a:xfrm>
            <a:custGeom>
              <a:avLst/>
              <a:gdLst/>
              <a:ahLst/>
              <a:cxnLst>
                <a:cxn ang="0">
                  <a:pos x="373" y="31"/>
                </a:cxn>
                <a:cxn ang="0">
                  <a:pos x="397" y="35"/>
                </a:cxn>
                <a:cxn ang="0">
                  <a:pos x="450" y="63"/>
                </a:cxn>
                <a:cxn ang="0">
                  <a:pos x="483" y="101"/>
                </a:cxn>
                <a:cxn ang="0">
                  <a:pos x="600" y="104"/>
                </a:cxn>
                <a:cxn ang="0">
                  <a:pos x="642" y="212"/>
                </a:cxn>
                <a:cxn ang="0">
                  <a:pos x="588" y="222"/>
                </a:cxn>
                <a:cxn ang="0">
                  <a:pos x="504" y="197"/>
                </a:cxn>
                <a:cxn ang="0">
                  <a:pos x="442" y="222"/>
                </a:cxn>
                <a:cxn ang="0">
                  <a:pos x="390" y="222"/>
                </a:cxn>
                <a:cxn ang="0">
                  <a:pos x="369" y="260"/>
                </a:cxn>
                <a:cxn ang="0">
                  <a:pos x="304" y="256"/>
                </a:cxn>
                <a:cxn ang="0">
                  <a:pos x="273" y="228"/>
                </a:cxn>
                <a:cxn ang="0">
                  <a:pos x="194" y="222"/>
                </a:cxn>
                <a:cxn ang="0">
                  <a:pos x="101" y="135"/>
                </a:cxn>
                <a:cxn ang="0">
                  <a:pos x="39" y="115"/>
                </a:cxn>
                <a:cxn ang="0">
                  <a:pos x="0" y="73"/>
                </a:cxn>
                <a:cxn ang="0">
                  <a:pos x="10" y="44"/>
                </a:cxn>
                <a:cxn ang="0">
                  <a:pos x="138" y="0"/>
                </a:cxn>
                <a:cxn ang="0">
                  <a:pos x="194" y="4"/>
                </a:cxn>
                <a:cxn ang="0">
                  <a:pos x="279" y="21"/>
                </a:cxn>
                <a:cxn ang="0">
                  <a:pos x="373" y="31"/>
                </a:cxn>
              </a:cxnLst>
              <a:rect l="0" t="0" r="r" b="b"/>
              <a:pathLst>
                <a:path w="642" h="260">
                  <a:moveTo>
                    <a:pt x="373" y="31"/>
                  </a:moveTo>
                  <a:lnTo>
                    <a:pt x="397" y="35"/>
                  </a:lnTo>
                  <a:lnTo>
                    <a:pt x="450" y="63"/>
                  </a:lnTo>
                  <a:lnTo>
                    <a:pt x="483" y="101"/>
                  </a:lnTo>
                  <a:lnTo>
                    <a:pt x="600" y="104"/>
                  </a:lnTo>
                  <a:lnTo>
                    <a:pt x="642" y="212"/>
                  </a:lnTo>
                  <a:lnTo>
                    <a:pt x="588" y="222"/>
                  </a:lnTo>
                  <a:lnTo>
                    <a:pt x="504" y="197"/>
                  </a:lnTo>
                  <a:lnTo>
                    <a:pt x="442" y="222"/>
                  </a:lnTo>
                  <a:lnTo>
                    <a:pt x="390" y="222"/>
                  </a:lnTo>
                  <a:lnTo>
                    <a:pt x="369" y="260"/>
                  </a:lnTo>
                  <a:lnTo>
                    <a:pt x="304" y="256"/>
                  </a:lnTo>
                  <a:lnTo>
                    <a:pt x="273" y="228"/>
                  </a:lnTo>
                  <a:lnTo>
                    <a:pt x="194" y="222"/>
                  </a:lnTo>
                  <a:lnTo>
                    <a:pt x="101" y="135"/>
                  </a:lnTo>
                  <a:lnTo>
                    <a:pt x="39" y="115"/>
                  </a:lnTo>
                  <a:lnTo>
                    <a:pt x="0" y="73"/>
                  </a:lnTo>
                  <a:lnTo>
                    <a:pt x="10" y="44"/>
                  </a:lnTo>
                  <a:lnTo>
                    <a:pt x="138" y="0"/>
                  </a:lnTo>
                  <a:lnTo>
                    <a:pt x="194" y="4"/>
                  </a:lnTo>
                  <a:lnTo>
                    <a:pt x="279" y="21"/>
                  </a:lnTo>
                  <a:lnTo>
                    <a:pt x="373" y="3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4" name="任意多边形: 形状 123"/>
            <p:cNvSpPr>
              <a:spLocks noChangeAspect="1"/>
            </p:cNvSpPr>
            <p:nvPr/>
          </p:nvSpPr>
          <p:spPr bwMode="gray">
            <a:xfrm rot="20552049">
              <a:off x="4617171" y="4049667"/>
              <a:ext cx="38163" cy="57623"/>
            </a:xfrm>
            <a:custGeom>
              <a:avLst/>
              <a:gdLst/>
              <a:ahLst/>
              <a:cxnLst>
                <a:cxn ang="0">
                  <a:pos x="25" y="17"/>
                </a:cxn>
                <a:cxn ang="0">
                  <a:pos x="119" y="0"/>
                </a:cxn>
                <a:cxn ang="0">
                  <a:pos x="338" y="4"/>
                </a:cxn>
                <a:cxn ang="0">
                  <a:pos x="512" y="76"/>
                </a:cxn>
                <a:cxn ang="0">
                  <a:pos x="614" y="110"/>
                </a:cxn>
                <a:cxn ang="0">
                  <a:pos x="643" y="181"/>
                </a:cxn>
                <a:cxn ang="0">
                  <a:pos x="805" y="193"/>
                </a:cxn>
                <a:cxn ang="0">
                  <a:pos x="825" y="227"/>
                </a:cxn>
                <a:cxn ang="0">
                  <a:pos x="728" y="244"/>
                </a:cxn>
                <a:cxn ang="0">
                  <a:pos x="796" y="294"/>
                </a:cxn>
                <a:cxn ang="0">
                  <a:pos x="977" y="336"/>
                </a:cxn>
                <a:cxn ang="0">
                  <a:pos x="1076" y="404"/>
                </a:cxn>
                <a:cxn ang="0">
                  <a:pos x="1080" y="462"/>
                </a:cxn>
                <a:cxn ang="0">
                  <a:pos x="1012" y="547"/>
                </a:cxn>
                <a:cxn ang="0">
                  <a:pos x="940" y="522"/>
                </a:cxn>
                <a:cxn ang="0">
                  <a:pos x="706" y="483"/>
                </a:cxn>
                <a:cxn ang="0">
                  <a:pos x="551" y="522"/>
                </a:cxn>
                <a:cxn ang="0">
                  <a:pos x="525" y="556"/>
                </a:cxn>
                <a:cxn ang="0">
                  <a:pos x="406" y="589"/>
                </a:cxn>
                <a:cxn ang="0">
                  <a:pos x="369" y="509"/>
                </a:cxn>
                <a:cxn ang="0">
                  <a:pos x="292" y="517"/>
                </a:cxn>
                <a:cxn ang="0">
                  <a:pos x="233" y="584"/>
                </a:cxn>
                <a:cxn ang="0">
                  <a:pos x="174" y="673"/>
                </a:cxn>
                <a:cxn ang="0">
                  <a:pos x="110" y="745"/>
                </a:cxn>
                <a:cxn ang="0">
                  <a:pos x="85" y="733"/>
                </a:cxn>
                <a:cxn ang="0">
                  <a:pos x="42" y="694"/>
                </a:cxn>
                <a:cxn ang="0">
                  <a:pos x="25" y="619"/>
                </a:cxn>
                <a:cxn ang="0">
                  <a:pos x="42" y="531"/>
                </a:cxn>
                <a:cxn ang="0">
                  <a:pos x="0" y="458"/>
                </a:cxn>
                <a:cxn ang="0">
                  <a:pos x="8" y="417"/>
                </a:cxn>
                <a:cxn ang="0">
                  <a:pos x="46" y="290"/>
                </a:cxn>
                <a:cxn ang="0">
                  <a:pos x="77" y="235"/>
                </a:cxn>
                <a:cxn ang="0">
                  <a:pos x="59" y="127"/>
                </a:cxn>
                <a:cxn ang="0">
                  <a:pos x="12" y="38"/>
                </a:cxn>
              </a:cxnLst>
              <a:rect l="0" t="0" r="r" b="b"/>
              <a:pathLst>
                <a:path w="1080" h="745">
                  <a:moveTo>
                    <a:pt x="17" y="29"/>
                  </a:moveTo>
                  <a:lnTo>
                    <a:pt x="25" y="17"/>
                  </a:lnTo>
                  <a:lnTo>
                    <a:pt x="51" y="0"/>
                  </a:lnTo>
                  <a:lnTo>
                    <a:pt x="119" y="0"/>
                  </a:lnTo>
                  <a:lnTo>
                    <a:pt x="183" y="9"/>
                  </a:lnTo>
                  <a:lnTo>
                    <a:pt x="338" y="4"/>
                  </a:lnTo>
                  <a:lnTo>
                    <a:pt x="423" y="29"/>
                  </a:lnTo>
                  <a:lnTo>
                    <a:pt x="512" y="76"/>
                  </a:lnTo>
                  <a:lnTo>
                    <a:pt x="589" y="84"/>
                  </a:lnTo>
                  <a:lnTo>
                    <a:pt x="614" y="110"/>
                  </a:lnTo>
                  <a:lnTo>
                    <a:pt x="632" y="169"/>
                  </a:lnTo>
                  <a:lnTo>
                    <a:pt x="643" y="181"/>
                  </a:lnTo>
                  <a:lnTo>
                    <a:pt x="699" y="193"/>
                  </a:lnTo>
                  <a:lnTo>
                    <a:pt x="805" y="193"/>
                  </a:lnTo>
                  <a:lnTo>
                    <a:pt x="822" y="203"/>
                  </a:lnTo>
                  <a:lnTo>
                    <a:pt x="825" y="227"/>
                  </a:lnTo>
                  <a:lnTo>
                    <a:pt x="779" y="244"/>
                  </a:lnTo>
                  <a:lnTo>
                    <a:pt x="728" y="244"/>
                  </a:lnTo>
                  <a:lnTo>
                    <a:pt x="723" y="269"/>
                  </a:lnTo>
                  <a:lnTo>
                    <a:pt x="796" y="294"/>
                  </a:lnTo>
                  <a:lnTo>
                    <a:pt x="944" y="298"/>
                  </a:lnTo>
                  <a:lnTo>
                    <a:pt x="977" y="336"/>
                  </a:lnTo>
                  <a:lnTo>
                    <a:pt x="1038" y="387"/>
                  </a:lnTo>
                  <a:lnTo>
                    <a:pt x="1076" y="404"/>
                  </a:lnTo>
                  <a:lnTo>
                    <a:pt x="1080" y="417"/>
                  </a:lnTo>
                  <a:lnTo>
                    <a:pt x="1080" y="462"/>
                  </a:lnTo>
                  <a:lnTo>
                    <a:pt x="1055" y="509"/>
                  </a:lnTo>
                  <a:lnTo>
                    <a:pt x="1012" y="547"/>
                  </a:lnTo>
                  <a:lnTo>
                    <a:pt x="969" y="547"/>
                  </a:lnTo>
                  <a:lnTo>
                    <a:pt x="940" y="522"/>
                  </a:lnTo>
                  <a:lnTo>
                    <a:pt x="872" y="496"/>
                  </a:lnTo>
                  <a:lnTo>
                    <a:pt x="706" y="483"/>
                  </a:lnTo>
                  <a:lnTo>
                    <a:pt x="589" y="500"/>
                  </a:lnTo>
                  <a:lnTo>
                    <a:pt x="551" y="522"/>
                  </a:lnTo>
                  <a:lnTo>
                    <a:pt x="538" y="547"/>
                  </a:lnTo>
                  <a:lnTo>
                    <a:pt x="525" y="556"/>
                  </a:lnTo>
                  <a:lnTo>
                    <a:pt x="474" y="576"/>
                  </a:lnTo>
                  <a:lnTo>
                    <a:pt x="406" y="589"/>
                  </a:lnTo>
                  <a:lnTo>
                    <a:pt x="369" y="522"/>
                  </a:lnTo>
                  <a:lnTo>
                    <a:pt x="369" y="509"/>
                  </a:lnTo>
                  <a:lnTo>
                    <a:pt x="322" y="504"/>
                  </a:lnTo>
                  <a:lnTo>
                    <a:pt x="292" y="517"/>
                  </a:lnTo>
                  <a:lnTo>
                    <a:pt x="271" y="534"/>
                  </a:lnTo>
                  <a:lnTo>
                    <a:pt x="233" y="584"/>
                  </a:lnTo>
                  <a:lnTo>
                    <a:pt x="191" y="656"/>
                  </a:lnTo>
                  <a:lnTo>
                    <a:pt x="174" y="673"/>
                  </a:lnTo>
                  <a:lnTo>
                    <a:pt x="170" y="690"/>
                  </a:lnTo>
                  <a:lnTo>
                    <a:pt x="110" y="745"/>
                  </a:lnTo>
                  <a:lnTo>
                    <a:pt x="88" y="745"/>
                  </a:lnTo>
                  <a:lnTo>
                    <a:pt x="85" y="733"/>
                  </a:lnTo>
                  <a:lnTo>
                    <a:pt x="46" y="702"/>
                  </a:lnTo>
                  <a:lnTo>
                    <a:pt x="42" y="694"/>
                  </a:lnTo>
                  <a:lnTo>
                    <a:pt x="42" y="640"/>
                  </a:lnTo>
                  <a:lnTo>
                    <a:pt x="25" y="619"/>
                  </a:lnTo>
                  <a:lnTo>
                    <a:pt x="34" y="606"/>
                  </a:lnTo>
                  <a:lnTo>
                    <a:pt x="42" y="531"/>
                  </a:lnTo>
                  <a:lnTo>
                    <a:pt x="34" y="496"/>
                  </a:lnTo>
                  <a:lnTo>
                    <a:pt x="0" y="458"/>
                  </a:lnTo>
                  <a:lnTo>
                    <a:pt x="0" y="434"/>
                  </a:lnTo>
                  <a:lnTo>
                    <a:pt x="8" y="417"/>
                  </a:lnTo>
                  <a:lnTo>
                    <a:pt x="51" y="384"/>
                  </a:lnTo>
                  <a:lnTo>
                    <a:pt x="46" y="290"/>
                  </a:lnTo>
                  <a:lnTo>
                    <a:pt x="68" y="269"/>
                  </a:lnTo>
                  <a:lnTo>
                    <a:pt x="77" y="235"/>
                  </a:lnTo>
                  <a:lnTo>
                    <a:pt x="51" y="206"/>
                  </a:lnTo>
                  <a:lnTo>
                    <a:pt x="59" y="127"/>
                  </a:lnTo>
                  <a:lnTo>
                    <a:pt x="46" y="80"/>
                  </a:lnTo>
                  <a:lnTo>
                    <a:pt x="12" y="38"/>
                  </a:lnTo>
                  <a:lnTo>
                    <a:pt x="17" y="2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5" name="任意多边形: 形状 124"/>
            <p:cNvSpPr>
              <a:spLocks noChangeAspect="1"/>
            </p:cNvSpPr>
            <p:nvPr/>
          </p:nvSpPr>
          <p:spPr bwMode="gray">
            <a:xfrm rot="20552049">
              <a:off x="4731661" y="4084590"/>
              <a:ext cx="1591" cy="17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1" y="4"/>
                </a:cxn>
                <a:cxn ang="0">
                  <a:pos x="0" y="28"/>
                </a:cxn>
                <a:cxn ang="0">
                  <a:pos x="4" y="48"/>
                </a:cxn>
                <a:cxn ang="0">
                  <a:pos x="24" y="53"/>
                </a:cxn>
                <a:cxn ang="0">
                  <a:pos x="52" y="34"/>
                </a:cxn>
                <a:cxn ang="0">
                  <a:pos x="56" y="22"/>
                </a:cxn>
                <a:cxn ang="0">
                  <a:pos x="18" y="0"/>
                </a:cxn>
              </a:cxnLst>
              <a:rect l="0" t="0" r="r" b="b"/>
              <a:pathLst>
                <a:path w="56" h="53">
                  <a:moveTo>
                    <a:pt x="18" y="0"/>
                  </a:moveTo>
                  <a:lnTo>
                    <a:pt x="11" y="4"/>
                  </a:lnTo>
                  <a:lnTo>
                    <a:pt x="0" y="28"/>
                  </a:lnTo>
                  <a:lnTo>
                    <a:pt x="4" y="48"/>
                  </a:lnTo>
                  <a:lnTo>
                    <a:pt x="24" y="53"/>
                  </a:lnTo>
                  <a:lnTo>
                    <a:pt x="52" y="34"/>
                  </a:lnTo>
                  <a:lnTo>
                    <a:pt x="56" y="2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6" name="任意多边形: 形状 125"/>
            <p:cNvSpPr>
              <a:spLocks noChangeAspect="1"/>
            </p:cNvSpPr>
            <p:nvPr/>
          </p:nvSpPr>
          <p:spPr bwMode="gray">
            <a:xfrm rot="20552049">
              <a:off x="4753923" y="4131735"/>
              <a:ext cx="3180" cy="12223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2" y="7"/>
                </a:cxn>
                <a:cxn ang="0">
                  <a:pos x="66" y="41"/>
                </a:cxn>
                <a:cxn ang="0">
                  <a:pos x="111" y="138"/>
                </a:cxn>
                <a:cxn ang="0">
                  <a:pos x="105" y="145"/>
                </a:cxn>
                <a:cxn ang="0">
                  <a:pos x="66" y="152"/>
                </a:cxn>
                <a:cxn ang="0">
                  <a:pos x="49" y="138"/>
                </a:cxn>
                <a:cxn ang="0">
                  <a:pos x="7" y="47"/>
                </a:cxn>
                <a:cxn ang="0">
                  <a:pos x="0" y="23"/>
                </a:cxn>
                <a:cxn ang="0">
                  <a:pos x="4" y="0"/>
                </a:cxn>
              </a:cxnLst>
              <a:rect l="0" t="0" r="r" b="b"/>
              <a:pathLst>
                <a:path w="111" h="152">
                  <a:moveTo>
                    <a:pt x="4" y="0"/>
                  </a:moveTo>
                  <a:lnTo>
                    <a:pt x="32" y="7"/>
                  </a:lnTo>
                  <a:lnTo>
                    <a:pt x="66" y="41"/>
                  </a:lnTo>
                  <a:lnTo>
                    <a:pt x="111" y="138"/>
                  </a:lnTo>
                  <a:lnTo>
                    <a:pt x="105" y="145"/>
                  </a:lnTo>
                  <a:lnTo>
                    <a:pt x="66" y="152"/>
                  </a:lnTo>
                  <a:lnTo>
                    <a:pt x="49" y="138"/>
                  </a:lnTo>
                  <a:lnTo>
                    <a:pt x="7" y="47"/>
                  </a:lnTo>
                  <a:lnTo>
                    <a:pt x="0" y="2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7" name="任意多边形: 形状 126"/>
            <p:cNvSpPr>
              <a:spLocks noChangeAspect="1"/>
            </p:cNvSpPr>
            <p:nvPr/>
          </p:nvSpPr>
          <p:spPr bwMode="gray">
            <a:xfrm rot="20552049">
              <a:off x="4777775" y="4217296"/>
              <a:ext cx="3180" cy="5239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51" y="11"/>
                </a:cxn>
                <a:cxn ang="0">
                  <a:pos x="0" y="52"/>
                </a:cxn>
                <a:cxn ang="0">
                  <a:pos x="14" y="63"/>
                </a:cxn>
                <a:cxn ang="0">
                  <a:pos x="62" y="31"/>
                </a:cxn>
                <a:cxn ang="0">
                  <a:pos x="86" y="0"/>
                </a:cxn>
              </a:cxnLst>
              <a:rect l="0" t="0" r="r" b="b"/>
              <a:pathLst>
                <a:path w="86" h="63">
                  <a:moveTo>
                    <a:pt x="86" y="0"/>
                  </a:moveTo>
                  <a:lnTo>
                    <a:pt x="51" y="11"/>
                  </a:lnTo>
                  <a:lnTo>
                    <a:pt x="0" y="52"/>
                  </a:lnTo>
                  <a:lnTo>
                    <a:pt x="14" y="63"/>
                  </a:lnTo>
                  <a:lnTo>
                    <a:pt x="62" y="31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8" name="任意多边形: 形状 127"/>
            <p:cNvSpPr>
              <a:spLocks noChangeAspect="1"/>
            </p:cNvSpPr>
            <p:nvPr/>
          </p:nvSpPr>
          <p:spPr bwMode="gray">
            <a:xfrm rot="20552049">
              <a:off x="4771414" y="4233011"/>
              <a:ext cx="9541" cy="17461"/>
            </a:xfrm>
            <a:custGeom>
              <a:avLst/>
              <a:gdLst/>
              <a:ahLst/>
              <a:cxnLst>
                <a:cxn ang="0">
                  <a:pos x="287" y="26"/>
                </a:cxn>
                <a:cxn ang="0">
                  <a:pos x="267" y="48"/>
                </a:cxn>
                <a:cxn ang="0">
                  <a:pos x="259" y="106"/>
                </a:cxn>
                <a:cxn ang="0">
                  <a:pos x="267" y="144"/>
                </a:cxn>
                <a:cxn ang="0">
                  <a:pos x="276" y="153"/>
                </a:cxn>
                <a:cxn ang="0">
                  <a:pos x="270" y="204"/>
                </a:cxn>
                <a:cxn ang="0">
                  <a:pos x="233" y="232"/>
                </a:cxn>
                <a:cxn ang="0">
                  <a:pos x="173" y="245"/>
                </a:cxn>
                <a:cxn ang="0">
                  <a:pos x="3" y="245"/>
                </a:cxn>
                <a:cxn ang="0">
                  <a:pos x="0" y="232"/>
                </a:cxn>
                <a:cxn ang="0">
                  <a:pos x="102" y="194"/>
                </a:cxn>
                <a:cxn ang="0">
                  <a:pos x="118" y="156"/>
                </a:cxn>
                <a:cxn ang="0">
                  <a:pos x="128" y="85"/>
                </a:cxn>
                <a:cxn ang="0">
                  <a:pos x="123" y="72"/>
                </a:cxn>
                <a:cxn ang="0">
                  <a:pos x="111" y="65"/>
                </a:cxn>
                <a:cxn ang="0">
                  <a:pos x="77" y="60"/>
                </a:cxn>
                <a:cxn ang="0">
                  <a:pos x="72" y="34"/>
                </a:cxn>
                <a:cxn ang="0">
                  <a:pos x="85" y="34"/>
                </a:cxn>
                <a:cxn ang="0">
                  <a:pos x="111" y="23"/>
                </a:cxn>
                <a:cxn ang="0">
                  <a:pos x="207" y="18"/>
                </a:cxn>
                <a:cxn ang="0">
                  <a:pos x="276" y="0"/>
                </a:cxn>
                <a:cxn ang="0">
                  <a:pos x="287" y="0"/>
                </a:cxn>
                <a:cxn ang="0">
                  <a:pos x="287" y="26"/>
                </a:cxn>
              </a:cxnLst>
              <a:rect l="0" t="0" r="r" b="b"/>
              <a:pathLst>
                <a:path w="287" h="245">
                  <a:moveTo>
                    <a:pt x="287" y="26"/>
                  </a:moveTo>
                  <a:lnTo>
                    <a:pt x="267" y="48"/>
                  </a:lnTo>
                  <a:lnTo>
                    <a:pt x="259" y="106"/>
                  </a:lnTo>
                  <a:lnTo>
                    <a:pt x="267" y="144"/>
                  </a:lnTo>
                  <a:lnTo>
                    <a:pt x="276" y="153"/>
                  </a:lnTo>
                  <a:lnTo>
                    <a:pt x="270" y="204"/>
                  </a:lnTo>
                  <a:lnTo>
                    <a:pt x="233" y="232"/>
                  </a:lnTo>
                  <a:lnTo>
                    <a:pt x="173" y="245"/>
                  </a:lnTo>
                  <a:lnTo>
                    <a:pt x="3" y="245"/>
                  </a:lnTo>
                  <a:lnTo>
                    <a:pt x="0" y="232"/>
                  </a:lnTo>
                  <a:lnTo>
                    <a:pt x="102" y="194"/>
                  </a:lnTo>
                  <a:lnTo>
                    <a:pt x="118" y="156"/>
                  </a:lnTo>
                  <a:lnTo>
                    <a:pt x="128" y="85"/>
                  </a:lnTo>
                  <a:lnTo>
                    <a:pt x="123" y="72"/>
                  </a:lnTo>
                  <a:lnTo>
                    <a:pt x="111" y="65"/>
                  </a:lnTo>
                  <a:lnTo>
                    <a:pt x="77" y="60"/>
                  </a:lnTo>
                  <a:lnTo>
                    <a:pt x="72" y="34"/>
                  </a:lnTo>
                  <a:lnTo>
                    <a:pt x="85" y="34"/>
                  </a:lnTo>
                  <a:lnTo>
                    <a:pt x="111" y="23"/>
                  </a:lnTo>
                  <a:lnTo>
                    <a:pt x="207" y="18"/>
                  </a:lnTo>
                  <a:lnTo>
                    <a:pt x="276" y="0"/>
                  </a:lnTo>
                  <a:lnTo>
                    <a:pt x="287" y="0"/>
                  </a:lnTo>
                  <a:lnTo>
                    <a:pt x="287" y="2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9" name="任意多边形: 形状 128"/>
            <p:cNvSpPr>
              <a:spLocks noChangeAspect="1"/>
            </p:cNvSpPr>
            <p:nvPr/>
          </p:nvSpPr>
          <p:spPr bwMode="gray">
            <a:xfrm rot="20552049">
              <a:off x="4598089" y="4056652"/>
              <a:ext cx="1591" cy="3492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9" y="0"/>
                </a:cxn>
                <a:cxn ang="0">
                  <a:pos x="68" y="20"/>
                </a:cxn>
                <a:cxn ang="0">
                  <a:pos x="63" y="42"/>
                </a:cxn>
                <a:cxn ang="0">
                  <a:pos x="14" y="42"/>
                </a:cxn>
                <a:cxn ang="0">
                  <a:pos x="5" y="34"/>
                </a:cxn>
                <a:cxn ang="0">
                  <a:pos x="0" y="20"/>
                </a:cxn>
                <a:cxn ang="0">
                  <a:pos x="5" y="9"/>
                </a:cxn>
                <a:cxn ang="0">
                  <a:pos x="17" y="9"/>
                </a:cxn>
                <a:cxn ang="0">
                  <a:pos x="26" y="0"/>
                </a:cxn>
              </a:cxnLst>
              <a:rect l="0" t="0" r="r" b="b"/>
              <a:pathLst>
                <a:path w="68" h="42">
                  <a:moveTo>
                    <a:pt x="26" y="0"/>
                  </a:moveTo>
                  <a:lnTo>
                    <a:pt x="39" y="0"/>
                  </a:lnTo>
                  <a:lnTo>
                    <a:pt x="68" y="20"/>
                  </a:lnTo>
                  <a:lnTo>
                    <a:pt x="63" y="42"/>
                  </a:lnTo>
                  <a:lnTo>
                    <a:pt x="14" y="42"/>
                  </a:lnTo>
                  <a:lnTo>
                    <a:pt x="5" y="34"/>
                  </a:lnTo>
                  <a:lnTo>
                    <a:pt x="0" y="20"/>
                  </a:lnTo>
                  <a:lnTo>
                    <a:pt x="5" y="9"/>
                  </a:lnTo>
                  <a:lnTo>
                    <a:pt x="17" y="9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30" name="组合 129"/>
            <p:cNvGrpSpPr>
              <a:grpSpLocks noChangeAspect="1"/>
            </p:cNvGrpSpPr>
            <p:nvPr/>
          </p:nvGrpSpPr>
          <p:grpSpPr bwMode="gray">
            <a:xfrm>
              <a:off x="4590421" y="4060386"/>
              <a:ext cx="28626" cy="48895"/>
              <a:chOff x="1694" y="2257"/>
              <a:chExt cx="18" cy="28"/>
            </a:xfrm>
            <a:solidFill>
              <a:schemeClr val="bg1">
                <a:lumMod val="75000"/>
              </a:schemeClr>
            </a:solidFill>
          </p:grpSpPr>
          <p:sp>
            <p:nvSpPr>
              <p:cNvPr id="248" name="任意多边形: 形状 247"/>
              <p:cNvSpPr>
                <a:spLocks noChangeAspect="1"/>
              </p:cNvSpPr>
              <p:nvPr/>
            </p:nvSpPr>
            <p:spPr bwMode="gray">
              <a:xfrm rot="-1047951">
                <a:off x="1701" y="2270"/>
                <a:ext cx="3" cy="4"/>
              </a:xfrm>
              <a:custGeom>
                <a:avLst/>
                <a:gdLst/>
                <a:ahLst/>
                <a:cxnLst>
                  <a:cxn ang="0">
                    <a:pos x="89" y="8"/>
                  </a:cxn>
                  <a:cxn ang="0">
                    <a:pos x="138" y="32"/>
                  </a:cxn>
                  <a:cxn ang="0">
                    <a:pos x="147" y="83"/>
                  </a:cxn>
                  <a:cxn ang="0">
                    <a:pos x="105" y="62"/>
                  </a:cxn>
                  <a:cxn ang="0">
                    <a:pos x="29" y="56"/>
                  </a:cxn>
                  <a:cxn ang="0">
                    <a:pos x="0" y="14"/>
                  </a:cxn>
                  <a:cxn ang="0">
                    <a:pos x="32" y="0"/>
                  </a:cxn>
                  <a:cxn ang="0">
                    <a:pos x="89" y="8"/>
                  </a:cxn>
                </a:cxnLst>
                <a:rect l="0" t="0" r="r" b="b"/>
                <a:pathLst>
                  <a:path w="147" h="83">
                    <a:moveTo>
                      <a:pt x="89" y="8"/>
                    </a:moveTo>
                    <a:lnTo>
                      <a:pt x="138" y="32"/>
                    </a:lnTo>
                    <a:lnTo>
                      <a:pt x="147" y="83"/>
                    </a:lnTo>
                    <a:lnTo>
                      <a:pt x="105" y="62"/>
                    </a:lnTo>
                    <a:lnTo>
                      <a:pt x="29" y="56"/>
                    </a:lnTo>
                    <a:lnTo>
                      <a:pt x="0" y="14"/>
                    </a:lnTo>
                    <a:lnTo>
                      <a:pt x="32" y="0"/>
                    </a:lnTo>
                    <a:lnTo>
                      <a:pt x="89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9" name="任意多边形: 形状 248"/>
              <p:cNvSpPr>
                <a:spLocks noChangeAspect="1"/>
              </p:cNvSpPr>
              <p:nvPr/>
            </p:nvSpPr>
            <p:spPr bwMode="gray">
              <a:xfrm rot="-1047951">
                <a:off x="1694" y="2257"/>
                <a:ext cx="18" cy="28"/>
              </a:xfrm>
              <a:custGeom>
                <a:avLst/>
                <a:gdLst/>
                <a:ahLst/>
                <a:cxnLst>
                  <a:cxn ang="0">
                    <a:pos x="826" y="627"/>
                  </a:cxn>
                  <a:cxn ang="0">
                    <a:pos x="835" y="614"/>
                  </a:cxn>
                  <a:cxn ang="0">
                    <a:pos x="843" y="539"/>
                  </a:cxn>
                  <a:cxn ang="0">
                    <a:pos x="835" y="504"/>
                  </a:cxn>
                  <a:cxn ang="0">
                    <a:pos x="801" y="466"/>
                  </a:cxn>
                  <a:cxn ang="0">
                    <a:pos x="801" y="442"/>
                  </a:cxn>
                  <a:cxn ang="0">
                    <a:pos x="809" y="425"/>
                  </a:cxn>
                  <a:cxn ang="0">
                    <a:pos x="852" y="392"/>
                  </a:cxn>
                  <a:cxn ang="0">
                    <a:pos x="847" y="298"/>
                  </a:cxn>
                  <a:cxn ang="0">
                    <a:pos x="868" y="277"/>
                  </a:cxn>
                  <a:cxn ang="0">
                    <a:pos x="877" y="243"/>
                  </a:cxn>
                  <a:cxn ang="0">
                    <a:pos x="852" y="214"/>
                  </a:cxn>
                  <a:cxn ang="0">
                    <a:pos x="860" y="135"/>
                  </a:cxn>
                  <a:cxn ang="0">
                    <a:pos x="847" y="88"/>
                  </a:cxn>
                  <a:cxn ang="0">
                    <a:pos x="813" y="46"/>
                  </a:cxn>
                  <a:cxn ang="0">
                    <a:pos x="818" y="37"/>
                  </a:cxn>
                  <a:cxn ang="0">
                    <a:pos x="809" y="37"/>
                  </a:cxn>
                  <a:cxn ang="0">
                    <a:pos x="775" y="63"/>
                  </a:cxn>
                  <a:cxn ang="0">
                    <a:pos x="639" y="67"/>
                  </a:cxn>
                  <a:cxn ang="0">
                    <a:pos x="606" y="59"/>
                  </a:cxn>
                  <a:cxn ang="0">
                    <a:pos x="564" y="29"/>
                  </a:cxn>
                  <a:cxn ang="0">
                    <a:pos x="513" y="8"/>
                  </a:cxn>
                  <a:cxn ang="0">
                    <a:pos x="445" y="0"/>
                  </a:cxn>
                  <a:cxn ang="0">
                    <a:pos x="356" y="17"/>
                  </a:cxn>
                  <a:cxn ang="0">
                    <a:pos x="317" y="37"/>
                  </a:cxn>
                  <a:cxn ang="0">
                    <a:pos x="300" y="63"/>
                  </a:cxn>
                  <a:cxn ang="0">
                    <a:pos x="305" y="101"/>
                  </a:cxn>
                  <a:cxn ang="0">
                    <a:pos x="326" y="109"/>
                  </a:cxn>
                  <a:cxn ang="0">
                    <a:pos x="445" y="109"/>
                  </a:cxn>
                  <a:cxn ang="0">
                    <a:pos x="492" y="135"/>
                  </a:cxn>
                  <a:cxn ang="0">
                    <a:pos x="504" y="172"/>
                  </a:cxn>
                  <a:cxn ang="0">
                    <a:pos x="504" y="298"/>
                  </a:cxn>
                  <a:cxn ang="0">
                    <a:pos x="513" y="327"/>
                  </a:cxn>
                  <a:cxn ang="0">
                    <a:pos x="584" y="387"/>
                  </a:cxn>
                  <a:cxn ang="0">
                    <a:pos x="631" y="412"/>
                  </a:cxn>
                  <a:cxn ang="0">
                    <a:pos x="635" y="442"/>
                  </a:cxn>
                  <a:cxn ang="0">
                    <a:pos x="618" y="459"/>
                  </a:cxn>
                  <a:cxn ang="0">
                    <a:pos x="581" y="459"/>
                  </a:cxn>
                  <a:cxn ang="0">
                    <a:pos x="516" y="476"/>
                  </a:cxn>
                  <a:cxn ang="0">
                    <a:pos x="377" y="479"/>
                  </a:cxn>
                  <a:cxn ang="0">
                    <a:pos x="262" y="466"/>
                  </a:cxn>
                  <a:cxn ang="0">
                    <a:pos x="186" y="445"/>
                  </a:cxn>
                  <a:cxn ang="0">
                    <a:pos x="8" y="445"/>
                  </a:cxn>
                  <a:cxn ang="0">
                    <a:pos x="0" y="459"/>
                  </a:cxn>
                  <a:cxn ang="0">
                    <a:pos x="0" y="491"/>
                  </a:cxn>
                  <a:cxn ang="0">
                    <a:pos x="42" y="550"/>
                  </a:cxn>
                  <a:cxn ang="0">
                    <a:pos x="131" y="589"/>
                  </a:cxn>
                  <a:cxn ang="0">
                    <a:pos x="164" y="623"/>
                  </a:cxn>
                  <a:cxn ang="0">
                    <a:pos x="186" y="614"/>
                  </a:cxn>
                  <a:cxn ang="0">
                    <a:pos x="181" y="584"/>
                  </a:cxn>
                  <a:cxn ang="0">
                    <a:pos x="198" y="567"/>
                  </a:cxn>
                  <a:cxn ang="0">
                    <a:pos x="224" y="555"/>
                  </a:cxn>
                  <a:cxn ang="0">
                    <a:pos x="249" y="555"/>
                  </a:cxn>
                  <a:cxn ang="0">
                    <a:pos x="339" y="559"/>
                  </a:cxn>
                  <a:cxn ang="0">
                    <a:pos x="504" y="601"/>
                  </a:cxn>
                  <a:cxn ang="0">
                    <a:pos x="547" y="597"/>
                  </a:cxn>
                  <a:cxn ang="0">
                    <a:pos x="648" y="567"/>
                  </a:cxn>
                  <a:cxn ang="0">
                    <a:pos x="690" y="567"/>
                  </a:cxn>
                  <a:cxn ang="0">
                    <a:pos x="729" y="575"/>
                  </a:cxn>
                  <a:cxn ang="0">
                    <a:pos x="758" y="592"/>
                  </a:cxn>
                  <a:cxn ang="0">
                    <a:pos x="787" y="601"/>
                  </a:cxn>
                  <a:cxn ang="0">
                    <a:pos x="821" y="617"/>
                  </a:cxn>
                  <a:cxn ang="0">
                    <a:pos x="826" y="627"/>
                  </a:cxn>
                </a:cxnLst>
                <a:rect l="0" t="0" r="r" b="b"/>
                <a:pathLst>
                  <a:path w="877" h="627">
                    <a:moveTo>
                      <a:pt x="826" y="627"/>
                    </a:moveTo>
                    <a:lnTo>
                      <a:pt x="835" y="614"/>
                    </a:lnTo>
                    <a:lnTo>
                      <a:pt x="843" y="539"/>
                    </a:lnTo>
                    <a:lnTo>
                      <a:pt x="835" y="504"/>
                    </a:lnTo>
                    <a:lnTo>
                      <a:pt x="801" y="466"/>
                    </a:lnTo>
                    <a:lnTo>
                      <a:pt x="801" y="442"/>
                    </a:lnTo>
                    <a:lnTo>
                      <a:pt x="809" y="425"/>
                    </a:lnTo>
                    <a:lnTo>
                      <a:pt x="852" y="392"/>
                    </a:lnTo>
                    <a:lnTo>
                      <a:pt x="847" y="298"/>
                    </a:lnTo>
                    <a:lnTo>
                      <a:pt x="868" y="277"/>
                    </a:lnTo>
                    <a:lnTo>
                      <a:pt x="877" y="243"/>
                    </a:lnTo>
                    <a:lnTo>
                      <a:pt x="852" y="214"/>
                    </a:lnTo>
                    <a:lnTo>
                      <a:pt x="860" y="135"/>
                    </a:lnTo>
                    <a:lnTo>
                      <a:pt x="847" y="88"/>
                    </a:lnTo>
                    <a:lnTo>
                      <a:pt x="813" y="46"/>
                    </a:lnTo>
                    <a:lnTo>
                      <a:pt x="818" y="37"/>
                    </a:lnTo>
                    <a:lnTo>
                      <a:pt x="809" y="37"/>
                    </a:lnTo>
                    <a:lnTo>
                      <a:pt x="775" y="63"/>
                    </a:lnTo>
                    <a:lnTo>
                      <a:pt x="639" y="67"/>
                    </a:lnTo>
                    <a:lnTo>
                      <a:pt x="606" y="59"/>
                    </a:lnTo>
                    <a:lnTo>
                      <a:pt x="564" y="29"/>
                    </a:lnTo>
                    <a:lnTo>
                      <a:pt x="513" y="8"/>
                    </a:lnTo>
                    <a:lnTo>
                      <a:pt x="445" y="0"/>
                    </a:lnTo>
                    <a:lnTo>
                      <a:pt x="356" y="17"/>
                    </a:lnTo>
                    <a:lnTo>
                      <a:pt x="317" y="37"/>
                    </a:lnTo>
                    <a:lnTo>
                      <a:pt x="300" y="63"/>
                    </a:lnTo>
                    <a:lnTo>
                      <a:pt x="305" y="101"/>
                    </a:lnTo>
                    <a:lnTo>
                      <a:pt x="326" y="109"/>
                    </a:lnTo>
                    <a:lnTo>
                      <a:pt x="445" y="109"/>
                    </a:lnTo>
                    <a:lnTo>
                      <a:pt x="492" y="135"/>
                    </a:lnTo>
                    <a:lnTo>
                      <a:pt x="504" y="172"/>
                    </a:lnTo>
                    <a:lnTo>
                      <a:pt x="504" y="298"/>
                    </a:lnTo>
                    <a:lnTo>
                      <a:pt x="513" y="327"/>
                    </a:lnTo>
                    <a:lnTo>
                      <a:pt x="584" y="387"/>
                    </a:lnTo>
                    <a:lnTo>
                      <a:pt x="631" y="412"/>
                    </a:lnTo>
                    <a:lnTo>
                      <a:pt x="635" y="442"/>
                    </a:lnTo>
                    <a:lnTo>
                      <a:pt x="618" y="459"/>
                    </a:lnTo>
                    <a:lnTo>
                      <a:pt x="581" y="459"/>
                    </a:lnTo>
                    <a:lnTo>
                      <a:pt x="516" y="476"/>
                    </a:lnTo>
                    <a:lnTo>
                      <a:pt x="377" y="479"/>
                    </a:lnTo>
                    <a:lnTo>
                      <a:pt x="262" y="466"/>
                    </a:lnTo>
                    <a:lnTo>
                      <a:pt x="186" y="445"/>
                    </a:lnTo>
                    <a:lnTo>
                      <a:pt x="8" y="445"/>
                    </a:lnTo>
                    <a:lnTo>
                      <a:pt x="0" y="459"/>
                    </a:lnTo>
                    <a:lnTo>
                      <a:pt x="0" y="491"/>
                    </a:lnTo>
                    <a:lnTo>
                      <a:pt x="42" y="550"/>
                    </a:lnTo>
                    <a:lnTo>
                      <a:pt x="131" y="589"/>
                    </a:lnTo>
                    <a:lnTo>
                      <a:pt x="164" y="623"/>
                    </a:lnTo>
                    <a:lnTo>
                      <a:pt x="186" y="614"/>
                    </a:lnTo>
                    <a:lnTo>
                      <a:pt x="181" y="584"/>
                    </a:lnTo>
                    <a:lnTo>
                      <a:pt x="198" y="567"/>
                    </a:lnTo>
                    <a:lnTo>
                      <a:pt x="224" y="555"/>
                    </a:lnTo>
                    <a:lnTo>
                      <a:pt x="249" y="555"/>
                    </a:lnTo>
                    <a:lnTo>
                      <a:pt x="339" y="559"/>
                    </a:lnTo>
                    <a:lnTo>
                      <a:pt x="504" y="601"/>
                    </a:lnTo>
                    <a:lnTo>
                      <a:pt x="547" y="597"/>
                    </a:lnTo>
                    <a:lnTo>
                      <a:pt x="648" y="567"/>
                    </a:lnTo>
                    <a:lnTo>
                      <a:pt x="690" y="567"/>
                    </a:lnTo>
                    <a:lnTo>
                      <a:pt x="729" y="575"/>
                    </a:lnTo>
                    <a:lnTo>
                      <a:pt x="758" y="592"/>
                    </a:lnTo>
                    <a:lnTo>
                      <a:pt x="787" y="601"/>
                    </a:lnTo>
                    <a:lnTo>
                      <a:pt x="821" y="617"/>
                    </a:lnTo>
                    <a:lnTo>
                      <a:pt x="826" y="62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31" name="任意多边形: 形状 130"/>
            <p:cNvSpPr>
              <a:spLocks noChangeAspect="1"/>
            </p:cNvSpPr>
            <p:nvPr/>
          </p:nvSpPr>
          <p:spPr bwMode="gray">
            <a:xfrm rot="20552049">
              <a:off x="4668055" y="4070621"/>
              <a:ext cx="15901" cy="13969"/>
            </a:xfrm>
            <a:custGeom>
              <a:avLst/>
              <a:gdLst/>
              <a:ahLst/>
              <a:cxnLst>
                <a:cxn ang="0">
                  <a:pos x="442" y="20"/>
                </a:cxn>
                <a:cxn ang="0">
                  <a:pos x="462" y="54"/>
                </a:cxn>
                <a:cxn ang="0">
                  <a:pos x="471" y="99"/>
                </a:cxn>
                <a:cxn ang="0">
                  <a:pos x="425" y="141"/>
                </a:cxn>
                <a:cxn ang="0">
                  <a:pos x="393" y="159"/>
                </a:cxn>
                <a:cxn ang="0">
                  <a:pos x="292" y="180"/>
                </a:cxn>
                <a:cxn ang="0">
                  <a:pos x="224" y="180"/>
                </a:cxn>
                <a:cxn ang="0">
                  <a:pos x="156" y="172"/>
                </a:cxn>
                <a:cxn ang="0">
                  <a:pos x="51" y="176"/>
                </a:cxn>
                <a:cxn ang="0">
                  <a:pos x="42" y="172"/>
                </a:cxn>
                <a:cxn ang="0">
                  <a:pos x="30" y="113"/>
                </a:cxn>
                <a:cxn ang="0">
                  <a:pos x="0" y="66"/>
                </a:cxn>
                <a:cxn ang="0">
                  <a:pos x="0" y="23"/>
                </a:cxn>
                <a:cxn ang="0">
                  <a:pos x="30" y="0"/>
                </a:cxn>
                <a:cxn ang="0">
                  <a:pos x="385" y="0"/>
                </a:cxn>
                <a:cxn ang="0">
                  <a:pos x="416" y="3"/>
                </a:cxn>
                <a:cxn ang="0">
                  <a:pos x="437" y="11"/>
                </a:cxn>
                <a:cxn ang="0">
                  <a:pos x="442" y="20"/>
                </a:cxn>
              </a:cxnLst>
              <a:rect l="0" t="0" r="r" b="b"/>
              <a:pathLst>
                <a:path w="471" h="180">
                  <a:moveTo>
                    <a:pt x="442" y="20"/>
                  </a:moveTo>
                  <a:lnTo>
                    <a:pt x="462" y="54"/>
                  </a:lnTo>
                  <a:lnTo>
                    <a:pt x="471" y="99"/>
                  </a:lnTo>
                  <a:lnTo>
                    <a:pt x="425" y="141"/>
                  </a:lnTo>
                  <a:lnTo>
                    <a:pt x="393" y="159"/>
                  </a:lnTo>
                  <a:lnTo>
                    <a:pt x="292" y="180"/>
                  </a:lnTo>
                  <a:lnTo>
                    <a:pt x="224" y="180"/>
                  </a:lnTo>
                  <a:lnTo>
                    <a:pt x="156" y="172"/>
                  </a:lnTo>
                  <a:lnTo>
                    <a:pt x="51" y="176"/>
                  </a:lnTo>
                  <a:lnTo>
                    <a:pt x="42" y="172"/>
                  </a:lnTo>
                  <a:lnTo>
                    <a:pt x="30" y="113"/>
                  </a:lnTo>
                  <a:lnTo>
                    <a:pt x="0" y="66"/>
                  </a:lnTo>
                  <a:lnTo>
                    <a:pt x="0" y="23"/>
                  </a:lnTo>
                  <a:lnTo>
                    <a:pt x="30" y="0"/>
                  </a:lnTo>
                  <a:lnTo>
                    <a:pt x="385" y="0"/>
                  </a:lnTo>
                  <a:lnTo>
                    <a:pt x="416" y="3"/>
                  </a:lnTo>
                  <a:lnTo>
                    <a:pt x="437" y="11"/>
                  </a:lnTo>
                  <a:lnTo>
                    <a:pt x="442" y="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32" name="任意多边形: 形状 131"/>
            <p:cNvSpPr>
              <a:spLocks noChangeAspect="1"/>
            </p:cNvSpPr>
            <p:nvPr/>
          </p:nvSpPr>
          <p:spPr bwMode="gray">
            <a:xfrm rot="20552049">
              <a:off x="4765054" y="4171897"/>
              <a:ext cx="0" cy="5239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7"/>
                </a:cxn>
                <a:cxn ang="0">
                  <a:pos x="0" y="76"/>
                </a:cxn>
                <a:cxn ang="0">
                  <a:pos x="14" y="59"/>
                </a:cxn>
                <a:cxn ang="0">
                  <a:pos x="14" y="0"/>
                </a:cxn>
              </a:cxnLst>
              <a:rect l="0" t="0" r="r" b="b"/>
              <a:pathLst>
                <a:path w="14" h="76">
                  <a:moveTo>
                    <a:pt x="14" y="0"/>
                  </a:moveTo>
                  <a:lnTo>
                    <a:pt x="0" y="7"/>
                  </a:lnTo>
                  <a:lnTo>
                    <a:pt x="0" y="76"/>
                  </a:lnTo>
                  <a:lnTo>
                    <a:pt x="14" y="59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33" name="任意多边形: 形状 132"/>
            <p:cNvSpPr>
              <a:spLocks noChangeAspect="1"/>
            </p:cNvSpPr>
            <p:nvPr/>
          </p:nvSpPr>
          <p:spPr bwMode="gray">
            <a:xfrm rot="20552049">
              <a:off x="4738022" y="4098559"/>
              <a:ext cx="4771" cy="12223"/>
            </a:xfrm>
            <a:custGeom>
              <a:avLst/>
              <a:gdLst/>
              <a:ahLst/>
              <a:cxnLst>
                <a:cxn ang="0">
                  <a:pos x="122" y="0"/>
                </a:cxn>
                <a:cxn ang="0">
                  <a:pos x="98" y="4"/>
                </a:cxn>
                <a:cxn ang="0">
                  <a:pos x="81" y="52"/>
                </a:cxn>
                <a:cxn ang="0">
                  <a:pos x="17" y="45"/>
                </a:cxn>
                <a:cxn ang="0">
                  <a:pos x="0" y="104"/>
                </a:cxn>
                <a:cxn ang="0">
                  <a:pos x="8" y="160"/>
                </a:cxn>
                <a:cxn ang="0">
                  <a:pos x="53" y="163"/>
                </a:cxn>
                <a:cxn ang="0">
                  <a:pos x="70" y="104"/>
                </a:cxn>
                <a:cxn ang="0">
                  <a:pos x="83" y="93"/>
                </a:cxn>
                <a:cxn ang="0">
                  <a:pos x="132" y="91"/>
                </a:cxn>
                <a:cxn ang="0">
                  <a:pos x="173" y="74"/>
                </a:cxn>
                <a:cxn ang="0">
                  <a:pos x="166" y="52"/>
                </a:cxn>
                <a:cxn ang="0">
                  <a:pos x="135" y="38"/>
                </a:cxn>
                <a:cxn ang="0">
                  <a:pos x="122" y="0"/>
                </a:cxn>
              </a:cxnLst>
              <a:rect l="0" t="0" r="r" b="b"/>
              <a:pathLst>
                <a:path w="173" h="163">
                  <a:moveTo>
                    <a:pt x="122" y="0"/>
                  </a:moveTo>
                  <a:lnTo>
                    <a:pt x="98" y="4"/>
                  </a:lnTo>
                  <a:lnTo>
                    <a:pt x="81" y="52"/>
                  </a:lnTo>
                  <a:lnTo>
                    <a:pt x="17" y="45"/>
                  </a:lnTo>
                  <a:lnTo>
                    <a:pt x="0" y="104"/>
                  </a:lnTo>
                  <a:lnTo>
                    <a:pt x="8" y="160"/>
                  </a:lnTo>
                  <a:lnTo>
                    <a:pt x="53" y="163"/>
                  </a:lnTo>
                  <a:lnTo>
                    <a:pt x="70" y="104"/>
                  </a:lnTo>
                  <a:lnTo>
                    <a:pt x="83" y="93"/>
                  </a:lnTo>
                  <a:lnTo>
                    <a:pt x="132" y="91"/>
                  </a:lnTo>
                  <a:lnTo>
                    <a:pt x="173" y="74"/>
                  </a:lnTo>
                  <a:lnTo>
                    <a:pt x="166" y="52"/>
                  </a:lnTo>
                  <a:lnTo>
                    <a:pt x="135" y="38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34" name="任意多边形: 形状 133"/>
            <p:cNvSpPr>
              <a:spLocks noChangeAspect="1"/>
            </p:cNvSpPr>
            <p:nvPr/>
          </p:nvSpPr>
          <p:spPr bwMode="gray">
            <a:xfrm rot="20552049">
              <a:off x="4691907" y="4067129"/>
              <a:ext cx="0" cy="1747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0" y="21"/>
                </a:cxn>
                <a:cxn ang="0">
                  <a:pos x="3" y="39"/>
                </a:cxn>
                <a:cxn ang="0">
                  <a:pos x="28" y="32"/>
                </a:cxn>
                <a:cxn ang="0">
                  <a:pos x="28" y="0"/>
                </a:cxn>
              </a:cxnLst>
              <a:rect l="0" t="0" r="r" b="b"/>
              <a:pathLst>
                <a:path w="28" h="39">
                  <a:moveTo>
                    <a:pt x="28" y="0"/>
                  </a:moveTo>
                  <a:lnTo>
                    <a:pt x="0" y="21"/>
                  </a:lnTo>
                  <a:lnTo>
                    <a:pt x="3" y="39"/>
                  </a:lnTo>
                  <a:lnTo>
                    <a:pt x="28" y="3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35" name="任意多边形: 形状 134"/>
            <p:cNvSpPr>
              <a:spLocks noChangeAspect="1"/>
            </p:cNvSpPr>
            <p:nvPr/>
          </p:nvSpPr>
          <p:spPr bwMode="gray">
            <a:xfrm rot="20552049">
              <a:off x="4695087" y="4081098"/>
              <a:ext cx="1591" cy="3492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0" y="17"/>
                </a:cxn>
                <a:cxn ang="0">
                  <a:pos x="6" y="34"/>
                </a:cxn>
                <a:cxn ang="0">
                  <a:pos x="42" y="0"/>
                </a:cxn>
                <a:cxn ang="0">
                  <a:pos x="6" y="8"/>
                </a:cxn>
              </a:cxnLst>
              <a:rect l="0" t="0" r="r" b="b"/>
              <a:pathLst>
                <a:path w="42" h="34">
                  <a:moveTo>
                    <a:pt x="6" y="8"/>
                  </a:moveTo>
                  <a:lnTo>
                    <a:pt x="0" y="17"/>
                  </a:lnTo>
                  <a:lnTo>
                    <a:pt x="6" y="34"/>
                  </a:lnTo>
                  <a:lnTo>
                    <a:pt x="42" y="0"/>
                  </a:lnTo>
                  <a:lnTo>
                    <a:pt x="6" y="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36" name="任意多边形: 形状 135"/>
            <p:cNvSpPr>
              <a:spLocks noChangeAspect="1"/>
            </p:cNvSpPr>
            <p:nvPr/>
          </p:nvSpPr>
          <p:spPr bwMode="gray">
            <a:xfrm rot="20552049">
              <a:off x="4745972" y="4117766"/>
              <a:ext cx="3180" cy="8731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0"/>
                </a:cxn>
                <a:cxn ang="0">
                  <a:pos x="0" y="86"/>
                </a:cxn>
                <a:cxn ang="0">
                  <a:pos x="14" y="124"/>
                </a:cxn>
                <a:cxn ang="0">
                  <a:pos x="42" y="124"/>
                </a:cxn>
                <a:cxn ang="0">
                  <a:pos x="52" y="90"/>
                </a:cxn>
                <a:cxn ang="0">
                  <a:pos x="49" y="20"/>
                </a:cxn>
                <a:cxn ang="0">
                  <a:pos x="18" y="0"/>
                </a:cxn>
              </a:cxnLst>
              <a:rect l="0" t="0" r="r" b="b"/>
              <a:pathLst>
                <a:path w="52" h="124">
                  <a:moveTo>
                    <a:pt x="18" y="0"/>
                  </a:moveTo>
                  <a:lnTo>
                    <a:pt x="0" y="0"/>
                  </a:lnTo>
                  <a:lnTo>
                    <a:pt x="0" y="86"/>
                  </a:lnTo>
                  <a:lnTo>
                    <a:pt x="14" y="124"/>
                  </a:lnTo>
                  <a:lnTo>
                    <a:pt x="42" y="124"/>
                  </a:lnTo>
                  <a:lnTo>
                    <a:pt x="52" y="90"/>
                  </a:lnTo>
                  <a:lnTo>
                    <a:pt x="49" y="2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37" name="任意多边形: 形状 136"/>
            <p:cNvSpPr>
              <a:spLocks noChangeAspect="1"/>
            </p:cNvSpPr>
            <p:nvPr/>
          </p:nvSpPr>
          <p:spPr bwMode="gray">
            <a:xfrm rot="20552049">
              <a:off x="4765054" y="4199835"/>
              <a:ext cx="1591" cy="5239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17" y="14"/>
                </a:cxn>
                <a:cxn ang="0">
                  <a:pos x="0" y="62"/>
                </a:cxn>
                <a:cxn ang="0">
                  <a:pos x="38" y="41"/>
                </a:cxn>
                <a:cxn ang="0">
                  <a:pos x="49" y="0"/>
                </a:cxn>
              </a:cxnLst>
              <a:rect l="0" t="0" r="r" b="b"/>
              <a:pathLst>
                <a:path w="49" h="62">
                  <a:moveTo>
                    <a:pt x="49" y="0"/>
                  </a:moveTo>
                  <a:lnTo>
                    <a:pt x="17" y="14"/>
                  </a:lnTo>
                  <a:lnTo>
                    <a:pt x="0" y="62"/>
                  </a:lnTo>
                  <a:lnTo>
                    <a:pt x="38" y="4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38" name="任意多边形: 形状 137"/>
            <p:cNvSpPr>
              <a:spLocks noChangeAspect="1"/>
            </p:cNvSpPr>
            <p:nvPr/>
          </p:nvSpPr>
          <p:spPr bwMode="gray">
            <a:xfrm rot="20552049">
              <a:off x="4459747" y="4007760"/>
              <a:ext cx="117670" cy="85561"/>
            </a:xfrm>
            <a:custGeom>
              <a:avLst/>
              <a:gdLst/>
              <a:ahLst/>
              <a:cxnLst>
                <a:cxn ang="0">
                  <a:pos x="2488" y="571"/>
                </a:cxn>
                <a:cxn ang="0">
                  <a:pos x="2639" y="644"/>
                </a:cxn>
                <a:cxn ang="0">
                  <a:pos x="2750" y="689"/>
                </a:cxn>
                <a:cxn ang="0">
                  <a:pos x="2869" y="689"/>
                </a:cxn>
                <a:cxn ang="0">
                  <a:pos x="2865" y="787"/>
                </a:cxn>
                <a:cxn ang="0">
                  <a:pos x="2916" y="820"/>
                </a:cxn>
                <a:cxn ang="0">
                  <a:pos x="3170" y="871"/>
                </a:cxn>
                <a:cxn ang="0">
                  <a:pos x="3309" y="951"/>
                </a:cxn>
                <a:cxn ang="0">
                  <a:pos x="3137" y="1073"/>
                </a:cxn>
                <a:cxn ang="0">
                  <a:pos x="2908" y="1111"/>
                </a:cxn>
                <a:cxn ang="0">
                  <a:pos x="2531" y="1086"/>
                </a:cxn>
                <a:cxn ang="0">
                  <a:pos x="2269" y="1123"/>
                </a:cxn>
                <a:cxn ang="0">
                  <a:pos x="2255" y="1069"/>
                </a:cxn>
                <a:cxn ang="0">
                  <a:pos x="2449" y="951"/>
                </a:cxn>
                <a:cxn ang="0">
                  <a:pos x="2416" y="880"/>
                </a:cxn>
                <a:cxn ang="0">
                  <a:pos x="2107" y="803"/>
                </a:cxn>
                <a:cxn ang="0">
                  <a:pos x="1989" y="660"/>
                </a:cxn>
                <a:cxn ang="0">
                  <a:pos x="1832" y="547"/>
                </a:cxn>
                <a:cxn ang="0">
                  <a:pos x="1675" y="534"/>
                </a:cxn>
                <a:cxn ang="0">
                  <a:pos x="1405" y="412"/>
                </a:cxn>
                <a:cxn ang="0">
                  <a:pos x="1184" y="366"/>
                </a:cxn>
                <a:cxn ang="0">
                  <a:pos x="1091" y="383"/>
                </a:cxn>
                <a:cxn ang="0">
                  <a:pos x="955" y="353"/>
                </a:cxn>
                <a:cxn ang="0">
                  <a:pos x="870" y="293"/>
                </a:cxn>
                <a:cxn ang="0">
                  <a:pos x="990" y="231"/>
                </a:cxn>
                <a:cxn ang="0">
                  <a:pos x="929" y="189"/>
                </a:cxn>
                <a:cxn ang="0">
                  <a:pos x="604" y="205"/>
                </a:cxn>
                <a:cxn ang="0">
                  <a:pos x="451" y="325"/>
                </a:cxn>
                <a:cxn ang="0">
                  <a:pos x="281" y="403"/>
                </a:cxn>
                <a:cxn ang="0">
                  <a:pos x="129" y="482"/>
                </a:cxn>
                <a:cxn ang="0">
                  <a:pos x="99" y="449"/>
                </a:cxn>
                <a:cxn ang="0">
                  <a:pos x="78" y="396"/>
                </a:cxn>
                <a:cxn ang="0">
                  <a:pos x="147" y="366"/>
                </a:cxn>
                <a:cxn ang="0">
                  <a:pos x="238" y="176"/>
                </a:cxn>
                <a:cxn ang="0">
                  <a:pos x="454" y="79"/>
                </a:cxn>
                <a:cxn ang="0">
                  <a:pos x="1003" y="0"/>
                </a:cxn>
                <a:cxn ang="0">
                  <a:pos x="1295" y="20"/>
                </a:cxn>
                <a:cxn ang="0">
                  <a:pos x="1490" y="62"/>
                </a:cxn>
                <a:cxn ang="0">
                  <a:pos x="1637" y="189"/>
                </a:cxn>
                <a:cxn ang="0">
                  <a:pos x="1879" y="251"/>
                </a:cxn>
                <a:cxn ang="0">
                  <a:pos x="1985" y="293"/>
                </a:cxn>
                <a:cxn ang="0">
                  <a:pos x="1989" y="325"/>
                </a:cxn>
                <a:cxn ang="0">
                  <a:pos x="2167" y="429"/>
                </a:cxn>
                <a:cxn ang="0">
                  <a:pos x="2394" y="508"/>
                </a:cxn>
              </a:cxnLst>
              <a:rect l="0" t="0" r="r" b="b"/>
              <a:pathLst>
                <a:path w="3347" h="1123">
                  <a:moveTo>
                    <a:pt x="2394" y="508"/>
                  </a:moveTo>
                  <a:lnTo>
                    <a:pt x="2399" y="517"/>
                  </a:lnTo>
                  <a:lnTo>
                    <a:pt x="2488" y="571"/>
                  </a:lnTo>
                  <a:lnTo>
                    <a:pt x="2559" y="627"/>
                  </a:lnTo>
                  <a:lnTo>
                    <a:pt x="2605" y="644"/>
                  </a:lnTo>
                  <a:lnTo>
                    <a:pt x="2639" y="644"/>
                  </a:lnTo>
                  <a:lnTo>
                    <a:pt x="2665" y="652"/>
                  </a:lnTo>
                  <a:lnTo>
                    <a:pt x="2687" y="669"/>
                  </a:lnTo>
                  <a:lnTo>
                    <a:pt x="2750" y="689"/>
                  </a:lnTo>
                  <a:lnTo>
                    <a:pt x="2793" y="689"/>
                  </a:lnTo>
                  <a:lnTo>
                    <a:pt x="2835" y="680"/>
                  </a:lnTo>
                  <a:lnTo>
                    <a:pt x="2869" y="689"/>
                  </a:lnTo>
                  <a:lnTo>
                    <a:pt x="2886" y="719"/>
                  </a:lnTo>
                  <a:lnTo>
                    <a:pt x="2886" y="744"/>
                  </a:lnTo>
                  <a:lnTo>
                    <a:pt x="2865" y="787"/>
                  </a:lnTo>
                  <a:lnTo>
                    <a:pt x="2865" y="803"/>
                  </a:lnTo>
                  <a:lnTo>
                    <a:pt x="2874" y="811"/>
                  </a:lnTo>
                  <a:lnTo>
                    <a:pt x="2916" y="820"/>
                  </a:lnTo>
                  <a:lnTo>
                    <a:pt x="3094" y="816"/>
                  </a:lnTo>
                  <a:lnTo>
                    <a:pt x="3128" y="828"/>
                  </a:lnTo>
                  <a:lnTo>
                    <a:pt x="3170" y="871"/>
                  </a:lnTo>
                  <a:lnTo>
                    <a:pt x="3182" y="891"/>
                  </a:lnTo>
                  <a:lnTo>
                    <a:pt x="3259" y="947"/>
                  </a:lnTo>
                  <a:lnTo>
                    <a:pt x="3309" y="951"/>
                  </a:lnTo>
                  <a:lnTo>
                    <a:pt x="3343" y="964"/>
                  </a:lnTo>
                  <a:lnTo>
                    <a:pt x="3347" y="1002"/>
                  </a:lnTo>
                  <a:lnTo>
                    <a:pt x="3137" y="1073"/>
                  </a:lnTo>
                  <a:lnTo>
                    <a:pt x="3072" y="1103"/>
                  </a:lnTo>
                  <a:lnTo>
                    <a:pt x="2996" y="1115"/>
                  </a:lnTo>
                  <a:lnTo>
                    <a:pt x="2908" y="1111"/>
                  </a:lnTo>
                  <a:lnTo>
                    <a:pt x="2852" y="1094"/>
                  </a:lnTo>
                  <a:lnTo>
                    <a:pt x="2793" y="1090"/>
                  </a:lnTo>
                  <a:lnTo>
                    <a:pt x="2531" y="1086"/>
                  </a:lnTo>
                  <a:lnTo>
                    <a:pt x="2394" y="1103"/>
                  </a:lnTo>
                  <a:lnTo>
                    <a:pt x="2314" y="1123"/>
                  </a:lnTo>
                  <a:lnTo>
                    <a:pt x="2269" y="1123"/>
                  </a:lnTo>
                  <a:lnTo>
                    <a:pt x="2243" y="1115"/>
                  </a:lnTo>
                  <a:lnTo>
                    <a:pt x="2235" y="1094"/>
                  </a:lnTo>
                  <a:lnTo>
                    <a:pt x="2255" y="1069"/>
                  </a:lnTo>
                  <a:lnTo>
                    <a:pt x="2314" y="1019"/>
                  </a:lnTo>
                  <a:lnTo>
                    <a:pt x="2373" y="985"/>
                  </a:lnTo>
                  <a:lnTo>
                    <a:pt x="2449" y="951"/>
                  </a:lnTo>
                  <a:lnTo>
                    <a:pt x="2457" y="917"/>
                  </a:lnTo>
                  <a:lnTo>
                    <a:pt x="2454" y="900"/>
                  </a:lnTo>
                  <a:lnTo>
                    <a:pt x="2416" y="880"/>
                  </a:lnTo>
                  <a:lnTo>
                    <a:pt x="2319" y="849"/>
                  </a:lnTo>
                  <a:lnTo>
                    <a:pt x="2141" y="837"/>
                  </a:lnTo>
                  <a:lnTo>
                    <a:pt x="2107" y="803"/>
                  </a:lnTo>
                  <a:lnTo>
                    <a:pt x="2056" y="770"/>
                  </a:lnTo>
                  <a:lnTo>
                    <a:pt x="2019" y="727"/>
                  </a:lnTo>
                  <a:lnTo>
                    <a:pt x="1989" y="660"/>
                  </a:lnTo>
                  <a:lnTo>
                    <a:pt x="1977" y="606"/>
                  </a:lnTo>
                  <a:lnTo>
                    <a:pt x="1938" y="560"/>
                  </a:lnTo>
                  <a:lnTo>
                    <a:pt x="1832" y="547"/>
                  </a:lnTo>
                  <a:lnTo>
                    <a:pt x="1734" y="551"/>
                  </a:lnTo>
                  <a:lnTo>
                    <a:pt x="1700" y="547"/>
                  </a:lnTo>
                  <a:lnTo>
                    <a:pt x="1675" y="534"/>
                  </a:lnTo>
                  <a:lnTo>
                    <a:pt x="1564" y="513"/>
                  </a:lnTo>
                  <a:lnTo>
                    <a:pt x="1473" y="472"/>
                  </a:lnTo>
                  <a:lnTo>
                    <a:pt x="1405" y="412"/>
                  </a:lnTo>
                  <a:lnTo>
                    <a:pt x="1354" y="387"/>
                  </a:lnTo>
                  <a:lnTo>
                    <a:pt x="1222" y="383"/>
                  </a:lnTo>
                  <a:lnTo>
                    <a:pt x="1184" y="366"/>
                  </a:lnTo>
                  <a:lnTo>
                    <a:pt x="1159" y="366"/>
                  </a:lnTo>
                  <a:lnTo>
                    <a:pt x="1129" y="378"/>
                  </a:lnTo>
                  <a:lnTo>
                    <a:pt x="1091" y="383"/>
                  </a:lnTo>
                  <a:lnTo>
                    <a:pt x="1049" y="370"/>
                  </a:lnTo>
                  <a:lnTo>
                    <a:pt x="1037" y="358"/>
                  </a:lnTo>
                  <a:lnTo>
                    <a:pt x="955" y="353"/>
                  </a:lnTo>
                  <a:lnTo>
                    <a:pt x="904" y="341"/>
                  </a:lnTo>
                  <a:lnTo>
                    <a:pt x="887" y="327"/>
                  </a:lnTo>
                  <a:lnTo>
                    <a:pt x="870" y="293"/>
                  </a:lnTo>
                  <a:lnTo>
                    <a:pt x="870" y="276"/>
                  </a:lnTo>
                  <a:lnTo>
                    <a:pt x="972" y="251"/>
                  </a:lnTo>
                  <a:lnTo>
                    <a:pt x="990" y="231"/>
                  </a:lnTo>
                  <a:lnTo>
                    <a:pt x="981" y="209"/>
                  </a:lnTo>
                  <a:lnTo>
                    <a:pt x="943" y="201"/>
                  </a:lnTo>
                  <a:lnTo>
                    <a:pt x="929" y="189"/>
                  </a:lnTo>
                  <a:lnTo>
                    <a:pt x="718" y="167"/>
                  </a:lnTo>
                  <a:lnTo>
                    <a:pt x="658" y="172"/>
                  </a:lnTo>
                  <a:lnTo>
                    <a:pt x="604" y="205"/>
                  </a:lnTo>
                  <a:lnTo>
                    <a:pt x="557" y="251"/>
                  </a:lnTo>
                  <a:lnTo>
                    <a:pt x="519" y="302"/>
                  </a:lnTo>
                  <a:lnTo>
                    <a:pt x="451" y="325"/>
                  </a:lnTo>
                  <a:lnTo>
                    <a:pt x="370" y="332"/>
                  </a:lnTo>
                  <a:lnTo>
                    <a:pt x="323" y="349"/>
                  </a:lnTo>
                  <a:lnTo>
                    <a:pt x="281" y="403"/>
                  </a:lnTo>
                  <a:lnTo>
                    <a:pt x="230" y="412"/>
                  </a:lnTo>
                  <a:lnTo>
                    <a:pt x="213" y="420"/>
                  </a:lnTo>
                  <a:lnTo>
                    <a:pt x="129" y="482"/>
                  </a:lnTo>
                  <a:lnTo>
                    <a:pt x="120" y="482"/>
                  </a:lnTo>
                  <a:lnTo>
                    <a:pt x="117" y="466"/>
                  </a:lnTo>
                  <a:lnTo>
                    <a:pt x="99" y="449"/>
                  </a:lnTo>
                  <a:lnTo>
                    <a:pt x="0" y="455"/>
                  </a:lnTo>
                  <a:lnTo>
                    <a:pt x="0" y="441"/>
                  </a:lnTo>
                  <a:lnTo>
                    <a:pt x="78" y="396"/>
                  </a:lnTo>
                  <a:lnTo>
                    <a:pt x="133" y="390"/>
                  </a:lnTo>
                  <a:lnTo>
                    <a:pt x="141" y="383"/>
                  </a:lnTo>
                  <a:lnTo>
                    <a:pt x="147" y="366"/>
                  </a:lnTo>
                  <a:lnTo>
                    <a:pt x="147" y="257"/>
                  </a:lnTo>
                  <a:lnTo>
                    <a:pt x="163" y="226"/>
                  </a:lnTo>
                  <a:lnTo>
                    <a:pt x="238" y="176"/>
                  </a:lnTo>
                  <a:lnTo>
                    <a:pt x="337" y="130"/>
                  </a:lnTo>
                  <a:lnTo>
                    <a:pt x="358" y="125"/>
                  </a:lnTo>
                  <a:lnTo>
                    <a:pt x="454" y="79"/>
                  </a:lnTo>
                  <a:lnTo>
                    <a:pt x="675" y="29"/>
                  </a:lnTo>
                  <a:lnTo>
                    <a:pt x="752" y="3"/>
                  </a:lnTo>
                  <a:lnTo>
                    <a:pt x="1003" y="0"/>
                  </a:lnTo>
                  <a:lnTo>
                    <a:pt x="1112" y="20"/>
                  </a:lnTo>
                  <a:lnTo>
                    <a:pt x="1227" y="25"/>
                  </a:lnTo>
                  <a:lnTo>
                    <a:pt x="1295" y="20"/>
                  </a:lnTo>
                  <a:lnTo>
                    <a:pt x="1336" y="54"/>
                  </a:lnTo>
                  <a:lnTo>
                    <a:pt x="1366" y="67"/>
                  </a:lnTo>
                  <a:lnTo>
                    <a:pt x="1490" y="62"/>
                  </a:lnTo>
                  <a:lnTo>
                    <a:pt x="1524" y="79"/>
                  </a:lnTo>
                  <a:lnTo>
                    <a:pt x="1612" y="150"/>
                  </a:lnTo>
                  <a:lnTo>
                    <a:pt x="1637" y="189"/>
                  </a:lnTo>
                  <a:lnTo>
                    <a:pt x="1700" y="240"/>
                  </a:lnTo>
                  <a:lnTo>
                    <a:pt x="1751" y="257"/>
                  </a:lnTo>
                  <a:lnTo>
                    <a:pt x="1879" y="251"/>
                  </a:lnTo>
                  <a:lnTo>
                    <a:pt x="1913" y="273"/>
                  </a:lnTo>
                  <a:lnTo>
                    <a:pt x="1968" y="273"/>
                  </a:lnTo>
                  <a:lnTo>
                    <a:pt x="1985" y="293"/>
                  </a:lnTo>
                  <a:lnTo>
                    <a:pt x="1968" y="293"/>
                  </a:lnTo>
                  <a:lnTo>
                    <a:pt x="1964" y="311"/>
                  </a:lnTo>
                  <a:lnTo>
                    <a:pt x="1989" y="325"/>
                  </a:lnTo>
                  <a:lnTo>
                    <a:pt x="2056" y="335"/>
                  </a:lnTo>
                  <a:lnTo>
                    <a:pt x="2099" y="358"/>
                  </a:lnTo>
                  <a:lnTo>
                    <a:pt x="2167" y="429"/>
                  </a:lnTo>
                  <a:lnTo>
                    <a:pt x="2269" y="458"/>
                  </a:lnTo>
                  <a:lnTo>
                    <a:pt x="2344" y="496"/>
                  </a:lnTo>
                  <a:lnTo>
                    <a:pt x="2394" y="50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39" name="任意多边形: 形状 138"/>
            <p:cNvSpPr>
              <a:spLocks noChangeAspect="1"/>
            </p:cNvSpPr>
            <p:nvPr/>
          </p:nvSpPr>
          <p:spPr bwMode="gray">
            <a:xfrm rot="20552049">
              <a:off x="4478828" y="4053160"/>
              <a:ext cx="4771" cy="10477"/>
            </a:xfrm>
            <a:custGeom>
              <a:avLst/>
              <a:gdLst/>
              <a:ahLst/>
              <a:cxnLst>
                <a:cxn ang="0">
                  <a:pos x="128" y="5"/>
                </a:cxn>
                <a:cxn ang="0">
                  <a:pos x="136" y="42"/>
                </a:cxn>
                <a:cxn ang="0">
                  <a:pos x="153" y="64"/>
                </a:cxn>
                <a:cxn ang="0">
                  <a:pos x="165" y="128"/>
                </a:cxn>
                <a:cxn ang="0">
                  <a:pos x="77" y="156"/>
                </a:cxn>
                <a:cxn ang="0">
                  <a:pos x="38" y="156"/>
                </a:cxn>
                <a:cxn ang="0">
                  <a:pos x="22" y="144"/>
                </a:cxn>
                <a:cxn ang="0">
                  <a:pos x="8" y="131"/>
                </a:cxn>
                <a:cxn ang="0">
                  <a:pos x="0" y="98"/>
                </a:cxn>
                <a:cxn ang="0">
                  <a:pos x="51" y="123"/>
                </a:cxn>
                <a:cxn ang="0">
                  <a:pos x="63" y="89"/>
                </a:cxn>
                <a:cxn ang="0">
                  <a:pos x="51" y="68"/>
                </a:cxn>
                <a:cxn ang="0">
                  <a:pos x="47" y="42"/>
                </a:cxn>
                <a:cxn ang="0">
                  <a:pos x="51" y="9"/>
                </a:cxn>
                <a:cxn ang="0">
                  <a:pos x="89" y="0"/>
                </a:cxn>
                <a:cxn ang="0">
                  <a:pos x="114" y="5"/>
                </a:cxn>
                <a:cxn ang="0">
                  <a:pos x="128" y="14"/>
                </a:cxn>
                <a:cxn ang="0">
                  <a:pos x="128" y="5"/>
                </a:cxn>
              </a:cxnLst>
              <a:rect l="0" t="0" r="r" b="b"/>
              <a:pathLst>
                <a:path w="165" h="156">
                  <a:moveTo>
                    <a:pt x="128" y="5"/>
                  </a:moveTo>
                  <a:lnTo>
                    <a:pt x="136" y="42"/>
                  </a:lnTo>
                  <a:lnTo>
                    <a:pt x="153" y="64"/>
                  </a:lnTo>
                  <a:lnTo>
                    <a:pt x="165" y="128"/>
                  </a:lnTo>
                  <a:lnTo>
                    <a:pt x="77" y="156"/>
                  </a:lnTo>
                  <a:lnTo>
                    <a:pt x="38" y="156"/>
                  </a:lnTo>
                  <a:lnTo>
                    <a:pt x="22" y="144"/>
                  </a:lnTo>
                  <a:lnTo>
                    <a:pt x="8" y="131"/>
                  </a:lnTo>
                  <a:lnTo>
                    <a:pt x="0" y="98"/>
                  </a:lnTo>
                  <a:lnTo>
                    <a:pt x="51" y="123"/>
                  </a:lnTo>
                  <a:lnTo>
                    <a:pt x="63" y="89"/>
                  </a:lnTo>
                  <a:lnTo>
                    <a:pt x="51" y="68"/>
                  </a:lnTo>
                  <a:lnTo>
                    <a:pt x="47" y="42"/>
                  </a:lnTo>
                  <a:lnTo>
                    <a:pt x="51" y="9"/>
                  </a:lnTo>
                  <a:lnTo>
                    <a:pt x="89" y="0"/>
                  </a:lnTo>
                  <a:lnTo>
                    <a:pt x="114" y="5"/>
                  </a:lnTo>
                  <a:lnTo>
                    <a:pt x="128" y="14"/>
                  </a:lnTo>
                  <a:lnTo>
                    <a:pt x="128" y="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40" name="任意多边形: 形状 139"/>
            <p:cNvSpPr>
              <a:spLocks noChangeAspect="1"/>
            </p:cNvSpPr>
            <p:nvPr/>
          </p:nvSpPr>
          <p:spPr bwMode="gray">
            <a:xfrm rot="20552049">
              <a:off x="4521763" y="4018237"/>
              <a:ext cx="11131" cy="15716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83" y="127"/>
                </a:cxn>
                <a:cxn ang="0">
                  <a:pos x="308" y="156"/>
                </a:cxn>
                <a:cxn ang="0">
                  <a:pos x="317" y="201"/>
                </a:cxn>
                <a:cxn ang="0">
                  <a:pos x="266" y="198"/>
                </a:cxn>
                <a:cxn ang="0">
                  <a:pos x="208" y="156"/>
                </a:cxn>
                <a:cxn ang="0">
                  <a:pos x="169" y="97"/>
                </a:cxn>
                <a:cxn ang="0">
                  <a:pos x="135" y="68"/>
                </a:cxn>
                <a:cxn ang="0">
                  <a:pos x="59" y="59"/>
                </a:cxn>
                <a:cxn ang="0">
                  <a:pos x="38" y="50"/>
                </a:cxn>
                <a:cxn ang="0">
                  <a:pos x="8" y="29"/>
                </a:cxn>
                <a:cxn ang="0">
                  <a:pos x="0" y="17"/>
                </a:cxn>
                <a:cxn ang="0">
                  <a:pos x="0" y="0"/>
                </a:cxn>
                <a:cxn ang="0">
                  <a:pos x="85" y="4"/>
                </a:cxn>
                <a:cxn ang="0">
                  <a:pos x="211" y="85"/>
                </a:cxn>
              </a:cxnLst>
              <a:rect l="0" t="0" r="r" b="b"/>
              <a:pathLst>
                <a:path w="317" h="201">
                  <a:moveTo>
                    <a:pt x="211" y="85"/>
                  </a:moveTo>
                  <a:lnTo>
                    <a:pt x="283" y="127"/>
                  </a:lnTo>
                  <a:lnTo>
                    <a:pt x="308" y="156"/>
                  </a:lnTo>
                  <a:lnTo>
                    <a:pt x="317" y="201"/>
                  </a:lnTo>
                  <a:lnTo>
                    <a:pt x="266" y="198"/>
                  </a:lnTo>
                  <a:lnTo>
                    <a:pt x="208" y="156"/>
                  </a:lnTo>
                  <a:lnTo>
                    <a:pt x="169" y="97"/>
                  </a:lnTo>
                  <a:lnTo>
                    <a:pt x="135" y="68"/>
                  </a:lnTo>
                  <a:lnTo>
                    <a:pt x="59" y="59"/>
                  </a:lnTo>
                  <a:lnTo>
                    <a:pt x="38" y="50"/>
                  </a:lnTo>
                  <a:lnTo>
                    <a:pt x="8" y="29"/>
                  </a:lnTo>
                  <a:lnTo>
                    <a:pt x="0" y="17"/>
                  </a:lnTo>
                  <a:lnTo>
                    <a:pt x="0" y="0"/>
                  </a:lnTo>
                  <a:lnTo>
                    <a:pt x="85" y="4"/>
                  </a:lnTo>
                  <a:lnTo>
                    <a:pt x="211" y="8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41" name="任意多边形: 形状 140"/>
            <p:cNvSpPr>
              <a:spLocks noChangeAspect="1"/>
            </p:cNvSpPr>
            <p:nvPr/>
          </p:nvSpPr>
          <p:spPr bwMode="gray">
            <a:xfrm rot="20552049">
              <a:off x="4720530" y="4081098"/>
              <a:ext cx="0" cy="5239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0" y="0"/>
                </a:cxn>
                <a:cxn ang="0">
                  <a:pos x="11" y="30"/>
                </a:cxn>
                <a:cxn ang="0">
                  <a:pos x="31" y="47"/>
                </a:cxn>
                <a:cxn ang="0">
                  <a:pos x="46" y="42"/>
                </a:cxn>
                <a:cxn ang="0">
                  <a:pos x="46" y="10"/>
                </a:cxn>
                <a:cxn ang="0">
                  <a:pos x="34" y="2"/>
                </a:cxn>
              </a:cxnLst>
              <a:rect l="0" t="0" r="r" b="b"/>
              <a:pathLst>
                <a:path w="46" h="47">
                  <a:moveTo>
                    <a:pt x="34" y="2"/>
                  </a:moveTo>
                  <a:lnTo>
                    <a:pt x="0" y="0"/>
                  </a:lnTo>
                  <a:lnTo>
                    <a:pt x="11" y="30"/>
                  </a:lnTo>
                  <a:lnTo>
                    <a:pt x="31" y="47"/>
                  </a:lnTo>
                  <a:lnTo>
                    <a:pt x="46" y="42"/>
                  </a:lnTo>
                  <a:lnTo>
                    <a:pt x="46" y="10"/>
                  </a:lnTo>
                  <a:lnTo>
                    <a:pt x="34" y="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42" name="任意多边形: 形状 141"/>
            <p:cNvSpPr>
              <a:spLocks noChangeAspect="1"/>
            </p:cNvSpPr>
            <p:nvPr/>
          </p:nvSpPr>
          <p:spPr bwMode="gray">
            <a:xfrm rot="20552049">
              <a:off x="4761873" y="4154435"/>
              <a:ext cx="1591" cy="6985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0" y="97"/>
                </a:cxn>
                <a:cxn ang="0">
                  <a:pos x="25" y="103"/>
                </a:cxn>
                <a:cxn ang="0">
                  <a:pos x="45" y="94"/>
                </a:cxn>
                <a:cxn ang="0">
                  <a:pos x="45" y="62"/>
                </a:cxn>
                <a:cxn ang="0">
                  <a:pos x="39" y="20"/>
                </a:cxn>
                <a:cxn ang="0">
                  <a:pos x="25" y="0"/>
                </a:cxn>
              </a:cxnLst>
              <a:rect l="0" t="0" r="r" b="b"/>
              <a:pathLst>
                <a:path w="45" h="103">
                  <a:moveTo>
                    <a:pt x="25" y="0"/>
                  </a:moveTo>
                  <a:lnTo>
                    <a:pt x="0" y="97"/>
                  </a:lnTo>
                  <a:lnTo>
                    <a:pt x="25" y="103"/>
                  </a:lnTo>
                  <a:lnTo>
                    <a:pt x="45" y="94"/>
                  </a:lnTo>
                  <a:lnTo>
                    <a:pt x="45" y="62"/>
                  </a:lnTo>
                  <a:lnTo>
                    <a:pt x="39" y="2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43" name="组合 142"/>
            <p:cNvGrpSpPr/>
            <p:nvPr/>
          </p:nvGrpSpPr>
          <p:grpSpPr bwMode="gray">
            <a:xfrm>
              <a:off x="5717559" y="2502590"/>
              <a:ext cx="880941" cy="1220546"/>
              <a:chOff x="4580731" y="1911697"/>
              <a:chExt cx="879476" cy="1109663"/>
            </a:xfrm>
            <a:solidFill>
              <a:schemeClr val="bg1">
                <a:lumMod val="75000"/>
              </a:schemeClr>
            </a:solidFill>
          </p:grpSpPr>
          <p:sp>
            <p:nvSpPr>
              <p:cNvPr id="199" name="任意多边形: 形状 198"/>
              <p:cNvSpPr>
                <a:spLocks noChangeAspect="1"/>
              </p:cNvSpPr>
              <p:nvPr/>
            </p:nvSpPr>
            <p:spPr bwMode="gray">
              <a:xfrm>
                <a:off x="4923631" y="2716560"/>
                <a:ext cx="133350" cy="65088"/>
              </a:xfrm>
              <a:custGeom>
                <a:avLst/>
                <a:gdLst/>
                <a:ahLst/>
                <a:cxnLst>
                  <a:cxn ang="0">
                    <a:pos x="234" y="27"/>
                  </a:cxn>
                  <a:cxn ang="0">
                    <a:pos x="213" y="43"/>
                  </a:cxn>
                  <a:cxn ang="0">
                    <a:pos x="188" y="62"/>
                  </a:cxn>
                  <a:cxn ang="0">
                    <a:pos x="184" y="90"/>
                  </a:cxn>
                  <a:cxn ang="0">
                    <a:pos x="191" y="113"/>
                  </a:cxn>
                  <a:cxn ang="0">
                    <a:pos x="179" y="110"/>
                  </a:cxn>
                  <a:cxn ang="0">
                    <a:pos x="153" y="106"/>
                  </a:cxn>
                  <a:cxn ang="0">
                    <a:pos x="116" y="114"/>
                  </a:cxn>
                  <a:cxn ang="0">
                    <a:pos x="83" y="127"/>
                  </a:cxn>
                  <a:cxn ang="0">
                    <a:pos x="59" y="118"/>
                  </a:cxn>
                  <a:cxn ang="0">
                    <a:pos x="49" y="132"/>
                  </a:cxn>
                  <a:cxn ang="0">
                    <a:pos x="34" y="129"/>
                  </a:cxn>
                  <a:cxn ang="0">
                    <a:pos x="19" y="119"/>
                  </a:cxn>
                  <a:cxn ang="0">
                    <a:pos x="0" y="123"/>
                  </a:cxn>
                  <a:cxn ang="0">
                    <a:pos x="16" y="137"/>
                  </a:cxn>
                  <a:cxn ang="0">
                    <a:pos x="17" y="155"/>
                  </a:cxn>
                  <a:cxn ang="0">
                    <a:pos x="17" y="167"/>
                  </a:cxn>
                  <a:cxn ang="0">
                    <a:pos x="36" y="172"/>
                  </a:cxn>
                  <a:cxn ang="0">
                    <a:pos x="51" y="173"/>
                  </a:cxn>
                  <a:cxn ang="0">
                    <a:pos x="68" y="177"/>
                  </a:cxn>
                  <a:cxn ang="0">
                    <a:pos x="104" y="165"/>
                  </a:cxn>
                  <a:cxn ang="0">
                    <a:pos x="132" y="161"/>
                  </a:cxn>
                  <a:cxn ang="0">
                    <a:pos x="143" y="156"/>
                  </a:cxn>
                  <a:cxn ang="0">
                    <a:pos x="146" y="164"/>
                  </a:cxn>
                  <a:cxn ang="0">
                    <a:pos x="152" y="178"/>
                  </a:cxn>
                  <a:cxn ang="0">
                    <a:pos x="168" y="187"/>
                  </a:cxn>
                  <a:cxn ang="0">
                    <a:pos x="208" y="198"/>
                  </a:cxn>
                  <a:cxn ang="0">
                    <a:pos x="231" y="203"/>
                  </a:cxn>
                  <a:cxn ang="0">
                    <a:pos x="275" y="205"/>
                  </a:cxn>
                  <a:cxn ang="0">
                    <a:pos x="292" y="189"/>
                  </a:cxn>
                  <a:cxn ang="0">
                    <a:pos x="325" y="191"/>
                  </a:cxn>
                  <a:cxn ang="0">
                    <a:pos x="334" y="182"/>
                  </a:cxn>
                  <a:cxn ang="0">
                    <a:pos x="353" y="176"/>
                  </a:cxn>
                  <a:cxn ang="0">
                    <a:pos x="372" y="161"/>
                  </a:cxn>
                  <a:cxn ang="0">
                    <a:pos x="382" y="148"/>
                  </a:cxn>
                  <a:cxn ang="0">
                    <a:pos x="390" y="119"/>
                  </a:cxn>
                  <a:cxn ang="0">
                    <a:pos x="388" y="103"/>
                  </a:cxn>
                  <a:cxn ang="0">
                    <a:pos x="420" y="95"/>
                  </a:cxn>
                  <a:cxn ang="0">
                    <a:pos x="412" y="62"/>
                  </a:cxn>
                  <a:cxn ang="0">
                    <a:pos x="406" y="26"/>
                  </a:cxn>
                  <a:cxn ang="0">
                    <a:pos x="362" y="19"/>
                  </a:cxn>
                  <a:cxn ang="0">
                    <a:pos x="340" y="1"/>
                  </a:cxn>
                  <a:cxn ang="0">
                    <a:pos x="301" y="10"/>
                  </a:cxn>
                  <a:cxn ang="0">
                    <a:pos x="287" y="27"/>
                  </a:cxn>
                  <a:cxn ang="0">
                    <a:pos x="267" y="32"/>
                  </a:cxn>
                  <a:cxn ang="0">
                    <a:pos x="249" y="25"/>
                  </a:cxn>
                </a:cxnLst>
                <a:rect l="0" t="0" r="r" b="b"/>
                <a:pathLst>
                  <a:path w="420" h="205">
                    <a:moveTo>
                      <a:pt x="235" y="20"/>
                    </a:moveTo>
                    <a:lnTo>
                      <a:pt x="234" y="27"/>
                    </a:lnTo>
                    <a:lnTo>
                      <a:pt x="217" y="35"/>
                    </a:lnTo>
                    <a:lnTo>
                      <a:pt x="213" y="43"/>
                    </a:lnTo>
                    <a:lnTo>
                      <a:pt x="210" y="53"/>
                    </a:lnTo>
                    <a:lnTo>
                      <a:pt x="188" y="62"/>
                    </a:lnTo>
                    <a:lnTo>
                      <a:pt x="183" y="74"/>
                    </a:lnTo>
                    <a:lnTo>
                      <a:pt x="184" y="90"/>
                    </a:lnTo>
                    <a:lnTo>
                      <a:pt x="191" y="106"/>
                    </a:lnTo>
                    <a:lnTo>
                      <a:pt x="191" y="113"/>
                    </a:lnTo>
                    <a:lnTo>
                      <a:pt x="184" y="117"/>
                    </a:lnTo>
                    <a:lnTo>
                      <a:pt x="179" y="110"/>
                    </a:lnTo>
                    <a:lnTo>
                      <a:pt x="164" y="110"/>
                    </a:lnTo>
                    <a:lnTo>
                      <a:pt x="153" y="106"/>
                    </a:lnTo>
                    <a:lnTo>
                      <a:pt x="149" y="111"/>
                    </a:lnTo>
                    <a:lnTo>
                      <a:pt x="116" y="114"/>
                    </a:lnTo>
                    <a:lnTo>
                      <a:pt x="97" y="127"/>
                    </a:lnTo>
                    <a:lnTo>
                      <a:pt x="83" y="127"/>
                    </a:lnTo>
                    <a:lnTo>
                      <a:pt x="70" y="119"/>
                    </a:lnTo>
                    <a:lnTo>
                      <a:pt x="59" y="118"/>
                    </a:lnTo>
                    <a:lnTo>
                      <a:pt x="51" y="124"/>
                    </a:lnTo>
                    <a:lnTo>
                      <a:pt x="49" y="132"/>
                    </a:lnTo>
                    <a:lnTo>
                      <a:pt x="44" y="134"/>
                    </a:lnTo>
                    <a:lnTo>
                      <a:pt x="34" y="129"/>
                    </a:lnTo>
                    <a:lnTo>
                      <a:pt x="28" y="121"/>
                    </a:lnTo>
                    <a:lnTo>
                      <a:pt x="19" y="119"/>
                    </a:lnTo>
                    <a:lnTo>
                      <a:pt x="11" y="119"/>
                    </a:lnTo>
                    <a:lnTo>
                      <a:pt x="0" y="123"/>
                    </a:lnTo>
                    <a:lnTo>
                      <a:pt x="7" y="132"/>
                    </a:lnTo>
                    <a:lnTo>
                      <a:pt x="16" y="137"/>
                    </a:lnTo>
                    <a:lnTo>
                      <a:pt x="17" y="144"/>
                    </a:lnTo>
                    <a:lnTo>
                      <a:pt x="17" y="155"/>
                    </a:lnTo>
                    <a:lnTo>
                      <a:pt x="11" y="162"/>
                    </a:lnTo>
                    <a:lnTo>
                      <a:pt x="17" y="167"/>
                    </a:lnTo>
                    <a:lnTo>
                      <a:pt x="27" y="171"/>
                    </a:lnTo>
                    <a:lnTo>
                      <a:pt x="36" y="172"/>
                    </a:lnTo>
                    <a:lnTo>
                      <a:pt x="44" y="168"/>
                    </a:lnTo>
                    <a:lnTo>
                      <a:pt x="51" y="173"/>
                    </a:lnTo>
                    <a:lnTo>
                      <a:pt x="65" y="178"/>
                    </a:lnTo>
                    <a:lnTo>
                      <a:pt x="68" y="177"/>
                    </a:lnTo>
                    <a:lnTo>
                      <a:pt x="84" y="172"/>
                    </a:lnTo>
                    <a:lnTo>
                      <a:pt x="104" y="165"/>
                    </a:lnTo>
                    <a:lnTo>
                      <a:pt x="122" y="164"/>
                    </a:lnTo>
                    <a:lnTo>
                      <a:pt x="132" y="161"/>
                    </a:lnTo>
                    <a:lnTo>
                      <a:pt x="137" y="157"/>
                    </a:lnTo>
                    <a:lnTo>
                      <a:pt x="143" y="156"/>
                    </a:lnTo>
                    <a:lnTo>
                      <a:pt x="146" y="159"/>
                    </a:lnTo>
                    <a:lnTo>
                      <a:pt x="146" y="164"/>
                    </a:lnTo>
                    <a:lnTo>
                      <a:pt x="148" y="171"/>
                    </a:lnTo>
                    <a:lnTo>
                      <a:pt x="152" y="178"/>
                    </a:lnTo>
                    <a:lnTo>
                      <a:pt x="163" y="187"/>
                    </a:lnTo>
                    <a:lnTo>
                      <a:pt x="168" y="187"/>
                    </a:lnTo>
                    <a:lnTo>
                      <a:pt x="178" y="193"/>
                    </a:lnTo>
                    <a:lnTo>
                      <a:pt x="208" y="198"/>
                    </a:lnTo>
                    <a:lnTo>
                      <a:pt x="222" y="203"/>
                    </a:lnTo>
                    <a:lnTo>
                      <a:pt x="231" y="203"/>
                    </a:lnTo>
                    <a:lnTo>
                      <a:pt x="247" y="203"/>
                    </a:lnTo>
                    <a:lnTo>
                      <a:pt x="275" y="205"/>
                    </a:lnTo>
                    <a:lnTo>
                      <a:pt x="283" y="200"/>
                    </a:lnTo>
                    <a:lnTo>
                      <a:pt x="292" y="189"/>
                    </a:lnTo>
                    <a:lnTo>
                      <a:pt x="305" y="187"/>
                    </a:lnTo>
                    <a:lnTo>
                      <a:pt x="325" y="191"/>
                    </a:lnTo>
                    <a:lnTo>
                      <a:pt x="330" y="182"/>
                    </a:lnTo>
                    <a:lnTo>
                      <a:pt x="334" y="182"/>
                    </a:lnTo>
                    <a:lnTo>
                      <a:pt x="351" y="184"/>
                    </a:lnTo>
                    <a:lnTo>
                      <a:pt x="353" y="176"/>
                    </a:lnTo>
                    <a:lnTo>
                      <a:pt x="362" y="172"/>
                    </a:lnTo>
                    <a:lnTo>
                      <a:pt x="372" y="161"/>
                    </a:lnTo>
                    <a:lnTo>
                      <a:pt x="383" y="159"/>
                    </a:lnTo>
                    <a:lnTo>
                      <a:pt x="382" y="148"/>
                    </a:lnTo>
                    <a:lnTo>
                      <a:pt x="382" y="138"/>
                    </a:lnTo>
                    <a:lnTo>
                      <a:pt x="390" y="119"/>
                    </a:lnTo>
                    <a:lnTo>
                      <a:pt x="384" y="111"/>
                    </a:lnTo>
                    <a:lnTo>
                      <a:pt x="388" y="103"/>
                    </a:lnTo>
                    <a:lnTo>
                      <a:pt x="415" y="103"/>
                    </a:lnTo>
                    <a:lnTo>
                      <a:pt x="420" y="95"/>
                    </a:lnTo>
                    <a:lnTo>
                      <a:pt x="420" y="75"/>
                    </a:lnTo>
                    <a:lnTo>
                      <a:pt x="412" y="62"/>
                    </a:lnTo>
                    <a:lnTo>
                      <a:pt x="406" y="40"/>
                    </a:lnTo>
                    <a:lnTo>
                      <a:pt x="406" y="26"/>
                    </a:lnTo>
                    <a:lnTo>
                      <a:pt x="398" y="15"/>
                    </a:lnTo>
                    <a:lnTo>
                      <a:pt x="362" y="19"/>
                    </a:lnTo>
                    <a:lnTo>
                      <a:pt x="348" y="6"/>
                    </a:lnTo>
                    <a:lnTo>
                      <a:pt x="340" y="1"/>
                    </a:lnTo>
                    <a:lnTo>
                      <a:pt x="307" y="0"/>
                    </a:lnTo>
                    <a:lnTo>
                      <a:pt x="301" y="10"/>
                    </a:lnTo>
                    <a:lnTo>
                      <a:pt x="297" y="19"/>
                    </a:lnTo>
                    <a:lnTo>
                      <a:pt x="287" y="27"/>
                    </a:lnTo>
                    <a:lnTo>
                      <a:pt x="278" y="31"/>
                    </a:lnTo>
                    <a:lnTo>
                      <a:pt x="267" y="32"/>
                    </a:lnTo>
                    <a:lnTo>
                      <a:pt x="256" y="31"/>
                    </a:lnTo>
                    <a:lnTo>
                      <a:pt x="249" y="25"/>
                    </a:lnTo>
                    <a:lnTo>
                      <a:pt x="235" y="2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0" name="任意多边形: 形状 199"/>
              <p:cNvSpPr>
                <a:spLocks noChangeAspect="1"/>
              </p:cNvSpPr>
              <p:nvPr/>
            </p:nvSpPr>
            <p:spPr bwMode="gray">
              <a:xfrm>
                <a:off x="4783931" y="2875310"/>
                <a:ext cx="7938" cy="4763"/>
              </a:xfrm>
              <a:custGeom>
                <a:avLst/>
                <a:gdLst/>
                <a:ahLst/>
                <a:cxnLst>
                  <a:cxn ang="0">
                    <a:pos x="18" y="7"/>
                  </a:cxn>
                  <a:cxn ang="0">
                    <a:pos x="21" y="11"/>
                  </a:cxn>
                  <a:cxn ang="0">
                    <a:pos x="16" y="13"/>
                  </a:cxn>
                  <a:cxn ang="0">
                    <a:pos x="10" y="12"/>
                  </a:cxn>
                  <a:cxn ang="0">
                    <a:pos x="6" y="7"/>
                  </a:cxn>
                  <a:cxn ang="0">
                    <a:pos x="0" y="0"/>
                  </a:cxn>
                  <a:cxn ang="0">
                    <a:pos x="13" y="1"/>
                  </a:cxn>
                  <a:cxn ang="0">
                    <a:pos x="18" y="7"/>
                  </a:cxn>
                </a:cxnLst>
                <a:rect l="0" t="0" r="r" b="b"/>
                <a:pathLst>
                  <a:path w="21" h="13">
                    <a:moveTo>
                      <a:pt x="18" y="7"/>
                    </a:moveTo>
                    <a:lnTo>
                      <a:pt x="21" y="11"/>
                    </a:lnTo>
                    <a:lnTo>
                      <a:pt x="16" y="13"/>
                    </a:lnTo>
                    <a:lnTo>
                      <a:pt x="10" y="12"/>
                    </a:lnTo>
                    <a:lnTo>
                      <a:pt x="6" y="7"/>
                    </a:lnTo>
                    <a:lnTo>
                      <a:pt x="0" y="0"/>
                    </a:lnTo>
                    <a:lnTo>
                      <a:pt x="13" y="1"/>
                    </a:lnTo>
                    <a:lnTo>
                      <a:pt x="18" y="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1" name="任意多边形: 形状 200"/>
              <p:cNvSpPr>
                <a:spLocks noChangeAspect="1"/>
              </p:cNvSpPr>
              <p:nvPr/>
            </p:nvSpPr>
            <p:spPr bwMode="gray">
              <a:xfrm>
                <a:off x="4925219" y="2757835"/>
                <a:ext cx="4763" cy="9525"/>
              </a:xfrm>
              <a:custGeom>
                <a:avLst/>
                <a:gdLst/>
                <a:ahLst/>
                <a:cxnLst>
                  <a:cxn ang="0">
                    <a:pos x="8" y="30"/>
                  </a:cxn>
                  <a:cxn ang="0">
                    <a:pos x="14" y="23"/>
                  </a:cxn>
                  <a:cxn ang="0">
                    <a:pos x="14" y="12"/>
                  </a:cxn>
                  <a:cxn ang="0">
                    <a:pos x="13" y="5"/>
                  </a:cxn>
                  <a:cxn ang="0">
                    <a:pos x="4" y="0"/>
                  </a:cxn>
                  <a:cxn ang="0">
                    <a:pos x="2" y="8"/>
                  </a:cxn>
                  <a:cxn ang="0">
                    <a:pos x="0" y="18"/>
                  </a:cxn>
                  <a:cxn ang="0">
                    <a:pos x="8" y="30"/>
                  </a:cxn>
                </a:cxnLst>
                <a:rect l="0" t="0" r="r" b="b"/>
                <a:pathLst>
                  <a:path w="14" h="30">
                    <a:moveTo>
                      <a:pt x="8" y="30"/>
                    </a:moveTo>
                    <a:lnTo>
                      <a:pt x="14" y="23"/>
                    </a:lnTo>
                    <a:lnTo>
                      <a:pt x="14" y="12"/>
                    </a:lnTo>
                    <a:lnTo>
                      <a:pt x="13" y="5"/>
                    </a:lnTo>
                    <a:lnTo>
                      <a:pt x="4" y="0"/>
                    </a:lnTo>
                    <a:lnTo>
                      <a:pt x="2" y="8"/>
                    </a:lnTo>
                    <a:lnTo>
                      <a:pt x="0" y="18"/>
                    </a:lnTo>
                    <a:lnTo>
                      <a:pt x="8" y="3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02" name="组合 201"/>
              <p:cNvGrpSpPr>
                <a:grpSpLocks noChangeAspect="1"/>
              </p:cNvGrpSpPr>
              <p:nvPr/>
            </p:nvGrpSpPr>
            <p:grpSpPr bwMode="gray">
              <a:xfrm>
                <a:off x="4876006" y="2765784"/>
                <a:ext cx="204788" cy="242889"/>
                <a:chOff x="2589" y="1903"/>
                <a:chExt cx="129" cy="153"/>
              </a:xfrm>
              <a:grpFill/>
            </p:grpSpPr>
            <p:sp>
              <p:nvSpPr>
                <p:cNvPr id="245" name="任意多边形: 形状 244"/>
                <p:cNvSpPr>
                  <a:spLocks noChangeAspect="1"/>
                </p:cNvSpPr>
                <p:nvPr/>
              </p:nvSpPr>
              <p:spPr bwMode="gray">
                <a:xfrm>
                  <a:off x="2653" y="2034"/>
                  <a:ext cx="34" cy="22"/>
                </a:xfrm>
                <a:custGeom>
                  <a:avLst/>
                  <a:gdLst/>
                  <a:ahLst/>
                  <a:cxnLst>
                    <a:cxn ang="0">
                      <a:pos x="172" y="0"/>
                    </a:cxn>
                    <a:cxn ang="0">
                      <a:pos x="168" y="1"/>
                    </a:cxn>
                    <a:cxn ang="0">
                      <a:pos x="168" y="2"/>
                    </a:cxn>
                    <a:cxn ang="0">
                      <a:pos x="167" y="12"/>
                    </a:cxn>
                    <a:cxn ang="0">
                      <a:pos x="153" y="34"/>
                    </a:cxn>
                    <a:cxn ang="0">
                      <a:pos x="143" y="60"/>
                    </a:cxn>
                    <a:cxn ang="0">
                      <a:pos x="142" y="66"/>
                    </a:cxn>
                    <a:cxn ang="0">
                      <a:pos x="146" y="70"/>
                    </a:cxn>
                    <a:cxn ang="0">
                      <a:pos x="147" y="75"/>
                    </a:cxn>
                    <a:cxn ang="0">
                      <a:pos x="152" y="87"/>
                    </a:cxn>
                    <a:cxn ang="0">
                      <a:pos x="146" y="103"/>
                    </a:cxn>
                    <a:cxn ang="0">
                      <a:pos x="145" y="110"/>
                    </a:cxn>
                    <a:cxn ang="0">
                      <a:pos x="130" y="110"/>
                    </a:cxn>
                    <a:cxn ang="0">
                      <a:pos x="118" y="108"/>
                    </a:cxn>
                    <a:cxn ang="0">
                      <a:pos x="108" y="98"/>
                    </a:cxn>
                    <a:cxn ang="0">
                      <a:pos x="99" y="88"/>
                    </a:cxn>
                    <a:cxn ang="0">
                      <a:pos x="84" y="83"/>
                    </a:cxn>
                    <a:cxn ang="0">
                      <a:pos x="76" y="82"/>
                    </a:cxn>
                    <a:cxn ang="0">
                      <a:pos x="67" y="79"/>
                    </a:cxn>
                    <a:cxn ang="0">
                      <a:pos x="61" y="71"/>
                    </a:cxn>
                    <a:cxn ang="0">
                      <a:pos x="49" y="66"/>
                    </a:cxn>
                    <a:cxn ang="0">
                      <a:pos x="37" y="56"/>
                    </a:cxn>
                    <a:cxn ang="0">
                      <a:pos x="25" y="51"/>
                    </a:cxn>
                    <a:cxn ang="0">
                      <a:pos x="8" y="48"/>
                    </a:cxn>
                    <a:cxn ang="0">
                      <a:pos x="2" y="40"/>
                    </a:cxn>
                    <a:cxn ang="0">
                      <a:pos x="0" y="26"/>
                    </a:cxn>
                    <a:cxn ang="0">
                      <a:pos x="1" y="18"/>
                    </a:cxn>
                    <a:cxn ang="0">
                      <a:pos x="3" y="15"/>
                    </a:cxn>
                    <a:cxn ang="0">
                      <a:pos x="6" y="10"/>
                    </a:cxn>
                    <a:cxn ang="0">
                      <a:pos x="9" y="8"/>
                    </a:cxn>
                    <a:cxn ang="0">
                      <a:pos x="19" y="15"/>
                    </a:cxn>
                    <a:cxn ang="0">
                      <a:pos x="25" y="15"/>
                    </a:cxn>
                    <a:cxn ang="0">
                      <a:pos x="41" y="5"/>
                    </a:cxn>
                    <a:cxn ang="0">
                      <a:pos x="62" y="15"/>
                    </a:cxn>
                    <a:cxn ang="0">
                      <a:pos x="66" y="22"/>
                    </a:cxn>
                    <a:cxn ang="0">
                      <a:pos x="73" y="22"/>
                    </a:cxn>
                    <a:cxn ang="0">
                      <a:pos x="80" y="20"/>
                    </a:cxn>
                    <a:cxn ang="0">
                      <a:pos x="110" y="16"/>
                    </a:cxn>
                    <a:cxn ang="0">
                      <a:pos x="119" y="13"/>
                    </a:cxn>
                    <a:cxn ang="0">
                      <a:pos x="127" y="8"/>
                    </a:cxn>
                    <a:cxn ang="0">
                      <a:pos x="146" y="8"/>
                    </a:cxn>
                    <a:cxn ang="0">
                      <a:pos x="152" y="4"/>
                    </a:cxn>
                    <a:cxn ang="0">
                      <a:pos x="163" y="2"/>
                    </a:cxn>
                    <a:cxn ang="0">
                      <a:pos x="172" y="0"/>
                    </a:cxn>
                  </a:cxnLst>
                  <a:rect l="0" t="0" r="r" b="b"/>
                  <a:pathLst>
                    <a:path w="172" h="110">
                      <a:moveTo>
                        <a:pt x="172" y="0"/>
                      </a:moveTo>
                      <a:lnTo>
                        <a:pt x="168" y="1"/>
                      </a:lnTo>
                      <a:lnTo>
                        <a:pt x="168" y="2"/>
                      </a:lnTo>
                      <a:lnTo>
                        <a:pt x="167" y="12"/>
                      </a:lnTo>
                      <a:lnTo>
                        <a:pt x="153" y="34"/>
                      </a:lnTo>
                      <a:lnTo>
                        <a:pt x="143" y="60"/>
                      </a:lnTo>
                      <a:lnTo>
                        <a:pt x="142" y="66"/>
                      </a:lnTo>
                      <a:lnTo>
                        <a:pt x="146" y="70"/>
                      </a:lnTo>
                      <a:lnTo>
                        <a:pt x="147" y="75"/>
                      </a:lnTo>
                      <a:lnTo>
                        <a:pt x="152" y="87"/>
                      </a:lnTo>
                      <a:lnTo>
                        <a:pt x="146" y="103"/>
                      </a:lnTo>
                      <a:lnTo>
                        <a:pt x="145" y="110"/>
                      </a:lnTo>
                      <a:lnTo>
                        <a:pt x="130" y="110"/>
                      </a:lnTo>
                      <a:lnTo>
                        <a:pt x="118" y="108"/>
                      </a:lnTo>
                      <a:lnTo>
                        <a:pt x="108" y="98"/>
                      </a:lnTo>
                      <a:lnTo>
                        <a:pt x="99" y="88"/>
                      </a:lnTo>
                      <a:lnTo>
                        <a:pt x="84" y="83"/>
                      </a:lnTo>
                      <a:lnTo>
                        <a:pt x="76" y="82"/>
                      </a:lnTo>
                      <a:lnTo>
                        <a:pt x="67" y="79"/>
                      </a:lnTo>
                      <a:lnTo>
                        <a:pt x="61" y="71"/>
                      </a:lnTo>
                      <a:lnTo>
                        <a:pt x="49" y="66"/>
                      </a:lnTo>
                      <a:lnTo>
                        <a:pt x="37" y="56"/>
                      </a:lnTo>
                      <a:lnTo>
                        <a:pt x="25" y="51"/>
                      </a:lnTo>
                      <a:lnTo>
                        <a:pt x="8" y="48"/>
                      </a:lnTo>
                      <a:lnTo>
                        <a:pt x="2" y="40"/>
                      </a:lnTo>
                      <a:lnTo>
                        <a:pt x="0" y="26"/>
                      </a:lnTo>
                      <a:lnTo>
                        <a:pt x="1" y="18"/>
                      </a:lnTo>
                      <a:lnTo>
                        <a:pt x="3" y="15"/>
                      </a:lnTo>
                      <a:lnTo>
                        <a:pt x="6" y="10"/>
                      </a:lnTo>
                      <a:lnTo>
                        <a:pt x="9" y="8"/>
                      </a:lnTo>
                      <a:lnTo>
                        <a:pt x="19" y="15"/>
                      </a:lnTo>
                      <a:lnTo>
                        <a:pt x="25" y="15"/>
                      </a:lnTo>
                      <a:lnTo>
                        <a:pt x="41" y="5"/>
                      </a:lnTo>
                      <a:lnTo>
                        <a:pt x="62" y="15"/>
                      </a:lnTo>
                      <a:lnTo>
                        <a:pt x="66" y="22"/>
                      </a:lnTo>
                      <a:lnTo>
                        <a:pt x="73" y="22"/>
                      </a:lnTo>
                      <a:lnTo>
                        <a:pt x="80" y="20"/>
                      </a:lnTo>
                      <a:lnTo>
                        <a:pt x="110" y="16"/>
                      </a:lnTo>
                      <a:lnTo>
                        <a:pt x="119" y="13"/>
                      </a:lnTo>
                      <a:lnTo>
                        <a:pt x="127" y="8"/>
                      </a:lnTo>
                      <a:lnTo>
                        <a:pt x="146" y="8"/>
                      </a:lnTo>
                      <a:lnTo>
                        <a:pt x="152" y="4"/>
                      </a:lnTo>
                      <a:lnTo>
                        <a:pt x="163" y="2"/>
                      </a:lnTo>
                      <a:lnTo>
                        <a:pt x="172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6" name="任意多边形: 形状 245"/>
                <p:cNvSpPr>
                  <a:spLocks noChangeAspect="1"/>
                </p:cNvSpPr>
                <p:nvPr/>
              </p:nvSpPr>
              <p:spPr bwMode="gray">
                <a:xfrm>
                  <a:off x="2606" y="1991"/>
                  <a:ext cx="16" cy="35"/>
                </a:xfrm>
                <a:custGeom>
                  <a:avLst/>
                  <a:gdLst/>
                  <a:ahLst/>
                  <a:cxnLst>
                    <a:cxn ang="0">
                      <a:pos x="50" y="0"/>
                    </a:cxn>
                    <a:cxn ang="0">
                      <a:pos x="63" y="5"/>
                    </a:cxn>
                    <a:cxn ang="0">
                      <a:pos x="64" y="8"/>
                    </a:cxn>
                    <a:cxn ang="0">
                      <a:pos x="70" y="12"/>
                    </a:cxn>
                    <a:cxn ang="0">
                      <a:pos x="75" y="24"/>
                    </a:cxn>
                    <a:cxn ang="0">
                      <a:pos x="81" y="43"/>
                    </a:cxn>
                    <a:cxn ang="0">
                      <a:pos x="82" y="63"/>
                    </a:cxn>
                    <a:cxn ang="0">
                      <a:pos x="80" y="79"/>
                    </a:cxn>
                    <a:cxn ang="0">
                      <a:pos x="81" y="111"/>
                    </a:cxn>
                    <a:cxn ang="0">
                      <a:pos x="80" y="138"/>
                    </a:cxn>
                    <a:cxn ang="0">
                      <a:pos x="76" y="144"/>
                    </a:cxn>
                    <a:cxn ang="0">
                      <a:pos x="76" y="149"/>
                    </a:cxn>
                    <a:cxn ang="0">
                      <a:pos x="70" y="154"/>
                    </a:cxn>
                    <a:cxn ang="0">
                      <a:pos x="57" y="150"/>
                    </a:cxn>
                    <a:cxn ang="0">
                      <a:pos x="52" y="155"/>
                    </a:cxn>
                    <a:cxn ang="0">
                      <a:pos x="47" y="165"/>
                    </a:cxn>
                    <a:cxn ang="0">
                      <a:pos x="41" y="171"/>
                    </a:cxn>
                    <a:cxn ang="0">
                      <a:pos x="31" y="173"/>
                    </a:cxn>
                    <a:cxn ang="0">
                      <a:pos x="26" y="168"/>
                    </a:cxn>
                    <a:cxn ang="0">
                      <a:pos x="15" y="152"/>
                    </a:cxn>
                    <a:cxn ang="0">
                      <a:pos x="14" y="144"/>
                    </a:cxn>
                    <a:cxn ang="0">
                      <a:pos x="14" y="139"/>
                    </a:cxn>
                    <a:cxn ang="0">
                      <a:pos x="11" y="130"/>
                    </a:cxn>
                    <a:cxn ang="0">
                      <a:pos x="14" y="109"/>
                    </a:cxn>
                    <a:cxn ang="0">
                      <a:pos x="17" y="106"/>
                    </a:cxn>
                    <a:cxn ang="0">
                      <a:pos x="18" y="101"/>
                    </a:cxn>
                    <a:cxn ang="0">
                      <a:pos x="16" y="97"/>
                    </a:cxn>
                    <a:cxn ang="0">
                      <a:pos x="14" y="89"/>
                    </a:cxn>
                    <a:cxn ang="0">
                      <a:pos x="15" y="80"/>
                    </a:cxn>
                    <a:cxn ang="0">
                      <a:pos x="15" y="70"/>
                    </a:cxn>
                    <a:cxn ang="0">
                      <a:pos x="12" y="63"/>
                    </a:cxn>
                    <a:cxn ang="0">
                      <a:pos x="10" y="54"/>
                    </a:cxn>
                    <a:cxn ang="0">
                      <a:pos x="7" y="53"/>
                    </a:cxn>
                    <a:cxn ang="0">
                      <a:pos x="4" y="53"/>
                    </a:cxn>
                    <a:cxn ang="0">
                      <a:pos x="0" y="47"/>
                    </a:cxn>
                    <a:cxn ang="0">
                      <a:pos x="0" y="26"/>
                    </a:cxn>
                    <a:cxn ang="0">
                      <a:pos x="1" y="25"/>
                    </a:cxn>
                    <a:cxn ang="0">
                      <a:pos x="10" y="33"/>
                    </a:cxn>
                    <a:cxn ang="0">
                      <a:pos x="20" y="32"/>
                    </a:cxn>
                    <a:cxn ang="0">
                      <a:pos x="39" y="12"/>
                    </a:cxn>
                    <a:cxn ang="0">
                      <a:pos x="45" y="10"/>
                    </a:cxn>
                    <a:cxn ang="0">
                      <a:pos x="50" y="0"/>
                    </a:cxn>
                  </a:cxnLst>
                  <a:rect l="0" t="0" r="r" b="b"/>
                  <a:pathLst>
                    <a:path w="82" h="173">
                      <a:moveTo>
                        <a:pt x="50" y="0"/>
                      </a:moveTo>
                      <a:lnTo>
                        <a:pt x="63" y="5"/>
                      </a:lnTo>
                      <a:lnTo>
                        <a:pt x="64" y="8"/>
                      </a:lnTo>
                      <a:lnTo>
                        <a:pt x="70" y="12"/>
                      </a:lnTo>
                      <a:lnTo>
                        <a:pt x="75" y="24"/>
                      </a:lnTo>
                      <a:lnTo>
                        <a:pt x="81" y="43"/>
                      </a:lnTo>
                      <a:lnTo>
                        <a:pt x="82" y="63"/>
                      </a:lnTo>
                      <a:lnTo>
                        <a:pt x="80" y="79"/>
                      </a:lnTo>
                      <a:lnTo>
                        <a:pt x="81" y="111"/>
                      </a:lnTo>
                      <a:lnTo>
                        <a:pt x="80" y="138"/>
                      </a:lnTo>
                      <a:lnTo>
                        <a:pt x="76" y="144"/>
                      </a:lnTo>
                      <a:lnTo>
                        <a:pt x="76" y="149"/>
                      </a:lnTo>
                      <a:lnTo>
                        <a:pt x="70" y="154"/>
                      </a:lnTo>
                      <a:lnTo>
                        <a:pt x="57" y="150"/>
                      </a:lnTo>
                      <a:lnTo>
                        <a:pt x="52" y="155"/>
                      </a:lnTo>
                      <a:lnTo>
                        <a:pt x="47" y="165"/>
                      </a:lnTo>
                      <a:lnTo>
                        <a:pt x="41" y="171"/>
                      </a:lnTo>
                      <a:lnTo>
                        <a:pt x="31" y="173"/>
                      </a:lnTo>
                      <a:lnTo>
                        <a:pt x="26" y="168"/>
                      </a:lnTo>
                      <a:lnTo>
                        <a:pt x="15" y="152"/>
                      </a:lnTo>
                      <a:lnTo>
                        <a:pt x="14" y="144"/>
                      </a:lnTo>
                      <a:lnTo>
                        <a:pt x="14" y="139"/>
                      </a:lnTo>
                      <a:lnTo>
                        <a:pt x="11" y="130"/>
                      </a:lnTo>
                      <a:lnTo>
                        <a:pt x="14" y="109"/>
                      </a:lnTo>
                      <a:lnTo>
                        <a:pt x="17" y="106"/>
                      </a:lnTo>
                      <a:lnTo>
                        <a:pt x="18" y="101"/>
                      </a:lnTo>
                      <a:lnTo>
                        <a:pt x="16" y="97"/>
                      </a:lnTo>
                      <a:lnTo>
                        <a:pt x="14" y="89"/>
                      </a:lnTo>
                      <a:lnTo>
                        <a:pt x="15" y="80"/>
                      </a:lnTo>
                      <a:lnTo>
                        <a:pt x="15" y="70"/>
                      </a:lnTo>
                      <a:lnTo>
                        <a:pt x="12" y="63"/>
                      </a:lnTo>
                      <a:lnTo>
                        <a:pt x="10" y="54"/>
                      </a:lnTo>
                      <a:lnTo>
                        <a:pt x="7" y="53"/>
                      </a:lnTo>
                      <a:lnTo>
                        <a:pt x="4" y="53"/>
                      </a:lnTo>
                      <a:lnTo>
                        <a:pt x="0" y="47"/>
                      </a:lnTo>
                      <a:lnTo>
                        <a:pt x="0" y="26"/>
                      </a:lnTo>
                      <a:lnTo>
                        <a:pt x="1" y="25"/>
                      </a:lnTo>
                      <a:lnTo>
                        <a:pt x="10" y="33"/>
                      </a:lnTo>
                      <a:lnTo>
                        <a:pt x="20" y="32"/>
                      </a:lnTo>
                      <a:lnTo>
                        <a:pt x="39" y="12"/>
                      </a:lnTo>
                      <a:lnTo>
                        <a:pt x="45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7" name="任意多边形: 形状 246"/>
                <p:cNvSpPr>
                  <a:spLocks noChangeAspect="1"/>
                </p:cNvSpPr>
                <p:nvPr/>
              </p:nvSpPr>
              <p:spPr bwMode="gray">
                <a:xfrm>
                  <a:off x="2589" y="1903"/>
                  <a:ext cx="129" cy="136"/>
                </a:xfrm>
                <a:custGeom>
                  <a:avLst/>
                  <a:gdLst/>
                  <a:ahLst/>
                  <a:cxnLst>
                    <a:cxn ang="0">
                      <a:pos x="195" y="38"/>
                    </a:cxn>
                    <a:cxn ang="0">
                      <a:pos x="186" y="59"/>
                    </a:cxn>
                    <a:cxn ang="0">
                      <a:pos x="147" y="53"/>
                    </a:cxn>
                    <a:cxn ang="0">
                      <a:pos x="125" y="89"/>
                    </a:cxn>
                    <a:cxn ang="0">
                      <a:pos x="98" y="73"/>
                    </a:cxn>
                    <a:cxn ang="0">
                      <a:pos x="75" y="76"/>
                    </a:cxn>
                    <a:cxn ang="0">
                      <a:pos x="23" y="96"/>
                    </a:cxn>
                    <a:cxn ang="0">
                      <a:pos x="5" y="107"/>
                    </a:cxn>
                    <a:cxn ang="0">
                      <a:pos x="2" y="156"/>
                    </a:cxn>
                    <a:cxn ang="0">
                      <a:pos x="11" y="177"/>
                    </a:cxn>
                    <a:cxn ang="0">
                      <a:pos x="13" y="216"/>
                    </a:cxn>
                    <a:cxn ang="0">
                      <a:pos x="48" y="245"/>
                    </a:cxn>
                    <a:cxn ang="0">
                      <a:pos x="64" y="254"/>
                    </a:cxn>
                    <a:cxn ang="0">
                      <a:pos x="94" y="224"/>
                    </a:cxn>
                    <a:cxn ang="0">
                      <a:pos x="132" y="213"/>
                    </a:cxn>
                    <a:cxn ang="0">
                      <a:pos x="195" y="259"/>
                    </a:cxn>
                    <a:cxn ang="0">
                      <a:pos x="231" y="333"/>
                    </a:cxn>
                    <a:cxn ang="0">
                      <a:pos x="259" y="358"/>
                    </a:cxn>
                    <a:cxn ang="0">
                      <a:pos x="309" y="410"/>
                    </a:cxn>
                    <a:cxn ang="0">
                      <a:pos x="379" y="444"/>
                    </a:cxn>
                    <a:cxn ang="0">
                      <a:pos x="421" y="479"/>
                    </a:cxn>
                    <a:cxn ang="0">
                      <a:pos x="444" y="488"/>
                    </a:cxn>
                    <a:cxn ang="0">
                      <a:pos x="455" y="520"/>
                    </a:cxn>
                    <a:cxn ang="0">
                      <a:pos x="483" y="527"/>
                    </a:cxn>
                    <a:cxn ang="0">
                      <a:pos x="498" y="559"/>
                    </a:cxn>
                    <a:cxn ang="0">
                      <a:pos x="507" y="624"/>
                    </a:cxn>
                    <a:cxn ang="0">
                      <a:pos x="492" y="661"/>
                    </a:cxn>
                    <a:cxn ang="0">
                      <a:pos x="496" y="681"/>
                    </a:cxn>
                    <a:cxn ang="0">
                      <a:pos x="522" y="661"/>
                    </a:cxn>
                    <a:cxn ang="0">
                      <a:pos x="540" y="643"/>
                    </a:cxn>
                    <a:cxn ang="0">
                      <a:pos x="562" y="607"/>
                    </a:cxn>
                    <a:cxn ang="0">
                      <a:pos x="568" y="585"/>
                    </a:cxn>
                    <a:cxn ang="0">
                      <a:pos x="549" y="558"/>
                    </a:cxn>
                    <a:cxn ang="0">
                      <a:pos x="551" y="511"/>
                    </a:cxn>
                    <a:cxn ang="0">
                      <a:pos x="604" y="512"/>
                    </a:cxn>
                    <a:cxn ang="0">
                      <a:pos x="637" y="546"/>
                    </a:cxn>
                    <a:cxn ang="0">
                      <a:pos x="636" y="511"/>
                    </a:cxn>
                    <a:cxn ang="0">
                      <a:pos x="572" y="460"/>
                    </a:cxn>
                    <a:cxn ang="0">
                      <a:pos x="510" y="430"/>
                    </a:cxn>
                    <a:cxn ang="0">
                      <a:pos x="508" y="414"/>
                    </a:cxn>
                    <a:cxn ang="0">
                      <a:pos x="500" y="392"/>
                    </a:cxn>
                    <a:cxn ang="0">
                      <a:pos x="465" y="394"/>
                    </a:cxn>
                    <a:cxn ang="0">
                      <a:pos x="437" y="382"/>
                    </a:cxn>
                    <a:cxn ang="0">
                      <a:pos x="405" y="345"/>
                    </a:cxn>
                    <a:cxn ang="0">
                      <a:pos x="382" y="285"/>
                    </a:cxn>
                    <a:cxn ang="0">
                      <a:pos x="362" y="263"/>
                    </a:cxn>
                    <a:cxn ang="0">
                      <a:pos x="314" y="230"/>
                    </a:cxn>
                    <a:cxn ang="0">
                      <a:pos x="308" y="177"/>
                    </a:cxn>
                    <a:cxn ang="0">
                      <a:pos x="304" y="156"/>
                    </a:cxn>
                    <a:cxn ang="0">
                      <a:pos x="318" y="126"/>
                    </a:cxn>
                    <a:cxn ang="0">
                      <a:pos x="366" y="111"/>
                    </a:cxn>
                    <a:cxn ang="0">
                      <a:pos x="379" y="121"/>
                    </a:cxn>
                    <a:cxn ang="0">
                      <a:pos x="393" y="119"/>
                    </a:cxn>
                    <a:cxn ang="0">
                      <a:pos x="385" y="105"/>
                    </a:cxn>
                    <a:cxn ang="0">
                      <a:pos x="371" y="84"/>
                    </a:cxn>
                    <a:cxn ang="0">
                      <a:pos x="367" y="69"/>
                    </a:cxn>
                    <a:cxn ang="0">
                      <a:pos x="372" y="47"/>
                    </a:cxn>
                    <a:cxn ang="0">
                      <a:pos x="313" y="31"/>
                    </a:cxn>
                    <a:cxn ang="0">
                      <a:pos x="296" y="3"/>
                    </a:cxn>
                    <a:cxn ang="0">
                      <a:pos x="272" y="8"/>
                    </a:cxn>
                    <a:cxn ang="0">
                      <a:pos x="215" y="22"/>
                    </a:cxn>
                  </a:cxnLst>
                  <a:rect l="0" t="0" r="r" b="b"/>
                  <a:pathLst>
                    <a:path w="645" h="681">
                      <a:moveTo>
                        <a:pt x="201" y="17"/>
                      </a:moveTo>
                      <a:lnTo>
                        <a:pt x="199" y="28"/>
                      </a:lnTo>
                      <a:lnTo>
                        <a:pt x="199" y="36"/>
                      </a:lnTo>
                      <a:lnTo>
                        <a:pt x="195" y="38"/>
                      </a:lnTo>
                      <a:lnTo>
                        <a:pt x="184" y="40"/>
                      </a:lnTo>
                      <a:lnTo>
                        <a:pt x="183" y="46"/>
                      </a:lnTo>
                      <a:lnTo>
                        <a:pt x="184" y="53"/>
                      </a:lnTo>
                      <a:lnTo>
                        <a:pt x="186" y="59"/>
                      </a:lnTo>
                      <a:lnTo>
                        <a:pt x="185" y="63"/>
                      </a:lnTo>
                      <a:lnTo>
                        <a:pt x="164" y="59"/>
                      </a:lnTo>
                      <a:lnTo>
                        <a:pt x="153" y="58"/>
                      </a:lnTo>
                      <a:lnTo>
                        <a:pt x="147" y="53"/>
                      </a:lnTo>
                      <a:lnTo>
                        <a:pt x="140" y="49"/>
                      </a:lnTo>
                      <a:lnTo>
                        <a:pt x="137" y="60"/>
                      </a:lnTo>
                      <a:lnTo>
                        <a:pt x="126" y="79"/>
                      </a:lnTo>
                      <a:lnTo>
                        <a:pt x="125" y="89"/>
                      </a:lnTo>
                      <a:lnTo>
                        <a:pt x="123" y="94"/>
                      </a:lnTo>
                      <a:lnTo>
                        <a:pt x="115" y="89"/>
                      </a:lnTo>
                      <a:lnTo>
                        <a:pt x="109" y="81"/>
                      </a:lnTo>
                      <a:lnTo>
                        <a:pt x="98" y="73"/>
                      </a:lnTo>
                      <a:lnTo>
                        <a:pt x="92" y="53"/>
                      </a:lnTo>
                      <a:lnTo>
                        <a:pt x="81" y="59"/>
                      </a:lnTo>
                      <a:lnTo>
                        <a:pt x="75" y="68"/>
                      </a:lnTo>
                      <a:lnTo>
                        <a:pt x="75" y="76"/>
                      </a:lnTo>
                      <a:lnTo>
                        <a:pt x="71" y="81"/>
                      </a:lnTo>
                      <a:lnTo>
                        <a:pt x="60" y="90"/>
                      </a:lnTo>
                      <a:lnTo>
                        <a:pt x="48" y="90"/>
                      </a:lnTo>
                      <a:lnTo>
                        <a:pt x="23" y="96"/>
                      </a:lnTo>
                      <a:lnTo>
                        <a:pt x="14" y="96"/>
                      </a:lnTo>
                      <a:lnTo>
                        <a:pt x="5" y="97"/>
                      </a:lnTo>
                      <a:lnTo>
                        <a:pt x="3" y="102"/>
                      </a:lnTo>
                      <a:lnTo>
                        <a:pt x="5" y="107"/>
                      </a:lnTo>
                      <a:lnTo>
                        <a:pt x="16" y="133"/>
                      </a:lnTo>
                      <a:lnTo>
                        <a:pt x="18" y="143"/>
                      </a:lnTo>
                      <a:lnTo>
                        <a:pt x="7" y="150"/>
                      </a:lnTo>
                      <a:lnTo>
                        <a:pt x="2" y="156"/>
                      </a:lnTo>
                      <a:lnTo>
                        <a:pt x="0" y="165"/>
                      </a:lnTo>
                      <a:lnTo>
                        <a:pt x="1" y="170"/>
                      </a:lnTo>
                      <a:lnTo>
                        <a:pt x="2" y="175"/>
                      </a:lnTo>
                      <a:lnTo>
                        <a:pt x="11" y="177"/>
                      </a:lnTo>
                      <a:lnTo>
                        <a:pt x="12" y="186"/>
                      </a:lnTo>
                      <a:lnTo>
                        <a:pt x="10" y="194"/>
                      </a:lnTo>
                      <a:lnTo>
                        <a:pt x="11" y="205"/>
                      </a:lnTo>
                      <a:lnTo>
                        <a:pt x="13" y="216"/>
                      </a:lnTo>
                      <a:lnTo>
                        <a:pt x="19" y="225"/>
                      </a:lnTo>
                      <a:lnTo>
                        <a:pt x="44" y="227"/>
                      </a:lnTo>
                      <a:lnTo>
                        <a:pt x="48" y="236"/>
                      </a:lnTo>
                      <a:lnTo>
                        <a:pt x="48" y="245"/>
                      </a:lnTo>
                      <a:lnTo>
                        <a:pt x="45" y="251"/>
                      </a:lnTo>
                      <a:lnTo>
                        <a:pt x="46" y="254"/>
                      </a:lnTo>
                      <a:lnTo>
                        <a:pt x="54" y="254"/>
                      </a:lnTo>
                      <a:lnTo>
                        <a:pt x="64" y="254"/>
                      </a:lnTo>
                      <a:lnTo>
                        <a:pt x="80" y="247"/>
                      </a:lnTo>
                      <a:lnTo>
                        <a:pt x="81" y="240"/>
                      </a:lnTo>
                      <a:lnTo>
                        <a:pt x="89" y="226"/>
                      </a:lnTo>
                      <a:lnTo>
                        <a:pt x="94" y="224"/>
                      </a:lnTo>
                      <a:lnTo>
                        <a:pt x="97" y="218"/>
                      </a:lnTo>
                      <a:lnTo>
                        <a:pt x="114" y="210"/>
                      </a:lnTo>
                      <a:lnTo>
                        <a:pt x="123" y="210"/>
                      </a:lnTo>
                      <a:lnTo>
                        <a:pt x="132" y="213"/>
                      </a:lnTo>
                      <a:lnTo>
                        <a:pt x="173" y="236"/>
                      </a:lnTo>
                      <a:lnTo>
                        <a:pt x="190" y="243"/>
                      </a:lnTo>
                      <a:lnTo>
                        <a:pt x="193" y="248"/>
                      </a:lnTo>
                      <a:lnTo>
                        <a:pt x="195" y="259"/>
                      </a:lnTo>
                      <a:lnTo>
                        <a:pt x="207" y="294"/>
                      </a:lnTo>
                      <a:lnTo>
                        <a:pt x="211" y="306"/>
                      </a:lnTo>
                      <a:lnTo>
                        <a:pt x="210" y="313"/>
                      </a:lnTo>
                      <a:lnTo>
                        <a:pt x="231" y="333"/>
                      </a:lnTo>
                      <a:lnTo>
                        <a:pt x="241" y="345"/>
                      </a:lnTo>
                      <a:lnTo>
                        <a:pt x="244" y="361"/>
                      </a:lnTo>
                      <a:lnTo>
                        <a:pt x="252" y="358"/>
                      </a:lnTo>
                      <a:lnTo>
                        <a:pt x="259" y="358"/>
                      </a:lnTo>
                      <a:lnTo>
                        <a:pt x="269" y="365"/>
                      </a:lnTo>
                      <a:lnTo>
                        <a:pt x="282" y="386"/>
                      </a:lnTo>
                      <a:lnTo>
                        <a:pt x="292" y="387"/>
                      </a:lnTo>
                      <a:lnTo>
                        <a:pt x="309" y="410"/>
                      </a:lnTo>
                      <a:lnTo>
                        <a:pt x="323" y="424"/>
                      </a:lnTo>
                      <a:lnTo>
                        <a:pt x="347" y="444"/>
                      </a:lnTo>
                      <a:lnTo>
                        <a:pt x="352" y="442"/>
                      </a:lnTo>
                      <a:lnTo>
                        <a:pt x="379" y="444"/>
                      </a:lnTo>
                      <a:lnTo>
                        <a:pt x="385" y="445"/>
                      </a:lnTo>
                      <a:lnTo>
                        <a:pt x="400" y="462"/>
                      </a:lnTo>
                      <a:lnTo>
                        <a:pt x="404" y="472"/>
                      </a:lnTo>
                      <a:lnTo>
                        <a:pt x="421" y="479"/>
                      </a:lnTo>
                      <a:lnTo>
                        <a:pt x="422" y="482"/>
                      </a:lnTo>
                      <a:lnTo>
                        <a:pt x="421" y="490"/>
                      </a:lnTo>
                      <a:lnTo>
                        <a:pt x="440" y="487"/>
                      </a:lnTo>
                      <a:lnTo>
                        <a:pt x="444" y="488"/>
                      </a:lnTo>
                      <a:lnTo>
                        <a:pt x="449" y="494"/>
                      </a:lnTo>
                      <a:lnTo>
                        <a:pt x="453" y="505"/>
                      </a:lnTo>
                      <a:lnTo>
                        <a:pt x="451" y="512"/>
                      </a:lnTo>
                      <a:lnTo>
                        <a:pt x="455" y="520"/>
                      </a:lnTo>
                      <a:lnTo>
                        <a:pt x="467" y="525"/>
                      </a:lnTo>
                      <a:lnTo>
                        <a:pt x="473" y="530"/>
                      </a:lnTo>
                      <a:lnTo>
                        <a:pt x="478" y="537"/>
                      </a:lnTo>
                      <a:lnTo>
                        <a:pt x="483" y="527"/>
                      </a:lnTo>
                      <a:lnTo>
                        <a:pt x="487" y="527"/>
                      </a:lnTo>
                      <a:lnTo>
                        <a:pt x="495" y="539"/>
                      </a:lnTo>
                      <a:lnTo>
                        <a:pt x="495" y="546"/>
                      </a:lnTo>
                      <a:lnTo>
                        <a:pt x="498" y="559"/>
                      </a:lnTo>
                      <a:lnTo>
                        <a:pt x="510" y="578"/>
                      </a:lnTo>
                      <a:lnTo>
                        <a:pt x="513" y="596"/>
                      </a:lnTo>
                      <a:lnTo>
                        <a:pt x="522" y="617"/>
                      </a:lnTo>
                      <a:lnTo>
                        <a:pt x="507" y="624"/>
                      </a:lnTo>
                      <a:lnTo>
                        <a:pt x="500" y="629"/>
                      </a:lnTo>
                      <a:lnTo>
                        <a:pt x="503" y="640"/>
                      </a:lnTo>
                      <a:lnTo>
                        <a:pt x="496" y="651"/>
                      </a:lnTo>
                      <a:lnTo>
                        <a:pt x="492" y="661"/>
                      </a:lnTo>
                      <a:lnTo>
                        <a:pt x="494" y="673"/>
                      </a:lnTo>
                      <a:lnTo>
                        <a:pt x="496" y="681"/>
                      </a:lnTo>
                      <a:lnTo>
                        <a:pt x="496" y="678"/>
                      </a:lnTo>
                      <a:lnTo>
                        <a:pt x="496" y="681"/>
                      </a:lnTo>
                      <a:lnTo>
                        <a:pt x="503" y="681"/>
                      </a:lnTo>
                      <a:lnTo>
                        <a:pt x="511" y="681"/>
                      </a:lnTo>
                      <a:lnTo>
                        <a:pt x="514" y="678"/>
                      </a:lnTo>
                      <a:lnTo>
                        <a:pt x="522" y="661"/>
                      </a:lnTo>
                      <a:lnTo>
                        <a:pt x="525" y="656"/>
                      </a:lnTo>
                      <a:lnTo>
                        <a:pt x="532" y="651"/>
                      </a:lnTo>
                      <a:lnTo>
                        <a:pt x="538" y="649"/>
                      </a:lnTo>
                      <a:lnTo>
                        <a:pt x="540" y="643"/>
                      </a:lnTo>
                      <a:lnTo>
                        <a:pt x="541" y="621"/>
                      </a:lnTo>
                      <a:lnTo>
                        <a:pt x="544" y="616"/>
                      </a:lnTo>
                      <a:lnTo>
                        <a:pt x="553" y="613"/>
                      </a:lnTo>
                      <a:lnTo>
                        <a:pt x="562" y="607"/>
                      </a:lnTo>
                      <a:lnTo>
                        <a:pt x="567" y="607"/>
                      </a:lnTo>
                      <a:lnTo>
                        <a:pt x="570" y="603"/>
                      </a:lnTo>
                      <a:lnTo>
                        <a:pt x="570" y="590"/>
                      </a:lnTo>
                      <a:lnTo>
                        <a:pt x="568" y="585"/>
                      </a:lnTo>
                      <a:lnTo>
                        <a:pt x="567" y="575"/>
                      </a:lnTo>
                      <a:lnTo>
                        <a:pt x="564" y="570"/>
                      </a:lnTo>
                      <a:lnTo>
                        <a:pt x="554" y="564"/>
                      </a:lnTo>
                      <a:lnTo>
                        <a:pt x="549" y="558"/>
                      </a:lnTo>
                      <a:lnTo>
                        <a:pt x="538" y="553"/>
                      </a:lnTo>
                      <a:lnTo>
                        <a:pt x="538" y="543"/>
                      </a:lnTo>
                      <a:lnTo>
                        <a:pt x="543" y="523"/>
                      </a:lnTo>
                      <a:lnTo>
                        <a:pt x="551" y="511"/>
                      </a:lnTo>
                      <a:lnTo>
                        <a:pt x="564" y="499"/>
                      </a:lnTo>
                      <a:lnTo>
                        <a:pt x="575" y="496"/>
                      </a:lnTo>
                      <a:lnTo>
                        <a:pt x="591" y="509"/>
                      </a:lnTo>
                      <a:lnTo>
                        <a:pt x="604" y="512"/>
                      </a:lnTo>
                      <a:lnTo>
                        <a:pt x="615" y="519"/>
                      </a:lnTo>
                      <a:lnTo>
                        <a:pt x="619" y="527"/>
                      </a:lnTo>
                      <a:lnTo>
                        <a:pt x="626" y="539"/>
                      </a:lnTo>
                      <a:lnTo>
                        <a:pt x="637" y="546"/>
                      </a:lnTo>
                      <a:lnTo>
                        <a:pt x="637" y="543"/>
                      </a:lnTo>
                      <a:lnTo>
                        <a:pt x="645" y="527"/>
                      </a:lnTo>
                      <a:lnTo>
                        <a:pt x="642" y="520"/>
                      </a:lnTo>
                      <a:lnTo>
                        <a:pt x="636" y="511"/>
                      </a:lnTo>
                      <a:lnTo>
                        <a:pt x="626" y="500"/>
                      </a:lnTo>
                      <a:lnTo>
                        <a:pt x="615" y="482"/>
                      </a:lnTo>
                      <a:lnTo>
                        <a:pt x="580" y="468"/>
                      </a:lnTo>
                      <a:lnTo>
                        <a:pt x="572" y="460"/>
                      </a:lnTo>
                      <a:lnTo>
                        <a:pt x="560" y="452"/>
                      </a:lnTo>
                      <a:lnTo>
                        <a:pt x="524" y="437"/>
                      </a:lnTo>
                      <a:lnTo>
                        <a:pt x="516" y="433"/>
                      </a:lnTo>
                      <a:lnTo>
                        <a:pt x="510" y="430"/>
                      </a:lnTo>
                      <a:lnTo>
                        <a:pt x="506" y="430"/>
                      </a:lnTo>
                      <a:lnTo>
                        <a:pt x="502" y="426"/>
                      </a:lnTo>
                      <a:lnTo>
                        <a:pt x="502" y="420"/>
                      </a:lnTo>
                      <a:lnTo>
                        <a:pt x="508" y="414"/>
                      </a:lnTo>
                      <a:lnTo>
                        <a:pt x="516" y="409"/>
                      </a:lnTo>
                      <a:lnTo>
                        <a:pt x="517" y="401"/>
                      </a:lnTo>
                      <a:lnTo>
                        <a:pt x="511" y="392"/>
                      </a:lnTo>
                      <a:lnTo>
                        <a:pt x="500" y="392"/>
                      </a:lnTo>
                      <a:lnTo>
                        <a:pt x="496" y="394"/>
                      </a:lnTo>
                      <a:lnTo>
                        <a:pt x="503" y="392"/>
                      </a:lnTo>
                      <a:lnTo>
                        <a:pt x="496" y="394"/>
                      </a:lnTo>
                      <a:lnTo>
                        <a:pt x="465" y="394"/>
                      </a:lnTo>
                      <a:lnTo>
                        <a:pt x="465" y="403"/>
                      </a:lnTo>
                      <a:lnTo>
                        <a:pt x="453" y="390"/>
                      </a:lnTo>
                      <a:lnTo>
                        <a:pt x="442" y="382"/>
                      </a:lnTo>
                      <a:lnTo>
                        <a:pt x="437" y="382"/>
                      </a:lnTo>
                      <a:lnTo>
                        <a:pt x="435" y="374"/>
                      </a:lnTo>
                      <a:lnTo>
                        <a:pt x="431" y="374"/>
                      </a:lnTo>
                      <a:lnTo>
                        <a:pt x="410" y="354"/>
                      </a:lnTo>
                      <a:lnTo>
                        <a:pt x="405" y="345"/>
                      </a:lnTo>
                      <a:lnTo>
                        <a:pt x="398" y="332"/>
                      </a:lnTo>
                      <a:lnTo>
                        <a:pt x="392" y="313"/>
                      </a:lnTo>
                      <a:lnTo>
                        <a:pt x="388" y="309"/>
                      </a:lnTo>
                      <a:lnTo>
                        <a:pt x="382" y="285"/>
                      </a:lnTo>
                      <a:lnTo>
                        <a:pt x="374" y="270"/>
                      </a:lnTo>
                      <a:lnTo>
                        <a:pt x="369" y="267"/>
                      </a:lnTo>
                      <a:lnTo>
                        <a:pt x="363" y="267"/>
                      </a:lnTo>
                      <a:lnTo>
                        <a:pt x="362" y="263"/>
                      </a:lnTo>
                      <a:lnTo>
                        <a:pt x="347" y="254"/>
                      </a:lnTo>
                      <a:lnTo>
                        <a:pt x="341" y="247"/>
                      </a:lnTo>
                      <a:lnTo>
                        <a:pt x="320" y="237"/>
                      </a:lnTo>
                      <a:lnTo>
                        <a:pt x="314" y="230"/>
                      </a:lnTo>
                      <a:lnTo>
                        <a:pt x="309" y="220"/>
                      </a:lnTo>
                      <a:lnTo>
                        <a:pt x="306" y="211"/>
                      </a:lnTo>
                      <a:lnTo>
                        <a:pt x="306" y="193"/>
                      </a:lnTo>
                      <a:lnTo>
                        <a:pt x="308" y="177"/>
                      </a:lnTo>
                      <a:lnTo>
                        <a:pt x="313" y="172"/>
                      </a:lnTo>
                      <a:lnTo>
                        <a:pt x="314" y="165"/>
                      </a:lnTo>
                      <a:lnTo>
                        <a:pt x="312" y="159"/>
                      </a:lnTo>
                      <a:lnTo>
                        <a:pt x="304" y="156"/>
                      </a:lnTo>
                      <a:lnTo>
                        <a:pt x="302" y="141"/>
                      </a:lnTo>
                      <a:lnTo>
                        <a:pt x="304" y="134"/>
                      </a:lnTo>
                      <a:lnTo>
                        <a:pt x="314" y="126"/>
                      </a:lnTo>
                      <a:lnTo>
                        <a:pt x="318" y="126"/>
                      </a:lnTo>
                      <a:lnTo>
                        <a:pt x="319" y="127"/>
                      </a:lnTo>
                      <a:lnTo>
                        <a:pt x="324" y="126"/>
                      </a:lnTo>
                      <a:lnTo>
                        <a:pt x="357" y="108"/>
                      </a:lnTo>
                      <a:lnTo>
                        <a:pt x="366" y="111"/>
                      </a:lnTo>
                      <a:lnTo>
                        <a:pt x="376" y="106"/>
                      </a:lnTo>
                      <a:lnTo>
                        <a:pt x="382" y="107"/>
                      </a:lnTo>
                      <a:lnTo>
                        <a:pt x="383" y="113"/>
                      </a:lnTo>
                      <a:lnTo>
                        <a:pt x="379" y="121"/>
                      </a:lnTo>
                      <a:lnTo>
                        <a:pt x="379" y="122"/>
                      </a:lnTo>
                      <a:lnTo>
                        <a:pt x="384" y="123"/>
                      </a:lnTo>
                      <a:lnTo>
                        <a:pt x="389" y="122"/>
                      </a:lnTo>
                      <a:lnTo>
                        <a:pt x="393" y="119"/>
                      </a:lnTo>
                      <a:lnTo>
                        <a:pt x="394" y="114"/>
                      </a:lnTo>
                      <a:lnTo>
                        <a:pt x="392" y="111"/>
                      </a:lnTo>
                      <a:lnTo>
                        <a:pt x="388" y="110"/>
                      </a:lnTo>
                      <a:lnTo>
                        <a:pt x="385" y="105"/>
                      </a:lnTo>
                      <a:lnTo>
                        <a:pt x="378" y="101"/>
                      </a:lnTo>
                      <a:lnTo>
                        <a:pt x="376" y="98"/>
                      </a:lnTo>
                      <a:lnTo>
                        <a:pt x="376" y="90"/>
                      </a:lnTo>
                      <a:lnTo>
                        <a:pt x="371" y="84"/>
                      </a:lnTo>
                      <a:lnTo>
                        <a:pt x="372" y="76"/>
                      </a:lnTo>
                      <a:lnTo>
                        <a:pt x="374" y="69"/>
                      </a:lnTo>
                      <a:lnTo>
                        <a:pt x="369" y="70"/>
                      </a:lnTo>
                      <a:lnTo>
                        <a:pt x="367" y="69"/>
                      </a:lnTo>
                      <a:lnTo>
                        <a:pt x="367" y="64"/>
                      </a:lnTo>
                      <a:lnTo>
                        <a:pt x="369" y="57"/>
                      </a:lnTo>
                      <a:lnTo>
                        <a:pt x="381" y="47"/>
                      </a:lnTo>
                      <a:lnTo>
                        <a:pt x="372" y="47"/>
                      </a:lnTo>
                      <a:lnTo>
                        <a:pt x="358" y="42"/>
                      </a:lnTo>
                      <a:lnTo>
                        <a:pt x="328" y="37"/>
                      </a:lnTo>
                      <a:lnTo>
                        <a:pt x="318" y="31"/>
                      </a:lnTo>
                      <a:lnTo>
                        <a:pt x="313" y="31"/>
                      </a:lnTo>
                      <a:lnTo>
                        <a:pt x="302" y="22"/>
                      </a:lnTo>
                      <a:lnTo>
                        <a:pt x="298" y="15"/>
                      </a:lnTo>
                      <a:lnTo>
                        <a:pt x="296" y="8"/>
                      </a:lnTo>
                      <a:lnTo>
                        <a:pt x="296" y="3"/>
                      </a:lnTo>
                      <a:lnTo>
                        <a:pt x="293" y="0"/>
                      </a:lnTo>
                      <a:lnTo>
                        <a:pt x="287" y="1"/>
                      </a:lnTo>
                      <a:lnTo>
                        <a:pt x="282" y="5"/>
                      </a:lnTo>
                      <a:lnTo>
                        <a:pt x="272" y="8"/>
                      </a:lnTo>
                      <a:lnTo>
                        <a:pt x="254" y="9"/>
                      </a:lnTo>
                      <a:lnTo>
                        <a:pt x="234" y="16"/>
                      </a:lnTo>
                      <a:lnTo>
                        <a:pt x="218" y="21"/>
                      </a:lnTo>
                      <a:lnTo>
                        <a:pt x="215" y="22"/>
                      </a:lnTo>
                      <a:lnTo>
                        <a:pt x="201" y="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03" name="任意多边形: 形状 202"/>
              <p:cNvSpPr>
                <a:spLocks noChangeAspect="1"/>
              </p:cNvSpPr>
              <p:nvPr/>
            </p:nvSpPr>
            <p:spPr bwMode="gray">
              <a:xfrm>
                <a:off x="4858544" y="2684810"/>
                <a:ext cx="11113" cy="17463"/>
              </a:xfrm>
              <a:custGeom>
                <a:avLst/>
                <a:gdLst/>
                <a:ahLst/>
                <a:cxnLst>
                  <a:cxn ang="0">
                    <a:pos x="21" y="53"/>
                  </a:cxn>
                  <a:cxn ang="0">
                    <a:pos x="33" y="52"/>
                  </a:cxn>
                  <a:cxn ang="0">
                    <a:pos x="38" y="45"/>
                  </a:cxn>
                  <a:cxn ang="0">
                    <a:pos x="37" y="33"/>
                  </a:cxn>
                  <a:cxn ang="0">
                    <a:pos x="33" y="26"/>
                  </a:cxn>
                  <a:cxn ang="0">
                    <a:pos x="28" y="18"/>
                  </a:cxn>
                  <a:cxn ang="0">
                    <a:pos x="28" y="11"/>
                  </a:cxn>
                  <a:cxn ang="0">
                    <a:pos x="30" y="4"/>
                  </a:cxn>
                  <a:cxn ang="0">
                    <a:pos x="22" y="0"/>
                  </a:cxn>
                  <a:cxn ang="0">
                    <a:pos x="16" y="0"/>
                  </a:cxn>
                  <a:cxn ang="0">
                    <a:pos x="6" y="7"/>
                  </a:cxn>
                  <a:cxn ang="0">
                    <a:pos x="0" y="20"/>
                  </a:cxn>
                  <a:cxn ang="0">
                    <a:pos x="3" y="33"/>
                  </a:cxn>
                  <a:cxn ang="0">
                    <a:pos x="3" y="48"/>
                  </a:cxn>
                  <a:cxn ang="0">
                    <a:pos x="21" y="53"/>
                  </a:cxn>
                </a:cxnLst>
                <a:rect l="0" t="0" r="r" b="b"/>
                <a:pathLst>
                  <a:path w="38" h="53">
                    <a:moveTo>
                      <a:pt x="21" y="53"/>
                    </a:moveTo>
                    <a:lnTo>
                      <a:pt x="33" y="52"/>
                    </a:lnTo>
                    <a:lnTo>
                      <a:pt x="38" y="45"/>
                    </a:lnTo>
                    <a:lnTo>
                      <a:pt x="37" y="33"/>
                    </a:lnTo>
                    <a:lnTo>
                      <a:pt x="33" y="26"/>
                    </a:lnTo>
                    <a:lnTo>
                      <a:pt x="28" y="18"/>
                    </a:lnTo>
                    <a:lnTo>
                      <a:pt x="28" y="11"/>
                    </a:lnTo>
                    <a:lnTo>
                      <a:pt x="30" y="4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6" y="7"/>
                    </a:lnTo>
                    <a:lnTo>
                      <a:pt x="0" y="20"/>
                    </a:lnTo>
                    <a:lnTo>
                      <a:pt x="3" y="33"/>
                    </a:lnTo>
                    <a:lnTo>
                      <a:pt x="3" y="48"/>
                    </a:lnTo>
                    <a:lnTo>
                      <a:pt x="21" y="5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4" name="任意多边形: 形状 203"/>
              <p:cNvSpPr>
                <a:spLocks noChangeAspect="1"/>
              </p:cNvSpPr>
              <p:nvPr/>
            </p:nvSpPr>
            <p:spPr bwMode="gray">
              <a:xfrm>
                <a:off x="4863306" y="2751485"/>
                <a:ext cx="77788" cy="44450"/>
              </a:xfrm>
              <a:custGeom>
                <a:avLst/>
                <a:gdLst/>
                <a:ahLst/>
                <a:cxnLst>
                  <a:cxn ang="0">
                    <a:pos x="52" y="131"/>
                  </a:cxn>
                  <a:cxn ang="0">
                    <a:pos x="42" y="119"/>
                  </a:cxn>
                  <a:cxn ang="0">
                    <a:pos x="38" y="100"/>
                  </a:cxn>
                  <a:cxn ang="0">
                    <a:pos x="10" y="117"/>
                  </a:cxn>
                  <a:cxn ang="0">
                    <a:pos x="0" y="119"/>
                  </a:cxn>
                  <a:cxn ang="0">
                    <a:pos x="5" y="84"/>
                  </a:cxn>
                  <a:cxn ang="0">
                    <a:pos x="13" y="74"/>
                  </a:cxn>
                  <a:cxn ang="0">
                    <a:pos x="21" y="67"/>
                  </a:cxn>
                  <a:cxn ang="0">
                    <a:pos x="30" y="49"/>
                  </a:cxn>
                  <a:cxn ang="0">
                    <a:pos x="50" y="18"/>
                  </a:cxn>
                  <a:cxn ang="0">
                    <a:pos x="70" y="13"/>
                  </a:cxn>
                  <a:cxn ang="0">
                    <a:pos x="85" y="3"/>
                  </a:cxn>
                  <a:cxn ang="0">
                    <a:pos x="127" y="6"/>
                  </a:cxn>
                  <a:cxn ang="0">
                    <a:pos x="172" y="6"/>
                  </a:cxn>
                  <a:cxn ang="0">
                    <a:pos x="197" y="22"/>
                  </a:cxn>
                  <a:cxn ang="0">
                    <a:pos x="193" y="40"/>
                  </a:cxn>
                  <a:cxn ang="0">
                    <a:pos x="207" y="57"/>
                  </a:cxn>
                  <a:cxn ang="0">
                    <a:pos x="226" y="63"/>
                  </a:cxn>
                  <a:cxn ang="0">
                    <a:pos x="241" y="63"/>
                  </a:cxn>
                  <a:cxn ang="0">
                    <a:pos x="239" y="82"/>
                  </a:cxn>
                  <a:cxn ang="0">
                    <a:pos x="224" y="86"/>
                  </a:cxn>
                  <a:cxn ang="0">
                    <a:pos x="224" y="99"/>
                  </a:cxn>
                  <a:cxn ang="0">
                    <a:pos x="225" y="109"/>
                  </a:cxn>
                  <a:cxn ang="0">
                    <a:pos x="193" y="104"/>
                  </a:cxn>
                  <a:cxn ang="0">
                    <a:pos x="180" y="95"/>
                  </a:cxn>
                  <a:cxn ang="0">
                    <a:pos x="166" y="126"/>
                  </a:cxn>
                  <a:cxn ang="0">
                    <a:pos x="163" y="140"/>
                  </a:cxn>
                  <a:cxn ang="0">
                    <a:pos x="149" y="127"/>
                  </a:cxn>
                  <a:cxn ang="0">
                    <a:pos x="132" y="99"/>
                  </a:cxn>
                  <a:cxn ang="0">
                    <a:pos x="115" y="114"/>
                  </a:cxn>
                  <a:cxn ang="0">
                    <a:pos x="111" y="127"/>
                  </a:cxn>
                  <a:cxn ang="0">
                    <a:pos x="88" y="136"/>
                  </a:cxn>
                  <a:cxn ang="0">
                    <a:pos x="54" y="142"/>
                  </a:cxn>
                </a:cxnLst>
                <a:rect l="0" t="0" r="r" b="b"/>
                <a:pathLst>
                  <a:path w="241" h="142">
                    <a:moveTo>
                      <a:pt x="54" y="142"/>
                    </a:moveTo>
                    <a:lnTo>
                      <a:pt x="52" y="131"/>
                    </a:lnTo>
                    <a:lnTo>
                      <a:pt x="45" y="130"/>
                    </a:lnTo>
                    <a:lnTo>
                      <a:pt x="42" y="119"/>
                    </a:lnTo>
                    <a:lnTo>
                      <a:pt x="42" y="101"/>
                    </a:lnTo>
                    <a:lnTo>
                      <a:pt x="38" y="100"/>
                    </a:lnTo>
                    <a:lnTo>
                      <a:pt x="21" y="100"/>
                    </a:lnTo>
                    <a:lnTo>
                      <a:pt x="10" y="117"/>
                    </a:lnTo>
                    <a:lnTo>
                      <a:pt x="4" y="121"/>
                    </a:lnTo>
                    <a:lnTo>
                      <a:pt x="0" y="119"/>
                    </a:lnTo>
                    <a:lnTo>
                      <a:pt x="2" y="97"/>
                    </a:lnTo>
                    <a:lnTo>
                      <a:pt x="5" y="84"/>
                    </a:lnTo>
                    <a:lnTo>
                      <a:pt x="9" y="81"/>
                    </a:lnTo>
                    <a:lnTo>
                      <a:pt x="13" y="74"/>
                    </a:lnTo>
                    <a:lnTo>
                      <a:pt x="20" y="70"/>
                    </a:lnTo>
                    <a:lnTo>
                      <a:pt x="21" y="67"/>
                    </a:lnTo>
                    <a:lnTo>
                      <a:pt x="24" y="57"/>
                    </a:lnTo>
                    <a:lnTo>
                      <a:pt x="30" y="49"/>
                    </a:lnTo>
                    <a:lnTo>
                      <a:pt x="53" y="23"/>
                    </a:lnTo>
                    <a:lnTo>
                      <a:pt x="50" y="18"/>
                    </a:lnTo>
                    <a:lnTo>
                      <a:pt x="53" y="11"/>
                    </a:lnTo>
                    <a:lnTo>
                      <a:pt x="70" y="13"/>
                    </a:lnTo>
                    <a:lnTo>
                      <a:pt x="78" y="9"/>
                    </a:lnTo>
                    <a:lnTo>
                      <a:pt x="85" y="3"/>
                    </a:lnTo>
                    <a:lnTo>
                      <a:pt x="91" y="9"/>
                    </a:lnTo>
                    <a:lnTo>
                      <a:pt x="127" y="6"/>
                    </a:lnTo>
                    <a:lnTo>
                      <a:pt x="153" y="0"/>
                    </a:lnTo>
                    <a:lnTo>
                      <a:pt x="172" y="6"/>
                    </a:lnTo>
                    <a:lnTo>
                      <a:pt x="190" y="13"/>
                    </a:lnTo>
                    <a:lnTo>
                      <a:pt x="197" y="22"/>
                    </a:lnTo>
                    <a:lnTo>
                      <a:pt x="195" y="30"/>
                    </a:lnTo>
                    <a:lnTo>
                      <a:pt x="193" y="40"/>
                    </a:lnTo>
                    <a:lnTo>
                      <a:pt x="201" y="52"/>
                    </a:lnTo>
                    <a:lnTo>
                      <a:pt x="207" y="57"/>
                    </a:lnTo>
                    <a:lnTo>
                      <a:pt x="217" y="62"/>
                    </a:lnTo>
                    <a:lnTo>
                      <a:pt x="226" y="63"/>
                    </a:lnTo>
                    <a:lnTo>
                      <a:pt x="234" y="58"/>
                    </a:lnTo>
                    <a:lnTo>
                      <a:pt x="241" y="63"/>
                    </a:lnTo>
                    <a:lnTo>
                      <a:pt x="239" y="74"/>
                    </a:lnTo>
                    <a:lnTo>
                      <a:pt x="239" y="82"/>
                    </a:lnTo>
                    <a:lnTo>
                      <a:pt x="235" y="84"/>
                    </a:lnTo>
                    <a:lnTo>
                      <a:pt x="224" y="86"/>
                    </a:lnTo>
                    <a:lnTo>
                      <a:pt x="223" y="92"/>
                    </a:lnTo>
                    <a:lnTo>
                      <a:pt x="224" y="99"/>
                    </a:lnTo>
                    <a:lnTo>
                      <a:pt x="226" y="105"/>
                    </a:lnTo>
                    <a:lnTo>
                      <a:pt x="225" y="109"/>
                    </a:lnTo>
                    <a:lnTo>
                      <a:pt x="204" y="105"/>
                    </a:lnTo>
                    <a:lnTo>
                      <a:pt x="193" y="104"/>
                    </a:lnTo>
                    <a:lnTo>
                      <a:pt x="187" y="99"/>
                    </a:lnTo>
                    <a:lnTo>
                      <a:pt x="180" y="95"/>
                    </a:lnTo>
                    <a:lnTo>
                      <a:pt x="177" y="106"/>
                    </a:lnTo>
                    <a:lnTo>
                      <a:pt x="166" y="126"/>
                    </a:lnTo>
                    <a:lnTo>
                      <a:pt x="165" y="135"/>
                    </a:lnTo>
                    <a:lnTo>
                      <a:pt x="163" y="140"/>
                    </a:lnTo>
                    <a:lnTo>
                      <a:pt x="155" y="135"/>
                    </a:lnTo>
                    <a:lnTo>
                      <a:pt x="149" y="127"/>
                    </a:lnTo>
                    <a:lnTo>
                      <a:pt x="138" y="119"/>
                    </a:lnTo>
                    <a:lnTo>
                      <a:pt x="132" y="99"/>
                    </a:lnTo>
                    <a:lnTo>
                      <a:pt x="121" y="105"/>
                    </a:lnTo>
                    <a:lnTo>
                      <a:pt x="115" y="114"/>
                    </a:lnTo>
                    <a:lnTo>
                      <a:pt x="115" y="122"/>
                    </a:lnTo>
                    <a:lnTo>
                      <a:pt x="111" y="127"/>
                    </a:lnTo>
                    <a:lnTo>
                      <a:pt x="100" y="136"/>
                    </a:lnTo>
                    <a:lnTo>
                      <a:pt x="88" y="136"/>
                    </a:lnTo>
                    <a:lnTo>
                      <a:pt x="63" y="142"/>
                    </a:lnTo>
                    <a:lnTo>
                      <a:pt x="54" y="14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5" name="任意多边形: 形状 204"/>
              <p:cNvSpPr>
                <a:spLocks noChangeAspect="1"/>
              </p:cNvSpPr>
              <p:nvPr/>
            </p:nvSpPr>
            <p:spPr bwMode="gray">
              <a:xfrm>
                <a:off x="4809331" y="2649885"/>
                <a:ext cx="58738" cy="50800"/>
              </a:xfrm>
              <a:custGeom>
                <a:avLst/>
                <a:gdLst/>
                <a:ahLst/>
                <a:cxnLst>
                  <a:cxn ang="0">
                    <a:pos x="158" y="160"/>
                  </a:cxn>
                  <a:cxn ang="0">
                    <a:pos x="150" y="161"/>
                  </a:cxn>
                  <a:cxn ang="0">
                    <a:pos x="140" y="159"/>
                  </a:cxn>
                  <a:cxn ang="0">
                    <a:pos x="131" y="152"/>
                  </a:cxn>
                  <a:cxn ang="0">
                    <a:pos x="120" y="146"/>
                  </a:cxn>
                  <a:cxn ang="0">
                    <a:pos x="123" y="140"/>
                  </a:cxn>
                  <a:cxn ang="0">
                    <a:pos x="118" y="138"/>
                  </a:cxn>
                  <a:cxn ang="0">
                    <a:pos x="118" y="114"/>
                  </a:cxn>
                  <a:cxn ang="0">
                    <a:pos x="112" y="114"/>
                  </a:cxn>
                  <a:cxn ang="0">
                    <a:pos x="106" y="122"/>
                  </a:cxn>
                  <a:cxn ang="0">
                    <a:pos x="101" y="129"/>
                  </a:cxn>
                  <a:cxn ang="0">
                    <a:pos x="91" y="129"/>
                  </a:cxn>
                  <a:cxn ang="0">
                    <a:pos x="81" y="125"/>
                  </a:cxn>
                  <a:cxn ang="0">
                    <a:pos x="79" y="110"/>
                  </a:cxn>
                  <a:cxn ang="0">
                    <a:pos x="76" y="101"/>
                  </a:cxn>
                  <a:cxn ang="0">
                    <a:pos x="70" y="96"/>
                  </a:cxn>
                  <a:cxn ang="0">
                    <a:pos x="58" y="92"/>
                  </a:cxn>
                  <a:cxn ang="0">
                    <a:pos x="44" y="84"/>
                  </a:cxn>
                  <a:cxn ang="0">
                    <a:pos x="34" y="80"/>
                  </a:cxn>
                  <a:cxn ang="0">
                    <a:pos x="25" y="62"/>
                  </a:cxn>
                  <a:cxn ang="0">
                    <a:pos x="13" y="63"/>
                  </a:cxn>
                  <a:cxn ang="0">
                    <a:pos x="2" y="58"/>
                  </a:cxn>
                  <a:cxn ang="0">
                    <a:pos x="0" y="48"/>
                  </a:cxn>
                  <a:cxn ang="0">
                    <a:pos x="0" y="32"/>
                  </a:cxn>
                  <a:cxn ang="0">
                    <a:pos x="0" y="28"/>
                  </a:cxn>
                  <a:cxn ang="0">
                    <a:pos x="23" y="15"/>
                  </a:cxn>
                  <a:cxn ang="0">
                    <a:pos x="33" y="11"/>
                  </a:cxn>
                  <a:cxn ang="0">
                    <a:pos x="39" y="10"/>
                  </a:cxn>
                  <a:cxn ang="0">
                    <a:pos x="39" y="11"/>
                  </a:cxn>
                  <a:cxn ang="0">
                    <a:pos x="56" y="20"/>
                  </a:cxn>
                  <a:cxn ang="0">
                    <a:pos x="76" y="14"/>
                  </a:cxn>
                  <a:cxn ang="0">
                    <a:pos x="91" y="4"/>
                  </a:cxn>
                  <a:cxn ang="0">
                    <a:pos x="103" y="1"/>
                  </a:cxn>
                  <a:cxn ang="0">
                    <a:pos x="118" y="0"/>
                  </a:cxn>
                  <a:cxn ang="0">
                    <a:pos x="124" y="6"/>
                  </a:cxn>
                  <a:cxn ang="0">
                    <a:pos x="127" y="6"/>
                  </a:cxn>
                  <a:cxn ang="0">
                    <a:pos x="129" y="14"/>
                  </a:cxn>
                  <a:cxn ang="0">
                    <a:pos x="138" y="17"/>
                  </a:cxn>
                  <a:cxn ang="0">
                    <a:pos x="146" y="19"/>
                  </a:cxn>
                  <a:cxn ang="0">
                    <a:pos x="155" y="24"/>
                  </a:cxn>
                  <a:cxn ang="0">
                    <a:pos x="155" y="35"/>
                  </a:cxn>
                  <a:cxn ang="0">
                    <a:pos x="154" y="44"/>
                  </a:cxn>
                  <a:cxn ang="0">
                    <a:pos x="156" y="55"/>
                  </a:cxn>
                  <a:cxn ang="0">
                    <a:pos x="163" y="62"/>
                  </a:cxn>
                  <a:cxn ang="0">
                    <a:pos x="176" y="62"/>
                  </a:cxn>
                  <a:cxn ang="0">
                    <a:pos x="181" y="68"/>
                  </a:cxn>
                  <a:cxn ang="0">
                    <a:pos x="182" y="79"/>
                  </a:cxn>
                  <a:cxn ang="0">
                    <a:pos x="188" y="87"/>
                  </a:cxn>
                  <a:cxn ang="0">
                    <a:pos x="188" y="96"/>
                  </a:cxn>
                  <a:cxn ang="0">
                    <a:pos x="177" y="112"/>
                  </a:cxn>
                  <a:cxn ang="0">
                    <a:pos x="171" y="112"/>
                  </a:cxn>
                  <a:cxn ang="0">
                    <a:pos x="161" y="119"/>
                  </a:cxn>
                  <a:cxn ang="0">
                    <a:pos x="155" y="132"/>
                  </a:cxn>
                  <a:cxn ang="0">
                    <a:pos x="158" y="145"/>
                  </a:cxn>
                  <a:cxn ang="0">
                    <a:pos x="158" y="160"/>
                  </a:cxn>
                </a:cxnLst>
                <a:rect l="0" t="0" r="r" b="b"/>
                <a:pathLst>
                  <a:path w="188" h="161">
                    <a:moveTo>
                      <a:pt x="158" y="160"/>
                    </a:moveTo>
                    <a:lnTo>
                      <a:pt x="150" y="161"/>
                    </a:lnTo>
                    <a:lnTo>
                      <a:pt x="140" y="159"/>
                    </a:lnTo>
                    <a:lnTo>
                      <a:pt x="131" y="152"/>
                    </a:lnTo>
                    <a:lnTo>
                      <a:pt x="120" y="146"/>
                    </a:lnTo>
                    <a:lnTo>
                      <a:pt x="123" y="140"/>
                    </a:lnTo>
                    <a:lnTo>
                      <a:pt x="118" y="138"/>
                    </a:lnTo>
                    <a:lnTo>
                      <a:pt x="118" y="114"/>
                    </a:lnTo>
                    <a:lnTo>
                      <a:pt x="112" y="114"/>
                    </a:lnTo>
                    <a:lnTo>
                      <a:pt x="106" y="122"/>
                    </a:lnTo>
                    <a:lnTo>
                      <a:pt x="101" y="129"/>
                    </a:lnTo>
                    <a:lnTo>
                      <a:pt x="91" y="129"/>
                    </a:lnTo>
                    <a:lnTo>
                      <a:pt x="81" y="125"/>
                    </a:lnTo>
                    <a:lnTo>
                      <a:pt x="79" y="110"/>
                    </a:lnTo>
                    <a:lnTo>
                      <a:pt x="76" y="101"/>
                    </a:lnTo>
                    <a:lnTo>
                      <a:pt x="70" y="96"/>
                    </a:lnTo>
                    <a:lnTo>
                      <a:pt x="58" y="92"/>
                    </a:lnTo>
                    <a:lnTo>
                      <a:pt x="44" y="84"/>
                    </a:lnTo>
                    <a:lnTo>
                      <a:pt x="34" y="80"/>
                    </a:lnTo>
                    <a:lnTo>
                      <a:pt x="25" y="62"/>
                    </a:lnTo>
                    <a:lnTo>
                      <a:pt x="13" y="63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0" y="32"/>
                    </a:lnTo>
                    <a:lnTo>
                      <a:pt x="0" y="28"/>
                    </a:lnTo>
                    <a:lnTo>
                      <a:pt x="23" y="15"/>
                    </a:lnTo>
                    <a:lnTo>
                      <a:pt x="33" y="11"/>
                    </a:lnTo>
                    <a:lnTo>
                      <a:pt x="39" y="10"/>
                    </a:lnTo>
                    <a:lnTo>
                      <a:pt x="39" y="11"/>
                    </a:lnTo>
                    <a:lnTo>
                      <a:pt x="56" y="20"/>
                    </a:lnTo>
                    <a:lnTo>
                      <a:pt x="76" y="14"/>
                    </a:lnTo>
                    <a:lnTo>
                      <a:pt x="91" y="4"/>
                    </a:lnTo>
                    <a:lnTo>
                      <a:pt x="103" y="1"/>
                    </a:lnTo>
                    <a:lnTo>
                      <a:pt x="118" y="0"/>
                    </a:lnTo>
                    <a:lnTo>
                      <a:pt x="124" y="6"/>
                    </a:lnTo>
                    <a:lnTo>
                      <a:pt x="127" y="6"/>
                    </a:lnTo>
                    <a:lnTo>
                      <a:pt x="129" y="14"/>
                    </a:lnTo>
                    <a:lnTo>
                      <a:pt x="138" y="17"/>
                    </a:lnTo>
                    <a:lnTo>
                      <a:pt x="146" y="19"/>
                    </a:lnTo>
                    <a:lnTo>
                      <a:pt x="155" y="24"/>
                    </a:lnTo>
                    <a:lnTo>
                      <a:pt x="155" y="35"/>
                    </a:lnTo>
                    <a:lnTo>
                      <a:pt x="154" y="44"/>
                    </a:lnTo>
                    <a:lnTo>
                      <a:pt x="156" y="55"/>
                    </a:lnTo>
                    <a:lnTo>
                      <a:pt x="163" y="62"/>
                    </a:lnTo>
                    <a:lnTo>
                      <a:pt x="176" y="62"/>
                    </a:lnTo>
                    <a:lnTo>
                      <a:pt x="181" y="68"/>
                    </a:lnTo>
                    <a:lnTo>
                      <a:pt x="182" y="79"/>
                    </a:lnTo>
                    <a:lnTo>
                      <a:pt x="188" y="87"/>
                    </a:lnTo>
                    <a:lnTo>
                      <a:pt x="188" y="96"/>
                    </a:lnTo>
                    <a:lnTo>
                      <a:pt x="177" y="112"/>
                    </a:lnTo>
                    <a:lnTo>
                      <a:pt x="171" y="112"/>
                    </a:lnTo>
                    <a:lnTo>
                      <a:pt x="161" y="119"/>
                    </a:lnTo>
                    <a:lnTo>
                      <a:pt x="155" y="132"/>
                    </a:lnTo>
                    <a:lnTo>
                      <a:pt x="158" y="145"/>
                    </a:lnTo>
                    <a:lnTo>
                      <a:pt x="158" y="16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6" name="任意多边形: 形状 205"/>
              <p:cNvSpPr>
                <a:spLocks noChangeAspect="1"/>
              </p:cNvSpPr>
              <p:nvPr/>
            </p:nvSpPr>
            <p:spPr bwMode="gray">
              <a:xfrm>
                <a:off x="4601369" y="2848322"/>
                <a:ext cx="217488" cy="173038"/>
              </a:xfrm>
              <a:custGeom>
                <a:avLst/>
                <a:gdLst/>
                <a:ahLst/>
                <a:cxnLst>
                  <a:cxn ang="0">
                    <a:pos x="100" y="440"/>
                  </a:cxn>
                  <a:cxn ang="0">
                    <a:pos x="128" y="410"/>
                  </a:cxn>
                  <a:cxn ang="0">
                    <a:pos x="112" y="376"/>
                  </a:cxn>
                  <a:cxn ang="0">
                    <a:pos x="124" y="340"/>
                  </a:cxn>
                  <a:cxn ang="0">
                    <a:pos x="106" y="301"/>
                  </a:cxn>
                  <a:cxn ang="0">
                    <a:pos x="135" y="280"/>
                  </a:cxn>
                  <a:cxn ang="0">
                    <a:pos x="129" y="253"/>
                  </a:cxn>
                  <a:cxn ang="0">
                    <a:pos x="138" y="210"/>
                  </a:cxn>
                  <a:cxn ang="0">
                    <a:pos x="169" y="165"/>
                  </a:cxn>
                  <a:cxn ang="0">
                    <a:pos x="155" y="138"/>
                  </a:cxn>
                  <a:cxn ang="0">
                    <a:pos x="110" y="140"/>
                  </a:cxn>
                  <a:cxn ang="0">
                    <a:pos x="65" y="135"/>
                  </a:cxn>
                  <a:cxn ang="0">
                    <a:pos x="36" y="131"/>
                  </a:cxn>
                  <a:cxn ang="0">
                    <a:pos x="25" y="128"/>
                  </a:cxn>
                  <a:cxn ang="0">
                    <a:pos x="26" y="108"/>
                  </a:cxn>
                  <a:cxn ang="0">
                    <a:pos x="27" y="82"/>
                  </a:cxn>
                  <a:cxn ang="0">
                    <a:pos x="16" y="70"/>
                  </a:cxn>
                  <a:cxn ang="0">
                    <a:pos x="17" y="34"/>
                  </a:cxn>
                  <a:cxn ang="0">
                    <a:pos x="56" y="22"/>
                  </a:cxn>
                  <a:cxn ang="0">
                    <a:pos x="84" y="0"/>
                  </a:cxn>
                  <a:cxn ang="0">
                    <a:pos x="129" y="14"/>
                  </a:cxn>
                  <a:cxn ang="0">
                    <a:pos x="192" y="9"/>
                  </a:cxn>
                  <a:cxn ang="0">
                    <a:pos x="256" y="22"/>
                  </a:cxn>
                  <a:cxn ang="0">
                    <a:pos x="306" y="18"/>
                  </a:cxn>
                  <a:cxn ang="0">
                    <a:pos x="366" y="23"/>
                  </a:cxn>
                  <a:cxn ang="0">
                    <a:pos x="408" y="27"/>
                  </a:cxn>
                  <a:cxn ang="0">
                    <a:pos x="440" y="54"/>
                  </a:cxn>
                  <a:cxn ang="0">
                    <a:pos x="469" y="69"/>
                  </a:cxn>
                  <a:cxn ang="0">
                    <a:pos x="537" y="81"/>
                  </a:cxn>
                  <a:cxn ang="0">
                    <a:pos x="564" y="75"/>
                  </a:cxn>
                  <a:cxn ang="0">
                    <a:pos x="589" y="97"/>
                  </a:cxn>
                  <a:cxn ang="0">
                    <a:pos x="597" y="92"/>
                  </a:cxn>
                  <a:cxn ang="0">
                    <a:pos x="644" y="101"/>
                  </a:cxn>
                  <a:cxn ang="0">
                    <a:pos x="678" y="100"/>
                  </a:cxn>
                  <a:cxn ang="0">
                    <a:pos x="678" y="114"/>
                  </a:cxn>
                  <a:cxn ang="0">
                    <a:pos x="675" y="144"/>
                  </a:cxn>
                  <a:cxn ang="0">
                    <a:pos x="564" y="203"/>
                  </a:cxn>
                  <a:cxn ang="0">
                    <a:pos x="543" y="232"/>
                  </a:cxn>
                  <a:cxn ang="0">
                    <a:pos x="495" y="300"/>
                  </a:cxn>
                  <a:cxn ang="0">
                    <a:pos x="489" y="321"/>
                  </a:cxn>
                  <a:cxn ang="0">
                    <a:pos x="497" y="343"/>
                  </a:cxn>
                  <a:cxn ang="0">
                    <a:pos x="515" y="354"/>
                  </a:cxn>
                  <a:cxn ang="0">
                    <a:pos x="500" y="378"/>
                  </a:cxn>
                  <a:cxn ang="0">
                    <a:pos x="474" y="409"/>
                  </a:cxn>
                  <a:cxn ang="0">
                    <a:pos x="465" y="435"/>
                  </a:cxn>
                  <a:cxn ang="0">
                    <a:pos x="415" y="463"/>
                  </a:cxn>
                  <a:cxn ang="0">
                    <a:pos x="398" y="496"/>
                  </a:cxn>
                  <a:cxn ang="0">
                    <a:pos x="364" y="501"/>
                  </a:cxn>
                  <a:cxn ang="0">
                    <a:pos x="318" y="500"/>
                  </a:cxn>
                  <a:cxn ang="0">
                    <a:pos x="258" y="515"/>
                  </a:cxn>
                  <a:cxn ang="0">
                    <a:pos x="226" y="529"/>
                  </a:cxn>
                  <a:cxn ang="0">
                    <a:pos x="210" y="545"/>
                  </a:cxn>
                  <a:cxn ang="0">
                    <a:pos x="170" y="517"/>
                  </a:cxn>
                  <a:cxn ang="0">
                    <a:pos x="161" y="491"/>
                  </a:cxn>
                  <a:cxn ang="0">
                    <a:pos x="148" y="477"/>
                  </a:cxn>
                  <a:cxn ang="0">
                    <a:pos x="105" y="468"/>
                  </a:cxn>
                </a:cxnLst>
                <a:rect l="0" t="0" r="r" b="b"/>
                <a:pathLst>
                  <a:path w="687" h="545">
                    <a:moveTo>
                      <a:pt x="105" y="468"/>
                    </a:moveTo>
                    <a:lnTo>
                      <a:pt x="101" y="451"/>
                    </a:lnTo>
                    <a:lnTo>
                      <a:pt x="100" y="440"/>
                    </a:lnTo>
                    <a:lnTo>
                      <a:pt x="107" y="430"/>
                    </a:lnTo>
                    <a:lnTo>
                      <a:pt x="122" y="419"/>
                    </a:lnTo>
                    <a:lnTo>
                      <a:pt x="128" y="410"/>
                    </a:lnTo>
                    <a:lnTo>
                      <a:pt x="126" y="399"/>
                    </a:lnTo>
                    <a:lnTo>
                      <a:pt x="116" y="388"/>
                    </a:lnTo>
                    <a:lnTo>
                      <a:pt x="112" y="376"/>
                    </a:lnTo>
                    <a:lnTo>
                      <a:pt x="113" y="361"/>
                    </a:lnTo>
                    <a:lnTo>
                      <a:pt x="121" y="349"/>
                    </a:lnTo>
                    <a:lnTo>
                      <a:pt x="124" y="340"/>
                    </a:lnTo>
                    <a:lnTo>
                      <a:pt x="122" y="335"/>
                    </a:lnTo>
                    <a:lnTo>
                      <a:pt x="110" y="317"/>
                    </a:lnTo>
                    <a:lnTo>
                      <a:pt x="106" y="301"/>
                    </a:lnTo>
                    <a:lnTo>
                      <a:pt x="114" y="295"/>
                    </a:lnTo>
                    <a:lnTo>
                      <a:pt x="126" y="291"/>
                    </a:lnTo>
                    <a:lnTo>
                      <a:pt x="135" y="280"/>
                    </a:lnTo>
                    <a:lnTo>
                      <a:pt x="137" y="270"/>
                    </a:lnTo>
                    <a:lnTo>
                      <a:pt x="129" y="260"/>
                    </a:lnTo>
                    <a:lnTo>
                      <a:pt x="129" y="253"/>
                    </a:lnTo>
                    <a:lnTo>
                      <a:pt x="135" y="238"/>
                    </a:lnTo>
                    <a:lnTo>
                      <a:pt x="138" y="224"/>
                    </a:lnTo>
                    <a:lnTo>
                      <a:pt x="138" y="210"/>
                    </a:lnTo>
                    <a:lnTo>
                      <a:pt x="139" y="200"/>
                    </a:lnTo>
                    <a:lnTo>
                      <a:pt x="161" y="178"/>
                    </a:lnTo>
                    <a:lnTo>
                      <a:pt x="169" y="165"/>
                    </a:lnTo>
                    <a:lnTo>
                      <a:pt x="169" y="156"/>
                    </a:lnTo>
                    <a:lnTo>
                      <a:pt x="161" y="147"/>
                    </a:lnTo>
                    <a:lnTo>
                      <a:pt x="155" y="138"/>
                    </a:lnTo>
                    <a:lnTo>
                      <a:pt x="140" y="134"/>
                    </a:lnTo>
                    <a:lnTo>
                      <a:pt x="123" y="134"/>
                    </a:lnTo>
                    <a:lnTo>
                      <a:pt x="110" y="140"/>
                    </a:lnTo>
                    <a:lnTo>
                      <a:pt x="86" y="138"/>
                    </a:lnTo>
                    <a:lnTo>
                      <a:pt x="73" y="140"/>
                    </a:lnTo>
                    <a:lnTo>
                      <a:pt x="65" y="135"/>
                    </a:lnTo>
                    <a:lnTo>
                      <a:pt x="64" y="123"/>
                    </a:lnTo>
                    <a:lnTo>
                      <a:pt x="51" y="125"/>
                    </a:lnTo>
                    <a:lnTo>
                      <a:pt x="36" y="131"/>
                    </a:lnTo>
                    <a:lnTo>
                      <a:pt x="27" y="141"/>
                    </a:lnTo>
                    <a:lnTo>
                      <a:pt x="25" y="136"/>
                    </a:lnTo>
                    <a:lnTo>
                      <a:pt x="25" y="128"/>
                    </a:lnTo>
                    <a:lnTo>
                      <a:pt x="28" y="116"/>
                    </a:lnTo>
                    <a:lnTo>
                      <a:pt x="35" y="107"/>
                    </a:lnTo>
                    <a:lnTo>
                      <a:pt x="26" y="108"/>
                    </a:lnTo>
                    <a:lnTo>
                      <a:pt x="30" y="100"/>
                    </a:lnTo>
                    <a:lnTo>
                      <a:pt x="20" y="95"/>
                    </a:lnTo>
                    <a:lnTo>
                      <a:pt x="27" y="82"/>
                    </a:lnTo>
                    <a:lnTo>
                      <a:pt x="22" y="82"/>
                    </a:lnTo>
                    <a:lnTo>
                      <a:pt x="15" y="79"/>
                    </a:lnTo>
                    <a:lnTo>
                      <a:pt x="16" y="70"/>
                    </a:lnTo>
                    <a:lnTo>
                      <a:pt x="0" y="57"/>
                    </a:lnTo>
                    <a:lnTo>
                      <a:pt x="5" y="43"/>
                    </a:lnTo>
                    <a:lnTo>
                      <a:pt x="17" y="34"/>
                    </a:lnTo>
                    <a:lnTo>
                      <a:pt x="28" y="31"/>
                    </a:lnTo>
                    <a:lnTo>
                      <a:pt x="47" y="31"/>
                    </a:lnTo>
                    <a:lnTo>
                      <a:pt x="56" y="22"/>
                    </a:lnTo>
                    <a:lnTo>
                      <a:pt x="54" y="16"/>
                    </a:lnTo>
                    <a:lnTo>
                      <a:pt x="62" y="5"/>
                    </a:lnTo>
                    <a:lnTo>
                      <a:pt x="84" y="0"/>
                    </a:lnTo>
                    <a:lnTo>
                      <a:pt x="95" y="3"/>
                    </a:lnTo>
                    <a:lnTo>
                      <a:pt x="110" y="10"/>
                    </a:lnTo>
                    <a:lnTo>
                      <a:pt x="129" y="14"/>
                    </a:lnTo>
                    <a:lnTo>
                      <a:pt x="170" y="12"/>
                    </a:lnTo>
                    <a:lnTo>
                      <a:pt x="180" y="7"/>
                    </a:lnTo>
                    <a:lnTo>
                      <a:pt x="192" y="9"/>
                    </a:lnTo>
                    <a:lnTo>
                      <a:pt x="212" y="15"/>
                    </a:lnTo>
                    <a:lnTo>
                      <a:pt x="223" y="15"/>
                    </a:lnTo>
                    <a:lnTo>
                      <a:pt x="256" y="22"/>
                    </a:lnTo>
                    <a:lnTo>
                      <a:pt x="273" y="23"/>
                    </a:lnTo>
                    <a:lnTo>
                      <a:pt x="293" y="22"/>
                    </a:lnTo>
                    <a:lnTo>
                      <a:pt x="306" y="18"/>
                    </a:lnTo>
                    <a:lnTo>
                      <a:pt x="317" y="22"/>
                    </a:lnTo>
                    <a:lnTo>
                      <a:pt x="337" y="25"/>
                    </a:lnTo>
                    <a:lnTo>
                      <a:pt x="366" y="23"/>
                    </a:lnTo>
                    <a:lnTo>
                      <a:pt x="381" y="28"/>
                    </a:lnTo>
                    <a:lnTo>
                      <a:pt x="398" y="30"/>
                    </a:lnTo>
                    <a:lnTo>
                      <a:pt x="408" y="27"/>
                    </a:lnTo>
                    <a:lnTo>
                      <a:pt x="409" y="31"/>
                    </a:lnTo>
                    <a:lnTo>
                      <a:pt x="431" y="49"/>
                    </a:lnTo>
                    <a:lnTo>
                      <a:pt x="440" y="54"/>
                    </a:lnTo>
                    <a:lnTo>
                      <a:pt x="451" y="57"/>
                    </a:lnTo>
                    <a:lnTo>
                      <a:pt x="462" y="63"/>
                    </a:lnTo>
                    <a:lnTo>
                      <a:pt x="469" y="69"/>
                    </a:lnTo>
                    <a:lnTo>
                      <a:pt x="515" y="81"/>
                    </a:lnTo>
                    <a:lnTo>
                      <a:pt x="531" y="82"/>
                    </a:lnTo>
                    <a:lnTo>
                      <a:pt x="537" y="81"/>
                    </a:lnTo>
                    <a:lnTo>
                      <a:pt x="547" y="74"/>
                    </a:lnTo>
                    <a:lnTo>
                      <a:pt x="555" y="73"/>
                    </a:lnTo>
                    <a:lnTo>
                      <a:pt x="564" y="75"/>
                    </a:lnTo>
                    <a:lnTo>
                      <a:pt x="579" y="85"/>
                    </a:lnTo>
                    <a:lnTo>
                      <a:pt x="585" y="92"/>
                    </a:lnTo>
                    <a:lnTo>
                      <a:pt x="589" y="97"/>
                    </a:lnTo>
                    <a:lnTo>
                      <a:pt x="595" y="98"/>
                    </a:lnTo>
                    <a:lnTo>
                      <a:pt x="600" y="96"/>
                    </a:lnTo>
                    <a:lnTo>
                      <a:pt x="597" y="92"/>
                    </a:lnTo>
                    <a:lnTo>
                      <a:pt x="608" y="101"/>
                    </a:lnTo>
                    <a:lnTo>
                      <a:pt x="616" y="103"/>
                    </a:lnTo>
                    <a:lnTo>
                      <a:pt x="644" y="101"/>
                    </a:lnTo>
                    <a:lnTo>
                      <a:pt x="657" y="98"/>
                    </a:lnTo>
                    <a:lnTo>
                      <a:pt x="671" y="98"/>
                    </a:lnTo>
                    <a:lnTo>
                      <a:pt x="678" y="100"/>
                    </a:lnTo>
                    <a:lnTo>
                      <a:pt x="686" y="102"/>
                    </a:lnTo>
                    <a:lnTo>
                      <a:pt x="687" y="109"/>
                    </a:lnTo>
                    <a:lnTo>
                      <a:pt x="678" y="114"/>
                    </a:lnTo>
                    <a:lnTo>
                      <a:pt x="680" y="124"/>
                    </a:lnTo>
                    <a:lnTo>
                      <a:pt x="683" y="133"/>
                    </a:lnTo>
                    <a:lnTo>
                      <a:pt x="675" y="144"/>
                    </a:lnTo>
                    <a:lnTo>
                      <a:pt x="637" y="167"/>
                    </a:lnTo>
                    <a:lnTo>
                      <a:pt x="623" y="181"/>
                    </a:lnTo>
                    <a:lnTo>
                      <a:pt x="564" y="203"/>
                    </a:lnTo>
                    <a:lnTo>
                      <a:pt x="552" y="217"/>
                    </a:lnTo>
                    <a:lnTo>
                      <a:pt x="552" y="224"/>
                    </a:lnTo>
                    <a:lnTo>
                      <a:pt x="543" y="232"/>
                    </a:lnTo>
                    <a:lnTo>
                      <a:pt x="531" y="247"/>
                    </a:lnTo>
                    <a:lnTo>
                      <a:pt x="515" y="274"/>
                    </a:lnTo>
                    <a:lnTo>
                      <a:pt x="495" y="300"/>
                    </a:lnTo>
                    <a:lnTo>
                      <a:pt x="492" y="312"/>
                    </a:lnTo>
                    <a:lnTo>
                      <a:pt x="489" y="318"/>
                    </a:lnTo>
                    <a:lnTo>
                      <a:pt x="489" y="321"/>
                    </a:lnTo>
                    <a:lnTo>
                      <a:pt x="492" y="327"/>
                    </a:lnTo>
                    <a:lnTo>
                      <a:pt x="494" y="337"/>
                    </a:lnTo>
                    <a:lnTo>
                      <a:pt x="497" y="343"/>
                    </a:lnTo>
                    <a:lnTo>
                      <a:pt x="501" y="349"/>
                    </a:lnTo>
                    <a:lnTo>
                      <a:pt x="506" y="351"/>
                    </a:lnTo>
                    <a:lnTo>
                      <a:pt x="515" y="354"/>
                    </a:lnTo>
                    <a:lnTo>
                      <a:pt x="519" y="360"/>
                    </a:lnTo>
                    <a:lnTo>
                      <a:pt x="514" y="369"/>
                    </a:lnTo>
                    <a:lnTo>
                      <a:pt x="500" y="378"/>
                    </a:lnTo>
                    <a:lnTo>
                      <a:pt x="492" y="385"/>
                    </a:lnTo>
                    <a:lnTo>
                      <a:pt x="484" y="392"/>
                    </a:lnTo>
                    <a:lnTo>
                      <a:pt x="474" y="409"/>
                    </a:lnTo>
                    <a:lnTo>
                      <a:pt x="472" y="418"/>
                    </a:lnTo>
                    <a:lnTo>
                      <a:pt x="467" y="426"/>
                    </a:lnTo>
                    <a:lnTo>
                      <a:pt x="465" y="435"/>
                    </a:lnTo>
                    <a:lnTo>
                      <a:pt x="467" y="441"/>
                    </a:lnTo>
                    <a:lnTo>
                      <a:pt x="435" y="445"/>
                    </a:lnTo>
                    <a:lnTo>
                      <a:pt x="415" y="463"/>
                    </a:lnTo>
                    <a:lnTo>
                      <a:pt x="408" y="482"/>
                    </a:lnTo>
                    <a:lnTo>
                      <a:pt x="404" y="490"/>
                    </a:lnTo>
                    <a:lnTo>
                      <a:pt x="398" y="496"/>
                    </a:lnTo>
                    <a:lnTo>
                      <a:pt x="391" y="498"/>
                    </a:lnTo>
                    <a:lnTo>
                      <a:pt x="379" y="495"/>
                    </a:lnTo>
                    <a:lnTo>
                      <a:pt x="364" y="501"/>
                    </a:lnTo>
                    <a:lnTo>
                      <a:pt x="350" y="501"/>
                    </a:lnTo>
                    <a:lnTo>
                      <a:pt x="334" y="498"/>
                    </a:lnTo>
                    <a:lnTo>
                      <a:pt x="318" y="500"/>
                    </a:lnTo>
                    <a:lnTo>
                      <a:pt x="306" y="498"/>
                    </a:lnTo>
                    <a:lnTo>
                      <a:pt x="269" y="502"/>
                    </a:lnTo>
                    <a:lnTo>
                      <a:pt x="258" y="515"/>
                    </a:lnTo>
                    <a:lnTo>
                      <a:pt x="246" y="516"/>
                    </a:lnTo>
                    <a:lnTo>
                      <a:pt x="234" y="521"/>
                    </a:lnTo>
                    <a:lnTo>
                      <a:pt x="226" y="529"/>
                    </a:lnTo>
                    <a:lnTo>
                      <a:pt x="223" y="536"/>
                    </a:lnTo>
                    <a:lnTo>
                      <a:pt x="218" y="541"/>
                    </a:lnTo>
                    <a:lnTo>
                      <a:pt x="210" y="545"/>
                    </a:lnTo>
                    <a:lnTo>
                      <a:pt x="193" y="542"/>
                    </a:lnTo>
                    <a:lnTo>
                      <a:pt x="181" y="533"/>
                    </a:lnTo>
                    <a:lnTo>
                      <a:pt x="170" y="517"/>
                    </a:lnTo>
                    <a:lnTo>
                      <a:pt x="169" y="509"/>
                    </a:lnTo>
                    <a:lnTo>
                      <a:pt x="161" y="502"/>
                    </a:lnTo>
                    <a:lnTo>
                      <a:pt x="161" y="491"/>
                    </a:lnTo>
                    <a:lnTo>
                      <a:pt x="160" y="488"/>
                    </a:lnTo>
                    <a:lnTo>
                      <a:pt x="156" y="484"/>
                    </a:lnTo>
                    <a:lnTo>
                      <a:pt x="148" y="477"/>
                    </a:lnTo>
                    <a:lnTo>
                      <a:pt x="133" y="468"/>
                    </a:lnTo>
                    <a:lnTo>
                      <a:pt x="126" y="467"/>
                    </a:lnTo>
                    <a:lnTo>
                      <a:pt x="105" y="4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7" name="任意多边形: 形状 206"/>
              <p:cNvSpPr>
                <a:spLocks noChangeAspect="1"/>
              </p:cNvSpPr>
              <p:nvPr/>
            </p:nvSpPr>
            <p:spPr bwMode="gray">
              <a:xfrm>
                <a:off x="4820444" y="2592735"/>
                <a:ext cx="63500" cy="76200"/>
              </a:xfrm>
              <a:custGeom>
                <a:avLst/>
                <a:gdLst/>
                <a:ahLst/>
                <a:cxnLst>
                  <a:cxn ang="0">
                    <a:pos x="124" y="239"/>
                  </a:cxn>
                  <a:cxn ang="0">
                    <a:pos x="116" y="221"/>
                  </a:cxn>
                  <a:cxn ang="0">
                    <a:pos x="116" y="201"/>
                  </a:cxn>
                  <a:cxn ang="0">
                    <a:pos x="99" y="194"/>
                  </a:cxn>
                  <a:cxn ang="0">
                    <a:pos x="88" y="183"/>
                  </a:cxn>
                  <a:cxn ang="0">
                    <a:pos x="79" y="177"/>
                  </a:cxn>
                  <a:cxn ang="0">
                    <a:pos x="52" y="181"/>
                  </a:cxn>
                  <a:cxn ang="0">
                    <a:pos x="17" y="197"/>
                  </a:cxn>
                  <a:cxn ang="0">
                    <a:pos x="0" y="187"/>
                  </a:cxn>
                  <a:cxn ang="0">
                    <a:pos x="10" y="185"/>
                  </a:cxn>
                  <a:cxn ang="0">
                    <a:pos x="30" y="186"/>
                  </a:cxn>
                  <a:cxn ang="0">
                    <a:pos x="42" y="182"/>
                  </a:cxn>
                  <a:cxn ang="0">
                    <a:pos x="25" y="182"/>
                  </a:cxn>
                  <a:cxn ang="0">
                    <a:pos x="24" y="172"/>
                  </a:cxn>
                  <a:cxn ang="0">
                    <a:pos x="54" y="162"/>
                  </a:cxn>
                  <a:cxn ang="0">
                    <a:pos x="78" y="155"/>
                  </a:cxn>
                  <a:cxn ang="0">
                    <a:pos x="62" y="156"/>
                  </a:cxn>
                  <a:cxn ang="0">
                    <a:pos x="45" y="153"/>
                  </a:cxn>
                  <a:cxn ang="0">
                    <a:pos x="38" y="138"/>
                  </a:cxn>
                  <a:cxn ang="0">
                    <a:pos x="62" y="106"/>
                  </a:cxn>
                  <a:cxn ang="0">
                    <a:pos x="74" y="52"/>
                  </a:cxn>
                  <a:cxn ang="0">
                    <a:pos x="88" y="57"/>
                  </a:cxn>
                  <a:cxn ang="0">
                    <a:pos x="94" y="65"/>
                  </a:cxn>
                  <a:cxn ang="0">
                    <a:pos x="85" y="69"/>
                  </a:cxn>
                  <a:cxn ang="0">
                    <a:pos x="83" y="79"/>
                  </a:cxn>
                  <a:cxn ang="0">
                    <a:pos x="84" y="94"/>
                  </a:cxn>
                  <a:cxn ang="0">
                    <a:pos x="100" y="103"/>
                  </a:cxn>
                  <a:cxn ang="0">
                    <a:pos x="106" y="101"/>
                  </a:cxn>
                  <a:cxn ang="0">
                    <a:pos x="101" y="88"/>
                  </a:cxn>
                  <a:cxn ang="0">
                    <a:pos x="103" y="81"/>
                  </a:cxn>
                  <a:cxn ang="0">
                    <a:pos x="111" y="65"/>
                  </a:cxn>
                  <a:cxn ang="0">
                    <a:pos x="112" y="51"/>
                  </a:cxn>
                  <a:cxn ang="0">
                    <a:pos x="105" y="48"/>
                  </a:cxn>
                  <a:cxn ang="0">
                    <a:pos x="103" y="26"/>
                  </a:cxn>
                  <a:cxn ang="0">
                    <a:pos x="117" y="11"/>
                  </a:cxn>
                  <a:cxn ang="0">
                    <a:pos x="138" y="4"/>
                  </a:cxn>
                  <a:cxn ang="0">
                    <a:pos x="161" y="2"/>
                  </a:cxn>
                  <a:cxn ang="0">
                    <a:pos x="182" y="3"/>
                  </a:cxn>
                  <a:cxn ang="0">
                    <a:pos x="196" y="16"/>
                  </a:cxn>
                  <a:cxn ang="0">
                    <a:pos x="170" y="73"/>
                  </a:cxn>
                  <a:cxn ang="0">
                    <a:pos x="191" y="90"/>
                  </a:cxn>
                  <a:cxn ang="0">
                    <a:pos x="182" y="111"/>
                  </a:cxn>
                  <a:cxn ang="0">
                    <a:pos x="171" y="129"/>
                  </a:cxn>
                  <a:cxn ang="0">
                    <a:pos x="158" y="142"/>
                  </a:cxn>
                  <a:cxn ang="0">
                    <a:pos x="135" y="137"/>
                  </a:cxn>
                  <a:cxn ang="0">
                    <a:pos x="138" y="160"/>
                  </a:cxn>
                  <a:cxn ang="0">
                    <a:pos x="138" y="182"/>
                  </a:cxn>
                  <a:cxn ang="0">
                    <a:pos x="132" y="208"/>
                  </a:cxn>
                  <a:cxn ang="0">
                    <a:pos x="137" y="232"/>
                  </a:cxn>
                </a:cxnLst>
                <a:rect l="0" t="0" r="r" b="b"/>
                <a:pathLst>
                  <a:path w="196" h="239">
                    <a:moveTo>
                      <a:pt x="137" y="239"/>
                    </a:moveTo>
                    <a:lnTo>
                      <a:pt x="124" y="239"/>
                    </a:lnTo>
                    <a:lnTo>
                      <a:pt x="117" y="232"/>
                    </a:lnTo>
                    <a:lnTo>
                      <a:pt x="116" y="221"/>
                    </a:lnTo>
                    <a:lnTo>
                      <a:pt x="117" y="212"/>
                    </a:lnTo>
                    <a:lnTo>
                      <a:pt x="116" y="201"/>
                    </a:lnTo>
                    <a:lnTo>
                      <a:pt x="107" y="196"/>
                    </a:lnTo>
                    <a:lnTo>
                      <a:pt x="99" y="194"/>
                    </a:lnTo>
                    <a:lnTo>
                      <a:pt x="90" y="189"/>
                    </a:lnTo>
                    <a:lnTo>
                      <a:pt x="88" y="183"/>
                    </a:lnTo>
                    <a:lnTo>
                      <a:pt x="85" y="183"/>
                    </a:lnTo>
                    <a:lnTo>
                      <a:pt x="79" y="177"/>
                    </a:lnTo>
                    <a:lnTo>
                      <a:pt x="64" y="178"/>
                    </a:lnTo>
                    <a:lnTo>
                      <a:pt x="52" y="181"/>
                    </a:lnTo>
                    <a:lnTo>
                      <a:pt x="37" y="191"/>
                    </a:lnTo>
                    <a:lnTo>
                      <a:pt x="17" y="197"/>
                    </a:lnTo>
                    <a:lnTo>
                      <a:pt x="0" y="188"/>
                    </a:lnTo>
                    <a:lnTo>
                      <a:pt x="0" y="187"/>
                    </a:lnTo>
                    <a:lnTo>
                      <a:pt x="3" y="185"/>
                    </a:lnTo>
                    <a:lnTo>
                      <a:pt x="10" y="185"/>
                    </a:lnTo>
                    <a:lnTo>
                      <a:pt x="21" y="191"/>
                    </a:lnTo>
                    <a:lnTo>
                      <a:pt x="30" y="186"/>
                    </a:lnTo>
                    <a:lnTo>
                      <a:pt x="38" y="186"/>
                    </a:lnTo>
                    <a:lnTo>
                      <a:pt x="42" y="182"/>
                    </a:lnTo>
                    <a:lnTo>
                      <a:pt x="35" y="181"/>
                    </a:lnTo>
                    <a:lnTo>
                      <a:pt x="25" y="182"/>
                    </a:lnTo>
                    <a:lnTo>
                      <a:pt x="20" y="181"/>
                    </a:lnTo>
                    <a:lnTo>
                      <a:pt x="24" y="172"/>
                    </a:lnTo>
                    <a:lnTo>
                      <a:pt x="43" y="169"/>
                    </a:lnTo>
                    <a:lnTo>
                      <a:pt x="54" y="162"/>
                    </a:lnTo>
                    <a:lnTo>
                      <a:pt x="72" y="159"/>
                    </a:lnTo>
                    <a:lnTo>
                      <a:pt x="78" y="155"/>
                    </a:lnTo>
                    <a:lnTo>
                      <a:pt x="73" y="151"/>
                    </a:lnTo>
                    <a:lnTo>
                      <a:pt x="62" y="156"/>
                    </a:lnTo>
                    <a:lnTo>
                      <a:pt x="52" y="155"/>
                    </a:lnTo>
                    <a:lnTo>
                      <a:pt x="45" y="153"/>
                    </a:lnTo>
                    <a:lnTo>
                      <a:pt x="38" y="146"/>
                    </a:lnTo>
                    <a:lnTo>
                      <a:pt x="38" y="138"/>
                    </a:lnTo>
                    <a:lnTo>
                      <a:pt x="40" y="133"/>
                    </a:lnTo>
                    <a:lnTo>
                      <a:pt x="62" y="106"/>
                    </a:lnTo>
                    <a:lnTo>
                      <a:pt x="68" y="69"/>
                    </a:lnTo>
                    <a:lnTo>
                      <a:pt x="74" y="52"/>
                    </a:lnTo>
                    <a:lnTo>
                      <a:pt x="84" y="48"/>
                    </a:lnTo>
                    <a:lnTo>
                      <a:pt x="88" y="57"/>
                    </a:lnTo>
                    <a:lnTo>
                      <a:pt x="94" y="62"/>
                    </a:lnTo>
                    <a:lnTo>
                      <a:pt x="94" y="65"/>
                    </a:lnTo>
                    <a:lnTo>
                      <a:pt x="94" y="67"/>
                    </a:lnTo>
                    <a:lnTo>
                      <a:pt x="85" y="69"/>
                    </a:lnTo>
                    <a:lnTo>
                      <a:pt x="84" y="73"/>
                    </a:lnTo>
                    <a:lnTo>
                      <a:pt x="83" y="79"/>
                    </a:lnTo>
                    <a:lnTo>
                      <a:pt x="84" y="90"/>
                    </a:lnTo>
                    <a:lnTo>
                      <a:pt x="84" y="94"/>
                    </a:lnTo>
                    <a:lnTo>
                      <a:pt x="89" y="100"/>
                    </a:lnTo>
                    <a:lnTo>
                      <a:pt x="100" y="103"/>
                    </a:lnTo>
                    <a:lnTo>
                      <a:pt x="105" y="103"/>
                    </a:lnTo>
                    <a:lnTo>
                      <a:pt x="106" y="101"/>
                    </a:lnTo>
                    <a:lnTo>
                      <a:pt x="105" y="94"/>
                    </a:lnTo>
                    <a:lnTo>
                      <a:pt x="101" y="88"/>
                    </a:lnTo>
                    <a:lnTo>
                      <a:pt x="100" y="83"/>
                    </a:lnTo>
                    <a:lnTo>
                      <a:pt x="103" y="81"/>
                    </a:lnTo>
                    <a:lnTo>
                      <a:pt x="110" y="76"/>
                    </a:lnTo>
                    <a:lnTo>
                      <a:pt x="111" y="65"/>
                    </a:lnTo>
                    <a:lnTo>
                      <a:pt x="116" y="53"/>
                    </a:lnTo>
                    <a:lnTo>
                      <a:pt x="112" y="51"/>
                    </a:lnTo>
                    <a:lnTo>
                      <a:pt x="106" y="51"/>
                    </a:lnTo>
                    <a:lnTo>
                      <a:pt x="105" y="48"/>
                    </a:lnTo>
                    <a:lnTo>
                      <a:pt x="102" y="31"/>
                    </a:lnTo>
                    <a:lnTo>
                      <a:pt x="103" y="26"/>
                    </a:lnTo>
                    <a:lnTo>
                      <a:pt x="108" y="19"/>
                    </a:lnTo>
                    <a:lnTo>
                      <a:pt x="117" y="11"/>
                    </a:lnTo>
                    <a:lnTo>
                      <a:pt x="128" y="6"/>
                    </a:lnTo>
                    <a:lnTo>
                      <a:pt x="138" y="4"/>
                    </a:lnTo>
                    <a:lnTo>
                      <a:pt x="151" y="6"/>
                    </a:lnTo>
                    <a:lnTo>
                      <a:pt x="161" y="2"/>
                    </a:lnTo>
                    <a:lnTo>
                      <a:pt x="173" y="0"/>
                    </a:lnTo>
                    <a:lnTo>
                      <a:pt x="182" y="3"/>
                    </a:lnTo>
                    <a:lnTo>
                      <a:pt x="191" y="10"/>
                    </a:lnTo>
                    <a:lnTo>
                      <a:pt x="196" y="16"/>
                    </a:lnTo>
                    <a:lnTo>
                      <a:pt x="186" y="62"/>
                    </a:lnTo>
                    <a:lnTo>
                      <a:pt x="170" y="73"/>
                    </a:lnTo>
                    <a:lnTo>
                      <a:pt x="172" y="81"/>
                    </a:lnTo>
                    <a:lnTo>
                      <a:pt x="191" y="90"/>
                    </a:lnTo>
                    <a:lnTo>
                      <a:pt x="189" y="101"/>
                    </a:lnTo>
                    <a:lnTo>
                      <a:pt x="182" y="111"/>
                    </a:lnTo>
                    <a:lnTo>
                      <a:pt x="172" y="118"/>
                    </a:lnTo>
                    <a:lnTo>
                      <a:pt x="171" y="129"/>
                    </a:lnTo>
                    <a:lnTo>
                      <a:pt x="166" y="140"/>
                    </a:lnTo>
                    <a:lnTo>
                      <a:pt x="158" y="142"/>
                    </a:lnTo>
                    <a:lnTo>
                      <a:pt x="145" y="137"/>
                    </a:lnTo>
                    <a:lnTo>
                      <a:pt x="135" y="137"/>
                    </a:lnTo>
                    <a:lnTo>
                      <a:pt x="134" y="145"/>
                    </a:lnTo>
                    <a:lnTo>
                      <a:pt x="138" y="160"/>
                    </a:lnTo>
                    <a:lnTo>
                      <a:pt x="139" y="170"/>
                    </a:lnTo>
                    <a:lnTo>
                      <a:pt x="138" y="182"/>
                    </a:lnTo>
                    <a:lnTo>
                      <a:pt x="138" y="201"/>
                    </a:lnTo>
                    <a:lnTo>
                      <a:pt x="132" y="208"/>
                    </a:lnTo>
                    <a:lnTo>
                      <a:pt x="132" y="215"/>
                    </a:lnTo>
                    <a:lnTo>
                      <a:pt x="137" y="232"/>
                    </a:lnTo>
                    <a:lnTo>
                      <a:pt x="137" y="2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8" name="任意多边形: 形状 207"/>
              <p:cNvSpPr>
                <a:spLocks noChangeAspect="1"/>
              </p:cNvSpPr>
              <p:nvPr/>
            </p:nvSpPr>
            <p:spPr bwMode="gray">
              <a:xfrm>
                <a:off x="4598194" y="2888010"/>
                <a:ext cx="55563" cy="112713"/>
              </a:xfrm>
              <a:custGeom>
                <a:avLst/>
                <a:gdLst/>
                <a:ahLst/>
                <a:cxnLst>
                  <a:cxn ang="0">
                    <a:pos x="109" y="328"/>
                  </a:cxn>
                  <a:cxn ang="0">
                    <a:pos x="115" y="307"/>
                  </a:cxn>
                  <a:cxn ang="0">
                    <a:pos x="136" y="287"/>
                  </a:cxn>
                  <a:cxn ang="0">
                    <a:pos x="124" y="265"/>
                  </a:cxn>
                  <a:cxn ang="0">
                    <a:pos x="121" y="238"/>
                  </a:cxn>
                  <a:cxn ang="0">
                    <a:pos x="132" y="217"/>
                  </a:cxn>
                  <a:cxn ang="0">
                    <a:pos x="118" y="194"/>
                  </a:cxn>
                  <a:cxn ang="0">
                    <a:pos x="122" y="172"/>
                  </a:cxn>
                  <a:cxn ang="0">
                    <a:pos x="143" y="157"/>
                  </a:cxn>
                  <a:cxn ang="0">
                    <a:pos x="137" y="137"/>
                  </a:cxn>
                  <a:cxn ang="0">
                    <a:pos x="143" y="115"/>
                  </a:cxn>
                  <a:cxn ang="0">
                    <a:pos x="146" y="87"/>
                  </a:cxn>
                  <a:cxn ang="0">
                    <a:pos x="169" y="55"/>
                  </a:cxn>
                  <a:cxn ang="0">
                    <a:pos x="177" y="33"/>
                  </a:cxn>
                  <a:cxn ang="0">
                    <a:pos x="163" y="15"/>
                  </a:cxn>
                  <a:cxn ang="0">
                    <a:pos x="131" y="11"/>
                  </a:cxn>
                  <a:cxn ang="0">
                    <a:pos x="94" y="15"/>
                  </a:cxn>
                  <a:cxn ang="0">
                    <a:pos x="73" y="12"/>
                  </a:cxn>
                  <a:cxn ang="0">
                    <a:pos x="59" y="2"/>
                  </a:cxn>
                  <a:cxn ang="0">
                    <a:pos x="35" y="18"/>
                  </a:cxn>
                  <a:cxn ang="0">
                    <a:pos x="45" y="74"/>
                  </a:cxn>
                  <a:cxn ang="0">
                    <a:pos x="38" y="104"/>
                  </a:cxn>
                  <a:cxn ang="0">
                    <a:pos x="32" y="129"/>
                  </a:cxn>
                  <a:cxn ang="0">
                    <a:pos x="28" y="155"/>
                  </a:cxn>
                  <a:cxn ang="0">
                    <a:pos x="16" y="184"/>
                  </a:cxn>
                  <a:cxn ang="0">
                    <a:pos x="3" y="220"/>
                  </a:cxn>
                  <a:cxn ang="0">
                    <a:pos x="1" y="238"/>
                  </a:cxn>
                  <a:cxn ang="0">
                    <a:pos x="18" y="259"/>
                  </a:cxn>
                  <a:cxn ang="0">
                    <a:pos x="40" y="253"/>
                  </a:cxn>
                  <a:cxn ang="0">
                    <a:pos x="36" y="262"/>
                  </a:cxn>
                  <a:cxn ang="0">
                    <a:pos x="35" y="290"/>
                  </a:cxn>
                  <a:cxn ang="0">
                    <a:pos x="36" y="319"/>
                  </a:cxn>
                  <a:cxn ang="0">
                    <a:pos x="29" y="340"/>
                  </a:cxn>
                  <a:cxn ang="0">
                    <a:pos x="32" y="355"/>
                  </a:cxn>
                  <a:cxn ang="0">
                    <a:pos x="55" y="352"/>
                  </a:cxn>
                  <a:cxn ang="0">
                    <a:pos x="76" y="356"/>
                  </a:cxn>
                  <a:cxn ang="0">
                    <a:pos x="97" y="352"/>
                  </a:cxn>
                  <a:cxn ang="0">
                    <a:pos x="113" y="345"/>
                  </a:cxn>
                </a:cxnLst>
                <a:rect l="0" t="0" r="r" b="b"/>
                <a:pathLst>
                  <a:path w="177" h="356">
                    <a:moveTo>
                      <a:pt x="113" y="345"/>
                    </a:moveTo>
                    <a:lnTo>
                      <a:pt x="109" y="328"/>
                    </a:lnTo>
                    <a:lnTo>
                      <a:pt x="108" y="317"/>
                    </a:lnTo>
                    <a:lnTo>
                      <a:pt x="115" y="307"/>
                    </a:lnTo>
                    <a:lnTo>
                      <a:pt x="130" y="296"/>
                    </a:lnTo>
                    <a:lnTo>
                      <a:pt x="136" y="287"/>
                    </a:lnTo>
                    <a:lnTo>
                      <a:pt x="134" y="275"/>
                    </a:lnTo>
                    <a:lnTo>
                      <a:pt x="124" y="265"/>
                    </a:lnTo>
                    <a:lnTo>
                      <a:pt x="120" y="253"/>
                    </a:lnTo>
                    <a:lnTo>
                      <a:pt x="121" y="238"/>
                    </a:lnTo>
                    <a:lnTo>
                      <a:pt x="129" y="226"/>
                    </a:lnTo>
                    <a:lnTo>
                      <a:pt x="132" y="217"/>
                    </a:lnTo>
                    <a:lnTo>
                      <a:pt x="130" y="212"/>
                    </a:lnTo>
                    <a:lnTo>
                      <a:pt x="118" y="194"/>
                    </a:lnTo>
                    <a:lnTo>
                      <a:pt x="114" y="178"/>
                    </a:lnTo>
                    <a:lnTo>
                      <a:pt x="122" y="172"/>
                    </a:lnTo>
                    <a:lnTo>
                      <a:pt x="134" y="168"/>
                    </a:lnTo>
                    <a:lnTo>
                      <a:pt x="143" y="157"/>
                    </a:lnTo>
                    <a:lnTo>
                      <a:pt x="145" y="147"/>
                    </a:lnTo>
                    <a:lnTo>
                      <a:pt x="137" y="137"/>
                    </a:lnTo>
                    <a:lnTo>
                      <a:pt x="137" y="130"/>
                    </a:lnTo>
                    <a:lnTo>
                      <a:pt x="143" y="115"/>
                    </a:lnTo>
                    <a:lnTo>
                      <a:pt x="146" y="101"/>
                    </a:lnTo>
                    <a:lnTo>
                      <a:pt x="146" y="87"/>
                    </a:lnTo>
                    <a:lnTo>
                      <a:pt x="147" y="77"/>
                    </a:lnTo>
                    <a:lnTo>
                      <a:pt x="169" y="55"/>
                    </a:lnTo>
                    <a:lnTo>
                      <a:pt x="177" y="42"/>
                    </a:lnTo>
                    <a:lnTo>
                      <a:pt x="177" y="33"/>
                    </a:lnTo>
                    <a:lnTo>
                      <a:pt x="169" y="24"/>
                    </a:lnTo>
                    <a:lnTo>
                      <a:pt x="163" y="15"/>
                    </a:lnTo>
                    <a:lnTo>
                      <a:pt x="148" y="11"/>
                    </a:lnTo>
                    <a:lnTo>
                      <a:pt x="131" y="11"/>
                    </a:lnTo>
                    <a:lnTo>
                      <a:pt x="118" y="17"/>
                    </a:lnTo>
                    <a:lnTo>
                      <a:pt x="94" y="15"/>
                    </a:lnTo>
                    <a:lnTo>
                      <a:pt x="81" y="17"/>
                    </a:lnTo>
                    <a:lnTo>
                      <a:pt x="73" y="12"/>
                    </a:lnTo>
                    <a:lnTo>
                      <a:pt x="72" y="0"/>
                    </a:lnTo>
                    <a:lnTo>
                      <a:pt x="59" y="2"/>
                    </a:lnTo>
                    <a:lnTo>
                      <a:pt x="44" y="8"/>
                    </a:lnTo>
                    <a:lnTo>
                      <a:pt x="35" y="18"/>
                    </a:lnTo>
                    <a:lnTo>
                      <a:pt x="44" y="63"/>
                    </a:lnTo>
                    <a:lnTo>
                      <a:pt x="45" y="74"/>
                    </a:lnTo>
                    <a:lnTo>
                      <a:pt x="41" y="81"/>
                    </a:lnTo>
                    <a:lnTo>
                      <a:pt x="38" y="104"/>
                    </a:lnTo>
                    <a:lnTo>
                      <a:pt x="35" y="113"/>
                    </a:lnTo>
                    <a:lnTo>
                      <a:pt x="32" y="129"/>
                    </a:lnTo>
                    <a:lnTo>
                      <a:pt x="30" y="144"/>
                    </a:lnTo>
                    <a:lnTo>
                      <a:pt x="28" y="155"/>
                    </a:lnTo>
                    <a:lnTo>
                      <a:pt x="22" y="173"/>
                    </a:lnTo>
                    <a:lnTo>
                      <a:pt x="16" y="184"/>
                    </a:lnTo>
                    <a:lnTo>
                      <a:pt x="3" y="203"/>
                    </a:lnTo>
                    <a:lnTo>
                      <a:pt x="3" y="220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8" y="243"/>
                    </a:lnTo>
                    <a:lnTo>
                      <a:pt x="18" y="259"/>
                    </a:lnTo>
                    <a:lnTo>
                      <a:pt x="25" y="255"/>
                    </a:lnTo>
                    <a:lnTo>
                      <a:pt x="40" y="253"/>
                    </a:lnTo>
                    <a:lnTo>
                      <a:pt x="39" y="258"/>
                    </a:lnTo>
                    <a:lnTo>
                      <a:pt x="36" y="262"/>
                    </a:lnTo>
                    <a:lnTo>
                      <a:pt x="38" y="277"/>
                    </a:lnTo>
                    <a:lnTo>
                      <a:pt x="35" y="290"/>
                    </a:lnTo>
                    <a:lnTo>
                      <a:pt x="36" y="296"/>
                    </a:lnTo>
                    <a:lnTo>
                      <a:pt x="36" y="319"/>
                    </a:lnTo>
                    <a:lnTo>
                      <a:pt x="35" y="328"/>
                    </a:lnTo>
                    <a:lnTo>
                      <a:pt x="29" y="340"/>
                    </a:lnTo>
                    <a:lnTo>
                      <a:pt x="29" y="351"/>
                    </a:lnTo>
                    <a:lnTo>
                      <a:pt x="32" y="355"/>
                    </a:lnTo>
                    <a:lnTo>
                      <a:pt x="43" y="352"/>
                    </a:lnTo>
                    <a:lnTo>
                      <a:pt x="55" y="352"/>
                    </a:lnTo>
                    <a:lnTo>
                      <a:pt x="67" y="352"/>
                    </a:lnTo>
                    <a:lnTo>
                      <a:pt x="76" y="356"/>
                    </a:lnTo>
                    <a:lnTo>
                      <a:pt x="87" y="356"/>
                    </a:lnTo>
                    <a:lnTo>
                      <a:pt x="97" y="352"/>
                    </a:lnTo>
                    <a:lnTo>
                      <a:pt x="104" y="348"/>
                    </a:lnTo>
                    <a:lnTo>
                      <a:pt x="113" y="34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9" name="任意多边形: 形状 208"/>
              <p:cNvSpPr>
                <a:spLocks noChangeAspect="1"/>
              </p:cNvSpPr>
              <p:nvPr/>
            </p:nvSpPr>
            <p:spPr bwMode="gray">
              <a:xfrm>
                <a:off x="4863306" y="2549872"/>
                <a:ext cx="155575" cy="207963"/>
              </a:xfrm>
              <a:custGeom>
                <a:avLst/>
                <a:gdLst/>
                <a:ahLst/>
                <a:cxnLst>
                  <a:cxn ang="0">
                    <a:pos x="271" y="68"/>
                  </a:cxn>
                  <a:cxn ang="0">
                    <a:pos x="255" y="55"/>
                  </a:cxn>
                  <a:cxn ang="0">
                    <a:pos x="228" y="50"/>
                  </a:cxn>
                  <a:cxn ang="0">
                    <a:pos x="211" y="39"/>
                  </a:cxn>
                  <a:cxn ang="0">
                    <a:pos x="196" y="6"/>
                  </a:cxn>
                  <a:cxn ang="0">
                    <a:pos x="158" y="0"/>
                  </a:cxn>
                  <a:cxn ang="0">
                    <a:pos x="164" y="31"/>
                  </a:cxn>
                  <a:cxn ang="0">
                    <a:pos x="148" y="55"/>
                  </a:cxn>
                  <a:cxn ang="0">
                    <a:pos x="161" y="71"/>
                  </a:cxn>
                  <a:cxn ang="0">
                    <a:pos x="159" y="87"/>
                  </a:cxn>
                  <a:cxn ang="0">
                    <a:pos x="145" y="106"/>
                  </a:cxn>
                  <a:cxn ang="0">
                    <a:pos x="142" y="142"/>
                  </a:cxn>
                  <a:cxn ang="0">
                    <a:pos x="123" y="137"/>
                  </a:cxn>
                  <a:cxn ang="0">
                    <a:pos x="72" y="117"/>
                  </a:cxn>
                  <a:cxn ang="0">
                    <a:pos x="62" y="140"/>
                  </a:cxn>
                  <a:cxn ang="0">
                    <a:pos x="86" y="160"/>
                  </a:cxn>
                  <a:cxn ang="0">
                    <a:pos x="54" y="200"/>
                  </a:cxn>
                  <a:cxn ang="0">
                    <a:pos x="57" y="239"/>
                  </a:cxn>
                  <a:cxn ang="0">
                    <a:pos x="34" y="278"/>
                  </a:cxn>
                  <a:cxn ang="0">
                    <a:pos x="2" y="283"/>
                  </a:cxn>
                  <a:cxn ang="0">
                    <a:pos x="6" y="339"/>
                  </a:cxn>
                  <a:cxn ang="0">
                    <a:pos x="5" y="377"/>
                  </a:cxn>
                  <a:cxn ang="0">
                    <a:pos x="17" y="410"/>
                  </a:cxn>
                  <a:cxn ang="0">
                    <a:pos x="12" y="445"/>
                  </a:cxn>
                  <a:cxn ang="0">
                    <a:pos x="17" y="479"/>
                  </a:cxn>
                  <a:cxn ang="0">
                    <a:pos x="61" y="508"/>
                  </a:cxn>
                  <a:cxn ang="0">
                    <a:pos x="96" y="561"/>
                  </a:cxn>
                  <a:cxn ang="0">
                    <a:pos x="86" y="636"/>
                  </a:cxn>
                  <a:cxn ang="0">
                    <a:pos x="156" y="635"/>
                  </a:cxn>
                  <a:cxn ang="0">
                    <a:pos x="212" y="644"/>
                  </a:cxn>
                  <a:cxn ang="0">
                    <a:pos x="242" y="657"/>
                  </a:cxn>
                  <a:cxn ang="0">
                    <a:pos x="276" y="652"/>
                  </a:cxn>
                  <a:cxn ang="0">
                    <a:pos x="346" y="631"/>
                  </a:cxn>
                  <a:cxn ang="0">
                    <a:pos x="384" y="638"/>
                  </a:cxn>
                  <a:cxn ang="0">
                    <a:pos x="381" y="587"/>
                  </a:cxn>
                  <a:cxn ang="0">
                    <a:pos x="427" y="552"/>
                  </a:cxn>
                  <a:cxn ang="0">
                    <a:pos x="389" y="506"/>
                  </a:cxn>
                  <a:cxn ang="0">
                    <a:pos x="349" y="440"/>
                  </a:cxn>
                  <a:cxn ang="0">
                    <a:pos x="329" y="411"/>
                  </a:cxn>
                  <a:cxn ang="0">
                    <a:pos x="368" y="405"/>
                  </a:cxn>
                  <a:cxn ang="0">
                    <a:pos x="447" y="366"/>
                  </a:cxn>
                  <a:cxn ang="0">
                    <a:pos x="474" y="367"/>
                  </a:cxn>
                  <a:cxn ang="0">
                    <a:pos x="490" y="320"/>
                  </a:cxn>
                  <a:cxn ang="0">
                    <a:pos x="470" y="262"/>
                  </a:cxn>
                  <a:cxn ang="0">
                    <a:pos x="463" y="205"/>
                  </a:cxn>
                  <a:cxn ang="0">
                    <a:pos x="458" y="162"/>
                  </a:cxn>
                  <a:cxn ang="0">
                    <a:pos x="448" y="106"/>
                  </a:cxn>
                  <a:cxn ang="0">
                    <a:pos x="405" y="73"/>
                  </a:cxn>
                  <a:cxn ang="0">
                    <a:pos x="387" y="55"/>
                  </a:cxn>
                  <a:cxn ang="0">
                    <a:pos x="351" y="60"/>
                  </a:cxn>
                  <a:cxn ang="0">
                    <a:pos x="361" y="41"/>
                  </a:cxn>
                  <a:cxn ang="0">
                    <a:pos x="330" y="72"/>
                  </a:cxn>
                  <a:cxn ang="0">
                    <a:pos x="299" y="88"/>
                  </a:cxn>
                  <a:cxn ang="0">
                    <a:pos x="261" y="88"/>
                  </a:cxn>
                </a:cxnLst>
                <a:rect l="0" t="0" r="r" b="b"/>
                <a:pathLst>
                  <a:path w="490" h="659">
                    <a:moveTo>
                      <a:pt x="261" y="88"/>
                    </a:moveTo>
                    <a:lnTo>
                      <a:pt x="260" y="83"/>
                    </a:lnTo>
                    <a:lnTo>
                      <a:pt x="264" y="73"/>
                    </a:lnTo>
                    <a:lnTo>
                      <a:pt x="271" y="68"/>
                    </a:lnTo>
                    <a:lnTo>
                      <a:pt x="276" y="62"/>
                    </a:lnTo>
                    <a:lnTo>
                      <a:pt x="276" y="52"/>
                    </a:lnTo>
                    <a:lnTo>
                      <a:pt x="272" y="49"/>
                    </a:lnTo>
                    <a:lnTo>
                      <a:pt x="255" y="55"/>
                    </a:lnTo>
                    <a:lnTo>
                      <a:pt x="249" y="55"/>
                    </a:lnTo>
                    <a:lnTo>
                      <a:pt x="244" y="49"/>
                    </a:lnTo>
                    <a:lnTo>
                      <a:pt x="233" y="44"/>
                    </a:lnTo>
                    <a:lnTo>
                      <a:pt x="228" y="50"/>
                    </a:lnTo>
                    <a:lnTo>
                      <a:pt x="223" y="50"/>
                    </a:lnTo>
                    <a:lnTo>
                      <a:pt x="222" y="42"/>
                    </a:lnTo>
                    <a:lnTo>
                      <a:pt x="215" y="42"/>
                    </a:lnTo>
                    <a:lnTo>
                      <a:pt x="211" y="39"/>
                    </a:lnTo>
                    <a:lnTo>
                      <a:pt x="217" y="31"/>
                    </a:lnTo>
                    <a:lnTo>
                      <a:pt x="217" y="22"/>
                    </a:lnTo>
                    <a:lnTo>
                      <a:pt x="212" y="11"/>
                    </a:lnTo>
                    <a:lnTo>
                      <a:pt x="196" y="6"/>
                    </a:lnTo>
                    <a:lnTo>
                      <a:pt x="189" y="7"/>
                    </a:lnTo>
                    <a:lnTo>
                      <a:pt x="190" y="2"/>
                    </a:lnTo>
                    <a:lnTo>
                      <a:pt x="182" y="6"/>
                    </a:lnTo>
                    <a:lnTo>
                      <a:pt x="158" y="0"/>
                    </a:lnTo>
                    <a:lnTo>
                      <a:pt x="150" y="1"/>
                    </a:lnTo>
                    <a:lnTo>
                      <a:pt x="150" y="11"/>
                    </a:lnTo>
                    <a:lnTo>
                      <a:pt x="158" y="25"/>
                    </a:lnTo>
                    <a:lnTo>
                      <a:pt x="164" y="31"/>
                    </a:lnTo>
                    <a:lnTo>
                      <a:pt x="167" y="38"/>
                    </a:lnTo>
                    <a:lnTo>
                      <a:pt x="153" y="46"/>
                    </a:lnTo>
                    <a:lnTo>
                      <a:pt x="152" y="50"/>
                    </a:lnTo>
                    <a:lnTo>
                      <a:pt x="148" y="55"/>
                    </a:lnTo>
                    <a:lnTo>
                      <a:pt x="155" y="55"/>
                    </a:lnTo>
                    <a:lnTo>
                      <a:pt x="159" y="58"/>
                    </a:lnTo>
                    <a:lnTo>
                      <a:pt x="157" y="65"/>
                    </a:lnTo>
                    <a:lnTo>
                      <a:pt x="161" y="71"/>
                    </a:lnTo>
                    <a:lnTo>
                      <a:pt x="166" y="74"/>
                    </a:lnTo>
                    <a:lnTo>
                      <a:pt x="164" y="78"/>
                    </a:lnTo>
                    <a:lnTo>
                      <a:pt x="159" y="79"/>
                    </a:lnTo>
                    <a:lnTo>
                      <a:pt x="159" y="87"/>
                    </a:lnTo>
                    <a:lnTo>
                      <a:pt x="172" y="97"/>
                    </a:lnTo>
                    <a:lnTo>
                      <a:pt x="170" y="99"/>
                    </a:lnTo>
                    <a:lnTo>
                      <a:pt x="148" y="99"/>
                    </a:lnTo>
                    <a:lnTo>
                      <a:pt x="145" y="106"/>
                    </a:lnTo>
                    <a:lnTo>
                      <a:pt x="142" y="110"/>
                    </a:lnTo>
                    <a:lnTo>
                      <a:pt x="142" y="128"/>
                    </a:lnTo>
                    <a:lnTo>
                      <a:pt x="148" y="148"/>
                    </a:lnTo>
                    <a:lnTo>
                      <a:pt x="142" y="142"/>
                    </a:lnTo>
                    <a:lnTo>
                      <a:pt x="137" y="128"/>
                    </a:lnTo>
                    <a:lnTo>
                      <a:pt x="130" y="126"/>
                    </a:lnTo>
                    <a:lnTo>
                      <a:pt x="129" y="137"/>
                    </a:lnTo>
                    <a:lnTo>
                      <a:pt x="123" y="137"/>
                    </a:lnTo>
                    <a:lnTo>
                      <a:pt x="120" y="125"/>
                    </a:lnTo>
                    <a:lnTo>
                      <a:pt x="115" y="115"/>
                    </a:lnTo>
                    <a:lnTo>
                      <a:pt x="99" y="113"/>
                    </a:lnTo>
                    <a:lnTo>
                      <a:pt x="72" y="117"/>
                    </a:lnTo>
                    <a:lnTo>
                      <a:pt x="69" y="126"/>
                    </a:lnTo>
                    <a:lnTo>
                      <a:pt x="65" y="130"/>
                    </a:lnTo>
                    <a:lnTo>
                      <a:pt x="61" y="137"/>
                    </a:lnTo>
                    <a:lnTo>
                      <a:pt x="62" y="140"/>
                    </a:lnTo>
                    <a:lnTo>
                      <a:pt x="73" y="142"/>
                    </a:lnTo>
                    <a:lnTo>
                      <a:pt x="78" y="146"/>
                    </a:lnTo>
                    <a:lnTo>
                      <a:pt x="83" y="152"/>
                    </a:lnTo>
                    <a:lnTo>
                      <a:pt x="86" y="160"/>
                    </a:lnTo>
                    <a:lnTo>
                      <a:pt x="83" y="159"/>
                    </a:lnTo>
                    <a:lnTo>
                      <a:pt x="78" y="151"/>
                    </a:lnTo>
                    <a:lnTo>
                      <a:pt x="64" y="154"/>
                    </a:lnTo>
                    <a:lnTo>
                      <a:pt x="54" y="200"/>
                    </a:lnTo>
                    <a:lnTo>
                      <a:pt x="38" y="211"/>
                    </a:lnTo>
                    <a:lnTo>
                      <a:pt x="40" y="219"/>
                    </a:lnTo>
                    <a:lnTo>
                      <a:pt x="59" y="228"/>
                    </a:lnTo>
                    <a:lnTo>
                      <a:pt x="57" y="239"/>
                    </a:lnTo>
                    <a:lnTo>
                      <a:pt x="50" y="249"/>
                    </a:lnTo>
                    <a:lnTo>
                      <a:pt x="40" y="256"/>
                    </a:lnTo>
                    <a:lnTo>
                      <a:pt x="39" y="267"/>
                    </a:lnTo>
                    <a:lnTo>
                      <a:pt x="34" y="278"/>
                    </a:lnTo>
                    <a:lnTo>
                      <a:pt x="26" y="280"/>
                    </a:lnTo>
                    <a:lnTo>
                      <a:pt x="13" y="275"/>
                    </a:lnTo>
                    <a:lnTo>
                      <a:pt x="3" y="275"/>
                    </a:lnTo>
                    <a:lnTo>
                      <a:pt x="2" y="283"/>
                    </a:lnTo>
                    <a:lnTo>
                      <a:pt x="6" y="298"/>
                    </a:lnTo>
                    <a:lnTo>
                      <a:pt x="7" y="308"/>
                    </a:lnTo>
                    <a:lnTo>
                      <a:pt x="6" y="320"/>
                    </a:lnTo>
                    <a:lnTo>
                      <a:pt x="6" y="339"/>
                    </a:lnTo>
                    <a:lnTo>
                      <a:pt x="0" y="346"/>
                    </a:lnTo>
                    <a:lnTo>
                      <a:pt x="0" y="353"/>
                    </a:lnTo>
                    <a:lnTo>
                      <a:pt x="5" y="370"/>
                    </a:lnTo>
                    <a:lnTo>
                      <a:pt x="5" y="377"/>
                    </a:lnTo>
                    <a:lnTo>
                      <a:pt x="10" y="383"/>
                    </a:lnTo>
                    <a:lnTo>
                      <a:pt x="11" y="394"/>
                    </a:lnTo>
                    <a:lnTo>
                      <a:pt x="17" y="402"/>
                    </a:lnTo>
                    <a:lnTo>
                      <a:pt x="17" y="410"/>
                    </a:lnTo>
                    <a:lnTo>
                      <a:pt x="6" y="427"/>
                    </a:lnTo>
                    <a:lnTo>
                      <a:pt x="14" y="431"/>
                    </a:lnTo>
                    <a:lnTo>
                      <a:pt x="12" y="438"/>
                    </a:lnTo>
                    <a:lnTo>
                      <a:pt x="12" y="445"/>
                    </a:lnTo>
                    <a:lnTo>
                      <a:pt x="17" y="453"/>
                    </a:lnTo>
                    <a:lnTo>
                      <a:pt x="21" y="460"/>
                    </a:lnTo>
                    <a:lnTo>
                      <a:pt x="22" y="472"/>
                    </a:lnTo>
                    <a:lnTo>
                      <a:pt x="17" y="479"/>
                    </a:lnTo>
                    <a:lnTo>
                      <a:pt x="29" y="490"/>
                    </a:lnTo>
                    <a:lnTo>
                      <a:pt x="37" y="496"/>
                    </a:lnTo>
                    <a:lnTo>
                      <a:pt x="43" y="507"/>
                    </a:lnTo>
                    <a:lnTo>
                      <a:pt x="61" y="508"/>
                    </a:lnTo>
                    <a:lnTo>
                      <a:pt x="102" y="520"/>
                    </a:lnTo>
                    <a:lnTo>
                      <a:pt x="115" y="526"/>
                    </a:lnTo>
                    <a:lnTo>
                      <a:pt x="113" y="538"/>
                    </a:lnTo>
                    <a:lnTo>
                      <a:pt x="96" y="561"/>
                    </a:lnTo>
                    <a:lnTo>
                      <a:pt x="93" y="573"/>
                    </a:lnTo>
                    <a:lnTo>
                      <a:pt x="86" y="598"/>
                    </a:lnTo>
                    <a:lnTo>
                      <a:pt x="84" y="626"/>
                    </a:lnTo>
                    <a:lnTo>
                      <a:pt x="86" y="636"/>
                    </a:lnTo>
                    <a:lnTo>
                      <a:pt x="88" y="638"/>
                    </a:lnTo>
                    <a:lnTo>
                      <a:pt x="94" y="644"/>
                    </a:lnTo>
                    <a:lnTo>
                      <a:pt x="130" y="639"/>
                    </a:lnTo>
                    <a:lnTo>
                      <a:pt x="156" y="635"/>
                    </a:lnTo>
                    <a:lnTo>
                      <a:pt x="175" y="639"/>
                    </a:lnTo>
                    <a:lnTo>
                      <a:pt x="193" y="648"/>
                    </a:lnTo>
                    <a:lnTo>
                      <a:pt x="204" y="644"/>
                    </a:lnTo>
                    <a:lnTo>
                      <a:pt x="212" y="644"/>
                    </a:lnTo>
                    <a:lnTo>
                      <a:pt x="221" y="646"/>
                    </a:lnTo>
                    <a:lnTo>
                      <a:pt x="227" y="654"/>
                    </a:lnTo>
                    <a:lnTo>
                      <a:pt x="237" y="659"/>
                    </a:lnTo>
                    <a:lnTo>
                      <a:pt x="242" y="657"/>
                    </a:lnTo>
                    <a:lnTo>
                      <a:pt x="244" y="649"/>
                    </a:lnTo>
                    <a:lnTo>
                      <a:pt x="252" y="643"/>
                    </a:lnTo>
                    <a:lnTo>
                      <a:pt x="263" y="644"/>
                    </a:lnTo>
                    <a:lnTo>
                      <a:pt x="276" y="652"/>
                    </a:lnTo>
                    <a:lnTo>
                      <a:pt x="290" y="652"/>
                    </a:lnTo>
                    <a:lnTo>
                      <a:pt x="309" y="639"/>
                    </a:lnTo>
                    <a:lnTo>
                      <a:pt x="342" y="636"/>
                    </a:lnTo>
                    <a:lnTo>
                      <a:pt x="346" y="631"/>
                    </a:lnTo>
                    <a:lnTo>
                      <a:pt x="357" y="635"/>
                    </a:lnTo>
                    <a:lnTo>
                      <a:pt x="372" y="635"/>
                    </a:lnTo>
                    <a:lnTo>
                      <a:pt x="377" y="642"/>
                    </a:lnTo>
                    <a:lnTo>
                      <a:pt x="384" y="638"/>
                    </a:lnTo>
                    <a:lnTo>
                      <a:pt x="384" y="631"/>
                    </a:lnTo>
                    <a:lnTo>
                      <a:pt x="377" y="615"/>
                    </a:lnTo>
                    <a:lnTo>
                      <a:pt x="376" y="599"/>
                    </a:lnTo>
                    <a:lnTo>
                      <a:pt x="381" y="587"/>
                    </a:lnTo>
                    <a:lnTo>
                      <a:pt x="403" y="578"/>
                    </a:lnTo>
                    <a:lnTo>
                      <a:pt x="406" y="568"/>
                    </a:lnTo>
                    <a:lnTo>
                      <a:pt x="410" y="560"/>
                    </a:lnTo>
                    <a:lnTo>
                      <a:pt x="427" y="552"/>
                    </a:lnTo>
                    <a:lnTo>
                      <a:pt x="428" y="545"/>
                    </a:lnTo>
                    <a:lnTo>
                      <a:pt x="425" y="539"/>
                    </a:lnTo>
                    <a:lnTo>
                      <a:pt x="399" y="519"/>
                    </a:lnTo>
                    <a:lnTo>
                      <a:pt x="389" y="506"/>
                    </a:lnTo>
                    <a:lnTo>
                      <a:pt x="361" y="483"/>
                    </a:lnTo>
                    <a:lnTo>
                      <a:pt x="351" y="470"/>
                    </a:lnTo>
                    <a:lnTo>
                      <a:pt x="351" y="453"/>
                    </a:lnTo>
                    <a:lnTo>
                      <a:pt x="349" y="440"/>
                    </a:lnTo>
                    <a:lnTo>
                      <a:pt x="336" y="434"/>
                    </a:lnTo>
                    <a:lnTo>
                      <a:pt x="328" y="425"/>
                    </a:lnTo>
                    <a:lnTo>
                      <a:pt x="328" y="416"/>
                    </a:lnTo>
                    <a:lnTo>
                      <a:pt x="329" y="411"/>
                    </a:lnTo>
                    <a:lnTo>
                      <a:pt x="345" y="426"/>
                    </a:lnTo>
                    <a:lnTo>
                      <a:pt x="347" y="426"/>
                    </a:lnTo>
                    <a:lnTo>
                      <a:pt x="352" y="412"/>
                    </a:lnTo>
                    <a:lnTo>
                      <a:pt x="368" y="405"/>
                    </a:lnTo>
                    <a:lnTo>
                      <a:pt x="385" y="399"/>
                    </a:lnTo>
                    <a:lnTo>
                      <a:pt x="403" y="391"/>
                    </a:lnTo>
                    <a:lnTo>
                      <a:pt x="409" y="379"/>
                    </a:lnTo>
                    <a:lnTo>
                      <a:pt x="447" y="366"/>
                    </a:lnTo>
                    <a:lnTo>
                      <a:pt x="451" y="343"/>
                    </a:lnTo>
                    <a:lnTo>
                      <a:pt x="460" y="346"/>
                    </a:lnTo>
                    <a:lnTo>
                      <a:pt x="468" y="358"/>
                    </a:lnTo>
                    <a:lnTo>
                      <a:pt x="474" y="367"/>
                    </a:lnTo>
                    <a:lnTo>
                      <a:pt x="481" y="367"/>
                    </a:lnTo>
                    <a:lnTo>
                      <a:pt x="485" y="358"/>
                    </a:lnTo>
                    <a:lnTo>
                      <a:pt x="489" y="341"/>
                    </a:lnTo>
                    <a:lnTo>
                      <a:pt x="490" y="320"/>
                    </a:lnTo>
                    <a:lnTo>
                      <a:pt x="489" y="316"/>
                    </a:lnTo>
                    <a:lnTo>
                      <a:pt x="473" y="297"/>
                    </a:lnTo>
                    <a:lnTo>
                      <a:pt x="470" y="273"/>
                    </a:lnTo>
                    <a:lnTo>
                      <a:pt x="470" y="262"/>
                    </a:lnTo>
                    <a:lnTo>
                      <a:pt x="469" y="246"/>
                    </a:lnTo>
                    <a:lnTo>
                      <a:pt x="467" y="237"/>
                    </a:lnTo>
                    <a:lnTo>
                      <a:pt x="464" y="213"/>
                    </a:lnTo>
                    <a:lnTo>
                      <a:pt x="463" y="205"/>
                    </a:lnTo>
                    <a:lnTo>
                      <a:pt x="448" y="194"/>
                    </a:lnTo>
                    <a:lnTo>
                      <a:pt x="447" y="186"/>
                    </a:lnTo>
                    <a:lnTo>
                      <a:pt x="452" y="174"/>
                    </a:lnTo>
                    <a:lnTo>
                      <a:pt x="458" y="162"/>
                    </a:lnTo>
                    <a:lnTo>
                      <a:pt x="459" y="149"/>
                    </a:lnTo>
                    <a:lnTo>
                      <a:pt x="459" y="132"/>
                    </a:lnTo>
                    <a:lnTo>
                      <a:pt x="451" y="115"/>
                    </a:lnTo>
                    <a:lnTo>
                      <a:pt x="448" y="106"/>
                    </a:lnTo>
                    <a:lnTo>
                      <a:pt x="426" y="99"/>
                    </a:lnTo>
                    <a:lnTo>
                      <a:pt x="424" y="85"/>
                    </a:lnTo>
                    <a:lnTo>
                      <a:pt x="415" y="72"/>
                    </a:lnTo>
                    <a:lnTo>
                      <a:pt x="405" y="73"/>
                    </a:lnTo>
                    <a:lnTo>
                      <a:pt x="399" y="68"/>
                    </a:lnTo>
                    <a:lnTo>
                      <a:pt x="397" y="67"/>
                    </a:lnTo>
                    <a:lnTo>
                      <a:pt x="394" y="60"/>
                    </a:lnTo>
                    <a:lnTo>
                      <a:pt x="387" y="55"/>
                    </a:lnTo>
                    <a:lnTo>
                      <a:pt x="381" y="49"/>
                    </a:lnTo>
                    <a:lnTo>
                      <a:pt x="365" y="51"/>
                    </a:lnTo>
                    <a:lnTo>
                      <a:pt x="357" y="55"/>
                    </a:lnTo>
                    <a:lnTo>
                      <a:pt x="351" y="60"/>
                    </a:lnTo>
                    <a:lnTo>
                      <a:pt x="352" y="54"/>
                    </a:lnTo>
                    <a:lnTo>
                      <a:pt x="358" y="49"/>
                    </a:lnTo>
                    <a:lnTo>
                      <a:pt x="368" y="42"/>
                    </a:lnTo>
                    <a:lnTo>
                      <a:pt x="361" y="41"/>
                    </a:lnTo>
                    <a:lnTo>
                      <a:pt x="352" y="42"/>
                    </a:lnTo>
                    <a:lnTo>
                      <a:pt x="339" y="60"/>
                    </a:lnTo>
                    <a:lnTo>
                      <a:pt x="335" y="70"/>
                    </a:lnTo>
                    <a:lnTo>
                      <a:pt x="330" y="72"/>
                    </a:lnTo>
                    <a:lnTo>
                      <a:pt x="330" y="66"/>
                    </a:lnTo>
                    <a:lnTo>
                      <a:pt x="312" y="71"/>
                    </a:lnTo>
                    <a:lnTo>
                      <a:pt x="296" y="83"/>
                    </a:lnTo>
                    <a:lnTo>
                      <a:pt x="299" y="88"/>
                    </a:lnTo>
                    <a:lnTo>
                      <a:pt x="290" y="88"/>
                    </a:lnTo>
                    <a:lnTo>
                      <a:pt x="277" y="84"/>
                    </a:lnTo>
                    <a:lnTo>
                      <a:pt x="264" y="94"/>
                    </a:lnTo>
                    <a:lnTo>
                      <a:pt x="261" y="8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10" name="组合 209"/>
              <p:cNvGrpSpPr>
                <a:grpSpLocks noChangeAspect="1"/>
              </p:cNvGrpSpPr>
              <p:nvPr/>
            </p:nvGrpSpPr>
            <p:grpSpPr bwMode="gray">
              <a:xfrm>
                <a:off x="4679266" y="2659410"/>
                <a:ext cx="247657" cy="244475"/>
                <a:chOff x="2465" y="1836"/>
                <a:chExt cx="156" cy="154"/>
              </a:xfrm>
              <a:grpFill/>
            </p:grpSpPr>
            <p:sp>
              <p:nvSpPr>
                <p:cNvPr id="243" name="任意多边形: 形状 242"/>
                <p:cNvSpPr>
                  <a:spLocks noChangeAspect="1"/>
                </p:cNvSpPr>
                <p:nvPr/>
              </p:nvSpPr>
              <p:spPr bwMode="gray">
                <a:xfrm>
                  <a:off x="2610" y="1966"/>
                  <a:ext cx="11" cy="24"/>
                </a:xfrm>
                <a:custGeom>
                  <a:avLst/>
                  <a:gdLst/>
                  <a:ahLst/>
                  <a:cxnLst>
                    <a:cxn ang="0">
                      <a:pos x="41" y="0"/>
                    </a:cxn>
                    <a:cxn ang="0">
                      <a:pos x="46" y="2"/>
                    </a:cxn>
                    <a:cxn ang="0">
                      <a:pos x="47" y="32"/>
                    </a:cxn>
                    <a:cxn ang="0">
                      <a:pos x="52" y="59"/>
                    </a:cxn>
                    <a:cxn ang="0">
                      <a:pos x="51" y="70"/>
                    </a:cxn>
                    <a:cxn ang="0">
                      <a:pos x="47" y="79"/>
                    </a:cxn>
                    <a:cxn ang="0">
                      <a:pos x="44" y="89"/>
                    </a:cxn>
                    <a:cxn ang="0">
                      <a:pos x="41" y="103"/>
                    </a:cxn>
                    <a:cxn ang="0">
                      <a:pos x="33" y="115"/>
                    </a:cxn>
                    <a:cxn ang="0">
                      <a:pos x="33" y="121"/>
                    </a:cxn>
                    <a:cxn ang="0">
                      <a:pos x="28" y="114"/>
                    </a:cxn>
                    <a:cxn ang="0">
                      <a:pos x="22" y="113"/>
                    </a:cxn>
                    <a:cxn ang="0">
                      <a:pos x="16" y="109"/>
                    </a:cxn>
                    <a:cxn ang="0">
                      <a:pos x="14" y="103"/>
                    </a:cxn>
                    <a:cxn ang="0">
                      <a:pos x="14" y="95"/>
                    </a:cxn>
                    <a:cxn ang="0">
                      <a:pos x="8" y="93"/>
                    </a:cxn>
                    <a:cxn ang="0">
                      <a:pos x="5" y="87"/>
                    </a:cxn>
                    <a:cxn ang="0">
                      <a:pos x="4" y="65"/>
                    </a:cxn>
                    <a:cxn ang="0">
                      <a:pos x="0" y="60"/>
                    </a:cxn>
                    <a:cxn ang="0">
                      <a:pos x="0" y="44"/>
                    </a:cxn>
                    <a:cxn ang="0">
                      <a:pos x="5" y="30"/>
                    </a:cxn>
                    <a:cxn ang="0">
                      <a:pos x="10" y="32"/>
                    </a:cxn>
                    <a:cxn ang="0">
                      <a:pos x="16" y="29"/>
                    </a:cxn>
                    <a:cxn ang="0">
                      <a:pos x="27" y="22"/>
                    </a:cxn>
                    <a:cxn ang="0">
                      <a:pos x="36" y="18"/>
                    </a:cxn>
                    <a:cxn ang="0">
                      <a:pos x="38" y="1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52" h="121">
                      <a:moveTo>
                        <a:pt x="41" y="0"/>
                      </a:moveTo>
                      <a:lnTo>
                        <a:pt x="46" y="2"/>
                      </a:lnTo>
                      <a:lnTo>
                        <a:pt x="47" y="32"/>
                      </a:lnTo>
                      <a:lnTo>
                        <a:pt x="52" y="59"/>
                      </a:lnTo>
                      <a:lnTo>
                        <a:pt x="51" y="70"/>
                      </a:lnTo>
                      <a:lnTo>
                        <a:pt x="47" y="79"/>
                      </a:lnTo>
                      <a:lnTo>
                        <a:pt x="44" y="89"/>
                      </a:lnTo>
                      <a:lnTo>
                        <a:pt x="41" y="103"/>
                      </a:lnTo>
                      <a:lnTo>
                        <a:pt x="33" y="115"/>
                      </a:lnTo>
                      <a:lnTo>
                        <a:pt x="33" y="121"/>
                      </a:lnTo>
                      <a:lnTo>
                        <a:pt x="28" y="114"/>
                      </a:lnTo>
                      <a:lnTo>
                        <a:pt x="22" y="113"/>
                      </a:lnTo>
                      <a:lnTo>
                        <a:pt x="16" y="109"/>
                      </a:lnTo>
                      <a:lnTo>
                        <a:pt x="14" y="103"/>
                      </a:lnTo>
                      <a:lnTo>
                        <a:pt x="14" y="95"/>
                      </a:lnTo>
                      <a:lnTo>
                        <a:pt x="8" y="93"/>
                      </a:lnTo>
                      <a:lnTo>
                        <a:pt x="5" y="87"/>
                      </a:lnTo>
                      <a:lnTo>
                        <a:pt x="4" y="65"/>
                      </a:lnTo>
                      <a:lnTo>
                        <a:pt x="0" y="60"/>
                      </a:lnTo>
                      <a:lnTo>
                        <a:pt x="0" y="44"/>
                      </a:lnTo>
                      <a:lnTo>
                        <a:pt x="5" y="30"/>
                      </a:lnTo>
                      <a:lnTo>
                        <a:pt x="10" y="32"/>
                      </a:lnTo>
                      <a:lnTo>
                        <a:pt x="16" y="29"/>
                      </a:lnTo>
                      <a:lnTo>
                        <a:pt x="27" y="22"/>
                      </a:lnTo>
                      <a:lnTo>
                        <a:pt x="36" y="18"/>
                      </a:lnTo>
                      <a:lnTo>
                        <a:pt x="38" y="14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4" name="任意多边形: 形状 243"/>
                <p:cNvSpPr>
                  <a:spLocks noChangeAspect="1"/>
                </p:cNvSpPr>
                <p:nvPr/>
              </p:nvSpPr>
              <p:spPr bwMode="gray">
                <a:xfrm>
                  <a:off x="2465" y="1836"/>
                  <a:ext cx="139" cy="140"/>
                </a:xfrm>
                <a:custGeom>
                  <a:avLst/>
                  <a:gdLst/>
                  <a:ahLst/>
                  <a:cxnLst>
                    <a:cxn ang="0">
                      <a:pos x="349" y="36"/>
                    </a:cxn>
                    <a:cxn ang="0">
                      <a:pos x="322" y="100"/>
                    </a:cxn>
                    <a:cxn ang="0">
                      <a:pos x="284" y="138"/>
                    </a:cxn>
                    <a:cxn ang="0">
                      <a:pos x="248" y="154"/>
                    </a:cxn>
                    <a:cxn ang="0">
                      <a:pos x="191" y="133"/>
                    </a:cxn>
                    <a:cxn ang="0">
                      <a:pos x="159" y="140"/>
                    </a:cxn>
                    <a:cxn ang="0">
                      <a:pos x="177" y="202"/>
                    </a:cxn>
                    <a:cxn ang="0">
                      <a:pos x="160" y="205"/>
                    </a:cxn>
                    <a:cxn ang="0">
                      <a:pos x="93" y="194"/>
                    </a:cxn>
                    <a:cxn ang="0">
                      <a:pos x="51" y="206"/>
                    </a:cxn>
                    <a:cxn ang="0">
                      <a:pos x="0" y="235"/>
                    </a:cxn>
                    <a:cxn ang="0">
                      <a:pos x="11" y="248"/>
                    </a:cxn>
                    <a:cxn ang="0">
                      <a:pos x="10" y="263"/>
                    </a:cxn>
                    <a:cxn ang="0">
                      <a:pos x="43" y="273"/>
                    </a:cxn>
                    <a:cxn ang="0">
                      <a:pos x="103" y="294"/>
                    </a:cxn>
                    <a:cxn ang="0">
                      <a:pos x="128" y="302"/>
                    </a:cxn>
                    <a:cxn ang="0">
                      <a:pos x="148" y="328"/>
                    </a:cxn>
                    <a:cxn ang="0">
                      <a:pos x="144" y="351"/>
                    </a:cxn>
                    <a:cxn ang="0">
                      <a:pos x="188" y="397"/>
                    </a:cxn>
                    <a:cxn ang="0">
                      <a:pos x="199" y="440"/>
                    </a:cxn>
                    <a:cxn ang="0">
                      <a:pos x="220" y="475"/>
                    </a:cxn>
                    <a:cxn ang="0">
                      <a:pos x="197" y="527"/>
                    </a:cxn>
                    <a:cxn ang="0">
                      <a:pos x="197" y="547"/>
                    </a:cxn>
                    <a:cxn ang="0">
                      <a:pos x="162" y="628"/>
                    </a:cxn>
                    <a:cxn ang="0">
                      <a:pos x="222" y="666"/>
                    </a:cxn>
                    <a:cxn ang="0">
                      <a:pos x="308" y="670"/>
                    </a:cxn>
                    <a:cxn ang="0">
                      <a:pos x="361" y="698"/>
                    </a:cxn>
                    <a:cxn ang="0">
                      <a:pos x="431" y="697"/>
                    </a:cxn>
                    <a:cxn ang="0">
                      <a:pos x="452" y="629"/>
                    </a:cxn>
                    <a:cxn ang="0">
                      <a:pos x="487" y="615"/>
                    </a:cxn>
                    <a:cxn ang="0">
                      <a:pos x="525" y="625"/>
                    </a:cxn>
                    <a:cxn ang="0">
                      <a:pos x="552" y="628"/>
                    </a:cxn>
                    <a:cxn ang="0">
                      <a:pos x="593" y="645"/>
                    </a:cxn>
                    <a:cxn ang="0">
                      <a:pos x="640" y="608"/>
                    </a:cxn>
                    <a:cxn ang="0">
                      <a:pos x="667" y="585"/>
                    </a:cxn>
                    <a:cxn ang="0">
                      <a:pos x="635" y="550"/>
                    </a:cxn>
                    <a:cxn ang="0">
                      <a:pos x="624" y="509"/>
                    </a:cxn>
                    <a:cxn ang="0">
                      <a:pos x="640" y="477"/>
                    </a:cxn>
                    <a:cxn ang="0">
                      <a:pos x="636" y="430"/>
                    </a:cxn>
                    <a:cxn ang="0">
                      <a:pos x="620" y="388"/>
                    </a:cxn>
                    <a:cxn ang="0">
                      <a:pos x="584" y="385"/>
                    </a:cxn>
                    <a:cxn ang="0">
                      <a:pos x="603" y="355"/>
                    </a:cxn>
                    <a:cxn ang="0">
                      <a:pos x="635" y="299"/>
                    </a:cxn>
                    <a:cxn ang="0">
                      <a:pos x="663" y="279"/>
                    </a:cxn>
                    <a:cxn ang="0">
                      <a:pos x="694" y="179"/>
                    </a:cxn>
                    <a:cxn ang="0">
                      <a:pos x="608" y="143"/>
                    </a:cxn>
                    <a:cxn ang="0">
                      <a:pos x="548" y="127"/>
                    </a:cxn>
                    <a:cxn ang="0">
                      <a:pos x="526" y="82"/>
                    </a:cxn>
                    <a:cxn ang="0">
                      <a:pos x="489" y="93"/>
                    </a:cxn>
                    <a:cxn ang="0">
                      <a:pos x="452" y="52"/>
                    </a:cxn>
                    <a:cxn ang="0">
                      <a:pos x="408" y="16"/>
                    </a:cxn>
                  </a:cxnLst>
                  <a:rect l="0" t="0" r="r" b="b"/>
                  <a:pathLst>
                    <a:path w="694" h="700">
                      <a:moveTo>
                        <a:pt x="408" y="0"/>
                      </a:moveTo>
                      <a:lnTo>
                        <a:pt x="403" y="4"/>
                      </a:lnTo>
                      <a:lnTo>
                        <a:pt x="381" y="7"/>
                      </a:lnTo>
                      <a:lnTo>
                        <a:pt x="355" y="17"/>
                      </a:lnTo>
                      <a:lnTo>
                        <a:pt x="349" y="36"/>
                      </a:lnTo>
                      <a:lnTo>
                        <a:pt x="345" y="66"/>
                      </a:lnTo>
                      <a:lnTo>
                        <a:pt x="349" y="70"/>
                      </a:lnTo>
                      <a:lnTo>
                        <a:pt x="348" y="76"/>
                      </a:lnTo>
                      <a:lnTo>
                        <a:pt x="336" y="90"/>
                      </a:lnTo>
                      <a:lnTo>
                        <a:pt x="322" y="100"/>
                      </a:lnTo>
                      <a:lnTo>
                        <a:pt x="290" y="109"/>
                      </a:lnTo>
                      <a:lnTo>
                        <a:pt x="275" y="119"/>
                      </a:lnTo>
                      <a:lnTo>
                        <a:pt x="268" y="132"/>
                      </a:lnTo>
                      <a:lnTo>
                        <a:pt x="269" y="138"/>
                      </a:lnTo>
                      <a:lnTo>
                        <a:pt x="284" y="138"/>
                      </a:lnTo>
                      <a:lnTo>
                        <a:pt x="289" y="139"/>
                      </a:lnTo>
                      <a:lnTo>
                        <a:pt x="288" y="143"/>
                      </a:lnTo>
                      <a:lnTo>
                        <a:pt x="267" y="145"/>
                      </a:lnTo>
                      <a:lnTo>
                        <a:pt x="257" y="152"/>
                      </a:lnTo>
                      <a:lnTo>
                        <a:pt x="248" y="154"/>
                      </a:lnTo>
                      <a:lnTo>
                        <a:pt x="237" y="154"/>
                      </a:lnTo>
                      <a:lnTo>
                        <a:pt x="224" y="150"/>
                      </a:lnTo>
                      <a:lnTo>
                        <a:pt x="208" y="148"/>
                      </a:lnTo>
                      <a:lnTo>
                        <a:pt x="203" y="149"/>
                      </a:lnTo>
                      <a:lnTo>
                        <a:pt x="191" y="133"/>
                      </a:lnTo>
                      <a:lnTo>
                        <a:pt x="192" y="124"/>
                      </a:lnTo>
                      <a:lnTo>
                        <a:pt x="188" y="122"/>
                      </a:lnTo>
                      <a:lnTo>
                        <a:pt x="167" y="123"/>
                      </a:lnTo>
                      <a:lnTo>
                        <a:pt x="157" y="120"/>
                      </a:lnTo>
                      <a:lnTo>
                        <a:pt x="159" y="140"/>
                      </a:lnTo>
                      <a:lnTo>
                        <a:pt x="162" y="149"/>
                      </a:lnTo>
                      <a:lnTo>
                        <a:pt x="168" y="154"/>
                      </a:lnTo>
                      <a:lnTo>
                        <a:pt x="175" y="177"/>
                      </a:lnTo>
                      <a:lnTo>
                        <a:pt x="175" y="189"/>
                      </a:lnTo>
                      <a:lnTo>
                        <a:pt x="177" y="202"/>
                      </a:lnTo>
                      <a:lnTo>
                        <a:pt x="183" y="206"/>
                      </a:lnTo>
                      <a:lnTo>
                        <a:pt x="179" y="210"/>
                      </a:lnTo>
                      <a:lnTo>
                        <a:pt x="168" y="211"/>
                      </a:lnTo>
                      <a:lnTo>
                        <a:pt x="165" y="208"/>
                      </a:lnTo>
                      <a:lnTo>
                        <a:pt x="160" y="205"/>
                      </a:lnTo>
                      <a:lnTo>
                        <a:pt x="152" y="208"/>
                      </a:lnTo>
                      <a:lnTo>
                        <a:pt x="145" y="210"/>
                      </a:lnTo>
                      <a:lnTo>
                        <a:pt x="136" y="209"/>
                      </a:lnTo>
                      <a:lnTo>
                        <a:pt x="118" y="215"/>
                      </a:lnTo>
                      <a:lnTo>
                        <a:pt x="93" y="194"/>
                      </a:lnTo>
                      <a:lnTo>
                        <a:pt x="76" y="195"/>
                      </a:lnTo>
                      <a:lnTo>
                        <a:pt x="71" y="193"/>
                      </a:lnTo>
                      <a:lnTo>
                        <a:pt x="66" y="197"/>
                      </a:lnTo>
                      <a:lnTo>
                        <a:pt x="65" y="202"/>
                      </a:lnTo>
                      <a:lnTo>
                        <a:pt x="51" y="206"/>
                      </a:lnTo>
                      <a:lnTo>
                        <a:pt x="42" y="206"/>
                      </a:lnTo>
                      <a:lnTo>
                        <a:pt x="26" y="209"/>
                      </a:lnTo>
                      <a:lnTo>
                        <a:pt x="4" y="219"/>
                      </a:lnTo>
                      <a:lnTo>
                        <a:pt x="0" y="229"/>
                      </a:lnTo>
                      <a:lnTo>
                        <a:pt x="0" y="235"/>
                      </a:lnTo>
                      <a:lnTo>
                        <a:pt x="20" y="232"/>
                      </a:lnTo>
                      <a:lnTo>
                        <a:pt x="19" y="237"/>
                      </a:lnTo>
                      <a:lnTo>
                        <a:pt x="14" y="237"/>
                      </a:lnTo>
                      <a:lnTo>
                        <a:pt x="9" y="243"/>
                      </a:lnTo>
                      <a:lnTo>
                        <a:pt x="11" y="248"/>
                      </a:lnTo>
                      <a:lnTo>
                        <a:pt x="19" y="247"/>
                      </a:lnTo>
                      <a:lnTo>
                        <a:pt x="28" y="247"/>
                      </a:lnTo>
                      <a:lnTo>
                        <a:pt x="26" y="254"/>
                      </a:lnTo>
                      <a:lnTo>
                        <a:pt x="5" y="258"/>
                      </a:lnTo>
                      <a:lnTo>
                        <a:pt x="10" y="263"/>
                      </a:lnTo>
                      <a:lnTo>
                        <a:pt x="23" y="268"/>
                      </a:lnTo>
                      <a:lnTo>
                        <a:pt x="23" y="279"/>
                      </a:lnTo>
                      <a:lnTo>
                        <a:pt x="35" y="280"/>
                      </a:lnTo>
                      <a:lnTo>
                        <a:pt x="35" y="274"/>
                      </a:lnTo>
                      <a:lnTo>
                        <a:pt x="43" y="273"/>
                      </a:lnTo>
                      <a:lnTo>
                        <a:pt x="74" y="284"/>
                      </a:lnTo>
                      <a:lnTo>
                        <a:pt x="84" y="291"/>
                      </a:lnTo>
                      <a:lnTo>
                        <a:pt x="86" y="296"/>
                      </a:lnTo>
                      <a:lnTo>
                        <a:pt x="91" y="299"/>
                      </a:lnTo>
                      <a:lnTo>
                        <a:pt x="103" y="294"/>
                      </a:lnTo>
                      <a:lnTo>
                        <a:pt x="111" y="296"/>
                      </a:lnTo>
                      <a:lnTo>
                        <a:pt x="106" y="300"/>
                      </a:lnTo>
                      <a:lnTo>
                        <a:pt x="118" y="305"/>
                      </a:lnTo>
                      <a:lnTo>
                        <a:pt x="124" y="300"/>
                      </a:lnTo>
                      <a:lnTo>
                        <a:pt x="128" y="302"/>
                      </a:lnTo>
                      <a:lnTo>
                        <a:pt x="125" y="318"/>
                      </a:lnTo>
                      <a:lnTo>
                        <a:pt x="140" y="322"/>
                      </a:lnTo>
                      <a:lnTo>
                        <a:pt x="155" y="318"/>
                      </a:lnTo>
                      <a:lnTo>
                        <a:pt x="165" y="323"/>
                      </a:lnTo>
                      <a:lnTo>
                        <a:pt x="148" y="328"/>
                      </a:lnTo>
                      <a:lnTo>
                        <a:pt x="148" y="334"/>
                      </a:lnTo>
                      <a:lnTo>
                        <a:pt x="155" y="342"/>
                      </a:lnTo>
                      <a:lnTo>
                        <a:pt x="150" y="349"/>
                      </a:lnTo>
                      <a:lnTo>
                        <a:pt x="144" y="344"/>
                      </a:lnTo>
                      <a:lnTo>
                        <a:pt x="144" y="351"/>
                      </a:lnTo>
                      <a:lnTo>
                        <a:pt x="155" y="364"/>
                      </a:lnTo>
                      <a:lnTo>
                        <a:pt x="161" y="374"/>
                      </a:lnTo>
                      <a:lnTo>
                        <a:pt x="164" y="381"/>
                      </a:lnTo>
                      <a:lnTo>
                        <a:pt x="176" y="389"/>
                      </a:lnTo>
                      <a:lnTo>
                        <a:pt x="188" y="397"/>
                      </a:lnTo>
                      <a:lnTo>
                        <a:pt x="203" y="401"/>
                      </a:lnTo>
                      <a:lnTo>
                        <a:pt x="200" y="408"/>
                      </a:lnTo>
                      <a:lnTo>
                        <a:pt x="204" y="417"/>
                      </a:lnTo>
                      <a:lnTo>
                        <a:pt x="204" y="429"/>
                      </a:lnTo>
                      <a:lnTo>
                        <a:pt x="199" y="440"/>
                      </a:lnTo>
                      <a:lnTo>
                        <a:pt x="203" y="450"/>
                      </a:lnTo>
                      <a:lnTo>
                        <a:pt x="213" y="457"/>
                      </a:lnTo>
                      <a:lnTo>
                        <a:pt x="220" y="467"/>
                      </a:lnTo>
                      <a:lnTo>
                        <a:pt x="224" y="480"/>
                      </a:lnTo>
                      <a:lnTo>
                        <a:pt x="220" y="475"/>
                      </a:lnTo>
                      <a:lnTo>
                        <a:pt x="207" y="460"/>
                      </a:lnTo>
                      <a:lnTo>
                        <a:pt x="203" y="467"/>
                      </a:lnTo>
                      <a:lnTo>
                        <a:pt x="203" y="484"/>
                      </a:lnTo>
                      <a:lnTo>
                        <a:pt x="198" y="517"/>
                      </a:lnTo>
                      <a:lnTo>
                        <a:pt x="197" y="527"/>
                      </a:lnTo>
                      <a:lnTo>
                        <a:pt x="203" y="518"/>
                      </a:lnTo>
                      <a:lnTo>
                        <a:pt x="207" y="526"/>
                      </a:lnTo>
                      <a:lnTo>
                        <a:pt x="204" y="530"/>
                      </a:lnTo>
                      <a:lnTo>
                        <a:pt x="197" y="534"/>
                      </a:lnTo>
                      <a:lnTo>
                        <a:pt x="197" y="547"/>
                      </a:lnTo>
                      <a:lnTo>
                        <a:pt x="186" y="607"/>
                      </a:lnTo>
                      <a:lnTo>
                        <a:pt x="181" y="618"/>
                      </a:lnTo>
                      <a:lnTo>
                        <a:pt x="171" y="624"/>
                      </a:lnTo>
                      <a:lnTo>
                        <a:pt x="161" y="624"/>
                      </a:lnTo>
                      <a:lnTo>
                        <a:pt x="162" y="628"/>
                      </a:lnTo>
                      <a:lnTo>
                        <a:pt x="184" y="646"/>
                      </a:lnTo>
                      <a:lnTo>
                        <a:pt x="193" y="650"/>
                      </a:lnTo>
                      <a:lnTo>
                        <a:pt x="204" y="652"/>
                      </a:lnTo>
                      <a:lnTo>
                        <a:pt x="215" y="660"/>
                      </a:lnTo>
                      <a:lnTo>
                        <a:pt x="222" y="666"/>
                      </a:lnTo>
                      <a:lnTo>
                        <a:pt x="268" y="678"/>
                      </a:lnTo>
                      <a:lnTo>
                        <a:pt x="284" y="679"/>
                      </a:lnTo>
                      <a:lnTo>
                        <a:pt x="290" y="678"/>
                      </a:lnTo>
                      <a:lnTo>
                        <a:pt x="300" y="671"/>
                      </a:lnTo>
                      <a:lnTo>
                        <a:pt x="308" y="670"/>
                      </a:lnTo>
                      <a:lnTo>
                        <a:pt x="317" y="672"/>
                      </a:lnTo>
                      <a:lnTo>
                        <a:pt x="332" y="682"/>
                      </a:lnTo>
                      <a:lnTo>
                        <a:pt x="345" y="683"/>
                      </a:lnTo>
                      <a:lnTo>
                        <a:pt x="350" y="689"/>
                      </a:lnTo>
                      <a:lnTo>
                        <a:pt x="361" y="698"/>
                      </a:lnTo>
                      <a:lnTo>
                        <a:pt x="369" y="700"/>
                      </a:lnTo>
                      <a:lnTo>
                        <a:pt x="397" y="698"/>
                      </a:lnTo>
                      <a:lnTo>
                        <a:pt x="410" y="695"/>
                      </a:lnTo>
                      <a:lnTo>
                        <a:pt x="424" y="695"/>
                      </a:lnTo>
                      <a:lnTo>
                        <a:pt x="431" y="697"/>
                      </a:lnTo>
                      <a:lnTo>
                        <a:pt x="429" y="667"/>
                      </a:lnTo>
                      <a:lnTo>
                        <a:pt x="425" y="663"/>
                      </a:lnTo>
                      <a:lnTo>
                        <a:pt x="428" y="649"/>
                      </a:lnTo>
                      <a:lnTo>
                        <a:pt x="434" y="638"/>
                      </a:lnTo>
                      <a:lnTo>
                        <a:pt x="452" y="629"/>
                      </a:lnTo>
                      <a:lnTo>
                        <a:pt x="463" y="622"/>
                      </a:lnTo>
                      <a:lnTo>
                        <a:pt x="469" y="617"/>
                      </a:lnTo>
                      <a:lnTo>
                        <a:pt x="478" y="612"/>
                      </a:lnTo>
                      <a:lnTo>
                        <a:pt x="483" y="612"/>
                      </a:lnTo>
                      <a:lnTo>
                        <a:pt x="487" y="615"/>
                      </a:lnTo>
                      <a:lnTo>
                        <a:pt x="503" y="618"/>
                      </a:lnTo>
                      <a:lnTo>
                        <a:pt x="505" y="619"/>
                      </a:lnTo>
                      <a:lnTo>
                        <a:pt x="507" y="623"/>
                      </a:lnTo>
                      <a:lnTo>
                        <a:pt x="512" y="624"/>
                      </a:lnTo>
                      <a:lnTo>
                        <a:pt x="525" y="625"/>
                      </a:lnTo>
                      <a:lnTo>
                        <a:pt x="526" y="622"/>
                      </a:lnTo>
                      <a:lnTo>
                        <a:pt x="536" y="623"/>
                      </a:lnTo>
                      <a:lnTo>
                        <a:pt x="538" y="625"/>
                      </a:lnTo>
                      <a:lnTo>
                        <a:pt x="546" y="625"/>
                      </a:lnTo>
                      <a:lnTo>
                        <a:pt x="552" y="628"/>
                      </a:lnTo>
                      <a:lnTo>
                        <a:pt x="553" y="633"/>
                      </a:lnTo>
                      <a:lnTo>
                        <a:pt x="557" y="634"/>
                      </a:lnTo>
                      <a:lnTo>
                        <a:pt x="569" y="635"/>
                      </a:lnTo>
                      <a:lnTo>
                        <a:pt x="578" y="644"/>
                      </a:lnTo>
                      <a:lnTo>
                        <a:pt x="593" y="645"/>
                      </a:lnTo>
                      <a:lnTo>
                        <a:pt x="617" y="634"/>
                      </a:lnTo>
                      <a:lnTo>
                        <a:pt x="619" y="631"/>
                      </a:lnTo>
                      <a:lnTo>
                        <a:pt x="620" y="625"/>
                      </a:lnTo>
                      <a:lnTo>
                        <a:pt x="629" y="619"/>
                      </a:lnTo>
                      <a:lnTo>
                        <a:pt x="640" y="608"/>
                      </a:lnTo>
                      <a:lnTo>
                        <a:pt x="646" y="604"/>
                      </a:lnTo>
                      <a:lnTo>
                        <a:pt x="648" y="600"/>
                      </a:lnTo>
                      <a:lnTo>
                        <a:pt x="667" y="590"/>
                      </a:lnTo>
                      <a:lnTo>
                        <a:pt x="668" y="588"/>
                      </a:lnTo>
                      <a:lnTo>
                        <a:pt x="667" y="585"/>
                      </a:lnTo>
                      <a:lnTo>
                        <a:pt x="670" y="579"/>
                      </a:lnTo>
                      <a:lnTo>
                        <a:pt x="670" y="570"/>
                      </a:lnTo>
                      <a:lnTo>
                        <a:pt x="666" y="561"/>
                      </a:lnTo>
                      <a:lnTo>
                        <a:pt x="641" y="559"/>
                      </a:lnTo>
                      <a:lnTo>
                        <a:pt x="635" y="550"/>
                      </a:lnTo>
                      <a:lnTo>
                        <a:pt x="633" y="539"/>
                      </a:lnTo>
                      <a:lnTo>
                        <a:pt x="632" y="528"/>
                      </a:lnTo>
                      <a:lnTo>
                        <a:pt x="634" y="520"/>
                      </a:lnTo>
                      <a:lnTo>
                        <a:pt x="633" y="511"/>
                      </a:lnTo>
                      <a:lnTo>
                        <a:pt x="624" y="509"/>
                      </a:lnTo>
                      <a:lnTo>
                        <a:pt x="623" y="504"/>
                      </a:lnTo>
                      <a:lnTo>
                        <a:pt x="622" y="499"/>
                      </a:lnTo>
                      <a:lnTo>
                        <a:pt x="624" y="490"/>
                      </a:lnTo>
                      <a:lnTo>
                        <a:pt x="629" y="484"/>
                      </a:lnTo>
                      <a:lnTo>
                        <a:pt x="640" y="477"/>
                      </a:lnTo>
                      <a:lnTo>
                        <a:pt x="638" y="467"/>
                      </a:lnTo>
                      <a:lnTo>
                        <a:pt x="627" y="441"/>
                      </a:lnTo>
                      <a:lnTo>
                        <a:pt x="625" y="436"/>
                      </a:lnTo>
                      <a:lnTo>
                        <a:pt x="627" y="431"/>
                      </a:lnTo>
                      <a:lnTo>
                        <a:pt x="636" y="430"/>
                      </a:lnTo>
                      <a:lnTo>
                        <a:pt x="634" y="419"/>
                      </a:lnTo>
                      <a:lnTo>
                        <a:pt x="627" y="418"/>
                      </a:lnTo>
                      <a:lnTo>
                        <a:pt x="624" y="407"/>
                      </a:lnTo>
                      <a:lnTo>
                        <a:pt x="624" y="389"/>
                      </a:lnTo>
                      <a:lnTo>
                        <a:pt x="620" y="388"/>
                      </a:lnTo>
                      <a:lnTo>
                        <a:pt x="603" y="388"/>
                      </a:lnTo>
                      <a:lnTo>
                        <a:pt x="592" y="404"/>
                      </a:lnTo>
                      <a:lnTo>
                        <a:pt x="586" y="409"/>
                      </a:lnTo>
                      <a:lnTo>
                        <a:pt x="582" y="407"/>
                      </a:lnTo>
                      <a:lnTo>
                        <a:pt x="584" y="385"/>
                      </a:lnTo>
                      <a:lnTo>
                        <a:pt x="587" y="372"/>
                      </a:lnTo>
                      <a:lnTo>
                        <a:pt x="591" y="369"/>
                      </a:lnTo>
                      <a:lnTo>
                        <a:pt x="595" y="362"/>
                      </a:lnTo>
                      <a:lnTo>
                        <a:pt x="602" y="358"/>
                      </a:lnTo>
                      <a:lnTo>
                        <a:pt x="603" y="355"/>
                      </a:lnTo>
                      <a:lnTo>
                        <a:pt x="606" y="345"/>
                      </a:lnTo>
                      <a:lnTo>
                        <a:pt x="612" y="337"/>
                      </a:lnTo>
                      <a:lnTo>
                        <a:pt x="635" y="311"/>
                      </a:lnTo>
                      <a:lnTo>
                        <a:pt x="632" y="306"/>
                      </a:lnTo>
                      <a:lnTo>
                        <a:pt x="635" y="299"/>
                      </a:lnTo>
                      <a:lnTo>
                        <a:pt x="652" y="300"/>
                      </a:lnTo>
                      <a:lnTo>
                        <a:pt x="660" y="297"/>
                      </a:lnTo>
                      <a:lnTo>
                        <a:pt x="667" y="291"/>
                      </a:lnTo>
                      <a:lnTo>
                        <a:pt x="665" y="289"/>
                      </a:lnTo>
                      <a:lnTo>
                        <a:pt x="663" y="279"/>
                      </a:lnTo>
                      <a:lnTo>
                        <a:pt x="665" y="251"/>
                      </a:lnTo>
                      <a:lnTo>
                        <a:pt x="672" y="226"/>
                      </a:lnTo>
                      <a:lnTo>
                        <a:pt x="675" y="214"/>
                      </a:lnTo>
                      <a:lnTo>
                        <a:pt x="692" y="191"/>
                      </a:lnTo>
                      <a:lnTo>
                        <a:pt x="694" y="179"/>
                      </a:lnTo>
                      <a:lnTo>
                        <a:pt x="681" y="173"/>
                      </a:lnTo>
                      <a:lnTo>
                        <a:pt x="640" y="161"/>
                      </a:lnTo>
                      <a:lnTo>
                        <a:pt x="622" y="160"/>
                      </a:lnTo>
                      <a:lnTo>
                        <a:pt x="616" y="149"/>
                      </a:lnTo>
                      <a:lnTo>
                        <a:pt x="608" y="143"/>
                      </a:lnTo>
                      <a:lnTo>
                        <a:pt x="596" y="132"/>
                      </a:lnTo>
                      <a:lnTo>
                        <a:pt x="584" y="133"/>
                      </a:lnTo>
                      <a:lnTo>
                        <a:pt x="566" y="128"/>
                      </a:lnTo>
                      <a:lnTo>
                        <a:pt x="558" y="129"/>
                      </a:lnTo>
                      <a:lnTo>
                        <a:pt x="548" y="127"/>
                      </a:lnTo>
                      <a:lnTo>
                        <a:pt x="539" y="119"/>
                      </a:lnTo>
                      <a:lnTo>
                        <a:pt x="528" y="114"/>
                      </a:lnTo>
                      <a:lnTo>
                        <a:pt x="531" y="108"/>
                      </a:lnTo>
                      <a:lnTo>
                        <a:pt x="526" y="106"/>
                      </a:lnTo>
                      <a:lnTo>
                        <a:pt x="526" y="82"/>
                      </a:lnTo>
                      <a:lnTo>
                        <a:pt x="520" y="82"/>
                      </a:lnTo>
                      <a:lnTo>
                        <a:pt x="514" y="90"/>
                      </a:lnTo>
                      <a:lnTo>
                        <a:pt x="509" y="97"/>
                      </a:lnTo>
                      <a:lnTo>
                        <a:pt x="499" y="97"/>
                      </a:lnTo>
                      <a:lnTo>
                        <a:pt x="489" y="93"/>
                      </a:lnTo>
                      <a:lnTo>
                        <a:pt x="487" y="78"/>
                      </a:lnTo>
                      <a:lnTo>
                        <a:pt x="484" y="69"/>
                      </a:lnTo>
                      <a:lnTo>
                        <a:pt x="478" y="64"/>
                      </a:lnTo>
                      <a:lnTo>
                        <a:pt x="466" y="60"/>
                      </a:lnTo>
                      <a:lnTo>
                        <a:pt x="452" y="52"/>
                      </a:lnTo>
                      <a:lnTo>
                        <a:pt x="442" y="48"/>
                      </a:lnTo>
                      <a:lnTo>
                        <a:pt x="433" y="30"/>
                      </a:lnTo>
                      <a:lnTo>
                        <a:pt x="421" y="31"/>
                      </a:lnTo>
                      <a:lnTo>
                        <a:pt x="410" y="26"/>
                      </a:lnTo>
                      <a:lnTo>
                        <a:pt x="408" y="16"/>
                      </a:lnTo>
                      <a:lnTo>
                        <a:pt x="408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11" name="组合 210"/>
              <p:cNvGrpSpPr>
                <a:grpSpLocks noChangeAspect="1"/>
              </p:cNvGrpSpPr>
              <p:nvPr/>
            </p:nvGrpSpPr>
            <p:grpSpPr bwMode="gray">
              <a:xfrm>
                <a:off x="4620419" y="2430810"/>
                <a:ext cx="171450" cy="258763"/>
                <a:chOff x="2428" y="1692"/>
                <a:chExt cx="108" cy="163"/>
              </a:xfrm>
              <a:grpFill/>
            </p:grpSpPr>
            <p:sp>
              <p:nvSpPr>
                <p:cNvPr id="241" name="任意多边形: 形状 240"/>
                <p:cNvSpPr>
                  <a:spLocks noChangeAspect="1"/>
                </p:cNvSpPr>
                <p:nvPr/>
              </p:nvSpPr>
              <p:spPr bwMode="gray">
                <a:xfrm>
                  <a:off x="2450" y="1692"/>
                  <a:ext cx="86" cy="163"/>
                </a:xfrm>
                <a:custGeom>
                  <a:avLst/>
                  <a:gdLst/>
                  <a:ahLst/>
                  <a:cxnLst>
                    <a:cxn ang="0">
                      <a:pos x="227" y="761"/>
                    </a:cxn>
                    <a:cxn ang="0">
                      <a:pos x="260" y="737"/>
                    </a:cxn>
                    <a:cxn ang="0">
                      <a:pos x="328" y="744"/>
                    </a:cxn>
                    <a:cxn ang="0">
                      <a:pos x="410" y="698"/>
                    </a:cxn>
                    <a:cxn ang="0">
                      <a:pos x="381" y="674"/>
                    </a:cxn>
                    <a:cxn ang="0">
                      <a:pos x="394" y="659"/>
                    </a:cxn>
                    <a:cxn ang="0">
                      <a:pos x="423" y="628"/>
                    </a:cxn>
                    <a:cxn ang="0">
                      <a:pos x="399" y="554"/>
                    </a:cxn>
                    <a:cxn ang="0">
                      <a:pos x="337" y="565"/>
                    </a:cxn>
                    <a:cxn ang="0">
                      <a:pos x="339" y="507"/>
                    </a:cxn>
                    <a:cxn ang="0">
                      <a:pos x="344" y="495"/>
                    </a:cxn>
                    <a:cxn ang="0">
                      <a:pos x="316" y="433"/>
                    </a:cxn>
                    <a:cxn ang="0">
                      <a:pos x="268" y="385"/>
                    </a:cxn>
                    <a:cxn ang="0">
                      <a:pos x="228" y="293"/>
                    </a:cxn>
                    <a:cxn ang="0">
                      <a:pos x="155" y="265"/>
                    </a:cxn>
                    <a:cxn ang="0">
                      <a:pos x="181" y="229"/>
                    </a:cxn>
                    <a:cxn ang="0">
                      <a:pos x="198" y="202"/>
                    </a:cxn>
                    <a:cxn ang="0">
                      <a:pos x="233" y="109"/>
                    </a:cxn>
                    <a:cxn ang="0">
                      <a:pos x="154" y="97"/>
                    </a:cxn>
                    <a:cxn ang="0">
                      <a:pos x="99" y="104"/>
                    </a:cxn>
                    <a:cxn ang="0">
                      <a:pos x="109" y="78"/>
                    </a:cxn>
                    <a:cxn ang="0">
                      <a:pos x="151" y="0"/>
                    </a:cxn>
                    <a:cxn ang="0">
                      <a:pos x="75" y="6"/>
                    </a:cxn>
                    <a:cxn ang="0">
                      <a:pos x="37" y="60"/>
                    </a:cxn>
                    <a:cxn ang="0">
                      <a:pos x="25" y="115"/>
                    </a:cxn>
                    <a:cxn ang="0">
                      <a:pos x="33" y="133"/>
                    </a:cxn>
                    <a:cxn ang="0">
                      <a:pos x="26" y="158"/>
                    </a:cxn>
                    <a:cxn ang="0">
                      <a:pos x="5" y="195"/>
                    </a:cxn>
                    <a:cxn ang="0">
                      <a:pos x="33" y="215"/>
                    </a:cxn>
                    <a:cxn ang="0">
                      <a:pos x="31" y="254"/>
                    </a:cxn>
                    <a:cxn ang="0">
                      <a:pos x="34" y="286"/>
                    </a:cxn>
                    <a:cxn ang="0">
                      <a:pos x="28" y="330"/>
                    </a:cxn>
                    <a:cxn ang="0">
                      <a:pos x="54" y="248"/>
                    </a:cxn>
                    <a:cxn ang="0">
                      <a:pos x="53" y="273"/>
                    </a:cxn>
                    <a:cxn ang="0">
                      <a:pos x="79" y="272"/>
                    </a:cxn>
                    <a:cxn ang="0">
                      <a:pos x="77" y="308"/>
                    </a:cxn>
                    <a:cxn ang="0">
                      <a:pos x="60" y="372"/>
                    </a:cxn>
                    <a:cxn ang="0">
                      <a:pos x="65" y="384"/>
                    </a:cxn>
                    <a:cxn ang="0">
                      <a:pos x="95" y="380"/>
                    </a:cxn>
                    <a:cxn ang="0">
                      <a:pos x="162" y="373"/>
                    </a:cxn>
                    <a:cxn ang="0">
                      <a:pos x="145" y="431"/>
                    </a:cxn>
                    <a:cxn ang="0">
                      <a:pos x="181" y="437"/>
                    </a:cxn>
                    <a:cxn ang="0">
                      <a:pos x="179" y="481"/>
                    </a:cxn>
                    <a:cxn ang="0">
                      <a:pos x="168" y="523"/>
                    </a:cxn>
                    <a:cxn ang="0">
                      <a:pos x="98" y="558"/>
                    </a:cxn>
                    <a:cxn ang="0">
                      <a:pos x="108" y="615"/>
                    </a:cxn>
                    <a:cxn ang="0">
                      <a:pos x="59" y="674"/>
                    </a:cxn>
                    <a:cxn ang="0">
                      <a:pos x="97" y="674"/>
                    </a:cxn>
                    <a:cxn ang="0">
                      <a:pos x="141" y="692"/>
                    </a:cxn>
                    <a:cxn ang="0">
                      <a:pos x="194" y="663"/>
                    </a:cxn>
                    <a:cxn ang="0">
                      <a:pos x="156" y="711"/>
                    </a:cxn>
                    <a:cxn ang="0">
                      <a:pos x="47" y="791"/>
                    </a:cxn>
                    <a:cxn ang="0">
                      <a:pos x="45" y="810"/>
                    </a:cxn>
                    <a:cxn ang="0">
                      <a:pos x="77" y="784"/>
                    </a:cxn>
                    <a:cxn ang="0">
                      <a:pos x="149" y="759"/>
                    </a:cxn>
                  </a:cxnLst>
                  <a:rect l="0" t="0" r="r" b="b"/>
                  <a:pathLst>
                    <a:path w="430" h="814">
                      <a:moveTo>
                        <a:pt x="199" y="767"/>
                      </a:moveTo>
                      <a:lnTo>
                        <a:pt x="200" y="768"/>
                      </a:lnTo>
                      <a:lnTo>
                        <a:pt x="203" y="762"/>
                      </a:lnTo>
                      <a:lnTo>
                        <a:pt x="212" y="760"/>
                      </a:lnTo>
                      <a:lnTo>
                        <a:pt x="222" y="764"/>
                      </a:lnTo>
                      <a:lnTo>
                        <a:pt x="227" y="761"/>
                      </a:lnTo>
                      <a:lnTo>
                        <a:pt x="225" y="754"/>
                      </a:lnTo>
                      <a:lnTo>
                        <a:pt x="251" y="754"/>
                      </a:lnTo>
                      <a:lnTo>
                        <a:pt x="253" y="750"/>
                      </a:lnTo>
                      <a:lnTo>
                        <a:pt x="259" y="748"/>
                      </a:lnTo>
                      <a:lnTo>
                        <a:pt x="260" y="743"/>
                      </a:lnTo>
                      <a:lnTo>
                        <a:pt x="260" y="737"/>
                      </a:lnTo>
                      <a:lnTo>
                        <a:pt x="267" y="741"/>
                      </a:lnTo>
                      <a:lnTo>
                        <a:pt x="274" y="744"/>
                      </a:lnTo>
                      <a:lnTo>
                        <a:pt x="283" y="741"/>
                      </a:lnTo>
                      <a:lnTo>
                        <a:pt x="285" y="745"/>
                      </a:lnTo>
                      <a:lnTo>
                        <a:pt x="290" y="750"/>
                      </a:lnTo>
                      <a:lnTo>
                        <a:pt x="328" y="744"/>
                      </a:lnTo>
                      <a:lnTo>
                        <a:pt x="339" y="746"/>
                      </a:lnTo>
                      <a:lnTo>
                        <a:pt x="388" y="733"/>
                      </a:lnTo>
                      <a:lnTo>
                        <a:pt x="389" y="729"/>
                      </a:lnTo>
                      <a:lnTo>
                        <a:pt x="410" y="713"/>
                      </a:lnTo>
                      <a:lnTo>
                        <a:pt x="413" y="702"/>
                      </a:lnTo>
                      <a:lnTo>
                        <a:pt x="410" y="698"/>
                      </a:lnTo>
                      <a:lnTo>
                        <a:pt x="386" y="698"/>
                      </a:lnTo>
                      <a:lnTo>
                        <a:pt x="373" y="697"/>
                      </a:lnTo>
                      <a:lnTo>
                        <a:pt x="373" y="689"/>
                      </a:lnTo>
                      <a:lnTo>
                        <a:pt x="369" y="682"/>
                      </a:lnTo>
                      <a:lnTo>
                        <a:pt x="378" y="679"/>
                      </a:lnTo>
                      <a:lnTo>
                        <a:pt x="381" y="674"/>
                      </a:lnTo>
                      <a:lnTo>
                        <a:pt x="386" y="668"/>
                      </a:lnTo>
                      <a:lnTo>
                        <a:pt x="383" y="665"/>
                      </a:lnTo>
                      <a:lnTo>
                        <a:pt x="377" y="663"/>
                      </a:lnTo>
                      <a:lnTo>
                        <a:pt x="383" y="658"/>
                      </a:lnTo>
                      <a:lnTo>
                        <a:pt x="391" y="655"/>
                      </a:lnTo>
                      <a:lnTo>
                        <a:pt x="394" y="659"/>
                      </a:lnTo>
                      <a:lnTo>
                        <a:pt x="403" y="657"/>
                      </a:lnTo>
                      <a:lnTo>
                        <a:pt x="404" y="651"/>
                      </a:lnTo>
                      <a:lnTo>
                        <a:pt x="403" y="642"/>
                      </a:lnTo>
                      <a:lnTo>
                        <a:pt x="408" y="642"/>
                      </a:lnTo>
                      <a:lnTo>
                        <a:pt x="415" y="638"/>
                      </a:lnTo>
                      <a:lnTo>
                        <a:pt x="423" y="628"/>
                      </a:lnTo>
                      <a:lnTo>
                        <a:pt x="429" y="608"/>
                      </a:lnTo>
                      <a:lnTo>
                        <a:pt x="430" y="593"/>
                      </a:lnTo>
                      <a:lnTo>
                        <a:pt x="426" y="577"/>
                      </a:lnTo>
                      <a:lnTo>
                        <a:pt x="418" y="563"/>
                      </a:lnTo>
                      <a:lnTo>
                        <a:pt x="408" y="557"/>
                      </a:lnTo>
                      <a:lnTo>
                        <a:pt x="399" y="554"/>
                      </a:lnTo>
                      <a:lnTo>
                        <a:pt x="387" y="554"/>
                      </a:lnTo>
                      <a:lnTo>
                        <a:pt x="365" y="557"/>
                      </a:lnTo>
                      <a:lnTo>
                        <a:pt x="355" y="572"/>
                      </a:lnTo>
                      <a:lnTo>
                        <a:pt x="350" y="567"/>
                      </a:lnTo>
                      <a:lnTo>
                        <a:pt x="340" y="566"/>
                      </a:lnTo>
                      <a:lnTo>
                        <a:pt x="337" y="565"/>
                      </a:lnTo>
                      <a:lnTo>
                        <a:pt x="340" y="555"/>
                      </a:lnTo>
                      <a:lnTo>
                        <a:pt x="353" y="540"/>
                      </a:lnTo>
                      <a:lnTo>
                        <a:pt x="355" y="534"/>
                      </a:lnTo>
                      <a:lnTo>
                        <a:pt x="355" y="525"/>
                      </a:lnTo>
                      <a:lnTo>
                        <a:pt x="345" y="512"/>
                      </a:lnTo>
                      <a:lnTo>
                        <a:pt x="339" y="507"/>
                      </a:lnTo>
                      <a:lnTo>
                        <a:pt x="335" y="501"/>
                      </a:lnTo>
                      <a:lnTo>
                        <a:pt x="330" y="498"/>
                      </a:lnTo>
                      <a:lnTo>
                        <a:pt x="317" y="485"/>
                      </a:lnTo>
                      <a:lnTo>
                        <a:pt x="321" y="482"/>
                      </a:lnTo>
                      <a:lnTo>
                        <a:pt x="332" y="492"/>
                      </a:lnTo>
                      <a:lnTo>
                        <a:pt x="344" y="495"/>
                      </a:lnTo>
                      <a:lnTo>
                        <a:pt x="345" y="493"/>
                      </a:lnTo>
                      <a:lnTo>
                        <a:pt x="343" y="477"/>
                      </a:lnTo>
                      <a:lnTo>
                        <a:pt x="335" y="471"/>
                      </a:lnTo>
                      <a:lnTo>
                        <a:pt x="326" y="459"/>
                      </a:lnTo>
                      <a:lnTo>
                        <a:pt x="323" y="444"/>
                      </a:lnTo>
                      <a:lnTo>
                        <a:pt x="316" y="433"/>
                      </a:lnTo>
                      <a:lnTo>
                        <a:pt x="311" y="423"/>
                      </a:lnTo>
                      <a:lnTo>
                        <a:pt x="301" y="410"/>
                      </a:lnTo>
                      <a:lnTo>
                        <a:pt x="290" y="405"/>
                      </a:lnTo>
                      <a:lnTo>
                        <a:pt x="276" y="402"/>
                      </a:lnTo>
                      <a:lnTo>
                        <a:pt x="273" y="399"/>
                      </a:lnTo>
                      <a:lnTo>
                        <a:pt x="268" y="385"/>
                      </a:lnTo>
                      <a:lnTo>
                        <a:pt x="260" y="374"/>
                      </a:lnTo>
                      <a:lnTo>
                        <a:pt x="254" y="361"/>
                      </a:lnTo>
                      <a:lnTo>
                        <a:pt x="252" y="350"/>
                      </a:lnTo>
                      <a:lnTo>
                        <a:pt x="248" y="312"/>
                      </a:lnTo>
                      <a:lnTo>
                        <a:pt x="240" y="305"/>
                      </a:lnTo>
                      <a:lnTo>
                        <a:pt x="228" y="293"/>
                      </a:lnTo>
                      <a:lnTo>
                        <a:pt x="221" y="282"/>
                      </a:lnTo>
                      <a:lnTo>
                        <a:pt x="193" y="266"/>
                      </a:lnTo>
                      <a:lnTo>
                        <a:pt x="188" y="265"/>
                      </a:lnTo>
                      <a:lnTo>
                        <a:pt x="171" y="271"/>
                      </a:lnTo>
                      <a:lnTo>
                        <a:pt x="156" y="267"/>
                      </a:lnTo>
                      <a:lnTo>
                        <a:pt x="155" y="265"/>
                      </a:lnTo>
                      <a:lnTo>
                        <a:pt x="157" y="258"/>
                      </a:lnTo>
                      <a:lnTo>
                        <a:pt x="163" y="251"/>
                      </a:lnTo>
                      <a:lnTo>
                        <a:pt x="172" y="249"/>
                      </a:lnTo>
                      <a:lnTo>
                        <a:pt x="182" y="249"/>
                      </a:lnTo>
                      <a:lnTo>
                        <a:pt x="192" y="244"/>
                      </a:lnTo>
                      <a:lnTo>
                        <a:pt x="181" y="229"/>
                      </a:lnTo>
                      <a:lnTo>
                        <a:pt x="176" y="228"/>
                      </a:lnTo>
                      <a:lnTo>
                        <a:pt x="174" y="222"/>
                      </a:lnTo>
                      <a:lnTo>
                        <a:pt x="183" y="223"/>
                      </a:lnTo>
                      <a:lnTo>
                        <a:pt x="189" y="218"/>
                      </a:lnTo>
                      <a:lnTo>
                        <a:pt x="195" y="210"/>
                      </a:lnTo>
                      <a:lnTo>
                        <a:pt x="198" y="202"/>
                      </a:lnTo>
                      <a:lnTo>
                        <a:pt x="211" y="183"/>
                      </a:lnTo>
                      <a:lnTo>
                        <a:pt x="212" y="173"/>
                      </a:lnTo>
                      <a:lnTo>
                        <a:pt x="216" y="160"/>
                      </a:lnTo>
                      <a:lnTo>
                        <a:pt x="220" y="145"/>
                      </a:lnTo>
                      <a:lnTo>
                        <a:pt x="233" y="129"/>
                      </a:lnTo>
                      <a:lnTo>
                        <a:pt x="233" y="109"/>
                      </a:lnTo>
                      <a:lnTo>
                        <a:pt x="230" y="100"/>
                      </a:lnTo>
                      <a:lnTo>
                        <a:pt x="214" y="99"/>
                      </a:lnTo>
                      <a:lnTo>
                        <a:pt x="200" y="102"/>
                      </a:lnTo>
                      <a:lnTo>
                        <a:pt x="178" y="98"/>
                      </a:lnTo>
                      <a:lnTo>
                        <a:pt x="166" y="100"/>
                      </a:lnTo>
                      <a:lnTo>
                        <a:pt x="154" y="97"/>
                      </a:lnTo>
                      <a:lnTo>
                        <a:pt x="118" y="109"/>
                      </a:lnTo>
                      <a:lnTo>
                        <a:pt x="111" y="116"/>
                      </a:lnTo>
                      <a:lnTo>
                        <a:pt x="106" y="113"/>
                      </a:lnTo>
                      <a:lnTo>
                        <a:pt x="108" y="105"/>
                      </a:lnTo>
                      <a:lnTo>
                        <a:pt x="108" y="102"/>
                      </a:lnTo>
                      <a:lnTo>
                        <a:pt x="99" y="104"/>
                      </a:lnTo>
                      <a:lnTo>
                        <a:pt x="99" y="99"/>
                      </a:lnTo>
                      <a:lnTo>
                        <a:pt x="114" y="95"/>
                      </a:lnTo>
                      <a:lnTo>
                        <a:pt x="124" y="86"/>
                      </a:lnTo>
                      <a:lnTo>
                        <a:pt x="107" y="84"/>
                      </a:lnTo>
                      <a:lnTo>
                        <a:pt x="108" y="77"/>
                      </a:lnTo>
                      <a:lnTo>
                        <a:pt x="109" y="78"/>
                      </a:lnTo>
                      <a:lnTo>
                        <a:pt x="119" y="66"/>
                      </a:lnTo>
                      <a:lnTo>
                        <a:pt x="139" y="54"/>
                      </a:lnTo>
                      <a:lnTo>
                        <a:pt x="147" y="39"/>
                      </a:lnTo>
                      <a:lnTo>
                        <a:pt x="161" y="30"/>
                      </a:lnTo>
                      <a:lnTo>
                        <a:pt x="163" y="4"/>
                      </a:lnTo>
                      <a:lnTo>
                        <a:pt x="151" y="0"/>
                      </a:lnTo>
                      <a:lnTo>
                        <a:pt x="138" y="4"/>
                      </a:lnTo>
                      <a:lnTo>
                        <a:pt x="124" y="8"/>
                      </a:lnTo>
                      <a:lnTo>
                        <a:pt x="112" y="8"/>
                      </a:lnTo>
                      <a:lnTo>
                        <a:pt x="96" y="12"/>
                      </a:lnTo>
                      <a:lnTo>
                        <a:pt x="95" y="11"/>
                      </a:lnTo>
                      <a:lnTo>
                        <a:pt x="75" y="6"/>
                      </a:lnTo>
                      <a:lnTo>
                        <a:pt x="64" y="9"/>
                      </a:lnTo>
                      <a:lnTo>
                        <a:pt x="54" y="27"/>
                      </a:lnTo>
                      <a:lnTo>
                        <a:pt x="54" y="41"/>
                      </a:lnTo>
                      <a:lnTo>
                        <a:pt x="42" y="43"/>
                      </a:lnTo>
                      <a:lnTo>
                        <a:pt x="43" y="57"/>
                      </a:lnTo>
                      <a:lnTo>
                        <a:pt x="37" y="60"/>
                      </a:lnTo>
                      <a:lnTo>
                        <a:pt x="39" y="65"/>
                      </a:lnTo>
                      <a:lnTo>
                        <a:pt x="47" y="73"/>
                      </a:lnTo>
                      <a:lnTo>
                        <a:pt x="20" y="88"/>
                      </a:lnTo>
                      <a:lnTo>
                        <a:pt x="20" y="109"/>
                      </a:lnTo>
                      <a:lnTo>
                        <a:pt x="27" y="113"/>
                      </a:lnTo>
                      <a:lnTo>
                        <a:pt x="25" y="115"/>
                      </a:lnTo>
                      <a:lnTo>
                        <a:pt x="18" y="114"/>
                      </a:lnTo>
                      <a:lnTo>
                        <a:pt x="16" y="115"/>
                      </a:lnTo>
                      <a:lnTo>
                        <a:pt x="16" y="130"/>
                      </a:lnTo>
                      <a:lnTo>
                        <a:pt x="22" y="131"/>
                      </a:lnTo>
                      <a:lnTo>
                        <a:pt x="34" y="129"/>
                      </a:lnTo>
                      <a:lnTo>
                        <a:pt x="33" y="133"/>
                      </a:lnTo>
                      <a:lnTo>
                        <a:pt x="27" y="136"/>
                      </a:lnTo>
                      <a:lnTo>
                        <a:pt x="33" y="138"/>
                      </a:lnTo>
                      <a:lnTo>
                        <a:pt x="28" y="147"/>
                      </a:lnTo>
                      <a:lnTo>
                        <a:pt x="27" y="151"/>
                      </a:lnTo>
                      <a:lnTo>
                        <a:pt x="28" y="157"/>
                      </a:lnTo>
                      <a:lnTo>
                        <a:pt x="26" y="158"/>
                      </a:lnTo>
                      <a:lnTo>
                        <a:pt x="22" y="163"/>
                      </a:lnTo>
                      <a:lnTo>
                        <a:pt x="22" y="167"/>
                      </a:lnTo>
                      <a:lnTo>
                        <a:pt x="18" y="170"/>
                      </a:lnTo>
                      <a:lnTo>
                        <a:pt x="16" y="178"/>
                      </a:lnTo>
                      <a:lnTo>
                        <a:pt x="16" y="192"/>
                      </a:lnTo>
                      <a:lnTo>
                        <a:pt x="5" y="195"/>
                      </a:lnTo>
                      <a:lnTo>
                        <a:pt x="0" y="197"/>
                      </a:lnTo>
                      <a:lnTo>
                        <a:pt x="0" y="201"/>
                      </a:lnTo>
                      <a:lnTo>
                        <a:pt x="10" y="202"/>
                      </a:lnTo>
                      <a:lnTo>
                        <a:pt x="11" y="211"/>
                      </a:lnTo>
                      <a:lnTo>
                        <a:pt x="23" y="222"/>
                      </a:lnTo>
                      <a:lnTo>
                        <a:pt x="33" y="215"/>
                      </a:lnTo>
                      <a:lnTo>
                        <a:pt x="43" y="206"/>
                      </a:lnTo>
                      <a:lnTo>
                        <a:pt x="44" y="205"/>
                      </a:lnTo>
                      <a:lnTo>
                        <a:pt x="45" y="206"/>
                      </a:lnTo>
                      <a:lnTo>
                        <a:pt x="45" y="212"/>
                      </a:lnTo>
                      <a:lnTo>
                        <a:pt x="33" y="243"/>
                      </a:lnTo>
                      <a:lnTo>
                        <a:pt x="31" y="254"/>
                      </a:lnTo>
                      <a:lnTo>
                        <a:pt x="31" y="259"/>
                      </a:lnTo>
                      <a:lnTo>
                        <a:pt x="28" y="264"/>
                      </a:lnTo>
                      <a:lnTo>
                        <a:pt x="26" y="275"/>
                      </a:lnTo>
                      <a:lnTo>
                        <a:pt x="26" y="283"/>
                      </a:lnTo>
                      <a:lnTo>
                        <a:pt x="32" y="282"/>
                      </a:lnTo>
                      <a:lnTo>
                        <a:pt x="34" y="286"/>
                      </a:lnTo>
                      <a:lnTo>
                        <a:pt x="33" y="292"/>
                      </a:lnTo>
                      <a:lnTo>
                        <a:pt x="25" y="307"/>
                      </a:lnTo>
                      <a:lnTo>
                        <a:pt x="20" y="331"/>
                      </a:lnTo>
                      <a:lnTo>
                        <a:pt x="20" y="334"/>
                      </a:lnTo>
                      <a:lnTo>
                        <a:pt x="26" y="334"/>
                      </a:lnTo>
                      <a:lnTo>
                        <a:pt x="28" y="330"/>
                      </a:lnTo>
                      <a:lnTo>
                        <a:pt x="32" y="318"/>
                      </a:lnTo>
                      <a:lnTo>
                        <a:pt x="43" y="291"/>
                      </a:lnTo>
                      <a:lnTo>
                        <a:pt x="42" y="277"/>
                      </a:lnTo>
                      <a:lnTo>
                        <a:pt x="39" y="270"/>
                      </a:lnTo>
                      <a:lnTo>
                        <a:pt x="38" y="266"/>
                      </a:lnTo>
                      <a:lnTo>
                        <a:pt x="54" y="248"/>
                      </a:lnTo>
                      <a:lnTo>
                        <a:pt x="54" y="254"/>
                      </a:lnTo>
                      <a:lnTo>
                        <a:pt x="47" y="271"/>
                      </a:lnTo>
                      <a:lnTo>
                        <a:pt x="47" y="282"/>
                      </a:lnTo>
                      <a:lnTo>
                        <a:pt x="49" y="278"/>
                      </a:lnTo>
                      <a:lnTo>
                        <a:pt x="52" y="277"/>
                      </a:lnTo>
                      <a:lnTo>
                        <a:pt x="53" y="273"/>
                      </a:lnTo>
                      <a:lnTo>
                        <a:pt x="55" y="271"/>
                      </a:lnTo>
                      <a:lnTo>
                        <a:pt x="61" y="276"/>
                      </a:lnTo>
                      <a:lnTo>
                        <a:pt x="64" y="275"/>
                      </a:lnTo>
                      <a:lnTo>
                        <a:pt x="64" y="261"/>
                      </a:lnTo>
                      <a:lnTo>
                        <a:pt x="72" y="266"/>
                      </a:lnTo>
                      <a:lnTo>
                        <a:pt x="79" y="272"/>
                      </a:lnTo>
                      <a:lnTo>
                        <a:pt x="74" y="273"/>
                      </a:lnTo>
                      <a:lnTo>
                        <a:pt x="71" y="278"/>
                      </a:lnTo>
                      <a:lnTo>
                        <a:pt x="69" y="283"/>
                      </a:lnTo>
                      <a:lnTo>
                        <a:pt x="68" y="298"/>
                      </a:lnTo>
                      <a:lnTo>
                        <a:pt x="71" y="303"/>
                      </a:lnTo>
                      <a:lnTo>
                        <a:pt x="77" y="308"/>
                      </a:lnTo>
                      <a:lnTo>
                        <a:pt x="79" y="319"/>
                      </a:lnTo>
                      <a:lnTo>
                        <a:pt x="74" y="328"/>
                      </a:lnTo>
                      <a:lnTo>
                        <a:pt x="69" y="341"/>
                      </a:lnTo>
                      <a:lnTo>
                        <a:pt x="61" y="355"/>
                      </a:lnTo>
                      <a:lnTo>
                        <a:pt x="59" y="363"/>
                      </a:lnTo>
                      <a:lnTo>
                        <a:pt x="60" y="372"/>
                      </a:lnTo>
                      <a:lnTo>
                        <a:pt x="54" y="367"/>
                      </a:lnTo>
                      <a:lnTo>
                        <a:pt x="52" y="372"/>
                      </a:lnTo>
                      <a:lnTo>
                        <a:pt x="59" y="395"/>
                      </a:lnTo>
                      <a:lnTo>
                        <a:pt x="64" y="399"/>
                      </a:lnTo>
                      <a:lnTo>
                        <a:pt x="66" y="398"/>
                      </a:lnTo>
                      <a:lnTo>
                        <a:pt x="65" y="384"/>
                      </a:lnTo>
                      <a:lnTo>
                        <a:pt x="66" y="380"/>
                      </a:lnTo>
                      <a:lnTo>
                        <a:pt x="70" y="379"/>
                      </a:lnTo>
                      <a:lnTo>
                        <a:pt x="87" y="391"/>
                      </a:lnTo>
                      <a:lnTo>
                        <a:pt x="92" y="394"/>
                      </a:lnTo>
                      <a:lnTo>
                        <a:pt x="95" y="388"/>
                      </a:lnTo>
                      <a:lnTo>
                        <a:pt x="95" y="380"/>
                      </a:lnTo>
                      <a:lnTo>
                        <a:pt x="119" y="383"/>
                      </a:lnTo>
                      <a:lnTo>
                        <a:pt x="135" y="374"/>
                      </a:lnTo>
                      <a:lnTo>
                        <a:pt x="136" y="372"/>
                      </a:lnTo>
                      <a:lnTo>
                        <a:pt x="144" y="368"/>
                      </a:lnTo>
                      <a:lnTo>
                        <a:pt x="165" y="371"/>
                      </a:lnTo>
                      <a:lnTo>
                        <a:pt x="162" y="373"/>
                      </a:lnTo>
                      <a:lnTo>
                        <a:pt x="158" y="373"/>
                      </a:lnTo>
                      <a:lnTo>
                        <a:pt x="150" y="380"/>
                      </a:lnTo>
                      <a:lnTo>
                        <a:pt x="138" y="406"/>
                      </a:lnTo>
                      <a:lnTo>
                        <a:pt x="135" y="413"/>
                      </a:lnTo>
                      <a:lnTo>
                        <a:pt x="138" y="421"/>
                      </a:lnTo>
                      <a:lnTo>
                        <a:pt x="145" y="431"/>
                      </a:lnTo>
                      <a:lnTo>
                        <a:pt x="149" y="438"/>
                      </a:lnTo>
                      <a:lnTo>
                        <a:pt x="150" y="439"/>
                      </a:lnTo>
                      <a:lnTo>
                        <a:pt x="151" y="437"/>
                      </a:lnTo>
                      <a:lnTo>
                        <a:pt x="158" y="449"/>
                      </a:lnTo>
                      <a:lnTo>
                        <a:pt x="172" y="444"/>
                      </a:lnTo>
                      <a:lnTo>
                        <a:pt x="181" y="437"/>
                      </a:lnTo>
                      <a:lnTo>
                        <a:pt x="184" y="438"/>
                      </a:lnTo>
                      <a:lnTo>
                        <a:pt x="181" y="444"/>
                      </a:lnTo>
                      <a:lnTo>
                        <a:pt x="179" y="461"/>
                      </a:lnTo>
                      <a:lnTo>
                        <a:pt x="174" y="468"/>
                      </a:lnTo>
                      <a:lnTo>
                        <a:pt x="169" y="479"/>
                      </a:lnTo>
                      <a:lnTo>
                        <a:pt x="179" y="481"/>
                      </a:lnTo>
                      <a:lnTo>
                        <a:pt x="174" y="490"/>
                      </a:lnTo>
                      <a:lnTo>
                        <a:pt x="168" y="506"/>
                      </a:lnTo>
                      <a:lnTo>
                        <a:pt x="172" y="509"/>
                      </a:lnTo>
                      <a:lnTo>
                        <a:pt x="177" y="513"/>
                      </a:lnTo>
                      <a:lnTo>
                        <a:pt x="173" y="514"/>
                      </a:lnTo>
                      <a:lnTo>
                        <a:pt x="168" y="523"/>
                      </a:lnTo>
                      <a:lnTo>
                        <a:pt x="128" y="522"/>
                      </a:lnTo>
                      <a:lnTo>
                        <a:pt x="115" y="529"/>
                      </a:lnTo>
                      <a:lnTo>
                        <a:pt x="102" y="540"/>
                      </a:lnTo>
                      <a:lnTo>
                        <a:pt x="79" y="565"/>
                      </a:lnTo>
                      <a:lnTo>
                        <a:pt x="84" y="568"/>
                      </a:lnTo>
                      <a:lnTo>
                        <a:pt x="98" y="558"/>
                      </a:lnTo>
                      <a:lnTo>
                        <a:pt x="109" y="556"/>
                      </a:lnTo>
                      <a:lnTo>
                        <a:pt x="111" y="565"/>
                      </a:lnTo>
                      <a:lnTo>
                        <a:pt x="112" y="585"/>
                      </a:lnTo>
                      <a:lnTo>
                        <a:pt x="113" y="589"/>
                      </a:lnTo>
                      <a:lnTo>
                        <a:pt x="119" y="593"/>
                      </a:lnTo>
                      <a:lnTo>
                        <a:pt x="108" y="615"/>
                      </a:lnTo>
                      <a:lnTo>
                        <a:pt x="79" y="636"/>
                      </a:lnTo>
                      <a:lnTo>
                        <a:pt x="48" y="652"/>
                      </a:lnTo>
                      <a:lnTo>
                        <a:pt x="50" y="654"/>
                      </a:lnTo>
                      <a:lnTo>
                        <a:pt x="52" y="660"/>
                      </a:lnTo>
                      <a:lnTo>
                        <a:pt x="56" y="671"/>
                      </a:lnTo>
                      <a:lnTo>
                        <a:pt x="59" y="674"/>
                      </a:lnTo>
                      <a:lnTo>
                        <a:pt x="65" y="675"/>
                      </a:lnTo>
                      <a:lnTo>
                        <a:pt x="72" y="671"/>
                      </a:lnTo>
                      <a:lnTo>
                        <a:pt x="82" y="663"/>
                      </a:lnTo>
                      <a:lnTo>
                        <a:pt x="91" y="659"/>
                      </a:lnTo>
                      <a:lnTo>
                        <a:pt x="95" y="660"/>
                      </a:lnTo>
                      <a:lnTo>
                        <a:pt x="97" y="674"/>
                      </a:lnTo>
                      <a:lnTo>
                        <a:pt x="101" y="678"/>
                      </a:lnTo>
                      <a:lnTo>
                        <a:pt x="113" y="678"/>
                      </a:lnTo>
                      <a:lnTo>
                        <a:pt x="120" y="671"/>
                      </a:lnTo>
                      <a:lnTo>
                        <a:pt x="123" y="670"/>
                      </a:lnTo>
                      <a:lnTo>
                        <a:pt x="127" y="673"/>
                      </a:lnTo>
                      <a:lnTo>
                        <a:pt x="141" y="692"/>
                      </a:lnTo>
                      <a:lnTo>
                        <a:pt x="147" y="694"/>
                      </a:lnTo>
                      <a:lnTo>
                        <a:pt x="156" y="694"/>
                      </a:lnTo>
                      <a:lnTo>
                        <a:pt x="162" y="689"/>
                      </a:lnTo>
                      <a:lnTo>
                        <a:pt x="166" y="682"/>
                      </a:lnTo>
                      <a:lnTo>
                        <a:pt x="179" y="675"/>
                      </a:lnTo>
                      <a:lnTo>
                        <a:pt x="194" y="663"/>
                      </a:lnTo>
                      <a:lnTo>
                        <a:pt x="195" y="670"/>
                      </a:lnTo>
                      <a:lnTo>
                        <a:pt x="190" y="678"/>
                      </a:lnTo>
                      <a:lnTo>
                        <a:pt x="174" y="697"/>
                      </a:lnTo>
                      <a:lnTo>
                        <a:pt x="172" y="705"/>
                      </a:lnTo>
                      <a:lnTo>
                        <a:pt x="168" y="708"/>
                      </a:lnTo>
                      <a:lnTo>
                        <a:pt x="156" y="711"/>
                      </a:lnTo>
                      <a:lnTo>
                        <a:pt x="124" y="711"/>
                      </a:lnTo>
                      <a:lnTo>
                        <a:pt x="109" y="713"/>
                      </a:lnTo>
                      <a:lnTo>
                        <a:pt x="104" y="724"/>
                      </a:lnTo>
                      <a:lnTo>
                        <a:pt x="95" y="730"/>
                      </a:lnTo>
                      <a:lnTo>
                        <a:pt x="88" y="745"/>
                      </a:lnTo>
                      <a:lnTo>
                        <a:pt x="47" y="791"/>
                      </a:lnTo>
                      <a:lnTo>
                        <a:pt x="31" y="800"/>
                      </a:lnTo>
                      <a:lnTo>
                        <a:pt x="28" y="809"/>
                      </a:lnTo>
                      <a:lnTo>
                        <a:pt x="28" y="813"/>
                      </a:lnTo>
                      <a:lnTo>
                        <a:pt x="31" y="807"/>
                      </a:lnTo>
                      <a:lnTo>
                        <a:pt x="34" y="804"/>
                      </a:lnTo>
                      <a:lnTo>
                        <a:pt x="45" y="810"/>
                      </a:lnTo>
                      <a:lnTo>
                        <a:pt x="50" y="809"/>
                      </a:lnTo>
                      <a:lnTo>
                        <a:pt x="54" y="814"/>
                      </a:lnTo>
                      <a:lnTo>
                        <a:pt x="58" y="809"/>
                      </a:lnTo>
                      <a:lnTo>
                        <a:pt x="60" y="800"/>
                      </a:lnTo>
                      <a:lnTo>
                        <a:pt x="71" y="796"/>
                      </a:lnTo>
                      <a:lnTo>
                        <a:pt x="77" y="784"/>
                      </a:lnTo>
                      <a:lnTo>
                        <a:pt x="107" y="783"/>
                      </a:lnTo>
                      <a:lnTo>
                        <a:pt x="127" y="791"/>
                      </a:lnTo>
                      <a:lnTo>
                        <a:pt x="134" y="791"/>
                      </a:lnTo>
                      <a:lnTo>
                        <a:pt x="141" y="782"/>
                      </a:lnTo>
                      <a:lnTo>
                        <a:pt x="145" y="760"/>
                      </a:lnTo>
                      <a:lnTo>
                        <a:pt x="149" y="759"/>
                      </a:lnTo>
                      <a:lnTo>
                        <a:pt x="156" y="759"/>
                      </a:lnTo>
                      <a:lnTo>
                        <a:pt x="166" y="754"/>
                      </a:lnTo>
                      <a:lnTo>
                        <a:pt x="182" y="750"/>
                      </a:lnTo>
                      <a:lnTo>
                        <a:pt x="199" y="76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2" name="任意多边形: 形状 241"/>
                <p:cNvSpPr>
                  <a:spLocks noChangeAspect="1"/>
                </p:cNvSpPr>
                <p:nvPr/>
              </p:nvSpPr>
              <p:spPr bwMode="gray">
                <a:xfrm>
                  <a:off x="2428" y="1759"/>
                  <a:ext cx="28" cy="25"/>
                </a:xfrm>
                <a:custGeom>
                  <a:avLst/>
                  <a:gdLst/>
                  <a:ahLst/>
                  <a:cxnLst>
                    <a:cxn ang="0">
                      <a:pos x="28" y="36"/>
                    </a:cxn>
                    <a:cxn ang="0">
                      <a:pos x="27" y="48"/>
                    </a:cxn>
                    <a:cxn ang="0">
                      <a:pos x="21" y="58"/>
                    </a:cxn>
                    <a:cxn ang="0">
                      <a:pos x="11" y="59"/>
                    </a:cxn>
                    <a:cxn ang="0">
                      <a:pos x="11" y="72"/>
                    </a:cxn>
                    <a:cxn ang="0">
                      <a:pos x="0" y="80"/>
                    </a:cxn>
                    <a:cxn ang="0">
                      <a:pos x="16" y="91"/>
                    </a:cxn>
                    <a:cxn ang="0">
                      <a:pos x="23" y="110"/>
                    </a:cxn>
                    <a:cxn ang="0">
                      <a:pos x="34" y="115"/>
                    </a:cxn>
                    <a:cxn ang="0">
                      <a:pos x="47" y="104"/>
                    </a:cxn>
                    <a:cxn ang="0">
                      <a:pos x="53" y="93"/>
                    </a:cxn>
                    <a:cxn ang="0">
                      <a:pos x="82" y="85"/>
                    </a:cxn>
                    <a:cxn ang="0">
                      <a:pos x="97" y="99"/>
                    </a:cxn>
                    <a:cxn ang="0">
                      <a:pos x="98" y="106"/>
                    </a:cxn>
                    <a:cxn ang="0">
                      <a:pos x="98" y="121"/>
                    </a:cxn>
                    <a:cxn ang="0">
                      <a:pos x="101" y="126"/>
                    </a:cxn>
                    <a:cxn ang="0">
                      <a:pos x="103" y="126"/>
                    </a:cxn>
                    <a:cxn ang="0">
                      <a:pos x="117" y="117"/>
                    </a:cxn>
                    <a:cxn ang="0">
                      <a:pos x="119" y="107"/>
                    </a:cxn>
                    <a:cxn ang="0">
                      <a:pos x="132" y="105"/>
                    </a:cxn>
                    <a:cxn ang="0">
                      <a:pos x="138" y="97"/>
                    </a:cxn>
                    <a:cxn ang="0">
                      <a:pos x="132" y="85"/>
                    </a:cxn>
                    <a:cxn ang="0">
                      <a:pos x="130" y="78"/>
                    </a:cxn>
                    <a:cxn ang="0">
                      <a:pos x="138" y="90"/>
                    </a:cxn>
                    <a:cxn ang="0">
                      <a:pos x="140" y="79"/>
                    </a:cxn>
                    <a:cxn ang="0">
                      <a:pos x="135" y="68"/>
                    </a:cxn>
                    <a:cxn ang="0">
                      <a:pos x="130" y="66"/>
                    </a:cxn>
                    <a:cxn ang="0">
                      <a:pos x="116" y="68"/>
                    </a:cxn>
                    <a:cxn ang="0">
                      <a:pos x="122" y="57"/>
                    </a:cxn>
                    <a:cxn ang="0">
                      <a:pos x="120" y="39"/>
                    </a:cxn>
                    <a:cxn ang="0">
                      <a:pos x="112" y="27"/>
                    </a:cxn>
                    <a:cxn ang="0">
                      <a:pos x="106" y="16"/>
                    </a:cxn>
                    <a:cxn ang="0">
                      <a:pos x="89" y="10"/>
                    </a:cxn>
                    <a:cxn ang="0">
                      <a:pos x="64" y="18"/>
                    </a:cxn>
                    <a:cxn ang="0">
                      <a:pos x="58" y="24"/>
                    </a:cxn>
                    <a:cxn ang="0">
                      <a:pos x="50" y="27"/>
                    </a:cxn>
                    <a:cxn ang="0">
                      <a:pos x="48" y="24"/>
                    </a:cxn>
                    <a:cxn ang="0">
                      <a:pos x="59" y="10"/>
                    </a:cxn>
                    <a:cxn ang="0">
                      <a:pos x="57" y="7"/>
                    </a:cxn>
                    <a:cxn ang="0">
                      <a:pos x="48" y="2"/>
                    </a:cxn>
                    <a:cxn ang="0">
                      <a:pos x="39" y="0"/>
                    </a:cxn>
                    <a:cxn ang="0">
                      <a:pos x="38" y="5"/>
                    </a:cxn>
                    <a:cxn ang="0">
                      <a:pos x="36" y="8"/>
                    </a:cxn>
                    <a:cxn ang="0">
                      <a:pos x="33" y="14"/>
                    </a:cxn>
                    <a:cxn ang="0">
                      <a:pos x="34" y="20"/>
                    </a:cxn>
                    <a:cxn ang="0">
                      <a:pos x="34" y="27"/>
                    </a:cxn>
                    <a:cxn ang="0">
                      <a:pos x="33" y="34"/>
                    </a:cxn>
                    <a:cxn ang="0">
                      <a:pos x="28" y="36"/>
                    </a:cxn>
                  </a:cxnLst>
                  <a:rect l="0" t="0" r="r" b="b"/>
                  <a:pathLst>
                    <a:path w="140" h="126">
                      <a:moveTo>
                        <a:pt x="28" y="36"/>
                      </a:moveTo>
                      <a:lnTo>
                        <a:pt x="27" y="48"/>
                      </a:lnTo>
                      <a:lnTo>
                        <a:pt x="21" y="58"/>
                      </a:lnTo>
                      <a:lnTo>
                        <a:pt x="11" y="59"/>
                      </a:lnTo>
                      <a:lnTo>
                        <a:pt x="11" y="72"/>
                      </a:lnTo>
                      <a:lnTo>
                        <a:pt x="0" y="80"/>
                      </a:lnTo>
                      <a:lnTo>
                        <a:pt x="16" y="91"/>
                      </a:lnTo>
                      <a:lnTo>
                        <a:pt x="23" y="110"/>
                      </a:lnTo>
                      <a:lnTo>
                        <a:pt x="34" y="115"/>
                      </a:lnTo>
                      <a:lnTo>
                        <a:pt x="47" y="104"/>
                      </a:lnTo>
                      <a:lnTo>
                        <a:pt x="53" y="93"/>
                      </a:lnTo>
                      <a:lnTo>
                        <a:pt x="82" y="85"/>
                      </a:lnTo>
                      <a:lnTo>
                        <a:pt x="97" y="99"/>
                      </a:lnTo>
                      <a:lnTo>
                        <a:pt x="98" y="106"/>
                      </a:lnTo>
                      <a:lnTo>
                        <a:pt x="98" y="121"/>
                      </a:lnTo>
                      <a:lnTo>
                        <a:pt x="101" y="126"/>
                      </a:lnTo>
                      <a:lnTo>
                        <a:pt x="103" y="126"/>
                      </a:lnTo>
                      <a:lnTo>
                        <a:pt x="117" y="117"/>
                      </a:lnTo>
                      <a:lnTo>
                        <a:pt x="119" y="107"/>
                      </a:lnTo>
                      <a:lnTo>
                        <a:pt x="132" y="105"/>
                      </a:lnTo>
                      <a:lnTo>
                        <a:pt x="138" y="97"/>
                      </a:lnTo>
                      <a:lnTo>
                        <a:pt x="132" y="85"/>
                      </a:lnTo>
                      <a:lnTo>
                        <a:pt x="130" y="78"/>
                      </a:lnTo>
                      <a:lnTo>
                        <a:pt x="138" y="90"/>
                      </a:lnTo>
                      <a:lnTo>
                        <a:pt x="140" y="79"/>
                      </a:lnTo>
                      <a:lnTo>
                        <a:pt x="135" y="68"/>
                      </a:lnTo>
                      <a:lnTo>
                        <a:pt x="130" y="66"/>
                      </a:lnTo>
                      <a:lnTo>
                        <a:pt x="116" y="68"/>
                      </a:lnTo>
                      <a:lnTo>
                        <a:pt x="122" y="57"/>
                      </a:lnTo>
                      <a:lnTo>
                        <a:pt x="120" y="39"/>
                      </a:lnTo>
                      <a:lnTo>
                        <a:pt x="112" y="27"/>
                      </a:lnTo>
                      <a:lnTo>
                        <a:pt x="106" y="16"/>
                      </a:lnTo>
                      <a:lnTo>
                        <a:pt x="89" y="10"/>
                      </a:lnTo>
                      <a:lnTo>
                        <a:pt x="64" y="18"/>
                      </a:lnTo>
                      <a:lnTo>
                        <a:pt x="58" y="24"/>
                      </a:lnTo>
                      <a:lnTo>
                        <a:pt x="50" y="27"/>
                      </a:lnTo>
                      <a:lnTo>
                        <a:pt x="48" y="24"/>
                      </a:lnTo>
                      <a:lnTo>
                        <a:pt x="59" y="10"/>
                      </a:lnTo>
                      <a:lnTo>
                        <a:pt x="57" y="7"/>
                      </a:lnTo>
                      <a:lnTo>
                        <a:pt x="48" y="2"/>
                      </a:lnTo>
                      <a:lnTo>
                        <a:pt x="39" y="0"/>
                      </a:lnTo>
                      <a:lnTo>
                        <a:pt x="38" y="5"/>
                      </a:lnTo>
                      <a:lnTo>
                        <a:pt x="36" y="8"/>
                      </a:lnTo>
                      <a:lnTo>
                        <a:pt x="33" y="14"/>
                      </a:lnTo>
                      <a:lnTo>
                        <a:pt x="34" y="20"/>
                      </a:lnTo>
                      <a:lnTo>
                        <a:pt x="34" y="27"/>
                      </a:lnTo>
                      <a:lnTo>
                        <a:pt x="33" y="34"/>
                      </a:lnTo>
                      <a:lnTo>
                        <a:pt x="28" y="3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12" name="任意多边形: 形状 211"/>
              <p:cNvSpPr>
                <a:spLocks noChangeAspect="1"/>
              </p:cNvSpPr>
              <p:nvPr/>
            </p:nvSpPr>
            <p:spPr bwMode="gray">
              <a:xfrm>
                <a:off x="4580731" y="2540347"/>
                <a:ext cx="74613" cy="109538"/>
              </a:xfrm>
              <a:custGeom>
                <a:avLst/>
                <a:gdLst/>
                <a:ahLst/>
                <a:cxnLst>
                  <a:cxn ang="0">
                    <a:pos x="223" y="97"/>
                  </a:cxn>
                  <a:cxn ang="0">
                    <a:pos x="178" y="84"/>
                  </a:cxn>
                  <a:cxn ang="0">
                    <a:pos x="148" y="100"/>
                  </a:cxn>
                  <a:cxn ang="0">
                    <a:pos x="136" y="63"/>
                  </a:cxn>
                  <a:cxn ang="0">
                    <a:pos x="152" y="39"/>
                  </a:cxn>
                  <a:cxn ang="0">
                    <a:pos x="152" y="2"/>
                  </a:cxn>
                  <a:cxn ang="0">
                    <a:pos x="135" y="6"/>
                  </a:cxn>
                  <a:cxn ang="0">
                    <a:pos x="113" y="18"/>
                  </a:cxn>
                  <a:cxn ang="0">
                    <a:pos x="108" y="34"/>
                  </a:cxn>
                  <a:cxn ang="0">
                    <a:pos x="88" y="53"/>
                  </a:cxn>
                  <a:cxn ang="0">
                    <a:pos x="104" y="60"/>
                  </a:cxn>
                  <a:cxn ang="0">
                    <a:pos x="120" y="63"/>
                  </a:cxn>
                  <a:cxn ang="0">
                    <a:pos x="99" y="87"/>
                  </a:cxn>
                  <a:cxn ang="0">
                    <a:pos x="65" y="97"/>
                  </a:cxn>
                  <a:cxn ang="0">
                    <a:pos x="31" y="96"/>
                  </a:cxn>
                  <a:cxn ang="0">
                    <a:pos x="23" y="118"/>
                  </a:cxn>
                  <a:cxn ang="0">
                    <a:pos x="43" y="130"/>
                  </a:cxn>
                  <a:cxn ang="0">
                    <a:pos x="24" y="154"/>
                  </a:cxn>
                  <a:cxn ang="0">
                    <a:pos x="23" y="173"/>
                  </a:cxn>
                  <a:cxn ang="0">
                    <a:pos x="40" y="179"/>
                  </a:cxn>
                  <a:cxn ang="0">
                    <a:pos x="78" y="192"/>
                  </a:cxn>
                  <a:cxn ang="0">
                    <a:pos x="54" y="209"/>
                  </a:cxn>
                  <a:cxn ang="0">
                    <a:pos x="32" y="248"/>
                  </a:cxn>
                  <a:cxn ang="0">
                    <a:pos x="81" y="238"/>
                  </a:cxn>
                  <a:cxn ang="0">
                    <a:pos x="56" y="249"/>
                  </a:cxn>
                  <a:cxn ang="0">
                    <a:pos x="29" y="274"/>
                  </a:cxn>
                  <a:cxn ang="0">
                    <a:pos x="15" y="279"/>
                  </a:cxn>
                  <a:cxn ang="0">
                    <a:pos x="0" y="291"/>
                  </a:cxn>
                  <a:cxn ang="0">
                    <a:pos x="13" y="299"/>
                  </a:cxn>
                  <a:cxn ang="0">
                    <a:pos x="11" y="314"/>
                  </a:cxn>
                  <a:cxn ang="0">
                    <a:pos x="38" y="312"/>
                  </a:cxn>
                  <a:cxn ang="0">
                    <a:pos x="16" y="334"/>
                  </a:cxn>
                  <a:cxn ang="0">
                    <a:pos x="48" y="328"/>
                  </a:cxn>
                  <a:cxn ang="0">
                    <a:pos x="33" y="338"/>
                  </a:cxn>
                  <a:cxn ang="0">
                    <a:pos x="44" y="340"/>
                  </a:cxn>
                  <a:cxn ang="0">
                    <a:pos x="60" y="343"/>
                  </a:cxn>
                  <a:cxn ang="0">
                    <a:pos x="102" y="329"/>
                  </a:cxn>
                  <a:cxn ang="0">
                    <a:pos x="109" y="308"/>
                  </a:cxn>
                  <a:cxn ang="0">
                    <a:pos x="119" y="317"/>
                  </a:cxn>
                  <a:cxn ang="0">
                    <a:pos x="145" y="306"/>
                  </a:cxn>
                  <a:cxn ang="0">
                    <a:pos x="153" y="291"/>
                  </a:cxn>
                  <a:cxn ang="0">
                    <a:pos x="201" y="281"/>
                  </a:cxn>
                  <a:cxn ang="0">
                    <a:pos x="218" y="278"/>
                  </a:cxn>
                  <a:cxn ang="0">
                    <a:pos x="225" y="236"/>
                  </a:cxn>
                  <a:cxn ang="0">
                    <a:pos x="231" y="197"/>
                  </a:cxn>
                  <a:cxn ang="0">
                    <a:pos x="233" y="160"/>
                  </a:cxn>
                  <a:cxn ang="0">
                    <a:pos x="226" y="117"/>
                  </a:cxn>
                </a:cxnLst>
                <a:rect l="0" t="0" r="r" b="b"/>
                <a:pathLst>
                  <a:path w="233" h="345">
                    <a:moveTo>
                      <a:pt x="226" y="117"/>
                    </a:moveTo>
                    <a:lnTo>
                      <a:pt x="223" y="112"/>
                    </a:lnTo>
                    <a:lnTo>
                      <a:pt x="223" y="97"/>
                    </a:lnTo>
                    <a:lnTo>
                      <a:pt x="222" y="90"/>
                    </a:lnTo>
                    <a:lnTo>
                      <a:pt x="207" y="76"/>
                    </a:lnTo>
                    <a:lnTo>
                      <a:pt x="178" y="84"/>
                    </a:lnTo>
                    <a:lnTo>
                      <a:pt x="172" y="95"/>
                    </a:lnTo>
                    <a:lnTo>
                      <a:pt x="159" y="106"/>
                    </a:lnTo>
                    <a:lnTo>
                      <a:pt x="148" y="100"/>
                    </a:lnTo>
                    <a:lnTo>
                      <a:pt x="141" y="82"/>
                    </a:lnTo>
                    <a:lnTo>
                      <a:pt x="125" y="71"/>
                    </a:lnTo>
                    <a:lnTo>
                      <a:pt x="136" y="63"/>
                    </a:lnTo>
                    <a:lnTo>
                      <a:pt x="136" y="50"/>
                    </a:lnTo>
                    <a:lnTo>
                      <a:pt x="146" y="49"/>
                    </a:lnTo>
                    <a:lnTo>
                      <a:pt x="152" y="39"/>
                    </a:lnTo>
                    <a:lnTo>
                      <a:pt x="153" y="27"/>
                    </a:lnTo>
                    <a:lnTo>
                      <a:pt x="155" y="22"/>
                    </a:lnTo>
                    <a:lnTo>
                      <a:pt x="152" y="2"/>
                    </a:lnTo>
                    <a:lnTo>
                      <a:pt x="151" y="0"/>
                    </a:lnTo>
                    <a:lnTo>
                      <a:pt x="145" y="1"/>
                    </a:lnTo>
                    <a:lnTo>
                      <a:pt x="135" y="6"/>
                    </a:lnTo>
                    <a:lnTo>
                      <a:pt x="131" y="4"/>
                    </a:lnTo>
                    <a:lnTo>
                      <a:pt x="121" y="11"/>
                    </a:lnTo>
                    <a:lnTo>
                      <a:pt x="113" y="18"/>
                    </a:lnTo>
                    <a:lnTo>
                      <a:pt x="108" y="20"/>
                    </a:lnTo>
                    <a:lnTo>
                      <a:pt x="105" y="30"/>
                    </a:lnTo>
                    <a:lnTo>
                      <a:pt x="108" y="34"/>
                    </a:lnTo>
                    <a:lnTo>
                      <a:pt x="107" y="37"/>
                    </a:lnTo>
                    <a:lnTo>
                      <a:pt x="99" y="45"/>
                    </a:lnTo>
                    <a:lnTo>
                      <a:pt x="88" y="53"/>
                    </a:lnTo>
                    <a:lnTo>
                      <a:pt x="91" y="59"/>
                    </a:lnTo>
                    <a:lnTo>
                      <a:pt x="99" y="59"/>
                    </a:lnTo>
                    <a:lnTo>
                      <a:pt x="104" y="60"/>
                    </a:lnTo>
                    <a:lnTo>
                      <a:pt x="110" y="59"/>
                    </a:lnTo>
                    <a:lnTo>
                      <a:pt x="119" y="59"/>
                    </a:lnTo>
                    <a:lnTo>
                      <a:pt x="120" y="63"/>
                    </a:lnTo>
                    <a:lnTo>
                      <a:pt x="117" y="71"/>
                    </a:lnTo>
                    <a:lnTo>
                      <a:pt x="98" y="84"/>
                    </a:lnTo>
                    <a:lnTo>
                      <a:pt x="99" y="87"/>
                    </a:lnTo>
                    <a:lnTo>
                      <a:pt x="98" y="95"/>
                    </a:lnTo>
                    <a:lnTo>
                      <a:pt x="83" y="93"/>
                    </a:lnTo>
                    <a:lnTo>
                      <a:pt x="65" y="97"/>
                    </a:lnTo>
                    <a:lnTo>
                      <a:pt x="61" y="90"/>
                    </a:lnTo>
                    <a:lnTo>
                      <a:pt x="37" y="87"/>
                    </a:lnTo>
                    <a:lnTo>
                      <a:pt x="31" y="96"/>
                    </a:lnTo>
                    <a:lnTo>
                      <a:pt x="26" y="104"/>
                    </a:lnTo>
                    <a:lnTo>
                      <a:pt x="29" y="120"/>
                    </a:lnTo>
                    <a:lnTo>
                      <a:pt x="23" y="118"/>
                    </a:lnTo>
                    <a:lnTo>
                      <a:pt x="15" y="119"/>
                    </a:lnTo>
                    <a:lnTo>
                      <a:pt x="21" y="128"/>
                    </a:lnTo>
                    <a:lnTo>
                      <a:pt x="43" y="130"/>
                    </a:lnTo>
                    <a:lnTo>
                      <a:pt x="44" y="136"/>
                    </a:lnTo>
                    <a:lnTo>
                      <a:pt x="28" y="146"/>
                    </a:lnTo>
                    <a:lnTo>
                      <a:pt x="24" y="154"/>
                    </a:lnTo>
                    <a:lnTo>
                      <a:pt x="17" y="158"/>
                    </a:lnTo>
                    <a:lnTo>
                      <a:pt x="17" y="166"/>
                    </a:lnTo>
                    <a:lnTo>
                      <a:pt x="23" y="173"/>
                    </a:lnTo>
                    <a:lnTo>
                      <a:pt x="28" y="174"/>
                    </a:lnTo>
                    <a:lnTo>
                      <a:pt x="28" y="179"/>
                    </a:lnTo>
                    <a:lnTo>
                      <a:pt x="40" y="179"/>
                    </a:lnTo>
                    <a:lnTo>
                      <a:pt x="43" y="186"/>
                    </a:lnTo>
                    <a:lnTo>
                      <a:pt x="75" y="187"/>
                    </a:lnTo>
                    <a:lnTo>
                      <a:pt x="78" y="192"/>
                    </a:lnTo>
                    <a:lnTo>
                      <a:pt x="74" y="197"/>
                    </a:lnTo>
                    <a:lnTo>
                      <a:pt x="61" y="201"/>
                    </a:lnTo>
                    <a:lnTo>
                      <a:pt x="54" y="209"/>
                    </a:lnTo>
                    <a:lnTo>
                      <a:pt x="53" y="224"/>
                    </a:lnTo>
                    <a:lnTo>
                      <a:pt x="48" y="233"/>
                    </a:lnTo>
                    <a:lnTo>
                      <a:pt x="32" y="248"/>
                    </a:lnTo>
                    <a:lnTo>
                      <a:pt x="65" y="243"/>
                    </a:lnTo>
                    <a:lnTo>
                      <a:pt x="81" y="227"/>
                    </a:lnTo>
                    <a:lnTo>
                      <a:pt x="81" y="238"/>
                    </a:lnTo>
                    <a:lnTo>
                      <a:pt x="89" y="240"/>
                    </a:lnTo>
                    <a:lnTo>
                      <a:pt x="91" y="241"/>
                    </a:lnTo>
                    <a:lnTo>
                      <a:pt x="56" y="249"/>
                    </a:lnTo>
                    <a:lnTo>
                      <a:pt x="42" y="251"/>
                    </a:lnTo>
                    <a:lnTo>
                      <a:pt x="31" y="268"/>
                    </a:lnTo>
                    <a:lnTo>
                      <a:pt x="29" y="274"/>
                    </a:lnTo>
                    <a:lnTo>
                      <a:pt x="27" y="278"/>
                    </a:lnTo>
                    <a:lnTo>
                      <a:pt x="21" y="276"/>
                    </a:lnTo>
                    <a:lnTo>
                      <a:pt x="15" y="279"/>
                    </a:lnTo>
                    <a:lnTo>
                      <a:pt x="8" y="278"/>
                    </a:lnTo>
                    <a:lnTo>
                      <a:pt x="2" y="283"/>
                    </a:lnTo>
                    <a:lnTo>
                      <a:pt x="0" y="291"/>
                    </a:lnTo>
                    <a:lnTo>
                      <a:pt x="24" y="289"/>
                    </a:lnTo>
                    <a:lnTo>
                      <a:pt x="26" y="294"/>
                    </a:lnTo>
                    <a:lnTo>
                      <a:pt x="13" y="299"/>
                    </a:lnTo>
                    <a:lnTo>
                      <a:pt x="5" y="308"/>
                    </a:lnTo>
                    <a:lnTo>
                      <a:pt x="3" y="314"/>
                    </a:lnTo>
                    <a:lnTo>
                      <a:pt x="11" y="314"/>
                    </a:lnTo>
                    <a:lnTo>
                      <a:pt x="13" y="319"/>
                    </a:lnTo>
                    <a:lnTo>
                      <a:pt x="16" y="319"/>
                    </a:lnTo>
                    <a:lnTo>
                      <a:pt x="38" y="312"/>
                    </a:lnTo>
                    <a:lnTo>
                      <a:pt x="38" y="318"/>
                    </a:lnTo>
                    <a:lnTo>
                      <a:pt x="29" y="323"/>
                    </a:lnTo>
                    <a:lnTo>
                      <a:pt x="16" y="334"/>
                    </a:lnTo>
                    <a:lnTo>
                      <a:pt x="19" y="334"/>
                    </a:lnTo>
                    <a:lnTo>
                      <a:pt x="45" y="326"/>
                    </a:lnTo>
                    <a:lnTo>
                      <a:pt x="48" y="328"/>
                    </a:lnTo>
                    <a:lnTo>
                      <a:pt x="45" y="334"/>
                    </a:lnTo>
                    <a:lnTo>
                      <a:pt x="39" y="334"/>
                    </a:lnTo>
                    <a:lnTo>
                      <a:pt x="33" y="338"/>
                    </a:lnTo>
                    <a:lnTo>
                      <a:pt x="34" y="340"/>
                    </a:lnTo>
                    <a:lnTo>
                      <a:pt x="34" y="345"/>
                    </a:lnTo>
                    <a:lnTo>
                      <a:pt x="44" y="340"/>
                    </a:lnTo>
                    <a:lnTo>
                      <a:pt x="51" y="339"/>
                    </a:lnTo>
                    <a:lnTo>
                      <a:pt x="55" y="341"/>
                    </a:lnTo>
                    <a:lnTo>
                      <a:pt x="60" y="343"/>
                    </a:lnTo>
                    <a:lnTo>
                      <a:pt x="67" y="338"/>
                    </a:lnTo>
                    <a:lnTo>
                      <a:pt x="74" y="338"/>
                    </a:lnTo>
                    <a:lnTo>
                      <a:pt x="102" y="329"/>
                    </a:lnTo>
                    <a:lnTo>
                      <a:pt x="109" y="323"/>
                    </a:lnTo>
                    <a:lnTo>
                      <a:pt x="110" y="316"/>
                    </a:lnTo>
                    <a:lnTo>
                      <a:pt x="109" y="308"/>
                    </a:lnTo>
                    <a:lnTo>
                      <a:pt x="113" y="310"/>
                    </a:lnTo>
                    <a:lnTo>
                      <a:pt x="115" y="316"/>
                    </a:lnTo>
                    <a:lnTo>
                      <a:pt x="119" y="317"/>
                    </a:lnTo>
                    <a:lnTo>
                      <a:pt x="131" y="311"/>
                    </a:lnTo>
                    <a:lnTo>
                      <a:pt x="135" y="305"/>
                    </a:lnTo>
                    <a:lnTo>
                      <a:pt x="145" y="306"/>
                    </a:lnTo>
                    <a:lnTo>
                      <a:pt x="148" y="301"/>
                    </a:lnTo>
                    <a:lnTo>
                      <a:pt x="151" y="295"/>
                    </a:lnTo>
                    <a:lnTo>
                      <a:pt x="153" y="291"/>
                    </a:lnTo>
                    <a:lnTo>
                      <a:pt x="177" y="286"/>
                    </a:lnTo>
                    <a:lnTo>
                      <a:pt x="189" y="281"/>
                    </a:lnTo>
                    <a:lnTo>
                      <a:pt x="201" y="281"/>
                    </a:lnTo>
                    <a:lnTo>
                      <a:pt x="209" y="285"/>
                    </a:lnTo>
                    <a:lnTo>
                      <a:pt x="216" y="285"/>
                    </a:lnTo>
                    <a:lnTo>
                      <a:pt x="218" y="278"/>
                    </a:lnTo>
                    <a:lnTo>
                      <a:pt x="215" y="269"/>
                    </a:lnTo>
                    <a:lnTo>
                      <a:pt x="222" y="251"/>
                    </a:lnTo>
                    <a:lnTo>
                      <a:pt x="225" y="236"/>
                    </a:lnTo>
                    <a:lnTo>
                      <a:pt x="231" y="225"/>
                    </a:lnTo>
                    <a:lnTo>
                      <a:pt x="233" y="216"/>
                    </a:lnTo>
                    <a:lnTo>
                      <a:pt x="231" y="197"/>
                    </a:lnTo>
                    <a:lnTo>
                      <a:pt x="227" y="178"/>
                    </a:lnTo>
                    <a:lnTo>
                      <a:pt x="231" y="176"/>
                    </a:lnTo>
                    <a:lnTo>
                      <a:pt x="233" y="160"/>
                    </a:lnTo>
                    <a:lnTo>
                      <a:pt x="220" y="128"/>
                    </a:lnTo>
                    <a:lnTo>
                      <a:pt x="220" y="119"/>
                    </a:lnTo>
                    <a:lnTo>
                      <a:pt x="226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3" name="任意多边形: 形状 212"/>
              <p:cNvSpPr>
                <a:spLocks noChangeAspect="1"/>
              </p:cNvSpPr>
              <p:nvPr/>
            </p:nvSpPr>
            <p:spPr bwMode="gray">
              <a:xfrm>
                <a:off x="5144294" y="2622897"/>
                <a:ext cx="315913" cy="209550"/>
              </a:xfrm>
              <a:custGeom>
                <a:avLst/>
                <a:gdLst/>
                <a:ahLst/>
                <a:cxnLst>
                  <a:cxn ang="0">
                    <a:pos x="148" y="384"/>
                  </a:cxn>
                  <a:cxn ang="0">
                    <a:pos x="40" y="377"/>
                  </a:cxn>
                  <a:cxn ang="0">
                    <a:pos x="19" y="282"/>
                  </a:cxn>
                  <a:cxn ang="0">
                    <a:pos x="85" y="184"/>
                  </a:cxn>
                  <a:cxn ang="0">
                    <a:pos x="84" y="95"/>
                  </a:cxn>
                  <a:cxn ang="0">
                    <a:pos x="121" y="51"/>
                  </a:cxn>
                  <a:cxn ang="0">
                    <a:pos x="219" y="44"/>
                  </a:cxn>
                  <a:cxn ang="0">
                    <a:pos x="275" y="67"/>
                  </a:cxn>
                  <a:cxn ang="0">
                    <a:pos x="328" y="77"/>
                  </a:cxn>
                  <a:cxn ang="0">
                    <a:pos x="386" y="70"/>
                  </a:cxn>
                  <a:cxn ang="0">
                    <a:pos x="449" y="86"/>
                  </a:cxn>
                  <a:cxn ang="0">
                    <a:pos x="473" y="52"/>
                  </a:cxn>
                  <a:cxn ang="0">
                    <a:pos x="537" y="18"/>
                  </a:cxn>
                  <a:cxn ang="0">
                    <a:pos x="589" y="6"/>
                  </a:cxn>
                  <a:cxn ang="0">
                    <a:pos x="662" y="25"/>
                  </a:cxn>
                  <a:cxn ang="0">
                    <a:pos x="667" y="72"/>
                  </a:cxn>
                  <a:cxn ang="0">
                    <a:pos x="720" y="105"/>
                  </a:cxn>
                  <a:cxn ang="0">
                    <a:pos x="759" y="165"/>
                  </a:cxn>
                  <a:cxn ang="0">
                    <a:pos x="842" y="163"/>
                  </a:cxn>
                  <a:cxn ang="0">
                    <a:pos x="896" y="199"/>
                  </a:cxn>
                  <a:cxn ang="0">
                    <a:pos x="958" y="223"/>
                  </a:cxn>
                  <a:cxn ang="0">
                    <a:pos x="987" y="282"/>
                  </a:cxn>
                  <a:cxn ang="0">
                    <a:pos x="968" y="320"/>
                  </a:cxn>
                  <a:cxn ang="0">
                    <a:pos x="963" y="389"/>
                  </a:cxn>
                  <a:cxn ang="0">
                    <a:pos x="888" y="419"/>
                  </a:cxn>
                  <a:cxn ang="0">
                    <a:pos x="817" y="465"/>
                  </a:cxn>
                  <a:cxn ang="0">
                    <a:pos x="757" y="485"/>
                  </a:cxn>
                  <a:cxn ang="0">
                    <a:pos x="725" y="517"/>
                  </a:cxn>
                  <a:cxn ang="0">
                    <a:pos x="709" y="545"/>
                  </a:cxn>
                  <a:cxn ang="0">
                    <a:pos x="687" y="534"/>
                  </a:cxn>
                  <a:cxn ang="0">
                    <a:pos x="666" y="507"/>
                  </a:cxn>
                  <a:cxn ang="0">
                    <a:pos x="660" y="527"/>
                  </a:cxn>
                  <a:cxn ang="0">
                    <a:pos x="684" y="539"/>
                  </a:cxn>
                  <a:cxn ang="0">
                    <a:pos x="708" y="559"/>
                  </a:cxn>
                  <a:cxn ang="0">
                    <a:pos x="750" y="590"/>
                  </a:cxn>
                  <a:cxn ang="0">
                    <a:pos x="799" y="584"/>
                  </a:cxn>
                  <a:cxn ang="0">
                    <a:pos x="723" y="619"/>
                  </a:cxn>
                  <a:cxn ang="0">
                    <a:pos x="680" y="646"/>
                  </a:cxn>
                  <a:cxn ang="0">
                    <a:pos x="632" y="638"/>
                  </a:cxn>
                  <a:cxn ang="0">
                    <a:pos x="607" y="590"/>
                  </a:cxn>
                  <a:cxn ang="0">
                    <a:pos x="613" y="550"/>
                  </a:cxn>
                  <a:cxn ang="0">
                    <a:pos x="618" y="524"/>
                  </a:cxn>
                  <a:cxn ang="0">
                    <a:pos x="557" y="518"/>
                  </a:cxn>
                  <a:cxn ang="0">
                    <a:pos x="528" y="496"/>
                  </a:cxn>
                  <a:cxn ang="0">
                    <a:pos x="543" y="471"/>
                  </a:cxn>
                  <a:cxn ang="0">
                    <a:pos x="492" y="489"/>
                  </a:cxn>
                  <a:cxn ang="0">
                    <a:pos x="450" y="509"/>
                  </a:cxn>
                  <a:cxn ang="0">
                    <a:pos x="434" y="547"/>
                  </a:cxn>
                  <a:cxn ang="0">
                    <a:pos x="418" y="566"/>
                  </a:cxn>
                  <a:cxn ang="0">
                    <a:pos x="368" y="592"/>
                  </a:cxn>
                  <a:cxn ang="0">
                    <a:pos x="352" y="560"/>
                  </a:cxn>
                  <a:cxn ang="0">
                    <a:pos x="382" y="498"/>
                  </a:cxn>
                  <a:cxn ang="0">
                    <a:pos x="431" y="484"/>
                  </a:cxn>
                  <a:cxn ang="0">
                    <a:pos x="406" y="423"/>
                  </a:cxn>
                  <a:cxn ang="0">
                    <a:pos x="387" y="369"/>
                  </a:cxn>
                  <a:cxn ang="0">
                    <a:pos x="310" y="339"/>
                  </a:cxn>
                </a:cxnLst>
                <a:rect l="0" t="0" r="r" b="b"/>
                <a:pathLst>
                  <a:path w="995" h="658">
                    <a:moveTo>
                      <a:pt x="248" y="353"/>
                    </a:moveTo>
                    <a:lnTo>
                      <a:pt x="242" y="352"/>
                    </a:lnTo>
                    <a:lnTo>
                      <a:pt x="208" y="373"/>
                    </a:lnTo>
                    <a:lnTo>
                      <a:pt x="189" y="374"/>
                    </a:lnTo>
                    <a:lnTo>
                      <a:pt x="173" y="378"/>
                    </a:lnTo>
                    <a:lnTo>
                      <a:pt x="157" y="389"/>
                    </a:lnTo>
                    <a:lnTo>
                      <a:pt x="148" y="384"/>
                    </a:lnTo>
                    <a:lnTo>
                      <a:pt x="137" y="374"/>
                    </a:lnTo>
                    <a:lnTo>
                      <a:pt x="121" y="376"/>
                    </a:lnTo>
                    <a:lnTo>
                      <a:pt x="106" y="379"/>
                    </a:lnTo>
                    <a:lnTo>
                      <a:pt x="83" y="377"/>
                    </a:lnTo>
                    <a:lnTo>
                      <a:pt x="64" y="374"/>
                    </a:lnTo>
                    <a:lnTo>
                      <a:pt x="47" y="374"/>
                    </a:lnTo>
                    <a:lnTo>
                      <a:pt x="40" y="377"/>
                    </a:lnTo>
                    <a:lnTo>
                      <a:pt x="36" y="367"/>
                    </a:lnTo>
                    <a:lnTo>
                      <a:pt x="27" y="358"/>
                    </a:lnTo>
                    <a:lnTo>
                      <a:pt x="15" y="348"/>
                    </a:lnTo>
                    <a:lnTo>
                      <a:pt x="0" y="341"/>
                    </a:lnTo>
                    <a:lnTo>
                      <a:pt x="6" y="318"/>
                    </a:lnTo>
                    <a:lnTo>
                      <a:pt x="17" y="288"/>
                    </a:lnTo>
                    <a:lnTo>
                      <a:pt x="19" y="282"/>
                    </a:lnTo>
                    <a:lnTo>
                      <a:pt x="24" y="283"/>
                    </a:lnTo>
                    <a:lnTo>
                      <a:pt x="33" y="281"/>
                    </a:lnTo>
                    <a:lnTo>
                      <a:pt x="31" y="269"/>
                    </a:lnTo>
                    <a:lnTo>
                      <a:pt x="33" y="254"/>
                    </a:lnTo>
                    <a:lnTo>
                      <a:pt x="51" y="216"/>
                    </a:lnTo>
                    <a:lnTo>
                      <a:pt x="65" y="197"/>
                    </a:lnTo>
                    <a:lnTo>
                      <a:pt x="85" y="184"/>
                    </a:lnTo>
                    <a:lnTo>
                      <a:pt x="103" y="169"/>
                    </a:lnTo>
                    <a:lnTo>
                      <a:pt x="108" y="156"/>
                    </a:lnTo>
                    <a:lnTo>
                      <a:pt x="102" y="140"/>
                    </a:lnTo>
                    <a:lnTo>
                      <a:pt x="103" y="129"/>
                    </a:lnTo>
                    <a:lnTo>
                      <a:pt x="92" y="118"/>
                    </a:lnTo>
                    <a:lnTo>
                      <a:pt x="91" y="114"/>
                    </a:lnTo>
                    <a:lnTo>
                      <a:pt x="84" y="95"/>
                    </a:lnTo>
                    <a:lnTo>
                      <a:pt x="83" y="83"/>
                    </a:lnTo>
                    <a:lnTo>
                      <a:pt x="76" y="71"/>
                    </a:lnTo>
                    <a:lnTo>
                      <a:pt x="83" y="65"/>
                    </a:lnTo>
                    <a:lnTo>
                      <a:pt x="91" y="64"/>
                    </a:lnTo>
                    <a:lnTo>
                      <a:pt x="100" y="65"/>
                    </a:lnTo>
                    <a:lnTo>
                      <a:pt x="114" y="57"/>
                    </a:lnTo>
                    <a:lnTo>
                      <a:pt x="121" y="51"/>
                    </a:lnTo>
                    <a:lnTo>
                      <a:pt x="123" y="44"/>
                    </a:lnTo>
                    <a:lnTo>
                      <a:pt x="130" y="40"/>
                    </a:lnTo>
                    <a:lnTo>
                      <a:pt x="172" y="34"/>
                    </a:lnTo>
                    <a:lnTo>
                      <a:pt x="180" y="37"/>
                    </a:lnTo>
                    <a:lnTo>
                      <a:pt x="197" y="38"/>
                    </a:lnTo>
                    <a:lnTo>
                      <a:pt x="205" y="35"/>
                    </a:lnTo>
                    <a:lnTo>
                      <a:pt x="219" y="44"/>
                    </a:lnTo>
                    <a:lnTo>
                      <a:pt x="235" y="49"/>
                    </a:lnTo>
                    <a:lnTo>
                      <a:pt x="243" y="50"/>
                    </a:lnTo>
                    <a:lnTo>
                      <a:pt x="252" y="49"/>
                    </a:lnTo>
                    <a:lnTo>
                      <a:pt x="258" y="52"/>
                    </a:lnTo>
                    <a:lnTo>
                      <a:pt x="267" y="55"/>
                    </a:lnTo>
                    <a:lnTo>
                      <a:pt x="274" y="59"/>
                    </a:lnTo>
                    <a:lnTo>
                      <a:pt x="275" y="67"/>
                    </a:lnTo>
                    <a:lnTo>
                      <a:pt x="282" y="72"/>
                    </a:lnTo>
                    <a:lnTo>
                      <a:pt x="297" y="71"/>
                    </a:lnTo>
                    <a:lnTo>
                      <a:pt x="299" y="79"/>
                    </a:lnTo>
                    <a:lnTo>
                      <a:pt x="306" y="86"/>
                    </a:lnTo>
                    <a:lnTo>
                      <a:pt x="312" y="79"/>
                    </a:lnTo>
                    <a:lnTo>
                      <a:pt x="320" y="77"/>
                    </a:lnTo>
                    <a:lnTo>
                      <a:pt x="328" y="77"/>
                    </a:lnTo>
                    <a:lnTo>
                      <a:pt x="334" y="71"/>
                    </a:lnTo>
                    <a:lnTo>
                      <a:pt x="340" y="76"/>
                    </a:lnTo>
                    <a:lnTo>
                      <a:pt x="349" y="78"/>
                    </a:lnTo>
                    <a:lnTo>
                      <a:pt x="356" y="76"/>
                    </a:lnTo>
                    <a:lnTo>
                      <a:pt x="361" y="83"/>
                    </a:lnTo>
                    <a:lnTo>
                      <a:pt x="369" y="88"/>
                    </a:lnTo>
                    <a:lnTo>
                      <a:pt x="386" y="70"/>
                    </a:lnTo>
                    <a:lnTo>
                      <a:pt x="398" y="79"/>
                    </a:lnTo>
                    <a:lnTo>
                      <a:pt x="402" y="87"/>
                    </a:lnTo>
                    <a:lnTo>
                      <a:pt x="408" y="93"/>
                    </a:lnTo>
                    <a:lnTo>
                      <a:pt x="415" y="88"/>
                    </a:lnTo>
                    <a:lnTo>
                      <a:pt x="424" y="88"/>
                    </a:lnTo>
                    <a:lnTo>
                      <a:pt x="440" y="86"/>
                    </a:lnTo>
                    <a:lnTo>
                      <a:pt x="449" y="86"/>
                    </a:lnTo>
                    <a:lnTo>
                      <a:pt x="456" y="89"/>
                    </a:lnTo>
                    <a:lnTo>
                      <a:pt x="461" y="95"/>
                    </a:lnTo>
                    <a:lnTo>
                      <a:pt x="469" y="93"/>
                    </a:lnTo>
                    <a:lnTo>
                      <a:pt x="473" y="86"/>
                    </a:lnTo>
                    <a:lnTo>
                      <a:pt x="471" y="70"/>
                    </a:lnTo>
                    <a:lnTo>
                      <a:pt x="473" y="61"/>
                    </a:lnTo>
                    <a:lnTo>
                      <a:pt x="473" y="52"/>
                    </a:lnTo>
                    <a:lnTo>
                      <a:pt x="476" y="44"/>
                    </a:lnTo>
                    <a:lnTo>
                      <a:pt x="494" y="27"/>
                    </a:lnTo>
                    <a:lnTo>
                      <a:pt x="501" y="23"/>
                    </a:lnTo>
                    <a:lnTo>
                      <a:pt x="510" y="23"/>
                    </a:lnTo>
                    <a:lnTo>
                      <a:pt x="517" y="18"/>
                    </a:lnTo>
                    <a:lnTo>
                      <a:pt x="537" y="18"/>
                    </a:lnTo>
                    <a:lnTo>
                      <a:pt x="537" y="18"/>
                    </a:lnTo>
                    <a:lnTo>
                      <a:pt x="543" y="23"/>
                    </a:lnTo>
                    <a:lnTo>
                      <a:pt x="551" y="25"/>
                    </a:lnTo>
                    <a:lnTo>
                      <a:pt x="558" y="22"/>
                    </a:lnTo>
                    <a:lnTo>
                      <a:pt x="563" y="16"/>
                    </a:lnTo>
                    <a:lnTo>
                      <a:pt x="565" y="7"/>
                    </a:lnTo>
                    <a:lnTo>
                      <a:pt x="573" y="2"/>
                    </a:lnTo>
                    <a:lnTo>
                      <a:pt x="589" y="6"/>
                    </a:lnTo>
                    <a:lnTo>
                      <a:pt x="597" y="6"/>
                    </a:lnTo>
                    <a:lnTo>
                      <a:pt x="613" y="1"/>
                    </a:lnTo>
                    <a:lnTo>
                      <a:pt x="629" y="3"/>
                    </a:lnTo>
                    <a:lnTo>
                      <a:pt x="645" y="0"/>
                    </a:lnTo>
                    <a:lnTo>
                      <a:pt x="657" y="9"/>
                    </a:lnTo>
                    <a:lnTo>
                      <a:pt x="662" y="17"/>
                    </a:lnTo>
                    <a:lnTo>
                      <a:pt x="662" y="25"/>
                    </a:lnTo>
                    <a:lnTo>
                      <a:pt x="675" y="37"/>
                    </a:lnTo>
                    <a:lnTo>
                      <a:pt x="680" y="43"/>
                    </a:lnTo>
                    <a:lnTo>
                      <a:pt x="680" y="52"/>
                    </a:lnTo>
                    <a:lnTo>
                      <a:pt x="671" y="56"/>
                    </a:lnTo>
                    <a:lnTo>
                      <a:pt x="664" y="57"/>
                    </a:lnTo>
                    <a:lnTo>
                      <a:pt x="667" y="65"/>
                    </a:lnTo>
                    <a:lnTo>
                      <a:pt x="667" y="72"/>
                    </a:lnTo>
                    <a:lnTo>
                      <a:pt x="671" y="88"/>
                    </a:lnTo>
                    <a:lnTo>
                      <a:pt x="678" y="93"/>
                    </a:lnTo>
                    <a:lnTo>
                      <a:pt x="686" y="97"/>
                    </a:lnTo>
                    <a:lnTo>
                      <a:pt x="702" y="100"/>
                    </a:lnTo>
                    <a:lnTo>
                      <a:pt x="709" y="97"/>
                    </a:lnTo>
                    <a:lnTo>
                      <a:pt x="718" y="97"/>
                    </a:lnTo>
                    <a:lnTo>
                      <a:pt x="720" y="105"/>
                    </a:lnTo>
                    <a:lnTo>
                      <a:pt x="731" y="116"/>
                    </a:lnTo>
                    <a:lnTo>
                      <a:pt x="738" y="145"/>
                    </a:lnTo>
                    <a:lnTo>
                      <a:pt x="736" y="152"/>
                    </a:lnTo>
                    <a:lnTo>
                      <a:pt x="738" y="159"/>
                    </a:lnTo>
                    <a:lnTo>
                      <a:pt x="745" y="165"/>
                    </a:lnTo>
                    <a:lnTo>
                      <a:pt x="752" y="169"/>
                    </a:lnTo>
                    <a:lnTo>
                      <a:pt x="759" y="165"/>
                    </a:lnTo>
                    <a:lnTo>
                      <a:pt x="767" y="164"/>
                    </a:lnTo>
                    <a:lnTo>
                      <a:pt x="775" y="165"/>
                    </a:lnTo>
                    <a:lnTo>
                      <a:pt x="786" y="177"/>
                    </a:lnTo>
                    <a:lnTo>
                      <a:pt x="795" y="174"/>
                    </a:lnTo>
                    <a:lnTo>
                      <a:pt x="801" y="178"/>
                    </a:lnTo>
                    <a:lnTo>
                      <a:pt x="827" y="170"/>
                    </a:lnTo>
                    <a:lnTo>
                      <a:pt x="842" y="163"/>
                    </a:lnTo>
                    <a:lnTo>
                      <a:pt x="849" y="165"/>
                    </a:lnTo>
                    <a:lnTo>
                      <a:pt x="854" y="173"/>
                    </a:lnTo>
                    <a:lnTo>
                      <a:pt x="865" y="195"/>
                    </a:lnTo>
                    <a:lnTo>
                      <a:pt x="876" y="206"/>
                    </a:lnTo>
                    <a:lnTo>
                      <a:pt x="883" y="206"/>
                    </a:lnTo>
                    <a:lnTo>
                      <a:pt x="887" y="199"/>
                    </a:lnTo>
                    <a:lnTo>
                      <a:pt x="896" y="199"/>
                    </a:lnTo>
                    <a:lnTo>
                      <a:pt x="901" y="205"/>
                    </a:lnTo>
                    <a:lnTo>
                      <a:pt x="908" y="206"/>
                    </a:lnTo>
                    <a:lnTo>
                      <a:pt x="915" y="210"/>
                    </a:lnTo>
                    <a:lnTo>
                      <a:pt x="922" y="216"/>
                    </a:lnTo>
                    <a:lnTo>
                      <a:pt x="938" y="215"/>
                    </a:lnTo>
                    <a:lnTo>
                      <a:pt x="951" y="224"/>
                    </a:lnTo>
                    <a:lnTo>
                      <a:pt x="958" y="223"/>
                    </a:lnTo>
                    <a:lnTo>
                      <a:pt x="971" y="234"/>
                    </a:lnTo>
                    <a:lnTo>
                      <a:pt x="979" y="235"/>
                    </a:lnTo>
                    <a:lnTo>
                      <a:pt x="988" y="235"/>
                    </a:lnTo>
                    <a:lnTo>
                      <a:pt x="994" y="240"/>
                    </a:lnTo>
                    <a:lnTo>
                      <a:pt x="987" y="244"/>
                    </a:lnTo>
                    <a:lnTo>
                      <a:pt x="995" y="267"/>
                    </a:lnTo>
                    <a:lnTo>
                      <a:pt x="987" y="282"/>
                    </a:lnTo>
                    <a:lnTo>
                      <a:pt x="971" y="286"/>
                    </a:lnTo>
                    <a:lnTo>
                      <a:pt x="976" y="292"/>
                    </a:lnTo>
                    <a:lnTo>
                      <a:pt x="984" y="294"/>
                    </a:lnTo>
                    <a:lnTo>
                      <a:pt x="988" y="301"/>
                    </a:lnTo>
                    <a:lnTo>
                      <a:pt x="972" y="306"/>
                    </a:lnTo>
                    <a:lnTo>
                      <a:pt x="969" y="313"/>
                    </a:lnTo>
                    <a:lnTo>
                      <a:pt x="968" y="320"/>
                    </a:lnTo>
                    <a:lnTo>
                      <a:pt x="973" y="326"/>
                    </a:lnTo>
                    <a:lnTo>
                      <a:pt x="976" y="335"/>
                    </a:lnTo>
                    <a:lnTo>
                      <a:pt x="974" y="342"/>
                    </a:lnTo>
                    <a:lnTo>
                      <a:pt x="980" y="346"/>
                    </a:lnTo>
                    <a:lnTo>
                      <a:pt x="978" y="362"/>
                    </a:lnTo>
                    <a:lnTo>
                      <a:pt x="971" y="385"/>
                    </a:lnTo>
                    <a:lnTo>
                      <a:pt x="963" y="389"/>
                    </a:lnTo>
                    <a:lnTo>
                      <a:pt x="947" y="385"/>
                    </a:lnTo>
                    <a:lnTo>
                      <a:pt x="940" y="387"/>
                    </a:lnTo>
                    <a:lnTo>
                      <a:pt x="925" y="379"/>
                    </a:lnTo>
                    <a:lnTo>
                      <a:pt x="919" y="384"/>
                    </a:lnTo>
                    <a:lnTo>
                      <a:pt x="910" y="398"/>
                    </a:lnTo>
                    <a:lnTo>
                      <a:pt x="896" y="404"/>
                    </a:lnTo>
                    <a:lnTo>
                      <a:pt x="888" y="419"/>
                    </a:lnTo>
                    <a:lnTo>
                      <a:pt x="890" y="427"/>
                    </a:lnTo>
                    <a:lnTo>
                      <a:pt x="890" y="442"/>
                    </a:lnTo>
                    <a:lnTo>
                      <a:pt x="866" y="446"/>
                    </a:lnTo>
                    <a:lnTo>
                      <a:pt x="853" y="448"/>
                    </a:lnTo>
                    <a:lnTo>
                      <a:pt x="843" y="459"/>
                    </a:lnTo>
                    <a:lnTo>
                      <a:pt x="836" y="458"/>
                    </a:lnTo>
                    <a:lnTo>
                      <a:pt x="817" y="465"/>
                    </a:lnTo>
                    <a:lnTo>
                      <a:pt x="813" y="477"/>
                    </a:lnTo>
                    <a:lnTo>
                      <a:pt x="801" y="470"/>
                    </a:lnTo>
                    <a:lnTo>
                      <a:pt x="779" y="481"/>
                    </a:lnTo>
                    <a:lnTo>
                      <a:pt x="777" y="486"/>
                    </a:lnTo>
                    <a:lnTo>
                      <a:pt x="775" y="481"/>
                    </a:lnTo>
                    <a:lnTo>
                      <a:pt x="764" y="485"/>
                    </a:lnTo>
                    <a:lnTo>
                      <a:pt x="757" y="485"/>
                    </a:lnTo>
                    <a:lnTo>
                      <a:pt x="741" y="500"/>
                    </a:lnTo>
                    <a:lnTo>
                      <a:pt x="737" y="501"/>
                    </a:lnTo>
                    <a:lnTo>
                      <a:pt x="731" y="511"/>
                    </a:lnTo>
                    <a:lnTo>
                      <a:pt x="724" y="522"/>
                    </a:lnTo>
                    <a:lnTo>
                      <a:pt x="716" y="525"/>
                    </a:lnTo>
                    <a:lnTo>
                      <a:pt x="719" y="520"/>
                    </a:lnTo>
                    <a:lnTo>
                      <a:pt x="725" y="517"/>
                    </a:lnTo>
                    <a:lnTo>
                      <a:pt x="730" y="512"/>
                    </a:lnTo>
                    <a:lnTo>
                      <a:pt x="725" y="497"/>
                    </a:lnTo>
                    <a:lnTo>
                      <a:pt x="721" y="497"/>
                    </a:lnTo>
                    <a:lnTo>
                      <a:pt x="716" y="512"/>
                    </a:lnTo>
                    <a:lnTo>
                      <a:pt x="707" y="522"/>
                    </a:lnTo>
                    <a:lnTo>
                      <a:pt x="709" y="536"/>
                    </a:lnTo>
                    <a:lnTo>
                      <a:pt x="709" y="545"/>
                    </a:lnTo>
                    <a:lnTo>
                      <a:pt x="704" y="545"/>
                    </a:lnTo>
                    <a:lnTo>
                      <a:pt x="704" y="541"/>
                    </a:lnTo>
                    <a:lnTo>
                      <a:pt x="698" y="530"/>
                    </a:lnTo>
                    <a:lnTo>
                      <a:pt x="699" y="527"/>
                    </a:lnTo>
                    <a:lnTo>
                      <a:pt x="697" y="523"/>
                    </a:lnTo>
                    <a:lnTo>
                      <a:pt x="691" y="528"/>
                    </a:lnTo>
                    <a:lnTo>
                      <a:pt x="687" y="534"/>
                    </a:lnTo>
                    <a:lnTo>
                      <a:pt x="684" y="533"/>
                    </a:lnTo>
                    <a:lnTo>
                      <a:pt x="687" y="525"/>
                    </a:lnTo>
                    <a:lnTo>
                      <a:pt x="684" y="523"/>
                    </a:lnTo>
                    <a:lnTo>
                      <a:pt x="671" y="523"/>
                    </a:lnTo>
                    <a:lnTo>
                      <a:pt x="670" y="520"/>
                    </a:lnTo>
                    <a:lnTo>
                      <a:pt x="670" y="512"/>
                    </a:lnTo>
                    <a:lnTo>
                      <a:pt x="666" y="507"/>
                    </a:lnTo>
                    <a:lnTo>
                      <a:pt x="664" y="520"/>
                    </a:lnTo>
                    <a:lnTo>
                      <a:pt x="661" y="522"/>
                    </a:lnTo>
                    <a:lnTo>
                      <a:pt x="644" y="517"/>
                    </a:lnTo>
                    <a:lnTo>
                      <a:pt x="649" y="520"/>
                    </a:lnTo>
                    <a:lnTo>
                      <a:pt x="653" y="525"/>
                    </a:lnTo>
                    <a:lnTo>
                      <a:pt x="657" y="525"/>
                    </a:lnTo>
                    <a:lnTo>
                      <a:pt x="660" y="527"/>
                    </a:lnTo>
                    <a:lnTo>
                      <a:pt x="662" y="533"/>
                    </a:lnTo>
                    <a:lnTo>
                      <a:pt x="664" y="538"/>
                    </a:lnTo>
                    <a:lnTo>
                      <a:pt x="667" y="543"/>
                    </a:lnTo>
                    <a:lnTo>
                      <a:pt x="670" y="540"/>
                    </a:lnTo>
                    <a:lnTo>
                      <a:pt x="670" y="533"/>
                    </a:lnTo>
                    <a:lnTo>
                      <a:pt x="680" y="535"/>
                    </a:lnTo>
                    <a:lnTo>
                      <a:pt x="684" y="539"/>
                    </a:lnTo>
                    <a:lnTo>
                      <a:pt x="689" y="539"/>
                    </a:lnTo>
                    <a:lnTo>
                      <a:pt x="686" y="551"/>
                    </a:lnTo>
                    <a:lnTo>
                      <a:pt x="688" y="552"/>
                    </a:lnTo>
                    <a:lnTo>
                      <a:pt x="694" y="550"/>
                    </a:lnTo>
                    <a:lnTo>
                      <a:pt x="697" y="551"/>
                    </a:lnTo>
                    <a:lnTo>
                      <a:pt x="694" y="560"/>
                    </a:lnTo>
                    <a:lnTo>
                      <a:pt x="708" y="559"/>
                    </a:lnTo>
                    <a:lnTo>
                      <a:pt x="714" y="567"/>
                    </a:lnTo>
                    <a:lnTo>
                      <a:pt x="714" y="578"/>
                    </a:lnTo>
                    <a:lnTo>
                      <a:pt x="716" y="588"/>
                    </a:lnTo>
                    <a:lnTo>
                      <a:pt x="720" y="583"/>
                    </a:lnTo>
                    <a:lnTo>
                      <a:pt x="737" y="588"/>
                    </a:lnTo>
                    <a:lnTo>
                      <a:pt x="738" y="582"/>
                    </a:lnTo>
                    <a:lnTo>
                      <a:pt x="750" y="590"/>
                    </a:lnTo>
                    <a:lnTo>
                      <a:pt x="762" y="577"/>
                    </a:lnTo>
                    <a:lnTo>
                      <a:pt x="766" y="577"/>
                    </a:lnTo>
                    <a:lnTo>
                      <a:pt x="768" y="582"/>
                    </a:lnTo>
                    <a:lnTo>
                      <a:pt x="775" y="578"/>
                    </a:lnTo>
                    <a:lnTo>
                      <a:pt x="789" y="575"/>
                    </a:lnTo>
                    <a:lnTo>
                      <a:pt x="800" y="576"/>
                    </a:lnTo>
                    <a:lnTo>
                      <a:pt x="799" y="584"/>
                    </a:lnTo>
                    <a:lnTo>
                      <a:pt x="795" y="588"/>
                    </a:lnTo>
                    <a:lnTo>
                      <a:pt x="794" y="597"/>
                    </a:lnTo>
                    <a:lnTo>
                      <a:pt x="794" y="608"/>
                    </a:lnTo>
                    <a:lnTo>
                      <a:pt x="775" y="608"/>
                    </a:lnTo>
                    <a:lnTo>
                      <a:pt x="772" y="611"/>
                    </a:lnTo>
                    <a:lnTo>
                      <a:pt x="740" y="602"/>
                    </a:lnTo>
                    <a:lnTo>
                      <a:pt x="723" y="619"/>
                    </a:lnTo>
                    <a:lnTo>
                      <a:pt x="714" y="629"/>
                    </a:lnTo>
                    <a:lnTo>
                      <a:pt x="702" y="626"/>
                    </a:lnTo>
                    <a:lnTo>
                      <a:pt x="687" y="630"/>
                    </a:lnTo>
                    <a:lnTo>
                      <a:pt x="692" y="633"/>
                    </a:lnTo>
                    <a:lnTo>
                      <a:pt x="686" y="635"/>
                    </a:lnTo>
                    <a:lnTo>
                      <a:pt x="681" y="641"/>
                    </a:lnTo>
                    <a:lnTo>
                      <a:pt x="680" y="646"/>
                    </a:lnTo>
                    <a:lnTo>
                      <a:pt x="677" y="649"/>
                    </a:lnTo>
                    <a:lnTo>
                      <a:pt x="670" y="651"/>
                    </a:lnTo>
                    <a:lnTo>
                      <a:pt x="659" y="658"/>
                    </a:lnTo>
                    <a:lnTo>
                      <a:pt x="643" y="657"/>
                    </a:lnTo>
                    <a:lnTo>
                      <a:pt x="639" y="656"/>
                    </a:lnTo>
                    <a:lnTo>
                      <a:pt x="628" y="646"/>
                    </a:lnTo>
                    <a:lnTo>
                      <a:pt x="632" y="638"/>
                    </a:lnTo>
                    <a:lnTo>
                      <a:pt x="632" y="629"/>
                    </a:lnTo>
                    <a:lnTo>
                      <a:pt x="634" y="620"/>
                    </a:lnTo>
                    <a:lnTo>
                      <a:pt x="633" y="610"/>
                    </a:lnTo>
                    <a:lnTo>
                      <a:pt x="628" y="599"/>
                    </a:lnTo>
                    <a:lnTo>
                      <a:pt x="621" y="598"/>
                    </a:lnTo>
                    <a:lnTo>
                      <a:pt x="614" y="598"/>
                    </a:lnTo>
                    <a:lnTo>
                      <a:pt x="607" y="590"/>
                    </a:lnTo>
                    <a:lnTo>
                      <a:pt x="595" y="583"/>
                    </a:lnTo>
                    <a:lnTo>
                      <a:pt x="579" y="583"/>
                    </a:lnTo>
                    <a:lnTo>
                      <a:pt x="579" y="581"/>
                    </a:lnTo>
                    <a:lnTo>
                      <a:pt x="581" y="575"/>
                    </a:lnTo>
                    <a:lnTo>
                      <a:pt x="591" y="570"/>
                    </a:lnTo>
                    <a:lnTo>
                      <a:pt x="605" y="556"/>
                    </a:lnTo>
                    <a:lnTo>
                      <a:pt x="613" y="550"/>
                    </a:lnTo>
                    <a:lnTo>
                      <a:pt x="641" y="541"/>
                    </a:lnTo>
                    <a:lnTo>
                      <a:pt x="645" y="539"/>
                    </a:lnTo>
                    <a:lnTo>
                      <a:pt x="641" y="536"/>
                    </a:lnTo>
                    <a:lnTo>
                      <a:pt x="640" y="529"/>
                    </a:lnTo>
                    <a:lnTo>
                      <a:pt x="634" y="523"/>
                    </a:lnTo>
                    <a:lnTo>
                      <a:pt x="628" y="529"/>
                    </a:lnTo>
                    <a:lnTo>
                      <a:pt x="618" y="524"/>
                    </a:lnTo>
                    <a:lnTo>
                      <a:pt x="618" y="519"/>
                    </a:lnTo>
                    <a:lnTo>
                      <a:pt x="610" y="522"/>
                    </a:lnTo>
                    <a:lnTo>
                      <a:pt x="608" y="525"/>
                    </a:lnTo>
                    <a:lnTo>
                      <a:pt x="601" y="525"/>
                    </a:lnTo>
                    <a:lnTo>
                      <a:pt x="579" y="530"/>
                    </a:lnTo>
                    <a:lnTo>
                      <a:pt x="563" y="524"/>
                    </a:lnTo>
                    <a:lnTo>
                      <a:pt x="557" y="518"/>
                    </a:lnTo>
                    <a:lnTo>
                      <a:pt x="551" y="516"/>
                    </a:lnTo>
                    <a:lnTo>
                      <a:pt x="539" y="517"/>
                    </a:lnTo>
                    <a:lnTo>
                      <a:pt x="538" y="513"/>
                    </a:lnTo>
                    <a:lnTo>
                      <a:pt x="551" y="503"/>
                    </a:lnTo>
                    <a:lnTo>
                      <a:pt x="549" y="501"/>
                    </a:lnTo>
                    <a:lnTo>
                      <a:pt x="533" y="498"/>
                    </a:lnTo>
                    <a:lnTo>
                      <a:pt x="528" y="496"/>
                    </a:lnTo>
                    <a:lnTo>
                      <a:pt x="536" y="492"/>
                    </a:lnTo>
                    <a:lnTo>
                      <a:pt x="560" y="496"/>
                    </a:lnTo>
                    <a:lnTo>
                      <a:pt x="563" y="495"/>
                    </a:lnTo>
                    <a:lnTo>
                      <a:pt x="560" y="491"/>
                    </a:lnTo>
                    <a:lnTo>
                      <a:pt x="554" y="490"/>
                    </a:lnTo>
                    <a:lnTo>
                      <a:pt x="548" y="481"/>
                    </a:lnTo>
                    <a:lnTo>
                      <a:pt x="543" y="471"/>
                    </a:lnTo>
                    <a:lnTo>
                      <a:pt x="541" y="479"/>
                    </a:lnTo>
                    <a:lnTo>
                      <a:pt x="533" y="482"/>
                    </a:lnTo>
                    <a:lnTo>
                      <a:pt x="524" y="485"/>
                    </a:lnTo>
                    <a:lnTo>
                      <a:pt x="526" y="475"/>
                    </a:lnTo>
                    <a:lnTo>
                      <a:pt x="520" y="480"/>
                    </a:lnTo>
                    <a:lnTo>
                      <a:pt x="508" y="486"/>
                    </a:lnTo>
                    <a:lnTo>
                      <a:pt x="492" y="489"/>
                    </a:lnTo>
                    <a:lnTo>
                      <a:pt x="485" y="492"/>
                    </a:lnTo>
                    <a:lnTo>
                      <a:pt x="478" y="495"/>
                    </a:lnTo>
                    <a:lnTo>
                      <a:pt x="477" y="502"/>
                    </a:lnTo>
                    <a:lnTo>
                      <a:pt x="466" y="520"/>
                    </a:lnTo>
                    <a:lnTo>
                      <a:pt x="461" y="519"/>
                    </a:lnTo>
                    <a:lnTo>
                      <a:pt x="457" y="511"/>
                    </a:lnTo>
                    <a:lnTo>
                      <a:pt x="450" y="509"/>
                    </a:lnTo>
                    <a:lnTo>
                      <a:pt x="446" y="504"/>
                    </a:lnTo>
                    <a:lnTo>
                      <a:pt x="449" y="512"/>
                    </a:lnTo>
                    <a:lnTo>
                      <a:pt x="457" y="519"/>
                    </a:lnTo>
                    <a:lnTo>
                      <a:pt x="458" y="530"/>
                    </a:lnTo>
                    <a:lnTo>
                      <a:pt x="453" y="541"/>
                    </a:lnTo>
                    <a:lnTo>
                      <a:pt x="449" y="546"/>
                    </a:lnTo>
                    <a:lnTo>
                      <a:pt x="434" y="547"/>
                    </a:lnTo>
                    <a:lnTo>
                      <a:pt x="431" y="552"/>
                    </a:lnTo>
                    <a:lnTo>
                      <a:pt x="426" y="555"/>
                    </a:lnTo>
                    <a:lnTo>
                      <a:pt x="425" y="562"/>
                    </a:lnTo>
                    <a:lnTo>
                      <a:pt x="420" y="560"/>
                    </a:lnTo>
                    <a:lnTo>
                      <a:pt x="419" y="550"/>
                    </a:lnTo>
                    <a:lnTo>
                      <a:pt x="418" y="546"/>
                    </a:lnTo>
                    <a:lnTo>
                      <a:pt x="418" y="566"/>
                    </a:lnTo>
                    <a:lnTo>
                      <a:pt x="419" y="581"/>
                    </a:lnTo>
                    <a:lnTo>
                      <a:pt x="417" y="582"/>
                    </a:lnTo>
                    <a:lnTo>
                      <a:pt x="411" y="578"/>
                    </a:lnTo>
                    <a:lnTo>
                      <a:pt x="402" y="578"/>
                    </a:lnTo>
                    <a:lnTo>
                      <a:pt x="393" y="582"/>
                    </a:lnTo>
                    <a:lnTo>
                      <a:pt x="379" y="584"/>
                    </a:lnTo>
                    <a:lnTo>
                      <a:pt x="368" y="592"/>
                    </a:lnTo>
                    <a:lnTo>
                      <a:pt x="356" y="593"/>
                    </a:lnTo>
                    <a:lnTo>
                      <a:pt x="344" y="576"/>
                    </a:lnTo>
                    <a:lnTo>
                      <a:pt x="336" y="577"/>
                    </a:lnTo>
                    <a:lnTo>
                      <a:pt x="336" y="573"/>
                    </a:lnTo>
                    <a:lnTo>
                      <a:pt x="345" y="573"/>
                    </a:lnTo>
                    <a:lnTo>
                      <a:pt x="350" y="567"/>
                    </a:lnTo>
                    <a:lnTo>
                      <a:pt x="352" y="560"/>
                    </a:lnTo>
                    <a:lnTo>
                      <a:pt x="354" y="552"/>
                    </a:lnTo>
                    <a:lnTo>
                      <a:pt x="363" y="547"/>
                    </a:lnTo>
                    <a:lnTo>
                      <a:pt x="364" y="539"/>
                    </a:lnTo>
                    <a:lnTo>
                      <a:pt x="369" y="534"/>
                    </a:lnTo>
                    <a:lnTo>
                      <a:pt x="376" y="530"/>
                    </a:lnTo>
                    <a:lnTo>
                      <a:pt x="379" y="506"/>
                    </a:lnTo>
                    <a:lnTo>
                      <a:pt x="382" y="498"/>
                    </a:lnTo>
                    <a:lnTo>
                      <a:pt x="391" y="495"/>
                    </a:lnTo>
                    <a:lnTo>
                      <a:pt x="395" y="501"/>
                    </a:lnTo>
                    <a:lnTo>
                      <a:pt x="402" y="497"/>
                    </a:lnTo>
                    <a:lnTo>
                      <a:pt x="425" y="503"/>
                    </a:lnTo>
                    <a:lnTo>
                      <a:pt x="431" y="498"/>
                    </a:lnTo>
                    <a:lnTo>
                      <a:pt x="435" y="491"/>
                    </a:lnTo>
                    <a:lnTo>
                      <a:pt x="431" y="484"/>
                    </a:lnTo>
                    <a:lnTo>
                      <a:pt x="434" y="476"/>
                    </a:lnTo>
                    <a:lnTo>
                      <a:pt x="433" y="468"/>
                    </a:lnTo>
                    <a:lnTo>
                      <a:pt x="428" y="460"/>
                    </a:lnTo>
                    <a:lnTo>
                      <a:pt x="413" y="453"/>
                    </a:lnTo>
                    <a:lnTo>
                      <a:pt x="407" y="439"/>
                    </a:lnTo>
                    <a:lnTo>
                      <a:pt x="408" y="431"/>
                    </a:lnTo>
                    <a:lnTo>
                      <a:pt x="406" y="423"/>
                    </a:lnTo>
                    <a:lnTo>
                      <a:pt x="398" y="422"/>
                    </a:lnTo>
                    <a:lnTo>
                      <a:pt x="395" y="415"/>
                    </a:lnTo>
                    <a:lnTo>
                      <a:pt x="387" y="409"/>
                    </a:lnTo>
                    <a:lnTo>
                      <a:pt x="391" y="393"/>
                    </a:lnTo>
                    <a:lnTo>
                      <a:pt x="391" y="385"/>
                    </a:lnTo>
                    <a:lnTo>
                      <a:pt x="391" y="377"/>
                    </a:lnTo>
                    <a:lnTo>
                      <a:pt x="387" y="369"/>
                    </a:lnTo>
                    <a:lnTo>
                      <a:pt x="379" y="372"/>
                    </a:lnTo>
                    <a:lnTo>
                      <a:pt x="368" y="360"/>
                    </a:lnTo>
                    <a:lnTo>
                      <a:pt x="359" y="358"/>
                    </a:lnTo>
                    <a:lnTo>
                      <a:pt x="343" y="361"/>
                    </a:lnTo>
                    <a:lnTo>
                      <a:pt x="336" y="358"/>
                    </a:lnTo>
                    <a:lnTo>
                      <a:pt x="317" y="342"/>
                    </a:lnTo>
                    <a:lnTo>
                      <a:pt x="310" y="339"/>
                    </a:lnTo>
                    <a:lnTo>
                      <a:pt x="294" y="334"/>
                    </a:lnTo>
                    <a:lnTo>
                      <a:pt x="278" y="339"/>
                    </a:lnTo>
                    <a:lnTo>
                      <a:pt x="269" y="340"/>
                    </a:lnTo>
                    <a:lnTo>
                      <a:pt x="261" y="339"/>
                    </a:lnTo>
                    <a:lnTo>
                      <a:pt x="254" y="342"/>
                    </a:lnTo>
                    <a:lnTo>
                      <a:pt x="248" y="35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4" name="任意多边形: 形状 213"/>
              <p:cNvSpPr>
                <a:spLocks noChangeAspect="1"/>
              </p:cNvSpPr>
              <p:nvPr/>
            </p:nvSpPr>
            <p:spPr bwMode="gray">
              <a:xfrm>
                <a:off x="5222081" y="2729260"/>
                <a:ext cx="60325" cy="76200"/>
              </a:xfrm>
              <a:custGeom>
                <a:avLst/>
                <a:gdLst/>
                <a:ahLst/>
                <a:cxnLst>
                  <a:cxn ang="0">
                    <a:pos x="88" y="239"/>
                  </a:cxn>
                  <a:cxn ang="0">
                    <a:pos x="88" y="225"/>
                  </a:cxn>
                  <a:cxn ang="0">
                    <a:pos x="86" y="212"/>
                  </a:cxn>
                  <a:cxn ang="0">
                    <a:pos x="84" y="200"/>
                  </a:cxn>
                  <a:cxn ang="0">
                    <a:pos x="86" y="184"/>
                  </a:cxn>
                  <a:cxn ang="0">
                    <a:pos x="86" y="164"/>
                  </a:cxn>
                  <a:cxn ang="0">
                    <a:pos x="81" y="135"/>
                  </a:cxn>
                  <a:cxn ang="0">
                    <a:pos x="70" y="115"/>
                  </a:cxn>
                  <a:cxn ang="0">
                    <a:pos x="57" y="94"/>
                  </a:cxn>
                  <a:cxn ang="0">
                    <a:pos x="45" y="73"/>
                  </a:cxn>
                  <a:cxn ang="0">
                    <a:pos x="42" y="56"/>
                  </a:cxn>
                  <a:cxn ang="0">
                    <a:pos x="34" y="43"/>
                  </a:cxn>
                  <a:cxn ang="0">
                    <a:pos x="20" y="29"/>
                  </a:cxn>
                  <a:cxn ang="0">
                    <a:pos x="8" y="19"/>
                  </a:cxn>
                  <a:cxn ang="0">
                    <a:pos x="0" y="19"/>
                  </a:cxn>
                  <a:cxn ang="0">
                    <a:pos x="6" y="8"/>
                  </a:cxn>
                  <a:cxn ang="0">
                    <a:pos x="13" y="3"/>
                  </a:cxn>
                  <a:cxn ang="0">
                    <a:pos x="21" y="6"/>
                  </a:cxn>
                  <a:cxn ang="0">
                    <a:pos x="30" y="5"/>
                  </a:cxn>
                  <a:cxn ang="0">
                    <a:pos x="46" y="0"/>
                  </a:cxn>
                  <a:cxn ang="0">
                    <a:pos x="62" y="5"/>
                  </a:cxn>
                  <a:cxn ang="0">
                    <a:pos x="69" y="8"/>
                  </a:cxn>
                  <a:cxn ang="0">
                    <a:pos x="88" y="24"/>
                  </a:cxn>
                  <a:cxn ang="0">
                    <a:pos x="95" y="27"/>
                  </a:cxn>
                  <a:cxn ang="0">
                    <a:pos x="111" y="24"/>
                  </a:cxn>
                  <a:cxn ang="0">
                    <a:pos x="120" y="26"/>
                  </a:cxn>
                  <a:cxn ang="0">
                    <a:pos x="131" y="38"/>
                  </a:cxn>
                  <a:cxn ang="0">
                    <a:pos x="139" y="35"/>
                  </a:cxn>
                  <a:cxn ang="0">
                    <a:pos x="143" y="43"/>
                  </a:cxn>
                  <a:cxn ang="0">
                    <a:pos x="143" y="51"/>
                  </a:cxn>
                  <a:cxn ang="0">
                    <a:pos x="143" y="59"/>
                  </a:cxn>
                  <a:cxn ang="0">
                    <a:pos x="139" y="75"/>
                  </a:cxn>
                  <a:cxn ang="0">
                    <a:pos x="147" y="81"/>
                  </a:cxn>
                  <a:cxn ang="0">
                    <a:pos x="150" y="87"/>
                  </a:cxn>
                  <a:cxn ang="0">
                    <a:pos x="158" y="89"/>
                  </a:cxn>
                  <a:cxn ang="0">
                    <a:pos x="160" y="97"/>
                  </a:cxn>
                  <a:cxn ang="0">
                    <a:pos x="159" y="104"/>
                  </a:cxn>
                  <a:cxn ang="0">
                    <a:pos x="165" y="119"/>
                  </a:cxn>
                  <a:cxn ang="0">
                    <a:pos x="180" y="126"/>
                  </a:cxn>
                  <a:cxn ang="0">
                    <a:pos x="185" y="134"/>
                  </a:cxn>
                  <a:cxn ang="0">
                    <a:pos x="186" y="141"/>
                  </a:cxn>
                  <a:cxn ang="0">
                    <a:pos x="183" y="150"/>
                  </a:cxn>
                  <a:cxn ang="0">
                    <a:pos x="187" y="157"/>
                  </a:cxn>
                  <a:cxn ang="0">
                    <a:pos x="183" y="164"/>
                  </a:cxn>
                  <a:cxn ang="0">
                    <a:pos x="177" y="169"/>
                  </a:cxn>
                  <a:cxn ang="0">
                    <a:pos x="154" y="163"/>
                  </a:cxn>
                  <a:cxn ang="0">
                    <a:pos x="147" y="167"/>
                  </a:cxn>
                  <a:cxn ang="0">
                    <a:pos x="143" y="161"/>
                  </a:cxn>
                  <a:cxn ang="0">
                    <a:pos x="134" y="164"/>
                  </a:cxn>
                  <a:cxn ang="0">
                    <a:pos x="131" y="172"/>
                  </a:cxn>
                  <a:cxn ang="0">
                    <a:pos x="128" y="196"/>
                  </a:cxn>
                  <a:cxn ang="0">
                    <a:pos x="121" y="200"/>
                  </a:cxn>
                  <a:cxn ang="0">
                    <a:pos x="116" y="205"/>
                  </a:cxn>
                  <a:cxn ang="0">
                    <a:pos x="115" y="213"/>
                  </a:cxn>
                  <a:cxn ang="0">
                    <a:pos x="107" y="218"/>
                  </a:cxn>
                  <a:cxn ang="0">
                    <a:pos x="104" y="226"/>
                  </a:cxn>
                  <a:cxn ang="0">
                    <a:pos x="104" y="233"/>
                  </a:cxn>
                  <a:cxn ang="0">
                    <a:pos x="97" y="239"/>
                  </a:cxn>
                  <a:cxn ang="0">
                    <a:pos x="88" y="239"/>
                  </a:cxn>
                </a:cxnLst>
                <a:rect l="0" t="0" r="r" b="b"/>
                <a:pathLst>
                  <a:path w="187" h="239">
                    <a:moveTo>
                      <a:pt x="88" y="239"/>
                    </a:moveTo>
                    <a:lnTo>
                      <a:pt x="88" y="225"/>
                    </a:lnTo>
                    <a:lnTo>
                      <a:pt x="86" y="212"/>
                    </a:lnTo>
                    <a:lnTo>
                      <a:pt x="84" y="200"/>
                    </a:lnTo>
                    <a:lnTo>
                      <a:pt x="86" y="184"/>
                    </a:lnTo>
                    <a:lnTo>
                      <a:pt x="86" y="164"/>
                    </a:lnTo>
                    <a:lnTo>
                      <a:pt x="81" y="135"/>
                    </a:lnTo>
                    <a:lnTo>
                      <a:pt x="70" y="115"/>
                    </a:lnTo>
                    <a:lnTo>
                      <a:pt x="57" y="94"/>
                    </a:lnTo>
                    <a:lnTo>
                      <a:pt x="45" y="73"/>
                    </a:lnTo>
                    <a:lnTo>
                      <a:pt x="42" y="56"/>
                    </a:lnTo>
                    <a:lnTo>
                      <a:pt x="34" y="43"/>
                    </a:lnTo>
                    <a:lnTo>
                      <a:pt x="20" y="29"/>
                    </a:lnTo>
                    <a:lnTo>
                      <a:pt x="8" y="19"/>
                    </a:lnTo>
                    <a:lnTo>
                      <a:pt x="0" y="19"/>
                    </a:lnTo>
                    <a:lnTo>
                      <a:pt x="6" y="8"/>
                    </a:lnTo>
                    <a:lnTo>
                      <a:pt x="13" y="3"/>
                    </a:lnTo>
                    <a:lnTo>
                      <a:pt x="21" y="6"/>
                    </a:lnTo>
                    <a:lnTo>
                      <a:pt x="30" y="5"/>
                    </a:lnTo>
                    <a:lnTo>
                      <a:pt x="46" y="0"/>
                    </a:lnTo>
                    <a:lnTo>
                      <a:pt x="62" y="5"/>
                    </a:lnTo>
                    <a:lnTo>
                      <a:pt x="69" y="8"/>
                    </a:lnTo>
                    <a:lnTo>
                      <a:pt x="88" y="24"/>
                    </a:lnTo>
                    <a:lnTo>
                      <a:pt x="95" y="27"/>
                    </a:lnTo>
                    <a:lnTo>
                      <a:pt x="111" y="24"/>
                    </a:lnTo>
                    <a:lnTo>
                      <a:pt x="120" y="26"/>
                    </a:lnTo>
                    <a:lnTo>
                      <a:pt x="131" y="38"/>
                    </a:lnTo>
                    <a:lnTo>
                      <a:pt x="139" y="35"/>
                    </a:lnTo>
                    <a:lnTo>
                      <a:pt x="143" y="43"/>
                    </a:lnTo>
                    <a:lnTo>
                      <a:pt x="143" y="51"/>
                    </a:lnTo>
                    <a:lnTo>
                      <a:pt x="143" y="59"/>
                    </a:lnTo>
                    <a:lnTo>
                      <a:pt x="139" y="75"/>
                    </a:lnTo>
                    <a:lnTo>
                      <a:pt x="147" y="81"/>
                    </a:lnTo>
                    <a:lnTo>
                      <a:pt x="150" y="87"/>
                    </a:lnTo>
                    <a:lnTo>
                      <a:pt x="158" y="89"/>
                    </a:lnTo>
                    <a:lnTo>
                      <a:pt x="160" y="97"/>
                    </a:lnTo>
                    <a:lnTo>
                      <a:pt x="159" y="104"/>
                    </a:lnTo>
                    <a:lnTo>
                      <a:pt x="165" y="119"/>
                    </a:lnTo>
                    <a:lnTo>
                      <a:pt x="180" y="126"/>
                    </a:lnTo>
                    <a:lnTo>
                      <a:pt x="185" y="134"/>
                    </a:lnTo>
                    <a:lnTo>
                      <a:pt x="186" y="141"/>
                    </a:lnTo>
                    <a:lnTo>
                      <a:pt x="183" y="150"/>
                    </a:lnTo>
                    <a:lnTo>
                      <a:pt x="187" y="157"/>
                    </a:lnTo>
                    <a:lnTo>
                      <a:pt x="183" y="164"/>
                    </a:lnTo>
                    <a:lnTo>
                      <a:pt x="177" y="169"/>
                    </a:lnTo>
                    <a:lnTo>
                      <a:pt x="154" y="163"/>
                    </a:lnTo>
                    <a:lnTo>
                      <a:pt x="147" y="167"/>
                    </a:lnTo>
                    <a:lnTo>
                      <a:pt x="143" y="161"/>
                    </a:lnTo>
                    <a:lnTo>
                      <a:pt x="134" y="164"/>
                    </a:lnTo>
                    <a:lnTo>
                      <a:pt x="131" y="172"/>
                    </a:lnTo>
                    <a:lnTo>
                      <a:pt x="128" y="196"/>
                    </a:lnTo>
                    <a:lnTo>
                      <a:pt x="121" y="200"/>
                    </a:lnTo>
                    <a:lnTo>
                      <a:pt x="116" y="205"/>
                    </a:lnTo>
                    <a:lnTo>
                      <a:pt x="115" y="213"/>
                    </a:lnTo>
                    <a:lnTo>
                      <a:pt x="107" y="218"/>
                    </a:lnTo>
                    <a:lnTo>
                      <a:pt x="104" y="226"/>
                    </a:lnTo>
                    <a:lnTo>
                      <a:pt x="104" y="233"/>
                    </a:lnTo>
                    <a:lnTo>
                      <a:pt x="97" y="239"/>
                    </a:lnTo>
                    <a:lnTo>
                      <a:pt x="88" y="2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5" name="任意多边形: 形状 214"/>
              <p:cNvSpPr>
                <a:spLocks noChangeAspect="1"/>
              </p:cNvSpPr>
              <p:nvPr/>
            </p:nvSpPr>
            <p:spPr bwMode="gray">
              <a:xfrm>
                <a:off x="5161756" y="2510185"/>
                <a:ext cx="169863" cy="142875"/>
              </a:xfrm>
              <a:custGeom>
                <a:avLst/>
                <a:gdLst/>
                <a:ahLst/>
                <a:cxnLst>
                  <a:cxn ang="0">
                    <a:pos x="6" y="374"/>
                  </a:cxn>
                  <a:cxn ang="0">
                    <a:pos x="26" y="342"/>
                  </a:cxn>
                  <a:cxn ang="0">
                    <a:pos x="38" y="292"/>
                  </a:cxn>
                  <a:cxn ang="0">
                    <a:pos x="33" y="214"/>
                  </a:cxn>
                  <a:cxn ang="0">
                    <a:pos x="73" y="210"/>
                  </a:cxn>
                  <a:cxn ang="0">
                    <a:pos x="94" y="207"/>
                  </a:cxn>
                  <a:cxn ang="0">
                    <a:pos x="106" y="190"/>
                  </a:cxn>
                  <a:cxn ang="0">
                    <a:pos x="125" y="182"/>
                  </a:cxn>
                  <a:cxn ang="0">
                    <a:pos x="145" y="190"/>
                  </a:cxn>
                  <a:cxn ang="0">
                    <a:pos x="135" y="167"/>
                  </a:cxn>
                  <a:cxn ang="0">
                    <a:pos x="145" y="138"/>
                  </a:cxn>
                  <a:cxn ang="0">
                    <a:pos x="149" y="113"/>
                  </a:cxn>
                  <a:cxn ang="0">
                    <a:pos x="170" y="102"/>
                  </a:cxn>
                  <a:cxn ang="0">
                    <a:pos x="199" y="80"/>
                  </a:cxn>
                  <a:cxn ang="0">
                    <a:pos x="183" y="69"/>
                  </a:cxn>
                  <a:cxn ang="0">
                    <a:pos x="197" y="51"/>
                  </a:cxn>
                  <a:cxn ang="0">
                    <a:pos x="204" y="50"/>
                  </a:cxn>
                  <a:cxn ang="0">
                    <a:pos x="219" y="32"/>
                  </a:cxn>
                  <a:cxn ang="0">
                    <a:pos x="253" y="25"/>
                  </a:cxn>
                  <a:cxn ang="0">
                    <a:pos x="273" y="0"/>
                  </a:cxn>
                  <a:cxn ang="0">
                    <a:pos x="302" y="5"/>
                  </a:cxn>
                  <a:cxn ang="0">
                    <a:pos x="329" y="13"/>
                  </a:cxn>
                  <a:cxn ang="0">
                    <a:pos x="348" y="43"/>
                  </a:cxn>
                  <a:cxn ang="0">
                    <a:pos x="376" y="29"/>
                  </a:cxn>
                  <a:cxn ang="0">
                    <a:pos x="407" y="34"/>
                  </a:cxn>
                  <a:cxn ang="0">
                    <a:pos x="430" y="53"/>
                  </a:cxn>
                  <a:cxn ang="0">
                    <a:pos x="429" y="80"/>
                  </a:cxn>
                  <a:cxn ang="0">
                    <a:pos x="435" y="102"/>
                  </a:cxn>
                  <a:cxn ang="0">
                    <a:pos x="424" y="123"/>
                  </a:cxn>
                  <a:cxn ang="0">
                    <a:pos x="442" y="158"/>
                  </a:cxn>
                  <a:cxn ang="0">
                    <a:pos x="473" y="195"/>
                  </a:cxn>
                  <a:cxn ang="0">
                    <a:pos x="478" y="217"/>
                  </a:cxn>
                  <a:cxn ang="0">
                    <a:pos x="511" y="226"/>
                  </a:cxn>
                  <a:cxn ang="0">
                    <a:pos x="521" y="242"/>
                  </a:cxn>
                  <a:cxn ang="0">
                    <a:pos x="525" y="263"/>
                  </a:cxn>
                  <a:cxn ang="0">
                    <a:pos x="501" y="284"/>
                  </a:cxn>
                  <a:cxn ang="0">
                    <a:pos x="465" y="271"/>
                  </a:cxn>
                  <a:cxn ang="0">
                    <a:pos x="449" y="285"/>
                  </a:cxn>
                  <a:cxn ang="0">
                    <a:pos x="463" y="311"/>
                  </a:cxn>
                  <a:cxn ang="0">
                    <a:pos x="465" y="333"/>
                  </a:cxn>
                  <a:cxn ang="0">
                    <a:pos x="473" y="353"/>
                  </a:cxn>
                  <a:cxn ang="0">
                    <a:pos x="451" y="380"/>
                  </a:cxn>
                  <a:cxn ang="0">
                    <a:pos x="417" y="401"/>
                  </a:cxn>
                  <a:cxn ang="0">
                    <a:pos x="412" y="427"/>
                  </a:cxn>
                  <a:cxn ang="0">
                    <a:pos x="402" y="452"/>
                  </a:cxn>
                  <a:cxn ang="0">
                    <a:pos x="381" y="443"/>
                  </a:cxn>
                  <a:cxn ang="0">
                    <a:pos x="349" y="450"/>
                  </a:cxn>
                  <a:cxn ang="0">
                    <a:pos x="327" y="427"/>
                  </a:cxn>
                  <a:cxn ang="0">
                    <a:pos x="297" y="433"/>
                  </a:cxn>
                  <a:cxn ang="0">
                    <a:pos x="275" y="428"/>
                  </a:cxn>
                  <a:cxn ang="0">
                    <a:pos x="253" y="436"/>
                  </a:cxn>
                  <a:cxn ang="0">
                    <a:pos x="238" y="428"/>
                  </a:cxn>
                  <a:cxn ang="0">
                    <a:pos x="215" y="416"/>
                  </a:cxn>
                  <a:cxn ang="0">
                    <a:pos x="193" y="406"/>
                  </a:cxn>
                  <a:cxn ang="0">
                    <a:pos x="160" y="401"/>
                  </a:cxn>
                  <a:cxn ang="0">
                    <a:pos x="121" y="394"/>
                  </a:cxn>
                  <a:cxn ang="0">
                    <a:pos x="64" y="401"/>
                  </a:cxn>
                  <a:cxn ang="0">
                    <a:pos x="41" y="422"/>
                  </a:cxn>
                  <a:cxn ang="0">
                    <a:pos x="17" y="428"/>
                  </a:cxn>
                </a:cxnLst>
                <a:rect l="0" t="0" r="r" b="b"/>
                <a:pathLst>
                  <a:path w="532" h="452">
                    <a:moveTo>
                      <a:pt x="17" y="428"/>
                    </a:moveTo>
                    <a:lnTo>
                      <a:pt x="21" y="387"/>
                    </a:lnTo>
                    <a:lnTo>
                      <a:pt x="6" y="374"/>
                    </a:lnTo>
                    <a:lnTo>
                      <a:pt x="0" y="363"/>
                    </a:lnTo>
                    <a:lnTo>
                      <a:pt x="11" y="351"/>
                    </a:lnTo>
                    <a:lnTo>
                      <a:pt x="26" y="342"/>
                    </a:lnTo>
                    <a:lnTo>
                      <a:pt x="37" y="325"/>
                    </a:lnTo>
                    <a:lnTo>
                      <a:pt x="38" y="308"/>
                    </a:lnTo>
                    <a:lnTo>
                      <a:pt x="38" y="292"/>
                    </a:lnTo>
                    <a:lnTo>
                      <a:pt x="20" y="220"/>
                    </a:lnTo>
                    <a:lnTo>
                      <a:pt x="19" y="210"/>
                    </a:lnTo>
                    <a:lnTo>
                      <a:pt x="33" y="214"/>
                    </a:lnTo>
                    <a:lnTo>
                      <a:pt x="49" y="210"/>
                    </a:lnTo>
                    <a:lnTo>
                      <a:pt x="65" y="213"/>
                    </a:lnTo>
                    <a:lnTo>
                      <a:pt x="73" y="210"/>
                    </a:lnTo>
                    <a:lnTo>
                      <a:pt x="79" y="204"/>
                    </a:lnTo>
                    <a:lnTo>
                      <a:pt x="86" y="208"/>
                    </a:lnTo>
                    <a:lnTo>
                      <a:pt x="94" y="207"/>
                    </a:lnTo>
                    <a:lnTo>
                      <a:pt x="91" y="193"/>
                    </a:lnTo>
                    <a:lnTo>
                      <a:pt x="97" y="190"/>
                    </a:lnTo>
                    <a:lnTo>
                      <a:pt x="106" y="190"/>
                    </a:lnTo>
                    <a:lnTo>
                      <a:pt x="111" y="183"/>
                    </a:lnTo>
                    <a:lnTo>
                      <a:pt x="118" y="179"/>
                    </a:lnTo>
                    <a:lnTo>
                      <a:pt x="125" y="182"/>
                    </a:lnTo>
                    <a:lnTo>
                      <a:pt x="130" y="188"/>
                    </a:lnTo>
                    <a:lnTo>
                      <a:pt x="138" y="192"/>
                    </a:lnTo>
                    <a:lnTo>
                      <a:pt x="145" y="190"/>
                    </a:lnTo>
                    <a:lnTo>
                      <a:pt x="144" y="181"/>
                    </a:lnTo>
                    <a:lnTo>
                      <a:pt x="139" y="175"/>
                    </a:lnTo>
                    <a:lnTo>
                      <a:pt x="135" y="167"/>
                    </a:lnTo>
                    <a:lnTo>
                      <a:pt x="137" y="160"/>
                    </a:lnTo>
                    <a:lnTo>
                      <a:pt x="145" y="147"/>
                    </a:lnTo>
                    <a:lnTo>
                      <a:pt x="145" y="138"/>
                    </a:lnTo>
                    <a:lnTo>
                      <a:pt x="148" y="129"/>
                    </a:lnTo>
                    <a:lnTo>
                      <a:pt x="148" y="122"/>
                    </a:lnTo>
                    <a:lnTo>
                      <a:pt x="149" y="113"/>
                    </a:lnTo>
                    <a:lnTo>
                      <a:pt x="156" y="110"/>
                    </a:lnTo>
                    <a:lnTo>
                      <a:pt x="165" y="107"/>
                    </a:lnTo>
                    <a:lnTo>
                      <a:pt x="170" y="102"/>
                    </a:lnTo>
                    <a:lnTo>
                      <a:pt x="177" y="99"/>
                    </a:lnTo>
                    <a:lnTo>
                      <a:pt x="191" y="99"/>
                    </a:lnTo>
                    <a:lnTo>
                      <a:pt x="199" y="80"/>
                    </a:lnTo>
                    <a:lnTo>
                      <a:pt x="192" y="77"/>
                    </a:lnTo>
                    <a:lnTo>
                      <a:pt x="183" y="77"/>
                    </a:lnTo>
                    <a:lnTo>
                      <a:pt x="183" y="69"/>
                    </a:lnTo>
                    <a:lnTo>
                      <a:pt x="183" y="61"/>
                    </a:lnTo>
                    <a:lnTo>
                      <a:pt x="191" y="57"/>
                    </a:lnTo>
                    <a:lnTo>
                      <a:pt x="197" y="51"/>
                    </a:lnTo>
                    <a:lnTo>
                      <a:pt x="195" y="50"/>
                    </a:lnTo>
                    <a:lnTo>
                      <a:pt x="195" y="48"/>
                    </a:lnTo>
                    <a:lnTo>
                      <a:pt x="204" y="50"/>
                    </a:lnTo>
                    <a:lnTo>
                      <a:pt x="210" y="46"/>
                    </a:lnTo>
                    <a:lnTo>
                      <a:pt x="213" y="37"/>
                    </a:lnTo>
                    <a:lnTo>
                      <a:pt x="219" y="32"/>
                    </a:lnTo>
                    <a:lnTo>
                      <a:pt x="235" y="39"/>
                    </a:lnTo>
                    <a:lnTo>
                      <a:pt x="242" y="37"/>
                    </a:lnTo>
                    <a:lnTo>
                      <a:pt x="253" y="25"/>
                    </a:lnTo>
                    <a:lnTo>
                      <a:pt x="254" y="16"/>
                    </a:lnTo>
                    <a:lnTo>
                      <a:pt x="267" y="5"/>
                    </a:lnTo>
                    <a:lnTo>
                      <a:pt x="273" y="0"/>
                    </a:lnTo>
                    <a:lnTo>
                      <a:pt x="284" y="0"/>
                    </a:lnTo>
                    <a:lnTo>
                      <a:pt x="286" y="8"/>
                    </a:lnTo>
                    <a:lnTo>
                      <a:pt x="302" y="5"/>
                    </a:lnTo>
                    <a:lnTo>
                      <a:pt x="310" y="8"/>
                    </a:lnTo>
                    <a:lnTo>
                      <a:pt x="313" y="15"/>
                    </a:lnTo>
                    <a:lnTo>
                      <a:pt x="329" y="13"/>
                    </a:lnTo>
                    <a:lnTo>
                      <a:pt x="338" y="14"/>
                    </a:lnTo>
                    <a:lnTo>
                      <a:pt x="350" y="24"/>
                    </a:lnTo>
                    <a:lnTo>
                      <a:pt x="348" y="43"/>
                    </a:lnTo>
                    <a:lnTo>
                      <a:pt x="363" y="35"/>
                    </a:lnTo>
                    <a:lnTo>
                      <a:pt x="370" y="34"/>
                    </a:lnTo>
                    <a:lnTo>
                      <a:pt x="376" y="29"/>
                    </a:lnTo>
                    <a:lnTo>
                      <a:pt x="392" y="27"/>
                    </a:lnTo>
                    <a:lnTo>
                      <a:pt x="399" y="29"/>
                    </a:lnTo>
                    <a:lnTo>
                      <a:pt x="407" y="34"/>
                    </a:lnTo>
                    <a:lnTo>
                      <a:pt x="413" y="39"/>
                    </a:lnTo>
                    <a:lnTo>
                      <a:pt x="422" y="52"/>
                    </a:lnTo>
                    <a:lnTo>
                      <a:pt x="430" y="53"/>
                    </a:lnTo>
                    <a:lnTo>
                      <a:pt x="431" y="64"/>
                    </a:lnTo>
                    <a:lnTo>
                      <a:pt x="429" y="73"/>
                    </a:lnTo>
                    <a:lnTo>
                      <a:pt x="429" y="80"/>
                    </a:lnTo>
                    <a:lnTo>
                      <a:pt x="434" y="88"/>
                    </a:lnTo>
                    <a:lnTo>
                      <a:pt x="436" y="95"/>
                    </a:lnTo>
                    <a:lnTo>
                      <a:pt x="435" y="102"/>
                    </a:lnTo>
                    <a:lnTo>
                      <a:pt x="433" y="110"/>
                    </a:lnTo>
                    <a:lnTo>
                      <a:pt x="426" y="116"/>
                    </a:lnTo>
                    <a:lnTo>
                      <a:pt x="424" y="123"/>
                    </a:lnTo>
                    <a:lnTo>
                      <a:pt x="426" y="131"/>
                    </a:lnTo>
                    <a:lnTo>
                      <a:pt x="437" y="143"/>
                    </a:lnTo>
                    <a:lnTo>
                      <a:pt x="442" y="158"/>
                    </a:lnTo>
                    <a:lnTo>
                      <a:pt x="453" y="180"/>
                    </a:lnTo>
                    <a:lnTo>
                      <a:pt x="458" y="186"/>
                    </a:lnTo>
                    <a:lnTo>
                      <a:pt x="473" y="195"/>
                    </a:lnTo>
                    <a:lnTo>
                      <a:pt x="478" y="201"/>
                    </a:lnTo>
                    <a:lnTo>
                      <a:pt x="479" y="209"/>
                    </a:lnTo>
                    <a:lnTo>
                      <a:pt x="478" y="217"/>
                    </a:lnTo>
                    <a:lnTo>
                      <a:pt x="482" y="224"/>
                    </a:lnTo>
                    <a:lnTo>
                      <a:pt x="505" y="222"/>
                    </a:lnTo>
                    <a:lnTo>
                      <a:pt x="511" y="226"/>
                    </a:lnTo>
                    <a:lnTo>
                      <a:pt x="519" y="229"/>
                    </a:lnTo>
                    <a:lnTo>
                      <a:pt x="516" y="236"/>
                    </a:lnTo>
                    <a:lnTo>
                      <a:pt x="521" y="242"/>
                    </a:lnTo>
                    <a:lnTo>
                      <a:pt x="531" y="244"/>
                    </a:lnTo>
                    <a:lnTo>
                      <a:pt x="532" y="257"/>
                    </a:lnTo>
                    <a:lnTo>
                      <a:pt x="525" y="263"/>
                    </a:lnTo>
                    <a:lnTo>
                      <a:pt x="521" y="269"/>
                    </a:lnTo>
                    <a:lnTo>
                      <a:pt x="509" y="279"/>
                    </a:lnTo>
                    <a:lnTo>
                      <a:pt x="501" y="284"/>
                    </a:lnTo>
                    <a:lnTo>
                      <a:pt x="484" y="282"/>
                    </a:lnTo>
                    <a:lnTo>
                      <a:pt x="472" y="272"/>
                    </a:lnTo>
                    <a:lnTo>
                      <a:pt x="465" y="271"/>
                    </a:lnTo>
                    <a:lnTo>
                      <a:pt x="457" y="274"/>
                    </a:lnTo>
                    <a:lnTo>
                      <a:pt x="456" y="282"/>
                    </a:lnTo>
                    <a:lnTo>
                      <a:pt x="449" y="285"/>
                    </a:lnTo>
                    <a:lnTo>
                      <a:pt x="450" y="294"/>
                    </a:lnTo>
                    <a:lnTo>
                      <a:pt x="461" y="304"/>
                    </a:lnTo>
                    <a:lnTo>
                      <a:pt x="463" y="311"/>
                    </a:lnTo>
                    <a:lnTo>
                      <a:pt x="461" y="320"/>
                    </a:lnTo>
                    <a:lnTo>
                      <a:pt x="466" y="325"/>
                    </a:lnTo>
                    <a:lnTo>
                      <a:pt x="465" y="333"/>
                    </a:lnTo>
                    <a:lnTo>
                      <a:pt x="472" y="337"/>
                    </a:lnTo>
                    <a:lnTo>
                      <a:pt x="474" y="344"/>
                    </a:lnTo>
                    <a:lnTo>
                      <a:pt x="473" y="353"/>
                    </a:lnTo>
                    <a:lnTo>
                      <a:pt x="478" y="375"/>
                    </a:lnTo>
                    <a:lnTo>
                      <a:pt x="458" y="375"/>
                    </a:lnTo>
                    <a:lnTo>
                      <a:pt x="451" y="380"/>
                    </a:lnTo>
                    <a:lnTo>
                      <a:pt x="442" y="380"/>
                    </a:lnTo>
                    <a:lnTo>
                      <a:pt x="435" y="384"/>
                    </a:lnTo>
                    <a:lnTo>
                      <a:pt x="417" y="401"/>
                    </a:lnTo>
                    <a:lnTo>
                      <a:pt x="414" y="409"/>
                    </a:lnTo>
                    <a:lnTo>
                      <a:pt x="414" y="418"/>
                    </a:lnTo>
                    <a:lnTo>
                      <a:pt x="412" y="427"/>
                    </a:lnTo>
                    <a:lnTo>
                      <a:pt x="414" y="443"/>
                    </a:lnTo>
                    <a:lnTo>
                      <a:pt x="410" y="450"/>
                    </a:lnTo>
                    <a:lnTo>
                      <a:pt x="402" y="452"/>
                    </a:lnTo>
                    <a:lnTo>
                      <a:pt x="397" y="446"/>
                    </a:lnTo>
                    <a:lnTo>
                      <a:pt x="390" y="443"/>
                    </a:lnTo>
                    <a:lnTo>
                      <a:pt x="381" y="443"/>
                    </a:lnTo>
                    <a:lnTo>
                      <a:pt x="365" y="445"/>
                    </a:lnTo>
                    <a:lnTo>
                      <a:pt x="356" y="445"/>
                    </a:lnTo>
                    <a:lnTo>
                      <a:pt x="349" y="450"/>
                    </a:lnTo>
                    <a:lnTo>
                      <a:pt x="343" y="444"/>
                    </a:lnTo>
                    <a:lnTo>
                      <a:pt x="339" y="436"/>
                    </a:lnTo>
                    <a:lnTo>
                      <a:pt x="327" y="427"/>
                    </a:lnTo>
                    <a:lnTo>
                      <a:pt x="310" y="445"/>
                    </a:lnTo>
                    <a:lnTo>
                      <a:pt x="302" y="440"/>
                    </a:lnTo>
                    <a:lnTo>
                      <a:pt x="297" y="433"/>
                    </a:lnTo>
                    <a:lnTo>
                      <a:pt x="290" y="435"/>
                    </a:lnTo>
                    <a:lnTo>
                      <a:pt x="281" y="433"/>
                    </a:lnTo>
                    <a:lnTo>
                      <a:pt x="275" y="428"/>
                    </a:lnTo>
                    <a:lnTo>
                      <a:pt x="269" y="434"/>
                    </a:lnTo>
                    <a:lnTo>
                      <a:pt x="261" y="434"/>
                    </a:lnTo>
                    <a:lnTo>
                      <a:pt x="253" y="436"/>
                    </a:lnTo>
                    <a:lnTo>
                      <a:pt x="247" y="443"/>
                    </a:lnTo>
                    <a:lnTo>
                      <a:pt x="240" y="436"/>
                    </a:lnTo>
                    <a:lnTo>
                      <a:pt x="238" y="428"/>
                    </a:lnTo>
                    <a:lnTo>
                      <a:pt x="223" y="429"/>
                    </a:lnTo>
                    <a:lnTo>
                      <a:pt x="216" y="424"/>
                    </a:lnTo>
                    <a:lnTo>
                      <a:pt x="215" y="416"/>
                    </a:lnTo>
                    <a:lnTo>
                      <a:pt x="208" y="412"/>
                    </a:lnTo>
                    <a:lnTo>
                      <a:pt x="199" y="409"/>
                    </a:lnTo>
                    <a:lnTo>
                      <a:pt x="193" y="406"/>
                    </a:lnTo>
                    <a:lnTo>
                      <a:pt x="184" y="407"/>
                    </a:lnTo>
                    <a:lnTo>
                      <a:pt x="176" y="406"/>
                    </a:lnTo>
                    <a:lnTo>
                      <a:pt x="160" y="401"/>
                    </a:lnTo>
                    <a:lnTo>
                      <a:pt x="146" y="392"/>
                    </a:lnTo>
                    <a:lnTo>
                      <a:pt x="138" y="395"/>
                    </a:lnTo>
                    <a:lnTo>
                      <a:pt x="121" y="394"/>
                    </a:lnTo>
                    <a:lnTo>
                      <a:pt x="113" y="391"/>
                    </a:lnTo>
                    <a:lnTo>
                      <a:pt x="71" y="397"/>
                    </a:lnTo>
                    <a:lnTo>
                      <a:pt x="64" y="401"/>
                    </a:lnTo>
                    <a:lnTo>
                      <a:pt x="62" y="408"/>
                    </a:lnTo>
                    <a:lnTo>
                      <a:pt x="55" y="414"/>
                    </a:lnTo>
                    <a:lnTo>
                      <a:pt x="41" y="422"/>
                    </a:lnTo>
                    <a:lnTo>
                      <a:pt x="32" y="421"/>
                    </a:lnTo>
                    <a:lnTo>
                      <a:pt x="24" y="422"/>
                    </a:lnTo>
                    <a:lnTo>
                      <a:pt x="17" y="42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16" name="组合 215"/>
              <p:cNvGrpSpPr>
                <a:grpSpLocks noChangeAspect="1"/>
              </p:cNvGrpSpPr>
              <p:nvPr/>
            </p:nvGrpSpPr>
            <p:grpSpPr bwMode="gray">
              <a:xfrm>
                <a:off x="5033169" y="2808635"/>
                <a:ext cx="68263" cy="68263"/>
                <a:chOff x="2688" y="1930"/>
                <a:chExt cx="43" cy="43"/>
              </a:xfrm>
              <a:grpFill/>
            </p:grpSpPr>
            <p:sp>
              <p:nvSpPr>
                <p:cNvPr id="239" name="任意多边形: 形状 238"/>
                <p:cNvSpPr>
                  <a:spLocks noChangeAspect="1"/>
                </p:cNvSpPr>
                <p:nvPr/>
              </p:nvSpPr>
              <p:spPr bwMode="gray">
                <a:xfrm>
                  <a:off x="2688" y="1930"/>
                  <a:ext cx="43" cy="43"/>
                </a:xfrm>
                <a:custGeom>
                  <a:avLst/>
                  <a:gdLst/>
                  <a:ahLst/>
                  <a:cxnLst>
                    <a:cxn ang="0">
                      <a:pos x="145" y="208"/>
                    </a:cxn>
                    <a:cxn ang="0">
                      <a:pos x="129" y="192"/>
                    </a:cxn>
                    <a:cxn ang="0">
                      <a:pos x="114" y="180"/>
                    </a:cxn>
                    <a:cxn ang="0">
                      <a:pos x="98" y="179"/>
                    </a:cxn>
                    <a:cxn ang="0">
                      <a:pos x="82" y="140"/>
                    </a:cxn>
                    <a:cxn ang="0">
                      <a:pos x="52" y="114"/>
                    </a:cxn>
                    <a:cxn ang="0">
                      <a:pos x="35" y="93"/>
                    </a:cxn>
                    <a:cxn ang="0">
                      <a:pos x="23" y="73"/>
                    </a:cxn>
                    <a:cxn ang="0">
                      <a:pos x="22" y="60"/>
                    </a:cxn>
                    <a:cxn ang="0">
                      <a:pos x="7" y="40"/>
                    </a:cxn>
                    <a:cxn ang="0">
                      <a:pos x="3" y="29"/>
                    </a:cxn>
                    <a:cxn ang="0">
                      <a:pos x="8" y="0"/>
                    </a:cxn>
                    <a:cxn ang="0">
                      <a:pos x="30" y="19"/>
                    </a:cxn>
                    <a:cxn ang="0">
                      <a:pos x="61" y="4"/>
                    </a:cxn>
                    <a:cxn ang="0">
                      <a:pos x="79" y="8"/>
                    </a:cxn>
                    <a:cxn ang="0">
                      <a:pos x="89" y="9"/>
                    </a:cxn>
                    <a:cxn ang="0">
                      <a:pos x="108" y="9"/>
                    </a:cxn>
                    <a:cxn ang="0">
                      <a:pos x="125" y="9"/>
                    </a:cxn>
                    <a:cxn ang="0">
                      <a:pos x="135" y="16"/>
                    </a:cxn>
                    <a:cxn ang="0">
                      <a:pos x="152" y="18"/>
                    </a:cxn>
                    <a:cxn ang="0">
                      <a:pos x="162" y="14"/>
                    </a:cxn>
                    <a:cxn ang="0">
                      <a:pos x="167" y="28"/>
                    </a:cxn>
                    <a:cxn ang="0">
                      <a:pos x="186" y="28"/>
                    </a:cxn>
                    <a:cxn ang="0">
                      <a:pos x="200" y="35"/>
                    </a:cxn>
                    <a:cxn ang="0">
                      <a:pos x="190" y="57"/>
                    </a:cxn>
                    <a:cxn ang="0">
                      <a:pos x="189" y="63"/>
                    </a:cxn>
                    <a:cxn ang="0">
                      <a:pos x="191" y="76"/>
                    </a:cxn>
                    <a:cxn ang="0">
                      <a:pos x="199" y="79"/>
                    </a:cxn>
                    <a:cxn ang="0">
                      <a:pos x="207" y="87"/>
                    </a:cxn>
                    <a:cxn ang="0">
                      <a:pos x="212" y="93"/>
                    </a:cxn>
                    <a:cxn ang="0">
                      <a:pos x="211" y="102"/>
                    </a:cxn>
                    <a:cxn ang="0">
                      <a:pos x="195" y="98"/>
                    </a:cxn>
                    <a:cxn ang="0">
                      <a:pos x="201" y="109"/>
                    </a:cxn>
                    <a:cxn ang="0">
                      <a:pos x="208" y="126"/>
                    </a:cxn>
                    <a:cxn ang="0">
                      <a:pos x="202" y="129"/>
                    </a:cxn>
                    <a:cxn ang="0">
                      <a:pos x="192" y="135"/>
                    </a:cxn>
                    <a:cxn ang="0">
                      <a:pos x="184" y="136"/>
                    </a:cxn>
                    <a:cxn ang="0">
                      <a:pos x="176" y="137"/>
                    </a:cxn>
                    <a:cxn ang="0">
                      <a:pos x="183" y="146"/>
                    </a:cxn>
                    <a:cxn ang="0">
                      <a:pos x="183" y="157"/>
                    </a:cxn>
                    <a:cxn ang="0">
                      <a:pos x="178" y="149"/>
                    </a:cxn>
                    <a:cxn ang="0">
                      <a:pos x="163" y="156"/>
                    </a:cxn>
                    <a:cxn ang="0">
                      <a:pos x="160" y="170"/>
                    </a:cxn>
                    <a:cxn ang="0">
                      <a:pos x="151" y="175"/>
                    </a:cxn>
                    <a:cxn ang="0">
                      <a:pos x="149" y="189"/>
                    </a:cxn>
                    <a:cxn ang="0">
                      <a:pos x="154" y="201"/>
                    </a:cxn>
                  </a:cxnLst>
                  <a:rect l="0" t="0" r="r" b="b"/>
                  <a:pathLst>
                    <a:path w="215" h="216">
                      <a:moveTo>
                        <a:pt x="149" y="216"/>
                      </a:moveTo>
                      <a:lnTo>
                        <a:pt x="149" y="208"/>
                      </a:lnTo>
                      <a:lnTo>
                        <a:pt x="145" y="208"/>
                      </a:lnTo>
                      <a:lnTo>
                        <a:pt x="146" y="203"/>
                      </a:lnTo>
                      <a:lnTo>
                        <a:pt x="137" y="202"/>
                      </a:lnTo>
                      <a:lnTo>
                        <a:pt x="129" y="192"/>
                      </a:lnTo>
                      <a:lnTo>
                        <a:pt x="122" y="191"/>
                      </a:lnTo>
                      <a:lnTo>
                        <a:pt x="114" y="185"/>
                      </a:lnTo>
                      <a:lnTo>
                        <a:pt x="114" y="180"/>
                      </a:lnTo>
                      <a:lnTo>
                        <a:pt x="106" y="179"/>
                      </a:lnTo>
                      <a:lnTo>
                        <a:pt x="99" y="184"/>
                      </a:lnTo>
                      <a:lnTo>
                        <a:pt x="98" y="179"/>
                      </a:lnTo>
                      <a:lnTo>
                        <a:pt x="105" y="175"/>
                      </a:lnTo>
                      <a:lnTo>
                        <a:pt x="83" y="151"/>
                      </a:lnTo>
                      <a:lnTo>
                        <a:pt x="82" y="140"/>
                      </a:lnTo>
                      <a:lnTo>
                        <a:pt x="77" y="136"/>
                      </a:lnTo>
                      <a:lnTo>
                        <a:pt x="72" y="133"/>
                      </a:lnTo>
                      <a:lnTo>
                        <a:pt x="52" y="114"/>
                      </a:lnTo>
                      <a:lnTo>
                        <a:pt x="51" y="109"/>
                      </a:lnTo>
                      <a:lnTo>
                        <a:pt x="41" y="95"/>
                      </a:lnTo>
                      <a:lnTo>
                        <a:pt x="35" y="93"/>
                      </a:lnTo>
                      <a:lnTo>
                        <a:pt x="27" y="81"/>
                      </a:lnTo>
                      <a:lnTo>
                        <a:pt x="22" y="79"/>
                      </a:lnTo>
                      <a:lnTo>
                        <a:pt x="23" y="73"/>
                      </a:lnTo>
                      <a:lnTo>
                        <a:pt x="25" y="71"/>
                      </a:lnTo>
                      <a:lnTo>
                        <a:pt x="22" y="65"/>
                      </a:lnTo>
                      <a:lnTo>
                        <a:pt x="22" y="60"/>
                      </a:lnTo>
                      <a:lnTo>
                        <a:pt x="16" y="54"/>
                      </a:lnTo>
                      <a:lnTo>
                        <a:pt x="12" y="41"/>
                      </a:lnTo>
                      <a:lnTo>
                        <a:pt x="7" y="40"/>
                      </a:lnTo>
                      <a:lnTo>
                        <a:pt x="0" y="34"/>
                      </a:lnTo>
                      <a:lnTo>
                        <a:pt x="0" y="31"/>
                      </a:lnTo>
                      <a:lnTo>
                        <a:pt x="3" y="29"/>
                      </a:lnTo>
                      <a:lnTo>
                        <a:pt x="2" y="25"/>
                      </a:lnTo>
                      <a:lnTo>
                        <a:pt x="2" y="6"/>
                      </a:lnTo>
                      <a:lnTo>
                        <a:pt x="8" y="0"/>
                      </a:lnTo>
                      <a:lnTo>
                        <a:pt x="17" y="2"/>
                      </a:lnTo>
                      <a:lnTo>
                        <a:pt x="17" y="4"/>
                      </a:lnTo>
                      <a:lnTo>
                        <a:pt x="30" y="19"/>
                      </a:lnTo>
                      <a:lnTo>
                        <a:pt x="34" y="19"/>
                      </a:lnTo>
                      <a:lnTo>
                        <a:pt x="43" y="2"/>
                      </a:lnTo>
                      <a:lnTo>
                        <a:pt x="61" y="4"/>
                      </a:lnTo>
                      <a:lnTo>
                        <a:pt x="65" y="0"/>
                      </a:lnTo>
                      <a:lnTo>
                        <a:pt x="67" y="0"/>
                      </a:lnTo>
                      <a:lnTo>
                        <a:pt x="79" y="8"/>
                      </a:lnTo>
                      <a:lnTo>
                        <a:pt x="83" y="8"/>
                      </a:lnTo>
                      <a:lnTo>
                        <a:pt x="86" y="6"/>
                      </a:lnTo>
                      <a:lnTo>
                        <a:pt x="89" y="9"/>
                      </a:lnTo>
                      <a:lnTo>
                        <a:pt x="104" y="12"/>
                      </a:lnTo>
                      <a:lnTo>
                        <a:pt x="105" y="9"/>
                      </a:lnTo>
                      <a:lnTo>
                        <a:pt x="108" y="9"/>
                      </a:lnTo>
                      <a:lnTo>
                        <a:pt x="116" y="17"/>
                      </a:lnTo>
                      <a:lnTo>
                        <a:pt x="119" y="17"/>
                      </a:lnTo>
                      <a:lnTo>
                        <a:pt x="125" y="9"/>
                      </a:lnTo>
                      <a:lnTo>
                        <a:pt x="129" y="9"/>
                      </a:lnTo>
                      <a:lnTo>
                        <a:pt x="132" y="14"/>
                      </a:lnTo>
                      <a:lnTo>
                        <a:pt x="135" y="16"/>
                      </a:lnTo>
                      <a:lnTo>
                        <a:pt x="137" y="11"/>
                      </a:lnTo>
                      <a:lnTo>
                        <a:pt x="148" y="12"/>
                      </a:lnTo>
                      <a:lnTo>
                        <a:pt x="152" y="18"/>
                      </a:lnTo>
                      <a:lnTo>
                        <a:pt x="154" y="17"/>
                      </a:lnTo>
                      <a:lnTo>
                        <a:pt x="154" y="14"/>
                      </a:lnTo>
                      <a:lnTo>
                        <a:pt x="162" y="14"/>
                      </a:lnTo>
                      <a:lnTo>
                        <a:pt x="168" y="22"/>
                      </a:lnTo>
                      <a:lnTo>
                        <a:pt x="167" y="27"/>
                      </a:lnTo>
                      <a:lnTo>
                        <a:pt x="167" y="28"/>
                      </a:lnTo>
                      <a:lnTo>
                        <a:pt x="173" y="33"/>
                      </a:lnTo>
                      <a:lnTo>
                        <a:pt x="180" y="33"/>
                      </a:lnTo>
                      <a:lnTo>
                        <a:pt x="186" y="28"/>
                      </a:lnTo>
                      <a:lnTo>
                        <a:pt x="199" y="28"/>
                      </a:lnTo>
                      <a:lnTo>
                        <a:pt x="201" y="31"/>
                      </a:lnTo>
                      <a:lnTo>
                        <a:pt x="200" y="35"/>
                      </a:lnTo>
                      <a:lnTo>
                        <a:pt x="200" y="39"/>
                      </a:lnTo>
                      <a:lnTo>
                        <a:pt x="195" y="46"/>
                      </a:lnTo>
                      <a:lnTo>
                        <a:pt x="190" y="57"/>
                      </a:lnTo>
                      <a:lnTo>
                        <a:pt x="188" y="59"/>
                      </a:lnTo>
                      <a:lnTo>
                        <a:pt x="188" y="61"/>
                      </a:lnTo>
                      <a:lnTo>
                        <a:pt x="189" y="63"/>
                      </a:lnTo>
                      <a:lnTo>
                        <a:pt x="185" y="68"/>
                      </a:lnTo>
                      <a:lnTo>
                        <a:pt x="188" y="76"/>
                      </a:lnTo>
                      <a:lnTo>
                        <a:pt x="191" y="76"/>
                      </a:lnTo>
                      <a:lnTo>
                        <a:pt x="194" y="78"/>
                      </a:lnTo>
                      <a:lnTo>
                        <a:pt x="197" y="77"/>
                      </a:lnTo>
                      <a:lnTo>
                        <a:pt x="199" y="79"/>
                      </a:lnTo>
                      <a:lnTo>
                        <a:pt x="200" y="83"/>
                      </a:lnTo>
                      <a:lnTo>
                        <a:pt x="203" y="87"/>
                      </a:lnTo>
                      <a:lnTo>
                        <a:pt x="207" y="87"/>
                      </a:lnTo>
                      <a:lnTo>
                        <a:pt x="207" y="88"/>
                      </a:lnTo>
                      <a:lnTo>
                        <a:pt x="207" y="90"/>
                      </a:lnTo>
                      <a:lnTo>
                        <a:pt x="212" y="93"/>
                      </a:lnTo>
                      <a:lnTo>
                        <a:pt x="215" y="94"/>
                      </a:lnTo>
                      <a:lnTo>
                        <a:pt x="215" y="97"/>
                      </a:lnTo>
                      <a:lnTo>
                        <a:pt x="211" y="102"/>
                      </a:lnTo>
                      <a:lnTo>
                        <a:pt x="202" y="102"/>
                      </a:lnTo>
                      <a:lnTo>
                        <a:pt x="197" y="98"/>
                      </a:lnTo>
                      <a:lnTo>
                        <a:pt x="195" y="98"/>
                      </a:lnTo>
                      <a:lnTo>
                        <a:pt x="194" y="100"/>
                      </a:lnTo>
                      <a:lnTo>
                        <a:pt x="195" y="102"/>
                      </a:lnTo>
                      <a:lnTo>
                        <a:pt x="201" y="109"/>
                      </a:lnTo>
                      <a:lnTo>
                        <a:pt x="207" y="117"/>
                      </a:lnTo>
                      <a:lnTo>
                        <a:pt x="210" y="119"/>
                      </a:lnTo>
                      <a:lnTo>
                        <a:pt x="208" y="126"/>
                      </a:lnTo>
                      <a:lnTo>
                        <a:pt x="207" y="129"/>
                      </a:lnTo>
                      <a:lnTo>
                        <a:pt x="205" y="130"/>
                      </a:lnTo>
                      <a:lnTo>
                        <a:pt x="202" y="129"/>
                      </a:lnTo>
                      <a:lnTo>
                        <a:pt x="200" y="129"/>
                      </a:lnTo>
                      <a:lnTo>
                        <a:pt x="197" y="132"/>
                      </a:lnTo>
                      <a:lnTo>
                        <a:pt x="192" y="135"/>
                      </a:lnTo>
                      <a:lnTo>
                        <a:pt x="189" y="135"/>
                      </a:lnTo>
                      <a:lnTo>
                        <a:pt x="186" y="136"/>
                      </a:lnTo>
                      <a:lnTo>
                        <a:pt x="184" y="136"/>
                      </a:lnTo>
                      <a:lnTo>
                        <a:pt x="183" y="133"/>
                      </a:lnTo>
                      <a:lnTo>
                        <a:pt x="180" y="133"/>
                      </a:lnTo>
                      <a:lnTo>
                        <a:pt x="176" y="137"/>
                      </a:lnTo>
                      <a:lnTo>
                        <a:pt x="178" y="140"/>
                      </a:lnTo>
                      <a:lnTo>
                        <a:pt x="181" y="141"/>
                      </a:lnTo>
                      <a:lnTo>
                        <a:pt x="183" y="146"/>
                      </a:lnTo>
                      <a:lnTo>
                        <a:pt x="184" y="149"/>
                      </a:lnTo>
                      <a:lnTo>
                        <a:pt x="184" y="154"/>
                      </a:lnTo>
                      <a:lnTo>
                        <a:pt x="183" y="157"/>
                      </a:lnTo>
                      <a:lnTo>
                        <a:pt x="180" y="157"/>
                      </a:lnTo>
                      <a:lnTo>
                        <a:pt x="179" y="154"/>
                      </a:lnTo>
                      <a:lnTo>
                        <a:pt x="178" y="149"/>
                      </a:lnTo>
                      <a:lnTo>
                        <a:pt x="175" y="148"/>
                      </a:lnTo>
                      <a:lnTo>
                        <a:pt x="172" y="148"/>
                      </a:lnTo>
                      <a:lnTo>
                        <a:pt x="163" y="156"/>
                      </a:lnTo>
                      <a:lnTo>
                        <a:pt x="162" y="160"/>
                      </a:lnTo>
                      <a:lnTo>
                        <a:pt x="160" y="163"/>
                      </a:lnTo>
                      <a:lnTo>
                        <a:pt x="160" y="170"/>
                      </a:lnTo>
                      <a:lnTo>
                        <a:pt x="158" y="173"/>
                      </a:lnTo>
                      <a:lnTo>
                        <a:pt x="153" y="173"/>
                      </a:lnTo>
                      <a:lnTo>
                        <a:pt x="151" y="175"/>
                      </a:lnTo>
                      <a:lnTo>
                        <a:pt x="151" y="184"/>
                      </a:lnTo>
                      <a:lnTo>
                        <a:pt x="149" y="185"/>
                      </a:lnTo>
                      <a:lnTo>
                        <a:pt x="149" y="189"/>
                      </a:lnTo>
                      <a:lnTo>
                        <a:pt x="152" y="194"/>
                      </a:lnTo>
                      <a:lnTo>
                        <a:pt x="154" y="196"/>
                      </a:lnTo>
                      <a:lnTo>
                        <a:pt x="154" y="201"/>
                      </a:lnTo>
                      <a:lnTo>
                        <a:pt x="149" y="208"/>
                      </a:lnTo>
                      <a:lnTo>
                        <a:pt x="149" y="21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0" name="任意多边形: 形状 239"/>
                <p:cNvSpPr>
                  <a:spLocks noChangeAspect="1"/>
                </p:cNvSpPr>
                <p:nvPr/>
              </p:nvSpPr>
              <p:spPr bwMode="gray">
                <a:xfrm>
                  <a:off x="2703" y="1965"/>
                  <a:ext cx="15" cy="8"/>
                </a:xfrm>
                <a:custGeom>
                  <a:avLst/>
                  <a:gdLst/>
                  <a:ahLst/>
                  <a:cxnLst>
                    <a:cxn ang="0">
                      <a:pos x="75" y="42"/>
                    </a:cxn>
                    <a:cxn ang="0">
                      <a:pos x="45" y="20"/>
                    </a:cxn>
                    <a:cxn ang="0">
                      <a:pos x="29" y="17"/>
                    </a:cxn>
                    <a:cxn ang="0">
                      <a:pos x="13" y="7"/>
                    </a:cxn>
                    <a:cxn ang="0">
                      <a:pos x="0" y="5"/>
                    </a:cxn>
                    <a:cxn ang="0">
                      <a:pos x="4" y="0"/>
                    </a:cxn>
                    <a:cxn ang="0">
                      <a:pos x="15" y="2"/>
                    </a:cxn>
                    <a:cxn ang="0">
                      <a:pos x="20" y="10"/>
                    </a:cxn>
                    <a:cxn ang="0">
                      <a:pos x="25" y="10"/>
                    </a:cxn>
                    <a:cxn ang="0">
                      <a:pos x="32" y="5"/>
                    </a:cxn>
                    <a:cxn ang="0">
                      <a:pos x="40" y="6"/>
                    </a:cxn>
                    <a:cxn ang="0">
                      <a:pos x="40" y="11"/>
                    </a:cxn>
                    <a:cxn ang="0">
                      <a:pos x="48" y="17"/>
                    </a:cxn>
                    <a:cxn ang="0">
                      <a:pos x="55" y="18"/>
                    </a:cxn>
                    <a:cxn ang="0">
                      <a:pos x="63" y="28"/>
                    </a:cxn>
                    <a:cxn ang="0">
                      <a:pos x="72" y="29"/>
                    </a:cxn>
                    <a:cxn ang="0">
                      <a:pos x="71" y="34"/>
                    </a:cxn>
                    <a:cxn ang="0">
                      <a:pos x="75" y="34"/>
                    </a:cxn>
                    <a:cxn ang="0">
                      <a:pos x="75" y="42"/>
                    </a:cxn>
                  </a:cxnLst>
                  <a:rect l="0" t="0" r="r" b="b"/>
                  <a:pathLst>
                    <a:path w="75" h="42">
                      <a:moveTo>
                        <a:pt x="75" y="42"/>
                      </a:moveTo>
                      <a:lnTo>
                        <a:pt x="45" y="20"/>
                      </a:lnTo>
                      <a:lnTo>
                        <a:pt x="29" y="17"/>
                      </a:lnTo>
                      <a:lnTo>
                        <a:pt x="13" y="7"/>
                      </a:lnTo>
                      <a:lnTo>
                        <a:pt x="0" y="5"/>
                      </a:lnTo>
                      <a:lnTo>
                        <a:pt x="4" y="0"/>
                      </a:lnTo>
                      <a:lnTo>
                        <a:pt x="15" y="2"/>
                      </a:lnTo>
                      <a:lnTo>
                        <a:pt x="20" y="10"/>
                      </a:lnTo>
                      <a:lnTo>
                        <a:pt x="25" y="10"/>
                      </a:lnTo>
                      <a:lnTo>
                        <a:pt x="32" y="5"/>
                      </a:lnTo>
                      <a:lnTo>
                        <a:pt x="40" y="6"/>
                      </a:lnTo>
                      <a:lnTo>
                        <a:pt x="40" y="11"/>
                      </a:lnTo>
                      <a:lnTo>
                        <a:pt x="48" y="17"/>
                      </a:lnTo>
                      <a:lnTo>
                        <a:pt x="55" y="18"/>
                      </a:lnTo>
                      <a:lnTo>
                        <a:pt x="63" y="28"/>
                      </a:lnTo>
                      <a:lnTo>
                        <a:pt x="72" y="29"/>
                      </a:lnTo>
                      <a:lnTo>
                        <a:pt x="71" y="34"/>
                      </a:lnTo>
                      <a:lnTo>
                        <a:pt x="75" y="34"/>
                      </a:lnTo>
                      <a:lnTo>
                        <a:pt x="75" y="4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17" name="任意多边形: 形状 216"/>
              <p:cNvSpPr>
                <a:spLocks noChangeAspect="1"/>
              </p:cNvSpPr>
              <p:nvPr/>
            </p:nvSpPr>
            <p:spPr bwMode="gray">
              <a:xfrm>
                <a:off x="5128419" y="2973735"/>
                <a:ext cx="39688" cy="41275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35" y="2"/>
                  </a:cxn>
                  <a:cxn ang="0">
                    <a:pos x="21" y="12"/>
                  </a:cxn>
                  <a:cxn ang="0">
                    <a:pos x="13" y="8"/>
                  </a:cxn>
                  <a:cxn ang="0">
                    <a:pos x="2" y="28"/>
                  </a:cxn>
                  <a:cxn ang="0">
                    <a:pos x="0" y="37"/>
                  </a:cxn>
                  <a:cxn ang="0">
                    <a:pos x="6" y="50"/>
                  </a:cxn>
                  <a:cxn ang="0">
                    <a:pos x="21" y="58"/>
                  </a:cxn>
                  <a:cxn ang="0">
                    <a:pos x="28" y="70"/>
                  </a:cxn>
                  <a:cxn ang="0">
                    <a:pos x="23" y="86"/>
                  </a:cxn>
                  <a:cxn ang="0">
                    <a:pos x="26" y="99"/>
                  </a:cxn>
                  <a:cxn ang="0">
                    <a:pos x="32" y="106"/>
                  </a:cxn>
                  <a:cxn ang="0">
                    <a:pos x="39" y="108"/>
                  </a:cxn>
                  <a:cxn ang="0">
                    <a:pos x="42" y="98"/>
                  </a:cxn>
                  <a:cxn ang="0">
                    <a:pos x="49" y="90"/>
                  </a:cxn>
                  <a:cxn ang="0">
                    <a:pos x="53" y="96"/>
                  </a:cxn>
                  <a:cxn ang="0">
                    <a:pos x="60" y="103"/>
                  </a:cxn>
                  <a:cxn ang="0">
                    <a:pos x="65" y="119"/>
                  </a:cxn>
                  <a:cxn ang="0">
                    <a:pos x="66" y="130"/>
                  </a:cxn>
                  <a:cxn ang="0">
                    <a:pos x="71" y="131"/>
                  </a:cxn>
                  <a:cxn ang="0">
                    <a:pos x="76" y="110"/>
                  </a:cxn>
                  <a:cxn ang="0">
                    <a:pos x="85" y="107"/>
                  </a:cxn>
                  <a:cxn ang="0">
                    <a:pos x="91" y="117"/>
                  </a:cxn>
                  <a:cxn ang="0">
                    <a:pos x="98" y="124"/>
                  </a:cxn>
                  <a:cxn ang="0">
                    <a:pos x="107" y="129"/>
                  </a:cxn>
                  <a:cxn ang="0">
                    <a:pos x="105" y="107"/>
                  </a:cxn>
                  <a:cxn ang="0">
                    <a:pos x="98" y="77"/>
                  </a:cxn>
                  <a:cxn ang="0">
                    <a:pos x="91" y="66"/>
                  </a:cxn>
                  <a:cxn ang="0">
                    <a:pos x="88" y="54"/>
                  </a:cxn>
                  <a:cxn ang="0">
                    <a:pos x="105" y="66"/>
                  </a:cxn>
                  <a:cxn ang="0">
                    <a:pos x="108" y="71"/>
                  </a:cxn>
                  <a:cxn ang="0">
                    <a:pos x="113" y="71"/>
                  </a:cxn>
                  <a:cxn ang="0">
                    <a:pos x="119" y="65"/>
                  </a:cxn>
                  <a:cxn ang="0">
                    <a:pos x="128" y="64"/>
                  </a:cxn>
                  <a:cxn ang="0">
                    <a:pos x="126" y="56"/>
                  </a:cxn>
                  <a:cxn ang="0">
                    <a:pos x="114" y="48"/>
                  </a:cxn>
                  <a:cxn ang="0">
                    <a:pos x="107" y="33"/>
                  </a:cxn>
                  <a:cxn ang="0">
                    <a:pos x="107" y="26"/>
                  </a:cxn>
                  <a:cxn ang="0">
                    <a:pos x="98" y="21"/>
                  </a:cxn>
                  <a:cxn ang="0">
                    <a:pos x="74" y="12"/>
                  </a:cxn>
                  <a:cxn ang="0">
                    <a:pos x="61" y="8"/>
                  </a:cxn>
                  <a:cxn ang="0">
                    <a:pos x="55" y="8"/>
                  </a:cxn>
                  <a:cxn ang="0">
                    <a:pos x="49" y="0"/>
                  </a:cxn>
                </a:cxnLst>
                <a:rect l="0" t="0" r="r" b="b"/>
                <a:pathLst>
                  <a:path w="128" h="131">
                    <a:moveTo>
                      <a:pt x="49" y="0"/>
                    </a:moveTo>
                    <a:lnTo>
                      <a:pt x="35" y="2"/>
                    </a:lnTo>
                    <a:lnTo>
                      <a:pt x="21" y="12"/>
                    </a:lnTo>
                    <a:lnTo>
                      <a:pt x="13" y="8"/>
                    </a:lnTo>
                    <a:lnTo>
                      <a:pt x="2" y="28"/>
                    </a:lnTo>
                    <a:lnTo>
                      <a:pt x="0" y="37"/>
                    </a:lnTo>
                    <a:lnTo>
                      <a:pt x="6" y="50"/>
                    </a:lnTo>
                    <a:lnTo>
                      <a:pt x="21" y="58"/>
                    </a:lnTo>
                    <a:lnTo>
                      <a:pt x="28" y="70"/>
                    </a:lnTo>
                    <a:lnTo>
                      <a:pt x="23" y="86"/>
                    </a:lnTo>
                    <a:lnTo>
                      <a:pt x="26" y="99"/>
                    </a:lnTo>
                    <a:lnTo>
                      <a:pt x="32" y="106"/>
                    </a:lnTo>
                    <a:lnTo>
                      <a:pt x="39" y="108"/>
                    </a:lnTo>
                    <a:lnTo>
                      <a:pt x="42" y="98"/>
                    </a:lnTo>
                    <a:lnTo>
                      <a:pt x="49" y="90"/>
                    </a:lnTo>
                    <a:lnTo>
                      <a:pt x="53" y="96"/>
                    </a:lnTo>
                    <a:lnTo>
                      <a:pt x="60" y="103"/>
                    </a:lnTo>
                    <a:lnTo>
                      <a:pt x="65" y="119"/>
                    </a:lnTo>
                    <a:lnTo>
                      <a:pt x="66" y="130"/>
                    </a:lnTo>
                    <a:lnTo>
                      <a:pt x="71" y="131"/>
                    </a:lnTo>
                    <a:lnTo>
                      <a:pt x="76" y="110"/>
                    </a:lnTo>
                    <a:lnTo>
                      <a:pt x="85" y="107"/>
                    </a:lnTo>
                    <a:lnTo>
                      <a:pt x="91" y="117"/>
                    </a:lnTo>
                    <a:lnTo>
                      <a:pt x="98" y="124"/>
                    </a:lnTo>
                    <a:lnTo>
                      <a:pt x="107" y="129"/>
                    </a:lnTo>
                    <a:lnTo>
                      <a:pt x="105" y="107"/>
                    </a:lnTo>
                    <a:lnTo>
                      <a:pt x="98" y="77"/>
                    </a:lnTo>
                    <a:lnTo>
                      <a:pt x="91" y="66"/>
                    </a:lnTo>
                    <a:lnTo>
                      <a:pt x="88" y="54"/>
                    </a:lnTo>
                    <a:lnTo>
                      <a:pt x="105" y="66"/>
                    </a:lnTo>
                    <a:lnTo>
                      <a:pt x="108" y="71"/>
                    </a:lnTo>
                    <a:lnTo>
                      <a:pt x="113" y="71"/>
                    </a:lnTo>
                    <a:lnTo>
                      <a:pt x="119" y="65"/>
                    </a:lnTo>
                    <a:lnTo>
                      <a:pt x="128" y="64"/>
                    </a:lnTo>
                    <a:lnTo>
                      <a:pt x="126" y="56"/>
                    </a:lnTo>
                    <a:lnTo>
                      <a:pt x="114" y="48"/>
                    </a:lnTo>
                    <a:lnTo>
                      <a:pt x="107" y="33"/>
                    </a:lnTo>
                    <a:lnTo>
                      <a:pt x="107" y="26"/>
                    </a:lnTo>
                    <a:lnTo>
                      <a:pt x="98" y="21"/>
                    </a:lnTo>
                    <a:lnTo>
                      <a:pt x="74" y="12"/>
                    </a:lnTo>
                    <a:lnTo>
                      <a:pt x="61" y="8"/>
                    </a:lnTo>
                    <a:lnTo>
                      <a:pt x="55" y="8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8" name="任意多边形: 形状 217"/>
              <p:cNvSpPr>
                <a:spLocks noChangeAspect="1"/>
              </p:cNvSpPr>
              <p:nvPr/>
            </p:nvSpPr>
            <p:spPr bwMode="gray">
              <a:xfrm>
                <a:off x="5110956" y="2894360"/>
                <a:ext cx="111125" cy="93663"/>
              </a:xfrm>
              <a:custGeom>
                <a:avLst/>
                <a:gdLst/>
                <a:ahLst/>
                <a:cxnLst>
                  <a:cxn ang="0">
                    <a:pos x="314" y="70"/>
                  </a:cxn>
                  <a:cxn ang="0">
                    <a:pos x="258" y="65"/>
                  </a:cxn>
                  <a:cxn ang="0">
                    <a:pos x="245" y="66"/>
                  </a:cxn>
                  <a:cxn ang="0">
                    <a:pos x="223" y="73"/>
                  </a:cxn>
                  <a:cxn ang="0">
                    <a:pos x="193" y="86"/>
                  </a:cxn>
                  <a:cxn ang="0">
                    <a:pos x="216" y="100"/>
                  </a:cxn>
                  <a:cxn ang="0">
                    <a:pos x="227" y="116"/>
                  </a:cxn>
                  <a:cxn ang="0">
                    <a:pos x="201" y="103"/>
                  </a:cxn>
                  <a:cxn ang="0">
                    <a:pos x="207" y="120"/>
                  </a:cxn>
                  <a:cxn ang="0">
                    <a:pos x="201" y="125"/>
                  </a:cxn>
                  <a:cxn ang="0">
                    <a:pos x="185" y="111"/>
                  </a:cxn>
                  <a:cxn ang="0">
                    <a:pos x="184" y="124"/>
                  </a:cxn>
                  <a:cxn ang="0">
                    <a:pos x="188" y="135"/>
                  </a:cxn>
                  <a:cxn ang="0">
                    <a:pos x="172" y="111"/>
                  </a:cxn>
                  <a:cxn ang="0">
                    <a:pos x="148" y="93"/>
                  </a:cxn>
                  <a:cxn ang="0">
                    <a:pos x="137" y="90"/>
                  </a:cxn>
                  <a:cxn ang="0">
                    <a:pos x="135" y="120"/>
                  </a:cxn>
                  <a:cxn ang="0">
                    <a:pos x="144" y="140"/>
                  </a:cxn>
                  <a:cxn ang="0">
                    <a:pos x="164" y="172"/>
                  </a:cxn>
                  <a:cxn ang="0">
                    <a:pos x="172" y="190"/>
                  </a:cxn>
                  <a:cxn ang="0">
                    <a:pos x="163" y="191"/>
                  </a:cxn>
                  <a:cxn ang="0">
                    <a:pos x="161" y="179"/>
                  </a:cxn>
                  <a:cxn ang="0">
                    <a:pos x="150" y="186"/>
                  </a:cxn>
                  <a:cxn ang="0">
                    <a:pos x="151" y="203"/>
                  </a:cxn>
                  <a:cxn ang="0">
                    <a:pos x="141" y="203"/>
                  </a:cxn>
                  <a:cxn ang="0">
                    <a:pos x="135" y="212"/>
                  </a:cxn>
                  <a:cxn ang="0">
                    <a:pos x="156" y="219"/>
                  </a:cxn>
                  <a:cxn ang="0">
                    <a:pos x="172" y="224"/>
                  </a:cxn>
                  <a:cxn ang="0">
                    <a:pos x="184" y="237"/>
                  </a:cxn>
                  <a:cxn ang="0">
                    <a:pos x="199" y="250"/>
                  </a:cxn>
                  <a:cxn ang="0">
                    <a:pos x="211" y="255"/>
                  </a:cxn>
                  <a:cxn ang="0">
                    <a:pos x="199" y="285"/>
                  </a:cxn>
                  <a:cxn ang="0">
                    <a:pos x="175" y="275"/>
                  </a:cxn>
                  <a:cxn ang="0">
                    <a:pos x="152" y="270"/>
                  </a:cxn>
                  <a:cxn ang="0">
                    <a:pos x="164" y="259"/>
                  </a:cxn>
                  <a:cxn ang="0">
                    <a:pos x="139" y="243"/>
                  </a:cxn>
                  <a:cxn ang="0">
                    <a:pos x="123" y="245"/>
                  </a:cxn>
                  <a:cxn ang="0">
                    <a:pos x="98" y="245"/>
                  </a:cxn>
                  <a:cxn ang="0">
                    <a:pos x="67" y="242"/>
                  </a:cxn>
                  <a:cxn ang="0">
                    <a:pos x="61" y="245"/>
                  </a:cxn>
                  <a:cxn ang="0">
                    <a:pos x="51" y="240"/>
                  </a:cxn>
                  <a:cxn ang="0">
                    <a:pos x="33" y="208"/>
                  </a:cxn>
                  <a:cxn ang="0">
                    <a:pos x="53" y="208"/>
                  </a:cxn>
                  <a:cxn ang="0">
                    <a:pos x="35" y="194"/>
                  </a:cxn>
                  <a:cxn ang="0">
                    <a:pos x="17" y="178"/>
                  </a:cxn>
                  <a:cxn ang="0">
                    <a:pos x="3" y="154"/>
                  </a:cxn>
                  <a:cxn ang="0">
                    <a:pos x="0" y="152"/>
                  </a:cxn>
                  <a:cxn ang="0">
                    <a:pos x="10" y="146"/>
                  </a:cxn>
                  <a:cxn ang="0">
                    <a:pos x="17" y="127"/>
                  </a:cxn>
                  <a:cxn ang="0">
                    <a:pos x="35" y="103"/>
                  </a:cxn>
                  <a:cxn ang="0">
                    <a:pos x="49" y="77"/>
                  </a:cxn>
                  <a:cxn ang="0">
                    <a:pos x="82" y="62"/>
                  </a:cxn>
                  <a:cxn ang="0">
                    <a:pos x="112" y="45"/>
                  </a:cxn>
                  <a:cxn ang="0">
                    <a:pos x="147" y="31"/>
                  </a:cxn>
                  <a:cxn ang="0">
                    <a:pos x="166" y="29"/>
                  </a:cxn>
                  <a:cxn ang="0">
                    <a:pos x="205" y="25"/>
                  </a:cxn>
                  <a:cxn ang="0">
                    <a:pos x="248" y="16"/>
                  </a:cxn>
                  <a:cxn ang="0">
                    <a:pos x="293" y="36"/>
                  </a:cxn>
                  <a:cxn ang="0">
                    <a:pos x="327" y="20"/>
                  </a:cxn>
                  <a:cxn ang="0">
                    <a:pos x="340" y="0"/>
                  </a:cxn>
                  <a:cxn ang="0">
                    <a:pos x="352" y="13"/>
                  </a:cxn>
                  <a:cxn ang="0">
                    <a:pos x="340" y="33"/>
                  </a:cxn>
                  <a:cxn ang="0">
                    <a:pos x="334" y="63"/>
                  </a:cxn>
                </a:cxnLst>
                <a:rect l="0" t="0" r="r" b="b"/>
                <a:pathLst>
                  <a:path w="352" h="293">
                    <a:moveTo>
                      <a:pt x="324" y="78"/>
                    </a:moveTo>
                    <a:lnTo>
                      <a:pt x="314" y="70"/>
                    </a:lnTo>
                    <a:lnTo>
                      <a:pt x="268" y="57"/>
                    </a:lnTo>
                    <a:lnTo>
                      <a:pt x="258" y="65"/>
                    </a:lnTo>
                    <a:lnTo>
                      <a:pt x="253" y="66"/>
                    </a:lnTo>
                    <a:lnTo>
                      <a:pt x="245" y="66"/>
                    </a:lnTo>
                    <a:lnTo>
                      <a:pt x="234" y="62"/>
                    </a:lnTo>
                    <a:lnTo>
                      <a:pt x="223" y="73"/>
                    </a:lnTo>
                    <a:lnTo>
                      <a:pt x="207" y="76"/>
                    </a:lnTo>
                    <a:lnTo>
                      <a:pt x="193" y="86"/>
                    </a:lnTo>
                    <a:lnTo>
                      <a:pt x="201" y="94"/>
                    </a:lnTo>
                    <a:lnTo>
                      <a:pt x="216" y="100"/>
                    </a:lnTo>
                    <a:lnTo>
                      <a:pt x="225" y="110"/>
                    </a:lnTo>
                    <a:lnTo>
                      <a:pt x="227" y="116"/>
                    </a:lnTo>
                    <a:lnTo>
                      <a:pt x="217" y="106"/>
                    </a:lnTo>
                    <a:lnTo>
                      <a:pt x="201" y="103"/>
                    </a:lnTo>
                    <a:lnTo>
                      <a:pt x="196" y="113"/>
                    </a:lnTo>
                    <a:lnTo>
                      <a:pt x="207" y="120"/>
                    </a:lnTo>
                    <a:lnTo>
                      <a:pt x="209" y="133"/>
                    </a:lnTo>
                    <a:lnTo>
                      <a:pt x="201" y="125"/>
                    </a:lnTo>
                    <a:lnTo>
                      <a:pt x="195" y="115"/>
                    </a:lnTo>
                    <a:lnTo>
                      <a:pt x="185" y="111"/>
                    </a:lnTo>
                    <a:lnTo>
                      <a:pt x="182" y="113"/>
                    </a:lnTo>
                    <a:lnTo>
                      <a:pt x="184" y="124"/>
                    </a:lnTo>
                    <a:lnTo>
                      <a:pt x="193" y="131"/>
                    </a:lnTo>
                    <a:lnTo>
                      <a:pt x="188" y="135"/>
                    </a:lnTo>
                    <a:lnTo>
                      <a:pt x="177" y="125"/>
                    </a:lnTo>
                    <a:lnTo>
                      <a:pt x="172" y="111"/>
                    </a:lnTo>
                    <a:lnTo>
                      <a:pt x="148" y="97"/>
                    </a:lnTo>
                    <a:lnTo>
                      <a:pt x="148" y="93"/>
                    </a:lnTo>
                    <a:lnTo>
                      <a:pt x="151" y="86"/>
                    </a:lnTo>
                    <a:lnTo>
                      <a:pt x="137" y="90"/>
                    </a:lnTo>
                    <a:lnTo>
                      <a:pt x="135" y="105"/>
                    </a:lnTo>
                    <a:lnTo>
                      <a:pt x="135" y="120"/>
                    </a:lnTo>
                    <a:lnTo>
                      <a:pt x="136" y="132"/>
                    </a:lnTo>
                    <a:lnTo>
                      <a:pt x="144" y="140"/>
                    </a:lnTo>
                    <a:lnTo>
                      <a:pt x="147" y="154"/>
                    </a:lnTo>
                    <a:lnTo>
                      <a:pt x="164" y="172"/>
                    </a:lnTo>
                    <a:lnTo>
                      <a:pt x="169" y="181"/>
                    </a:lnTo>
                    <a:lnTo>
                      <a:pt x="172" y="190"/>
                    </a:lnTo>
                    <a:lnTo>
                      <a:pt x="167" y="192"/>
                    </a:lnTo>
                    <a:lnTo>
                      <a:pt x="163" y="191"/>
                    </a:lnTo>
                    <a:lnTo>
                      <a:pt x="164" y="185"/>
                    </a:lnTo>
                    <a:lnTo>
                      <a:pt x="161" y="179"/>
                    </a:lnTo>
                    <a:lnTo>
                      <a:pt x="151" y="178"/>
                    </a:lnTo>
                    <a:lnTo>
                      <a:pt x="150" y="186"/>
                    </a:lnTo>
                    <a:lnTo>
                      <a:pt x="155" y="200"/>
                    </a:lnTo>
                    <a:lnTo>
                      <a:pt x="151" y="203"/>
                    </a:lnTo>
                    <a:lnTo>
                      <a:pt x="147" y="203"/>
                    </a:lnTo>
                    <a:lnTo>
                      <a:pt x="141" y="203"/>
                    </a:lnTo>
                    <a:lnTo>
                      <a:pt x="131" y="206"/>
                    </a:lnTo>
                    <a:lnTo>
                      <a:pt x="135" y="212"/>
                    </a:lnTo>
                    <a:lnTo>
                      <a:pt x="147" y="217"/>
                    </a:lnTo>
                    <a:lnTo>
                      <a:pt x="156" y="219"/>
                    </a:lnTo>
                    <a:lnTo>
                      <a:pt x="163" y="224"/>
                    </a:lnTo>
                    <a:lnTo>
                      <a:pt x="172" y="224"/>
                    </a:lnTo>
                    <a:lnTo>
                      <a:pt x="177" y="237"/>
                    </a:lnTo>
                    <a:lnTo>
                      <a:pt x="184" y="237"/>
                    </a:lnTo>
                    <a:lnTo>
                      <a:pt x="190" y="244"/>
                    </a:lnTo>
                    <a:lnTo>
                      <a:pt x="199" y="250"/>
                    </a:lnTo>
                    <a:lnTo>
                      <a:pt x="204" y="250"/>
                    </a:lnTo>
                    <a:lnTo>
                      <a:pt x="211" y="255"/>
                    </a:lnTo>
                    <a:lnTo>
                      <a:pt x="212" y="293"/>
                    </a:lnTo>
                    <a:lnTo>
                      <a:pt x="199" y="285"/>
                    </a:lnTo>
                    <a:lnTo>
                      <a:pt x="189" y="272"/>
                    </a:lnTo>
                    <a:lnTo>
                      <a:pt x="175" y="275"/>
                    </a:lnTo>
                    <a:lnTo>
                      <a:pt x="161" y="275"/>
                    </a:lnTo>
                    <a:lnTo>
                      <a:pt x="152" y="270"/>
                    </a:lnTo>
                    <a:lnTo>
                      <a:pt x="162" y="266"/>
                    </a:lnTo>
                    <a:lnTo>
                      <a:pt x="164" y="259"/>
                    </a:lnTo>
                    <a:lnTo>
                      <a:pt x="152" y="256"/>
                    </a:lnTo>
                    <a:lnTo>
                      <a:pt x="139" y="243"/>
                    </a:lnTo>
                    <a:lnTo>
                      <a:pt x="132" y="249"/>
                    </a:lnTo>
                    <a:lnTo>
                      <a:pt x="123" y="245"/>
                    </a:lnTo>
                    <a:lnTo>
                      <a:pt x="110" y="248"/>
                    </a:lnTo>
                    <a:lnTo>
                      <a:pt x="98" y="245"/>
                    </a:lnTo>
                    <a:lnTo>
                      <a:pt x="81" y="248"/>
                    </a:lnTo>
                    <a:lnTo>
                      <a:pt x="67" y="242"/>
                    </a:lnTo>
                    <a:lnTo>
                      <a:pt x="64" y="242"/>
                    </a:lnTo>
                    <a:lnTo>
                      <a:pt x="61" y="245"/>
                    </a:lnTo>
                    <a:lnTo>
                      <a:pt x="55" y="248"/>
                    </a:lnTo>
                    <a:lnTo>
                      <a:pt x="51" y="240"/>
                    </a:lnTo>
                    <a:lnTo>
                      <a:pt x="45" y="228"/>
                    </a:lnTo>
                    <a:lnTo>
                      <a:pt x="33" y="208"/>
                    </a:lnTo>
                    <a:lnTo>
                      <a:pt x="43" y="210"/>
                    </a:lnTo>
                    <a:lnTo>
                      <a:pt x="53" y="208"/>
                    </a:lnTo>
                    <a:lnTo>
                      <a:pt x="49" y="200"/>
                    </a:lnTo>
                    <a:lnTo>
                      <a:pt x="35" y="194"/>
                    </a:lnTo>
                    <a:lnTo>
                      <a:pt x="33" y="203"/>
                    </a:lnTo>
                    <a:lnTo>
                      <a:pt x="17" y="178"/>
                    </a:lnTo>
                    <a:lnTo>
                      <a:pt x="7" y="170"/>
                    </a:lnTo>
                    <a:lnTo>
                      <a:pt x="3" y="154"/>
                    </a:lnTo>
                    <a:lnTo>
                      <a:pt x="1" y="152"/>
                    </a:lnTo>
                    <a:lnTo>
                      <a:pt x="0" y="152"/>
                    </a:lnTo>
                    <a:lnTo>
                      <a:pt x="1" y="152"/>
                    </a:lnTo>
                    <a:lnTo>
                      <a:pt x="10" y="146"/>
                    </a:lnTo>
                    <a:lnTo>
                      <a:pt x="15" y="140"/>
                    </a:lnTo>
                    <a:lnTo>
                      <a:pt x="17" y="127"/>
                    </a:lnTo>
                    <a:lnTo>
                      <a:pt x="27" y="120"/>
                    </a:lnTo>
                    <a:lnTo>
                      <a:pt x="35" y="103"/>
                    </a:lnTo>
                    <a:lnTo>
                      <a:pt x="49" y="92"/>
                    </a:lnTo>
                    <a:lnTo>
                      <a:pt x="49" y="77"/>
                    </a:lnTo>
                    <a:lnTo>
                      <a:pt x="46" y="67"/>
                    </a:lnTo>
                    <a:lnTo>
                      <a:pt x="82" y="62"/>
                    </a:lnTo>
                    <a:lnTo>
                      <a:pt x="93" y="52"/>
                    </a:lnTo>
                    <a:lnTo>
                      <a:pt x="112" y="45"/>
                    </a:lnTo>
                    <a:lnTo>
                      <a:pt x="132" y="45"/>
                    </a:lnTo>
                    <a:lnTo>
                      <a:pt x="147" y="31"/>
                    </a:lnTo>
                    <a:lnTo>
                      <a:pt x="153" y="29"/>
                    </a:lnTo>
                    <a:lnTo>
                      <a:pt x="166" y="29"/>
                    </a:lnTo>
                    <a:lnTo>
                      <a:pt x="183" y="25"/>
                    </a:lnTo>
                    <a:lnTo>
                      <a:pt x="205" y="25"/>
                    </a:lnTo>
                    <a:lnTo>
                      <a:pt x="236" y="16"/>
                    </a:lnTo>
                    <a:lnTo>
                      <a:pt x="248" y="16"/>
                    </a:lnTo>
                    <a:lnTo>
                      <a:pt x="258" y="24"/>
                    </a:lnTo>
                    <a:lnTo>
                      <a:pt x="293" y="36"/>
                    </a:lnTo>
                    <a:lnTo>
                      <a:pt x="313" y="33"/>
                    </a:lnTo>
                    <a:lnTo>
                      <a:pt x="327" y="20"/>
                    </a:lnTo>
                    <a:lnTo>
                      <a:pt x="329" y="1"/>
                    </a:lnTo>
                    <a:lnTo>
                      <a:pt x="340" y="0"/>
                    </a:lnTo>
                    <a:lnTo>
                      <a:pt x="343" y="6"/>
                    </a:lnTo>
                    <a:lnTo>
                      <a:pt x="352" y="13"/>
                    </a:lnTo>
                    <a:lnTo>
                      <a:pt x="351" y="24"/>
                    </a:lnTo>
                    <a:lnTo>
                      <a:pt x="340" y="33"/>
                    </a:lnTo>
                    <a:lnTo>
                      <a:pt x="338" y="49"/>
                    </a:lnTo>
                    <a:lnTo>
                      <a:pt x="334" y="63"/>
                    </a:lnTo>
                    <a:lnTo>
                      <a:pt x="324" y="7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9" name="任意多边形: 形状 218"/>
              <p:cNvSpPr>
                <a:spLocks noChangeAspect="1"/>
              </p:cNvSpPr>
              <p:nvPr/>
            </p:nvSpPr>
            <p:spPr bwMode="gray">
              <a:xfrm>
                <a:off x="5039519" y="2727672"/>
                <a:ext cx="117475" cy="69850"/>
              </a:xfrm>
              <a:custGeom>
                <a:avLst/>
                <a:gdLst/>
                <a:ahLst/>
                <a:cxnLst>
                  <a:cxn ang="0">
                    <a:pos x="71" y="47"/>
                  </a:cxn>
                  <a:cxn ang="0">
                    <a:pos x="128" y="64"/>
                  </a:cxn>
                  <a:cxn ang="0">
                    <a:pos x="147" y="44"/>
                  </a:cxn>
                  <a:cxn ang="0">
                    <a:pos x="194" y="26"/>
                  </a:cxn>
                  <a:cxn ang="0">
                    <a:pos x="225" y="24"/>
                  </a:cxn>
                  <a:cxn ang="0">
                    <a:pos x="240" y="10"/>
                  </a:cxn>
                  <a:cxn ang="0">
                    <a:pos x="273" y="2"/>
                  </a:cxn>
                  <a:cxn ang="0">
                    <a:pos x="300" y="5"/>
                  </a:cxn>
                  <a:cxn ang="0">
                    <a:pos x="329" y="12"/>
                  </a:cxn>
                  <a:cxn ang="0">
                    <a:pos x="356" y="29"/>
                  </a:cxn>
                  <a:cxn ang="0">
                    <a:pos x="369" y="48"/>
                  </a:cxn>
                  <a:cxn ang="0">
                    <a:pos x="357" y="62"/>
                  </a:cxn>
                  <a:cxn ang="0">
                    <a:pos x="335" y="69"/>
                  </a:cxn>
                  <a:cxn ang="0">
                    <a:pos x="324" y="86"/>
                  </a:cxn>
                  <a:cxn ang="0">
                    <a:pos x="316" y="108"/>
                  </a:cxn>
                  <a:cxn ang="0">
                    <a:pos x="298" y="135"/>
                  </a:cxn>
                  <a:cxn ang="0">
                    <a:pos x="284" y="161"/>
                  </a:cxn>
                  <a:cxn ang="0">
                    <a:pos x="260" y="185"/>
                  </a:cxn>
                  <a:cxn ang="0">
                    <a:pos x="225" y="195"/>
                  </a:cxn>
                  <a:cxn ang="0">
                    <a:pos x="209" y="193"/>
                  </a:cxn>
                  <a:cxn ang="0">
                    <a:pos x="181" y="204"/>
                  </a:cxn>
                  <a:cxn ang="0">
                    <a:pos x="160" y="209"/>
                  </a:cxn>
                  <a:cxn ang="0">
                    <a:pos x="133" y="218"/>
                  </a:cxn>
                  <a:cxn ang="0">
                    <a:pos x="102" y="223"/>
                  </a:cxn>
                  <a:cxn ang="0">
                    <a:pos x="76" y="210"/>
                  </a:cxn>
                  <a:cxn ang="0">
                    <a:pos x="50" y="188"/>
                  </a:cxn>
                  <a:cxn ang="0">
                    <a:pos x="28" y="167"/>
                  </a:cxn>
                  <a:cxn ang="0">
                    <a:pos x="15" y="140"/>
                  </a:cxn>
                  <a:cxn ang="0">
                    <a:pos x="0" y="136"/>
                  </a:cxn>
                  <a:cxn ang="0">
                    <a:pos x="21" y="123"/>
                  </a:cxn>
                  <a:cxn ang="0">
                    <a:pos x="20" y="102"/>
                  </a:cxn>
                  <a:cxn ang="0">
                    <a:pos x="22" y="75"/>
                  </a:cxn>
                  <a:cxn ang="0">
                    <a:pos x="53" y="67"/>
                  </a:cxn>
                  <a:cxn ang="0">
                    <a:pos x="58" y="39"/>
                  </a:cxn>
                </a:cxnLst>
                <a:rect l="0" t="0" r="r" b="b"/>
                <a:pathLst>
                  <a:path w="369" h="223">
                    <a:moveTo>
                      <a:pt x="58" y="39"/>
                    </a:moveTo>
                    <a:lnTo>
                      <a:pt x="71" y="47"/>
                    </a:lnTo>
                    <a:lnTo>
                      <a:pt x="95" y="65"/>
                    </a:lnTo>
                    <a:lnTo>
                      <a:pt x="128" y="64"/>
                    </a:lnTo>
                    <a:lnTo>
                      <a:pt x="134" y="64"/>
                    </a:lnTo>
                    <a:lnTo>
                      <a:pt x="147" y="44"/>
                    </a:lnTo>
                    <a:lnTo>
                      <a:pt x="178" y="35"/>
                    </a:lnTo>
                    <a:lnTo>
                      <a:pt x="194" y="26"/>
                    </a:lnTo>
                    <a:lnTo>
                      <a:pt x="211" y="32"/>
                    </a:lnTo>
                    <a:lnTo>
                      <a:pt x="225" y="24"/>
                    </a:lnTo>
                    <a:lnTo>
                      <a:pt x="235" y="22"/>
                    </a:lnTo>
                    <a:lnTo>
                      <a:pt x="240" y="10"/>
                    </a:lnTo>
                    <a:lnTo>
                      <a:pt x="255" y="1"/>
                    </a:lnTo>
                    <a:lnTo>
                      <a:pt x="273" y="2"/>
                    </a:lnTo>
                    <a:lnTo>
                      <a:pt x="285" y="0"/>
                    </a:lnTo>
                    <a:lnTo>
                      <a:pt x="300" y="5"/>
                    </a:lnTo>
                    <a:lnTo>
                      <a:pt x="317" y="15"/>
                    </a:lnTo>
                    <a:lnTo>
                      <a:pt x="329" y="12"/>
                    </a:lnTo>
                    <a:lnTo>
                      <a:pt x="344" y="19"/>
                    </a:lnTo>
                    <a:lnTo>
                      <a:pt x="356" y="29"/>
                    </a:lnTo>
                    <a:lnTo>
                      <a:pt x="365" y="38"/>
                    </a:lnTo>
                    <a:lnTo>
                      <a:pt x="369" y="48"/>
                    </a:lnTo>
                    <a:lnTo>
                      <a:pt x="365" y="55"/>
                    </a:lnTo>
                    <a:lnTo>
                      <a:pt x="357" y="62"/>
                    </a:lnTo>
                    <a:lnTo>
                      <a:pt x="350" y="62"/>
                    </a:lnTo>
                    <a:lnTo>
                      <a:pt x="335" y="69"/>
                    </a:lnTo>
                    <a:lnTo>
                      <a:pt x="326" y="78"/>
                    </a:lnTo>
                    <a:lnTo>
                      <a:pt x="324" y="86"/>
                    </a:lnTo>
                    <a:lnTo>
                      <a:pt x="318" y="97"/>
                    </a:lnTo>
                    <a:lnTo>
                      <a:pt x="316" y="108"/>
                    </a:lnTo>
                    <a:lnTo>
                      <a:pt x="303" y="121"/>
                    </a:lnTo>
                    <a:lnTo>
                      <a:pt x="298" y="135"/>
                    </a:lnTo>
                    <a:lnTo>
                      <a:pt x="291" y="151"/>
                    </a:lnTo>
                    <a:lnTo>
                      <a:pt x="284" y="161"/>
                    </a:lnTo>
                    <a:lnTo>
                      <a:pt x="276" y="178"/>
                    </a:lnTo>
                    <a:lnTo>
                      <a:pt x="260" y="185"/>
                    </a:lnTo>
                    <a:lnTo>
                      <a:pt x="228" y="195"/>
                    </a:lnTo>
                    <a:lnTo>
                      <a:pt x="225" y="195"/>
                    </a:lnTo>
                    <a:lnTo>
                      <a:pt x="221" y="188"/>
                    </a:lnTo>
                    <a:lnTo>
                      <a:pt x="209" y="193"/>
                    </a:lnTo>
                    <a:lnTo>
                      <a:pt x="197" y="193"/>
                    </a:lnTo>
                    <a:lnTo>
                      <a:pt x="181" y="204"/>
                    </a:lnTo>
                    <a:lnTo>
                      <a:pt x="166" y="204"/>
                    </a:lnTo>
                    <a:lnTo>
                      <a:pt x="160" y="209"/>
                    </a:lnTo>
                    <a:lnTo>
                      <a:pt x="145" y="210"/>
                    </a:lnTo>
                    <a:lnTo>
                      <a:pt x="133" y="218"/>
                    </a:lnTo>
                    <a:lnTo>
                      <a:pt x="119" y="222"/>
                    </a:lnTo>
                    <a:lnTo>
                      <a:pt x="102" y="223"/>
                    </a:lnTo>
                    <a:lnTo>
                      <a:pt x="87" y="214"/>
                    </a:lnTo>
                    <a:lnTo>
                      <a:pt x="76" y="210"/>
                    </a:lnTo>
                    <a:lnTo>
                      <a:pt x="65" y="195"/>
                    </a:lnTo>
                    <a:lnTo>
                      <a:pt x="50" y="188"/>
                    </a:lnTo>
                    <a:lnTo>
                      <a:pt x="41" y="172"/>
                    </a:lnTo>
                    <a:lnTo>
                      <a:pt x="28" y="167"/>
                    </a:lnTo>
                    <a:lnTo>
                      <a:pt x="20" y="153"/>
                    </a:lnTo>
                    <a:lnTo>
                      <a:pt x="15" y="140"/>
                    </a:lnTo>
                    <a:lnTo>
                      <a:pt x="7" y="136"/>
                    </a:lnTo>
                    <a:lnTo>
                      <a:pt x="0" y="136"/>
                    </a:lnTo>
                    <a:lnTo>
                      <a:pt x="10" y="125"/>
                    </a:lnTo>
                    <a:lnTo>
                      <a:pt x="21" y="123"/>
                    </a:lnTo>
                    <a:lnTo>
                      <a:pt x="20" y="112"/>
                    </a:lnTo>
                    <a:lnTo>
                      <a:pt x="20" y="102"/>
                    </a:lnTo>
                    <a:lnTo>
                      <a:pt x="28" y="83"/>
                    </a:lnTo>
                    <a:lnTo>
                      <a:pt x="22" y="75"/>
                    </a:lnTo>
                    <a:lnTo>
                      <a:pt x="26" y="67"/>
                    </a:lnTo>
                    <a:lnTo>
                      <a:pt x="53" y="67"/>
                    </a:lnTo>
                    <a:lnTo>
                      <a:pt x="58" y="59"/>
                    </a:lnTo>
                    <a:lnTo>
                      <a:pt x="58" y="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0" name="任意多边形: 形状 219"/>
              <p:cNvSpPr>
                <a:spLocks noChangeAspect="1"/>
              </p:cNvSpPr>
              <p:nvPr/>
            </p:nvSpPr>
            <p:spPr bwMode="gray">
              <a:xfrm>
                <a:off x="5004594" y="2549872"/>
                <a:ext cx="173038" cy="163513"/>
              </a:xfrm>
              <a:custGeom>
                <a:avLst/>
                <a:gdLst/>
                <a:ahLst/>
                <a:cxnLst>
                  <a:cxn ang="0">
                    <a:pos x="521" y="323"/>
                  </a:cxn>
                  <a:cxn ang="0">
                    <a:pos x="540" y="357"/>
                  </a:cxn>
                  <a:cxn ang="0">
                    <a:pos x="540" y="397"/>
                  </a:cxn>
                  <a:cxn ang="0">
                    <a:pos x="488" y="444"/>
                  </a:cxn>
                  <a:cxn ang="0">
                    <a:pos x="470" y="509"/>
                  </a:cxn>
                  <a:cxn ang="0">
                    <a:pos x="446" y="506"/>
                  </a:cxn>
                  <a:cxn ang="0">
                    <a:pos x="416" y="483"/>
                  </a:cxn>
                  <a:cxn ang="0">
                    <a:pos x="379" y="488"/>
                  </a:cxn>
                  <a:cxn ang="0">
                    <a:pos x="343" y="487"/>
                  </a:cxn>
                  <a:cxn ang="0">
                    <a:pos x="317" y="498"/>
                  </a:cxn>
                  <a:cxn ang="0">
                    <a:pos x="291" y="473"/>
                  </a:cxn>
                  <a:cxn ang="0">
                    <a:pos x="259" y="475"/>
                  </a:cxn>
                  <a:cxn ang="0">
                    <a:pos x="212" y="433"/>
                  </a:cxn>
                  <a:cxn ang="0">
                    <a:pos x="198" y="412"/>
                  </a:cxn>
                  <a:cxn ang="0">
                    <a:pos x="152" y="407"/>
                  </a:cxn>
                  <a:cxn ang="0">
                    <a:pos x="136" y="418"/>
                  </a:cxn>
                  <a:cxn ang="0">
                    <a:pos x="121" y="386"/>
                  </a:cxn>
                  <a:cxn ang="0">
                    <a:pos x="99" y="370"/>
                  </a:cxn>
                  <a:cxn ang="0">
                    <a:pos x="65" y="357"/>
                  </a:cxn>
                  <a:cxn ang="0">
                    <a:pos x="34" y="363"/>
                  </a:cxn>
                  <a:cxn ang="0">
                    <a:pos x="43" y="316"/>
                  </a:cxn>
                  <a:cxn ang="0">
                    <a:pos x="23" y="269"/>
                  </a:cxn>
                  <a:cxn ang="0">
                    <a:pos x="20" y="233"/>
                  </a:cxn>
                  <a:cxn ang="0">
                    <a:pos x="1" y="190"/>
                  </a:cxn>
                  <a:cxn ang="0">
                    <a:pos x="11" y="158"/>
                  </a:cxn>
                  <a:cxn ang="0">
                    <a:pos x="4" y="111"/>
                  </a:cxn>
                  <a:cxn ang="0">
                    <a:pos x="21" y="105"/>
                  </a:cxn>
                  <a:cxn ang="0">
                    <a:pos x="16" y="86"/>
                  </a:cxn>
                  <a:cxn ang="0">
                    <a:pos x="38" y="74"/>
                  </a:cxn>
                  <a:cxn ang="0">
                    <a:pos x="102" y="53"/>
                  </a:cxn>
                  <a:cxn ang="0">
                    <a:pos x="172" y="9"/>
                  </a:cxn>
                  <a:cxn ang="0">
                    <a:pos x="239" y="3"/>
                  </a:cxn>
                  <a:cxn ang="0">
                    <a:pos x="254" y="21"/>
                  </a:cxn>
                  <a:cxn ang="0">
                    <a:pos x="250" y="50"/>
                  </a:cxn>
                  <a:cxn ang="0">
                    <a:pos x="262" y="45"/>
                  </a:cxn>
                  <a:cxn ang="0">
                    <a:pos x="290" y="42"/>
                  </a:cxn>
                  <a:cxn ang="0">
                    <a:pos x="378" y="52"/>
                  </a:cxn>
                  <a:cxn ang="0">
                    <a:pos x="477" y="42"/>
                  </a:cxn>
                  <a:cxn ang="0">
                    <a:pos x="515" y="74"/>
                  </a:cxn>
                  <a:cxn ang="0">
                    <a:pos x="534" y="163"/>
                  </a:cxn>
                  <a:cxn ang="0">
                    <a:pos x="522" y="212"/>
                  </a:cxn>
                  <a:cxn ang="0">
                    <a:pos x="502" y="245"/>
                  </a:cxn>
                </a:cxnLst>
                <a:rect l="0" t="0" r="r" b="b"/>
                <a:pathLst>
                  <a:path w="545" h="511">
                    <a:moveTo>
                      <a:pt x="513" y="298"/>
                    </a:moveTo>
                    <a:lnTo>
                      <a:pt x="520" y="311"/>
                    </a:lnTo>
                    <a:lnTo>
                      <a:pt x="521" y="323"/>
                    </a:lnTo>
                    <a:lnTo>
                      <a:pt x="528" y="342"/>
                    </a:lnTo>
                    <a:lnTo>
                      <a:pt x="529" y="346"/>
                    </a:lnTo>
                    <a:lnTo>
                      <a:pt x="540" y="357"/>
                    </a:lnTo>
                    <a:lnTo>
                      <a:pt x="539" y="368"/>
                    </a:lnTo>
                    <a:lnTo>
                      <a:pt x="545" y="382"/>
                    </a:lnTo>
                    <a:lnTo>
                      <a:pt x="540" y="397"/>
                    </a:lnTo>
                    <a:lnTo>
                      <a:pt x="522" y="412"/>
                    </a:lnTo>
                    <a:lnTo>
                      <a:pt x="502" y="425"/>
                    </a:lnTo>
                    <a:lnTo>
                      <a:pt x="488" y="444"/>
                    </a:lnTo>
                    <a:lnTo>
                      <a:pt x="470" y="482"/>
                    </a:lnTo>
                    <a:lnTo>
                      <a:pt x="468" y="497"/>
                    </a:lnTo>
                    <a:lnTo>
                      <a:pt x="470" y="509"/>
                    </a:lnTo>
                    <a:lnTo>
                      <a:pt x="461" y="511"/>
                    </a:lnTo>
                    <a:lnTo>
                      <a:pt x="456" y="510"/>
                    </a:lnTo>
                    <a:lnTo>
                      <a:pt x="446" y="506"/>
                    </a:lnTo>
                    <a:lnTo>
                      <a:pt x="435" y="498"/>
                    </a:lnTo>
                    <a:lnTo>
                      <a:pt x="426" y="491"/>
                    </a:lnTo>
                    <a:lnTo>
                      <a:pt x="416" y="483"/>
                    </a:lnTo>
                    <a:lnTo>
                      <a:pt x="403" y="482"/>
                    </a:lnTo>
                    <a:lnTo>
                      <a:pt x="391" y="483"/>
                    </a:lnTo>
                    <a:lnTo>
                      <a:pt x="379" y="488"/>
                    </a:lnTo>
                    <a:lnTo>
                      <a:pt x="372" y="494"/>
                    </a:lnTo>
                    <a:lnTo>
                      <a:pt x="362" y="487"/>
                    </a:lnTo>
                    <a:lnTo>
                      <a:pt x="343" y="487"/>
                    </a:lnTo>
                    <a:lnTo>
                      <a:pt x="334" y="495"/>
                    </a:lnTo>
                    <a:lnTo>
                      <a:pt x="324" y="500"/>
                    </a:lnTo>
                    <a:lnTo>
                      <a:pt x="317" y="498"/>
                    </a:lnTo>
                    <a:lnTo>
                      <a:pt x="309" y="489"/>
                    </a:lnTo>
                    <a:lnTo>
                      <a:pt x="300" y="479"/>
                    </a:lnTo>
                    <a:lnTo>
                      <a:pt x="291" y="473"/>
                    </a:lnTo>
                    <a:lnTo>
                      <a:pt x="281" y="478"/>
                    </a:lnTo>
                    <a:lnTo>
                      <a:pt x="270" y="481"/>
                    </a:lnTo>
                    <a:lnTo>
                      <a:pt x="259" y="475"/>
                    </a:lnTo>
                    <a:lnTo>
                      <a:pt x="241" y="466"/>
                    </a:lnTo>
                    <a:lnTo>
                      <a:pt x="221" y="438"/>
                    </a:lnTo>
                    <a:lnTo>
                      <a:pt x="212" y="433"/>
                    </a:lnTo>
                    <a:lnTo>
                      <a:pt x="207" y="435"/>
                    </a:lnTo>
                    <a:lnTo>
                      <a:pt x="198" y="428"/>
                    </a:lnTo>
                    <a:lnTo>
                      <a:pt x="198" y="412"/>
                    </a:lnTo>
                    <a:lnTo>
                      <a:pt x="178" y="409"/>
                    </a:lnTo>
                    <a:lnTo>
                      <a:pt x="153" y="401"/>
                    </a:lnTo>
                    <a:lnTo>
                      <a:pt x="152" y="407"/>
                    </a:lnTo>
                    <a:lnTo>
                      <a:pt x="155" y="413"/>
                    </a:lnTo>
                    <a:lnTo>
                      <a:pt x="144" y="421"/>
                    </a:lnTo>
                    <a:lnTo>
                      <a:pt x="136" y="418"/>
                    </a:lnTo>
                    <a:lnTo>
                      <a:pt x="117" y="400"/>
                    </a:lnTo>
                    <a:lnTo>
                      <a:pt x="121" y="389"/>
                    </a:lnTo>
                    <a:lnTo>
                      <a:pt x="121" y="386"/>
                    </a:lnTo>
                    <a:lnTo>
                      <a:pt x="120" y="384"/>
                    </a:lnTo>
                    <a:lnTo>
                      <a:pt x="109" y="382"/>
                    </a:lnTo>
                    <a:lnTo>
                      <a:pt x="99" y="370"/>
                    </a:lnTo>
                    <a:lnTo>
                      <a:pt x="79" y="365"/>
                    </a:lnTo>
                    <a:lnTo>
                      <a:pt x="71" y="366"/>
                    </a:lnTo>
                    <a:lnTo>
                      <a:pt x="65" y="357"/>
                    </a:lnTo>
                    <a:lnTo>
                      <a:pt x="55" y="352"/>
                    </a:lnTo>
                    <a:lnTo>
                      <a:pt x="40" y="366"/>
                    </a:lnTo>
                    <a:lnTo>
                      <a:pt x="34" y="363"/>
                    </a:lnTo>
                    <a:lnTo>
                      <a:pt x="38" y="354"/>
                    </a:lnTo>
                    <a:lnTo>
                      <a:pt x="42" y="337"/>
                    </a:lnTo>
                    <a:lnTo>
                      <a:pt x="43" y="316"/>
                    </a:lnTo>
                    <a:lnTo>
                      <a:pt x="42" y="312"/>
                    </a:lnTo>
                    <a:lnTo>
                      <a:pt x="26" y="293"/>
                    </a:lnTo>
                    <a:lnTo>
                      <a:pt x="23" y="269"/>
                    </a:lnTo>
                    <a:lnTo>
                      <a:pt x="23" y="258"/>
                    </a:lnTo>
                    <a:lnTo>
                      <a:pt x="22" y="242"/>
                    </a:lnTo>
                    <a:lnTo>
                      <a:pt x="20" y="233"/>
                    </a:lnTo>
                    <a:lnTo>
                      <a:pt x="17" y="209"/>
                    </a:lnTo>
                    <a:lnTo>
                      <a:pt x="16" y="201"/>
                    </a:lnTo>
                    <a:lnTo>
                      <a:pt x="1" y="190"/>
                    </a:lnTo>
                    <a:lnTo>
                      <a:pt x="0" y="182"/>
                    </a:lnTo>
                    <a:lnTo>
                      <a:pt x="5" y="170"/>
                    </a:lnTo>
                    <a:lnTo>
                      <a:pt x="11" y="158"/>
                    </a:lnTo>
                    <a:lnTo>
                      <a:pt x="12" y="145"/>
                    </a:lnTo>
                    <a:lnTo>
                      <a:pt x="12" y="128"/>
                    </a:lnTo>
                    <a:lnTo>
                      <a:pt x="4" y="111"/>
                    </a:lnTo>
                    <a:lnTo>
                      <a:pt x="1" y="102"/>
                    </a:lnTo>
                    <a:lnTo>
                      <a:pt x="18" y="110"/>
                    </a:lnTo>
                    <a:lnTo>
                      <a:pt x="21" y="105"/>
                    </a:lnTo>
                    <a:lnTo>
                      <a:pt x="21" y="96"/>
                    </a:lnTo>
                    <a:lnTo>
                      <a:pt x="7" y="93"/>
                    </a:lnTo>
                    <a:lnTo>
                      <a:pt x="16" y="86"/>
                    </a:lnTo>
                    <a:lnTo>
                      <a:pt x="26" y="83"/>
                    </a:lnTo>
                    <a:lnTo>
                      <a:pt x="27" y="86"/>
                    </a:lnTo>
                    <a:lnTo>
                      <a:pt x="38" y="74"/>
                    </a:lnTo>
                    <a:lnTo>
                      <a:pt x="51" y="67"/>
                    </a:lnTo>
                    <a:lnTo>
                      <a:pt x="70" y="63"/>
                    </a:lnTo>
                    <a:lnTo>
                      <a:pt x="102" y="53"/>
                    </a:lnTo>
                    <a:lnTo>
                      <a:pt x="134" y="26"/>
                    </a:lnTo>
                    <a:lnTo>
                      <a:pt x="149" y="21"/>
                    </a:lnTo>
                    <a:lnTo>
                      <a:pt x="172" y="9"/>
                    </a:lnTo>
                    <a:lnTo>
                      <a:pt x="215" y="0"/>
                    </a:lnTo>
                    <a:lnTo>
                      <a:pt x="228" y="0"/>
                    </a:lnTo>
                    <a:lnTo>
                      <a:pt x="239" y="3"/>
                    </a:lnTo>
                    <a:lnTo>
                      <a:pt x="248" y="7"/>
                    </a:lnTo>
                    <a:lnTo>
                      <a:pt x="255" y="15"/>
                    </a:lnTo>
                    <a:lnTo>
                      <a:pt x="254" y="21"/>
                    </a:lnTo>
                    <a:lnTo>
                      <a:pt x="236" y="10"/>
                    </a:lnTo>
                    <a:lnTo>
                      <a:pt x="237" y="16"/>
                    </a:lnTo>
                    <a:lnTo>
                      <a:pt x="250" y="50"/>
                    </a:lnTo>
                    <a:lnTo>
                      <a:pt x="257" y="52"/>
                    </a:lnTo>
                    <a:lnTo>
                      <a:pt x="258" y="48"/>
                    </a:lnTo>
                    <a:lnTo>
                      <a:pt x="262" y="45"/>
                    </a:lnTo>
                    <a:lnTo>
                      <a:pt x="266" y="48"/>
                    </a:lnTo>
                    <a:lnTo>
                      <a:pt x="276" y="45"/>
                    </a:lnTo>
                    <a:lnTo>
                      <a:pt x="290" y="42"/>
                    </a:lnTo>
                    <a:lnTo>
                      <a:pt x="300" y="36"/>
                    </a:lnTo>
                    <a:lnTo>
                      <a:pt x="314" y="41"/>
                    </a:lnTo>
                    <a:lnTo>
                      <a:pt x="378" y="52"/>
                    </a:lnTo>
                    <a:lnTo>
                      <a:pt x="426" y="51"/>
                    </a:lnTo>
                    <a:lnTo>
                      <a:pt x="453" y="45"/>
                    </a:lnTo>
                    <a:lnTo>
                      <a:pt x="477" y="42"/>
                    </a:lnTo>
                    <a:lnTo>
                      <a:pt x="491" y="50"/>
                    </a:lnTo>
                    <a:lnTo>
                      <a:pt x="510" y="63"/>
                    </a:lnTo>
                    <a:lnTo>
                      <a:pt x="515" y="74"/>
                    </a:lnTo>
                    <a:lnTo>
                      <a:pt x="515" y="81"/>
                    </a:lnTo>
                    <a:lnTo>
                      <a:pt x="516" y="91"/>
                    </a:lnTo>
                    <a:lnTo>
                      <a:pt x="534" y="163"/>
                    </a:lnTo>
                    <a:lnTo>
                      <a:pt x="534" y="179"/>
                    </a:lnTo>
                    <a:lnTo>
                      <a:pt x="533" y="196"/>
                    </a:lnTo>
                    <a:lnTo>
                      <a:pt x="522" y="212"/>
                    </a:lnTo>
                    <a:lnTo>
                      <a:pt x="507" y="220"/>
                    </a:lnTo>
                    <a:lnTo>
                      <a:pt x="496" y="234"/>
                    </a:lnTo>
                    <a:lnTo>
                      <a:pt x="502" y="245"/>
                    </a:lnTo>
                    <a:lnTo>
                      <a:pt x="517" y="257"/>
                    </a:lnTo>
                    <a:lnTo>
                      <a:pt x="513" y="2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1" name="任意多边形: 形状 220"/>
              <p:cNvSpPr>
                <a:spLocks noChangeAspect="1"/>
              </p:cNvSpPr>
              <p:nvPr/>
            </p:nvSpPr>
            <p:spPr bwMode="gray">
              <a:xfrm>
                <a:off x="5123656" y="2449860"/>
                <a:ext cx="128588" cy="76200"/>
              </a:xfrm>
              <a:custGeom>
                <a:avLst/>
                <a:gdLst/>
                <a:ahLst/>
                <a:cxnLst>
                  <a:cxn ang="0">
                    <a:pos x="0" y="184"/>
                  </a:cxn>
                  <a:cxn ang="0">
                    <a:pos x="12" y="118"/>
                  </a:cxn>
                  <a:cxn ang="0">
                    <a:pos x="24" y="93"/>
                  </a:cxn>
                  <a:cxn ang="0">
                    <a:pos x="33" y="64"/>
                  </a:cxn>
                  <a:cxn ang="0">
                    <a:pos x="51" y="44"/>
                  </a:cxn>
                  <a:cxn ang="0">
                    <a:pos x="86" y="33"/>
                  </a:cxn>
                  <a:cxn ang="0">
                    <a:pos x="113" y="68"/>
                  </a:cxn>
                  <a:cxn ang="0">
                    <a:pos x="119" y="86"/>
                  </a:cxn>
                  <a:cxn ang="0">
                    <a:pos x="125" y="92"/>
                  </a:cxn>
                  <a:cxn ang="0">
                    <a:pos x="147" y="108"/>
                  </a:cxn>
                  <a:cxn ang="0">
                    <a:pos x="169" y="102"/>
                  </a:cxn>
                  <a:cxn ang="0">
                    <a:pos x="174" y="113"/>
                  </a:cxn>
                  <a:cxn ang="0">
                    <a:pos x="181" y="92"/>
                  </a:cxn>
                  <a:cxn ang="0">
                    <a:pos x="185" y="21"/>
                  </a:cxn>
                  <a:cxn ang="0">
                    <a:pos x="200" y="14"/>
                  </a:cxn>
                  <a:cxn ang="0">
                    <a:pos x="239" y="0"/>
                  </a:cxn>
                  <a:cxn ang="0">
                    <a:pos x="269" y="15"/>
                  </a:cxn>
                  <a:cxn ang="0">
                    <a:pos x="288" y="30"/>
                  </a:cxn>
                  <a:cxn ang="0">
                    <a:pos x="318" y="49"/>
                  </a:cxn>
                  <a:cxn ang="0">
                    <a:pos x="341" y="44"/>
                  </a:cxn>
                  <a:cxn ang="0">
                    <a:pos x="359" y="49"/>
                  </a:cxn>
                  <a:cxn ang="0">
                    <a:pos x="368" y="63"/>
                  </a:cxn>
                  <a:cxn ang="0">
                    <a:pos x="379" y="74"/>
                  </a:cxn>
                  <a:cxn ang="0">
                    <a:pos x="375" y="106"/>
                  </a:cxn>
                  <a:cxn ang="0">
                    <a:pos x="380" y="116"/>
                  </a:cxn>
                  <a:cxn ang="0">
                    <a:pos x="387" y="128"/>
                  </a:cxn>
                  <a:cxn ang="0">
                    <a:pos x="402" y="159"/>
                  </a:cxn>
                  <a:cxn ang="0">
                    <a:pos x="406" y="182"/>
                  </a:cxn>
                  <a:cxn ang="0">
                    <a:pos x="395" y="190"/>
                  </a:cxn>
                  <a:cxn ang="0">
                    <a:pos x="375" y="206"/>
                  </a:cxn>
                  <a:cxn ang="0">
                    <a:pos x="363" y="227"/>
                  </a:cxn>
                  <a:cxn ang="0">
                    <a:pos x="340" y="222"/>
                  </a:cxn>
                  <a:cxn ang="0">
                    <a:pos x="331" y="236"/>
                  </a:cxn>
                  <a:cxn ang="0">
                    <a:pos x="316" y="238"/>
                  </a:cxn>
                  <a:cxn ang="0">
                    <a:pos x="303" y="231"/>
                  </a:cxn>
                  <a:cxn ang="0">
                    <a:pos x="258" y="189"/>
                  </a:cxn>
                  <a:cxn ang="0">
                    <a:pos x="234" y="188"/>
                  </a:cxn>
                  <a:cxn ang="0">
                    <a:pos x="218" y="160"/>
                  </a:cxn>
                  <a:cxn ang="0">
                    <a:pos x="200" y="173"/>
                  </a:cxn>
                  <a:cxn ang="0">
                    <a:pos x="153" y="166"/>
                  </a:cxn>
                  <a:cxn ang="0">
                    <a:pos x="129" y="163"/>
                  </a:cxn>
                  <a:cxn ang="0">
                    <a:pos x="114" y="163"/>
                  </a:cxn>
                  <a:cxn ang="0">
                    <a:pos x="98" y="167"/>
                  </a:cxn>
                  <a:cxn ang="0">
                    <a:pos x="83" y="162"/>
                  </a:cxn>
                  <a:cxn ang="0">
                    <a:pos x="44" y="171"/>
                  </a:cxn>
                  <a:cxn ang="0">
                    <a:pos x="20" y="193"/>
                  </a:cxn>
                  <a:cxn ang="0">
                    <a:pos x="3" y="195"/>
                  </a:cxn>
                </a:cxnLst>
                <a:rect l="0" t="0" r="r" b="b"/>
                <a:pathLst>
                  <a:path w="406" h="240">
                    <a:moveTo>
                      <a:pt x="3" y="195"/>
                    </a:moveTo>
                    <a:lnTo>
                      <a:pt x="0" y="184"/>
                    </a:lnTo>
                    <a:lnTo>
                      <a:pt x="4" y="134"/>
                    </a:lnTo>
                    <a:lnTo>
                      <a:pt x="12" y="118"/>
                    </a:lnTo>
                    <a:lnTo>
                      <a:pt x="20" y="107"/>
                    </a:lnTo>
                    <a:lnTo>
                      <a:pt x="24" y="93"/>
                    </a:lnTo>
                    <a:lnTo>
                      <a:pt x="27" y="77"/>
                    </a:lnTo>
                    <a:lnTo>
                      <a:pt x="33" y="64"/>
                    </a:lnTo>
                    <a:lnTo>
                      <a:pt x="43" y="52"/>
                    </a:lnTo>
                    <a:lnTo>
                      <a:pt x="51" y="44"/>
                    </a:lnTo>
                    <a:lnTo>
                      <a:pt x="63" y="42"/>
                    </a:lnTo>
                    <a:lnTo>
                      <a:pt x="86" y="33"/>
                    </a:lnTo>
                    <a:lnTo>
                      <a:pt x="94" y="47"/>
                    </a:lnTo>
                    <a:lnTo>
                      <a:pt x="113" y="68"/>
                    </a:lnTo>
                    <a:lnTo>
                      <a:pt x="115" y="79"/>
                    </a:lnTo>
                    <a:lnTo>
                      <a:pt x="119" y="86"/>
                    </a:lnTo>
                    <a:lnTo>
                      <a:pt x="120" y="75"/>
                    </a:lnTo>
                    <a:lnTo>
                      <a:pt x="125" y="92"/>
                    </a:lnTo>
                    <a:lnTo>
                      <a:pt x="131" y="100"/>
                    </a:lnTo>
                    <a:lnTo>
                      <a:pt x="147" y="108"/>
                    </a:lnTo>
                    <a:lnTo>
                      <a:pt x="153" y="108"/>
                    </a:lnTo>
                    <a:lnTo>
                      <a:pt x="169" y="102"/>
                    </a:lnTo>
                    <a:lnTo>
                      <a:pt x="169" y="107"/>
                    </a:lnTo>
                    <a:lnTo>
                      <a:pt x="174" y="113"/>
                    </a:lnTo>
                    <a:lnTo>
                      <a:pt x="175" y="98"/>
                    </a:lnTo>
                    <a:lnTo>
                      <a:pt x="181" y="92"/>
                    </a:lnTo>
                    <a:lnTo>
                      <a:pt x="185" y="85"/>
                    </a:lnTo>
                    <a:lnTo>
                      <a:pt x="185" y="21"/>
                    </a:lnTo>
                    <a:lnTo>
                      <a:pt x="191" y="15"/>
                    </a:lnTo>
                    <a:lnTo>
                      <a:pt x="200" y="14"/>
                    </a:lnTo>
                    <a:lnTo>
                      <a:pt x="213" y="4"/>
                    </a:lnTo>
                    <a:lnTo>
                      <a:pt x="239" y="0"/>
                    </a:lnTo>
                    <a:lnTo>
                      <a:pt x="255" y="4"/>
                    </a:lnTo>
                    <a:lnTo>
                      <a:pt x="269" y="15"/>
                    </a:lnTo>
                    <a:lnTo>
                      <a:pt x="283" y="20"/>
                    </a:lnTo>
                    <a:lnTo>
                      <a:pt x="288" y="30"/>
                    </a:lnTo>
                    <a:lnTo>
                      <a:pt x="310" y="49"/>
                    </a:lnTo>
                    <a:lnTo>
                      <a:pt x="318" y="49"/>
                    </a:lnTo>
                    <a:lnTo>
                      <a:pt x="326" y="46"/>
                    </a:lnTo>
                    <a:lnTo>
                      <a:pt x="341" y="44"/>
                    </a:lnTo>
                    <a:lnTo>
                      <a:pt x="358" y="48"/>
                    </a:lnTo>
                    <a:lnTo>
                      <a:pt x="359" y="49"/>
                    </a:lnTo>
                    <a:lnTo>
                      <a:pt x="364" y="55"/>
                    </a:lnTo>
                    <a:lnTo>
                      <a:pt x="368" y="63"/>
                    </a:lnTo>
                    <a:lnTo>
                      <a:pt x="375" y="66"/>
                    </a:lnTo>
                    <a:lnTo>
                      <a:pt x="379" y="74"/>
                    </a:lnTo>
                    <a:lnTo>
                      <a:pt x="380" y="82"/>
                    </a:lnTo>
                    <a:lnTo>
                      <a:pt x="375" y="106"/>
                    </a:lnTo>
                    <a:lnTo>
                      <a:pt x="372" y="113"/>
                    </a:lnTo>
                    <a:lnTo>
                      <a:pt x="380" y="116"/>
                    </a:lnTo>
                    <a:lnTo>
                      <a:pt x="387" y="120"/>
                    </a:lnTo>
                    <a:lnTo>
                      <a:pt x="387" y="128"/>
                    </a:lnTo>
                    <a:lnTo>
                      <a:pt x="400" y="150"/>
                    </a:lnTo>
                    <a:lnTo>
                      <a:pt x="402" y="159"/>
                    </a:lnTo>
                    <a:lnTo>
                      <a:pt x="406" y="166"/>
                    </a:lnTo>
                    <a:lnTo>
                      <a:pt x="406" y="182"/>
                    </a:lnTo>
                    <a:lnTo>
                      <a:pt x="405" y="189"/>
                    </a:lnTo>
                    <a:lnTo>
                      <a:pt x="395" y="190"/>
                    </a:lnTo>
                    <a:lnTo>
                      <a:pt x="388" y="194"/>
                    </a:lnTo>
                    <a:lnTo>
                      <a:pt x="375" y="206"/>
                    </a:lnTo>
                    <a:lnTo>
                      <a:pt x="374" y="214"/>
                    </a:lnTo>
                    <a:lnTo>
                      <a:pt x="363" y="227"/>
                    </a:lnTo>
                    <a:lnTo>
                      <a:pt x="356" y="229"/>
                    </a:lnTo>
                    <a:lnTo>
                      <a:pt x="340" y="222"/>
                    </a:lnTo>
                    <a:lnTo>
                      <a:pt x="334" y="227"/>
                    </a:lnTo>
                    <a:lnTo>
                      <a:pt x="331" y="236"/>
                    </a:lnTo>
                    <a:lnTo>
                      <a:pt x="325" y="240"/>
                    </a:lnTo>
                    <a:lnTo>
                      <a:pt x="316" y="238"/>
                    </a:lnTo>
                    <a:lnTo>
                      <a:pt x="310" y="233"/>
                    </a:lnTo>
                    <a:lnTo>
                      <a:pt x="303" y="231"/>
                    </a:lnTo>
                    <a:lnTo>
                      <a:pt x="285" y="208"/>
                    </a:lnTo>
                    <a:lnTo>
                      <a:pt x="258" y="189"/>
                    </a:lnTo>
                    <a:lnTo>
                      <a:pt x="242" y="190"/>
                    </a:lnTo>
                    <a:lnTo>
                      <a:pt x="234" y="188"/>
                    </a:lnTo>
                    <a:lnTo>
                      <a:pt x="224" y="165"/>
                    </a:lnTo>
                    <a:lnTo>
                      <a:pt x="218" y="160"/>
                    </a:lnTo>
                    <a:lnTo>
                      <a:pt x="211" y="162"/>
                    </a:lnTo>
                    <a:lnTo>
                      <a:pt x="200" y="173"/>
                    </a:lnTo>
                    <a:lnTo>
                      <a:pt x="184" y="177"/>
                    </a:lnTo>
                    <a:lnTo>
                      <a:pt x="153" y="166"/>
                    </a:lnTo>
                    <a:lnTo>
                      <a:pt x="146" y="166"/>
                    </a:lnTo>
                    <a:lnTo>
                      <a:pt x="129" y="163"/>
                    </a:lnTo>
                    <a:lnTo>
                      <a:pt x="121" y="166"/>
                    </a:lnTo>
                    <a:lnTo>
                      <a:pt x="114" y="163"/>
                    </a:lnTo>
                    <a:lnTo>
                      <a:pt x="106" y="167"/>
                    </a:lnTo>
                    <a:lnTo>
                      <a:pt x="98" y="167"/>
                    </a:lnTo>
                    <a:lnTo>
                      <a:pt x="92" y="163"/>
                    </a:lnTo>
                    <a:lnTo>
                      <a:pt x="83" y="162"/>
                    </a:lnTo>
                    <a:lnTo>
                      <a:pt x="67" y="163"/>
                    </a:lnTo>
                    <a:lnTo>
                      <a:pt x="44" y="171"/>
                    </a:lnTo>
                    <a:lnTo>
                      <a:pt x="29" y="179"/>
                    </a:lnTo>
                    <a:lnTo>
                      <a:pt x="20" y="193"/>
                    </a:lnTo>
                    <a:lnTo>
                      <a:pt x="13" y="198"/>
                    </a:lnTo>
                    <a:lnTo>
                      <a:pt x="3" y="19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2" name="任意多边形: 形状 221"/>
              <p:cNvSpPr>
                <a:spLocks noChangeAspect="1"/>
              </p:cNvSpPr>
              <p:nvPr/>
            </p:nvSpPr>
            <p:spPr bwMode="gray">
              <a:xfrm>
                <a:off x="4966494" y="2657822"/>
                <a:ext cx="120650" cy="71438"/>
              </a:xfrm>
              <a:custGeom>
                <a:avLst/>
                <a:gdLst/>
                <a:ahLst/>
                <a:cxnLst>
                  <a:cxn ang="0">
                    <a:pos x="371" y="143"/>
                  </a:cxn>
                  <a:cxn ang="0">
                    <a:pos x="355" y="149"/>
                  </a:cxn>
                  <a:cxn ang="0">
                    <a:pos x="341" y="159"/>
                  </a:cxn>
                  <a:cxn ang="0">
                    <a:pos x="338" y="176"/>
                  </a:cxn>
                  <a:cxn ang="0">
                    <a:pos x="324" y="187"/>
                  </a:cxn>
                  <a:cxn ang="0">
                    <a:pos x="311" y="203"/>
                  </a:cxn>
                  <a:cxn ang="0">
                    <a:pos x="291" y="201"/>
                  </a:cxn>
                  <a:cxn ang="0">
                    <a:pos x="276" y="210"/>
                  </a:cxn>
                  <a:cxn ang="0">
                    <a:pos x="271" y="208"/>
                  </a:cxn>
                  <a:cxn ang="0">
                    <a:pos x="227" y="201"/>
                  </a:cxn>
                  <a:cxn ang="0">
                    <a:pos x="205" y="183"/>
                  </a:cxn>
                  <a:cxn ang="0">
                    <a:pos x="166" y="192"/>
                  </a:cxn>
                  <a:cxn ang="0">
                    <a:pos x="152" y="209"/>
                  </a:cxn>
                  <a:cxn ang="0">
                    <a:pos x="132" y="214"/>
                  </a:cxn>
                  <a:cxn ang="0">
                    <a:pos x="114" y="207"/>
                  </a:cxn>
                  <a:cxn ang="0">
                    <a:pos x="97" y="196"/>
                  </a:cxn>
                  <a:cxn ang="0">
                    <a:pos x="61" y="164"/>
                  </a:cxn>
                  <a:cxn ang="0">
                    <a:pos x="23" y="127"/>
                  </a:cxn>
                  <a:cxn ang="0">
                    <a:pos x="21" y="97"/>
                  </a:cxn>
                  <a:cxn ang="0">
                    <a:pos x="0" y="82"/>
                  </a:cxn>
                  <a:cxn ang="0">
                    <a:pos x="1" y="68"/>
                  </a:cxn>
                  <a:cxn ang="0">
                    <a:pos x="19" y="83"/>
                  </a:cxn>
                  <a:cxn ang="0">
                    <a:pos x="40" y="62"/>
                  </a:cxn>
                  <a:cxn ang="0">
                    <a:pos x="75" y="48"/>
                  </a:cxn>
                  <a:cxn ang="0">
                    <a:pos x="119" y="23"/>
                  </a:cxn>
                  <a:cxn ang="0">
                    <a:pos x="132" y="3"/>
                  </a:cxn>
                  <a:cxn ang="0">
                    <a:pos x="146" y="24"/>
                  </a:cxn>
                  <a:cxn ang="0">
                    <a:pos x="159" y="27"/>
                  </a:cxn>
                  <a:cxn ang="0">
                    <a:pos x="184" y="18"/>
                  </a:cxn>
                  <a:cxn ang="0">
                    <a:pos x="198" y="27"/>
                  </a:cxn>
                  <a:cxn ang="0">
                    <a:pos x="228" y="43"/>
                  </a:cxn>
                  <a:cxn ang="0">
                    <a:pos x="240" y="47"/>
                  </a:cxn>
                  <a:cxn ang="0">
                    <a:pos x="236" y="61"/>
                  </a:cxn>
                  <a:cxn ang="0">
                    <a:pos x="263" y="82"/>
                  </a:cxn>
                  <a:cxn ang="0">
                    <a:pos x="271" y="68"/>
                  </a:cxn>
                  <a:cxn ang="0">
                    <a:pos x="297" y="70"/>
                  </a:cxn>
                  <a:cxn ang="0">
                    <a:pos x="317" y="89"/>
                  </a:cxn>
                  <a:cxn ang="0">
                    <a:pos x="331" y="94"/>
                  </a:cxn>
                  <a:cxn ang="0">
                    <a:pos x="360" y="127"/>
                  </a:cxn>
                </a:cxnLst>
                <a:rect l="0" t="0" r="r" b="b"/>
                <a:pathLst>
                  <a:path w="378" h="222">
                    <a:moveTo>
                      <a:pt x="378" y="136"/>
                    </a:moveTo>
                    <a:lnTo>
                      <a:pt x="371" y="143"/>
                    </a:lnTo>
                    <a:lnTo>
                      <a:pt x="360" y="142"/>
                    </a:lnTo>
                    <a:lnTo>
                      <a:pt x="355" y="149"/>
                    </a:lnTo>
                    <a:lnTo>
                      <a:pt x="350" y="156"/>
                    </a:lnTo>
                    <a:lnTo>
                      <a:pt x="341" y="159"/>
                    </a:lnTo>
                    <a:lnTo>
                      <a:pt x="339" y="164"/>
                    </a:lnTo>
                    <a:lnTo>
                      <a:pt x="338" y="176"/>
                    </a:lnTo>
                    <a:lnTo>
                      <a:pt x="333" y="185"/>
                    </a:lnTo>
                    <a:lnTo>
                      <a:pt x="324" y="187"/>
                    </a:lnTo>
                    <a:lnTo>
                      <a:pt x="324" y="193"/>
                    </a:lnTo>
                    <a:lnTo>
                      <a:pt x="311" y="203"/>
                    </a:lnTo>
                    <a:lnTo>
                      <a:pt x="296" y="206"/>
                    </a:lnTo>
                    <a:lnTo>
                      <a:pt x="291" y="201"/>
                    </a:lnTo>
                    <a:lnTo>
                      <a:pt x="283" y="201"/>
                    </a:lnTo>
                    <a:lnTo>
                      <a:pt x="276" y="210"/>
                    </a:lnTo>
                    <a:lnTo>
                      <a:pt x="271" y="222"/>
                    </a:lnTo>
                    <a:lnTo>
                      <a:pt x="271" y="208"/>
                    </a:lnTo>
                    <a:lnTo>
                      <a:pt x="263" y="197"/>
                    </a:lnTo>
                    <a:lnTo>
                      <a:pt x="227" y="201"/>
                    </a:lnTo>
                    <a:lnTo>
                      <a:pt x="213" y="188"/>
                    </a:lnTo>
                    <a:lnTo>
                      <a:pt x="205" y="183"/>
                    </a:lnTo>
                    <a:lnTo>
                      <a:pt x="172" y="182"/>
                    </a:lnTo>
                    <a:lnTo>
                      <a:pt x="166" y="192"/>
                    </a:lnTo>
                    <a:lnTo>
                      <a:pt x="162" y="201"/>
                    </a:lnTo>
                    <a:lnTo>
                      <a:pt x="152" y="209"/>
                    </a:lnTo>
                    <a:lnTo>
                      <a:pt x="143" y="213"/>
                    </a:lnTo>
                    <a:lnTo>
                      <a:pt x="132" y="214"/>
                    </a:lnTo>
                    <a:lnTo>
                      <a:pt x="121" y="213"/>
                    </a:lnTo>
                    <a:lnTo>
                      <a:pt x="114" y="207"/>
                    </a:lnTo>
                    <a:lnTo>
                      <a:pt x="100" y="202"/>
                    </a:lnTo>
                    <a:lnTo>
                      <a:pt x="97" y="196"/>
                    </a:lnTo>
                    <a:lnTo>
                      <a:pt x="71" y="176"/>
                    </a:lnTo>
                    <a:lnTo>
                      <a:pt x="61" y="164"/>
                    </a:lnTo>
                    <a:lnTo>
                      <a:pt x="33" y="140"/>
                    </a:lnTo>
                    <a:lnTo>
                      <a:pt x="23" y="127"/>
                    </a:lnTo>
                    <a:lnTo>
                      <a:pt x="23" y="110"/>
                    </a:lnTo>
                    <a:lnTo>
                      <a:pt x="21" y="97"/>
                    </a:lnTo>
                    <a:lnTo>
                      <a:pt x="8" y="91"/>
                    </a:lnTo>
                    <a:lnTo>
                      <a:pt x="0" y="82"/>
                    </a:lnTo>
                    <a:lnTo>
                      <a:pt x="0" y="73"/>
                    </a:lnTo>
                    <a:lnTo>
                      <a:pt x="1" y="68"/>
                    </a:lnTo>
                    <a:lnTo>
                      <a:pt x="17" y="83"/>
                    </a:lnTo>
                    <a:lnTo>
                      <a:pt x="19" y="83"/>
                    </a:lnTo>
                    <a:lnTo>
                      <a:pt x="24" y="69"/>
                    </a:lnTo>
                    <a:lnTo>
                      <a:pt x="40" y="62"/>
                    </a:lnTo>
                    <a:lnTo>
                      <a:pt x="57" y="57"/>
                    </a:lnTo>
                    <a:lnTo>
                      <a:pt x="75" y="48"/>
                    </a:lnTo>
                    <a:lnTo>
                      <a:pt x="81" y="36"/>
                    </a:lnTo>
                    <a:lnTo>
                      <a:pt x="119" y="23"/>
                    </a:lnTo>
                    <a:lnTo>
                      <a:pt x="123" y="0"/>
                    </a:lnTo>
                    <a:lnTo>
                      <a:pt x="132" y="3"/>
                    </a:lnTo>
                    <a:lnTo>
                      <a:pt x="140" y="15"/>
                    </a:lnTo>
                    <a:lnTo>
                      <a:pt x="146" y="24"/>
                    </a:lnTo>
                    <a:lnTo>
                      <a:pt x="153" y="24"/>
                    </a:lnTo>
                    <a:lnTo>
                      <a:pt x="159" y="27"/>
                    </a:lnTo>
                    <a:lnTo>
                      <a:pt x="174" y="13"/>
                    </a:lnTo>
                    <a:lnTo>
                      <a:pt x="184" y="18"/>
                    </a:lnTo>
                    <a:lnTo>
                      <a:pt x="190" y="27"/>
                    </a:lnTo>
                    <a:lnTo>
                      <a:pt x="198" y="27"/>
                    </a:lnTo>
                    <a:lnTo>
                      <a:pt x="218" y="31"/>
                    </a:lnTo>
                    <a:lnTo>
                      <a:pt x="228" y="43"/>
                    </a:lnTo>
                    <a:lnTo>
                      <a:pt x="239" y="45"/>
                    </a:lnTo>
                    <a:lnTo>
                      <a:pt x="240" y="47"/>
                    </a:lnTo>
                    <a:lnTo>
                      <a:pt x="240" y="50"/>
                    </a:lnTo>
                    <a:lnTo>
                      <a:pt x="236" y="61"/>
                    </a:lnTo>
                    <a:lnTo>
                      <a:pt x="255" y="79"/>
                    </a:lnTo>
                    <a:lnTo>
                      <a:pt x="263" y="82"/>
                    </a:lnTo>
                    <a:lnTo>
                      <a:pt x="274" y="74"/>
                    </a:lnTo>
                    <a:lnTo>
                      <a:pt x="271" y="68"/>
                    </a:lnTo>
                    <a:lnTo>
                      <a:pt x="272" y="62"/>
                    </a:lnTo>
                    <a:lnTo>
                      <a:pt x="297" y="70"/>
                    </a:lnTo>
                    <a:lnTo>
                      <a:pt x="317" y="73"/>
                    </a:lnTo>
                    <a:lnTo>
                      <a:pt x="317" y="89"/>
                    </a:lnTo>
                    <a:lnTo>
                      <a:pt x="326" y="96"/>
                    </a:lnTo>
                    <a:lnTo>
                      <a:pt x="331" y="94"/>
                    </a:lnTo>
                    <a:lnTo>
                      <a:pt x="340" y="99"/>
                    </a:lnTo>
                    <a:lnTo>
                      <a:pt x="360" y="127"/>
                    </a:lnTo>
                    <a:lnTo>
                      <a:pt x="378" y="13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3" name="任意多边形: 形状 222"/>
              <p:cNvSpPr>
                <a:spLocks noChangeAspect="1"/>
              </p:cNvSpPr>
              <p:nvPr/>
            </p:nvSpPr>
            <p:spPr bwMode="gray">
              <a:xfrm>
                <a:off x="5149056" y="2837210"/>
                <a:ext cx="109538" cy="68263"/>
              </a:xfrm>
              <a:custGeom>
                <a:avLst/>
                <a:gdLst/>
                <a:ahLst/>
                <a:cxnLst>
                  <a:cxn ang="0">
                    <a:pos x="32" y="208"/>
                  </a:cxn>
                  <a:cxn ang="0">
                    <a:pos x="31" y="192"/>
                  </a:cxn>
                  <a:cxn ang="0">
                    <a:pos x="26" y="163"/>
                  </a:cxn>
                  <a:cxn ang="0">
                    <a:pos x="3" y="143"/>
                  </a:cxn>
                  <a:cxn ang="0">
                    <a:pos x="3" y="118"/>
                  </a:cxn>
                  <a:cxn ang="0">
                    <a:pos x="15" y="94"/>
                  </a:cxn>
                  <a:cxn ang="0">
                    <a:pos x="26" y="82"/>
                  </a:cxn>
                  <a:cxn ang="0">
                    <a:pos x="11" y="66"/>
                  </a:cxn>
                  <a:cxn ang="0">
                    <a:pos x="3" y="51"/>
                  </a:cxn>
                  <a:cxn ang="0">
                    <a:pos x="0" y="29"/>
                  </a:cxn>
                  <a:cxn ang="0">
                    <a:pos x="3" y="8"/>
                  </a:cxn>
                  <a:cxn ang="0">
                    <a:pos x="20" y="0"/>
                  </a:cxn>
                  <a:cxn ang="0">
                    <a:pos x="32" y="4"/>
                  </a:cxn>
                  <a:cxn ang="0">
                    <a:pos x="26" y="19"/>
                  </a:cxn>
                  <a:cxn ang="0">
                    <a:pos x="37" y="27"/>
                  </a:cxn>
                  <a:cxn ang="0">
                    <a:pos x="51" y="27"/>
                  </a:cxn>
                  <a:cxn ang="0">
                    <a:pos x="85" y="31"/>
                  </a:cxn>
                  <a:cxn ang="0">
                    <a:pos x="126" y="32"/>
                  </a:cxn>
                  <a:cxn ang="0">
                    <a:pos x="170" y="40"/>
                  </a:cxn>
                  <a:cxn ang="0">
                    <a:pos x="187" y="35"/>
                  </a:cxn>
                  <a:cxn ang="0">
                    <a:pos x="206" y="23"/>
                  </a:cxn>
                  <a:cxn ang="0">
                    <a:pos x="226" y="13"/>
                  </a:cxn>
                  <a:cxn ang="0">
                    <a:pos x="252" y="4"/>
                  </a:cxn>
                  <a:cxn ang="0">
                    <a:pos x="272" y="5"/>
                  </a:cxn>
                  <a:cxn ang="0">
                    <a:pos x="278" y="10"/>
                  </a:cxn>
                  <a:cxn ang="0">
                    <a:pos x="308" y="19"/>
                  </a:cxn>
                  <a:cxn ang="0">
                    <a:pos x="328" y="32"/>
                  </a:cxn>
                  <a:cxn ang="0">
                    <a:pos x="346" y="31"/>
                  </a:cxn>
                  <a:cxn ang="0">
                    <a:pos x="343" y="47"/>
                  </a:cxn>
                  <a:cxn ang="0">
                    <a:pos x="338" y="58"/>
                  </a:cxn>
                  <a:cxn ang="0">
                    <a:pos x="319" y="63"/>
                  </a:cxn>
                  <a:cxn ang="0">
                    <a:pos x="306" y="78"/>
                  </a:cxn>
                  <a:cxn ang="0">
                    <a:pos x="306" y="107"/>
                  </a:cxn>
                  <a:cxn ang="0">
                    <a:pos x="298" y="110"/>
                  </a:cxn>
                  <a:cxn ang="0">
                    <a:pos x="295" y="116"/>
                  </a:cxn>
                  <a:cxn ang="0">
                    <a:pos x="284" y="126"/>
                  </a:cxn>
                  <a:cxn ang="0">
                    <a:pos x="287" y="129"/>
                  </a:cxn>
                  <a:cxn ang="0">
                    <a:pos x="292" y="131"/>
                  </a:cxn>
                  <a:cxn ang="0">
                    <a:pos x="296" y="138"/>
                  </a:cxn>
                  <a:cxn ang="0">
                    <a:pos x="299" y="148"/>
                  </a:cxn>
                  <a:cxn ang="0">
                    <a:pos x="310" y="163"/>
                  </a:cxn>
                  <a:cxn ang="0">
                    <a:pos x="311" y="169"/>
                  </a:cxn>
                  <a:cxn ang="0">
                    <a:pos x="303" y="167"/>
                  </a:cxn>
                  <a:cxn ang="0">
                    <a:pos x="280" y="171"/>
                  </a:cxn>
                  <a:cxn ang="0">
                    <a:pos x="262" y="161"/>
                  </a:cxn>
                  <a:cxn ang="0">
                    <a:pos x="242" y="169"/>
                  </a:cxn>
                  <a:cxn ang="0">
                    <a:pos x="228" y="171"/>
                  </a:cxn>
                  <a:cxn ang="0">
                    <a:pos x="219" y="179"/>
                  </a:cxn>
                  <a:cxn ang="0">
                    <a:pos x="208" y="180"/>
                  </a:cxn>
                  <a:cxn ang="0">
                    <a:pos x="206" y="199"/>
                  </a:cxn>
                  <a:cxn ang="0">
                    <a:pos x="192" y="212"/>
                  </a:cxn>
                  <a:cxn ang="0">
                    <a:pos x="172" y="215"/>
                  </a:cxn>
                  <a:cxn ang="0">
                    <a:pos x="137" y="203"/>
                  </a:cxn>
                  <a:cxn ang="0">
                    <a:pos x="127" y="195"/>
                  </a:cxn>
                  <a:cxn ang="0">
                    <a:pos x="115" y="195"/>
                  </a:cxn>
                  <a:cxn ang="0">
                    <a:pos x="84" y="204"/>
                  </a:cxn>
                  <a:cxn ang="0">
                    <a:pos x="62" y="204"/>
                  </a:cxn>
                  <a:cxn ang="0">
                    <a:pos x="45" y="208"/>
                  </a:cxn>
                  <a:cxn ang="0">
                    <a:pos x="32" y="208"/>
                  </a:cxn>
                </a:cxnLst>
                <a:rect l="0" t="0" r="r" b="b"/>
                <a:pathLst>
                  <a:path w="346" h="215">
                    <a:moveTo>
                      <a:pt x="32" y="208"/>
                    </a:moveTo>
                    <a:lnTo>
                      <a:pt x="31" y="192"/>
                    </a:lnTo>
                    <a:lnTo>
                      <a:pt x="26" y="163"/>
                    </a:lnTo>
                    <a:lnTo>
                      <a:pt x="3" y="143"/>
                    </a:lnTo>
                    <a:lnTo>
                      <a:pt x="3" y="118"/>
                    </a:lnTo>
                    <a:lnTo>
                      <a:pt x="15" y="94"/>
                    </a:lnTo>
                    <a:lnTo>
                      <a:pt x="26" y="82"/>
                    </a:lnTo>
                    <a:lnTo>
                      <a:pt x="11" y="66"/>
                    </a:lnTo>
                    <a:lnTo>
                      <a:pt x="3" y="51"/>
                    </a:lnTo>
                    <a:lnTo>
                      <a:pt x="0" y="29"/>
                    </a:lnTo>
                    <a:lnTo>
                      <a:pt x="3" y="8"/>
                    </a:lnTo>
                    <a:lnTo>
                      <a:pt x="20" y="0"/>
                    </a:lnTo>
                    <a:lnTo>
                      <a:pt x="32" y="4"/>
                    </a:lnTo>
                    <a:lnTo>
                      <a:pt x="26" y="19"/>
                    </a:lnTo>
                    <a:lnTo>
                      <a:pt x="37" y="27"/>
                    </a:lnTo>
                    <a:lnTo>
                      <a:pt x="51" y="27"/>
                    </a:lnTo>
                    <a:lnTo>
                      <a:pt x="85" y="31"/>
                    </a:lnTo>
                    <a:lnTo>
                      <a:pt x="126" y="32"/>
                    </a:lnTo>
                    <a:lnTo>
                      <a:pt x="170" y="40"/>
                    </a:lnTo>
                    <a:lnTo>
                      <a:pt x="187" y="35"/>
                    </a:lnTo>
                    <a:lnTo>
                      <a:pt x="206" y="23"/>
                    </a:lnTo>
                    <a:lnTo>
                      <a:pt x="226" y="13"/>
                    </a:lnTo>
                    <a:lnTo>
                      <a:pt x="252" y="4"/>
                    </a:lnTo>
                    <a:lnTo>
                      <a:pt x="272" y="5"/>
                    </a:lnTo>
                    <a:lnTo>
                      <a:pt x="278" y="10"/>
                    </a:lnTo>
                    <a:lnTo>
                      <a:pt x="308" y="19"/>
                    </a:lnTo>
                    <a:lnTo>
                      <a:pt x="328" y="32"/>
                    </a:lnTo>
                    <a:lnTo>
                      <a:pt x="346" y="31"/>
                    </a:lnTo>
                    <a:lnTo>
                      <a:pt x="343" y="47"/>
                    </a:lnTo>
                    <a:lnTo>
                      <a:pt x="338" y="58"/>
                    </a:lnTo>
                    <a:lnTo>
                      <a:pt x="319" y="63"/>
                    </a:lnTo>
                    <a:lnTo>
                      <a:pt x="306" y="78"/>
                    </a:lnTo>
                    <a:lnTo>
                      <a:pt x="306" y="107"/>
                    </a:lnTo>
                    <a:lnTo>
                      <a:pt x="298" y="110"/>
                    </a:lnTo>
                    <a:lnTo>
                      <a:pt x="295" y="116"/>
                    </a:lnTo>
                    <a:lnTo>
                      <a:pt x="284" y="126"/>
                    </a:lnTo>
                    <a:lnTo>
                      <a:pt x="287" y="129"/>
                    </a:lnTo>
                    <a:lnTo>
                      <a:pt x="292" y="131"/>
                    </a:lnTo>
                    <a:lnTo>
                      <a:pt x="296" y="138"/>
                    </a:lnTo>
                    <a:lnTo>
                      <a:pt x="299" y="148"/>
                    </a:lnTo>
                    <a:lnTo>
                      <a:pt x="310" y="163"/>
                    </a:lnTo>
                    <a:lnTo>
                      <a:pt x="311" y="169"/>
                    </a:lnTo>
                    <a:lnTo>
                      <a:pt x="303" y="167"/>
                    </a:lnTo>
                    <a:lnTo>
                      <a:pt x="280" y="171"/>
                    </a:lnTo>
                    <a:lnTo>
                      <a:pt x="262" y="161"/>
                    </a:lnTo>
                    <a:lnTo>
                      <a:pt x="242" y="169"/>
                    </a:lnTo>
                    <a:lnTo>
                      <a:pt x="228" y="171"/>
                    </a:lnTo>
                    <a:lnTo>
                      <a:pt x="219" y="179"/>
                    </a:lnTo>
                    <a:lnTo>
                      <a:pt x="208" y="180"/>
                    </a:lnTo>
                    <a:lnTo>
                      <a:pt x="206" y="199"/>
                    </a:lnTo>
                    <a:lnTo>
                      <a:pt x="192" y="212"/>
                    </a:lnTo>
                    <a:lnTo>
                      <a:pt x="172" y="215"/>
                    </a:lnTo>
                    <a:lnTo>
                      <a:pt x="137" y="203"/>
                    </a:lnTo>
                    <a:lnTo>
                      <a:pt x="127" y="195"/>
                    </a:lnTo>
                    <a:lnTo>
                      <a:pt x="115" y="195"/>
                    </a:lnTo>
                    <a:lnTo>
                      <a:pt x="84" y="204"/>
                    </a:lnTo>
                    <a:lnTo>
                      <a:pt x="62" y="204"/>
                    </a:lnTo>
                    <a:lnTo>
                      <a:pt x="45" y="208"/>
                    </a:lnTo>
                    <a:lnTo>
                      <a:pt x="32" y="2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4" name="任意多边形: 形状 223"/>
              <p:cNvSpPr>
                <a:spLocks noChangeAspect="1"/>
              </p:cNvSpPr>
              <p:nvPr/>
            </p:nvSpPr>
            <p:spPr bwMode="gray">
              <a:xfrm>
                <a:off x="4995069" y="2778472"/>
                <a:ext cx="101600" cy="87313"/>
              </a:xfrm>
              <a:custGeom>
                <a:avLst/>
                <a:gdLst/>
                <a:ahLst/>
                <a:cxnLst>
                  <a:cxn ang="0">
                    <a:pos x="258" y="62"/>
                  </a:cxn>
                  <a:cxn ang="0">
                    <a:pos x="215" y="50"/>
                  </a:cxn>
                  <a:cxn ang="0">
                    <a:pos x="180" y="12"/>
                  </a:cxn>
                  <a:cxn ang="0">
                    <a:pos x="164" y="7"/>
                  </a:cxn>
                  <a:cxn ang="0">
                    <a:pos x="148" y="3"/>
                  </a:cxn>
                  <a:cxn ang="0">
                    <a:pos x="149" y="15"/>
                  </a:cxn>
                  <a:cxn ang="0">
                    <a:pos x="138" y="19"/>
                  </a:cxn>
                  <a:cxn ang="0">
                    <a:pos x="111" y="34"/>
                  </a:cxn>
                  <a:cxn ang="0">
                    <a:pos x="118" y="56"/>
                  </a:cxn>
                  <a:cxn ang="0">
                    <a:pos x="94" y="73"/>
                  </a:cxn>
                  <a:cxn ang="0">
                    <a:pos x="95" y="95"/>
                  </a:cxn>
                  <a:cxn ang="0">
                    <a:pos x="81" y="93"/>
                  </a:cxn>
                  <a:cxn ang="0">
                    <a:pos x="73" y="90"/>
                  </a:cxn>
                  <a:cxn ang="0">
                    <a:pos x="57" y="76"/>
                  </a:cxn>
                  <a:cxn ang="0">
                    <a:pos x="30" y="92"/>
                  </a:cxn>
                  <a:cxn ang="0">
                    <a:pos x="8" y="93"/>
                  </a:cxn>
                  <a:cxn ang="0">
                    <a:pos x="16" y="135"/>
                  </a:cxn>
                  <a:cxn ang="0">
                    <a:pos x="38" y="116"/>
                  </a:cxn>
                  <a:cxn ang="0">
                    <a:pos x="65" y="113"/>
                  </a:cxn>
                  <a:cxn ang="0">
                    <a:pos x="75" y="128"/>
                  </a:cxn>
                  <a:cxn ang="0">
                    <a:pos x="103" y="175"/>
                  </a:cxn>
                  <a:cxn ang="0">
                    <a:pos x="91" y="187"/>
                  </a:cxn>
                  <a:cxn ang="0">
                    <a:pos x="119" y="216"/>
                  </a:cxn>
                  <a:cxn ang="0">
                    <a:pos x="135" y="238"/>
                  </a:cxn>
                  <a:cxn ang="0">
                    <a:pos x="183" y="245"/>
                  </a:cxn>
                  <a:cxn ang="0">
                    <a:pos x="219" y="276"/>
                  </a:cxn>
                  <a:cxn ang="0">
                    <a:pos x="203" y="237"/>
                  </a:cxn>
                  <a:cxn ang="0">
                    <a:pos x="173" y="211"/>
                  </a:cxn>
                  <a:cxn ang="0">
                    <a:pos x="156" y="190"/>
                  </a:cxn>
                  <a:cxn ang="0">
                    <a:pos x="144" y="170"/>
                  </a:cxn>
                  <a:cxn ang="0">
                    <a:pos x="143" y="157"/>
                  </a:cxn>
                  <a:cxn ang="0">
                    <a:pos x="128" y="137"/>
                  </a:cxn>
                  <a:cxn ang="0">
                    <a:pos x="124" y="126"/>
                  </a:cxn>
                  <a:cxn ang="0">
                    <a:pos x="129" y="97"/>
                  </a:cxn>
                  <a:cxn ang="0">
                    <a:pos x="151" y="116"/>
                  </a:cxn>
                  <a:cxn ang="0">
                    <a:pos x="182" y="101"/>
                  </a:cxn>
                  <a:cxn ang="0">
                    <a:pos x="200" y="105"/>
                  </a:cxn>
                  <a:cxn ang="0">
                    <a:pos x="210" y="106"/>
                  </a:cxn>
                  <a:cxn ang="0">
                    <a:pos x="229" y="106"/>
                  </a:cxn>
                  <a:cxn ang="0">
                    <a:pos x="246" y="106"/>
                  </a:cxn>
                  <a:cxn ang="0">
                    <a:pos x="256" y="113"/>
                  </a:cxn>
                  <a:cxn ang="0">
                    <a:pos x="273" y="115"/>
                  </a:cxn>
                  <a:cxn ang="0">
                    <a:pos x="283" y="111"/>
                  </a:cxn>
                  <a:cxn ang="0">
                    <a:pos x="288" y="125"/>
                  </a:cxn>
                  <a:cxn ang="0">
                    <a:pos x="307" y="125"/>
                  </a:cxn>
                  <a:cxn ang="0">
                    <a:pos x="305" y="109"/>
                  </a:cxn>
                  <a:cxn ang="0">
                    <a:pos x="311" y="100"/>
                  </a:cxn>
                  <a:cxn ang="0">
                    <a:pos x="322" y="100"/>
                  </a:cxn>
                  <a:cxn ang="0">
                    <a:pos x="316" y="98"/>
                  </a:cxn>
                  <a:cxn ang="0">
                    <a:pos x="304" y="93"/>
                  </a:cxn>
                  <a:cxn ang="0">
                    <a:pos x="297" y="89"/>
                  </a:cxn>
                  <a:cxn ang="0">
                    <a:pos x="297" y="83"/>
                  </a:cxn>
                  <a:cxn ang="0">
                    <a:pos x="302" y="79"/>
                  </a:cxn>
                  <a:cxn ang="0">
                    <a:pos x="297" y="74"/>
                  </a:cxn>
                  <a:cxn ang="0">
                    <a:pos x="291" y="73"/>
                  </a:cxn>
                  <a:cxn ang="0">
                    <a:pos x="291" y="63"/>
                  </a:cxn>
                  <a:cxn ang="0">
                    <a:pos x="284" y="50"/>
                  </a:cxn>
                </a:cxnLst>
                <a:rect l="0" t="0" r="r" b="b"/>
                <a:pathLst>
                  <a:path w="322" h="276">
                    <a:moveTo>
                      <a:pt x="284" y="50"/>
                    </a:moveTo>
                    <a:lnTo>
                      <a:pt x="272" y="58"/>
                    </a:lnTo>
                    <a:lnTo>
                      <a:pt x="258" y="62"/>
                    </a:lnTo>
                    <a:lnTo>
                      <a:pt x="241" y="63"/>
                    </a:lnTo>
                    <a:lnTo>
                      <a:pt x="226" y="54"/>
                    </a:lnTo>
                    <a:lnTo>
                      <a:pt x="215" y="50"/>
                    </a:lnTo>
                    <a:lnTo>
                      <a:pt x="204" y="35"/>
                    </a:lnTo>
                    <a:lnTo>
                      <a:pt x="189" y="28"/>
                    </a:lnTo>
                    <a:lnTo>
                      <a:pt x="180" y="12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4" y="7"/>
                    </a:lnTo>
                    <a:lnTo>
                      <a:pt x="155" y="1"/>
                    </a:lnTo>
                    <a:lnTo>
                      <a:pt x="151" y="0"/>
                    </a:lnTo>
                    <a:lnTo>
                      <a:pt x="148" y="3"/>
                    </a:lnTo>
                    <a:lnTo>
                      <a:pt x="148" y="8"/>
                    </a:lnTo>
                    <a:lnTo>
                      <a:pt x="149" y="14"/>
                    </a:lnTo>
                    <a:lnTo>
                      <a:pt x="149" y="15"/>
                    </a:lnTo>
                    <a:lnTo>
                      <a:pt x="145" y="14"/>
                    </a:lnTo>
                    <a:lnTo>
                      <a:pt x="138" y="14"/>
                    </a:lnTo>
                    <a:lnTo>
                      <a:pt x="138" y="19"/>
                    </a:lnTo>
                    <a:lnTo>
                      <a:pt x="134" y="22"/>
                    </a:lnTo>
                    <a:lnTo>
                      <a:pt x="114" y="29"/>
                    </a:lnTo>
                    <a:lnTo>
                      <a:pt x="111" y="34"/>
                    </a:lnTo>
                    <a:lnTo>
                      <a:pt x="112" y="38"/>
                    </a:lnTo>
                    <a:lnTo>
                      <a:pt x="118" y="45"/>
                    </a:lnTo>
                    <a:lnTo>
                      <a:pt x="118" y="56"/>
                    </a:lnTo>
                    <a:lnTo>
                      <a:pt x="113" y="63"/>
                    </a:lnTo>
                    <a:lnTo>
                      <a:pt x="105" y="65"/>
                    </a:lnTo>
                    <a:lnTo>
                      <a:pt x="94" y="73"/>
                    </a:lnTo>
                    <a:lnTo>
                      <a:pt x="97" y="78"/>
                    </a:lnTo>
                    <a:lnTo>
                      <a:pt x="94" y="83"/>
                    </a:lnTo>
                    <a:lnTo>
                      <a:pt x="95" y="95"/>
                    </a:lnTo>
                    <a:lnTo>
                      <a:pt x="90" y="99"/>
                    </a:lnTo>
                    <a:lnTo>
                      <a:pt x="86" y="99"/>
                    </a:lnTo>
                    <a:lnTo>
                      <a:pt x="81" y="93"/>
                    </a:lnTo>
                    <a:lnTo>
                      <a:pt x="78" y="93"/>
                    </a:lnTo>
                    <a:lnTo>
                      <a:pt x="75" y="90"/>
                    </a:lnTo>
                    <a:lnTo>
                      <a:pt x="73" y="90"/>
                    </a:lnTo>
                    <a:lnTo>
                      <a:pt x="73" y="94"/>
                    </a:lnTo>
                    <a:lnTo>
                      <a:pt x="68" y="95"/>
                    </a:lnTo>
                    <a:lnTo>
                      <a:pt x="57" y="76"/>
                    </a:lnTo>
                    <a:lnTo>
                      <a:pt x="54" y="76"/>
                    </a:lnTo>
                    <a:lnTo>
                      <a:pt x="47" y="92"/>
                    </a:lnTo>
                    <a:lnTo>
                      <a:pt x="30" y="92"/>
                    </a:lnTo>
                    <a:lnTo>
                      <a:pt x="24" y="87"/>
                    </a:lnTo>
                    <a:lnTo>
                      <a:pt x="21" y="92"/>
                    </a:lnTo>
                    <a:lnTo>
                      <a:pt x="8" y="93"/>
                    </a:lnTo>
                    <a:lnTo>
                      <a:pt x="0" y="87"/>
                    </a:lnTo>
                    <a:lnTo>
                      <a:pt x="4" y="108"/>
                    </a:lnTo>
                    <a:lnTo>
                      <a:pt x="16" y="135"/>
                    </a:lnTo>
                    <a:lnTo>
                      <a:pt x="21" y="138"/>
                    </a:lnTo>
                    <a:lnTo>
                      <a:pt x="27" y="137"/>
                    </a:lnTo>
                    <a:lnTo>
                      <a:pt x="38" y="116"/>
                    </a:lnTo>
                    <a:lnTo>
                      <a:pt x="44" y="99"/>
                    </a:lnTo>
                    <a:lnTo>
                      <a:pt x="57" y="103"/>
                    </a:lnTo>
                    <a:lnTo>
                      <a:pt x="65" y="113"/>
                    </a:lnTo>
                    <a:lnTo>
                      <a:pt x="68" y="113"/>
                    </a:lnTo>
                    <a:lnTo>
                      <a:pt x="73" y="119"/>
                    </a:lnTo>
                    <a:lnTo>
                      <a:pt x="75" y="128"/>
                    </a:lnTo>
                    <a:lnTo>
                      <a:pt x="75" y="143"/>
                    </a:lnTo>
                    <a:lnTo>
                      <a:pt x="84" y="159"/>
                    </a:lnTo>
                    <a:lnTo>
                      <a:pt x="103" y="175"/>
                    </a:lnTo>
                    <a:lnTo>
                      <a:pt x="94" y="178"/>
                    </a:lnTo>
                    <a:lnTo>
                      <a:pt x="90" y="183"/>
                    </a:lnTo>
                    <a:lnTo>
                      <a:pt x="91" y="187"/>
                    </a:lnTo>
                    <a:lnTo>
                      <a:pt x="102" y="202"/>
                    </a:lnTo>
                    <a:lnTo>
                      <a:pt x="112" y="210"/>
                    </a:lnTo>
                    <a:lnTo>
                      <a:pt x="119" y="216"/>
                    </a:lnTo>
                    <a:lnTo>
                      <a:pt x="129" y="221"/>
                    </a:lnTo>
                    <a:lnTo>
                      <a:pt x="134" y="230"/>
                    </a:lnTo>
                    <a:lnTo>
                      <a:pt x="135" y="238"/>
                    </a:lnTo>
                    <a:lnTo>
                      <a:pt x="154" y="237"/>
                    </a:lnTo>
                    <a:lnTo>
                      <a:pt x="166" y="238"/>
                    </a:lnTo>
                    <a:lnTo>
                      <a:pt x="183" y="245"/>
                    </a:lnTo>
                    <a:lnTo>
                      <a:pt x="198" y="256"/>
                    </a:lnTo>
                    <a:lnTo>
                      <a:pt x="211" y="270"/>
                    </a:lnTo>
                    <a:lnTo>
                      <a:pt x="219" y="276"/>
                    </a:lnTo>
                    <a:lnTo>
                      <a:pt x="226" y="272"/>
                    </a:lnTo>
                    <a:lnTo>
                      <a:pt x="204" y="248"/>
                    </a:lnTo>
                    <a:lnTo>
                      <a:pt x="203" y="237"/>
                    </a:lnTo>
                    <a:lnTo>
                      <a:pt x="198" y="233"/>
                    </a:lnTo>
                    <a:lnTo>
                      <a:pt x="193" y="230"/>
                    </a:lnTo>
                    <a:lnTo>
                      <a:pt x="173" y="211"/>
                    </a:lnTo>
                    <a:lnTo>
                      <a:pt x="172" y="206"/>
                    </a:lnTo>
                    <a:lnTo>
                      <a:pt x="162" y="192"/>
                    </a:lnTo>
                    <a:lnTo>
                      <a:pt x="156" y="190"/>
                    </a:lnTo>
                    <a:lnTo>
                      <a:pt x="148" y="178"/>
                    </a:lnTo>
                    <a:lnTo>
                      <a:pt x="143" y="176"/>
                    </a:lnTo>
                    <a:lnTo>
                      <a:pt x="144" y="170"/>
                    </a:lnTo>
                    <a:lnTo>
                      <a:pt x="146" y="168"/>
                    </a:lnTo>
                    <a:lnTo>
                      <a:pt x="143" y="162"/>
                    </a:lnTo>
                    <a:lnTo>
                      <a:pt x="143" y="157"/>
                    </a:lnTo>
                    <a:lnTo>
                      <a:pt x="137" y="151"/>
                    </a:lnTo>
                    <a:lnTo>
                      <a:pt x="133" y="138"/>
                    </a:lnTo>
                    <a:lnTo>
                      <a:pt x="128" y="137"/>
                    </a:lnTo>
                    <a:lnTo>
                      <a:pt x="121" y="131"/>
                    </a:lnTo>
                    <a:lnTo>
                      <a:pt x="121" y="128"/>
                    </a:lnTo>
                    <a:lnTo>
                      <a:pt x="124" y="126"/>
                    </a:lnTo>
                    <a:lnTo>
                      <a:pt x="123" y="122"/>
                    </a:lnTo>
                    <a:lnTo>
                      <a:pt x="123" y="103"/>
                    </a:lnTo>
                    <a:lnTo>
                      <a:pt x="129" y="97"/>
                    </a:lnTo>
                    <a:lnTo>
                      <a:pt x="138" y="99"/>
                    </a:lnTo>
                    <a:lnTo>
                      <a:pt x="138" y="101"/>
                    </a:lnTo>
                    <a:lnTo>
                      <a:pt x="151" y="116"/>
                    </a:lnTo>
                    <a:lnTo>
                      <a:pt x="155" y="116"/>
                    </a:lnTo>
                    <a:lnTo>
                      <a:pt x="164" y="99"/>
                    </a:lnTo>
                    <a:lnTo>
                      <a:pt x="182" y="101"/>
                    </a:lnTo>
                    <a:lnTo>
                      <a:pt x="186" y="97"/>
                    </a:lnTo>
                    <a:lnTo>
                      <a:pt x="188" y="97"/>
                    </a:lnTo>
                    <a:lnTo>
                      <a:pt x="200" y="105"/>
                    </a:lnTo>
                    <a:lnTo>
                      <a:pt x="204" y="105"/>
                    </a:lnTo>
                    <a:lnTo>
                      <a:pt x="207" y="103"/>
                    </a:lnTo>
                    <a:lnTo>
                      <a:pt x="210" y="106"/>
                    </a:lnTo>
                    <a:lnTo>
                      <a:pt x="225" y="109"/>
                    </a:lnTo>
                    <a:lnTo>
                      <a:pt x="226" y="106"/>
                    </a:lnTo>
                    <a:lnTo>
                      <a:pt x="229" y="106"/>
                    </a:lnTo>
                    <a:lnTo>
                      <a:pt x="237" y="114"/>
                    </a:lnTo>
                    <a:lnTo>
                      <a:pt x="240" y="114"/>
                    </a:lnTo>
                    <a:lnTo>
                      <a:pt x="246" y="106"/>
                    </a:lnTo>
                    <a:lnTo>
                      <a:pt x="250" y="106"/>
                    </a:lnTo>
                    <a:lnTo>
                      <a:pt x="253" y="111"/>
                    </a:lnTo>
                    <a:lnTo>
                      <a:pt x="256" y="113"/>
                    </a:lnTo>
                    <a:lnTo>
                      <a:pt x="258" y="108"/>
                    </a:lnTo>
                    <a:lnTo>
                      <a:pt x="269" y="109"/>
                    </a:lnTo>
                    <a:lnTo>
                      <a:pt x="273" y="115"/>
                    </a:lnTo>
                    <a:lnTo>
                      <a:pt x="275" y="114"/>
                    </a:lnTo>
                    <a:lnTo>
                      <a:pt x="275" y="111"/>
                    </a:lnTo>
                    <a:lnTo>
                      <a:pt x="283" y="111"/>
                    </a:lnTo>
                    <a:lnTo>
                      <a:pt x="289" y="119"/>
                    </a:lnTo>
                    <a:lnTo>
                      <a:pt x="288" y="124"/>
                    </a:lnTo>
                    <a:lnTo>
                      <a:pt x="288" y="125"/>
                    </a:lnTo>
                    <a:lnTo>
                      <a:pt x="294" y="130"/>
                    </a:lnTo>
                    <a:lnTo>
                      <a:pt x="301" y="130"/>
                    </a:lnTo>
                    <a:lnTo>
                      <a:pt x="307" y="125"/>
                    </a:lnTo>
                    <a:lnTo>
                      <a:pt x="309" y="120"/>
                    </a:lnTo>
                    <a:lnTo>
                      <a:pt x="307" y="119"/>
                    </a:lnTo>
                    <a:lnTo>
                      <a:pt x="305" y="109"/>
                    </a:lnTo>
                    <a:lnTo>
                      <a:pt x="307" y="106"/>
                    </a:lnTo>
                    <a:lnTo>
                      <a:pt x="309" y="101"/>
                    </a:lnTo>
                    <a:lnTo>
                      <a:pt x="311" y="100"/>
                    </a:lnTo>
                    <a:lnTo>
                      <a:pt x="315" y="101"/>
                    </a:lnTo>
                    <a:lnTo>
                      <a:pt x="318" y="103"/>
                    </a:lnTo>
                    <a:lnTo>
                      <a:pt x="322" y="100"/>
                    </a:lnTo>
                    <a:lnTo>
                      <a:pt x="322" y="98"/>
                    </a:lnTo>
                    <a:lnTo>
                      <a:pt x="320" y="97"/>
                    </a:lnTo>
                    <a:lnTo>
                      <a:pt x="316" y="98"/>
                    </a:lnTo>
                    <a:lnTo>
                      <a:pt x="312" y="95"/>
                    </a:lnTo>
                    <a:lnTo>
                      <a:pt x="307" y="95"/>
                    </a:lnTo>
                    <a:lnTo>
                      <a:pt x="304" y="93"/>
                    </a:lnTo>
                    <a:lnTo>
                      <a:pt x="302" y="92"/>
                    </a:lnTo>
                    <a:lnTo>
                      <a:pt x="299" y="92"/>
                    </a:lnTo>
                    <a:lnTo>
                      <a:pt x="297" y="89"/>
                    </a:lnTo>
                    <a:lnTo>
                      <a:pt x="297" y="88"/>
                    </a:lnTo>
                    <a:lnTo>
                      <a:pt x="299" y="84"/>
                    </a:lnTo>
                    <a:lnTo>
                      <a:pt x="297" y="83"/>
                    </a:lnTo>
                    <a:lnTo>
                      <a:pt x="299" y="81"/>
                    </a:lnTo>
                    <a:lnTo>
                      <a:pt x="300" y="81"/>
                    </a:lnTo>
                    <a:lnTo>
                      <a:pt x="302" y="79"/>
                    </a:lnTo>
                    <a:lnTo>
                      <a:pt x="302" y="77"/>
                    </a:lnTo>
                    <a:lnTo>
                      <a:pt x="299" y="74"/>
                    </a:lnTo>
                    <a:lnTo>
                      <a:pt x="297" y="74"/>
                    </a:lnTo>
                    <a:lnTo>
                      <a:pt x="295" y="77"/>
                    </a:lnTo>
                    <a:lnTo>
                      <a:pt x="291" y="76"/>
                    </a:lnTo>
                    <a:lnTo>
                      <a:pt x="291" y="73"/>
                    </a:lnTo>
                    <a:lnTo>
                      <a:pt x="294" y="70"/>
                    </a:lnTo>
                    <a:lnTo>
                      <a:pt x="294" y="66"/>
                    </a:lnTo>
                    <a:lnTo>
                      <a:pt x="291" y="63"/>
                    </a:lnTo>
                    <a:lnTo>
                      <a:pt x="293" y="61"/>
                    </a:lnTo>
                    <a:lnTo>
                      <a:pt x="293" y="57"/>
                    </a:lnTo>
                    <a:lnTo>
                      <a:pt x="284" y="5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5" name="任意多边形: 形状 224"/>
              <p:cNvSpPr>
                <a:spLocks noChangeAspect="1"/>
              </p:cNvSpPr>
              <p:nvPr/>
            </p:nvSpPr>
            <p:spPr bwMode="gray">
              <a:xfrm>
                <a:off x="5095081" y="2873722"/>
                <a:ext cx="31750" cy="68263"/>
              </a:xfrm>
              <a:custGeom>
                <a:avLst/>
                <a:gdLst/>
                <a:ahLst/>
                <a:cxnLst>
                  <a:cxn ang="0">
                    <a:pos x="48" y="215"/>
                  </a:cxn>
                  <a:cxn ang="0">
                    <a:pos x="39" y="210"/>
                  </a:cxn>
                  <a:cxn ang="0">
                    <a:pos x="38" y="200"/>
                  </a:cxn>
                  <a:cxn ang="0">
                    <a:pos x="31" y="190"/>
                  </a:cxn>
                  <a:cxn ang="0">
                    <a:pos x="13" y="183"/>
                  </a:cxn>
                  <a:cxn ang="0">
                    <a:pos x="4" y="168"/>
                  </a:cxn>
                  <a:cxn ang="0">
                    <a:pos x="0" y="160"/>
                  </a:cxn>
                  <a:cxn ang="0">
                    <a:pos x="7" y="161"/>
                  </a:cxn>
                  <a:cxn ang="0">
                    <a:pos x="7" y="152"/>
                  </a:cxn>
                  <a:cxn ang="0">
                    <a:pos x="4" y="139"/>
                  </a:cxn>
                  <a:cxn ang="0">
                    <a:pos x="7" y="125"/>
                  </a:cxn>
                  <a:cxn ang="0">
                    <a:pos x="8" y="123"/>
                  </a:cxn>
                  <a:cxn ang="0">
                    <a:pos x="8" y="114"/>
                  </a:cxn>
                  <a:cxn ang="0">
                    <a:pos x="10" y="106"/>
                  </a:cxn>
                  <a:cxn ang="0">
                    <a:pos x="6" y="94"/>
                  </a:cxn>
                  <a:cxn ang="0">
                    <a:pos x="15" y="64"/>
                  </a:cxn>
                  <a:cxn ang="0">
                    <a:pos x="10" y="58"/>
                  </a:cxn>
                  <a:cxn ang="0">
                    <a:pos x="2" y="56"/>
                  </a:cxn>
                  <a:cxn ang="0">
                    <a:pos x="7" y="40"/>
                  </a:cxn>
                  <a:cxn ang="0">
                    <a:pos x="5" y="29"/>
                  </a:cxn>
                  <a:cxn ang="0">
                    <a:pos x="10" y="15"/>
                  </a:cxn>
                  <a:cxn ang="0">
                    <a:pos x="17" y="10"/>
                  </a:cxn>
                  <a:cxn ang="0">
                    <a:pos x="23" y="0"/>
                  </a:cxn>
                  <a:cxn ang="0">
                    <a:pos x="31" y="7"/>
                  </a:cxn>
                  <a:cxn ang="0">
                    <a:pos x="45" y="9"/>
                  </a:cxn>
                  <a:cxn ang="0">
                    <a:pos x="51" y="20"/>
                  </a:cxn>
                  <a:cxn ang="0">
                    <a:pos x="61" y="24"/>
                  </a:cxn>
                  <a:cxn ang="0">
                    <a:pos x="74" y="40"/>
                  </a:cxn>
                  <a:cxn ang="0">
                    <a:pos x="69" y="76"/>
                  </a:cxn>
                  <a:cxn ang="0">
                    <a:pos x="69" y="93"/>
                  </a:cxn>
                  <a:cxn ang="0">
                    <a:pos x="77" y="113"/>
                  </a:cxn>
                  <a:cxn ang="0">
                    <a:pos x="94" y="130"/>
                  </a:cxn>
                  <a:cxn ang="0">
                    <a:pos x="97" y="140"/>
                  </a:cxn>
                  <a:cxn ang="0">
                    <a:pos x="97" y="155"/>
                  </a:cxn>
                  <a:cxn ang="0">
                    <a:pos x="83" y="166"/>
                  </a:cxn>
                  <a:cxn ang="0">
                    <a:pos x="75" y="183"/>
                  </a:cxn>
                  <a:cxn ang="0">
                    <a:pos x="65" y="190"/>
                  </a:cxn>
                  <a:cxn ang="0">
                    <a:pos x="63" y="203"/>
                  </a:cxn>
                  <a:cxn ang="0">
                    <a:pos x="58" y="209"/>
                  </a:cxn>
                  <a:cxn ang="0">
                    <a:pos x="49" y="215"/>
                  </a:cxn>
                  <a:cxn ang="0">
                    <a:pos x="48" y="215"/>
                  </a:cxn>
                </a:cxnLst>
                <a:rect l="0" t="0" r="r" b="b"/>
                <a:pathLst>
                  <a:path w="97" h="215">
                    <a:moveTo>
                      <a:pt x="48" y="215"/>
                    </a:moveTo>
                    <a:lnTo>
                      <a:pt x="39" y="210"/>
                    </a:lnTo>
                    <a:lnTo>
                      <a:pt x="38" y="200"/>
                    </a:lnTo>
                    <a:lnTo>
                      <a:pt x="31" y="190"/>
                    </a:lnTo>
                    <a:lnTo>
                      <a:pt x="13" y="183"/>
                    </a:lnTo>
                    <a:lnTo>
                      <a:pt x="4" y="168"/>
                    </a:lnTo>
                    <a:lnTo>
                      <a:pt x="0" y="160"/>
                    </a:lnTo>
                    <a:lnTo>
                      <a:pt x="7" y="161"/>
                    </a:lnTo>
                    <a:lnTo>
                      <a:pt x="7" y="152"/>
                    </a:lnTo>
                    <a:lnTo>
                      <a:pt x="4" y="139"/>
                    </a:lnTo>
                    <a:lnTo>
                      <a:pt x="7" y="125"/>
                    </a:lnTo>
                    <a:lnTo>
                      <a:pt x="8" y="123"/>
                    </a:lnTo>
                    <a:lnTo>
                      <a:pt x="8" y="114"/>
                    </a:lnTo>
                    <a:lnTo>
                      <a:pt x="10" y="106"/>
                    </a:lnTo>
                    <a:lnTo>
                      <a:pt x="6" y="94"/>
                    </a:lnTo>
                    <a:lnTo>
                      <a:pt x="15" y="64"/>
                    </a:lnTo>
                    <a:lnTo>
                      <a:pt x="10" y="58"/>
                    </a:lnTo>
                    <a:lnTo>
                      <a:pt x="2" y="56"/>
                    </a:lnTo>
                    <a:lnTo>
                      <a:pt x="7" y="40"/>
                    </a:lnTo>
                    <a:lnTo>
                      <a:pt x="5" y="29"/>
                    </a:lnTo>
                    <a:lnTo>
                      <a:pt x="10" y="15"/>
                    </a:lnTo>
                    <a:lnTo>
                      <a:pt x="17" y="10"/>
                    </a:lnTo>
                    <a:lnTo>
                      <a:pt x="23" y="0"/>
                    </a:lnTo>
                    <a:lnTo>
                      <a:pt x="31" y="7"/>
                    </a:lnTo>
                    <a:lnTo>
                      <a:pt x="45" y="9"/>
                    </a:lnTo>
                    <a:lnTo>
                      <a:pt x="51" y="20"/>
                    </a:lnTo>
                    <a:lnTo>
                      <a:pt x="61" y="24"/>
                    </a:lnTo>
                    <a:lnTo>
                      <a:pt x="74" y="40"/>
                    </a:lnTo>
                    <a:lnTo>
                      <a:pt x="69" y="76"/>
                    </a:lnTo>
                    <a:lnTo>
                      <a:pt x="69" y="93"/>
                    </a:lnTo>
                    <a:lnTo>
                      <a:pt x="77" y="113"/>
                    </a:lnTo>
                    <a:lnTo>
                      <a:pt x="94" y="130"/>
                    </a:lnTo>
                    <a:lnTo>
                      <a:pt x="97" y="140"/>
                    </a:lnTo>
                    <a:lnTo>
                      <a:pt x="97" y="155"/>
                    </a:lnTo>
                    <a:lnTo>
                      <a:pt x="83" y="166"/>
                    </a:lnTo>
                    <a:lnTo>
                      <a:pt x="75" y="183"/>
                    </a:lnTo>
                    <a:lnTo>
                      <a:pt x="65" y="190"/>
                    </a:lnTo>
                    <a:lnTo>
                      <a:pt x="63" y="203"/>
                    </a:lnTo>
                    <a:lnTo>
                      <a:pt x="58" y="209"/>
                    </a:lnTo>
                    <a:lnTo>
                      <a:pt x="49" y="215"/>
                    </a:lnTo>
                    <a:lnTo>
                      <a:pt x="48" y="2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6" name="任意多边形: 形状 225"/>
              <p:cNvSpPr>
                <a:spLocks noChangeAspect="1"/>
              </p:cNvSpPr>
              <p:nvPr/>
            </p:nvSpPr>
            <p:spPr bwMode="gray">
              <a:xfrm>
                <a:off x="5125244" y="2500660"/>
                <a:ext cx="100013" cy="76200"/>
              </a:xfrm>
              <a:custGeom>
                <a:avLst/>
                <a:gdLst/>
                <a:ahLst/>
                <a:cxnLst>
                  <a:cxn ang="0">
                    <a:pos x="3" y="57"/>
                  </a:cxn>
                  <a:cxn ang="0">
                    <a:pos x="5" y="78"/>
                  </a:cxn>
                  <a:cxn ang="0">
                    <a:pos x="4" y="64"/>
                  </a:cxn>
                  <a:cxn ang="0">
                    <a:pos x="11" y="94"/>
                  </a:cxn>
                  <a:cxn ang="0">
                    <a:pos x="11" y="110"/>
                  </a:cxn>
                  <a:cxn ang="0">
                    <a:pos x="15" y="118"/>
                  </a:cxn>
                  <a:cxn ang="0">
                    <a:pos x="31" y="120"/>
                  </a:cxn>
                  <a:cxn ang="0">
                    <a:pos x="44" y="127"/>
                  </a:cxn>
                  <a:cxn ang="0">
                    <a:pos x="69" y="134"/>
                  </a:cxn>
                  <a:cxn ang="0">
                    <a:pos x="91" y="136"/>
                  </a:cxn>
                  <a:cxn ang="0">
                    <a:pos x="96" y="174"/>
                  </a:cxn>
                  <a:cxn ang="0">
                    <a:pos x="99" y="201"/>
                  </a:cxn>
                  <a:cxn ang="0">
                    <a:pos x="132" y="222"/>
                  </a:cxn>
                  <a:cxn ang="0">
                    <a:pos x="137" y="240"/>
                  </a:cxn>
                  <a:cxn ang="0">
                    <a:pos x="167" y="240"/>
                  </a:cxn>
                  <a:cxn ang="0">
                    <a:pos x="191" y="239"/>
                  </a:cxn>
                  <a:cxn ang="0">
                    <a:pos x="204" y="238"/>
                  </a:cxn>
                  <a:cxn ang="0">
                    <a:pos x="209" y="222"/>
                  </a:cxn>
                  <a:cxn ang="0">
                    <a:pos x="224" y="220"/>
                  </a:cxn>
                  <a:cxn ang="0">
                    <a:pos x="236" y="209"/>
                  </a:cxn>
                  <a:cxn ang="0">
                    <a:pos x="248" y="218"/>
                  </a:cxn>
                  <a:cxn ang="0">
                    <a:pos x="263" y="220"/>
                  </a:cxn>
                  <a:cxn ang="0">
                    <a:pos x="257" y="205"/>
                  </a:cxn>
                  <a:cxn ang="0">
                    <a:pos x="255" y="190"/>
                  </a:cxn>
                  <a:cxn ang="0">
                    <a:pos x="263" y="168"/>
                  </a:cxn>
                  <a:cxn ang="0">
                    <a:pos x="266" y="151"/>
                  </a:cxn>
                  <a:cxn ang="0">
                    <a:pos x="274" y="140"/>
                  </a:cxn>
                  <a:cxn ang="0">
                    <a:pos x="288" y="132"/>
                  </a:cxn>
                  <a:cxn ang="0">
                    <a:pos x="309" y="129"/>
                  </a:cxn>
                  <a:cxn ang="0">
                    <a:pos x="310" y="107"/>
                  </a:cxn>
                  <a:cxn ang="0">
                    <a:pos x="301" y="99"/>
                  </a:cxn>
                  <a:cxn ang="0">
                    <a:pos x="309" y="87"/>
                  </a:cxn>
                  <a:cxn ang="0">
                    <a:pos x="313" y="80"/>
                  </a:cxn>
                  <a:cxn ang="0">
                    <a:pos x="307" y="73"/>
                  </a:cxn>
                  <a:cxn ang="0">
                    <a:pos x="282" y="48"/>
                  </a:cxn>
                  <a:cxn ang="0">
                    <a:pos x="239" y="30"/>
                  </a:cxn>
                  <a:cxn ang="0">
                    <a:pos x="221" y="5"/>
                  </a:cxn>
                  <a:cxn ang="0">
                    <a:pos x="208" y="2"/>
                  </a:cxn>
                  <a:cxn ang="0">
                    <a:pos x="181" y="17"/>
                  </a:cxn>
                  <a:cxn ang="0">
                    <a:pos x="143" y="6"/>
                  </a:cxn>
                  <a:cxn ang="0">
                    <a:pos x="118" y="6"/>
                  </a:cxn>
                  <a:cxn ang="0">
                    <a:pos x="103" y="7"/>
                  </a:cxn>
                  <a:cxn ang="0">
                    <a:pos x="89" y="3"/>
                  </a:cxn>
                  <a:cxn ang="0">
                    <a:pos x="64" y="3"/>
                  </a:cxn>
                  <a:cxn ang="0">
                    <a:pos x="26" y="19"/>
                  </a:cxn>
                  <a:cxn ang="0">
                    <a:pos x="10" y="38"/>
                  </a:cxn>
                </a:cxnLst>
                <a:rect l="0" t="0" r="r" b="b"/>
                <a:pathLst>
                  <a:path w="317" h="244">
                    <a:moveTo>
                      <a:pt x="0" y="35"/>
                    </a:moveTo>
                    <a:lnTo>
                      <a:pt x="3" y="57"/>
                    </a:lnTo>
                    <a:lnTo>
                      <a:pt x="3" y="71"/>
                    </a:lnTo>
                    <a:lnTo>
                      <a:pt x="5" y="78"/>
                    </a:lnTo>
                    <a:lnTo>
                      <a:pt x="3" y="54"/>
                    </a:lnTo>
                    <a:lnTo>
                      <a:pt x="4" y="64"/>
                    </a:lnTo>
                    <a:lnTo>
                      <a:pt x="6" y="72"/>
                    </a:lnTo>
                    <a:lnTo>
                      <a:pt x="11" y="94"/>
                    </a:lnTo>
                    <a:lnTo>
                      <a:pt x="13" y="102"/>
                    </a:lnTo>
                    <a:lnTo>
                      <a:pt x="11" y="110"/>
                    </a:lnTo>
                    <a:lnTo>
                      <a:pt x="14" y="110"/>
                    </a:lnTo>
                    <a:lnTo>
                      <a:pt x="15" y="118"/>
                    </a:lnTo>
                    <a:lnTo>
                      <a:pt x="25" y="115"/>
                    </a:lnTo>
                    <a:lnTo>
                      <a:pt x="31" y="120"/>
                    </a:lnTo>
                    <a:lnTo>
                      <a:pt x="38" y="123"/>
                    </a:lnTo>
                    <a:lnTo>
                      <a:pt x="44" y="127"/>
                    </a:lnTo>
                    <a:lnTo>
                      <a:pt x="52" y="131"/>
                    </a:lnTo>
                    <a:lnTo>
                      <a:pt x="69" y="134"/>
                    </a:lnTo>
                    <a:lnTo>
                      <a:pt x="85" y="132"/>
                    </a:lnTo>
                    <a:lnTo>
                      <a:pt x="91" y="136"/>
                    </a:lnTo>
                    <a:lnTo>
                      <a:pt x="102" y="159"/>
                    </a:lnTo>
                    <a:lnTo>
                      <a:pt x="96" y="174"/>
                    </a:lnTo>
                    <a:lnTo>
                      <a:pt x="96" y="191"/>
                    </a:lnTo>
                    <a:lnTo>
                      <a:pt x="99" y="201"/>
                    </a:lnTo>
                    <a:lnTo>
                      <a:pt x="113" y="209"/>
                    </a:lnTo>
                    <a:lnTo>
                      <a:pt x="132" y="222"/>
                    </a:lnTo>
                    <a:lnTo>
                      <a:pt x="137" y="233"/>
                    </a:lnTo>
                    <a:lnTo>
                      <a:pt x="137" y="240"/>
                    </a:lnTo>
                    <a:lnTo>
                      <a:pt x="151" y="244"/>
                    </a:lnTo>
                    <a:lnTo>
                      <a:pt x="167" y="240"/>
                    </a:lnTo>
                    <a:lnTo>
                      <a:pt x="183" y="243"/>
                    </a:lnTo>
                    <a:lnTo>
                      <a:pt x="191" y="239"/>
                    </a:lnTo>
                    <a:lnTo>
                      <a:pt x="197" y="234"/>
                    </a:lnTo>
                    <a:lnTo>
                      <a:pt x="204" y="238"/>
                    </a:lnTo>
                    <a:lnTo>
                      <a:pt x="212" y="237"/>
                    </a:lnTo>
                    <a:lnTo>
                      <a:pt x="209" y="222"/>
                    </a:lnTo>
                    <a:lnTo>
                      <a:pt x="215" y="220"/>
                    </a:lnTo>
                    <a:lnTo>
                      <a:pt x="224" y="220"/>
                    </a:lnTo>
                    <a:lnTo>
                      <a:pt x="229" y="213"/>
                    </a:lnTo>
                    <a:lnTo>
                      <a:pt x="236" y="209"/>
                    </a:lnTo>
                    <a:lnTo>
                      <a:pt x="245" y="211"/>
                    </a:lnTo>
                    <a:lnTo>
                      <a:pt x="248" y="218"/>
                    </a:lnTo>
                    <a:lnTo>
                      <a:pt x="256" y="222"/>
                    </a:lnTo>
                    <a:lnTo>
                      <a:pt x="263" y="220"/>
                    </a:lnTo>
                    <a:lnTo>
                      <a:pt x="262" y="211"/>
                    </a:lnTo>
                    <a:lnTo>
                      <a:pt x="257" y="205"/>
                    </a:lnTo>
                    <a:lnTo>
                      <a:pt x="253" y="197"/>
                    </a:lnTo>
                    <a:lnTo>
                      <a:pt x="255" y="190"/>
                    </a:lnTo>
                    <a:lnTo>
                      <a:pt x="263" y="175"/>
                    </a:lnTo>
                    <a:lnTo>
                      <a:pt x="263" y="168"/>
                    </a:lnTo>
                    <a:lnTo>
                      <a:pt x="266" y="159"/>
                    </a:lnTo>
                    <a:lnTo>
                      <a:pt x="266" y="151"/>
                    </a:lnTo>
                    <a:lnTo>
                      <a:pt x="267" y="143"/>
                    </a:lnTo>
                    <a:lnTo>
                      <a:pt x="274" y="140"/>
                    </a:lnTo>
                    <a:lnTo>
                      <a:pt x="283" y="137"/>
                    </a:lnTo>
                    <a:lnTo>
                      <a:pt x="288" y="132"/>
                    </a:lnTo>
                    <a:lnTo>
                      <a:pt x="295" y="129"/>
                    </a:lnTo>
                    <a:lnTo>
                      <a:pt x="309" y="129"/>
                    </a:lnTo>
                    <a:lnTo>
                      <a:pt x="317" y="110"/>
                    </a:lnTo>
                    <a:lnTo>
                      <a:pt x="310" y="107"/>
                    </a:lnTo>
                    <a:lnTo>
                      <a:pt x="301" y="107"/>
                    </a:lnTo>
                    <a:lnTo>
                      <a:pt x="301" y="99"/>
                    </a:lnTo>
                    <a:lnTo>
                      <a:pt x="301" y="91"/>
                    </a:lnTo>
                    <a:lnTo>
                      <a:pt x="309" y="87"/>
                    </a:lnTo>
                    <a:lnTo>
                      <a:pt x="315" y="81"/>
                    </a:lnTo>
                    <a:lnTo>
                      <a:pt x="313" y="80"/>
                    </a:lnTo>
                    <a:lnTo>
                      <a:pt x="313" y="78"/>
                    </a:lnTo>
                    <a:lnTo>
                      <a:pt x="307" y="73"/>
                    </a:lnTo>
                    <a:lnTo>
                      <a:pt x="300" y="71"/>
                    </a:lnTo>
                    <a:lnTo>
                      <a:pt x="282" y="48"/>
                    </a:lnTo>
                    <a:lnTo>
                      <a:pt x="255" y="29"/>
                    </a:lnTo>
                    <a:lnTo>
                      <a:pt x="239" y="30"/>
                    </a:lnTo>
                    <a:lnTo>
                      <a:pt x="231" y="28"/>
                    </a:lnTo>
                    <a:lnTo>
                      <a:pt x="221" y="5"/>
                    </a:lnTo>
                    <a:lnTo>
                      <a:pt x="215" y="0"/>
                    </a:lnTo>
                    <a:lnTo>
                      <a:pt x="208" y="2"/>
                    </a:lnTo>
                    <a:lnTo>
                      <a:pt x="197" y="13"/>
                    </a:lnTo>
                    <a:lnTo>
                      <a:pt x="181" y="17"/>
                    </a:lnTo>
                    <a:lnTo>
                      <a:pt x="150" y="6"/>
                    </a:lnTo>
                    <a:lnTo>
                      <a:pt x="143" y="6"/>
                    </a:lnTo>
                    <a:lnTo>
                      <a:pt x="126" y="3"/>
                    </a:lnTo>
                    <a:lnTo>
                      <a:pt x="118" y="6"/>
                    </a:lnTo>
                    <a:lnTo>
                      <a:pt x="111" y="3"/>
                    </a:lnTo>
                    <a:lnTo>
                      <a:pt x="103" y="7"/>
                    </a:lnTo>
                    <a:lnTo>
                      <a:pt x="95" y="7"/>
                    </a:lnTo>
                    <a:lnTo>
                      <a:pt x="89" y="3"/>
                    </a:lnTo>
                    <a:lnTo>
                      <a:pt x="80" y="2"/>
                    </a:lnTo>
                    <a:lnTo>
                      <a:pt x="64" y="3"/>
                    </a:lnTo>
                    <a:lnTo>
                      <a:pt x="41" y="11"/>
                    </a:lnTo>
                    <a:lnTo>
                      <a:pt x="26" y="19"/>
                    </a:lnTo>
                    <a:lnTo>
                      <a:pt x="17" y="33"/>
                    </a:lnTo>
                    <a:lnTo>
                      <a:pt x="10" y="38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7" name="任意多边形: 形状 226"/>
              <p:cNvSpPr>
                <a:spLocks noChangeAspect="1"/>
              </p:cNvSpPr>
              <p:nvPr/>
            </p:nvSpPr>
            <p:spPr bwMode="gray">
              <a:xfrm>
                <a:off x="5053806" y="2700685"/>
                <a:ext cx="95250" cy="47625"/>
              </a:xfrm>
              <a:custGeom>
                <a:avLst/>
                <a:gdLst/>
                <a:ahLst/>
                <a:cxnLst>
                  <a:cxn ang="0">
                    <a:pos x="285" y="96"/>
                  </a:cxn>
                  <a:cxn ang="0">
                    <a:pos x="273" y="100"/>
                  </a:cxn>
                  <a:cxn ang="0">
                    <a:pos x="256" y="89"/>
                  </a:cxn>
                  <a:cxn ang="0">
                    <a:pos x="241" y="84"/>
                  </a:cxn>
                  <a:cxn ang="0">
                    <a:pos x="229" y="88"/>
                  </a:cxn>
                  <a:cxn ang="0">
                    <a:pos x="211" y="85"/>
                  </a:cxn>
                  <a:cxn ang="0">
                    <a:pos x="196" y="94"/>
                  </a:cxn>
                  <a:cxn ang="0">
                    <a:pos x="191" y="106"/>
                  </a:cxn>
                  <a:cxn ang="0">
                    <a:pos x="181" y="108"/>
                  </a:cxn>
                  <a:cxn ang="0">
                    <a:pos x="167" y="116"/>
                  </a:cxn>
                  <a:cxn ang="0">
                    <a:pos x="150" y="110"/>
                  </a:cxn>
                  <a:cxn ang="0">
                    <a:pos x="134" y="119"/>
                  </a:cxn>
                  <a:cxn ang="0">
                    <a:pos x="103" y="128"/>
                  </a:cxn>
                  <a:cxn ang="0">
                    <a:pos x="90" y="148"/>
                  </a:cxn>
                  <a:cxn ang="0">
                    <a:pos x="84" y="148"/>
                  </a:cxn>
                  <a:cxn ang="0">
                    <a:pos x="51" y="149"/>
                  </a:cxn>
                  <a:cxn ang="0">
                    <a:pos x="27" y="131"/>
                  </a:cxn>
                  <a:cxn ang="0">
                    <a:pos x="12" y="123"/>
                  </a:cxn>
                  <a:cxn ang="0">
                    <a:pos x="6" y="110"/>
                  </a:cxn>
                  <a:cxn ang="0">
                    <a:pos x="0" y="88"/>
                  </a:cxn>
                  <a:cxn ang="0">
                    <a:pos x="5" y="76"/>
                  </a:cxn>
                  <a:cxn ang="0">
                    <a:pos x="12" y="67"/>
                  </a:cxn>
                  <a:cxn ang="0">
                    <a:pos x="20" y="67"/>
                  </a:cxn>
                  <a:cxn ang="0">
                    <a:pos x="25" y="72"/>
                  </a:cxn>
                  <a:cxn ang="0">
                    <a:pos x="40" y="69"/>
                  </a:cxn>
                  <a:cxn ang="0">
                    <a:pos x="53" y="59"/>
                  </a:cxn>
                  <a:cxn ang="0">
                    <a:pos x="53" y="53"/>
                  </a:cxn>
                  <a:cxn ang="0">
                    <a:pos x="62" y="51"/>
                  </a:cxn>
                  <a:cxn ang="0">
                    <a:pos x="67" y="42"/>
                  </a:cxn>
                  <a:cxn ang="0">
                    <a:pos x="68" y="30"/>
                  </a:cxn>
                  <a:cxn ang="0">
                    <a:pos x="70" y="25"/>
                  </a:cxn>
                  <a:cxn ang="0">
                    <a:pos x="79" y="22"/>
                  </a:cxn>
                  <a:cxn ang="0">
                    <a:pos x="84" y="15"/>
                  </a:cxn>
                  <a:cxn ang="0">
                    <a:pos x="89" y="8"/>
                  </a:cxn>
                  <a:cxn ang="0">
                    <a:pos x="100" y="9"/>
                  </a:cxn>
                  <a:cxn ang="0">
                    <a:pos x="107" y="2"/>
                  </a:cxn>
                  <a:cxn ang="0">
                    <a:pos x="118" y="8"/>
                  </a:cxn>
                  <a:cxn ang="0">
                    <a:pos x="129" y="5"/>
                  </a:cxn>
                  <a:cxn ang="0">
                    <a:pos x="139" y="0"/>
                  </a:cxn>
                  <a:cxn ang="0">
                    <a:pos x="148" y="6"/>
                  </a:cxn>
                  <a:cxn ang="0">
                    <a:pos x="157" y="16"/>
                  </a:cxn>
                  <a:cxn ang="0">
                    <a:pos x="165" y="25"/>
                  </a:cxn>
                  <a:cxn ang="0">
                    <a:pos x="172" y="27"/>
                  </a:cxn>
                  <a:cxn ang="0">
                    <a:pos x="182" y="22"/>
                  </a:cxn>
                  <a:cxn ang="0">
                    <a:pos x="191" y="14"/>
                  </a:cxn>
                  <a:cxn ang="0">
                    <a:pos x="210" y="14"/>
                  </a:cxn>
                  <a:cxn ang="0">
                    <a:pos x="220" y="21"/>
                  </a:cxn>
                  <a:cxn ang="0">
                    <a:pos x="227" y="15"/>
                  </a:cxn>
                  <a:cxn ang="0">
                    <a:pos x="239" y="10"/>
                  </a:cxn>
                  <a:cxn ang="0">
                    <a:pos x="251" y="9"/>
                  </a:cxn>
                  <a:cxn ang="0">
                    <a:pos x="264" y="10"/>
                  </a:cxn>
                  <a:cxn ang="0">
                    <a:pos x="274" y="18"/>
                  </a:cxn>
                  <a:cxn ang="0">
                    <a:pos x="283" y="25"/>
                  </a:cxn>
                  <a:cxn ang="0">
                    <a:pos x="294" y="33"/>
                  </a:cxn>
                  <a:cxn ang="0">
                    <a:pos x="304" y="37"/>
                  </a:cxn>
                  <a:cxn ang="0">
                    <a:pos x="302" y="43"/>
                  </a:cxn>
                  <a:cxn ang="0">
                    <a:pos x="291" y="73"/>
                  </a:cxn>
                  <a:cxn ang="0">
                    <a:pos x="285" y="96"/>
                  </a:cxn>
                </a:cxnLst>
                <a:rect l="0" t="0" r="r" b="b"/>
                <a:pathLst>
                  <a:path w="304" h="149">
                    <a:moveTo>
                      <a:pt x="285" y="96"/>
                    </a:moveTo>
                    <a:lnTo>
                      <a:pt x="273" y="100"/>
                    </a:lnTo>
                    <a:lnTo>
                      <a:pt x="256" y="89"/>
                    </a:lnTo>
                    <a:lnTo>
                      <a:pt x="241" y="84"/>
                    </a:lnTo>
                    <a:lnTo>
                      <a:pt x="229" y="88"/>
                    </a:lnTo>
                    <a:lnTo>
                      <a:pt x="211" y="85"/>
                    </a:lnTo>
                    <a:lnTo>
                      <a:pt x="196" y="94"/>
                    </a:lnTo>
                    <a:lnTo>
                      <a:pt x="191" y="106"/>
                    </a:lnTo>
                    <a:lnTo>
                      <a:pt x="181" y="108"/>
                    </a:lnTo>
                    <a:lnTo>
                      <a:pt x="167" y="116"/>
                    </a:lnTo>
                    <a:lnTo>
                      <a:pt x="150" y="110"/>
                    </a:lnTo>
                    <a:lnTo>
                      <a:pt x="134" y="119"/>
                    </a:lnTo>
                    <a:lnTo>
                      <a:pt x="103" y="128"/>
                    </a:lnTo>
                    <a:lnTo>
                      <a:pt x="90" y="148"/>
                    </a:lnTo>
                    <a:lnTo>
                      <a:pt x="84" y="148"/>
                    </a:lnTo>
                    <a:lnTo>
                      <a:pt x="51" y="149"/>
                    </a:lnTo>
                    <a:lnTo>
                      <a:pt x="27" y="131"/>
                    </a:lnTo>
                    <a:lnTo>
                      <a:pt x="12" y="123"/>
                    </a:lnTo>
                    <a:lnTo>
                      <a:pt x="6" y="110"/>
                    </a:lnTo>
                    <a:lnTo>
                      <a:pt x="0" y="88"/>
                    </a:lnTo>
                    <a:lnTo>
                      <a:pt x="5" y="76"/>
                    </a:lnTo>
                    <a:lnTo>
                      <a:pt x="12" y="67"/>
                    </a:lnTo>
                    <a:lnTo>
                      <a:pt x="20" y="67"/>
                    </a:lnTo>
                    <a:lnTo>
                      <a:pt x="25" y="72"/>
                    </a:lnTo>
                    <a:lnTo>
                      <a:pt x="40" y="69"/>
                    </a:lnTo>
                    <a:lnTo>
                      <a:pt x="53" y="59"/>
                    </a:lnTo>
                    <a:lnTo>
                      <a:pt x="53" y="53"/>
                    </a:lnTo>
                    <a:lnTo>
                      <a:pt x="62" y="51"/>
                    </a:lnTo>
                    <a:lnTo>
                      <a:pt x="67" y="42"/>
                    </a:lnTo>
                    <a:lnTo>
                      <a:pt x="68" y="30"/>
                    </a:lnTo>
                    <a:lnTo>
                      <a:pt x="70" y="25"/>
                    </a:lnTo>
                    <a:lnTo>
                      <a:pt x="79" y="22"/>
                    </a:lnTo>
                    <a:lnTo>
                      <a:pt x="84" y="15"/>
                    </a:lnTo>
                    <a:lnTo>
                      <a:pt x="89" y="8"/>
                    </a:lnTo>
                    <a:lnTo>
                      <a:pt x="100" y="9"/>
                    </a:lnTo>
                    <a:lnTo>
                      <a:pt x="107" y="2"/>
                    </a:lnTo>
                    <a:lnTo>
                      <a:pt x="118" y="8"/>
                    </a:lnTo>
                    <a:lnTo>
                      <a:pt x="129" y="5"/>
                    </a:lnTo>
                    <a:lnTo>
                      <a:pt x="139" y="0"/>
                    </a:lnTo>
                    <a:lnTo>
                      <a:pt x="148" y="6"/>
                    </a:lnTo>
                    <a:lnTo>
                      <a:pt x="157" y="16"/>
                    </a:lnTo>
                    <a:lnTo>
                      <a:pt x="165" y="25"/>
                    </a:lnTo>
                    <a:lnTo>
                      <a:pt x="172" y="27"/>
                    </a:lnTo>
                    <a:lnTo>
                      <a:pt x="182" y="22"/>
                    </a:lnTo>
                    <a:lnTo>
                      <a:pt x="191" y="14"/>
                    </a:lnTo>
                    <a:lnTo>
                      <a:pt x="210" y="14"/>
                    </a:lnTo>
                    <a:lnTo>
                      <a:pt x="220" y="21"/>
                    </a:lnTo>
                    <a:lnTo>
                      <a:pt x="227" y="15"/>
                    </a:lnTo>
                    <a:lnTo>
                      <a:pt x="239" y="10"/>
                    </a:lnTo>
                    <a:lnTo>
                      <a:pt x="251" y="9"/>
                    </a:lnTo>
                    <a:lnTo>
                      <a:pt x="264" y="10"/>
                    </a:lnTo>
                    <a:lnTo>
                      <a:pt x="274" y="18"/>
                    </a:lnTo>
                    <a:lnTo>
                      <a:pt x="283" y="25"/>
                    </a:lnTo>
                    <a:lnTo>
                      <a:pt x="294" y="33"/>
                    </a:lnTo>
                    <a:lnTo>
                      <a:pt x="304" y="37"/>
                    </a:lnTo>
                    <a:lnTo>
                      <a:pt x="302" y="43"/>
                    </a:lnTo>
                    <a:lnTo>
                      <a:pt x="291" y="73"/>
                    </a:lnTo>
                    <a:lnTo>
                      <a:pt x="285" y="9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8" name="任意多边形: 形状 227"/>
              <p:cNvSpPr>
                <a:spLocks noChangeAspect="1"/>
              </p:cNvSpPr>
              <p:nvPr/>
            </p:nvSpPr>
            <p:spPr bwMode="gray">
              <a:xfrm>
                <a:off x="4993481" y="2770535"/>
                <a:ext cx="53975" cy="39688"/>
              </a:xfrm>
              <a:custGeom>
                <a:avLst/>
                <a:gdLst/>
                <a:ahLst/>
                <a:cxnLst>
                  <a:cxn ang="0">
                    <a:pos x="136" y="4"/>
                  </a:cxn>
                  <a:cxn ang="0">
                    <a:pos x="117" y="10"/>
                  </a:cxn>
                  <a:cxn ang="0">
                    <a:pos x="108" y="19"/>
                  </a:cxn>
                  <a:cxn ang="0">
                    <a:pos x="75" y="17"/>
                  </a:cxn>
                  <a:cxn ang="0">
                    <a:pos x="58" y="33"/>
                  </a:cxn>
                  <a:cxn ang="0">
                    <a:pos x="14" y="31"/>
                  </a:cxn>
                  <a:cxn ang="0">
                    <a:pos x="0" y="48"/>
                  </a:cxn>
                  <a:cxn ang="0">
                    <a:pos x="2" y="54"/>
                  </a:cxn>
                  <a:cxn ang="0">
                    <a:pos x="5" y="60"/>
                  </a:cxn>
                  <a:cxn ang="0">
                    <a:pos x="9" y="74"/>
                  </a:cxn>
                  <a:cxn ang="0">
                    <a:pos x="11" y="85"/>
                  </a:cxn>
                  <a:cxn ang="0">
                    <a:pos x="21" y="94"/>
                  </a:cxn>
                  <a:cxn ang="0">
                    <a:pos x="27" y="98"/>
                  </a:cxn>
                  <a:cxn ang="0">
                    <a:pos x="22" y="106"/>
                  </a:cxn>
                  <a:cxn ang="0">
                    <a:pos x="12" y="106"/>
                  </a:cxn>
                  <a:cxn ang="0">
                    <a:pos x="14" y="117"/>
                  </a:cxn>
                  <a:cxn ang="0">
                    <a:pos x="30" y="111"/>
                  </a:cxn>
                  <a:cxn ang="0">
                    <a:pos x="53" y="116"/>
                  </a:cxn>
                  <a:cxn ang="0">
                    <a:pos x="63" y="100"/>
                  </a:cxn>
                  <a:cxn ang="0">
                    <a:pos x="79" y="118"/>
                  </a:cxn>
                  <a:cxn ang="0">
                    <a:pos x="81" y="114"/>
                  </a:cxn>
                  <a:cxn ang="0">
                    <a:pos x="87" y="117"/>
                  </a:cxn>
                  <a:cxn ang="0">
                    <a:pos x="96" y="123"/>
                  </a:cxn>
                  <a:cxn ang="0">
                    <a:pos x="100" y="107"/>
                  </a:cxn>
                  <a:cxn ang="0">
                    <a:pos x="100" y="97"/>
                  </a:cxn>
                  <a:cxn ang="0">
                    <a:pos x="119" y="87"/>
                  </a:cxn>
                  <a:cxn ang="0">
                    <a:pos x="124" y="69"/>
                  </a:cxn>
                  <a:cxn ang="0">
                    <a:pos x="117" y="58"/>
                  </a:cxn>
                  <a:cxn ang="0">
                    <a:pos x="140" y="46"/>
                  </a:cxn>
                  <a:cxn ang="0">
                    <a:pos x="144" y="38"/>
                  </a:cxn>
                  <a:cxn ang="0">
                    <a:pos x="155" y="39"/>
                  </a:cxn>
                  <a:cxn ang="0">
                    <a:pos x="154" y="32"/>
                  </a:cxn>
                  <a:cxn ang="0">
                    <a:pos x="157" y="24"/>
                  </a:cxn>
                  <a:cxn ang="0">
                    <a:pos x="170" y="31"/>
                  </a:cxn>
                  <a:cxn ang="0">
                    <a:pos x="173" y="31"/>
                  </a:cxn>
                  <a:cxn ang="0">
                    <a:pos x="160" y="4"/>
                  </a:cxn>
                  <a:cxn ang="0">
                    <a:pos x="145" y="0"/>
                  </a:cxn>
                </a:cxnLst>
                <a:rect l="0" t="0" r="r" b="b"/>
                <a:pathLst>
                  <a:path w="173" h="123">
                    <a:moveTo>
                      <a:pt x="145" y="0"/>
                    </a:moveTo>
                    <a:lnTo>
                      <a:pt x="136" y="4"/>
                    </a:lnTo>
                    <a:lnTo>
                      <a:pt x="134" y="12"/>
                    </a:lnTo>
                    <a:lnTo>
                      <a:pt x="117" y="10"/>
                    </a:lnTo>
                    <a:lnTo>
                      <a:pt x="113" y="10"/>
                    </a:lnTo>
                    <a:lnTo>
                      <a:pt x="108" y="19"/>
                    </a:lnTo>
                    <a:lnTo>
                      <a:pt x="88" y="15"/>
                    </a:lnTo>
                    <a:lnTo>
                      <a:pt x="75" y="17"/>
                    </a:lnTo>
                    <a:lnTo>
                      <a:pt x="66" y="28"/>
                    </a:lnTo>
                    <a:lnTo>
                      <a:pt x="58" y="33"/>
                    </a:lnTo>
                    <a:lnTo>
                      <a:pt x="30" y="31"/>
                    </a:lnTo>
                    <a:lnTo>
                      <a:pt x="14" y="31"/>
                    </a:lnTo>
                    <a:lnTo>
                      <a:pt x="2" y="41"/>
                    </a:lnTo>
                    <a:lnTo>
                      <a:pt x="0" y="48"/>
                    </a:lnTo>
                    <a:lnTo>
                      <a:pt x="0" y="53"/>
                    </a:lnTo>
                    <a:lnTo>
                      <a:pt x="2" y="54"/>
                    </a:lnTo>
                    <a:lnTo>
                      <a:pt x="7" y="53"/>
                    </a:lnTo>
                    <a:lnTo>
                      <a:pt x="5" y="60"/>
                    </a:lnTo>
                    <a:lnTo>
                      <a:pt x="4" y="68"/>
                    </a:lnTo>
                    <a:lnTo>
                      <a:pt x="9" y="74"/>
                    </a:lnTo>
                    <a:lnTo>
                      <a:pt x="9" y="82"/>
                    </a:lnTo>
                    <a:lnTo>
                      <a:pt x="11" y="85"/>
                    </a:lnTo>
                    <a:lnTo>
                      <a:pt x="18" y="89"/>
                    </a:lnTo>
                    <a:lnTo>
                      <a:pt x="21" y="94"/>
                    </a:lnTo>
                    <a:lnTo>
                      <a:pt x="25" y="95"/>
                    </a:lnTo>
                    <a:lnTo>
                      <a:pt x="27" y="98"/>
                    </a:lnTo>
                    <a:lnTo>
                      <a:pt x="26" y="103"/>
                    </a:lnTo>
                    <a:lnTo>
                      <a:pt x="22" y="106"/>
                    </a:lnTo>
                    <a:lnTo>
                      <a:pt x="17" y="107"/>
                    </a:lnTo>
                    <a:lnTo>
                      <a:pt x="12" y="106"/>
                    </a:lnTo>
                    <a:lnTo>
                      <a:pt x="6" y="111"/>
                    </a:lnTo>
                    <a:lnTo>
                      <a:pt x="14" y="117"/>
                    </a:lnTo>
                    <a:lnTo>
                      <a:pt x="27" y="116"/>
                    </a:lnTo>
                    <a:lnTo>
                      <a:pt x="30" y="111"/>
                    </a:lnTo>
                    <a:lnTo>
                      <a:pt x="36" y="116"/>
                    </a:lnTo>
                    <a:lnTo>
                      <a:pt x="53" y="116"/>
                    </a:lnTo>
                    <a:lnTo>
                      <a:pt x="60" y="100"/>
                    </a:lnTo>
                    <a:lnTo>
                      <a:pt x="63" y="100"/>
                    </a:lnTo>
                    <a:lnTo>
                      <a:pt x="74" y="119"/>
                    </a:lnTo>
                    <a:lnTo>
                      <a:pt x="79" y="118"/>
                    </a:lnTo>
                    <a:lnTo>
                      <a:pt x="79" y="114"/>
                    </a:lnTo>
                    <a:lnTo>
                      <a:pt x="81" y="114"/>
                    </a:lnTo>
                    <a:lnTo>
                      <a:pt x="84" y="117"/>
                    </a:lnTo>
                    <a:lnTo>
                      <a:pt x="87" y="117"/>
                    </a:lnTo>
                    <a:lnTo>
                      <a:pt x="92" y="123"/>
                    </a:lnTo>
                    <a:lnTo>
                      <a:pt x="96" y="123"/>
                    </a:lnTo>
                    <a:lnTo>
                      <a:pt x="101" y="119"/>
                    </a:lnTo>
                    <a:lnTo>
                      <a:pt x="100" y="107"/>
                    </a:lnTo>
                    <a:lnTo>
                      <a:pt x="103" y="102"/>
                    </a:lnTo>
                    <a:lnTo>
                      <a:pt x="100" y="97"/>
                    </a:lnTo>
                    <a:lnTo>
                      <a:pt x="111" y="89"/>
                    </a:lnTo>
                    <a:lnTo>
                      <a:pt x="119" y="87"/>
                    </a:lnTo>
                    <a:lnTo>
                      <a:pt x="124" y="80"/>
                    </a:lnTo>
                    <a:lnTo>
                      <a:pt x="124" y="69"/>
                    </a:lnTo>
                    <a:lnTo>
                      <a:pt x="118" y="62"/>
                    </a:lnTo>
                    <a:lnTo>
                      <a:pt x="117" y="58"/>
                    </a:lnTo>
                    <a:lnTo>
                      <a:pt x="120" y="53"/>
                    </a:lnTo>
                    <a:lnTo>
                      <a:pt x="140" y="46"/>
                    </a:lnTo>
                    <a:lnTo>
                      <a:pt x="144" y="43"/>
                    </a:lnTo>
                    <a:lnTo>
                      <a:pt x="144" y="38"/>
                    </a:lnTo>
                    <a:lnTo>
                      <a:pt x="151" y="38"/>
                    </a:lnTo>
                    <a:lnTo>
                      <a:pt x="155" y="39"/>
                    </a:lnTo>
                    <a:lnTo>
                      <a:pt x="155" y="38"/>
                    </a:lnTo>
                    <a:lnTo>
                      <a:pt x="154" y="32"/>
                    </a:lnTo>
                    <a:lnTo>
                      <a:pt x="154" y="27"/>
                    </a:lnTo>
                    <a:lnTo>
                      <a:pt x="157" y="24"/>
                    </a:lnTo>
                    <a:lnTo>
                      <a:pt x="161" y="25"/>
                    </a:lnTo>
                    <a:lnTo>
                      <a:pt x="170" y="31"/>
                    </a:lnTo>
                    <a:lnTo>
                      <a:pt x="173" y="28"/>
                    </a:lnTo>
                    <a:lnTo>
                      <a:pt x="173" y="31"/>
                    </a:lnTo>
                    <a:lnTo>
                      <a:pt x="165" y="17"/>
                    </a:lnTo>
                    <a:lnTo>
                      <a:pt x="160" y="4"/>
                    </a:lnTo>
                    <a:lnTo>
                      <a:pt x="152" y="0"/>
                    </a:lnTo>
                    <a:lnTo>
                      <a:pt x="14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9" name="任意多边形: 形状 228"/>
              <p:cNvSpPr>
                <a:spLocks noChangeAspect="1"/>
              </p:cNvSpPr>
              <p:nvPr/>
            </p:nvSpPr>
            <p:spPr bwMode="gray">
              <a:xfrm>
                <a:off x="5117306" y="2881660"/>
                <a:ext cx="41275" cy="33338"/>
              </a:xfrm>
              <a:custGeom>
                <a:avLst/>
                <a:gdLst/>
                <a:ahLst/>
                <a:cxnLst>
                  <a:cxn ang="0">
                    <a:pos x="25" y="107"/>
                  </a:cxn>
                  <a:cxn ang="0">
                    <a:pos x="8" y="90"/>
                  </a:cxn>
                  <a:cxn ang="0">
                    <a:pos x="0" y="70"/>
                  </a:cxn>
                  <a:cxn ang="0">
                    <a:pos x="0" y="53"/>
                  </a:cxn>
                  <a:cxn ang="0">
                    <a:pos x="5" y="17"/>
                  </a:cxn>
                  <a:cxn ang="0">
                    <a:pos x="6" y="19"/>
                  </a:cxn>
                  <a:cxn ang="0">
                    <a:pos x="11" y="19"/>
                  </a:cxn>
                  <a:cxn ang="0">
                    <a:pos x="14" y="16"/>
                  </a:cxn>
                  <a:cxn ang="0">
                    <a:pos x="14" y="8"/>
                  </a:cxn>
                  <a:cxn ang="0">
                    <a:pos x="32" y="1"/>
                  </a:cxn>
                  <a:cxn ang="0">
                    <a:pos x="35" y="3"/>
                  </a:cxn>
                  <a:cxn ang="0">
                    <a:pos x="41" y="10"/>
                  </a:cxn>
                  <a:cxn ang="0">
                    <a:pos x="44" y="10"/>
                  </a:cxn>
                  <a:cxn ang="0">
                    <a:pos x="44" y="5"/>
                  </a:cxn>
                  <a:cxn ang="0">
                    <a:pos x="51" y="0"/>
                  </a:cxn>
                  <a:cxn ang="0">
                    <a:pos x="67" y="4"/>
                  </a:cxn>
                  <a:cxn ang="0">
                    <a:pos x="71" y="0"/>
                  </a:cxn>
                  <a:cxn ang="0">
                    <a:pos x="86" y="3"/>
                  </a:cxn>
                  <a:cxn ang="0">
                    <a:pos x="97" y="1"/>
                  </a:cxn>
                  <a:cxn ang="0">
                    <a:pos x="103" y="4"/>
                  </a:cxn>
                  <a:cxn ang="0">
                    <a:pos x="126" y="24"/>
                  </a:cxn>
                  <a:cxn ang="0">
                    <a:pos x="131" y="53"/>
                  </a:cxn>
                  <a:cxn ang="0">
                    <a:pos x="132" y="69"/>
                  </a:cxn>
                  <a:cxn ang="0">
                    <a:pos x="126" y="71"/>
                  </a:cxn>
                  <a:cxn ang="0">
                    <a:pos x="111" y="85"/>
                  </a:cxn>
                  <a:cxn ang="0">
                    <a:pos x="91" y="85"/>
                  </a:cxn>
                  <a:cxn ang="0">
                    <a:pos x="72" y="92"/>
                  </a:cxn>
                  <a:cxn ang="0">
                    <a:pos x="61" y="102"/>
                  </a:cxn>
                  <a:cxn ang="0">
                    <a:pos x="25" y="107"/>
                  </a:cxn>
                </a:cxnLst>
                <a:rect l="0" t="0" r="r" b="b"/>
                <a:pathLst>
                  <a:path w="132" h="107">
                    <a:moveTo>
                      <a:pt x="25" y="107"/>
                    </a:moveTo>
                    <a:lnTo>
                      <a:pt x="8" y="90"/>
                    </a:lnTo>
                    <a:lnTo>
                      <a:pt x="0" y="70"/>
                    </a:lnTo>
                    <a:lnTo>
                      <a:pt x="0" y="53"/>
                    </a:lnTo>
                    <a:lnTo>
                      <a:pt x="5" y="17"/>
                    </a:lnTo>
                    <a:lnTo>
                      <a:pt x="6" y="19"/>
                    </a:lnTo>
                    <a:lnTo>
                      <a:pt x="11" y="19"/>
                    </a:lnTo>
                    <a:lnTo>
                      <a:pt x="14" y="16"/>
                    </a:lnTo>
                    <a:lnTo>
                      <a:pt x="14" y="8"/>
                    </a:lnTo>
                    <a:lnTo>
                      <a:pt x="32" y="1"/>
                    </a:lnTo>
                    <a:lnTo>
                      <a:pt x="35" y="3"/>
                    </a:lnTo>
                    <a:lnTo>
                      <a:pt x="41" y="10"/>
                    </a:lnTo>
                    <a:lnTo>
                      <a:pt x="44" y="10"/>
                    </a:lnTo>
                    <a:lnTo>
                      <a:pt x="44" y="5"/>
                    </a:lnTo>
                    <a:lnTo>
                      <a:pt x="51" y="0"/>
                    </a:lnTo>
                    <a:lnTo>
                      <a:pt x="67" y="4"/>
                    </a:lnTo>
                    <a:lnTo>
                      <a:pt x="71" y="0"/>
                    </a:lnTo>
                    <a:lnTo>
                      <a:pt x="86" y="3"/>
                    </a:lnTo>
                    <a:lnTo>
                      <a:pt x="97" y="1"/>
                    </a:lnTo>
                    <a:lnTo>
                      <a:pt x="103" y="4"/>
                    </a:lnTo>
                    <a:lnTo>
                      <a:pt x="126" y="24"/>
                    </a:lnTo>
                    <a:lnTo>
                      <a:pt x="131" y="53"/>
                    </a:lnTo>
                    <a:lnTo>
                      <a:pt x="132" y="69"/>
                    </a:lnTo>
                    <a:lnTo>
                      <a:pt x="126" y="71"/>
                    </a:lnTo>
                    <a:lnTo>
                      <a:pt x="111" y="85"/>
                    </a:lnTo>
                    <a:lnTo>
                      <a:pt x="91" y="85"/>
                    </a:lnTo>
                    <a:lnTo>
                      <a:pt x="72" y="92"/>
                    </a:lnTo>
                    <a:lnTo>
                      <a:pt x="61" y="102"/>
                    </a:lnTo>
                    <a:lnTo>
                      <a:pt x="25" y="10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0" name="任意多边形: 形状 229"/>
              <p:cNvSpPr>
                <a:spLocks noChangeAspect="1"/>
              </p:cNvSpPr>
              <p:nvPr/>
            </p:nvSpPr>
            <p:spPr bwMode="gray">
              <a:xfrm>
                <a:off x="5110956" y="2734022"/>
                <a:ext cx="165100" cy="115888"/>
              </a:xfrm>
              <a:custGeom>
                <a:avLst/>
                <a:gdLst/>
                <a:ahLst/>
                <a:cxnLst>
                  <a:cxn ang="0">
                    <a:pos x="449" y="356"/>
                  </a:cxn>
                  <a:cxn ang="0">
                    <a:pos x="399" y="334"/>
                  </a:cxn>
                  <a:cxn ang="0">
                    <a:pos x="373" y="328"/>
                  </a:cxn>
                  <a:cxn ang="0">
                    <a:pos x="327" y="347"/>
                  </a:cxn>
                  <a:cxn ang="0">
                    <a:pos x="291" y="364"/>
                  </a:cxn>
                  <a:cxn ang="0">
                    <a:pos x="206" y="355"/>
                  </a:cxn>
                  <a:cxn ang="0">
                    <a:pos x="158" y="351"/>
                  </a:cxn>
                  <a:cxn ang="0">
                    <a:pos x="153" y="328"/>
                  </a:cxn>
                  <a:cxn ang="0">
                    <a:pos x="131" y="322"/>
                  </a:cxn>
                  <a:cxn ang="0">
                    <a:pos x="134" y="295"/>
                  </a:cxn>
                  <a:cxn ang="0">
                    <a:pos x="115" y="293"/>
                  </a:cxn>
                  <a:cxn ang="0">
                    <a:pos x="72" y="270"/>
                  </a:cxn>
                  <a:cxn ang="0">
                    <a:pos x="69" y="246"/>
                  </a:cxn>
                  <a:cxn ang="0">
                    <a:pos x="49" y="238"/>
                  </a:cxn>
                  <a:cxn ang="0">
                    <a:pos x="35" y="207"/>
                  </a:cxn>
                  <a:cxn ang="0">
                    <a:pos x="19" y="182"/>
                  </a:cxn>
                  <a:cxn ang="0">
                    <a:pos x="0" y="172"/>
                  </a:cxn>
                  <a:cxn ang="0">
                    <a:pos x="35" y="162"/>
                  </a:cxn>
                  <a:cxn ang="0">
                    <a:pos x="59" y="138"/>
                  </a:cxn>
                  <a:cxn ang="0">
                    <a:pos x="73" y="112"/>
                  </a:cxn>
                  <a:cxn ang="0">
                    <a:pos x="91" y="85"/>
                  </a:cxn>
                  <a:cxn ang="0">
                    <a:pos x="99" y="63"/>
                  </a:cxn>
                  <a:cxn ang="0">
                    <a:pos x="110" y="46"/>
                  </a:cxn>
                  <a:cxn ang="0">
                    <a:pos x="132" y="39"/>
                  </a:cxn>
                  <a:cxn ang="0">
                    <a:pos x="144" y="25"/>
                  </a:cxn>
                  <a:cxn ang="0">
                    <a:pos x="168" y="22"/>
                  </a:cxn>
                  <a:cxn ang="0">
                    <a:pos x="210" y="27"/>
                  </a:cxn>
                  <a:cxn ang="0">
                    <a:pos x="241" y="22"/>
                  </a:cxn>
                  <a:cxn ang="0">
                    <a:pos x="261" y="37"/>
                  </a:cxn>
                  <a:cxn ang="0">
                    <a:pos x="295" y="21"/>
                  </a:cxn>
                  <a:cxn ang="0">
                    <a:pos x="346" y="0"/>
                  </a:cxn>
                  <a:cxn ang="0">
                    <a:pos x="360" y="1"/>
                  </a:cxn>
                  <a:cxn ang="0">
                    <a:pos x="386" y="25"/>
                  </a:cxn>
                  <a:cxn ang="0">
                    <a:pos x="397" y="55"/>
                  </a:cxn>
                  <a:cxn ang="0">
                    <a:pos x="422" y="97"/>
                  </a:cxn>
                  <a:cxn ang="0">
                    <a:pos x="438" y="146"/>
                  </a:cxn>
                  <a:cxn ang="0">
                    <a:pos x="436" y="182"/>
                  </a:cxn>
                  <a:cxn ang="0">
                    <a:pos x="440" y="207"/>
                  </a:cxn>
                  <a:cxn ang="0">
                    <a:pos x="440" y="225"/>
                  </a:cxn>
                  <a:cxn ang="0">
                    <a:pos x="462" y="241"/>
                  </a:cxn>
                  <a:cxn ang="0">
                    <a:pos x="483" y="232"/>
                  </a:cxn>
                  <a:cxn ang="0">
                    <a:pos x="506" y="226"/>
                  </a:cxn>
                  <a:cxn ang="0">
                    <a:pos x="521" y="230"/>
                  </a:cxn>
                  <a:cxn ang="0">
                    <a:pos x="523" y="254"/>
                  </a:cxn>
                  <a:cxn ang="0">
                    <a:pos x="518" y="270"/>
                  </a:cxn>
                  <a:cxn ang="0">
                    <a:pos x="502" y="279"/>
                  </a:cxn>
                  <a:cxn ang="0">
                    <a:pos x="485" y="296"/>
                  </a:cxn>
                  <a:cxn ang="0">
                    <a:pos x="475" y="296"/>
                  </a:cxn>
                  <a:cxn ang="0">
                    <a:pos x="487" y="277"/>
                  </a:cxn>
                  <a:cxn ang="0">
                    <a:pos x="480" y="263"/>
                  </a:cxn>
                  <a:cxn ang="0">
                    <a:pos x="472" y="299"/>
                  </a:cxn>
                  <a:cxn ang="0">
                    <a:pos x="467" y="317"/>
                  </a:cxn>
                  <a:cxn ang="0">
                    <a:pos x="465" y="344"/>
                  </a:cxn>
                </a:cxnLst>
                <a:rect l="0" t="0" r="r" b="b"/>
                <a:pathLst>
                  <a:path w="523" h="364">
                    <a:moveTo>
                      <a:pt x="467" y="355"/>
                    </a:moveTo>
                    <a:lnTo>
                      <a:pt x="449" y="356"/>
                    </a:lnTo>
                    <a:lnTo>
                      <a:pt x="429" y="343"/>
                    </a:lnTo>
                    <a:lnTo>
                      <a:pt x="399" y="334"/>
                    </a:lnTo>
                    <a:lnTo>
                      <a:pt x="393" y="329"/>
                    </a:lnTo>
                    <a:lnTo>
                      <a:pt x="373" y="328"/>
                    </a:lnTo>
                    <a:lnTo>
                      <a:pt x="347" y="337"/>
                    </a:lnTo>
                    <a:lnTo>
                      <a:pt x="327" y="347"/>
                    </a:lnTo>
                    <a:lnTo>
                      <a:pt x="308" y="359"/>
                    </a:lnTo>
                    <a:lnTo>
                      <a:pt x="291" y="364"/>
                    </a:lnTo>
                    <a:lnTo>
                      <a:pt x="247" y="356"/>
                    </a:lnTo>
                    <a:lnTo>
                      <a:pt x="206" y="355"/>
                    </a:lnTo>
                    <a:lnTo>
                      <a:pt x="172" y="351"/>
                    </a:lnTo>
                    <a:lnTo>
                      <a:pt x="158" y="351"/>
                    </a:lnTo>
                    <a:lnTo>
                      <a:pt x="147" y="343"/>
                    </a:lnTo>
                    <a:lnTo>
                      <a:pt x="153" y="328"/>
                    </a:lnTo>
                    <a:lnTo>
                      <a:pt x="141" y="324"/>
                    </a:lnTo>
                    <a:lnTo>
                      <a:pt x="131" y="322"/>
                    </a:lnTo>
                    <a:lnTo>
                      <a:pt x="124" y="306"/>
                    </a:lnTo>
                    <a:lnTo>
                      <a:pt x="134" y="295"/>
                    </a:lnTo>
                    <a:lnTo>
                      <a:pt x="126" y="284"/>
                    </a:lnTo>
                    <a:lnTo>
                      <a:pt x="115" y="293"/>
                    </a:lnTo>
                    <a:lnTo>
                      <a:pt x="87" y="283"/>
                    </a:lnTo>
                    <a:lnTo>
                      <a:pt x="72" y="270"/>
                    </a:lnTo>
                    <a:lnTo>
                      <a:pt x="71" y="256"/>
                    </a:lnTo>
                    <a:lnTo>
                      <a:pt x="69" y="246"/>
                    </a:lnTo>
                    <a:lnTo>
                      <a:pt x="60" y="241"/>
                    </a:lnTo>
                    <a:lnTo>
                      <a:pt x="49" y="238"/>
                    </a:lnTo>
                    <a:lnTo>
                      <a:pt x="40" y="225"/>
                    </a:lnTo>
                    <a:lnTo>
                      <a:pt x="35" y="207"/>
                    </a:lnTo>
                    <a:lnTo>
                      <a:pt x="30" y="194"/>
                    </a:lnTo>
                    <a:lnTo>
                      <a:pt x="19" y="182"/>
                    </a:lnTo>
                    <a:lnTo>
                      <a:pt x="5" y="176"/>
                    </a:lnTo>
                    <a:lnTo>
                      <a:pt x="0" y="172"/>
                    </a:lnTo>
                    <a:lnTo>
                      <a:pt x="3" y="172"/>
                    </a:lnTo>
                    <a:lnTo>
                      <a:pt x="35" y="162"/>
                    </a:lnTo>
                    <a:lnTo>
                      <a:pt x="51" y="155"/>
                    </a:lnTo>
                    <a:lnTo>
                      <a:pt x="59" y="138"/>
                    </a:lnTo>
                    <a:lnTo>
                      <a:pt x="66" y="128"/>
                    </a:lnTo>
                    <a:lnTo>
                      <a:pt x="73" y="112"/>
                    </a:lnTo>
                    <a:lnTo>
                      <a:pt x="78" y="98"/>
                    </a:lnTo>
                    <a:lnTo>
                      <a:pt x="91" y="85"/>
                    </a:lnTo>
                    <a:lnTo>
                      <a:pt x="93" y="74"/>
                    </a:lnTo>
                    <a:lnTo>
                      <a:pt x="99" y="63"/>
                    </a:lnTo>
                    <a:lnTo>
                      <a:pt x="101" y="55"/>
                    </a:lnTo>
                    <a:lnTo>
                      <a:pt x="110" y="46"/>
                    </a:lnTo>
                    <a:lnTo>
                      <a:pt x="125" y="39"/>
                    </a:lnTo>
                    <a:lnTo>
                      <a:pt x="132" y="39"/>
                    </a:lnTo>
                    <a:lnTo>
                      <a:pt x="140" y="32"/>
                    </a:lnTo>
                    <a:lnTo>
                      <a:pt x="144" y="25"/>
                    </a:lnTo>
                    <a:lnTo>
                      <a:pt x="151" y="22"/>
                    </a:lnTo>
                    <a:lnTo>
                      <a:pt x="168" y="22"/>
                    </a:lnTo>
                    <a:lnTo>
                      <a:pt x="187" y="25"/>
                    </a:lnTo>
                    <a:lnTo>
                      <a:pt x="210" y="27"/>
                    </a:lnTo>
                    <a:lnTo>
                      <a:pt x="225" y="24"/>
                    </a:lnTo>
                    <a:lnTo>
                      <a:pt x="241" y="22"/>
                    </a:lnTo>
                    <a:lnTo>
                      <a:pt x="252" y="32"/>
                    </a:lnTo>
                    <a:lnTo>
                      <a:pt x="261" y="37"/>
                    </a:lnTo>
                    <a:lnTo>
                      <a:pt x="277" y="26"/>
                    </a:lnTo>
                    <a:lnTo>
                      <a:pt x="295" y="21"/>
                    </a:lnTo>
                    <a:lnTo>
                      <a:pt x="312" y="21"/>
                    </a:lnTo>
                    <a:lnTo>
                      <a:pt x="346" y="0"/>
                    </a:lnTo>
                    <a:lnTo>
                      <a:pt x="352" y="1"/>
                    </a:lnTo>
                    <a:lnTo>
                      <a:pt x="360" y="1"/>
                    </a:lnTo>
                    <a:lnTo>
                      <a:pt x="372" y="11"/>
                    </a:lnTo>
                    <a:lnTo>
                      <a:pt x="386" y="25"/>
                    </a:lnTo>
                    <a:lnTo>
                      <a:pt x="394" y="38"/>
                    </a:lnTo>
                    <a:lnTo>
                      <a:pt x="397" y="55"/>
                    </a:lnTo>
                    <a:lnTo>
                      <a:pt x="409" y="76"/>
                    </a:lnTo>
                    <a:lnTo>
                      <a:pt x="422" y="97"/>
                    </a:lnTo>
                    <a:lnTo>
                      <a:pt x="433" y="117"/>
                    </a:lnTo>
                    <a:lnTo>
                      <a:pt x="438" y="146"/>
                    </a:lnTo>
                    <a:lnTo>
                      <a:pt x="438" y="166"/>
                    </a:lnTo>
                    <a:lnTo>
                      <a:pt x="436" y="182"/>
                    </a:lnTo>
                    <a:lnTo>
                      <a:pt x="438" y="194"/>
                    </a:lnTo>
                    <a:lnTo>
                      <a:pt x="440" y="207"/>
                    </a:lnTo>
                    <a:lnTo>
                      <a:pt x="440" y="221"/>
                    </a:lnTo>
                    <a:lnTo>
                      <a:pt x="440" y="225"/>
                    </a:lnTo>
                    <a:lnTo>
                      <a:pt x="448" y="224"/>
                    </a:lnTo>
                    <a:lnTo>
                      <a:pt x="462" y="241"/>
                    </a:lnTo>
                    <a:lnTo>
                      <a:pt x="472" y="240"/>
                    </a:lnTo>
                    <a:lnTo>
                      <a:pt x="483" y="232"/>
                    </a:lnTo>
                    <a:lnTo>
                      <a:pt x="497" y="230"/>
                    </a:lnTo>
                    <a:lnTo>
                      <a:pt x="506" y="226"/>
                    </a:lnTo>
                    <a:lnTo>
                      <a:pt x="515" y="226"/>
                    </a:lnTo>
                    <a:lnTo>
                      <a:pt x="521" y="230"/>
                    </a:lnTo>
                    <a:lnTo>
                      <a:pt x="523" y="237"/>
                    </a:lnTo>
                    <a:lnTo>
                      <a:pt x="523" y="254"/>
                    </a:lnTo>
                    <a:lnTo>
                      <a:pt x="521" y="265"/>
                    </a:lnTo>
                    <a:lnTo>
                      <a:pt x="518" y="270"/>
                    </a:lnTo>
                    <a:lnTo>
                      <a:pt x="513" y="277"/>
                    </a:lnTo>
                    <a:lnTo>
                      <a:pt x="502" y="279"/>
                    </a:lnTo>
                    <a:lnTo>
                      <a:pt x="492" y="286"/>
                    </a:lnTo>
                    <a:lnTo>
                      <a:pt x="485" y="296"/>
                    </a:lnTo>
                    <a:lnTo>
                      <a:pt x="478" y="302"/>
                    </a:lnTo>
                    <a:lnTo>
                      <a:pt x="475" y="296"/>
                    </a:lnTo>
                    <a:lnTo>
                      <a:pt x="481" y="289"/>
                    </a:lnTo>
                    <a:lnTo>
                      <a:pt x="487" y="277"/>
                    </a:lnTo>
                    <a:lnTo>
                      <a:pt x="487" y="263"/>
                    </a:lnTo>
                    <a:lnTo>
                      <a:pt x="480" y="263"/>
                    </a:lnTo>
                    <a:lnTo>
                      <a:pt x="476" y="286"/>
                    </a:lnTo>
                    <a:lnTo>
                      <a:pt x="472" y="299"/>
                    </a:lnTo>
                    <a:lnTo>
                      <a:pt x="469" y="310"/>
                    </a:lnTo>
                    <a:lnTo>
                      <a:pt x="467" y="317"/>
                    </a:lnTo>
                    <a:lnTo>
                      <a:pt x="467" y="336"/>
                    </a:lnTo>
                    <a:lnTo>
                      <a:pt x="465" y="344"/>
                    </a:lnTo>
                    <a:lnTo>
                      <a:pt x="467" y="35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1" name="任意多边形: 形状 230"/>
              <p:cNvSpPr>
                <a:spLocks noChangeAspect="1"/>
              </p:cNvSpPr>
              <p:nvPr/>
            </p:nvSpPr>
            <p:spPr bwMode="gray">
              <a:xfrm>
                <a:off x="5166519" y="2397472"/>
                <a:ext cx="85725" cy="69850"/>
              </a:xfrm>
              <a:custGeom>
                <a:avLst/>
                <a:gdLst/>
                <a:ahLst/>
                <a:cxnLst>
                  <a:cxn ang="0">
                    <a:pos x="124" y="0"/>
                  </a:cxn>
                  <a:cxn ang="0">
                    <a:pos x="140" y="5"/>
                  </a:cxn>
                  <a:cxn ang="0">
                    <a:pos x="159" y="13"/>
                  </a:cxn>
                  <a:cxn ang="0">
                    <a:pos x="184" y="21"/>
                  </a:cxn>
                  <a:cxn ang="0">
                    <a:pos x="239" y="26"/>
                  </a:cxn>
                  <a:cxn ang="0">
                    <a:pos x="253" y="15"/>
                  </a:cxn>
                  <a:cxn ang="0">
                    <a:pos x="265" y="22"/>
                  </a:cxn>
                  <a:cxn ang="0">
                    <a:pos x="264" y="38"/>
                  </a:cxn>
                  <a:cxn ang="0">
                    <a:pos x="244" y="64"/>
                  </a:cxn>
                  <a:cxn ang="0">
                    <a:pos x="242" y="91"/>
                  </a:cxn>
                  <a:cxn ang="0">
                    <a:pos x="240" y="116"/>
                  </a:cxn>
                  <a:cxn ang="0">
                    <a:pos x="243" y="127"/>
                  </a:cxn>
                  <a:cxn ang="0">
                    <a:pos x="232" y="143"/>
                  </a:cxn>
                  <a:cxn ang="0">
                    <a:pos x="224" y="154"/>
                  </a:cxn>
                  <a:cxn ang="0">
                    <a:pos x="237" y="162"/>
                  </a:cxn>
                  <a:cxn ang="0">
                    <a:pos x="261" y="178"/>
                  </a:cxn>
                  <a:cxn ang="0">
                    <a:pos x="250" y="194"/>
                  </a:cxn>
                  <a:cxn ang="0">
                    <a:pos x="233" y="176"/>
                  </a:cxn>
                  <a:cxn ang="0">
                    <a:pos x="229" y="198"/>
                  </a:cxn>
                  <a:cxn ang="0">
                    <a:pos x="224" y="220"/>
                  </a:cxn>
                  <a:cxn ang="0">
                    <a:pos x="206" y="215"/>
                  </a:cxn>
                  <a:cxn ang="0">
                    <a:pos x="183" y="220"/>
                  </a:cxn>
                  <a:cxn ang="0">
                    <a:pos x="153" y="201"/>
                  </a:cxn>
                  <a:cxn ang="0">
                    <a:pos x="134" y="186"/>
                  </a:cxn>
                  <a:cxn ang="0">
                    <a:pos x="104" y="171"/>
                  </a:cxn>
                  <a:cxn ang="0">
                    <a:pos x="65" y="185"/>
                  </a:cxn>
                  <a:cxn ang="0">
                    <a:pos x="50" y="192"/>
                  </a:cxn>
                  <a:cxn ang="0">
                    <a:pos x="56" y="155"/>
                  </a:cxn>
                  <a:cxn ang="0">
                    <a:pos x="60" y="139"/>
                  </a:cxn>
                  <a:cxn ang="0">
                    <a:pos x="43" y="144"/>
                  </a:cxn>
                  <a:cxn ang="0">
                    <a:pos x="28" y="140"/>
                  </a:cxn>
                  <a:cxn ang="0">
                    <a:pos x="14" y="139"/>
                  </a:cxn>
                  <a:cxn ang="0">
                    <a:pos x="5" y="119"/>
                  </a:cxn>
                  <a:cxn ang="0">
                    <a:pos x="7" y="100"/>
                  </a:cxn>
                  <a:cxn ang="0">
                    <a:pos x="16" y="94"/>
                  </a:cxn>
                  <a:cxn ang="0">
                    <a:pos x="3" y="79"/>
                  </a:cxn>
                  <a:cxn ang="0">
                    <a:pos x="5" y="72"/>
                  </a:cxn>
                  <a:cxn ang="0">
                    <a:pos x="3" y="49"/>
                  </a:cxn>
                  <a:cxn ang="0">
                    <a:pos x="35" y="38"/>
                  </a:cxn>
                  <a:cxn ang="0">
                    <a:pos x="39" y="30"/>
                  </a:cxn>
                  <a:cxn ang="0">
                    <a:pos x="54" y="21"/>
                  </a:cxn>
                  <a:cxn ang="0">
                    <a:pos x="77" y="13"/>
                  </a:cxn>
                  <a:cxn ang="0">
                    <a:pos x="108" y="16"/>
                  </a:cxn>
                  <a:cxn ang="0">
                    <a:pos x="111" y="5"/>
                  </a:cxn>
                </a:cxnLst>
                <a:rect l="0" t="0" r="r" b="b"/>
                <a:pathLst>
                  <a:path w="267" h="220">
                    <a:moveTo>
                      <a:pt x="121" y="5"/>
                    </a:moveTo>
                    <a:lnTo>
                      <a:pt x="124" y="0"/>
                    </a:lnTo>
                    <a:lnTo>
                      <a:pt x="131" y="9"/>
                    </a:lnTo>
                    <a:lnTo>
                      <a:pt x="140" y="5"/>
                    </a:lnTo>
                    <a:lnTo>
                      <a:pt x="147" y="6"/>
                    </a:lnTo>
                    <a:lnTo>
                      <a:pt x="159" y="13"/>
                    </a:lnTo>
                    <a:lnTo>
                      <a:pt x="179" y="15"/>
                    </a:lnTo>
                    <a:lnTo>
                      <a:pt x="184" y="21"/>
                    </a:lnTo>
                    <a:lnTo>
                      <a:pt x="196" y="25"/>
                    </a:lnTo>
                    <a:lnTo>
                      <a:pt x="239" y="26"/>
                    </a:lnTo>
                    <a:lnTo>
                      <a:pt x="250" y="22"/>
                    </a:lnTo>
                    <a:lnTo>
                      <a:pt x="253" y="15"/>
                    </a:lnTo>
                    <a:lnTo>
                      <a:pt x="260" y="16"/>
                    </a:lnTo>
                    <a:lnTo>
                      <a:pt x="265" y="22"/>
                    </a:lnTo>
                    <a:lnTo>
                      <a:pt x="267" y="30"/>
                    </a:lnTo>
                    <a:lnTo>
                      <a:pt x="264" y="38"/>
                    </a:lnTo>
                    <a:lnTo>
                      <a:pt x="253" y="49"/>
                    </a:lnTo>
                    <a:lnTo>
                      <a:pt x="244" y="64"/>
                    </a:lnTo>
                    <a:lnTo>
                      <a:pt x="238" y="78"/>
                    </a:lnTo>
                    <a:lnTo>
                      <a:pt x="242" y="91"/>
                    </a:lnTo>
                    <a:lnTo>
                      <a:pt x="239" y="110"/>
                    </a:lnTo>
                    <a:lnTo>
                      <a:pt x="240" y="116"/>
                    </a:lnTo>
                    <a:lnTo>
                      <a:pt x="243" y="121"/>
                    </a:lnTo>
                    <a:lnTo>
                      <a:pt x="243" y="127"/>
                    </a:lnTo>
                    <a:lnTo>
                      <a:pt x="240" y="134"/>
                    </a:lnTo>
                    <a:lnTo>
                      <a:pt x="232" y="143"/>
                    </a:lnTo>
                    <a:lnTo>
                      <a:pt x="227" y="146"/>
                    </a:lnTo>
                    <a:lnTo>
                      <a:pt x="224" y="154"/>
                    </a:lnTo>
                    <a:lnTo>
                      <a:pt x="228" y="161"/>
                    </a:lnTo>
                    <a:lnTo>
                      <a:pt x="237" y="162"/>
                    </a:lnTo>
                    <a:lnTo>
                      <a:pt x="250" y="161"/>
                    </a:lnTo>
                    <a:lnTo>
                      <a:pt x="261" y="178"/>
                    </a:lnTo>
                    <a:lnTo>
                      <a:pt x="260" y="194"/>
                    </a:lnTo>
                    <a:lnTo>
                      <a:pt x="250" y="194"/>
                    </a:lnTo>
                    <a:lnTo>
                      <a:pt x="242" y="183"/>
                    </a:lnTo>
                    <a:lnTo>
                      <a:pt x="233" y="176"/>
                    </a:lnTo>
                    <a:lnTo>
                      <a:pt x="233" y="191"/>
                    </a:lnTo>
                    <a:lnTo>
                      <a:pt x="229" y="198"/>
                    </a:lnTo>
                    <a:lnTo>
                      <a:pt x="223" y="213"/>
                    </a:lnTo>
                    <a:lnTo>
                      <a:pt x="224" y="220"/>
                    </a:lnTo>
                    <a:lnTo>
                      <a:pt x="223" y="219"/>
                    </a:lnTo>
                    <a:lnTo>
                      <a:pt x="206" y="215"/>
                    </a:lnTo>
                    <a:lnTo>
                      <a:pt x="191" y="217"/>
                    </a:lnTo>
                    <a:lnTo>
                      <a:pt x="183" y="220"/>
                    </a:lnTo>
                    <a:lnTo>
                      <a:pt x="175" y="220"/>
                    </a:lnTo>
                    <a:lnTo>
                      <a:pt x="153" y="201"/>
                    </a:lnTo>
                    <a:lnTo>
                      <a:pt x="148" y="191"/>
                    </a:lnTo>
                    <a:lnTo>
                      <a:pt x="134" y="186"/>
                    </a:lnTo>
                    <a:lnTo>
                      <a:pt x="120" y="175"/>
                    </a:lnTo>
                    <a:lnTo>
                      <a:pt x="104" y="171"/>
                    </a:lnTo>
                    <a:lnTo>
                      <a:pt x="78" y="175"/>
                    </a:lnTo>
                    <a:lnTo>
                      <a:pt x="65" y="185"/>
                    </a:lnTo>
                    <a:lnTo>
                      <a:pt x="56" y="186"/>
                    </a:lnTo>
                    <a:lnTo>
                      <a:pt x="50" y="192"/>
                    </a:lnTo>
                    <a:lnTo>
                      <a:pt x="54" y="180"/>
                    </a:lnTo>
                    <a:lnTo>
                      <a:pt x="56" y="155"/>
                    </a:lnTo>
                    <a:lnTo>
                      <a:pt x="60" y="144"/>
                    </a:lnTo>
                    <a:lnTo>
                      <a:pt x="60" y="139"/>
                    </a:lnTo>
                    <a:lnTo>
                      <a:pt x="45" y="137"/>
                    </a:lnTo>
                    <a:lnTo>
                      <a:pt x="43" y="144"/>
                    </a:lnTo>
                    <a:lnTo>
                      <a:pt x="34" y="149"/>
                    </a:lnTo>
                    <a:lnTo>
                      <a:pt x="28" y="140"/>
                    </a:lnTo>
                    <a:lnTo>
                      <a:pt x="22" y="142"/>
                    </a:lnTo>
                    <a:lnTo>
                      <a:pt x="14" y="139"/>
                    </a:lnTo>
                    <a:lnTo>
                      <a:pt x="11" y="128"/>
                    </a:lnTo>
                    <a:lnTo>
                      <a:pt x="5" y="119"/>
                    </a:lnTo>
                    <a:lnTo>
                      <a:pt x="3" y="110"/>
                    </a:lnTo>
                    <a:lnTo>
                      <a:pt x="7" y="100"/>
                    </a:lnTo>
                    <a:lnTo>
                      <a:pt x="18" y="97"/>
                    </a:lnTo>
                    <a:lnTo>
                      <a:pt x="16" y="94"/>
                    </a:lnTo>
                    <a:lnTo>
                      <a:pt x="2" y="92"/>
                    </a:lnTo>
                    <a:lnTo>
                      <a:pt x="3" y="79"/>
                    </a:lnTo>
                    <a:lnTo>
                      <a:pt x="6" y="75"/>
                    </a:lnTo>
                    <a:lnTo>
                      <a:pt x="5" y="72"/>
                    </a:lnTo>
                    <a:lnTo>
                      <a:pt x="0" y="70"/>
                    </a:lnTo>
                    <a:lnTo>
                      <a:pt x="3" y="49"/>
                    </a:lnTo>
                    <a:lnTo>
                      <a:pt x="8" y="46"/>
                    </a:lnTo>
                    <a:lnTo>
                      <a:pt x="35" y="38"/>
                    </a:lnTo>
                    <a:lnTo>
                      <a:pt x="35" y="33"/>
                    </a:lnTo>
                    <a:lnTo>
                      <a:pt x="39" y="30"/>
                    </a:lnTo>
                    <a:lnTo>
                      <a:pt x="48" y="27"/>
                    </a:lnTo>
                    <a:lnTo>
                      <a:pt x="54" y="21"/>
                    </a:lnTo>
                    <a:lnTo>
                      <a:pt x="75" y="22"/>
                    </a:lnTo>
                    <a:lnTo>
                      <a:pt x="77" y="13"/>
                    </a:lnTo>
                    <a:lnTo>
                      <a:pt x="87" y="19"/>
                    </a:lnTo>
                    <a:lnTo>
                      <a:pt x="108" y="16"/>
                    </a:lnTo>
                    <a:lnTo>
                      <a:pt x="113" y="13"/>
                    </a:lnTo>
                    <a:lnTo>
                      <a:pt x="111" y="5"/>
                    </a:lnTo>
                    <a:lnTo>
                      <a:pt x="121" y="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2" name="任意多边形: 形状 231"/>
              <p:cNvSpPr>
                <a:spLocks noChangeAspect="1"/>
              </p:cNvSpPr>
              <p:nvPr/>
            </p:nvSpPr>
            <p:spPr bwMode="gray">
              <a:xfrm>
                <a:off x="5117306" y="1964085"/>
                <a:ext cx="188913" cy="425450"/>
              </a:xfrm>
              <a:custGeom>
                <a:avLst/>
                <a:gdLst/>
                <a:ahLst/>
                <a:cxnLst>
                  <a:cxn ang="0">
                    <a:pos x="46" y="207"/>
                  </a:cxn>
                  <a:cxn ang="0">
                    <a:pos x="162" y="322"/>
                  </a:cxn>
                  <a:cxn ang="0">
                    <a:pos x="159" y="379"/>
                  </a:cxn>
                  <a:cxn ang="0">
                    <a:pos x="161" y="435"/>
                  </a:cxn>
                  <a:cxn ang="0">
                    <a:pos x="183" y="520"/>
                  </a:cxn>
                  <a:cxn ang="0">
                    <a:pos x="189" y="605"/>
                  </a:cxn>
                  <a:cxn ang="0">
                    <a:pos x="211" y="625"/>
                  </a:cxn>
                  <a:cxn ang="0">
                    <a:pos x="240" y="648"/>
                  </a:cxn>
                  <a:cxn ang="0">
                    <a:pos x="270" y="734"/>
                  </a:cxn>
                  <a:cxn ang="0">
                    <a:pos x="251" y="743"/>
                  </a:cxn>
                  <a:cxn ang="0">
                    <a:pos x="200" y="801"/>
                  </a:cxn>
                  <a:cxn ang="0">
                    <a:pos x="118" y="918"/>
                  </a:cxn>
                  <a:cxn ang="0">
                    <a:pos x="90" y="949"/>
                  </a:cxn>
                  <a:cxn ang="0">
                    <a:pos x="63" y="972"/>
                  </a:cxn>
                  <a:cxn ang="0">
                    <a:pos x="39" y="990"/>
                  </a:cxn>
                  <a:cxn ang="0">
                    <a:pos x="21" y="1019"/>
                  </a:cxn>
                  <a:cxn ang="0">
                    <a:pos x="33" y="1065"/>
                  </a:cxn>
                  <a:cxn ang="0">
                    <a:pos x="43" y="1120"/>
                  </a:cxn>
                  <a:cxn ang="0">
                    <a:pos x="57" y="1152"/>
                  </a:cxn>
                  <a:cxn ang="0">
                    <a:pos x="44" y="1159"/>
                  </a:cxn>
                  <a:cxn ang="0">
                    <a:pos x="39" y="1202"/>
                  </a:cxn>
                  <a:cxn ang="0">
                    <a:pos x="37" y="1224"/>
                  </a:cxn>
                  <a:cxn ang="0">
                    <a:pos x="43" y="1241"/>
                  </a:cxn>
                  <a:cxn ang="0">
                    <a:pos x="64" y="1257"/>
                  </a:cxn>
                  <a:cxn ang="0">
                    <a:pos x="100" y="1278"/>
                  </a:cxn>
                  <a:cxn ang="0">
                    <a:pos x="122" y="1288"/>
                  </a:cxn>
                  <a:cxn ang="0">
                    <a:pos x="136" y="1324"/>
                  </a:cxn>
                  <a:cxn ang="0">
                    <a:pos x="139" y="1333"/>
                  </a:cxn>
                  <a:cxn ang="0">
                    <a:pos x="157" y="1327"/>
                  </a:cxn>
                  <a:cxn ang="0">
                    <a:pos x="200" y="1316"/>
                  </a:cxn>
                  <a:cxn ang="0">
                    <a:pos x="229" y="1299"/>
                  </a:cxn>
                  <a:cxn ang="0">
                    <a:pos x="268" y="1276"/>
                  </a:cxn>
                  <a:cxn ang="0">
                    <a:pos x="290" y="1272"/>
                  </a:cxn>
                  <a:cxn ang="0">
                    <a:pos x="329" y="1268"/>
                  </a:cxn>
                  <a:cxn ang="0">
                    <a:pos x="377" y="1265"/>
                  </a:cxn>
                  <a:cxn ang="0">
                    <a:pos x="423" y="1231"/>
                  </a:cxn>
                  <a:cxn ang="0">
                    <a:pos x="576" y="1050"/>
                  </a:cxn>
                  <a:cxn ang="0">
                    <a:pos x="579" y="962"/>
                  </a:cxn>
                  <a:cxn ang="0">
                    <a:pos x="530" y="891"/>
                  </a:cxn>
                  <a:cxn ang="0">
                    <a:pos x="549" y="822"/>
                  </a:cxn>
                  <a:cxn ang="0">
                    <a:pos x="520" y="753"/>
                  </a:cxn>
                  <a:cxn ang="0">
                    <a:pos x="507" y="699"/>
                  </a:cxn>
                  <a:cxn ang="0">
                    <a:pos x="525" y="639"/>
                  </a:cxn>
                  <a:cxn ang="0">
                    <a:pos x="495" y="546"/>
                  </a:cxn>
                  <a:cxn ang="0">
                    <a:pos x="474" y="469"/>
                  </a:cxn>
                  <a:cxn ang="0">
                    <a:pos x="514" y="354"/>
                  </a:cxn>
                  <a:cxn ang="0">
                    <a:pos x="456" y="291"/>
                  </a:cxn>
                  <a:cxn ang="0">
                    <a:pos x="434" y="232"/>
                  </a:cxn>
                  <a:cxn ang="0">
                    <a:pos x="436" y="185"/>
                  </a:cxn>
                  <a:cxn ang="0">
                    <a:pos x="460" y="126"/>
                  </a:cxn>
                  <a:cxn ang="0">
                    <a:pos x="453" y="41"/>
                  </a:cxn>
                  <a:cxn ang="0">
                    <a:pos x="409" y="0"/>
                  </a:cxn>
                  <a:cxn ang="0">
                    <a:pos x="310" y="32"/>
                  </a:cxn>
                  <a:cxn ang="0">
                    <a:pos x="283" y="132"/>
                  </a:cxn>
                  <a:cxn ang="0">
                    <a:pos x="248" y="201"/>
                  </a:cxn>
                  <a:cxn ang="0">
                    <a:pos x="207" y="205"/>
                  </a:cxn>
                  <a:cxn ang="0">
                    <a:pos x="156" y="214"/>
                  </a:cxn>
                  <a:cxn ang="0">
                    <a:pos x="98" y="196"/>
                  </a:cxn>
                  <a:cxn ang="0">
                    <a:pos x="37" y="116"/>
                  </a:cxn>
                  <a:cxn ang="0">
                    <a:pos x="20" y="150"/>
                  </a:cxn>
                </a:cxnLst>
                <a:rect l="0" t="0" r="r" b="b"/>
                <a:pathLst>
                  <a:path w="593" h="1339">
                    <a:moveTo>
                      <a:pt x="0" y="156"/>
                    </a:moveTo>
                    <a:lnTo>
                      <a:pt x="3" y="156"/>
                    </a:lnTo>
                    <a:lnTo>
                      <a:pt x="5" y="161"/>
                    </a:lnTo>
                    <a:lnTo>
                      <a:pt x="46" y="207"/>
                    </a:lnTo>
                    <a:lnTo>
                      <a:pt x="76" y="237"/>
                    </a:lnTo>
                    <a:lnTo>
                      <a:pt x="112" y="248"/>
                    </a:lnTo>
                    <a:lnTo>
                      <a:pt x="130" y="266"/>
                    </a:lnTo>
                    <a:lnTo>
                      <a:pt x="162" y="322"/>
                    </a:lnTo>
                    <a:lnTo>
                      <a:pt x="165" y="329"/>
                    </a:lnTo>
                    <a:lnTo>
                      <a:pt x="160" y="342"/>
                    </a:lnTo>
                    <a:lnTo>
                      <a:pt x="159" y="358"/>
                    </a:lnTo>
                    <a:lnTo>
                      <a:pt x="159" y="379"/>
                    </a:lnTo>
                    <a:lnTo>
                      <a:pt x="160" y="393"/>
                    </a:lnTo>
                    <a:lnTo>
                      <a:pt x="165" y="399"/>
                    </a:lnTo>
                    <a:lnTo>
                      <a:pt x="167" y="414"/>
                    </a:lnTo>
                    <a:lnTo>
                      <a:pt x="161" y="435"/>
                    </a:lnTo>
                    <a:lnTo>
                      <a:pt x="164" y="452"/>
                    </a:lnTo>
                    <a:lnTo>
                      <a:pt x="184" y="498"/>
                    </a:lnTo>
                    <a:lnTo>
                      <a:pt x="184" y="510"/>
                    </a:lnTo>
                    <a:lnTo>
                      <a:pt x="183" y="520"/>
                    </a:lnTo>
                    <a:lnTo>
                      <a:pt x="175" y="533"/>
                    </a:lnTo>
                    <a:lnTo>
                      <a:pt x="171" y="551"/>
                    </a:lnTo>
                    <a:lnTo>
                      <a:pt x="175" y="571"/>
                    </a:lnTo>
                    <a:lnTo>
                      <a:pt x="189" y="605"/>
                    </a:lnTo>
                    <a:lnTo>
                      <a:pt x="197" y="613"/>
                    </a:lnTo>
                    <a:lnTo>
                      <a:pt x="202" y="614"/>
                    </a:lnTo>
                    <a:lnTo>
                      <a:pt x="205" y="622"/>
                    </a:lnTo>
                    <a:lnTo>
                      <a:pt x="211" y="625"/>
                    </a:lnTo>
                    <a:lnTo>
                      <a:pt x="216" y="619"/>
                    </a:lnTo>
                    <a:lnTo>
                      <a:pt x="220" y="623"/>
                    </a:lnTo>
                    <a:lnTo>
                      <a:pt x="224" y="637"/>
                    </a:lnTo>
                    <a:lnTo>
                      <a:pt x="240" y="648"/>
                    </a:lnTo>
                    <a:lnTo>
                      <a:pt x="257" y="671"/>
                    </a:lnTo>
                    <a:lnTo>
                      <a:pt x="262" y="684"/>
                    </a:lnTo>
                    <a:lnTo>
                      <a:pt x="259" y="714"/>
                    </a:lnTo>
                    <a:lnTo>
                      <a:pt x="270" y="734"/>
                    </a:lnTo>
                    <a:lnTo>
                      <a:pt x="262" y="732"/>
                    </a:lnTo>
                    <a:lnTo>
                      <a:pt x="258" y="740"/>
                    </a:lnTo>
                    <a:lnTo>
                      <a:pt x="262" y="750"/>
                    </a:lnTo>
                    <a:lnTo>
                      <a:pt x="251" y="743"/>
                    </a:lnTo>
                    <a:lnTo>
                      <a:pt x="241" y="745"/>
                    </a:lnTo>
                    <a:lnTo>
                      <a:pt x="222" y="752"/>
                    </a:lnTo>
                    <a:lnTo>
                      <a:pt x="214" y="788"/>
                    </a:lnTo>
                    <a:lnTo>
                      <a:pt x="200" y="801"/>
                    </a:lnTo>
                    <a:lnTo>
                      <a:pt x="181" y="828"/>
                    </a:lnTo>
                    <a:lnTo>
                      <a:pt x="156" y="855"/>
                    </a:lnTo>
                    <a:lnTo>
                      <a:pt x="140" y="879"/>
                    </a:lnTo>
                    <a:lnTo>
                      <a:pt x="118" y="918"/>
                    </a:lnTo>
                    <a:lnTo>
                      <a:pt x="108" y="925"/>
                    </a:lnTo>
                    <a:lnTo>
                      <a:pt x="102" y="935"/>
                    </a:lnTo>
                    <a:lnTo>
                      <a:pt x="97" y="940"/>
                    </a:lnTo>
                    <a:lnTo>
                      <a:pt x="90" y="949"/>
                    </a:lnTo>
                    <a:lnTo>
                      <a:pt x="70" y="952"/>
                    </a:lnTo>
                    <a:lnTo>
                      <a:pt x="62" y="949"/>
                    </a:lnTo>
                    <a:lnTo>
                      <a:pt x="55" y="962"/>
                    </a:lnTo>
                    <a:lnTo>
                      <a:pt x="63" y="972"/>
                    </a:lnTo>
                    <a:lnTo>
                      <a:pt x="59" y="974"/>
                    </a:lnTo>
                    <a:lnTo>
                      <a:pt x="42" y="976"/>
                    </a:lnTo>
                    <a:lnTo>
                      <a:pt x="43" y="982"/>
                    </a:lnTo>
                    <a:lnTo>
                      <a:pt x="39" y="990"/>
                    </a:lnTo>
                    <a:lnTo>
                      <a:pt x="33" y="990"/>
                    </a:lnTo>
                    <a:lnTo>
                      <a:pt x="30" y="993"/>
                    </a:lnTo>
                    <a:lnTo>
                      <a:pt x="26" y="1000"/>
                    </a:lnTo>
                    <a:lnTo>
                      <a:pt x="21" y="1019"/>
                    </a:lnTo>
                    <a:lnTo>
                      <a:pt x="23" y="1039"/>
                    </a:lnTo>
                    <a:lnTo>
                      <a:pt x="26" y="1047"/>
                    </a:lnTo>
                    <a:lnTo>
                      <a:pt x="30" y="1053"/>
                    </a:lnTo>
                    <a:lnTo>
                      <a:pt x="33" y="1065"/>
                    </a:lnTo>
                    <a:lnTo>
                      <a:pt x="30" y="1091"/>
                    </a:lnTo>
                    <a:lnTo>
                      <a:pt x="35" y="1101"/>
                    </a:lnTo>
                    <a:lnTo>
                      <a:pt x="42" y="1109"/>
                    </a:lnTo>
                    <a:lnTo>
                      <a:pt x="43" y="1120"/>
                    </a:lnTo>
                    <a:lnTo>
                      <a:pt x="47" y="1135"/>
                    </a:lnTo>
                    <a:lnTo>
                      <a:pt x="50" y="1144"/>
                    </a:lnTo>
                    <a:lnTo>
                      <a:pt x="55" y="1150"/>
                    </a:lnTo>
                    <a:lnTo>
                      <a:pt x="57" y="1152"/>
                    </a:lnTo>
                    <a:lnTo>
                      <a:pt x="52" y="1148"/>
                    </a:lnTo>
                    <a:lnTo>
                      <a:pt x="47" y="1148"/>
                    </a:lnTo>
                    <a:lnTo>
                      <a:pt x="43" y="1152"/>
                    </a:lnTo>
                    <a:lnTo>
                      <a:pt x="44" y="1159"/>
                    </a:lnTo>
                    <a:lnTo>
                      <a:pt x="43" y="1165"/>
                    </a:lnTo>
                    <a:lnTo>
                      <a:pt x="44" y="1173"/>
                    </a:lnTo>
                    <a:lnTo>
                      <a:pt x="44" y="1188"/>
                    </a:lnTo>
                    <a:lnTo>
                      <a:pt x="39" y="1202"/>
                    </a:lnTo>
                    <a:lnTo>
                      <a:pt x="36" y="1202"/>
                    </a:lnTo>
                    <a:lnTo>
                      <a:pt x="33" y="1211"/>
                    </a:lnTo>
                    <a:lnTo>
                      <a:pt x="37" y="1218"/>
                    </a:lnTo>
                    <a:lnTo>
                      <a:pt x="37" y="1224"/>
                    </a:lnTo>
                    <a:lnTo>
                      <a:pt x="36" y="1229"/>
                    </a:lnTo>
                    <a:lnTo>
                      <a:pt x="37" y="1234"/>
                    </a:lnTo>
                    <a:lnTo>
                      <a:pt x="44" y="1237"/>
                    </a:lnTo>
                    <a:lnTo>
                      <a:pt x="43" y="1241"/>
                    </a:lnTo>
                    <a:lnTo>
                      <a:pt x="38" y="1242"/>
                    </a:lnTo>
                    <a:lnTo>
                      <a:pt x="39" y="1249"/>
                    </a:lnTo>
                    <a:lnTo>
                      <a:pt x="53" y="1249"/>
                    </a:lnTo>
                    <a:lnTo>
                      <a:pt x="64" y="1257"/>
                    </a:lnTo>
                    <a:lnTo>
                      <a:pt x="69" y="1264"/>
                    </a:lnTo>
                    <a:lnTo>
                      <a:pt x="80" y="1269"/>
                    </a:lnTo>
                    <a:lnTo>
                      <a:pt x="97" y="1274"/>
                    </a:lnTo>
                    <a:lnTo>
                      <a:pt x="100" y="1278"/>
                    </a:lnTo>
                    <a:lnTo>
                      <a:pt x="97" y="1285"/>
                    </a:lnTo>
                    <a:lnTo>
                      <a:pt x="106" y="1291"/>
                    </a:lnTo>
                    <a:lnTo>
                      <a:pt x="121" y="1283"/>
                    </a:lnTo>
                    <a:lnTo>
                      <a:pt x="122" y="1288"/>
                    </a:lnTo>
                    <a:lnTo>
                      <a:pt x="122" y="1300"/>
                    </a:lnTo>
                    <a:lnTo>
                      <a:pt x="130" y="1313"/>
                    </a:lnTo>
                    <a:lnTo>
                      <a:pt x="129" y="1321"/>
                    </a:lnTo>
                    <a:lnTo>
                      <a:pt x="136" y="1324"/>
                    </a:lnTo>
                    <a:lnTo>
                      <a:pt x="134" y="1331"/>
                    </a:lnTo>
                    <a:lnTo>
                      <a:pt x="124" y="1338"/>
                    </a:lnTo>
                    <a:lnTo>
                      <a:pt x="129" y="1339"/>
                    </a:lnTo>
                    <a:lnTo>
                      <a:pt x="139" y="1333"/>
                    </a:lnTo>
                    <a:lnTo>
                      <a:pt x="150" y="1313"/>
                    </a:lnTo>
                    <a:lnTo>
                      <a:pt x="152" y="1316"/>
                    </a:lnTo>
                    <a:lnTo>
                      <a:pt x="152" y="1326"/>
                    </a:lnTo>
                    <a:lnTo>
                      <a:pt x="157" y="1327"/>
                    </a:lnTo>
                    <a:lnTo>
                      <a:pt x="181" y="1315"/>
                    </a:lnTo>
                    <a:lnTo>
                      <a:pt x="189" y="1315"/>
                    </a:lnTo>
                    <a:lnTo>
                      <a:pt x="197" y="1311"/>
                    </a:lnTo>
                    <a:lnTo>
                      <a:pt x="200" y="1316"/>
                    </a:lnTo>
                    <a:lnTo>
                      <a:pt x="203" y="1316"/>
                    </a:lnTo>
                    <a:lnTo>
                      <a:pt x="213" y="1306"/>
                    </a:lnTo>
                    <a:lnTo>
                      <a:pt x="221" y="1300"/>
                    </a:lnTo>
                    <a:lnTo>
                      <a:pt x="229" y="1299"/>
                    </a:lnTo>
                    <a:lnTo>
                      <a:pt x="235" y="1301"/>
                    </a:lnTo>
                    <a:lnTo>
                      <a:pt x="251" y="1291"/>
                    </a:lnTo>
                    <a:lnTo>
                      <a:pt x="261" y="1290"/>
                    </a:lnTo>
                    <a:lnTo>
                      <a:pt x="268" y="1276"/>
                    </a:lnTo>
                    <a:lnTo>
                      <a:pt x="273" y="1286"/>
                    </a:lnTo>
                    <a:lnTo>
                      <a:pt x="291" y="1279"/>
                    </a:lnTo>
                    <a:lnTo>
                      <a:pt x="289" y="1269"/>
                    </a:lnTo>
                    <a:lnTo>
                      <a:pt x="290" y="1272"/>
                    </a:lnTo>
                    <a:lnTo>
                      <a:pt x="299" y="1275"/>
                    </a:lnTo>
                    <a:lnTo>
                      <a:pt x="305" y="1275"/>
                    </a:lnTo>
                    <a:lnTo>
                      <a:pt x="311" y="1269"/>
                    </a:lnTo>
                    <a:lnTo>
                      <a:pt x="329" y="1268"/>
                    </a:lnTo>
                    <a:lnTo>
                      <a:pt x="342" y="1263"/>
                    </a:lnTo>
                    <a:lnTo>
                      <a:pt x="351" y="1258"/>
                    </a:lnTo>
                    <a:lnTo>
                      <a:pt x="359" y="1263"/>
                    </a:lnTo>
                    <a:lnTo>
                      <a:pt x="377" y="1265"/>
                    </a:lnTo>
                    <a:lnTo>
                      <a:pt x="382" y="1262"/>
                    </a:lnTo>
                    <a:lnTo>
                      <a:pt x="386" y="1257"/>
                    </a:lnTo>
                    <a:lnTo>
                      <a:pt x="387" y="1258"/>
                    </a:lnTo>
                    <a:lnTo>
                      <a:pt x="423" y="1231"/>
                    </a:lnTo>
                    <a:lnTo>
                      <a:pt x="473" y="1182"/>
                    </a:lnTo>
                    <a:lnTo>
                      <a:pt x="511" y="1139"/>
                    </a:lnTo>
                    <a:lnTo>
                      <a:pt x="563" y="1070"/>
                    </a:lnTo>
                    <a:lnTo>
                      <a:pt x="576" y="1050"/>
                    </a:lnTo>
                    <a:lnTo>
                      <a:pt x="592" y="1012"/>
                    </a:lnTo>
                    <a:lnTo>
                      <a:pt x="593" y="973"/>
                    </a:lnTo>
                    <a:lnTo>
                      <a:pt x="589" y="979"/>
                    </a:lnTo>
                    <a:lnTo>
                      <a:pt x="579" y="962"/>
                    </a:lnTo>
                    <a:lnTo>
                      <a:pt x="574" y="945"/>
                    </a:lnTo>
                    <a:lnTo>
                      <a:pt x="544" y="922"/>
                    </a:lnTo>
                    <a:lnTo>
                      <a:pt x="536" y="909"/>
                    </a:lnTo>
                    <a:lnTo>
                      <a:pt x="530" y="891"/>
                    </a:lnTo>
                    <a:lnTo>
                      <a:pt x="534" y="875"/>
                    </a:lnTo>
                    <a:lnTo>
                      <a:pt x="544" y="860"/>
                    </a:lnTo>
                    <a:lnTo>
                      <a:pt x="550" y="842"/>
                    </a:lnTo>
                    <a:lnTo>
                      <a:pt x="549" y="822"/>
                    </a:lnTo>
                    <a:lnTo>
                      <a:pt x="533" y="807"/>
                    </a:lnTo>
                    <a:lnTo>
                      <a:pt x="526" y="791"/>
                    </a:lnTo>
                    <a:lnTo>
                      <a:pt x="528" y="770"/>
                    </a:lnTo>
                    <a:lnTo>
                      <a:pt x="520" y="753"/>
                    </a:lnTo>
                    <a:lnTo>
                      <a:pt x="504" y="750"/>
                    </a:lnTo>
                    <a:lnTo>
                      <a:pt x="503" y="729"/>
                    </a:lnTo>
                    <a:lnTo>
                      <a:pt x="509" y="718"/>
                    </a:lnTo>
                    <a:lnTo>
                      <a:pt x="507" y="699"/>
                    </a:lnTo>
                    <a:lnTo>
                      <a:pt x="504" y="689"/>
                    </a:lnTo>
                    <a:lnTo>
                      <a:pt x="509" y="673"/>
                    </a:lnTo>
                    <a:lnTo>
                      <a:pt x="511" y="651"/>
                    </a:lnTo>
                    <a:lnTo>
                      <a:pt x="525" y="639"/>
                    </a:lnTo>
                    <a:lnTo>
                      <a:pt x="523" y="624"/>
                    </a:lnTo>
                    <a:lnTo>
                      <a:pt x="521" y="607"/>
                    </a:lnTo>
                    <a:lnTo>
                      <a:pt x="510" y="573"/>
                    </a:lnTo>
                    <a:lnTo>
                      <a:pt x="495" y="546"/>
                    </a:lnTo>
                    <a:lnTo>
                      <a:pt x="493" y="527"/>
                    </a:lnTo>
                    <a:lnTo>
                      <a:pt x="485" y="510"/>
                    </a:lnTo>
                    <a:lnTo>
                      <a:pt x="476" y="490"/>
                    </a:lnTo>
                    <a:lnTo>
                      <a:pt x="474" y="469"/>
                    </a:lnTo>
                    <a:lnTo>
                      <a:pt x="480" y="456"/>
                    </a:lnTo>
                    <a:lnTo>
                      <a:pt x="499" y="413"/>
                    </a:lnTo>
                    <a:lnTo>
                      <a:pt x="517" y="376"/>
                    </a:lnTo>
                    <a:lnTo>
                      <a:pt x="514" y="354"/>
                    </a:lnTo>
                    <a:lnTo>
                      <a:pt x="504" y="339"/>
                    </a:lnTo>
                    <a:lnTo>
                      <a:pt x="484" y="301"/>
                    </a:lnTo>
                    <a:lnTo>
                      <a:pt x="469" y="294"/>
                    </a:lnTo>
                    <a:lnTo>
                      <a:pt x="456" y="291"/>
                    </a:lnTo>
                    <a:lnTo>
                      <a:pt x="446" y="285"/>
                    </a:lnTo>
                    <a:lnTo>
                      <a:pt x="441" y="278"/>
                    </a:lnTo>
                    <a:lnTo>
                      <a:pt x="436" y="258"/>
                    </a:lnTo>
                    <a:lnTo>
                      <a:pt x="434" y="232"/>
                    </a:lnTo>
                    <a:lnTo>
                      <a:pt x="435" y="223"/>
                    </a:lnTo>
                    <a:lnTo>
                      <a:pt x="446" y="194"/>
                    </a:lnTo>
                    <a:lnTo>
                      <a:pt x="446" y="189"/>
                    </a:lnTo>
                    <a:lnTo>
                      <a:pt x="436" y="185"/>
                    </a:lnTo>
                    <a:lnTo>
                      <a:pt x="467" y="158"/>
                    </a:lnTo>
                    <a:lnTo>
                      <a:pt x="457" y="150"/>
                    </a:lnTo>
                    <a:lnTo>
                      <a:pt x="456" y="139"/>
                    </a:lnTo>
                    <a:lnTo>
                      <a:pt x="460" y="126"/>
                    </a:lnTo>
                    <a:lnTo>
                      <a:pt x="479" y="102"/>
                    </a:lnTo>
                    <a:lnTo>
                      <a:pt x="478" y="86"/>
                    </a:lnTo>
                    <a:lnTo>
                      <a:pt x="471" y="58"/>
                    </a:lnTo>
                    <a:lnTo>
                      <a:pt x="453" y="41"/>
                    </a:lnTo>
                    <a:lnTo>
                      <a:pt x="435" y="35"/>
                    </a:lnTo>
                    <a:lnTo>
                      <a:pt x="425" y="26"/>
                    </a:lnTo>
                    <a:lnTo>
                      <a:pt x="415" y="5"/>
                    </a:lnTo>
                    <a:lnTo>
                      <a:pt x="409" y="0"/>
                    </a:lnTo>
                    <a:lnTo>
                      <a:pt x="386" y="5"/>
                    </a:lnTo>
                    <a:lnTo>
                      <a:pt x="348" y="22"/>
                    </a:lnTo>
                    <a:lnTo>
                      <a:pt x="323" y="25"/>
                    </a:lnTo>
                    <a:lnTo>
                      <a:pt x="310" y="32"/>
                    </a:lnTo>
                    <a:lnTo>
                      <a:pt x="300" y="45"/>
                    </a:lnTo>
                    <a:lnTo>
                      <a:pt x="286" y="76"/>
                    </a:lnTo>
                    <a:lnTo>
                      <a:pt x="283" y="118"/>
                    </a:lnTo>
                    <a:lnTo>
                      <a:pt x="283" y="132"/>
                    </a:lnTo>
                    <a:lnTo>
                      <a:pt x="285" y="155"/>
                    </a:lnTo>
                    <a:lnTo>
                      <a:pt x="283" y="167"/>
                    </a:lnTo>
                    <a:lnTo>
                      <a:pt x="257" y="187"/>
                    </a:lnTo>
                    <a:lnTo>
                      <a:pt x="248" y="201"/>
                    </a:lnTo>
                    <a:lnTo>
                      <a:pt x="236" y="210"/>
                    </a:lnTo>
                    <a:lnTo>
                      <a:pt x="220" y="218"/>
                    </a:lnTo>
                    <a:lnTo>
                      <a:pt x="210" y="214"/>
                    </a:lnTo>
                    <a:lnTo>
                      <a:pt x="207" y="205"/>
                    </a:lnTo>
                    <a:lnTo>
                      <a:pt x="198" y="193"/>
                    </a:lnTo>
                    <a:lnTo>
                      <a:pt x="188" y="186"/>
                    </a:lnTo>
                    <a:lnTo>
                      <a:pt x="171" y="205"/>
                    </a:lnTo>
                    <a:lnTo>
                      <a:pt x="156" y="214"/>
                    </a:lnTo>
                    <a:lnTo>
                      <a:pt x="144" y="215"/>
                    </a:lnTo>
                    <a:lnTo>
                      <a:pt x="129" y="208"/>
                    </a:lnTo>
                    <a:lnTo>
                      <a:pt x="103" y="204"/>
                    </a:lnTo>
                    <a:lnTo>
                      <a:pt x="98" y="196"/>
                    </a:lnTo>
                    <a:lnTo>
                      <a:pt x="93" y="177"/>
                    </a:lnTo>
                    <a:lnTo>
                      <a:pt x="63" y="133"/>
                    </a:lnTo>
                    <a:lnTo>
                      <a:pt x="52" y="122"/>
                    </a:lnTo>
                    <a:lnTo>
                      <a:pt x="37" y="116"/>
                    </a:lnTo>
                    <a:lnTo>
                      <a:pt x="25" y="122"/>
                    </a:lnTo>
                    <a:lnTo>
                      <a:pt x="26" y="134"/>
                    </a:lnTo>
                    <a:lnTo>
                      <a:pt x="28" y="146"/>
                    </a:lnTo>
                    <a:lnTo>
                      <a:pt x="20" y="150"/>
                    </a:lnTo>
                    <a:lnTo>
                      <a:pt x="11" y="145"/>
                    </a:lnTo>
                    <a:lnTo>
                      <a:pt x="3" y="149"/>
                    </a:lnTo>
                    <a:lnTo>
                      <a:pt x="0" y="15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3" name="任意多边形: 形状 232"/>
              <p:cNvSpPr>
                <a:spLocks noChangeAspect="1"/>
              </p:cNvSpPr>
              <p:nvPr/>
            </p:nvSpPr>
            <p:spPr bwMode="gray">
              <a:xfrm>
                <a:off x="4899819" y="2460972"/>
                <a:ext cx="49213" cy="90488"/>
              </a:xfrm>
              <a:custGeom>
                <a:avLst/>
                <a:gdLst/>
                <a:ahLst/>
                <a:cxnLst>
                  <a:cxn ang="0">
                    <a:pos x="43" y="278"/>
                  </a:cxn>
                  <a:cxn ang="0">
                    <a:pos x="75" y="280"/>
                  </a:cxn>
                  <a:cxn ang="0">
                    <a:pos x="80" y="276"/>
                  </a:cxn>
                  <a:cxn ang="0">
                    <a:pos x="84" y="279"/>
                  </a:cxn>
                  <a:cxn ang="0">
                    <a:pos x="89" y="275"/>
                  </a:cxn>
                  <a:cxn ang="0">
                    <a:pos x="83" y="266"/>
                  </a:cxn>
                  <a:cxn ang="0">
                    <a:pos x="75" y="262"/>
                  </a:cxn>
                  <a:cxn ang="0">
                    <a:pos x="85" y="247"/>
                  </a:cxn>
                  <a:cxn ang="0">
                    <a:pos x="83" y="243"/>
                  </a:cxn>
                  <a:cxn ang="0">
                    <a:pos x="84" y="223"/>
                  </a:cxn>
                  <a:cxn ang="0">
                    <a:pos x="91" y="210"/>
                  </a:cxn>
                  <a:cxn ang="0">
                    <a:pos x="84" y="200"/>
                  </a:cxn>
                  <a:cxn ang="0">
                    <a:pos x="102" y="199"/>
                  </a:cxn>
                  <a:cxn ang="0">
                    <a:pos x="98" y="185"/>
                  </a:cxn>
                  <a:cxn ang="0">
                    <a:pos x="116" y="182"/>
                  </a:cxn>
                  <a:cxn ang="0">
                    <a:pos x="118" y="163"/>
                  </a:cxn>
                  <a:cxn ang="0">
                    <a:pos x="127" y="149"/>
                  </a:cxn>
                  <a:cxn ang="0">
                    <a:pos x="130" y="161"/>
                  </a:cxn>
                  <a:cxn ang="0">
                    <a:pos x="138" y="156"/>
                  </a:cxn>
                  <a:cxn ang="0">
                    <a:pos x="154" y="133"/>
                  </a:cxn>
                  <a:cxn ang="0">
                    <a:pos x="146" y="123"/>
                  </a:cxn>
                  <a:cxn ang="0">
                    <a:pos x="129" y="126"/>
                  </a:cxn>
                  <a:cxn ang="0">
                    <a:pos x="119" y="120"/>
                  </a:cxn>
                  <a:cxn ang="0">
                    <a:pos x="112" y="123"/>
                  </a:cxn>
                  <a:cxn ang="0">
                    <a:pos x="119" y="109"/>
                  </a:cxn>
                  <a:cxn ang="0">
                    <a:pos x="108" y="109"/>
                  </a:cxn>
                  <a:cxn ang="0">
                    <a:pos x="117" y="102"/>
                  </a:cxn>
                  <a:cxn ang="0">
                    <a:pos x="118" y="92"/>
                  </a:cxn>
                  <a:cxn ang="0">
                    <a:pos x="122" y="66"/>
                  </a:cxn>
                  <a:cxn ang="0">
                    <a:pos x="132" y="39"/>
                  </a:cxn>
                  <a:cxn ang="0">
                    <a:pos x="128" y="10"/>
                  </a:cxn>
                  <a:cxn ang="0">
                    <a:pos x="129" y="0"/>
                  </a:cxn>
                  <a:cxn ang="0">
                    <a:pos x="101" y="17"/>
                  </a:cxn>
                  <a:cxn ang="0">
                    <a:pos x="83" y="45"/>
                  </a:cxn>
                  <a:cxn ang="0">
                    <a:pos x="28" y="63"/>
                  </a:cxn>
                  <a:cxn ang="0">
                    <a:pos x="15" y="82"/>
                  </a:cxn>
                  <a:cxn ang="0">
                    <a:pos x="6" y="119"/>
                  </a:cxn>
                  <a:cxn ang="0">
                    <a:pos x="0" y="146"/>
                  </a:cxn>
                  <a:cxn ang="0">
                    <a:pos x="6" y="185"/>
                  </a:cxn>
                  <a:cxn ang="0">
                    <a:pos x="4" y="216"/>
                  </a:cxn>
                  <a:cxn ang="0">
                    <a:pos x="12" y="214"/>
                  </a:cxn>
                  <a:cxn ang="0">
                    <a:pos x="28" y="226"/>
                  </a:cxn>
                  <a:cxn ang="0">
                    <a:pos x="33" y="269"/>
                  </a:cxn>
                </a:cxnLst>
                <a:rect l="0" t="0" r="r" b="b"/>
                <a:pathLst>
                  <a:path w="154" h="284">
                    <a:moveTo>
                      <a:pt x="35" y="279"/>
                    </a:moveTo>
                    <a:lnTo>
                      <a:pt x="43" y="278"/>
                    </a:lnTo>
                    <a:lnTo>
                      <a:pt x="67" y="284"/>
                    </a:lnTo>
                    <a:lnTo>
                      <a:pt x="75" y="280"/>
                    </a:lnTo>
                    <a:lnTo>
                      <a:pt x="79" y="279"/>
                    </a:lnTo>
                    <a:lnTo>
                      <a:pt x="80" y="276"/>
                    </a:lnTo>
                    <a:lnTo>
                      <a:pt x="83" y="276"/>
                    </a:lnTo>
                    <a:lnTo>
                      <a:pt x="84" y="279"/>
                    </a:lnTo>
                    <a:lnTo>
                      <a:pt x="89" y="279"/>
                    </a:lnTo>
                    <a:lnTo>
                      <a:pt x="89" y="275"/>
                    </a:lnTo>
                    <a:lnTo>
                      <a:pt x="86" y="270"/>
                    </a:lnTo>
                    <a:lnTo>
                      <a:pt x="83" y="266"/>
                    </a:lnTo>
                    <a:lnTo>
                      <a:pt x="75" y="266"/>
                    </a:lnTo>
                    <a:lnTo>
                      <a:pt x="75" y="262"/>
                    </a:lnTo>
                    <a:lnTo>
                      <a:pt x="75" y="253"/>
                    </a:lnTo>
                    <a:lnTo>
                      <a:pt x="85" y="247"/>
                    </a:lnTo>
                    <a:lnTo>
                      <a:pt x="85" y="243"/>
                    </a:lnTo>
                    <a:lnTo>
                      <a:pt x="83" y="243"/>
                    </a:lnTo>
                    <a:lnTo>
                      <a:pt x="81" y="235"/>
                    </a:lnTo>
                    <a:lnTo>
                      <a:pt x="84" y="223"/>
                    </a:lnTo>
                    <a:lnTo>
                      <a:pt x="81" y="220"/>
                    </a:lnTo>
                    <a:lnTo>
                      <a:pt x="91" y="210"/>
                    </a:lnTo>
                    <a:lnTo>
                      <a:pt x="90" y="206"/>
                    </a:lnTo>
                    <a:lnTo>
                      <a:pt x="84" y="200"/>
                    </a:lnTo>
                    <a:lnTo>
                      <a:pt x="90" y="198"/>
                    </a:lnTo>
                    <a:lnTo>
                      <a:pt x="102" y="199"/>
                    </a:lnTo>
                    <a:lnTo>
                      <a:pt x="103" y="193"/>
                    </a:lnTo>
                    <a:lnTo>
                      <a:pt x="98" y="185"/>
                    </a:lnTo>
                    <a:lnTo>
                      <a:pt x="102" y="180"/>
                    </a:lnTo>
                    <a:lnTo>
                      <a:pt x="116" y="182"/>
                    </a:lnTo>
                    <a:lnTo>
                      <a:pt x="121" y="176"/>
                    </a:lnTo>
                    <a:lnTo>
                      <a:pt x="118" y="163"/>
                    </a:lnTo>
                    <a:lnTo>
                      <a:pt x="122" y="151"/>
                    </a:lnTo>
                    <a:lnTo>
                      <a:pt x="127" y="149"/>
                    </a:lnTo>
                    <a:lnTo>
                      <a:pt x="127" y="153"/>
                    </a:lnTo>
                    <a:lnTo>
                      <a:pt x="130" y="161"/>
                    </a:lnTo>
                    <a:lnTo>
                      <a:pt x="137" y="152"/>
                    </a:lnTo>
                    <a:lnTo>
                      <a:pt x="138" y="156"/>
                    </a:lnTo>
                    <a:lnTo>
                      <a:pt x="153" y="144"/>
                    </a:lnTo>
                    <a:lnTo>
                      <a:pt x="154" y="133"/>
                    </a:lnTo>
                    <a:lnTo>
                      <a:pt x="151" y="125"/>
                    </a:lnTo>
                    <a:lnTo>
                      <a:pt x="146" y="123"/>
                    </a:lnTo>
                    <a:lnTo>
                      <a:pt x="137" y="124"/>
                    </a:lnTo>
                    <a:lnTo>
                      <a:pt x="129" y="126"/>
                    </a:lnTo>
                    <a:lnTo>
                      <a:pt x="126" y="120"/>
                    </a:lnTo>
                    <a:lnTo>
                      <a:pt x="119" y="120"/>
                    </a:lnTo>
                    <a:lnTo>
                      <a:pt x="114" y="128"/>
                    </a:lnTo>
                    <a:lnTo>
                      <a:pt x="112" y="123"/>
                    </a:lnTo>
                    <a:lnTo>
                      <a:pt x="113" y="117"/>
                    </a:lnTo>
                    <a:lnTo>
                      <a:pt x="119" y="109"/>
                    </a:lnTo>
                    <a:lnTo>
                      <a:pt x="118" y="107"/>
                    </a:lnTo>
                    <a:lnTo>
                      <a:pt x="108" y="109"/>
                    </a:lnTo>
                    <a:lnTo>
                      <a:pt x="108" y="106"/>
                    </a:lnTo>
                    <a:lnTo>
                      <a:pt x="117" y="102"/>
                    </a:lnTo>
                    <a:lnTo>
                      <a:pt x="117" y="93"/>
                    </a:lnTo>
                    <a:lnTo>
                      <a:pt x="118" y="92"/>
                    </a:lnTo>
                    <a:lnTo>
                      <a:pt x="118" y="80"/>
                    </a:lnTo>
                    <a:lnTo>
                      <a:pt x="122" y="66"/>
                    </a:lnTo>
                    <a:lnTo>
                      <a:pt x="132" y="48"/>
                    </a:lnTo>
                    <a:lnTo>
                      <a:pt x="132" y="39"/>
                    </a:lnTo>
                    <a:lnTo>
                      <a:pt x="126" y="20"/>
                    </a:lnTo>
                    <a:lnTo>
                      <a:pt x="128" y="10"/>
                    </a:lnTo>
                    <a:lnTo>
                      <a:pt x="130" y="2"/>
                    </a:lnTo>
                    <a:lnTo>
                      <a:pt x="129" y="0"/>
                    </a:lnTo>
                    <a:lnTo>
                      <a:pt x="123" y="6"/>
                    </a:lnTo>
                    <a:lnTo>
                      <a:pt x="101" y="17"/>
                    </a:lnTo>
                    <a:lnTo>
                      <a:pt x="85" y="34"/>
                    </a:lnTo>
                    <a:lnTo>
                      <a:pt x="83" y="45"/>
                    </a:lnTo>
                    <a:lnTo>
                      <a:pt x="71" y="54"/>
                    </a:lnTo>
                    <a:lnTo>
                      <a:pt x="28" y="63"/>
                    </a:lnTo>
                    <a:lnTo>
                      <a:pt x="20" y="71"/>
                    </a:lnTo>
                    <a:lnTo>
                      <a:pt x="15" y="82"/>
                    </a:lnTo>
                    <a:lnTo>
                      <a:pt x="8" y="107"/>
                    </a:lnTo>
                    <a:lnTo>
                      <a:pt x="6" y="119"/>
                    </a:lnTo>
                    <a:lnTo>
                      <a:pt x="0" y="134"/>
                    </a:lnTo>
                    <a:lnTo>
                      <a:pt x="0" y="146"/>
                    </a:lnTo>
                    <a:lnTo>
                      <a:pt x="3" y="174"/>
                    </a:lnTo>
                    <a:lnTo>
                      <a:pt x="6" y="185"/>
                    </a:lnTo>
                    <a:lnTo>
                      <a:pt x="6" y="199"/>
                    </a:lnTo>
                    <a:lnTo>
                      <a:pt x="4" y="216"/>
                    </a:lnTo>
                    <a:lnTo>
                      <a:pt x="9" y="216"/>
                    </a:lnTo>
                    <a:lnTo>
                      <a:pt x="12" y="214"/>
                    </a:lnTo>
                    <a:lnTo>
                      <a:pt x="21" y="219"/>
                    </a:lnTo>
                    <a:lnTo>
                      <a:pt x="28" y="226"/>
                    </a:lnTo>
                    <a:lnTo>
                      <a:pt x="33" y="236"/>
                    </a:lnTo>
                    <a:lnTo>
                      <a:pt x="33" y="269"/>
                    </a:lnTo>
                    <a:lnTo>
                      <a:pt x="35" y="2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4" name="任意多边形: 形状 233"/>
              <p:cNvSpPr>
                <a:spLocks noChangeAspect="1"/>
              </p:cNvSpPr>
              <p:nvPr/>
            </p:nvSpPr>
            <p:spPr bwMode="gray">
              <a:xfrm>
                <a:off x="4847431" y="1911697"/>
                <a:ext cx="452438" cy="539750"/>
              </a:xfrm>
              <a:custGeom>
                <a:avLst/>
                <a:gdLst/>
                <a:ahLst/>
                <a:cxnLst>
                  <a:cxn ang="0">
                    <a:pos x="1358" y="214"/>
                  </a:cxn>
                  <a:cxn ang="0">
                    <a:pos x="1321" y="157"/>
                  </a:cxn>
                  <a:cxn ang="0">
                    <a:pos x="1355" y="75"/>
                  </a:cxn>
                  <a:cxn ang="0">
                    <a:pos x="1290" y="70"/>
                  </a:cxn>
                  <a:cxn ang="0">
                    <a:pos x="1260" y="47"/>
                  </a:cxn>
                  <a:cxn ang="0">
                    <a:pos x="1218" y="67"/>
                  </a:cxn>
                  <a:cxn ang="0">
                    <a:pos x="1176" y="31"/>
                  </a:cxn>
                  <a:cxn ang="0">
                    <a:pos x="1106" y="112"/>
                  </a:cxn>
                  <a:cxn ang="0">
                    <a:pos x="1074" y="26"/>
                  </a:cxn>
                  <a:cxn ang="0">
                    <a:pos x="1003" y="159"/>
                  </a:cxn>
                  <a:cxn ang="0">
                    <a:pos x="944" y="150"/>
                  </a:cxn>
                  <a:cxn ang="0">
                    <a:pos x="930" y="178"/>
                  </a:cxn>
                  <a:cxn ang="0">
                    <a:pos x="874" y="202"/>
                  </a:cxn>
                  <a:cxn ang="0">
                    <a:pos x="841" y="212"/>
                  </a:cxn>
                  <a:cxn ang="0">
                    <a:pos x="795" y="291"/>
                  </a:cxn>
                  <a:cxn ang="0">
                    <a:pos x="726" y="285"/>
                  </a:cxn>
                  <a:cxn ang="0">
                    <a:pos x="704" y="355"/>
                  </a:cxn>
                  <a:cxn ang="0">
                    <a:pos x="632" y="407"/>
                  </a:cxn>
                  <a:cxn ang="0">
                    <a:pos x="633" y="422"/>
                  </a:cxn>
                  <a:cxn ang="0">
                    <a:pos x="586" y="471"/>
                  </a:cxn>
                  <a:cxn ang="0">
                    <a:pos x="561" y="542"/>
                  </a:cxn>
                  <a:cxn ang="0">
                    <a:pos x="520" y="591"/>
                  </a:cxn>
                  <a:cxn ang="0">
                    <a:pos x="459" y="673"/>
                  </a:cxn>
                  <a:cxn ang="0">
                    <a:pos x="436" y="734"/>
                  </a:cxn>
                  <a:cxn ang="0">
                    <a:pos x="420" y="796"/>
                  </a:cxn>
                  <a:cxn ang="0">
                    <a:pos x="387" y="856"/>
                  </a:cxn>
                  <a:cxn ang="0">
                    <a:pos x="360" y="902"/>
                  </a:cxn>
                  <a:cxn ang="0">
                    <a:pos x="305" y="969"/>
                  </a:cxn>
                  <a:cxn ang="0">
                    <a:pos x="320" y="1052"/>
                  </a:cxn>
                  <a:cxn ang="0">
                    <a:pos x="284" y="1096"/>
                  </a:cxn>
                  <a:cxn ang="0">
                    <a:pos x="228" y="1097"/>
                  </a:cxn>
                  <a:cxn ang="0">
                    <a:pos x="167" y="1122"/>
                  </a:cxn>
                  <a:cxn ang="0">
                    <a:pos x="137" y="1182"/>
                  </a:cxn>
                  <a:cxn ang="0">
                    <a:pos x="75" y="1214"/>
                  </a:cxn>
                  <a:cxn ang="0">
                    <a:pos x="53" y="1253"/>
                  </a:cxn>
                  <a:cxn ang="0">
                    <a:pos x="53" y="1279"/>
                  </a:cxn>
                  <a:cxn ang="0">
                    <a:pos x="16" y="1310"/>
                  </a:cxn>
                  <a:cxn ang="0">
                    <a:pos x="74" y="1349"/>
                  </a:cxn>
                  <a:cxn ang="0">
                    <a:pos x="127" y="1354"/>
                  </a:cxn>
                  <a:cxn ang="0">
                    <a:pos x="57" y="1370"/>
                  </a:cxn>
                  <a:cxn ang="0">
                    <a:pos x="0" y="1407"/>
                  </a:cxn>
                  <a:cxn ang="0">
                    <a:pos x="30" y="1461"/>
                  </a:cxn>
                  <a:cxn ang="0">
                    <a:pos x="88" y="1428"/>
                  </a:cxn>
                  <a:cxn ang="0">
                    <a:pos x="40" y="1506"/>
                  </a:cxn>
                  <a:cxn ang="0">
                    <a:pos x="16" y="1560"/>
                  </a:cxn>
                  <a:cxn ang="0">
                    <a:pos x="64" y="1571"/>
                  </a:cxn>
                  <a:cxn ang="0">
                    <a:pos x="85" y="1677"/>
                  </a:cxn>
                  <a:cxn ang="0">
                    <a:pos x="190" y="1671"/>
                  </a:cxn>
                  <a:cxn ang="0">
                    <a:pos x="293" y="1556"/>
                  </a:cxn>
                  <a:cxn ang="0">
                    <a:pos x="299" y="1506"/>
                  </a:cxn>
                  <a:cxn ang="0">
                    <a:pos x="339" y="1614"/>
                  </a:cxn>
                  <a:cxn ang="0">
                    <a:pos x="400" y="1394"/>
                  </a:cxn>
                  <a:cxn ang="0">
                    <a:pos x="386" y="1186"/>
                  </a:cxn>
                  <a:cxn ang="0">
                    <a:pos x="488" y="1020"/>
                  </a:cxn>
                  <a:cxn ang="0">
                    <a:pos x="542" y="750"/>
                  </a:cxn>
                  <a:cxn ang="0">
                    <a:pos x="633" y="532"/>
                  </a:cxn>
                  <a:cxn ang="0">
                    <a:pos x="729" y="404"/>
                  </a:cxn>
                  <a:cxn ang="0">
                    <a:pos x="826" y="326"/>
                  </a:cxn>
                  <a:cxn ang="0">
                    <a:pos x="957" y="371"/>
                  </a:cxn>
                  <a:cxn ang="0">
                    <a:pos x="1139" y="322"/>
                  </a:cxn>
                  <a:cxn ang="0">
                    <a:pos x="1325" y="225"/>
                  </a:cxn>
                  <a:cxn ang="0">
                    <a:pos x="1381" y="239"/>
                  </a:cxn>
                </a:cxnLst>
                <a:rect l="0" t="0" r="r" b="b"/>
                <a:pathLst>
                  <a:path w="1427" h="1701">
                    <a:moveTo>
                      <a:pt x="1419" y="216"/>
                    </a:moveTo>
                    <a:lnTo>
                      <a:pt x="1397" y="212"/>
                    </a:lnTo>
                    <a:lnTo>
                      <a:pt x="1395" y="232"/>
                    </a:lnTo>
                    <a:lnTo>
                      <a:pt x="1388" y="232"/>
                    </a:lnTo>
                    <a:lnTo>
                      <a:pt x="1390" y="229"/>
                    </a:lnTo>
                    <a:lnTo>
                      <a:pt x="1380" y="225"/>
                    </a:lnTo>
                    <a:lnTo>
                      <a:pt x="1376" y="219"/>
                    </a:lnTo>
                    <a:lnTo>
                      <a:pt x="1376" y="231"/>
                    </a:lnTo>
                    <a:lnTo>
                      <a:pt x="1375" y="234"/>
                    </a:lnTo>
                    <a:lnTo>
                      <a:pt x="1370" y="224"/>
                    </a:lnTo>
                    <a:lnTo>
                      <a:pt x="1357" y="226"/>
                    </a:lnTo>
                    <a:lnTo>
                      <a:pt x="1347" y="232"/>
                    </a:lnTo>
                    <a:lnTo>
                      <a:pt x="1350" y="220"/>
                    </a:lnTo>
                    <a:lnTo>
                      <a:pt x="1358" y="214"/>
                    </a:lnTo>
                    <a:lnTo>
                      <a:pt x="1365" y="212"/>
                    </a:lnTo>
                    <a:lnTo>
                      <a:pt x="1368" y="205"/>
                    </a:lnTo>
                    <a:lnTo>
                      <a:pt x="1366" y="200"/>
                    </a:lnTo>
                    <a:lnTo>
                      <a:pt x="1361" y="193"/>
                    </a:lnTo>
                    <a:lnTo>
                      <a:pt x="1341" y="196"/>
                    </a:lnTo>
                    <a:lnTo>
                      <a:pt x="1344" y="189"/>
                    </a:lnTo>
                    <a:lnTo>
                      <a:pt x="1338" y="183"/>
                    </a:lnTo>
                    <a:lnTo>
                      <a:pt x="1326" y="177"/>
                    </a:lnTo>
                    <a:lnTo>
                      <a:pt x="1315" y="166"/>
                    </a:lnTo>
                    <a:lnTo>
                      <a:pt x="1301" y="162"/>
                    </a:lnTo>
                    <a:lnTo>
                      <a:pt x="1296" y="156"/>
                    </a:lnTo>
                    <a:lnTo>
                      <a:pt x="1299" y="153"/>
                    </a:lnTo>
                    <a:lnTo>
                      <a:pt x="1299" y="149"/>
                    </a:lnTo>
                    <a:lnTo>
                      <a:pt x="1321" y="157"/>
                    </a:lnTo>
                    <a:lnTo>
                      <a:pt x="1371" y="166"/>
                    </a:lnTo>
                    <a:lnTo>
                      <a:pt x="1407" y="137"/>
                    </a:lnTo>
                    <a:lnTo>
                      <a:pt x="1419" y="132"/>
                    </a:lnTo>
                    <a:lnTo>
                      <a:pt x="1427" y="126"/>
                    </a:lnTo>
                    <a:lnTo>
                      <a:pt x="1424" y="112"/>
                    </a:lnTo>
                    <a:lnTo>
                      <a:pt x="1412" y="106"/>
                    </a:lnTo>
                    <a:lnTo>
                      <a:pt x="1404" y="92"/>
                    </a:lnTo>
                    <a:lnTo>
                      <a:pt x="1388" y="91"/>
                    </a:lnTo>
                    <a:lnTo>
                      <a:pt x="1380" y="87"/>
                    </a:lnTo>
                    <a:lnTo>
                      <a:pt x="1388" y="80"/>
                    </a:lnTo>
                    <a:lnTo>
                      <a:pt x="1374" y="73"/>
                    </a:lnTo>
                    <a:lnTo>
                      <a:pt x="1369" y="63"/>
                    </a:lnTo>
                    <a:lnTo>
                      <a:pt x="1361" y="71"/>
                    </a:lnTo>
                    <a:lnTo>
                      <a:pt x="1355" y="75"/>
                    </a:lnTo>
                    <a:lnTo>
                      <a:pt x="1355" y="68"/>
                    </a:lnTo>
                    <a:lnTo>
                      <a:pt x="1353" y="63"/>
                    </a:lnTo>
                    <a:lnTo>
                      <a:pt x="1333" y="70"/>
                    </a:lnTo>
                    <a:lnTo>
                      <a:pt x="1332" y="68"/>
                    </a:lnTo>
                    <a:lnTo>
                      <a:pt x="1331" y="63"/>
                    </a:lnTo>
                    <a:lnTo>
                      <a:pt x="1332" y="59"/>
                    </a:lnTo>
                    <a:lnTo>
                      <a:pt x="1332" y="49"/>
                    </a:lnTo>
                    <a:lnTo>
                      <a:pt x="1327" y="46"/>
                    </a:lnTo>
                    <a:lnTo>
                      <a:pt x="1325" y="38"/>
                    </a:lnTo>
                    <a:lnTo>
                      <a:pt x="1316" y="42"/>
                    </a:lnTo>
                    <a:lnTo>
                      <a:pt x="1310" y="38"/>
                    </a:lnTo>
                    <a:lnTo>
                      <a:pt x="1301" y="41"/>
                    </a:lnTo>
                    <a:lnTo>
                      <a:pt x="1293" y="56"/>
                    </a:lnTo>
                    <a:lnTo>
                      <a:pt x="1290" y="70"/>
                    </a:lnTo>
                    <a:lnTo>
                      <a:pt x="1290" y="89"/>
                    </a:lnTo>
                    <a:lnTo>
                      <a:pt x="1293" y="103"/>
                    </a:lnTo>
                    <a:lnTo>
                      <a:pt x="1280" y="110"/>
                    </a:lnTo>
                    <a:lnTo>
                      <a:pt x="1271" y="102"/>
                    </a:lnTo>
                    <a:lnTo>
                      <a:pt x="1260" y="105"/>
                    </a:lnTo>
                    <a:lnTo>
                      <a:pt x="1257" y="101"/>
                    </a:lnTo>
                    <a:lnTo>
                      <a:pt x="1267" y="91"/>
                    </a:lnTo>
                    <a:lnTo>
                      <a:pt x="1277" y="76"/>
                    </a:lnTo>
                    <a:lnTo>
                      <a:pt x="1272" y="67"/>
                    </a:lnTo>
                    <a:lnTo>
                      <a:pt x="1257" y="78"/>
                    </a:lnTo>
                    <a:lnTo>
                      <a:pt x="1247" y="78"/>
                    </a:lnTo>
                    <a:lnTo>
                      <a:pt x="1262" y="67"/>
                    </a:lnTo>
                    <a:lnTo>
                      <a:pt x="1253" y="56"/>
                    </a:lnTo>
                    <a:lnTo>
                      <a:pt x="1260" y="47"/>
                    </a:lnTo>
                    <a:lnTo>
                      <a:pt x="1277" y="49"/>
                    </a:lnTo>
                    <a:lnTo>
                      <a:pt x="1284" y="35"/>
                    </a:lnTo>
                    <a:lnTo>
                      <a:pt x="1285" y="19"/>
                    </a:lnTo>
                    <a:lnTo>
                      <a:pt x="1273" y="19"/>
                    </a:lnTo>
                    <a:lnTo>
                      <a:pt x="1275" y="9"/>
                    </a:lnTo>
                    <a:lnTo>
                      <a:pt x="1268" y="3"/>
                    </a:lnTo>
                    <a:lnTo>
                      <a:pt x="1262" y="3"/>
                    </a:lnTo>
                    <a:lnTo>
                      <a:pt x="1250" y="13"/>
                    </a:lnTo>
                    <a:lnTo>
                      <a:pt x="1239" y="0"/>
                    </a:lnTo>
                    <a:lnTo>
                      <a:pt x="1236" y="17"/>
                    </a:lnTo>
                    <a:lnTo>
                      <a:pt x="1231" y="37"/>
                    </a:lnTo>
                    <a:lnTo>
                      <a:pt x="1226" y="49"/>
                    </a:lnTo>
                    <a:lnTo>
                      <a:pt x="1220" y="59"/>
                    </a:lnTo>
                    <a:lnTo>
                      <a:pt x="1218" y="67"/>
                    </a:lnTo>
                    <a:lnTo>
                      <a:pt x="1219" y="78"/>
                    </a:lnTo>
                    <a:lnTo>
                      <a:pt x="1212" y="79"/>
                    </a:lnTo>
                    <a:lnTo>
                      <a:pt x="1208" y="89"/>
                    </a:lnTo>
                    <a:lnTo>
                      <a:pt x="1208" y="103"/>
                    </a:lnTo>
                    <a:lnTo>
                      <a:pt x="1197" y="103"/>
                    </a:lnTo>
                    <a:lnTo>
                      <a:pt x="1182" y="118"/>
                    </a:lnTo>
                    <a:lnTo>
                      <a:pt x="1183" y="102"/>
                    </a:lnTo>
                    <a:lnTo>
                      <a:pt x="1188" y="85"/>
                    </a:lnTo>
                    <a:lnTo>
                      <a:pt x="1178" y="70"/>
                    </a:lnTo>
                    <a:lnTo>
                      <a:pt x="1188" y="62"/>
                    </a:lnTo>
                    <a:lnTo>
                      <a:pt x="1188" y="41"/>
                    </a:lnTo>
                    <a:lnTo>
                      <a:pt x="1187" y="28"/>
                    </a:lnTo>
                    <a:lnTo>
                      <a:pt x="1182" y="27"/>
                    </a:lnTo>
                    <a:lnTo>
                      <a:pt x="1176" y="31"/>
                    </a:lnTo>
                    <a:lnTo>
                      <a:pt x="1142" y="90"/>
                    </a:lnTo>
                    <a:lnTo>
                      <a:pt x="1135" y="96"/>
                    </a:lnTo>
                    <a:lnTo>
                      <a:pt x="1129" y="111"/>
                    </a:lnTo>
                    <a:lnTo>
                      <a:pt x="1121" y="122"/>
                    </a:lnTo>
                    <a:lnTo>
                      <a:pt x="1115" y="140"/>
                    </a:lnTo>
                    <a:lnTo>
                      <a:pt x="1123" y="132"/>
                    </a:lnTo>
                    <a:lnTo>
                      <a:pt x="1101" y="167"/>
                    </a:lnTo>
                    <a:lnTo>
                      <a:pt x="1092" y="172"/>
                    </a:lnTo>
                    <a:lnTo>
                      <a:pt x="1091" y="160"/>
                    </a:lnTo>
                    <a:lnTo>
                      <a:pt x="1092" y="148"/>
                    </a:lnTo>
                    <a:lnTo>
                      <a:pt x="1099" y="139"/>
                    </a:lnTo>
                    <a:lnTo>
                      <a:pt x="1104" y="137"/>
                    </a:lnTo>
                    <a:lnTo>
                      <a:pt x="1104" y="129"/>
                    </a:lnTo>
                    <a:lnTo>
                      <a:pt x="1106" y="112"/>
                    </a:lnTo>
                    <a:lnTo>
                      <a:pt x="1105" y="105"/>
                    </a:lnTo>
                    <a:lnTo>
                      <a:pt x="1111" y="87"/>
                    </a:lnTo>
                    <a:lnTo>
                      <a:pt x="1133" y="58"/>
                    </a:lnTo>
                    <a:lnTo>
                      <a:pt x="1140" y="42"/>
                    </a:lnTo>
                    <a:lnTo>
                      <a:pt x="1131" y="37"/>
                    </a:lnTo>
                    <a:lnTo>
                      <a:pt x="1116" y="48"/>
                    </a:lnTo>
                    <a:lnTo>
                      <a:pt x="1107" y="51"/>
                    </a:lnTo>
                    <a:lnTo>
                      <a:pt x="1106" y="37"/>
                    </a:lnTo>
                    <a:lnTo>
                      <a:pt x="1100" y="33"/>
                    </a:lnTo>
                    <a:lnTo>
                      <a:pt x="1096" y="27"/>
                    </a:lnTo>
                    <a:lnTo>
                      <a:pt x="1095" y="20"/>
                    </a:lnTo>
                    <a:lnTo>
                      <a:pt x="1085" y="32"/>
                    </a:lnTo>
                    <a:lnTo>
                      <a:pt x="1081" y="26"/>
                    </a:lnTo>
                    <a:lnTo>
                      <a:pt x="1074" y="26"/>
                    </a:lnTo>
                    <a:lnTo>
                      <a:pt x="1073" y="51"/>
                    </a:lnTo>
                    <a:lnTo>
                      <a:pt x="1059" y="46"/>
                    </a:lnTo>
                    <a:lnTo>
                      <a:pt x="1065" y="59"/>
                    </a:lnTo>
                    <a:lnTo>
                      <a:pt x="1073" y="67"/>
                    </a:lnTo>
                    <a:lnTo>
                      <a:pt x="1074" y="71"/>
                    </a:lnTo>
                    <a:lnTo>
                      <a:pt x="1061" y="79"/>
                    </a:lnTo>
                    <a:lnTo>
                      <a:pt x="1053" y="91"/>
                    </a:lnTo>
                    <a:lnTo>
                      <a:pt x="1057" y="105"/>
                    </a:lnTo>
                    <a:lnTo>
                      <a:pt x="1032" y="105"/>
                    </a:lnTo>
                    <a:lnTo>
                      <a:pt x="1020" y="118"/>
                    </a:lnTo>
                    <a:lnTo>
                      <a:pt x="1015" y="129"/>
                    </a:lnTo>
                    <a:lnTo>
                      <a:pt x="1002" y="144"/>
                    </a:lnTo>
                    <a:lnTo>
                      <a:pt x="1000" y="150"/>
                    </a:lnTo>
                    <a:lnTo>
                      <a:pt x="1003" y="159"/>
                    </a:lnTo>
                    <a:lnTo>
                      <a:pt x="1000" y="169"/>
                    </a:lnTo>
                    <a:lnTo>
                      <a:pt x="1000" y="183"/>
                    </a:lnTo>
                    <a:lnTo>
                      <a:pt x="992" y="184"/>
                    </a:lnTo>
                    <a:lnTo>
                      <a:pt x="987" y="178"/>
                    </a:lnTo>
                    <a:lnTo>
                      <a:pt x="987" y="170"/>
                    </a:lnTo>
                    <a:lnTo>
                      <a:pt x="992" y="166"/>
                    </a:lnTo>
                    <a:lnTo>
                      <a:pt x="978" y="162"/>
                    </a:lnTo>
                    <a:lnTo>
                      <a:pt x="986" y="151"/>
                    </a:lnTo>
                    <a:lnTo>
                      <a:pt x="984" y="150"/>
                    </a:lnTo>
                    <a:lnTo>
                      <a:pt x="954" y="145"/>
                    </a:lnTo>
                    <a:lnTo>
                      <a:pt x="956" y="159"/>
                    </a:lnTo>
                    <a:lnTo>
                      <a:pt x="952" y="160"/>
                    </a:lnTo>
                    <a:lnTo>
                      <a:pt x="944" y="156"/>
                    </a:lnTo>
                    <a:lnTo>
                      <a:pt x="944" y="150"/>
                    </a:lnTo>
                    <a:lnTo>
                      <a:pt x="941" y="140"/>
                    </a:lnTo>
                    <a:lnTo>
                      <a:pt x="938" y="143"/>
                    </a:lnTo>
                    <a:lnTo>
                      <a:pt x="935" y="133"/>
                    </a:lnTo>
                    <a:lnTo>
                      <a:pt x="929" y="138"/>
                    </a:lnTo>
                    <a:lnTo>
                      <a:pt x="927" y="133"/>
                    </a:lnTo>
                    <a:lnTo>
                      <a:pt x="922" y="138"/>
                    </a:lnTo>
                    <a:lnTo>
                      <a:pt x="920" y="155"/>
                    </a:lnTo>
                    <a:lnTo>
                      <a:pt x="916" y="146"/>
                    </a:lnTo>
                    <a:lnTo>
                      <a:pt x="911" y="135"/>
                    </a:lnTo>
                    <a:lnTo>
                      <a:pt x="907" y="132"/>
                    </a:lnTo>
                    <a:lnTo>
                      <a:pt x="907" y="157"/>
                    </a:lnTo>
                    <a:lnTo>
                      <a:pt x="924" y="167"/>
                    </a:lnTo>
                    <a:lnTo>
                      <a:pt x="930" y="167"/>
                    </a:lnTo>
                    <a:lnTo>
                      <a:pt x="930" y="178"/>
                    </a:lnTo>
                    <a:lnTo>
                      <a:pt x="928" y="188"/>
                    </a:lnTo>
                    <a:lnTo>
                      <a:pt x="928" y="199"/>
                    </a:lnTo>
                    <a:lnTo>
                      <a:pt x="933" y="210"/>
                    </a:lnTo>
                    <a:lnTo>
                      <a:pt x="933" y="225"/>
                    </a:lnTo>
                    <a:lnTo>
                      <a:pt x="925" y="219"/>
                    </a:lnTo>
                    <a:lnTo>
                      <a:pt x="907" y="191"/>
                    </a:lnTo>
                    <a:lnTo>
                      <a:pt x="891" y="175"/>
                    </a:lnTo>
                    <a:lnTo>
                      <a:pt x="895" y="194"/>
                    </a:lnTo>
                    <a:lnTo>
                      <a:pt x="890" y="194"/>
                    </a:lnTo>
                    <a:lnTo>
                      <a:pt x="886" y="205"/>
                    </a:lnTo>
                    <a:lnTo>
                      <a:pt x="881" y="204"/>
                    </a:lnTo>
                    <a:lnTo>
                      <a:pt x="877" y="212"/>
                    </a:lnTo>
                    <a:lnTo>
                      <a:pt x="874" y="208"/>
                    </a:lnTo>
                    <a:lnTo>
                      <a:pt x="874" y="202"/>
                    </a:lnTo>
                    <a:lnTo>
                      <a:pt x="877" y="191"/>
                    </a:lnTo>
                    <a:lnTo>
                      <a:pt x="870" y="194"/>
                    </a:lnTo>
                    <a:lnTo>
                      <a:pt x="863" y="204"/>
                    </a:lnTo>
                    <a:lnTo>
                      <a:pt x="859" y="218"/>
                    </a:lnTo>
                    <a:lnTo>
                      <a:pt x="853" y="220"/>
                    </a:lnTo>
                    <a:lnTo>
                      <a:pt x="855" y="235"/>
                    </a:lnTo>
                    <a:lnTo>
                      <a:pt x="857" y="241"/>
                    </a:lnTo>
                    <a:lnTo>
                      <a:pt x="841" y="256"/>
                    </a:lnTo>
                    <a:lnTo>
                      <a:pt x="834" y="275"/>
                    </a:lnTo>
                    <a:lnTo>
                      <a:pt x="827" y="285"/>
                    </a:lnTo>
                    <a:lnTo>
                      <a:pt x="837" y="264"/>
                    </a:lnTo>
                    <a:lnTo>
                      <a:pt x="838" y="252"/>
                    </a:lnTo>
                    <a:lnTo>
                      <a:pt x="839" y="229"/>
                    </a:lnTo>
                    <a:lnTo>
                      <a:pt x="841" y="212"/>
                    </a:lnTo>
                    <a:lnTo>
                      <a:pt x="838" y="191"/>
                    </a:lnTo>
                    <a:lnTo>
                      <a:pt x="828" y="194"/>
                    </a:lnTo>
                    <a:lnTo>
                      <a:pt x="822" y="208"/>
                    </a:lnTo>
                    <a:lnTo>
                      <a:pt x="812" y="223"/>
                    </a:lnTo>
                    <a:lnTo>
                      <a:pt x="809" y="246"/>
                    </a:lnTo>
                    <a:lnTo>
                      <a:pt x="804" y="266"/>
                    </a:lnTo>
                    <a:lnTo>
                      <a:pt x="803" y="214"/>
                    </a:lnTo>
                    <a:lnTo>
                      <a:pt x="777" y="218"/>
                    </a:lnTo>
                    <a:lnTo>
                      <a:pt x="768" y="235"/>
                    </a:lnTo>
                    <a:lnTo>
                      <a:pt x="767" y="240"/>
                    </a:lnTo>
                    <a:lnTo>
                      <a:pt x="769" y="261"/>
                    </a:lnTo>
                    <a:lnTo>
                      <a:pt x="779" y="274"/>
                    </a:lnTo>
                    <a:lnTo>
                      <a:pt x="788" y="278"/>
                    </a:lnTo>
                    <a:lnTo>
                      <a:pt x="795" y="291"/>
                    </a:lnTo>
                    <a:lnTo>
                      <a:pt x="794" y="301"/>
                    </a:lnTo>
                    <a:lnTo>
                      <a:pt x="785" y="300"/>
                    </a:lnTo>
                    <a:lnTo>
                      <a:pt x="779" y="284"/>
                    </a:lnTo>
                    <a:lnTo>
                      <a:pt x="768" y="277"/>
                    </a:lnTo>
                    <a:lnTo>
                      <a:pt x="760" y="261"/>
                    </a:lnTo>
                    <a:lnTo>
                      <a:pt x="751" y="252"/>
                    </a:lnTo>
                    <a:lnTo>
                      <a:pt x="739" y="254"/>
                    </a:lnTo>
                    <a:lnTo>
                      <a:pt x="746" y="272"/>
                    </a:lnTo>
                    <a:lnTo>
                      <a:pt x="760" y="284"/>
                    </a:lnTo>
                    <a:lnTo>
                      <a:pt x="750" y="294"/>
                    </a:lnTo>
                    <a:lnTo>
                      <a:pt x="741" y="286"/>
                    </a:lnTo>
                    <a:lnTo>
                      <a:pt x="737" y="293"/>
                    </a:lnTo>
                    <a:lnTo>
                      <a:pt x="735" y="280"/>
                    </a:lnTo>
                    <a:lnTo>
                      <a:pt x="726" y="285"/>
                    </a:lnTo>
                    <a:lnTo>
                      <a:pt x="726" y="280"/>
                    </a:lnTo>
                    <a:lnTo>
                      <a:pt x="729" y="267"/>
                    </a:lnTo>
                    <a:lnTo>
                      <a:pt x="724" y="261"/>
                    </a:lnTo>
                    <a:lnTo>
                      <a:pt x="721" y="266"/>
                    </a:lnTo>
                    <a:lnTo>
                      <a:pt x="714" y="290"/>
                    </a:lnTo>
                    <a:lnTo>
                      <a:pt x="715" y="299"/>
                    </a:lnTo>
                    <a:lnTo>
                      <a:pt x="720" y="306"/>
                    </a:lnTo>
                    <a:lnTo>
                      <a:pt x="697" y="318"/>
                    </a:lnTo>
                    <a:lnTo>
                      <a:pt x="691" y="325"/>
                    </a:lnTo>
                    <a:lnTo>
                      <a:pt x="688" y="332"/>
                    </a:lnTo>
                    <a:lnTo>
                      <a:pt x="687" y="343"/>
                    </a:lnTo>
                    <a:lnTo>
                      <a:pt x="690" y="350"/>
                    </a:lnTo>
                    <a:lnTo>
                      <a:pt x="698" y="347"/>
                    </a:lnTo>
                    <a:lnTo>
                      <a:pt x="704" y="355"/>
                    </a:lnTo>
                    <a:lnTo>
                      <a:pt x="692" y="355"/>
                    </a:lnTo>
                    <a:lnTo>
                      <a:pt x="696" y="365"/>
                    </a:lnTo>
                    <a:lnTo>
                      <a:pt x="696" y="372"/>
                    </a:lnTo>
                    <a:lnTo>
                      <a:pt x="683" y="368"/>
                    </a:lnTo>
                    <a:lnTo>
                      <a:pt x="678" y="370"/>
                    </a:lnTo>
                    <a:lnTo>
                      <a:pt x="686" y="377"/>
                    </a:lnTo>
                    <a:lnTo>
                      <a:pt x="681" y="383"/>
                    </a:lnTo>
                    <a:lnTo>
                      <a:pt x="670" y="380"/>
                    </a:lnTo>
                    <a:lnTo>
                      <a:pt x="667" y="386"/>
                    </a:lnTo>
                    <a:lnTo>
                      <a:pt x="659" y="383"/>
                    </a:lnTo>
                    <a:lnTo>
                      <a:pt x="643" y="390"/>
                    </a:lnTo>
                    <a:lnTo>
                      <a:pt x="639" y="399"/>
                    </a:lnTo>
                    <a:lnTo>
                      <a:pt x="633" y="403"/>
                    </a:lnTo>
                    <a:lnTo>
                      <a:pt x="632" y="407"/>
                    </a:lnTo>
                    <a:lnTo>
                      <a:pt x="642" y="414"/>
                    </a:lnTo>
                    <a:lnTo>
                      <a:pt x="651" y="410"/>
                    </a:lnTo>
                    <a:lnTo>
                      <a:pt x="656" y="404"/>
                    </a:lnTo>
                    <a:lnTo>
                      <a:pt x="672" y="414"/>
                    </a:lnTo>
                    <a:lnTo>
                      <a:pt x="685" y="406"/>
                    </a:lnTo>
                    <a:lnTo>
                      <a:pt x="687" y="409"/>
                    </a:lnTo>
                    <a:lnTo>
                      <a:pt x="691" y="418"/>
                    </a:lnTo>
                    <a:lnTo>
                      <a:pt x="681" y="418"/>
                    </a:lnTo>
                    <a:lnTo>
                      <a:pt x="676" y="425"/>
                    </a:lnTo>
                    <a:lnTo>
                      <a:pt x="674" y="439"/>
                    </a:lnTo>
                    <a:lnTo>
                      <a:pt x="659" y="430"/>
                    </a:lnTo>
                    <a:lnTo>
                      <a:pt x="648" y="430"/>
                    </a:lnTo>
                    <a:lnTo>
                      <a:pt x="645" y="424"/>
                    </a:lnTo>
                    <a:lnTo>
                      <a:pt x="633" y="422"/>
                    </a:lnTo>
                    <a:lnTo>
                      <a:pt x="619" y="430"/>
                    </a:lnTo>
                    <a:lnTo>
                      <a:pt x="616" y="438"/>
                    </a:lnTo>
                    <a:lnTo>
                      <a:pt x="626" y="453"/>
                    </a:lnTo>
                    <a:lnTo>
                      <a:pt x="626" y="462"/>
                    </a:lnTo>
                    <a:lnTo>
                      <a:pt x="619" y="461"/>
                    </a:lnTo>
                    <a:lnTo>
                      <a:pt x="624" y="476"/>
                    </a:lnTo>
                    <a:lnTo>
                      <a:pt x="626" y="487"/>
                    </a:lnTo>
                    <a:lnTo>
                      <a:pt x="617" y="483"/>
                    </a:lnTo>
                    <a:lnTo>
                      <a:pt x="617" y="494"/>
                    </a:lnTo>
                    <a:lnTo>
                      <a:pt x="610" y="495"/>
                    </a:lnTo>
                    <a:lnTo>
                      <a:pt x="605" y="457"/>
                    </a:lnTo>
                    <a:lnTo>
                      <a:pt x="597" y="460"/>
                    </a:lnTo>
                    <a:lnTo>
                      <a:pt x="594" y="473"/>
                    </a:lnTo>
                    <a:lnTo>
                      <a:pt x="586" y="471"/>
                    </a:lnTo>
                    <a:lnTo>
                      <a:pt x="583" y="474"/>
                    </a:lnTo>
                    <a:lnTo>
                      <a:pt x="594" y="479"/>
                    </a:lnTo>
                    <a:lnTo>
                      <a:pt x="591" y="483"/>
                    </a:lnTo>
                    <a:lnTo>
                      <a:pt x="583" y="485"/>
                    </a:lnTo>
                    <a:lnTo>
                      <a:pt x="575" y="490"/>
                    </a:lnTo>
                    <a:lnTo>
                      <a:pt x="573" y="499"/>
                    </a:lnTo>
                    <a:lnTo>
                      <a:pt x="574" y="509"/>
                    </a:lnTo>
                    <a:lnTo>
                      <a:pt x="583" y="516"/>
                    </a:lnTo>
                    <a:lnTo>
                      <a:pt x="575" y="520"/>
                    </a:lnTo>
                    <a:lnTo>
                      <a:pt x="580" y="525"/>
                    </a:lnTo>
                    <a:lnTo>
                      <a:pt x="574" y="527"/>
                    </a:lnTo>
                    <a:lnTo>
                      <a:pt x="570" y="539"/>
                    </a:lnTo>
                    <a:lnTo>
                      <a:pt x="567" y="542"/>
                    </a:lnTo>
                    <a:lnTo>
                      <a:pt x="561" y="542"/>
                    </a:lnTo>
                    <a:lnTo>
                      <a:pt x="562" y="546"/>
                    </a:lnTo>
                    <a:lnTo>
                      <a:pt x="572" y="549"/>
                    </a:lnTo>
                    <a:lnTo>
                      <a:pt x="591" y="542"/>
                    </a:lnTo>
                    <a:lnTo>
                      <a:pt x="578" y="558"/>
                    </a:lnTo>
                    <a:lnTo>
                      <a:pt x="572" y="562"/>
                    </a:lnTo>
                    <a:lnTo>
                      <a:pt x="553" y="558"/>
                    </a:lnTo>
                    <a:lnTo>
                      <a:pt x="548" y="553"/>
                    </a:lnTo>
                    <a:lnTo>
                      <a:pt x="547" y="546"/>
                    </a:lnTo>
                    <a:lnTo>
                      <a:pt x="540" y="547"/>
                    </a:lnTo>
                    <a:lnTo>
                      <a:pt x="529" y="557"/>
                    </a:lnTo>
                    <a:lnTo>
                      <a:pt x="524" y="574"/>
                    </a:lnTo>
                    <a:lnTo>
                      <a:pt x="514" y="581"/>
                    </a:lnTo>
                    <a:lnTo>
                      <a:pt x="513" y="591"/>
                    </a:lnTo>
                    <a:lnTo>
                      <a:pt x="520" y="591"/>
                    </a:lnTo>
                    <a:lnTo>
                      <a:pt x="519" y="598"/>
                    </a:lnTo>
                    <a:lnTo>
                      <a:pt x="518" y="603"/>
                    </a:lnTo>
                    <a:lnTo>
                      <a:pt x="509" y="607"/>
                    </a:lnTo>
                    <a:lnTo>
                      <a:pt x="504" y="625"/>
                    </a:lnTo>
                    <a:lnTo>
                      <a:pt x="497" y="624"/>
                    </a:lnTo>
                    <a:lnTo>
                      <a:pt x="491" y="628"/>
                    </a:lnTo>
                    <a:lnTo>
                      <a:pt x="484" y="629"/>
                    </a:lnTo>
                    <a:lnTo>
                      <a:pt x="476" y="640"/>
                    </a:lnTo>
                    <a:lnTo>
                      <a:pt x="482" y="650"/>
                    </a:lnTo>
                    <a:lnTo>
                      <a:pt x="478" y="654"/>
                    </a:lnTo>
                    <a:lnTo>
                      <a:pt x="467" y="656"/>
                    </a:lnTo>
                    <a:lnTo>
                      <a:pt x="467" y="666"/>
                    </a:lnTo>
                    <a:lnTo>
                      <a:pt x="456" y="667"/>
                    </a:lnTo>
                    <a:lnTo>
                      <a:pt x="459" y="673"/>
                    </a:lnTo>
                    <a:lnTo>
                      <a:pt x="454" y="677"/>
                    </a:lnTo>
                    <a:lnTo>
                      <a:pt x="452" y="686"/>
                    </a:lnTo>
                    <a:lnTo>
                      <a:pt x="465" y="688"/>
                    </a:lnTo>
                    <a:lnTo>
                      <a:pt x="462" y="694"/>
                    </a:lnTo>
                    <a:lnTo>
                      <a:pt x="454" y="699"/>
                    </a:lnTo>
                    <a:lnTo>
                      <a:pt x="448" y="694"/>
                    </a:lnTo>
                    <a:lnTo>
                      <a:pt x="448" y="697"/>
                    </a:lnTo>
                    <a:lnTo>
                      <a:pt x="448" y="711"/>
                    </a:lnTo>
                    <a:lnTo>
                      <a:pt x="454" y="720"/>
                    </a:lnTo>
                    <a:lnTo>
                      <a:pt x="459" y="713"/>
                    </a:lnTo>
                    <a:lnTo>
                      <a:pt x="463" y="716"/>
                    </a:lnTo>
                    <a:lnTo>
                      <a:pt x="461" y="726"/>
                    </a:lnTo>
                    <a:lnTo>
                      <a:pt x="440" y="729"/>
                    </a:lnTo>
                    <a:lnTo>
                      <a:pt x="436" y="734"/>
                    </a:lnTo>
                    <a:lnTo>
                      <a:pt x="435" y="748"/>
                    </a:lnTo>
                    <a:lnTo>
                      <a:pt x="427" y="754"/>
                    </a:lnTo>
                    <a:lnTo>
                      <a:pt x="418" y="757"/>
                    </a:lnTo>
                    <a:lnTo>
                      <a:pt x="412" y="772"/>
                    </a:lnTo>
                    <a:lnTo>
                      <a:pt x="420" y="770"/>
                    </a:lnTo>
                    <a:lnTo>
                      <a:pt x="429" y="762"/>
                    </a:lnTo>
                    <a:lnTo>
                      <a:pt x="440" y="757"/>
                    </a:lnTo>
                    <a:lnTo>
                      <a:pt x="440" y="767"/>
                    </a:lnTo>
                    <a:lnTo>
                      <a:pt x="446" y="779"/>
                    </a:lnTo>
                    <a:lnTo>
                      <a:pt x="427" y="773"/>
                    </a:lnTo>
                    <a:lnTo>
                      <a:pt x="425" y="781"/>
                    </a:lnTo>
                    <a:lnTo>
                      <a:pt x="429" y="785"/>
                    </a:lnTo>
                    <a:lnTo>
                      <a:pt x="423" y="790"/>
                    </a:lnTo>
                    <a:lnTo>
                      <a:pt x="420" y="796"/>
                    </a:lnTo>
                    <a:lnTo>
                      <a:pt x="423" y="806"/>
                    </a:lnTo>
                    <a:lnTo>
                      <a:pt x="419" y="808"/>
                    </a:lnTo>
                    <a:lnTo>
                      <a:pt x="413" y="805"/>
                    </a:lnTo>
                    <a:lnTo>
                      <a:pt x="409" y="811"/>
                    </a:lnTo>
                    <a:lnTo>
                      <a:pt x="412" y="821"/>
                    </a:lnTo>
                    <a:lnTo>
                      <a:pt x="418" y="826"/>
                    </a:lnTo>
                    <a:lnTo>
                      <a:pt x="420" y="845"/>
                    </a:lnTo>
                    <a:lnTo>
                      <a:pt x="413" y="837"/>
                    </a:lnTo>
                    <a:lnTo>
                      <a:pt x="406" y="834"/>
                    </a:lnTo>
                    <a:lnTo>
                      <a:pt x="400" y="821"/>
                    </a:lnTo>
                    <a:lnTo>
                      <a:pt x="401" y="838"/>
                    </a:lnTo>
                    <a:lnTo>
                      <a:pt x="397" y="844"/>
                    </a:lnTo>
                    <a:lnTo>
                      <a:pt x="391" y="847"/>
                    </a:lnTo>
                    <a:lnTo>
                      <a:pt x="387" y="856"/>
                    </a:lnTo>
                    <a:lnTo>
                      <a:pt x="392" y="859"/>
                    </a:lnTo>
                    <a:lnTo>
                      <a:pt x="398" y="856"/>
                    </a:lnTo>
                    <a:lnTo>
                      <a:pt x="403" y="848"/>
                    </a:lnTo>
                    <a:lnTo>
                      <a:pt x="405" y="851"/>
                    </a:lnTo>
                    <a:lnTo>
                      <a:pt x="403" y="856"/>
                    </a:lnTo>
                    <a:lnTo>
                      <a:pt x="403" y="864"/>
                    </a:lnTo>
                    <a:lnTo>
                      <a:pt x="406" y="871"/>
                    </a:lnTo>
                    <a:lnTo>
                      <a:pt x="398" y="877"/>
                    </a:lnTo>
                    <a:lnTo>
                      <a:pt x="387" y="872"/>
                    </a:lnTo>
                    <a:lnTo>
                      <a:pt x="382" y="880"/>
                    </a:lnTo>
                    <a:lnTo>
                      <a:pt x="376" y="876"/>
                    </a:lnTo>
                    <a:lnTo>
                      <a:pt x="369" y="886"/>
                    </a:lnTo>
                    <a:lnTo>
                      <a:pt x="368" y="896"/>
                    </a:lnTo>
                    <a:lnTo>
                      <a:pt x="360" y="902"/>
                    </a:lnTo>
                    <a:lnTo>
                      <a:pt x="352" y="904"/>
                    </a:lnTo>
                    <a:lnTo>
                      <a:pt x="347" y="925"/>
                    </a:lnTo>
                    <a:lnTo>
                      <a:pt x="357" y="921"/>
                    </a:lnTo>
                    <a:lnTo>
                      <a:pt x="366" y="915"/>
                    </a:lnTo>
                    <a:lnTo>
                      <a:pt x="370" y="919"/>
                    </a:lnTo>
                    <a:lnTo>
                      <a:pt x="353" y="926"/>
                    </a:lnTo>
                    <a:lnTo>
                      <a:pt x="353" y="937"/>
                    </a:lnTo>
                    <a:lnTo>
                      <a:pt x="355" y="948"/>
                    </a:lnTo>
                    <a:lnTo>
                      <a:pt x="352" y="955"/>
                    </a:lnTo>
                    <a:lnTo>
                      <a:pt x="341" y="958"/>
                    </a:lnTo>
                    <a:lnTo>
                      <a:pt x="327" y="947"/>
                    </a:lnTo>
                    <a:lnTo>
                      <a:pt x="323" y="947"/>
                    </a:lnTo>
                    <a:lnTo>
                      <a:pt x="315" y="962"/>
                    </a:lnTo>
                    <a:lnTo>
                      <a:pt x="305" y="969"/>
                    </a:lnTo>
                    <a:lnTo>
                      <a:pt x="304" y="976"/>
                    </a:lnTo>
                    <a:lnTo>
                      <a:pt x="296" y="980"/>
                    </a:lnTo>
                    <a:lnTo>
                      <a:pt x="280" y="1006"/>
                    </a:lnTo>
                    <a:lnTo>
                      <a:pt x="277" y="1012"/>
                    </a:lnTo>
                    <a:lnTo>
                      <a:pt x="280" y="1022"/>
                    </a:lnTo>
                    <a:lnTo>
                      <a:pt x="280" y="1026"/>
                    </a:lnTo>
                    <a:lnTo>
                      <a:pt x="258" y="1038"/>
                    </a:lnTo>
                    <a:lnTo>
                      <a:pt x="258" y="1048"/>
                    </a:lnTo>
                    <a:lnTo>
                      <a:pt x="263" y="1053"/>
                    </a:lnTo>
                    <a:lnTo>
                      <a:pt x="274" y="1048"/>
                    </a:lnTo>
                    <a:lnTo>
                      <a:pt x="269" y="1064"/>
                    </a:lnTo>
                    <a:lnTo>
                      <a:pt x="277" y="1075"/>
                    </a:lnTo>
                    <a:lnTo>
                      <a:pt x="283" y="1079"/>
                    </a:lnTo>
                    <a:lnTo>
                      <a:pt x="320" y="1052"/>
                    </a:lnTo>
                    <a:lnTo>
                      <a:pt x="342" y="1042"/>
                    </a:lnTo>
                    <a:lnTo>
                      <a:pt x="347" y="1036"/>
                    </a:lnTo>
                    <a:lnTo>
                      <a:pt x="352" y="1038"/>
                    </a:lnTo>
                    <a:lnTo>
                      <a:pt x="348" y="1044"/>
                    </a:lnTo>
                    <a:lnTo>
                      <a:pt x="335" y="1052"/>
                    </a:lnTo>
                    <a:lnTo>
                      <a:pt x="327" y="1053"/>
                    </a:lnTo>
                    <a:lnTo>
                      <a:pt x="316" y="1060"/>
                    </a:lnTo>
                    <a:lnTo>
                      <a:pt x="307" y="1068"/>
                    </a:lnTo>
                    <a:lnTo>
                      <a:pt x="314" y="1075"/>
                    </a:lnTo>
                    <a:lnTo>
                      <a:pt x="312" y="1079"/>
                    </a:lnTo>
                    <a:lnTo>
                      <a:pt x="295" y="1086"/>
                    </a:lnTo>
                    <a:lnTo>
                      <a:pt x="285" y="1086"/>
                    </a:lnTo>
                    <a:lnTo>
                      <a:pt x="282" y="1090"/>
                    </a:lnTo>
                    <a:lnTo>
                      <a:pt x="284" y="1096"/>
                    </a:lnTo>
                    <a:lnTo>
                      <a:pt x="280" y="1097"/>
                    </a:lnTo>
                    <a:lnTo>
                      <a:pt x="271" y="1096"/>
                    </a:lnTo>
                    <a:lnTo>
                      <a:pt x="271" y="1086"/>
                    </a:lnTo>
                    <a:lnTo>
                      <a:pt x="263" y="1071"/>
                    </a:lnTo>
                    <a:lnTo>
                      <a:pt x="258" y="1066"/>
                    </a:lnTo>
                    <a:lnTo>
                      <a:pt x="253" y="1066"/>
                    </a:lnTo>
                    <a:lnTo>
                      <a:pt x="250" y="1073"/>
                    </a:lnTo>
                    <a:lnTo>
                      <a:pt x="242" y="1074"/>
                    </a:lnTo>
                    <a:lnTo>
                      <a:pt x="236" y="1080"/>
                    </a:lnTo>
                    <a:lnTo>
                      <a:pt x="235" y="1087"/>
                    </a:lnTo>
                    <a:lnTo>
                      <a:pt x="241" y="1092"/>
                    </a:lnTo>
                    <a:lnTo>
                      <a:pt x="242" y="1097"/>
                    </a:lnTo>
                    <a:lnTo>
                      <a:pt x="231" y="1103"/>
                    </a:lnTo>
                    <a:lnTo>
                      <a:pt x="228" y="1097"/>
                    </a:lnTo>
                    <a:lnTo>
                      <a:pt x="228" y="1089"/>
                    </a:lnTo>
                    <a:lnTo>
                      <a:pt x="225" y="1082"/>
                    </a:lnTo>
                    <a:lnTo>
                      <a:pt x="198" y="1093"/>
                    </a:lnTo>
                    <a:lnTo>
                      <a:pt x="194" y="1098"/>
                    </a:lnTo>
                    <a:lnTo>
                      <a:pt x="190" y="1109"/>
                    </a:lnTo>
                    <a:lnTo>
                      <a:pt x="183" y="1108"/>
                    </a:lnTo>
                    <a:lnTo>
                      <a:pt x="185" y="1116"/>
                    </a:lnTo>
                    <a:lnTo>
                      <a:pt x="183" y="1119"/>
                    </a:lnTo>
                    <a:lnTo>
                      <a:pt x="175" y="1120"/>
                    </a:lnTo>
                    <a:lnTo>
                      <a:pt x="175" y="1117"/>
                    </a:lnTo>
                    <a:lnTo>
                      <a:pt x="174" y="1112"/>
                    </a:lnTo>
                    <a:lnTo>
                      <a:pt x="169" y="1113"/>
                    </a:lnTo>
                    <a:lnTo>
                      <a:pt x="166" y="1117"/>
                    </a:lnTo>
                    <a:lnTo>
                      <a:pt x="167" y="1122"/>
                    </a:lnTo>
                    <a:lnTo>
                      <a:pt x="166" y="1124"/>
                    </a:lnTo>
                    <a:lnTo>
                      <a:pt x="156" y="1124"/>
                    </a:lnTo>
                    <a:lnTo>
                      <a:pt x="143" y="1132"/>
                    </a:lnTo>
                    <a:lnTo>
                      <a:pt x="140" y="1145"/>
                    </a:lnTo>
                    <a:lnTo>
                      <a:pt x="135" y="1156"/>
                    </a:lnTo>
                    <a:lnTo>
                      <a:pt x="128" y="1151"/>
                    </a:lnTo>
                    <a:lnTo>
                      <a:pt x="118" y="1150"/>
                    </a:lnTo>
                    <a:lnTo>
                      <a:pt x="110" y="1157"/>
                    </a:lnTo>
                    <a:lnTo>
                      <a:pt x="107" y="1163"/>
                    </a:lnTo>
                    <a:lnTo>
                      <a:pt x="117" y="1171"/>
                    </a:lnTo>
                    <a:lnTo>
                      <a:pt x="111" y="1177"/>
                    </a:lnTo>
                    <a:lnTo>
                      <a:pt x="121" y="1178"/>
                    </a:lnTo>
                    <a:lnTo>
                      <a:pt x="132" y="1176"/>
                    </a:lnTo>
                    <a:lnTo>
                      <a:pt x="137" y="1182"/>
                    </a:lnTo>
                    <a:lnTo>
                      <a:pt x="142" y="1184"/>
                    </a:lnTo>
                    <a:lnTo>
                      <a:pt x="135" y="1193"/>
                    </a:lnTo>
                    <a:lnTo>
                      <a:pt x="138" y="1199"/>
                    </a:lnTo>
                    <a:lnTo>
                      <a:pt x="131" y="1195"/>
                    </a:lnTo>
                    <a:lnTo>
                      <a:pt x="122" y="1195"/>
                    </a:lnTo>
                    <a:lnTo>
                      <a:pt x="99" y="1192"/>
                    </a:lnTo>
                    <a:lnTo>
                      <a:pt x="91" y="1193"/>
                    </a:lnTo>
                    <a:lnTo>
                      <a:pt x="86" y="1197"/>
                    </a:lnTo>
                    <a:lnTo>
                      <a:pt x="80" y="1195"/>
                    </a:lnTo>
                    <a:lnTo>
                      <a:pt x="74" y="1200"/>
                    </a:lnTo>
                    <a:lnTo>
                      <a:pt x="75" y="1203"/>
                    </a:lnTo>
                    <a:lnTo>
                      <a:pt x="81" y="1205"/>
                    </a:lnTo>
                    <a:lnTo>
                      <a:pt x="75" y="1208"/>
                    </a:lnTo>
                    <a:lnTo>
                      <a:pt x="75" y="1214"/>
                    </a:lnTo>
                    <a:lnTo>
                      <a:pt x="83" y="1213"/>
                    </a:lnTo>
                    <a:lnTo>
                      <a:pt x="89" y="1210"/>
                    </a:lnTo>
                    <a:lnTo>
                      <a:pt x="81" y="1220"/>
                    </a:lnTo>
                    <a:lnTo>
                      <a:pt x="81" y="1227"/>
                    </a:lnTo>
                    <a:lnTo>
                      <a:pt x="86" y="1243"/>
                    </a:lnTo>
                    <a:lnTo>
                      <a:pt x="83" y="1245"/>
                    </a:lnTo>
                    <a:lnTo>
                      <a:pt x="78" y="1230"/>
                    </a:lnTo>
                    <a:lnTo>
                      <a:pt x="74" y="1224"/>
                    </a:lnTo>
                    <a:lnTo>
                      <a:pt x="64" y="1230"/>
                    </a:lnTo>
                    <a:lnTo>
                      <a:pt x="59" y="1238"/>
                    </a:lnTo>
                    <a:lnTo>
                      <a:pt x="56" y="1248"/>
                    </a:lnTo>
                    <a:lnTo>
                      <a:pt x="61" y="1253"/>
                    </a:lnTo>
                    <a:lnTo>
                      <a:pt x="62" y="1259"/>
                    </a:lnTo>
                    <a:lnTo>
                      <a:pt x="53" y="1253"/>
                    </a:lnTo>
                    <a:lnTo>
                      <a:pt x="50" y="1246"/>
                    </a:lnTo>
                    <a:lnTo>
                      <a:pt x="41" y="1248"/>
                    </a:lnTo>
                    <a:lnTo>
                      <a:pt x="27" y="1248"/>
                    </a:lnTo>
                    <a:lnTo>
                      <a:pt x="27" y="1254"/>
                    </a:lnTo>
                    <a:lnTo>
                      <a:pt x="29" y="1259"/>
                    </a:lnTo>
                    <a:lnTo>
                      <a:pt x="13" y="1247"/>
                    </a:lnTo>
                    <a:lnTo>
                      <a:pt x="9" y="1251"/>
                    </a:lnTo>
                    <a:lnTo>
                      <a:pt x="15" y="1265"/>
                    </a:lnTo>
                    <a:lnTo>
                      <a:pt x="11" y="1272"/>
                    </a:lnTo>
                    <a:lnTo>
                      <a:pt x="13" y="1274"/>
                    </a:lnTo>
                    <a:lnTo>
                      <a:pt x="41" y="1274"/>
                    </a:lnTo>
                    <a:lnTo>
                      <a:pt x="67" y="1268"/>
                    </a:lnTo>
                    <a:lnTo>
                      <a:pt x="51" y="1275"/>
                    </a:lnTo>
                    <a:lnTo>
                      <a:pt x="53" y="1279"/>
                    </a:lnTo>
                    <a:lnTo>
                      <a:pt x="65" y="1279"/>
                    </a:lnTo>
                    <a:lnTo>
                      <a:pt x="74" y="1275"/>
                    </a:lnTo>
                    <a:lnTo>
                      <a:pt x="77" y="1278"/>
                    </a:lnTo>
                    <a:lnTo>
                      <a:pt x="67" y="1284"/>
                    </a:lnTo>
                    <a:lnTo>
                      <a:pt x="52" y="1286"/>
                    </a:lnTo>
                    <a:lnTo>
                      <a:pt x="36" y="1286"/>
                    </a:lnTo>
                    <a:lnTo>
                      <a:pt x="30" y="1281"/>
                    </a:lnTo>
                    <a:lnTo>
                      <a:pt x="24" y="1281"/>
                    </a:lnTo>
                    <a:lnTo>
                      <a:pt x="13" y="1291"/>
                    </a:lnTo>
                    <a:lnTo>
                      <a:pt x="11" y="1296"/>
                    </a:lnTo>
                    <a:lnTo>
                      <a:pt x="4" y="1295"/>
                    </a:lnTo>
                    <a:lnTo>
                      <a:pt x="2" y="1297"/>
                    </a:lnTo>
                    <a:lnTo>
                      <a:pt x="0" y="1305"/>
                    </a:lnTo>
                    <a:lnTo>
                      <a:pt x="16" y="1310"/>
                    </a:lnTo>
                    <a:lnTo>
                      <a:pt x="15" y="1316"/>
                    </a:lnTo>
                    <a:lnTo>
                      <a:pt x="15" y="1322"/>
                    </a:lnTo>
                    <a:lnTo>
                      <a:pt x="10" y="1327"/>
                    </a:lnTo>
                    <a:lnTo>
                      <a:pt x="3" y="1335"/>
                    </a:lnTo>
                    <a:lnTo>
                      <a:pt x="5" y="1343"/>
                    </a:lnTo>
                    <a:lnTo>
                      <a:pt x="3" y="1346"/>
                    </a:lnTo>
                    <a:lnTo>
                      <a:pt x="3" y="1354"/>
                    </a:lnTo>
                    <a:lnTo>
                      <a:pt x="7" y="1358"/>
                    </a:lnTo>
                    <a:lnTo>
                      <a:pt x="7" y="1365"/>
                    </a:lnTo>
                    <a:lnTo>
                      <a:pt x="22" y="1367"/>
                    </a:lnTo>
                    <a:lnTo>
                      <a:pt x="53" y="1356"/>
                    </a:lnTo>
                    <a:lnTo>
                      <a:pt x="59" y="1360"/>
                    </a:lnTo>
                    <a:lnTo>
                      <a:pt x="72" y="1360"/>
                    </a:lnTo>
                    <a:lnTo>
                      <a:pt x="74" y="1349"/>
                    </a:lnTo>
                    <a:lnTo>
                      <a:pt x="83" y="1333"/>
                    </a:lnTo>
                    <a:lnTo>
                      <a:pt x="85" y="1343"/>
                    </a:lnTo>
                    <a:lnTo>
                      <a:pt x="81" y="1356"/>
                    </a:lnTo>
                    <a:lnTo>
                      <a:pt x="88" y="1359"/>
                    </a:lnTo>
                    <a:lnTo>
                      <a:pt x="99" y="1359"/>
                    </a:lnTo>
                    <a:lnTo>
                      <a:pt x="106" y="1356"/>
                    </a:lnTo>
                    <a:lnTo>
                      <a:pt x="111" y="1360"/>
                    </a:lnTo>
                    <a:lnTo>
                      <a:pt x="122" y="1348"/>
                    </a:lnTo>
                    <a:lnTo>
                      <a:pt x="126" y="1324"/>
                    </a:lnTo>
                    <a:lnTo>
                      <a:pt x="138" y="1317"/>
                    </a:lnTo>
                    <a:lnTo>
                      <a:pt x="139" y="1322"/>
                    </a:lnTo>
                    <a:lnTo>
                      <a:pt x="131" y="1338"/>
                    </a:lnTo>
                    <a:lnTo>
                      <a:pt x="129" y="1349"/>
                    </a:lnTo>
                    <a:lnTo>
                      <a:pt x="127" y="1354"/>
                    </a:lnTo>
                    <a:lnTo>
                      <a:pt x="133" y="1353"/>
                    </a:lnTo>
                    <a:lnTo>
                      <a:pt x="140" y="1349"/>
                    </a:lnTo>
                    <a:lnTo>
                      <a:pt x="145" y="1351"/>
                    </a:lnTo>
                    <a:lnTo>
                      <a:pt x="131" y="1362"/>
                    </a:lnTo>
                    <a:lnTo>
                      <a:pt x="113" y="1369"/>
                    </a:lnTo>
                    <a:lnTo>
                      <a:pt x="111" y="1378"/>
                    </a:lnTo>
                    <a:lnTo>
                      <a:pt x="118" y="1385"/>
                    </a:lnTo>
                    <a:lnTo>
                      <a:pt x="105" y="1393"/>
                    </a:lnTo>
                    <a:lnTo>
                      <a:pt x="105" y="1383"/>
                    </a:lnTo>
                    <a:lnTo>
                      <a:pt x="101" y="1376"/>
                    </a:lnTo>
                    <a:lnTo>
                      <a:pt x="91" y="1369"/>
                    </a:lnTo>
                    <a:lnTo>
                      <a:pt x="81" y="1369"/>
                    </a:lnTo>
                    <a:lnTo>
                      <a:pt x="68" y="1372"/>
                    </a:lnTo>
                    <a:lnTo>
                      <a:pt x="57" y="1370"/>
                    </a:lnTo>
                    <a:lnTo>
                      <a:pt x="47" y="1371"/>
                    </a:lnTo>
                    <a:lnTo>
                      <a:pt x="37" y="1370"/>
                    </a:lnTo>
                    <a:lnTo>
                      <a:pt x="29" y="1378"/>
                    </a:lnTo>
                    <a:lnTo>
                      <a:pt x="10" y="1373"/>
                    </a:lnTo>
                    <a:lnTo>
                      <a:pt x="5" y="1386"/>
                    </a:lnTo>
                    <a:lnTo>
                      <a:pt x="4" y="1397"/>
                    </a:lnTo>
                    <a:lnTo>
                      <a:pt x="14" y="1397"/>
                    </a:lnTo>
                    <a:lnTo>
                      <a:pt x="18" y="1396"/>
                    </a:lnTo>
                    <a:lnTo>
                      <a:pt x="18" y="1410"/>
                    </a:lnTo>
                    <a:lnTo>
                      <a:pt x="9" y="1407"/>
                    </a:lnTo>
                    <a:lnTo>
                      <a:pt x="3" y="1401"/>
                    </a:lnTo>
                    <a:lnTo>
                      <a:pt x="2" y="1403"/>
                    </a:lnTo>
                    <a:lnTo>
                      <a:pt x="0" y="1403"/>
                    </a:lnTo>
                    <a:lnTo>
                      <a:pt x="0" y="1407"/>
                    </a:lnTo>
                    <a:lnTo>
                      <a:pt x="10" y="1425"/>
                    </a:lnTo>
                    <a:lnTo>
                      <a:pt x="16" y="1426"/>
                    </a:lnTo>
                    <a:lnTo>
                      <a:pt x="30" y="1418"/>
                    </a:lnTo>
                    <a:lnTo>
                      <a:pt x="38" y="1415"/>
                    </a:lnTo>
                    <a:lnTo>
                      <a:pt x="25" y="1429"/>
                    </a:lnTo>
                    <a:lnTo>
                      <a:pt x="20" y="1436"/>
                    </a:lnTo>
                    <a:lnTo>
                      <a:pt x="24" y="1440"/>
                    </a:lnTo>
                    <a:lnTo>
                      <a:pt x="14" y="1446"/>
                    </a:lnTo>
                    <a:lnTo>
                      <a:pt x="9" y="1452"/>
                    </a:lnTo>
                    <a:lnTo>
                      <a:pt x="10" y="1461"/>
                    </a:lnTo>
                    <a:lnTo>
                      <a:pt x="15" y="1466"/>
                    </a:lnTo>
                    <a:lnTo>
                      <a:pt x="18" y="1472"/>
                    </a:lnTo>
                    <a:lnTo>
                      <a:pt x="24" y="1467"/>
                    </a:lnTo>
                    <a:lnTo>
                      <a:pt x="30" y="1461"/>
                    </a:lnTo>
                    <a:lnTo>
                      <a:pt x="30" y="1469"/>
                    </a:lnTo>
                    <a:lnTo>
                      <a:pt x="38" y="1483"/>
                    </a:lnTo>
                    <a:lnTo>
                      <a:pt x="31" y="1484"/>
                    </a:lnTo>
                    <a:lnTo>
                      <a:pt x="22" y="1490"/>
                    </a:lnTo>
                    <a:lnTo>
                      <a:pt x="22" y="1495"/>
                    </a:lnTo>
                    <a:lnTo>
                      <a:pt x="27" y="1499"/>
                    </a:lnTo>
                    <a:lnTo>
                      <a:pt x="37" y="1493"/>
                    </a:lnTo>
                    <a:lnTo>
                      <a:pt x="43" y="1482"/>
                    </a:lnTo>
                    <a:lnTo>
                      <a:pt x="45" y="1469"/>
                    </a:lnTo>
                    <a:lnTo>
                      <a:pt x="53" y="1463"/>
                    </a:lnTo>
                    <a:lnTo>
                      <a:pt x="63" y="1451"/>
                    </a:lnTo>
                    <a:lnTo>
                      <a:pt x="73" y="1431"/>
                    </a:lnTo>
                    <a:lnTo>
                      <a:pt x="83" y="1423"/>
                    </a:lnTo>
                    <a:lnTo>
                      <a:pt x="88" y="1428"/>
                    </a:lnTo>
                    <a:lnTo>
                      <a:pt x="88" y="1431"/>
                    </a:lnTo>
                    <a:lnTo>
                      <a:pt x="100" y="1429"/>
                    </a:lnTo>
                    <a:lnTo>
                      <a:pt x="110" y="1430"/>
                    </a:lnTo>
                    <a:lnTo>
                      <a:pt x="94" y="1437"/>
                    </a:lnTo>
                    <a:lnTo>
                      <a:pt x="91" y="1448"/>
                    </a:lnTo>
                    <a:lnTo>
                      <a:pt x="89" y="1455"/>
                    </a:lnTo>
                    <a:lnTo>
                      <a:pt x="88" y="1443"/>
                    </a:lnTo>
                    <a:lnTo>
                      <a:pt x="83" y="1442"/>
                    </a:lnTo>
                    <a:lnTo>
                      <a:pt x="74" y="1456"/>
                    </a:lnTo>
                    <a:lnTo>
                      <a:pt x="64" y="1467"/>
                    </a:lnTo>
                    <a:lnTo>
                      <a:pt x="70" y="1472"/>
                    </a:lnTo>
                    <a:lnTo>
                      <a:pt x="70" y="1475"/>
                    </a:lnTo>
                    <a:lnTo>
                      <a:pt x="59" y="1482"/>
                    </a:lnTo>
                    <a:lnTo>
                      <a:pt x="40" y="1506"/>
                    </a:lnTo>
                    <a:lnTo>
                      <a:pt x="47" y="1511"/>
                    </a:lnTo>
                    <a:lnTo>
                      <a:pt x="67" y="1511"/>
                    </a:lnTo>
                    <a:lnTo>
                      <a:pt x="72" y="1506"/>
                    </a:lnTo>
                    <a:lnTo>
                      <a:pt x="74" y="1510"/>
                    </a:lnTo>
                    <a:lnTo>
                      <a:pt x="53" y="1518"/>
                    </a:lnTo>
                    <a:lnTo>
                      <a:pt x="48" y="1525"/>
                    </a:lnTo>
                    <a:lnTo>
                      <a:pt x="47" y="1528"/>
                    </a:lnTo>
                    <a:lnTo>
                      <a:pt x="37" y="1528"/>
                    </a:lnTo>
                    <a:lnTo>
                      <a:pt x="32" y="1531"/>
                    </a:lnTo>
                    <a:lnTo>
                      <a:pt x="26" y="1528"/>
                    </a:lnTo>
                    <a:lnTo>
                      <a:pt x="18" y="1539"/>
                    </a:lnTo>
                    <a:lnTo>
                      <a:pt x="13" y="1549"/>
                    </a:lnTo>
                    <a:lnTo>
                      <a:pt x="13" y="1558"/>
                    </a:lnTo>
                    <a:lnTo>
                      <a:pt x="16" y="1560"/>
                    </a:lnTo>
                    <a:lnTo>
                      <a:pt x="18" y="1564"/>
                    </a:lnTo>
                    <a:lnTo>
                      <a:pt x="26" y="1563"/>
                    </a:lnTo>
                    <a:lnTo>
                      <a:pt x="30" y="1554"/>
                    </a:lnTo>
                    <a:lnTo>
                      <a:pt x="32" y="1563"/>
                    </a:lnTo>
                    <a:lnTo>
                      <a:pt x="40" y="1563"/>
                    </a:lnTo>
                    <a:lnTo>
                      <a:pt x="42" y="1556"/>
                    </a:lnTo>
                    <a:lnTo>
                      <a:pt x="41" y="1550"/>
                    </a:lnTo>
                    <a:lnTo>
                      <a:pt x="48" y="1555"/>
                    </a:lnTo>
                    <a:lnTo>
                      <a:pt x="63" y="1547"/>
                    </a:lnTo>
                    <a:lnTo>
                      <a:pt x="68" y="1541"/>
                    </a:lnTo>
                    <a:lnTo>
                      <a:pt x="73" y="1544"/>
                    </a:lnTo>
                    <a:lnTo>
                      <a:pt x="58" y="1561"/>
                    </a:lnTo>
                    <a:lnTo>
                      <a:pt x="64" y="1561"/>
                    </a:lnTo>
                    <a:lnTo>
                      <a:pt x="64" y="1571"/>
                    </a:lnTo>
                    <a:lnTo>
                      <a:pt x="58" y="1580"/>
                    </a:lnTo>
                    <a:lnTo>
                      <a:pt x="56" y="1587"/>
                    </a:lnTo>
                    <a:lnTo>
                      <a:pt x="50" y="1593"/>
                    </a:lnTo>
                    <a:lnTo>
                      <a:pt x="51" y="1599"/>
                    </a:lnTo>
                    <a:lnTo>
                      <a:pt x="51" y="1604"/>
                    </a:lnTo>
                    <a:lnTo>
                      <a:pt x="45" y="1603"/>
                    </a:lnTo>
                    <a:lnTo>
                      <a:pt x="40" y="1606"/>
                    </a:lnTo>
                    <a:lnTo>
                      <a:pt x="36" y="1598"/>
                    </a:lnTo>
                    <a:lnTo>
                      <a:pt x="32" y="1598"/>
                    </a:lnTo>
                    <a:lnTo>
                      <a:pt x="25" y="1630"/>
                    </a:lnTo>
                    <a:lnTo>
                      <a:pt x="38" y="1647"/>
                    </a:lnTo>
                    <a:lnTo>
                      <a:pt x="59" y="1666"/>
                    </a:lnTo>
                    <a:lnTo>
                      <a:pt x="74" y="1674"/>
                    </a:lnTo>
                    <a:lnTo>
                      <a:pt x="85" y="1677"/>
                    </a:lnTo>
                    <a:lnTo>
                      <a:pt x="92" y="1665"/>
                    </a:lnTo>
                    <a:lnTo>
                      <a:pt x="92" y="1682"/>
                    </a:lnTo>
                    <a:lnTo>
                      <a:pt x="90" y="1694"/>
                    </a:lnTo>
                    <a:lnTo>
                      <a:pt x="96" y="1689"/>
                    </a:lnTo>
                    <a:lnTo>
                      <a:pt x="106" y="1695"/>
                    </a:lnTo>
                    <a:lnTo>
                      <a:pt x="110" y="1685"/>
                    </a:lnTo>
                    <a:lnTo>
                      <a:pt x="124" y="1687"/>
                    </a:lnTo>
                    <a:lnTo>
                      <a:pt x="117" y="1695"/>
                    </a:lnTo>
                    <a:lnTo>
                      <a:pt x="134" y="1701"/>
                    </a:lnTo>
                    <a:lnTo>
                      <a:pt x="145" y="1697"/>
                    </a:lnTo>
                    <a:lnTo>
                      <a:pt x="158" y="1687"/>
                    </a:lnTo>
                    <a:lnTo>
                      <a:pt x="163" y="1673"/>
                    </a:lnTo>
                    <a:lnTo>
                      <a:pt x="170" y="1684"/>
                    </a:lnTo>
                    <a:lnTo>
                      <a:pt x="190" y="1671"/>
                    </a:lnTo>
                    <a:lnTo>
                      <a:pt x="210" y="1644"/>
                    </a:lnTo>
                    <a:lnTo>
                      <a:pt x="221" y="1638"/>
                    </a:lnTo>
                    <a:lnTo>
                      <a:pt x="225" y="1627"/>
                    </a:lnTo>
                    <a:lnTo>
                      <a:pt x="231" y="1622"/>
                    </a:lnTo>
                    <a:lnTo>
                      <a:pt x="234" y="1615"/>
                    </a:lnTo>
                    <a:lnTo>
                      <a:pt x="251" y="1597"/>
                    </a:lnTo>
                    <a:lnTo>
                      <a:pt x="249" y="1590"/>
                    </a:lnTo>
                    <a:lnTo>
                      <a:pt x="261" y="1597"/>
                    </a:lnTo>
                    <a:lnTo>
                      <a:pt x="274" y="1597"/>
                    </a:lnTo>
                    <a:lnTo>
                      <a:pt x="282" y="1593"/>
                    </a:lnTo>
                    <a:lnTo>
                      <a:pt x="285" y="1581"/>
                    </a:lnTo>
                    <a:lnTo>
                      <a:pt x="287" y="1574"/>
                    </a:lnTo>
                    <a:lnTo>
                      <a:pt x="294" y="1566"/>
                    </a:lnTo>
                    <a:lnTo>
                      <a:pt x="293" y="1556"/>
                    </a:lnTo>
                    <a:lnTo>
                      <a:pt x="287" y="1549"/>
                    </a:lnTo>
                    <a:lnTo>
                      <a:pt x="283" y="1541"/>
                    </a:lnTo>
                    <a:lnTo>
                      <a:pt x="285" y="1538"/>
                    </a:lnTo>
                    <a:lnTo>
                      <a:pt x="287" y="1533"/>
                    </a:lnTo>
                    <a:lnTo>
                      <a:pt x="284" y="1522"/>
                    </a:lnTo>
                    <a:lnTo>
                      <a:pt x="289" y="1526"/>
                    </a:lnTo>
                    <a:lnTo>
                      <a:pt x="293" y="1533"/>
                    </a:lnTo>
                    <a:lnTo>
                      <a:pt x="293" y="1541"/>
                    </a:lnTo>
                    <a:lnTo>
                      <a:pt x="299" y="1539"/>
                    </a:lnTo>
                    <a:lnTo>
                      <a:pt x="300" y="1533"/>
                    </a:lnTo>
                    <a:lnTo>
                      <a:pt x="295" y="1525"/>
                    </a:lnTo>
                    <a:lnTo>
                      <a:pt x="294" y="1509"/>
                    </a:lnTo>
                    <a:lnTo>
                      <a:pt x="296" y="1505"/>
                    </a:lnTo>
                    <a:lnTo>
                      <a:pt x="299" y="1506"/>
                    </a:lnTo>
                    <a:lnTo>
                      <a:pt x="305" y="1502"/>
                    </a:lnTo>
                    <a:lnTo>
                      <a:pt x="310" y="1505"/>
                    </a:lnTo>
                    <a:lnTo>
                      <a:pt x="310" y="1512"/>
                    </a:lnTo>
                    <a:lnTo>
                      <a:pt x="303" y="1516"/>
                    </a:lnTo>
                    <a:lnTo>
                      <a:pt x="303" y="1522"/>
                    </a:lnTo>
                    <a:lnTo>
                      <a:pt x="305" y="1533"/>
                    </a:lnTo>
                    <a:lnTo>
                      <a:pt x="307" y="1563"/>
                    </a:lnTo>
                    <a:lnTo>
                      <a:pt x="310" y="1574"/>
                    </a:lnTo>
                    <a:lnTo>
                      <a:pt x="317" y="1572"/>
                    </a:lnTo>
                    <a:lnTo>
                      <a:pt x="327" y="1581"/>
                    </a:lnTo>
                    <a:lnTo>
                      <a:pt x="333" y="1580"/>
                    </a:lnTo>
                    <a:lnTo>
                      <a:pt x="337" y="1587"/>
                    </a:lnTo>
                    <a:lnTo>
                      <a:pt x="339" y="1592"/>
                    </a:lnTo>
                    <a:lnTo>
                      <a:pt x="339" y="1614"/>
                    </a:lnTo>
                    <a:lnTo>
                      <a:pt x="343" y="1601"/>
                    </a:lnTo>
                    <a:lnTo>
                      <a:pt x="347" y="1609"/>
                    </a:lnTo>
                    <a:lnTo>
                      <a:pt x="355" y="1603"/>
                    </a:lnTo>
                    <a:lnTo>
                      <a:pt x="363" y="1566"/>
                    </a:lnTo>
                    <a:lnTo>
                      <a:pt x="359" y="1554"/>
                    </a:lnTo>
                    <a:lnTo>
                      <a:pt x="358" y="1537"/>
                    </a:lnTo>
                    <a:lnTo>
                      <a:pt x="370" y="1516"/>
                    </a:lnTo>
                    <a:lnTo>
                      <a:pt x="370" y="1502"/>
                    </a:lnTo>
                    <a:lnTo>
                      <a:pt x="397" y="1491"/>
                    </a:lnTo>
                    <a:lnTo>
                      <a:pt x="403" y="1480"/>
                    </a:lnTo>
                    <a:lnTo>
                      <a:pt x="405" y="1466"/>
                    </a:lnTo>
                    <a:lnTo>
                      <a:pt x="401" y="1457"/>
                    </a:lnTo>
                    <a:lnTo>
                      <a:pt x="408" y="1428"/>
                    </a:lnTo>
                    <a:lnTo>
                      <a:pt x="400" y="1394"/>
                    </a:lnTo>
                    <a:lnTo>
                      <a:pt x="390" y="1382"/>
                    </a:lnTo>
                    <a:lnTo>
                      <a:pt x="392" y="1375"/>
                    </a:lnTo>
                    <a:lnTo>
                      <a:pt x="407" y="1369"/>
                    </a:lnTo>
                    <a:lnTo>
                      <a:pt x="417" y="1358"/>
                    </a:lnTo>
                    <a:lnTo>
                      <a:pt x="423" y="1339"/>
                    </a:lnTo>
                    <a:lnTo>
                      <a:pt x="420" y="1318"/>
                    </a:lnTo>
                    <a:lnTo>
                      <a:pt x="400" y="1303"/>
                    </a:lnTo>
                    <a:lnTo>
                      <a:pt x="391" y="1287"/>
                    </a:lnTo>
                    <a:lnTo>
                      <a:pt x="390" y="1267"/>
                    </a:lnTo>
                    <a:lnTo>
                      <a:pt x="391" y="1225"/>
                    </a:lnTo>
                    <a:lnTo>
                      <a:pt x="386" y="1210"/>
                    </a:lnTo>
                    <a:lnTo>
                      <a:pt x="384" y="1206"/>
                    </a:lnTo>
                    <a:lnTo>
                      <a:pt x="384" y="1194"/>
                    </a:lnTo>
                    <a:lnTo>
                      <a:pt x="386" y="1186"/>
                    </a:lnTo>
                    <a:lnTo>
                      <a:pt x="386" y="1166"/>
                    </a:lnTo>
                    <a:lnTo>
                      <a:pt x="390" y="1156"/>
                    </a:lnTo>
                    <a:lnTo>
                      <a:pt x="391" y="1144"/>
                    </a:lnTo>
                    <a:lnTo>
                      <a:pt x="397" y="1134"/>
                    </a:lnTo>
                    <a:lnTo>
                      <a:pt x="392" y="1129"/>
                    </a:lnTo>
                    <a:lnTo>
                      <a:pt x="386" y="1116"/>
                    </a:lnTo>
                    <a:lnTo>
                      <a:pt x="382" y="1097"/>
                    </a:lnTo>
                    <a:lnTo>
                      <a:pt x="387" y="1077"/>
                    </a:lnTo>
                    <a:lnTo>
                      <a:pt x="393" y="1063"/>
                    </a:lnTo>
                    <a:lnTo>
                      <a:pt x="418" y="1032"/>
                    </a:lnTo>
                    <a:lnTo>
                      <a:pt x="435" y="1021"/>
                    </a:lnTo>
                    <a:lnTo>
                      <a:pt x="456" y="1015"/>
                    </a:lnTo>
                    <a:lnTo>
                      <a:pt x="473" y="1018"/>
                    </a:lnTo>
                    <a:lnTo>
                      <a:pt x="488" y="1020"/>
                    </a:lnTo>
                    <a:lnTo>
                      <a:pt x="498" y="1007"/>
                    </a:lnTo>
                    <a:lnTo>
                      <a:pt x="500" y="995"/>
                    </a:lnTo>
                    <a:lnTo>
                      <a:pt x="500" y="976"/>
                    </a:lnTo>
                    <a:lnTo>
                      <a:pt x="494" y="964"/>
                    </a:lnTo>
                    <a:lnTo>
                      <a:pt x="479" y="948"/>
                    </a:lnTo>
                    <a:lnTo>
                      <a:pt x="478" y="939"/>
                    </a:lnTo>
                    <a:lnTo>
                      <a:pt x="498" y="907"/>
                    </a:lnTo>
                    <a:lnTo>
                      <a:pt x="515" y="870"/>
                    </a:lnTo>
                    <a:lnTo>
                      <a:pt x="524" y="820"/>
                    </a:lnTo>
                    <a:lnTo>
                      <a:pt x="525" y="790"/>
                    </a:lnTo>
                    <a:lnTo>
                      <a:pt x="525" y="769"/>
                    </a:lnTo>
                    <a:lnTo>
                      <a:pt x="524" y="754"/>
                    </a:lnTo>
                    <a:lnTo>
                      <a:pt x="531" y="750"/>
                    </a:lnTo>
                    <a:lnTo>
                      <a:pt x="542" y="750"/>
                    </a:lnTo>
                    <a:lnTo>
                      <a:pt x="559" y="736"/>
                    </a:lnTo>
                    <a:lnTo>
                      <a:pt x="564" y="724"/>
                    </a:lnTo>
                    <a:lnTo>
                      <a:pt x="567" y="704"/>
                    </a:lnTo>
                    <a:lnTo>
                      <a:pt x="573" y="688"/>
                    </a:lnTo>
                    <a:lnTo>
                      <a:pt x="596" y="657"/>
                    </a:lnTo>
                    <a:lnTo>
                      <a:pt x="604" y="644"/>
                    </a:lnTo>
                    <a:lnTo>
                      <a:pt x="616" y="629"/>
                    </a:lnTo>
                    <a:lnTo>
                      <a:pt x="622" y="618"/>
                    </a:lnTo>
                    <a:lnTo>
                      <a:pt x="624" y="609"/>
                    </a:lnTo>
                    <a:lnTo>
                      <a:pt x="623" y="596"/>
                    </a:lnTo>
                    <a:lnTo>
                      <a:pt x="610" y="574"/>
                    </a:lnTo>
                    <a:lnTo>
                      <a:pt x="613" y="560"/>
                    </a:lnTo>
                    <a:lnTo>
                      <a:pt x="627" y="543"/>
                    </a:lnTo>
                    <a:lnTo>
                      <a:pt x="633" y="532"/>
                    </a:lnTo>
                    <a:lnTo>
                      <a:pt x="635" y="520"/>
                    </a:lnTo>
                    <a:lnTo>
                      <a:pt x="639" y="503"/>
                    </a:lnTo>
                    <a:lnTo>
                      <a:pt x="648" y="492"/>
                    </a:lnTo>
                    <a:lnTo>
                      <a:pt x="666" y="472"/>
                    </a:lnTo>
                    <a:lnTo>
                      <a:pt x="678" y="469"/>
                    </a:lnTo>
                    <a:lnTo>
                      <a:pt x="691" y="476"/>
                    </a:lnTo>
                    <a:lnTo>
                      <a:pt x="701" y="488"/>
                    </a:lnTo>
                    <a:lnTo>
                      <a:pt x="704" y="490"/>
                    </a:lnTo>
                    <a:lnTo>
                      <a:pt x="714" y="473"/>
                    </a:lnTo>
                    <a:lnTo>
                      <a:pt x="719" y="452"/>
                    </a:lnTo>
                    <a:lnTo>
                      <a:pt x="721" y="442"/>
                    </a:lnTo>
                    <a:lnTo>
                      <a:pt x="719" y="419"/>
                    </a:lnTo>
                    <a:lnTo>
                      <a:pt x="724" y="409"/>
                    </a:lnTo>
                    <a:lnTo>
                      <a:pt x="729" y="404"/>
                    </a:lnTo>
                    <a:lnTo>
                      <a:pt x="739" y="403"/>
                    </a:lnTo>
                    <a:lnTo>
                      <a:pt x="769" y="407"/>
                    </a:lnTo>
                    <a:lnTo>
                      <a:pt x="812" y="423"/>
                    </a:lnTo>
                    <a:lnTo>
                      <a:pt x="821" y="420"/>
                    </a:lnTo>
                    <a:lnTo>
                      <a:pt x="828" y="412"/>
                    </a:lnTo>
                    <a:lnTo>
                      <a:pt x="819" y="403"/>
                    </a:lnTo>
                    <a:lnTo>
                      <a:pt x="817" y="392"/>
                    </a:lnTo>
                    <a:lnTo>
                      <a:pt x="823" y="382"/>
                    </a:lnTo>
                    <a:lnTo>
                      <a:pt x="827" y="366"/>
                    </a:lnTo>
                    <a:lnTo>
                      <a:pt x="831" y="361"/>
                    </a:lnTo>
                    <a:lnTo>
                      <a:pt x="833" y="352"/>
                    </a:lnTo>
                    <a:lnTo>
                      <a:pt x="832" y="342"/>
                    </a:lnTo>
                    <a:lnTo>
                      <a:pt x="827" y="336"/>
                    </a:lnTo>
                    <a:lnTo>
                      <a:pt x="826" y="326"/>
                    </a:lnTo>
                    <a:lnTo>
                      <a:pt x="831" y="323"/>
                    </a:lnTo>
                    <a:lnTo>
                      <a:pt x="854" y="323"/>
                    </a:lnTo>
                    <a:lnTo>
                      <a:pt x="857" y="316"/>
                    </a:lnTo>
                    <a:lnTo>
                      <a:pt x="865" y="313"/>
                    </a:lnTo>
                    <a:lnTo>
                      <a:pt x="874" y="317"/>
                    </a:lnTo>
                    <a:lnTo>
                      <a:pt x="882" y="313"/>
                    </a:lnTo>
                    <a:lnTo>
                      <a:pt x="880" y="302"/>
                    </a:lnTo>
                    <a:lnTo>
                      <a:pt x="879" y="290"/>
                    </a:lnTo>
                    <a:lnTo>
                      <a:pt x="891" y="283"/>
                    </a:lnTo>
                    <a:lnTo>
                      <a:pt x="906" y="289"/>
                    </a:lnTo>
                    <a:lnTo>
                      <a:pt x="917" y="300"/>
                    </a:lnTo>
                    <a:lnTo>
                      <a:pt x="947" y="344"/>
                    </a:lnTo>
                    <a:lnTo>
                      <a:pt x="952" y="363"/>
                    </a:lnTo>
                    <a:lnTo>
                      <a:pt x="957" y="371"/>
                    </a:lnTo>
                    <a:lnTo>
                      <a:pt x="983" y="375"/>
                    </a:lnTo>
                    <a:lnTo>
                      <a:pt x="998" y="383"/>
                    </a:lnTo>
                    <a:lnTo>
                      <a:pt x="1010" y="382"/>
                    </a:lnTo>
                    <a:lnTo>
                      <a:pt x="1025" y="374"/>
                    </a:lnTo>
                    <a:lnTo>
                      <a:pt x="1042" y="353"/>
                    </a:lnTo>
                    <a:lnTo>
                      <a:pt x="1052" y="360"/>
                    </a:lnTo>
                    <a:lnTo>
                      <a:pt x="1061" y="374"/>
                    </a:lnTo>
                    <a:lnTo>
                      <a:pt x="1064" y="382"/>
                    </a:lnTo>
                    <a:lnTo>
                      <a:pt x="1074" y="385"/>
                    </a:lnTo>
                    <a:lnTo>
                      <a:pt x="1090" y="377"/>
                    </a:lnTo>
                    <a:lnTo>
                      <a:pt x="1102" y="368"/>
                    </a:lnTo>
                    <a:lnTo>
                      <a:pt x="1111" y="354"/>
                    </a:lnTo>
                    <a:lnTo>
                      <a:pt x="1137" y="334"/>
                    </a:lnTo>
                    <a:lnTo>
                      <a:pt x="1139" y="322"/>
                    </a:lnTo>
                    <a:lnTo>
                      <a:pt x="1137" y="299"/>
                    </a:lnTo>
                    <a:lnTo>
                      <a:pt x="1137" y="285"/>
                    </a:lnTo>
                    <a:lnTo>
                      <a:pt x="1140" y="243"/>
                    </a:lnTo>
                    <a:lnTo>
                      <a:pt x="1154" y="212"/>
                    </a:lnTo>
                    <a:lnTo>
                      <a:pt x="1164" y="199"/>
                    </a:lnTo>
                    <a:lnTo>
                      <a:pt x="1177" y="192"/>
                    </a:lnTo>
                    <a:lnTo>
                      <a:pt x="1202" y="189"/>
                    </a:lnTo>
                    <a:lnTo>
                      <a:pt x="1240" y="172"/>
                    </a:lnTo>
                    <a:lnTo>
                      <a:pt x="1263" y="167"/>
                    </a:lnTo>
                    <a:lnTo>
                      <a:pt x="1268" y="172"/>
                    </a:lnTo>
                    <a:lnTo>
                      <a:pt x="1278" y="193"/>
                    </a:lnTo>
                    <a:lnTo>
                      <a:pt x="1289" y="202"/>
                    </a:lnTo>
                    <a:lnTo>
                      <a:pt x="1307" y="208"/>
                    </a:lnTo>
                    <a:lnTo>
                      <a:pt x="1325" y="225"/>
                    </a:lnTo>
                    <a:lnTo>
                      <a:pt x="1332" y="253"/>
                    </a:lnTo>
                    <a:lnTo>
                      <a:pt x="1333" y="269"/>
                    </a:lnTo>
                    <a:lnTo>
                      <a:pt x="1314" y="294"/>
                    </a:lnTo>
                    <a:lnTo>
                      <a:pt x="1310" y="306"/>
                    </a:lnTo>
                    <a:lnTo>
                      <a:pt x="1311" y="317"/>
                    </a:lnTo>
                    <a:lnTo>
                      <a:pt x="1321" y="325"/>
                    </a:lnTo>
                    <a:lnTo>
                      <a:pt x="1323" y="323"/>
                    </a:lnTo>
                    <a:lnTo>
                      <a:pt x="1332" y="315"/>
                    </a:lnTo>
                    <a:lnTo>
                      <a:pt x="1333" y="311"/>
                    </a:lnTo>
                    <a:lnTo>
                      <a:pt x="1334" y="300"/>
                    </a:lnTo>
                    <a:lnTo>
                      <a:pt x="1337" y="295"/>
                    </a:lnTo>
                    <a:lnTo>
                      <a:pt x="1369" y="275"/>
                    </a:lnTo>
                    <a:lnTo>
                      <a:pt x="1375" y="269"/>
                    </a:lnTo>
                    <a:lnTo>
                      <a:pt x="1381" y="239"/>
                    </a:lnTo>
                    <a:lnTo>
                      <a:pt x="1403" y="252"/>
                    </a:lnTo>
                    <a:lnTo>
                      <a:pt x="1416" y="250"/>
                    </a:lnTo>
                    <a:lnTo>
                      <a:pt x="1418" y="243"/>
                    </a:lnTo>
                    <a:lnTo>
                      <a:pt x="1422" y="231"/>
                    </a:lnTo>
                    <a:lnTo>
                      <a:pt x="1422" y="220"/>
                    </a:lnTo>
                    <a:lnTo>
                      <a:pt x="1419" y="2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5" name="任意多边形: 形状 234"/>
              <p:cNvSpPr>
                <a:spLocks noChangeAspect="1"/>
              </p:cNvSpPr>
              <p:nvPr/>
            </p:nvSpPr>
            <p:spPr bwMode="gray">
              <a:xfrm>
                <a:off x="4952206" y="2013297"/>
                <a:ext cx="227013" cy="520700"/>
              </a:xfrm>
              <a:custGeom>
                <a:avLst/>
                <a:gdLst/>
                <a:ahLst/>
                <a:cxnLst>
                  <a:cxn ang="0">
                    <a:pos x="13" y="1339"/>
                  </a:cxn>
                  <a:cxn ang="0">
                    <a:pos x="27" y="1349"/>
                  </a:cxn>
                  <a:cxn ang="0">
                    <a:pos x="43" y="1396"/>
                  </a:cxn>
                  <a:cxn ang="0">
                    <a:pos x="56" y="1468"/>
                  </a:cxn>
                  <a:cxn ang="0">
                    <a:pos x="92" y="1538"/>
                  </a:cxn>
                  <a:cxn ang="0">
                    <a:pos x="91" y="1593"/>
                  </a:cxn>
                  <a:cxn ang="0">
                    <a:pos x="107" y="1636"/>
                  </a:cxn>
                  <a:cxn ang="0">
                    <a:pos x="169" y="1598"/>
                  </a:cxn>
                  <a:cxn ang="0">
                    <a:pos x="227" y="1564"/>
                  </a:cxn>
                  <a:cxn ang="0">
                    <a:pos x="286" y="1484"/>
                  </a:cxn>
                  <a:cxn ang="0">
                    <a:pos x="300" y="1407"/>
                  </a:cxn>
                  <a:cxn ang="0">
                    <a:pos x="301" y="1378"/>
                  </a:cxn>
                  <a:cxn ang="0">
                    <a:pos x="288" y="1329"/>
                  </a:cxn>
                  <a:cxn ang="0">
                    <a:pos x="276" y="1310"/>
                  </a:cxn>
                  <a:cxn ang="0">
                    <a:pos x="350" y="1279"/>
                  </a:cxn>
                  <a:cxn ang="0">
                    <a:pos x="389" y="1243"/>
                  </a:cxn>
                  <a:cxn ang="0">
                    <a:pos x="341" y="1241"/>
                  </a:cxn>
                  <a:cxn ang="0">
                    <a:pos x="290" y="1219"/>
                  </a:cxn>
                  <a:cxn ang="0">
                    <a:pos x="338" y="1218"/>
                  </a:cxn>
                  <a:cxn ang="0">
                    <a:pos x="371" y="1232"/>
                  </a:cxn>
                  <a:cxn ang="0">
                    <a:pos x="394" y="1138"/>
                  </a:cxn>
                  <a:cxn ang="0">
                    <a:pos x="352" y="1100"/>
                  </a:cxn>
                  <a:cxn ang="0">
                    <a:pos x="308" y="1148"/>
                  </a:cxn>
                  <a:cxn ang="0">
                    <a:pos x="319" y="1127"/>
                  </a:cxn>
                  <a:cxn ang="0">
                    <a:pos x="331" y="1060"/>
                  </a:cxn>
                  <a:cxn ang="0">
                    <a:pos x="344" y="979"/>
                  </a:cxn>
                  <a:cxn ang="0">
                    <a:pos x="340" y="879"/>
                  </a:cxn>
                  <a:cxn ang="0">
                    <a:pos x="370" y="850"/>
                  </a:cxn>
                  <a:cxn ang="0">
                    <a:pos x="393" y="840"/>
                  </a:cxn>
                  <a:cxn ang="0">
                    <a:pos x="410" y="809"/>
                  </a:cxn>
                  <a:cxn ang="0">
                    <a:pos x="449" y="764"/>
                  </a:cxn>
                  <a:cxn ang="0">
                    <a:pos x="503" y="735"/>
                  </a:cxn>
                  <a:cxn ang="0">
                    <a:pos x="555" y="664"/>
                  </a:cxn>
                  <a:cxn ang="0">
                    <a:pos x="572" y="639"/>
                  </a:cxn>
                  <a:cxn ang="0">
                    <a:pos x="551" y="594"/>
                  </a:cxn>
                  <a:cxn ang="0">
                    <a:pos x="569" y="527"/>
                  </a:cxn>
                  <a:cxn ang="0">
                    <a:pos x="593" y="503"/>
                  </a:cxn>
                  <a:cxn ang="0">
                    <a:pos x="614" y="493"/>
                  </a:cxn>
                  <a:cxn ang="0">
                    <a:pos x="628" y="460"/>
                  </a:cxn>
                  <a:cxn ang="0">
                    <a:pos x="661" y="473"/>
                  </a:cxn>
                  <a:cxn ang="0">
                    <a:pos x="712" y="449"/>
                  </a:cxn>
                  <a:cxn ang="0">
                    <a:pos x="687" y="296"/>
                  </a:cxn>
                  <a:cxn ang="0">
                    <a:pos x="683" y="186"/>
                  </a:cxn>
                  <a:cxn ang="0">
                    <a:pos x="528" y="5"/>
                  </a:cxn>
                  <a:cxn ang="0">
                    <a:pos x="502" y="29"/>
                  </a:cxn>
                  <a:cxn ang="0">
                    <a:pos x="490" y="97"/>
                  </a:cxn>
                  <a:cxn ang="0">
                    <a:pos x="390" y="119"/>
                  </a:cxn>
                  <a:cxn ang="0">
                    <a:pos x="335" y="149"/>
                  </a:cxn>
                  <a:cxn ang="0">
                    <a:pos x="279" y="251"/>
                  </a:cxn>
                  <a:cxn ang="0">
                    <a:pos x="242" y="364"/>
                  </a:cxn>
                  <a:cxn ang="0">
                    <a:pos x="194" y="446"/>
                  </a:cxn>
                  <a:cxn ang="0">
                    <a:pos x="163" y="641"/>
                  </a:cxn>
                  <a:cxn ang="0">
                    <a:pos x="104" y="697"/>
                  </a:cxn>
                  <a:cxn ang="0">
                    <a:pos x="66" y="811"/>
                  </a:cxn>
                  <a:cxn ang="0">
                    <a:pos x="55" y="886"/>
                  </a:cxn>
                  <a:cxn ang="0">
                    <a:pos x="86" y="1035"/>
                  </a:cxn>
                  <a:cxn ang="0">
                    <a:pos x="74" y="1143"/>
                  </a:cxn>
                  <a:cxn ang="0">
                    <a:pos x="32" y="1242"/>
                  </a:cxn>
                </a:cxnLst>
                <a:rect l="0" t="0" r="r" b="b"/>
                <a:pathLst>
                  <a:path w="715" h="1640">
                    <a:moveTo>
                      <a:pt x="6" y="1264"/>
                    </a:moveTo>
                    <a:lnTo>
                      <a:pt x="0" y="1276"/>
                    </a:lnTo>
                    <a:lnTo>
                      <a:pt x="0" y="1288"/>
                    </a:lnTo>
                    <a:lnTo>
                      <a:pt x="5" y="1328"/>
                    </a:lnTo>
                    <a:lnTo>
                      <a:pt x="7" y="1333"/>
                    </a:lnTo>
                    <a:lnTo>
                      <a:pt x="12" y="1335"/>
                    </a:lnTo>
                    <a:lnTo>
                      <a:pt x="13" y="1339"/>
                    </a:lnTo>
                    <a:lnTo>
                      <a:pt x="15" y="1346"/>
                    </a:lnTo>
                    <a:lnTo>
                      <a:pt x="13" y="1350"/>
                    </a:lnTo>
                    <a:lnTo>
                      <a:pt x="19" y="1343"/>
                    </a:lnTo>
                    <a:lnTo>
                      <a:pt x="21" y="1335"/>
                    </a:lnTo>
                    <a:lnTo>
                      <a:pt x="26" y="1340"/>
                    </a:lnTo>
                    <a:lnTo>
                      <a:pt x="22" y="1350"/>
                    </a:lnTo>
                    <a:lnTo>
                      <a:pt x="27" y="1349"/>
                    </a:lnTo>
                    <a:lnTo>
                      <a:pt x="29" y="1351"/>
                    </a:lnTo>
                    <a:lnTo>
                      <a:pt x="24" y="1355"/>
                    </a:lnTo>
                    <a:lnTo>
                      <a:pt x="17" y="1366"/>
                    </a:lnTo>
                    <a:lnTo>
                      <a:pt x="33" y="1371"/>
                    </a:lnTo>
                    <a:lnTo>
                      <a:pt x="35" y="1381"/>
                    </a:lnTo>
                    <a:lnTo>
                      <a:pt x="33" y="1398"/>
                    </a:lnTo>
                    <a:lnTo>
                      <a:pt x="43" y="1396"/>
                    </a:lnTo>
                    <a:lnTo>
                      <a:pt x="45" y="1407"/>
                    </a:lnTo>
                    <a:lnTo>
                      <a:pt x="39" y="1415"/>
                    </a:lnTo>
                    <a:lnTo>
                      <a:pt x="42" y="1431"/>
                    </a:lnTo>
                    <a:lnTo>
                      <a:pt x="40" y="1442"/>
                    </a:lnTo>
                    <a:lnTo>
                      <a:pt x="49" y="1442"/>
                    </a:lnTo>
                    <a:lnTo>
                      <a:pt x="54" y="1456"/>
                    </a:lnTo>
                    <a:lnTo>
                      <a:pt x="56" y="1468"/>
                    </a:lnTo>
                    <a:lnTo>
                      <a:pt x="62" y="1487"/>
                    </a:lnTo>
                    <a:lnTo>
                      <a:pt x="74" y="1496"/>
                    </a:lnTo>
                    <a:lnTo>
                      <a:pt x="78" y="1509"/>
                    </a:lnTo>
                    <a:lnTo>
                      <a:pt x="91" y="1516"/>
                    </a:lnTo>
                    <a:lnTo>
                      <a:pt x="98" y="1526"/>
                    </a:lnTo>
                    <a:lnTo>
                      <a:pt x="98" y="1534"/>
                    </a:lnTo>
                    <a:lnTo>
                      <a:pt x="92" y="1538"/>
                    </a:lnTo>
                    <a:lnTo>
                      <a:pt x="85" y="1537"/>
                    </a:lnTo>
                    <a:lnTo>
                      <a:pt x="82" y="1541"/>
                    </a:lnTo>
                    <a:lnTo>
                      <a:pt x="89" y="1557"/>
                    </a:lnTo>
                    <a:lnTo>
                      <a:pt x="82" y="1555"/>
                    </a:lnTo>
                    <a:lnTo>
                      <a:pt x="75" y="1553"/>
                    </a:lnTo>
                    <a:lnTo>
                      <a:pt x="75" y="1559"/>
                    </a:lnTo>
                    <a:lnTo>
                      <a:pt x="91" y="1593"/>
                    </a:lnTo>
                    <a:lnTo>
                      <a:pt x="98" y="1604"/>
                    </a:lnTo>
                    <a:lnTo>
                      <a:pt x="102" y="1614"/>
                    </a:lnTo>
                    <a:lnTo>
                      <a:pt x="99" y="1620"/>
                    </a:lnTo>
                    <a:lnTo>
                      <a:pt x="98" y="1631"/>
                    </a:lnTo>
                    <a:lnTo>
                      <a:pt x="94" y="1633"/>
                    </a:lnTo>
                    <a:lnTo>
                      <a:pt x="93" y="1638"/>
                    </a:lnTo>
                    <a:lnTo>
                      <a:pt x="107" y="1636"/>
                    </a:lnTo>
                    <a:lnTo>
                      <a:pt x="118" y="1640"/>
                    </a:lnTo>
                    <a:lnTo>
                      <a:pt x="136" y="1634"/>
                    </a:lnTo>
                    <a:lnTo>
                      <a:pt x="152" y="1633"/>
                    </a:lnTo>
                    <a:lnTo>
                      <a:pt x="163" y="1638"/>
                    </a:lnTo>
                    <a:lnTo>
                      <a:pt x="168" y="1634"/>
                    </a:lnTo>
                    <a:lnTo>
                      <a:pt x="172" y="1620"/>
                    </a:lnTo>
                    <a:lnTo>
                      <a:pt x="169" y="1598"/>
                    </a:lnTo>
                    <a:lnTo>
                      <a:pt x="174" y="1585"/>
                    </a:lnTo>
                    <a:lnTo>
                      <a:pt x="180" y="1574"/>
                    </a:lnTo>
                    <a:lnTo>
                      <a:pt x="189" y="1576"/>
                    </a:lnTo>
                    <a:lnTo>
                      <a:pt x="194" y="1566"/>
                    </a:lnTo>
                    <a:lnTo>
                      <a:pt x="204" y="1559"/>
                    </a:lnTo>
                    <a:lnTo>
                      <a:pt x="218" y="1560"/>
                    </a:lnTo>
                    <a:lnTo>
                      <a:pt x="227" y="1564"/>
                    </a:lnTo>
                    <a:lnTo>
                      <a:pt x="238" y="1560"/>
                    </a:lnTo>
                    <a:lnTo>
                      <a:pt x="250" y="1564"/>
                    </a:lnTo>
                    <a:lnTo>
                      <a:pt x="261" y="1564"/>
                    </a:lnTo>
                    <a:lnTo>
                      <a:pt x="266" y="1544"/>
                    </a:lnTo>
                    <a:lnTo>
                      <a:pt x="276" y="1522"/>
                    </a:lnTo>
                    <a:lnTo>
                      <a:pt x="285" y="1505"/>
                    </a:lnTo>
                    <a:lnTo>
                      <a:pt x="286" y="1484"/>
                    </a:lnTo>
                    <a:lnTo>
                      <a:pt x="291" y="1472"/>
                    </a:lnTo>
                    <a:lnTo>
                      <a:pt x="290" y="1457"/>
                    </a:lnTo>
                    <a:lnTo>
                      <a:pt x="293" y="1446"/>
                    </a:lnTo>
                    <a:lnTo>
                      <a:pt x="298" y="1435"/>
                    </a:lnTo>
                    <a:lnTo>
                      <a:pt x="298" y="1424"/>
                    </a:lnTo>
                    <a:lnTo>
                      <a:pt x="295" y="1418"/>
                    </a:lnTo>
                    <a:lnTo>
                      <a:pt x="300" y="1407"/>
                    </a:lnTo>
                    <a:lnTo>
                      <a:pt x="298" y="1398"/>
                    </a:lnTo>
                    <a:lnTo>
                      <a:pt x="293" y="1392"/>
                    </a:lnTo>
                    <a:lnTo>
                      <a:pt x="292" y="1386"/>
                    </a:lnTo>
                    <a:lnTo>
                      <a:pt x="293" y="1382"/>
                    </a:lnTo>
                    <a:lnTo>
                      <a:pt x="300" y="1385"/>
                    </a:lnTo>
                    <a:lnTo>
                      <a:pt x="304" y="1385"/>
                    </a:lnTo>
                    <a:lnTo>
                      <a:pt x="301" y="1378"/>
                    </a:lnTo>
                    <a:lnTo>
                      <a:pt x="302" y="1374"/>
                    </a:lnTo>
                    <a:lnTo>
                      <a:pt x="304" y="1367"/>
                    </a:lnTo>
                    <a:lnTo>
                      <a:pt x="304" y="1362"/>
                    </a:lnTo>
                    <a:lnTo>
                      <a:pt x="307" y="1345"/>
                    </a:lnTo>
                    <a:lnTo>
                      <a:pt x="306" y="1340"/>
                    </a:lnTo>
                    <a:lnTo>
                      <a:pt x="297" y="1334"/>
                    </a:lnTo>
                    <a:lnTo>
                      <a:pt x="288" y="1329"/>
                    </a:lnTo>
                    <a:lnTo>
                      <a:pt x="291" y="1328"/>
                    </a:lnTo>
                    <a:lnTo>
                      <a:pt x="300" y="1332"/>
                    </a:lnTo>
                    <a:lnTo>
                      <a:pt x="309" y="1329"/>
                    </a:lnTo>
                    <a:lnTo>
                      <a:pt x="312" y="1326"/>
                    </a:lnTo>
                    <a:lnTo>
                      <a:pt x="302" y="1317"/>
                    </a:lnTo>
                    <a:lnTo>
                      <a:pt x="274" y="1312"/>
                    </a:lnTo>
                    <a:lnTo>
                      <a:pt x="276" y="1310"/>
                    </a:lnTo>
                    <a:lnTo>
                      <a:pt x="298" y="1307"/>
                    </a:lnTo>
                    <a:lnTo>
                      <a:pt x="311" y="1311"/>
                    </a:lnTo>
                    <a:lnTo>
                      <a:pt x="318" y="1307"/>
                    </a:lnTo>
                    <a:lnTo>
                      <a:pt x="320" y="1299"/>
                    </a:lnTo>
                    <a:lnTo>
                      <a:pt x="334" y="1297"/>
                    </a:lnTo>
                    <a:lnTo>
                      <a:pt x="345" y="1286"/>
                    </a:lnTo>
                    <a:lnTo>
                      <a:pt x="350" y="1279"/>
                    </a:lnTo>
                    <a:lnTo>
                      <a:pt x="350" y="1268"/>
                    </a:lnTo>
                    <a:lnTo>
                      <a:pt x="359" y="1270"/>
                    </a:lnTo>
                    <a:lnTo>
                      <a:pt x="359" y="1281"/>
                    </a:lnTo>
                    <a:lnTo>
                      <a:pt x="371" y="1280"/>
                    </a:lnTo>
                    <a:lnTo>
                      <a:pt x="378" y="1268"/>
                    </a:lnTo>
                    <a:lnTo>
                      <a:pt x="392" y="1256"/>
                    </a:lnTo>
                    <a:lnTo>
                      <a:pt x="389" y="1243"/>
                    </a:lnTo>
                    <a:lnTo>
                      <a:pt x="394" y="1248"/>
                    </a:lnTo>
                    <a:lnTo>
                      <a:pt x="400" y="1248"/>
                    </a:lnTo>
                    <a:lnTo>
                      <a:pt x="400" y="1242"/>
                    </a:lnTo>
                    <a:lnTo>
                      <a:pt x="406" y="1237"/>
                    </a:lnTo>
                    <a:lnTo>
                      <a:pt x="405" y="1232"/>
                    </a:lnTo>
                    <a:lnTo>
                      <a:pt x="352" y="1243"/>
                    </a:lnTo>
                    <a:lnTo>
                      <a:pt x="341" y="1241"/>
                    </a:lnTo>
                    <a:lnTo>
                      <a:pt x="336" y="1245"/>
                    </a:lnTo>
                    <a:lnTo>
                      <a:pt x="334" y="1238"/>
                    </a:lnTo>
                    <a:lnTo>
                      <a:pt x="328" y="1232"/>
                    </a:lnTo>
                    <a:lnTo>
                      <a:pt x="303" y="1222"/>
                    </a:lnTo>
                    <a:lnTo>
                      <a:pt x="290" y="1225"/>
                    </a:lnTo>
                    <a:lnTo>
                      <a:pt x="284" y="1221"/>
                    </a:lnTo>
                    <a:lnTo>
                      <a:pt x="290" y="1219"/>
                    </a:lnTo>
                    <a:lnTo>
                      <a:pt x="293" y="1211"/>
                    </a:lnTo>
                    <a:lnTo>
                      <a:pt x="300" y="1214"/>
                    </a:lnTo>
                    <a:lnTo>
                      <a:pt x="308" y="1211"/>
                    </a:lnTo>
                    <a:lnTo>
                      <a:pt x="320" y="1213"/>
                    </a:lnTo>
                    <a:lnTo>
                      <a:pt x="322" y="1211"/>
                    </a:lnTo>
                    <a:lnTo>
                      <a:pt x="331" y="1221"/>
                    </a:lnTo>
                    <a:lnTo>
                      <a:pt x="338" y="1218"/>
                    </a:lnTo>
                    <a:lnTo>
                      <a:pt x="339" y="1214"/>
                    </a:lnTo>
                    <a:lnTo>
                      <a:pt x="345" y="1220"/>
                    </a:lnTo>
                    <a:lnTo>
                      <a:pt x="352" y="1222"/>
                    </a:lnTo>
                    <a:lnTo>
                      <a:pt x="356" y="1216"/>
                    </a:lnTo>
                    <a:lnTo>
                      <a:pt x="359" y="1220"/>
                    </a:lnTo>
                    <a:lnTo>
                      <a:pt x="363" y="1230"/>
                    </a:lnTo>
                    <a:lnTo>
                      <a:pt x="371" y="1232"/>
                    </a:lnTo>
                    <a:lnTo>
                      <a:pt x="403" y="1216"/>
                    </a:lnTo>
                    <a:lnTo>
                      <a:pt x="414" y="1198"/>
                    </a:lnTo>
                    <a:lnTo>
                      <a:pt x="419" y="1193"/>
                    </a:lnTo>
                    <a:lnTo>
                      <a:pt x="422" y="1176"/>
                    </a:lnTo>
                    <a:lnTo>
                      <a:pt x="416" y="1161"/>
                    </a:lnTo>
                    <a:lnTo>
                      <a:pt x="404" y="1152"/>
                    </a:lnTo>
                    <a:lnTo>
                      <a:pt x="394" y="1138"/>
                    </a:lnTo>
                    <a:lnTo>
                      <a:pt x="403" y="1136"/>
                    </a:lnTo>
                    <a:lnTo>
                      <a:pt x="402" y="1133"/>
                    </a:lnTo>
                    <a:lnTo>
                      <a:pt x="381" y="1123"/>
                    </a:lnTo>
                    <a:lnTo>
                      <a:pt x="379" y="1113"/>
                    </a:lnTo>
                    <a:lnTo>
                      <a:pt x="374" y="1103"/>
                    </a:lnTo>
                    <a:lnTo>
                      <a:pt x="357" y="1106"/>
                    </a:lnTo>
                    <a:lnTo>
                      <a:pt x="352" y="1100"/>
                    </a:lnTo>
                    <a:lnTo>
                      <a:pt x="351" y="1096"/>
                    </a:lnTo>
                    <a:lnTo>
                      <a:pt x="347" y="1095"/>
                    </a:lnTo>
                    <a:lnTo>
                      <a:pt x="347" y="1098"/>
                    </a:lnTo>
                    <a:lnTo>
                      <a:pt x="341" y="1118"/>
                    </a:lnTo>
                    <a:lnTo>
                      <a:pt x="333" y="1129"/>
                    </a:lnTo>
                    <a:lnTo>
                      <a:pt x="314" y="1143"/>
                    </a:lnTo>
                    <a:lnTo>
                      <a:pt x="308" y="1148"/>
                    </a:lnTo>
                    <a:lnTo>
                      <a:pt x="298" y="1148"/>
                    </a:lnTo>
                    <a:lnTo>
                      <a:pt x="287" y="1151"/>
                    </a:lnTo>
                    <a:lnTo>
                      <a:pt x="280" y="1149"/>
                    </a:lnTo>
                    <a:lnTo>
                      <a:pt x="288" y="1143"/>
                    </a:lnTo>
                    <a:lnTo>
                      <a:pt x="300" y="1140"/>
                    </a:lnTo>
                    <a:lnTo>
                      <a:pt x="309" y="1132"/>
                    </a:lnTo>
                    <a:lnTo>
                      <a:pt x="319" y="1127"/>
                    </a:lnTo>
                    <a:lnTo>
                      <a:pt x="336" y="1112"/>
                    </a:lnTo>
                    <a:lnTo>
                      <a:pt x="339" y="1102"/>
                    </a:lnTo>
                    <a:lnTo>
                      <a:pt x="339" y="1089"/>
                    </a:lnTo>
                    <a:lnTo>
                      <a:pt x="330" y="1087"/>
                    </a:lnTo>
                    <a:lnTo>
                      <a:pt x="334" y="1080"/>
                    </a:lnTo>
                    <a:lnTo>
                      <a:pt x="335" y="1069"/>
                    </a:lnTo>
                    <a:lnTo>
                      <a:pt x="331" y="1060"/>
                    </a:lnTo>
                    <a:lnTo>
                      <a:pt x="328" y="1032"/>
                    </a:lnTo>
                    <a:lnTo>
                      <a:pt x="329" y="1015"/>
                    </a:lnTo>
                    <a:lnTo>
                      <a:pt x="325" y="992"/>
                    </a:lnTo>
                    <a:lnTo>
                      <a:pt x="327" y="985"/>
                    </a:lnTo>
                    <a:lnTo>
                      <a:pt x="330" y="977"/>
                    </a:lnTo>
                    <a:lnTo>
                      <a:pt x="329" y="971"/>
                    </a:lnTo>
                    <a:lnTo>
                      <a:pt x="344" y="979"/>
                    </a:lnTo>
                    <a:lnTo>
                      <a:pt x="345" y="971"/>
                    </a:lnTo>
                    <a:lnTo>
                      <a:pt x="340" y="950"/>
                    </a:lnTo>
                    <a:lnTo>
                      <a:pt x="345" y="928"/>
                    </a:lnTo>
                    <a:lnTo>
                      <a:pt x="350" y="910"/>
                    </a:lnTo>
                    <a:lnTo>
                      <a:pt x="343" y="901"/>
                    </a:lnTo>
                    <a:lnTo>
                      <a:pt x="340" y="892"/>
                    </a:lnTo>
                    <a:lnTo>
                      <a:pt x="340" y="879"/>
                    </a:lnTo>
                    <a:lnTo>
                      <a:pt x="356" y="887"/>
                    </a:lnTo>
                    <a:lnTo>
                      <a:pt x="357" y="885"/>
                    </a:lnTo>
                    <a:lnTo>
                      <a:pt x="361" y="881"/>
                    </a:lnTo>
                    <a:lnTo>
                      <a:pt x="367" y="872"/>
                    </a:lnTo>
                    <a:lnTo>
                      <a:pt x="368" y="870"/>
                    </a:lnTo>
                    <a:lnTo>
                      <a:pt x="367" y="866"/>
                    </a:lnTo>
                    <a:lnTo>
                      <a:pt x="370" y="850"/>
                    </a:lnTo>
                    <a:lnTo>
                      <a:pt x="365" y="839"/>
                    </a:lnTo>
                    <a:lnTo>
                      <a:pt x="366" y="831"/>
                    </a:lnTo>
                    <a:lnTo>
                      <a:pt x="368" y="840"/>
                    </a:lnTo>
                    <a:lnTo>
                      <a:pt x="377" y="848"/>
                    </a:lnTo>
                    <a:lnTo>
                      <a:pt x="381" y="847"/>
                    </a:lnTo>
                    <a:lnTo>
                      <a:pt x="386" y="837"/>
                    </a:lnTo>
                    <a:lnTo>
                      <a:pt x="393" y="840"/>
                    </a:lnTo>
                    <a:lnTo>
                      <a:pt x="394" y="833"/>
                    </a:lnTo>
                    <a:lnTo>
                      <a:pt x="398" y="827"/>
                    </a:lnTo>
                    <a:lnTo>
                      <a:pt x="387" y="822"/>
                    </a:lnTo>
                    <a:lnTo>
                      <a:pt x="394" y="823"/>
                    </a:lnTo>
                    <a:lnTo>
                      <a:pt x="403" y="817"/>
                    </a:lnTo>
                    <a:lnTo>
                      <a:pt x="403" y="812"/>
                    </a:lnTo>
                    <a:lnTo>
                      <a:pt x="410" y="809"/>
                    </a:lnTo>
                    <a:lnTo>
                      <a:pt x="411" y="799"/>
                    </a:lnTo>
                    <a:lnTo>
                      <a:pt x="417" y="796"/>
                    </a:lnTo>
                    <a:lnTo>
                      <a:pt x="417" y="784"/>
                    </a:lnTo>
                    <a:lnTo>
                      <a:pt x="425" y="783"/>
                    </a:lnTo>
                    <a:lnTo>
                      <a:pt x="435" y="785"/>
                    </a:lnTo>
                    <a:lnTo>
                      <a:pt x="446" y="775"/>
                    </a:lnTo>
                    <a:lnTo>
                      <a:pt x="449" y="764"/>
                    </a:lnTo>
                    <a:lnTo>
                      <a:pt x="464" y="753"/>
                    </a:lnTo>
                    <a:lnTo>
                      <a:pt x="470" y="761"/>
                    </a:lnTo>
                    <a:lnTo>
                      <a:pt x="481" y="753"/>
                    </a:lnTo>
                    <a:lnTo>
                      <a:pt x="484" y="743"/>
                    </a:lnTo>
                    <a:lnTo>
                      <a:pt x="492" y="737"/>
                    </a:lnTo>
                    <a:lnTo>
                      <a:pt x="500" y="740"/>
                    </a:lnTo>
                    <a:lnTo>
                      <a:pt x="503" y="735"/>
                    </a:lnTo>
                    <a:lnTo>
                      <a:pt x="516" y="727"/>
                    </a:lnTo>
                    <a:lnTo>
                      <a:pt x="521" y="719"/>
                    </a:lnTo>
                    <a:lnTo>
                      <a:pt x="528" y="715"/>
                    </a:lnTo>
                    <a:lnTo>
                      <a:pt x="535" y="699"/>
                    </a:lnTo>
                    <a:lnTo>
                      <a:pt x="538" y="691"/>
                    </a:lnTo>
                    <a:lnTo>
                      <a:pt x="549" y="677"/>
                    </a:lnTo>
                    <a:lnTo>
                      <a:pt x="555" y="664"/>
                    </a:lnTo>
                    <a:lnTo>
                      <a:pt x="562" y="651"/>
                    </a:lnTo>
                    <a:lnTo>
                      <a:pt x="566" y="646"/>
                    </a:lnTo>
                    <a:lnTo>
                      <a:pt x="567" y="651"/>
                    </a:lnTo>
                    <a:lnTo>
                      <a:pt x="566" y="662"/>
                    </a:lnTo>
                    <a:lnTo>
                      <a:pt x="576" y="649"/>
                    </a:lnTo>
                    <a:lnTo>
                      <a:pt x="577" y="644"/>
                    </a:lnTo>
                    <a:lnTo>
                      <a:pt x="572" y="639"/>
                    </a:lnTo>
                    <a:lnTo>
                      <a:pt x="571" y="633"/>
                    </a:lnTo>
                    <a:lnTo>
                      <a:pt x="556" y="618"/>
                    </a:lnTo>
                    <a:lnTo>
                      <a:pt x="555" y="612"/>
                    </a:lnTo>
                    <a:lnTo>
                      <a:pt x="558" y="610"/>
                    </a:lnTo>
                    <a:lnTo>
                      <a:pt x="556" y="602"/>
                    </a:lnTo>
                    <a:lnTo>
                      <a:pt x="551" y="596"/>
                    </a:lnTo>
                    <a:lnTo>
                      <a:pt x="551" y="594"/>
                    </a:lnTo>
                    <a:lnTo>
                      <a:pt x="556" y="589"/>
                    </a:lnTo>
                    <a:lnTo>
                      <a:pt x="558" y="582"/>
                    </a:lnTo>
                    <a:lnTo>
                      <a:pt x="566" y="579"/>
                    </a:lnTo>
                    <a:lnTo>
                      <a:pt x="576" y="554"/>
                    </a:lnTo>
                    <a:lnTo>
                      <a:pt x="577" y="547"/>
                    </a:lnTo>
                    <a:lnTo>
                      <a:pt x="567" y="530"/>
                    </a:lnTo>
                    <a:lnTo>
                      <a:pt x="569" y="527"/>
                    </a:lnTo>
                    <a:lnTo>
                      <a:pt x="580" y="520"/>
                    </a:lnTo>
                    <a:lnTo>
                      <a:pt x="580" y="512"/>
                    </a:lnTo>
                    <a:lnTo>
                      <a:pt x="585" y="511"/>
                    </a:lnTo>
                    <a:lnTo>
                      <a:pt x="592" y="515"/>
                    </a:lnTo>
                    <a:lnTo>
                      <a:pt x="596" y="514"/>
                    </a:lnTo>
                    <a:lnTo>
                      <a:pt x="597" y="506"/>
                    </a:lnTo>
                    <a:lnTo>
                      <a:pt x="593" y="503"/>
                    </a:lnTo>
                    <a:lnTo>
                      <a:pt x="603" y="501"/>
                    </a:lnTo>
                    <a:lnTo>
                      <a:pt x="604" y="495"/>
                    </a:lnTo>
                    <a:lnTo>
                      <a:pt x="593" y="481"/>
                    </a:lnTo>
                    <a:lnTo>
                      <a:pt x="593" y="476"/>
                    </a:lnTo>
                    <a:lnTo>
                      <a:pt x="605" y="484"/>
                    </a:lnTo>
                    <a:lnTo>
                      <a:pt x="610" y="493"/>
                    </a:lnTo>
                    <a:lnTo>
                      <a:pt x="614" y="493"/>
                    </a:lnTo>
                    <a:lnTo>
                      <a:pt x="613" y="476"/>
                    </a:lnTo>
                    <a:lnTo>
                      <a:pt x="614" y="478"/>
                    </a:lnTo>
                    <a:lnTo>
                      <a:pt x="618" y="476"/>
                    </a:lnTo>
                    <a:lnTo>
                      <a:pt x="619" y="455"/>
                    </a:lnTo>
                    <a:lnTo>
                      <a:pt x="623" y="454"/>
                    </a:lnTo>
                    <a:lnTo>
                      <a:pt x="628" y="454"/>
                    </a:lnTo>
                    <a:lnTo>
                      <a:pt x="628" y="460"/>
                    </a:lnTo>
                    <a:lnTo>
                      <a:pt x="631" y="465"/>
                    </a:lnTo>
                    <a:lnTo>
                      <a:pt x="635" y="467"/>
                    </a:lnTo>
                    <a:lnTo>
                      <a:pt x="640" y="454"/>
                    </a:lnTo>
                    <a:lnTo>
                      <a:pt x="645" y="457"/>
                    </a:lnTo>
                    <a:lnTo>
                      <a:pt x="651" y="468"/>
                    </a:lnTo>
                    <a:lnTo>
                      <a:pt x="655" y="468"/>
                    </a:lnTo>
                    <a:lnTo>
                      <a:pt x="661" y="473"/>
                    </a:lnTo>
                    <a:lnTo>
                      <a:pt x="666" y="461"/>
                    </a:lnTo>
                    <a:lnTo>
                      <a:pt x="691" y="458"/>
                    </a:lnTo>
                    <a:lnTo>
                      <a:pt x="700" y="465"/>
                    </a:lnTo>
                    <a:lnTo>
                      <a:pt x="706" y="472"/>
                    </a:lnTo>
                    <a:lnTo>
                      <a:pt x="710" y="465"/>
                    </a:lnTo>
                    <a:lnTo>
                      <a:pt x="715" y="461"/>
                    </a:lnTo>
                    <a:lnTo>
                      <a:pt x="712" y="449"/>
                    </a:lnTo>
                    <a:lnTo>
                      <a:pt x="698" y="415"/>
                    </a:lnTo>
                    <a:lnTo>
                      <a:pt x="694" y="395"/>
                    </a:lnTo>
                    <a:lnTo>
                      <a:pt x="698" y="377"/>
                    </a:lnTo>
                    <a:lnTo>
                      <a:pt x="706" y="364"/>
                    </a:lnTo>
                    <a:lnTo>
                      <a:pt x="707" y="354"/>
                    </a:lnTo>
                    <a:lnTo>
                      <a:pt x="707" y="342"/>
                    </a:lnTo>
                    <a:lnTo>
                      <a:pt x="687" y="296"/>
                    </a:lnTo>
                    <a:lnTo>
                      <a:pt x="684" y="279"/>
                    </a:lnTo>
                    <a:lnTo>
                      <a:pt x="690" y="258"/>
                    </a:lnTo>
                    <a:lnTo>
                      <a:pt x="688" y="243"/>
                    </a:lnTo>
                    <a:lnTo>
                      <a:pt x="683" y="237"/>
                    </a:lnTo>
                    <a:lnTo>
                      <a:pt x="682" y="223"/>
                    </a:lnTo>
                    <a:lnTo>
                      <a:pt x="682" y="202"/>
                    </a:lnTo>
                    <a:lnTo>
                      <a:pt x="683" y="186"/>
                    </a:lnTo>
                    <a:lnTo>
                      <a:pt x="688" y="173"/>
                    </a:lnTo>
                    <a:lnTo>
                      <a:pt x="685" y="166"/>
                    </a:lnTo>
                    <a:lnTo>
                      <a:pt x="653" y="110"/>
                    </a:lnTo>
                    <a:lnTo>
                      <a:pt x="635" y="92"/>
                    </a:lnTo>
                    <a:lnTo>
                      <a:pt x="599" y="81"/>
                    </a:lnTo>
                    <a:lnTo>
                      <a:pt x="569" y="51"/>
                    </a:lnTo>
                    <a:lnTo>
                      <a:pt x="528" y="5"/>
                    </a:lnTo>
                    <a:lnTo>
                      <a:pt x="526" y="0"/>
                    </a:lnTo>
                    <a:lnTo>
                      <a:pt x="523" y="0"/>
                    </a:lnTo>
                    <a:lnTo>
                      <a:pt x="500" y="0"/>
                    </a:lnTo>
                    <a:lnTo>
                      <a:pt x="495" y="3"/>
                    </a:lnTo>
                    <a:lnTo>
                      <a:pt x="496" y="13"/>
                    </a:lnTo>
                    <a:lnTo>
                      <a:pt x="501" y="17"/>
                    </a:lnTo>
                    <a:lnTo>
                      <a:pt x="502" y="29"/>
                    </a:lnTo>
                    <a:lnTo>
                      <a:pt x="500" y="38"/>
                    </a:lnTo>
                    <a:lnTo>
                      <a:pt x="496" y="43"/>
                    </a:lnTo>
                    <a:lnTo>
                      <a:pt x="492" y="58"/>
                    </a:lnTo>
                    <a:lnTo>
                      <a:pt x="486" y="69"/>
                    </a:lnTo>
                    <a:lnTo>
                      <a:pt x="488" y="79"/>
                    </a:lnTo>
                    <a:lnTo>
                      <a:pt x="497" y="89"/>
                    </a:lnTo>
                    <a:lnTo>
                      <a:pt x="490" y="97"/>
                    </a:lnTo>
                    <a:lnTo>
                      <a:pt x="481" y="100"/>
                    </a:lnTo>
                    <a:lnTo>
                      <a:pt x="438" y="84"/>
                    </a:lnTo>
                    <a:lnTo>
                      <a:pt x="408" y="80"/>
                    </a:lnTo>
                    <a:lnTo>
                      <a:pt x="398" y="81"/>
                    </a:lnTo>
                    <a:lnTo>
                      <a:pt x="393" y="86"/>
                    </a:lnTo>
                    <a:lnTo>
                      <a:pt x="388" y="96"/>
                    </a:lnTo>
                    <a:lnTo>
                      <a:pt x="390" y="119"/>
                    </a:lnTo>
                    <a:lnTo>
                      <a:pt x="388" y="129"/>
                    </a:lnTo>
                    <a:lnTo>
                      <a:pt x="383" y="150"/>
                    </a:lnTo>
                    <a:lnTo>
                      <a:pt x="373" y="166"/>
                    </a:lnTo>
                    <a:lnTo>
                      <a:pt x="370" y="165"/>
                    </a:lnTo>
                    <a:lnTo>
                      <a:pt x="360" y="153"/>
                    </a:lnTo>
                    <a:lnTo>
                      <a:pt x="347" y="145"/>
                    </a:lnTo>
                    <a:lnTo>
                      <a:pt x="335" y="149"/>
                    </a:lnTo>
                    <a:lnTo>
                      <a:pt x="317" y="167"/>
                    </a:lnTo>
                    <a:lnTo>
                      <a:pt x="308" y="180"/>
                    </a:lnTo>
                    <a:lnTo>
                      <a:pt x="304" y="196"/>
                    </a:lnTo>
                    <a:lnTo>
                      <a:pt x="302" y="209"/>
                    </a:lnTo>
                    <a:lnTo>
                      <a:pt x="296" y="219"/>
                    </a:lnTo>
                    <a:lnTo>
                      <a:pt x="282" y="237"/>
                    </a:lnTo>
                    <a:lnTo>
                      <a:pt x="279" y="251"/>
                    </a:lnTo>
                    <a:lnTo>
                      <a:pt x="292" y="273"/>
                    </a:lnTo>
                    <a:lnTo>
                      <a:pt x="293" y="285"/>
                    </a:lnTo>
                    <a:lnTo>
                      <a:pt x="291" y="294"/>
                    </a:lnTo>
                    <a:lnTo>
                      <a:pt x="285" y="306"/>
                    </a:lnTo>
                    <a:lnTo>
                      <a:pt x="273" y="320"/>
                    </a:lnTo>
                    <a:lnTo>
                      <a:pt x="265" y="334"/>
                    </a:lnTo>
                    <a:lnTo>
                      <a:pt x="242" y="364"/>
                    </a:lnTo>
                    <a:lnTo>
                      <a:pt x="236" y="381"/>
                    </a:lnTo>
                    <a:lnTo>
                      <a:pt x="233" y="401"/>
                    </a:lnTo>
                    <a:lnTo>
                      <a:pt x="228" y="413"/>
                    </a:lnTo>
                    <a:lnTo>
                      <a:pt x="211" y="427"/>
                    </a:lnTo>
                    <a:lnTo>
                      <a:pt x="200" y="427"/>
                    </a:lnTo>
                    <a:lnTo>
                      <a:pt x="193" y="431"/>
                    </a:lnTo>
                    <a:lnTo>
                      <a:pt x="194" y="446"/>
                    </a:lnTo>
                    <a:lnTo>
                      <a:pt x="194" y="467"/>
                    </a:lnTo>
                    <a:lnTo>
                      <a:pt x="193" y="497"/>
                    </a:lnTo>
                    <a:lnTo>
                      <a:pt x="184" y="547"/>
                    </a:lnTo>
                    <a:lnTo>
                      <a:pt x="167" y="584"/>
                    </a:lnTo>
                    <a:lnTo>
                      <a:pt x="147" y="616"/>
                    </a:lnTo>
                    <a:lnTo>
                      <a:pt x="148" y="625"/>
                    </a:lnTo>
                    <a:lnTo>
                      <a:pt x="163" y="641"/>
                    </a:lnTo>
                    <a:lnTo>
                      <a:pt x="169" y="653"/>
                    </a:lnTo>
                    <a:lnTo>
                      <a:pt x="169" y="672"/>
                    </a:lnTo>
                    <a:lnTo>
                      <a:pt x="167" y="683"/>
                    </a:lnTo>
                    <a:lnTo>
                      <a:pt x="157" y="695"/>
                    </a:lnTo>
                    <a:lnTo>
                      <a:pt x="142" y="695"/>
                    </a:lnTo>
                    <a:lnTo>
                      <a:pt x="125" y="692"/>
                    </a:lnTo>
                    <a:lnTo>
                      <a:pt x="104" y="697"/>
                    </a:lnTo>
                    <a:lnTo>
                      <a:pt x="87" y="708"/>
                    </a:lnTo>
                    <a:lnTo>
                      <a:pt x="62" y="738"/>
                    </a:lnTo>
                    <a:lnTo>
                      <a:pt x="56" y="754"/>
                    </a:lnTo>
                    <a:lnTo>
                      <a:pt x="51" y="774"/>
                    </a:lnTo>
                    <a:lnTo>
                      <a:pt x="55" y="793"/>
                    </a:lnTo>
                    <a:lnTo>
                      <a:pt x="61" y="806"/>
                    </a:lnTo>
                    <a:lnTo>
                      <a:pt x="66" y="811"/>
                    </a:lnTo>
                    <a:lnTo>
                      <a:pt x="60" y="821"/>
                    </a:lnTo>
                    <a:lnTo>
                      <a:pt x="59" y="833"/>
                    </a:lnTo>
                    <a:lnTo>
                      <a:pt x="55" y="843"/>
                    </a:lnTo>
                    <a:lnTo>
                      <a:pt x="55" y="863"/>
                    </a:lnTo>
                    <a:lnTo>
                      <a:pt x="53" y="871"/>
                    </a:lnTo>
                    <a:lnTo>
                      <a:pt x="53" y="883"/>
                    </a:lnTo>
                    <a:lnTo>
                      <a:pt x="55" y="886"/>
                    </a:lnTo>
                    <a:lnTo>
                      <a:pt x="60" y="902"/>
                    </a:lnTo>
                    <a:lnTo>
                      <a:pt x="59" y="944"/>
                    </a:lnTo>
                    <a:lnTo>
                      <a:pt x="60" y="964"/>
                    </a:lnTo>
                    <a:lnTo>
                      <a:pt x="69" y="979"/>
                    </a:lnTo>
                    <a:lnTo>
                      <a:pt x="89" y="995"/>
                    </a:lnTo>
                    <a:lnTo>
                      <a:pt x="92" y="1016"/>
                    </a:lnTo>
                    <a:lnTo>
                      <a:pt x="86" y="1035"/>
                    </a:lnTo>
                    <a:lnTo>
                      <a:pt x="76" y="1046"/>
                    </a:lnTo>
                    <a:lnTo>
                      <a:pt x="61" y="1052"/>
                    </a:lnTo>
                    <a:lnTo>
                      <a:pt x="59" y="1058"/>
                    </a:lnTo>
                    <a:lnTo>
                      <a:pt x="69" y="1071"/>
                    </a:lnTo>
                    <a:lnTo>
                      <a:pt x="77" y="1105"/>
                    </a:lnTo>
                    <a:lnTo>
                      <a:pt x="70" y="1134"/>
                    </a:lnTo>
                    <a:lnTo>
                      <a:pt x="74" y="1143"/>
                    </a:lnTo>
                    <a:lnTo>
                      <a:pt x="72" y="1157"/>
                    </a:lnTo>
                    <a:lnTo>
                      <a:pt x="66" y="1168"/>
                    </a:lnTo>
                    <a:lnTo>
                      <a:pt x="39" y="1179"/>
                    </a:lnTo>
                    <a:lnTo>
                      <a:pt x="39" y="1193"/>
                    </a:lnTo>
                    <a:lnTo>
                      <a:pt x="27" y="1214"/>
                    </a:lnTo>
                    <a:lnTo>
                      <a:pt x="28" y="1230"/>
                    </a:lnTo>
                    <a:lnTo>
                      <a:pt x="32" y="1242"/>
                    </a:lnTo>
                    <a:lnTo>
                      <a:pt x="24" y="1280"/>
                    </a:lnTo>
                    <a:lnTo>
                      <a:pt x="16" y="1286"/>
                    </a:lnTo>
                    <a:lnTo>
                      <a:pt x="12" y="1278"/>
                    </a:lnTo>
                    <a:lnTo>
                      <a:pt x="8" y="1291"/>
                    </a:lnTo>
                    <a:lnTo>
                      <a:pt x="8" y="1268"/>
                    </a:lnTo>
                    <a:lnTo>
                      <a:pt x="6" y="126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36" name="组合 235"/>
              <p:cNvGrpSpPr/>
              <p:nvPr/>
            </p:nvGrpSpPr>
            <p:grpSpPr bwMode="gray">
              <a:xfrm>
                <a:off x="5080794" y="2788583"/>
                <a:ext cx="75600" cy="108000"/>
                <a:chOff x="4160739" y="2986112"/>
                <a:chExt cx="187325" cy="233362"/>
              </a:xfrm>
              <a:grpFill/>
            </p:grpSpPr>
            <p:sp>
              <p:nvSpPr>
                <p:cNvPr id="237" name="任意多边形: 形状 236"/>
                <p:cNvSpPr>
                  <a:spLocks noChangeAspect="1"/>
                </p:cNvSpPr>
                <p:nvPr/>
              </p:nvSpPr>
              <p:spPr bwMode="gray">
                <a:xfrm>
                  <a:off x="4171851" y="2986112"/>
                  <a:ext cx="176213" cy="225425"/>
                </a:xfrm>
                <a:custGeom>
                  <a:avLst/>
                  <a:gdLst/>
                  <a:ahLst/>
                  <a:cxnLst>
                    <a:cxn ang="0">
                      <a:pos x="72" y="248"/>
                    </a:cxn>
                    <a:cxn ang="0">
                      <a:pos x="72" y="234"/>
                    </a:cxn>
                    <a:cxn ang="0">
                      <a:pos x="82" y="239"/>
                    </a:cxn>
                    <a:cxn ang="0">
                      <a:pos x="91" y="229"/>
                    </a:cxn>
                    <a:cxn ang="0">
                      <a:pos x="34" y="195"/>
                    </a:cxn>
                    <a:cxn ang="0">
                      <a:pos x="34" y="185"/>
                    </a:cxn>
                    <a:cxn ang="0">
                      <a:pos x="39" y="176"/>
                    </a:cxn>
                    <a:cxn ang="0">
                      <a:pos x="48" y="176"/>
                    </a:cxn>
                    <a:cxn ang="0">
                      <a:pos x="39" y="151"/>
                    </a:cxn>
                    <a:cxn ang="0">
                      <a:pos x="53" y="151"/>
                    </a:cxn>
                    <a:cxn ang="0">
                      <a:pos x="53" y="147"/>
                    </a:cxn>
                    <a:cxn ang="0">
                      <a:pos x="29" y="132"/>
                    </a:cxn>
                    <a:cxn ang="0">
                      <a:pos x="43" y="97"/>
                    </a:cxn>
                    <a:cxn ang="0">
                      <a:pos x="24" y="88"/>
                    </a:cxn>
                    <a:cxn ang="0">
                      <a:pos x="29" y="77"/>
                    </a:cxn>
                    <a:cxn ang="0">
                      <a:pos x="43" y="72"/>
                    </a:cxn>
                    <a:cxn ang="0">
                      <a:pos x="15" y="58"/>
                    </a:cxn>
                    <a:cxn ang="0">
                      <a:pos x="10" y="34"/>
                    </a:cxn>
                    <a:cxn ang="0">
                      <a:pos x="0" y="23"/>
                    </a:cxn>
                    <a:cxn ang="0">
                      <a:pos x="43" y="4"/>
                    </a:cxn>
                    <a:cxn ang="0">
                      <a:pos x="62" y="0"/>
                    </a:cxn>
                    <a:cxn ang="0">
                      <a:pos x="72" y="4"/>
                    </a:cxn>
                    <a:cxn ang="0">
                      <a:pos x="91" y="14"/>
                    </a:cxn>
                    <a:cxn ang="0">
                      <a:pos x="101" y="34"/>
                    </a:cxn>
                    <a:cxn ang="0">
                      <a:pos x="115" y="58"/>
                    </a:cxn>
                    <a:cxn ang="0">
                      <a:pos x="134" y="67"/>
                    </a:cxn>
                    <a:cxn ang="0">
                      <a:pos x="139" y="88"/>
                    </a:cxn>
                    <a:cxn ang="0">
                      <a:pos x="153" y="97"/>
                    </a:cxn>
                    <a:cxn ang="0">
                      <a:pos x="168" y="102"/>
                    </a:cxn>
                    <a:cxn ang="0">
                      <a:pos x="187" y="92"/>
                    </a:cxn>
                    <a:cxn ang="0">
                      <a:pos x="187" y="112"/>
                    </a:cxn>
                    <a:cxn ang="0">
                      <a:pos x="206" y="132"/>
                    </a:cxn>
                    <a:cxn ang="0">
                      <a:pos x="192" y="156"/>
                    </a:cxn>
                    <a:cxn ang="0">
                      <a:pos x="201" y="190"/>
                    </a:cxn>
                    <a:cxn ang="0">
                      <a:pos x="211" y="215"/>
                    </a:cxn>
                    <a:cxn ang="0">
                      <a:pos x="201" y="239"/>
                    </a:cxn>
                    <a:cxn ang="0">
                      <a:pos x="201" y="259"/>
                    </a:cxn>
                    <a:cxn ang="0">
                      <a:pos x="192" y="254"/>
                    </a:cxn>
                    <a:cxn ang="0">
                      <a:pos x="149" y="254"/>
                    </a:cxn>
                    <a:cxn ang="0">
                      <a:pos x="134" y="264"/>
                    </a:cxn>
                    <a:cxn ang="0">
                      <a:pos x="115" y="278"/>
                    </a:cxn>
                    <a:cxn ang="0">
                      <a:pos x="115" y="289"/>
                    </a:cxn>
                    <a:cxn ang="0">
                      <a:pos x="110" y="294"/>
                    </a:cxn>
                    <a:cxn ang="0">
                      <a:pos x="101" y="269"/>
                    </a:cxn>
                    <a:cxn ang="0">
                      <a:pos x="86" y="254"/>
                    </a:cxn>
                    <a:cxn ang="0">
                      <a:pos x="72" y="248"/>
                    </a:cxn>
                  </a:cxnLst>
                  <a:rect l="0" t="0" r="r" b="b"/>
                  <a:pathLst>
                    <a:path w="212" h="295">
                      <a:moveTo>
                        <a:pt x="72" y="248"/>
                      </a:moveTo>
                      <a:lnTo>
                        <a:pt x="72" y="234"/>
                      </a:lnTo>
                      <a:lnTo>
                        <a:pt x="82" y="239"/>
                      </a:lnTo>
                      <a:lnTo>
                        <a:pt x="91" y="229"/>
                      </a:lnTo>
                      <a:lnTo>
                        <a:pt x="34" y="195"/>
                      </a:lnTo>
                      <a:lnTo>
                        <a:pt x="34" y="185"/>
                      </a:lnTo>
                      <a:lnTo>
                        <a:pt x="39" y="176"/>
                      </a:lnTo>
                      <a:lnTo>
                        <a:pt x="48" y="176"/>
                      </a:lnTo>
                      <a:lnTo>
                        <a:pt x="39" y="151"/>
                      </a:lnTo>
                      <a:lnTo>
                        <a:pt x="53" y="151"/>
                      </a:lnTo>
                      <a:lnTo>
                        <a:pt x="53" y="147"/>
                      </a:lnTo>
                      <a:lnTo>
                        <a:pt x="29" y="132"/>
                      </a:lnTo>
                      <a:lnTo>
                        <a:pt x="43" y="97"/>
                      </a:lnTo>
                      <a:lnTo>
                        <a:pt x="24" y="88"/>
                      </a:lnTo>
                      <a:lnTo>
                        <a:pt x="29" y="77"/>
                      </a:lnTo>
                      <a:lnTo>
                        <a:pt x="43" y="72"/>
                      </a:lnTo>
                      <a:lnTo>
                        <a:pt x="15" y="58"/>
                      </a:lnTo>
                      <a:lnTo>
                        <a:pt x="10" y="34"/>
                      </a:lnTo>
                      <a:lnTo>
                        <a:pt x="0" y="23"/>
                      </a:lnTo>
                      <a:lnTo>
                        <a:pt x="43" y="4"/>
                      </a:lnTo>
                      <a:lnTo>
                        <a:pt x="62" y="0"/>
                      </a:lnTo>
                      <a:lnTo>
                        <a:pt x="72" y="4"/>
                      </a:lnTo>
                      <a:lnTo>
                        <a:pt x="91" y="14"/>
                      </a:lnTo>
                      <a:lnTo>
                        <a:pt x="101" y="34"/>
                      </a:lnTo>
                      <a:lnTo>
                        <a:pt x="115" y="58"/>
                      </a:lnTo>
                      <a:lnTo>
                        <a:pt x="134" y="67"/>
                      </a:lnTo>
                      <a:lnTo>
                        <a:pt x="139" y="88"/>
                      </a:lnTo>
                      <a:lnTo>
                        <a:pt x="153" y="97"/>
                      </a:lnTo>
                      <a:lnTo>
                        <a:pt x="168" y="102"/>
                      </a:lnTo>
                      <a:lnTo>
                        <a:pt x="187" y="92"/>
                      </a:lnTo>
                      <a:lnTo>
                        <a:pt x="187" y="112"/>
                      </a:lnTo>
                      <a:lnTo>
                        <a:pt x="206" y="132"/>
                      </a:lnTo>
                      <a:lnTo>
                        <a:pt x="192" y="156"/>
                      </a:lnTo>
                      <a:lnTo>
                        <a:pt x="201" y="190"/>
                      </a:lnTo>
                      <a:lnTo>
                        <a:pt x="211" y="215"/>
                      </a:lnTo>
                      <a:lnTo>
                        <a:pt x="201" y="239"/>
                      </a:lnTo>
                      <a:lnTo>
                        <a:pt x="201" y="259"/>
                      </a:lnTo>
                      <a:lnTo>
                        <a:pt x="192" y="254"/>
                      </a:lnTo>
                      <a:lnTo>
                        <a:pt x="149" y="254"/>
                      </a:lnTo>
                      <a:lnTo>
                        <a:pt x="134" y="264"/>
                      </a:lnTo>
                      <a:lnTo>
                        <a:pt x="115" y="278"/>
                      </a:lnTo>
                      <a:lnTo>
                        <a:pt x="115" y="289"/>
                      </a:lnTo>
                      <a:lnTo>
                        <a:pt x="110" y="294"/>
                      </a:lnTo>
                      <a:lnTo>
                        <a:pt x="101" y="269"/>
                      </a:lnTo>
                      <a:lnTo>
                        <a:pt x="86" y="254"/>
                      </a:lnTo>
                      <a:lnTo>
                        <a:pt x="72" y="248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8" name="任意多边形: 形状 237"/>
                <p:cNvSpPr>
                  <a:spLocks noChangeAspect="1"/>
                </p:cNvSpPr>
                <p:nvPr/>
              </p:nvSpPr>
              <p:spPr bwMode="gray">
                <a:xfrm>
                  <a:off x="4160739" y="3130574"/>
                  <a:ext cx="87313" cy="88900"/>
                </a:xfrm>
                <a:custGeom>
                  <a:avLst/>
                  <a:gdLst/>
                  <a:ahLst/>
                  <a:cxnLst>
                    <a:cxn ang="0">
                      <a:pos x="9" y="68"/>
                    </a:cxn>
                    <a:cxn ang="0">
                      <a:pos x="14" y="63"/>
                    </a:cxn>
                    <a:cxn ang="0">
                      <a:pos x="9" y="35"/>
                    </a:cxn>
                    <a:cxn ang="0">
                      <a:pos x="24" y="29"/>
                    </a:cxn>
                    <a:cxn ang="0">
                      <a:pos x="14" y="5"/>
                    </a:cxn>
                    <a:cxn ang="0">
                      <a:pos x="24" y="0"/>
                    </a:cxn>
                    <a:cxn ang="0">
                      <a:pos x="43" y="16"/>
                    </a:cxn>
                    <a:cxn ang="0">
                      <a:pos x="38" y="0"/>
                    </a:cxn>
                    <a:cxn ang="0">
                      <a:pos x="48" y="0"/>
                    </a:cxn>
                    <a:cxn ang="0">
                      <a:pos x="48" y="10"/>
                    </a:cxn>
                    <a:cxn ang="0">
                      <a:pos x="105" y="44"/>
                    </a:cxn>
                    <a:cxn ang="0">
                      <a:pos x="96" y="54"/>
                    </a:cxn>
                    <a:cxn ang="0">
                      <a:pos x="86" y="49"/>
                    </a:cxn>
                    <a:cxn ang="0">
                      <a:pos x="86" y="63"/>
                    </a:cxn>
                    <a:cxn ang="0">
                      <a:pos x="76" y="63"/>
                    </a:cxn>
                    <a:cxn ang="0">
                      <a:pos x="67" y="79"/>
                    </a:cxn>
                    <a:cxn ang="0">
                      <a:pos x="67" y="103"/>
                    </a:cxn>
                    <a:cxn ang="0">
                      <a:pos x="62" y="117"/>
                    </a:cxn>
                    <a:cxn ang="0">
                      <a:pos x="43" y="112"/>
                    </a:cxn>
                    <a:cxn ang="0">
                      <a:pos x="19" y="87"/>
                    </a:cxn>
                    <a:cxn ang="0">
                      <a:pos x="0" y="84"/>
                    </a:cxn>
                    <a:cxn ang="0">
                      <a:pos x="9" y="68"/>
                    </a:cxn>
                  </a:cxnLst>
                  <a:rect l="0" t="0" r="r" b="b"/>
                  <a:pathLst>
                    <a:path w="106" h="118">
                      <a:moveTo>
                        <a:pt x="9" y="68"/>
                      </a:moveTo>
                      <a:lnTo>
                        <a:pt x="14" y="63"/>
                      </a:lnTo>
                      <a:lnTo>
                        <a:pt x="9" y="35"/>
                      </a:lnTo>
                      <a:lnTo>
                        <a:pt x="24" y="29"/>
                      </a:lnTo>
                      <a:lnTo>
                        <a:pt x="14" y="5"/>
                      </a:lnTo>
                      <a:lnTo>
                        <a:pt x="24" y="0"/>
                      </a:lnTo>
                      <a:lnTo>
                        <a:pt x="43" y="16"/>
                      </a:lnTo>
                      <a:lnTo>
                        <a:pt x="38" y="0"/>
                      </a:lnTo>
                      <a:lnTo>
                        <a:pt x="48" y="0"/>
                      </a:lnTo>
                      <a:lnTo>
                        <a:pt x="48" y="10"/>
                      </a:lnTo>
                      <a:lnTo>
                        <a:pt x="105" y="44"/>
                      </a:lnTo>
                      <a:lnTo>
                        <a:pt x="96" y="54"/>
                      </a:lnTo>
                      <a:lnTo>
                        <a:pt x="86" y="49"/>
                      </a:lnTo>
                      <a:lnTo>
                        <a:pt x="86" y="63"/>
                      </a:lnTo>
                      <a:lnTo>
                        <a:pt x="76" y="63"/>
                      </a:lnTo>
                      <a:lnTo>
                        <a:pt x="67" y="79"/>
                      </a:lnTo>
                      <a:lnTo>
                        <a:pt x="67" y="103"/>
                      </a:lnTo>
                      <a:lnTo>
                        <a:pt x="62" y="117"/>
                      </a:lnTo>
                      <a:lnTo>
                        <a:pt x="43" y="112"/>
                      </a:lnTo>
                      <a:lnTo>
                        <a:pt x="19" y="87"/>
                      </a:lnTo>
                      <a:lnTo>
                        <a:pt x="0" y="84"/>
                      </a:lnTo>
                      <a:lnTo>
                        <a:pt x="9" y="68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144" name="组合 143"/>
            <p:cNvGrpSpPr/>
            <p:nvPr/>
          </p:nvGrpSpPr>
          <p:grpSpPr bwMode="gray">
            <a:xfrm>
              <a:off x="5591916" y="3693454"/>
              <a:ext cx="1198962" cy="1473736"/>
              <a:chOff x="4455318" y="2994372"/>
              <a:chExt cx="1196974" cy="1339850"/>
            </a:xfrm>
            <a:solidFill>
              <a:schemeClr val="bg1">
                <a:lumMod val="75000"/>
              </a:schemeClr>
            </a:solidFill>
          </p:grpSpPr>
          <p:sp>
            <p:nvSpPr>
              <p:cNvPr id="145" name="任意多边形: 形状 144"/>
              <p:cNvSpPr>
                <a:spLocks noChangeAspect="1"/>
              </p:cNvSpPr>
              <p:nvPr/>
            </p:nvSpPr>
            <p:spPr bwMode="gray">
              <a:xfrm>
                <a:off x="4918868" y="3083272"/>
                <a:ext cx="276225" cy="265113"/>
              </a:xfrm>
              <a:custGeom>
                <a:avLst/>
                <a:gdLst/>
                <a:ahLst/>
                <a:cxnLst>
                  <a:cxn ang="0">
                    <a:pos x="134" y="578"/>
                  </a:cxn>
                  <a:cxn ang="0">
                    <a:pos x="76" y="535"/>
                  </a:cxn>
                  <a:cxn ang="0">
                    <a:pos x="40" y="507"/>
                  </a:cxn>
                  <a:cxn ang="0">
                    <a:pos x="11" y="449"/>
                  </a:cxn>
                  <a:cxn ang="0">
                    <a:pos x="18" y="425"/>
                  </a:cxn>
                  <a:cxn ang="0">
                    <a:pos x="32" y="340"/>
                  </a:cxn>
                  <a:cxn ang="0">
                    <a:pos x="29" y="288"/>
                  </a:cxn>
                  <a:cxn ang="0">
                    <a:pos x="11" y="222"/>
                  </a:cxn>
                  <a:cxn ang="0">
                    <a:pos x="11" y="184"/>
                  </a:cxn>
                  <a:cxn ang="0">
                    <a:pos x="36" y="171"/>
                  </a:cxn>
                  <a:cxn ang="0">
                    <a:pos x="52" y="143"/>
                  </a:cxn>
                  <a:cxn ang="0">
                    <a:pos x="52" y="98"/>
                  </a:cxn>
                  <a:cxn ang="0">
                    <a:pos x="79" y="74"/>
                  </a:cxn>
                  <a:cxn ang="0">
                    <a:pos x="119" y="39"/>
                  </a:cxn>
                  <a:cxn ang="0">
                    <a:pos x="130" y="2"/>
                  </a:cxn>
                  <a:cxn ang="0">
                    <a:pos x="190" y="22"/>
                  </a:cxn>
                  <a:cxn ang="0">
                    <a:pos x="237" y="23"/>
                  </a:cxn>
                  <a:cxn ang="0">
                    <a:pos x="276" y="35"/>
                  </a:cxn>
                  <a:cxn ang="0">
                    <a:pos x="323" y="52"/>
                  </a:cxn>
                  <a:cxn ang="0">
                    <a:pos x="333" y="84"/>
                  </a:cxn>
                  <a:cxn ang="0">
                    <a:pos x="371" y="121"/>
                  </a:cxn>
                  <a:cxn ang="0">
                    <a:pos x="431" y="130"/>
                  </a:cxn>
                  <a:cxn ang="0">
                    <a:pos x="482" y="151"/>
                  </a:cxn>
                  <a:cxn ang="0">
                    <a:pos x="514" y="178"/>
                  </a:cxn>
                  <a:cxn ang="0">
                    <a:pos x="561" y="176"/>
                  </a:cxn>
                  <a:cxn ang="0">
                    <a:pos x="587" y="148"/>
                  </a:cxn>
                  <a:cxn ang="0">
                    <a:pos x="589" y="117"/>
                  </a:cxn>
                  <a:cxn ang="0">
                    <a:pos x="582" y="83"/>
                  </a:cxn>
                  <a:cxn ang="0">
                    <a:pos x="606" y="47"/>
                  </a:cxn>
                  <a:cxn ang="0">
                    <a:pos x="658" y="22"/>
                  </a:cxn>
                  <a:cxn ang="0">
                    <a:pos x="729" y="25"/>
                  </a:cxn>
                  <a:cxn ang="0">
                    <a:pos x="754" y="35"/>
                  </a:cxn>
                  <a:cxn ang="0">
                    <a:pos x="751" y="46"/>
                  </a:cxn>
                  <a:cxn ang="0">
                    <a:pos x="767" y="63"/>
                  </a:cxn>
                  <a:cxn ang="0">
                    <a:pos x="797" y="67"/>
                  </a:cxn>
                  <a:cxn ang="0">
                    <a:pos x="831" y="77"/>
                  </a:cxn>
                  <a:cxn ang="0">
                    <a:pos x="868" y="95"/>
                  </a:cxn>
                  <a:cxn ang="0">
                    <a:pos x="860" y="108"/>
                  </a:cxn>
                  <a:cxn ang="0">
                    <a:pos x="856" y="127"/>
                  </a:cxn>
                  <a:cxn ang="0">
                    <a:pos x="858" y="180"/>
                  </a:cxn>
                  <a:cxn ang="0">
                    <a:pos x="845" y="192"/>
                  </a:cxn>
                  <a:cxn ang="0">
                    <a:pos x="853" y="227"/>
                  </a:cxn>
                  <a:cxn ang="0">
                    <a:pos x="869" y="261"/>
                  </a:cxn>
                  <a:cxn ang="0">
                    <a:pos x="869" y="421"/>
                  </a:cxn>
                  <a:cxn ang="0">
                    <a:pos x="869" y="593"/>
                  </a:cxn>
                  <a:cxn ang="0">
                    <a:pos x="869" y="740"/>
                  </a:cxn>
                  <a:cxn ang="0">
                    <a:pos x="817" y="832"/>
                  </a:cxn>
                  <a:cxn ang="0">
                    <a:pos x="715" y="783"/>
                  </a:cxn>
                  <a:cxn ang="0">
                    <a:pos x="573" y="709"/>
                  </a:cxn>
                  <a:cxn ang="0">
                    <a:pos x="433" y="635"/>
                  </a:cxn>
                  <a:cxn ang="0">
                    <a:pos x="326" y="622"/>
                  </a:cxn>
                  <a:cxn ang="0">
                    <a:pos x="297" y="620"/>
                  </a:cxn>
                  <a:cxn ang="0">
                    <a:pos x="275" y="605"/>
                  </a:cxn>
                  <a:cxn ang="0">
                    <a:pos x="222" y="595"/>
                  </a:cxn>
                  <a:cxn ang="0">
                    <a:pos x="145" y="595"/>
                  </a:cxn>
                </a:cxnLst>
                <a:rect l="0" t="0" r="r" b="b"/>
                <a:pathLst>
                  <a:path w="871" h="832">
                    <a:moveTo>
                      <a:pt x="140" y="598"/>
                    </a:moveTo>
                    <a:lnTo>
                      <a:pt x="138" y="592"/>
                    </a:lnTo>
                    <a:lnTo>
                      <a:pt x="134" y="578"/>
                    </a:lnTo>
                    <a:lnTo>
                      <a:pt x="116" y="549"/>
                    </a:lnTo>
                    <a:lnTo>
                      <a:pt x="87" y="535"/>
                    </a:lnTo>
                    <a:lnTo>
                      <a:pt x="76" y="535"/>
                    </a:lnTo>
                    <a:lnTo>
                      <a:pt x="57" y="534"/>
                    </a:lnTo>
                    <a:lnTo>
                      <a:pt x="43" y="519"/>
                    </a:lnTo>
                    <a:lnTo>
                      <a:pt x="40" y="507"/>
                    </a:lnTo>
                    <a:lnTo>
                      <a:pt x="39" y="487"/>
                    </a:lnTo>
                    <a:lnTo>
                      <a:pt x="29" y="471"/>
                    </a:lnTo>
                    <a:lnTo>
                      <a:pt x="11" y="449"/>
                    </a:lnTo>
                    <a:lnTo>
                      <a:pt x="6" y="436"/>
                    </a:lnTo>
                    <a:lnTo>
                      <a:pt x="7" y="428"/>
                    </a:lnTo>
                    <a:lnTo>
                      <a:pt x="18" y="425"/>
                    </a:lnTo>
                    <a:lnTo>
                      <a:pt x="27" y="418"/>
                    </a:lnTo>
                    <a:lnTo>
                      <a:pt x="28" y="362"/>
                    </a:lnTo>
                    <a:lnTo>
                      <a:pt x="32" y="340"/>
                    </a:lnTo>
                    <a:lnTo>
                      <a:pt x="32" y="327"/>
                    </a:lnTo>
                    <a:lnTo>
                      <a:pt x="29" y="319"/>
                    </a:lnTo>
                    <a:lnTo>
                      <a:pt x="29" y="288"/>
                    </a:lnTo>
                    <a:lnTo>
                      <a:pt x="28" y="266"/>
                    </a:lnTo>
                    <a:lnTo>
                      <a:pt x="23" y="243"/>
                    </a:lnTo>
                    <a:lnTo>
                      <a:pt x="11" y="222"/>
                    </a:lnTo>
                    <a:lnTo>
                      <a:pt x="0" y="207"/>
                    </a:lnTo>
                    <a:lnTo>
                      <a:pt x="1" y="191"/>
                    </a:lnTo>
                    <a:lnTo>
                      <a:pt x="11" y="184"/>
                    </a:lnTo>
                    <a:lnTo>
                      <a:pt x="12" y="181"/>
                    </a:lnTo>
                    <a:lnTo>
                      <a:pt x="24" y="180"/>
                    </a:lnTo>
                    <a:lnTo>
                      <a:pt x="36" y="171"/>
                    </a:lnTo>
                    <a:lnTo>
                      <a:pt x="46" y="163"/>
                    </a:lnTo>
                    <a:lnTo>
                      <a:pt x="52" y="153"/>
                    </a:lnTo>
                    <a:lnTo>
                      <a:pt x="52" y="143"/>
                    </a:lnTo>
                    <a:lnTo>
                      <a:pt x="46" y="115"/>
                    </a:lnTo>
                    <a:lnTo>
                      <a:pt x="48" y="106"/>
                    </a:lnTo>
                    <a:lnTo>
                      <a:pt x="52" y="98"/>
                    </a:lnTo>
                    <a:lnTo>
                      <a:pt x="65" y="92"/>
                    </a:lnTo>
                    <a:lnTo>
                      <a:pt x="75" y="85"/>
                    </a:lnTo>
                    <a:lnTo>
                      <a:pt x="79" y="74"/>
                    </a:lnTo>
                    <a:lnTo>
                      <a:pt x="108" y="55"/>
                    </a:lnTo>
                    <a:lnTo>
                      <a:pt x="114" y="50"/>
                    </a:lnTo>
                    <a:lnTo>
                      <a:pt x="119" y="39"/>
                    </a:lnTo>
                    <a:lnTo>
                      <a:pt x="118" y="3"/>
                    </a:lnTo>
                    <a:lnTo>
                      <a:pt x="119" y="0"/>
                    </a:lnTo>
                    <a:lnTo>
                      <a:pt x="130" y="2"/>
                    </a:lnTo>
                    <a:lnTo>
                      <a:pt x="142" y="9"/>
                    </a:lnTo>
                    <a:lnTo>
                      <a:pt x="169" y="20"/>
                    </a:lnTo>
                    <a:lnTo>
                      <a:pt x="190" y="22"/>
                    </a:lnTo>
                    <a:lnTo>
                      <a:pt x="211" y="17"/>
                    </a:lnTo>
                    <a:lnTo>
                      <a:pt x="226" y="18"/>
                    </a:lnTo>
                    <a:lnTo>
                      <a:pt x="237" y="23"/>
                    </a:lnTo>
                    <a:lnTo>
                      <a:pt x="250" y="24"/>
                    </a:lnTo>
                    <a:lnTo>
                      <a:pt x="267" y="29"/>
                    </a:lnTo>
                    <a:lnTo>
                      <a:pt x="276" y="35"/>
                    </a:lnTo>
                    <a:lnTo>
                      <a:pt x="297" y="45"/>
                    </a:lnTo>
                    <a:lnTo>
                      <a:pt x="309" y="47"/>
                    </a:lnTo>
                    <a:lnTo>
                      <a:pt x="323" y="52"/>
                    </a:lnTo>
                    <a:lnTo>
                      <a:pt x="329" y="58"/>
                    </a:lnTo>
                    <a:lnTo>
                      <a:pt x="333" y="71"/>
                    </a:lnTo>
                    <a:lnTo>
                      <a:pt x="333" y="84"/>
                    </a:lnTo>
                    <a:lnTo>
                      <a:pt x="342" y="99"/>
                    </a:lnTo>
                    <a:lnTo>
                      <a:pt x="358" y="115"/>
                    </a:lnTo>
                    <a:lnTo>
                      <a:pt x="371" y="121"/>
                    </a:lnTo>
                    <a:lnTo>
                      <a:pt x="379" y="124"/>
                    </a:lnTo>
                    <a:lnTo>
                      <a:pt x="415" y="125"/>
                    </a:lnTo>
                    <a:lnTo>
                      <a:pt x="431" y="130"/>
                    </a:lnTo>
                    <a:lnTo>
                      <a:pt x="459" y="140"/>
                    </a:lnTo>
                    <a:lnTo>
                      <a:pt x="474" y="149"/>
                    </a:lnTo>
                    <a:lnTo>
                      <a:pt x="482" y="151"/>
                    </a:lnTo>
                    <a:lnTo>
                      <a:pt x="490" y="154"/>
                    </a:lnTo>
                    <a:lnTo>
                      <a:pt x="496" y="162"/>
                    </a:lnTo>
                    <a:lnTo>
                      <a:pt x="514" y="178"/>
                    </a:lnTo>
                    <a:lnTo>
                      <a:pt x="529" y="184"/>
                    </a:lnTo>
                    <a:lnTo>
                      <a:pt x="543" y="184"/>
                    </a:lnTo>
                    <a:lnTo>
                      <a:pt x="561" y="176"/>
                    </a:lnTo>
                    <a:lnTo>
                      <a:pt x="571" y="170"/>
                    </a:lnTo>
                    <a:lnTo>
                      <a:pt x="581" y="159"/>
                    </a:lnTo>
                    <a:lnTo>
                      <a:pt x="587" y="148"/>
                    </a:lnTo>
                    <a:lnTo>
                      <a:pt x="593" y="138"/>
                    </a:lnTo>
                    <a:lnTo>
                      <a:pt x="594" y="130"/>
                    </a:lnTo>
                    <a:lnTo>
                      <a:pt x="589" y="117"/>
                    </a:lnTo>
                    <a:lnTo>
                      <a:pt x="588" y="108"/>
                    </a:lnTo>
                    <a:lnTo>
                      <a:pt x="582" y="98"/>
                    </a:lnTo>
                    <a:lnTo>
                      <a:pt x="582" y="83"/>
                    </a:lnTo>
                    <a:lnTo>
                      <a:pt x="586" y="70"/>
                    </a:lnTo>
                    <a:lnTo>
                      <a:pt x="598" y="55"/>
                    </a:lnTo>
                    <a:lnTo>
                      <a:pt x="606" y="47"/>
                    </a:lnTo>
                    <a:lnTo>
                      <a:pt x="625" y="33"/>
                    </a:lnTo>
                    <a:lnTo>
                      <a:pt x="641" y="24"/>
                    </a:lnTo>
                    <a:lnTo>
                      <a:pt x="658" y="22"/>
                    </a:lnTo>
                    <a:lnTo>
                      <a:pt x="670" y="17"/>
                    </a:lnTo>
                    <a:lnTo>
                      <a:pt x="701" y="15"/>
                    </a:lnTo>
                    <a:lnTo>
                      <a:pt x="729" y="25"/>
                    </a:lnTo>
                    <a:lnTo>
                      <a:pt x="737" y="29"/>
                    </a:lnTo>
                    <a:lnTo>
                      <a:pt x="745" y="30"/>
                    </a:lnTo>
                    <a:lnTo>
                      <a:pt x="754" y="35"/>
                    </a:lnTo>
                    <a:lnTo>
                      <a:pt x="755" y="45"/>
                    </a:lnTo>
                    <a:lnTo>
                      <a:pt x="754" y="47"/>
                    </a:lnTo>
                    <a:lnTo>
                      <a:pt x="751" y="46"/>
                    </a:lnTo>
                    <a:lnTo>
                      <a:pt x="753" y="54"/>
                    </a:lnTo>
                    <a:lnTo>
                      <a:pt x="762" y="61"/>
                    </a:lnTo>
                    <a:lnTo>
                      <a:pt x="767" y="63"/>
                    </a:lnTo>
                    <a:lnTo>
                      <a:pt x="772" y="62"/>
                    </a:lnTo>
                    <a:lnTo>
                      <a:pt x="787" y="65"/>
                    </a:lnTo>
                    <a:lnTo>
                      <a:pt x="797" y="67"/>
                    </a:lnTo>
                    <a:lnTo>
                      <a:pt x="801" y="68"/>
                    </a:lnTo>
                    <a:lnTo>
                      <a:pt x="815" y="74"/>
                    </a:lnTo>
                    <a:lnTo>
                      <a:pt x="831" y="77"/>
                    </a:lnTo>
                    <a:lnTo>
                      <a:pt x="856" y="78"/>
                    </a:lnTo>
                    <a:lnTo>
                      <a:pt x="864" y="83"/>
                    </a:lnTo>
                    <a:lnTo>
                      <a:pt x="868" y="95"/>
                    </a:lnTo>
                    <a:lnTo>
                      <a:pt x="871" y="97"/>
                    </a:lnTo>
                    <a:lnTo>
                      <a:pt x="863" y="99"/>
                    </a:lnTo>
                    <a:lnTo>
                      <a:pt x="860" y="108"/>
                    </a:lnTo>
                    <a:lnTo>
                      <a:pt x="852" y="116"/>
                    </a:lnTo>
                    <a:lnTo>
                      <a:pt x="852" y="119"/>
                    </a:lnTo>
                    <a:lnTo>
                      <a:pt x="856" y="127"/>
                    </a:lnTo>
                    <a:lnTo>
                      <a:pt x="857" y="154"/>
                    </a:lnTo>
                    <a:lnTo>
                      <a:pt x="860" y="171"/>
                    </a:lnTo>
                    <a:lnTo>
                      <a:pt x="858" y="180"/>
                    </a:lnTo>
                    <a:lnTo>
                      <a:pt x="858" y="183"/>
                    </a:lnTo>
                    <a:lnTo>
                      <a:pt x="848" y="187"/>
                    </a:lnTo>
                    <a:lnTo>
                      <a:pt x="845" y="192"/>
                    </a:lnTo>
                    <a:lnTo>
                      <a:pt x="845" y="196"/>
                    </a:lnTo>
                    <a:lnTo>
                      <a:pt x="846" y="217"/>
                    </a:lnTo>
                    <a:lnTo>
                      <a:pt x="853" y="227"/>
                    </a:lnTo>
                    <a:lnTo>
                      <a:pt x="855" y="230"/>
                    </a:lnTo>
                    <a:lnTo>
                      <a:pt x="852" y="243"/>
                    </a:lnTo>
                    <a:lnTo>
                      <a:pt x="869" y="261"/>
                    </a:lnTo>
                    <a:lnTo>
                      <a:pt x="869" y="304"/>
                    </a:lnTo>
                    <a:lnTo>
                      <a:pt x="869" y="362"/>
                    </a:lnTo>
                    <a:lnTo>
                      <a:pt x="869" y="421"/>
                    </a:lnTo>
                    <a:lnTo>
                      <a:pt x="869" y="479"/>
                    </a:lnTo>
                    <a:lnTo>
                      <a:pt x="869" y="535"/>
                    </a:lnTo>
                    <a:lnTo>
                      <a:pt x="869" y="593"/>
                    </a:lnTo>
                    <a:lnTo>
                      <a:pt x="869" y="649"/>
                    </a:lnTo>
                    <a:lnTo>
                      <a:pt x="869" y="687"/>
                    </a:lnTo>
                    <a:lnTo>
                      <a:pt x="869" y="740"/>
                    </a:lnTo>
                    <a:lnTo>
                      <a:pt x="869" y="799"/>
                    </a:lnTo>
                    <a:lnTo>
                      <a:pt x="817" y="799"/>
                    </a:lnTo>
                    <a:lnTo>
                      <a:pt x="817" y="832"/>
                    </a:lnTo>
                    <a:lnTo>
                      <a:pt x="808" y="831"/>
                    </a:lnTo>
                    <a:lnTo>
                      <a:pt x="761" y="807"/>
                    </a:lnTo>
                    <a:lnTo>
                      <a:pt x="715" y="783"/>
                    </a:lnTo>
                    <a:lnTo>
                      <a:pt x="667" y="759"/>
                    </a:lnTo>
                    <a:lnTo>
                      <a:pt x="620" y="734"/>
                    </a:lnTo>
                    <a:lnTo>
                      <a:pt x="573" y="709"/>
                    </a:lnTo>
                    <a:lnTo>
                      <a:pt x="527" y="685"/>
                    </a:lnTo>
                    <a:lnTo>
                      <a:pt x="480" y="659"/>
                    </a:lnTo>
                    <a:lnTo>
                      <a:pt x="433" y="635"/>
                    </a:lnTo>
                    <a:lnTo>
                      <a:pt x="387" y="610"/>
                    </a:lnTo>
                    <a:lnTo>
                      <a:pt x="376" y="605"/>
                    </a:lnTo>
                    <a:lnTo>
                      <a:pt x="326" y="622"/>
                    </a:lnTo>
                    <a:lnTo>
                      <a:pt x="320" y="625"/>
                    </a:lnTo>
                    <a:lnTo>
                      <a:pt x="303" y="630"/>
                    </a:lnTo>
                    <a:lnTo>
                      <a:pt x="297" y="620"/>
                    </a:lnTo>
                    <a:lnTo>
                      <a:pt x="293" y="616"/>
                    </a:lnTo>
                    <a:lnTo>
                      <a:pt x="278" y="609"/>
                    </a:lnTo>
                    <a:lnTo>
                      <a:pt x="275" y="605"/>
                    </a:lnTo>
                    <a:lnTo>
                      <a:pt x="270" y="601"/>
                    </a:lnTo>
                    <a:lnTo>
                      <a:pt x="261" y="599"/>
                    </a:lnTo>
                    <a:lnTo>
                      <a:pt x="222" y="595"/>
                    </a:lnTo>
                    <a:lnTo>
                      <a:pt x="179" y="596"/>
                    </a:lnTo>
                    <a:lnTo>
                      <a:pt x="148" y="594"/>
                    </a:lnTo>
                    <a:lnTo>
                      <a:pt x="145" y="595"/>
                    </a:lnTo>
                    <a:lnTo>
                      <a:pt x="140" y="5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6" name="任意多边形: 形状 145"/>
              <p:cNvSpPr>
                <a:spLocks noChangeAspect="1"/>
              </p:cNvSpPr>
              <p:nvPr/>
            </p:nvSpPr>
            <p:spPr bwMode="gray">
              <a:xfrm>
                <a:off x="4464843" y="3192809"/>
                <a:ext cx="146050" cy="127000"/>
              </a:xfrm>
              <a:custGeom>
                <a:avLst/>
                <a:gdLst/>
                <a:ahLst/>
                <a:cxnLst>
                  <a:cxn ang="0">
                    <a:pos x="196" y="379"/>
                  </a:cxn>
                  <a:cxn ang="0">
                    <a:pos x="148" y="379"/>
                  </a:cxn>
                  <a:cxn ang="0">
                    <a:pos x="96" y="379"/>
                  </a:cxn>
                  <a:cxn ang="0">
                    <a:pos x="45" y="379"/>
                  </a:cxn>
                  <a:cxn ang="0">
                    <a:pos x="16" y="379"/>
                  </a:cxn>
                  <a:cxn ang="0">
                    <a:pos x="14" y="385"/>
                  </a:cxn>
                  <a:cxn ang="0">
                    <a:pos x="6" y="392"/>
                  </a:cxn>
                  <a:cxn ang="0">
                    <a:pos x="2" y="397"/>
                  </a:cxn>
                  <a:cxn ang="0">
                    <a:pos x="5" y="396"/>
                  </a:cxn>
                  <a:cxn ang="0">
                    <a:pos x="0" y="401"/>
                  </a:cxn>
                  <a:cxn ang="0">
                    <a:pos x="0" y="392"/>
                  </a:cxn>
                  <a:cxn ang="0">
                    <a:pos x="5" y="355"/>
                  </a:cxn>
                  <a:cxn ang="0">
                    <a:pos x="16" y="329"/>
                  </a:cxn>
                  <a:cxn ang="0">
                    <a:pos x="28" y="323"/>
                  </a:cxn>
                  <a:cxn ang="0">
                    <a:pos x="40" y="296"/>
                  </a:cxn>
                  <a:cxn ang="0">
                    <a:pos x="48" y="284"/>
                  </a:cxn>
                  <a:cxn ang="0">
                    <a:pos x="45" y="275"/>
                  </a:cxn>
                  <a:cxn ang="0">
                    <a:pos x="65" y="246"/>
                  </a:cxn>
                  <a:cxn ang="0">
                    <a:pos x="69" y="240"/>
                  </a:cxn>
                  <a:cxn ang="0">
                    <a:pos x="71" y="229"/>
                  </a:cxn>
                  <a:cxn ang="0">
                    <a:pos x="76" y="221"/>
                  </a:cxn>
                  <a:cxn ang="0">
                    <a:pos x="105" y="188"/>
                  </a:cxn>
                  <a:cxn ang="0">
                    <a:pos x="120" y="164"/>
                  </a:cxn>
                  <a:cxn ang="0">
                    <a:pos x="123" y="145"/>
                  </a:cxn>
                  <a:cxn ang="0">
                    <a:pos x="132" y="122"/>
                  </a:cxn>
                  <a:cxn ang="0">
                    <a:pos x="139" y="100"/>
                  </a:cxn>
                  <a:cxn ang="0">
                    <a:pos x="155" y="80"/>
                  </a:cxn>
                  <a:cxn ang="0">
                    <a:pos x="174" y="70"/>
                  </a:cxn>
                  <a:cxn ang="0">
                    <a:pos x="190" y="57"/>
                  </a:cxn>
                  <a:cxn ang="0">
                    <a:pos x="196" y="38"/>
                  </a:cxn>
                  <a:cxn ang="0">
                    <a:pos x="199" y="33"/>
                  </a:cxn>
                  <a:cxn ang="0">
                    <a:pos x="204" y="22"/>
                  </a:cxn>
                  <a:cxn ang="0">
                    <a:pos x="213" y="6"/>
                  </a:cxn>
                  <a:cxn ang="0">
                    <a:pos x="218" y="0"/>
                  </a:cxn>
                  <a:cxn ang="0">
                    <a:pos x="227" y="0"/>
                  </a:cxn>
                  <a:cxn ang="0">
                    <a:pos x="261" y="0"/>
                  </a:cxn>
                  <a:cxn ang="0">
                    <a:pos x="297" y="0"/>
                  </a:cxn>
                  <a:cxn ang="0">
                    <a:pos x="338" y="0"/>
                  </a:cxn>
                  <a:cxn ang="0">
                    <a:pos x="379" y="0"/>
                  </a:cxn>
                  <a:cxn ang="0">
                    <a:pos x="422" y="0"/>
                  </a:cxn>
                  <a:cxn ang="0">
                    <a:pos x="459" y="0"/>
                  </a:cxn>
                  <a:cxn ang="0">
                    <a:pos x="459" y="32"/>
                  </a:cxn>
                  <a:cxn ang="0">
                    <a:pos x="459" y="102"/>
                  </a:cxn>
                  <a:cxn ang="0">
                    <a:pos x="405" y="102"/>
                  </a:cxn>
                  <a:cxn ang="0">
                    <a:pos x="352" y="102"/>
                  </a:cxn>
                  <a:cxn ang="0">
                    <a:pos x="299" y="102"/>
                  </a:cxn>
                  <a:cxn ang="0">
                    <a:pos x="281" y="102"/>
                  </a:cxn>
                  <a:cxn ang="0">
                    <a:pos x="281" y="160"/>
                  </a:cxn>
                  <a:cxn ang="0">
                    <a:pos x="281" y="219"/>
                  </a:cxn>
                  <a:cxn ang="0">
                    <a:pos x="281" y="254"/>
                  </a:cxn>
                  <a:cxn ang="0">
                    <a:pos x="261" y="261"/>
                  </a:cxn>
                  <a:cxn ang="0">
                    <a:pos x="244" y="263"/>
                  </a:cxn>
                  <a:cxn ang="0">
                    <a:pos x="228" y="268"/>
                  </a:cxn>
                  <a:cxn ang="0">
                    <a:pos x="223" y="272"/>
                  </a:cxn>
                  <a:cxn ang="0">
                    <a:pos x="220" y="277"/>
                  </a:cxn>
                  <a:cxn ang="0">
                    <a:pos x="215" y="288"/>
                  </a:cxn>
                  <a:cxn ang="0">
                    <a:pos x="213" y="296"/>
                  </a:cxn>
                  <a:cxn ang="0">
                    <a:pos x="215" y="322"/>
                  </a:cxn>
                  <a:cxn ang="0">
                    <a:pos x="218" y="342"/>
                  </a:cxn>
                  <a:cxn ang="0">
                    <a:pos x="218" y="363"/>
                  </a:cxn>
                  <a:cxn ang="0">
                    <a:pos x="222" y="379"/>
                  </a:cxn>
                  <a:cxn ang="0">
                    <a:pos x="196" y="379"/>
                  </a:cxn>
                </a:cxnLst>
                <a:rect l="0" t="0" r="r" b="b"/>
                <a:pathLst>
                  <a:path w="459" h="401">
                    <a:moveTo>
                      <a:pt x="196" y="379"/>
                    </a:moveTo>
                    <a:lnTo>
                      <a:pt x="148" y="379"/>
                    </a:lnTo>
                    <a:lnTo>
                      <a:pt x="96" y="379"/>
                    </a:lnTo>
                    <a:lnTo>
                      <a:pt x="45" y="379"/>
                    </a:lnTo>
                    <a:lnTo>
                      <a:pt x="16" y="379"/>
                    </a:lnTo>
                    <a:lnTo>
                      <a:pt x="14" y="385"/>
                    </a:lnTo>
                    <a:lnTo>
                      <a:pt x="6" y="392"/>
                    </a:lnTo>
                    <a:lnTo>
                      <a:pt x="2" y="397"/>
                    </a:lnTo>
                    <a:lnTo>
                      <a:pt x="5" y="396"/>
                    </a:lnTo>
                    <a:lnTo>
                      <a:pt x="0" y="401"/>
                    </a:lnTo>
                    <a:lnTo>
                      <a:pt x="0" y="392"/>
                    </a:lnTo>
                    <a:lnTo>
                      <a:pt x="5" y="355"/>
                    </a:lnTo>
                    <a:lnTo>
                      <a:pt x="16" y="329"/>
                    </a:lnTo>
                    <a:lnTo>
                      <a:pt x="28" y="323"/>
                    </a:lnTo>
                    <a:lnTo>
                      <a:pt x="40" y="296"/>
                    </a:lnTo>
                    <a:lnTo>
                      <a:pt x="48" y="284"/>
                    </a:lnTo>
                    <a:lnTo>
                      <a:pt x="45" y="275"/>
                    </a:lnTo>
                    <a:lnTo>
                      <a:pt x="65" y="246"/>
                    </a:lnTo>
                    <a:lnTo>
                      <a:pt x="69" y="240"/>
                    </a:lnTo>
                    <a:lnTo>
                      <a:pt x="71" y="229"/>
                    </a:lnTo>
                    <a:lnTo>
                      <a:pt x="76" y="221"/>
                    </a:lnTo>
                    <a:lnTo>
                      <a:pt x="105" y="188"/>
                    </a:lnTo>
                    <a:lnTo>
                      <a:pt x="120" y="164"/>
                    </a:lnTo>
                    <a:lnTo>
                      <a:pt x="123" y="145"/>
                    </a:lnTo>
                    <a:lnTo>
                      <a:pt x="132" y="122"/>
                    </a:lnTo>
                    <a:lnTo>
                      <a:pt x="139" y="100"/>
                    </a:lnTo>
                    <a:lnTo>
                      <a:pt x="155" y="80"/>
                    </a:lnTo>
                    <a:lnTo>
                      <a:pt x="174" y="70"/>
                    </a:lnTo>
                    <a:lnTo>
                      <a:pt x="190" y="57"/>
                    </a:lnTo>
                    <a:lnTo>
                      <a:pt x="196" y="38"/>
                    </a:lnTo>
                    <a:lnTo>
                      <a:pt x="199" y="33"/>
                    </a:lnTo>
                    <a:lnTo>
                      <a:pt x="204" y="22"/>
                    </a:lnTo>
                    <a:lnTo>
                      <a:pt x="213" y="6"/>
                    </a:lnTo>
                    <a:lnTo>
                      <a:pt x="218" y="0"/>
                    </a:lnTo>
                    <a:lnTo>
                      <a:pt x="227" y="0"/>
                    </a:lnTo>
                    <a:lnTo>
                      <a:pt x="261" y="0"/>
                    </a:lnTo>
                    <a:lnTo>
                      <a:pt x="297" y="0"/>
                    </a:lnTo>
                    <a:lnTo>
                      <a:pt x="338" y="0"/>
                    </a:lnTo>
                    <a:lnTo>
                      <a:pt x="379" y="0"/>
                    </a:lnTo>
                    <a:lnTo>
                      <a:pt x="422" y="0"/>
                    </a:lnTo>
                    <a:lnTo>
                      <a:pt x="459" y="0"/>
                    </a:lnTo>
                    <a:lnTo>
                      <a:pt x="459" y="32"/>
                    </a:lnTo>
                    <a:lnTo>
                      <a:pt x="459" y="102"/>
                    </a:lnTo>
                    <a:lnTo>
                      <a:pt x="405" y="102"/>
                    </a:lnTo>
                    <a:lnTo>
                      <a:pt x="352" y="102"/>
                    </a:lnTo>
                    <a:lnTo>
                      <a:pt x="299" y="102"/>
                    </a:lnTo>
                    <a:lnTo>
                      <a:pt x="281" y="102"/>
                    </a:lnTo>
                    <a:lnTo>
                      <a:pt x="281" y="160"/>
                    </a:lnTo>
                    <a:lnTo>
                      <a:pt x="281" y="219"/>
                    </a:lnTo>
                    <a:lnTo>
                      <a:pt x="281" y="254"/>
                    </a:lnTo>
                    <a:lnTo>
                      <a:pt x="261" y="261"/>
                    </a:lnTo>
                    <a:lnTo>
                      <a:pt x="244" y="263"/>
                    </a:lnTo>
                    <a:lnTo>
                      <a:pt x="228" y="268"/>
                    </a:lnTo>
                    <a:lnTo>
                      <a:pt x="223" y="272"/>
                    </a:lnTo>
                    <a:lnTo>
                      <a:pt x="220" y="277"/>
                    </a:lnTo>
                    <a:lnTo>
                      <a:pt x="215" y="288"/>
                    </a:lnTo>
                    <a:lnTo>
                      <a:pt x="213" y="296"/>
                    </a:lnTo>
                    <a:lnTo>
                      <a:pt x="215" y="322"/>
                    </a:lnTo>
                    <a:lnTo>
                      <a:pt x="218" y="342"/>
                    </a:lnTo>
                    <a:lnTo>
                      <a:pt x="218" y="363"/>
                    </a:lnTo>
                    <a:lnTo>
                      <a:pt x="222" y="379"/>
                    </a:lnTo>
                    <a:lnTo>
                      <a:pt x="196" y="3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147" name="组合 146"/>
              <p:cNvGrpSpPr/>
              <p:nvPr/>
            </p:nvGrpSpPr>
            <p:grpSpPr bwMode="gray">
              <a:xfrm>
                <a:off x="4455318" y="2994372"/>
                <a:ext cx="1196974" cy="1339850"/>
                <a:chOff x="4455318" y="2994372"/>
                <a:chExt cx="1196974" cy="1339850"/>
              </a:xfrm>
              <a:grpFill/>
            </p:grpSpPr>
            <p:sp>
              <p:nvSpPr>
                <p:cNvPr id="148" name="任意多边形: 形状 147"/>
                <p:cNvSpPr>
                  <a:spLocks noChangeAspect="1"/>
                </p:cNvSpPr>
                <p:nvPr/>
              </p:nvSpPr>
              <p:spPr bwMode="gray">
                <a:xfrm>
                  <a:off x="4704556" y="3497609"/>
                  <a:ext cx="77788" cy="114300"/>
                </a:xfrm>
                <a:custGeom>
                  <a:avLst/>
                  <a:gdLst/>
                  <a:ahLst/>
                  <a:cxnLst>
                    <a:cxn ang="0">
                      <a:pos x="239" y="279"/>
                    </a:cxn>
                    <a:cxn ang="0">
                      <a:pos x="215" y="252"/>
                    </a:cxn>
                    <a:cxn ang="0">
                      <a:pos x="209" y="231"/>
                    </a:cxn>
                    <a:cxn ang="0">
                      <a:pos x="209" y="188"/>
                    </a:cxn>
                    <a:cxn ang="0">
                      <a:pos x="204" y="114"/>
                    </a:cxn>
                    <a:cxn ang="0">
                      <a:pos x="200" y="95"/>
                    </a:cxn>
                    <a:cxn ang="0">
                      <a:pos x="194" y="68"/>
                    </a:cxn>
                    <a:cxn ang="0">
                      <a:pos x="187" y="48"/>
                    </a:cxn>
                    <a:cxn ang="0">
                      <a:pos x="176" y="33"/>
                    </a:cxn>
                    <a:cxn ang="0">
                      <a:pos x="166" y="21"/>
                    </a:cxn>
                    <a:cxn ang="0">
                      <a:pos x="170" y="11"/>
                    </a:cxn>
                    <a:cxn ang="0">
                      <a:pos x="172" y="5"/>
                    </a:cxn>
                    <a:cxn ang="0">
                      <a:pos x="162" y="3"/>
                    </a:cxn>
                    <a:cxn ang="0">
                      <a:pos x="145" y="3"/>
                    </a:cxn>
                    <a:cxn ang="0">
                      <a:pos x="129" y="12"/>
                    </a:cxn>
                    <a:cxn ang="0">
                      <a:pos x="86" y="6"/>
                    </a:cxn>
                    <a:cxn ang="0">
                      <a:pos x="47" y="5"/>
                    </a:cxn>
                    <a:cxn ang="0">
                      <a:pos x="19" y="8"/>
                    </a:cxn>
                    <a:cxn ang="0">
                      <a:pos x="14" y="24"/>
                    </a:cxn>
                    <a:cxn ang="0">
                      <a:pos x="20" y="35"/>
                    </a:cxn>
                    <a:cxn ang="0">
                      <a:pos x="24" y="44"/>
                    </a:cxn>
                    <a:cxn ang="0">
                      <a:pos x="25" y="65"/>
                    </a:cxn>
                    <a:cxn ang="0">
                      <a:pos x="25" y="82"/>
                    </a:cxn>
                    <a:cxn ang="0">
                      <a:pos x="28" y="95"/>
                    </a:cxn>
                    <a:cxn ang="0">
                      <a:pos x="30" y="103"/>
                    </a:cxn>
                    <a:cxn ang="0">
                      <a:pos x="25" y="111"/>
                    </a:cxn>
                    <a:cxn ang="0">
                      <a:pos x="31" y="116"/>
                    </a:cxn>
                    <a:cxn ang="0">
                      <a:pos x="41" y="159"/>
                    </a:cxn>
                    <a:cxn ang="0">
                      <a:pos x="36" y="165"/>
                    </a:cxn>
                    <a:cxn ang="0">
                      <a:pos x="28" y="171"/>
                    </a:cxn>
                    <a:cxn ang="0">
                      <a:pos x="22" y="182"/>
                    </a:cxn>
                    <a:cxn ang="0">
                      <a:pos x="14" y="204"/>
                    </a:cxn>
                    <a:cxn ang="0">
                      <a:pos x="11" y="220"/>
                    </a:cxn>
                    <a:cxn ang="0">
                      <a:pos x="1" y="234"/>
                    </a:cxn>
                    <a:cxn ang="0">
                      <a:pos x="0" y="259"/>
                    </a:cxn>
                    <a:cxn ang="0">
                      <a:pos x="11" y="295"/>
                    </a:cxn>
                    <a:cxn ang="0">
                      <a:pos x="22" y="301"/>
                    </a:cxn>
                    <a:cxn ang="0">
                      <a:pos x="27" y="315"/>
                    </a:cxn>
                    <a:cxn ang="0">
                      <a:pos x="21" y="331"/>
                    </a:cxn>
                    <a:cxn ang="0">
                      <a:pos x="11" y="328"/>
                    </a:cxn>
                    <a:cxn ang="0">
                      <a:pos x="5" y="336"/>
                    </a:cxn>
                    <a:cxn ang="0">
                      <a:pos x="67" y="356"/>
                    </a:cxn>
                    <a:cxn ang="0">
                      <a:pos x="95" y="338"/>
                    </a:cxn>
                    <a:cxn ang="0">
                      <a:pos x="137" y="328"/>
                    </a:cxn>
                    <a:cxn ang="0">
                      <a:pos x="183" y="302"/>
                    </a:cxn>
                    <a:cxn ang="0">
                      <a:pos x="196" y="300"/>
                    </a:cxn>
                    <a:cxn ang="0">
                      <a:pos x="219" y="300"/>
                    </a:cxn>
                    <a:cxn ang="0">
                      <a:pos x="240" y="283"/>
                    </a:cxn>
                  </a:cxnLst>
                  <a:rect l="0" t="0" r="r" b="b"/>
                  <a:pathLst>
                    <a:path w="242" h="356">
                      <a:moveTo>
                        <a:pt x="242" y="281"/>
                      </a:moveTo>
                      <a:lnTo>
                        <a:pt x="239" y="279"/>
                      </a:lnTo>
                      <a:lnTo>
                        <a:pt x="223" y="262"/>
                      </a:lnTo>
                      <a:lnTo>
                        <a:pt x="215" y="252"/>
                      </a:lnTo>
                      <a:lnTo>
                        <a:pt x="210" y="241"/>
                      </a:lnTo>
                      <a:lnTo>
                        <a:pt x="209" y="231"/>
                      </a:lnTo>
                      <a:lnTo>
                        <a:pt x="208" y="209"/>
                      </a:lnTo>
                      <a:lnTo>
                        <a:pt x="209" y="188"/>
                      </a:lnTo>
                      <a:lnTo>
                        <a:pt x="205" y="148"/>
                      </a:lnTo>
                      <a:lnTo>
                        <a:pt x="204" y="114"/>
                      </a:lnTo>
                      <a:lnTo>
                        <a:pt x="203" y="101"/>
                      </a:lnTo>
                      <a:lnTo>
                        <a:pt x="200" y="95"/>
                      </a:lnTo>
                      <a:lnTo>
                        <a:pt x="196" y="89"/>
                      </a:lnTo>
                      <a:lnTo>
                        <a:pt x="194" y="68"/>
                      </a:lnTo>
                      <a:lnTo>
                        <a:pt x="191" y="53"/>
                      </a:lnTo>
                      <a:lnTo>
                        <a:pt x="187" y="48"/>
                      </a:lnTo>
                      <a:lnTo>
                        <a:pt x="180" y="41"/>
                      </a:lnTo>
                      <a:lnTo>
                        <a:pt x="176" y="33"/>
                      </a:lnTo>
                      <a:lnTo>
                        <a:pt x="167" y="27"/>
                      </a:lnTo>
                      <a:lnTo>
                        <a:pt x="166" y="21"/>
                      </a:lnTo>
                      <a:lnTo>
                        <a:pt x="170" y="16"/>
                      </a:lnTo>
                      <a:lnTo>
                        <a:pt x="170" y="11"/>
                      </a:lnTo>
                      <a:lnTo>
                        <a:pt x="173" y="6"/>
                      </a:lnTo>
                      <a:lnTo>
                        <a:pt x="172" y="5"/>
                      </a:lnTo>
                      <a:lnTo>
                        <a:pt x="164" y="4"/>
                      </a:lnTo>
                      <a:lnTo>
                        <a:pt x="162" y="3"/>
                      </a:lnTo>
                      <a:lnTo>
                        <a:pt x="162" y="0"/>
                      </a:lnTo>
                      <a:lnTo>
                        <a:pt x="145" y="3"/>
                      </a:lnTo>
                      <a:lnTo>
                        <a:pt x="133" y="11"/>
                      </a:lnTo>
                      <a:lnTo>
                        <a:pt x="129" y="12"/>
                      </a:lnTo>
                      <a:lnTo>
                        <a:pt x="112" y="11"/>
                      </a:lnTo>
                      <a:lnTo>
                        <a:pt x="86" y="6"/>
                      </a:lnTo>
                      <a:lnTo>
                        <a:pt x="58" y="8"/>
                      </a:lnTo>
                      <a:lnTo>
                        <a:pt x="47" y="5"/>
                      </a:lnTo>
                      <a:lnTo>
                        <a:pt x="36" y="5"/>
                      </a:lnTo>
                      <a:lnTo>
                        <a:pt x="19" y="8"/>
                      </a:lnTo>
                      <a:lnTo>
                        <a:pt x="14" y="16"/>
                      </a:lnTo>
                      <a:lnTo>
                        <a:pt x="14" y="24"/>
                      </a:lnTo>
                      <a:lnTo>
                        <a:pt x="17" y="32"/>
                      </a:lnTo>
                      <a:lnTo>
                        <a:pt x="20" y="35"/>
                      </a:lnTo>
                      <a:lnTo>
                        <a:pt x="20" y="43"/>
                      </a:lnTo>
                      <a:lnTo>
                        <a:pt x="24" y="44"/>
                      </a:lnTo>
                      <a:lnTo>
                        <a:pt x="22" y="57"/>
                      </a:lnTo>
                      <a:lnTo>
                        <a:pt x="25" y="65"/>
                      </a:lnTo>
                      <a:lnTo>
                        <a:pt x="25" y="76"/>
                      </a:lnTo>
                      <a:lnTo>
                        <a:pt x="25" y="82"/>
                      </a:lnTo>
                      <a:lnTo>
                        <a:pt x="28" y="89"/>
                      </a:lnTo>
                      <a:lnTo>
                        <a:pt x="28" y="95"/>
                      </a:lnTo>
                      <a:lnTo>
                        <a:pt x="27" y="98"/>
                      </a:lnTo>
                      <a:lnTo>
                        <a:pt x="30" y="103"/>
                      </a:lnTo>
                      <a:lnTo>
                        <a:pt x="25" y="108"/>
                      </a:lnTo>
                      <a:lnTo>
                        <a:pt x="25" y="111"/>
                      </a:lnTo>
                      <a:lnTo>
                        <a:pt x="28" y="112"/>
                      </a:lnTo>
                      <a:lnTo>
                        <a:pt x="31" y="116"/>
                      </a:lnTo>
                      <a:lnTo>
                        <a:pt x="38" y="143"/>
                      </a:lnTo>
                      <a:lnTo>
                        <a:pt x="41" y="159"/>
                      </a:lnTo>
                      <a:lnTo>
                        <a:pt x="36" y="160"/>
                      </a:lnTo>
                      <a:lnTo>
                        <a:pt x="36" y="165"/>
                      </a:lnTo>
                      <a:lnTo>
                        <a:pt x="32" y="166"/>
                      </a:lnTo>
                      <a:lnTo>
                        <a:pt x="28" y="171"/>
                      </a:lnTo>
                      <a:lnTo>
                        <a:pt x="26" y="173"/>
                      </a:lnTo>
                      <a:lnTo>
                        <a:pt x="22" y="182"/>
                      </a:lnTo>
                      <a:lnTo>
                        <a:pt x="16" y="195"/>
                      </a:lnTo>
                      <a:lnTo>
                        <a:pt x="14" y="204"/>
                      </a:lnTo>
                      <a:lnTo>
                        <a:pt x="14" y="215"/>
                      </a:lnTo>
                      <a:lnTo>
                        <a:pt x="11" y="220"/>
                      </a:lnTo>
                      <a:lnTo>
                        <a:pt x="5" y="227"/>
                      </a:lnTo>
                      <a:lnTo>
                        <a:pt x="1" y="234"/>
                      </a:lnTo>
                      <a:lnTo>
                        <a:pt x="0" y="251"/>
                      </a:lnTo>
                      <a:lnTo>
                        <a:pt x="0" y="259"/>
                      </a:lnTo>
                      <a:lnTo>
                        <a:pt x="8" y="279"/>
                      </a:lnTo>
                      <a:lnTo>
                        <a:pt x="11" y="295"/>
                      </a:lnTo>
                      <a:lnTo>
                        <a:pt x="15" y="300"/>
                      </a:lnTo>
                      <a:lnTo>
                        <a:pt x="22" y="301"/>
                      </a:lnTo>
                      <a:lnTo>
                        <a:pt x="25" y="302"/>
                      </a:lnTo>
                      <a:lnTo>
                        <a:pt x="27" y="315"/>
                      </a:lnTo>
                      <a:lnTo>
                        <a:pt x="27" y="329"/>
                      </a:lnTo>
                      <a:lnTo>
                        <a:pt x="21" y="331"/>
                      </a:lnTo>
                      <a:lnTo>
                        <a:pt x="17" y="328"/>
                      </a:lnTo>
                      <a:lnTo>
                        <a:pt x="11" y="328"/>
                      </a:lnTo>
                      <a:lnTo>
                        <a:pt x="9" y="329"/>
                      </a:lnTo>
                      <a:lnTo>
                        <a:pt x="5" y="336"/>
                      </a:lnTo>
                      <a:lnTo>
                        <a:pt x="41" y="345"/>
                      </a:lnTo>
                      <a:lnTo>
                        <a:pt x="67" y="356"/>
                      </a:lnTo>
                      <a:lnTo>
                        <a:pt x="87" y="345"/>
                      </a:lnTo>
                      <a:lnTo>
                        <a:pt x="95" y="338"/>
                      </a:lnTo>
                      <a:lnTo>
                        <a:pt x="103" y="336"/>
                      </a:lnTo>
                      <a:lnTo>
                        <a:pt x="137" y="328"/>
                      </a:lnTo>
                      <a:lnTo>
                        <a:pt x="166" y="311"/>
                      </a:lnTo>
                      <a:lnTo>
                        <a:pt x="183" y="302"/>
                      </a:lnTo>
                      <a:lnTo>
                        <a:pt x="188" y="300"/>
                      </a:lnTo>
                      <a:lnTo>
                        <a:pt x="196" y="300"/>
                      </a:lnTo>
                      <a:lnTo>
                        <a:pt x="215" y="296"/>
                      </a:lnTo>
                      <a:lnTo>
                        <a:pt x="219" y="300"/>
                      </a:lnTo>
                      <a:lnTo>
                        <a:pt x="229" y="299"/>
                      </a:lnTo>
                      <a:lnTo>
                        <a:pt x="240" y="283"/>
                      </a:lnTo>
                      <a:lnTo>
                        <a:pt x="242" y="28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9" name="任意多边形: 形状 148"/>
                <p:cNvSpPr>
                  <a:spLocks noChangeAspect="1"/>
                </p:cNvSpPr>
                <p:nvPr/>
              </p:nvSpPr>
              <p:spPr bwMode="gray">
                <a:xfrm>
                  <a:off x="4669631" y="3429347"/>
                  <a:ext cx="131763" cy="98425"/>
                </a:xfrm>
                <a:custGeom>
                  <a:avLst/>
                  <a:gdLst/>
                  <a:ahLst/>
                  <a:cxnLst>
                    <a:cxn ang="0">
                      <a:pos x="242" y="9"/>
                    </a:cxn>
                    <a:cxn ang="0">
                      <a:pos x="182" y="49"/>
                    </a:cxn>
                    <a:cxn ang="0">
                      <a:pos x="113" y="91"/>
                    </a:cxn>
                    <a:cxn ang="0">
                      <a:pos x="83" y="96"/>
                    </a:cxn>
                    <a:cxn ang="0">
                      <a:pos x="64" y="119"/>
                    </a:cxn>
                    <a:cxn ang="0">
                      <a:pos x="46" y="162"/>
                    </a:cxn>
                    <a:cxn ang="0">
                      <a:pos x="16" y="188"/>
                    </a:cxn>
                    <a:cxn ang="0">
                      <a:pos x="1" y="224"/>
                    </a:cxn>
                    <a:cxn ang="0">
                      <a:pos x="1" y="259"/>
                    </a:cxn>
                    <a:cxn ang="0">
                      <a:pos x="5" y="267"/>
                    </a:cxn>
                    <a:cxn ang="0">
                      <a:pos x="11" y="275"/>
                    </a:cxn>
                    <a:cxn ang="0">
                      <a:pos x="15" y="284"/>
                    </a:cxn>
                    <a:cxn ang="0">
                      <a:pos x="24" y="291"/>
                    </a:cxn>
                    <a:cxn ang="0">
                      <a:pos x="35" y="294"/>
                    </a:cxn>
                    <a:cxn ang="0">
                      <a:pos x="40" y="295"/>
                    </a:cxn>
                    <a:cxn ang="0">
                      <a:pos x="53" y="290"/>
                    </a:cxn>
                    <a:cxn ang="0">
                      <a:pos x="79" y="283"/>
                    </a:cxn>
                    <a:cxn ang="0">
                      <a:pos x="107" y="285"/>
                    </a:cxn>
                    <a:cxn ang="0">
                      <a:pos x="119" y="290"/>
                    </a:cxn>
                    <a:cxn ang="0">
                      <a:pos x="130" y="306"/>
                    </a:cxn>
                    <a:cxn ang="0">
                      <a:pos x="141" y="305"/>
                    </a:cxn>
                    <a:cxn ang="0">
                      <a:pos x="138" y="281"/>
                    </a:cxn>
                    <a:cxn ang="0">
                      <a:pos x="133" y="259"/>
                    </a:cxn>
                    <a:cxn ang="0">
                      <a:pos x="127" y="240"/>
                    </a:cxn>
                    <a:cxn ang="0">
                      <a:pos x="149" y="221"/>
                    </a:cxn>
                    <a:cxn ang="0">
                      <a:pos x="199" y="222"/>
                    </a:cxn>
                    <a:cxn ang="0">
                      <a:pos x="246" y="227"/>
                    </a:cxn>
                    <a:cxn ang="0">
                      <a:pos x="275" y="217"/>
                    </a:cxn>
                    <a:cxn ang="0">
                      <a:pos x="317" y="227"/>
                    </a:cxn>
                    <a:cxn ang="0">
                      <a:pos x="336" y="224"/>
                    </a:cxn>
                    <a:cxn ang="0">
                      <a:pos x="344" y="214"/>
                    </a:cxn>
                    <a:cxn ang="0">
                      <a:pos x="350" y="208"/>
                    </a:cxn>
                    <a:cxn ang="0">
                      <a:pos x="364" y="195"/>
                    </a:cxn>
                    <a:cxn ang="0">
                      <a:pos x="387" y="197"/>
                    </a:cxn>
                    <a:cxn ang="0">
                      <a:pos x="410" y="185"/>
                    </a:cxn>
                    <a:cxn ang="0">
                      <a:pos x="415" y="177"/>
                    </a:cxn>
                    <a:cxn ang="0">
                      <a:pos x="417" y="171"/>
                    </a:cxn>
                    <a:cxn ang="0">
                      <a:pos x="398" y="150"/>
                    </a:cxn>
                    <a:cxn ang="0">
                      <a:pos x="408" y="145"/>
                    </a:cxn>
                    <a:cxn ang="0">
                      <a:pos x="402" y="130"/>
                    </a:cxn>
                    <a:cxn ang="0">
                      <a:pos x="387" y="133"/>
                    </a:cxn>
                    <a:cxn ang="0">
                      <a:pos x="368" y="131"/>
                    </a:cxn>
                    <a:cxn ang="0">
                      <a:pos x="345" y="108"/>
                    </a:cxn>
                    <a:cxn ang="0">
                      <a:pos x="317" y="70"/>
                    </a:cxn>
                    <a:cxn ang="0">
                      <a:pos x="302" y="39"/>
                    </a:cxn>
                    <a:cxn ang="0">
                      <a:pos x="290" y="26"/>
                    </a:cxn>
                    <a:cxn ang="0">
                      <a:pos x="295" y="0"/>
                    </a:cxn>
                  </a:cxnLst>
                  <a:rect l="0" t="0" r="r" b="b"/>
                  <a:pathLst>
                    <a:path w="417" h="307">
                      <a:moveTo>
                        <a:pt x="295" y="0"/>
                      </a:moveTo>
                      <a:lnTo>
                        <a:pt x="262" y="1"/>
                      </a:lnTo>
                      <a:lnTo>
                        <a:pt x="242" y="9"/>
                      </a:lnTo>
                      <a:lnTo>
                        <a:pt x="234" y="12"/>
                      </a:lnTo>
                      <a:lnTo>
                        <a:pt x="219" y="25"/>
                      </a:lnTo>
                      <a:lnTo>
                        <a:pt x="182" y="49"/>
                      </a:lnTo>
                      <a:lnTo>
                        <a:pt x="170" y="65"/>
                      </a:lnTo>
                      <a:lnTo>
                        <a:pt x="151" y="79"/>
                      </a:lnTo>
                      <a:lnTo>
                        <a:pt x="113" y="91"/>
                      </a:lnTo>
                      <a:lnTo>
                        <a:pt x="101" y="93"/>
                      </a:lnTo>
                      <a:lnTo>
                        <a:pt x="89" y="95"/>
                      </a:lnTo>
                      <a:lnTo>
                        <a:pt x="83" y="96"/>
                      </a:lnTo>
                      <a:lnTo>
                        <a:pt x="74" y="102"/>
                      </a:lnTo>
                      <a:lnTo>
                        <a:pt x="69" y="108"/>
                      </a:lnTo>
                      <a:lnTo>
                        <a:pt x="64" y="119"/>
                      </a:lnTo>
                      <a:lnTo>
                        <a:pt x="60" y="134"/>
                      </a:lnTo>
                      <a:lnTo>
                        <a:pt x="53" y="152"/>
                      </a:lnTo>
                      <a:lnTo>
                        <a:pt x="46" y="162"/>
                      </a:lnTo>
                      <a:lnTo>
                        <a:pt x="30" y="174"/>
                      </a:lnTo>
                      <a:lnTo>
                        <a:pt x="20" y="183"/>
                      </a:lnTo>
                      <a:lnTo>
                        <a:pt x="16" y="188"/>
                      </a:lnTo>
                      <a:lnTo>
                        <a:pt x="11" y="197"/>
                      </a:lnTo>
                      <a:lnTo>
                        <a:pt x="10" y="206"/>
                      </a:lnTo>
                      <a:lnTo>
                        <a:pt x="1" y="224"/>
                      </a:lnTo>
                      <a:lnTo>
                        <a:pt x="0" y="235"/>
                      </a:lnTo>
                      <a:lnTo>
                        <a:pt x="0" y="248"/>
                      </a:lnTo>
                      <a:lnTo>
                        <a:pt x="1" y="259"/>
                      </a:lnTo>
                      <a:lnTo>
                        <a:pt x="4" y="260"/>
                      </a:lnTo>
                      <a:lnTo>
                        <a:pt x="4" y="262"/>
                      </a:lnTo>
                      <a:lnTo>
                        <a:pt x="5" y="267"/>
                      </a:lnTo>
                      <a:lnTo>
                        <a:pt x="6" y="268"/>
                      </a:lnTo>
                      <a:lnTo>
                        <a:pt x="8" y="269"/>
                      </a:lnTo>
                      <a:lnTo>
                        <a:pt x="11" y="275"/>
                      </a:lnTo>
                      <a:lnTo>
                        <a:pt x="14" y="276"/>
                      </a:lnTo>
                      <a:lnTo>
                        <a:pt x="15" y="279"/>
                      </a:lnTo>
                      <a:lnTo>
                        <a:pt x="15" y="284"/>
                      </a:lnTo>
                      <a:lnTo>
                        <a:pt x="19" y="284"/>
                      </a:lnTo>
                      <a:lnTo>
                        <a:pt x="22" y="287"/>
                      </a:lnTo>
                      <a:lnTo>
                        <a:pt x="24" y="291"/>
                      </a:lnTo>
                      <a:lnTo>
                        <a:pt x="31" y="295"/>
                      </a:lnTo>
                      <a:lnTo>
                        <a:pt x="31" y="294"/>
                      </a:lnTo>
                      <a:lnTo>
                        <a:pt x="35" y="294"/>
                      </a:lnTo>
                      <a:lnTo>
                        <a:pt x="37" y="291"/>
                      </a:lnTo>
                      <a:lnTo>
                        <a:pt x="38" y="291"/>
                      </a:lnTo>
                      <a:lnTo>
                        <a:pt x="40" y="295"/>
                      </a:lnTo>
                      <a:lnTo>
                        <a:pt x="47" y="298"/>
                      </a:lnTo>
                      <a:lnTo>
                        <a:pt x="51" y="296"/>
                      </a:lnTo>
                      <a:lnTo>
                        <a:pt x="53" y="290"/>
                      </a:lnTo>
                      <a:lnTo>
                        <a:pt x="59" y="289"/>
                      </a:lnTo>
                      <a:lnTo>
                        <a:pt x="67" y="286"/>
                      </a:lnTo>
                      <a:lnTo>
                        <a:pt x="79" y="283"/>
                      </a:lnTo>
                      <a:lnTo>
                        <a:pt x="89" y="280"/>
                      </a:lnTo>
                      <a:lnTo>
                        <a:pt x="96" y="280"/>
                      </a:lnTo>
                      <a:lnTo>
                        <a:pt x="107" y="285"/>
                      </a:lnTo>
                      <a:lnTo>
                        <a:pt x="112" y="280"/>
                      </a:lnTo>
                      <a:lnTo>
                        <a:pt x="113" y="280"/>
                      </a:lnTo>
                      <a:lnTo>
                        <a:pt x="119" y="290"/>
                      </a:lnTo>
                      <a:lnTo>
                        <a:pt x="124" y="291"/>
                      </a:lnTo>
                      <a:lnTo>
                        <a:pt x="125" y="296"/>
                      </a:lnTo>
                      <a:lnTo>
                        <a:pt x="130" y="306"/>
                      </a:lnTo>
                      <a:lnTo>
                        <a:pt x="133" y="307"/>
                      </a:lnTo>
                      <a:lnTo>
                        <a:pt x="139" y="307"/>
                      </a:lnTo>
                      <a:lnTo>
                        <a:pt x="141" y="305"/>
                      </a:lnTo>
                      <a:lnTo>
                        <a:pt x="138" y="298"/>
                      </a:lnTo>
                      <a:lnTo>
                        <a:pt x="138" y="292"/>
                      </a:lnTo>
                      <a:lnTo>
                        <a:pt x="138" y="281"/>
                      </a:lnTo>
                      <a:lnTo>
                        <a:pt x="135" y="273"/>
                      </a:lnTo>
                      <a:lnTo>
                        <a:pt x="137" y="260"/>
                      </a:lnTo>
                      <a:lnTo>
                        <a:pt x="133" y="259"/>
                      </a:lnTo>
                      <a:lnTo>
                        <a:pt x="133" y="251"/>
                      </a:lnTo>
                      <a:lnTo>
                        <a:pt x="130" y="248"/>
                      </a:lnTo>
                      <a:lnTo>
                        <a:pt x="127" y="240"/>
                      </a:lnTo>
                      <a:lnTo>
                        <a:pt x="128" y="232"/>
                      </a:lnTo>
                      <a:lnTo>
                        <a:pt x="132" y="224"/>
                      </a:lnTo>
                      <a:lnTo>
                        <a:pt x="149" y="221"/>
                      </a:lnTo>
                      <a:lnTo>
                        <a:pt x="160" y="221"/>
                      </a:lnTo>
                      <a:lnTo>
                        <a:pt x="171" y="224"/>
                      </a:lnTo>
                      <a:lnTo>
                        <a:pt x="199" y="222"/>
                      </a:lnTo>
                      <a:lnTo>
                        <a:pt x="225" y="227"/>
                      </a:lnTo>
                      <a:lnTo>
                        <a:pt x="242" y="228"/>
                      </a:lnTo>
                      <a:lnTo>
                        <a:pt x="246" y="227"/>
                      </a:lnTo>
                      <a:lnTo>
                        <a:pt x="258" y="219"/>
                      </a:lnTo>
                      <a:lnTo>
                        <a:pt x="275" y="216"/>
                      </a:lnTo>
                      <a:lnTo>
                        <a:pt x="275" y="217"/>
                      </a:lnTo>
                      <a:lnTo>
                        <a:pt x="310" y="222"/>
                      </a:lnTo>
                      <a:lnTo>
                        <a:pt x="313" y="227"/>
                      </a:lnTo>
                      <a:lnTo>
                        <a:pt x="317" y="227"/>
                      </a:lnTo>
                      <a:lnTo>
                        <a:pt x="320" y="225"/>
                      </a:lnTo>
                      <a:lnTo>
                        <a:pt x="334" y="225"/>
                      </a:lnTo>
                      <a:lnTo>
                        <a:pt x="336" y="224"/>
                      </a:lnTo>
                      <a:lnTo>
                        <a:pt x="339" y="220"/>
                      </a:lnTo>
                      <a:lnTo>
                        <a:pt x="343" y="220"/>
                      </a:lnTo>
                      <a:lnTo>
                        <a:pt x="344" y="214"/>
                      </a:lnTo>
                      <a:lnTo>
                        <a:pt x="347" y="211"/>
                      </a:lnTo>
                      <a:lnTo>
                        <a:pt x="348" y="210"/>
                      </a:lnTo>
                      <a:lnTo>
                        <a:pt x="350" y="208"/>
                      </a:lnTo>
                      <a:lnTo>
                        <a:pt x="354" y="209"/>
                      </a:lnTo>
                      <a:lnTo>
                        <a:pt x="361" y="197"/>
                      </a:lnTo>
                      <a:lnTo>
                        <a:pt x="364" y="195"/>
                      </a:lnTo>
                      <a:lnTo>
                        <a:pt x="370" y="195"/>
                      </a:lnTo>
                      <a:lnTo>
                        <a:pt x="379" y="199"/>
                      </a:lnTo>
                      <a:lnTo>
                        <a:pt x="387" y="197"/>
                      </a:lnTo>
                      <a:lnTo>
                        <a:pt x="393" y="199"/>
                      </a:lnTo>
                      <a:lnTo>
                        <a:pt x="398" y="197"/>
                      </a:lnTo>
                      <a:lnTo>
                        <a:pt x="410" y="185"/>
                      </a:lnTo>
                      <a:lnTo>
                        <a:pt x="412" y="182"/>
                      </a:lnTo>
                      <a:lnTo>
                        <a:pt x="412" y="181"/>
                      </a:lnTo>
                      <a:lnTo>
                        <a:pt x="415" y="177"/>
                      </a:lnTo>
                      <a:lnTo>
                        <a:pt x="417" y="172"/>
                      </a:lnTo>
                      <a:lnTo>
                        <a:pt x="417" y="170"/>
                      </a:lnTo>
                      <a:lnTo>
                        <a:pt x="417" y="171"/>
                      </a:lnTo>
                      <a:lnTo>
                        <a:pt x="406" y="161"/>
                      </a:lnTo>
                      <a:lnTo>
                        <a:pt x="399" y="154"/>
                      </a:lnTo>
                      <a:lnTo>
                        <a:pt x="398" y="150"/>
                      </a:lnTo>
                      <a:lnTo>
                        <a:pt x="399" y="146"/>
                      </a:lnTo>
                      <a:lnTo>
                        <a:pt x="403" y="145"/>
                      </a:lnTo>
                      <a:lnTo>
                        <a:pt x="408" y="145"/>
                      </a:lnTo>
                      <a:lnTo>
                        <a:pt x="409" y="142"/>
                      </a:lnTo>
                      <a:lnTo>
                        <a:pt x="408" y="140"/>
                      </a:lnTo>
                      <a:lnTo>
                        <a:pt x="402" y="130"/>
                      </a:lnTo>
                      <a:lnTo>
                        <a:pt x="396" y="127"/>
                      </a:lnTo>
                      <a:lnTo>
                        <a:pt x="392" y="128"/>
                      </a:lnTo>
                      <a:lnTo>
                        <a:pt x="387" y="133"/>
                      </a:lnTo>
                      <a:lnTo>
                        <a:pt x="382" y="134"/>
                      </a:lnTo>
                      <a:lnTo>
                        <a:pt x="379" y="134"/>
                      </a:lnTo>
                      <a:lnTo>
                        <a:pt x="368" y="131"/>
                      </a:lnTo>
                      <a:lnTo>
                        <a:pt x="360" y="127"/>
                      </a:lnTo>
                      <a:lnTo>
                        <a:pt x="349" y="114"/>
                      </a:lnTo>
                      <a:lnTo>
                        <a:pt x="345" y="108"/>
                      </a:lnTo>
                      <a:lnTo>
                        <a:pt x="339" y="93"/>
                      </a:lnTo>
                      <a:lnTo>
                        <a:pt x="334" y="84"/>
                      </a:lnTo>
                      <a:lnTo>
                        <a:pt x="317" y="70"/>
                      </a:lnTo>
                      <a:lnTo>
                        <a:pt x="305" y="55"/>
                      </a:lnTo>
                      <a:lnTo>
                        <a:pt x="301" y="48"/>
                      </a:lnTo>
                      <a:lnTo>
                        <a:pt x="302" y="39"/>
                      </a:lnTo>
                      <a:lnTo>
                        <a:pt x="301" y="37"/>
                      </a:lnTo>
                      <a:lnTo>
                        <a:pt x="291" y="28"/>
                      </a:lnTo>
                      <a:lnTo>
                        <a:pt x="290" y="26"/>
                      </a:lnTo>
                      <a:lnTo>
                        <a:pt x="293" y="16"/>
                      </a:lnTo>
                      <a:lnTo>
                        <a:pt x="294" y="5"/>
                      </a:lnTo>
                      <a:lnTo>
                        <a:pt x="29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0" name="任意多边形: 形状 149"/>
                <p:cNvSpPr>
                  <a:spLocks noChangeAspect="1"/>
                </p:cNvSpPr>
                <p:nvPr/>
              </p:nvSpPr>
              <p:spPr bwMode="gray">
                <a:xfrm>
                  <a:off x="4906168" y="3469034"/>
                  <a:ext cx="133350" cy="195263"/>
                </a:xfrm>
                <a:custGeom>
                  <a:avLst/>
                  <a:gdLst/>
                  <a:ahLst/>
                  <a:cxnLst>
                    <a:cxn ang="0">
                      <a:pos x="220" y="581"/>
                    </a:cxn>
                    <a:cxn ang="0">
                      <a:pos x="170" y="579"/>
                    </a:cxn>
                    <a:cxn ang="0">
                      <a:pos x="74" y="585"/>
                    </a:cxn>
                    <a:cxn ang="0">
                      <a:pos x="79" y="536"/>
                    </a:cxn>
                    <a:cxn ang="0">
                      <a:pos x="75" y="520"/>
                    </a:cxn>
                    <a:cxn ang="0">
                      <a:pos x="63" y="502"/>
                    </a:cxn>
                    <a:cxn ang="0">
                      <a:pos x="68" y="494"/>
                    </a:cxn>
                    <a:cxn ang="0">
                      <a:pos x="58" y="484"/>
                    </a:cxn>
                    <a:cxn ang="0">
                      <a:pos x="32" y="480"/>
                    </a:cxn>
                    <a:cxn ang="0">
                      <a:pos x="11" y="456"/>
                    </a:cxn>
                    <a:cxn ang="0">
                      <a:pos x="3" y="448"/>
                    </a:cxn>
                    <a:cxn ang="0">
                      <a:pos x="7" y="432"/>
                    </a:cxn>
                    <a:cxn ang="0">
                      <a:pos x="19" y="400"/>
                    </a:cxn>
                    <a:cxn ang="0">
                      <a:pos x="39" y="358"/>
                    </a:cxn>
                    <a:cxn ang="0">
                      <a:pos x="62" y="328"/>
                    </a:cxn>
                    <a:cxn ang="0">
                      <a:pos x="101" y="323"/>
                    </a:cxn>
                    <a:cxn ang="0">
                      <a:pos x="130" y="339"/>
                    </a:cxn>
                    <a:cxn ang="0">
                      <a:pos x="143" y="350"/>
                    </a:cxn>
                    <a:cxn ang="0">
                      <a:pos x="168" y="342"/>
                    </a:cxn>
                    <a:cxn ang="0">
                      <a:pos x="198" y="280"/>
                    </a:cxn>
                    <a:cxn ang="0">
                      <a:pos x="210" y="241"/>
                    </a:cxn>
                    <a:cxn ang="0">
                      <a:pos x="238" y="217"/>
                    </a:cxn>
                    <a:cxn ang="0">
                      <a:pos x="249" y="171"/>
                    </a:cxn>
                    <a:cxn ang="0">
                      <a:pos x="263" y="131"/>
                    </a:cxn>
                    <a:cxn ang="0">
                      <a:pos x="279" y="95"/>
                    </a:cxn>
                    <a:cxn ang="0">
                      <a:pos x="307" y="77"/>
                    </a:cxn>
                    <a:cxn ang="0">
                      <a:pos x="327" y="48"/>
                    </a:cxn>
                    <a:cxn ang="0">
                      <a:pos x="323" y="23"/>
                    </a:cxn>
                    <a:cxn ang="0">
                      <a:pos x="310" y="15"/>
                    </a:cxn>
                    <a:cxn ang="0">
                      <a:pos x="332" y="0"/>
                    </a:cxn>
                    <a:cxn ang="0">
                      <a:pos x="340" y="4"/>
                    </a:cxn>
                    <a:cxn ang="0">
                      <a:pos x="355" y="48"/>
                    </a:cxn>
                    <a:cxn ang="0">
                      <a:pos x="349" y="90"/>
                    </a:cxn>
                    <a:cxn ang="0">
                      <a:pos x="374" y="140"/>
                    </a:cxn>
                    <a:cxn ang="0">
                      <a:pos x="376" y="157"/>
                    </a:cxn>
                    <a:cxn ang="0">
                      <a:pos x="337" y="154"/>
                    </a:cxn>
                    <a:cxn ang="0">
                      <a:pos x="315" y="159"/>
                    </a:cxn>
                    <a:cxn ang="0">
                      <a:pos x="311" y="192"/>
                    </a:cxn>
                    <a:cxn ang="0">
                      <a:pos x="338" y="215"/>
                    </a:cxn>
                    <a:cxn ang="0">
                      <a:pos x="360" y="230"/>
                    </a:cxn>
                    <a:cxn ang="0">
                      <a:pos x="376" y="292"/>
                    </a:cxn>
                    <a:cxn ang="0">
                      <a:pos x="370" y="323"/>
                    </a:cxn>
                    <a:cxn ang="0">
                      <a:pos x="343" y="369"/>
                    </a:cxn>
                    <a:cxn ang="0">
                      <a:pos x="335" y="407"/>
                    </a:cxn>
                    <a:cxn ang="0">
                      <a:pos x="345" y="458"/>
                    </a:cxn>
                    <a:cxn ang="0">
                      <a:pos x="390" y="528"/>
                    </a:cxn>
                    <a:cxn ang="0">
                      <a:pos x="418" y="559"/>
                    </a:cxn>
                    <a:cxn ang="0">
                      <a:pos x="413" y="615"/>
                    </a:cxn>
                    <a:cxn ang="0">
                      <a:pos x="366" y="592"/>
                    </a:cxn>
                    <a:cxn ang="0">
                      <a:pos x="264" y="585"/>
                    </a:cxn>
                  </a:cxnLst>
                  <a:rect l="0" t="0" r="r" b="b"/>
                  <a:pathLst>
                    <a:path w="420" h="615">
                      <a:moveTo>
                        <a:pt x="264" y="585"/>
                      </a:moveTo>
                      <a:lnTo>
                        <a:pt x="256" y="582"/>
                      </a:lnTo>
                      <a:lnTo>
                        <a:pt x="220" y="581"/>
                      </a:lnTo>
                      <a:lnTo>
                        <a:pt x="204" y="577"/>
                      </a:lnTo>
                      <a:lnTo>
                        <a:pt x="184" y="581"/>
                      </a:lnTo>
                      <a:lnTo>
                        <a:pt x="170" y="579"/>
                      </a:lnTo>
                      <a:lnTo>
                        <a:pt x="156" y="582"/>
                      </a:lnTo>
                      <a:lnTo>
                        <a:pt x="116" y="582"/>
                      </a:lnTo>
                      <a:lnTo>
                        <a:pt x="74" y="585"/>
                      </a:lnTo>
                      <a:lnTo>
                        <a:pt x="70" y="586"/>
                      </a:lnTo>
                      <a:lnTo>
                        <a:pt x="74" y="552"/>
                      </a:lnTo>
                      <a:lnTo>
                        <a:pt x="79" y="536"/>
                      </a:lnTo>
                      <a:lnTo>
                        <a:pt x="79" y="529"/>
                      </a:lnTo>
                      <a:lnTo>
                        <a:pt x="81" y="527"/>
                      </a:lnTo>
                      <a:lnTo>
                        <a:pt x="75" y="520"/>
                      </a:lnTo>
                      <a:lnTo>
                        <a:pt x="69" y="513"/>
                      </a:lnTo>
                      <a:lnTo>
                        <a:pt x="66" y="509"/>
                      </a:lnTo>
                      <a:lnTo>
                        <a:pt x="63" y="502"/>
                      </a:lnTo>
                      <a:lnTo>
                        <a:pt x="63" y="500"/>
                      </a:lnTo>
                      <a:lnTo>
                        <a:pt x="66" y="499"/>
                      </a:lnTo>
                      <a:lnTo>
                        <a:pt x="68" y="494"/>
                      </a:lnTo>
                      <a:lnTo>
                        <a:pt x="68" y="485"/>
                      </a:lnTo>
                      <a:lnTo>
                        <a:pt x="64" y="483"/>
                      </a:lnTo>
                      <a:lnTo>
                        <a:pt x="58" y="484"/>
                      </a:lnTo>
                      <a:lnTo>
                        <a:pt x="57" y="488"/>
                      </a:lnTo>
                      <a:lnTo>
                        <a:pt x="52" y="489"/>
                      </a:lnTo>
                      <a:lnTo>
                        <a:pt x="32" y="480"/>
                      </a:lnTo>
                      <a:lnTo>
                        <a:pt x="27" y="471"/>
                      </a:lnTo>
                      <a:lnTo>
                        <a:pt x="21" y="456"/>
                      </a:lnTo>
                      <a:lnTo>
                        <a:pt x="11" y="456"/>
                      </a:lnTo>
                      <a:lnTo>
                        <a:pt x="6" y="458"/>
                      </a:lnTo>
                      <a:lnTo>
                        <a:pt x="1" y="455"/>
                      </a:lnTo>
                      <a:lnTo>
                        <a:pt x="3" y="448"/>
                      </a:lnTo>
                      <a:lnTo>
                        <a:pt x="0" y="446"/>
                      </a:lnTo>
                      <a:lnTo>
                        <a:pt x="0" y="439"/>
                      </a:lnTo>
                      <a:lnTo>
                        <a:pt x="7" y="432"/>
                      </a:lnTo>
                      <a:lnTo>
                        <a:pt x="14" y="423"/>
                      </a:lnTo>
                      <a:lnTo>
                        <a:pt x="17" y="414"/>
                      </a:lnTo>
                      <a:lnTo>
                        <a:pt x="19" y="400"/>
                      </a:lnTo>
                      <a:lnTo>
                        <a:pt x="22" y="385"/>
                      </a:lnTo>
                      <a:lnTo>
                        <a:pt x="31" y="369"/>
                      </a:lnTo>
                      <a:lnTo>
                        <a:pt x="39" y="358"/>
                      </a:lnTo>
                      <a:lnTo>
                        <a:pt x="47" y="350"/>
                      </a:lnTo>
                      <a:lnTo>
                        <a:pt x="58" y="345"/>
                      </a:lnTo>
                      <a:lnTo>
                        <a:pt x="62" y="328"/>
                      </a:lnTo>
                      <a:lnTo>
                        <a:pt x="64" y="328"/>
                      </a:lnTo>
                      <a:lnTo>
                        <a:pt x="79" y="328"/>
                      </a:lnTo>
                      <a:lnTo>
                        <a:pt x="101" y="323"/>
                      </a:lnTo>
                      <a:lnTo>
                        <a:pt x="116" y="324"/>
                      </a:lnTo>
                      <a:lnTo>
                        <a:pt x="127" y="334"/>
                      </a:lnTo>
                      <a:lnTo>
                        <a:pt x="130" y="339"/>
                      </a:lnTo>
                      <a:lnTo>
                        <a:pt x="130" y="340"/>
                      </a:lnTo>
                      <a:lnTo>
                        <a:pt x="134" y="343"/>
                      </a:lnTo>
                      <a:lnTo>
                        <a:pt x="143" y="350"/>
                      </a:lnTo>
                      <a:lnTo>
                        <a:pt x="156" y="351"/>
                      </a:lnTo>
                      <a:lnTo>
                        <a:pt x="165" y="348"/>
                      </a:lnTo>
                      <a:lnTo>
                        <a:pt x="168" y="342"/>
                      </a:lnTo>
                      <a:lnTo>
                        <a:pt x="170" y="333"/>
                      </a:lnTo>
                      <a:lnTo>
                        <a:pt x="188" y="302"/>
                      </a:lnTo>
                      <a:lnTo>
                        <a:pt x="198" y="280"/>
                      </a:lnTo>
                      <a:lnTo>
                        <a:pt x="200" y="273"/>
                      </a:lnTo>
                      <a:lnTo>
                        <a:pt x="204" y="257"/>
                      </a:lnTo>
                      <a:lnTo>
                        <a:pt x="210" y="241"/>
                      </a:lnTo>
                      <a:lnTo>
                        <a:pt x="221" y="229"/>
                      </a:lnTo>
                      <a:lnTo>
                        <a:pt x="236" y="222"/>
                      </a:lnTo>
                      <a:lnTo>
                        <a:pt x="238" y="217"/>
                      </a:lnTo>
                      <a:lnTo>
                        <a:pt x="240" y="211"/>
                      </a:lnTo>
                      <a:lnTo>
                        <a:pt x="241" y="199"/>
                      </a:lnTo>
                      <a:lnTo>
                        <a:pt x="249" y="171"/>
                      </a:lnTo>
                      <a:lnTo>
                        <a:pt x="251" y="160"/>
                      </a:lnTo>
                      <a:lnTo>
                        <a:pt x="254" y="149"/>
                      </a:lnTo>
                      <a:lnTo>
                        <a:pt x="263" y="131"/>
                      </a:lnTo>
                      <a:lnTo>
                        <a:pt x="270" y="108"/>
                      </a:lnTo>
                      <a:lnTo>
                        <a:pt x="274" y="101"/>
                      </a:lnTo>
                      <a:lnTo>
                        <a:pt x="279" y="95"/>
                      </a:lnTo>
                      <a:lnTo>
                        <a:pt x="288" y="85"/>
                      </a:lnTo>
                      <a:lnTo>
                        <a:pt x="291" y="84"/>
                      </a:lnTo>
                      <a:lnTo>
                        <a:pt x="307" y="77"/>
                      </a:lnTo>
                      <a:lnTo>
                        <a:pt x="310" y="74"/>
                      </a:lnTo>
                      <a:lnTo>
                        <a:pt x="329" y="61"/>
                      </a:lnTo>
                      <a:lnTo>
                        <a:pt x="327" y="48"/>
                      </a:lnTo>
                      <a:lnTo>
                        <a:pt x="328" y="31"/>
                      </a:lnTo>
                      <a:lnTo>
                        <a:pt x="326" y="26"/>
                      </a:lnTo>
                      <a:lnTo>
                        <a:pt x="323" y="23"/>
                      </a:lnTo>
                      <a:lnTo>
                        <a:pt x="322" y="22"/>
                      </a:lnTo>
                      <a:lnTo>
                        <a:pt x="311" y="18"/>
                      </a:lnTo>
                      <a:lnTo>
                        <a:pt x="310" y="15"/>
                      </a:lnTo>
                      <a:lnTo>
                        <a:pt x="315" y="15"/>
                      </a:lnTo>
                      <a:lnTo>
                        <a:pt x="323" y="3"/>
                      </a:lnTo>
                      <a:lnTo>
                        <a:pt x="332" y="0"/>
                      </a:lnTo>
                      <a:lnTo>
                        <a:pt x="338" y="0"/>
                      </a:lnTo>
                      <a:lnTo>
                        <a:pt x="340" y="1"/>
                      </a:lnTo>
                      <a:lnTo>
                        <a:pt x="340" y="4"/>
                      </a:lnTo>
                      <a:lnTo>
                        <a:pt x="347" y="32"/>
                      </a:lnTo>
                      <a:lnTo>
                        <a:pt x="353" y="41"/>
                      </a:lnTo>
                      <a:lnTo>
                        <a:pt x="355" y="48"/>
                      </a:lnTo>
                      <a:lnTo>
                        <a:pt x="354" y="68"/>
                      </a:lnTo>
                      <a:lnTo>
                        <a:pt x="353" y="79"/>
                      </a:lnTo>
                      <a:lnTo>
                        <a:pt x="349" y="90"/>
                      </a:lnTo>
                      <a:lnTo>
                        <a:pt x="349" y="98"/>
                      </a:lnTo>
                      <a:lnTo>
                        <a:pt x="359" y="119"/>
                      </a:lnTo>
                      <a:lnTo>
                        <a:pt x="374" y="140"/>
                      </a:lnTo>
                      <a:lnTo>
                        <a:pt x="376" y="146"/>
                      </a:lnTo>
                      <a:lnTo>
                        <a:pt x="377" y="155"/>
                      </a:lnTo>
                      <a:lnTo>
                        <a:pt x="376" y="157"/>
                      </a:lnTo>
                      <a:lnTo>
                        <a:pt x="372" y="160"/>
                      </a:lnTo>
                      <a:lnTo>
                        <a:pt x="353" y="156"/>
                      </a:lnTo>
                      <a:lnTo>
                        <a:pt x="337" y="154"/>
                      </a:lnTo>
                      <a:lnTo>
                        <a:pt x="322" y="155"/>
                      </a:lnTo>
                      <a:lnTo>
                        <a:pt x="318" y="156"/>
                      </a:lnTo>
                      <a:lnTo>
                        <a:pt x="315" y="159"/>
                      </a:lnTo>
                      <a:lnTo>
                        <a:pt x="310" y="165"/>
                      </a:lnTo>
                      <a:lnTo>
                        <a:pt x="310" y="179"/>
                      </a:lnTo>
                      <a:lnTo>
                        <a:pt x="311" y="192"/>
                      </a:lnTo>
                      <a:lnTo>
                        <a:pt x="322" y="205"/>
                      </a:lnTo>
                      <a:lnTo>
                        <a:pt x="329" y="211"/>
                      </a:lnTo>
                      <a:lnTo>
                        <a:pt x="338" y="215"/>
                      </a:lnTo>
                      <a:lnTo>
                        <a:pt x="350" y="217"/>
                      </a:lnTo>
                      <a:lnTo>
                        <a:pt x="354" y="220"/>
                      </a:lnTo>
                      <a:lnTo>
                        <a:pt x="360" y="230"/>
                      </a:lnTo>
                      <a:lnTo>
                        <a:pt x="370" y="257"/>
                      </a:lnTo>
                      <a:lnTo>
                        <a:pt x="375" y="275"/>
                      </a:lnTo>
                      <a:lnTo>
                        <a:pt x="376" y="292"/>
                      </a:lnTo>
                      <a:lnTo>
                        <a:pt x="377" y="295"/>
                      </a:lnTo>
                      <a:lnTo>
                        <a:pt x="380" y="297"/>
                      </a:lnTo>
                      <a:lnTo>
                        <a:pt x="370" y="323"/>
                      </a:lnTo>
                      <a:lnTo>
                        <a:pt x="360" y="338"/>
                      </a:lnTo>
                      <a:lnTo>
                        <a:pt x="353" y="354"/>
                      </a:lnTo>
                      <a:lnTo>
                        <a:pt x="343" y="369"/>
                      </a:lnTo>
                      <a:lnTo>
                        <a:pt x="332" y="380"/>
                      </a:lnTo>
                      <a:lnTo>
                        <a:pt x="332" y="393"/>
                      </a:lnTo>
                      <a:lnTo>
                        <a:pt x="335" y="407"/>
                      </a:lnTo>
                      <a:lnTo>
                        <a:pt x="334" y="424"/>
                      </a:lnTo>
                      <a:lnTo>
                        <a:pt x="335" y="440"/>
                      </a:lnTo>
                      <a:lnTo>
                        <a:pt x="345" y="458"/>
                      </a:lnTo>
                      <a:lnTo>
                        <a:pt x="354" y="469"/>
                      </a:lnTo>
                      <a:lnTo>
                        <a:pt x="378" y="516"/>
                      </a:lnTo>
                      <a:lnTo>
                        <a:pt x="390" y="528"/>
                      </a:lnTo>
                      <a:lnTo>
                        <a:pt x="413" y="548"/>
                      </a:lnTo>
                      <a:lnTo>
                        <a:pt x="420" y="548"/>
                      </a:lnTo>
                      <a:lnTo>
                        <a:pt x="418" y="559"/>
                      </a:lnTo>
                      <a:lnTo>
                        <a:pt x="420" y="602"/>
                      </a:lnTo>
                      <a:lnTo>
                        <a:pt x="418" y="612"/>
                      </a:lnTo>
                      <a:lnTo>
                        <a:pt x="413" y="615"/>
                      </a:lnTo>
                      <a:lnTo>
                        <a:pt x="390" y="597"/>
                      </a:lnTo>
                      <a:lnTo>
                        <a:pt x="380" y="597"/>
                      </a:lnTo>
                      <a:lnTo>
                        <a:pt x="366" y="592"/>
                      </a:lnTo>
                      <a:lnTo>
                        <a:pt x="351" y="591"/>
                      </a:lnTo>
                      <a:lnTo>
                        <a:pt x="340" y="585"/>
                      </a:lnTo>
                      <a:lnTo>
                        <a:pt x="264" y="58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1" name="任意多边形: 形状 150"/>
                <p:cNvSpPr>
                  <a:spLocks noChangeAspect="1"/>
                </p:cNvSpPr>
                <p:nvPr/>
              </p:nvSpPr>
              <p:spPr bwMode="gray">
                <a:xfrm>
                  <a:off x="4772818" y="3475384"/>
                  <a:ext cx="52388" cy="107950"/>
                </a:xfrm>
                <a:custGeom>
                  <a:avLst/>
                  <a:gdLst/>
                  <a:ahLst/>
                  <a:cxnLst>
                    <a:cxn ang="0">
                      <a:pos x="147" y="30"/>
                    </a:cxn>
                    <a:cxn ang="0">
                      <a:pos x="128" y="12"/>
                    </a:cxn>
                    <a:cxn ang="0">
                      <a:pos x="114" y="0"/>
                    </a:cxn>
                    <a:cxn ang="0">
                      <a:pos x="101" y="5"/>
                    </a:cxn>
                    <a:cxn ang="0">
                      <a:pos x="90" y="12"/>
                    </a:cxn>
                    <a:cxn ang="0">
                      <a:pos x="90" y="25"/>
                    </a:cxn>
                    <a:cxn ang="0">
                      <a:pos x="90" y="26"/>
                    </a:cxn>
                    <a:cxn ang="0">
                      <a:pos x="85" y="35"/>
                    </a:cxn>
                    <a:cxn ang="0">
                      <a:pos x="83" y="39"/>
                    </a:cxn>
                    <a:cxn ang="0">
                      <a:pos x="66" y="53"/>
                    </a:cxn>
                    <a:cxn ang="0">
                      <a:pos x="52" y="53"/>
                    </a:cxn>
                    <a:cxn ang="0">
                      <a:pos x="37" y="49"/>
                    </a:cxn>
                    <a:cxn ang="0">
                      <a:pos x="27" y="63"/>
                    </a:cxn>
                    <a:cxn ang="0">
                      <a:pos x="21" y="64"/>
                    </a:cxn>
                    <a:cxn ang="0">
                      <a:pos x="17" y="68"/>
                    </a:cxn>
                    <a:cxn ang="0">
                      <a:pos x="12" y="74"/>
                    </a:cxn>
                    <a:cxn ang="0">
                      <a:pos x="6" y="80"/>
                    </a:cxn>
                    <a:cxn ang="0">
                      <a:pos x="1" y="95"/>
                    </a:cxn>
                    <a:cxn ang="0">
                      <a:pos x="0" y="113"/>
                    </a:cxn>
                    <a:cxn ang="0">
                      <a:pos x="11" y="121"/>
                    </a:cxn>
                    <a:cxn ang="0">
                      <a:pos x="20" y="124"/>
                    </a:cxn>
                    <a:cxn ang="0">
                      <a:pos x="41" y="159"/>
                    </a:cxn>
                    <a:cxn ang="0">
                      <a:pos x="50" y="189"/>
                    </a:cxn>
                    <a:cxn ang="0">
                      <a:pos x="54" y="204"/>
                    </a:cxn>
                    <a:cxn ang="0">
                      <a:pos x="58" y="234"/>
                    </a:cxn>
                    <a:cxn ang="0">
                      <a:pos x="54" y="308"/>
                    </a:cxn>
                    <a:cxn ang="0">
                      <a:pos x="58" y="331"/>
                    </a:cxn>
                    <a:cxn ang="0">
                      <a:pos x="61" y="339"/>
                    </a:cxn>
                    <a:cxn ang="0">
                      <a:pos x="112" y="337"/>
                    </a:cxn>
                    <a:cxn ang="0">
                      <a:pos x="107" y="295"/>
                    </a:cxn>
                    <a:cxn ang="0">
                      <a:pos x="113" y="265"/>
                    </a:cxn>
                    <a:cxn ang="0">
                      <a:pos x="113" y="215"/>
                    </a:cxn>
                    <a:cxn ang="0">
                      <a:pos x="129" y="183"/>
                    </a:cxn>
                    <a:cxn ang="0">
                      <a:pos x="133" y="159"/>
                    </a:cxn>
                    <a:cxn ang="0">
                      <a:pos x="156" y="138"/>
                    </a:cxn>
                    <a:cxn ang="0">
                      <a:pos x="160" y="129"/>
                    </a:cxn>
                    <a:cxn ang="0">
                      <a:pos x="160" y="124"/>
                    </a:cxn>
                    <a:cxn ang="0">
                      <a:pos x="155" y="117"/>
                    </a:cxn>
                    <a:cxn ang="0">
                      <a:pos x="160" y="109"/>
                    </a:cxn>
                    <a:cxn ang="0">
                      <a:pos x="166" y="107"/>
                    </a:cxn>
                    <a:cxn ang="0">
                      <a:pos x="162" y="74"/>
                    </a:cxn>
                    <a:cxn ang="0">
                      <a:pos x="151" y="59"/>
                    </a:cxn>
                    <a:cxn ang="0">
                      <a:pos x="151" y="43"/>
                    </a:cxn>
                  </a:cxnLst>
                  <a:rect l="0" t="0" r="r" b="b"/>
                  <a:pathLst>
                    <a:path w="166" h="340">
                      <a:moveTo>
                        <a:pt x="156" y="37"/>
                      </a:moveTo>
                      <a:lnTo>
                        <a:pt x="147" y="30"/>
                      </a:lnTo>
                      <a:lnTo>
                        <a:pt x="140" y="25"/>
                      </a:lnTo>
                      <a:lnTo>
                        <a:pt x="128" y="12"/>
                      </a:lnTo>
                      <a:lnTo>
                        <a:pt x="117" y="1"/>
                      </a:lnTo>
                      <a:lnTo>
                        <a:pt x="114" y="0"/>
                      </a:lnTo>
                      <a:lnTo>
                        <a:pt x="106" y="4"/>
                      </a:lnTo>
                      <a:lnTo>
                        <a:pt x="101" y="5"/>
                      </a:lnTo>
                      <a:lnTo>
                        <a:pt x="90" y="8"/>
                      </a:lnTo>
                      <a:lnTo>
                        <a:pt x="90" y="12"/>
                      </a:lnTo>
                      <a:lnTo>
                        <a:pt x="97" y="21"/>
                      </a:lnTo>
                      <a:lnTo>
                        <a:pt x="90" y="25"/>
                      </a:lnTo>
                      <a:lnTo>
                        <a:pt x="90" y="24"/>
                      </a:lnTo>
                      <a:lnTo>
                        <a:pt x="90" y="26"/>
                      </a:lnTo>
                      <a:lnTo>
                        <a:pt x="88" y="31"/>
                      </a:lnTo>
                      <a:lnTo>
                        <a:pt x="85" y="35"/>
                      </a:lnTo>
                      <a:lnTo>
                        <a:pt x="85" y="36"/>
                      </a:lnTo>
                      <a:lnTo>
                        <a:pt x="83" y="39"/>
                      </a:lnTo>
                      <a:lnTo>
                        <a:pt x="71" y="51"/>
                      </a:lnTo>
                      <a:lnTo>
                        <a:pt x="66" y="53"/>
                      </a:lnTo>
                      <a:lnTo>
                        <a:pt x="60" y="51"/>
                      </a:lnTo>
                      <a:lnTo>
                        <a:pt x="52" y="53"/>
                      </a:lnTo>
                      <a:lnTo>
                        <a:pt x="43" y="49"/>
                      </a:lnTo>
                      <a:lnTo>
                        <a:pt x="37" y="49"/>
                      </a:lnTo>
                      <a:lnTo>
                        <a:pt x="34" y="51"/>
                      </a:lnTo>
                      <a:lnTo>
                        <a:pt x="27" y="63"/>
                      </a:lnTo>
                      <a:lnTo>
                        <a:pt x="23" y="62"/>
                      </a:lnTo>
                      <a:lnTo>
                        <a:pt x="21" y="64"/>
                      </a:lnTo>
                      <a:lnTo>
                        <a:pt x="20" y="65"/>
                      </a:lnTo>
                      <a:lnTo>
                        <a:pt x="17" y="68"/>
                      </a:lnTo>
                      <a:lnTo>
                        <a:pt x="16" y="74"/>
                      </a:lnTo>
                      <a:lnTo>
                        <a:pt x="12" y="74"/>
                      </a:lnTo>
                      <a:lnTo>
                        <a:pt x="9" y="78"/>
                      </a:lnTo>
                      <a:lnTo>
                        <a:pt x="6" y="80"/>
                      </a:lnTo>
                      <a:lnTo>
                        <a:pt x="5" y="87"/>
                      </a:lnTo>
                      <a:lnTo>
                        <a:pt x="1" y="95"/>
                      </a:lnTo>
                      <a:lnTo>
                        <a:pt x="0" y="105"/>
                      </a:lnTo>
                      <a:lnTo>
                        <a:pt x="0" y="113"/>
                      </a:lnTo>
                      <a:lnTo>
                        <a:pt x="5" y="117"/>
                      </a:lnTo>
                      <a:lnTo>
                        <a:pt x="11" y="121"/>
                      </a:lnTo>
                      <a:lnTo>
                        <a:pt x="15" y="121"/>
                      </a:lnTo>
                      <a:lnTo>
                        <a:pt x="20" y="124"/>
                      </a:lnTo>
                      <a:lnTo>
                        <a:pt x="32" y="139"/>
                      </a:lnTo>
                      <a:lnTo>
                        <a:pt x="41" y="159"/>
                      </a:lnTo>
                      <a:lnTo>
                        <a:pt x="47" y="180"/>
                      </a:lnTo>
                      <a:lnTo>
                        <a:pt x="50" y="189"/>
                      </a:lnTo>
                      <a:lnTo>
                        <a:pt x="52" y="195"/>
                      </a:lnTo>
                      <a:lnTo>
                        <a:pt x="54" y="204"/>
                      </a:lnTo>
                      <a:lnTo>
                        <a:pt x="56" y="215"/>
                      </a:lnTo>
                      <a:lnTo>
                        <a:pt x="58" y="234"/>
                      </a:lnTo>
                      <a:lnTo>
                        <a:pt x="58" y="285"/>
                      </a:lnTo>
                      <a:lnTo>
                        <a:pt x="54" y="308"/>
                      </a:lnTo>
                      <a:lnTo>
                        <a:pt x="54" y="318"/>
                      </a:lnTo>
                      <a:lnTo>
                        <a:pt x="58" y="331"/>
                      </a:lnTo>
                      <a:lnTo>
                        <a:pt x="60" y="338"/>
                      </a:lnTo>
                      <a:lnTo>
                        <a:pt x="61" y="339"/>
                      </a:lnTo>
                      <a:lnTo>
                        <a:pt x="68" y="340"/>
                      </a:lnTo>
                      <a:lnTo>
                        <a:pt x="112" y="337"/>
                      </a:lnTo>
                      <a:lnTo>
                        <a:pt x="109" y="334"/>
                      </a:lnTo>
                      <a:lnTo>
                        <a:pt x="107" y="295"/>
                      </a:lnTo>
                      <a:lnTo>
                        <a:pt x="108" y="286"/>
                      </a:lnTo>
                      <a:lnTo>
                        <a:pt x="113" y="265"/>
                      </a:lnTo>
                      <a:lnTo>
                        <a:pt x="112" y="235"/>
                      </a:lnTo>
                      <a:lnTo>
                        <a:pt x="113" y="215"/>
                      </a:lnTo>
                      <a:lnTo>
                        <a:pt x="117" y="203"/>
                      </a:lnTo>
                      <a:lnTo>
                        <a:pt x="129" y="183"/>
                      </a:lnTo>
                      <a:lnTo>
                        <a:pt x="130" y="168"/>
                      </a:lnTo>
                      <a:lnTo>
                        <a:pt x="133" y="159"/>
                      </a:lnTo>
                      <a:lnTo>
                        <a:pt x="141" y="149"/>
                      </a:lnTo>
                      <a:lnTo>
                        <a:pt x="156" y="138"/>
                      </a:lnTo>
                      <a:lnTo>
                        <a:pt x="156" y="132"/>
                      </a:lnTo>
                      <a:lnTo>
                        <a:pt x="160" y="129"/>
                      </a:lnTo>
                      <a:lnTo>
                        <a:pt x="160" y="128"/>
                      </a:lnTo>
                      <a:lnTo>
                        <a:pt x="160" y="124"/>
                      </a:lnTo>
                      <a:lnTo>
                        <a:pt x="155" y="119"/>
                      </a:lnTo>
                      <a:lnTo>
                        <a:pt x="155" y="117"/>
                      </a:lnTo>
                      <a:lnTo>
                        <a:pt x="157" y="111"/>
                      </a:lnTo>
                      <a:lnTo>
                        <a:pt x="160" y="109"/>
                      </a:lnTo>
                      <a:lnTo>
                        <a:pt x="165" y="109"/>
                      </a:lnTo>
                      <a:lnTo>
                        <a:pt x="166" y="107"/>
                      </a:lnTo>
                      <a:lnTo>
                        <a:pt x="166" y="89"/>
                      </a:lnTo>
                      <a:lnTo>
                        <a:pt x="162" y="74"/>
                      </a:lnTo>
                      <a:lnTo>
                        <a:pt x="161" y="69"/>
                      </a:lnTo>
                      <a:lnTo>
                        <a:pt x="151" y="59"/>
                      </a:lnTo>
                      <a:lnTo>
                        <a:pt x="150" y="54"/>
                      </a:lnTo>
                      <a:lnTo>
                        <a:pt x="151" y="43"/>
                      </a:lnTo>
                      <a:lnTo>
                        <a:pt x="156" y="3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2" name="任意多边形: 形状 151"/>
                <p:cNvSpPr>
                  <a:spLocks noChangeAspect="1"/>
                </p:cNvSpPr>
                <p:nvPr/>
              </p:nvSpPr>
              <p:spPr bwMode="gray">
                <a:xfrm>
                  <a:off x="4991892" y="3275359"/>
                  <a:ext cx="187325" cy="287338"/>
                </a:xfrm>
                <a:custGeom>
                  <a:avLst/>
                  <a:gdLst/>
                  <a:ahLst/>
                  <a:cxnLst>
                    <a:cxn ang="0">
                      <a:pos x="99" y="122"/>
                    </a:cxn>
                    <a:cxn ang="0">
                      <a:pos x="106" y="143"/>
                    </a:cxn>
                    <a:cxn ang="0">
                      <a:pos x="122" y="160"/>
                    </a:cxn>
                    <a:cxn ang="0">
                      <a:pos x="117" y="276"/>
                    </a:cxn>
                    <a:cxn ang="0">
                      <a:pos x="19" y="479"/>
                    </a:cxn>
                    <a:cxn ang="0">
                      <a:pos x="13" y="502"/>
                    </a:cxn>
                    <a:cxn ang="0">
                      <a:pos x="3" y="520"/>
                    </a:cxn>
                    <a:cxn ang="0">
                      <a:pos x="30" y="534"/>
                    </a:cxn>
                    <a:cxn ang="0">
                      <a:pos x="57" y="568"/>
                    </a:cxn>
                    <a:cxn ang="0">
                      <a:pos x="83" y="571"/>
                    </a:cxn>
                    <a:cxn ang="0">
                      <a:pos x="95" y="587"/>
                    </a:cxn>
                    <a:cxn ang="0">
                      <a:pos x="68" y="608"/>
                    </a:cxn>
                    <a:cxn ang="0">
                      <a:pos x="77" y="640"/>
                    </a:cxn>
                    <a:cxn ang="0">
                      <a:pos x="84" y="676"/>
                    </a:cxn>
                    <a:cxn ang="0">
                      <a:pos x="79" y="706"/>
                    </a:cxn>
                    <a:cxn ang="0">
                      <a:pos x="106" y="754"/>
                    </a:cxn>
                    <a:cxn ang="0">
                      <a:pos x="102" y="768"/>
                    </a:cxn>
                    <a:cxn ang="0">
                      <a:pos x="52" y="763"/>
                    </a:cxn>
                    <a:cxn ang="0">
                      <a:pos x="40" y="773"/>
                    </a:cxn>
                    <a:cxn ang="0">
                      <a:pos x="52" y="813"/>
                    </a:cxn>
                    <a:cxn ang="0">
                      <a:pos x="80" y="825"/>
                    </a:cxn>
                    <a:cxn ang="0">
                      <a:pos x="100" y="865"/>
                    </a:cxn>
                    <a:cxn ang="0">
                      <a:pos x="107" y="903"/>
                    </a:cxn>
                    <a:cxn ang="0">
                      <a:pos x="122" y="902"/>
                    </a:cxn>
                    <a:cxn ang="0">
                      <a:pos x="139" y="903"/>
                    </a:cxn>
                    <a:cxn ang="0">
                      <a:pos x="167" y="892"/>
                    </a:cxn>
                    <a:cxn ang="0">
                      <a:pos x="175" y="882"/>
                    </a:cxn>
                    <a:cxn ang="0">
                      <a:pos x="185" y="889"/>
                    </a:cxn>
                    <a:cxn ang="0">
                      <a:pos x="198" y="897"/>
                    </a:cxn>
                    <a:cxn ang="0">
                      <a:pos x="215" y="888"/>
                    </a:cxn>
                    <a:cxn ang="0">
                      <a:pos x="245" y="875"/>
                    </a:cxn>
                    <a:cxn ang="0">
                      <a:pos x="267" y="871"/>
                    </a:cxn>
                    <a:cxn ang="0">
                      <a:pos x="294" y="864"/>
                    </a:cxn>
                    <a:cxn ang="0">
                      <a:pos x="306" y="857"/>
                    </a:cxn>
                    <a:cxn ang="0">
                      <a:pos x="316" y="841"/>
                    </a:cxn>
                    <a:cxn ang="0">
                      <a:pos x="307" y="827"/>
                    </a:cxn>
                    <a:cxn ang="0">
                      <a:pos x="321" y="818"/>
                    </a:cxn>
                    <a:cxn ang="0">
                      <a:pos x="354" y="814"/>
                    </a:cxn>
                    <a:cxn ang="0">
                      <a:pos x="379" y="811"/>
                    </a:cxn>
                    <a:cxn ang="0">
                      <a:pos x="393" y="807"/>
                    </a:cxn>
                    <a:cxn ang="0">
                      <a:pos x="417" y="792"/>
                    </a:cxn>
                    <a:cxn ang="0">
                      <a:pos x="440" y="763"/>
                    </a:cxn>
                    <a:cxn ang="0">
                      <a:pos x="455" y="749"/>
                    </a:cxn>
                    <a:cxn ang="0">
                      <a:pos x="467" y="720"/>
                    </a:cxn>
                    <a:cxn ang="0">
                      <a:pos x="495" y="711"/>
                    </a:cxn>
                    <a:cxn ang="0">
                      <a:pos x="524" y="701"/>
                    </a:cxn>
                    <a:cxn ang="0">
                      <a:pos x="518" y="679"/>
                    </a:cxn>
                    <a:cxn ang="0">
                      <a:pos x="498" y="640"/>
                    </a:cxn>
                    <a:cxn ang="0">
                      <a:pos x="478" y="612"/>
                    </a:cxn>
                    <a:cxn ang="0">
                      <a:pos x="470" y="597"/>
                    </a:cxn>
                    <a:cxn ang="0">
                      <a:pos x="479" y="572"/>
                    </a:cxn>
                    <a:cxn ang="0">
                      <a:pos x="484" y="544"/>
                    </a:cxn>
                    <a:cxn ang="0">
                      <a:pos x="494" y="533"/>
                    </a:cxn>
                    <a:cxn ang="0">
                      <a:pos x="509" y="494"/>
                    </a:cxn>
                    <a:cxn ang="0">
                      <a:pos x="526" y="455"/>
                    </a:cxn>
                    <a:cxn ang="0">
                      <a:pos x="542" y="443"/>
                    </a:cxn>
                    <a:cxn ang="0">
                      <a:pos x="586" y="441"/>
                    </a:cxn>
                    <a:cxn ang="0">
                      <a:pos x="588" y="283"/>
                    </a:cxn>
                    <a:cxn ang="0">
                      <a:pos x="532" y="202"/>
                    </a:cxn>
                    <a:cxn ang="0">
                      <a:pos x="391" y="129"/>
                    </a:cxn>
                    <a:cxn ang="0">
                      <a:pos x="251" y="54"/>
                    </a:cxn>
                    <a:cxn ang="0">
                      <a:pos x="147" y="0"/>
                    </a:cxn>
                    <a:cxn ang="0">
                      <a:pos x="91" y="106"/>
                    </a:cxn>
                  </a:cxnLst>
                  <a:rect l="0" t="0" r="r" b="b"/>
                  <a:pathLst>
                    <a:path w="588" h="905">
                      <a:moveTo>
                        <a:pt x="91" y="106"/>
                      </a:moveTo>
                      <a:lnTo>
                        <a:pt x="94" y="112"/>
                      </a:lnTo>
                      <a:lnTo>
                        <a:pt x="99" y="122"/>
                      </a:lnTo>
                      <a:lnTo>
                        <a:pt x="99" y="124"/>
                      </a:lnTo>
                      <a:lnTo>
                        <a:pt x="102" y="131"/>
                      </a:lnTo>
                      <a:lnTo>
                        <a:pt x="106" y="143"/>
                      </a:lnTo>
                      <a:lnTo>
                        <a:pt x="110" y="149"/>
                      </a:lnTo>
                      <a:lnTo>
                        <a:pt x="116" y="155"/>
                      </a:lnTo>
                      <a:lnTo>
                        <a:pt x="122" y="160"/>
                      </a:lnTo>
                      <a:lnTo>
                        <a:pt x="145" y="173"/>
                      </a:lnTo>
                      <a:lnTo>
                        <a:pt x="132" y="197"/>
                      </a:lnTo>
                      <a:lnTo>
                        <a:pt x="117" y="276"/>
                      </a:lnTo>
                      <a:lnTo>
                        <a:pt x="111" y="375"/>
                      </a:lnTo>
                      <a:lnTo>
                        <a:pt x="107" y="380"/>
                      </a:lnTo>
                      <a:lnTo>
                        <a:pt x="19" y="479"/>
                      </a:lnTo>
                      <a:lnTo>
                        <a:pt x="19" y="490"/>
                      </a:lnTo>
                      <a:lnTo>
                        <a:pt x="13" y="493"/>
                      </a:lnTo>
                      <a:lnTo>
                        <a:pt x="13" y="502"/>
                      </a:lnTo>
                      <a:lnTo>
                        <a:pt x="5" y="504"/>
                      </a:lnTo>
                      <a:lnTo>
                        <a:pt x="0" y="509"/>
                      </a:lnTo>
                      <a:lnTo>
                        <a:pt x="3" y="520"/>
                      </a:lnTo>
                      <a:lnTo>
                        <a:pt x="19" y="525"/>
                      </a:lnTo>
                      <a:lnTo>
                        <a:pt x="22" y="531"/>
                      </a:lnTo>
                      <a:lnTo>
                        <a:pt x="30" y="534"/>
                      </a:lnTo>
                      <a:lnTo>
                        <a:pt x="36" y="543"/>
                      </a:lnTo>
                      <a:lnTo>
                        <a:pt x="40" y="564"/>
                      </a:lnTo>
                      <a:lnTo>
                        <a:pt x="57" y="568"/>
                      </a:lnTo>
                      <a:lnTo>
                        <a:pt x="69" y="565"/>
                      </a:lnTo>
                      <a:lnTo>
                        <a:pt x="75" y="569"/>
                      </a:lnTo>
                      <a:lnTo>
                        <a:pt x="83" y="571"/>
                      </a:lnTo>
                      <a:lnTo>
                        <a:pt x="90" y="569"/>
                      </a:lnTo>
                      <a:lnTo>
                        <a:pt x="97" y="582"/>
                      </a:lnTo>
                      <a:lnTo>
                        <a:pt x="95" y="587"/>
                      </a:lnTo>
                      <a:lnTo>
                        <a:pt x="94" y="596"/>
                      </a:lnTo>
                      <a:lnTo>
                        <a:pt x="84" y="603"/>
                      </a:lnTo>
                      <a:lnTo>
                        <a:pt x="68" y="608"/>
                      </a:lnTo>
                      <a:lnTo>
                        <a:pt x="70" y="609"/>
                      </a:lnTo>
                      <a:lnTo>
                        <a:pt x="70" y="612"/>
                      </a:lnTo>
                      <a:lnTo>
                        <a:pt x="77" y="640"/>
                      </a:lnTo>
                      <a:lnTo>
                        <a:pt x="83" y="649"/>
                      </a:lnTo>
                      <a:lnTo>
                        <a:pt x="85" y="656"/>
                      </a:lnTo>
                      <a:lnTo>
                        <a:pt x="84" y="676"/>
                      </a:lnTo>
                      <a:lnTo>
                        <a:pt x="83" y="687"/>
                      </a:lnTo>
                      <a:lnTo>
                        <a:pt x="79" y="698"/>
                      </a:lnTo>
                      <a:lnTo>
                        <a:pt x="79" y="706"/>
                      </a:lnTo>
                      <a:lnTo>
                        <a:pt x="89" y="727"/>
                      </a:lnTo>
                      <a:lnTo>
                        <a:pt x="104" y="748"/>
                      </a:lnTo>
                      <a:lnTo>
                        <a:pt x="106" y="754"/>
                      </a:lnTo>
                      <a:lnTo>
                        <a:pt x="107" y="763"/>
                      </a:lnTo>
                      <a:lnTo>
                        <a:pt x="106" y="765"/>
                      </a:lnTo>
                      <a:lnTo>
                        <a:pt x="102" y="768"/>
                      </a:lnTo>
                      <a:lnTo>
                        <a:pt x="83" y="764"/>
                      </a:lnTo>
                      <a:lnTo>
                        <a:pt x="67" y="762"/>
                      </a:lnTo>
                      <a:lnTo>
                        <a:pt x="52" y="763"/>
                      </a:lnTo>
                      <a:lnTo>
                        <a:pt x="48" y="764"/>
                      </a:lnTo>
                      <a:lnTo>
                        <a:pt x="45" y="767"/>
                      </a:lnTo>
                      <a:lnTo>
                        <a:pt x="40" y="773"/>
                      </a:lnTo>
                      <a:lnTo>
                        <a:pt x="40" y="787"/>
                      </a:lnTo>
                      <a:lnTo>
                        <a:pt x="41" y="800"/>
                      </a:lnTo>
                      <a:lnTo>
                        <a:pt x="52" y="813"/>
                      </a:lnTo>
                      <a:lnTo>
                        <a:pt x="59" y="819"/>
                      </a:lnTo>
                      <a:lnTo>
                        <a:pt x="68" y="823"/>
                      </a:lnTo>
                      <a:lnTo>
                        <a:pt x="80" y="825"/>
                      </a:lnTo>
                      <a:lnTo>
                        <a:pt x="84" y="828"/>
                      </a:lnTo>
                      <a:lnTo>
                        <a:pt x="90" y="838"/>
                      </a:lnTo>
                      <a:lnTo>
                        <a:pt x="100" y="865"/>
                      </a:lnTo>
                      <a:lnTo>
                        <a:pt x="105" y="883"/>
                      </a:lnTo>
                      <a:lnTo>
                        <a:pt x="106" y="900"/>
                      </a:lnTo>
                      <a:lnTo>
                        <a:pt x="107" y="903"/>
                      </a:lnTo>
                      <a:lnTo>
                        <a:pt x="110" y="905"/>
                      </a:lnTo>
                      <a:lnTo>
                        <a:pt x="113" y="903"/>
                      </a:lnTo>
                      <a:lnTo>
                        <a:pt x="122" y="902"/>
                      </a:lnTo>
                      <a:lnTo>
                        <a:pt x="128" y="900"/>
                      </a:lnTo>
                      <a:lnTo>
                        <a:pt x="133" y="900"/>
                      </a:lnTo>
                      <a:lnTo>
                        <a:pt x="139" y="903"/>
                      </a:lnTo>
                      <a:lnTo>
                        <a:pt x="144" y="902"/>
                      </a:lnTo>
                      <a:lnTo>
                        <a:pt x="154" y="894"/>
                      </a:lnTo>
                      <a:lnTo>
                        <a:pt x="167" y="892"/>
                      </a:lnTo>
                      <a:lnTo>
                        <a:pt x="170" y="884"/>
                      </a:lnTo>
                      <a:lnTo>
                        <a:pt x="174" y="884"/>
                      </a:lnTo>
                      <a:lnTo>
                        <a:pt x="175" y="882"/>
                      </a:lnTo>
                      <a:lnTo>
                        <a:pt x="178" y="882"/>
                      </a:lnTo>
                      <a:lnTo>
                        <a:pt x="181" y="883"/>
                      </a:lnTo>
                      <a:lnTo>
                        <a:pt x="185" y="889"/>
                      </a:lnTo>
                      <a:lnTo>
                        <a:pt x="187" y="892"/>
                      </a:lnTo>
                      <a:lnTo>
                        <a:pt x="194" y="898"/>
                      </a:lnTo>
                      <a:lnTo>
                        <a:pt x="198" y="897"/>
                      </a:lnTo>
                      <a:lnTo>
                        <a:pt x="201" y="893"/>
                      </a:lnTo>
                      <a:lnTo>
                        <a:pt x="209" y="892"/>
                      </a:lnTo>
                      <a:lnTo>
                        <a:pt x="215" y="888"/>
                      </a:lnTo>
                      <a:lnTo>
                        <a:pt x="219" y="886"/>
                      </a:lnTo>
                      <a:lnTo>
                        <a:pt x="223" y="882"/>
                      </a:lnTo>
                      <a:lnTo>
                        <a:pt x="245" y="875"/>
                      </a:lnTo>
                      <a:lnTo>
                        <a:pt x="251" y="875"/>
                      </a:lnTo>
                      <a:lnTo>
                        <a:pt x="260" y="875"/>
                      </a:lnTo>
                      <a:lnTo>
                        <a:pt x="267" y="871"/>
                      </a:lnTo>
                      <a:lnTo>
                        <a:pt x="291" y="871"/>
                      </a:lnTo>
                      <a:lnTo>
                        <a:pt x="293" y="870"/>
                      </a:lnTo>
                      <a:lnTo>
                        <a:pt x="294" y="864"/>
                      </a:lnTo>
                      <a:lnTo>
                        <a:pt x="296" y="861"/>
                      </a:lnTo>
                      <a:lnTo>
                        <a:pt x="301" y="860"/>
                      </a:lnTo>
                      <a:lnTo>
                        <a:pt x="306" y="857"/>
                      </a:lnTo>
                      <a:lnTo>
                        <a:pt x="309" y="849"/>
                      </a:lnTo>
                      <a:lnTo>
                        <a:pt x="314" y="845"/>
                      </a:lnTo>
                      <a:lnTo>
                        <a:pt x="316" y="841"/>
                      </a:lnTo>
                      <a:lnTo>
                        <a:pt x="314" y="834"/>
                      </a:lnTo>
                      <a:lnTo>
                        <a:pt x="307" y="829"/>
                      </a:lnTo>
                      <a:lnTo>
                        <a:pt x="307" y="827"/>
                      </a:lnTo>
                      <a:lnTo>
                        <a:pt x="309" y="823"/>
                      </a:lnTo>
                      <a:lnTo>
                        <a:pt x="311" y="822"/>
                      </a:lnTo>
                      <a:lnTo>
                        <a:pt x="321" y="818"/>
                      </a:lnTo>
                      <a:lnTo>
                        <a:pt x="332" y="817"/>
                      </a:lnTo>
                      <a:lnTo>
                        <a:pt x="352" y="817"/>
                      </a:lnTo>
                      <a:lnTo>
                        <a:pt x="354" y="814"/>
                      </a:lnTo>
                      <a:lnTo>
                        <a:pt x="364" y="813"/>
                      </a:lnTo>
                      <a:lnTo>
                        <a:pt x="371" y="811"/>
                      </a:lnTo>
                      <a:lnTo>
                        <a:pt x="379" y="811"/>
                      </a:lnTo>
                      <a:lnTo>
                        <a:pt x="384" y="813"/>
                      </a:lnTo>
                      <a:lnTo>
                        <a:pt x="391" y="810"/>
                      </a:lnTo>
                      <a:lnTo>
                        <a:pt x="393" y="807"/>
                      </a:lnTo>
                      <a:lnTo>
                        <a:pt x="398" y="800"/>
                      </a:lnTo>
                      <a:lnTo>
                        <a:pt x="404" y="798"/>
                      </a:lnTo>
                      <a:lnTo>
                        <a:pt x="417" y="792"/>
                      </a:lnTo>
                      <a:lnTo>
                        <a:pt x="420" y="789"/>
                      </a:lnTo>
                      <a:lnTo>
                        <a:pt x="424" y="779"/>
                      </a:lnTo>
                      <a:lnTo>
                        <a:pt x="440" y="763"/>
                      </a:lnTo>
                      <a:lnTo>
                        <a:pt x="445" y="762"/>
                      </a:lnTo>
                      <a:lnTo>
                        <a:pt x="449" y="759"/>
                      </a:lnTo>
                      <a:lnTo>
                        <a:pt x="455" y="749"/>
                      </a:lnTo>
                      <a:lnTo>
                        <a:pt x="462" y="747"/>
                      </a:lnTo>
                      <a:lnTo>
                        <a:pt x="462" y="731"/>
                      </a:lnTo>
                      <a:lnTo>
                        <a:pt x="467" y="720"/>
                      </a:lnTo>
                      <a:lnTo>
                        <a:pt x="473" y="715"/>
                      </a:lnTo>
                      <a:lnTo>
                        <a:pt x="479" y="712"/>
                      </a:lnTo>
                      <a:lnTo>
                        <a:pt x="495" y="711"/>
                      </a:lnTo>
                      <a:lnTo>
                        <a:pt x="504" y="708"/>
                      </a:lnTo>
                      <a:lnTo>
                        <a:pt x="515" y="705"/>
                      </a:lnTo>
                      <a:lnTo>
                        <a:pt x="524" y="701"/>
                      </a:lnTo>
                      <a:lnTo>
                        <a:pt x="524" y="693"/>
                      </a:lnTo>
                      <a:lnTo>
                        <a:pt x="521" y="684"/>
                      </a:lnTo>
                      <a:lnTo>
                        <a:pt x="518" y="679"/>
                      </a:lnTo>
                      <a:lnTo>
                        <a:pt x="511" y="676"/>
                      </a:lnTo>
                      <a:lnTo>
                        <a:pt x="510" y="674"/>
                      </a:lnTo>
                      <a:lnTo>
                        <a:pt x="498" y="640"/>
                      </a:lnTo>
                      <a:lnTo>
                        <a:pt x="493" y="624"/>
                      </a:lnTo>
                      <a:lnTo>
                        <a:pt x="494" y="608"/>
                      </a:lnTo>
                      <a:lnTo>
                        <a:pt x="478" y="612"/>
                      </a:lnTo>
                      <a:lnTo>
                        <a:pt x="473" y="613"/>
                      </a:lnTo>
                      <a:lnTo>
                        <a:pt x="470" y="613"/>
                      </a:lnTo>
                      <a:lnTo>
                        <a:pt x="470" y="597"/>
                      </a:lnTo>
                      <a:lnTo>
                        <a:pt x="471" y="592"/>
                      </a:lnTo>
                      <a:lnTo>
                        <a:pt x="477" y="581"/>
                      </a:lnTo>
                      <a:lnTo>
                        <a:pt x="479" y="572"/>
                      </a:lnTo>
                      <a:lnTo>
                        <a:pt x="479" y="558"/>
                      </a:lnTo>
                      <a:lnTo>
                        <a:pt x="481" y="548"/>
                      </a:lnTo>
                      <a:lnTo>
                        <a:pt x="484" y="544"/>
                      </a:lnTo>
                      <a:lnTo>
                        <a:pt x="492" y="539"/>
                      </a:lnTo>
                      <a:lnTo>
                        <a:pt x="493" y="538"/>
                      </a:lnTo>
                      <a:lnTo>
                        <a:pt x="494" y="533"/>
                      </a:lnTo>
                      <a:lnTo>
                        <a:pt x="493" y="525"/>
                      </a:lnTo>
                      <a:lnTo>
                        <a:pt x="493" y="512"/>
                      </a:lnTo>
                      <a:lnTo>
                        <a:pt x="509" y="494"/>
                      </a:lnTo>
                      <a:lnTo>
                        <a:pt x="521" y="477"/>
                      </a:lnTo>
                      <a:lnTo>
                        <a:pt x="525" y="466"/>
                      </a:lnTo>
                      <a:lnTo>
                        <a:pt x="526" y="455"/>
                      </a:lnTo>
                      <a:lnTo>
                        <a:pt x="529" y="446"/>
                      </a:lnTo>
                      <a:lnTo>
                        <a:pt x="530" y="445"/>
                      </a:lnTo>
                      <a:lnTo>
                        <a:pt x="542" y="443"/>
                      </a:lnTo>
                      <a:lnTo>
                        <a:pt x="551" y="442"/>
                      </a:lnTo>
                      <a:lnTo>
                        <a:pt x="580" y="442"/>
                      </a:lnTo>
                      <a:lnTo>
                        <a:pt x="586" y="441"/>
                      </a:lnTo>
                      <a:lnTo>
                        <a:pt x="588" y="392"/>
                      </a:lnTo>
                      <a:lnTo>
                        <a:pt x="588" y="337"/>
                      </a:lnTo>
                      <a:lnTo>
                        <a:pt x="588" y="283"/>
                      </a:lnTo>
                      <a:lnTo>
                        <a:pt x="588" y="227"/>
                      </a:lnTo>
                      <a:lnTo>
                        <a:pt x="579" y="226"/>
                      </a:lnTo>
                      <a:lnTo>
                        <a:pt x="532" y="202"/>
                      </a:lnTo>
                      <a:lnTo>
                        <a:pt x="486" y="178"/>
                      </a:lnTo>
                      <a:lnTo>
                        <a:pt x="438" y="154"/>
                      </a:lnTo>
                      <a:lnTo>
                        <a:pt x="391" y="129"/>
                      </a:lnTo>
                      <a:lnTo>
                        <a:pt x="344" y="104"/>
                      </a:lnTo>
                      <a:lnTo>
                        <a:pt x="298" y="79"/>
                      </a:lnTo>
                      <a:lnTo>
                        <a:pt x="251" y="54"/>
                      </a:lnTo>
                      <a:lnTo>
                        <a:pt x="204" y="30"/>
                      </a:lnTo>
                      <a:lnTo>
                        <a:pt x="158" y="5"/>
                      </a:lnTo>
                      <a:lnTo>
                        <a:pt x="147" y="0"/>
                      </a:lnTo>
                      <a:lnTo>
                        <a:pt x="97" y="17"/>
                      </a:lnTo>
                      <a:lnTo>
                        <a:pt x="91" y="20"/>
                      </a:lnTo>
                      <a:lnTo>
                        <a:pt x="91" y="10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3" name="任意多边形: 形状 152"/>
                <p:cNvSpPr>
                  <a:spLocks noChangeAspect="1"/>
                </p:cNvSpPr>
                <p:nvPr/>
              </p:nvSpPr>
              <p:spPr bwMode="gray">
                <a:xfrm>
                  <a:off x="5395117" y="3373784"/>
                  <a:ext cx="114300" cy="103188"/>
                </a:xfrm>
                <a:custGeom>
                  <a:avLst/>
                  <a:gdLst/>
                  <a:ahLst/>
                  <a:cxnLst>
                    <a:cxn ang="0">
                      <a:pos x="100" y="24"/>
                    </a:cxn>
                    <a:cxn ang="0">
                      <a:pos x="58" y="43"/>
                    </a:cxn>
                    <a:cxn ang="0">
                      <a:pos x="31" y="56"/>
                    </a:cxn>
                    <a:cxn ang="0">
                      <a:pos x="23" y="94"/>
                    </a:cxn>
                    <a:cxn ang="0">
                      <a:pos x="4" y="163"/>
                    </a:cxn>
                    <a:cxn ang="0">
                      <a:pos x="3" y="216"/>
                    </a:cxn>
                    <a:cxn ang="0">
                      <a:pos x="23" y="219"/>
                    </a:cxn>
                    <a:cxn ang="0">
                      <a:pos x="31" y="213"/>
                    </a:cxn>
                    <a:cxn ang="0">
                      <a:pos x="47" y="215"/>
                    </a:cxn>
                    <a:cxn ang="0">
                      <a:pos x="75" y="184"/>
                    </a:cxn>
                    <a:cxn ang="0">
                      <a:pos x="92" y="195"/>
                    </a:cxn>
                    <a:cxn ang="0">
                      <a:pos x="103" y="210"/>
                    </a:cxn>
                    <a:cxn ang="0">
                      <a:pos x="129" y="206"/>
                    </a:cxn>
                    <a:cxn ang="0">
                      <a:pos x="140" y="197"/>
                    </a:cxn>
                    <a:cxn ang="0">
                      <a:pos x="150" y="208"/>
                    </a:cxn>
                    <a:cxn ang="0">
                      <a:pos x="163" y="202"/>
                    </a:cxn>
                    <a:cxn ang="0">
                      <a:pos x="182" y="206"/>
                    </a:cxn>
                    <a:cxn ang="0">
                      <a:pos x="189" y="208"/>
                    </a:cxn>
                    <a:cxn ang="0">
                      <a:pos x="224" y="223"/>
                    </a:cxn>
                    <a:cxn ang="0">
                      <a:pos x="251" y="246"/>
                    </a:cxn>
                    <a:cxn ang="0">
                      <a:pos x="285" y="277"/>
                    </a:cxn>
                    <a:cxn ang="0">
                      <a:pos x="297" y="299"/>
                    </a:cxn>
                    <a:cxn ang="0">
                      <a:pos x="317" y="316"/>
                    </a:cxn>
                    <a:cxn ang="0">
                      <a:pos x="343" y="310"/>
                    </a:cxn>
                    <a:cxn ang="0">
                      <a:pos x="350" y="296"/>
                    </a:cxn>
                    <a:cxn ang="0">
                      <a:pos x="340" y="282"/>
                    </a:cxn>
                    <a:cxn ang="0">
                      <a:pos x="326" y="277"/>
                    </a:cxn>
                    <a:cxn ang="0">
                      <a:pos x="318" y="261"/>
                    </a:cxn>
                    <a:cxn ang="0">
                      <a:pos x="307" y="253"/>
                    </a:cxn>
                    <a:cxn ang="0">
                      <a:pos x="296" y="242"/>
                    </a:cxn>
                    <a:cxn ang="0">
                      <a:pos x="286" y="237"/>
                    </a:cxn>
                    <a:cxn ang="0">
                      <a:pos x="264" y="201"/>
                    </a:cxn>
                    <a:cxn ang="0">
                      <a:pos x="240" y="192"/>
                    </a:cxn>
                    <a:cxn ang="0">
                      <a:pos x="229" y="181"/>
                    </a:cxn>
                    <a:cxn ang="0">
                      <a:pos x="215" y="176"/>
                    </a:cxn>
                    <a:cxn ang="0">
                      <a:pos x="205" y="179"/>
                    </a:cxn>
                    <a:cxn ang="0">
                      <a:pos x="194" y="162"/>
                    </a:cxn>
                    <a:cxn ang="0">
                      <a:pos x="192" y="153"/>
                    </a:cxn>
                    <a:cxn ang="0">
                      <a:pos x="182" y="153"/>
                    </a:cxn>
                    <a:cxn ang="0">
                      <a:pos x="184" y="168"/>
                    </a:cxn>
                    <a:cxn ang="0">
                      <a:pos x="176" y="163"/>
                    </a:cxn>
                    <a:cxn ang="0">
                      <a:pos x="171" y="145"/>
                    </a:cxn>
                    <a:cxn ang="0">
                      <a:pos x="162" y="141"/>
                    </a:cxn>
                    <a:cxn ang="0">
                      <a:pos x="160" y="129"/>
                    </a:cxn>
                    <a:cxn ang="0">
                      <a:pos x="145" y="104"/>
                    </a:cxn>
                    <a:cxn ang="0">
                      <a:pos x="139" y="68"/>
                    </a:cxn>
                    <a:cxn ang="0">
                      <a:pos x="132" y="38"/>
                    </a:cxn>
                    <a:cxn ang="0">
                      <a:pos x="120" y="16"/>
                    </a:cxn>
                    <a:cxn ang="0">
                      <a:pos x="113" y="0"/>
                    </a:cxn>
                  </a:cxnLst>
                  <a:rect l="0" t="0" r="r" b="b"/>
                  <a:pathLst>
                    <a:path w="360" h="324">
                      <a:moveTo>
                        <a:pt x="109" y="0"/>
                      </a:moveTo>
                      <a:lnTo>
                        <a:pt x="107" y="9"/>
                      </a:lnTo>
                      <a:lnTo>
                        <a:pt x="100" y="24"/>
                      </a:lnTo>
                      <a:lnTo>
                        <a:pt x="87" y="30"/>
                      </a:lnTo>
                      <a:lnTo>
                        <a:pt x="79" y="33"/>
                      </a:lnTo>
                      <a:lnTo>
                        <a:pt x="58" y="43"/>
                      </a:lnTo>
                      <a:lnTo>
                        <a:pt x="53" y="50"/>
                      </a:lnTo>
                      <a:lnTo>
                        <a:pt x="44" y="55"/>
                      </a:lnTo>
                      <a:lnTo>
                        <a:pt x="31" y="56"/>
                      </a:lnTo>
                      <a:lnTo>
                        <a:pt x="27" y="65"/>
                      </a:lnTo>
                      <a:lnTo>
                        <a:pt x="23" y="86"/>
                      </a:lnTo>
                      <a:lnTo>
                        <a:pt x="23" y="94"/>
                      </a:lnTo>
                      <a:lnTo>
                        <a:pt x="20" y="115"/>
                      </a:lnTo>
                      <a:lnTo>
                        <a:pt x="11" y="149"/>
                      </a:lnTo>
                      <a:lnTo>
                        <a:pt x="4" y="163"/>
                      </a:lnTo>
                      <a:lnTo>
                        <a:pt x="0" y="180"/>
                      </a:lnTo>
                      <a:lnTo>
                        <a:pt x="0" y="200"/>
                      </a:lnTo>
                      <a:lnTo>
                        <a:pt x="3" y="216"/>
                      </a:lnTo>
                      <a:lnTo>
                        <a:pt x="5" y="217"/>
                      </a:lnTo>
                      <a:lnTo>
                        <a:pt x="20" y="217"/>
                      </a:lnTo>
                      <a:lnTo>
                        <a:pt x="23" y="219"/>
                      </a:lnTo>
                      <a:lnTo>
                        <a:pt x="27" y="219"/>
                      </a:lnTo>
                      <a:lnTo>
                        <a:pt x="30" y="216"/>
                      </a:lnTo>
                      <a:lnTo>
                        <a:pt x="31" y="213"/>
                      </a:lnTo>
                      <a:lnTo>
                        <a:pt x="34" y="210"/>
                      </a:lnTo>
                      <a:lnTo>
                        <a:pt x="42" y="210"/>
                      </a:lnTo>
                      <a:lnTo>
                        <a:pt x="47" y="215"/>
                      </a:lnTo>
                      <a:lnTo>
                        <a:pt x="47" y="218"/>
                      </a:lnTo>
                      <a:lnTo>
                        <a:pt x="55" y="228"/>
                      </a:lnTo>
                      <a:lnTo>
                        <a:pt x="75" y="184"/>
                      </a:lnTo>
                      <a:lnTo>
                        <a:pt x="79" y="189"/>
                      </a:lnTo>
                      <a:lnTo>
                        <a:pt x="85" y="195"/>
                      </a:lnTo>
                      <a:lnTo>
                        <a:pt x="92" y="195"/>
                      </a:lnTo>
                      <a:lnTo>
                        <a:pt x="95" y="196"/>
                      </a:lnTo>
                      <a:lnTo>
                        <a:pt x="95" y="199"/>
                      </a:lnTo>
                      <a:lnTo>
                        <a:pt x="103" y="210"/>
                      </a:lnTo>
                      <a:lnTo>
                        <a:pt x="112" y="210"/>
                      </a:lnTo>
                      <a:lnTo>
                        <a:pt x="116" y="208"/>
                      </a:lnTo>
                      <a:lnTo>
                        <a:pt x="129" y="206"/>
                      </a:lnTo>
                      <a:lnTo>
                        <a:pt x="135" y="201"/>
                      </a:lnTo>
                      <a:lnTo>
                        <a:pt x="135" y="197"/>
                      </a:lnTo>
                      <a:lnTo>
                        <a:pt x="140" y="197"/>
                      </a:lnTo>
                      <a:lnTo>
                        <a:pt x="145" y="202"/>
                      </a:lnTo>
                      <a:lnTo>
                        <a:pt x="148" y="208"/>
                      </a:lnTo>
                      <a:lnTo>
                        <a:pt x="150" y="208"/>
                      </a:lnTo>
                      <a:lnTo>
                        <a:pt x="151" y="207"/>
                      </a:lnTo>
                      <a:lnTo>
                        <a:pt x="159" y="206"/>
                      </a:lnTo>
                      <a:lnTo>
                        <a:pt x="163" y="202"/>
                      </a:lnTo>
                      <a:lnTo>
                        <a:pt x="167" y="202"/>
                      </a:lnTo>
                      <a:lnTo>
                        <a:pt x="172" y="206"/>
                      </a:lnTo>
                      <a:lnTo>
                        <a:pt x="182" y="206"/>
                      </a:lnTo>
                      <a:lnTo>
                        <a:pt x="184" y="210"/>
                      </a:lnTo>
                      <a:lnTo>
                        <a:pt x="187" y="210"/>
                      </a:lnTo>
                      <a:lnTo>
                        <a:pt x="189" y="208"/>
                      </a:lnTo>
                      <a:lnTo>
                        <a:pt x="202" y="207"/>
                      </a:lnTo>
                      <a:lnTo>
                        <a:pt x="214" y="218"/>
                      </a:lnTo>
                      <a:lnTo>
                        <a:pt x="224" y="223"/>
                      </a:lnTo>
                      <a:lnTo>
                        <a:pt x="231" y="224"/>
                      </a:lnTo>
                      <a:lnTo>
                        <a:pt x="243" y="235"/>
                      </a:lnTo>
                      <a:lnTo>
                        <a:pt x="251" y="246"/>
                      </a:lnTo>
                      <a:lnTo>
                        <a:pt x="256" y="255"/>
                      </a:lnTo>
                      <a:lnTo>
                        <a:pt x="273" y="267"/>
                      </a:lnTo>
                      <a:lnTo>
                        <a:pt x="285" y="277"/>
                      </a:lnTo>
                      <a:lnTo>
                        <a:pt x="291" y="283"/>
                      </a:lnTo>
                      <a:lnTo>
                        <a:pt x="294" y="292"/>
                      </a:lnTo>
                      <a:lnTo>
                        <a:pt x="297" y="299"/>
                      </a:lnTo>
                      <a:lnTo>
                        <a:pt x="306" y="303"/>
                      </a:lnTo>
                      <a:lnTo>
                        <a:pt x="313" y="309"/>
                      </a:lnTo>
                      <a:lnTo>
                        <a:pt x="317" y="316"/>
                      </a:lnTo>
                      <a:lnTo>
                        <a:pt x="323" y="324"/>
                      </a:lnTo>
                      <a:lnTo>
                        <a:pt x="328" y="318"/>
                      </a:lnTo>
                      <a:lnTo>
                        <a:pt x="343" y="310"/>
                      </a:lnTo>
                      <a:lnTo>
                        <a:pt x="360" y="299"/>
                      </a:lnTo>
                      <a:lnTo>
                        <a:pt x="356" y="293"/>
                      </a:lnTo>
                      <a:lnTo>
                        <a:pt x="350" y="296"/>
                      </a:lnTo>
                      <a:lnTo>
                        <a:pt x="344" y="292"/>
                      </a:lnTo>
                      <a:lnTo>
                        <a:pt x="342" y="289"/>
                      </a:lnTo>
                      <a:lnTo>
                        <a:pt x="340" y="282"/>
                      </a:lnTo>
                      <a:lnTo>
                        <a:pt x="339" y="281"/>
                      </a:lnTo>
                      <a:lnTo>
                        <a:pt x="331" y="280"/>
                      </a:lnTo>
                      <a:lnTo>
                        <a:pt x="326" y="277"/>
                      </a:lnTo>
                      <a:lnTo>
                        <a:pt x="324" y="274"/>
                      </a:lnTo>
                      <a:lnTo>
                        <a:pt x="322" y="264"/>
                      </a:lnTo>
                      <a:lnTo>
                        <a:pt x="318" y="261"/>
                      </a:lnTo>
                      <a:lnTo>
                        <a:pt x="317" y="256"/>
                      </a:lnTo>
                      <a:lnTo>
                        <a:pt x="311" y="255"/>
                      </a:lnTo>
                      <a:lnTo>
                        <a:pt x="307" y="253"/>
                      </a:lnTo>
                      <a:lnTo>
                        <a:pt x="302" y="243"/>
                      </a:lnTo>
                      <a:lnTo>
                        <a:pt x="301" y="240"/>
                      </a:lnTo>
                      <a:lnTo>
                        <a:pt x="296" y="242"/>
                      </a:lnTo>
                      <a:lnTo>
                        <a:pt x="291" y="239"/>
                      </a:lnTo>
                      <a:lnTo>
                        <a:pt x="289" y="239"/>
                      </a:lnTo>
                      <a:lnTo>
                        <a:pt x="286" y="237"/>
                      </a:lnTo>
                      <a:lnTo>
                        <a:pt x="286" y="232"/>
                      </a:lnTo>
                      <a:lnTo>
                        <a:pt x="279" y="223"/>
                      </a:lnTo>
                      <a:lnTo>
                        <a:pt x="264" y="201"/>
                      </a:lnTo>
                      <a:lnTo>
                        <a:pt x="256" y="196"/>
                      </a:lnTo>
                      <a:lnTo>
                        <a:pt x="246" y="196"/>
                      </a:lnTo>
                      <a:lnTo>
                        <a:pt x="240" y="192"/>
                      </a:lnTo>
                      <a:lnTo>
                        <a:pt x="236" y="192"/>
                      </a:lnTo>
                      <a:lnTo>
                        <a:pt x="232" y="189"/>
                      </a:lnTo>
                      <a:lnTo>
                        <a:pt x="229" y="181"/>
                      </a:lnTo>
                      <a:lnTo>
                        <a:pt x="226" y="179"/>
                      </a:lnTo>
                      <a:lnTo>
                        <a:pt x="221" y="176"/>
                      </a:lnTo>
                      <a:lnTo>
                        <a:pt x="215" y="176"/>
                      </a:lnTo>
                      <a:lnTo>
                        <a:pt x="213" y="180"/>
                      </a:lnTo>
                      <a:lnTo>
                        <a:pt x="209" y="181"/>
                      </a:lnTo>
                      <a:lnTo>
                        <a:pt x="205" y="179"/>
                      </a:lnTo>
                      <a:lnTo>
                        <a:pt x="199" y="170"/>
                      </a:lnTo>
                      <a:lnTo>
                        <a:pt x="195" y="165"/>
                      </a:lnTo>
                      <a:lnTo>
                        <a:pt x="194" y="162"/>
                      </a:lnTo>
                      <a:lnTo>
                        <a:pt x="197" y="157"/>
                      </a:lnTo>
                      <a:lnTo>
                        <a:pt x="195" y="154"/>
                      </a:lnTo>
                      <a:lnTo>
                        <a:pt x="192" y="153"/>
                      </a:lnTo>
                      <a:lnTo>
                        <a:pt x="188" y="149"/>
                      </a:lnTo>
                      <a:lnTo>
                        <a:pt x="184" y="151"/>
                      </a:lnTo>
                      <a:lnTo>
                        <a:pt x="182" y="153"/>
                      </a:lnTo>
                      <a:lnTo>
                        <a:pt x="182" y="158"/>
                      </a:lnTo>
                      <a:lnTo>
                        <a:pt x="186" y="162"/>
                      </a:lnTo>
                      <a:lnTo>
                        <a:pt x="184" y="168"/>
                      </a:lnTo>
                      <a:lnTo>
                        <a:pt x="182" y="168"/>
                      </a:lnTo>
                      <a:lnTo>
                        <a:pt x="177" y="165"/>
                      </a:lnTo>
                      <a:lnTo>
                        <a:pt x="176" y="163"/>
                      </a:lnTo>
                      <a:lnTo>
                        <a:pt x="176" y="158"/>
                      </a:lnTo>
                      <a:lnTo>
                        <a:pt x="173" y="156"/>
                      </a:lnTo>
                      <a:lnTo>
                        <a:pt x="171" y="145"/>
                      </a:lnTo>
                      <a:lnTo>
                        <a:pt x="170" y="143"/>
                      </a:lnTo>
                      <a:lnTo>
                        <a:pt x="165" y="142"/>
                      </a:lnTo>
                      <a:lnTo>
                        <a:pt x="162" y="141"/>
                      </a:lnTo>
                      <a:lnTo>
                        <a:pt x="162" y="137"/>
                      </a:lnTo>
                      <a:lnTo>
                        <a:pt x="160" y="136"/>
                      </a:lnTo>
                      <a:lnTo>
                        <a:pt x="160" y="129"/>
                      </a:lnTo>
                      <a:lnTo>
                        <a:pt x="154" y="125"/>
                      </a:lnTo>
                      <a:lnTo>
                        <a:pt x="150" y="120"/>
                      </a:lnTo>
                      <a:lnTo>
                        <a:pt x="145" y="104"/>
                      </a:lnTo>
                      <a:lnTo>
                        <a:pt x="144" y="94"/>
                      </a:lnTo>
                      <a:lnTo>
                        <a:pt x="141" y="84"/>
                      </a:lnTo>
                      <a:lnTo>
                        <a:pt x="139" y="68"/>
                      </a:lnTo>
                      <a:lnTo>
                        <a:pt x="138" y="63"/>
                      </a:lnTo>
                      <a:lnTo>
                        <a:pt x="134" y="49"/>
                      </a:lnTo>
                      <a:lnTo>
                        <a:pt x="132" y="38"/>
                      </a:lnTo>
                      <a:lnTo>
                        <a:pt x="130" y="30"/>
                      </a:lnTo>
                      <a:lnTo>
                        <a:pt x="125" y="20"/>
                      </a:lnTo>
                      <a:lnTo>
                        <a:pt x="120" y="16"/>
                      </a:lnTo>
                      <a:lnTo>
                        <a:pt x="118" y="8"/>
                      </a:lnTo>
                      <a:lnTo>
                        <a:pt x="114" y="1"/>
                      </a:lnTo>
                      <a:lnTo>
                        <a:pt x="113" y="0"/>
                      </a:lnTo>
                      <a:lnTo>
                        <a:pt x="10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4" name="任意多边形: 形状 153"/>
                <p:cNvSpPr>
                  <a:spLocks noChangeAspect="1"/>
                </p:cNvSpPr>
                <p:nvPr/>
              </p:nvSpPr>
              <p:spPr bwMode="gray">
                <a:xfrm>
                  <a:off x="4548981" y="3245197"/>
                  <a:ext cx="282575" cy="269875"/>
                </a:xfrm>
                <a:custGeom>
                  <a:avLst/>
                  <a:gdLst/>
                  <a:ahLst/>
                  <a:cxnLst>
                    <a:cxn ang="0">
                      <a:pos x="727" y="243"/>
                    </a:cxn>
                    <a:cxn ang="0">
                      <a:pos x="755" y="259"/>
                    </a:cxn>
                    <a:cxn ang="0">
                      <a:pos x="780" y="281"/>
                    </a:cxn>
                    <a:cxn ang="0">
                      <a:pos x="809" y="291"/>
                    </a:cxn>
                    <a:cxn ang="0">
                      <a:pos x="839" y="303"/>
                    </a:cxn>
                    <a:cxn ang="0">
                      <a:pos x="841" y="319"/>
                    </a:cxn>
                    <a:cxn ang="0">
                      <a:pos x="840" y="336"/>
                    </a:cxn>
                    <a:cxn ang="0">
                      <a:pos x="858" y="356"/>
                    </a:cxn>
                    <a:cxn ang="0">
                      <a:pos x="890" y="346"/>
                    </a:cxn>
                    <a:cxn ang="0">
                      <a:pos x="891" y="522"/>
                    </a:cxn>
                    <a:cxn ang="0">
                      <a:pos x="861" y="550"/>
                    </a:cxn>
                    <a:cxn ang="0">
                      <a:pos x="829" y="559"/>
                    </a:cxn>
                    <a:cxn ang="0">
                      <a:pos x="674" y="582"/>
                    </a:cxn>
                    <a:cxn ang="0">
                      <a:pos x="561" y="631"/>
                    </a:cxn>
                    <a:cxn ang="0">
                      <a:pos x="468" y="677"/>
                    </a:cxn>
                    <a:cxn ang="0">
                      <a:pos x="439" y="716"/>
                    </a:cxn>
                    <a:cxn ang="0">
                      <a:pos x="395" y="770"/>
                    </a:cxn>
                    <a:cxn ang="0">
                      <a:pos x="379" y="830"/>
                    </a:cxn>
                    <a:cxn ang="0">
                      <a:pos x="361" y="835"/>
                    </a:cxn>
                    <a:cxn ang="0">
                      <a:pos x="336" y="846"/>
                    </a:cxn>
                    <a:cxn ang="0">
                      <a:pos x="325" y="828"/>
                    </a:cxn>
                    <a:cxn ang="0">
                      <a:pos x="312" y="828"/>
                    </a:cxn>
                    <a:cxn ang="0">
                      <a:pos x="299" y="831"/>
                    </a:cxn>
                    <a:cxn ang="0">
                      <a:pos x="282" y="846"/>
                    </a:cxn>
                    <a:cxn ang="0">
                      <a:pos x="266" y="844"/>
                    </a:cxn>
                    <a:cxn ang="0">
                      <a:pos x="256" y="835"/>
                    </a:cxn>
                    <a:cxn ang="0">
                      <a:pos x="239" y="840"/>
                    </a:cxn>
                    <a:cxn ang="0">
                      <a:pos x="227" y="842"/>
                    </a:cxn>
                    <a:cxn ang="0">
                      <a:pos x="210" y="806"/>
                    </a:cxn>
                    <a:cxn ang="0">
                      <a:pos x="191" y="808"/>
                    </a:cxn>
                    <a:cxn ang="0">
                      <a:pos x="201" y="792"/>
                    </a:cxn>
                    <a:cxn ang="0">
                      <a:pos x="201" y="782"/>
                    </a:cxn>
                    <a:cxn ang="0">
                      <a:pos x="183" y="767"/>
                    </a:cxn>
                    <a:cxn ang="0">
                      <a:pos x="178" y="737"/>
                    </a:cxn>
                    <a:cxn ang="0">
                      <a:pos x="170" y="721"/>
                    </a:cxn>
                    <a:cxn ang="0">
                      <a:pos x="153" y="720"/>
                    </a:cxn>
                    <a:cxn ang="0">
                      <a:pos x="136" y="743"/>
                    </a:cxn>
                    <a:cxn ang="0">
                      <a:pos x="99" y="736"/>
                    </a:cxn>
                    <a:cxn ang="0">
                      <a:pos x="78" y="750"/>
                    </a:cxn>
                    <a:cxn ang="0">
                      <a:pos x="52" y="747"/>
                    </a:cxn>
                    <a:cxn ang="0">
                      <a:pos x="43" y="732"/>
                    </a:cxn>
                    <a:cxn ang="0">
                      <a:pos x="44" y="717"/>
                    </a:cxn>
                    <a:cxn ang="0">
                      <a:pos x="45" y="697"/>
                    </a:cxn>
                    <a:cxn ang="0">
                      <a:pos x="36" y="682"/>
                    </a:cxn>
                    <a:cxn ang="0">
                      <a:pos x="24" y="673"/>
                    </a:cxn>
                    <a:cxn ang="0">
                      <a:pos x="9" y="652"/>
                    </a:cxn>
                    <a:cxn ang="0">
                      <a:pos x="9" y="621"/>
                    </a:cxn>
                    <a:cxn ang="0">
                      <a:pos x="1" y="608"/>
                    </a:cxn>
                    <a:cxn ang="0">
                      <a:pos x="30" y="554"/>
                    </a:cxn>
                    <a:cxn ang="0">
                      <a:pos x="45" y="533"/>
                    </a:cxn>
                    <a:cxn ang="0">
                      <a:pos x="84" y="572"/>
                    </a:cxn>
                    <a:cxn ang="0">
                      <a:pos x="344" y="555"/>
                    </a:cxn>
                    <a:cxn ang="0">
                      <a:pos x="341" y="389"/>
                    </a:cxn>
                    <a:cxn ang="0">
                      <a:pos x="313" y="114"/>
                    </a:cxn>
                  </a:cxnLst>
                  <a:rect l="0" t="0" r="r" b="b"/>
                  <a:pathLst>
                    <a:path w="891" h="851">
                      <a:moveTo>
                        <a:pt x="462" y="44"/>
                      </a:moveTo>
                      <a:lnTo>
                        <a:pt x="724" y="226"/>
                      </a:lnTo>
                      <a:lnTo>
                        <a:pt x="724" y="231"/>
                      </a:lnTo>
                      <a:lnTo>
                        <a:pt x="728" y="234"/>
                      </a:lnTo>
                      <a:lnTo>
                        <a:pt x="727" y="243"/>
                      </a:lnTo>
                      <a:lnTo>
                        <a:pt x="728" y="247"/>
                      </a:lnTo>
                      <a:lnTo>
                        <a:pt x="734" y="250"/>
                      </a:lnTo>
                      <a:lnTo>
                        <a:pt x="742" y="252"/>
                      </a:lnTo>
                      <a:lnTo>
                        <a:pt x="753" y="258"/>
                      </a:lnTo>
                      <a:lnTo>
                        <a:pt x="755" y="259"/>
                      </a:lnTo>
                      <a:lnTo>
                        <a:pt x="756" y="265"/>
                      </a:lnTo>
                      <a:lnTo>
                        <a:pt x="758" y="270"/>
                      </a:lnTo>
                      <a:lnTo>
                        <a:pt x="765" y="276"/>
                      </a:lnTo>
                      <a:lnTo>
                        <a:pt x="770" y="279"/>
                      </a:lnTo>
                      <a:lnTo>
                        <a:pt x="780" y="281"/>
                      </a:lnTo>
                      <a:lnTo>
                        <a:pt x="788" y="280"/>
                      </a:lnTo>
                      <a:lnTo>
                        <a:pt x="791" y="281"/>
                      </a:lnTo>
                      <a:lnTo>
                        <a:pt x="794" y="288"/>
                      </a:lnTo>
                      <a:lnTo>
                        <a:pt x="798" y="291"/>
                      </a:lnTo>
                      <a:lnTo>
                        <a:pt x="809" y="291"/>
                      </a:lnTo>
                      <a:lnTo>
                        <a:pt x="813" y="293"/>
                      </a:lnTo>
                      <a:lnTo>
                        <a:pt x="818" y="293"/>
                      </a:lnTo>
                      <a:lnTo>
                        <a:pt x="826" y="298"/>
                      </a:lnTo>
                      <a:lnTo>
                        <a:pt x="835" y="301"/>
                      </a:lnTo>
                      <a:lnTo>
                        <a:pt x="839" y="303"/>
                      </a:lnTo>
                      <a:lnTo>
                        <a:pt x="840" y="307"/>
                      </a:lnTo>
                      <a:lnTo>
                        <a:pt x="841" y="307"/>
                      </a:lnTo>
                      <a:lnTo>
                        <a:pt x="842" y="313"/>
                      </a:lnTo>
                      <a:lnTo>
                        <a:pt x="841" y="315"/>
                      </a:lnTo>
                      <a:lnTo>
                        <a:pt x="841" y="319"/>
                      </a:lnTo>
                      <a:lnTo>
                        <a:pt x="844" y="324"/>
                      </a:lnTo>
                      <a:lnTo>
                        <a:pt x="844" y="325"/>
                      </a:lnTo>
                      <a:lnTo>
                        <a:pt x="840" y="328"/>
                      </a:lnTo>
                      <a:lnTo>
                        <a:pt x="839" y="330"/>
                      </a:lnTo>
                      <a:lnTo>
                        <a:pt x="840" y="336"/>
                      </a:lnTo>
                      <a:lnTo>
                        <a:pt x="837" y="341"/>
                      </a:lnTo>
                      <a:lnTo>
                        <a:pt x="837" y="346"/>
                      </a:lnTo>
                      <a:lnTo>
                        <a:pt x="845" y="355"/>
                      </a:lnTo>
                      <a:lnTo>
                        <a:pt x="851" y="356"/>
                      </a:lnTo>
                      <a:lnTo>
                        <a:pt x="858" y="356"/>
                      </a:lnTo>
                      <a:lnTo>
                        <a:pt x="867" y="351"/>
                      </a:lnTo>
                      <a:lnTo>
                        <a:pt x="875" y="351"/>
                      </a:lnTo>
                      <a:lnTo>
                        <a:pt x="885" y="346"/>
                      </a:lnTo>
                      <a:lnTo>
                        <a:pt x="890" y="344"/>
                      </a:lnTo>
                      <a:lnTo>
                        <a:pt x="890" y="346"/>
                      </a:lnTo>
                      <a:lnTo>
                        <a:pt x="891" y="347"/>
                      </a:lnTo>
                      <a:lnTo>
                        <a:pt x="891" y="358"/>
                      </a:lnTo>
                      <a:lnTo>
                        <a:pt x="891" y="414"/>
                      </a:lnTo>
                      <a:lnTo>
                        <a:pt x="891" y="468"/>
                      </a:lnTo>
                      <a:lnTo>
                        <a:pt x="891" y="522"/>
                      </a:lnTo>
                      <a:lnTo>
                        <a:pt x="888" y="523"/>
                      </a:lnTo>
                      <a:lnTo>
                        <a:pt x="878" y="529"/>
                      </a:lnTo>
                      <a:lnTo>
                        <a:pt x="874" y="535"/>
                      </a:lnTo>
                      <a:lnTo>
                        <a:pt x="873" y="543"/>
                      </a:lnTo>
                      <a:lnTo>
                        <a:pt x="861" y="550"/>
                      </a:lnTo>
                      <a:lnTo>
                        <a:pt x="857" y="553"/>
                      </a:lnTo>
                      <a:lnTo>
                        <a:pt x="855" y="556"/>
                      </a:lnTo>
                      <a:lnTo>
                        <a:pt x="855" y="561"/>
                      </a:lnTo>
                      <a:lnTo>
                        <a:pt x="842" y="560"/>
                      </a:lnTo>
                      <a:lnTo>
                        <a:pt x="829" y="559"/>
                      </a:lnTo>
                      <a:lnTo>
                        <a:pt x="829" y="562"/>
                      </a:lnTo>
                      <a:lnTo>
                        <a:pt x="824" y="561"/>
                      </a:lnTo>
                      <a:lnTo>
                        <a:pt x="735" y="562"/>
                      </a:lnTo>
                      <a:lnTo>
                        <a:pt x="711" y="582"/>
                      </a:lnTo>
                      <a:lnTo>
                        <a:pt x="674" y="582"/>
                      </a:lnTo>
                      <a:lnTo>
                        <a:pt x="641" y="583"/>
                      </a:lnTo>
                      <a:lnTo>
                        <a:pt x="621" y="591"/>
                      </a:lnTo>
                      <a:lnTo>
                        <a:pt x="613" y="594"/>
                      </a:lnTo>
                      <a:lnTo>
                        <a:pt x="598" y="607"/>
                      </a:lnTo>
                      <a:lnTo>
                        <a:pt x="561" y="631"/>
                      </a:lnTo>
                      <a:lnTo>
                        <a:pt x="549" y="647"/>
                      </a:lnTo>
                      <a:lnTo>
                        <a:pt x="530" y="661"/>
                      </a:lnTo>
                      <a:lnTo>
                        <a:pt x="492" y="673"/>
                      </a:lnTo>
                      <a:lnTo>
                        <a:pt x="480" y="675"/>
                      </a:lnTo>
                      <a:lnTo>
                        <a:pt x="468" y="677"/>
                      </a:lnTo>
                      <a:lnTo>
                        <a:pt x="462" y="678"/>
                      </a:lnTo>
                      <a:lnTo>
                        <a:pt x="453" y="684"/>
                      </a:lnTo>
                      <a:lnTo>
                        <a:pt x="448" y="690"/>
                      </a:lnTo>
                      <a:lnTo>
                        <a:pt x="443" y="701"/>
                      </a:lnTo>
                      <a:lnTo>
                        <a:pt x="439" y="716"/>
                      </a:lnTo>
                      <a:lnTo>
                        <a:pt x="432" y="734"/>
                      </a:lnTo>
                      <a:lnTo>
                        <a:pt x="425" y="744"/>
                      </a:lnTo>
                      <a:lnTo>
                        <a:pt x="409" y="756"/>
                      </a:lnTo>
                      <a:lnTo>
                        <a:pt x="399" y="765"/>
                      </a:lnTo>
                      <a:lnTo>
                        <a:pt x="395" y="770"/>
                      </a:lnTo>
                      <a:lnTo>
                        <a:pt x="390" y="779"/>
                      </a:lnTo>
                      <a:lnTo>
                        <a:pt x="389" y="788"/>
                      </a:lnTo>
                      <a:lnTo>
                        <a:pt x="380" y="806"/>
                      </a:lnTo>
                      <a:lnTo>
                        <a:pt x="379" y="817"/>
                      </a:lnTo>
                      <a:lnTo>
                        <a:pt x="379" y="830"/>
                      </a:lnTo>
                      <a:lnTo>
                        <a:pt x="380" y="841"/>
                      </a:lnTo>
                      <a:lnTo>
                        <a:pt x="369" y="844"/>
                      </a:lnTo>
                      <a:lnTo>
                        <a:pt x="367" y="842"/>
                      </a:lnTo>
                      <a:lnTo>
                        <a:pt x="363" y="836"/>
                      </a:lnTo>
                      <a:lnTo>
                        <a:pt x="361" y="835"/>
                      </a:lnTo>
                      <a:lnTo>
                        <a:pt x="350" y="835"/>
                      </a:lnTo>
                      <a:lnTo>
                        <a:pt x="346" y="836"/>
                      </a:lnTo>
                      <a:lnTo>
                        <a:pt x="344" y="842"/>
                      </a:lnTo>
                      <a:lnTo>
                        <a:pt x="340" y="842"/>
                      </a:lnTo>
                      <a:lnTo>
                        <a:pt x="336" y="846"/>
                      </a:lnTo>
                      <a:lnTo>
                        <a:pt x="326" y="846"/>
                      </a:lnTo>
                      <a:lnTo>
                        <a:pt x="328" y="844"/>
                      </a:lnTo>
                      <a:lnTo>
                        <a:pt x="326" y="833"/>
                      </a:lnTo>
                      <a:lnTo>
                        <a:pt x="325" y="829"/>
                      </a:lnTo>
                      <a:lnTo>
                        <a:pt x="325" y="828"/>
                      </a:lnTo>
                      <a:lnTo>
                        <a:pt x="325" y="823"/>
                      </a:lnTo>
                      <a:lnTo>
                        <a:pt x="323" y="819"/>
                      </a:lnTo>
                      <a:lnTo>
                        <a:pt x="320" y="820"/>
                      </a:lnTo>
                      <a:lnTo>
                        <a:pt x="314" y="820"/>
                      </a:lnTo>
                      <a:lnTo>
                        <a:pt x="312" y="828"/>
                      </a:lnTo>
                      <a:lnTo>
                        <a:pt x="310" y="828"/>
                      </a:lnTo>
                      <a:lnTo>
                        <a:pt x="304" y="824"/>
                      </a:lnTo>
                      <a:lnTo>
                        <a:pt x="302" y="824"/>
                      </a:lnTo>
                      <a:lnTo>
                        <a:pt x="299" y="828"/>
                      </a:lnTo>
                      <a:lnTo>
                        <a:pt x="299" y="831"/>
                      </a:lnTo>
                      <a:lnTo>
                        <a:pt x="301" y="837"/>
                      </a:lnTo>
                      <a:lnTo>
                        <a:pt x="299" y="840"/>
                      </a:lnTo>
                      <a:lnTo>
                        <a:pt x="288" y="840"/>
                      </a:lnTo>
                      <a:lnTo>
                        <a:pt x="282" y="842"/>
                      </a:lnTo>
                      <a:lnTo>
                        <a:pt x="282" y="846"/>
                      </a:lnTo>
                      <a:lnTo>
                        <a:pt x="280" y="851"/>
                      </a:lnTo>
                      <a:lnTo>
                        <a:pt x="276" y="851"/>
                      </a:lnTo>
                      <a:lnTo>
                        <a:pt x="272" y="849"/>
                      </a:lnTo>
                      <a:lnTo>
                        <a:pt x="269" y="844"/>
                      </a:lnTo>
                      <a:lnTo>
                        <a:pt x="266" y="844"/>
                      </a:lnTo>
                      <a:lnTo>
                        <a:pt x="264" y="845"/>
                      </a:lnTo>
                      <a:lnTo>
                        <a:pt x="262" y="846"/>
                      </a:lnTo>
                      <a:lnTo>
                        <a:pt x="261" y="846"/>
                      </a:lnTo>
                      <a:lnTo>
                        <a:pt x="260" y="840"/>
                      </a:lnTo>
                      <a:lnTo>
                        <a:pt x="256" y="835"/>
                      </a:lnTo>
                      <a:lnTo>
                        <a:pt x="253" y="834"/>
                      </a:lnTo>
                      <a:lnTo>
                        <a:pt x="249" y="837"/>
                      </a:lnTo>
                      <a:lnTo>
                        <a:pt x="244" y="836"/>
                      </a:lnTo>
                      <a:lnTo>
                        <a:pt x="242" y="837"/>
                      </a:lnTo>
                      <a:lnTo>
                        <a:pt x="239" y="840"/>
                      </a:lnTo>
                      <a:lnTo>
                        <a:pt x="238" y="844"/>
                      </a:lnTo>
                      <a:lnTo>
                        <a:pt x="235" y="847"/>
                      </a:lnTo>
                      <a:lnTo>
                        <a:pt x="229" y="849"/>
                      </a:lnTo>
                      <a:lnTo>
                        <a:pt x="229" y="846"/>
                      </a:lnTo>
                      <a:lnTo>
                        <a:pt x="227" y="842"/>
                      </a:lnTo>
                      <a:lnTo>
                        <a:pt x="222" y="840"/>
                      </a:lnTo>
                      <a:lnTo>
                        <a:pt x="220" y="835"/>
                      </a:lnTo>
                      <a:lnTo>
                        <a:pt x="215" y="835"/>
                      </a:lnTo>
                      <a:lnTo>
                        <a:pt x="211" y="829"/>
                      </a:lnTo>
                      <a:lnTo>
                        <a:pt x="210" y="806"/>
                      </a:lnTo>
                      <a:lnTo>
                        <a:pt x="210" y="802"/>
                      </a:lnTo>
                      <a:lnTo>
                        <a:pt x="205" y="801"/>
                      </a:lnTo>
                      <a:lnTo>
                        <a:pt x="200" y="801"/>
                      </a:lnTo>
                      <a:lnTo>
                        <a:pt x="194" y="808"/>
                      </a:lnTo>
                      <a:lnTo>
                        <a:pt x="191" y="808"/>
                      </a:lnTo>
                      <a:lnTo>
                        <a:pt x="191" y="801"/>
                      </a:lnTo>
                      <a:lnTo>
                        <a:pt x="192" y="798"/>
                      </a:lnTo>
                      <a:lnTo>
                        <a:pt x="197" y="797"/>
                      </a:lnTo>
                      <a:lnTo>
                        <a:pt x="197" y="792"/>
                      </a:lnTo>
                      <a:lnTo>
                        <a:pt x="201" y="792"/>
                      </a:lnTo>
                      <a:lnTo>
                        <a:pt x="204" y="788"/>
                      </a:lnTo>
                      <a:lnTo>
                        <a:pt x="207" y="788"/>
                      </a:lnTo>
                      <a:lnTo>
                        <a:pt x="207" y="782"/>
                      </a:lnTo>
                      <a:lnTo>
                        <a:pt x="206" y="782"/>
                      </a:lnTo>
                      <a:lnTo>
                        <a:pt x="201" y="782"/>
                      </a:lnTo>
                      <a:lnTo>
                        <a:pt x="197" y="779"/>
                      </a:lnTo>
                      <a:lnTo>
                        <a:pt x="194" y="776"/>
                      </a:lnTo>
                      <a:lnTo>
                        <a:pt x="189" y="766"/>
                      </a:lnTo>
                      <a:lnTo>
                        <a:pt x="184" y="769"/>
                      </a:lnTo>
                      <a:lnTo>
                        <a:pt x="183" y="767"/>
                      </a:lnTo>
                      <a:lnTo>
                        <a:pt x="183" y="750"/>
                      </a:lnTo>
                      <a:lnTo>
                        <a:pt x="181" y="745"/>
                      </a:lnTo>
                      <a:lnTo>
                        <a:pt x="179" y="745"/>
                      </a:lnTo>
                      <a:lnTo>
                        <a:pt x="179" y="739"/>
                      </a:lnTo>
                      <a:lnTo>
                        <a:pt x="178" y="737"/>
                      </a:lnTo>
                      <a:lnTo>
                        <a:pt x="174" y="737"/>
                      </a:lnTo>
                      <a:lnTo>
                        <a:pt x="173" y="737"/>
                      </a:lnTo>
                      <a:lnTo>
                        <a:pt x="174" y="724"/>
                      </a:lnTo>
                      <a:lnTo>
                        <a:pt x="174" y="723"/>
                      </a:lnTo>
                      <a:lnTo>
                        <a:pt x="170" y="721"/>
                      </a:lnTo>
                      <a:lnTo>
                        <a:pt x="168" y="721"/>
                      </a:lnTo>
                      <a:lnTo>
                        <a:pt x="164" y="724"/>
                      </a:lnTo>
                      <a:lnTo>
                        <a:pt x="163" y="724"/>
                      </a:lnTo>
                      <a:lnTo>
                        <a:pt x="156" y="720"/>
                      </a:lnTo>
                      <a:lnTo>
                        <a:pt x="153" y="720"/>
                      </a:lnTo>
                      <a:lnTo>
                        <a:pt x="152" y="721"/>
                      </a:lnTo>
                      <a:lnTo>
                        <a:pt x="152" y="729"/>
                      </a:lnTo>
                      <a:lnTo>
                        <a:pt x="149" y="733"/>
                      </a:lnTo>
                      <a:lnTo>
                        <a:pt x="136" y="737"/>
                      </a:lnTo>
                      <a:lnTo>
                        <a:pt x="136" y="743"/>
                      </a:lnTo>
                      <a:lnTo>
                        <a:pt x="134" y="747"/>
                      </a:lnTo>
                      <a:lnTo>
                        <a:pt x="120" y="743"/>
                      </a:lnTo>
                      <a:lnTo>
                        <a:pt x="110" y="737"/>
                      </a:lnTo>
                      <a:lnTo>
                        <a:pt x="102" y="736"/>
                      </a:lnTo>
                      <a:lnTo>
                        <a:pt x="99" y="736"/>
                      </a:lnTo>
                      <a:lnTo>
                        <a:pt x="95" y="742"/>
                      </a:lnTo>
                      <a:lnTo>
                        <a:pt x="89" y="743"/>
                      </a:lnTo>
                      <a:lnTo>
                        <a:pt x="87" y="749"/>
                      </a:lnTo>
                      <a:lnTo>
                        <a:pt x="83" y="753"/>
                      </a:lnTo>
                      <a:lnTo>
                        <a:pt x="78" y="750"/>
                      </a:lnTo>
                      <a:lnTo>
                        <a:pt x="70" y="739"/>
                      </a:lnTo>
                      <a:lnTo>
                        <a:pt x="67" y="737"/>
                      </a:lnTo>
                      <a:lnTo>
                        <a:pt x="62" y="737"/>
                      </a:lnTo>
                      <a:lnTo>
                        <a:pt x="56" y="743"/>
                      </a:lnTo>
                      <a:lnTo>
                        <a:pt x="52" y="747"/>
                      </a:lnTo>
                      <a:lnTo>
                        <a:pt x="48" y="748"/>
                      </a:lnTo>
                      <a:lnTo>
                        <a:pt x="43" y="744"/>
                      </a:lnTo>
                      <a:lnTo>
                        <a:pt x="38" y="740"/>
                      </a:lnTo>
                      <a:lnTo>
                        <a:pt x="39" y="737"/>
                      </a:lnTo>
                      <a:lnTo>
                        <a:pt x="43" y="732"/>
                      </a:lnTo>
                      <a:lnTo>
                        <a:pt x="43" y="728"/>
                      </a:lnTo>
                      <a:lnTo>
                        <a:pt x="46" y="724"/>
                      </a:lnTo>
                      <a:lnTo>
                        <a:pt x="48" y="723"/>
                      </a:lnTo>
                      <a:lnTo>
                        <a:pt x="48" y="721"/>
                      </a:lnTo>
                      <a:lnTo>
                        <a:pt x="44" y="717"/>
                      </a:lnTo>
                      <a:lnTo>
                        <a:pt x="44" y="710"/>
                      </a:lnTo>
                      <a:lnTo>
                        <a:pt x="46" y="706"/>
                      </a:lnTo>
                      <a:lnTo>
                        <a:pt x="46" y="702"/>
                      </a:lnTo>
                      <a:lnTo>
                        <a:pt x="45" y="699"/>
                      </a:lnTo>
                      <a:lnTo>
                        <a:pt x="45" y="697"/>
                      </a:lnTo>
                      <a:lnTo>
                        <a:pt x="46" y="697"/>
                      </a:lnTo>
                      <a:lnTo>
                        <a:pt x="45" y="694"/>
                      </a:lnTo>
                      <a:lnTo>
                        <a:pt x="41" y="689"/>
                      </a:lnTo>
                      <a:lnTo>
                        <a:pt x="39" y="684"/>
                      </a:lnTo>
                      <a:lnTo>
                        <a:pt x="36" y="682"/>
                      </a:lnTo>
                      <a:lnTo>
                        <a:pt x="35" y="678"/>
                      </a:lnTo>
                      <a:lnTo>
                        <a:pt x="32" y="674"/>
                      </a:lnTo>
                      <a:lnTo>
                        <a:pt x="32" y="670"/>
                      </a:lnTo>
                      <a:lnTo>
                        <a:pt x="27" y="670"/>
                      </a:lnTo>
                      <a:lnTo>
                        <a:pt x="24" y="673"/>
                      </a:lnTo>
                      <a:lnTo>
                        <a:pt x="20" y="673"/>
                      </a:lnTo>
                      <a:lnTo>
                        <a:pt x="19" y="672"/>
                      </a:lnTo>
                      <a:lnTo>
                        <a:pt x="17" y="666"/>
                      </a:lnTo>
                      <a:lnTo>
                        <a:pt x="9" y="654"/>
                      </a:lnTo>
                      <a:lnTo>
                        <a:pt x="9" y="652"/>
                      </a:lnTo>
                      <a:lnTo>
                        <a:pt x="14" y="646"/>
                      </a:lnTo>
                      <a:lnTo>
                        <a:pt x="13" y="641"/>
                      </a:lnTo>
                      <a:lnTo>
                        <a:pt x="11" y="635"/>
                      </a:lnTo>
                      <a:lnTo>
                        <a:pt x="11" y="629"/>
                      </a:lnTo>
                      <a:lnTo>
                        <a:pt x="9" y="621"/>
                      </a:lnTo>
                      <a:lnTo>
                        <a:pt x="6" y="618"/>
                      </a:lnTo>
                      <a:lnTo>
                        <a:pt x="5" y="618"/>
                      </a:lnTo>
                      <a:lnTo>
                        <a:pt x="3" y="614"/>
                      </a:lnTo>
                      <a:lnTo>
                        <a:pt x="1" y="614"/>
                      </a:lnTo>
                      <a:lnTo>
                        <a:pt x="1" y="608"/>
                      </a:lnTo>
                      <a:lnTo>
                        <a:pt x="3" y="600"/>
                      </a:lnTo>
                      <a:lnTo>
                        <a:pt x="2" y="597"/>
                      </a:lnTo>
                      <a:lnTo>
                        <a:pt x="0" y="594"/>
                      </a:lnTo>
                      <a:lnTo>
                        <a:pt x="23" y="572"/>
                      </a:lnTo>
                      <a:lnTo>
                        <a:pt x="30" y="554"/>
                      </a:lnTo>
                      <a:lnTo>
                        <a:pt x="34" y="543"/>
                      </a:lnTo>
                      <a:lnTo>
                        <a:pt x="39" y="532"/>
                      </a:lnTo>
                      <a:lnTo>
                        <a:pt x="41" y="530"/>
                      </a:lnTo>
                      <a:lnTo>
                        <a:pt x="45" y="532"/>
                      </a:lnTo>
                      <a:lnTo>
                        <a:pt x="45" y="533"/>
                      </a:lnTo>
                      <a:lnTo>
                        <a:pt x="51" y="534"/>
                      </a:lnTo>
                      <a:lnTo>
                        <a:pt x="55" y="537"/>
                      </a:lnTo>
                      <a:lnTo>
                        <a:pt x="60" y="550"/>
                      </a:lnTo>
                      <a:lnTo>
                        <a:pt x="70" y="568"/>
                      </a:lnTo>
                      <a:lnTo>
                        <a:pt x="84" y="572"/>
                      </a:lnTo>
                      <a:lnTo>
                        <a:pt x="87" y="572"/>
                      </a:lnTo>
                      <a:lnTo>
                        <a:pt x="113" y="550"/>
                      </a:lnTo>
                      <a:lnTo>
                        <a:pt x="200" y="553"/>
                      </a:lnTo>
                      <a:lnTo>
                        <a:pt x="271" y="554"/>
                      </a:lnTo>
                      <a:lnTo>
                        <a:pt x="344" y="555"/>
                      </a:lnTo>
                      <a:lnTo>
                        <a:pt x="362" y="555"/>
                      </a:lnTo>
                      <a:lnTo>
                        <a:pt x="374" y="508"/>
                      </a:lnTo>
                      <a:lnTo>
                        <a:pt x="352" y="501"/>
                      </a:lnTo>
                      <a:lnTo>
                        <a:pt x="346" y="444"/>
                      </a:lnTo>
                      <a:lnTo>
                        <a:pt x="341" y="389"/>
                      </a:lnTo>
                      <a:lnTo>
                        <a:pt x="335" y="335"/>
                      </a:lnTo>
                      <a:lnTo>
                        <a:pt x="329" y="281"/>
                      </a:lnTo>
                      <a:lnTo>
                        <a:pt x="324" y="226"/>
                      </a:lnTo>
                      <a:lnTo>
                        <a:pt x="318" y="169"/>
                      </a:lnTo>
                      <a:lnTo>
                        <a:pt x="313" y="114"/>
                      </a:lnTo>
                      <a:lnTo>
                        <a:pt x="307" y="58"/>
                      </a:lnTo>
                      <a:lnTo>
                        <a:pt x="301" y="0"/>
                      </a:lnTo>
                      <a:lnTo>
                        <a:pt x="398" y="0"/>
                      </a:lnTo>
                      <a:lnTo>
                        <a:pt x="462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5" name="任意多边形: 形状 154"/>
                <p:cNvSpPr>
                  <a:spLocks noChangeAspect="1"/>
                </p:cNvSpPr>
                <p:nvPr/>
              </p:nvSpPr>
              <p:spPr bwMode="gray">
                <a:xfrm>
                  <a:off x="4887118" y="2994372"/>
                  <a:ext cx="69850" cy="147638"/>
                </a:xfrm>
                <a:custGeom>
                  <a:avLst/>
                  <a:gdLst/>
                  <a:ahLst/>
                  <a:cxnLst>
                    <a:cxn ang="0">
                      <a:pos x="123" y="461"/>
                    </a:cxn>
                    <a:cxn ang="0">
                      <a:pos x="145" y="444"/>
                    </a:cxn>
                    <a:cxn ang="0">
                      <a:pos x="151" y="424"/>
                    </a:cxn>
                    <a:cxn ang="0">
                      <a:pos x="147" y="387"/>
                    </a:cxn>
                    <a:cxn ang="0">
                      <a:pos x="164" y="373"/>
                    </a:cxn>
                    <a:cxn ang="0">
                      <a:pos x="178" y="355"/>
                    </a:cxn>
                    <a:cxn ang="0">
                      <a:pos x="213" y="331"/>
                    </a:cxn>
                    <a:cxn ang="0">
                      <a:pos x="217" y="284"/>
                    </a:cxn>
                    <a:cxn ang="0">
                      <a:pos x="212" y="277"/>
                    </a:cxn>
                    <a:cxn ang="0">
                      <a:pos x="202" y="278"/>
                    </a:cxn>
                    <a:cxn ang="0">
                      <a:pos x="198" y="269"/>
                    </a:cxn>
                    <a:cxn ang="0">
                      <a:pos x="186" y="251"/>
                    </a:cxn>
                    <a:cxn ang="0">
                      <a:pos x="172" y="252"/>
                    </a:cxn>
                    <a:cxn ang="0">
                      <a:pos x="164" y="249"/>
                    </a:cxn>
                    <a:cxn ang="0">
                      <a:pos x="153" y="246"/>
                    </a:cxn>
                    <a:cxn ang="0">
                      <a:pos x="138" y="226"/>
                    </a:cxn>
                    <a:cxn ang="0">
                      <a:pos x="150" y="219"/>
                    </a:cxn>
                    <a:cxn ang="0">
                      <a:pos x="153" y="203"/>
                    </a:cxn>
                    <a:cxn ang="0">
                      <a:pos x="166" y="195"/>
                    </a:cxn>
                    <a:cxn ang="0">
                      <a:pos x="185" y="181"/>
                    </a:cxn>
                    <a:cxn ang="0">
                      <a:pos x="198" y="163"/>
                    </a:cxn>
                    <a:cxn ang="0">
                      <a:pos x="204" y="132"/>
                    </a:cxn>
                    <a:cxn ang="0">
                      <a:pos x="194" y="111"/>
                    </a:cxn>
                    <a:cxn ang="0">
                      <a:pos x="181" y="101"/>
                    </a:cxn>
                    <a:cxn ang="0">
                      <a:pos x="172" y="79"/>
                    </a:cxn>
                    <a:cxn ang="0">
                      <a:pos x="183" y="59"/>
                    </a:cxn>
                    <a:cxn ang="0">
                      <a:pos x="207" y="31"/>
                    </a:cxn>
                    <a:cxn ang="0">
                      <a:pos x="194" y="19"/>
                    </a:cxn>
                    <a:cxn ang="0">
                      <a:pos x="182" y="32"/>
                    </a:cxn>
                    <a:cxn ang="0">
                      <a:pos x="171" y="39"/>
                    </a:cxn>
                    <a:cxn ang="0">
                      <a:pos x="161" y="24"/>
                    </a:cxn>
                    <a:cxn ang="0">
                      <a:pos x="155" y="9"/>
                    </a:cxn>
                    <a:cxn ang="0">
                      <a:pos x="138" y="0"/>
                    </a:cxn>
                    <a:cxn ang="0">
                      <a:pos x="115" y="2"/>
                    </a:cxn>
                    <a:cxn ang="0">
                      <a:pos x="91" y="13"/>
                    </a:cxn>
                    <a:cxn ang="0">
                      <a:pos x="79" y="24"/>
                    </a:cxn>
                    <a:cxn ang="0">
                      <a:pos x="73" y="31"/>
                    </a:cxn>
                    <a:cxn ang="0">
                      <a:pos x="62" y="41"/>
                    </a:cxn>
                    <a:cxn ang="0">
                      <a:pos x="51" y="55"/>
                    </a:cxn>
                    <a:cxn ang="0">
                      <a:pos x="58" y="61"/>
                    </a:cxn>
                    <a:cxn ang="0">
                      <a:pos x="52" y="101"/>
                    </a:cxn>
                    <a:cxn ang="0">
                      <a:pos x="56" y="134"/>
                    </a:cxn>
                    <a:cxn ang="0">
                      <a:pos x="59" y="147"/>
                    </a:cxn>
                    <a:cxn ang="0">
                      <a:pos x="49" y="185"/>
                    </a:cxn>
                    <a:cxn ang="0">
                      <a:pos x="27" y="208"/>
                    </a:cxn>
                    <a:cxn ang="0">
                      <a:pos x="14" y="217"/>
                    </a:cxn>
                    <a:cxn ang="0">
                      <a:pos x="3" y="226"/>
                    </a:cxn>
                    <a:cxn ang="0">
                      <a:pos x="3" y="234"/>
                    </a:cxn>
                    <a:cxn ang="0">
                      <a:pos x="14" y="272"/>
                    </a:cxn>
                    <a:cxn ang="0">
                      <a:pos x="37" y="285"/>
                    </a:cxn>
                    <a:cxn ang="0">
                      <a:pos x="46" y="323"/>
                    </a:cxn>
                    <a:cxn ang="0">
                      <a:pos x="89" y="348"/>
                    </a:cxn>
                    <a:cxn ang="0">
                      <a:pos x="91" y="349"/>
                    </a:cxn>
                    <a:cxn ang="0">
                      <a:pos x="110" y="459"/>
                    </a:cxn>
                  </a:cxnLst>
                  <a:rect l="0" t="0" r="r" b="b"/>
                  <a:pathLst>
                    <a:path w="218" h="462">
                      <a:moveTo>
                        <a:pt x="111" y="462"/>
                      </a:moveTo>
                      <a:lnTo>
                        <a:pt x="123" y="461"/>
                      </a:lnTo>
                      <a:lnTo>
                        <a:pt x="135" y="452"/>
                      </a:lnTo>
                      <a:lnTo>
                        <a:pt x="145" y="444"/>
                      </a:lnTo>
                      <a:lnTo>
                        <a:pt x="151" y="434"/>
                      </a:lnTo>
                      <a:lnTo>
                        <a:pt x="151" y="424"/>
                      </a:lnTo>
                      <a:lnTo>
                        <a:pt x="145" y="396"/>
                      </a:lnTo>
                      <a:lnTo>
                        <a:pt x="147" y="387"/>
                      </a:lnTo>
                      <a:lnTo>
                        <a:pt x="151" y="379"/>
                      </a:lnTo>
                      <a:lnTo>
                        <a:pt x="164" y="373"/>
                      </a:lnTo>
                      <a:lnTo>
                        <a:pt x="174" y="365"/>
                      </a:lnTo>
                      <a:lnTo>
                        <a:pt x="178" y="355"/>
                      </a:lnTo>
                      <a:lnTo>
                        <a:pt x="207" y="336"/>
                      </a:lnTo>
                      <a:lnTo>
                        <a:pt x="213" y="331"/>
                      </a:lnTo>
                      <a:lnTo>
                        <a:pt x="218" y="320"/>
                      </a:lnTo>
                      <a:lnTo>
                        <a:pt x="217" y="284"/>
                      </a:lnTo>
                      <a:lnTo>
                        <a:pt x="218" y="281"/>
                      </a:lnTo>
                      <a:lnTo>
                        <a:pt x="212" y="277"/>
                      </a:lnTo>
                      <a:lnTo>
                        <a:pt x="208" y="278"/>
                      </a:lnTo>
                      <a:lnTo>
                        <a:pt x="202" y="278"/>
                      </a:lnTo>
                      <a:lnTo>
                        <a:pt x="198" y="273"/>
                      </a:lnTo>
                      <a:lnTo>
                        <a:pt x="198" y="269"/>
                      </a:lnTo>
                      <a:lnTo>
                        <a:pt x="191" y="251"/>
                      </a:lnTo>
                      <a:lnTo>
                        <a:pt x="186" y="251"/>
                      </a:lnTo>
                      <a:lnTo>
                        <a:pt x="177" y="257"/>
                      </a:lnTo>
                      <a:lnTo>
                        <a:pt x="172" y="252"/>
                      </a:lnTo>
                      <a:lnTo>
                        <a:pt x="170" y="246"/>
                      </a:lnTo>
                      <a:lnTo>
                        <a:pt x="164" y="249"/>
                      </a:lnTo>
                      <a:lnTo>
                        <a:pt x="159" y="249"/>
                      </a:lnTo>
                      <a:lnTo>
                        <a:pt x="153" y="246"/>
                      </a:lnTo>
                      <a:lnTo>
                        <a:pt x="142" y="239"/>
                      </a:lnTo>
                      <a:lnTo>
                        <a:pt x="138" y="226"/>
                      </a:lnTo>
                      <a:lnTo>
                        <a:pt x="138" y="215"/>
                      </a:lnTo>
                      <a:lnTo>
                        <a:pt x="150" y="219"/>
                      </a:lnTo>
                      <a:lnTo>
                        <a:pt x="150" y="210"/>
                      </a:lnTo>
                      <a:lnTo>
                        <a:pt x="153" y="203"/>
                      </a:lnTo>
                      <a:lnTo>
                        <a:pt x="160" y="201"/>
                      </a:lnTo>
                      <a:lnTo>
                        <a:pt x="166" y="195"/>
                      </a:lnTo>
                      <a:lnTo>
                        <a:pt x="172" y="192"/>
                      </a:lnTo>
                      <a:lnTo>
                        <a:pt x="185" y="181"/>
                      </a:lnTo>
                      <a:lnTo>
                        <a:pt x="192" y="174"/>
                      </a:lnTo>
                      <a:lnTo>
                        <a:pt x="198" y="163"/>
                      </a:lnTo>
                      <a:lnTo>
                        <a:pt x="207" y="140"/>
                      </a:lnTo>
                      <a:lnTo>
                        <a:pt x="204" y="132"/>
                      </a:lnTo>
                      <a:lnTo>
                        <a:pt x="202" y="116"/>
                      </a:lnTo>
                      <a:lnTo>
                        <a:pt x="194" y="111"/>
                      </a:lnTo>
                      <a:lnTo>
                        <a:pt x="191" y="104"/>
                      </a:lnTo>
                      <a:lnTo>
                        <a:pt x="181" y="101"/>
                      </a:lnTo>
                      <a:lnTo>
                        <a:pt x="176" y="95"/>
                      </a:lnTo>
                      <a:lnTo>
                        <a:pt x="172" y="79"/>
                      </a:lnTo>
                      <a:lnTo>
                        <a:pt x="175" y="66"/>
                      </a:lnTo>
                      <a:lnTo>
                        <a:pt x="183" y="59"/>
                      </a:lnTo>
                      <a:lnTo>
                        <a:pt x="194" y="55"/>
                      </a:lnTo>
                      <a:lnTo>
                        <a:pt x="207" y="31"/>
                      </a:lnTo>
                      <a:lnTo>
                        <a:pt x="201" y="19"/>
                      </a:lnTo>
                      <a:lnTo>
                        <a:pt x="194" y="19"/>
                      </a:lnTo>
                      <a:lnTo>
                        <a:pt x="188" y="27"/>
                      </a:lnTo>
                      <a:lnTo>
                        <a:pt x="182" y="32"/>
                      </a:lnTo>
                      <a:lnTo>
                        <a:pt x="175" y="35"/>
                      </a:lnTo>
                      <a:lnTo>
                        <a:pt x="171" y="39"/>
                      </a:lnTo>
                      <a:lnTo>
                        <a:pt x="160" y="35"/>
                      </a:lnTo>
                      <a:lnTo>
                        <a:pt x="161" y="24"/>
                      </a:lnTo>
                      <a:lnTo>
                        <a:pt x="156" y="15"/>
                      </a:lnTo>
                      <a:lnTo>
                        <a:pt x="155" y="9"/>
                      </a:lnTo>
                      <a:lnTo>
                        <a:pt x="156" y="7"/>
                      </a:lnTo>
                      <a:lnTo>
                        <a:pt x="138" y="0"/>
                      </a:lnTo>
                      <a:lnTo>
                        <a:pt x="128" y="0"/>
                      </a:lnTo>
                      <a:lnTo>
                        <a:pt x="115" y="2"/>
                      </a:lnTo>
                      <a:lnTo>
                        <a:pt x="104" y="7"/>
                      </a:lnTo>
                      <a:lnTo>
                        <a:pt x="91" y="13"/>
                      </a:lnTo>
                      <a:lnTo>
                        <a:pt x="83" y="19"/>
                      </a:lnTo>
                      <a:lnTo>
                        <a:pt x="79" y="24"/>
                      </a:lnTo>
                      <a:lnTo>
                        <a:pt x="75" y="25"/>
                      </a:lnTo>
                      <a:lnTo>
                        <a:pt x="73" y="31"/>
                      </a:lnTo>
                      <a:lnTo>
                        <a:pt x="68" y="35"/>
                      </a:lnTo>
                      <a:lnTo>
                        <a:pt x="62" y="41"/>
                      </a:lnTo>
                      <a:lnTo>
                        <a:pt x="53" y="50"/>
                      </a:lnTo>
                      <a:lnTo>
                        <a:pt x="51" y="55"/>
                      </a:lnTo>
                      <a:lnTo>
                        <a:pt x="57" y="57"/>
                      </a:lnTo>
                      <a:lnTo>
                        <a:pt x="58" y="61"/>
                      </a:lnTo>
                      <a:lnTo>
                        <a:pt x="53" y="93"/>
                      </a:lnTo>
                      <a:lnTo>
                        <a:pt x="52" y="101"/>
                      </a:lnTo>
                      <a:lnTo>
                        <a:pt x="54" y="111"/>
                      </a:lnTo>
                      <a:lnTo>
                        <a:pt x="56" y="134"/>
                      </a:lnTo>
                      <a:lnTo>
                        <a:pt x="59" y="140"/>
                      </a:lnTo>
                      <a:lnTo>
                        <a:pt x="59" y="147"/>
                      </a:lnTo>
                      <a:lnTo>
                        <a:pt x="53" y="171"/>
                      </a:lnTo>
                      <a:lnTo>
                        <a:pt x="49" y="185"/>
                      </a:lnTo>
                      <a:lnTo>
                        <a:pt x="30" y="197"/>
                      </a:lnTo>
                      <a:lnTo>
                        <a:pt x="27" y="208"/>
                      </a:lnTo>
                      <a:lnTo>
                        <a:pt x="19" y="212"/>
                      </a:lnTo>
                      <a:lnTo>
                        <a:pt x="14" y="217"/>
                      </a:lnTo>
                      <a:lnTo>
                        <a:pt x="13" y="220"/>
                      </a:lnTo>
                      <a:lnTo>
                        <a:pt x="3" y="226"/>
                      </a:lnTo>
                      <a:lnTo>
                        <a:pt x="0" y="226"/>
                      </a:lnTo>
                      <a:lnTo>
                        <a:pt x="3" y="234"/>
                      </a:lnTo>
                      <a:lnTo>
                        <a:pt x="8" y="246"/>
                      </a:lnTo>
                      <a:lnTo>
                        <a:pt x="14" y="272"/>
                      </a:lnTo>
                      <a:lnTo>
                        <a:pt x="32" y="279"/>
                      </a:lnTo>
                      <a:lnTo>
                        <a:pt x="37" y="285"/>
                      </a:lnTo>
                      <a:lnTo>
                        <a:pt x="46" y="305"/>
                      </a:lnTo>
                      <a:lnTo>
                        <a:pt x="46" y="323"/>
                      </a:lnTo>
                      <a:lnTo>
                        <a:pt x="64" y="336"/>
                      </a:lnTo>
                      <a:lnTo>
                        <a:pt x="89" y="348"/>
                      </a:lnTo>
                      <a:lnTo>
                        <a:pt x="91" y="348"/>
                      </a:lnTo>
                      <a:lnTo>
                        <a:pt x="91" y="349"/>
                      </a:lnTo>
                      <a:lnTo>
                        <a:pt x="105" y="422"/>
                      </a:lnTo>
                      <a:lnTo>
                        <a:pt x="110" y="459"/>
                      </a:lnTo>
                      <a:lnTo>
                        <a:pt x="111" y="46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6" name="任意多边形: 形状 155"/>
                <p:cNvSpPr>
                  <a:spLocks noChangeAspect="1"/>
                </p:cNvSpPr>
                <p:nvPr/>
              </p:nvSpPr>
              <p:spPr bwMode="gray">
                <a:xfrm>
                  <a:off x="5187155" y="3115022"/>
                  <a:ext cx="195263" cy="192088"/>
                </a:xfrm>
                <a:custGeom>
                  <a:avLst/>
                  <a:gdLst/>
                  <a:ahLst/>
                  <a:cxnLst>
                    <a:cxn ang="0">
                      <a:pos x="24" y="438"/>
                    </a:cxn>
                    <a:cxn ang="0">
                      <a:pos x="24" y="265"/>
                    </a:cxn>
                    <a:cxn ang="0">
                      <a:pos x="7" y="146"/>
                    </a:cxn>
                    <a:cxn ang="0">
                      <a:pos x="1" y="120"/>
                    </a:cxn>
                    <a:cxn ang="0">
                      <a:pos x="3" y="90"/>
                    </a:cxn>
                    <a:cxn ang="0">
                      <a:pos x="15" y="74"/>
                    </a:cxn>
                    <a:cxn ang="0">
                      <a:pos x="7" y="22"/>
                    </a:cxn>
                    <a:cxn ang="0">
                      <a:pos x="18" y="2"/>
                    </a:cxn>
                    <a:cxn ang="0">
                      <a:pos x="35" y="8"/>
                    </a:cxn>
                    <a:cxn ang="0">
                      <a:pos x="91" y="7"/>
                    </a:cxn>
                    <a:cxn ang="0">
                      <a:pos x="153" y="27"/>
                    </a:cxn>
                    <a:cxn ang="0">
                      <a:pos x="185" y="38"/>
                    </a:cxn>
                    <a:cxn ang="0">
                      <a:pos x="228" y="45"/>
                    </a:cxn>
                    <a:cxn ang="0">
                      <a:pos x="269" y="40"/>
                    </a:cxn>
                    <a:cxn ang="0">
                      <a:pos x="311" y="13"/>
                    </a:cxn>
                    <a:cxn ang="0">
                      <a:pos x="336" y="8"/>
                    </a:cxn>
                    <a:cxn ang="0">
                      <a:pos x="322" y="20"/>
                    </a:cxn>
                    <a:cxn ang="0">
                      <a:pos x="349" y="13"/>
                    </a:cxn>
                    <a:cxn ang="0">
                      <a:pos x="365" y="11"/>
                    </a:cxn>
                    <a:cxn ang="0">
                      <a:pos x="400" y="6"/>
                    </a:cxn>
                    <a:cxn ang="0">
                      <a:pos x="408" y="16"/>
                    </a:cxn>
                    <a:cxn ang="0">
                      <a:pos x="426" y="28"/>
                    </a:cxn>
                    <a:cxn ang="0">
                      <a:pos x="447" y="40"/>
                    </a:cxn>
                    <a:cxn ang="0">
                      <a:pos x="463" y="34"/>
                    </a:cxn>
                    <a:cxn ang="0">
                      <a:pos x="510" y="29"/>
                    </a:cxn>
                    <a:cxn ang="0">
                      <a:pos x="523" y="35"/>
                    </a:cxn>
                    <a:cxn ang="0">
                      <a:pos x="561" y="144"/>
                    </a:cxn>
                    <a:cxn ang="0">
                      <a:pos x="539" y="211"/>
                    </a:cxn>
                    <a:cxn ang="0">
                      <a:pos x="538" y="234"/>
                    </a:cxn>
                    <a:cxn ang="0">
                      <a:pos x="518" y="242"/>
                    </a:cxn>
                    <a:cxn ang="0">
                      <a:pos x="486" y="207"/>
                    </a:cxn>
                    <a:cxn ang="0">
                      <a:pos x="473" y="175"/>
                    </a:cxn>
                    <a:cxn ang="0">
                      <a:pos x="454" y="144"/>
                    </a:cxn>
                    <a:cxn ang="0">
                      <a:pos x="440" y="109"/>
                    </a:cxn>
                    <a:cxn ang="0">
                      <a:pos x="436" y="104"/>
                    </a:cxn>
                    <a:cxn ang="0">
                      <a:pos x="429" y="119"/>
                    </a:cxn>
                    <a:cxn ang="0">
                      <a:pos x="437" y="143"/>
                    </a:cxn>
                    <a:cxn ang="0">
                      <a:pos x="441" y="167"/>
                    </a:cxn>
                    <a:cxn ang="0">
                      <a:pos x="475" y="223"/>
                    </a:cxn>
                    <a:cxn ang="0">
                      <a:pos x="490" y="256"/>
                    </a:cxn>
                    <a:cxn ang="0">
                      <a:pos x="512" y="304"/>
                    </a:cxn>
                    <a:cxn ang="0">
                      <a:pos x="530" y="346"/>
                    </a:cxn>
                    <a:cxn ang="0">
                      <a:pos x="558" y="401"/>
                    </a:cxn>
                    <a:cxn ang="0">
                      <a:pos x="578" y="444"/>
                    </a:cxn>
                    <a:cxn ang="0">
                      <a:pos x="608" y="471"/>
                    </a:cxn>
                    <a:cxn ang="0">
                      <a:pos x="598" y="476"/>
                    </a:cxn>
                    <a:cxn ang="0">
                      <a:pos x="598" y="488"/>
                    </a:cxn>
                    <a:cxn ang="0">
                      <a:pos x="581" y="545"/>
                    </a:cxn>
                    <a:cxn ang="0">
                      <a:pos x="526" y="578"/>
                    </a:cxn>
                    <a:cxn ang="0">
                      <a:pos x="473" y="592"/>
                    </a:cxn>
                    <a:cxn ang="0">
                      <a:pos x="378" y="579"/>
                    </a:cxn>
                    <a:cxn ang="0">
                      <a:pos x="366" y="590"/>
                    </a:cxn>
                    <a:cxn ang="0">
                      <a:pos x="233" y="590"/>
                    </a:cxn>
                    <a:cxn ang="0">
                      <a:pos x="77" y="590"/>
                    </a:cxn>
                  </a:cxnLst>
                  <a:rect l="0" t="0" r="r" b="b"/>
                  <a:pathLst>
                    <a:path w="612" h="605">
                      <a:moveTo>
                        <a:pt x="24" y="552"/>
                      </a:moveTo>
                      <a:lnTo>
                        <a:pt x="24" y="496"/>
                      </a:lnTo>
                      <a:lnTo>
                        <a:pt x="24" y="438"/>
                      </a:lnTo>
                      <a:lnTo>
                        <a:pt x="24" y="382"/>
                      </a:lnTo>
                      <a:lnTo>
                        <a:pt x="24" y="324"/>
                      </a:lnTo>
                      <a:lnTo>
                        <a:pt x="24" y="265"/>
                      </a:lnTo>
                      <a:lnTo>
                        <a:pt x="24" y="207"/>
                      </a:lnTo>
                      <a:lnTo>
                        <a:pt x="24" y="164"/>
                      </a:lnTo>
                      <a:lnTo>
                        <a:pt x="7" y="146"/>
                      </a:lnTo>
                      <a:lnTo>
                        <a:pt x="10" y="133"/>
                      </a:lnTo>
                      <a:lnTo>
                        <a:pt x="8" y="130"/>
                      </a:lnTo>
                      <a:lnTo>
                        <a:pt x="1" y="120"/>
                      </a:lnTo>
                      <a:lnTo>
                        <a:pt x="0" y="99"/>
                      </a:lnTo>
                      <a:lnTo>
                        <a:pt x="0" y="95"/>
                      </a:lnTo>
                      <a:lnTo>
                        <a:pt x="3" y="90"/>
                      </a:lnTo>
                      <a:lnTo>
                        <a:pt x="13" y="86"/>
                      </a:lnTo>
                      <a:lnTo>
                        <a:pt x="13" y="83"/>
                      </a:lnTo>
                      <a:lnTo>
                        <a:pt x="15" y="74"/>
                      </a:lnTo>
                      <a:lnTo>
                        <a:pt x="12" y="57"/>
                      </a:lnTo>
                      <a:lnTo>
                        <a:pt x="11" y="30"/>
                      </a:lnTo>
                      <a:lnTo>
                        <a:pt x="7" y="22"/>
                      </a:lnTo>
                      <a:lnTo>
                        <a:pt x="7" y="19"/>
                      </a:lnTo>
                      <a:lnTo>
                        <a:pt x="15" y="11"/>
                      </a:lnTo>
                      <a:lnTo>
                        <a:pt x="18" y="2"/>
                      </a:lnTo>
                      <a:lnTo>
                        <a:pt x="26" y="0"/>
                      </a:lnTo>
                      <a:lnTo>
                        <a:pt x="28" y="6"/>
                      </a:lnTo>
                      <a:lnTo>
                        <a:pt x="35" y="8"/>
                      </a:lnTo>
                      <a:lnTo>
                        <a:pt x="54" y="3"/>
                      </a:lnTo>
                      <a:lnTo>
                        <a:pt x="67" y="3"/>
                      </a:lnTo>
                      <a:lnTo>
                        <a:pt x="91" y="7"/>
                      </a:lnTo>
                      <a:lnTo>
                        <a:pt x="123" y="12"/>
                      </a:lnTo>
                      <a:lnTo>
                        <a:pt x="142" y="19"/>
                      </a:lnTo>
                      <a:lnTo>
                        <a:pt x="153" y="27"/>
                      </a:lnTo>
                      <a:lnTo>
                        <a:pt x="169" y="29"/>
                      </a:lnTo>
                      <a:lnTo>
                        <a:pt x="177" y="31"/>
                      </a:lnTo>
                      <a:lnTo>
                        <a:pt x="185" y="38"/>
                      </a:lnTo>
                      <a:lnTo>
                        <a:pt x="201" y="38"/>
                      </a:lnTo>
                      <a:lnTo>
                        <a:pt x="214" y="39"/>
                      </a:lnTo>
                      <a:lnTo>
                        <a:pt x="228" y="45"/>
                      </a:lnTo>
                      <a:lnTo>
                        <a:pt x="239" y="52"/>
                      </a:lnTo>
                      <a:lnTo>
                        <a:pt x="255" y="47"/>
                      </a:lnTo>
                      <a:lnTo>
                        <a:pt x="269" y="40"/>
                      </a:lnTo>
                      <a:lnTo>
                        <a:pt x="285" y="28"/>
                      </a:lnTo>
                      <a:lnTo>
                        <a:pt x="301" y="20"/>
                      </a:lnTo>
                      <a:lnTo>
                        <a:pt x="311" y="13"/>
                      </a:lnTo>
                      <a:lnTo>
                        <a:pt x="324" y="12"/>
                      </a:lnTo>
                      <a:lnTo>
                        <a:pt x="334" y="8"/>
                      </a:lnTo>
                      <a:lnTo>
                        <a:pt x="336" y="8"/>
                      </a:lnTo>
                      <a:lnTo>
                        <a:pt x="336" y="11"/>
                      </a:lnTo>
                      <a:lnTo>
                        <a:pt x="324" y="16"/>
                      </a:lnTo>
                      <a:lnTo>
                        <a:pt x="322" y="20"/>
                      </a:lnTo>
                      <a:lnTo>
                        <a:pt x="324" y="20"/>
                      </a:lnTo>
                      <a:lnTo>
                        <a:pt x="344" y="17"/>
                      </a:lnTo>
                      <a:lnTo>
                        <a:pt x="349" y="13"/>
                      </a:lnTo>
                      <a:lnTo>
                        <a:pt x="354" y="7"/>
                      </a:lnTo>
                      <a:lnTo>
                        <a:pt x="361" y="11"/>
                      </a:lnTo>
                      <a:lnTo>
                        <a:pt x="365" y="11"/>
                      </a:lnTo>
                      <a:lnTo>
                        <a:pt x="388" y="11"/>
                      </a:lnTo>
                      <a:lnTo>
                        <a:pt x="390" y="11"/>
                      </a:lnTo>
                      <a:lnTo>
                        <a:pt x="400" y="6"/>
                      </a:lnTo>
                      <a:lnTo>
                        <a:pt x="401" y="8"/>
                      </a:lnTo>
                      <a:lnTo>
                        <a:pt x="405" y="14"/>
                      </a:lnTo>
                      <a:lnTo>
                        <a:pt x="408" y="16"/>
                      </a:lnTo>
                      <a:lnTo>
                        <a:pt x="411" y="20"/>
                      </a:lnTo>
                      <a:lnTo>
                        <a:pt x="416" y="24"/>
                      </a:lnTo>
                      <a:lnTo>
                        <a:pt x="426" y="28"/>
                      </a:lnTo>
                      <a:lnTo>
                        <a:pt x="431" y="35"/>
                      </a:lnTo>
                      <a:lnTo>
                        <a:pt x="435" y="40"/>
                      </a:lnTo>
                      <a:lnTo>
                        <a:pt x="447" y="40"/>
                      </a:lnTo>
                      <a:lnTo>
                        <a:pt x="456" y="39"/>
                      </a:lnTo>
                      <a:lnTo>
                        <a:pt x="459" y="35"/>
                      </a:lnTo>
                      <a:lnTo>
                        <a:pt x="463" y="34"/>
                      </a:lnTo>
                      <a:lnTo>
                        <a:pt x="468" y="40"/>
                      </a:lnTo>
                      <a:lnTo>
                        <a:pt x="491" y="38"/>
                      </a:lnTo>
                      <a:lnTo>
                        <a:pt x="510" y="29"/>
                      </a:lnTo>
                      <a:lnTo>
                        <a:pt x="521" y="20"/>
                      </a:lnTo>
                      <a:lnTo>
                        <a:pt x="523" y="30"/>
                      </a:lnTo>
                      <a:lnTo>
                        <a:pt x="523" y="35"/>
                      </a:lnTo>
                      <a:lnTo>
                        <a:pt x="527" y="41"/>
                      </a:lnTo>
                      <a:lnTo>
                        <a:pt x="545" y="99"/>
                      </a:lnTo>
                      <a:lnTo>
                        <a:pt x="561" y="144"/>
                      </a:lnTo>
                      <a:lnTo>
                        <a:pt x="554" y="164"/>
                      </a:lnTo>
                      <a:lnTo>
                        <a:pt x="549" y="187"/>
                      </a:lnTo>
                      <a:lnTo>
                        <a:pt x="539" y="211"/>
                      </a:lnTo>
                      <a:lnTo>
                        <a:pt x="539" y="221"/>
                      </a:lnTo>
                      <a:lnTo>
                        <a:pt x="539" y="228"/>
                      </a:lnTo>
                      <a:lnTo>
                        <a:pt x="538" y="234"/>
                      </a:lnTo>
                      <a:lnTo>
                        <a:pt x="534" y="238"/>
                      </a:lnTo>
                      <a:lnTo>
                        <a:pt x="527" y="242"/>
                      </a:lnTo>
                      <a:lnTo>
                        <a:pt x="518" y="242"/>
                      </a:lnTo>
                      <a:lnTo>
                        <a:pt x="510" y="235"/>
                      </a:lnTo>
                      <a:lnTo>
                        <a:pt x="499" y="219"/>
                      </a:lnTo>
                      <a:lnTo>
                        <a:pt x="486" y="207"/>
                      </a:lnTo>
                      <a:lnTo>
                        <a:pt x="476" y="192"/>
                      </a:lnTo>
                      <a:lnTo>
                        <a:pt x="474" y="189"/>
                      </a:lnTo>
                      <a:lnTo>
                        <a:pt x="473" y="175"/>
                      </a:lnTo>
                      <a:lnTo>
                        <a:pt x="469" y="165"/>
                      </a:lnTo>
                      <a:lnTo>
                        <a:pt x="458" y="154"/>
                      </a:lnTo>
                      <a:lnTo>
                        <a:pt x="454" y="144"/>
                      </a:lnTo>
                      <a:lnTo>
                        <a:pt x="447" y="135"/>
                      </a:lnTo>
                      <a:lnTo>
                        <a:pt x="442" y="115"/>
                      </a:lnTo>
                      <a:lnTo>
                        <a:pt x="440" y="109"/>
                      </a:lnTo>
                      <a:lnTo>
                        <a:pt x="438" y="105"/>
                      </a:lnTo>
                      <a:lnTo>
                        <a:pt x="436" y="104"/>
                      </a:lnTo>
                      <a:lnTo>
                        <a:pt x="436" y="104"/>
                      </a:lnTo>
                      <a:lnTo>
                        <a:pt x="432" y="108"/>
                      </a:lnTo>
                      <a:lnTo>
                        <a:pt x="433" y="113"/>
                      </a:lnTo>
                      <a:lnTo>
                        <a:pt x="429" y="119"/>
                      </a:lnTo>
                      <a:lnTo>
                        <a:pt x="427" y="131"/>
                      </a:lnTo>
                      <a:lnTo>
                        <a:pt x="429" y="135"/>
                      </a:lnTo>
                      <a:lnTo>
                        <a:pt x="437" y="143"/>
                      </a:lnTo>
                      <a:lnTo>
                        <a:pt x="440" y="148"/>
                      </a:lnTo>
                      <a:lnTo>
                        <a:pt x="442" y="154"/>
                      </a:lnTo>
                      <a:lnTo>
                        <a:pt x="441" y="167"/>
                      </a:lnTo>
                      <a:lnTo>
                        <a:pt x="443" y="174"/>
                      </a:lnTo>
                      <a:lnTo>
                        <a:pt x="458" y="203"/>
                      </a:lnTo>
                      <a:lnTo>
                        <a:pt x="475" y="223"/>
                      </a:lnTo>
                      <a:lnTo>
                        <a:pt x="483" y="230"/>
                      </a:lnTo>
                      <a:lnTo>
                        <a:pt x="487" y="232"/>
                      </a:lnTo>
                      <a:lnTo>
                        <a:pt x="490" y="256"/>
                      </a:lnTo>
                      <a:lnTo>
                        <a:pt x="495" y="265"/>
                      </a:lnTo>
                      <a:lnTo>
                        <a:pt x="506" y="278"/>
                      </a:lnTo>
                      <a:lnTo>
                        <a:pt x="512" y="304"/>
                      </a:lnTo>
                      <a:lnTo>
                        <a:pt x="515" y="314"/>
                      </a:lnTo>
                      <a:lnTo>
                        <a:pt x="517" y="323"/>
                      </a:lnTo>
                      <a:lnTo>
                        <a:pt x="530" y="346"/>
                      </a:lnTo>
                      <a:lnTo>
                        <a:pt x="535" y="362"/>
                      </a:lnTo>
                      <a:lnTo>
                        <a:pt x="545" y="374"/>
                      </a:lnTo>
                      <a:lnTo>
                        <a:pt x="558" y="401"/>
                      </a:lnTo>
                      <a:lnTo>
                        <a:pt x="562" y="412"/>
                      </a:lnTo>
                      <a:lnTo>
                        <a:pt x="567" y="418"/>
                      </a:lnTo>
                      <a:lnTo>
                        <a:pt x="578" y="444"/>
                      </a:lnTo>
                      <a:lnTo>
                        <a:pt x="588" y="455"/>
                      </a:lnTo>
                      <a:lnTo>
                        <a:pt x="604" y="469"/>
                      </a:lnTo>
                      <a:lnTo>
                        <a:pt x="608" y="471"/>
                      </a:lnTo>
                      <a:lnTo>
                        <a:pt x="612" y="476"/>
                      </a:lnTo>
                      <a:lnTo>
                        <a:pt x="612" y="479"/>
                      </a:lnTo>
                      <a:lnTo>
                        <a:pt x="598" y="476"/>
                      </a:lnTo>
                      <a:lnTo>
                        <a:pt x="596" y="476"/>
                      </a:lnTo>
                      <a:lnTo>
                        <a:pt x="594" y="479"/>
                      </a:lnTo>
                      <a:lnTo>
                        <a:pt x="598" y="488"/>
                      </a:lnTo>
                      <a:lnTo>
                        <a:pt x="599" y="513"/>
                      </a:lnTo>
                      <a:lnTo>
                        <a:pt x="603" y="525"/>
                      </a:lnTo>
                      <a:lnTo>
                        <a:pt x="581" y="545"/>
                      </a:lnTo>
                      <a:lnTo>
                        <a:pt x="567" y="540"/>
                      </a:lnTo>
                      <a:lnTo>
                        <a:pt x="555" y="571"/>
                      </a:lnTo>
                      <a:lnTo>
                        <a:pt x="526" y="578"/>
                      </a:lnTo>
                      <a:lnTo>
                        <a:pt x="518" y="603"/>
                      </a:lnTo>
                      <a:lnTo>
                        <a:pt x="491" y="605"/>
                      </a:lnTo>
                      <a:lnTo>
                        <a:pt x="473" y="592"/>
                      </a:lnTo>
                      <a:lnTo>
                        <a:pt x="376" y="590"/>
                      </a:lnTo>
                      <a:lnTo>
                        <a:pt x="381" y="579"/>
                      </a:lnTo>
                      <a:lnTo>
                        <a:pt x="378" y="579"/>
                      </a:lnTo>
                      <a:lnTo>
                        <a:pt x="376" y="578"/>
                      </a:lnTo>
                      <a:lnTo>
                        <a:pt x="373" y="578"/>
                      </a:lnTo>
                      <a:lnTo>
                        <a:pt x="366" y="590"/>
                      </a:lnTo>
                      <a:lnTo>
                        <a:pt x="338" y="590"/>
                      </a:lnTo>
                      <a:lnTo>
                        <a:pt x="285" y="590"/>
                      </a:lnTo>
                      <a:lnTo>
                        <a:pt x="233" y="590"/>
                      </a:lnTo>
                      <a:lnTo>
                        <a:pt x="180" y="590"/>
                      </a:lnTo>
                      <a:lnTo>
                        <a:pt x="129" y="590"/>
                      </a:lnTo>
                      <a:lnTo>
                        <a:pt x="77" y="590"/>
                      </a:lnTo>
                      <a:lnTo>
                        <a:pt x="24" y="590"/>
                      </a:lnTo>
                      <a:lnTo>
                        <a:pt x="24" y="5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7" name="任意多边形: 形状 156"/>
                <p:cNvSpPr>
                  <a:spLocks noChangeAspect="1"/>
                </p:cNvSpPr>
                <p:nvPr/>
              </p:nvSpPr>
              <p:spPr bwMode="gray">
                <a:xfrm>
                  <a:off x="4610893" y="2999134"/>
                  <a:ext cx="352425" cy="358775"/>
                </a:xfrm>
                <a:custGeom>
                  <a:avLst/>
                  <a:gdLst/>
                  <a:ahLst/>
                  <a:cxnLst>
                    <a:cxn ang="0">
                      <a:pos x="0" y="608"/>
                    </a:cxn>
                    <a:cxn ang="0">
                      <a:pos x="66" y="499"/>
                    </a:cxn>
                    <a:cxn ang="0">
                      <a:pos x="97" y="485"/>
                    </a:cxn>
                    <a:cxn ang="0">
                      <a:pos x="114" y="474"/>
                    </a:cxn>
                    <a:cxn ang="0">
                      <a:pos x="178" y="463"/>
                    </a:cxn>
                    <a:cxn ang="0">
                      <a:pos x="196" y="437"/>
                    </a:cxn>
                    <a:cxn ang="0">
                      <a:pos x="274" y="403"/>
                    </a:cxn>
                    <a:cxn ang="0">
                      <a:pos x="267" y="390"/>
                    </a:cxn>
                    <a:cxn ang="0">
                      <a:pos x="268" y="372"/>
                    </a:cxn>
                    <a:cxn ang="0">
                      <a:pos x="268" y="355"/>
                    </a:cxn>
                    <a:cxn ang="0">
                      <a:pos x="308" y="348"/>
                    </a:cxn>
                    <a:cxn ang="0">
                      <a:pos x="316" y="328"/>
                    </a:cxn>
                    <a:cxn ang="0">
                      <a:pos x="371" y="324"/>
                    </a:cxn>
                    <a:cxn ang="0">
                      <a:pos x="409" y="327"/>
                    </a:cxn>
                    <a:cxn ang="0">
                      <a:pos x="416" y="304"/>
                    </a:cxn>
                    <a:cxn ang="0">
                      <a:pos x="393" y="268"/>
                    </a:cxn>
                    <a:cxn ang="0">
                      <a:pos x="391" y="238"/>
                    </a:cxn>
                    <a:cxn ang="0">
                      <a:pos x="387" y="204"/>
                    </a:cxn>
                    <a:cxn ang="0">
                      <a:pos x="381" y="167"/>
                    </a:cxn>
                    <a:cxn ang="0">
                      <a:pos x="373" y="155"/>
                    </a:cxn>
                    <a:cxn ang="0">
                      <a:pos x="371" y="137"/>
                    </a:cxn>
                    <a:cxn ang="0">
                      <a:pos x="438" y="91"/>
                    </a:cxn>
                    <a:cxn ang="0">
                      <a:pos x="484" y="73"/>
                    </a:cxn>
                    <a:cxn ang="0">
                      <a:pos x="543" y="41"/>
                    </a:cxn>
                    <a:cxn ang="0">
                      <a:pos x="640" y="20"/>
                    </a:cxn>
                    <a:cxn ang="0">
                      <a:pos x="689" y="14"/>
                    </a:cxn>
                    <a:cxn ang="0">
                      <a:pos x="764" y="27"/>
                    </a:cxn>
                    <a:cxn ang="0">
                      <a:pos x="819" y="0"/>
                    </a:cxn>
                    <a:cxn ang="0">
                      <a:pos x="866" y="9"/>
                    </a:cxn>
                    <a:cxn ang="0">
                      <a:pos x="921" y="10"/>
                    </a:cxn>
                    <a:cxn ang="0">
                      <a:pos x="935" y="26"/>
                    </a:cxn>
                    <a:cxn ang="0">
                      <a:pos x="926" y="78"/>
                    </a:cxn>
                    <a:cxn ang="0">
                      <a:pos x="932" y="132"/>
                    </a:cxn>
                    <a:cxn ang="0">
                      <a:pos x="892" y="197"/>
                    </a:cxn>
                    <a:cxn ang="0">
                      <a:pos x="876" y="219"/>
                    </a:cxn>
                    <a:cxn ang="0">
                      <a:pos x="919" y="290"/>
                    </a:cxn>
                    <a:cxn ang="0">
                      <a:pos x="964" y="334"/>
                    </a:cxn>
                    <a:cxn ang="0">
                      <a:pos x="973" y="457"/>
                    </a:cxn>
                    <a:cxn ang="0">
                      <a:pos x="1001" y="554"/>
                    </a:cxn>
                    <a:cxn ang="0">
                      <a:pos x="999" y="684"/>
                    </a:cxn>
                    <a:cxn ang="0">
                      <a:pos x="1001" y="737"/>
                    </a:cxn>
                    <a:cxn ang="0">
                      <a:pos x="1048" y="801"/>
                    </a:cxn>
                    <a:cxn ang="0">
                      <a:pos x="1112" y="864"/>
                    </a:cxn>
                    <a:cxn ang="0">
                      <a:pos x="911" y="1005"/>
                    </a:cxn>
                    <a:cxn ang="0">
                      <a:pos x="704" y="1115"/>
                    </a:cxn>
                    <a:cxn ang="0">
                      <a:pos x="663" y="1129"/>
                    </a:cxn>
                    <a:cxn ang="0">
                      <a:pos x="645" y="1109"/>
                    </a:cxn>
                    <a:cxn ang="0">
                      <a:pos x="646" y="1092"/>
                    </a:cxn>
                    <a:cxn ang="0">
                      <a:pos x="644" y="1076"/>
                    </a:cxn>
                    <a:cxn ang="0">
                      <a:pos x="614" y="1064"/>
                    </a:cxn>
                    <a:cxn ang="0">
                      <a:pos x="585" y="1054"/>
                    </a:cxn>
                    <a:cxn ang="0">
                      <a:pos x="560" y="1032"/>
                    </a:cxn>
                    <a:cxn ang="0">
                      <a:pos x="532" y="1016"/>
                    </a:cxn>
                    <a:cxn ang="0">
                      <a:pos x="203" y="773"/>
                    </a:cxn>
                  </a:cxnLst>
                  <a:rect l="0" t="0" r="r" b="b"/>
                  <a:pathLst>
                    <a:path w="1112" h="1129">
                      <a:moveTo>
                        <a:pt x="203" y="773"/>
                      </a:moveTo>
                      <a:lnTo>
                        <a:pt x="126" y="722"/>
                      </a:lnTo>
                      <a:lnTo>
                        <a:pt x="67" y="684"/>
                      </a:lnTo>
                      <a:lnTo>
                        <a:pt x="0" y="640"/>
                      </a:lnTo>
                      <a:lnTo>
                        <a:pt x="0" y="608"/>
                      </a:lnTo>
                      <a:lnTo>
                        <a:pt x="0" y="539"/>
                      </a:lnTo>
                      <a:lnTo>
                        <a:pt x="26" y="519"/>
                      </a:lnTo>
                      <a:lnTo>
                        <a:pt x="47" y="505"/>
                      </a:lnTo>
                      <a:lnTo>
                        <a:pt x="59" y="505"/>
                      </a:lnTo>
                      <a:lnTo>
                        <a:pt x="66" y="499"/>
                      </a:lnTo>
                      <a:lnTo>
                        <a:pt x="72" y="495"/>
                      </a:lnTo>
                      <a:lnTo>
                        <a:pt x="79" y="489"/>
                      </a:lnTo>
                      <a:lnTo>
                        <a:pt x="83" y="485"/>
                      </a:lnTo>
                      <a:lnTo>
                        <a:pt x="90" y="487"/>
                      </a:lnTo>
                      <a:lnTo>
                        <a:pt x="97" y="485"/>
                      </a:lnTo>
                      <a:lnTo>
                        <a:pt x="102" y="488"/>
                      </a:lnTo>
                      <a:lnTo>
                        <a:pt x="110" y="488"/>
                      </a:lnTo>
                      <a:lnTo>
                        <a:pt x="113" y="487"/>
                      </a:lnTo>
                      <a:lnTo>
                        <a:pt x="113" y="478"/>
                      </a:lnTo>
                      <a:lnTo>
                        <a:pt x="114" y="474"/>
                      </a:lnTo>
                      <a:lnTo>
                        <a:pt x="131" y="476"/>
                      </a:lnTo>
                      <a:lnTo>
                        <a:pt x="136" y="473"/>
                      </a:lnTo>
                      <a:lnTo>
                        <a:pt x="145" y="473"/>
                      </a:lnTo>
                      <a:lnTo>
                        <a:pt x="161" y="471"/>
                      </a:lnTo>
                      <a:lnTo>
                        <a:pt x="178" y="463"/>
                      </a:lnTo>
                      <a:lnTo>
                        <a:pt x="184" y="458"/>
                      </a:lnTo>
                      <a:lnTo>
                        <a:pt x="190" y="453"/>
                      </a:lnTo>
                      <a:lnTo>
                        <a:pt x="193" y="447"/>
                      </a:lnTo>
                      <a:lnTo>
                        <a:pt x="193" y="445"/>
                      </a:lnTo>
                      <a:lnTo>
                        <a:pt x="196" y="437"/>
                      </a:lnTo>
                      <a:lnTo>
                        <a:pt x="206" y="430"/>
                      </a:lnTo>
                      <a:lnTo>
                        <a:pt x="221" y="424"/>
                      </a:lnTo>
                      <a:lnTo>
                        <a:pt x="227" y="424"/>
                      </a:lnTo>
                      <a:lnTo>
                        <a:pt x="253" y="407"/>
                      </a:lnTo>
                      <a:lnTo>
                        <a:pt x="274" y="403"/>
                      </a:lnTo>
                      <a:lnTo>
                        <a:pt x="276" y="399"/>
                      </a:lnTo>
                      <a:lnTo>
                        <a:pt x="275" y="396"/>
                      </a:lnTo>
                      <a:lnTo>
                        <a:pt x="270" y="392"/>
                      </a:lnTo>
                      <a:lnTo>
                        <a:pt x="269" y="390"/>
                      </a:lnTo>
                      <a:lnTo>
                        <a:pt x="267" y="390"/>
                      </a:lnTo>
                      <a:lnTo>
                        <a:pt x="264" y="391"/>
                      </a:lnTo>
                      <a:lnTo>
                        <a:pt x="263" y="391"/>
                      </a:lnTo>
                      <a:lnTo>
                        <a:pt x="264" y="380"/>
                      </a:lnTo>
                      <a:lnTo>
                        <a:pt x="269" y="375"/>
                      </a:lnTo>
                      <a:lnTo>
                        <a:pt x="268" y="372"/>
                      </a:lnTo>
                      <a:lnTo>
                        <a:pt x="263" y="372"/>
                      </a:lnTo>
                      <a:lnTo>
                        <a:pt x="262" y="370"/>
                      </a:lnTo>
                      <a:lnTo>
                        <a:pt x="262" y="364"/>
                      </a:lnTo>
                      <a:lnTo>
                        <a:pt x="263" y="359"/>
                      </a:lnTo>
                      <a:lnTo>
                        <a:pt x="268" y="355"/>
                      </a:lnTo>
                      <a:lnTo>
                        <a:pt x="273" y="355"/>
                      </a:lnTo>
                      <a:lnTo>
                        <a:pt x="280" y="356"/>
                      </a:lnTo>
                      <a:lnTo>
                        <a:pt x="287" y="355"/>
                      </a:lnTo>
                      <a:lnTo>
                        <a:pt x="295" y="354"/>
                      </a:lnTo>
                      <a:lnTo>
                        <a:pt x="308" y="348"/>
                      </a:lnTo>
                      <a:lnTo>
                        <a:pt x="311" y="345"/>
                      </a:lnTo>
                      <a:lnTo>
                        <a:pt x="312" y="339"/>
                      </a:lnTo>
                      <a:lnTo>
                        <a:pt x="311" y="334"/>
                      </a:lnTo>
                      <a:lnTo>
                        <a:pt x="313" y="329"/>
                      </a:lnTo>
                      <a:lnTo>
                        <a:pt x="316" y="328"/>
                      </a:lnTo>
                      <a:lnTo>
                        <a:pt x="323" y="331"/>
                      </a:lnTo>
                      <a:lnTo>
                        <a:pt x="327" y="329"/>
                      </a:lnTo>
                      <a:lnTo>
                        <a:pt x="330" y="327"/>
                      </a:lnTo>
                      <a:lnTo>
                        <a:pt x="340" y="324"/>
                      </a:lnTo>
                      <a:lnTo>
                        <a:pt x="371" y="324"/>
                      </a:lnTo>
                      <a:lnTo>
                        <a:pt x="376" y="323"/>
                      </a:lnTo>
                      <a:lnTo>
                        <a:pt x="387" y="324"/>
                      </a:lnTo>
                      <a:lnTo>
                        <a:pt x="399" y="324"/>
                      </a:lnTo>
                      <a:lnTo>
                        <a:pt x="407" y="328"/>
                      </a:lnTo>
                      <a:lnTo>
                        <a:pt x="409" y="327"/>
                      </a:lnTo>
                      <a:lnTo>
                        <a:pt x="409" y="324"/>
                      </a:lnTo>
                      <a:lnTo>
                        <a:pt x="407" y="320"/>
                      </a:lnTo>
                      <a:lnTo>
                        <a:pt x="408" y="313"/>
                      </a:lnTo>
                      <a:lnTo>
                        <a:pt x="411" y="306"/>
                      </a:lnTo>
                      <a:lnTo>
                        <a:pt x="416" y="304"/>
                      </a:lnTo>
                      <a:lnTo>
                        <a:pt x="416" y="302"/>
                      </a:lnTo>
                      <a:lnTo>
                        <a:pt x="409" y="297"/>
                      </a:lnTo>
                      <a:lnTo>
                        <a:pt x="400" y="289"/>
                      </a:lnTo>
                      <a:lnTo>
                        <a:pt x="393" y="274"/>
                      </a:lnTo>
                      <a:lnTo>
                        <a:pt x="393" y="268"/>
                      </a:lnTo>
                      <a:lnTo>
                        <a:pt x="391" y="261"/>
                      </a:lnTo>
                      <a:lnTo>
                        <a:pt x="388" y="253"/>
                      </a:lnTo>
                      <a:lnTo>
                        <a:pt x="389" y="248"/>
                      </a:lnTo>
                      <a:lnTo>
                        <a:pt x="391" y="242"/>
                      </a:lnTo>
                      <a:lnTo>
                        <a:pt x="391" y="238"/>
                      </a:lnTo>
                      <a:lnTo>
                        <a:pt x="391" y="234"/>
                      </a:lnTo>
                      <a:lnTo>
                        <a:pt x="383" y="226"/>
                      </a:lnTo>
                      <a:lnTo>
                        <a:pt x="386" y="223"/>
                      </a:lnTo>
                      <a:lnTo>
                        <a:pt x="386" y="213"/>
                      </a:lnTo>
                      <a:lnTo>
                        <a:pt x="387" y="204"/>
                      </a:lnTo>
                      <a:lnTo>
                        <a:pt x="384" y="193"/>
                      </a:lnTo>
                      <a:lnTo>
                        <a:pt x="382" y="186"/>
                      </a:lnTo>
                      <a:lnTo>
                        <a:pt x="386" y="178"/>
                      </a:lnTo>
                      <a:lnTo>
                        <a:pt x="380" y="170"/>
                      </a:lnTo>
                      <a:lnTo>
                        <a:pt x="381" y="167"/>
                      </a:lnTo>
                      <a:lnTo>
                        <a:pt x="382" y="167"/>
                      </a:lnTo>
                      <a:lnTo>
                        <a:pt x="383" y="165"/>
                      </a:lnTo>
                      <a:lnTo>
                        <a:pt x="381" y="161"/>
                      </a:lnTo>
                      <a:lnTo>
                        <a:pt x="377" y="160"/>
                      </a:lnTo>
                      <a:lnTo>
                        <a:pt x="373" y="155"/>
                      </a:lnTo>
                      <a:lnTo>
                        <a:pt x="372" y="153"/>
                      </a:lnTo>
                      <a:lnTo>
                        <a:pt x="366" y="148"/>
                      </a:lnTo>
                      <a:lnTo>
                        <a:pt x="364" y="143"/>
                      </a:lnTo>
                      <a:lnTo>
                        <a:pt x="364" y="138"/>
                      </a:lnTo>
                      <a:lnTo>
                        <a:pt x="371" y="137"/>
                      </a:lnTo>
                      <a:lnTo>
                        <a:pt x="384" y="132"/>
                      </a:lnTo>
                      <a:lnTo>
                        <a:pt x="399" y="123"/>
                      </a:lnTo>
                      <a:lnTo>
                        <a:pt x="418" y="100"/>
                      </a:lnTo>
                      <a:lnTo>
                        <a:pt x="429" y="92"/>
                      </a:lnTo>
                      <a:lnTo>
                        <a:pt x="438" y="91"/>
                      </a:lnTo>
                      <a:lnTo>
                        <a:pt x="445" y="92"/>
                      </a:lnTo>
                      <a:lnTo>
                        <a:pt x="456" y="82"/>
                      </a:lnTo>
                      <a:lnTo>
                        <a:pt x="467" y="87"/>
                      </a:lnTo>
                      <a:lnTo>
                        <a:pt x="478" y="82"/>
                      </a:lnTo>
                      <a:lnTo>
                        <a:pt x="484" y="73"/>
                      </a:lnTo>
                      <a:lnTo>
                        <a:pt x="491" y="65"/>
                      </a:lnTo>
                      <a:lnTo>
                        <a:pt x="497" y="62"/>
                      </a:lnTo>
                      <a:lnTo>
                        <a:pt x="505" y="59"/>
                      </a:lnTo>
                      <a:lnTo>
                        <a:pt x="516" y="51"/>
                      </a:lnTo>
                      <a:lnTo>
                        <a:pt x="543" y="41"/>
                      </a:lnTo>
                      <a:lnTo>
                        <a:pt x="555" y="37"/>
                      </a:lnTo>
                      <a:lnTo>
                        <a:pt x="608" y="33"/>
                      </a:lnTo>
                      <a:lnTo>
                        <a:pt x="620" y="33"/>
                      </a:lnTo>
                      <a:lnTo>
                        <a:pt x="630" y="28"/>
                      </a:lnTo>
                      <a:lnTo>
                        <a:pt x="640" y="20"/>
                      </a:lnTo>
                      <a:lnTo>
                        <a:pt x="646" y="22"/>
                      </a:lnTo>
                      <a:lnTo>
                        <a:pt x="658" y="21"/>
                      </a:lnTo>
                      <a:lnTo>
                        <a:pt x="663" y="24"/>
                      </a:lnTo>
                      <a:lnTo>
                        <a:pt x="673" y="21"/>
                      </a:lnTo>
                      <a:lnTo>
                        <a:pt x="689" y="14"/>
                      </a:lnTo>
                      <a:lnTo>
                        <a:pt x="705" y="14"/>
                      </a:lnTo>
                      <a:lnTo>
                        <a:pt x="720" y="12"/>
                      </a:lnTo>
                      <a:lnTo>
                        <a:pt x="744" y="15"/>
                      </a:lnTo>
                      <a:lnTo>
                        <a:pt x="753" y="24"/>
                      </a:lnTo>
                      <a:lnTo>
                        <a:pt x="764" y="27"/>
                      </a:lnTo>
                      <a:lnTo>
                        <a:pt x="775" y="25"/>
                      </a:lnTo>
                      <a:lnTo>
                        <a:pt x="784" y="20"/>
                      </a:lnTo>
                      <a:lnTo>
                        <a:pt x="801" y="16"/>
                      </a:lnTo>
                      <a:lnTo>
                        <a:pt x="812" y="12"/>
                      </a:lnTo>
                      <a:lnTo>
                        <a:pt x="819" y="0"/>
                      </a:lnTo>
                      <a:lnTo>
                        <a:pt x="832" y="4"/>
                      </a:lnTo>
                      <a:lnTo>
                        <a:pt x="840" y="10"/>
                      </a:lnTo>
                      <a:lnTo>
                        <a:pt x="846" y="10"/>
                      </a:lnTo>
                      <a:lnTo>
                        <a:pt x="855" y="14"/>
                      </a:lnTo>
                      <a:lnTo>
                        <a:pt x="866" y="9"/>
                      </a:lnTo>
                      <a:lnTo>
                        <a:pt x="872" y="1"/>
                      </a:lnTo>
                      <a:lnTo>
                        <a:pt x="892" y="9"/>
                      </a:lnTo>
                      <a:lnTo>
                        <a:pt x="900" y="15"/>
                      </a:lnTo>
                      <a:lnTo>
                        <a:pt x="913" y="14"/>
                      </a:lnTo>
                      <a:lnTo>
                        <a:pt x="921" y="10"/>
                      </a:lnTo>
                      <a:lnTo>
                        <a:pt x="935" y="12"/>
                      </a:lnTo>
                      <a:lnTo>
                        <a:pt x="948" y="10"/>
                      </a:lnTo>
                      <a:lnTo>
                        <a:pt x="946" y="16"/>
                      </a:lnTo>
                      <a:lnTo>
                        <a:pt x="941" y="20"/>
                      </a:lnTo>
                      <a:lnTo>
                        <a:pt x="935" y="26"/>
                      </a:lnTo>
                      <a:lnTo>
                        <a:pt x="926" y="35"/>
                      </a:lnTo>
                      <a:lnTo>
                        <a:pt x="924" y="40"/>
                      </a:lnTo>
                      <a:lnTo>
                        <a:pt x="930" y="42"/>
                      </a:lnTo>
                      <a:lnTo>
                        <a:pt x="931" y="46"/>
                      </a:lnTo>
                      <a:lnTo>
                        <a:pt x="926" y="78"/>
                      </a:lnTo>
                      <a:lnTo>
                        <a:pt x="925" y="86"/>
                      </a:lnTo>
                      <a:lnTo>
                        <a:pt x="927" y="96"/>
                      </a:lnTo>
                      <a:lnTo>
                        <a:pt x="929" y="119"/>
                      </a:lnTo>
                      <a:lnTo>
                        <a:pt x="932" y="125"/>
                      </a:lnTo>
                      <a:lnTo>
                        <a:pt x="932" y="132"/>
                      </a:lnTo>
                      <a:lnTo>
                        <a:pt x="926" y="156"/>
                      </a:lnTo>
                      <a:lnTo>
                        <a:pt x="922" y="170"/>
                      </a:lnTo>
                      <a:lnTo>
                        <a:pt x="903" y="182"/>
                      </a:lnTo>
                      <a:lnTo>
                        <a:pt x="900" y="193"/>
                      </a:lnTo>
                      <a:lnTo>
                        <a:pt x="892" y="197"/>
                      </a:lnTo>
                      <a:lnTo>
                        <a:pt x="887" y="202"/>
                      </a:lnTo>
                      <a:lnTo>
                        <a:pt x="886" y="205"/>
                      </a:lnTo>
                      <a:lnTo>
                        <a:pt x="876" y="211"/>
                      </a:lnTo>
                      <a:lnTo>
                        <a:pt x="873" y="211"/>
                      </a:lnTo>
                      <a:lnTo>
                        <a:pt x="876" y="219"/>
                      </a:lnTo>
                      <a:lnTo>
                        <a:pt x="881" y="231"/>
                      </a:lnTo>
                      <a:lnTo>
                        <a:pt x="887" y="257"/>
                      </a:lnTo>
                      <a:lnTo>
                        <a:pt x="905" y="264"/>
                      </a:lnTo>
                      <a:lnTo>
                        <a:pt x="910" y="270"/>
                      </a:lnTo>
                      <a:lnTo>
                        <a:pt x="919" y="290"/>
                      </a:lnTo>
                      <a:lnTo>
                        <a:pt x="919" y="308"/>
                      </a:lnTo>
                      <a:lnTo>
                        <a:pt x="937" y="321"/>
                      </a:lnTo>
                      <a:lnTo>
                        <a:pt x="962" y="333"/>
                      </a:lnTo>
                      <a:lnTo>
                        <a:pt x="964" y="333"/>
                      </a:lnTo>
                      <a:lnTo>
                        <a:pt x="964" y="334"/>
                      </a:lnTo>
                      <a:lnTo>
                        <a:pt x="978" y="407"/>
                      </a:lnTo>
                      <a:lnTo>
                        <a:pt x="983" y="444"/>
                      </a:lnTo>
                      <a:lnTo>
                        <a:pt x="984" y="447"/>
                      </a:lnTo>
                      <a:lnTo>
                        <a:pt x="983" y="450"/>
                      </a:lnTo>
                      <a:lnTo>
                        <a:pt x="973" y="457"/>
                      </a:lnTo>
                      <a:lnTo>
                        <a:pt x="972" y="473"/>
                      </a:lnTo>
                      <a:lnTo>
                        <a:pt x="983" y="487"/>
                      </a:lnTo>
                      <a:lnTo>
                        <a:pt x="995" y="509"/>
                      </a:lnTo>
                      <a:lnTo>
                        <a:pt x="1000" y="532"/>
                      </a:lnTo>
                      <a:lnTo>
                        <a:pt x="1001" y="554"/>
                      </a:lnTo>
                      <a:lnTo>
                        <a:pt x="1001" y="585"/>
                      </a:lnTo>
                      <a:lnTo>
                        <a:pt x="1004" y="593"/>
                      </a:lnTo>
                      <a:lnTo>
                        <a:pt x="1004" y="606"/>
                      </a:lnTo>
                      <a:lnTo>
                        <a:pt x="1000" y="628"/>
                      </a:lnTo>
                      <a:lnTo>
                        <a:pt x="999" y="684"/>
                      </a:lnTo>
                      <a:lnTo>
                        <a:pt x="990" y="691"/>
                      </a:lnTo>
                      <a:lnTo>
                        <a:pt x="979" y="693"/>
                      </a:lnTo>
                      <a:lnTo>
                        <a:pt x="978" y="702"/>
                      </a:lnTo>
                      <a:lnTo>
                        <a:pt x="983" y="715"/>
                      </a:lnTo>
                      <a:lnTo>
                        <a:pt x="1001" y="737"/>
                      </a:lnTo>
                      <a:lnTo>
                        <a:pt x="1011" y="753"/>
                      </a:lnTo>
                      <a:lnTo>
                        <a:pt x="1012" y="773"/>
                      </a:lnTo>
                      <a:lnTo>
                        <a:pt x="1015" y="785"/>
                      </a:lnTo>
                      <a:lnTo>
                        <a:pt x="1029" y="800"/>
                      </a:lnTo>
                      <a:lnTo>
                        <a:pt x="1048" y="801"/>
                      </a:lnTo>
                      <a:lnTo>
                        <a:pt x="1059" y="801"/>
                      </a:lnTo>
                      <a:lnTo>
                        <a:pt x="1088" y="815"/>
                      </a:lnTo>
                      <a:lnTo>
                        <a:pt x="1106" y="844"/>
                      </a:lnTo>
                      <a:lnTo>
                        <a:pt x="1110" y="858"/>
                      </a:lnTo>
                      <a:lnTo>
                        <a:pt x="1112" y="864"/>
                      </a:lnTo>
                      <a:lnTo>
                        <a:pt x="1086" y="882"/>
                      </a:lnTo>
                      <a:lnTo>
                        <a:pt x="1042" y="913"/>
                      </a:lnTo>
                      <a:lnTo>
                        <a:pt x="999" y="944"/>
                      </a:lnTo>
                      <a:lnTo>
                        <a:pt x="956" y="974"/>
                      </a:lnTo>
                      <a:lnTo>
                        <a:pt x="911" y="1005"/>
                      </a:lnTo>
                      <a:lnTo>
                        <a:pt x="867" y="1036"/>
                      </a:lnTo>
                      <a:lnTo>
                        <a:pt x="824" y="1066"/>
                      </a:lnTo>
                      <a:lnTo>
                        <a:pt x="781" y="1096"/>
                      </a:lnTo>
                      <a:lnTo>
                        <a:pt x="766" y="1101"/>
                      </a:lnTo>
                      <a:lnTo>
                        <a:pt x="704" y="1115"/>
                      </a:lnTo>
                      <a:lnTo>
                        <a:pt x="695" y="1117"/>
                      </a:lnTo>
                      <a:lnTo>
                        <a:pt x="690" y="1119"/>
                      </a:lnTo>
                      <a:lnTo>
                        <a:pt x="680" y="1124"/>
                      </a:lnTo>
                      <a:lnTo>
                        <a:pt x="672" y="1124"/>
                      </a:lnTo>
                      <a:lnTo>
                        <a:pt x="663" y="1129"/>
                      </a:lnTo>
                      <a:lnTo>
                        <a:pt x="656" y="1129"/>
                      </a:lnTo>
                      <a:lnTo>
                        <a:pt x="650" y="1128"/>
                      </a:lnTo>
                      <a:lnTo>
                        <a:pt x="642" y="1119"/>
                      </a:lnTo>
                      <a:lnTo>
                        <a:pt x="642" y="1114"/>
                      </a:lnTo>
                      <a:lnTo>
                        <a:pt x="645" y="1109"/>
                      </a:lnTo>
                      <a:lnTo>
                        <a:pt x="644" y="1103"/>
                      </a:lnTo>
                      <a:lnTo>
                        <a:pt x="645" y="1101"/>
                      </a:lnTo>
                      <a:lnTo>
                        <a:pt x="649" y="1098"/>
                      </a:lnTo>
                      <a:lnTo>
                        <a:pt x="649" y="1096"/>
                      </a:lnTo>
                      <a:lnTo>
                        <a:pt x="646" y="1092"/>
                      </a:lnTo>
                      <a:lnTo>
                        <a:pt x="646" y="1088"/>
                      </a:lnTo>
                      <a:lnTo>
                        <a:pt x="647" y="1086"/>
                      </a:lnTo>
                      <a:lnTo>
                        <a:pt x="646" y="1080"/>
                      </a:lnTo>
                      <a:lnTo>
                        <a:pt x="645" y="1080"/>
                      </a:lnTo>
                      <a:lnTo>
                        <a:pt x="644" y="1076"/>
                      </a:lnTo>
                      <a:lnTo>
                        <a:pt x="640" y="1074"/>
                      </a:lnTo>
                      <a:lnTo>
                        <a:pt x="631" y="1071"/>
                      </a:lnTo>
                      <a:lnTo>
                        <a:pt x="623" y="1066"/>
                      </a:lnTo>
                      <a:lnTo>
                        <a:pt x="618" y="1066"/>
                      </a:lnTo>
                      <a:lnTo>
                        <a:pt x="614" y="1064"/>
                      </a:lnTo>
                      <a:lnTo>
                        <a:pt x="603" y="1064"/>
                      </a:lnTo>
                      <a:lnTo>
                        <a:pt x="599" y="1061"/>
                      </a:lnTo>
                      <a:lnTo>
                        <a:pt x="596" y="1054"/>
                      </a:lnTo>
                      <a:lnTo>
                        <a:pt x="593" y="1053"/>
                      </a:lnTo>
                      <a:lnTo>
                        <a:pt x="585" y="1054"/>
                      </a:lnTo>
                      <a:lnTo>
                        <a:pt x="575" y="1052"/>
                      </a:lnTo>
                      <a:lnTo>
                        <a:pt x="570" y="1049"/>
                      </a:lnTo>
                      <a:lnTo>
                        <a:pt x="563" y="1043"/>
                      </a:lnTo>
                      <a:lnTo>
                        <a:pt x="561" y="1038"/>
                      </a:lnTo>
                      <a:lnTo>
                        <a:pt x="560" y="1032"/>
                      </a:lnTo>
                      <a:lnTo>
                        <a:pt x="558" y="1031"/>
                      </a:lnTo>
                      <a:lnTo>
                        <a:pt x="547" y="1025"/>
                      </a:lnTo>
                      <a:lnTo>
                        <a:pt x="539" y="1023"/>
                      </a:lnTo>
                      <a:lnTo>
                        <a:pt x="533" y="1020"/>
                      </a:lnTo>
                      <a:lnTo>
                        <a:pt x="532" y="1016"/>
                      </a:lnTo>
                      <a:lnTo>
                        <a:pt x="533" y="1007"/>
                      </a:lnTo>
                      <a:lnTo>
                        <a:pt x="529" y="1004"/>
                      </a:lnTo>
                      <a:lnTo>
                        <a:pt x="529" y="999"/>
                      </a:lnTo>
                      <a:lnTo>
                        <a:pt x="267" y="817"/>
                      </a:lnTo>
                      <a:lnTo>
                        <a:pt x="203" y="77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8" name="任意多边形: 形状 157"/>
                <p:cNvSpPr>
                  <a:spLocks noChangeAspect="1"/>
                </p:cNvSpPr>
                <p:nvPr/>
              </p:nvSpPr>
              <p:spPr bwMode="gray">
                <a:xfrm>
                  <a:off x="4464843" y="3202334"/>
                  <a:ext cx="209550" cy="231775"/>
                </a:xfrm>
                <a:custGeom>
                  <a:avLst/>
                  <a:gdLst/>
                  <a:ahLst/>
                  <a:cxnLst>
                    <a:cxn ang="0">
                      <a:pos x="96" y="347"/>
                    </a:cxn>
                    <a:cxn ang="0">
                      <a:pos x="14" y="353"/>
                    </a:cxn>
                    <a:cxn ang="0">
                      <a:pos x="5" y="364"/>
                    </a:cxn>
                    <a:cxn ang="0">
                      <a:pos x="0" y="369"/>
                    </a:cxn>
                    <a:cxn ang="0">
                      <a:pos x="22" y="391"/>
                    </a:cxn>
                    <a:cxn ang="0">
                      <a:pos x="40" y="409"/>
                    </a:cxn>
                    <a:cxn ang="0">
                      <a:pos x="41" y="437"/>
                    </a:cxn>
                    <a:cxn ang="0">
                      <a:pos x="28" y="460"/>
                    </a:cxn>
                    <a:cxn ang="0">
                      <a:pos x="49" y="501"/>
                    </a:cxn>
                    <a:cxn ang="0">
                      <a:pos x="50" y="563"/>
                    </a:cxn>
                    <a:cxn ang="0">
                      <a:pos x="30" y="623"/>
                    </a:cxn>
                    <a:cxn ang="0">
                      <a:pos x="24" y="650"/>
                    </a:cxn>
                    <a:cxn ang="0">
                      <a:pos x="37" y="627"/>
                    </a:cxn>
                    <a:cxn ang="0">
                      <a:pos x="50" y="627"/>
                    </a:cxn>
                    <a:cxn ang="0">
                      <a:pos x="76" y="628"/>
                    </a:cxn>
                    <a:cxn ang="0">
                      <a:pos x="98" y="624"/>
                    </a:cxn>
                    <a:cxn ang="0">
                      <a:pos x="102" y="619"/>
                    </a:cxn>
                    <a:cxn ang="0">
                      <a:pos x="119" y="620"/>
                    </a:cxn>
                    <a:cxn ang="0">
                      <a:pos x="141" y="620"/>
                    </a:cxn>
                    <a:cxn ang="0">
                      <a:pos x="161" y="635"/>
                    </a:cxn>
                    <a:cxn ang="0">
                      <a:pos x="173" y="647"/>
                    </a:cxn>
                    <a:cxn ang="0">
                      <a:pos x="183" y="651"/>
                    </a:cxn>
                    <a:cxn ang="0">
                      <a:pos x="200" y="662"/>
                    </a:cxn>
                    <a:cxn ang="0">
                      <a:pos x="209" y="677"/>
                    </a:cxn>
                    <a:cxn ang="0">
                      <a:pos x="215" y="686"/>
                    </a:cxn>
                    <a:cxn ang="0">
                      <a:pos x="222" y="692"/>
                    </a:cxn>
                    <a:cxn ang="0">
                      <a:pos x="223" y="698"/>
                    </a:cxn>
                    <a:cxn ang="0">
                      <a:pos x="231" y="704"/>
                    </a:cxn>
                    <a:cxn ang="0">
                      <a:pos x="244" y="709"/>
                    </a:cxn>
                    <a:cxn ang="0">
                      <a:pos x="250" y="719"/>
                    </a:cxn>
                    <a:cxn ang="0">
                      <a:pos x="286" y="705"/>
                    </a:cxn>
                    <a:cxn ang="0">
                      <a:pos x="302" y="665"/>
                    </a:cxn>
                    <a:cxn ang="0">
                      <a:pos x="308" y="666"/>
                    </a:cxn>
                    <a:cxn ang="0">
                      <a:pos x="323" y="683"/>
                    </a:cxn>
                    <a:cxn ang="0">
                      <a:pos x="350" y="705"/>
                    </a:cxn>
                    <a:cxn ang="0">
                      <a:pos x="534" y="687"/>
                    </a:cxn>
                    <a:cxn ang="0">
                      <a:pos x="637" y="641"/>
                    </a:cxn>
                    <a:cxn ang="0">
                      <a:pos x="604" y="522"/>
                    </a:cxn>
                    <a:cxn ang="0">
                      <a:pos x="587" y="359"/>
                    </a:cxn>
                    <a:cxn ang="0">
                      <a:pos x="570" y="191"/>
                    </a:cxn>
                    <a:cxn ang="0">
                      <a:pos x="584" y="82"/>
                    </a:cxn>
                    <a:cxn ang="0">
                      <a:pos x="458" y="70"/>
                    </a:cxn>
                    <a:cxn ang="0">
                      <a:pos x="299" y="70"/>
                    </a:cxn>
                    <a:cxn ang="0">
                      <a:pos x="281" y="187"/>
                    </a:cxn>
                    <a:cxn ang="0">
                      <a:pos x="244" y="231"/>
                    </a:cxn>
                    <a:cxn ang="0">
                      <a:pos x="220" y="245"/>
                    </a:cxn>
                    <a:cxn ang="0">
                      <a:pos x="215" y="290"/>
                    </a:cxn>
                    <a:cxn ang="0">
                      <a:pos x="222" y="347"/>
                    </a:cxn>
                  </a:cxnLst>
                  <a:rect l="0" t="0" r="r" b="b"/>
                  <a:pathLst>
                    <a:path w="661" h="727">
                      <a:moveTo>
                        <a:pt x="196" y="347"/>
                      </a:moveTo>
                      <a:lnTo>
                        <a:pt x="148" y="347"/>
                      </a:lnTo>
                      <a:lnTo>
                        <a:pt x="96" y="347"/>
                      </a:lnTo>
                      <a:lnTo>
                        <a:pt x="45" y="347"/>
                      </a:lnTo>
                      <a:lnTo>
                        <a:pt x="16" y="347"/>
                      </a:lnTo>
                      <a:lnTo>
                        <a:pt x="14" y="353"/>
                      </a:lnTo>
                      <a:lnTo>
                        <a:pt x="6" y="360"/>
                      </a:lnTo>
                      <a:lnTo>
                        <a:pt x="2" y="365"/>
                      </a:lnTo>
                      <a:lnTo>
                        <a:pt x="5" y="364"/>
                      </a:lnTo>
                      <a:lnTo>
                        <a:pt x="0" y="369"/>
                      </a:lnTo>
                      <a:lnTo>
                        <a:pt x="0" y="371"/>
                      </a:lnTo>
                      <a:lnTo>
                        <a:pt x="0" y="369"/>
                      </a:lnTo>
                      <a:lnTo>
                        <a:pt x="10" y="365"/>
                      </a:lnTo>
                      <a:lnTo>
                        <a:pt x="12" y="369"/>
                      </a:lnTo>
                      <a:lnTo>
                        <a:pt x="22" y="391"/>
                      </a:lnTo>
                      <a:lnTo>
                        <a:pt x="23" y="393"/>
                      </a:lnTo>
                      <a:lnTo>
                        <a:pt x="30" y="391"/>
                      </a:lnTo>
                      <a:lnTo>
                        <a:pt x="40" y="409"/>
                      </a:lnTo>
                      <a:lnTo>
                        <a:pt x="41" y="414"/>
                      </a:lnTo>
                      <a:lnTo>
                        <a:pt x="41" y="429"/>
                      </a:lnTo>
                      <a:lnTo>
                        <a:pt x="41" y="437"/>
                      </a:lnTo>
                      <a:lnTo>
                        <a:pt x="35" y="455"/>
                      </a:lnTo>
                      <a:lnTo>
                        <a:pt x="33" y="458"/>
                      </a:lnTo>
                      <a:lnTo>
                        <a:pt x="28" y="460"/>
                      </a:lnTo>
                      <a:lnTo>
                        <a:pt x="27" y="463"/>
                      </a:lnTo>
                      <a:lnTo>
                        <a:pt x="45" y="488"/>
                      </a:lnTo>
                      <a:lnTo>
                        <a:pt x="49" y="501"/>
                      </a:lnTo>
                      <a:lnTo>
                        <a:pt x="50" y="515"/>
                      </a:lnTo>
                      <a:lnTo>
                        <a:pt x="51" y="527"/>
                      </a:lnTo>
                      <a:lnTo>
                        <a:pt x="50" y="563"/>
                      </a:lnTo>
                      <a:lnTo>
                        <a:pt x="46" y="577"/>
                      </a:lnTo>
                      <a:lnTo>
                        <a:pt x="32" y="614"/>
                      </a:lnTo>
                      <a:lnTo>
                        <a:pt x="30" y="623"/>
                      </a:lnTo>
                      <a:lnTo>
                        <a:pt x="24" y="639"/>
                      </a:lnTo>
                      <a:lnTo>
                        <a:pt x="23" y="651"/>
                      </a:lnTo>
                      <a:lnTo>
                        <a:pt x="24" y="650"/>
                      </a:lnTo>
                      <a:lnTo>
                        <a:pt x="28" y="647"/>
                      </a:lnTo>
                      <a:lnTo>
                        <a:pt x="32" y="640"/>
                      </a:lnTo>
                      <a:lnTo>
                        <a:pt x="37" y="627"/>
                      </a:lnTo>
                      <a:lnTo>
                        <a:pt x="40" y="627"/>
                      </a:lnTo>
                      <a:lnTo>
                        <a:pt x="43" y="625"/>
                      </a:lnTo>
                      <a:lnTo>
                        <a:pt x="50" y="627"/>
                      </a:lnTo>
                      <a:lnTo>
                        <a:pt x="59" y="627"/>
                      </a:lnTo>
                      <a:lnTo>
                        <a:pt x="69" y="629"/>
                      </a:lnTo>
                      <a:lnTo>
                        <a:pt x="76" y="628"/>
                      </a:lnTo>
                      <a:lnTo>
                        <a:pt x="78" y="625"/>
                      </a:lnTo>
                      <a:lnTo>
                        <a:pt x="89" y="623"/>
                      </a:lnTo>
                      <a:lnTo>
                        <a:pt x="98" y="624"/>
                      </a:lnTo>
                      <a:lnTo>
                        <a:pt x="100" y="623"/>
                      </a:lnTo>
                      <a:lnTo>
                        <a:pt x="100" y="619"/>
                      </a:lnTo>
                      <a:lnTo>
                        <a:pt x="102" y="619"/>
                      </a:lnTo>
                      <a:lnTo>
                        <a:pt x="108" y="619"/>
                      </a:lnTo>
                      <a:lnTo>
                        <a:pt x="113" y="618"/>
                      </a:lnTo>
                      <a:lnTo>
                        <a:pt x="119" y="620"/>
                      </a:lnTo>
                      <a:lnTo>
                        <a:pt x="135" y="620"/>
                      </a:lnTo>
                      <a:lnTo>
                        <a:pt x="136" y="622"/>
                      </a:lnTo>
                      <a:lnTo>
                        <a:pt x="141" y="620"/>
                      </a:lnTo>
                      <a:lnTo>
                        <a:pt x="143" y="625"/>
                      </a:lnTo>
                      <a:lnTo>
                        <a:pt x="150" y="627"/>
                      </a:lnTo>
                      <a:lnTo>
                        <a:pt x="161" y="635"/>
                      </a:lnTo>
                      <a:lnTo>
                        <a:pt x="162" y="641"/>
                      </a:lnTo>
                      <a:lnTo>
                        <a:pt x="169" y="649"/>
                      </a:lnTo>
                      <a:lnTo>
                        <a:pt x="173" y="647"/>
                      </a:lnTo>
                      <a:lnTo>
                        <a:pt x="179" y="646"/>
                      </a:lnTo>
                      <a:lnTo>
                        <a:pt x="179" y="650"/>
                      </a:lnTo>
                      <a:lnTo>
                        <a:pt x="183" y="651"/>
                      </a:lnTo>
                      <a:lnTo>
                        <a:pt x="188" y="647"/>
                      </a:lnTo>
                      <a:lnTo>
                        <a:pt x="190" y="647"/>
                      </a:lnTo>
                      <a:lnTo>
                        <a:pt x="200" y="662"/>
                      </a:lnTo>
                      <a:lnTo>
                        <a:pt x="205" y="672"/>
                      </a:lnTo>
                      <a:lnTo>
                        <a:pt x="205" y="676"/>
                      </a:lnTo>
                      <a:lnTo>
                        <a:pt x="209" y="677"/>
                      </a:lnTo>
                      <a:lnTo>
                        <a:pt x="212" y="682"/>
                      </a:lnTo>
                      <a:lnTo>
                        <a:pt x="212" y="684"/>
                      </a:lnTo>
                      <a:lnTo>
                        <a:pt x="215" y="686"/>
                      </a:lnTo>
                      <a:lnTo>
                        <a:pt x="218" y="684"/>
                      </a:lnTo>
                      <a:lnTo>
                        <a:pt x="220" y="684"/>
                      </a:lnTo>
                      <a:lnTo>
                        <a:pt x="222" y="692"/>
                      </a:lnTo>
                      <a:lnTo>
                        <a:pt x="225" y="693"/>
                      </a:lnTo>
                      <a:lnTo>
                        <a:pt x="227" y="697"/>
                      </a:lnTo>
                      <a:lnTo>
                        <a:pt x="223" y="698"/>
                      </a:lnTo>
                      <a:lnTo>
                        <a:pt x="223" y="699"/>
                      </a:lnTo>
                      <a:lnTo>
                        <a:pt x="228" y="700"/>
                      </a:lnTo>
                      <a:lnTo>
                        <a:pt x="231" y="704"/>
                      </a:lnTo>
                      <a:lnTo>
                        <a:pt x="234" y="706"/>
                      </a:lnTo>
                      <a:lnTo>
                        <a:pt x="238" y="706"/>
                      </a:lnTo>
                      <a:lnTo>
                        <a:pt x="244" y="709"/>
                      </a:lnTo>
                      <a:lnTo>
                        <a:pt x="247" y="713"/>
                      </a:lnTo>
                      <a:lnTo>
                        <a:pt x="248" y="717"/>
                      </a:lnTo>
                      <a:lnTo>
                        <a:pt x="250" y="719"/>
                      </a:lnTo>
                      <a:lnTo>
                        <a:pt x="256" y="721"/>
                      </a:lnTo>
                      <a:lnTo>
                        <a:pt x="263" y="727"/>
                      </a:lnTo>
                      <a:lnTo>
                        <a:pt x="286" y="705"/>
                      </a:lnTo>
                      <a:lnTo>
                        <a:pt x="293" y="687"/>
                      </a:lnTo>
                      <a:lnTo>
                        <a:pt x="297" y="676"/>
                      </a:lnTo>
                      <a:lnTo>
                        <a:pt x="302" y="665"/>
                      </a:lnTo>
                      <a:lnTo>
                        <a:pt x="304" y="663"/>
                      </a:lnTo>
                      <a:lnTo>
                        <a:pt x="307" y="665"/>
                      </a:lnTo>
                      <a:lnTo>
                        <a:pt x="308" y="666"/>
                      </a:lnTo>
                      <a:lnTo>
                        <a:pt x="314" y="667"/>
                      </a:lnTo>
                      <a:lnTo>
                        <a:pt x="318" y="670"/>
                      </a:lnTo>
                      <a:lnTo>
                        <a:pt x="323" y="683"/>
                      </a:lnTo>
                      <a:lnTo>
                        <a:pt x="333" y="701"/>
                      </a:lnTo>
                      <a:lnTo>
                        <a:pt x="347" y="705"/>
                      </a:lnTo>
                      <a:lnTo>
                        <a:pt x="350" y="705"/>
                      </a:lnTo>
                      <a:lnTo>
                        <a:pt x="376" y="683"/>
                      </a:lnTo>
                      <a:lnTo>
                        <a:pt x="463" y="686"/>
                      </a:lnTo>
                      <a:lnTo>
                        <a:pt x="534" y="687"/>
                      </a:lnTo>
                      <a:lnTo>
                        <a:pt x="607" y="688"/>
                      </a:lnTo>
                      <a:lnTo>
                        <a:pt x="625" y="688"/>
                      </a:lnTo>
                      <a:lnTo>
                        <a:pt x="637" y="641"/>
                      </a:lnTo>
                      <a:lnTo>
                        <a:pt x="615" y="634"/>
                      </a:lnTo>
                      <a:lnTo>
                        <a:pt x="609" y="577"/>
                      </a:lnTo>
                      <a:lnTo>
                        <a:pt x="604" y="522"/>
                      </a:lnTo>
                      <a:lnTo>
                        <a:pt x="598" y="468"/>
                      </a:lnTo>
                      <a:lnTo>
                        <a:pt x="592" y="414"/>
                      </a:lnTo>
                      <a:lnTo>
                        <a:pt x="587" y="359"/>
                      </a:lnTo>
                      <a:lnTo>
                        <a:pt x="581" y="302"/>
                      </a:lnTo>
                      <a:lnTo>
                        <a:pt x="576" y="247"/>
                      </a:lnTo>
                      <a:lnTo>
                        <a:pt x="570" y="191"/>
                      </a:lnTo>
                      <a:lnTo>
                        <a:pt x="564" y="133"/>
                      </a:lnTo>
                      <a:lnTo>
                        <a:pt x="661" y="133"/>
                      </a:lnTo>
                      <a:lnTo>
                        <a:pt x="584" y="82"/>
                      </a:lnTo>
                      <a:lnTo>
                        <a:pt x="525" y="44"/>
                      </a:lnTo>
                      <a:lnTo>
                        <a:pt x="458" y="0"/>
                      </a:lnTo>
                      <a:lnTo>
                        <a:pt x="458" y="70"/>
                      </a:lnTo>
                      <a:lnTo>
                        <a:pt x="405" y="70"/>
                      </a:lnTo>
                      <a:lnTo>
                        <a:pt x="352" y="70"/>
                      </a:lnTo>
                      <a:lnTo>
                        <a:pt x="299" y="70"/>
                      </a:lnTo>
                      <a:lnTo>
                        <a:pt x="281" y="70"/>
                      </a:lnTo>
                      <a:lnTo>
                        <a:pt x="281" y="128"/>
                      </a:lnTo>
                      <a:lnTo>
                        <a:pt x="281" y="187"/>
                      </a:lnTo>
                      <a:lnTo>
                        <a:pt x="281" y="222"/>
                      </a:lnTo>
                      <a:lnTo>
                        <a:pt x="261" y="229"/>
                      </a:lnTo>
                      <a:lnTo>
                        <a:pt x="244" y="231"/>
                      </a:lnTo>
                      <a:lnTo>
                        <a:pt x="228" y="236"/>
                      </a:lnTo>
                      <a:lnTo>
                        <a:pt x="223" y="240"/>
                      </a:lnTo>
                      <a:lnTo>
                        <a:pt x="220" y="245"/>
                      </a:lnTo>
                      <a:lnTo>
                        <a:pt x="215" y="256"/>
                      </a:lnTo>
                      <a:lnTo>
                        <a:pt x="213" y="264"/>
                      </a:lnTo>
                      <a:lnTo>
                        <a:pt x="215" y="290"/>
                      </a:lnTo>
                      <a:lnTo>
                        <a:pt x="218" y="310"/>
                      </a:lnTo>
                      <a:lnTo>
                        <a:pt x="218" y="331"/>
                      </a:lnTo>
                      <a:lnTo>
                        <a:pt x="222" y="347"/>
                      </a:lnTo>
                      <a:lnTo>
                        <a:pt x="196" y="34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9" name="任意多边形: 形状 158"/>
                <p:cNvSpPr>
                  <a:spLocks noChangeAspect="1"/>
                </p:cNvSpPr>
                <p:nvPr/>
              </p:nvSpPr>
              <p:spPr bwMode="gray">
                <a:xfrm>
                  <a:off x="4534693" y="3026122"/>
                  <a:ext cx="207963" cy="166688"/>
                </a:xfrm>
                <a:custGeom>
                  <a:avLst/>
                  <a:gdLst/>
                  <a:ahLst/>
                  <a:cxnLst>
                    <a:cxn ang="0">
                      <a:pos x="204" y="526"/>
                    </a:cxn>
                    <a:cxn ang="0">
                      <a:pos x="79" y="526"/>
                    </a:cxn>
                    <a:cxn ang="0">
                      <a:pos x="0" y="526"/>
                    </a:cxn>
                    <a:cxn ang="0">
                      <a:pos x="27" y="511"/>
                    </a:cxn>
                    <a:cxn ang="0">
                      <a:pos x="86" y="487"/>
                    </a:cxn>
                    <a:cxn ang="0">
                      <a:pos x="112" y="464"/>
                    </a:cxn>
                    <a:cxn ang="0">
                      <a:pos x="144" y="439"/>
                    </a:cxn>
                    <a:cxn ang="0">
                      <a:pos x="166" y="411"/>
                    </a:cxn>
                    <a:cxn ang="0">
                      <a:pos x="182" y="362"/>
                    </a:cxn>
                    <a:cxn ang="0">
                      <a:pos x="175" y="305"/>
                    </a:cxn>
                    <a:cxn ang="0">
                      <a:pos x="194" y="263"/>
                    </a:cxn>
                    <a:cxn ang="0">
                      <a:pos x="214" y="235"/>
                    </a:cxn>
                    <a:cxn ang="0">
                      <a:pos x="244" y="184"/>
                    </a:cxn>
                    <a:cxn ang="0">
                      <a:pos x="299" y="155"/>
                    </a:cxn>
                    <a:cxn ang="0">
                      <a:pos x="348" y="120"/>
                    </a:cxn>
                    <a:cxn ang="0">
                      <a:pos x="376" y="56"/>
                    </a:cxn>
                    <a:cxn ang="0">
                      <a:pos x="419" y="0"/>
                    </a:cxn>
                    <a:cxn ang="0">
                      <a:pos x="465" y="48"/>
                    </a:cxn>
                    <a:cxn ang="0">
                      <a:pos x="507" y="45"/>
                    </a:cxn>
                    <a:cxn ang="0">
                      <a:pos x="548" y="40"/>
                    </a:cxn>
                    <a:cxn ang="0">
                      <a:pos x="574" y="53"/>
                    </a:cxn>
                    <a:cxn ang="0">
                      <a:pos x="604" y="56"/>
                    </a:cxn>
                    <a:cxn ang="0">
                      <a:pos x="612" y="71"/>
                    </a:cxn>
                    <a:cxn ang="0">
                      <a:pos x="621" y="79"/>
                    </a:cxn>
                    <a:cxn ang="0">
                      <a:pos x="621" y="85"/>
                    </a:cxn>
                    <a:cxn ang="0">
                      <a:pos x="622" y="104"/>
                    </a:cxn>
                    <a:cxn ang="0">
                      <a:pos x="626" y="131"/>
                    </a:cxn>
                    <a:cxn ang="0">
                      <a:pos x="631" y="152"/>
                    </a:cxn>
                    <a:cxn ang="0">
                      <a:pos x="629" y="166"/>
                    </a:cxn>
                    <a:cxn ang="0">
                      <a:pos x="633" y="186"/>
                    </a:cxn>
                    <a:cxn ang="0">
                      <a:pos x="649" y="215"/>
                    </a:cxn>
                    <a:cxn ang="0">
                      <a:pos x="651" y="224"/>
                    </a:cxn>
                    <a:cxn ang="0">
                      <a:pos x="649" y="242"/>
                    </a:cxn>
                    <a:cxn ang="0">
                      <a:pos x="639" y="242"/>
                    </a:cxn>
                    <a:cxn ang="0">
                      <a:pos x="611" y="242"/>
                    </a:cxn>
                    <a:cxn ang="0">
                      <a:pos x="567" y="247"/>
                    </a:cxn>
                    <a:cxn ang="0">
                      <a:pos x="553" y="247"/>
                    </a:cxn>
                    <a:cxn ang="0">
                      <a:pos x="551" y="263"/>
                    </a:cxn>
                    <a:cxn ang="0">
                      <a:pos x="527" y="273"/>
                    </a:cxn>
                    <a:cxn ang="0">
                      <a:pos x="508" y="273"/>
                    </a:cxn>
                    <a:cxn ang="0">
                      <a:pos x="502" y="288"/>
                    </a:cxn>
                    <a:cxn ang="0">
                      <a:pos x="509" y="293"/>
                    </a:cxn>
                    <a:cxn ang="0">
                      <a:pos x="504" y="309"/>
                    </a:cxn>
                    <a:cxn ang="0">
                      <a:pos x="510" y="310"/>
                    </a:cxn>
                    <a:cxn ang="0">
                      <a:pos x="514" y="321"/>
                    </a:cxn>
                    <a:cxn ang="0">
                      <a:pos x="461" y="342"/>
                    </a:cxn>
                    <a:cxn ang="0">
                      <a:pos x="433" y="363"/>
                    </a:cxn>
                    <a:cxn ang="0">
                      <a:pos x="424" y="376"/>
                    </a:cxn>
                    <a:cxn ang="0">
                      <a:pos x="385" y="391"/>
                    </a:cxn>
                    <a:cxn ang="0">
                      <a:pos x="354" y="392"/>
                    </a:cxn>
                    <a:cxn ang="0">
                      <a:pos x="350" y="406"/>
                    </a:cxn>
                    <a:cxn ang="0">
                      <a:pos x="330" y="405"/>
                    </a:cxn>
                    <a:cxn ang="0">
                      <a:pos x="312" y="413"/>
                    </a:cxn>
                    <a:cxn ang="0">
                      <a:pos x="287" y="423"/>
                    </a:cxn>
                  </a:cxnLst>
                  <a:rect l="0" t="0" r="r" b="b"/>
                  <a:pathLst>
                    <a:path w="656" h="526">
                      <a:moveTo>
                        <a:pt x="240" y="457"/>
                      </a:moveTo>
                      <a:lnTo>
                        <a:pt x="240" y="526"/>
                      </a:lnTo>
                      <a:lnTo>
                        <a:pt x="204" y="526"/>
                      </a:lnTo>
                      <a:lnTo>
                        <a:pt x="161" y="526"/>
                      </a:lnTo>
                      <a:lnTo>
                        <a:pt x="120" y="526"/>
                      </a:lnTo>
                      <a:lnTo>
                        <a:pt x="79" y="526"/>
                      </a:lnTo>
                      <a:lnTo>
                        <a:pt x="43" y="526"/>
                      </a:lnTo>
                      <a:lnTo>
                        <a:pt x="9" y="526"/>
                      </a:lnTo>
                      <a:lnTo>
                        <a:pt x="0" y="526"/>
                      </a:lnTo>
                      <a:lnTo>
                        <a:pt x="5" y="515"/>
                      </a:lnTo>
                      <a:lnTo>
                        <a:pt x="14" y="511"/>
                      </a:lnTo>
                      <a:lnTo>
                        <a:pt x="27" y="511"/>
                      </a:lnTo>
                      <a:lnTo>
                        <a:pt x="46" y="507"/>
                      </a:lnTo>
                      <a:lnTo>
                        <a:pt x="77" y="495"/>
                      </a:lnTo>
                      <a:lnTo>
                        <a:pt x="86" y="487"/>
                      </a:lnTo>
                      <a:lnTo>
                        <a:pt x="97" y="475"/>
                      </a:lnTo>
                      <a:lnTo>
                        <a:pt x="101" y="472"/>
                      </a:lnTo>
                      <a:lnTo>
                        <a:pt x="112" y="464"/>
                      </a:lnTo>
                      <a:lnTo>
                        <a:pt x="129" y="456"/>
                      </a:lnTo>
                      <a:lnTo>
                        <a:pt x="140" y="445"/>
                      </a:lnTo>
                      <a:lnTo>
                        <a:pt x="144" y="439"/>
                      </a:lnTo>
                      <a:lnTo>
                        <a:pt x="149" y="437"/>
                      </a:lnTo>
                      <a:lnTo>
                        <a:pt x="154" y="433"/>
                      </a:lnTo>
                      <a:lnTo>
                        <a:pt x="166" y="411"/>
                      </a:lnTo>
                      <a:lnTo>
                        <a:pt x="182" y="384"/>
                      </a:lnTo>
                      <a:lnTo>
                        <a:pt x="183" y="379"/>
                      </a:lnTo>
                      <a:lnTo>
                        <a:pt x="182" y="362"/>
                      </a:lnTo>
                      <a:lnTo>
                        <a:pt x="172" y="343"/>
                      </a:lnTo>
                      <a:lnTo>
                        <a:pt x="175" y="332"/>
                      </a:lnTo>
                      <a:lnTo>
                        <a:pt x="175" y="305"/>
                      </a:lnTo>
                      <a:lnTo>
                        <a:pt x="177" y="297"/>
                      </a:lnTo>
                      <a:lnTo>
                        <a:pt x="194" y="267"/>
                      </a:lnTo>
                      <a:lnTo>
                        <a:pt x="194" y="263"/>
                      </a:lnTo>
                      <a:lnTo>
                        <a:pt x="207" y="256"/>
                      </a:lnTo>
                      <a:lnTo>
                        <a:pt x="204" y="258"/>
                      </a:lnTo>
                      <a:lnTo>
                        <a:pt x="214" y="235"/>
                      </a:lnTo>
                      <a:lnTo>
                        <a:pt x="213" y="224"/>
                      </a:lnTo>
                      <a:lnTo>
                        <a:pt x="235" y="198"/>
                      </a:lnTo>
                      <a:lnTo>
                        <a:pt x="244" y="184"/>
                      </a:lnTo>
                      <a:lnTo>
                        <a:pt x="253" y="175"/>
                      </a:lnTo>
                      <a:lnTo>
                        <a:pt x="271" y="166"/>
                      </a:lnTo>
                      <a:lnTo>
                        <a:pt x="299" y="155"/>
                      </a:lnTo>
                      <a:lnTo>
                        <a:pt x="314" y="148"/>
                      </a:lnTo>
                      <a:lnTo>
                        <a:pt x="337" y="132"/>
                      </a:lnTo>
                      <a:lnTo>
                        <a:pt x="348" y="120"/>
                      </a:lnTo>
                      <a:lnTo>
                        <a:pt x="354" y="102"/>
                      </a:lnTo>
                      <a:lnTo>
                        <a:pt x="365" y="89"/>
                      </a:lnTo>
                      <a:lnTo>
                        <a:pt x="376" y="56"/>
                      </a:lnTo>
                      <a:lnTo>
                        <a:pt x="392" y="12"/>
                      </a:lnTo>
                      <a:lnTo>
                        <a:pt x="398" y="7"/>
                      </a:lnTo>
                      <a:lnTo>
                        <a:pt x="419" y="0"/>
                      </a:lnTo>
                      <a:lnTo>
                        <a:pt x="429" y="18"/>
                      </a:lnTo>
                      <a:lnTo>
                        <a:pt x="443" y="32"/>
                      </a:lnTo>
                      <a:lnTo>
                        <a:pt x="465" y="48"/>
                      </a:lnTo>
                      <a:lnTo>
                        <a:pt x="475" y="51"/>
                      </a:lnTo>
                      <a:lnTo>
                        <a:pt x="499" y="42"/>
                      </a:lnTo>
                      <a:lnTo>
                        <a:pt x="507" y="45"/>
                      </a:lnTo>
                      <a:lnTo>
                        <a:pt x="525" y="45"/>
                      </a:lnTo>
                      <a:lnTo>
                        <a:pt x="541" y="43"/>
                      </a:lnTo>
                      <a:lnTo>
                        <a:pt x="548" y="40"/>
                      </a:lnTo>
                      <a:lnTo>
                        <a:pt x="557" y="45"/>
                      </a:lnTo>
                      <a:lnTo>
                        <a:pt x="564" y="51"/>
                      </a:lnTo>
                      <a:lnTo>
                        <a:pt x="574" y="53"/>
                      </a:lnTo>
                      <a:lnTo>
                        <a:pt x="580" y="53"/>
                      </a:lnTo>
                      <a:lnTo>
                        <a:pt x="585" y="52"/>
                      </a:lnTo>
                      <a:lnTo>
                        <a:pt x="604" y="56"/>
                      </a:lnTo>
                      <a:lnTo>
                        <a:pt x="604" y="61"/>
                      </a:lnTo>
                      <a:lnTo>
                        <a:pt x="606" y="66"/>
                      </a:lnTo>
                      <a:lnTo>
                        <a:pt x="612" y="71"/>
                      </a:lnTo>
                      <a:lnTo>
                        <a:pt x="613" y="73"/>
                      </a:lnTo>
                      <a:lnTo>
                        <a:pt x="617" y="78"/>
                      </a:lnTo>
                      <a:lnTo>
                        <a:pt x="621" y="79"/>
                      </a:lnTo>
                      <a:lnTo>
                        <a:pt x="623" y="83"/>
                      </a:lnTo>
                      <a:lnTo>
                        <a:pt x="622" y="85"/>
                      </a:lnTo>
                      <a:lnTo>
                        <a:pt x="621" y="85"/>
                      </a:lnTo>
                      <a:lnTo>
                        <a:pt x="620" y="88"/>
                      </a:lnTo>
                      <a:lnTo>
                        <a:pt x="626" y="96"/>
                      </a:lnTo>
                      <a:lnTo>
                        <a:pt x="622" y="104"/>
                      </a:lnTo>
                      <a:lnTo>
                        <a:pt x="624" y="111"/>
                      </a:lnTo>
                      <a:lnTo>
                        <a:pt x="627" y="122"/>
                      </a:lnTo>
                      <a:lnTo>
                        <a:pt x="626" y="131"/>
                      </a:lnTo>
                      <a:lnTo>
                        <a:pt x="626" y="141"/>
                      </a:lnTo>
                      <a:lnTo>
                        <a:pt x="623" y="144"/>
                      </a:lnTo>
                      <a:lnTo>
                        <a:pt x="631" y="152"/>
                      </a:lnTo>
                      <a:lnTo>
                        <a:pt x="631" y="156"/>
                      </a:lnTo>
                      <a:lnTo>
                        <a:pt x="631" y="160"/>
                      </a:lnTo>
                      <a:lnTo>
                        <a:pt x="629" y="166"/>
                      </a:lnTo>
                      <a:lnTo>
                        <a:pt x="628" y="171"/>
                      </a:lnTo>
                      <a:lnTo>
                        <a:pt x="631" y="179"/>
                      </a:lnTo>
                      <a:lnTo>
                        <a:pt x="633" y="186"/>
                      </a:lnTo>
                      <a:lnTo>
                        <a:pt x="633" y="192"/>
                      </a:lnTo>
                      <a:lnTo>
                        <a:pt x="640" y="207"/>
                      </a:lnTo>
                      <a:lnTo>
                        <a:pt x="649" y="215"/>
                      </a:lnTo>
                      <a:lnTo>
                        <a:pt x="656" y="220"/>
                      </a:lnTo>
                      <a:lnTo>
                        <a:pt x="656" y="222"/>
                      </a:lnTo>
                      <a:lnTo>
                        <a:pt x="651" y="224"/>
                      </a:lnTo>
                      <a:lnTo>
                        <a:pt x="648" y="231"/>
                      </a:lnTo>
                      <a:lnTo>
                        <a:pt x="647" y="238"/>
                      </a:lnTo>
                      <a:lnTo>
                        <a:pt x="649" y="242"/>
                      </a:lnTo>
                      <a:lnTo>
                        <a:pt x="649" y="245"/>
                      </a:lnTo>
                      <a:lnTo>
                        <a:pt x="647" y="246"/>
                      </a:lnTo>
                      <a:lnTo>
                        <a:pt x="639" y="242"/>
                      </a:lnTo>
                      <a:lnTo>
                        <a:pt x="627" y="242"/>
                      </a:lnTo>
                      <a:lnTo>
                        <a:pt x="616" y="241"/>
                      </a:lnTo>
                      <a:lnTo>
                        <a:pt x="611" y="242"/>
                      </a:lnTo>
                      <a:lnTo>
                        <a:pt x="580" y="242"/>
                      </a:lnTo>
                      <a:lnTo>
                        <a:pt x="570" y="245"/>
                      </a:lnTo>
                      <a:lnTo>
                        <a:pt x="567" y="247"/>
                      </a:lnTo>
                      <a:lnTo>
                        <a:pt x="563" y="249"/>
                      </a:lnTo>
                      <a:lnTo>
                        <a:pt x="556" y="246"/>
                      </a:lnTo>
                      <a:lnTo>
                        <a:pt x="553" y="247"/>
                      </a:lnTo>
                      <a:lnTo>
                        <a:pt x="551" y="252"/>
                      </a:lnTo>
                      <a:lnTo>
                        <a:pt x="552" y="257"/>
                      </a:lnTo>
                      <a:lnTo>
                        <a:pt x="551" y="263"/>
                      </a:lnTo>
                      <a:lnTo>
                        <a:pt x="548" y="266"/>
                      </a:lnTo>
                      <a:lnTo>
                        <a:pt x="535" y="272"/>
                      </a:lnTo>
                      <a:lnTo>
                        <a:pt x="527" y="273"/>
                      </a:lnTo>
                      <a:lnTo>
                        <a:pt x="520" y="274"/>
                      </a:lnTo>
                      <a:lnTo>
                        <a:pt x="513" y="273"/>
                      </a:lnTo>
                      <a:lnTo>
                        <a:pt x="508" y="273"/>
                      </a:lnTo>
                      <a:lnTo>
                        <a:pt x="503" y="277"/>
                      </a:lnTo>
                      <a:lnTo>
                        <a:pt x="502" y="282"/>
                      </a:lnTo>
                      <a:lnTo>
                        <a:pt x="502" y="288"/>
                      </a:lnTo>
                      <a:lnTo>
                        <a:pt x="503" y="290"/>
                      </a:lnTo>
                      <a:lnTo>
                        <a:pt x="508" y="290"/>
                      </a:lnTo>
                      <a:lnTo>
                        <a:pt x="509" y="293"/>
                      </a:lnTo>
                      <a:lnTo>
                        <a:pt x="504" y="298"/>
                      </a:lnTo>
                      <a:lnTo>
                        <a:pt x="503" y="309"/>
                      </a:lnTo>
                      <a:lnTo>
                        <a:pt x="504" y="309"/>
                      </a:lnTo>
                      <a:lnTo>
                        <a:pt x="507" y="308"/>
                      </a:lnTo>
                      <a:lnTo>
                        <a:pt x="509" y="308"/>
                      </a:lnTo>
                      <a:lnTo>
                        <a:pt x="510" y="310"/>
                      </a:lnTo>
                      <a:lnTo>
                        <a:pt x="515" y="314"/>
                      </a:lnTo>
                      <a:lnTo>
                        <a:pt x="516" y="317"/>
                      </a:lnTo>
                      <a:lnTo>
                        <a:pt x="514" y="321"/>
                      </a:lnTo>
                      <a:lnTo>
                        <a:pt x="493" y="325"/>
                      </a:lnTo>
                      <a:lnTo>
                        <a:pt x="467" y="342"/>
                      </a:lnTo>
                      <a:lnTo>
                        <a:pt x="461" y="342"/>
                      </a:lnTo>
                      <a:lnTo>
                        <a:pt x="446" y="348"/>
                      </a:lnTo>
                      <a:lnTo>
                        <a:pt x="436" y="355"/>
                      </a:lnTo>
                      <a:lnTo>
                        <a:pt x="433" y="363"/>
                      </a:lnTo>
                      <a:lnTo>
                        <a:pt x="433" y="365"/>
                      </a:lnTo>
                      <a:lnTo>
                        <a:pt x="430" y="371"/>
                      </a:lnTo>
                      <a:lnTo>
                        <a:pt x="424" y="376"/>
                      </a:lnTo>
                      <a:lnTo>
                        <a:pt x="418" y="381"/>
                      </a:lnTo>
                      <a:lnTo>
                        <a:pt x="401" y="389"/>
                      </a:lnTo>
                      <a:lnTo>
                        <a:pt x="385" y="391"/>
                      </a:lnTo>
                      <a:lnTo>
                        <a:pt x="376" y="391"/>
                      </a:lnTo>
                      <a:lnTo>
                        <a:pt x="371" y="394"/>
                      </a:lnTo>
                      <a:lnTo>
                        <a:pt x="354" y="392"/>
                      </a:lnTo>
                      <a:lnTo>
                        <a:pt x="353" y="396"/>
                      </a:lnTo>
                      <a:lnTo>
                        <a:pt x="353" y="405"/>
                      </a:lnTo>
                      <a:lnTo>
                        <a:pt x="350" y="406"/>
                      </a:lnTo>
                      <a:lnTo>
                        <a:pt x="342" y="406"/>
                      </a:lnTo>
                      <a:lnTo>
                        <a:pt x="337" y="403"/>
                      </a:lnTo>
                      <a:lnTo>
                        <a:pt x="330" y="405"/>
                      </a:lnTo>
                      <a:lnTo>
                        <a:pt x="323" y="403"/>
                      </a:lnTo>
                      <a:lnTo>
                        <a:pt x="319" y="407"/>
                      </a:lnTo>
                      <a:lnTo>
                        <a:pt x="312" y="413"/>
                      </a:lnTo>
                      <a:lnTo>
                        <a:pt x="306" y="417"/>
                      </a:lnTo>
                      <a:lnTo>
                        <a:pt x="299" y="423"/>
                      </a:lnTo>
                      <a:lnTo>
                        <a:pt x="287" y="423"/>
                      </a:lnTo>
                      <a:lnTo>
                        <a:pt x="266" y="437"/>
                      </a:lnTo>
                      <a:lnTo>
                        <a:pt x="240" y="4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0" name="任意多边形: 形状 159"/>
                <p:cNvSpPr>
                  <a:spLocks noChangeAspect="1"/>
                </p:cNvSpPr>
                <p:nvPr/>
              </p:nvSpPr>
              <p:spPr bwMode="gray">
                <a:xfrm>
                  <a:off x="5474492" y="3484909"/>
                  <a:ext cx="177800" cy="234950"/>
                </a:xfrm>
                <a:custGeom>
                  <a:avLst/>
                  <a:gdLst/>
                  <a:ahLst/>
                  <a:cxnLst>
                    <a:cxn ang="0">
                      <a:pos x="6" y="708"/>
                    </a:cxn>
                    <a:cxn ang="0">
                      <a:pos x="0" y="604"/>
                    </a:cxn>
                    <a:cxn ang="0">
                      <a:pos x="3" y="496"/>
                    </a:cxn>
                    <a:cxn ang="0">
                      <a:pos x="48" y="437"/>
                    </a:cxn>
                    <a:cxn ang="0">
                      <a:pos x="102" y="414"/>
                    </a:cxn>
                    <a:cxn ang="0">
                      <a:pos x="148" y="384"/>
                    </a:cxn>
                    <a:cxn ang="0">
                      <a:pos x="302" y="297"/>
                    </a:cxn>
                    <a:cxn ang="0">
                      <a:pos x="384" y="212"/>
                    </a:cxn>
                    <a:cxn ang="0">
                      <a:pos x="166" y="154"/>
                    </a:cxn>
                    <a:cxn ang="0">
                      <a:pos x="132" y="122"/>
                    </a:cxn>
                    <a:cxn ang="0">
                      <a:pos x="119" y="107"/>
                    </a:cxn>
                    <a:cxn ang="0">
                      <a:pos x="103" y="88"/>
                    </a:cxn>
                    <a:cxn ang="0">
                      <a:pos x="103" y="55"/>
                    </a:cxn>
                    <a:cxn ang="0">
                      <a:pos x="120" y="25"/>
                    </a:cxn>
                    <a:cxn ang="0">
                      <a:pos x="130" y="29"/>
                    </a:cxn>
                    <a:cxn ang="0">
                      <a:pos x="151" y="57"/>
                    </a:cxn>
                    <a:cxn ang="0">
                      <a:pos x="186" y="84"/>
                    </a:cxn>
                    <a:cxn ang="0">
                      <a:pos x="222" y="77"/>
                    </a:cxn>
                    <a:cxn ang="0">
                      <a:pos x="248" y="64"/>
                    </a:cxn>
                    <a:cxn ang="0">
                      <a:pos x="258" y="57"/>
                    </a:cxn>
                    <a:cxn ang="0">
                      <a:pos x="269" y="61"/>
                    </a:cxn>
                    <a:cxn ang="0">
                      <a:pos x="291" y="67"/>
                    </a:cxn>
                    <a:cxn ang="0">
                      <a:pos x="317" y="61"/>
                    </a:cxn>
                    <a:cxn ang="0">
                      <a:pos x="336" y="48"/>
                    </a:cxn>
                    <a:cxn ang="0">
                      <a:pos x="365" y="46"/>
                    </a:cxn>
                    <a:cxn ang="0">
                      <a:pos x="393" y="43"/>
                    </a:cxn>
                    <a:cxn ang="0">
                      <a:pos x="417" y="33"/>
                    </a:cxn>
                    <a:cxn ang="0">
                      <a:pos x="451" y="28"/>
                    </a:cxn>
                    <a:cxn ang="0">
                      <a:pos x="473" y="25"/>
                    </a:cxn>
                    <a:cxn ang="0">
                      <a:pos x="501" y="17"/>
                    </a:cxn>
                    <a:cxn ang="0">
                      <a:pos x="527" y="0"/>
                    </a:cxn>
                    <a:cxn ang="0">
                      <a:pos x="555" y="7"/>
                    </a:cxn>
                    <a:cxn ang="0">
                      <a:pos x="555" y="19"/>
                    </a:cxn>
                    <a:cxn ang="0">
                      <a:pos x="548" y="41"/>
                    </a:cxn>
                    <a:cxn ang="0">
                      <a:pos x="552" y="59"/>
                    </a:cxn>
                    <a:cxn ang="0">
                      <a:pos x="551" y="78"/>
                    </a:cxn>
                    <a:cxn ang="0">
                      <a:pos x="551" y="84"/>
                    </a:cxn>
                    <a:cxn ang="0">
                      <a:pos x="556" y="84"/>
                    </a:cxn>
                    <a:cxn ang="0">
                      <a:pos x="560" y="91"/>
                    </a:cxn>
                    <a:cxn ang="0">
                      <a:pos x="545" y="88"/>
                    </a:cxn>
                    <a:cxn ang="0">
                      <a:pos x="539" y="99"/>
                    </a:cxn>
                    <a:cxn ang="0">
                      <a:pos x="530" y="145"/>
                    </a:cxn>
                    <a:cxn ang="0">
                      <a:pos x="518" y="164"/>
                    </a:cxn>
                    <a:cxn ang="0">
                      <a:pos x="497" y="202"/>
                    </a:cxn>
                    <a:cxn ang="0">
                      <a:pos x="485" y="215"/>
                    </a:cxn>
                    <a:cxn ang="0">
                      <a:pos x="479" y="237"/>
                    </a:cxn>
                    <a:cxn ang="0">
                      <a:pos x="444" y="303"/>
                    </a:cxn>
                    <a:cxn ang="0">
                      <a:pos x="422" y="351"/>
                    </a:cxn>
                    <a:cxn ang="0">
                      <a:pos x="414" y="358"/>
                    </a:cxn>
                    <a:cxn ang="0">
                      <a:pos x="389" y="389"/>
                    </a:cxn>
                    <a:cxn ang="0">
                      <a:pos x="382" y="405"/>
                    </a:cxn>
                    <a:cxn ang="0">
                      <a:pos x="363" y="432"/>
                    </a:cxn>
                    <a:cxn ang="0">
                      <a:pos x="334" y="461"/>
                    </a:cxn>
                    <a:cxn ang="0">
                      <a:pos x="297" y="492"/>
                    </a:cxn>
                    <a:cxn ang="0">
                      <a:pos x="277" y="520"/>
                    </a:cxn>
                    <a:cxn ang="0">
                      <a:pos x="243" y="545"/>
                    </a:cxn>
                    <a:cxn ang="0">
                      <a:pos x="216" y="554"/>
                    </a:cxn>
                    <a:cxn ang="0">
                      <a:pos x="120" y="640"/>
                    </a:cxn>
                    <a:cxn ang="0">
                      <a:pos x="91" y="663"/>
                    </a:cxn>
                    <a:cxn ang="0">
                      <a:pos x="87" y="665"/>
                    </a:cxn>
                    <a:cxn ang="0">
                      <a:pos x="83" y="674"/>
                    </a:cxn>
                    <a:cxn ang="0">
                      <a:pos x="61" y="705"/>
                    </a:cxn>
                    <a:cxn ang="0">
                      <a:pos x="32" y="739"/>
                    </a:cxn>
                  </a:cxnLst>
                  <a:rect l="0" t="0" r="r" b="b"/>
                  <a:pathLst>
                    <a:path w="561" h="740">
                      <a:moveTo>
                        <a:pt x="30" y="740"/>
                      </a:moveTo>
                      <a:lnTo>
                        <a:pt x="29" y="737"/>
                      </a:lnTo>
                      <a:lnTo>
                        <a:pt x="6" y="708"/>
                      </a:lnTo>
                      <a:lnTo>
                        <a:pt x="0" y="700"/>
                      </a:lnTo>
                      <a:lnTo>
                        <a:pt x="0" y="657"/>
                      </a:lnTo>
                      <a:lnTo>
                        <a:pt x="0" y="604"/>
                      </a:lnTo>
                      <a:lnTo>
                        <a:pt x="0" y="551"/>
                      </a:lnTo>
                      <a:lnTo>
                        <a:pt x="0" y="498"/>
                      </a:lnTo>
                      <a:lnTo>
                        <a:pt x="3" y="496"/>
                      </a:lnTo>
                      <a:lnTo>
                        <a:pt x="25" y="474"/>
                      </a:lnTo>
                      <a:lnTo>
                        <a:pt x="46" y="442"/>
                      </a:lnTo>
                      <a:lnTo>
                        <a:pt x="48" y="437"/>
                      </a:lnTo>
                      <a:lnTo>
                        <a:pt x="51" y="433"/>
                      </a:lnTo>
                      <a:lnTo>
                        <a:pt x="66" y="426"/>
                      </a:lnTo>
                      <a:lnTo>
                        <a:pt x="102" y="414"/>
                      </a:lnTo>
                      <a:lnTo>
                        <a:pt x="114" y="401"/>
                      </a:lnTo>
                      <a:lnTo>
                        <a:pt x="127" y="393"/>
                      </a:lnTo>
                      <a:lnTo>
                        <a:pt x="148" y="384"/>
                      </a:lnTo>
                      <a:lnTo>
                        <a:pt x="157" y="379"/>
                      </a:lnTo>
                      <a:lnTo>
                        <a:pt x="221" y="379"/>
                      </a:lnTo>
                      <a:lnTo>
                        <a:pt x="302" y="297"/>
                      </a:lnTo>
                      <a:lnTo>
                        <a:pt x="373" y="227"/>
                      </a:lnTo>
                      <a:lnTo>
                        <a:pt x="383" y="215"/>
                      </a:lnTo>
                      <a:lnTo>
                        <a:pt x="384" y="212"/>
                      </a:lnTo>
                      <a:lnTo>
                        <a:pt x="331" y="213"/>
                      </a:lnTo>
                      <a:lnTo>
                        <a:pt x="244" y="181"/>
                      </a:lnTo>
                      <a:lnTo>
                        <a:pt x="166" y="154"/>
                      </a:lnTo>
                      <a:lnTo>
                        <a:pt x="159" y="147"/>
                      </a:lnTo>
                      <a:lnTo>
                        <a:pt x="140" y="132"/>
                      </a:lnTo>
                      <a:lnTo>
                        <a:pt x="132" y="122"/>
                      </a:lnTo>
                      <a:lnTo>
                        <a:pt x="126" y="116"/>
                      </a:lnTo>
                      <a:lnTo>
                        <a:pt x="124" y="110"/>
                      </a:lnTo>
                      <a:lnTo>
                        <a:pt x="119" y="107"/>
                      </a:lnTo>
                      <a:lnTo>
                        <a:pt x="113" y="100"/>
                      </a:lnTo>
                      <a:lnTo>
                        <a:pt x="110" y="95"/>
                      </a:lnTo>
                      <a:lnTo>
                        <a:pt x="103" y="88"/>
                      </a:lnTo>
                      <a:lnTo>
                        <a:pt x="98" y="65"/>
                      </a:lnTo>
                      <a:lnTo>
                        <a:pt x="99" y="60"/>
                      </a:lnTo>
                      <a:lnTo>
                        <a:pt x="103" y="55"/>
                      </a:lnTo>
                      <a:lnTo>
                        <a:pt x="105" y="49"/>
                      </a:lnTo>
                      <a:lnTo>
                        <a:pt x="115" y="37"/>
                      </a:lnTo>
                      <a:lnTo>
                        <a:pt x="120" y="25"/>
                      </a:lnTo>
                      <a:lnTo>
                        <a:pt x="123" y="23"/>
                      </a:lnTo>
                      <a:lnTo>
                        <a:pt x="125" y="27"/>
                      </a:lnTo>
                      <a:lnTo>
                        <a:pt x="130" y="29"/>
                      </a:lnTo>
                      <a:lnTo>
                        <a:pt x="135" y="38"/>
                      </a:lnTo>
                      <a:lnTo>
                        <a:pt x="140" y="41"/>
                      </a:lnTo>
                      <a:lnTo>
                        <a:pt x="151" y="57"/>
                      </a:lnTo>
                      <a:lnTo>
                        <a:pt x="167" y="73"/>
                      </a:lnTo>
                      <a:lnTo>
                        <a:pt x="179" y="82"/>
                      </a:lnTo>
                      <a:lnTo>
                        <a:pt x="186" y="84"/>
                      </a:lnTo>
                      <a:lnTo>
                        <a:pt x="193" y="82"/>
                      </a:lnTo>
                      <a:lnTo>
                        <a:pt x="215" y="83"/>
                      </a:lnTo>
                      <a:lnTo>
                        <a:pt x="222" y="77"/>
                      </a:lnTo>
                      <a:lnTo>
                        <a:pt x="231" y="72"/>
                      </a:lnTo>
                      <a:lnTo>
                        <a:pt x="238" y="70"/>
                      </a:lnTo>
                      <a:lnTo>
                        <a:pt x="248" y="64"/>
                      </a:lnTo>
                      <a:lnTo>
                        <a:pt x="253" y="62"/>
                      </a:lnTo>
                      <a:lnTo>
                        <a:pt x="255" y="60"/>
                      </a:lnTo>
                      <a:lnTo>
                        <a:pt x="258" y="57"/>
                      </a:lnTo>
                      <a:lnTo>
                        <a:pt x="260" y="57"/>
                      </a:lnTo>
                      <a:lnTo>
                        <a:pt x="265" y="61"/>
                      </a:lnTo>
                      <a:lnTo>
                        <a:pt x="269" y="61"/>
                      </a:lnTo>
                      <a:lnTo>
                        <a:pt x="271" y="62"/>
                      </a:lnTo>
                      <a:lnTo>
                        <a:pt x="283" y="61"/>
                      </a:lnTo>
                      <a:lnTo>
                        <a:pt x="291" y="67"/>
                      </a:lnTo>
                      <a:lnTo>
                        <a:pt x="302" y="67"/>
                      </a:lnTo>
                      <a:lnTo>
                        <a:pt x="312" y="65"/>
                      </a:lnTo>
                      <a:lnTo>
                        <a:pt x="317" y="61"/>
                      </a:lnTo>
                      <a:lnTo>
                        <a:pt x="322" y="56"/>
                      </a:lnTo>
                      <a:lnTo>
                        <a:pt x="331" y="54"/>
                      </a:lnTo>
                      <a:lnTo>
                        <a:pt x="336" y="48"/>
                      </a:lnTo>
                      <a:lnTo>
                        <a:pt x="342" y="44"/>
                      </a:lnTo>
                      <a:lnTo>
                        <a:pt x="353" y="41"/>
                      </a:lnTo>
                      <a:lnTo>
                        <a:pt x="365" y="46"/>
                      </a:lnTo>
                      <a:lnTo>
                        <a:pt x="372" y="45"/>
                      </a:lnTo>
                      <a:lnTo>
                        <a:pt x="382" y="44"/>
                      </a:lnTo>
                      <a:lnTo>
                        <a:pt x="393" y="43"/>
                      </a:lnTo>
                      <a:lnTo>
                        <a:pt x="398" y="41"/>
                      </a:lnTo>
                      <a:lnTo>
                        <a:pt x="411" y="33"/>
                      </a:lnTo>
                      <a:lnTo>
                        <a:pt x="417" y="33"/>
                      </a:lnTo>
                      <a:lnTo>
                        <a:pt x="430" y="37"/>
                      </a:lnTo>
                      <a:lnTo>
                        <a:pt x="447" y="29"/>
                      </a:lnTo>
                      <a:lnTo>
                        <a:pt x="451" y="28"/>
                      </a:lnTo>
                      <a:lnTo>
                        <a:pt x="458" y="29"/>
                      </a:lnTo>
                      <a:lnTo>
                        <a:pt x="462" y="24"/>
                      </a:lnTo>
                      <a:lnTo>
                        <a:pt x="473" y="25"/>
                      </a:lnTo>
                      <a:lnTo>
                        <a:pt x="481" y="24"/>
                      </a:lnTo>
                      <a:lnTo>
                        <a:pt x="496" y="21"/>
                      </a:lnTo>
                      <a:lnTo>
                        <a:pt x="501" y="17"/>
                      </a:lnTo>
                      <a:lnTo>
                        <a:pt x="514" y="12"/>
                      </a:lnTo>
                      <a:lnTo>
                        <a:pt x="518" y="2"/>
                      </a:lnTo>
                      <a:lnTo>
                        <a:pt x="527" y="0"/>
                      </a:lnTo>
                      <a:lnTo>
                        <a:pt x="535" y="0"/>
                      </a:lnTo>
                      <a:lnTo>
                        <a:pt x="546" y="7"/>
                      </a:lnTo>
                      <a:lnTo>
                        <a:pt x="555" y="7"/>
                      </a:lnTo>
                      <a:lnTo>
                        <a:pt x="556" y="8"/>
                      </a:lnTo>
                      <a:lnTo>
                        <a:pt x="555" y="14"/>
                      </a:lnTo>
                      <a:lnTo>
                        <a:pt x="555" y="19"/>
                      </a:lnTo>
                      <a:lnTo>
                        <a:pt x="549" y="27"/>
                      </a:lnTo>
                      <a:lnTo>
                        <a:pt x="548" y="33"/>
                      </a:lnTo>
                      <a:lnTo>
                        <a:pt x="548" y="41"/>
                      </a:lnTo>
                      <a:lnTo>
                        <a:pt x="554" y="46"/>
                      </a:lnTo>
                      <a:lnTo>
                        <a:pt x="551" y="52"/>
                      </a:lnTo>
                      <a:lnTo>
                        <a:pt x="552" y="59"/>
                      </a:lnTo>
                      <a:lnTo>
                        <a:pt x="551" y="66"/>
                      </a:lnTo>
                      <a:lnTo>
                        <a:pt x="552" y="75"/>
                      </a:lnTo>
                      <a:lnTo>
                        <a:pt x="551" y="78"/>
                      </a:lnTo>
                      <a:lnTo>
                        <a:pt x="544" y="83"/>
                      </a:lnTo>
                      <a:lnTo>
                        <a:pt x="545" y="86"/>
                      </a:lnTo>
                      <a:lnTo>
                        <a:pt x="551" y="84"/>
                      </a:lnTo>
                      <a:lnTo>
                        <a:pt x="552" y="82"/>
                      </a:lnTo>
                      <a:lnTo>
                        <a:pt x="554" y="82"/>
                      </a:lnTo>
                      <a:lnTo>
                        <a:pt x="556" y="84"/>
                      </a:lnTo>
                      <a:lnTo>
                        <a:pt x="561" y="86"/>
                      </a:lnTo>
                      <a:lnTo>
                        <a:pt x="561" y="89"/>
                      </a:lnTo>
                      <a:lnTo>
                        <a:pt x="560" y="91"/>
                      </a:lnTo>
                      <a:lnTo>
                        <a:pt x="559" y="91"/>
                      </a:lnTo>
                      <a:lnTo>
                        <a:pt x="552" y="88"/>
                      </a:lnTo>
                      <a:lnTo>
                        <a:pt x="545" y="88"/>
                      </a:lnTo>
                      <a:lnTo>
                        <a:pt x="540" y="91"/>
                      </a:lnTo>
                      <a:lnTo>
                        <a:pt x="539" y="92"/>
                      </a:lnTo>
                      <a:lnTo>
                        <a:pt x="539" y="99"/>
                      </a:lnTo>
                      <a:lnTo>
                        <a:pt x="533" y="125"/>
                      </a:lnTo>
                      <a:lnTo>
                        <a:pt x="533" y="141"/>
                      </a:lnTo>
                      <a:lnTo>
                        <a:pt x="530" y="145"/>
                      </a:lnTo>
                      <a:lnTo>
                        <a:pt x="528" y="156"/>
                      </a:lnTo>
                      <a:lnTo>
                        <a:pt x="524" y="159"/>
                      </a:lnTo>
                      <a:lnTo>
                        <a:pt x="518" y="164"/>
                      </a:lnTo>
                      <a:lnTo>
                        <a:pt x="511" y="181"/>
                      </a:lnTo>
                      <a:lnTo>
                        <a:pt x="502" y="190"/>
                      </a:lnTo>
                      <a:lnTo>
                        <a:pt x="497" y="202"/>
                      </a:lnTo>
                      <a:lnTo>
                        <a:pt x="497" y="204"/>
                      </a:lnTo>
                      <a:lnTo>
                        <a:pt x="492" y="207"/>
                      </a:lnTo>
                      <a:lnTo>
                        <a:pt x="485" y="215"/>
                      </a:lnTo>
                      <a:lnTo>
                        <a:pt x="482" y="220"/>
                      </a:lnTo>
                      <a:lnTo>
                        <a:pt x="480" y="226"/>
                      </a:lnTo>
                      <a:lnTo>
                        <a:pt x="479" y="237"/>
                      </a:lnTo>
                      <a:lnTo>
                        <a:pt x="462" y="271"/>
                      </a:lnTo>
                      <a:lnTo>
                        <a:pt x="447" y="296"/>
                      </a:lnTo>
                      <a:lnTo>
                        <a:pt x="444" y="303"/>
                      </a:lnTo>
                      <a:lnTo>
                        <a:pt x="438" y="325"/>
                      </a:lnTo>
                      <a:lnTo>
                        <a:pt x="431" y="344"/>
                      </a:lnTo>
                      <a:lnTo>
                        <a:pt x="422" y="351"/>
                      </a:lnTo>
                      <a:lnTo>
                        <a:pt x="419" y="353"/>
                      </a:lnTo>
                      <a:lnTo>
                        <a:pt x="416" y="357"/>
                      </a:lnTo>
                      <a:lnTo>
                        <a:pt x="414" y="358"/>
                      </a:lnTo>
                      <a:lnTo>
                        <a:pt x="409" y="363"/>
                      </a:lnTo>
                      <a:lnTo>
                        <a:pt x="394" y="378"/>
                      </a:lnTo>
                      <a:lnTo>
                        <a:pt x="389" y="389"/>
                      </a:lnTo>
                      <a:lnTo>
                        <a:pt x="389" y="390"/>
                      </a:lnTo>
                      <a:lnTo>
                        <a:pt x="388" y="395"/>
                      </a:lnTo>
                      <a:lnTo>
                        <a:pt x="382" y="405"/>
                      </a:lnTo>
                      <a:lnTo>
                        <a:pt x="373" y="420"/>
                      </a:lnTo>
                      <a:lnTo>
                        <a:pt x="362" y="432"/>
                      </a:lnTo>
                      <a:lnTo>
                        <a:pt x="363" y="432"/>
                      </a:lnTo>
                      <a:lnTo>
                        <a:pt x="352" y="442"/>
                      </a:lnTo>
                      <a:lnTo>
                        <a:pt x="340" y="453"/>
                      </a:lnTo>
                      <a:lnTo>
                        <a:pt x="334" y="461"/>
                      </a:lnTo>
                      <a:lnTo>
                        <a:pt x="323" y="474"/>
                      </a:lnTo>
                      <a:lnTo>
                        <a:pt x="306" y="486"/>
                      </a:lnTo>
                      <a:lnTo>
                        <a:pt x="297" y="492"/>
                      </a:lnTo>
                      <a:lnTo>
                        <a:pt x="297" y="495"/>
                      </a:lnTo>
                      <a:lnTo>
                        <a:pt x="290" y="506"/>
                      </a:lnTo>
                      <a:lnTo>
                        <a:pt x="277" y="520"/>
                      </a:lnTo>
                      <a:lnTo>
                        <a:pt x="264" y="532"/>
                      </a:lnTo>
                      <a:lnTo>
                        <a:pt x="249" y="541"/>
                      </a:lnTo>
                      <a:lnTo>
                        <a:pt x="243" y="545"/>
                      </a:lnTo>
                      <a:lnTo>
                        <a:pt x="231" y="549"/>
                      </a:lnTo>
                      <a:lnTo>
                        <a:pt x="223" y="550"/>
                      </a:lnTo>
                      <a:lnTo>
                        <a:pt x="216" y="554"/>
                      </a:lnTo>
                      <a:lnTo>
                        <a:pt x="193" y="572"/>
                      </a:lnTo>
                      <a:lnTo>
                        <a:pt x="139" y="620"/>
                      </a:lnTo>
                      <a:lnTo>
                        <a:pt x="120" y="640"/>
                      </a:lnTo>
                      <a:lnTo>
                        <a:pt x="113" y="648"/>
                      </a:lnTo>
                      <a:lnTo>
                        <a:pt x="103" y="659"/>
                      </a:lnTo>
                      <a:lnTo>
                        <a:pt x="91" y="663"/>
                      </a:lnTo>
                      <a:lnTo>
                        <a:pt x="87" y="660"/>
                      </a:lnTo>
                      <a:lnTo>
                        <a:pt x="84" y="665"/>
                      </a:lnTo>
                      <a:lnTo>
                        <a:pt x="87" y="665"/>
                      </a:lnTo>
                      <a:lnTo>
                        <a:pt x="88" y="669"/>
                      </a:lnTo>
                      <a:lnTo>
                        <a:pt x="87" y="672"/>
                      </a:lnTo>
                      <a:lnTo>
                        <a:pt x="83" y="674"/>
                      </a:lnTo>
                      <a:lnTo>
                        <a:pt x="81" y="681"/>
                      </a:lnTo>
                      <a:lnTo>
                        <a:pt x="75" y="691"/>
                      </a:lnTo>
                      <a:lnTo>
                        <a:pt x="61" y="705"/>
                      </a:lnTo>
                      <a:lnTo>
                        <a:pt x="50" y="718"/>
                      </a:lnTo>
                      <a:lnTo>
                        <a:pt x="37" y="730"/>
                      </a:lnTo>
                      <a:lnTo>
                        <a:pt x="32" y="739"/>
                      </a:lnTo>
                      <a:lnTo>
                        <a:pt x="30" y="74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1" name="任意多边形: 形状 160"/>
                <p:cNvSpPr>
                  <a:spLocks noChangeAspect="1"/>
                </p:cNvSpPr>
                <p:nvPr/>
              </p:nvSpPr>
              <p:spPr bwMode="gray">
                <a:xfrm>
                  <a:off x="4761706" y="3272184"/>
                  <a:ext cx="276225" cy="215900"/>
                </a:xfrm>
                <a:custGeom>
                  <a:avLst/>
                  <a:gdLst/>
                  <a:ahLst/>
                  <a:cxnLst>
                    <a:cxn ang="0">
                      <a:pos x="222" y="381"/>
                    </a:cxn>
                    <a:cxn ang="0">
                      <a:pos x="209" y="442"/>
                    </a:cxn>
                    <a:cxn ang="0">
                      <a:pos x="192" y="463"/>
                    </a:cxn>
                    <a:cxn ang="0">
                      <a:pos x="186" y="474"/>
                    </a:cxn>
                    <a:cxn ang="0">
                      <a:pos x="160" y="475"/>
                    </a:cxn>
                    <a:cxn ang="0">
                      <a:pos x="42" y="495"/>
                    </a:cxn>
                    <a:cxn ang="0">
                      <a:pos x="3" y="511"/>
                    </a:cxn>
                    <a:cxn ang="0">
                      <a:pos x="11" y="532"/>
                    </a:cxn>
                    <a:cxn ang="0">
                      <a:pos x="15" y="550"/>
                    </a:cxn>
                    <a:cxn ang="0">
                      <a:pos x="49" y="588"/>
                    </a:cxn>
                    <a:cxn ang="0">
                      <a:pos x="70" y="622"/>
                    </a:cxn>
                    <a:cxn ang="0">
                      <a:pos x="92" y="629"/>
                    </a:cxn>
                    <a:cxn ang="0">
                      <a:pos x="106" y="622"/>
                    </a:cxn>
                    <a:cxn ang="0">
                      <a:pos x="119" y="637"/>
                    </a:cxn>
                    <a:cxn ang="0">
                      <a:pos x="109" y="641"/>
                    </a:cxn>
                    <a:cxn ang="0">
                      <a:pos x="116" y="656"/>
                    </a:cxn>
                    <a:cxn ang="0">
                      <a:pos x="127" y="653"/>
                    </a:cxn>
                    <a:cxn ang="0">
                      <a:pos x="143" y="645"/>
                    </a:cxn>
                    <a:cxn ang="0">
                      <a:pos x="165" y="653"/>
                    </a:cxn>
                    <a:cxn ang="0">
                      <a:pos x="193" y="678"/>
                    </a:cxn>
                    <a:cxn ang="0">
                      <a:pos x="193" y="637"/>
                    </a:cxn>
                    <a:cxn ang="0">
                      <a:pos x="206" y="624"/>
                    </a:cxn>
                    <a:cxn ang="0">
                      <a:pos x="221" y="586"/>
                    </a:cxn>
                    <a:cxn ang="0">
                      <a:pos x="259" y="565"/>
                    </a:cxn>
                    <a:cxn ang="0">
                      <a:pos x="291" y="561"/>
                    </a:cxn>
                    <a:cxn ang="0">
                      <a:pos x="365" y="602"/>
                    </a:cxn>
                    <a:cxn ang="0">
                      <a:pos x="386" y="609"/>
                    </a:cxn>
                    <a:cxn ang="0">
                      <a:pos x="418" y="588"/>
                    </a:cxn>
                    <a:cxn ang="0">
                      <a:pos x="471" y="613"/>
                    </a:cxn>
                    <a:cxn ang="0">
                      <a:pos x="519" y="618"/>
                    </a:cxn>
                    <a:cxn ang="0">
                      <a:pos x="559" y="588"/>
                    </a:cxn>
                    <a:cxn ang="0">
                      <a:pos x="613" y="587"/>
                    </a:cxn>
                    <a:cxn ang="0">
                      <a:pos x="647" y="591"/>
                    </a:cxn>
                    <a:cxn ang="0">
                      <a:pos x="672" y="597"/>
                    </a:cxn>
                    <a:cxn ang="0">
                      <a:pos x="688" y="582"/>
                    </a:cxn>
                    <a:cxn ang="0">
                      <a:pos x="708" y="576"/>
                    </a:cxn>
                    <a:cxn ang="0">
                      <a:pos x="718" y="561"/>
                    </a:cxn>
                    <a:cxn ang="0">
                      <a:pos x="709" y="545"/>
                    </a:cxn>
                    <a:cxn ang="0">
                      <a:pos x="725" y="533"/>
                    </a:cxn>
                    <a:cxn ang="0">
                      <a:pos x="732" y="515"/>
                    </a:cxn>
                    <a:cxn ang="0">
                      <a:pos x="746" y="501"/>
                    </a:cxn>
                    <a:cxn ang="0">
                      <a:pos x="838" y="386"/>
                    </a:cxn>
                    <a:cxn ang="0">
                      <a:pos x="872" y="184"/>
                    </a:cxn>
                    <a:cxn ang="0">
                      <a:pos x="837" y="160"/>
                    </a:cxn>
                    <a:cxn ang="0">
                      <a:pos x="826" y="135"/>
                    </a:cxn>
                    <a:cxn ang="0">
                      <a:pos x="818" y="117"/>
                    </a:cxn>
                    <a:cxn ang="0">
                      <a:pos x="795" y="26"/>
                    </a:cxn>
                    <a:cxn ang="0">
                      <a:pos x="773" y="11"/>
                    </a:cxn>
                    <a:cxn ang="0">
                      <a:pos x="720" y="1"/>
                    </a:cxn>
                    <a:cxn ang="0">
                      <a:pos x="643" y="1"/>
                    </a:cxn>
                    <a:cxn ang="0">
                      <a:pos x="568" y="53"/>
                    </a:cxn>
                    <a:cxn ang="0">
                      <a:pos x="437" y="145"/>
                    </a:cxn>
                    <a:cxn ang="0">
                      <a:pos x="307" y="236"/>
                    </a:cxn>
                    <a:cxn ang="0">
                      <a:pos x="221" y="257"/>
                    </a:cxn>
                    <a:cxn ang="0">
                      <a:pos x="222" y="271"/>
                    </a:cxn>
                  </a:cxnLst>
                  <a:rect l="0" t="0" r="r" b="b"/>
                  <a:pathLst>
                    <a:path w="872" h="678">
                      <a:moveTo>
                        <a:pt x="222" y="271"/>
                      </a:moveTo>
                      <a:lnTo>
                        <a:pt x="222" y="327"/>
                      </a:lnTo>
                      <a:lnTo>
                        <a:pt x="222" y="381"/>
                      </a:lnTo>
                      <a:lnTo>
                        <a:pt x="222" y="435"/>
                      </a:lnTo>
                      <a:lnTo>
                        <a:pt x="219" y="436"/>
                      </a:lnTo>
                      <a:lnTo>
                        <a:pt x="209" y="442"/>
                      </a:lnTo>
                      <a:lnTo>
                        <a:pt x="205" y="448"/>
                      </a:lnTo>
                      <a:lnTo>
                        <a:pt x="204" y="456"/>
                      </a:lnTo>
                      <a:lnTo>
                        <a:pt x="192" y="463"/>
                      </a:lnTo>
                      <a:lnTo>
                        <a:pt x="188" y="466"/>
                      </a:lnTo>
                      <a:lnTo>
                        <a:pt x="186" y="469"/>
                      </a:lnTo>
                      <a:lnTo>
                        <a:pt x="186" y="474"/>
                      </a:lnTo>
                      <a:lnTo>
                        <a:pt x="173" y="473"/>
                      </a:lnTo>
                      <a:lnTo>
                        <a:pt x="160" y="472"/>
                      </a:lnTo>
                      <a:lnTo>
                        <a:pt x="160" y="475"/>
                      </a:lnTo>
                      <a:lnTo>
                        <a:pt x="155" y="474"/>
                      </a:lnTo>
                      <a:lnTo>
                        <a:pt x="66" y="475"/>
                      </a:lnTo>
                      <a:lnTo>
                        <a:pt x="42" y="495"/>
                      </a:lnTo>
                      <a:lnTo>
                        <a:pt x="5" y="495"/>
                      </a:lnTo>
                      <a:lnTo>
                        <a:pt x="4" y="499"/>
                      </a:lnTo>
                      <a:lnTo>
                        <a:pt x="3" y="511"/>
                      </a:lnTo>
                      <a:lnTo>
                        <a:pt x="0" y="521"/>
                      </a:lnTo>
                      <a:lnTo>
                        <a:pt x="1" y="523"/>
                      </a:lnTo>
                      <a:lnTo>
                        <a:pt x="11" y="532"/>
                      </a:lnTo>
                      <a:lnTo>
                        <a:pt x="12" y="534"/>
                      </a:lnTo>
                      <a:lnTo>
                        <a:pt x="11" y="543"/>
                      </a:lnTo>
                      <a:lnTo>
                        <a:pt x="15" y="550"/>
                      </a:lnTo>
                      <a:lnTo>
                        <a:pt x="27" y="565"/>
                      </a:lnTo>
                      <a:lnTo>
                        <a:pt x="44" y="579"/>
                      </a:lnTo>
                      <a:lnTo>
                        <a:pt x="49" y="588"/>
                      </a:lnTo>
                      <a:lnTo>
                        <a:pt x="55" y="603"/>
                      </a:lnTo>
                      <a:lnTo>
                        <a:pt x="59" y="609"/>
                      </a:lnTo>
                      <a:lnTo>
                        <a:pt x="70" y="622"/>
                      </a:lnTo>
                      <a:lnTo>
                        <a:pt x="78" y="626"/>
                      </a:lnTo>
                      <a:lnTo>
                        <a:pt x="89" y="629"/>
                      </a:lnTo>
                      <a:lnTo>
                        <a:pt x="92" y="629"/>
                      </a:lnTo>
                      <a:lnTo>
                        <a:pt x="97" y="628"/>
                      </a:lnTo>
                      <a:lnTo>
                        <a:pt x="102" y="623"/>
                      </a:lnTo>
                      <a:lnTo>
                        <a:pt x="106" y="622"/>
                      </a:lnTo>
                      <a:lnTo>
                        <a:pt x="112" y="625"/>
                      </a:lnTo>
                      <a:lnTo>
                        <a:pt x="118" y="635"/>
                      </a:lnTo>
                      <a:lnTo>
                        <a:pt x="119" y="637"/>
                      </a:lnTo>
                      <a:lnTo>
                        <a:pt x="118" y="640"/>
                      </a:lnTo>
                      <a:lnTo>
                        <a:pt x="113" y="640"/>
                      </a:lnTo>
                      <a:lnTo>
                        <a:pt x="109" y="641"/>
                      </a:lnTo>
                      <a:lnTo>
                        <a:pt x="108" y="645"/>
                      </a:lnTo>
                      <a:lnTo>
                        <a:pt x="109" y="649"/>
                      </a:lnTo>
                      <a:lnTo>
                        <a:pt x="116" y="656"/>
                      </a:lnTo>
                      <a:lnTo>
                        <a:pt x="127" y="666"/>
                      </a:lnTo>
                      <a:lnTo>
                        <a:pt x="134" y="662"/>
                      </a:lnTo>
                      <a:lnTo>
                        <a:pt x="127" y="653"/>
                      </a:lnTo>
                      <a:lnTo>
                        <a:pt x="127" y="649"/>
                      </a:lnTo>
                      <a:lnTo>
                        <a:pt x="138" y="646"/>
                      </a:lnTo>
                      <a:lnTo>
                        <a:pt x="143" y="645"/>
                      </a:lnTo>
                      <a:lnTo>
                        <a:pt x="151" y="641"/>
                      </a:lnTo>
                      <a:lnTo>
                        <a:pt x="154" y="642"/>
                      </a:lnTo>
                      <a:lnTo>
                        <a:pt x="165" y="653"/>
                      </a:lnTo>
                      <a:lnTo>
                        <a:pt x="177" y="666"/>
                      </a:lnTo>
                      <a:lnTo>
                        <a:pt x="184" y="671"/>
                      </a:lnTo>
                      <a:lnTo>
                        <a:pt x="193" y="678"/>
                      </a:lnTo>
                      <a:lnTo>
                        <a:pt x="194" y="671"/>
                      </a:lnTo>
                      <a:lnTo>
                        <a:pt x="192" y="646"/>
                      </a:lnTo>
                      <a:lnTo>
                        <a:pt x="193" y="637"/>
                      </a:lnTo>
                      <a:lnTo>
                        <a:pt x="195" y="633"/>
                      </a:lnTo>
                      <a:lnTo>
                        <a:pt x="199" y="628"/>
                      </a:lnTo>
                      <a:lnTo>
                        <a:pt x="206" y="624"/>
                      </a:lnTo>
                      <a:lnTo>
                        <a:pt x="211" y="618"/>
                      </a:lnTo>
                      <a:lnTo>
                        <a:pt x="219" y="604"/>
                      </a:lnTo>
                      <a:lnTo>
                        <a:pt x="221" y="586"/>
                      </a:lnTo>
                      <a:lnTo>
                        <a:pt x="222" y="582"/>
                      </a:lnTo>
                      <a:lnTo>
                        <a:pt x="240" y="570"/>
                      </a:lnTo>
                      <a:lnTo>
                        <a:pt x="259" y="565"/>
                      </a:lnTo>
                      <a:lnTo>
                        <a:pt x="277" y="565"/>
                      </a:lnTo>
                      <a:lnTo>
                        <a:pt x="283" y="564"/>
                      </a:lnTo>
                      <a:lnTo>
                        <a:pt x="291" y="561"/>
                      </a:lnTo>
                      <a:lnTo>
                        <a:pt x="306" y="563"/>
                      </a:lnTo>
                      <a:lnTo>
                        <a:pt x="343" y="581"/>
                      </a:lnTo>
                      <a:lnTo>
                        <a:pt x="365" y="602"/>
                      </a:lnTo>
                      <a:lnTo>
                        <a:pt x="372" y="607"/>
                      </a:lnTo>
                      <a:lnTo>
                        <a:pt x="377" y="609"/>
                      </a:lnTo>
                      <a:lnTo>
                        <a:pt x="386" y="609"/>
                      </a:lnTo>
                      <a:lnTo>
                        <a:pt x="392" y="599"/>
                      </a:lnTo>
                      <a:lnTo>
                        <a:pt x="408" y="591"/>
                      </a:lnTo>
                      <a:lnTo>
                        <a:pt x="418" y="588"/>
                      </a:lnTo>
                      <a:lnTo>
                        <a:pt x="430" y="588"/>
                      </a:lnTo>
                      <a:lnTo>
                        <a:pt x="447" y="598"/>
                      </a:lnTo>
                      <a:lnTo>
                        <a:pt x="471" y="613"/>
                      </a:lnTo>
                      <a:lnTo>
                        <a:pt x="483" y="617"/>
                      </a:lnTo>
                      <a:lnTo>
                        <a:pt x="506" y="619"/>
                      </a:lnTo>
                      <a:lnTo>
                        <a:pt x="519" y="618"/>
                      </a:lnTo>
                      <a:lnTo>
                        <a:pt x="533" y="608"/>
                      </a:lnTo>
                      <a:lnTo>
                        <a:pt x="550" y="593"/>
                      </a:lnTo>
                      <a:lnTo>
                        <a:pt x="559" y="588"/>
                      </a:lnTo>
                      <a:lnTo>
                        <a:pt x="585" y="588"/>
                      </a:lnTo>
                      <a:lnTo>
                        <a:pt x="603" y="591"/>
                      </a:lnTo>
                      <a:lnTo>
                        <a:pt x="613" y="587"/>
                      </a:lnTo>
                      <a:lnTo>
                        <a:pt x="633" y="585"/>
                      </a:lnTo>
                      <a:lnTo>
                        <a:pt x="640" y="587"/>
                      </a:lnTo>
                      <a:lnTo>
                        <a:pt x="647" y="591"/>
                      </a:lnTo>
                      <a:lnTo>
                        <a:pt x="655" y="593"/>
                      </a:lnTo>
                      <a:lnTo>
                        <a:pt x="661" y="597"/>
                      </a:lnTo>
                      <a:lnTo>
                        <a:pt x="672" y="597"/>
                      </a:lnTo>
                      <a:lnTo>
                        <a:pt x="678" y="593"/>
                      </a:lnTo>
                      <a:lnTo>
                        <a:pt x="688" y="583"/>
                      </a:lnTo>
                      <a:lnTo>
                        <a:pt x="688" y="582"/>
                      </a:lnTo>
                      <a:lnTo>
                        <a:pt x="694" y="577"/>
                      </a:lnTo>
                      <a:lnTo>
                        <a:pt x="702" y="576"/>
                      </a:lnTo>
                      <a:lnTo>
                        <a:pt x="708" y="576"/>
                      </a:lnTo>
                      <a:lnTo>
                        <a:pt x="714" y="564"/>
                      </a:lnTo>
                      <a:lnTo>
                        <a:pt x="715" y="564"/>
                      </a:lnTo>
                      <a:lnTo>
                        <a:pt x="718" y="561"/>
                      </a:lnTo>
                      <a:lnTo>
                        <a:pt x="713" y="556"/>
                      </a:lnTo>
                      <a:lnTo>
                        <a:pt x="709" y="550"/>
                      </a:lnTo>
                      <a:lnTo>
                        <a:pt x="709" y="545"/>
                      </a:lnTo>
                      <a:lnTo>
                        <a:pt x="714" y="538"/>
                      </a:lnTo>
                      <a:lnTo>
                        <a:pt x="720" y="534"/>
                      </a:lnTo>
                      <a:lnTo>
                        <a:pt x="725" y="533"/>
                      </a:lnTo>
                      <a:lnTo>
                        <a:pt x="730" y="531"/>
                      </a:lnTo>
                      <a:lnTo>
                        <a:pt x="727" y="520"/>
                      </a:lnTo>
                      <a:lnTo>
                        <a:pt x="732" y="515"/>
                      </a:lnTo>
                      <a:lnTo>
                        <a:pt x="740" y="513"/>
                      </a:lnTo>
                      <a:lnTo>
                        <a:pt x="740" y="504"/>
                      </a:lnTo>
                      <a:lnTo>
                        <a:pt x="746" y="501"/>
                      </a:lnTo>
                      <a:lnTo>
                        <a:pt x="746" y="490"/>
                      </a:lnTo>
                      <a:lnTo>
                        <a:pt x="834" y="391"/>
                      </a:lnTo>
                      <a:lnTo>
                        <a:pt x="838" y="386"/>
                      </a:lnTo>
                      <a:lnTo>
                        <a:pt x="844" y="287"/>
                      </a:lnTo>
                      <a:lnTo>
                        <a:pt x="859" y="208"/>
                      </a:lnTo>
                      <a:lnTo>
                        <a:pt x="872" y="184"/>
                      </a:lnTo>
                      <a:lnTo>
                        <a:pt x="849" y="171"/>
                      </a:lnTo>
                      <a:lnTo>
                        <a:pt x="843" y="166"/>
                      </a:lnTo>
                      <a:lnTo>
                        <a:pt x="837" y="160"/>
                      </a:lnTo>
                      <a:lnTo>
                        <a:pt x="833" y="154"/>
                      </a:lnTo>
                      <a:lnTo>
                        <a:pt x="829" y="142"/>
                      </a:lnTo>
                      <a:lnTo>
                        <a:pt x="826" y="135"/>
                      </a:lnTo>
                      <a:lnTo>
                        <a:pt x="826" y="133"/>
                      </a:lnTo>
                      <a:lnTo>
                        <a:pt x="821" y="123"/>
                      </a:lnTo>
                      <a:lnTo>
                        <a:pt x="818" y="117"/>
                      </a:lnTo>
                      <a:lnTo>
                        <a:pt x="818" y="31"/>
                      </a:lnTo>
                      <a:lnTo>
                        <a:pt x="801" y="36"/>
                      </a:lnTo>
                      <a:lnTo>
                        <a:pt x="795" y="26"/>
                      </a:lnTo>
                      <a:lnTo>
                        <a:pt x="791" y="22"/>
                      </a:lnTo>
                      <a:lnTo>
                        <a:pt x="776" y="15"/>
                      </a:lnTo>
                      <a:lnTo>
                        <a:pt x="773" y="11"/>
                      </a:lnTo>
                      <a:lnTo>
                        <a:pt x="768" y="7"/>
                      </a:lnTo>
                      <a:lnTo>
                        <a:pt x="759" y="5"/>
                      </a:lnTo>
                      <a:lnTo>
                        <a:pt x="720" y="1"/>
                      </a:lnTo>
                      <a:lnTo>
                        <a:pt x="677" y="2"/>
                      </a:lnTo>
                      <a:lnTo>
                        <a:pt x="646" y="0"/>
                      </a:lnTo>
                      <a:lnTo>
                        <a:pt x="643" y="1"/>
                      </a:lnTo>
                      <a:lnTo>
                        <a:pt x="638" y="4"/>
                      </a:lnTo>
                      <a:lnTo>
                        <a:pt x="612" y="22"/>
                      </a:lnTo>
                      <a:lnTo>
                        <a:pt x="568" y="53"/>
                      </a:lnTo>
                      <a:lnTo>
                        <a:pt x="525" y="84"/>
                      </a:lnTo>
                      <a:lnTo>
                        <a:pt x="482" y="114"/>
                      </a:lnTo>
                      <a:lnTo>
                        <a:pt x="437" y="145"/>
                      </a:lnTo>
                      <a:lnTo>
                        <a:pt x="393" y="176"/>
                      </a:lnTo>
                      <a:lnTo>
                        <a:pt x="350" y="206"/>
                      </a:lnTo>
                      <a:lnTo>
                        <a:pt x="307" y="236"/>
                      </a:lnTo>
                      <a:lnTo>
                        <a:pt x="292" y="241"/>
                      </a:lnTo>
                      <a:lnTo>
                        <a:pt x="230" y="255"/>
                      </a:lnTo>
                      <a:lnTo>
                        <a:pt x="221" y="257"/>
                      </a:lnTo>
                      <a:lnTo>
                        <a:pt x="221" y="259"/>
                      </a:lnTo>
                      <a:lnTo>
                        <a:pt x="222" y="260"/>
                      </a:lnTo>
                      <a:lnTo>
                        <a:pt x="222" y="27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2" name="任意多边形: 形状 161"/>
                <p:cNvSpPr>
                  <a:spLocks noChangeAspect="1"/>
                </p:cNvSpPr>
                <p:nvPr/>
              </p:nvSpPr>
              <p:spPr bwMode="gray">
                <a:xfrm>
                  <a:off x="5334792" y="3432522"/>
                  <a:ext cx="261938" cy="198438"/>
                </a:xfrm>
                <a:custGeom>
                  <a:avLst/>
                  <a:gdLst/>
                  <a:ahLst/>
                  <a:cxnLst>
                    <a:cxn ang="0">
                      <a:pos x="174" y="105"/>
                    </a:cxn>
                    <a:cxn ang="0">
                      <a:pos x="149" y="125"/>
                    </a:cxn>
                    <a:cxn ang="0">
                      <a:pos x="104" y="215"/>
                    </a:cxn>
                    <a:cxn ang="0">
                      <a:pos x="81" y="225"/>
                    </a:cxn>
                    <a:cxn ang="0">
                      <a:pos x="67" y="242"/>
                    </a:cxn>
                    <a:cxn ang="0">
                      <a:pos x="67" y="270"/>
                    </a:cxn>
                    <a:cxn ang="0">
                      <a:pos x="61" y="346"/>
                    </a:cxn>
                    <a:cxn ang="0">
                      <a:pos x="21" y="355"/>
                    </a:cxn>
                    <a:cxn ang="0">
                      <a:pos x="5" y="378"/>
                    </a:cxn>
                    <a:cxn ang="0">
                      <a:pos x="12" y="390"/>
                    </a:cxn>
                    <a:cxn ang="0">
                      <a:pos x="39" y="399"/>
                    </a:cxn>
                    <a:cxn ang="0">
                      <a:pos x="58" y="424"/>
                    </a:cxn>
                    <a:cxn ang="0">
                      <a:pos x="93" y="453"/>
                    </a:cxn>
                    <a:cxn ang="0">
                      <a:pos x="113" y="502"/>
                    </a:cxn>
                    <a:cxn ang="0">
                      <a:pos x="150" y="522"/>
                    </a:cxn>
                    <a:cxn ang="0">
                      <a:pos x="157" y="544"/>
                    </a:cxn>
                    <a:cxn ang="0">
                      <a:pos x="185" y="569"/>
                    </a:cxn>
                    <a:cxn ang="0">
                      <a:pos x="255" y="600"/>
                    </a:cxn>
                    <a:cxn ang="0">
                      <a:pos x="303" y="619"/>
                    </a:cxn>
                    <a:cxn ang="0">
                      <a:pos x="373" y="614"/>
                    </a:cxn>
                    <a:cxn ang="0">
                      <a:pos x="427" y="588"/>
                    </a:cxn>
                    <a:cxn ang="0">
                      <a:pos x="483" y="604"/>
                    </a:cxn>
                    <a:cxn ang="0">
                      <a:pos x="506" y="592"/>
                    </a:cxn>
                    <a:cxn ang="0">
                      <a:pos x="567" y="559"/>
                    </a:cxn>
                    <a:cxn ang="0">
                      <a:pos x="661" y="545"/>
                    </a:cxn>
                    <a:cxn ang="0">
                      <a:pos x="823" y="381"/>
                    </a:cxn>
                    <a:cxn ang="0">
                      <a:pos x="684" y="347"/>
                    </a:cxn>
                    <a:cxn ang="0">
                      <a:pos x="579" y="298"/>
                    </a:cxn>
                    <a:cxn ang="0">
                      <a:pos x="564" y="276"/>
                    </a:cxn>
                    <a:cxn ang="0">
                      <a:pos x="550" y="261"/>
                    </a:cxn>
                    <a:cxn ang="0">
                      <a:pos x="539" y="226"/>
                    </a:cxn>
                    <a:cxn ang="0">
                      <a:pos x="534" y="212"/>
                    </a:cxn>
                    <a:cxn ang="0">
                      <a:pos x="516" y="218"/>
                    </a:cxn>
                    <a:cxn ang="0">
                      <a:pos x="504" y="220"/>
                    </a:cxn>
                    <a:cxn ang="0">
                      <a:pos x="484" y="203"/>
                    </a:cxn>
                    <a:cxn ang="0">
                      <a:pos x="499" y="177"/>
                    </a:cxn>
                    <a:cxn ang="0">
                      <a:pos x="512" y="140"/>
                    </a:cxn>
                    <a:cxn ang="0">
                      <a:pos x="495" y="119"/>
                    </a:cxn>
                    <a:cxn ang="0">
                      <a:pos x="480" y="99"/>
                    </a:cxn>
                    <a:cxn ang="0">
                      <a:pos x="445" y="71"/>
                    </a:cxn>
                    <a:cxn ang="0">
                      <a:pos x="420" y="40"/>
                    </a:cxn>
                    <a:cxn ang="0">
                      <a:pos x="389" y="23"/>
                    </a:cxn>
                    <a:cxn ang="0">
                      <a:pos x="372" y="26"/>
                    </a:cxn>
                    <a:cxn ang="0">
                      <a:pos x="356" y="18"/>
                    </a:cxn>
                    <a:cxn ang="0">
                      <a:pos x="340" y="23"/>
                    </a:cxn>
                    <a:cxn ang="0">
                      <a:pos x="334" y="18"/>
                    </a:cxn>
                    <a:cxn ang="0">
                      <a:pos x="324" y="17"/>
                    </a:cxn>
                    <a:cxn ang="0">
                      <a:pos x="301" y="26"/>
                    </a:cxn>
                    <a:cxn ang="0">
                      <a:pos x="284" y="12"/>
                    </a:cxn>
                    <a:cxn ang="0">
                      <a:pos x="268" y="5"/>
                    </a:cxn>
                    <a:cxn ang="0">
                      <a:pos x="236" y="34"/>
                    </a:cxn>
                    <a:cxn ang="0">
                      <a:pos x="223" y="26"/>
                    </a:cxn>
                    <a:cxn ang="0">
                      <a:pos x="216" y="35"/>
                    </a:cxn>
                    <a:cxn ang="0">
                      <a:pos x="194" y="33"/>
                    </a:cxn>
                  </a:cxnLst>
                  <a:rect l="0" t="0" r="r" b="b"/>
                  <a:pathLst>
                    <a:path w="824" h="626">
                      <a:moveTo>
                        <a:pt x="192" y="32"/>
                      </a:moveTo>
                      <a:lnTo>
                        <a:pt x="192" y="48"/>
                      </a:lnTo>
                      <a:lnTo>
                        <a:pt x="174" y="105"/>
                      </a:lnTo>
                      <a:lnTo>
                        <a:pt x="167" y="113"/>
                      </a:lnTo>
                      <a:lnTo>
                        <a:pt x="158" y="115"/>
                      </a:lnTo>
                      <a:lnTo>
                        <a:pt x="149" y="125"/>
                      </a:lnTo>
                      <a:lnTo>
                        <a:pt x="114" y="174"/>
                      </a:lnTo>
                      <a:lnTo>
                        <a:pt x="109" y="188"/>
                      </a:lnTo>
                      <a:lnTo>
                        <a:pt x="104" y="215"/>
                      </a:lnTo>
                      <a:lnTo>
                        <a:pt x="99" y="220"/>
                      </a:lnTo>
                      <a:lnTo>
                        <a:pt x="88" y="220"/>
                      </a:lnTo>
                      <a:lnTo>
                        <a:pt x="81" y="225"/>
                      </a:lnTo>
                      <a:lnTo>
                        <a:pt x="74" y="237"/>
                      </a:lnTo>
                      <a:lnTo>
                        <a:pt x="71" y="244"/>
                      </a:lnTo>
                      <a:lnTo>
                        <a:pt x="67" y="242"/>
                      </a:lnTo>
                      <a:lnTo>
                        <a:pt x="67" y="253"/>
                      </a:lnTo>
                      <a:lnTo>
                        <a:pt x="69" y="259"/>
                      </a:lnTo>
                      <a:lnTo>
                        <a:pt x="67" y="270"/>
                      </a:lnTo>
                      <a:lnTo>
                        <a:pt x="63" y="286"/>
                      </a:lnTo>
                      <a:lnTo>
                        <a:pt x="63" y="331"/>
                      </a:lnTo>
                      <a:lnTo>
                        <a:pt x="61" y="346"/>
                      </a:lnTo>
                      <a:lnTo>
                        <a:pt x="54" y="352"/>
                      </a:lnTo>
                      <a:lnTo>
                        <a:pt x="43" y="357"/>
                      </a:lnTo>
                      <a:lnTo>
                        <a:pt x="21" y="355"/>
                      </a:lnTo>
                      <a:lnTo>
                        <a:pt x="11" y="359"/>
                      </a:lnTo>
                      <a:lnTo>
                        <a:pt x="11" y="373"/>
                      </a:lnTo>
                      <a:lnTo>
                        <a:pt x="5" y="378"/>
                      </a:lnTo>
                      <a:lnTo>
                        <a:pt x="0" y="386"/>
                      </a:lnTo>
                      <a:lnTo>
                        <a:pt x="6" y="390"/>
                      </a:lnTo>
                      <a:lnTo>
                        <a:pt x="12" y="390"/>
                      </a:lnTo>
                      <a:lnTo>
                        <a:pt x="20" y="397"/>
                      </a:lnTo>
                      <a:lnTo>
                        <a:pt x="28" y="395"/>
                      </a:lnTo>
                      <a:lnTo>
                        <a:pt x="39" y="399"/>
                      </a:lnTo>
                      <a:lnTo>
                        <a:pt x="48" y="404"/>
                      </a:lnTo>
                      <a:lnTo>
                        <a:pt x="56" y="414"/>
                      </a:lnTo>
                      <a:lnTo>
                        <a:pt x="58" y="424"/>
                      </a:lnTo>
                      <a:lnTo>
                        <a:pt x="64" y="432"/>
                      </a:lnTo>
                      <a:lnTo>
                        <a:pt x="71" y="440"/>
                      </a:lnTo>
                      <a:lnTo>
                        <a:pt x="93" y="453"/>
                      </a:lnTo>
                      <a:lnTo>
                        <a:pt x="98" y="463"/>
                      </a:lnTo>
                      <a:lnTo>
                        <a:pt x="103" y="475"/>
                      </a:lnTo>
                      <a:lnTo>
                        <a:pt x="113" y="502"/>
                      </a:lnTo>
                      <a:lnTo>
                        <a:pt x="118" y="511"/>
                      </a:lnTo>
                      <a:lnTo>
                        <a:pt x="126" y="517"/>
                      </a:lnTo>
                      <a:lnTo>
                        <a:pt x="150" y="522"/>
                      </a:lnTo>
                      <a:lnTo>
                        <a:pt x="157" y="527"/>
                      </a:lnTo>
                      <a:lnTo>
                        <a:pt x="158" y="534"/>
                      </a:lnTo>
                      <a:lnTo>
                        <a:pt x="157" y="544"/>
                      </a:lnTo>
                      <a:lnTo>
                        <a:pt x="156" y="566"/>
                      </a:lnTo>
                      <a:lnTo>
                        <a:pt x="169" y="571"/>
                      </a:lnTo>
                      <a:lnTo>
                        <a:pt x="185" y="569"/>
                      </a:lnTo>
                      <a:lnTo>
                        <a:pt x="200" y="570"/>
                      </a:lnTo>
                      <a:lnTo>
                        <a:pt x="217" y="578"/>
                      </a:lnTo>
                      <a:lnTo>
                        <a:pt x="255" y="600"/>
                      </a:lnTo>
                      <a:lnTo>
                        <a:pt x="266" y="613"/>
                      </a:lnTo>
                      <a:lnTo>
                        <a:pt x="286" y="619"/>
                      </a:lnTo>
                      <a:lnTo>
                        <a:pt x="303" y="619"/>
                      </a:lnTo>
                      <a:lnTo>
                        <a:pt x="325" y="625"/>
                      </a:lnTo>
                      <a:lnTo>
                        <a:pt x="350" y="626"/>
                      </a:lnTo>
                      <a:lnTo>
                        <a:pt x="373" y="614"/>
                      </a:lnTo>
                      <a:lnTo>
                        <a:pt x="389" y="598"/>
                      </a:lnTo>
                      <a:lnTo>
                        <a:pt x="408" y="592"/>
                      </a:lnTo>
                      <a:lnTo>
                        <a:pt x="427" y="588"/>
                      </a:lnTo>
                      <a:lnTo>
                        <a:pt x="461" y="604"/>
                      </a:lnTo>
                      <a:lnTo>
                        <a:pt x="474" y="603"/>
                      </a:lnTo>
                      <a:lnTo>
                        <a:pt x="483" y="604"/>
                      </a:lnTo>
                      <a:lnTo>
                        <a:pt x="488" y="603"/>
                      </a:lnTo>
                      <a:lnTo>
                        <a:pt x="491" y="599"/>
                      </a:lnTo>
                      <a:lnTo>
                        <a:pt x="506" y="592"/>
                      </a:lnTo>
                      <a:lnTo>
                        <a:pt x="542" y="580"/>
                      </a:lnTo>
                      <a:lnTo>
                        <a:pt x="554" y="567"/>
                      </a:lnTo>
                      <a:lnTo>
                        <a:pt x="567" y="559"/>
                      </a:lnTo>
                      <a:lnTo>
                        <a:pt x="588" y="550"/>
                      </a:lnTo>
                      <a:lnTo>
                        <a:pt x="596" y="545"/>
                      </a:lnTo>
                      <a:lnTo>
                        <a:pt x="661" y="545"/>
                      </a:lnTo>
                      <a:lnTo>
                        <a:pt x="742" y="463"/>
                      </a:lnTo>
                      <a:lnTo>
                        <a:pt x="813" y="393"/>
                      </a:lnTo>
                      <a:lnTo>
                        <a:pt x="823" y="381"/>
                      </a:lnTo>
                      <a:lnTo>
                        <a:pt x="824" y="378"/>
                      </a:lnTo>
                      <a:lnTo>
                        <a:pt x="771" y="379"/>
                      </a:lnTo>
                      <a:lnTo>
                        <a:pt x="684" y="347"/>
                      </a:lnTo>
                      <a:lnTo>
                        <a:pt x="606" y="320"/>
                      </a:lnTo>
                      <a:lnTo>
                        <a:pt x="599" y="313"/>
                      </a:lnTo>
                      <a:lnTo>
                        <a:pt x="579" y="298"/>
                      </a:lnTo>
                      <a:lnTo>
                        <a:pt x="572" y="288"/>
                      </a:lnTo>
                      <a:lnTo>
                        <a:pt x="566" y="282"/>
                      </a:lnTo>
                      <a:lnTo>
                        <a:pt x="564" y="276"/>
                      </a:lnTo>
                      <a:lnTo>
                        <a:pt x="559" y="273"/>
                      </a:lnTo>
                      <a:lnTo>
                        <a:pt x="553" y="266"/>
                      </a:lnTo>
                      <a:lnTo>
                        <a:pt x="550" y="261"/>
                      </a:lnTo>
                      <a:lnTo>
                        <a:pt x="543" y="254"/>
                      </a:lnTo>
                      <a:lnTo>
                        <a:pt x="538" y="231"/>
                      </a:lnTo>
                      <a:lnTo>
                        <a:pt x="539" y="226"/>
                      </a:lnTo>
                      <a:lnTo>
                        <a:pt x="543" y="221"/>
                      </a:lnTo>
                      <a:lnTo>
                        <a:pt x="543" y="220"/>
                      </a:lnTo>
                      <a:lnTo>
                        <a:pt x="534" y="212"/>
                      </a:lnTo>
                      <a:lnTo>
                        <a:pt x="529" y="211"/>
                      </a:lnTo>
                      <a:lnTo>
                        <a:pt x="517" y="216"/>
                      </a:lnTo>
                      <a:lnTo>
                        <a:pt x="516" y="218"/>
                      </a:lnTo>
                      <a:lnTo>
                        <a:pt x="515" y="220"/>
                      </a:lnTo>
                      <a:lnTo>
                        <a:pt x="508" y="217"/>
                      </a:lnTo>
                      <a:lnTo>
                        <a:pt x="504" y="220"/>
                      </a:lnTo>
                      <a:lnTo>
                        <a:pt x="491" y="218"/>
                      </a:lnTo>
                      <a:lnTo>
                        <a:pt x="485" y="212"/>
                      </a:lnTo>
                      <a:lnTo>
                        <a:pt x="484" y="203"/>
                      </a:lnTo>
                      <a:lnTo>
                        <a:pt x="484" y="200"/>
                      </a:lnTo>
                      <a:lnTo>
                        <a:pt x="493" y="190"/>
                      </a:lnTo>
                      <a:lnTo>
                        <a:pt x="499" y="177"/>
                      </a:lnTo>
                      <a:lnTo>
                        <a:pt x="501" y="166"/>
                      </a:lnTo>
                      <a:lnTo>
                        <a:pt x="506" y="144"/>
                      </a:lnTo>
                      <a:lnTo>
                        <a:pt x="512" y="140"/>
                      </a:lnTo>
                      <a:lnTo>
                        <a:pt x="506" y="132"/>
                      </a:lnTo>
                      <a:lnTo>
                        <a:pt x="502" y="125"/>
                      </a:lnTo>
                      <a:lnTo>
                        <a:pt x="495" y="119"/>
                      </a:lnTo>
                      <a:lnTo>
                        <a:pt x="486" y="115"/>
                      </a:lnTo>
                      <a:lnTo>
                        <a:pt x="483" y="109"/>
                      </a:lnTo>
                      <a:lnTo>
                        <a:pt x="480" y="99"/>
                      </a:lnTo>
                      <a:lnTo>
                        <a:pt x="474" y="93"/>
                      </a:lnTo>
                      <a:lnTo>
                        <a:pt x="462" y="83"/>
                      </a:lnTo>
                      <a:lnTo>
                        <a:pt x="445" y="71"/>
                      </a:lnTo>
                      <a:lnTo>
                        <a:pt x="440" y="62"/>
                      </a:lnTo>
                      <a:lnTo>
                        <a:pt x="432" y="51"/>
                      </a:lnTo>
                      <a:lnTo>
                        <a:pt x="420" y="40"/>
                      </a:lnTo>
                      <a:lnTo>
                        <a:pt x="413" y="39"/>
                      </a:lnTo>
                      <a:lnTo>
                        <a:pt x="403" y="34"/>
                      </a:lnTo>
                      <a:lnTo>
                        <a:pt x="389" y="23"/>
                      </a:lnTo>
                      <a:lnTo>
                        <a:pt x="378" y="24"/>
                      </a:lnTo>
                      <a:lnTo>
                        <a:pt x="376" y="26"/>
                      </a:lnTo>
                      <a:lnTo>
                        <a:pt x="372" y="26"/>
                      </a:lnTo>
                      <a:lnTo>
                        <a:pt x="371" y="22"/>
                      </a:lnTo>
                      <a:lnTo>
                        <a:pt x="361" y="22"/>
                      </a:lnTo>
                      <a:lnTo>
                        <a:pt x="356" y="18"/>
                      </a:lnTo>
                      <a:lnTo>
                        <a:pt x="352" y="18"/>
                      </a:lnTo>
                      <a:lnTo>
                        <a:pt x="348" y="22"/>
                      </a:lnTo>
                      <a:lnTo>
                        <a:pt x="340" y="23"/>
                      </a:lnTo>
                      <a:lnTo>
                        <a:pt x="339" y="24"/>
                      </a:lnTo>
                      <a:lnTo>
                        <a:pt x="337" y="24"/>
                      </a:lnTo>
                      <a:lnTo>
                        <a:pt x="334" y="18"/>
                      </a:lnTo>
                      <a:lnTo>
                        <a:pt x="329" y="13"/>
                      </a:lnTo>
                      <a:lnTo>
                        <a:pt x="324" y="13"/>
                      </a:lnTo>
                      <a:lnTo>
                        <a:pt x="324" y="17"/>
                      </a:lnTo>
                      <a:lnTo>
                        <a:pt x="318" y="22"/>
                      </a:lnTo>
                      <a:lnTo>
                        <a:pt x="305" y="24"/>
                      </a:lnTo>
                      <a:lnTo>
                        <a:pt x="301" y="26"/>
                      </a:lnTo>
                      <a:lnTo>
                        <a:pt x="292" y="26"/>
                      </a:lnTo>
                      <a:lnTo>
                        <a:pt x="284" y="15"/>
                      </a:lnTo>
                      <a:lnTo>
                        <a:pt x="284" y="12"/>
                      </a:lnTo>
                      <a:lnTo>
                        <a:pt x="281" y="11"/>
                      </a:lnTo>
                      <a:lnTo>
                        <a:pt x="274" y="11"/>
                      </a:lnTo>
                      <a:lnTo>
                        <a:pt x="268" y="5"/>
                      </a:lnTo>
                      <a:lnTo>
                        <a:pt x="264" y="0"/>
                      </a:lnTo>
                      <a:lnTo>
                        <a:pt x="244" y="44"/>
                      </a:lnTo>
                      <a:lnTo>
                        <a:pt x="236" y="34"/>
                      </a:lnTo>
                      <a:lnTo>
                        <a:pt x="236" y="31"/>
                      </a:lnTo>
                      <a:lnTo>
                        <a:pt x="231" y="26"/>
                      </a:lnTo>
                      <a:lnTo>
                        <a:pt x="223" y="26"/>
                      </a:lnTo>
                      <a:lnTo>
                        <a:pt x="220" y="29"/>
                      </a:lnTo>
                      <a:lnTo>
                        <a:pt x="219" y="33"/>
                      </a:lnTo>
                      <a:lnTo>
                        <a:pt x="216" y="35"/>
                      </a:lnTo>
                      <a:lnTo>
                        <a:pt x="212" y="35"/>
                      </a:lnTo>
                      <a:lnTo>
                        <a:pt x="208" y="33"/>
                      </a:lnTo>
                      <a:lnTo>
                        <a:pt x="194" y="33"/>
                      </a:lnTo>
                      <a:lnTo>
                        <a:pt x="192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3" name="任意多边形: 形状 162"/>
                <p:cNvSpPr>
                  <a:spLocks noChangeAspect="1"/>
                </p:cNvSpPr>
                <p:nvPr/>
              </p:nvSpPr>
              <p:spPr bwMode="gray">
                <a:xfrm>
                  <a:off x="5296692" y="4153247"/>
                  <a:ext cx="20638" cy="28575"/>
                </a:xfrm>
                <a:custGeom>
                  <a:avLst/>
                  <a:gdLst/>
                  <a:ahLst/>
                  <a:cxnLst>
                    <a:cxn ang="0">
                      <a:pos x="67" y="63"/>
                    </a:cxn>
                    <a:cxn ang="0">
                      <a:pos x="65" y="35"/>
                    </a:cxn>
                    <a:cxn ang="0">
                      <a:pos x="65" y="14"/>
                    </a:cxn>
                    <a:cxn ang="0">
                      <a:pos x="63" y="6"/>
                    </a:cxn>
                    <a:cxn ang="0">
                      <a:pos x="56" y="15"/>
                    </a:cxn>
                    <a:cxn ang="0">
                      <a:pos x="33" y="0"/>
                    </a:cxn>
                    <a:cxn ang="0">
                      <a:pos x="19" y="9"/>
                    </a:cxn>
                    <a:cxn ang="0">
                      <a:pos x="12" y="21"/>
                    </a:cxn>
                    <a:cxn ang="0">
                      <a:pos x="4" y="38"/>
                    </a:cxn>
                    <a:cxn ang="0">
                      <a:pos x="0" y="54"/>
                    </a:cxn>
                    <a:cxn ang="0">
                      <a:pos x="2" y="67"/>
                    </a:cxn>
                    <a:cxn ang="0">
                      <a:pos x="12" y="86"/>
                    </a:cxn>
                    <a:cxn ang="0">
                      <a:pos x="35" y="89"/>
                    </a:cxn>
                    <a:cxn ang="0">
                      <a:pos x="47" y="90"/>
                    </a:cxn>
                    <a:cxn ang="0">
                      <a:pos x="55" y="81"/>
                    </a:cxn>
                    <a:cxn ang="0">
                      <a:pos x="61" y="67"/>
                    </a:cxn>
                    <a:cxn ang="0">
                      <a:pos x="67" y="63"/>
                    </a:cxn>
                  </a:cxnLst>
                  <a:rect l="0" t="0" r="r" b="b"/>
                  <a:pathLst>
                    <a:path w="67" h="90">
                      <a:moveTo>
                        <a:pt x="67" y="63"/>
                      </a:moveTo>
                      <a:lnTo>
                        <a:pt x="65" y="35"/>
                      </a:lnTo>
                      <a:lnTo>
                        <a:pt x="65" y="14"/>
                      </a:lnTo>
                      <a:lnTo>
                        <a:pt x="63" y="6"/>
                      </a:lnTo>
                      <a:lnTo>
                        <a:pt x="56" y="15"/>
                      </a:lnTo>
                      <a:lnTo>
                        <a:pt x="33" y="0"/>
                      </a:lnTo>
                      <a:lnTo>
                        <a:pt x="19" y="9"/>
                      </a:lnTo>
                      <a:lnTo>
                        <a:pt x="12" y="21"/>
                      </a:lnTo>
                      <a:lnTo>
                        <a:pt x="4" y="38"/>
                      </a:lnTo>
                      <a:lnTo>
                        <a:pt x="0" y="54"/>
                      </a:lnTo>
                      <a:lnTo>
                        <a:pt x="2" y="67"/>
                      </a:lnTo>
                      <a:lnTo>
                        <a:pt x="12" y="86"/>
                      </a:lnTo>
                      <a:lnTo>
                        <a:pt x="35" y="89"/>
                      </a:lnTo>
                      <a:lnTo>
                        <a:pt x="47" y="90"/>
                      </a:lnTo>
                      <a:lnTo>
                        <a:pt x="55" y="81"/>
                      </a:lnTo>
                      <a:lnTo>
                        <a:pt x="61" y="67"/>
                      </a:lnTo>
                      <a:lnTo>
                        <a:pt x="67" y="6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4" name="任意多边形: 形状 163"/>
                <p:cNvSpPr>
                  <a:spLocks noChangeAspect="1"/>
                </p:cNvSpPr>
                <p:nvPr/>
              </p:nvSpPr>
              <p:spPr bwMode="gray">
                <a:xfrm>
                  <a:off x="5045867" y="4083397"/>
                  <a:ext cx="285750" cy="250825"/>
                </a:xfrm>
                <a:custGeom>
                  <a:avLst/>
                  <a:gdLst/>
                  <a:ahLst/>
                  <a:cxnLst>
                    <a:cxn ang="0">
                      <a:pos x="188" y="334"/>
                    </a:cxn>
                    <a:cxn ang="0">
                      <a:pos x="157" y="406"/>
                    </a:cxn>
                    <a:cxn ang="0">
                      <a:pos x="101" y="418"/>
                    </a:cxn>
                    <a:cxn ang="0">
                      <a:pos x="59" y="396"/>
                    </a:cxn>
                    <a:cxn ang="0">
                      <a:pos x="8" y="398"/>
                    </a:cxn>
                    <a:cxn ang="0">
                      <a:pos x="1" y="411"/>
                    </a:cxn>
                    <a:cxn ang="0">
                      <a:pos x="37" y="491"/>
                    </a:cxn>
                    <a:cxn ang="0">
                      <a:pos x="70" y="562"/>
                    </a:cxn>
                    <a:cxn ang="0">
                      <a:pos x="90" y="665"/>
                    </a:cxn>
                    <a:cxn ang="0">
                      <a:pos x="77" y="678"/>
                    </a:cxn>
                    <a:cxn ang="0">
                      <a:pos x="88" y="701"/>
                    </a:cxn>
                    <a:cxn ang="0">
                      <a:pos x="108" y="734"/>
                    </a:cxn>
                    <a:cxn ang="0">
                      <a:pos x="109" y="770"/>
                    </a:cxn>
                    <a:cxn ang="0">
                      <a:pos x="112" y="750"/>
                    </a:cxn>
                    <a:cxn ang="0">
                      <a:pos x="128" y="769"/>
                    </a:cxn>
                    <a:cxn ang="0">
                      <a:pos x="155" y="782"/>
                    </a:cxn>
                    <a:cxn ang="0">
                      <a:pos x="195" y="791"/>
                    </a:cxn>
                    <a:cxn ang="0">
                      <a:pos x="236" y="771"/>
                    </a:cxn>
                    <a:cxn ang="0">
                      <a:pos x="287" y="771"/>
                    </a:cxn>
                    <a:cxn ang="0">
                      <a:pos x="311" y="753"/>
                    </a:cxn>
                    <a:cxn ang="0">
                      <a:pos x="365" y="753"/>
                    </a:cxn>
                    <a:cxn ang="0">
                      <a:pos x="408" y="746"/>
                    </a:cxn>
                    <a:cxn ang="0">
                      <a:pos x="479" y="743"/>
                    </a:cxn>
                    <a:cxn ang="0">
                      <a:pos x="505" y="733"/>
                    </a:cxn>
                    <a:cxn ang="0">
                      <a:pos x="553" y="727"/>
                    </a:cxn>
                    <a:cxn ang="0">
                      <a:pos x="633" y="679"/>
                    </a:cxn>
                    <a:cxn ang="0">
                      <a:pos x="705" y="600"/>
                    </a:cxn>
                    <a:cxn ang="0">
                      <a:pos x="765" y="533"/>
                    </a:cxn>
                    <a:cxn ang="0">
                      <a:pos x="804" y="465"/>
                    </a:cxn>
                    <a:cxn ang="0">
                      <a:pos x="836" y="420"/>
                    </a:cxn>
                    <a:cxn ang="0">
                      <a:pos x="881" y="357"/>
                    </a:cxn>
                    <a:cxn ang="0">
                      <a:pos x="894" y="305"/>
                    </a:cxn>
                    <a:cxn ang="0">
                      <a:pos x="856" y="281"/>
                    </a:cxn>
                    <a:cxn ang="0">
                      <a:pos x="824" y="307"/>
                    </a:cxn>
                    <a:cxn ang="0">
                      <a:pos x="793" y="256"/>
                    </a:cxn>
                    <a:cxn ang="0">
                      <a:pos x="845" y="233"/>
                    </a:cxn>
                    <a:cxn ang="0">
                      <a:pos x="830" y="55"/>
                    </a:cxn>
                    <a:cxn ang="0">
                      <a:pos x="807" y="17"/>
                    </a:cxn>
                    <a:cxn ang="0">
                      <a:pos x="749" y="9"/>
                    </a:cxn>
                    <a:cxn ang="0">
                      <a:pos x="704" y="8"/>
                    </a:cxn>
                    <a:cxn ang="0">
                      <a:pos x="625" y="57"/>
                    </a:cxn>
                    <a:cxn ang="0">
                      <a:pos x="558" y="129"/>
                    </a:cxn>
                    <a:cxn ang="0">
                      <a:pos x="496" y="207"/>
                    </a:cxn>
                    <a:cxn ang="0">
                      <a:pos x="437" y="217"/>
                    </a:cxn>
                    <a:cxn ang="0">
                      <a:pos x="376" y="201"/>
                    </a:cxn>
                    <a:cxn ang="0">
                      <a:pos x="339" y="248"/>
                    </a:cxn>
                    <a:cxn ang="0">
                      <a:pos x="277" y="286"/>
                    </a:cxn>
                    <a:cxn ang="0">
                      <a:pos x="230" y="271"/>
                    </a:cxn>
                    <a:cxn ang="0">
                      <a:pos x="238" y="213"/>
                    </a:cxn>
                    <a:cxn ang="0">
                      <a:pos x="200" y="170"/>
                    </a:cxn>
                  </a:cxnLst>
                  <a:rect l="0" t="0" r="r" b="b"/>
                  <a:pathLst>
                    <a:path w="898" h="791">
                      <a:moveTo>
                        <a:pt x="188" y="161"/>
                      </a:moveTo>
                      <a:lnTo>
                        <a:pt x="188" y="216"/>
                      </a:lnTo>
                      <a:lnTo>
                        <a:pt x="188" y="275"/>
                      </a:lnTo>
                      <a:lnTo>
                        <a:pt x="188" y="334"/>
                      </a:lnTo>
                      <a:lnTo>
                        <a:pt x="188" y="390"/>
                      </a:lnTo>
                      <a:lnTo>
                        <a:pt x="182" y="394"/>
                      </a:lnTo>
                      <a:lnTo>
                        <a:pt x="171" y="396"/>
                      </a:lnTo>
                      <a:lnTo>
                        <a:pt x="157" y="406"/>
                      </a:lnTo>
                      <a:lnTo>
                        <a:pt x="141" y="421"/>
                      </a:lnTo>
                      <a:lnTo>
                        <a:pt x="129" y="421"/>
                      </a:lnTo>
                      <a:lnTo>
                        <a:pt x="120" y="418"/>
                      </a:lnTo>
                      <a:lnTo>
                        <a:pt x="101" y="418"/>
                      </a:lnTo>
                      <a:lnTo>
                        <a:pt x="86" y="423"/>
                      </a:lnTo>
                      <a:lnTo>
                        <a:pt x="70" y="421"/>
                      </a:lnTo>
                      <a:lnTo>
                        <a:pt x="59" y="409"/>
                      </a:lnTo>
                      <a:lnTo>
                        <a:pt x="59" y="396"/>
                      </a:lnTo>
                      <a:lnTo>
                        <a:pt x="33" y="378"/>
                      </a:lnTo>
                      <a:lnTo>
                        <a:pt x="21" y="379"/>
                      </a:lnTo>
                      <a:lnTo>
                        <a:pt x="15" y="390"/>
                      </a:lnTo>
                      <a:lnTo>
                        <a:pt x="8" y="398"/>
                      </a:lnTo>
                      <a:lnTo>
                        <a:pt x="5" y="400"/>
                      </a:lnTo>
                      <a:lnTo>
                        <a:pt x="0" y="401"/>
                      </a:lnTo>
                      <a:lnTo>
                        <a:pt x="2" y="405"/>
                      </a:lnTo>
                      <a:lnTo>
                        <a:pt x="1" y="411"/>
                      </a:lnTo>
                      <a:lnTo>
                        <a:pt x="5" y="416"/>
                      </a:lnTo>
                      <a:lnTo>
                        <a:pt x="13" y="426"/>
                      </a:lnTo>
                      <a:lnTo>
                        <a:pt x="28" y="464"/>
                      </a:lnTo>
                      <a:lnTo>
                        <a:pt x="37" y="491"/>
                      </a:lnTo>
                      <a:lnTo>
                        <a:pt x="51" y="528"/>
                      </a:lnTo>
                      <a:lnTo>
                        <a:pt x="59" y="536"/>
                      </a:lnTo>
                      <a:lnTo>
                        <a:pt x="64" y="552"/>
                      </a:lnTo>
                      <a:lnTo>
                        <a:pt x="70" y="562"/>
                      </a:lnTo>
                      <a:lnTo>
                        <a:pt x="91" y="595"/>
                      </a:lnTo>
                      <a:lnTo>
                        <a:pt x="97" y="608"/>
                      </a:lnTo>
                      <a:lnTo>
                        <a:pt x="99" y="648"/>
                      </a:lnTo>
                      <a:lnTo>
                        <a:pt x="90" y="665"/>
                      </a:lnTo>
                      <a:lnTo>
                        <a:pt x="78" y="660"/>
                      </a:lnTo>
                      <a:lnTo>
                        <a:pt x="76" y="667"/>
                      </a:lnTo>
                      <a:lnTo>
                        <a:pt x="75" y="678"/>
                      </a:lnTo>
                      <a:lnTo>
                        <a:pt x="77" y="678"/>
                      </a:lnTo>
                      <a:lnTo>
                        <a:pt x="85" y="683"/>
                      </a:lnTo>
                      <a:lnTo>
                        <a:pt x="87" y="690"/>
                      </a:lnTo>
                      <a:lnTo>
                        <a:pt x="83" y="691"/>
                      </a:lnTo>
                      <a:lnTo>
                        <a:pt x="88" y="701"/>
                      </a:lnTo>
                      <a:lnTo>
                        <a:pt x="93" y="705"/>
                      </a:lnTo>
                      <a:lnTo>
                        <a:pt x="99" y="716"/>
                      </a:lnTo>
                      <a:lnTo>
                        <a:pt x="107" y="726"/>
                      </a:lnTo>
                      <a:lnTo>
                        <a:pt x="108" y="734"/>
                      </a:lnTo>
                      <a:lnTo>
                        <a:pt x="103" y="742"/>
                      </a:lnTo>
                      <a:lnTo>
                        <a:pt x="103" y="749"/>
                      </a:lnTo>
                      <a:lnTo>
                        <a:pt x="103" y="760"/>
                      </a:lnTo>
                      <a:lnTo>
                        <a:pt x="109" y="770"/>
                      </a:lnTo>
                      <a:lnTo>
                        <a:pt x="110" y="769"/>
                      </a:lnTo>
                      <a:lnTo>
                        <a:pt x="109" y="761"/>
                      </a:lnTo>
                      <a:lnTo>
                        <a:pt x="109" y="754"/>
                      </a:lnTo>
                      <a:lnTo>
                        <a:pt x="112" y="750"/>
                      </a:lnTo>
                      <a:lnTo>
                        <a:pt x="119" y="749"/>
                      </a:lnTo>
                      <a:lnTo>
                        <a:pt x="128" y="750"/>
                      </a:lnTo>
                      <a:lnTo>
                        <a:pt x="129" y="762"/>
                      </a:lnTo>
                      <a:lnTo>
                        <a:pt x="128" y="769"/>
                      </a:lnTo>
                      <a:lnTo>
                        <a:pt x="133" y="771"/>
                      </a:lnTo>
                      <a:lnTo>
                        <a:pt x="151" y="770"/>
                      </a:lnTo>
                      <a:lnTo>
                        <a:pt x="156" y="775"/>
                      </a:lnTo>
                      <a:lnTo>
                        <a:pt x="155" y="782"/>
                      </a:lnTo>
                      <a:lnTo>
                        <a:pt x="166" y="788"/>
                      </a:lnTo>
                      <a:lnTo>
                        <a:pt x="174" y="788"/>
                      </a:lnTo>
                      <a:lnTo>
                        <a:pt x="183" y="791"/>
                      </a:lnTo>
                      <a:lnTo>
                        <a:pt x="195" y="791"/>
                      </a:lnTo>
                      <a:lnTo>
                        <a:pt x="204" y="788"/>
                      </a:lnTo>
                      <a:lnTo>
                        <a:pt x="214" y="776"/>
                      </a:lnTo>
                      <a:lnTo>
                        <a:pt x="232" y="775"/>
                      </a:lnTo>
                      <a:lnTo>
                        <a:pt x="236" y="771"/>
                      </a:lnTo>
                      <a:lnTo>
                        <a:pt x="244" y="770"/>
                      </a:lnTo>
                      <a:lnTo>
                        <a:pt x="264" y="772"/>
                      </a:lnTo>
                      <a:lnTo>
                        <a:pt x="266" y="769"/>
                      </a:lnTo>
                      <a:lnTo>
                        <a:pt x="287" y="771"/>
                      </a:lnTo>
                      <a:lnTo>
                        <a:pt x="293" y="769"/>
                      </a:lnTo>
                      <a:lnTo>
                        <a:pt x="296" y="761"/>
                      </a:lnTo>
                      <a:lnTo>
                        <a:pt x="305" y="758"/>
                      </a:lnTo>
                      <a:lnTo>
                        <a:pt x="311" y="753"/>
                      </a:lnTo>
                      <a:lnTo>
                        <a:pt x="316" y="748"/>
                      </a:lnTo>
                      <a:lnTo>
                        <a:pt x="333" y="745"/>
                      </a:lnTo>
                      <a:lnTo>
                        <a:pt x="341" y="746"/>
                      </a:lnTo>
                      <a:lnTo>
                        <a:pt x="365" y="753"/>
                      </a:lnTo>
                      <a:lnTo>
                        <a:pt x="372" y="753"/>
                      </a:lnTo>
                      <a:lnTo>
                        <a:pt x="381" y="745"/>
                      </a:lnTo>
                      <a:lnTo>
                        <a:pt x="394" y="744"/>
                      </a:lnTo>
                      <a:lnTo>
                        <a:pt x="408" y="746"/>
                      </a:lnTo>
                      <a:lnTo>
                        <a:pt x="446" y="758"/>
                      </a:lnTo>
                      <a:lnTo>
                        <a:pt x="459" y="758"/>
                      </a:lnTo>
                      <a:lnTo>
                        <a:pt x="467" y="744"/>
                      </a:lnTo>
                      <a:lnTo>
                        <a:pt x="479" y="743"/>
                      </a:lnTo>
                      <a:lnTo>
                        <a:pt x="491" y="748"/>
                      </a:lnTo>
                      <a:lnTo>
                        <a:pt x="507" y="749"/>
                      </a:lnTo>
                      <a:lnTo>
                        <a:pt x="508" y="743"/>
                      </a:lnTo>
                      <a:lnTo>
                        <a:pt x="505" y="733"/>
                      </a:lnTo>
                      <a:lnTo>
                        <a:pt x="512" y="728"/>
                      </a:lnTo>
                      <a:lnTo>
                        <a:pt x="519" y="727"/>
                      </a:lnTo>
                      <a:lnTo>
                        <a:pt x="532" y="726"/>
                      </a:lnTo>
                      <a:lnTo>
                        <a:pt x="553" y="727"/>
                      </a:lnTo>
                      <a:lnTo>
                        <a:pt x="564" y="726"/>
                      </a:lnTo>
                      <a:lnTo>
                        <a:pt x="586" y="715"/>
                      </a:lnTo>
                      <a:lnTo>
                        <a:pt x="623" y="689"/>
                      </a:lnTo>
                      <a:lnTo>
                        <a:pt x="633" y="679"/>
                      </a:lnTo>
                      <a:lnTo>
                        <a:pt x="642" y="668"/>
                      </a:lnTo>
                      <a:lnTo>
                        <a:pt x="663" y="652"/>
                      </a:lnTo>
                      <a:lnTo>
                        <a:pt x="689" y="624"/>
                      </a:lnTo>
                      <a:lnTo>
                        <a:pt x="705" y="600"/>
                      </a:lnTo>
                      <a:lnTo>
                        <a:pt x="714" y="589"/>
                      </a:lnTo>
                      <a:lnTo>
                        <a:pt x="723" y="582"/>
                      </a:lnTo>
                      <a:lnTo>
                        <a:pt x="747" y="561"/>
                      </a:lnTo>
                      <a:lnTo>
                        <a:pt x="765" y="533"/>
                      </a:lnTo>
                      <a:lnTo>
                        <a:pt x="774" y="520"/>
                      </a:lnTo>
                      <a:lnTo>
                        <a:pt x="796" y="480"/>
                      </a:lnTo>
                      <a:lnTo>
                        <a:pt x="800" y="473"/>
                      </a:lnTo>
                      <a:lnTo>
                        <a:pt x="804" y="465"/>
                      </a:lnTo>
                      <a:lnTo>
                        <a:pt x="808" y="454"/>
                      </a:lnTo>
                      <a:lnTo>
                        <a:pt x="819" y="437"/>
                      </a:lnTo>
                      <a:lnTo>
                        <a:pt x="828" y="426"/>
                      </a:lnTo>
                      <a:lnTo>
                        <a:pt x="836" y="420"/>
                      </a:lnTo>
                      <a:lnTo>
                        <a:pt x="846" y="417"/>
                      </a:lnTo>
                      <a:lnTo>
                        <a:pt x="866" y="401"/>
                      </a:lnTo>
                      <a:lnTo>
                        <a:pt x="875" y="388"/>
                      </a:lnTo>
                      <a:lnTo>
                        <a:pt x="881" y="357"/>
                      </a:lnTo>
                      <a:lnTo>
                        <a:pt x="886" y="345"/>
                      </a:lnTo>
                      <a:lnTo>
                        <a:pt x="888" y="331"/>
                      </a:lnTo>
                      <a:lnTo>
                        <a:pt x="888" y="318"/>
                      </a:lnTo>
                      <a:lnTo>
                        <a:pt x="894" y="305"/>
                      </a:lnTo>
                      <a:lnTo>
                        <a:pt x="897" y="294"/>
                      </a:lnTo>
                      <a:lnTo>
                        <a:pt x="898" y="282"/>
                      </a:lnTo>
                      <a:lnTo>
                        <a:pt x="892" y="281"/>
                      </a:lnTo>
                      <a:lnTo>
                        <a:pt x="856" y="281"/>
                      </a:lnTo>
                      <a:lnTo>
                        <a:pt x="850" y="285"/>
                      </a:lnTo>
                      <a:lnTo>
                        <a:pt x="844" y="299"/>
                      </a:lnTo>
                      <a:lnTo>
                        <a:pt x="836" y="308"/>
                      </a:lnTo>
                      <a:lnTo>
                        <a:pt x="824" y="307"/>
                      </a:lnTo>
                      <a:lnTo>
                        <a:pt x="801" y="304"/>
                      </a:lnTo>
                      <a:lnTo>
                        <a:pt x="791" y="285"/>
                      </a:lnTo>
                      <a:lnTo>
                        <a:pt x="789" y="272"/>
                      </a:lnTo>
                      <a:lnTo>
                        <a:pt x="793" y="256"/>
                      </a:lnTo>
                      <a:lnTo>
                        <a:pt x="801" y="239"/>
                      </a:lnTo>
                      <a:lnTo>
                        <a:pt x="808" y="227"/>
                      </a:lnTo>
                      <a:lnTo>
                        <a:pt x="822" y="218"/>
                      </a:lnTo>
                      <a:lnTo>
                        <a:pt x="845" y="233"/>
                      </a:lnTo>
                      <a:lnTo>
                        <a:pt x="852" y="224"/>
                      </a:lnTo>
                      <a:lnTo>
                        <a:pt x="849" y="131"/>
                      </a:lnTo>
                      <a:lnTo>
                        <a:pt x="836" y="87"/>
                      </a:lnTo>
                      <a:lnTo>
                        <a:pt x="830" y="55"/>
                      </a:lnTo>
                      <a:lnTo>
                        <a:pt x="828" y="34"/>
                      </a:lnTo>
                      <a:lnTo>
                        <a:pt x="827" y="33"/>
                      </a:lnTo>
                      <a:lnTo>
                        <a:pt x="822" y="32"/>
                      </a:lnTo>
                      <a:lnTo>
                        <a:pt x="807" y="17"/>
                      </a:lnTo>
                      <a:lnTo>
                        <a:pt x="786" y="11"/>
                      </a:lnTo>
                      <a:lnTo>
                        <a:pt x="774" y="9"/>
                      </a:lnTo>
                      <a:lnTo>
                        <a:pt x="761" y="12"/>
                      </a:lnTo>
                      <a:lnTo>
                        <a:pt x="749" y="9"/>
                      </a:lnTo>
                      <a:lnTo>
                        <a:pt x="726" y="2"/>
                      </a:lnTo>
                      <a:lnTo>
                        <a:pt x="717" y="0"/>
                      </a:lnTo>
                      <a:lnTo>
                        <a:pt x="705" y="5"/>
                      </a:lnTo>
                      <a:lnTo>
                        <a:pt x="704" y="8"/>
                      </a:lnTo>
                      <a:lnTo>
                        <a:pt x="693" y="13"/>
                      </a:lnTo>
                      <a:lnTo>
                        <a:pt x="679" y="22"/>
                      </a:lnTo>
                      <a:lnTo>
                        <a:pt x="641" y="40"/>
                      </a:lnTo>
                      <a:lnTo>
                        <a:pt x="625" y="57"/>
                      </a:lnTo>
                      <a:lnTo>
                        <a:pt x="605" y="70"/>
                      </a:lnTo>
                      <a:lnTo>
                        <a:pt x="586" y="88"/>
                      </a:lnTo>
                      <a:lnTo>
                        <a:pt x="575" y="104"/>
                      </a:lnTo>
                      <a:lnTo>
                        <a:pt x="558" y="129"/>
                      </a:lnTo>
                      <a:lnTo>
                        <a:pt x="531" y="148"/>
                      </a:lnTo>
                      <a:lnTo>
                        <a:pt x="516" y="167"/>
                      </a:lnTo>
                      <a:lnTo>
                        <a:pt x="501" y="201"/>
                      </a:lnTo>
                      <a:lnTo>
                        <a:pt x="496" y="207"/>
                      </a:lnTo>
                      <a:lnTo>
                        <a:pt x="488" y="211"/>
                      </a:lnTo>
                      <a:lnTo>
                        <a:pt x="477" y="212"/>
                      </a:lnTo>
                      <a:lnTo>
                        <a:pt x="452" y="218"/>
                      </a:lnTo>
                      <a:lnTo>
                        <a:pt x="437" y="217"/>
                      </a:lnTo>
                      <a:lnTo>
                        <a:pt x="414" y="204"/>
                      </a:lnTo>
                      <a:lnTo>
                        <a:pt x="402" y="199"/>
                      </a:lnTo>
                      <a:lnTo>
                        <a:pt x="388" y="197"/>
                      </a:lnTo>
                      <a:lnTo>
                        <a:pt x="376" y="201"/>
                      </a:lnTo>
                      <a:lnTo>
                        <a:pt x="357" y="221"/>
                      </a:lnTo>
                      <a:lnTo>
                        <a:pt x="351" y="229"/>
                      </a:lnTo>
                      <a:lnTo>
                        <a:pt x="348" y="237"/>
                      </a:lnTo>
                      <a:lnTo>
                        <a:pt x="339" y="248"/>
                      </a:lnTo>
                      <a:lnTo>
                        <a:pt x="327" y="255"/>
                      </a:lnTo>
                      <a:lnTo>
                        <a:pt x="322" y="260"/>
                      </a:lnTo>
                      <a:lnTo>
                        <a:pt x="312" y="277"/>
                      </a:lnTo>
                      <a:lnTo>
                        <a:pt x="277" y="286"/>
                      </a:lnTo>
                      <a:lnTo>
                        <a:pt x="259" y="285"/>
                      </a:lnTo>
                      <a:lnTo>
                        <a:pt x="243" y="282"/>
                      </a:lnTo>
                      <a:lnTo>
                        <a:pt x="233" y="280"/>
                      </a:lnTo>
                      <a:lnTo>
                        <a:pt x="230" y="271"/>
                      </a:lnTo>
                      <a:lnTo>
                        <a:pt x="237" y="250"/>
                      </a:lnTo>
                      <a:lnTo>
                        <a:pt x="239" y="237"/>
                      </a:lnTo>
                      <a:lnTo>
                        <a:pt x="239" y="231"/>
                      </a:lnTo>
                      <a:lnTo>
                        <a:pt x="238" y="213"/>
                      </a:lnTo>
                      <a:lnTo>
                        <a:pt x="231" y="201"/>
                      </a:lnTo>
                      <a:lnTo>
                        <a:pt x="217" y="190"/>
                      </a:lnTo>
                      <a:lnTo>
                        <a:pt x="212" y="181"/>
                      </a:lnTo>
                      <a:lnTo>
                        <a:pt x="200" y="170"/>
                      </a:lnTo>
                      <a:lnTo>
                        <a:pt x="198" y="167"/>
                      </a:lnTo>
                      <a:lnTo>
                        <a:pt x="192" y="161"/>
                      </a:lnTo>
                      <a:lnTo>
                        <a:pt x="188" y="16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5" name="任意多边形: 形状 164"/>
                <p:cNvSpPr>
                  <a:spLocks noChangeAspect="1"/>
                </p:cNvSpPr>
                <p:nvPr/>
              </p:nvSpPr>
              <p:spPr bwMode="gray">
                <a:xfrm>
                  <a:off x="5330030" y="3854797"/>
                  <a:ext cx="55563" cy="138113"/>
                </a:xfrm>
                <a:custGeom>
                  <a:avLst/>
                  <a:gdLst/>
                  <a:ahLst/>
                  <a:cxnLst>
                    <a:cxn ang="0">
                      <a:pos x="61" y="11"/>
                    </a:cxn>
                    <a:cxn ang="0">
                      <a:pos x="42" y="14"/>
                    </a:cxn>
                    <a:cxn ang="0">
                      <a:pos x="25" y="8"/>
                    </a:cxn>
                    <a:cxn ang="0">
                      <a:pos x="13" y="8"/>
                    </a:cxn>
                    <a:cxn ang="0">
                      <a:pos x="25" y="15"/>
                    </a:cxn>
                    <a:cxn ang="0">
                      <a:pos x="37" y="40"/>
                    </a:cxn>
                    <a:cxn ang="0">
                      <a:pos x="50" y="65"/>
                    </a:cxn>
                    <a:cxn ang="0">
                      <a:pos x="42" y="80"/>
                    </a:cxn>
                    <a:cxn ang="0">
                      <a:pos x="35" y="94"/>
                    </a:cxn>
                    <a:cxn ang="0">
                      <a:pos x="31" y="127"/>
                    </a:cxn>
                    <a:cxn ang="0">
                      <a:pos x="31" y="159"/>
                    </a:cxn>
                    <a:cxn ang="0">
                      <a:pos x="41" y="172"/>
                    </a:cxn>
                    <a:cxn ang="0">
                      <a:pos x="24" y="181"/>
                    </a:cxn>
                    <a:cxn ang="0">
                      <a:pos x="14" y="198"/>
                    </a:cxn>
                    <a:cxn ang="0">
                      <a:pos x="2" y="235"/>
                    </a:cxn>
                    <a:cxn ang="0">
                      <a:pos x="8" y="248"/>
                    </a:cxn>
                    <a:cxn ang="0">
                      <a:pos x="23" y="257"/>
                    </a:cxn>
                    <a:cxn ang="0">
                      <a:pos x="30" y="263"/>
                    </a:cxn>
                    <a:cxn ang="0">
                      <a:pos x="51" y="289"/>
                    </a:cxn>
                    <a:cxn ang="0">
                      <a:pos x="93" y="284"/>
                    </a:cxn>
                    <a:cxn ang="0">
                      <a:pos x="101" y="310"/>
                    </a:cxn>
                    <a:cxn ang="0">
                      <a:pos x="94" y="343"/>
                    </a:cxn>
                    <a:cxn ang="0">
                      <a:pos x="86" y="365"/>
                    </a:cxn>
                    <a:cxn ang="0">
                      <a:pos x="97" y="388"/>
                    </a:cxn>
                    <a:cxn ang="0">
                      <a:pos x="112" y="404"/>
                    </a:cxn>
                    <a:cxn ang="0">
                      <a:pos x="128" y="414"/>
                    </a:cxn>
                    <a:cxn ang="0">
                      <a:pos x="127" y="429"/>
                    </a:cxn>
                    <a:cxn ang="0">
                      <a:pos x="142" y="430"/>
                    </a:cxn>
                    <a:cxn ang="0">
                      <a:pos x="139" y="409"/>
                    </a:cxn>
                    <a:cxn ang="0">
                      <a:pos x="139" y="392"/>
                    </a:cxn>
                    <a:cxn ang="0">
                      <a:pos x="153" y="377"/>
                    </a:cxn>
                    <a:cxn ang="0">
                      <a:pos x="169" y="368"/>
                    </a:cxn>
                    <a:cxn ang="0">
                      <a:pos x="169" y="325"/>
                    </a:cxn>
                    <a:cxn ang="0">
                      <a:pos x="172" y="295"/>
                    </a:cxn>
                    <a:cxn ang="0">
                      <a:pos x="148" y="266"/>
                    </a:cxn>
                    <a:cxn ang="0">
                      <a:pos x="116" y="230"/>
                    </a:cxn>
                    <a:cxn ang="0">
                      <a:pos x="116" y="242"/>
                    </a:cxn>
                    <a:cxn ang="0">
                      <a:pos x="126" y="250"/>
                    </a:cxn>
                    <a:cxn ang="0">
                      <a:pos x="134" y="282"/>
                    </a:cxn>
                    <a:cxn ang="0">
                      <a:pos x="121" y="269"/>
                    </a:cxn>
                    <a:cxn ang="0">
                      <a:pos x="115" y="262"/>
                    </a:cxn>
                    <a:cxn ang="0">
                      <a:pos x="102" y="272"/>
                    </a:cxn>
                    <a:cxn ang="0">
                      <a:pos x="97" y="261"/>
                    </a:cxn>
                    <a:cxn ang="0">
                      <a:pos x="100" y="245"/>
                    </a:cxn>
                    <a:cxn ang="0">
                      <a:pos x="89" y="231"/>
                    </a:cxn>
                    <a:cxn ang="0">
                      <a:pos x="85" y="208"/>
                    </a:cxn>
                    <a:cxn ang="0">
                      <a:pos x="68" y="159"/>
                    </a:cxn>
                    <a:cxn ang="0">
                      <a:pos x="79" y="140"/>
                    </a:cxn>
                    <a:cxn ang="0">
                      <a:pos x="79" y="70"/>
                    </a:cxn>
                    <a:cxn ang="0">
                      <a:pos x="78" y="51"/>
                    </a:cxn>
                    <a:cxn ang="0">
                      <a:pos x="63" y="32"/>
                    </a:cxn>
                    <a:cxn ang="0">
                      <a:pos x="69" y="10"/>
                    </a:cxn>
                  </a:cxnLst>
                  <a:rect l="0" t="0" r="r" b="b"/>
                  <a:pathLst>
                    <a:path w="175" h="431">
                      <a:moveTo>
                        <a:pt x="64" y="18"/>
                      </a:moveTo>
                      <a:lnTo>
                        <a:pt x="62" y="14"/>
                      </a:lnTo>
                      <a:lnTo>
                        <a:pt x="61" y="11"/>
                      </a:lnTo>
                      <a:lnTo>
                        <a:pt x="58" y="10"/>
                      </a:lnTo>
                      <a:lnTo>
                        <a:pt x="53" y="10"/>
                      </a:lnTo>
                      <a:lnTo>
                        <a:pt x="42" y="14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5" y="8"/>
                      </a:lnTo>
                      <a:lnTo>
                        <a:pt x="14" y="0"/>
                      </a:lnTo>
                      <a:lnTo>
                        <a:pt x="13" y="3"/>
                      </a:lnTo>
                      <a:lnTo>
                        <a:pt x="13" y="8"/>
                      </a:lnTo>
                      <a:lnTo>
                        <a:pt x="14" y="9"/>
                      </a:lnTo>
                      <a:lnTo>
                        <a:pt x="16" y="15"/>
                      </a:lnTo>
                      <a:lnTo>
                        <a:pt x="25" y="15"/>
                      </a:lnTo>
                      <a:lnTo>
                        <a:pt x="32" y="24"/>
                      </a:lnTo>
                      <a:lnTo>
                        <a:pt x="34" y="29"/>
                      </a:lnTo>
                      <a:lnTo>
                        <a:pt x="37" y="40"/>
                      </a:lnTo>
                      <a:lnTo>
                        <a:pt x="43" y="45"/>
                      </a:lnTo>
                      <a:lnTo>
                        <a:pt x="46" y="63"/>
                      </a:lnTo>
                      <a:lnTo>
                        <a:pt x="50" y="65"/>
                      </a:lnTo>
                      <a:lnTo>
                        <a:pt x="51" y="72"/>
                      </a:lnTo>
                      <a:lnTo>
                        <a:pt x="51" y="75"/>
                      </a:lnTo>
                      <a:lnTo>
                        <a:pt x="42" y="80"/>
                      </a:lnTo>
                      <a:lnTo>
                        <a:pt x="40" y="81"/>
                      </a:lnTo>
                      <a:lnTo>
                        <a:pt x="36" y="84"/>
                      </a:lnTo>
                      <a:lnTo>
                        <a:pt x="35" y="94"/>
                      </a:lnTo>
                      <a:lnTo>
                        <a:pt x="36" y="102"/>
                      </a:lnTo>
                      <a:lnTo>
                        <a:pt x="30" y="119"/>
                      </a:lnTo>
                      <a:lnTo>
                        <a:pt x="31" y="127"/>
                      </a:lnTo>
                      <a:lnTo>
                        <a:pt x="32" y="142"/>
                      </a:lnTo>
                      <a:lnTo>
                        <a:pt x="30" y="156"/>
                      </a:lnTo>
                      <a:lnTo>
                        <a:pt x="31" y="159"/>
                      </a:lnTo>
                      <a:lnTo>
                        <a:pt x="35" y="164"/>
                      </a:lnTo>
                      <a:lnTo>
                        <a:pt x="40" y="166"/>
                      </a:lnTo>
                      <a:lnTo>
                        <a:pt x="41" y="172"/>
                      </a:lnTo>
                      <a:lnTo>
                        <a:pt x="38" y="175"/>
                      </a:lnTo>
                      <a:lnTo>
                        <a:pt x="30" y="176"/>
                      </a:lnTo>
                      <a:lnTo>
                        <a:pt x="24" y="181"/>
                      </a:lnTo>
                      <a:lnTo>
                        <a:pt x="19" y="182"/>
                      </a:lnTo>
                      <a:lnTo>
                        <a:pt x="18" y="183"/>
                      </a:lnTo>
                      <a:lnTo>
                        <a:pt x="14" y="198"/>
                      </a:lnTo>
                      <a:lnTo>
                        <a:pt x="14" y="213"/>
                      </a:lnTo>
                      <a:lnTo>
                        <a:pt x="9" y="228"/>
                      </a:lnTo>
                      <a:lnTo>
                        <a:pt x="2" y="235"/>
                      </a:lnTo>
                      <a:lnTo>
                        <a:pt x="0" y="239"/>
                      </a:lnTo>
                      <a:lnTo>
                        <a:pt x="3" y="247"/>
                      </a:lnTo>
                      <a:lnTo>
                        <a:pt x="8" y="248"/>
                      </a:lnTo>
                      <a:lnTo>
                        <a:pt x="11" y="256"/>
                      </a:lnTo>
                      <a:lnTo>
                        <a:pt x="19" y="255"/>
                      </a:lnTo>
                      <a:lnTo>
                        <a:pt x="23" y="257"/>
                      </a:lnTo>
                      <a:lnTo>
                        <a:pt x="23" y="258"/>
                      </a:lnTo>
                      <a:lnTo>
                        <a:pt x="24" y="261"/>
                      </a:lnTo>
                      <a:lnTo>
                        <a:pt x="30" y="263"/>
                      </a:lnTo>
                      <a:lnTo>
                        <a:pt x="37" y="279"/>
                      </a:lnTo>
                      <a:lnTo>
                        <a:pt x="47" y="289"/>
                      </a:lnTo>
                      <a:lnTo>
                        <a:pt x="51" y="289"/>
                      </a:lnTo>
                      <a:lnTo>
                        <a:pt x="59" y="287"/>
                      </a:lnTo>
                      <a:lnTo>
                        <a:pt x="89" y="283"/>
                      </a:lnTo>
                      <a:lnTo>
                        <a:pt x="93" y="284"/>
                      </a:lnTo>
                      <a:lnTo>
                        <a:pt x="96" y="289"/>
                      </a:lnTo>
                      <a:lnTo>
                        <a:pt x="100" y="302"/>
                      </a:lnTo>
                      <a:lnTo>
                        <a:pt x="101" y="310"/>
                      </a:lnTo>
                      <a:lnTo>
                        <a:pt x="102" y="328"/>
                      </a:lnTo>
                      <a:lnTo>
                        <a:pt x="100" y="336"/>
                      </a:lnTo>
                      <a:lnTo>
                        <a:pt x="94" y="343"/>
                      </a:lnTo>
                      <a:lnTo>
                        <a:pt x="95" y="349"/>
                      </a:lnTo>
                      <a:lnTo>
                        <a:pt x="89" y="354"/>
                      </a:lnTo>
                      <a:lnTo>
                        <a:pt x="86" y="365"/>
                      </a:lnTo>
                      <a:lnTo>
                        <a:pt x="89" y="369"/>
                      </a:lnTo>
                      <a:lnTo>
                        <a:pt x="94" y="385"/>
                      </a:lnTo>
                      <a:lnTo>
                        <a:pt x="97" y="388"/>
                      </a:lnTo>
                      <a:lnTo>
                        <a:pt x="101" y="390"/>
                      </a:lnTo>
                      <a:lnTo>
                        <a:pt x="104" y="395"/>
                      </a:lnTo>
                      <a:lnTo>
                        <a:pt x="112" y="404"/>
                      </a:lnTo>
                      <a:lnTo>
                        <a:pt x="117" y="411"/>
                      </a:lnTo>
                      <a:lnTo>
                        <a:pt x="121" y="413"/>
                      </a:lnTo>
                      <a:lnTo>
                        <a:pt x="128" y="414"/>
                      </a:lnTo>
                      <a:lnTo>
                        <a:pt x="132" y="419"/>
                      </a:lnTo>
                      <a:lnTo>
                        <a:pt x="132" y="423"/>
                      </a:lnTo>
                      <a:lnTo>
                        <a:pt x="127" y="429"/>
                      </a:lnTo>
                      <a:lnTo>
                        <a:pt x="128" y="431"/>
                      </a:lnTo>
                      <a:lnTo>
                        <a:pt x="140" y="431"/>
                      </a:lnTo>
                      <a:lnTo>
                        <a:pt x="142" y="430"/>
                      </a:lnTo>
                      <a:lnTo>
                        <a:pt x="140" y="420"/>
                      </a:lnTo>
                      <a:lnTo>
                        <a:pt x="142" y="414"/>
                      </a:lnTo>
                      <a:lnTo>
                        <a:pt x="139" y="409"/>
                      </a:lnTo>
                      <a:lnTo>
                        <a:pt x="136" y="406"/>
                      </a:lnTo>
                      <a:lnTo>
                        <a:pt x="136" y="400"/>
                      </a:lnTo>
                      <a:lnTo>
                        <a:pt x="139" y="392"/>
                      </a:lnTo>
                      <a:lnTo>
                        <a:pt x="139" y="388"/>
                      </a:lnTo>
                      <a:lnTo>
                        <a:pt x="140" y="385"/>
                      </a:lnTo>
                      <a:lnTo>
                        <a:pt x="153" y="377"/>
                      </a:lnTo>
                      <a:lnTo>
                        <a:pt x="159" y="376"/>
                      </a:lnTo>
                      <a:lnTo>
                        <a:pt x="165" y="374"/>
                      </a:lnTo>
                      <a:lnTo>
                        <a:pt x="169" y="368"/>
                      </a:lnTo>
                      <a:lnTo>
                        <a:pt x="170" y="347"/>
                      </a:lnTo>
                      <a:lnTo>
                        <a:pt x="172" y="339"/>
                      </a:lnTo>
                      <a:lnTo>
                        <a:pt x="169" y="325"/>
                      </a:lnTo>
                      <a:lnTo>
                        <a:pt x="172" y="315"/>
                      </a:lnTo>
                      <a:lnTo>
                        <a:pt x="175" y="307"/>
                      </a:lnTo>
                      <a:lnTo>
                        <a:pt x="172" y="295"/>
                      </a:lnTo>
                      <a:lnTo>
                        <a:pt x="167" y="288"/>
                      </a:lnTo>
                      <a:lnTo>
                        <a:pt x="154" y="275"/>
                      </a:lnTo>
                      <a:lnTo>
                        <a:pt x="148" y="266"/>
                      </a:lnTo>
                      <a:lnTo>
                        <a:pt x="133" y="247"/>
                      </a:lnTo>
                      <a:lnTo>
                        <a:pt x="123" y="240"/>
                      </a:lnTo>
                      <a:lnTo>
                        <a:pt x="116" y="230"/>
                      </a:lnTo>
                      <a:lnTo>
                        <a:pt x="115" y="231"/>
                      </a:lnTo>
                      <a:lnTo>
                        <a:pt x="115" y="239"/>
                      </a:lnTo>
                      <a:lnTo>
                        <a:pt x="116" y="242"/>
                      </a:lnTo>
                      <a:lnTo>
                        <a:pt x="117" y="245"/>
                      </a:lnTo>
                      <a:lnTo>
                        <a:pt x="122" y="246"/>
                      </a:lnTo>
                      <a:lnTo>
                        <a:pt x="126" y="250"/>
                      </a:lnTo>
                      <a:lnTo>
                        <a:pt x="136" y="274"/>
                      </a:lnTo>
                      <a:lnTo>
                        <a:pt x="136" y="280"/>
                      </a:lnTo>
                      <a:lnTo>
                        <a:pt x="134" y="282"/>
                      </a:lnTo>
                      <a:lnTo>
                        <a:pt x="132" y="280"/>
                      </a:lnTo>
                      <a:lnTo>
                        <a:pt x="126" y="272"/>
                      </a:lnTo>
                      <a:lnTo>
                        <a:pt x="121" y="269"/>
                      </a:lnTo>
                      <a:lnTo>
                        <a:pt x="117" y="262"/>
                      </a:lnTo>
                      <a:lnTo>
                        <a:pt x="116" y="262"/>
                      </a:lnTo>
                      <a:lnTo>
                        <a:pt x="115" y="262"/>
                      </a:lnTo>
                      <a:lnTo>
                        <a:pt x="111" y="271"/>
                      </a:lnTo>
                      <a:lnTo>
                        <a:pt x="109" y="272"/>
                      </a:lnTo>
                      <a:lnTo>
                        <a:pt x="102" y="272"/>
                      </a:lnTo>
                      <a:lnTo>
                        <a:pt x="101" y="269"/>
                      </a:lnTo>
                      <a:lnTo>
                        <a:pt x="99" y="266"/>
                      </a:lnTo>
                      <a:lnTo>
                        <a:pt x="97" y="261"/>
                      </a:lnTo>
                      <a:lnTo>
                        <a:pt x="97" y="256"/>
                      </a:lnTo>
                      <a:lnTo>
                        <a:pt x="100" y="247"/>
                      </a:lnTo>
                      <a:lnTo>
                        <a:pt x="100" y="245"/>
                      </a:lnTo>
                      <a:lnTo>
                        <a:pt x="97" y="241"/>
                      </a:lnTo>
                      <a:lnTo>
                        <a:pt x="91" y="235"/>
                      </a:lnTo>
                      <a:lnTo>
                        <a:pt x="89" y="231"/>
                      </a:lnTo>
                      <a:lnTo>
                        <a:pt x="86" y="223"/>
                      </a:lnTo>
                      <a:lnTo>
                        <a:pt x="86" y="209"/>
                      </a:lnTo>
                      <a:lnTo>
                        <a:pt x="85" y="208"/>
                      </a:lnTo>
                      <a:lnTo>
                        <a:pt x="80" y="187"/>
                      </a:lnTo>
                      <a:lnTo>
                        <a:pt x="68" y="164"/>
                      </a:lnTo>
                      <a:lnTo>
                        <a:pt x="68" y="159"/>
                      </a:lnTo>
                      <a:lnTo>
                        <a:pt x="68" y="154"/>
                      </a:lnTo>
                      <a:lnTo>
                        <a:pt x="73" y="145"/>
                      </a:lnTo>
                      <a:lnTo>
                        <a:pt x="79" y="140"/>
                      </a:lnTo>
                      <a:lnTo>
                        <a:pt x="83" y="128"/>
                      </a:lnTo>
                      <a:lnTo>
                        <a:pt x="81" y="94"/>
                      </a:lnTo>
                      <a:lnTo>
                        <a:pt x="79" y="70"/>
                      </a:lnTo>
                      <a:lnTo>
                        <a:pt x="81" y="63"/>
                      </a:lnTo>
                      <a:lnTo>
                        <a:pt x="81" y="57"/>
                      </a:lnTo>
                      <a:lnTo>
                        <a:pt x="78" y="51"/>
                      </a:lnTo>
                      <a:lnTo>
                        <a:pt x="72" y="48"/>
                      </a:lnTo>
                      <a:lnTo>
                        <a:pt x="69" y="46"/>
                      </a:lnTo>
                      <a:lnTo>
                        <a:pt x="63" y="32"/>
                      </a:lnTo>
                      <a:lnTo>
                        <a:pt x="62" y="26"/>
                      </a:lnTo>
                      <a:lnTo>
                        <a:pt x="64" y="18"/>
                      </a:lnTo>
                      <a:lnTo>
                        <a:pt x="69" y="10"/>
                      </a:lnTo>
                      <a:lnTo>
                        <a:pt x="64" y="1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6" name="任意多边形: 形状 165"/>
                <p:cNvSpPr>
                  <a:spLocks noChangeAspect="1"/>
                </p:cNvSpPr>
                <p:nvPr/>
              </p:nvSpPr>
              <p:spPr bwMode="gray">
                <a:xfrm>
                  <a:off x="5511005" y="3904009"/>
                  <a:ext cx="123825" cy="247650"/>
                </a:xfrm>
                <a:custGeom>
                  <a:avLst/>
                  <a:gdLst/>
                  <a:ahLst/>
                  <a:cxnLst>
                    <a:cxn ang="0">
                      <a:pos x="76" y="226"/>
                    </a:cxn>
                    <a:cxn ang="0">
                      <a:pos x="107" y="215"/>
                    </a:cxn>
                    <a:cxn ang="0">
                      <a:pos x="118" y="215"/>
                    </a:cxn>
                    <a:cxn ang="0">
                      <a:pos x="130" y="204"/>
                    </a:cxn>
                    <a:cxn ang="0">
                      <a:pos x="152" y="199"/>
                    </a:cxn>
                    <a:cxn ang="0">
                      <a:pos x="170" y="219"/>
                    </a:cxn>
                    <a:cxn ang="0">
                      <a:pos x="182" y="210"/>
                    </a:cxn>
                    <a:cxn ang="0">
                      <a:pos x="183" y="181"/>
                    </a:cxn>
                    <a:cxn ang="0">
                      <a:pos x="204" y="189"/>
                    </a:cxn>
                    <a:cxn ang="0">
                      <a:pos x="208" y="167"/>
                    </a:cxn>
                    <a:cxn ang="0">
                      <a:pos x="221" y="149"/>
                    </a:cxn>
                    <a:cxn ang="0">
                      <a:pos x="229" y="160"/>
                    </a:cxn>
                    <a:cxn ang="0">
                      <a:pos x="258" y="140"/>
                    </a:cxn>
                    <a:cxn ang="0">
                      <a:pos x="242" y="125"/>
                    </a:cxn>
                    <a:cxn ang="0">
                      <a:pos x="258" y="113"/>
                    </a:cxn>
                    <a:cxn ang="0">
                      <a:pos x="253" y="81"/>
                    </a:cxn>
                    <a:cxn ang="0">
                      <a:pos x="270" y="92"/>
                    </a:cxn>
                    <a:cxn ang="0">
                      <a:pos x="293" y="68"/>
                    </a:cxn>
                    <a:cxn ang="0">
                      <a:pos x="307" y="25"/>
                    </a:cxn>
                    <a:cxn ang="0">
                      <a:pos x="316" y="5"/>
                    </a:cxn>
                    <a:cxn ang="0">
                      <a:pos x="344" y="23"/>
                    </a:cxn>
                    <a:cxn ang="0">
                      <a:pos x="365" y="60"/>
                    </a:cxn>
                    <a:cxn ang="0">
                      <a:pos x="374" y="106"/>
                    </a:cxn>
                    <a:cxn ang="0">
                      <a:pos x="382" y="151"/>
                    </a:cxn>
                    <a:cxn ang="0">
                      <a:pos x="388" y="198"/>
                    </a:cxn>
                    <a:cxn ang="0">
                      <a:pos x="370" y="198"/>
                    </a:cxn>
                    <a:cxn ang="0">
                      <a:pos x="353" y="206"/>
                    </a:cxn>
                    <a:cxn ang="0">
                      <a:pos x="360" y="251"/>
                    </a:cxn>
                    <a:cxn ang="0">
                      <a:pos x="342" y="283"/>
                    </a:cxn>
                    <a:cxn ang="0">
                      <a:pos x="329" y="366"/>
                    </a:cxn>
                    <a:cxn ang="0">
                      <a:pos x="316" y="405"/>
                    </a:cxn>
                    <a:cxn ang="0">
                      <a:pos x="283" y="511"/>
                    </a:cxn>
                    <a:cxn ang="0">
                      <a:pos x="254" y="606"/>
                    </a:cxn>
                    <a:cxn ang="0">
                      <a:pos x="236" y="684"/>
                    </a:cxn>
                    <a:cxn ang="0">
                      <a:pos x="210" y="736"/>
                    </a:cxn>
                    <a:cxn ang="0">
                      <a:pos x="183" y="748"/>
                    </a:cxn>
                    <a:cxn ang="0">
                      <a:pos x="106" y="776"/>
                    </a:cxn>
                    <a:cxn ang="0">
                      <a:pos x="59" y="746"/>
                    </a:cxn>
                    <a:cxn ang="0">
                      <a:pos x="27" y="697"/>
                    </a:cxn>
                    <a:cxn ang="0">
                      <a:pos x="28" y="654"/>
                    </a:cxn>
                    <a:cxn ang="0">
                      <a:pos x="9" y="615"/>
                    </a:cxn>
                    <a:cxn ang="0">
                      <a:pos x="0" y="574"/>
                    </a:cxn>
                    <a:cxn ang="0">
                      <a:pos x="15" y="527"/>
                    </a:cxn>
                    <a:cxn ang="0">
                      <a:pos x="38" y="489"/>
                    </a:cxn>
                    <a:cxn ang="0">
                      <a:pos x="69" y="435"/>
                    </a:cxn>
                    <a:cxn ang="0">
                      <a:pos x="69" y="409"/>
                    </a:cxn>
                    <a:cxn ang="0">
                      <a:pos x="48" y="348"/>
                    </a:cxn>
                    <a:cxn ang="0">
                      <a:pos x="51" y="280"/>
                    </a:cxn>
                  </a:cxnLst>
                  <a:rect l="0" t="0" r="r" b="b"/>
                  <a:pathLst>
                    <a:path w="391" h="776">
                      <a:moveTo>
                        <a:pt x="64" y="230"/>
                      </a:moveTo>
                      <a:lnTo>
                        <a:pt x="69" y="224"/>
                      </a:lnTo>
                      <a:lnTo>
                        <a:pt x="76" y="226"/>
                      </a:lnTo>
                      <a:lnTo>
                        <a:pt x="92" y="225"/>
                      </a:lnTo>
                      <a:lnTo>
                        <a:pt x="96" y="221"/>
                      </a:lnTo>
                      <a:lnTo>
                        <a:pt x="107" y="215"/>
                      </a:lnTo>
                      <a:lnTo>
                        <a:pt x="109" y="220"/>
                      </a:lnTo>
                      <a:lnTo>
                        <a:pt x="113" y="221"/>
                      </a:lnTo>
                      <a:lnTo>
                        <a:pt x="118" y="215"/>
                      </a:lnTo>
                      <a:lnTo>
                        <a:pt x="124" y="217"/>
                      </a:lnTo>
                      <a:lnTo>
                        <a:pt x="129" y="211"/>
                      </a:lnTo>
                      <a:lnTo>
                        <a:pt x="130" y="204"/>
                      </a:lnTo>
                      <a:lnTo>
                        <a:pt x="140" y="202"/>
                      </a:lnTo>
                      <a:lnTo>
                        <a:pt x="146" y="205"/>
                      </a:lnTo>
                      <a:lnTo>
                        <a:pt x="152" y="199"/>
                      </a:lnTo>
                      <a:lnTo>
                        <a:pt x="159" y="202"/>
                      </a:lnTo>
                      <a:lnTo>
                        <a:pt x="164" y="211"/>
                      </a:lnTo>
                      <a:lnTo>
                        <a:pt x="170" y="219"/>
                      </a:lnTo>
                      <a:lnTo>
                        <a:pt x="178" y="221"/>
                      </a:lnTo>
                      <a:lnTo>
                        <a:pt x="184" y="220"/>
                      </a:lnTo>
                      <a:lnTo>
                        <a:pt x="182" y="210"/>
                      </a:lnTo>
                      <a:lnTo>
                        <a:pt x="172" y="202"/>
                      </a:lnTo>
                      <a:lnTo>
                        <a:pt x="173" y="192"/>
                      </a:lnTo>
                      <a:lnTo>
                        <a:pt x="183" y="181"/>
                      </a:lnTo>
                      <a:lnTo>
                        <a:pt x="195" y="173"/>
                      </a:lnTo>
                      <a:lnTo>
                        <a:pt x="202" y="176"/>
                      </a:lnTo>
                      <a:lnTo>
                        <a:pt x="204" y="189"/>
                      </a:lnTo>
                      <a:lnTo>
                        <a:pt x="211" y="189"/>
                      </a:lnTo>
                      <a:lnTo>
                        <a:pt x="218" y="186"/>
                      </a:lnTo>
                      <a:lnTo>
                        <a:pt x="208" y="167"/>
                      </a:lnTo>
                      <a:lnTo>
                        <a:pt x="215" y="161"/>
                      </a:lnTo>
                      <a:lnTo>
                        <a:pt x="224" y="150"/>
                      </a:lnTo>
                      <a:lnTo>
                        <a:pt x="221" y="149"/>
                      </a:lnTo>
                      <a:lnTo>
                        <a:pt x="227" y="141"/>
                      </a:lnTo>
                      <a:lnTo>
                        <a:pt x="231" y="149"/>
                      </a:lnTo>
                      <a:lnTo>
                        <a:pt x="229" y="160"/>
                      </a:lnTo>
                      <a:lnTo>
                        <a:pt x="245" y="140"/>
                      </a:lnTo>
                      <a:lnTo>
                        <a:pt x="253" y="141"/>
                      </a:lnTo>
                      <a:lnTo>
                        <a:pt x="258" y="140"/>
                      </a:lnTo>
                      <a:lnTo>
                        <a:pt x="256" y="135"/>
                      </a:lnTo>
                      <a:lnTo>
                        <a:pt x="247" y="133"/>
                      </a:lnTo>
                      <a:lnTo>
                        <a:pt x="242" y="125"/>
                      </a:lnTo>
                      <a:lnTo>
                        <a:pt x="245" y="119"/>
                      </a:lnTo>
                      <a:lnTo>
                        <a:pt x="253" y="108"/>
                      </a:lnTo>
                      <a:lnTo>
                        <a:pt x="258" y="113"/>
                      </a:lnTo>
                      <a:lnTo>
                        <a:pt x="259" y="101"/>
                      </a:lnTo>
                      <a:lnTo>
                        <a:pt x="256" y="93"/>
                      </a:lnTo>
                      <a:lnTo>
                        <a:pt x="253" y="81"/>
                      </a:lnTo>
                      <a:lnTo>
                        <a:pt x="256" y="77"/>
                      </a:lnTo>
                      <a:lnTo>
                        <a:pt x="267" y="81"/>
                      </a:lnTo>
                      <a:lnTo>
                        <a:pt x="270" y="92"/>
                      </a:lnTo>
                      <a:lnTo>
                        <a:pt x="283" y="74"/>
                      </a:lnTo>
                      <a:lnTo>
                        <a:pt x="285" y="63"/>
                      </a:lnTo>
                      <a:lnTo>
                        <a:pt x="293" y="68"/>
                      </a:lnTo>
                      <a:lnTo>
                        <a:pt x="301" y="61"/>
                      </a:lnTo>
                      <a:lnTo>
                        <a:pt x="306" y="47"/>
                      </a:lnTo>
                      <a:lnTo>
                        <a:pt x="307" y="25"/>
                      </a:lnTo>
                      <a:lnTo>
                        <a:pt x="301" y="15"/>
                      </a:lnTo>
                      <a:lnTo>
                        <a:pt x="306" y="17"/>
                      </a:lnTo>
                      <a:lnTo>
                        <a:pt x="316" y="5"/>
                      </a:lnTo>
                      <a:lnTo>
                        <a:pt x="323" y="0"/>
                      </a:lnTo>
                      <a:lnTo>
                        <a:pt x="334" y="10"/>
                      </a:lnTo>
                      <a:lnTo>
                        <a:pt x="344" y="23"/>
                      </a:lnTo>
                      <a:lnTo>
                        <a:pt x="354" y="33"/>
                      </a:lnTo>
                      <a:lnTo>
                        <a:pt x="361" y="47"/>
                      </a:lnTo>
                      <a:lnTo>
                        <a:pt x="365" y="60"/>
                      </a:lnTo>
                      <a:lnTo>
                        <a:pt x="366" y="73"/>
                      </a:lnTo>
                      <a:lnTo>
                        <a:pt x="371" y="89"/>
                      </a:lnTo>
                      <a:lnTo>
                        <a:pt x="374" y="106"/>
                      </a:lnTo>
                      <a:lnTo>
                        <a:pt x="377" y="120"/>
                      </a:lnTo>
                      <a:lnTo>
                        <a:pt x="379" y="135"/>
                      </a:lnTo>
                      <a:lnTo>
                        <a:pt x="382" y="151"/>
                      </a:lnTo>
                      <a:lnTo>
                        <a:pt x="388" y="167"/>
                      </a:lnTo>
                      <a:lnTo>
                        <a:pt x="391" y="183"/>
                      </a:lnTo>
                      <a:lnTo>
                        <a:pt x="388" y="198"/>
                      </a:lnTo>
                      <a:lnTo>
                        <a:pt x="383" y="210"/>
                      </a:lnTo>
                      <a:lnTo>
                        <a:pt x="376" y="211"/>
                      </a:lnTo>
                      <a:lnTo>
                        <a:pt x="370" y="198"/>
                      </a:lnTo>
                      <a:lnTo>
                        <a:pt x="366" y="183"/>
                      </a:lnTo>
                      <a:lnTo>
                        <a:pt x="356" y="184"/>
                      </a:lnTo>
                      <a:lnTo>
                        <a:pt x="353" y="206"/>
                      </a:lnTo>
                      <a:lnTo>
                        <a:pt x="353" y="222"/>
                      </a:lnTo>
                      <a:lnTo>
                        <a:pt x="360" y="235"/>
                      </a:lnTo>
                      <a:lnTo>
                        <a:pt x="360" y="251"/>
                      </a:lnTo>
                      <a:lnTo>
                        <a:pt x="355" y="262"/>
                      </a:lnTo>
                      <a:lnTo>
                        <a:pt x="349" y="268"/>
                      </a:lnTo>
                      <a:lnTo>
                        <a:pt x="342" y="283"/>
                      </a:lnTo>
                      <a:lnTo>
                        <a:pt x="339" y="300"/>
                      </a:lnTo>
                      <a:lnTo>
                        <a:pt x="339" y="315"/>
                      </a:lnTo>
                      <a:lnTo>
                        <a:pt x="329" y="366"/>
                      </a:lnTo>
                      <a:lnTo>
                        <a:pt x="318" y="397"/>
                      </a:lnTo>
                      <a:lnTo>
                        <a:pt x="317" y="397"/>
                      </a:lnTo>
                      <a:lnTo>
                        <a:pt x="316" y="405"/>
                      </a:lnTo>
                      <a:lnTo>
                        <a:pt x="300" y="459"/>
                      </a:lnTo>
                      <a:lnTo>
                        <a:pt x="288" y="488"/>
                      </a:lnTo>
                      <a:lnTo>
                        <a:pt x="283" y="511"/>
                      </a:lnTo>
                      <a:lnTo>
                        <a:pt x="273" y="549"/>
                      </a:lnTo>
                      <a:lnTo>
                        <a:pt x="266" y="566"/>
                      </a:lnTo>
                      <a:lnTo>
                        <a:pt x="254" y="606"/>
                      </a:lnTo>
                      <a:lnTo>
                        <a:pt x="248" y="635"/>
                      </a:lnTo>
                      <a:lnTo>
                        <a:pt x="243" y="651"/>
                      </a:lnTo>
                      <a:lnTo>
                        <a:pt x="236" y="684"/>
                      </a:lnTo>
                      <a:lnTo>
                        <a:pt x="227" y="700"/>
                      </a:lnTo>
                      <a:lnTo>
                        <a:pt x="223" y="715"/>
                      </a:lnTo>
                      <a:lnTo>
                        <a:pt x="210" y="736"/>
                      </a:lnTo>
                      <a:lnTo>
                        <a:pt x="200" y="744"/>
                      </a:lnTo>
                      <a:lnTo>
                        <a:pt x="192" y="749"/>
                      </a:lnTo>
                      <a:lnTo>
                        <a:pt x="183" y="748"/>
                      </a:lnTo>
                      <a:lnTo>
                        <a:pt x="151" y="755"/>
                      </a:lnTo>
                      <a:lnTo>
                        <a:pt x="119" y="774"/>
                      </a:lnTo>
                      <a:lnTo>
                        <a:pt x="106" y="776"/>
                      </a:lnTo>
                      <a:lnTo>
                        <a:pt x="86" y="762"/>
                      </a:lnTo>
                      <a:lnTo>
                        <a:pt x="71" y="753"/>
                      </a:lnTo>
                      <a:lnTo>
                        <a:pt x="59" y="746"/>
                      </a:lnTo>
                      <a:lnTo>
                        <a:pt x="47" y="736"/>
                      </a:lnTo>
                      <a:lnTo>
                        <a:pt x="32" y="714"/>
                      </a:lnTo>
                      <a:lnTo>
                        <a:pt x="27" y="697"/>
                      </a:lnTo>
                      <a:lnTo>
                        <a:pt x="24" y="678"/>
                      </a:lnTo>
                      <a:lnTo>
                        <a:pt x="24" y="663"/>
                      </a:lnTo>
                      <a:lnTo>
                        <a:pt x="28" y="654"/>
                      </a:lnTo>
                      <a:lnTo>
                        <a:pt x="24" y="638"/>
                      </a:lnTo>
                      <a:lnTo>
                        <a:pt x="17" y="624"/>
                      </a:lnTo>
                      <a:lnTo>
                        <a:pt x="9" y="615"/>
                      </a:lnTo>
                      <a:lnTo>
                        <a:pt x="1" y="601"/>
                      </a:lnTo>
                      <a:lnTo>
                        <a:pt x="1" y="586"/>
                      </a:lnTo>
                      <a:lnTo>
                        <a:pt x="0" y="574"/>
                      </a:lnTo>
                      <a:lnTo>
                        <a:pt x="0" y="555"/>
                      </a:lnTo>
                      <a:lnTo>
                        <a:pt x="8" y="543"/>
                      </a:lnTo>
                      <a:lnTo>
                        <a:pt x="15" y="527"/>
                      </a:lnTo>
                      <a:lnTo>
                        <a:pt x="21" y="518"/>
                      </a:lnTo>
                      <a:lnTo>
                        <a:pt x="30" y="516"/>
                      </a:lnTo>
                      <a:lnTo>
                        <a:pt x="38" y="489"/>
                      </a:lnTo>
                      <a:lnTo>
                        <a:pt x="55" y="457"/>
                      </a:lnTo>
                      <a:lnTo>
                        <a:pt x="65" y="446"/>
                      </a:lnTo>
                      <a:lnTo>
                        <a:pt x="69" y="435"/>
                      </a:lnTo>
                      <a:lnTo>
                        <a:pt x="68" y="425"/>
                      </a:lnTo>
                      <a:lnTo>
                        <a:pt x="71" y="419"/>
                      </a:lnTo>
                      <a:lnTo>
                        <a:pt x="69" y="409"/>
                      </a:lnTo>
                      <a:lnTo>
                        <a:pt x="60" y="396"/>
                      </a:lnTo>
                      <a:lnTo>
                        <a:pt x="54" y="376"/>
                      </a:lnTo>
                      <a:lnTo>
                        <a:pt x="48" y="348"/>
                      </a:lnTo>
                      <a:lnTo>
                        <a:pt x="47" y="318"/>
                      </a:lnTo>
                      <a:lnTo>
                        <a:pt x="37" y="302"/>
                      </a:lnTo>
                      <a:lnTo>
                        <a:pt x="51" y="280"/>
                      </a:lnTo>
                      <a:lnTo>
                        <a:pt x="65" y="247"/>
                      </a:lnTo>
                      <a:lnTo>
                        <a:pt x="64" y="23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grpSp>
              <p:nvGrpSpPr>
                <p:cNvPr id="167" name="组合 166"/>
                <p:cNvGrpSpPr>
                  <a:grpSpLocks noChangeAspect="1"/>
                </p:cNvGrpSpPr>
                <p:nvPr/>
              </p:nvGrpSpPr>
              <p:grpSpPr bwMode="gray">
                <a:xfrm>
                  <a:off x="4961730" y="3769072"/>
                  <a:ext cx="219075" cy="239713"/>
                  <a:chOff x="2643" y="2535"/>
                  <a:chExt cx="138" cy="151"/>
                </a:xfrm>
                <a:grpFill/>
              </p:grpSpPr>
              <p:sp>
                <p:nvSpPr>
                  <p:cNvPr id="197" name="任意多边形: 形状 196"/>
                  <p:cNvSpPr>
                    <a:spLocks noChangeAspect="1"/>
                  </p:cNvSpPr>
                  <p:nvPr/>
                </p:nvSpPr>
                <p:spPr bwMode="gray">
                  <a:xfrm>
                    <a:off x="2643" y="2550"/>
                    <a:ext cx="138" cy="136"/>
                  </a:xfrm>
                  <a:custGeom>
                    <a:avLst/>
                    <a:gdLst/>
                    <a:ahLst/>
                    <a:cxnLst>
                      <a:cxn ang="0">
                        <a:pos x="14" y="557"/>
                      </a:cxn>
                      <a:cxn ang="0">
                        <a:pos x="30" y="499"/>
                      </a:cxn>
                      <a:cxn ang="0">
                        <a:pos x="43" y="451"/>
                      </a:cxn>
                      <a:cxn ang="0">
                        <a:pos x="53" y="418"/>
                      </a:cxn>
                      <a:cxn ang="0">
                        <a:pos x="90" y="381"/>
                      </a:cxn>
                      <a:cxn ang="0">
                        <a:pos x="116" y="331"/>
                      </a:cxn>
                      <a:cxn ang="0">
                        <a:pos x="122" y="283"/>
                      </a:cxn>
                      <a:cxn ang="0">
                        <a:pos x="95" y="235"/>
                      </a:cxn>
                      <a:cxn ang="0">
                        <a:pos x="86" y="175"/>
                      </a:cxn>
                      <a:cxn ang="0">
                        <a:pos x="84" y="128"/>
                      </a:cxn>
                      <a:cxn ang="0">
                        <a:pos x="53" y="53"/>
                      </a:cxn>
                      <a:cxn ang="0">
                        <a:pos x="40" y="26"/>
                      </a:cxn>
                      <a:cxn ang="0">
                        <a:pos x="79" y="9"/>
                      </a:cxn>
                      <a:cxn ang="0">
                        <a:pos x="132" y="4"/>
                      </a:cxn>
                      <a:cxn ang="0">
                        <a:pos x="193" y="3"/>
                      </a:cxn>
                      <a:cxn ang="0">
                        <a:pos x="258" y="3"/>
                      </a:cxn>
                      <a:cxn ang="0">
                        <a:pos x="275" y="19"/>
                      </a:cxn>
                      <a:cxn ang="0">
                        <a:pos x="290" y="68"/>
                      </a:cxn>
                      <a:cxn ang="0">
                        <a:pos x="339" y="129"/>
                      </a:cxn>
                      <a:cxn ang="0">
                        <a:pos x="404" y="122"/>
                      </a:cxn>
                      <a:cxn ang="0">
                        <a:pos x="430" y="95"/>
                      </a:cxn>
                      <a:cxn ang="0">
                        <a:pos x="436" y="67"/>
                      </a:cxn>
                      <a:cxn ang="0">
                        <a:pos x="504" y="83"/>
                      </a:cxn>
                      <a:cxn ang="0">
                        <a:pos x="560" y="128"/>
                      </a:cxn>
                      <a:cxn ang="0">
                        <a:pos x="565" y="178"/>
                      </a:cxn>
                      <a:cxn ang="0">
                        <a:pos x="573" y="226"/>
                      </a:cxn>
                      <a:cxn ang="0">
                        <a:pos x="580" y="278"/>
                      </a:cxn>
                      <a:cxn ang="0">
                        <a:pos x="572" y="295"/>
                      </a:cxn>
                      <a:cxn ang="0">
                        <a:pos x="590" y="304"/>
                      </a:cxn>
                      <a:cxn ang="0">
                        <a:pos x="651" y="288"/>
                      </a:cxn>
                      <a:cxn ang="0">
                        <a:pos x="682" y="279"/>
                      </a:cxn>
                      <a:cxn ang="0">
                        <a:pos x="686" y="288"/>
                      </a:cxn>
                      <a:cxn ang="0">
                        <a:pos x="683" y="311"/>
                      </a:cxn>
                      <a:cxn ang="0">
                        <a:pos x="681" y="364"/>
                      </a:cxn>
                      <a:cxn ang="0">
                        <a:pos x="683" y="396"/>
                      </a:cxn>
                      <a:cxn ang="0">
                        <a:pos x="573" y="452"/>
                      </a:cxn>
                      <a:cxn ang="0">
                        <a:pos x="573" y="601"/>
                      </a:cxn>
                      <a:cxn ang="0">
                        <a:pos x="603" y="630"/>
                      </a:cxn>
                      <a:cxn ang="0">
                        <a:pos x="630" y="654"/>
                      </a:cxn>
                      <a:cxn ang="0">
                        <a:pos x="549" y="683"/>
                      </a:cxn>
                      <a:cxn ang="0">
                        <a:pos x="513" y="677"/>
                      </a:cxn>
                      <a:cxn ang="0">
                        <a:pos x="417" y="671"/>
                      </a:cxn>
                      <a:cxn ang="0">
                        <a:pos x="369" y="644"/>
                      </a:cxn>
                      <a:cxn ang="0">
                        <a:pos x="201" y="644"/>
                      </a:cxn>
                      <a:cxn ang="0">
                        <a:pos x="112" y="633"/>
                      </a:cxn>
                      <a:cxn ang="0">
                        <a:pos x="62" y="618"/>
                      </a:cxn>
                      <a:cxn ang="0">
                        <a:pos x="26" y="629"/>
                      </a:cxn>
                      <a:cxn ang="0">
                        <a:pos x="0" y="617"/>
                      </a:cxn>
                    </a:cxnLst>
                    <a:rect l="0" t="0" r="r" b="b"/>
                    <a:pathLst>
                      <a:path w="692" h="684">
                        <a:moveTo>
                          <a:pt x="5" y="597"/>
                        </a:moveTo>
                        <a:lnTo>
                          <a:pt x="5" y="576"/>
                        </a:lnTo>
                        <a:lnTo>
                          <a:pt x="6" y="565"/>
                        </a:lnTo>
                        <a:lnTo>
                          <a:pt x="14" y="557"/>
                        </a:lnTo>
                        <a:lnTo>
                          <a:pt x="21" y="532"/>
                        </a:lnTo>
                        <a:lnTo>
                          <a:pt x="25" y="522"/>
                        </a:lnTo>
                        <a:lnTo>
                          <a:pt x="26" y="508"/>
                        </a:lnTo>
                        <a:lnTo>
                          <a:pt x="30" y="499"/>
                        </a:lnTo>
                        <a:lnTo>
                          <a:pt x="31" y="487"/>
                        </a:lnTo>
                        <a:lnTo>
                          <a:pt x="33" y="481"/>
                        </a:lnTo>
                        <a:lnTo>
                          <a:pt x="36" y="470"/>
                        </a:lnTo>
                        <a:lnTo>
                          <a:pt x="43" y="451"/>
                        </a:lnTo>
                        <a:lnTo>
                          <a:pt x="43" y="444"/>
                        </a:lnTo>
                        <a:lnTo>
                          <a:pt x="47" y="439"/>
                        </a:lnTo>
                        <a:lnTo>
                          <a:pt x="47" y="433"/>
                        </a:lnTo>
                        <a:lnTo>
                          <a:pt x="53" y="418"/>
                        </a:lnTo>
                        <a:lnTo>
                          <a:pt x="63" y="411"/>
                        </a:lnTo>
                        <a:lnTo>
                          <a:pt x="69" y="403"/>
                        </a:lnTo>
                        <a:lnTo>
                          <a:pt x="70" y="391"/>
                        </a:lnTo>
                        <a:lnTo>
                          <a:pt x="90" y="381"/>
                        </a:lnTo>
                        <a:lnTo>
                          <a:pt x="103" y="366"/>
                        </a:lnTo>
                        <a:lnTo>
                          <a:pt x="108" y="358"/>
                        </a:lnTo>
                        <a:lnTo>
                          <a:pt x="113" y="347"/>
                        </a:lnTo>
                        <a:lnTo>
                          <a:pt x="116" y="331"/>
                        </a:lnTo>
                        <a:lnTo>
                          <a:pt x="116" y="315"/>
                        </a:lnTo>
                        <a:lnTo>
                          <a:pt x="118" y="306"/>
                        </a:lnTo>
                        <a:lnTo>
                          <a:pt x="117" y="290"/>
                        </a:lnTo>
                        <a:lnTo>
                          <a:pt x="122" y="283"/>
                        </a:lnTo>
                        <a:lnTo>
                          <a:pt x="117" y="264"/>
                        </a:lnTo>
                        <a:lnTo>
                          <a:pt x="105" y="253"/>
                        </a:lnTo>
                        <a:lnTo>
                          <a:pt x="100" y="242"/>
                        </a:lnTo>
                        <a:lnTo>
                          <a:pt x="95" y="235"/>
                        </a:lnTo>
                        <a:lnTo>
                          <a:pt x="89" y="219"/>
                        </a:lnTo>
                        <a:lnTo>
                          <a:pt x="81" y="188"/>
                        </a:lnTo>
                        <a:lnTo>
                          <a:pt x="81" y="182"/>
                        </a:lnTo>
                        <a:lnTo>
                          <a:pt x="86" y="175"/>
                        </a:lnTo>
                        <a:lnTo>
                          <a:pt x="94" y="169"/>
                        </a:lnTo>
                        <a:lnTo>
                          <a:pt x="94" y="151"/>
                        </a:lnTo>
                        <a:lnTo>
                          <a:pt x="90" y="137"/>
                        </a:lnTo>
                        <a:lnTo>
                          <a:pt x="84" y="128"/>
                        </a:lnTo>
                        <a:lnTo>
                          <a:pt x="73" y="91"/>
                        </a:lnTo>
                        <a:lnTo>
                          <a:pt x="70" y="79"/>
                        </a:lnTo>
                        <a:lnTo>
                          <a:pt x="67" y="70"/>
                        </a:lnTo>
                        <a:lnTo>
                          <a:pt x="53" y="53"/>
                        </a:lnTo>
                        <a:lnTo>
                          <a:pt x="48" y="45"/>
                        </a:lnTo>
                        <a:lnTo>
                          <a:pt x="43" y="36"/>
                        </a:lnTo>
                        <a:lnTo>
                          <a:pt x="40" y="30"/>
                        </a:lnTo>
                        <a:lnTo>
                          <a:pt x="40" y="26"/>
                        </a:lnTo>
                        <a:lnTo>
                          <a:pt x="41" y="24"/>
                        </a:lnTo>
                        <a:lnTo>
                          <a:pt x="47" y="21"/>
                        </a:lnTo>
                        <a:lnTo>
                          <a:pt x="65" y="16"/>
                        </a:lnTo>
                        <a:lnTo>
                          <a:pt x="79" y="9"/>
                        </a:lnTo>
                        <a:lnTo>
                          <a:pt x="92" y="4"/>
                        </a:lnTo>
                        <a:lnTo>
                          <a:pt x="101" y="4"/>
                        </a:lnTo>
                        <a:lnTo>
                          <a:pt x="108" y="3"/>
                        </a:lnTo>
                        <a:lnTo>
                          <a:pt x="132" y="4"/>
                        </a:lnTo>
                        <a:lnTo>
                          <a:pt x="154" y="2"/>
                        </a:lnTo>
                        <a:lnTo>
                          <a:pt x="161" y="4"/>
                        </a:lnTo>
                        <a:lnTo>
                          <a:pt x="180" y="5"/>
                        </a:lnTo>
                        <a:lnTo>
                          <a:pt x="193" y="3"/>
                        </a:lnTo>
                        <a:lnTo>
                          <a:pt x="207" y="3"/>
                        </a:lnTo>
                        <a:lnTo>
                          <a:pt x="240" y="0"/>
                        </a:lnTo>
                        <a:lnTo>
                          <a:pt x="256" y="2"/>
                        </a:lnTo>
                        <a:lnTo>
                          <a:pt x="258" y="3"/>
                        </a:lnTo>
                        <a:lnTo>
                          <a:pt x="263" y="10"/>
                        </a:lnTo>
                        <a:lnTo>
                          <a:pt x="267" y="11"/>
                        </a:lnTo>
                        <a:lnTo>
                          <a:pt x="271" y="10"/>
                        </a:lnTo>
                        <a:lnTo>
                          <a:pt x="275" y="19"/>
                        </a:lnTo>
                        <a:lnTo>
                          <a:pt x="280" y="37"/>
                        </a:lnTo>
                        <a:lnTo>
                          <a:pt x="282" y="51"/>
                        </a:lnTo>
                        <a:lnTo>
                          <a:pt x="283" y="56"/>
                        </a:lnTo>
                        <a:lnTo>
                          <a:pt x="290" y="68"/>
                        </a:lnTo>
                        <a:lnTo>
                          <a:pt x="294" y="84"/>
                        </a:lnTo>
                        <a:lnTo>
                          <a:pt x="306" y="97"/>
                        </a:lnTo>
                        <a:lnTo>
                          <a:pt x="327" y="124"/>
                        </a:lnTo>
                        <a:lnTo>
                          <a:pt x="339" y="129"/>
                        </a:lnTo>
                        <a:lnTo>
                          <a:pt x="353" y="129"/>
                        </a:lnTo>
                        <a:lnTo>
                          <a:pt x="374" y="122"/>
                        </a:lnTo>
                        <a:lnTo>
                          <a:pt x="387" y="119"/>
                        </a:lnTo>
                        <a:lnTo>
                          <a:pt x="404" y="122"/>
                        </a:lnTo>
                        <a:lnTo>
                          <a:pt x="424" y="122"/>
                        </a:lnTo>
                        <a:lnTo>
                          <a:pt x="427" y="107"/>
                        </a:lnTo>
                        <a:lnTo>
                          <a:pt x="428" y="100"/>
                        </a:lnTo>
                        <a:lnTo>
                          <a:pt x="430" y="95"/>
                        </a:lnTo>
                        <a:lnTo>
                          <a:pt x="431" y="91"/>
                        </a:lnTo>
                        <a:lnTo>
                          <a:pt x="433" y="86"/>
                        </a:lnTo>
                        <a:lnTo>
                          <a:pt x="434" y="75"/>
                        </a:lnTo>
                        <a:lnTo>
                          <a:pt x="436" y="67"/>
                        </a:lnTo>
                        <a:lnTo>
                          <a:pt x="479" y="67"/>
                        </a:lnTo>
                        <a:lnTo>
                          <a:pt x="482" y="61"/>
                        </a:lnTo>
                        <a:lnTo>
                          <a:pt x="505" y="61"/>
                        </a:lnTo>
                        <a:lnTo>
                          <a:pt x="504" y="83"/>
                        </a:lnTo>
                        <a:lnTo>
                          <a:pt x="552" y="84"/>
                        </a:lnTo>
                        <a:lnTo>
                          <a:pt x="556" y="88"/>
                        </a:lnTo>
                        <a:lnTo>
                          <a:pt x="558" y="96"/>
                        </a:lnTo>
                        <a:lnTo>
                          <a:pt x="560" y="128"/>
                        </a:lnTo>
                        <a:lnTo>
                          <a:pt x="563" y="140"/>
                        </a:lnTo>
                        <a:lnTo>
                          <a:pt x="563" y="156"/>
                        </a:lnTo>
                        <a:lnTo>
                          <a:pt x="565" y="172"/>
                        </a:lnTo>
                        <a:lnTo>
                          <a:pt x="565" y="178"/>
                        </a:lnTo>
                        <a:lnTo>
                          <a:pt x="562" y="189"/>
                        </a:lnTo>
                        <a:lnTo>
                          <a:pt x="562" y="203"/>
                        </a:lnTo>
                        <a:lnTo>
                          <a:pt x="564" y="212"/>
                        </a:lnTo>
                        <a:lnTo>
                          <a:pt x="573" y="226"/>
                        </a:lnTo>
                        <a:lnTo>
                          <a:pt x="579" y="247"/>
                        </a:lnTo>
                        <a:lnTo>
                          <a:pt x="585" y="263"/>
                        </a:lnTo>
                        <a:lnTo>
                          <a:pt x="585" y="271"/>
                        </a:lnTo>
                        <a:lnTo>
                          <a:pt x="580" y="278"/>
                        </a:lnTo>
                        <a:lnTo>
                          <a:pt x="569" y="289"/>
                        </a:lnTo>
                        <a:lnTo>
                          <a:pt x="569" y="291"/>
                        </a:lnTo>
                        <a:lnTo>
                          <a:pt x="570" y="294"/>
                        </a:lnTo>
                        <a:lnTo>
                          <a:pt x="572" y="295"/>
                        </a:lnTo>
                        <a:lnTo>
                          <a:pt x="575" y="296"/>
                        </a:lnTo>
                        <a:lnTo>
                          <a:pt x="581" y="304"/>
                        </a:lnTo>
                        <a:lnTo>
                          <a:pt x="587" y="305"/>
                        </a:lnTo>
                        <a:lnTo>
                          <a:pt x="590" y="304"/>
                        </a:lnTo>
                        <a:lnTo>
                          <a:pt x="592" y="298"/>
                        </a:lnTo>
                        <a:lnTo>
                          <a:pt x="595" y="290"/>
                        </a:lnTo>
                        <a:lnTo>
                          <a:pt x="600" y="288"/>
                        </a:lnTo>
                        <a:lnTo>
                          <a:pt x="651" y="288"/>
                        </a:lnTo>
                        <a:lnTo>
                          <a:pt x="661" y="284"/>
                        </a:lnTo>
                        <a:lnTo>
                          <a:pt x="670" y="287"/>
                        </a:lnTo>
                        <a:lnTo>
                          <a:pt x="672" y="287"/>
                        </a:lnTo>
                        <a:lnTo>
                          <a:pt x="682" y="279"/>
                        </a:lnTo>
                        <a:lnTo>
                          <a:pt x="683" y="279"/>
                        </a:lnTo>
                        <a:lnTo>
                          <a:pt x="687" y="283"/>
                        </a:lnTo>
                        <a:lnTo>
                          <a:pt x="687" y="287"/>
                        </a:lnTo>
                        <a:lnTo>
                          <a:pt x="686" y="288"/>
                        </a:lnTo>
                        <a:lnTo>
                          <a:pt x="685" y="290"/>
                        </a:lnTo>
                        <a:lnTo>
                          <a:pt x="686" y="300"/>
                        </a:lnTo>
                        <a:lnTo>
                          <a:pt x="686" y="305"/>
                        </a:lnTo>
                        <a:lnTo>
                          <a:pt x="683" y="311"/>
                        </a:lnTo>
                        <a:lnTo>
                          <a:pt x="683" y="323"/>
                        </a:lnTo>
                        <a:lnTo>
                          <a:pt x="681" y="336"/>
                        </a:lnTo>
                        <a:lnTo>
                          <a:pt x="682" y="350"/>
                        </a:lnTo>
                        <a:lnTo>
                          <a:pt x="681" y="364"/>
                        </a:lnTo>
                        <a:lnTo>
                          <a:pt x="678" y="373"/>
                        </a:lnTo>
                        <a:lnTo>
                          <a:pt x="678" y="388"/>
                        </a:lnTo>
                        <a:lnTo>
                          <a:pt x="680" y="392"/>
                        </a:lnTo>
                        <a:lnTo>
                          <a:pt x="683" y="396"/>
                        </a:lnTo>
                        <a:lnTo>
                          <a:pt x="692" y="398"/>
                        </a:lnTo>
                        <a:lnTo>
                          <a:pt x="633" y="398"/>
                        </a:lnTo>
                        <a:lnTo>
                          <a:pt x="573" y="398"/>
                        </a:lnTo>
                        <a:lnTo>
                          <a:pt x="573" y="452"/>
                        </a:lnTo>
                        <a:lnTo>
                          <a:pt x="573" y="508"/>
                        </a:lnTo>
                        <a:lnTo>
                          <a:pt x="573" y="562"/>
                        </a:lnTo>
                        <a:lnTo>
                          <a:pt x="573" y="600"/>
                        </a:lnTo>
                        <a:lnTo>
                          <a:pt x="573" y="601"/>
                        </a:lnTo>
                        <a:lnTo>
                          <a:pt x="580" y="607"/>
                        </a:lnTo>
                        <a:lnTo>
                          <a:pt x="584" y="614"/>
                        </a:lnTo>
                        <a:lnTo>
                          <a:pt x="597" y="623"/>
                        </a:lnTo>
                        <a:lnTo>
                          <a:pt x="603" y="630"/>
                        </a:lnTo>
                        <a:lnTo>
                          <a:pt x="613" y="639"/>
                        </a:lnTo>
                        <a:lnTo>
                          <a:pt x="617" y="644"/>
                        </a:lnTo>
                        <a:lnTo>
                          <a:pt x="626" y="648"/>
                        </a:lnTo>
                        <a:lnTo>
                          <a:pt x="630" y="654"/>
                        </a:lnTo>
                        <a:lnTo>
                          <a:pt x="638" y="659"/>
                        </a:lnTo>
                        <a:lnTo>
                          <a:pt x="635" y="661"/>
                        </a:lnTo>
                        <a:lnTo>
                          <a:pt x="624" y="664"/>
                        </a:lnTo>
                        <a:lnTo>
                          <a:pt x="549" y="683"/>
                        </a:lnTo>
                        <a:lnTo>
                          <a:pt x="541" y="684"/>
                        </a:lnTo>
                        <a:lnTo>
                          <a:pt x="537" y="682"/>
                        </a:lnTo>
                        <a:lnTo>
                          <a:pt x="525" y="681"/>
                        </a:lnTo>
                        <a:lnTo>
                          <a:pt x="513" y="677"/>
                        </a:lnTo>
                        <a:lnTo>
                          <a:pt x="497" y="676"/>
                        </a:lnTo>
                        <a:lnTo>
                          <a:pt x="463" y="669"/>
                        </a:lnTo>
                        <a:lnTo>
                          <a:pt x="436" y="669"/>
                        </a:lnTo>
                        <a:lnTo>
                          <a:pt x="417" y="671"/>
                        </a:lnTo>
                        <a:lnTo>
                          <a:pt x="408" y="671"/>
                        </a:lnTo>
                        <a:lnTo>
                          <a:pt x="391" y="665"/>
                        </a:lnTo>
                        <a:lnTo>
                          <a:pt x="385" y="655"/>
                        </a:lnTo>
                        <a:lnTo>
                          <a:pt x="369" y="644"/>
                        </a:lnTo>
                        <a:lnTo>
                          <a:pt x="349" y="644"/>
                        </a:lnTo>
                        <a:lnTo>
                          <a:pt x="302" y="644"/>
                        </a:lnTo>
                        <a:lnTo>
                          <a:pt x="255" y="644"/>
                        </a:lnTo>
                        <a:lnTo>
                          <a:pt x="201" y="644"/>
                        </a:lnTo>
                        <a:lnTo>
                          <a:pt x="151" y="644"/>
                        </a:lnTo>
                        <a:lnTo>
                          <a:pt x="133" y="644"/>
                        </a:lnTo>
                        <a:lnTo>
                          <a:pt x="126" y="646"/>
                        </a:lnTo>
                        <a:lnTo>
                          <a:pt x="112" y="633"/>
                        </a:lnTo>
                        <a:lnTo>
                          <a:pt x="99" y="628"/>
                        </a:lnTo>
                        <a:lnTo>
                          <a:pt x="94" y="619"/>
                        </a:lnTo>
                        <a:lnTo>
                          <a:pt x="84" y="618"/>
                        </a:lnTo>
                        <a:lnTo>
                          <a:pt x="62" y="618"/>
                        </a:lnTo>
                        <a:lnTo>
                          <a:pt x="52" y="622"/>
                        </a:lnTo>
                        <a:lnTo>
                          <a:pt x="42" y="632"/>
                        </a:lnTo>
                        <a:lnTo>
                          <a:pt x="36" y="635"/>
                        </a:lnTo>
                        <a:lnTo>
                          <a:pt x="26" y="629"/>
                        </a:lnTo>
                        <a:lnTo>
                          <a:pt x="15" y="638"/>
                        </a:lnTo>
                        <a:lnTo>
                          <a:pt x="4" y="644"/>
                        </a:lnTo>
                        <a:lnTo>
                          <a:pt x="4" y="638"/>
                        </a:lnTo>
                        <a:lnTo>
                          <a:pt x="0" y="617"/>
                        </a:lnTo>
                        <a:lnTo>
                          <a:pt x="0" y="606"/>
                        </a:lnTo>
                        <a:lnTo>
                          <a:pt x="5" y="608"/>
                        </a:lnTo>
                        <a:lnTo>
                          <a:pt x="5" y="59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98" name="任意多边形: 形状 197"/>
                  <p:cNvSpPr>
                    <a:spLocks noChangeAspect="1"/>
                  </p:cNvSpPr>
                  <p:nvPr/>
                </p:nvSpPr>
                <p:spPr bwMode="gray">
                  <a:xfrm>
                    <a:off x="2647" y="2535"/>
                    <a:ext cx="11" cy="16"/>
                  </a:xfrm>
                  <a:custGeom>
                    <a:avLst/>
                    <a:gdLst/>
                    <a:ahLst/>
                    <a:cxnLst>
                      <a:cxn ang="0">
                        <a:pos x="56" y="14"/>
                      </a:cxn>
                      <a:cxn ang="0">
                        <a:pos x="51" y="3"/>
                      </a:cxn>
                      <a:cxn ang="0">
                        <a:pos x="41" y="0"/>
                      </a:cxn>
                      <a:cxn ang="0">
                        <a:pos x="31" y="5"/>
                      </a:cxn>
                      <a:cxn ang="0">
                        <a:pos x="24" y="19"/>
                      </a:cxn>
                      <a:cxn ang="0">
                        <a:pos x="14" y="25"/>
                      </a:cxn>
                      <a:cxn ang="0">
                        <a:pos x="0" y="35"/>
                      </a:cxn>
                      <a:cxn ang="0">
                        <a:pos x="5" y="40"/>
                      </a:cxn>
                      <a:cxn ang="0">
                        <a:pos x="8" y="55"/>
                      </a:cxn>
                      <a:cxn ang="0">
                        <a:pos x="8" y="64"/>
                      </a:cxn>
                      <a:cxn ang="0">
                        <a:pos x="9" y="71"/>
                      </a:cxn>
                      <a:cxn ang="0">
                        <a:pos x="18" y="78"/>
                      </a:cxn>
                      <a:cxn ang="0">
                        <a:pos x="26" y="73"/>
                      </a:cxn>
                      <a:cxn ang="0">
                        <a:pos x="27" y="61"/>
                      </a:cxn>
                      <a:cxn ang="0">
                        <a:pos x="30" y="46"/>
                      </a:cxn>
                      <a:cxn ang="0">
                        <a:pos x="34" y="30"/>
                      </a:cxn>
                      <a:cxn ang="0">
                        <a:pos x="43" y="22"/>
                      </a:cxn>
                      <a:cxn ang="0">
                        <a:pos x="52" y="16"/>
                      </a:cxn>
                      <a:cxn ang="0">
                        <a:pos x="56" y="14"/>
                      </a:cxn>
                    </a:cxnLst>
                    <a:rect l="0" t="0" r="r" b="b"/>
                    <a:pathLst>
                      <a:path w="56" h="78">
                        <a:moveTo>
                          <a:pt x="56" y="14"/>
                        </a:moveTo>
                        <a:lnTo>
                          <a:pt x="51" y="3"/>
                        </a:lnTo>
                        <a:lnTo>
                          <a:pt x="41" y="0"/>
                        </a:lnTo>
                        <a:lnTo>
                          <a:pt x="31" y="5"/>
                        </a:lnTo>
                        <a:lnTo>
                          <a:pt x="24" y="19"/>
                        </a:lnTo>
                        <a:lnTo>
                          <a:pt x="14" y="25"/>
                        </a:lnTo>
                        <a:lnTo>
                          <a:pt x="0" y="35"/>
                        </a:lnTo>
                        <a:lnTo>
                          <a:pt x="5" y="40"/>
                        </a:lnTo>
                        <a:lnTo>
                          <a:pt x="8" y="55"/>
                        </a:lnTo>
                        <a:lnTo>
                          <a:pt x="8" y="64"/>
                        </a:lnTo>
                        <a:lnTo>
                          <a:pt x="9" y="71"/>
                        </a:lnTo>
                        <a:lnTo>
                          <a:pt x="18" y="78"/>
                        </a:lnTo>
                        <a:lnTo>
                          <a:pt x="26" y="73"/>
                        </a:lnTo>
                        <a:lnTo>
                          <a:pt x="27" y="61"/>
                        </a:lnTo>
                        <a:lnTo>
                          <a:pt x="30" y="46"/>
                        </a:lnTo>
                        <a:lnTo>
                          <a:pt x="34" y="30"/>
                        </a:lnTo>
                        <a:lnTo>
                          <a:pt x="43" y="22"/>
                        </a:lnTo>
                        <a:lnTo>
                          <a:pt x="52" y="16"/>
                        </a:lnTo>
                        <a:lnTo>
                          <a:pt x="56" y="14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  <p:sp>
              <p:nvSpPr>
                <p:cNvPr id="168" name="任意多边形: 形状 167"/>
                <p:cNvSpPr>
                  <a:spLocks noChangeAspect="1"/>
                </p:cNvSpPr>
                <p:nvPr/>
              </p:nvSpPr>
              <p:spPr bwMode="gray">
                <a:xfrm>
                  <a:off x="5231605" y="4207222"/>
                  <a:ext cx="39688" cy="41275"/>
                </a:xfrm>
                <a:custGeom>
                  <a:avLst/>
                  <a:gdLst/>
                  <a:ahLst/>
                  <a:cxnLst>
                    <a:cxn ang="0">
                      <a:pos x="125" y="52"/>
                    </a:cxn>
                    <a:cxn ang="0">
                      <a:pos x="127" y="49"/>
                    </a:cxn>
                    <a:cxn ang="0">
                      <a:pos x="126" y="58"/>
                    </a:cxn>
                    <a:cxn ang="0">
                      <a:pos x="103" y="98"/>
                    </a:cxn>
                    <a:cxn ang="0">
                      <a:pos x="73" y="109"/>
                    </a:cxn>
                    <a:cxn ang="0">
                      <a:pos x="63" y="125"/>
                    </a:cxn>
                    <a:cxn ang="0">
                      <a:pos x="55" y="129"/>
                    </a:cxn>
                    <a:cxn ang="0">
                      <a:pos x="43" y="131"/>
                    </a:cxn>
                    <a:cxn ang="0">
                      <a:pos x="23" y="113"/>
                    </a:cxn>
                    <a:cxn ang="0">
                      <a:pos x="11" y="100"/>
                    </a:cxn>
                    <a:cxn ang="0">
                      <a:pos x="5" y="88"/>
                    </a:cxn>
                    <a:cxn ang="0">
                      <a:pos x="0" y="74"/>
                    </a:cxn>
                    <a:cxn ang="0">
                      <a:pos x="2" y="61"/>
                    </a:cxn>
                    <a:cxn ang="0">
                      <a:pos x="28" y="27"/>
                    </a:cxn>
                    <a:cxn ang="0">
                      <a:pos x="40" y="16"/>
                    </a:cxn>
                    <a:cxn ang="0">
                      <a:pos x="68" y="1"/>
                    </a:cxn>
                    <a:cxn ang="0">
                      <a:pos x="83" y="0"/>
                    </a:cxn>
                    <a:cxn ang="0">
                      <a:pos x="95" y="6"/>
                    </a:cxn>
                    <a:cxn ang="0">
                      <a:pos x="105" y="18"/>
                    </a:cxn>
                    <a:cxn ang="0">
                      <a:pos x="113" y="29"/>
                    </a:cxn>
                    <a:cxn ang="0">
                      <a:pos x="121" y="42"/>
                    </a:cxn>
                    <a:cxn ang="0">
                      <a:pos x="125" y="52"/>
                    </a:cxn>
                  </a:cxnLst>
                  <a:rect l="0" t="0" r="r" b="b"/>
                  <a:pathLst>
                    <a:path w="127" h="131">
                      <a:moveTo>
                        <a:pt x="125" y="52"/>
                      </a:moveTo>
                      <a:lnTo>
                        <a:pt x="127" y="49"/>
                      </a:lnTo>
                      <a:lnTo>
                        <a:pt x="126" y="58"/>
                      </a:lnTo>
                      <a:lnTo>
                        <a:pt x="103" y="98"/>
                      </a:lnTo>
                      <a:lnTo>
                        <a:pt x="73" y="109"/>
                      </a:lnTo>
                      <a:lnTo>
                        <a:pt x="63" y="125"/>
                      </a:lnTo>
                      <a:lnTo>
                        <a:pt x="55" y="129"/>
                      </a:lnTo>
                      <a:lnTo>
                        <a:pt x="43" y="131"/>
                      </a:lnTo>
                      <a:lnTo>
                        <a:pt x="23" y="113"/>
                      </a:lnTo>
                      <a:lnTo>
                        <a:pt x="11" y="100"/>
                      </a:lnTo>
                      <a:lnTo>
                        <a:pt x="5" y="88"/>
                      </a:lnTo>
                      <a:lnTo>
                        <a:pt x="0" y="74"/>
                      </a:lnTo>
                      <a:lnTo>
                        <a:pt x="2" y="61"/>
                      </a:lnTo>
                      <a:lnTo>
                        <a:pt x="28" y="27"/>
                      </a:lnTo>
                      <a:lnTo>
                        <a:pt x="40" y="16"/>
                      </a:lnTo>
                      <a:lnTo>
                        <a:pt x="68" y="1"/>
                      </a:lnTo>
                      <a:lnTo>
                        <a:pt x="83" y="0"/>
                      </a:lnTo>
                      <a:lnTo>
                        <a:pt x="95" y="6"/>
                      </a:lnTo>
                      <a:lnTo>
                        <a:pt x="105" y="18"/>
                      </a:lnTo>
                      <a:lnTo>
                        <a:pt x="113" y="29"/>
                      </a:lnTo>
                      <a:lnTo>
                        <a:pt x="121" y="42"/>
                      </a:lnTo>
                      <a:lnTo>
                        <a:pt x="125" y="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9" name="任意多边形: 形状 168"/>
                <p:cNvSpPr>
                  <a:spLocks noChangeAspect="1"/>
                </p:cNvSpPr>
                <p:nvPr/>
              </p:nvSpPr>
              <p:spPr bwMode="gray">
                <a:xfrm>
                  <a:off x="5142705" y="3834159"/>
                  <a:ext cx="203200" cy="174625"/>
                </a:xfrm>
                <a:custGeom>
                  <a:avLst/>
                  <a:gdLst/>
                  <a:ahLst/>
                  <a:cxnLst>
                    <a:cxn ang="0">
                      <a:pos x="0" y="320"/>
                    </a:cxn>
                    <a:cxn ang="0">
                      <a:pos x="110" y="264"/>
                    </a:cxn>
                    <a:cxn ang="0">
                      <a:pos x="108" y="232"/>
                    </a:cxn>
                    <a:cxn ang="0">
                      <a:pos x="110" y="179"/>
                    </a:cxn>
                    <a:cxn ang="0">
                      <a:pos x="113" y="156"/>
                    </a:cxn>
                    <a:cxn ang="0">
                      <a:pos x="120" y="145"/>
                    </a:cxn>
                    <a:cxn ang="0">
                      <a:pos x="132" y="168"/>
                    </a:cxn>
                    <a:cxn ang="0">
                      <a:pos x="156" y="166"/>
                    </a:cxn>
                    <a:cxn ang="0">
                      <a:pos x="183" y="178"/>
                    </a:cxn>
                    <a:cxn ang="0">
                      <a:pos x="231" y="205"/>
                    </a:cxn>
                    <a:cxn ang="0">
                      <a:pos x="274" y="196"/>
                    </a:cxn>
                    <a:cxn ang="0">
                      <a:pos x="323" y="226"/>
                    </a:cxn>
                    <a:cxn ang="0">
                      <a:pos x="350" y="252"/>
                    </a:cxn>
                    <a:cxn ang="0">
                      <a:pos x="397" y="277"/>
                    </a:cxn>
                    <a:cxn ang="0">
                      <a:pos x="411" y="275"/>
                    </a:cxn>
                    <a:cxn ang="0">
                      <a:pos x="426" y="281"/>
                    </a:cxn>
                    <a:cxn ang="0">
                      <a:pos x="421" y="223"/>
                    </a:cxn>
                    <a:cxn ang="0">
                      <a:pos x="383" y="225"/>
                    </a:cxn>
                    <a:cxn ang="0">
                      <a:pos x="358" y="199"/>
                    </a:cxn>
                    <a:cxn ang="0">
                      <a:pos x="377" y="131"/>
                    </a:cxn>
                    <a:cxn ang="0">
                      <a:pos x="370" y="66"/>
                    </a:cxn>
                    <a:cxn ang="0">
                      <a:pos x="379" y="37"/>
                    </a:cxn>
                    <a:cxn ang="0">
                      <a:pos x="397" y="17"/>
                    </a:cxn>
                    <a:cxn ang="0">
                      <a:pos x="470" y="13"/>
                    </a:cxn>
                    <a:cxn ang="0">
                      <a:pos x="494" y="33"/>
                    </a:cxn>
                    <a:cxn ang="0">
                      <a:pos x="526" y="32"/>
                    </a:cxn>
                    <a:cxn ang="0">
                      <a:pos x="575" y="57"/>
                    </a:cxn>
                    <a:cxn ang="0">
                      <a:pos x="603" y="67"/>
                    </a:cxn>
                    <a:cxn ang="0">
                      <a:pos x="605" y="82"/>
                    </a:cxn>
                    <a:cxn ang="0">
                      <a:pos x="626" y="107"/>
                    </a:cxn>
                    <a:cxn ang="0">
                      <a:pos x="640" y="139"/>
                    </a:cxn>
                    <a:cxn ang="0">
                      <a:pos x="625" y="151"/>
                    </a:cxn>
                    <a:cxn ang="0">
                      <a:pos x="620" y="194"/>
                    </a:cxn>
                    <a:cxn ang="0">
                      <a:pos x="624" y="231"/>
                    </a:cxn>
                    <a:cxn ang="0">
                      <a:pos x="619" y="243"/>
                    </a:cxn>
                    <a:cxn ang="0">
                      <a:pos x="603" y="265"/>
                    </a:cxn>
                    <a:cxn ang="0">
                      <a:pos x="589" y="306"/>
                    </a:cxn>
                    <a:cxn ang="0">
                      <a:pos x="608" y="322"/>
                    </a:cxn>
                    <a:cxn ang="0">
                      <a:pos x="438" y="383"/>
                    </a:cxn>
                    <a:cxn ang="0">
                      <a:pos x="452" y="416"/>
                    </a:cxn>
                    <a:cxn ang="0">
                      <a:pos x="424" y="414"/>
                    </a:cxn>
                    <a:cxn ang="0">
                      <a:pos x="385" y="425"/>
                    </a:cxn>
                    <a:cxn ang="0">
                      <a:pos x="365" y="442"/>
                    </a:cxn>
                    <a:cxn ang="0">
                      <a:pos x="363" y="464"/>
                    </a:cxn>
                    <a:cxn ang="0">
                      <a:pos x="336" y="469"/>
                    </a:cxn>
                    <a:cxn ang="0">
                      <a:pos x="315" y="481"/>
                    </a:cxn>
                    <a:cxn ang="0">
                      <a:pos x="303" y="491"/>
                    </a:cxn>
                    <a:cxn ang="0">
                      <a:pos x="285" y="524"/>
                    </a:cxn>
                    <a:cxn ang="0">
                      <a:pos x="264" y="549"/>
                    </a:cxn>
                    <a:cxn ang="0">
                      <a:pos x="245" y="546"/>
                    </a:cxn>
                    <a:cxn ang="0">
                      <a:pos x="211" y="546"/>
                    </a:cxn>
                    <a:cxn ang="0">
                      <a:pos x="172" y="539"/>
                    </a:cxn>
                    <a:cxn ang="0">
                      <a:pos x="139" y="518"/>
                    </a:cxn>
                    <a:cxn ang="0">
                      <a:pos x="65" y="527"/>
                    </a:cxn>
                    <a:cxn ang="0">
                      <a:pos x="40" y="507"/>
                    </a:cxn>
                    <a:cxn ang="0">
                      <a:pos x="7" y="475"/>
                    </a:cxn>
                  </a:cxnLst>
                  <a:rect l="0" t="0" r="r" b="b"/>
                  <a:pathLst>
                    <a:path w="640" h="552">
                      <a:moveTo>
                        <a:pt x="0" y="468"/>
                      </a:moveTo>
                      <a:lnTo>
                        <a:pt x="0" y="430"/>
                      </a:lnTo>
                      <a:lnTo>
                        <a:pt x="0" y="376"/>
                      </a:lnTo>
                      <a:lnTo>
                        <a:pt x="0" y="320"/>
                      </a:lnTo>
                      <a:lnTo>
                        <a:pt x="0" y="266"/>
                      </a:lnTo>
                      <a:lnTo>
                        <a:pt x="60" y="266"/>
                      </a:lnTo>
                      <a:lnTo>
                        <a:pt x="119" y="266"/>
                      </a:lnTo>
                      <a:lnTo>
                        <a:pt x="110" y="264"/>
                      </a:lnTo>
                      <a:lnTo>
                        <a:pt x="107" y="260"/>
                      </a:lnTo>
                      <a:lnTo>
                        <a:pt x="105" y="256"/>
                      </a:lnTo>
                      <a:lnTo>
                        <a:pt x="105" y="241"/>
                      </a:lnTo>
                      <a:lnTo>
                        <a:pt x="108" y="232"/>
                      </a:lnTo>
                      <a:lnTo>
                        <a:pt x="109" y="218"/>
                      </a:lnTo>
                      <a:lnTo>
                        <a:pt x="108" y="204"/>
                      </a:lnTo>
                      <a:lnTo>
                        <a:pt x="110" y="191"/>
                      </a:lnTo>
                      <a:lnTo>
                        <a:pt x="110" y="179"/>
                      </a:lnTo>
                      <a:lnTo>
                        <a:pt x="113" y="173"/>
                      </a:lnTo>
                      <a:lnTo>
                        <a:pt x="113" y="168"/>
                      </a:lnTo>
                      <a:lnTo>
                        <a:pt x="112" y="158"/>
                      </a:lnTo>
                      <a:lnTo>
                        <a:pt x="113" y="156"/>
                      </a:lnTo>
                      <a:lnTo>
                        <a:pt x="114" y="155"/>
                      </a:lnTo>
                      <a:lnTo>
                        <a:pt x="114" y="151"/>
                      </a:lnTo>
                      <a:lnTo>
                        <a:pt x="110" y="147"/>
                      </a:lnTo>
                      <a:lnTo>
                        <a:pt x="120" y="145"/>
                      </a:lnTo>
                      <a:lnTo>
                        <a:pt x="124" y="145"/>
                      </a:lnTo>
                      <a:lnTo>
                        <a:pt x="126" y="146"/>
                      </a:lnTo>
                      <a:lnTo>
                        <a:pt x="132" y="156"/>
                      </a:lnTo>
                      <a:lnTo>
                        <a:pt x="132" y="168"/>
                      </a:lnTo>
                      <a:lnTo>
                        <a:pt x="134" y="173"/>
                      </a:lnTo>
                      <a:lnTo>
                        <a:pt x="137" y="173"/>
                      </a:lnTo>
                      <a:lnTo>
                        <a:pt x="151" y="167"/>
                      </a:lnTo>
                      <a:lnTo>
                        <a:pt x="156" y="166"/>
                      </a:lnTo>
                      <a:lnTo>
                        <a:pt x="162" y="166"/>
                      </a:lnTo>
                      <a:lnTo>
                        <a:pt x="173" y="161"/>
                      </a:lnTo>
                      <a:lnTo>
                        <a:pt x="179" y="169"/>
                      </a:lnTo>
                      <a:lnTo>
                        <a:pt x="183" y="178"/>
                      </a:lnTo>
                      <a:lnTo>
                        <a:pt x="188" y="184"/>
                      </a:lnTo>
                      <a:lnTo>
                        <a:pt x="201" y="190"/>
                      </a:lnTo>
                      <a:lnTo>
                        <a:pt x="213" y="198"/>
                      </a:lnTo>
                      <a:lnTo>
                        <a:pt x="231" y="205"/>
                      </a:lnTo>
                      <a:lnTo>
                        <a:pt x="243" y="206"/>
                      </a:lnTo>
                      <a:lnTo>
                        <a:pt x="252" y="204"/>
                      </a:lnTo>
                      <a:lnTo>
                        <a:pt x="264" y="199"/>
                      </a:lnTo>
                      <a:lnTo>
                        <a:pt x="274" y="196"/>
                      </a:lnTo>
                      <a:lnTo>
                        <a:pt x="279" y="198"/>
                      </a:lnTo>
                      <a:lnTo>
                        <a:pt x="298" y="216"/>
                      </a:lnTo>
                      <a:lnTo>
                        <a:pt x="312" y="222"/>
                      </a:lnTo>
                      <a:lnTo>
                        <a:pt x="323" y="226"/>
                      </a:lnTo>
                      <a:lnTo>
                        <a:pt x="334" y="227"/>
                      </a:lnTo>
                      <a:lnTo>
                        <a:pt x="341" y="233"/>
                      </a:lnTo>
                      <a:lnTo>
                        <a:pt x="346" y="245"/>
                      </a:lnTo>
                      <a:lnTo>
                        <a:pt x="350" y="252"/>
                      </a:lnTo>
                      <a:lnTo>
                        <a:pt x="363" y="264"/>
                      </a:lnTo>
                      <a:lnTo>
                        <a:pt x="377" y="272"/>
                      </a:lnTo>
                      <a:lnTo>
                        <a:pt x="387" y="276"/>
                      </a:lnTo>
                      <a:lnTo>
                        <a:pt x="397" y="277"/>
                      </a:lnTo>
                      <a:lnTo>
                        <a:pt x="400" y="277"/>
                      </a:lnTo>
                      <a:lnTo>
                        <a:pt x="406" y="275"/>
                      </a:lnTo>
                      <a:lnTo>
                        <a:pt x="410" y="274"/>
                      </a:lnTo>
                      <a:lnTo>
                        <a:pt x="411" y="275"/>
                      </a:lnTo>
                      <a:lnTo>
                        <a:pt x="416" y="282"/>
                      </a:lnTo>
                      <a:lnTo>
                        <a:pt x="420" y="283"/>
                      </a:lnTo>
                      <a:lnTo>
                        <a:pt x="424" y="283"/>
                      </a:lnTo>
                      <a:lnTo>
                        <a:pt x="426" y="281"/>
                      </a:lnTo>
                      <a:lnTo>
                        <a:pt x="426" y="274"/>
                      </a:lnTo>
                      <a:lnTo>
                        <a:pt x="425" y="266"/>
                      </a:lnTo>
                      <a:lnTo>
                        <a:pt x="424" y="231"/>
                      </a:lnTo>
                      <a:lnTo>
                        <a:pt x="421" y="223"/>
                      </a:lnTo>
                      <a:lnTo>
                        <a:pt x="415" y="222"/>
                      </a:lnTo>
                      <a:lnTo>
                        <a:pt x="406" y="227"/>
                      </a:lnTo>
                      <a:lnTo>
                        <a:pt x="395" y="225"/>
                      </a:lnTo>
                      <a:lnTo>
                        <a:pt x="383" y="225"/>
                      </a:lnTo>
                      <a:lnTo>
                        <a:pt x="376" y="220"/>
                      </a:lnTo>
                      <a:lnTo>
                        <a:pt x="366" y="207"/>
                      </a:lnTo>
                      <a:lnTo>
                        <a:pt x="360" y="201"/>
                      </a:lnTo>
                      <a:lnTo>
                        <a:pt x="358" y="199"/>
                      </a:lnTo>
                      <a:lnTo>
                        <a:pt x="357" y="189"/>
                      </a:lnTo>
                      <a:lnTo>
                        <a:pt x="360" y="182"/>
                      </a:lnTo>
                      <a:lnTo>
                        <a:pt x="362" y="170"/>
                      </a:lnTo>
                      <a:lnTo>
                        <a:pt x="377" y="131"/>
                      </a:lnTo>
                      <a:lnTo>
                        <a:pt x="378" y="124"/>
                      </a:lnTo>
                      <a:lnTo>
                        <a:pt x="379" y="99"/>
                      </a:lnTo>
                      <a:lnTo>
                        <a:pt x="377" y="85"/>
                      </a:lnTo>
                      <a:lnTo>
                        <a:pt x="370" y="66"/>
                      </a:lnTo>
                      <a:lnTo>
                        <a:pt x="370" y="56"/>
                      </a:lnTo>
                      <a:lnTo>
                        <a:pt x="372" y="53"/>
                      </a:lnTo>
                      <a:lnTo>
                        <a:pt x="374" y="44"/>
                      </a:lnTo>
                      <a:lnTo>
                        <a:pt x="379" y="37"/>
                      </a:lnTo>
                      <a:lnTo>
                        <a:pt x="387" y="23"/>
                      </a:lnTo>
                      <a:lnTo>
                        <a:pt x="389" y="21"/>
                      </a:lnTo>
                      <a:lnTo>
                        <a:pt x="394" y="17"/>
                      </a:lnTo>
                      <a:lnTo>
                        <a:pt x="397" y="17"/>
                      </a:lnTo>
                      <a:lnTo>
                        <a:pt x="406" y="13"/>
                      </a:lnTo>
                      <a:lnTo>
                        <a:pt x="468" y="0"/>
                      </a:lnTo>
                      <a:lnTo>
                        <a:pt x="471" y="6"/>
                      </a:lnTo>
                      <a:lnTo>
                        <a:pt x="470" y="13"/>
                      </a:lnTo>
                      <a:lnTo>
                        <a:pt x="471" y="22"/>
                      </a:lnTo>
                      <a:lnTo>
                        <a:pt x="475" y="23"/>
                      </a:lnTo>
                      <a:lnTo>
                        <a:pt x="483" y="24"/>
                      </a:lnTo>
                      <a:lnTo>
                        <a:pt x="494" y="33"/>
                      </a:lnTo>
                      <a:lnTo>
                        <a:pt x="502" y="22"/>
                      </a:lnTo>
                      <a:lnTo>
                        <a:pt x="508" y="21"/>
                      </a:lnTo>
                      <a:lnTo>
                        <a:pt x="516" y="23"/>
                      </a:lnTo>
                      <a:lnTo>
                        <a:pt x="526" y="32"/>
                      </a:lnTo>
                      <a:lnTo>
                        <a:pt x="530" y="39"/>
                      </a:lnTo>
                      <a:lnTo>
                        <a:pt x="538" y="43"/>
                      </a:lnTo>
                      <a:lnTo>
                        <a:pt x="546" y="45"/>
                      </a:lnTo>
                      <a:lnTo>
                        <a:pt x="575" y="57"/>
                      </a:lnTo>
                      <a:lnTo>
                        <a:pt x="586" y="61"/>
                      </a:lnTo>
                      <a:lnTo>
                        <a:pt x="597" y="61"/>
                      </a:lnTo>
                      <a:lnTo>
                        <a:pt x="599" y="64"/>
                      </a:lnTo>
                      <a:lnTo>
                        <a:pt x="603" y="67"/>
                      </a:lnTo>
                      <a:lnTo>
                        <a:pt x="602" y="70"/>
                      </a:lnTo>
                      <a:lnTo>
                        <a:pt x="602" y="75"/>
                      </a:lnTo>
                      <a:lnTo>
                        <a:pt x="603" y="76"/>
                      </a:lnTo>
                      <a:lnTo>
                        <a:pt x="605" y="82"/>
                      </a:lnTo>
                      <a:lnTo>
                        <a:pt x="614" y="82"/>
                      </a:lnTo>
                      <a:lnTo>
                        <a:pt x="621" y="91"/>
                      </a:lnTo>
                      <a:lnTo>
                        <a:pt x="623" y="96"/>
                      </a:lnTo>
                      <a:lnTo>
                        <a:pt x="626" y="107"/>
                      </a:lnTo>
                      <a:lnTo>
                        <a:pt x="632" y="112"/>
                      </a:lnTo>
                      <a:lnTo>
                        <a:pt x="635" y="130"/>
                      </a:lnTo>
                      <a:lnTo>
                        <a:pt x="639" y="132"/>
                      </a:lnTo>
                      <a:lnTo>
                        <a:pt x="640" y="139"/>
                      </a:lnTo>
                      <a:lnTo>
                        <a:pt x="640" y="142"/>
                      </a:lnTo>
                      <a:lnTo>
                        <a:pt x="631" y="147"/>
                      </a:lnTo>
                      <a:lnTo>
                        <a:pt x="629" y="148"/>
                      </a:lnTo>
                      <a:lnTo>
                        <a:pt x="625" y="151"/>
                      </a:lnTo>
                      <a:lnTo>
                        <a:pt x="624" y="161"/>
                      </a:lnTo>
                      <a:lnTo>
                        <a:pt x="625" y="169"/>
                      </a:lnTo>
                      <a:lnTo>
                        <a:pt x="619" y="186"/>
                      </a:lnTo>
                      <a:lnTo>
                        <a:pt x="620" y="194"/>
                      </a:lnTo>
                      <a:lnTo>
                        <a:pt x="621" y="209"/>
                      </a:lnTo>
                      <a:lnTo>
                        <a:pt x="619" y="223"/>
                      </a:lnTo>
                      <a:lnTo>
                        <a:pt x="620" y="226"/>
                      </a:lnTo>
                      <a:lnTo>
                        <a:pt x="624" y="231"/>
                      </a:lnTo>
                      <a:lnTo>
                        <a:pt x="629" y="233"/>
                      </a:lnTo>
                      <a:lnTo>
                        <a:pt x="630" y="239"/>
                      </a:lnTo>
                      <a:lnTo>
                        <a:pt x="627" y="242"/>
                      </a:lnTo>
                      <a:lnTo>
                        <a:pt x="619" y="243"/>
                      </a:lnTo>
                      <a:lnTo>
                        <a:pt x="613" y="248"/>
                      </a:lnTo>
                      <a:lnTo>
                        <a:pt x="608" y="249"/>
                      </a:lnTo>
                      <a:lnTo>
                        <a:pt x="607" y="250"/>
                      </a:lnTo>
                      <a:lnTo>
                        <a:pt x="603" y="265"/>
                      </a:lnTo>
                      <a:lnTo>
                        <a:pt x="603" y="280"/>
                      </a:lnTo>
                      <a:lnTo>
                        <a:pt x="598" y="295"/>
                      </a:lnTo>
                      <a:lnTo>
                        <a:pt x="591" y="302"/>
                      </a:lnTo>
                      <a:lnTo>
                        <a:pt x="589" y="306"/>
                      </a:lnTo>
                      <a:lnTo>
                        <a:pt x="592" y="314"/>
                      </a:lnTo>
                      <a:lnTo>
                        <a:pt x="597" y="315"/>
                      </a:lnTo>
                      <a:lnTo>
                        <a:pt x="600" y="323"/>
                      </a:lnTo>
                      <a:lnTo>
                        <a:pt x="608" y="322"/>
                      </a:lnTo>
                      <a:lnTo>
                        <a:pt x="612" y="324"/>
                      </a:lnTo>
                      <a:lnTo>
                        <a:pt x="612" y="325"/>
                      </a:lnTo>
                      <a:lnTo>
                        <a:pt x="603" y="326"/>
                      </a:lnTo>
                      <a:lnTo>
                        <a:pt x="438" y="383"/>
                      </a:lnTo>
                      <a:lnTo>
                        <a:pt x="446" y="399"/>
                      </a:lnTo>
                      <a:lnTo>
                        <a:pt x="448" y="411"/>
                      </a:lnTo>
                      <a:lnTo>
                        <a:pt x="453" y="414"/>
                      </a:lnTo>
                      <a:lnTo>
                        <a:pt x="452" y="416"/>
                      </a:lnTo>
                      <a:lnTo>
                        <a:pt x="444" y="415"/>
                      </a:lnTo>
                      <a:lnTo>
                        <a:pt x="436" y="417"/>
                      </a:lnTo>
                      <a:lnTo>
                        <a:pt x="430" y="416"/>
                      </a:lnTo>
                      <a:lnTo>
                        <a:pt x="424" y="414"/>
                      </a:lnTo>
                      <a:lnTo>
                        <a:pt x="420" y="414"/>
                      </a:lnTo>
                      <a:lnTo>
                        <a:pt x="408" y="420"/>
                      </a:lnTo>
                      <a:lnTo>
                        <a:pt x="392" y="421"/>
                      </a:lnTo>
                      <a:lnTo>
                        <a:pt x="385" y="425"/>
                      </a:lnTo>
                      <a:lnTo>
                        <a:pt x="378" y="432"/>
                      </a:lnTo>
                      <a:lnTo>
                        <a:pt x="372" y="432"/>
                      </a:lnTo>
                      <a:lnTo>
                        <a:pt x="366" y="435"/>
                      </a:lnTo>
                      <a:lnTo>
                        <a:pt x="365" y="442"/>
                      </a:lnTo>
                      <a:lnTo>
                        <a:pt x="365" y="451"/>
                      </a:lnTo>
                      <a:lnTo>
                        <a:pt x="366" y="455"/>
                      </a:lnTo>
                      <a:lnTo>
                        <a:pt x="365" y="459"/>
                      </a:lnTo>
                      <a:lnTo>
                        <a:pt x="363" y="464"/>
                      </a:lnTo>
                      <a:lnTo>
                        <a:pt x="362" y="468"/>
                      </a:lnTo>
                      <a:lnTo>
                        <a:pt x="354" y="468"/>
                      </a:lnTo>
                      <a:lnTo>
                        <a:pt x="342" y="467"/>
                      </a:lnTo>
                      <a:lnTo>
                        <a:pt x="336" y="469"/>
                      </a:lnTo>
                      <a:lnTo>
                        <a:pt x="334" y="473"/>
                      </a:lnTo>
                      <a:lnTo>
                        <a:pt x="331" y="473"/>
                      </a:lnTo>
                      <a:lnTo>
                        <a:pt x="324" y="482"/>
                      </a:lnTo>
                      <a:lnTo>
                        <a:pt x="315" y="481"/>
                      </a:lnTo>
                      <a:lnTo>
                        <a:pt x="312" y="482"/>
                      </a:lnTo>
                      <a:lnTo>
                        <a:pt x="309" y="485"/>
                      </a:lnTo>
                      <a:lnTo>
                        <a:pt x="307" y="490"/>
                      </a:lnTo>
                      <a:lnTo>
                        <a:pt x="303" y="491"/>
                      </a:lnTo>
                      <a:lnTo>
                        <a:pt x="297" y="503"/>
                      </a:lnTo>
                      <a:lnTo>
                        <a:pt x="287" y="513"/>
                      </a:lnTo>
                      <a:lnTo>
                        <a:pt x="285" y="518"/>
                      </a:lnTo>
                      <a:lnTo>
                        <a:pt x="285" y="524"/>
                      </a:lnTo>
                      <a:lnTo>
                        <a:pt x="280" y="529"/>
                      </a:lnTo>
                      <a:lnTo>
                        <a:pt x="276" y="532"/>
                      </a:lnTo>
                      <a:lnTo>
                        <a:pt x="270" y="541"/>
                      </a:lnTo>
                      <a:lnTo>
                        <a:pt x="264" y="549"/>
                      </a:lnTo>
                      <a:lnTo>
                        <a:pt x="259" y="549"/>
                      </a:lnTo>
                      <a:lnTo>
                        <a:pt x="252" y="552"/>
                      </a:lnTo>
                      <a:lnTo>
                        <a:pt x="247" y="551"/>
                      </a:lnTo>
                      <a:lnTo>
                        <a:pt x="245" y="546"/>
                      </a:lnTo>
                      <a:lnTo>
                        <a:pt x="241" y="544"/>
                      </a:lnTo>
                      <a:lnTo>
                        <a:pt x="233" y="545"/>
                      </a:lnTo>
                      <a:lnTo>
                        <a:pt x="228" y="544"/>
                      </a:lnTo>
                      <a:lnTo>
                        <a:pt x="211" y="546"/>
                      </a:lnTo>
                      <a:lnTo>
                        <a:pt x="198" y="541"/>
                      </a:lnTo>
                      <a:lnTo>
                        <a:pt x="179" y="543"/>
                      </a:lnTo>
                      <a:lnTo>
                        <a:pt x="174" y="543"/>
                      </a:lnTo>
                      <a:lnTo>
                        <a:pt x="172" y="539"/>
                      </a:lnTo>
                      <a:lnTo>
                        <a:pt x="164" y="537"/>
                      </a:lnTo>
                      <a:lnTo>
                        <a:pt x="157" y="524"/>
                      </a:lnTo>
                      <a:lnTo>
                        <a:pt x="153" y="521"/>
                      </a:lnTo>
                      <a:lnTo>
                        <a:pt x="139" y="518"/>
                      </a:lnTo>
                      <a:lnTo>
                        <a:pt x="118" y="518"/>
                      </a:lnTo>
                      <a:lnTo>
                        <a:pt x="115" y="514"/>
                      </a:lnTo>
                      <a:lnTo>
                        <a:pt x="72" y="525"/>
                      </a:lnTo>
                      <a:lnTo>
                        <a:pt x="65" y="527"/>
                      </a:lnTo>
                      <a:lnTo>
                        <a:pt x="57" y="522"/>
                      </a:lnTo>
                      <a:lnTo>
                        <a:pt x="53" y="516"/>
                      </a:lnTo>
                      <a:lnTo>
                        <a:pt x="44" y="512"/>
                      </a:lnTo>
                      <a:lnTo>
                        <a:pt x="40" y="507"/>
                      </a:lnTo>
                      <a:lnTo>
                        <a:pt x="30" y="498"/>
                      </a:lnTo>
                      <a:lnTo>
                        <a:pt x="24" y="491"/>
                      </a:lnTo>
                      <a:lnTo>
                        <a:pt x="11" y="482"/>
                      </a:lnTo>
                      <a:lnTo>
                        <a:pt x="7" y="475"/>
                      </a:lnTo>
                      <a:lnTo>
                        <a:pt x="0" y="469"/>
                      </a:lnTo>
                      <a:lnTo>
                        <a:pt x="0" y="46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0" name="任意多边形: 形状 169"/>
                <p:cNvSpPr>
                  <a:spLocks noChangeAspect="1"/>
                </p:cNvSpPr>
                <p:nvPr/>
              </p:nvSpPr>
              <p:spPr bwMode="gray">
                <a:xfrm>
                  <a:off x="5198267" y="3965922"/>
                  <a:ext cx="134938" cy="128588"/>
                </a:xfrm>
                <a:custGeom>
                  <a:avLst/>
                  <a:gdLst/>
                  <a:ahLst/>
                  <a:cxnLst>
                    <a:cxn ang="0">
                      <a:pos x="202" y="60"/>
                    </a:cxn>
                    <a:cxn ang="0">
                      <a:pos x="198" y="66"/>
                    </a:cxn>
                    <a:cxn ang="0">
                      <a:pos x="193" y="70"/>
                    </a:cxn>
                    <a:cxn ang="0">
                      <a:pos x="179" y="66"/>
                    </a:cxn>
                    <a:cxn ang="0">
                      <a:pos x="175" y="71"/>
                    </a:cxn>
                    <a:cxn ang="0">
                      <a:pos x="169" y="70"/>
                    </a:cxn>
                    <a:cxn ang="0">
                      <a:pos x="164" y="72"/>
                    </a:cxn>
                    <a:cxn ang="0">
                      <a:pos x="156" y="78"/>
                    </a:cxn>
                    <a:cxn ang="0">
                      <a:pos x="156" y="83"/>
                    </a:cxn>
                    <a:cxn ang="0">
                      <a:pos x="153" y="86"/>
                    </a:cxn>
                    <a:cxn ang="0">
                      <a:pos x="143" y="87"/>
                    </a:cxn>
                    <a:cxn ang="0">
                      <a:pos x="140" y="93"/>
                    </a:cxn>
                    <a:cxn ang="0">
                      <a:pos x="130" y="100"/>
                    </a:cxn>
                    <a:cxn ang="0">
                      <a:pos x="121" y="110"/>
                    </a:cxn>
                    <a:cxn ang="0">
                      <a:pos x="115" y="115"/>
                    </a:cxn>
                    <a:cxn ang="0">
                      <a:pos x="103" y="129"/>
                    </a:cxn>
                    <a:cxn ang="0">
                      <a:pos x="92" y="135"/>
                    </a:cxn>
                    <a:cxn ang="0">
                      <a:pos x="80" y="138"/>
                    </a:cxn>
                    <a:cxn ang="0">
                      <a:pos x="73" y="132"/>
                    </a:cxn>
                    <a:cxn ang="0">
                      <a:pos x="61" y="131"/>
                    </a:cxn>
                    <a:cxn ang="0">
                      <a:pos x="39" y="132"/>
                    </a:cxn>
                    <a:cxn ang="0">
                      <a:pos x="7" y="129"/>
                    </a:cxn>
                    <a:cxn ang="0">
                      <a:pos x="0" y="125"/>
                    </a:cxn>
                    <a:cxn ang="0">
                      <a:pos x="3" y="140"/>
                    </a:cxn>
                    <a:cxn ang="0">
                      <a:pos x="27" y="172"/>
                    </a:cxn>
                    <a:cxn ang="0">
                      <a:pos x="35" y="197"/>
                    </a:cxn>
                    <a:cxn ang="0">
                      <a:pos x="77" y="247"/>
                    </a:cxn>
                    <a:cxn ang="0">
                      <a:pos x="107" y="260"/>
                    </a:cxn>
                    <a:cxn ang="0">
                      <a:pos x="129" y="279"/>
                    </a:cxn>
                    <a:cxn ang="0">
                      <a:pos x="140" y="308"/>
                    </a:cxn>
                    <a:cxn ang="0">
                      <a:pos x="150" y="341"/>
                    </a:cxn>
                    <a:cxn ang="0">
                      <a:pos x="167" y="355"/>
                    </a:cxn>
                    <a:cxn ang="0">
                      <a:pos x="193" y="357"/>
                    </a:cxn>
                    <a:cxn ang="0">
                      <a:pos x="216" y="367"/>
                    </a:cxn>
                    <a:cxn ang="0">
                      <a:pos x="239" y="371"/>
                    </a:cxn>
                    <a:cxn ang="0">
                      <a:pos x="271" y="380"/>
                    </a:cxn>
                    <a:cxn ang="0">
                      <a:pos x="296" y="380"/>
                    </a:cxn>
                    <a:cxn ang="0">
                      <a:pos x="329" y="388"/>
                    </a:cxn>
                    <a:cxn ang="0">
                      <a:pos x="349" y="404"/>
                    </a:cxn>
                    <a:cxn ang="0">
                      <a:pos x="351" y="404"/>
                    </a:cxn>
                    <a:cxn ang="0">
                      <a:pos x="355" y="377"/>
                    </a:cxn>
                    <a:cxn ang="0">
                      <a:pos x="372" y="360"/>
                    </a:cxn>
                    <a:cxn ang="0">
                      <a:pos x="398" y="318"/>
                    </a:cxn>
                    <a:cxn ang="0">
                      <a:pos x="422" y="251"/>
                    </a:cxn>
                    <a:cxn ang="0">
                      <a:pos x="414" y="211"/>
                    </a:cxn>
                    <a:cxn ang="0">
                      <a:pos x="422" y="175"/>
                    </a:cxn>
                    <a:cxn ang="0">
                      <a:pos x="428" y="151"/>
                    </a:cxn>
                    <a:cxn ang="0">
                      <a:pos x="428" y="105"/>
                    </a:cxn>
                    <a:cxn ang="0">
                      <a:pos x="420" y="73"/>
                    </a:cxn>
                    <a:cxn ang="0">
                      <a:pos x="410" y="50"/>
                    </a:cxn>
                    <a:cxn ang="0">
                      <a:pos x="351" y="27"/>
                    </a:cxn>
                    <a:cxn ang="0">
                      <a:pos x="322" y="19"/>
                    </a:cxn>
                    <a:cxn ang="0">
                      <a:pos x="281" y="19"/>
                    </a:cxn>
                    <a:cxn ang="0">
                      <a:pos x="280" y="2"/>
                    </a:cxn>
                    <a:cxn ang="0">
                      <a:pos x="264" y="3"/>
                    </a:cxn>
                    <a:cxn ang="0">
                      <a:pos x="252" y="0"/>
                    </a:cxn>
                    <a:cxn ang="0">
                      <a:pos x="236" y="6"/>
                    </a:cxn>
                    <a:cxn ang="0">
                      <a:pos x="213" y="11"/>
                    </a:cxn>
                    <a:cxn ang="0">
                      <a:pos x="200" y="18"/>
                    </a:cxn>
                    <a:cxn ang="0">
                      <a:pos x="193" y="28"/>
                    </a:cxn>
                    <a:cxn ang="0">
                      <a:pos x="194" y="41"/>
                    </a:cxn>
                    <a:cxn ang="0">
                      <a:pos x="191" y="50"/>
                    </a:cxn>
                  </a:cxnLst>
                  <a:rect l="0" t="0" r="r" b="b"/>
                  <a:pathLst>
                    <a:path w="428" h="405">
                      <a:moveTo>
                        <a:pt x="190" y="54"/>
                      </a:moveTo>
                      <a:lnTo>
                        <a:pt x="202" y="60"/>
                      </a:lnTo>
                      <a:lnTo>
                        <a:pt x="202" y="64"/>
                      </a:lnTo>
                      <a:lnTo>
                        <a:pt x="198" y="66"/>
                      </a:lnTo>
                      <a:lnTo>
                        <a:pt x="195" y="70"/>
                      </a:lnTo>
                      <a:lnTo>
                        <a:pt x="193" y="70"/>
                      </a:lnTo>
                      <a:lnTo>
                        <a:pt x="184" y="66"/>
                      </a:lnTo>
                      <a:lnTo>
                        <a:pt x="179" y="66"/>
                      </a:lnTo>
                      <a:lnTo>
                        <a:pt x="177" y="67"/>
                      </a:lnTo>
                      <a:lnTo>
                        <a:pt x="175" y="71"/>
                      </a:lnTo>
                      <a:lnTo>
                        <a:pt x="172" y="72"/>
                      </a:lnTo>
                      <a:lnTo>
                        <a:pt x="169" y="70"/>
                      </a:lnTo>
                      <a:lnTo>
                        <a:pt x="167" y="70"/>
                      </a:lnTo>
                      <a:lnTo>
                        <a:pt x="164" y="72"/>
                      </a:lnTo>
                      <a:lnTo>
                        <a:pt x="159" y="75"/>
                      </a:lnTo>
                      <a:lnTo>
                        <a:pt x="156" y="78"/>
                      </a:lnTo>
                      <a:lnTo>
                        <a:pt x="155" y="81"/>
                      </a:lnTo>
                      <a:lnTo>
                        <a:pt x="156" y="83"/>
                      </a:lnTo>
                      <a:lnTo>
                        <a:pt x="155" y="84"/>
                      </a:lnTo>
                      <a:lnTo>
                        <a:pt x="153" y="86"/>
                      </a:lnTo>
                      <a:lnTo>
                        <a:pt x="151" y="83"/>
                      </a:lnTo>
                      <a:lnTo>
                        <a:pt x="143" y="87"/>
                      </a:lnTo>
                      <a:lnTo>
                        <a:pt x="140" y="91"/>
                      </a:lnTo>
                      <a:lnTo>
                        <a:pt x="140" y="93"/>
                      </a:lnTo>
                      <a:lnTo>
                        <a:pt x="135" y="96"/>
                      </a:lnTo>
                      <a:lnTo>
                        <a:pt x="130" y="100"/>
                      </a:lnTo>
                      <a:lnTo>
                        <a:pt x="126" y="107"/>
                      </a:lnTo>
                      <a:lnTo>
                        <a:pt x="121" y="110"/>
                      </a:lnTo>
                      <a:lnTo>
                        <a:pt x="121" y="113"/>
                      </a:lnTo>
                      <a:lnTo>
                        <a:pt x="115" y="115"/>
                      </a:lnTo>
                      <a:lnTo>
                        <a:pt x="110" y="123"/>
                      </a:lnTo>
                      <a:lnTo>
                        <a:pt x="103" y="129"/>
                      </a:lnTo>
                      <a:lnTo>
                        <a:pt x="98" y="127"/>
                      </a:lnTo>
                      <a:lnTo>
                        <a:pt x="92" y="135"/>
                      </a:lnTo>
                      <a:lnTo>
                        <a:pt x="87" y="135"/>
                      </a:lnTo>
                      <a:lnTo>
                        <a:pt x="80" y="138"/>
                      </a:lnTo>
                      <a:lnTo>
                        <a:pt x="75" y="137"/>
                      </a:lnTo>
                      <a:lnTo>
                        <a:pt x="73" y="132"/>
                      </a:lnTo>
                      <a:lnTo>
                        <a:pt x="69" y="130"/>
                      </a:lnTo>
                      <a:lnTo>
                        <a:pt x="61" y="131"/>
                      </a:lnTo>
                      <a:lnTo>
                        <a:pt x="56" y="130"/>
                      </a:lnTo>
                      <a:lnTo>
                        <a:pt x="39" y="132"/>
                      </a:lnTo>
                      <a:lnTo>
                        <a:pt x="26" y="127"/>
                      </a:lnTo>
                      <a:lnTo>
                        <a:pt x="7" y="129"/>
                      </a:lnTo>
                      <a:lnTo>
                        <a:pt x="2" y="129"/>
                      </a:lnTo>
                      <a:lnTo>
                        <a:pt x="0" y="125"/>
                      </a:lnTo>
                      <a:lnTo>
                        <a:pt x="0" y="134"/>
                      </a:lnTo>
                      <a:lnTo>
                        <a:pt x="3" y="140"/>
                      </a:lnTo>
                      <a:lnTo>
                        <a:pt x="16" y="162"/>
                      </a:lnTo>
                      <a:lnTo>
                        <a:pt x="27" y="172"/>
                      </a:lnTo>
                      <a:lnTo>
                        <a:pt x="28" y="183"/>
                      </a:lnTo>
                      <a:lnTo>
                        <a:pt x="35" y="197"/>
                      </a:lnTo>
                      <a:lnTo>
                        <a:pt x="48" y="216"/>
                      </a:lnTo>
                      <a:lnTo>
                        <a:pt x="77" y="247"/>
                      </a:lnTo>
                      <a:lnTo>
                        <a:pt x="94" y="250"/>
                      </a:lnTo>
                      <a:lnTo>
                        <a:pt x="107" y="260"/>
                      </a:lnTo>
                      <a:lnTo>
                        <a:pt x="116" y="274"/>
                      </a:lnTo>
                      <a:lnTo>
                        <a:pt x="129" y="279"/>
                      </a:lnTo>
                      <a:lnTo>
                        <a:pt x="140" y="287"/>
                      </a:lnTo>
                      <a:lnTo>
                        <a:pt x="140" y="308"/>
                      </a:lnTo>
                      <a:lnTo>
                        <a:pt x="143" y="328"/>
                      </a:lnTo>
                      <a:lnTo>
                        <a:pt x="150" y="341"/>
                      </a:lnTo>
                      <a:lnTo>
                        <a:pt x="158" y="350"/>
                      </a:lnTo>
                      <a:lnTo>
                        <a:pt x="167" y="355"/>
                      </a:lnTo>
                      <a:lnTo>
                        <a:pt x="180" y="357"/>
                      </a:lnTo>
                      <a:lnTo>
                        <a:pt x="193" y="357"/>
                      </a:lnTo>
                      <a:lnTo>
                        <a:pt x="206" y="363"/>
                      </a:lnTo>
                      <a:lnTo>
                        <a:pt x="216" y="367"/>
                      </a:lnTo>
                      <a:lnTo>
                        <a:pt x="227" y="376"/>
                      </a:lnTo>
                      <a:lnTo>
                        <a:pt x="239" y="371"/>
                      </a:lnTo>
                      <a:lnTo>
                        <a:pt x="248" y="373"/>
                      </a:lnTo>
                      <a:lnTo>
                        <a:pt x="271" y="380"/>
                      </a:lnTo>
                      <a:lnTo>
                        <a:pt x="283" y="383"/>
                      </a:lnTo>
                      <a:lnTo>
                        <a:pt x="296" y="380"/>
                      </a:lnTo>
                      <a:lnTo>
                        <a:pt x="308" y="382"/>
                      </a:lnTo>
                      <a:lnTo>
                        <a:pt x="329" y="388"/>
                      </a:lnTo>
                      <a:lnTo>
                        <a:pt x="344" y="403"/>
                      </a:lnTo>
                      <a:lnTo>
                        <a:pt x="349" y="404"/>
                      </a:lnTo>
                      <a:lnTo>
                        <a:pt x="350" y="405"/>
                      </a:lnTo>
                      <a:lnTo>
                        <a:pt x="351" y="404"/>
                      </a:lnTo>
                      <a:lnTo>
                        <a:pt x="351" y="389"/>
                      </a:lnTo>
                      <a:lnTo>
                        <a:pt x="355" y="377"/>
                      </a:lnTo>
                      <a:lnTo>
                        <a:pt x="361" y="367"/>
                      </a:lnTo>
                      <a:lnTo>
                        <a:pt x="372" y="360"/>
                      </a:lnTo>
                      <a:lnTo>
                        <a:pt x="379" y="352"/>
                      </a:lnTo>
                      <a:lnTo>
                        <a:pt x="398" y="318"/>
                      </a:lnTo>
                      <a:lnTo>
                        <a:pt x="405" y="287"/>
                      </a:lnTo>
                      <a:lnTo>
                        <a:pt x="422" y="251"/>
                      </a:lnTo>
                      <a:lnTo>
                        <a:pt x="419" y="224"/>
                      </a:lnTo>
                      <a:lnTo>
                        <a:pt x="414" y="211"/>
                      </a:lnTo>
                      <a:lnTo>
                        <a:pt x="412" y="194"/>
                      </a:lnTo>
                      <a:lnTo>
                        <a:pt x="422" y="175"/>
                      </a:lnTo>
                      <a:lnTo>
                        <a:pt x="424" y="167"/>
                      </a:lnTo>
                      <a:lnTo>
                        <a:pt x="428" y="151"/>
                      </a:lnTo>
                      <a:lnTo>
                        <a:pt x="427" y="140"/>
                      </a:lnTo>
                      <a:lnTo>
                        <a:pt x="428" y="105"/>
                      </a:lnTo>
                      <a:lnTo>
                        <a:pt x="424" y="83"/>
                      </a:lnTo>
                      <a:lnTo>
                        <a:pt x="420" y="73"/>
                      </a:lnTo>
                      <a:lnTo>
                        <a:pt x="419" y="60"/>
                      </a:lnTo>
                      <a:lnTo>
                        <a:pt x="410" y="50"/>
                      </a:lnTo>
                      <a:lnTo>
                        <a:pt x="379" y="39"/>
                      </a:lnTo>
                      <a:lnTo>
                        <a:pt x="351" y="27"/>
                      </a:lnTo>
                      <a:lnTo>
                        <a:pt x="336" y="23"/>
                      </a:lnTo>
                      <a:lnTo>
                        <a:pt x="322" y="19"/>
                      </a:lnTo>
                      <a:lnTo>
                        <a:pt x="299" y="21"/>
                      </a:lnTo>
                      <a:lnTo>
                        <a:pt x="281" y="19"/>
                      </a:lnTo>
                      <a:lnTo>
                        <a:pt x="281" y="0"/>
                      </a:lnTo>
                      <a:lnTo>
                        <a:pt x="280" y="2"/>
                      </a:lnTo>
                      <a:lnTo>
                        <a:pt x="272" y="1"/>
                      </a:lnTo>
                      <a:lnTo>
                        <a:pt x="264" y="3"/>
                      </a:lnTo>
                      <a:lnTo>
                        <a:pt x="258" y="2"/>
                      </a:lnTo>
                      <a:lnTo>
                        <a:pt x="252" y="0"/>
                      </a:lnTo>
                      <a:lnTo>
                        <a:pt x="248" y="0"/>
                      </a:lnTo>
                      <a:lnTo>
                        <a:pt x="236" y="6"/>
                      </a:lnTo>
                      <a:lnTo>
                        <a:pt x="220" y="7"/>
                      </a:lnTo>
                      <a:lnTo>
                        <a:pt x="213" y="11"/>
                      </a:lnTo>
                      <a:lnTo>
                        <a:pt x="206" y="18"/>
                      </a:lnTo>
                      <a:lnTo>
                        <a:pt x="200" y="18"/>
                      </a:lnTo>
                      <a:lnTo>
                        <a:pt x="194" y="21"/>
                      </a:lnTo>
                      <a:lnTo>
                        <a:pt x="193" y="28"/>
                      </a:lnTo>
                      <a:lnTo>
                        <a:pt x="193" y="37"/>
                      </a:lnTo>
                      <a:lnTo>
                        <a:pt x="194" y="41"/>
                      </a:lnTo>
                      <a:lnTo>
                        <a:pt x="193" y="45"/>
                      </a:lnTo>
                      <a:lnTo>
                        <a:pt x="191" y="50"/>
                      </a:lnTo>
                      <a:lnTo>
                        <a:pt x="190" y="5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1" name="任意多边形: 形状 170"/>
                <p:cNvSpPr>
                  <a:spLocks noChangeAspect="1"/>
                </p:cNvSpPr>
                <p:nvPr/>
              </p:nvSpPr>
              <p:spPr bwMode="gray">
                <a:xfrm>
                  <a:off x="4961730" y="3988147"/>
                  <a:ext cx="233363" cy="230188"/>
                </a:xfrm>
                <a:custGeom>
                  <a:avLst/>
                  <a:gdLst/>
                  <a:ahLst/>
                  <a:cxnLst>
                    <a:cxn ang="0">
                      <a:pos x="252" y="26"/>
                    </a:cxn>
                    <a:cxn ang="0">
                      <a:pos x="130" y="26"/>
                    </a:cxn>
                    <a:cxn ang="0">
                      <a:pos x="96" y="10"/>
                    </a:cxn>
                    <a:cxn ang="0">
                      <a:pos x="59" y="0"/>
                    </a:cxn>
                    <a:cxn ang="0">
                      <a:pos x="33" y="17"/>
                    </a:cxn>
                    <a:cxn ang="0">
                      <a:pos x="1" y="26"/>
                    </a:cxn>
                    <a:cxn ang="0">
                      <a:pos x="3" y="64"/>
                    </a:cxn>
                    <a:cxn ang="0">
                      <a:pos x="17" y="100"/>
                    </a:cxn>
                    <a:cxn ang="0">
                      <a:pos x="34" y="117"/>
                    </a:cxn>
                    <a:cxn ang="0">
                      <a:pos x="46" y="139"/>
                    </a:cxn>
                    <a:cxn ang="0">
                      <a:pos x="62" y="168"/>
                    </a:cxn>
                    <a:cxn ang="0">
                      <a:pos x="82" y="209"/>
                    </a:cxn>
                    <a:cxn ang="0">
                      <a:pos x="96" y="238"/>
                    </a:cxn>
                    <a:cxn ang="0">
                      <a:pos x="118" y="278"/>
                    </a:cxn>
                    <a:cxn ang="0">
                      <a:pos x="150" y="331"/>
                    </a:cxn>
                    <a:cxn ang="0">
                      <a:pos x="151" y="369"/>
                    </a:cxn>
                    <a:cxn ang="0">
                      <a:pos x="153" y="435"/>
                    </a:cxn>
                    <a:cxn ang="0">
                      <a:pos x="172" y="477"/>
                    </a:cxn>
                    <a:cxn ang="0">
                      <a:pos x="172" y="521"/>
                    </a:cxn>
                    <a:cxn ang="0">
                      <a:pos x="179" y="555"/>
                    </a:cxn>
                    <a:cxn ang="0">
                      <a:pos x="188" y="589"/>
                    </a:cxn>
                    <a:cxn ang="0">
                      <a:pos x="214" y="646"/>
                    </a:cxn>
                    <a:cxn ang="0">
                      <a:pos x="243" y="683"/>
                    </a:cxn>
                    <a:cxn ang="0">
                      <a:pos x="264" y="700"/>
                    </a:cxn>
                    <a:cxn ang="0">
                      <a:pos x="279" y="689"/>
                    </a:cxn>
                    <a:cxn ang="0">
                      <a:pos x="323" y="695"/>
                    </a:cxn>
                    <a:cxn ang="0">
                      <a:pos x="350" y="722"/>
                    </a:cxn>
                    <a:cxn ang="0">
                      <a:pos x="393" y="720"/>
                    </a:cxn>
                    <a:cxn ang="0">
                      <a:pos x="435" y="695"/>
                    </a:cxn>
                    <a:cxn ang="0">
                      <a:pos x="452" y="633"/>
                    </a:cxn>
                    <a:cxn ang="0">
                      <a:pos x="452" y="460"/>
                    </a:cxn>
                    <a:cxn ang="0">
                      <a:pos x="452" y="295"/>
                    </a:cxn>
                    <a:cxn ang="0">
                      <a:pos x="507" y="200"/>
                    </a:cxn>
                    <a:cxn ang="0">
                      <a:pos x="512" y="86"/>
                    </a:cxn>
                    <a:cxn ang="0">
                      <a:pos x="615" y="68"/>
                    </a:cxn>
                    <a:cxn ang="0">
                      <a:pos x="650" y="85"/>
                    </a:cxn>
                    <a:cxn ang="0">
                      <a:pos x="668" y="81"/>
                    </a:cxn>
                    <a:cxn ang="0">
                      <a:pos x="716" y="57"/>
                    </a:cxn>
                    <a:cxn ang="0">
                      <a:pos x="727" y="38"/>
                    </a:cxn>
                    <a:cxn ang="0">
                      <a:pos x="688" y="32"/>
                    </a:cxn>
                    <a:cxn ang="0">
                      <a:pos x="635" y="41"/>
                    </a:cxn>
                    <a:cxn ang="0">
                      <a:pos x="546" y="65"/>
                    </a:cxn>
                    <a:cxn ang="0">
                      <a:pos x="522" y="63"/>
                    </a:cxn>
                    <a:cxn ang="0">
                      <a:pos x="460" y="51"/>
                    </a:cxn>
                    <a:cxn ang="0">
                      <a:pos x="405" y="53"/>
                    </a:cxn>
                    <a:cxn ang="0">
                      <a:pos x="366" y="26"/>
                    </a:cxn>
                  </a:cxnLst>
                  <a:rect l="0" t="0" r="r" b="b"/>
                  <a:pathLst>
                    <a:path w="734" h="722">
                      <a:moveTo>
                        <a:pt x="346" y="26"/>
                      </a:moveTo>
                      <a:lnTo>
                        <a:pt x="299" y="26"/>
                      </a:lnTo>
                      <a:lnTo>
                        <a:pt x="252" y="26"/>
                      </a:lnTo>
                      <a:lnTo>
                        <a:pt x="198" y="26"/>
                      </a:lnTo>
                      <a:lnTo>
                        <a:pt x="148" y="26"/>
                      </a:lnTo>
                      <a:lnTo>
                        <a:pt x="130" y="26"/>
                      </a:lnTo>
                      <a:lnTo>
                        <a:pt x="123" y="28"/>
                      </a:lnTo>
                      <a:lnTo>
                        <a:pt x="109" y="15"/>
                      </a:lnTo>
                      <a:lnTo>
                        <a:pt x="96" y="10"/>
                      </a:lnTo>
                      <a:lnTo>
                        <a:pt x="91" y="1"/>
                      </a:lnTo>
                      <a:lnTo>
                        <a:pt x="81" y="0"/>
                      </a:lnTo>
                      <a:lnTo>
                        <a:pt x="59" y="0"/>
                      </a:lnTo>
                      <a:lnTo>
                        <a:pt x="49" y="4"/>
                      </a:lnTo>
                      <a:lnTo>
                        <a:pt x="39" y="14"/>
                      </a:lnTo>
                      <a:lnTo>
                        <a:pt x="33" y="17"/>
                      </a:lnTo>
                      <a:lnTo>
                        <a:pt x="23" y="11"/>
                      </a:lnTo>
                      <a:lnTo>
                        <a:pt x="12" y="20"/>
                      </a:lnTo>
                      <a:lnTo>
                        <a:pt x="1" y="26"/>
                      </a:lnTo>
                      <a:lnTo>
                        <a:pt x="0" y="49"/>
                      </a:lnTo>
                      <a:lnTo>
                        <a:pt x="0" y="55"/>
                      </a:lnTo>
                      <a:lnTo>
                        <a:pt x="3" y="64"/>
                      </a:lnTo>
                      <a:lnTo>
                        <a:pt x="3" y="74"/>
                      </a:lnTo>
                      <a:lnTo>
                        <a:pt x="12" y="92"/>
                      </a:lnTo>
                      <a:lnTo>
                        <a:pt x="17" y="100"/>
                      </a:lnTo>
                      <a:lnTo>
                        <a:pt x="19" y="102"/>
                      </a:lnTo>
                      <a:lnTo>
                        <a:pt x="28" y="108"/>
                      </a:lnTo>
                      <a:lnTo>
                        <a:pt x="34" y="117"/>
                      </a:lnTo>
                      <a:lnTo>
                        <a:pt x="38" y="127"/>
                      </a:lnTo>
                      <a:lnTo>
                        <a:pt x="44" y="134"/>
                      </a:lnTo>
                      <a:lnTo>
                        <a:pt x="46" y="139"/>
                      </a:lnTo>
                      <a:lnTo>
                        <a:pt x="55" y="150"/>
                      </a:lnTo>
                      <a:lnTo>
                        <a:pt x="56" y="157"/>
                      </a:lnTo>
                      <a:lnTo>
                        <a:pt x="62" y="168"/>
                      </a:lnTo>
                      <a:lnTo>
                        <a:pt x="65" y="176"/>
                      </a:lnTo>
                      <a:lnTo>
                        <a:pt x="81" y="202"/>
                      </a:lnTo>
                      <a:lnTo>
                        <a:pt x="82" y="209"/>
                      </a:lnTo>
                      <a:lnTo>
                        <a:pt x="86" y="215"/>
                      </a:lnTo>
                      <a:lnTo>
                        <a:pt x="88" y="224"/>
                      </a:lnTo>
                      <a:lnTo>
                        <a:pt x="96" y="238"/>
                      </a:lnTo>
                      <a:lnTo>
                        <a:pt x="110" y="263"/>
                      </a:lnTo>
                      <a:lnTo>
                        <a:pt x="116" y="273"/>
                      </a:lnTo>
                      <a:lnTo>
                        <a:pt x="118" y="278"/>
                      </a:lnTo>
                      <a:lnTo>
                        <a:pt x="121" y="288"/>
                      </a:lnTo>
                      <a:lnTo>
                        <a:pt x="141" y="312"/>
                      </a:lnTo>
                      <a:lnTo>
                        <a:pt x="150" y="331"/>
                      </a:lnTo>
                      <a:lnTo>
                        <a:pt x="151" y="334"/>
                      </a:lnTo>
                      <a:lnTo>
                        <a:pt x="152" y="350"/>
                      </a:lnTo>
                      <a:lnTo>
                        <a:pt x="151" y="369"/>
                      </a:lnTo>
                      <a:lnTo>
                        <a:pt x="152" y="406"/>
                      </a:lnTo>
                      <a:lnTo>
                        <a:pt x="151" y="424"/>
                      </a:lnTo>
                      <a:lnTo>
                        <a:pt x="153" y="435"/>
                      </a:lnTo>
                      <a:lnTo>
                        <a:pt x="157" y="445"/>
                      </a:lnTo>
                      <a:lnTo>
                        <a:pt x="162" y="458"/>
                      </a:lnTo>
                      <a:lnTo>
                        <a:pt x="172" y="477"/>
                      </a:lnTo>
                      <a:lnTo>
                        <a:pt x="173" y="484"/>
                      </a:lnTo>
                      <a:lnTo>
                        <a:pt x="171" y="498"/>
                      </a:lnTo>
                      <a:lnTo>
                        <a:pt x="172" y="521"/>
                      </a:lnTo>
                      <a:lnTo>
                        <a:pt x="174" y="531"/>
                      </a:lnTo>
                      <a:lnTo>
                        <a:pt x="182" y="546"/>
                      </a:lnTo>
                      <a:lnTo>
                        <a:pt x="179" y="555"/>
                      </a:lnTo>
                      <a:lnTo>
                        <a:pt x="182" y="559"/>
                      </a:lnTo>
                      <a:lnTo>
                        <a:pt x="185" y="569"/>
                      </a:lnTo>
                      <a:lnTo>
                        <a:pt x="188" y="589"/>
                      </a:lnTo>
                      <a:lnTo>
                        <a:pt x="191" y="600"/>
                      </a:lnTo>
                      <a:lnTo>
                        <a:pt x="194" y="622"/>
                      </a:lnTo>
                      <a:lnTo>
                        <a:pt x="214" y="646"/>
                      </a:lnTo>
                      <a:lnTo>
                        <a:pt x="222" y="665"/>
                      </a:lnTo>
                      <a:lnTo>
                        <a:pt x="233" y="676"/>
                      </a:lnTo>
                      <a:lnTo>
                        <a:pt x="243" y="683"/>
                      </a:lnTo>
                      <a:lnTo>
                        <a:pt x="256" y="698"/>
                      </a:lnTo>
                      <a:lnTo>
                        <a:pt x="261" y="698"/>
                      </a:lnTo>
                      <a:lnTo>
                        <a:pt x="264" y="700"/>
                      </a:lnTo>
                      <a:lnTo>
                        <a:pt x="269" y="699"/>
                      </a:lnTo>
                      <a:lnTo>
                        <a:pt x="272" y="697"/>
                      </a:lnTo>
                      <a:lnTo>
                        <a:pt x="279" y="689"/>
                      </a:lnTo>
                      <a:lnTo>
                        <a:pt x="285" y="678"/>
                      </a:lnTo>
                      <a:lnTo>
                        <a:pt x="297" y="677"/>
                      </a:lnTo>
                      <a:lnTo>
                        <a:pt x="323" y="695"/>
                      </a:lnTo>
                      <a:lnTo>
                        <a:pt x="323" y="708"/>
                      </a:lnTo>
                      <a:lnTo>
                        <a:pt x="334" y="720"/>
                      </a:lnTo>
                      <a:lnTo>
                        <a:pt x="350" y="722"/>
                      </a:lnTo>
                      <a:lnTo>
                        <a:pt x="365" y="717"/>
                      </a:lnTo>
                      <a:lnTo>
                        <a:pt x="384" y="717"/>
                      </a:lnTo>
                      <a:lnTo>
                        <a:pt x="393" y="720"/>
                      </a:lnTo>
                      <a:lnTo>
                        <a:pt x="405" y="720"/>
                      </a:lnTo>
                      <a:lnTo>
                        <a:pt x="421" y="705"/>
                      </a:lnTo>
                      <a:lnTo>
                        <a:pt x="435" y="695"/>
                      </a:lnTo>
                      <a:lnTo>
                        <a:pt x="446" y="693"/>
                      </a:lnTo>
                      <a:lnTo>
                        <a:pt x="452" y="689"/>
                      </a:lnTo>
                      <a:lnTo>
                        <a:pt x="452" y="633"/>
                      </a:lnTo>
                      <a:lnTo>
                        <a:pt x="452" y="574"/>
                      </a:lnTo>
                      <a:lnTo>
                        <a:pt x="452" y="515"/>
                      </a:lnTo>
                      <a:lnTo>
                        <a:pt x="452" y="460"/>
                      </a:lnTo>
                      <a:lnTo>
                        <a:pt x="452" y="407"/>
                      </a:lnTo>
                      <a:lnTo>
                        <a:pt x="452" y="349"/>
                      </a:lnTo>
                      <a:lnTo>
                        <a:pt x="452" y="295"/>
                      </a:lnTo>
                      <a:lnTo>
                        <a:pt x="507" y="295"/>
                      </a:lnTo>
                      <a:lnTo>
                        <a:pt x="507" y="257"/>
                      </a:lnTo>
                      <a:lnTo>
                        <a:pt x="507" y="200"/>
                      </a:lnTo>
                      <a:lnTo>
                        <a:pt x="507" y="144"/>
                      </a:lnTo>
                      <a:lnTo>
                        <a:pt x="507" y="91"/>
                      </a:lnTo>
                      <a:lnTo>
                        <a:pt x="512" y="86"/>
                      </a:lnTo>
                      <a:lnTo>
                        <a:pt x="592" y="71"/>
                      </a:lnTo>
                      <a:lnTo>
                        <a:pt x="609" y="68"/>
                      </a:lnTo>
                      <a:lnTo>
                        <a:pt x="615" y="68"/>
                      </a:lnTo>
                      <a:lnTo>
                        <a:pt x="632" y="69"/>
                      </a:lnTo>
                      <a:lnTo>
                        <a:pt x="643" y="73"/>
                      </a:lnTo>
                      <a:lnTo>
                        <a:pt x="650" y="85"/>
                      </a:lnTo>
                      <a:lnTo>
                        <a:pt x="653" y="100"/>
                      </a:lnTo>
                      <a:lnTo>
                        <a:pt x="659" y="92"/>
                      </a:lnTo>
                      <a:lnTo>
                        <a:pt x="668" y="81"/>
                      </a:lnTo>
                      <a:lnTo>
                        <a:pt x="684" y="69"/>
                      </a:lnTo>
                      <a:lnTo>
                        <a:pt x="711" y="63"/>
                      </a:lnTo>
                      <a:lnTo>
                        <a:pt x="716" y="57"/>
                      </a:lnTo>
                      <a:lnTo>
                        <a:pt x="723" y="52"/>
                      </a:lnTo>
                      <a:lnTo>
                        <a:pt x="734" y="51"/>
                      </a:lnTo>
                      <a:lnTo>
                        <a:pt x="727" y="38"/>
                      </a:lnTo>
                      <a:lnTo>
                        <a:pt x="723" y="35"/>
                      </a:lnTo>
                      <a:lnTo>
                        <a:pt x="709" y="32"/>
                      </a:lnTo>
                      <a:lnTo>
                        <a:pt x="688" y="32"/>
                      </a:lnTo>
                      <a:lnTo>
                        <a:pt x="685" y="28"/>
                      </a:lnTo>
                      <a:lnTo>
                        <a:pt x="642" y="39"/>
                      </a:lnTo>
                      <a:lnTo>
                        <a:pt x="635" y="41"/>
                      </a:lnTo>
                      <a:lnTo>
                        <a:pt x="632" y="43"/>
                      </a:lnTo>
                      <a:lnTo>
                        <a:pt x="621" y="46"/>
                      </a:lnTo>
                      <a:lnTo>
                        <a:pt x="546" y="65"/>
                      </a:lnTo>
                      <a:lnTo>
                        <a:pt x="538" y="66"/>
                      </a:lnTo>
                      <a:lnTo>
                        <a:pt x="534" y="64"/>
                      </a:lnTo>
                      <a:lnTo>
                        <a:pt x="522" y="63"/>
                      </a:lnTo>
                      <a:lnTo>
                        <a:pt x="510" y="59"/>
                      </a:lnTo>
                      <a:lnTo>
                        <a:pt x="494" y="58"/>
                      </a:lnTo>
                      <a:lnTo>
                        <a:pt x="460" y="51"/>
                      </a:lnTo>
                      <a:lnTo>
                        <a:pt x="433" y="51"/>
                      </a:lnTo>
                      <a:lnTo>
                        <a:pt x="414" y="53"/>
                      </a:lnTo>
                      <a:lnTo>
                        <a:pt x="405" y="53"/>
                      </a:lnTo>
                      <a:lnTo>
                        <a:pt x="388" y="47"/>
                      </a:lnTo>
                      <a:lnTo>
                        <a:pt x="382" y="37"/>
                      </a:lnTo>
                      <a:lnTo>
                        <a:pt x="366" y="26"/>
                      </a:lnTo>
                      <a:lnTo>
                        <a:pt x="346" y="2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2" name="任意多边形: 形状 171"/>
                <p:cNvSpPr>
                  <a:spLocks noChangeAspect="1"/>
                </p:cNvSpPr>
                <p:nvPr/>
              </p:nvSpPr>
              <p:spPr bwMode="gray">
                <a:xfrm>
                  <a:off x="5282405" y="3875434"/>
                  <a:ext cx="185738" cy="296863"/>
                </a:xfrm>
                <a:custGeom>
                  <a:avLst/>
                  <a:gdLst/>
                  <a:ahLst/>
                  <a:cxnLst>
                    <a:cxn ang="0">
                      <a:pos x="584" y="10"/>
                    </a:cxn>
                    <a:cxn ang="0">
                      <a:pos x="570" y="56"/>
                    </a:cxn>
                    <a:cxn ang="0">
                      <a:pos x="572" y="128"/>
                    </a:cxn>
                    <a:cxn ang="0">
                      <a:pos x="569" y="176"/>
                    </a:cxn>
                    <a:cxn ang="0">
                      <a:pos x="578" y="205"/>
                    </a:cxn>
                    <a:cxn ang="0">
                      <a:pos x="585" y="224"/>
                    </a:cxn>
                    <a:cxn ang="0">
                      <a:pos x="568" y="263"/>
                    </a:cxn>
                    <a:cxn ang="0">
                      <a:pos x="564" y="285"/>
                    </a:cxn>
                    <a:cxn ang="0">
                      <a:pos x="532" y="328"/>
                    </a:cxn>
                    <a:cxn ang="0">
                      <a:pos x="497" y="355"/>
                    </a:cxn>
                    <a:cxn ang="0">
                      <a:pos x="447" y="378"/>
                    </a:cxn>
                    <a:cxn ang="0">
                      <a:pos x="368" y="434"/>
                    </a:cxn>
                    <a:cxn ang="0">
                      <a:pos x="345" y="462"/>
                    </a:cxn>
                    <a:cxn ang="0">
                      <a:pos x="323" y="477"/>
                    </a:cxn>
                    <a:cxn ang="0">
                      <a:pos x="273" y="521"/>
                    </a:cxn>
                    <a:cxn ang="0">
                      <a:pos x="253" y="572"/>
                    </a:cxn>
                    <a:cxn ang="0">
                      <a:pos x="273" y="598"/>
                    </a:cxn>
                    <a:cxn ang="0">
                      <a:pos x="289" y="667"/>
                    </a:cxn>
                    <a:cxn ang="0">
                      <a:pos x="295" y="725"/>
                    </a:cxn>
                    <a:cxn ang="0">
                      <a:pos x="295" y="764"/>
                    </a:cxn>
                    <a:cxn ang="0">
                      <a:pos x="273" y="811"/>
                    </a:cxn>
                    <a:cxn ang="0">
                      <a:pos x="192" y="843"/>
                    </a:cxn>
                    <a:cxn ang="0">
                      <a:pos x="156" y="863"/>
                    </a:cxn>
                    <a:cxn ang="0">
                      <a:pos x="134" y="893"/>
                    </a:cxn>
                    <a:cxn ang="0">
                      <a:pos x="158" y="899"/>
                    </a:cxn>
                    <a:cxn ang="0">
                      <a:pos x="110" y="908"/>
                    </a:cxn>
                    <a:cxn ang="0">
                      <a:pos x="92" y="742"/>
                    </a:cxn>
                    <a:cxn ang="0">
                      <a:pos x="85" y="673"/>
                    </a:cxn>
                    <a:cxn ang="0">
                      <a:pos x="113" y="636"/>
                    </a:cxn>
                    <a:cxn ang="0">
                      <a:pos x="153" y="508"/>
                    </a:cxn>
                    <a:cxn ang="0">
                      <a:pos x="158" y="451"/>
                    </a:cxn>
                    <a:cxn ang="0">
                      <a:pos x="158" y="367"/>
                    </a:cxn>
                    <a:cxn ang="0">
                      <a:pos x="113" y="323"/>
                    </a:cxn>
                    <a:cxn ang="0">
                      <a:pos x="33" y="305"/>
                    </a:cxn>
                    <a:cxn ang="0">
                      <a:pos x="8" y="269"/>
                    </a:cxn>
                    <a:cxn ang="0">
                      <a:pos x="175" y="198"/>
                    </a:cxn>
                    <a:cxn ang="0">
                      <a:pos x="202" y="226"/>
                    </a:cxn>
                    <a:cxn ang="0">
                      <a:pos x="247" y="226"/>
                    </a:cxn>
                    <a:cxn ang="0">
                      <a:pos x="251" y="273"/>
                    </a:cxn>
                    <a:cxn ang="0">
                      <a:pos x="236" y="302"/>
                    </a:cxn>
                    <a:cxn ang="0">
                      <a:pos x="252" y="327"/>
                    </a:cxn>
                    <a:cxn ang="0">
                      <a:pos x="272" y="350"/>
                    </a:cxn>
                    <a:cxn ang="0">
                      <a:pos x="278" y="366"/>
                    </a:cxn>
                    <a:cxn ang="0">
                      <a:pos x="291" y="357"/>
                    </a:cxn>
                    <a:cxn ang="0">
                      <a:pos x="287" y="337"/>
                    </a:cxn>
                    <a:cxn ang="0">
                      <a:pos x="304" y="314"/>
                    </a:cxn>
                    <a:cxn ang="0">
                      <a:pos x="321" y="284"/>
                    </a:cxn>
                    <a:cxn ang="0">
                      <a:pos x="326" y="244"/>
                    </a:cxn>
                    <a:cxn ang="0">
                      <a:pos x="299" y="203"/>
                    </a:cxn>
                    <a:cxn ang="0">
                      <a:pos x="266" y="167"/>
                    </a:cxn>
                    <a:cxn ang="0">
                      <a:pos x="262" y="123"/>
                    </a:cxn>
                    <a:cxn ang="0">
                      <a:pos x="269" y="76"/>
                    </a:cxn>
                    <a:cxn ang="0">
                      <a:pos x="323" y="53"/>
                    </a:cxn>
                    <a:cxn ang="0">
                      <a:pos x="349" y="65"/>
                    </a:cxn>
                    <a:cxn ang="0">
                      <a:pos x="381" y="56"/>
                    </a:cxn>
                    <a:cxn ang="0">
                      <a:pos x="436" y="43"/>
                    </a:cxn>
                    <a:cxn ang="0">
                      <a:pos x="482" y="45"/>
                    </a:cxn>
                    <a:cxn ang="0">
                      <a:pos x="547" y="25"/>
                    </a:cxn>
                  </a:cxnLst>
                  <a:rect l="0" t="0" r="r" b="b"/>
                  <a:pathLst>
                    <a:path w="586" h="937">
                      <a:moveTo>
                        <a:pt x="580" y="0"/>
                      </a:moveTo>
                      <a:lnTo>
                        <a:pt x="584" y="2"/>
                      </a:lnTo>
                      <a:lnTo>
                        <a:pt x="586" y="7"/>
                      </a:lnTo>
                      <a:lnTo>
                        <a:pt x="584" y="10"/>
                      </a:lnTo>
                      <a:lnTo>
                        <a:pt x="585" y="27"/>
                      </a:lnTo>
                      <a:lnTo>
                        <a:pt x="583" y="33"/>
                      </a:lnTo>
                      <a:lnTo>
                        <a:pt x="578" y="42"/>
                      </a:lnTo>
                      <a:lnTo>
                        <a:pt x="570" y="56"/>
                      </a:lnTo>
                      <a:lnTo>
                        <a:pt x="567" y="70"/>
                      </a:lnTo>
                      <a:lnTo>
                        <a:pt x="568" y="95"/>
                      </a:lnTo>
                      <a:lnTo>
                        <a:pt x="570" y="113"/>
                      </a:lnTo>
                      <a:lnTo>
                        <a:pt x="572" y="128"/>
                      </a:lnTo>
                      <a:lnTo>
                        <a:pt x="565" y="133"/>
                      </a:lnTo>
                      <a:lnTo>
                        <a:pt x="568" y="142"/>
                      </a:lnTo>
                      <a:lnTo>
                        <a:pt x="570" y="142"/>
                      </a:lnTo>
                      <a:lnTo>
                        <a:pt x="569" y="176"/>
                      </a:lnTo>
                      <a:lnTo>
                        <a:pt x="572" y="196"/>
                      </a:lnTo>
                      <a:lnTo>
                        <a:pt x="570" y="205"/>
                      </a:lnTo>
                      <a:lnTo>
                        <a:pt x="574" y="208"/>
                      </a:lnTo>
                      <a:lnTo>
                        <a:pt x="578" y="205"/>
                      </a:lnTo>
                      <a:lnTo>
                        <a:pt x="581" y="212"/>
                      </a:lnTo>
                      <a:lnTo>
                        <a:pt x="575" y="220"/>
                      </a:lnTo>
                      <a:lnTo>
                        <a:pt x="580" y="220"/>
                      </a:lnTo>
                      <a:lnTo>
                        <a:pt x="585" y="224"/>
                      </a:lnTo>
                      <a:lnTo>
                        <a:pt x="585" y="232"/>
                      </a:lnTo>
                      <a:lnTo>
                        <a:pt x="580" y="242"/>
                      </a:lnTo>
                      <a:lnTo>
                        <a:pt x="576" y="253"/>
                      </a:lnTo>
                      <a:lnTo>
                        <a:pt x="568" y="263"/>
                      </a:lnTo>
                      <a:lnTo>
                        <a:pt x="575" y="265"/>
                      </a:lnTo>
                      <a:lnTo>
                        <a:pt x="574" y="274"/>
                      </a:lnTo>
                      <a:lnTo>
                        <a:pt x="573" y="280"/>
                      </a:lnTo>
                      <a:lnTo>
                        <a:pt x="564" y="285"/>
                      </a:lnTo>
                      <a:lnTo>
                        <a:pt x="547" y="305"/>
                      </a:lnTo>
                      <a:lnTo>
                        <a:pt x="543" y="313"/>
                      </a:lnTo>
                      <a:lnTo>
                        <a:pt x="526" y="323"/>
                      </a:lnTo>
                      <a:lnTo>
                        <a:pt x="532" y="328"/>
                      </a:lnTo>
                      <a:lnTo>
                        <a:pt x="527" y="337"/>
                      </a:lnTo>
                      <a:lnTo>
                        <a:pt x="517" y="344"/>
                      </a:lnTo>
                      <a:lnTo>
                        <a:pt x="505" y="351"/>
                      </a:lnTo>
                      <a:lnTo>
                        <a:pt x="497" y="355"/>
                      </a:lnTo>
                      <a:lnTo>
                        <a:pt x="490" y="366"/>
                      </a:lnTo>
                      <a:lnTo>
                        <a:pt x="477" y="373"/>
                      </a:lnTo>
                      <a:lnTo>
                        <a:pt x="460" y="373"/>
                      </a:lnTo>
                      <a:lnTo>
                        <a:pt x="447" y="378"/>
                      </a:lnTo>
                      <a:lnTo>
                        <a:pt x="403" y="398"/>
                      </a:lnTo>
                      <a:lnTo>
                        <a:pt x="375" y="420"/>
                      </a:lnTo>
                      <a:lnTo>
                        <a:pt x="373" y="430"/>
                      </a:lnTo>
                      <a:lnTo>
                        <a:pt x="368" y="434"/>
                      </a:lnTo>
                      <a:lnTo>
                        <a:pt x="360" y="435"/>
                      </a:lnTo>
                      <a:lnTo>
                        <a:pt x="355" y="436"/>
                      </a:lnTo>
                      <a:lnTo>
                        <a:pt x="361" y="442"/>
                      </a:lnTo>
                      <a:lnTo>
                        <a:pt x="345" y="462"/>
                      </a:lnTo>
                      <a:lnTo>
                        <a:pt x="338" y="473"/>
                      </a:lnTo>
                      <a:lnTo>
                        <a:pt x="333" y="470"/>
                      </a:lnTo>
                      <a:lnTo>
                        <a:pt x="330" y="461"/>
                      </a:lnTo>
                      <a:lnTo>
                        <a:pt x="323" y="477"/>
                      </a:lnTo>
                      <a:lnTo>
                        <a:pt x="315" y="480"/>
                      </a:lnTo>
                      <a:lnTo>
                        <a:pt x="305" y="493"/>
                      </a:lnTo>
                      <a:lnTo>
                        <a:pt x="287" y="512"/>
                      </a:lnTo>
                      <a:lnTo>
                        <a:pt x="273" y="521"/>
                      </a:lnTo>
                      <a:lnTo>
                        <a:pt x="266" y="529"/>
                      </a:lnTo>
                      <a:lnTo>
                        <a:pt x="255" y="533"/>
                      </a:lnTo>
                      <a:lnTo>
                        <a:pt x="252" y="563"/>
                      </a:lnTo>
                      <a:lnTo>
                        <a:pt x="253" y="572"/>
                      </a:lnTo>
                      <a:lnTo>
                        <a:pt x="267" y="582"/>
                      </a:lnTo>
                      <a:lnTo>
                        <a:pt x="271" y="588"/>
                      </a:lnTo>
                      <a:lnTo>
                        <a:pt x="272" y="597"/>
                      </a:lnTo>
                      <a:lnTo>
                        <a:pt x="273" y="598"/>
                      </a:lnTo>
                      <a:lnTo>
                        <a:pt x="274" y="608"/>
                      </a:lnTo>
                      <a:lnTo>
                        <a:pt x="287" y="642"/>
                      </a:lnTo>
                      <a:lnTo>
                        <a:pt x="288" y="662"/>
                      </a:lnTo>
                      <a:lnTo>
                        <a:pt x="289" y="667"/>
                      </a:lnTo>
                      <a:lnTo>
                        <a:pt x="295" y="662"/>
                      </a:lnTo>
                      <a:lnTo>
                        <a:pt x="299" y="666"/>
                      </a:lnTo>
                      <a:lnTo>
                        <a:pt x="299" y="688"/>
                      </a:lnTo>
                      <a:lnTo>
                        <a:pt x="295" y="725"/>
                      </a:lnTo>
                      <a:lnTo>
                        <a:pt x="283" y="771"/>
                      </a:lnTo>
                      <a:lnTo>
                        <a:pt x="285" y="782"/>
                      </a:lnTo>
                      <a:lnTo>
                        <a:pt x="289" y="774"/>
                      </a:lnTo>
                      <a:lnTo>
                        <a:pt x="295" y="764"/>
                      </a:lnTo>
                      <a:lnTo>
                        <a:pt x="295" y="768"/>
                      </a:lnTo>
                      <a:lnTo>
                        <a:pt x="293" y="781"/>
                      </a:lnTo>
                      <a:lnTo>
                        <a:pt x="288" y="792"/>
                      </a:lnTo>
                      <a:lnTo>
                        <a:pt x="273" y="811"/>
                      </a:lnTo>
                      <a:lnTo>
                        <a:pt x="258" y="822"/>
                      </a:lnTo>
                      <a:lnTo>
                        <a:pt x="240" y="829"/>
                      </a:lnTo>
                      <a:lnTo>
                        <a:pt x="228" y="830"/>
                      </a:lnTo>
                      <a:lnTo>
                        <a:pt x="192" y="843"/>
                      </a:lnTo>
                      <a:lnTo>
                        <a:pt x="183" y="849"/>
                      </a:lnTo>
                      <a:lnTo>
                        <a:pt x="176" y="855"/>
                      </a:lnTo>
                      <a:lnTo>
                        <a:pt x="166" y="861"/>
                      </a:lnTo>
                      <a:lnTo>
                        <a:pt x="156" y="863"/>
                      </a:lnTo>
                      <a:lnTo>
                        <a:pt x="151" y="868"/>
                      </a:lnTo>
                      <a:lnTo>
                        <a:pt x="144" y="881"/>
                      </a:lnTo>
                      <a:lnTo>
                        <a:pt x="135" y="893"/>
                      </a:lnTo>
                      <a:lnTo>
                        <a:pt x="134" y="893"/>
                      </a:lnTo>
                      <a:lnTo>
                        <a:pt x="142" y="900"/>
                      </a:lnTo>
                      <a:lnTo>
                        <a:pt x="148" y="910"/>
                      </a:lnTo>
                      <a:lnTo>
                        <a:pt x="154" y="905"/>
                      </a:lnTo>
                      <a:lnTo>
                        <a:pt x="158" y="899"/>
                      </a:lnTo>
                      <a:lnTo>
                        <a:pt x="154" y="937"/>
                      </a:lnTo>
                      <a:lnTo>
                        <a:pt x="148" y="936"/>
                      </a:lnTo>
                      <a:lnTo>
                        <a:pt x="112" y="936"/>
                      </a:lnTo>
                      <a:lnTo>
                        <a:pt x="110" y="908"/>
                      </a:lnTo>
                      <a:lnTo>
                        <a:pt x="110" y="887"/>
                      </a:lnTo>
                      <a:lnTo>
                        <a:pt x="108" y="879"/>
                      </a:lnTo>
                      <a:lnTo>
                        <a:pt x="105" y="786"/>
                      </a:lnTo>
                      <a:lnTo>
                        <a:pt x="92" y="742"/>
                      </a:lnTo>
                      <a:lnTo>
                        <a:pt x="86" y="710"/>
                      </a:lnTo>
                      <a:lnTo>
                        <a:pt x="84" y="689"/>
                      </a:lnTo>
                      <a:lnTo>
                        <a:pt x="85" y="688"/>
                      </a:lnTo>
                      <a:lnTo>
                        <a:pt x="85" y="673"/>
                      </a:lnTo>
                      <a:lnTo>
                        <a:pt x="89" y="661"/>
                      </a:lnTo>
                      <a:lnTo>
                        <a:pt x="95" y="651"/>
                      </a:lnTo>
                      <a:lnTo>
                        <a:pt x="106" y="644"/>
                      </a:lnTo>
                      <a:lnTo>
                        <a:pt x="113" y="636"/>
                      </a:lnTo>
                      <a:lnTo>
                        <a:pt x="132" y="602"/>
                      </a:lnTo>
                      <a:lnTo>
                        <a:pt x="139" y="571"/>
                      </a:lnTo>
                      <a:lnTo>
                        <a:pt x="156" y="535"/>
                      </a:lnTo>
                      <a:lnTo>
                        <a:pt x="153" y="508"/>
                      </a:lnTo>
                      <a:lnTo>
                        <a:pt x="148" y="495"/>
                      </a:lnTo>
                      <a:lnTo>
                        <a:pt x="146" y="478"/>
                      </a:lnTo>
                      <a:lnTo>
                        <a:pt x="156" y="459"/>
                      </a:lnTo>
                      <a:lnTo>
                        <a:pt x="158" y="451"/>
                      </a:lnTo>
                      <a:lnTo>
                        <a:pt x="162" y="435"/>
                      </a:lnTo>
                      <a:lnTo>
                        <a:pt x="161" y="424"/>
                      </a:lnTo>
                      <a:lnTo>
                        <a:pt x="162" y="389"/>
                      </a:lnTo>
                      <a:lnTo>
                        <a:pt x="158" y="367"/>
                      </a:lnTo>
                      <a:lnTo>
                        <a:pt x="154" y="357"/>
                      </a:lnTo>
                      <a:lnTo>
                        <a:pt x="153" y="344"/>
                      </a:lnTo>
                      <a:lnTo>
                        <a:pt x="144" y="334"/>
                      </a:lnTo>
                      <a:lnTo>
                        <a:pt x="113" y="323"/>
                      </a:lnTo>
                      <a:lnTo>
                        <a:pt x="85" y="311"/>
                      </a:lnTo>
                      <a:lnTo>
                        <a:pt x="70" y="307"/>
                      </a:lnTo>
                      <a:lnTo>
                        <a:pt x="56" y="303"/>
                      </a:lnTo>
                      <a:lnTo>
                        <a:pt x="33" y="305"/>
                      </a:lnTo>
                      <a:lnTo>
                        <a:pt x="15" y="303"/>
                      </a:lnTo>
                      <a:lnTo>
                        <a:pt x="15" y="284"/>
                      </a:lnTo>
                      <a:lnTo>
                        <a:pt x="10" y="281"/>
                      </a:lnTo>
                      <a:lnTo>
                        <a:pt x="8" y="269"/>
                      </a:lnTo>
                      <a:lnTo>
                        <a:pt x="0" y="253"/>
                      </a:lnTo>
                      <a:lnTo>
                        <a:pt x="165" y="196"/>
                      </a:lnTo>
                      <a:lnTo>
                        <a:pt x="174" y="195"/>
                      </a:lnTo>
                      <a:lnTo>
                        <a:pt x="175" y="198"/>
                      </a:lnTo>
                      <a:lnTo>
                        <a:pt x="181" y="200"/>
                      </a:lnTo>
                      <a:lnTo>
                        <a:pt x="188" y="216"/>
                      </a:lnTo>
                      <a:lnTo>
                        <a:pt x="198" y="226"/>
                      </a:lnTo>
                      <a:lnTo>
                        <a:pt x="202" y="226"/>
                      </a:lnTo>
                      <a:lnTo>
                        <a:pt x="210" y="224"/>
                      </a:lnTo>
                      <a:lnTo>
                        <a:pt x="240" y="220"/>
                      </a:lnTo>
                      <a:lnTo>
                        <a:pt x="244" y="221"/>
                      </a:lnTo>
                      <a:lnTo>
                        <a:pt x="247" y="226"/>
                      </a:lnTo>
                      <a:lnTo>
                        <a:pt x="251" y="239"/>
                      </a:lnTo>
                      <a:lnTo>
                        <a:pt x="252" y="247"/>
                      </a:lnTo>
                      <a:lnTo>
                        <a:pt x="253" y="265"/>
                      </a:lnTo>
                      <a:lnTo>
                        <a:pt x="251" y="273"/>
                      </a:lnTo>
                      <a:lnTo>
                        <a:pt x="245" y="280"/>
                      </a:lnTo>
                      <a:lnTo>
                        <a:pt x="246" y="286"/>
                      </a:lnTo>
                      <a:lnTo>
                        <a:pt x="240" y="291"/>
                      </a:lnTo>
                      <a:lnTo>
                        <a:pt x="236" y="302"/>
                      </a:lnTo>
                      <a:lnTo>
                        <a:pt x="240" y="306"/>
                      </a:lnTo>
                      <a:lnTo>
                        <a:pt x="245" y="322"/>
                      </a:lnTo>
                      <a:lnTo>
                        <a:pt x="248" y="325"/>
                      </a:lnTo>
                      <a:lnTo>
                        <a:pt x="252" y="327"/>
                      </a:lnTo>
                      <a:lnTo>
                        <a:pt x="255" y="332"/>
                      </a:lnTo>
                      <a:lnTo>
                        <a:pt x="263" y="341"/>
                      </a:lnTo>
                      <a:lnTo>
                        <a:pt x="268" y="348"/>
                      </a:lnTo>
                      <a:lnTo>
                        <a:pt x="272" y="350"/>
                      </a:lnTo>
                      <a:lnTo>
                        <a:pt x="279" y="351"/>
                      </a:lnTo>
                      <a:lnTo>
                        <a:pt x="283" y="356"/>
                      </a:lnTo>
                      <a:lnTo>
                        <a:pt x="283" y="360"/>
                      </a:lnTo>
                      <a:lnTo>
                        <a:pt x="278" y="366"/>
                      </a:lnTo>
                      <a:lnTo>
                        <a:pt x="279" y="368"/>
                      </a:lnTo>
                      <a:lnTo>
                        <a:pt x="291" y="368"/>
                      </a:lnTo>
                      <a:lnTo>
                        <a:pt x="293" y="367"/>
                      </a:lnTo>
                      <a:lnTo>
                        <a:pt x="291" y="357"/>
                      </a:lnTo>
                      <a:lnTo>
                        <a:pt x="293" y="351"/>
                      </a:lnTo>
                      <a:lnTo>
                        <a:pt x="290" y="346"/>
                      </a:lnTo>
                      <a:lnTo>
                        <a:pt x="287" y="343"/>
                      </a:lnTo>
                      <a:lnTo>
                        <a:pt x="287" y="337"/>
                      </a:lnTo>
                      <a:lnTo>
                        <a:pt x="290" y="329"/>
                      </a:lnTo>
                      <a:lnTo>
                        <a:pt x="290" y="325"/>
                      </a:lnTo>
                      <a:lnTo>
                        <a:pt x="291" y="322"/>
                      </a:lnTo>
                      <a:lnTo>
                        <a:pt x="304" y="314"/>
                      </a:lnTo>
                      <a:lnTo>
                        <a:pt x="310" y="313"/>
                      </a:lnTo>
                      <a:lnTo>
                        <a:pt x="316" y="311"/>
                      </a:lnTo>
                      <a:lnTo>
                        <a:pt x="320" y="305"/>
                      </a:lnTo>
                      <a:lnTo>
                        <a:pt x="321" y="284"/>
                      </a:lnTo>
                      <a:lnTo>
                        <a:pt x="323" y="276"/>
                      </a:lnTo>
                      <a:lnTo>
                        <a:pt x="320" y="262"/>
                      </a:lnTo>
                      <a:lnTo>
                        <a:pt x="323" y="252"/>
                      </a:lnTo>
                      <a:lnTo>
                        <a:pt x="326" y="244"/>
                      </a:lnTo>
                      <a:lnTo>
                        <a:pt x="323" y="232"/>
                      </a:lnTo>
                      <a:lnTo>
                        <a:pt x="318" y="225"/>
                      </a:lnTo>
                      <a:lnTo>
                        <a:pt x="305" y="212"/>
                      </a:lnTo>
                      <a:lnTo>
                        <a:pt x="299" y="203"/>
                      </a:lnTo>
                      <a:lnTo>
                        <a:pt x="284" y="184"/>
                      </a:lnTo>
                      <a:lnTo>
                        <a:pt x="274" y="177"/>
                      </a:lnTo>
                      <a:lnTo>
                        <a:pt x="267" y="167"/>
                      </a:lnTo>
                      <a:lnTo>
                        <a:pt x="266" y="167"/>
                      </a:lnTo>
                      <a:lnTo>
                        <a:pt x="263" y="156"/>
                      </a:lnTo>
                      <a:lnTo>
                        <a:pt x="263" y="146"/>
                      </a:lnTo>
                      <a:lnTo>
                        <a:pt x="262" y="138"/>
                      </a:lnTo>
                      <a:lnTo>
                        <a:pt x="262" y="123"/>
                      </a:lnTo>
                      <a:lnTo>
                        <a:pt x="258" y="115"/>
                      </a:lnTo>
                      <a:lnTo>
                        <a:pt x="258" y="107"/>
                      </a:lnTo>
                      <a:lnTo>
                        <a:pt x="262" y="92"/>
                      </a:lnTo>
                      <a:lnTo>
                        <a:pt x="269" y="76"/>
                      </a:lnTo>
                      <a:lnTo>
                        <a:pt x="273" y="58"/>
                      </a:lnTo>
                      <a:lnTo>
                        <a:pt x="314" y="59"/>
                      </a:lnTo>
                      <a:lnTo>
                        <a:pt x="317" y="58"/>
                      </a:lnTo>
                      <a:lnTo>
                        <a:pt x="323" y="53"/>
                      </a:lnTo>
                      <a:lnTo>
                        <a:pt x="331" y="53"/>
                      </a:lnTo>
                      <a:lnTo>
                        <a:pt x="338" y="55"/>
                      </a:lnTo>
                      <a:lnTo>
                        <a:pt x="344" y="61"/>
                      </a:lnTo>
                      <a:lnTo>
                        <a:pt x="349" y="65"/>
                      </a:lnTo>
                      <a:lnTo>
                        <a:pt x="354" y="66"/>
                      </a:lnTo>
                      <a:lnTo>
                        <a:pt x="361" y="64"/>
                      </a:lnTo>
                      <a:lnTo>
                        <a:pt x="370" y="64"/>
                      </a:lnTo>
                      <a:lnTo>
                        <a:pt x="381" y="56"/>
                      </a:lnTo>
                      <a:lnTo>
                        <a:pt x="412" y="58"/>
                      </a:lnTo>
                      <a:lnTo>
                        <a:pt x="419" y="58"/>
                      </a:lnTo>
                      <a:lnTo>
                        <a:pt x="423" y="56"/>
                      </a:lnTo>
                      <a:lnTo>
                        <a:pt x="436" y="43"/>
                      </a:lnTo>
                      <a:lnTo>
                        <a:pt x="450" y="42"/>
                      </a:lnTo>
                      <a:lnTo>
                        <a:pt x="459" y="39"/>
                      </a:lnTo>
                      <a:lnTo>
                        <a:pt x="472" y="45"/>
                      </a:lnTo>
                      <a:lnTo>
                        <a:pt x="482" y="45"/>
                      </a:lnTo>
                      <a:lnTo>
                        <a:pt x="490" y="44"/>
                      </a:lnTo>
                      <a:lnTo>
                        <a:pt x="524" y="32"/>
                      </a:lnTo>
                      <a:lnTo>
                        <a:pt x="543" y="27"/>
                      </a:lnTo>
                      <a:lnTo>
                        <a:pt x="547" y="25"/>
                      </a:lnTo>
                      <a:lnTo>
                        <a:pt x="562" y="11"/>
                      </a:lnTo>
                      <a:lnTo>
                        <a:pt x="576" y="1"/>
                      </a:lnTo>
                      <a:lnTo>
                        <a:pt x="58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3" name="任意多边形: 形状 172"/>
                <p:cNvSpPr>
                  <a:spLocks noChangeAspect="1"/>
                </p:cNvSpPr>
                <p:nvPr/>
              </p:nvSpPr>
              <p:spPr bwMode="gray">
                <a:xfrm>
                  <a:off x="5104605" y="4004022"/>
                  <a:ext cx="165100" cy="169863"/>
                </a:xfrm>
                <a:custGeom>
                  <a:avLst/>
                  <a:gdLst/>
                  <a:ahLst/>
                  <a:cxnLst>
                    <a:cxn ang="0">
                      <a:pos x="0" y="356"/>
                    </a:cxn>
                    <a:cxn ang="0">
                      <a:pos x="0" y="244"/>
                    </a:cxn>
                    <a:cxn ang="0">
                      <a:pos x="56" y="206"/>
                    </a:cxn>
                    <a:cxn ang="0">
                      <a:pos x="56" y="93"/>
                    </a:cxn>
                    <a:cxn ang="0">
                      <a:pos x="61" y="35"/>
                    </a:cxn>
                    <a:cxn ang="0">
                      <a:pos x="158" y="17"/>
                    </a:cxn>
                    <a:cxn ang="0">
                      <a:pos x="181" y="18"/>
                    </a:cxn>
                    <a:cxn ang="0">
                      <a:pos x="199" y="34"/>
                    </a:cxn>
                    <a:cxn ang="0">
                      <a:pos x="208" y="41"/>
                    </a:cxn>
                    <a:cxn ang="0">
                      <a:pos x="233" y="18"/>
                    </a:cxn>
                    <a:cxn ang="0">
                      <a:pos x="265" y="6"/>
                    </a:cxn>
                    <a:cxn ang="0">
                      <a:pos x="283" y="0"/>
                    </a:cxn>
                    <a:cxn ang="0">
                      <a:pos x="291" y="11"/>
                    </a:cxn>
                    <a:cxn ang="0">
                      <a:pos x="307" y="39"/>
                    </a:cxn>
                    <a:cxn ang="0">
                      <a:pos x="319" y="60"/>
                    </a:cxn>
                    <a:cxn ang="0">
                      <a:pos x="339" y="93"/>
                    </a:cxn>
                    <a:cxn ang="0">
                      <a:pos x="385" y="127"/>
                    </a:cxn>
                    <a:cxn ang="0">
                      <a:pos x="407" y="151"/>
                    </a:cxn>
                    <a:cxn ang="0">
                      <a:pos x="431" y="164"/>
                    </a:cxn>
                    <a:cxn ang="0">
                      <a:pos x="434" y="205"/>
                    </a:cxn>
                    <a:cxn ang="0">
                      <a:pos x="449" y="227"/>
                    </a:cxn>
                    <a:cxn ang="0">
                      <a:pos x="470" y="234"/>
                    </a:cxn>
                    <a:cxn ang="0">
                      <a:pos x="497" y="240"/>
                    </a:cxn>
                    <a:cxn ang="0">
                      <a:pos x="518" y="253"/>
                    </a:cxn>
                    <a:cxn ang="0">
                      <a:pos x="506" y="261"/>
                    </a:cxn>
                    <a:cxn ang="0">
                      <a:pos x="454" y="288"/>
                    </a:cxn>
                    <a:cxn ang="0">
                      <a:pos x="418" y="318"/>
                    </a:cxn>
                    <a:cxn ang="0">
                      <a:pos x="388" y="352"/>
                    </a:cxn>
                    <a:cxn ang="0">
                      <a:pos x="344" y="396"/>
                    </a:cxn>
                    <a:cxn ang="0">
                      <a:pos x="314" y="449"/>
                    </a:cxn>
                    <a:cxn ang="0">
                      <a:pos x="301" y="459"/>
                    </a:cxn>
                    <a:cxn ang="0">
                      <a:pos x="265" y="466"/>
                    </a:cxn>
                    <a:cxn ang="0">
                      <a:pos x="227" y="452"/>
                    </a:cxn>
                    <a:cxn ang="0">
                      <a:pos x="201" y="445"/>
                    </a:cxn>
                    <a:cxn ang="0">
                      <a:pos x="170" y="469"/>
                    </a:cxn>
                    <a:cxn ang="0">
                      <a:pos x="161" y="485"/>
                    </a:cxn>
                    <a:cxn ang="0">
                      <a:pos x="140" y="503"/>
                    </a:cxn>
                    <a:cxn ang="0">
                      <a:pos x="125" y="525"/>
                    </a:cxn>
                    <a:cxn ang="0">
                      <a:pos x="72" y="533"/>
                    </a:cxn>
                    <a:cxn ang="0">
                      <a:pos x="46" y="528"/>
                    </a:cxn>
                    <a:cxn ang="0">
                      <a:pos x="50" y="498"/>
                    </a:cxn>
                    <a:cxn ang="0">
                      <a:pos x="52" y="479"/>
                    </a:cxn>
                    <a:cxn ang="0">
                      <a:pos x="44" y="449"/>
                    </a:cxn>
                    <a:cxn ang="0">
                      <a:pos x="25" y="429"/>
                    </a:cxn>
                    <a:cxn ang="0">
                      <a:pos x="11" y="415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518" h="534">
                      <a:moveTo>
                        <a:pt x="0" y="409"/>
                      </a:moveTo>
                      <a:lnTo>
                        <a:pt x="0" y="356"/>
                      </a:lnTo>
                      <a:lnTo>
                        <a:pt x="0" y="298"/>
                      </a:lnTo>
                      <a:lnTo>
                        <a:pt x="0" y="244"/>
                      </a:lnTo>
                      <a:lnTo>
                        <a:pt x="56" y="244"/>
                      </a:lnTo>
                      <a:lnTo>
                        <a:pt x="56" y="206"/>
                      </a:lnTo>
                      <a:lnTo>
                        <a:pt x="56" y="149"/>
                      </a:lnTo>
                      <a:lnTo>
                        <a:pt x="56" y="93"/>
                      </a:lnTo>
                      <a:lnTo>
                        <a:pt x="56" y="40"/>
                      </a:lnTo>
                      <a:lnTo>
                        <a:pt x="61" y="35"/>
                      </a:lnTo>
                      <a:lnTo>
                        <a:pt x="141" y="20"/>
                      </a:lnTo>
                      <a:lnTo>
                        <a:pt x="158" y="17"/>
                      </a:lnTo>
                      <a:lnTo>
                        <a:pt x="164" y="17"/>
                      </a:lnTo>
                      <a:lnTo>
                        <a:pt x="181" y="18"/>
                      </a:lnTo>
                      <a:lnTo>
                        <a:pt x="192" y="22"/>
                      </a:lnTo>
                      <a:lnTo>
                        <a:pt x="199" y="34"/>
                      </a:lnTo>
                      <a:lnTo>
                        <a:pt x="202" y="49"/>
                      </a:lnTo>
                      <a:lnTo>
                        <a:pt x="208" y="41"/>
                      </a:lnTo>
                      <a:lnTo>
                        <a:pt x="217" y="30"/>
                      </a:lnTo>
                      <a:lnTo>
                        <a:pt x="233" y="18"/>
                      </a:lnTo>
                      <a:lnTo>
                        <a:pt x="260" y="12"/>
                      </a:lnTo>
                      <a:lnTo>
                        <a:pt x="265" y="6"/>
                      </a:lnTo>
                      <a:lnTo>
                        <a:pt x="272" y="1"/>
                      </a:lnTo>
                      <a:lnTo>
                        <a:pt x="283" y="0"/>
                      </a:lnTo>
                      <a:lnTo>
                        <a:pt x="291" y="2"/>
                      </a:lnTo>
                      <a:lnTo>
                        <a:pt x="291" y="11"/>
                      </a:lnTo>
                      <a:lnTo>
                        <a:pt x="294" y="17"/>
                      </a:lnTo>
                      <a:lnTo>
                        <a:pt x="307" y="39"/>
                      </a:lnTo>
                      <a:lnTo>
                        <a:pt x="317" y="49"/>
                      </a:lnTo>
                      <a:lnTo>
                        <a:pt x="319" y="60"/>
                      </a:lnTo>
                      <a:lnTo>
                        <a:pt x="325" y="74"/>
                      </a:lnTo>
                      <a:lnTo>
                        <a:pt x="339" y="93"/>
                      </a:lnTo>
                      <a:lnTo>
                        <a:pt x="368" y="124"/>
                      </a:lnTo>
                      <a:lnTo>
                        <a:pt x="385" y="127"/>
                      </a:lnTo>
                      <a:lnTo>
                        <a:pt x="398" y="137"/>
                      </a:lnTo>
                      <a:lnTo>
                        <a:pt x="407" y="151"/>
                      </a:lnTo>
                      <a:lnTo>
                        <a:pt x="420" y="154"/>
                      </a:lnTo>
                      <a:lnTo>
                        <a:pt x="431" y="164"/>
                      </a:lnTo>
                      <a:lnTo>
                        <a:pt x="431" y="185"/>
                      </a:lnTo>
                      <a:lnTo>
                        <a:pt x="434" y="205"/>
                      </a:lnTo>
                      <a:lnTo>
                        <a:pt x="441" y="218"/>
                      </a:lnTo>
                      <a:lnTo>
                        <a:pt x="449" y="227"/>
                      </a:lnTo>
                      <a:lnTo>
                        <a:pt x="458" y="232"/>
                      </a:lnTo>
                      <a:lnTo>
                        <a:pt x="470" y="234"/>
                      </a:lnTo>
                      <a:lnTo>
                        <a:pt x="484" y="234"/>
                      </a:lnTo>
                      <a:lnTo>
                        <a:pt x="497" y="240"/>
                      </a:lnTo>
                      <a:lnTo>
                        <a:pt x="507" y="244"/>
                      </a:lnTo>
                      <a:lnTo>
                        <a:pt x="518" y="253"/>
                      </a:lnTo>
                      <a:lnTo>
                        <a:pt x="517" y="256"/>
                      </a:lnTo>
                      <a:lnTo>
                        <a:pt x="506" y="261"/>
                      </a:lnTo>
                      <a:lnTo>
                        <a:pt x="492" y="270"/>
                      </a:lnTo>
                      <a:lnTo>
                        <a:pt x="454" y="288"/>
                      </a:lnTo>
                      <a:lnTo>
                        <a:pt x="438" y="305"/>
                      </a:lnTo>
                      <a:lnTo>
                        <a:pt x="418" y="318"/>
                      </a:lnTo>
                      <a:lnTo>
                        <a:pt x="399" y="336"/>
                      </a:lnTo>
                      <a:lnTo>
                        <a:pt x="388" y="352"/>
                      </a:lnTo>
                      <a:lnTo>
                        <a:pt x="371" y="377"/>
                      </a:lnTo>
                      <a:lnTo>
                        <a:pt x="344" y="396"/>
                      </a:lnTo>
                      <a:lnTo>
                        <a:pt x="329" y="415"/>
                      </a:lnTo>
                      <a:lnTo>
                        <a:pt x="314" y="449"/>
                      </a:lnTo>
                      <a:lnTo>
                        <a:pt x="309" y="455"/>
                      </a:lnTo>
                      <a:lnTo>
                        <a:pt x="301" y="459"/>
                      </a:lnTo>
                      <a:lnTo>
                        <a:pt x="290" y="460"/>
                      </a:lnTo>
                      <a:lnTo>
                        <a:pt x="265" y="466"/>
                      </a:lnTo>
                      <a:lnTo>
                        <a:pt x="250" y="465"/>
                      </a:lnTo>
                      <a:lnTo>
                        <a:pt x="227" y="452"/>
                      </a:lnTo>
                      <a:lnTo>
                        <a:pt x="215" y="447"/>
                      </a:lnTo>
                      <a:lnTo>
                        <a:pt x="201" y="445"/>
                      </a:lnTo>
                      <a:lnTo>
                        <a:pt x="189" y="449"/>
                      </a:lnTo>
                      <a:lnTo>
                        <a:pt x="170" y="469"/>
                      </a:lnTo>
                      <a:lnTo>
                        <a:pt x="163" y="477"/>
                      </a:lnTo>
                      <a:lnTo>
                        <a:pt x="161" y="485"/>
                      </a:lnTo>
                      <a:lnTo>
                        <a:pt x="152" y="496"/>
                      </a:lnTo>
                      <a:lnTo>
                        <a:pt x="140" y="503"/>
                      </a:lnTo>
                      <a:lnTo>
                        <a:pt x="135" y="508"/>
                      </a:lnTo>
                      <a:lnTo>
                        <a:pt x="125" y="525"/>
                      </a:lnTo>
                      <a:lnTo>
                        <a:pt x="90" y="534"/>
                      </a:lnTo>
                      <a:lnTo>
                        <a:pt x="72" y="533"/>
                      </a:lnTo>
                      <a:lnTo>
                        <a:pt x="56" y="530"/>
                      </a:lnTo>
                      <a:lnTo>
                        <a:pt x="46" y="528"/>
                      </a:lnTo>
                      <a:lnTo>
                        <a:pt x="43" y="519"/>
                      </a:lnTo>
                      <a:lnTo>
                        <a:pt x="50" y="498"/>
                      </a:lnTo>
                      <a:lnTo>
                        <a:pt x="52" y="485"/>
                      </a:lnTo>
                      <a:lnTo>
                        <a:pt x="52" y="479"/>
                      </a:lnTo>
                      <a:lnTo>
                        <a:pt x="51" y="461"/>
                      </a:lnTo>
                      <a:lnTo>
                        <a:pt x="44" y="449"/>
                      </a:lnTo>
                      <a:lnTo>
                        <a:pt x="30" y="438"/>
                      </a:lnTo>
                      <a:lnTo>
                        <a:pt x="25" y="429"/>
                      </a:lnTo>
                      <a:lnTo>
                        <a:pt x="13" y="418"/>
                      </a:lnTo>
                      <a:lnTo>
                        <a:pt x="11" y="415"/>
                      </a:lnTo>
                      <a:lnTo>
                        <a:pt x="5" y="409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4" name="任意多边形: 形状 173"/>
                <p:cNvSpPr>
                  <a:spLocks noChangeAspect="1"/>
                </p:cNvSpPr>
                <p:nvPr/>
              </p:nvSpPr>
              <p:spPr bwMode="gray">
                <a:xfrm>
                  <a:off x="4498181" y="3470622"/>
                  <a:ext cx="128588" cy="96838"/>
                </a:xfrm>
                <a:custGeom>
                  <a:avLst/>
                  <a:gdLst/>
                  <a:ahLst/>
                  <a:cxnLst>
                    <a:cxn ang="0">
                      <a:pos x="174" y="17"/>
                    </a:cxn>
                    <a:cxn ang="0">
                      <a:pos x="146" y="18"/>
                    </a:cxn>
                    <a:cxn ang="0">
                      <a:pos x="119" y="11"/>
                    </a:cxn>
                    <a:cxn ang="0">
                      <a:pos x="101" y="3"/>
                    </a:cxn>
                    <a:cxn ang="0">
                      <a:pos x="80" y="14"/>
                    </a:cxn>
                    <a:cxn ang="0">
                      <a:pos x="67" y="27"/>
                    </a:cxn>
                    <a:cxn ang="0">
                      <a:pos x="69" y="57"/>
                    </a:cxn>
                    <a:cxn ang="0">
                      <a:pos x="17" y="81"/>
                    </a:cxn>
                    <a:cxn ang="0">
                      <a:pos x="1" y="109"/>
                    </a:cxn>
                    <a:cxn ang="0">
                      <a:pos x="17" y="100"/>
                    </a:cxn>
                    <a:cxn ang="0">
                      <a:pos x="31" y="128"/>
                    </a:cxn>
                    <a:cxn ang="0">
                      <a:pos x="66" y="159"/>
                    </a:cxn>
                    <a:cxn ang="0">
                      <a:pos x="88" y="190"/>
                    </a:cxn>
                    <a:cxn ang="0">
                      <a:pos x="104" y="203"/>
                    </a:cxn>
                    <a:cxn ang="0">
                      <a:pos x="124" y="191"/>
                    </a:cxn>
                    <a:cxn ang="0">
                      <a:pos x="142" y="168"/>
                    </a:cxn>
                    <a:cxn ang="0">
                      <a:pos x="161" y="159"/>
                    </a:cxn>
                    <a:cxn ang="0">
                      <a:pos x="211" y="153"/>
                    </a:cxn>
                    <a:cxn ang="0">
                      <a:pos x="230" y="175"/>
                    </a:cxn>
                    <a:cxn ang="0">
                      <a:pos x="241" y="187"/>
                    </a:cxn>
                    <a:cxn ang="0">
                      <a:pos x="241" y="202"/>
                    </a:cxn>
                    <a:cxn ang="0">
                      <a:pos x="249" y="223"/>
                    </a:cxn>
                    <a:cxn ang="0">
                      <a:pos x="252" y="239"/>
                    </a:cxn>
                    <a:cxn ang="0">
                      <a:pos x="264" y="240"/>
                    </a:cxn>
                    <a:cxn ang="0">
                      <a:pos x="281" y="238"/>
                    </a:cxn>
                    <a:cxn ang="0">
                      <a:pos x="297" y="239"/>
                    </a:cxn>
                    <a:cxn ang="0">
                      <a:pos x="313" y="273"/>
                    </a:cxn>
                    <a:cxn ang="0">
                      <a:pos x="306" y="298"/>
                    </a:cxn>
                    <a:cxn ang="0">
                      <a:pos x="327" y="307"/>
                    </a:cxn>
                    <a:cxn ang="0">
                      <a:pos x="348" y="292"/>
                    </a:cxn>
                    <a:cxn ang="0">
                      <a:pos x="365" y="286"/>
                    </a:cxn>
                    <a:cxn ang="0">
                      <a:pos x="384" y="262"/>
                    </a:cxn>
                    <a:cxn ang="0">
                      <a:pos x="386" y="251"/>
                    </a:cxn>
                    <a:cxn ang="0">
                      <a:pos x="375" y="239"/>
                    </a:cxn>
                    <a:cxn ang="0">
                      <a:pos x="394" y="239"/>
                    </a:cxn>
                    <a:cxn ang="0">
                      <a:pos x="403" y="235"/>
                    </a:cxn>
                    <a:cxn ang="0">
                      <a:pos x="393" y="219"/>
                    </a:cxn>
                    <a:cxn ang="0">
                      <a:pos x="400" y="203"/>
                    </a:cxn>
                    <a:cxn ang="0">
                      <a:pos x="380" y="183"/>
                    </a:cxn>
                    <a:cxn ang="0">
                      <a:pos x="382" y="149"/>
                    </a:cxn>
                    <a:cxn ang="0">
                      <a:pos x="382" y="131"/>
                    </a:cxn>
                    <a:cxn ang="0">
                      <a:pos x="370" y="93"/>
                    </a:cxn>
                    <a:cxn ang="0">
                      <a:pos x="351" y="92"/>
                    </a:cxn>
                    <a:cxn ang="0">
                      <a:pos x="364" y="79"/>
                    </a:cxn>
                    <a:cxn ang="0">
                      <a:pos x="357" y="70"/>
                    </a:cxn>
                    <a:cxn ang="0">
                      <a:pos x="343" y="41"/>
                    </a:cxn>
                    <a:cxn ang="0">
                      <a:pos x="334" y="28"/>
                    </a:cxn>
                    <a:cxn ang="0">
                      <a:pos x="328" y="12"/>
                    </a:cxn>
                    <a:cxn ang="0">
                      <a:pos x="312" y="12"/>
                    </a:cxn>
                    <a:cxn ang="0">
                      <a:pos x="294" y="38"/>
                    </a:cxn>
                    <a:cxn ang="0">
                      <a:pos x="255" y="33"/>
                    </a:cxn>
                    <a:cxn ang="0">
                      <a:pos x="230" y="30"/>
                    </a:cxn>
                    <a:cxn ang="0">
                      <a:pos x="208" y="39"/>
                    </a:cxn>
                    <a:cxn ang="0">
                      <a:pos x="203" y="19"/>
                    </a:cxn>
                  </a:cxnLst>
                  <a:rect l="0" t="0" r="r" b="b"/>
                  <a:pathLst>
                    <a:path w="404" h="307">
                      <a:moveTo>
                        <a:pt x="205" y="15"/>
                      </a:moveTo>
                      <a:lnTo>
                        <a:pt x="195" y="15"/>
                      </a:lnTo>
                      <a:lnTo>
                        <a:pt x="189" y="18"/>
                      </a:lnTo>
                      <a:lnTo>
                        <a:pt x="185" y="18"/>
                      </a:lnTo>
                      <a:lnTo>
                        <a:pt x="174" y="17"/>
                      </a:lnTo>
                      <a:lnTo>
                        <a:pt x="172" y="18"/>
                      </a:lnTo>
                      <a:lnTo>
                        <a:pt x="165" y="18"/>
                      </a:lnTo>
                      <a:lnTo>
                        <a:pt x="157" y="20"/>
                      </a:lnTo>
                      <a:lnTo>
                        <a:pt x="151" y="20"/>
                      </a:lnTo>
                      <a:lnTo>
                        <a:pt x="146" y="18"/>
                      </a:lnTo>
                      <a:lnTo>
                        <a:pt x="142" y="18"/>
                      </a:lnTo>
                      <a:lnTo>
                        <a:pt x="135" y="15"/>
                      </a:lnTo>
                      <a:lnTo>
                        <a:pt x="128" y="15"/>
                      </a:lnTo>
                      <a:lnTo>
                        <a:pt x="122" y="9"/>
                      </a:lnTo>
                      <a:lnTo>
                        <a:pt x="119" y="11"/>
                      </a:lnTo>
                      <a:lnTo>
                        <a:pt x="119" y="14"/>
                      </a:lnTo>
                      <a:lnTo>
                        <a:pt x="112" y="13"/>
                      </a:lnTo>
                      <a:lnTo>
                        <a:pt x="112" y="7"/>
                      </a:lnTo>
                      <a:lnTo>
                        <a:pt x="109" y="4"/>
                      </a:lnTo>
                      <a:lnTo>
                        <a:pt x="101" y="3"/>
                      </a:lnTo>
                      <a:lnTo>
                        <a:pt x="95" y="4"/>
                      </a:lnTo>
                      <a:lnTo>
                        <a:pt x="90" y="1"/>
                      </a:lnTo>
                      <a:lnTo>
                        <a:pt x="76" y="0"/>
                      </a:lnTo>
                      <a:lnTo>
                        <a:pt x="76" y="7"/>
                      </a:lnTo>
                      <a:lnTo>
                        <a:pt x="80" y="14"/>
                      </a:lnTo>
                      <a:lnTo>
                        <a:pt x="80" y="18"/>
                      </a:lnTo>
                      <a:lnTo>
                        <a:pt x="77" y="24"/>
                      </a:lnTo>
                      <a:lnTo>
                        <a:pt x="75" y="25"/>
                      </a:lnTo>
                      <a:lnTo>
                        <a:pt x="69" y="25"/>
                      </a:lnTo>
                      <a:lnTo>
                        <a:pt x="67" y="27"/>
                      </a:lnTo>
                      <a:lnTo>
                        <a:pt x="65" y="30"/>
                      </a:lnTo>
                      <a:lnTo>
                        <a:pt x="71" y="34"/>
                      </a:lnTo>
                      <a:lnTo>
                        <a:pt x="74" y="39"/>
                      </a:lnTo>
                      <a:lnTo>
                        <a:pt x="75" y="57"/>
                      </a:lnTo>
                      <a:lnTo>
                        <a:pt x="69" y="57"/>
                      </a:lnTo>
                      <a:lnTo>
                        <a:pt x="65" y="60"/>
                      </a:lnTo>
                      <a:lnTo>
                        <a:pt x="45" y="60"/>
                      </a:lnTo>
                      <a:lnTo>
                        <a:pt x="28" y="67"/>
                      </a:lnTo>
                      <a:lnTo>
                        <a:pt x="21" y="73"/>
                      </a:lnTo>
                      <a:lnTo>
                        <a:pt x="17" y="81"/>
                      </a:lnTo>
                      <a:lnTo>
                        <a:pt x="13" y="89"/>
                      </a:lnTo>
                      <a:lnTo>
                        <a:pt x="11" y="93"/>
                      </a:lnTo>
                      <a:lnTo>
                        <a:pt x="6" y="97"/>
                      </a:lnTo>
                      <a:lnTo>
                        <a:pt x="0" y="99"/>
                      </a:lnTo>
                      <a:lnTo>
                        <a:pt x="1" y="109"/>
                      </a:lnTo>
                      <a:lnTo>
                        <a:pt x="5" y="110"/>
                      </a:lnTo>
                      <a:lnTo>
                        <a:pt x="7" y="110"/>
                      </a:lnTo>
                      <a:lnTo>
                        <a:pt x="10" y="109"/>
                      </a:lnTo>
                      <a:lnTo>
                        <a:pt x="13" y="101"/>
                      </a:lnTo>
                      <a:lnTo>
                        <a:pt x="17" y="100"/>
                      </a:lnTo>
                      <a:lnTo>
                        <a:pt x="17" y="100"/>
                      </a:lnTo>
                      <a:lnTo>
                        <a:pt x="21" y="114"/>
                      </a:lnTo>
                      <a:lnTo>
                        <a:pt x="29" y="115"/>
                      </a:lnTo>
                      <a:lnTo>
                        <a:pt x="31" y="116"/>
                      </a:lnTo>
                      <a:lnTo>
                        <a:pt x="31" y="128"/>
                      </a:lnTo>
                      <a:lnTo>
                        <a:pt x="36" y="141"/>
                      </a:lnTo>
                      <a:lnTo>
                        <a:pt x="39" y="146"/>
                      </a:lnTo>
                      <a:lnTo>
                        <a:pt x="47" y="148"/>
                      </a:lnTo>
                      <a:lnTo>
                        <a:pt x="55" y="154"/>
                      </a:lnTo>
                      <a:lnTo>
                        <a:pt x="66" y="159"/>
                      </a:lnTo>
                      <a:lnTo>
                        <a:pt x="74" y="168"/>
                      </a:lnTo>
                      <a:lnTo>
                        <a:pt x="75" y="179"/>
                      </a:lnTo>
                      <a:lnTo>
                        <a:pt x="83" y="183"/>
                      </a:lnTo>
                      <a:lnTo>
                        <a:pt x="86" y="187"/>
                      </a:lnTo>
                      <a:lnTo>
                        <a:pt x="88" y="190"/>
                      </a:lnTo>
                      <a:lnTo>
                        <a:pt x="88" y="192"/>
                      </a:lnTo>
                      <a:lnTo>
                        <a:pt x="93" y="195"/>
                      </a:lnTo>
                      <a:lnTo>
                        <a:pt x="97" y="200"/>
                      </a:lnTo>
                      <a:lnTo>
                        <a:pt x="98" y="201"/>
                      </a:lnTo>
                      <a:lnTo>
                        <a:pt x="104" y="203"/>
                      </a:lnTo>
                      <a:lnTo>
                        <a:pt x="110" y="203"/>
                      </a:lnTo>
                      <a:lnTo>
                        <a:pt x="113" y="202"/>
                      </a:lnTo>
                      <a:lnTo>
                        <a:pt x="115" y="201"/>
                      </a:lnTo>
                      <a:lnTo>
                        <a:pt x="119" y="191"/>
                      </a:lnTo>
                      <a:lnTo>
                        <a:pt x="124" y="191"/>
                      </a:lnTo>
                      <a:lnTo>
                        <a:pt x="128" y="189"/>
                      </a:lnTo>
                      <a:lnTo>
                        <a:pt x="128" y="184"/>
                      </a:lnTo>
                      <a:lnTo>
                        <a:pt x="133" y="183"/>
                      </a:lnTo>
                      <a:lnTo>
                        <a:pt x="139" y="175"/>
                      </a:lnTo>
                      <a:lnTo>
                        <a:pt x="142" y="168"/>
                      </a:lnTo>
                      <a:lnTo>
                        <a:pt x="141" y="159"/>
                      </a:lnTo>
                      <a:lnTo>
                        <a:pt x="145" y="158"/>
                      </a:lnTo>
                      <a:lnTo>
                        <a:pt x="153" y="157"/>
                      </a:lnTo>
                      <a:lnTo>
                        <a:pt x="157" y="159"/>
                      </a:lnTo>
                      <a:lnTo>
                        <a:pt x="161" y="159"/>
                      </a:lnTo>
                      <a:lnTo>
                        <a:pt x="166" y="157"/>
                      </a:lnTo>
                      <a:lnTo>
                        <a:pt x="172" y="157"/>
                      </a:lnTo>
                      <a:lnTo>
                        <a:pt x="172" y="152"/>
                      </a:lnTo>
                      <a:lnTo>
                        <a:pt x="198" y="152"/>
                      </a:lnTo>
                      <a:lnTo>
                        <a:pt x="211" y="153"/>
                      </a:lnTo>
                      <a:lnTo>
                        <a:pt x="215" y="160"/>
                      </a:lnTo>
                      <a:lnTo>
                        <a:pt x="221" y="164"/>
                      </a:lnTo>
                      <a:lnTo>
                        <a:pt x="225" y="169"/>
                      </a:lnTo>
                      <a:lnTo>
                        <a:pt x="230" y="173"/>
                      </a:lnTo>
                      <a:lnTo>
                        <a:pt x="230" y="175"/>
                      </a:lnTo>
                      <a:lnTo>
                        <a:pt x="232" y="179"/>
                      </a:lnTo>
                      <a:lnTo>
                        <a:pt x="231" y="181"/>
                      </a:lnTo>
                      <a:lnTo>
                        <a:pt x="231" y="184"/>
                      </a:lnTo>
                      <a:lnTo>
                        <a:pt x="238" y="186"/>
                      </a:lnTo>
                      <a:lnTo>
                        <a:pt x="241" y="187"/>
                      </a:lnTo>
                      <a:lnTo>
                        <a:pt x="241" y="190"/>
                      </a:lnTo>
                      <a:lnTo>
                        <a:pt x="239" y="192"/>
                      </a:lnTo>
                      <a:lnTo>
                        <a:pt x="241" y="197"/>
                      </a:lnTo>
                      <a:lnTo>
                        <a:pt x="239" y="197"/>
                      </a:lnTo>
                      <a:lnTo>
                        <a:pt x="241" y="202"/>
                      </a:lnTo>
                      <a:lnTo>
                        <a:pt x="242" y="205"/>
                      </a:lnTo>
                      <a:lnTo>
                        <a:pt x="247" y="208"/>
                      </a:lnTo>
                      <a:lnTo>
                        <a:pt x="248" y="212"/>
                      </a:lnTo>
                      <a:lnTo>
                        <a:pt x="251" y="222"/>
                      </a:lnTo>
                      <a:lnTo>
                        <a:pt x="249" y="223"/>
                      </a:lnTo>
                      <a:lnTo>
                        <a:pt x="244" y="226"/>
                      </a:lnTo>
                      <a:lnTo>
                        <a:pt x="242" y="237"/>
                      </a:lnTo>
                      <a:lnTo>
                        <a:pt x="239" y="242"/>
                      </a:lnTo>
                      <a:lnTo>
                        <a:pt x="239" y="244"/>
                      </a:lnTo>
                      <a:lnTo>
                        <a:pt x="252" y="239"/>
                      </a:lnTo>
                      <a:lnTo>
                        <a:pt x="258" y="234"/>
                      </a:lnTo>
                      <a:lnTo>
                        <a:pt x="259" y="234"/>
                      </a:lnTo>
                      <a:lnTo>
                        <a:pt x="260" y="237"/>
                      </a:lnTo>
                      <a:lnTo>
                        <a:pt x="260" y="240"/>
                      </a:lnTo>
                      <a:lnTo>
                        <a:pt x="264" y="240"/>
                      </a:lnTo>
                      <a:lnTo>
                        <a:pt x="266" y="234"/>
                      </a:lnTo>
                      <a:lnTo>
                        <a:pt x="270" y="232"/>
                      </a:lnTo>
                      <a:lnTo>
                        <a:pt x="274" y="233"/>
                      </a:lnTo>
                      <a:lnTo>
                        <a:pt x="280" y="238"/>
                      </a:lnTo>
                      <a:lnTo>
                        <a:pt x="281" y="238"/>
                      </a:lnTo>
                      <a:lnTo>
                        <a:pt x="284" y="235"/>
                      </a:lnTo>
                      <a:lnTo>
                        <a:pt x="292" y="233"/>
                      </a:lnTo>
                      <a:lnTo>
                        <a:pt x="295" y="234"/>
                      </a:lnTo>
                      <a:lnTo>
                        <a:pt x="295" y="235"/>
                      </a:lnTo>
                      <a:lnTo>
                        <a:pt x="297" y="239"/>
                      </a:lnTo>
                      <a:lnTo>
                        <a:pt x="305" y="244"/>
                      </a:lnTo>
                      <a:lnTo>
                        <a:pt x="305" y="251"/>
                      </a:lnTo>
                      <a:lnTo>
                        <a:pt x="309" y="257"/>
                      </a:lnTo>
                      <a:lnTo>
                        <a:pt x="311" y="271"/>
                      </a:lnTo>
                      <a:lnTo>
                        <a:pt x="313" y="273"/>
                      </a:lnTo>
                      <a:lnTo>
                        <a:pt x="312" y="288"/>
                      </a:lnTo>
                      <a:lnTo>
                        <a:pt x="309" y="292"/>
                      </a:lnTo>
                      <a:lnTo>
                        <a:pt x="306" y="294"/>
                      </a:lnTo>
                      <a:lnTo>
                        <a:pt x="305" y="297"/>
                      </a:lnTo>
                      <a:lnTo>
                        <a:pt x="306" y="298"/>
                      </a:lnTo>
                      <a:lnTo>
                        <a:pt x="311" y="298"/>
                      </a:lnTo>
                      <a:lnTo>
                        <a:pt x="314" y="294"/>
                      </a:lnTo>
                      <a:lnTo>
                        <a:pt x="317" y="296"/>
                      </a:lnTo>
                      <a:lnTo>
                        <a:pt x="322" y="299"/>
                      </a:lnTo>
                      <a:lnTo>
                        <a:pt x="327" y="307"/>
                      </a:lnTo>
                      <a:lnTo>
                        <a:pt x="332" y="305"/>
                      </a:lnTo>
                      <a:lnTo>
                        <a:pt x="334" y="303"/>
                      </a:lnTo>
                      <a:lnTo>
                        <a:pt x="341" y="302"/>
                      </a:lnTo>
                      <a:lnTo>
                        <a:pt x="343" y="298"/>
                      </a:lnTo>
                      <a:lnTo>
                        <a:pt x="348" y="292"/>
                      </a:lnTo>
                      <a:lnTo>
                        <a:pt x="348" y="283"/>
                      </a:lnTo>
                      <a:lnTo>
                        <a:pt x="351" y="281"/>
                      </a:lnTo>
                      <a:lnTo>
                        <a:pt x="357" y="282"/>
                      </a:lnTo>
                      <a:lnTo>
                        <a:pt x="361" y="288"/>
                      </a:lnTo>
                      <a:lnTo>
                        <a:pt x="365" y="286"/>
                      </a:lnTo>
                      <a:lnTo>
                        <a:pt x="378" y="287"/>
                      </a:lnTo>
                      <a:lnTo>
                        <a:pt x="378" y="282"/>
                      </a:lnTo>
                      <a:lnTo>
                        <a:pt x="383" y="276"/>
                      </a:lnTo>
                      <a:lnTo>
                        <a:pt x="383" y="267"/>
                      </a:lnTo>
                      <a:lnTo>
                        <a:pt x="384" y="262"/>
                      </a:lnTo>
                      <a:lnTo>
                        <a:pt x="389" y="260"/>
                      </a:lnTo>
                      <a:lnTo>
                        <a:pt x="388" y="257"/>
                      </a:lnTo>
                      <a:lnTo>
                        <a:pt x="386" y="257"/>
                      </a:lnTo>
                      <a:lnTo>
                        <a:pt x="387" y="255"/>
                      </a:lnTo>
                      <a:lnTo>
                        <a:pt x="386" y="251"/>
                      </a:lnTo>
                      <a:lnTo>
                        <a:pt x="382" y="251"/>
                      </a:lnTo>
                      <a:lnTo>
                        <a:pt x="376" y="251"/>
                      </a:lnTo>
                      <a:lnTo>
                        <a:pt x="373" y="249"/>
                      </a:lnTo>
                      <a:lnTo>
                        <a:pt x="376" y="244"/>
                      </a:lnTo>
                      <a:lnTo>
                        <a:pt x="375" y="239"/>
                      </a:lnTo>
                      <a:lnTo>
                        <a:pt x="373" y="239"/>
                      </a:lnTo>
                      <a:lnTo>
                        <a:pt x="373" y="238"/>
                      </a:lnTo>
                      <a:lnTo>
                        <a:pt x="382" y="234"/>
                      </a:lnTo>
                      <a:lnTo>
                        <a:pt x="391" y="235"/>
                      </a:lnTo>
                      <a:lnTo>
                        <a:pt x="394" y="239"/>
                      </a:lnTo>
                      <a:lnTo>
                        <a:pt x="397" y="239"/>
                      </a:lnTo>
                      <a:lnTo>
                        <a:pt x="400" y="238"/>
                      </a:lnTo>
                      <a:lnTo>
                        <a:pt x="403" y="244"/>
                      </a:lnTo>
                      <a:lnTo>
                        <a:pt x="404" y="244"/>
                      </a:lnTo>
                      <a:lnTo>
                        <a:pt x="403" y="235"/>
                      </a:lnTo>
                      <a:lnTo>
                        <a:pt x="403" y="230"/>
                      </a:lnTo>
                      <a:lnTo>
                        <a:pt x="400" y="227"/>
                      </a:lnTo>
                      <a:lnTo>
                        <a:pt x="400" y="221"/>
                      </a:lnTo>
                      <a:lnTo>
                        <a:pt x="397" y="221"/>
                      </a:lnTo>
                      <a:lnTo>
                        <a:pt x="393" y="219"/>
                      </a:lnTo>
                      <a:lnTo>
                        <a:pt x="391" y="219"/>
                      </a:lnTo>
                      <a:lnTo>
                        <a:pt x="394" y="211"/>
                      </a:lnTo>
                      <a:lnTo>
                        <a:pt x="398" y="207"/>
                      </a:lnTo>
                      <a:lnTo>
                        <a:pt x="400" y="206"/>
                      </a:lnTo>
                      <a:lnTo>
                        <a:pt x="400" y="203"/>
                      </a:lnTo>
                      <a:lnTo>
                        <a:pt x="397" y="199"/>
                      </a:lnTo>
                      <a:lnTo>
                        <a:pt x="393" y="200"/>
                      </a:lnTo>
                      <a:lnTo>
                        <a:pt x="394" y="186"/>
                      </a:lnTo>
                      <a:lnTo>
                        <a:pt x="387" y="186"/>
                      </a:lnTo>
                      <a:lnTo>
                        <a:pt x="380" y="183"/>
                      </a:lnTo>
                      <a:lnTo>
                        <a:pt x="380" y="180"/>
                      </a:lnTo>
                      <a:lnTo>
                        <a:pt x="380" y="163"/>
                      </a:lnTo>
                      <a:lnTo>
                        <a:pt x="378" y="154"/>
                      </a:lnTo>
                      <a:lnTo>
                        <a:pt x="381" y="152"/>
                      </a:lnTo>
                      <a:lnTo>
                        <a:pt x="382" y="149"/>
                      </a:lnTo>
                      <a:lnTo>
                        <a:pt x="388" y="142"/>
                      </a:lnTo>
                      <a:lnTo>
                        <a:pt x="389" y="140"/>
                      </a:lnTo>
                      <a:lnTo>
                        <a:pt x="389" y="137"/>
                      </a:lnTo>
                      <a:lnTo>
                        <a:pt x="387" y="133"/>
                      </a:lnTo>
                      <a:lnTo>
                        <a:pt x="382" y="131"/>
                      </a:lnTo>
                      <a:lnTo>
                        <a:pt x="380" y="126"/>
                      </a:lnTo>
                      <a:lnTo>
                        <a:pt x="375" y="126"/>
                      </a:lnTo>
                      <a:lnTo>
                        <a:pt x="371" y="120"/>
                      </a:lnTo>
                      <a:lnTo>
                        <a:pt x="370" y="97"/>
                      </a:lnTo>
                      <a:lnTo>
                        <a:pt x="370" y="93"/>
                      </a:lnTo>
                      <a:lnTo>
                        <a:pt x="365" y="92"/>
                      </a:lnTo>
                      <a:lnTo>
                        <a:pt x="360" y="92"/>
                      </a:lnTo>
                      <a:lnTo>
                        <a:pt x="354" y="99"/>
                      </a:lnTo>
                      <a:lnTo>
                        <a:pt x="351" y="99"/>
                      </a:lnTo>
                      <a:lnTo>
                        <a:pt x="351" y="92"/>
                      </a:lnTo>
                      <a:lnTo>
                        <a:pt x="352" y="89"/>
                      </a:lnTo>
                      <a:lnTo>
                        <a:pt x="357" y="88"/>
                      </a:lnTo>
                      <a:lnTo>
                        <a:pt x="357" y="83"/>
                      </a:lnTo>
                      <a:lnTo>
                        <a:pt x="361" y="83"/>
                      </a:lnTo>
                      <a:lnTo>
                        <a:pt x="364" y="79"/>
                      </a:lnTo>
                      <a:lnTo>
                        <a:pt x="367" y="79"/>
                      </a:lnTo>
                      <a:lnTo>
                        <a:pt x="367" y="73"/>
                      </a:lnTo>
                      <a:lnTo>
                        <a:pt x="366" y="72"/>
                      </a:lnTo>
                      <a:lnTo>
                        <a:pt x="361" y="72"/>
                      </a:lnTo>
                      <a:lnTo>
                        <a:pt x="357" y="70"/>
                      </a:lnTo>
                      <a:lnTo>
                        <a:pt x="354" y="67"/>
                      </a:lnTo>
                      <a:lnTo>
                        <a:pt x="349" y="57"/>
                      </a:lnTo>
                      <a:lnTo>
                        <a:pt x="344" y="60"/>
                      </a:lnTo>
                      <a:lnTo>
                        <a:pt x="343" y="58"/>
                      </a:lnTo>
                      <a:lnTo>
                        <a:pt x="343" y="41"/>
                      </a:lnTo>
                      <a:lnTo>
                        <a:pt x="341" y="36"/>
                      </a:lnTo>
                      <a:lnTo>
                        <a:pt x="339" y="36"/>
                      </a:lnTo>
                      <a:lnTo>
                        <a:pt x="339" y="30"/>
                      </a:lnTo>
                      <a:lnTo>
                        <a:pt x="338" y="28"/>
                      </a:lnTo>
                      <a:lnTo>
                        <a:pt x="334" y="28"/>
                      </a:lnTo>
                      <a:lnTo>
                        <a:pt x="333" y="28"/>
                      </a:lnTo>
                      <a:lnTo>
                        <a:pt x="334" y="15"/>
                      </a:lnTo>
                      <a:lnTo>
                        <a:pt x="334" y="14"/>
                      </a:lnTo>
                      <a:lnTo>
                        <a:pt x="330" y="12"/>
                      </a:lnTo>
                      <a:lnTo>
                        <a:pt x="328" y="12"/>
                      </a:lnTo>
                      <a:lnTo>
                        <a:pt x="324" y="15"/>
                      </a:lnTo>
                      <a:lnTo>
                        <a:pt x="323" y="15"/>
                      </a:lnTo>
                      <a:lnTo>
                        <a:pt x="316" y="11"/>
                      </a:lnTo>
                      <a:lnTo>
                        <a:pt x="313" y="11"/>
                      </a:lnTo>
                      <a:lnTo>
                        <a:pt x="312" y="12"/>
                      </a:lnTo>
                      <a:lnTo>
                        <a:pt x="312" y="20"/>
                      </a:lnTo>
                      <a:lnTo>
                        <a:pt x="309" y="24"/>
                      </a:lnTo>
                      <a:lnTo>
                        <a:pt x="296" y="28"/>
                      </a:lnTo>
                      <a:lnTo>
                        <a:pt x="296" y="34"/>
                      </a:lnTo>
                      <a:lnTo>
                        <a:pt x="294" y="38"/>
                      </a:lnTo>
                      <a:lnTo>
                        <a:pt x="280" y="34"/>
                      </a:lnTo>
                      <a:lnTo>
                        <a:pt x="270" y="28"/>
                      </a:lnTo>
                      <a:lnTo>
                        <a:pt x="262" y="27"/>
                      </a:lnTo>
                      <a:lnTo>
                        <a:pt x="259" y="27"/>
                      </a:lnTo>
                      <a:lnTo>
                        <a:pt x="255" y="33"/>
                      </a:lnTo>
                      <a:lnTo>
                        <a:pt x="249" y="34"/>
                      </a:lnTo>
                      <a:lnTo>
                        <a:pt x="247" y="40"/>
                      </a:lnTo>
                      <a:lnTo>
                        <a:pt x="243" y="44"/>
                      </a:lnTo>
                      <a:lnTo>
                        <a:pt x="238" y="41"/>
                      </a:lnTo>
                      <a:lnTo>
                        <a:pt x="230" y="30"/>
                      </a:lnTo>
                      <a:lnTo>
                        <a:pt x="227" y="28"/>
                      </a:lnTo>
                      <a:lnTo>
                        <a:pt x="222" y="28"/>
                      </a:lnTo>
                      <a:lnTo>
                        <a:pt x="216" y="34"/>
                      </a:lnTo>
                      <a:lnTo>
                        <a:pt x="212" y="38"/>
                      </a:lnTo>
                      <a:lnTo>
                        <a:pt x="208" y="39"/>
                      </a:lnTo>
                      <a:lnTo>
                        <a:pt x="203" y="35"/>
                      </a:lnTo>
                      <a:lnTo>
                        <a:pt x="198" y="31"/>
                      </a:lnTo>
                      <a:lnTo>
                        <a:pt x="199" y="28"/>
                      </a:lnTo>
                      <a:lnTo>
                        <a:pt x="203" y="23"/>
                      </a:lnTo>
                      <a:lnTo>
                        <a:pt x="203" y="19"/>
                      </a:lnTo>
                      <a:lnTo>
                        <a:pt x="205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5" name="任意多边形: 形状 174"/>
                <p:cNvSpPr>
                  <a:spLocks noChangeAspect="1"/>
                </p:cNvSpPr>
                <p:nvPr/>
              </p:nvSpPr>
              <p:spPr bwMode="gray">
                <a:xfrm>
                  <a:off x="5010942" y="3499197"/>
                  <a:ext cx="228600" cy="144463"/>
                </a:xfrm>
                <a:custGeom>
                  <a:avLst/>
                  <a:gdLst/>
                  <a:ahLst/>
                  <a:cxnLst>
                    <a:cxn ang="0">
                      <a:pos x="433" y="6"/>
                    </a:cxn>
                    <a:cxn ang="0">
                      <a:pos x="405" y="15"/>
                    </a:cxn>
                    <a:cxn ang="0">
                      <a:pos x="393" y="44"/>
                    </a:cxn>
                    <a:cxn ang="0">
                      <a:pos x="378" y="58"/>
                    </a:cxn>
                    <a:cxn ang="0">
                      <a:pos x="355" y="87"/>
                    </a:cxn>
                    <a:cxn ang="0">
                      <a:pos x="331" y="102"/>
                    </a:cxn>
                    <a:cxn ang="0">
                      <a:pos x="317" y="106"/>
                    </a:cxn>
                    <a:cxn ang="0">
                      <a:pos x="292" y="109"/>
                    </a:cxn>
                    <a:cxn ang="0">
                      <a:pos x="259" y="113"/>
                    </a:cxn>
                    <a:cxn ang="0">
                      <a:pos x="245" y="122"/>
                    </a:cxn>
                    <a:cxn ang="0">
                      <a:pos x="254" y="136"/>
                    </a:cxn>
                    <a:cxn ang="0">
                      <a:pos x="244" y="152"/>
                    </a:cxn>
                    <a:cxn ang="0">
                      <a:pos x="232" y="159"/>
                    </a:cxn>
                    <a:cxn ang="0">
                      <a:pos x="205" y="166"/>
                    </a:cxn>
                    <a:cxn ang="0">
                      <a:pos x="183" y="170"/>
                    </a:cxn>
                    <a:cxn ang="0">
                      <a:pos x="153" y="183"/>
                    </a:cxn>
                    <a:cxn ang="0">
                      <a:pos x="136" y="192"/>
                    </a:cxn>
                    <a:cxn ang="0">
                      <a:pos x="123" y="184"/>
                    </a:cxn>
                    <a:cxn ang="0">
                      <a:pos x="113" y="177"/>
                    </a:cxn>
                    <a:cxn ang="0">
                      <a:pos x="105" y="187"/>
                    </a:cxn>
                    <a:cxn ang="0">
                      <a:pos x="77" y="198"/>
                    </a:cxn>
                    <a:cxn ang="0">
                      <a:pos x="60" y="197"/>
                    </a:cxn>
                    <a:cxn ang="0">
                      <a:pos x="38" y="226"/>
                    </a:cxn>
                    <a:cxn ang="0">
                      <a:pos x="11" y="272"/>
                    </a:cxn>
                    <a:cxn ang="0">
                      <a:pos x="3" y="310"/>
                    </a:cxn>
                    <a:cxn ang="0">
                      <a:pos x="13" y="361"/>
                    </a:cxn>
                    <a:cxn ang="0">
                      <a:pos x="58" y="431"/>
                    </a:cxn>
                    <a:cxn ang="0">
                      <a:pos x="97" y="437"/>
                    </a:cxn>
                    <a:cxn ang="0">
                      <a:pos x="157" y="404"/>
                    </a:cxn>
                    <a:cxn ang="0">
                      <a:pos x="207" y="416"/>
                    </a:cxn>
                    <a:cxn ang="0">
                      <a:pos x="241" y="402"/>
                    </a:cxn>
                    <a:cxn ang="0">
                      <a:pos x="242" y="360"/>
                    </a:cxn>
                    <a:cxn ang="0">
                      <a:pos x="263" y="334"/>
                    </a:cxn>
                    <a:cxn ang="0">
                      <a:pos x="306" y="324"/>
                    </a:cxn>
                    <a:cxn ang="0">
                      <a:pos x="336" y="361"/>
                    </a:cxn>
                    <a:cxn ang="0">
                      <a:pos x="365" y="365"/>
                    </a:cxn>
                    <a:cxn ang="0">
                      <a:pos x="446" y="367"/>
                    </a:cxn>
                    <a:cxn ang="0">
                      <a:pos x="480" y="345"/>
                    </a:cxn>
                    <a:cxn ang="0">
                      <a:pos x="518" y="339"/>
                    </a:cxn>
                    <a:cxn ang="0">
                      <a:pos x="561" y="328"/>
                    </a:cxn>
                    <a:cxn ang="0">
                      <a:pos x="569" y="337"/>
                    </a:cxn>
                    <a:cxn ang="0">
                      <a:pos x="592" y="322"/>
                    </a:cxn>
                    <a:cxn ang="0">
                      <a:pos x="650" y="318"/>
                    </a:cxn>
                    <a:cxn ang="0">
                      <a:pos x="682" y="334"/>
                    </a:cxn>
                    <a:cxn ang="0">
                      <a:pos x="712" y="316"/>
                    </a:cxn>
                    <a:cxn ang="0">
                      <a:pos x="675" y="276"/>
                    </a:cxn>
                    <a:cxn ang="0">
                      <a:pos x="657" y="253"/>
                    </a:cxn>
                    <a:cxn ang="0">
                      <a:pos x="637" y="226"/>
                    </a:cxn>
                    <a:cxn ang="0">
                      <a:pos x="593" y="192"/>
                    </a:cxn>
                    <a:cxn ang="0">
                      <a:pos x="587" y="166"/>
                    </a:cxn>
                    <a:cxn ang="0">
                      <a:pos x="546" y="152"/>
                    </a:cxn>
                    <a:cxn ang="0">
                      <a:pos x="517" y="129"/>
                    </a:cxn>
                    <a:cxn ang="0">
                      <a:pos x="494" y="105"/>
                    </a:cxn>
                    <a:cxn ang="0">
                      <a:pos x="496" y="55"/>
                    </a:cxn>
                    <a:cxn ang="0">
                      <a:pos x="453" y="0"/>
                    </a:cxn>
                  </a:cxnLst>
                  <a:rect l="0" t="0" r="r" b="b"/>
                  <a:pathLst>
                    <a:path w="718" h="451">
                      <a:moveTo>
                        <a:pt x="453" y="0"/>
                      </a:moveTo>
                      <a:lnTo>
                        <a:pt x="442" y="3"/>
                      </a:lnTo>
                      <a:lnTo>
                        <a:pt x="433" y="6"/>
                      </a:lnTo>
                      <a:lnTo>
                        <a:pt x="417" y="7"/>
                      </a:lnTo>
                      <a:lnTo>
                        <a:pt x="411" y="10"/>
                      </a:lnTo>
                      <a:lnTo>
                        <a:pt x="405" y="15"/>
                      </a:lnTo>
                      <a:lnTo>
                        <a:pt x="400" y="26"/>
                      </a:lnTo>
                      <a:lnTo>
                        <a:pt x="400" y="42"/>
                      </a:lnTo>
                      <a:lnTo>
                        <a:pt x="393" y="44"/>
                      </a:lnTo>
                      <a:lnTo>
                        <a:pt x="387" y="54"/>
                      </a:lnTo>
                      <a:lnTo>
                        <a:pt x="383" y="57"/>
                      </a:lnTo>
                      <a:lnTo>
                        <a:pt x="378" y="58"/>
                      </a:lnTo>
                      <a:lnTo>
                        <a:pt x="362" y="74"/>
                      </a:lnTo>
                      <a:lnTo>
                        <a:pt x="358" y="84"/>
                      </a:lnTo>
                      <a:lnTo>
                        <a:pt x="355" y="87"/>
                      </a:lnTo>
                      <a:lnTo>
                        <a:pt x="342" y="93"/>
                      </a:lnTo>
                      <a:lnTo>
                        <a:pt x="336" y="95"/>
                      </a:lnTo>
                      <a:lnTo>
                        <a:pt x="331" y="102"/>
                      </a:lnTo>
                      <a:lnTo>
                        <a:pt x="329" y="105"/>
                      </a:lnTo>
                      <a:lnTo>
                        <a:pt x="322" y="108"/>
                      </a:lnTo>
                      <a:lnTo>
                        <a:pt x="317" y="106"/>
                      </a:lnTo>
                      <a:lnTo>
                        <a:pt x="309" y="106"/>
                      </a:lnTo>
                      <a:lnTo>
                        <a:pt x="302" y="108"/>
                      </a:lnTo>
                      <a:lnTo>
                        <a:pt x="292" y="109"/>
                      </a:lnTo>
                      <a:lnTo>
                        <a:pt x="290" y="112"/>
                      </a:lnTo>
                      <a:lnTo>
                        <a:pt x="270" y="112"/>
                      </a:lnTo>
                      <a:lnTo>
                        <a:pt x="259" y="113"/>
                      </a:lnTo>
                      <a:lnTo>
                        <a:pt x="249" y="117"/>
                      </a:lnTo>
                      <a:lnTo>
                        <a:pt x="247" y="118"/>
                      </a:lnTo>
                      <a:lnTo>
                        <a:pt x="245" y="122"/>
                      </a:lnTo>
                      <a:lnTo>
                        <a:pt x="245" y="124"/>
                      </a:lnTo>
                      <a:lnTo>
                        <a:pt x="252" y="129"/>
                      </a:lnTo>
                      <a:lnTo>
                        <a:pt x="254" y="136"/>
                      </a:lnTo>
                      <a:lnTo>
                        <a:pt x="252" y="140"/>
                      </a:lnTo>
                      <a:lnTo>
                        <a:pt x="247" y="144"/>
                      </a:lnTo>
                      <a:lnTo>
                        <a:pt x="244" y="152"/>
                      </a:lnTo>
                      <a:lnTo>
                        <a:pt x="239" y="155"/>
                      </a:lnTo>
                      <a:lnTo>
                        <a:pt x="234" y="156"/>
                      </a:lnTo>
                      <a:lnTo>
                        <a:pt x="232" y="159"/>
                      </a:lnTo>
                      <a:lnTo>
                        <a:pt x="231" y="165"/>
                      </a:lnTo>
                      <a:lnTo>
                        <a:pt x="229" y="166"/>
                      </a:lnTo>
                      <a:lnTo>
                        <a:pt x="205" y="166"/>
                      </a:lnTo>
                      <a:lnTo>
                        <a:pt x="198" y="170"/>
                      </a:lnTo>
                      <a:lnTo>
                        <a:pt x="189" y="170"/>
                      </a:lnTo>
                      <a:lnTo>
                        <a:pt x="183" y="170"/>
                      </a:lnTo>
                      <a:lnTo>
                        <a:pt x="161" y="177"/>
                      </a:lnTo>
                      <a:lnTo>
                        <a:pt x="157" y="181"/>
                      </a:lnTo>
                      <a:lnTo>
                        <a:pt x="153" y="183"/>
                      </a:lnTo>
                      <a:lnTo>
                        <a:pt x="147" y="187"/>
                      </a:lnTo>
                      <a:lnTo>
                        <a:pt x="139" y="188"/>
                      </a:lnTo>
                      <a:lnTo>
                        <a:pt x="136" y="192"/>
                      </a:lnTo>
                      <a:lnTo>
                        <a:pt x="132" y="193"/>
                      </a:lnTo>
                      <a:lnTo>
                        <a:pt x="125" y="187"/>
                      </a:lnTo>
                      <a:lnTo>
                        <a:pt x="123" y="184"/>
                      </a:lnTo>
                      <a:lnTo>
                        <a:pt x="119" y="178"/>
                      </a:lnTo>
                      <a:lnTo>
                        <a:pt x="116" y="177"/>
                      </a:lnTo>
                      <a:lnTo>
                        <a:pt x="113" y="177"/>
                      </a:lnTo>
                      <a:lnTo>
                        <a:pt x="112" y="179"/>
                      </a:lnTo>
                      <a:lnTo>
                        <a:pt x="108" y="179"/>
                      </a:lnTo>
                      <a:lnTo>
                        <a:pt x="105" y="187"/>
                      </a:lnTo>
                      <a:lnTo>
                        <a:pt x="92" y="189"/>
                      </a:lnTo>
                      <a:lnTo>
                        <a:pt x="82" y="197"/>
                      </a:lnTo>
                      <a:lnTo>
                        <a:pt x="77" y="198"/>
                      </a:lnTo>
                      <a:lnTo>
                        <a:pt x="71" y="195"/>
                      </a:lnTo>
                      <a:lnTo>
                        <a:pt x="66" y="195"/>
                      </a:lnTo>
                      <a:lnTo>
                        <a:pt x="60" y="197"/>
                      </a:lnTo>
                      <a:lnTo>
                        <a:pt x="51" y="198"/>
                      </a:lnTo>
                      <a:lnTo>
                        <a:pt x="48" y="200"/>
                      </a:lnTo>
                      <a:lnTo>
                        <a:pt x="38" y="226"/>
                      </a:lnTo>
                      <a:lnTo>
                        <a:pt x="28" y="241"/>
                      </a:lnTo>
                      <a:lnTo>
                        <a:pt x="21" y="257"/>
                      </a:lnTo>
                      <a:lnTo>
                        <a:pt x="11" y="272"/>
                      </a:lnTo>
                      <a:lnTo>
                        <a:pt x="0" y="283"/>
                      </a:lnTo>
                      <a:lnTo>
                        <a:pt x="0" y="296"/>
                      </a:lnTo>
                      <a:lnTo>
                        <a:pt x="3" y="310"/>
                      </a:lnTo>
                      <a:lnTo>
                        <a:pt x="2" y="327"/>
                      </a:lnTo>
                      <a:lnTo>
                        <a:pt x="3" y="343"/>
                      </a:lnTo>
                      <a:lnTo>
                        <a:pt x="13" y="361"/>
                      </a:lnTo>
                      <a:lnTo>
                        <a:pt x="22" y="372"/>
                      </a:lnTo>
                      <a:lnTo>
                        <a:pt x="46" y="419"/>
                      </a:lnTo>
                      <a:lnTo>
                        <a:pt x="58" y="431"/>
                      </a:lnTo>
                      <a:lnTo>
                        <a:pt x="81" y="451"/>
                      </a:lnTo>
                      <a:lnTo>
                        <a:pt x="88" y="451"/>
                      </a:lnTo>
                      <a:lnTo>
                        <a:pt x="97" y="437"/>
                      </a:lnTo>
                      <a:lnTo>
                        <a:pt x="114" y="421"/>
                      </a:lnTo>
                      <a:lnTo>
                        <a:pt x="137" y="407"/>
                      </a:lnTo>
                      <a:lnTo>
                        <a:pt x="157" y="404"/>
                      </a:lnTo>
                      <a:lnTo>
                        <a:pt x="174" y="414"/>
                      </a:lnTo>
                      <a:lnTo>
                        <a:pt x="191" y="420"/>
                      </a:lnTo>
                      <a:lnTo>
                        <a:pt x="207" y="416"/>
                      </a:lnTo>
                      <a:lnTo>
                        <a:pt x="222" y="409"/>
                      </a:lnTo>
                      <a:lnTo>
                        <a:pt x="228" y="404"/>
                      </a:lnTo>
                      <a:lnTo>
                        <a:pt x="241" y="402"/>
                      </a:lnTo>
                      <a:lnTo>
                        <a:pt x="238" y="393"/>
                      </a:lnTo>
                      <a:lnTo>
                        <a:pt x="239" y="374"/>
                      </a:lnTo>
                      <a:lnTo>
                        <a:pt x="242" y="360"/>
                      </a:lnTo>
                      <a:lnTo>
                        <a:pt x="250" y="355"/>
                      </a:lnTo>
                      <a:lnTo>
                        <a:pt x="257" y="340"/>
                      </a:lnTo>
                      <a:lnTo>
                        <a:pt x="263" y="334"/>
                      </a:lnTo>
                      <a:lnTo>
                        <a:pt x="276" y="323"/>
                      </a:lnTo>
                      <a:lnTo>
                        <a:pt x="290" y="323"/>
                      </a:lnTo>
                      <a:lnTo>
                        <a:pt x="306" y="324"/>
                      </a:lnTo>
                      <a:lnTo>
                        <a:pt x="313" y="334"/>
                      </a:lnTo>
                      <a:lnTo>
                        <a:pt x="315" y="343"/>
                      </a:lnTo>
                      <a:lnTo>
                        <a:pt x="336" y="361"/>
                      </a:lnTo>
                      <a:lnTo>
                        <a:pt x="344" y="364"/>
                      </a:lnTo>
                      <a:lnTo>
                        <a:pt x="351" y="355"/>
                      </a:lnTo>
                      <a:lnTo>
                        <a:pt x="365" y="365"/>
                      </a:lnTo>
                      <a:lnTo>
                        <a:pt x="388" y="371"/>
                      </a:lnTo>
                      <a:lnTo>
                        <a:pt x="438" y="371"/>
                      </a:lnTo>
                      <a:lnTo>
                        <a:pt x="446" y="367"/>
                      </a:lnTo>
                      <a:lnTo>
                        <a:pt x="448" y="350"/>
                      </a:lnTo>
                      <a:lnTo>
                        <a:pt x="462" y="342"/>
                      </a:lnTo>
                      <a:lnTo>
                        <a:pt x="480" y="345"/>
                      </a:lnTo>
                      <a:lnTo>
                        <a:pt x="489" y="350"/>
                      </a:lnTo>
                      <a:lnTo>
                        <a:pt x="507" y="345"/>
                      </a:lnTo>
                      <a:lnTo>
                        <a:pt x="518" y="339"/>
                      </a:lnTo>
                      <a:lnTo>
                        <a:pt x="544" y="334"/>
                      </a:lnTo>
                      <a:lnTo>
                        <a:pt x="555" y="328"/>
                      </a:lnTo>
                      <a:lnTo>
                        <a:pt x="561" y="328"/>
                      </a:lnTo>
                      <a:lnTo>
                        <a:pt x="562" y="334"/>
                      </a:lnTo>
                      <a:lnTo>
                        <a:pt x="561" y="334"/>
                      </a:lnTo>
                      <a:lnTo>
                        <a:pt x="569" y="337"/>
                      </a:lnTo>
                      <a:lnTo>
                        <a:pt x="576" y="334"/>
                      </a:lnTo>
                      <a:lnTo>
                        <a:pt x="588" y="334"/>
                      </a:lnTo>
                      <a:lnTo>
                        <a:pt x="592" y="322"/>
                      </a:lnTo>
                      <a:lnTo>
                        <a:pt x="612" y="327"/>
                      </a:lnTo>
                      <a:lnTo>
                        <a:pt x="635" y="323"/>
                      </a:lnTo>
                      <a:lnTo>
                        <a:pt x="650" y="318"/>
                      </a:lnTo>
                      <a:lnTo>
                        <a:pt x="663" y="334"/>
                      </a:lnTo>
                      <a:lnTo>
                        <a:pt x="670" y="327"/>
                      </a:lnTo>
                      <a:lnTo>
                        <a:pt x="682" y="334"/>
                      </a:lnTo>
                      <a:lnTo>
                        <a:pt x="690" y="323"/>
                      </a:lnTo>
                      <a:lnTo>
                        <a:pt x="718" y="323"/>
                      </a:lnTo>
                      <a:lnTo>
                        <a:pt x="712" y="316"/>
                      </a:lnTo>
                      <a:lnTo>
                        <a:pt x="711" y="305"/>
                      </a:lnTo>
                      <a:lnTo>
                        <a:pt x="705" y="296"/>
                      </a:lnTo>
                      <a:lnTo>
                        <a:pt x="675" y="276"/>
                      </a:lnTo>
                      <a:lnTo>
                        <a:pt x="666" y="273"/>
                      </a:lnTo>
                      <a:lnTo>
                        <a:pt x="664" y="262"/>
                      </a:lnTo>
                      <a:lnTo>
                        <a:pt x="657" y="253"/>
                      </a:lnTo>
                      <a:lnTo>
                        <a:pt x="653" y="242"/>
                      </a:lnTo>
                      <a:lnTo>
                        <a:pt x="648" y="232"/>
                      </a:lnTo>
                      <a:lnTo>
                        <a:pt x="637" y="226"/>
                      </a:lnTo>
                      <a:lnTo>
                        <a:pt x="630" y="216"/>
                      </a:lnTo>
                      <a:lnTo>
                        <a:pt x="612" y="204"/>
                      </a:lnTo>
                      <a:lnTo>
                        <a:pt x="593" y="192"/>
                      </a:lnTo>
                      <a:lnTo>
                        <a:pt x="587" y="181"/>
                      </a:lnTo>
                      <a:lnTo>
                        <a:pt x="588" y="171"/>
                      </a:lnTo>
                      <a:lnTo>
                        <a:pt x="587" y="166"/>
                      </a:lnTo>
                      <a:lnTo>
                        <a:pt x="577" y="159"/>
                      </a:lnTo>
                      <a:lnTo>
                        <a:pt x="569" y="152"/>
                      </a:lnTo>
                      <a:lnTo>
                        <a:pt x="546" y="152"/>
                      </a:lnTo>
                      <a:lnTo>
                        <a:pt x="535" y="148"/>
                      </a:lnTo>
                      <a:lnTo>
                        <a:pt x="530" y="133"/>
                      </a:lnTo>
                      <a:lnTo>
                        <a:pt x="517" y="129"/>
                      </a:lnTo>
                      <a:lnTo>
                        <a:pt x="506" y="128"/>
                      </a:lnTo>
                      <a:lnTo>
                        <a:pt x="496" y="118"/>
                      </a:lnTo>
                      <a:lnTo>
                        <a:pt x="494" y="105"/>
                      </a:lnTo>
                      <a:lnTo>
                        <a:pt x="496" y="89"/>
                      </a:lnTo>
                      <a:lnTo>
                        <a:pt x="501" y="71"/>
                      </a:lnTo>
                      <a:lnTo>
                        <a:pt x="496" y="55"/>
                      </a:lnTo>
                      <a:lnTo>
                        <a:pt x="480" y="34"/>
                      </a:lnTo>
                      <a:lnTo>
                        <a:pt x="463" y="15"/>
                      </a:lnTo>
                      <a:lnTo>
                        <a:pt x="45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6" name="任意多边形: 形状 175"/>
                <p:cNvSpPr>
                  <a:spLocks noChangeAspect="1"/>
                </p:cNvSpPr>
                <p:nvPr/>
              </p:nvSpPr>
              <p:spPr bwMode="gray">
                <a:xfrm>
                  <a:off x="4912518" y="3651597"/>
                  <a:ext cx="96838" cy="109538"/>
                </a:xfrm>
                <a:custGeom>
                  <a:avLst/>
                  <a:gdLst/>
                  <a:ahLst/>
                  <a:cxnLst>
                    <a:cxn ang="0">
                      <a:pos x="120" y="330"/>
                    </a:cxn>
                    <a:cxn ang="0">
                      <a:pos x="97" y="305"/>
                    </a:cxn>
                    <a:cxn ang="0">
                      <a:pos x="54" y="262"/>
                    </a:cxn>
                    <a:cxn ang="0">
                      <a:pos x="34" y="237"/>
                    </a:cxn>
                    <a:cxn ang="0">
                      <a:pos x="17" y="208"/>
                    </a:cxn>
                    <a:cxn ang="0">
                      <a:pos x="4" y="177"/>
                    </a:cxn>
                    <a:cxn ang="0">
                      <a:pos x="4" y="167"/>
                    </a:cxn>
                    <a:cxn ang="0">
                      <a:pos x="17" y="156"/>
                    </a:cxn>
                    <a:cxn ang="0">
                      <a:pos x="27" y="138"/>
                    </a:cxn>
                    <a:cxn ang="0">
                      <a:pos x="31" y="113"/>
                    </a:cxn>
                    <a:cxn ang="0">
                      <a:pos x="45" y="122"/>
                    </a:cxn>
                    <a:cxn ang="0">
                      <a:pos x="60" y="120"/>
                    </a:cxn>
                    <a:cxn ang="0">
                      <a:pos x="47" y="115"/>
                    </a:cxn>
                    <a:cxn ang="0">
                      <a:pos x="34" y="105"/>
                    </a:cxn>
                    <a:cxn ang="0">
                      <a:pos x="33" y="94"/>
                    </a:cxn>
                    <a:cxn ang="0">
                      <a:pos x="43" y="89"/>
                    </a:cxn>
                    <a:cxn ang="0">
                      <a:pos x="66" y="68"/>
                    </a:cxn>
                    <a:cxn ang="0">
                      <a:pos x="135" y="63"/>
                    </a:cxn>
                    <a:cxn ang="0">
                      <a:pos x="131" y="20"/>
                    </a:cxn>
                    <a:cxn ang="0">
                      <a:pos x="151" y="2"/>
                    </a:cxn>
                    <a:cxn ang="0">
                      <a:pos x="185" y="0"/>
                    </a:cxn>
                    <a:cxn ang="0">
                      <a:pos x="237" y="5"/>
                    </a:cxn>
                    <a:cxn ang="0">
                      <a:pos x="239" y="22"/>
                    </a:cxn>
                    <a:cxn ang="0">
                      <a:pos x="239" y="59"/>
                    </a:cxn>
                    <a:cxn ang="0">
                      <a:pos x="264" y="41"/>
                    </a:cxn>
                    <a:cxn ang="0">
                      <a:pos x="303" y="61"/>
                    </a:cxn>
                    <a:cxn ang="0">
                      <a:pos x="286" y="111"/>
                    </a:cxn>
                    <a:cxn ang="0">
                      <a:pos x="289" y="142"/>
                    </a:cxn>
                    <a:cxn ang="0">
                      <a:pos x="299" y="186"/>
                    </a:cxn>
                    <a:cxn ang="0">
                      <a:pos x="293" y="236"/>
                    </a:cxn>
                    <a:cxn ang="0">
                      <a:pos x="272" y="258"/>
                    </a:cxn>
                    <a:cxn ang="0">
                      <a:pos x="229" y="245"/>
                    </a:cxn>
                    <a:cxn ang="0">
                      <a:pos x="212" y="229"/>
                    </a:cxn>
                    <a:cxn ang="0">
                      <a:pos x="192" y="248"/>
                    </a:cxn>
                    <a:cxn ang="0">
                      <a:pos x="159" y="266"/>
                    </a:cxn>
                    <a:cxn ang="0">
                      <a:pos x="153" y="287"/>
                    </a:cxn>
                    <a:cxn ang="0">
                      <a:pos x="160" y="314"/>
                    </a:cxn>
                    <a:cxn ang="0">
                      <a:pos x="146" y="318"/>
                    </a:cxn>
                    <a:cxn ang="0">
                      <a:pos x="129" y="328"/>
                    </a:cxn>
                  </a:cxnLst>
                  <a:rect l="0" t="0" r="r" b="b"/>
                  <a:pathLst>
                    <a:path w="304" h="343">
                      <a:moveTo>
                        <a:pt x="127" y="343"/>
                      </a:moveTo>
                      <a:lnTo>
                        <a:pt x="120" y="330"/>
                      </a:lnTo>
                      <a:lnTo>
                        <a:pt x="110" y="320"/>
                      </a:lnTo>
                      <a:lnTo>
                        <a:pt x="97" y="305"/>
                      </a:lnTo>
                      <a:lnTo>
                        <a:pt x="61" y="274"/>
                      </a:lnTo>
                      <a:lnTo>
                        <a:pt x="54" y="262"/>
                      </a:lnTo>
                      <a:lnTo>
                        <a:pt x="45" y="251"/>
                      </a:lnTo>
                      <a:lnTo>
                        <a:pt x="34" y="237"/>
                      </a:lnTo>
                      <a:lnTo>
                        <a:pt x="27" y="231"/>
                      </a:lnTo>
                      <a:lnTo>
                        <a:pt x="17" y="208"/>
                      </a:lnTo>
                      <a:lnTo>
                        <a:pt x="13" y="194"/>
                      </a:lnTo>
                      <a:lnTo>
                        <a:pt x="4" y="177"/>
                      </a:lnTo>
                      <a:lnTo>
                        <a:pt x="0" y="169"/>
                      </a:lnTo>
                      <a:lnTo>
                        <a:pt x="4" y="167"/>
                      </a:lnTo>
                      <a:lnTo>
                        <a:pt x="12" y="165"/>
                      </a:lnTo>
                      <a:lnTo>
                        <a:pt x="17" y="156"/>
                      </a:lnTo>
                      <a:lnTo>
                        <a:pt x="24" y="150"/>
                      </a:lnTo>
                      <a:lnTo>
                        <a:pt x="27" y="138"/>
                      </a:lnTo>
                      <a:lnTo>
                        <a:pt x="28" y="113"/>
                      </a:lnTo>
                      <a:lnTo>
                        <a:pt x="31" y="113"/>
                      </a:lnTo>
                      <a:lnTo>
                        <a:pt x="36" y="118"/>
                      </a:lnTo>
                      <a:lnTo>
                        <a:pt x="45" y="122"/>
                      </a:lnTo>
                      <a:lnTo>
                        <a:pt x="57" y="122"/>
                      </a:lnTo>
                      <a:lnTo>
                        <a:pt x="60" y="120"/>
                      </a:lnTo>
                      <a:lnTo>
                        <a:pt x="56" y="117"/>
                      </a:lnTo>
                      <a:lnTo>
                        <a:pt x="47" y="115"/>
                      </a:lnTo>
                      <a:lnTo>
                        <a:pt x="40" y="110"/>
                      </a:lnTo>
                      <a:lnTo>
                        <a:pt x="34" y="105"/>
                      </a:lnTo>
                      <a:lnTo>
                        <a:pt x="30" y="99"/>
                      </a:lnTo>
                      <a:lnTo>
                        <a:pt x="33" y="94"/>
                      </a:lnTo>
                      <a:lnTo>
                        <a:pt x="40" y="94"/>
                      </a:lnTo>
                      <a:lnTo>
                        <a:pt x="43" y="89"/>
                      </a:lnTo>
                      <a:lnTo>
                        <a:pt x="43" y="73"/>
                      </a:lnTo>
                      <a:lnTo>
                        <a:pt x="66" y="68"/>
                      </a:lnTo>
                      <a:lnTo>
                        <a:pt x="137" y="65"/>
                      </a:lnTo>
                      <a:lnTo>
                        <a:pt x="135" y="63"/>
                      </a:lnTo>
                      <a:lnTo>
                        <a:pt x="132" y="43"/>
                      </a:lnTo>
                      <a:lnTo>
                        <a:pt x="131" y="20"/>
                      </a:lnTo>
                      <a:lnTo>
                        <a:pt x="137" y="5"/>
                      </a:lnTo>
                      <a:lnTo>
                        <a:pt x="151" y="2"/>
                      </a:lnTo>
                      <a:lnTo>
                        <a:pt x="165" y="4"/>
                      </a:lnTo>
                      <a:lnTo>
                        <a:pt x="185" y="0"/>
                      </a:lnTo>
                      <a:lnTo>
                        <a:pt x="201" y="4"/>
                      </a:lnTo>
                      <a:lnTo>
                        <a:pt x="237" y="5"/>
                      </a:lnTo>
                      <a:lnTo>
                        <a:pt x="245" y="8"/>
                      </a:lnTo>
                      <a:lnTo>
                        <a:pt x="239" y="22"/>
                      </a:lnTo>
                      <a:lnTo>
                        <a:pt x="238" y="41"/>
                      </a:lnTo>
                      <a:lnTo>
                        <a:pt x="239" y="59"/>
                      </a:lnTo>
                      <a:lnTo>
                        <a:pt x="248" y="64"/>
                      </a:lnTo>
                      <a:lnTo>
                        <a:pt x="264" y="41"/>
                      </a:lnTo>
                      <a:lnTo>
                        <a:pt x="293" y="48"/>
                      </a:lnTo>
                      <a:lnTo>
                        <a:pt x="303" y="61"/>
                      </a:lnTo>
                      <a:lnTo>
                        <a:pt x="304" y="81"/>
                      </a:lnTo>
                      <a:lnTo>
                        <a:pt x="286" y="111"/>
                      </a:lnTo>
                      <a:lnTo>
                        <a:pt x="285" y="128"/>
                      </a:lnTo>
                      <a:lnTo>
                        <a:pt x="289" y="142"/>
                      </a:lnTo>
                      <a:lnTo>
                        <a:pt x="300" y="170"/>
                      </a:lnTo>
                      <a:lnTo>
                        <a:pt x="299" y="186"/>
                      </a:lnTo>
                      <a:lnTo>
                        <a:pt x="296" y="199"/>
                      </a:lnTo>
                      <a:lnTo>
                        <a:pt x="293" y="236"/>
                      </a:lnTo>
                      <a:lnTo>
                        <a:pt x="288" y="253"/>
                      </a:lnTo>
                      <a:lnTo>
                        <a:pt x="272" y="258"/>
                      </a:lnTo>
                      <a:lnTo>
                        <a:pt x="254" y="242"/>
                      </a:lnTo>
                      <a:lnTo>
                        <a:pt x="229" y="245"/>
                      </a:lnTo>
                      <a:lnTo>
                        <a:pt x="219" y="234"/>
                      </a:lnTo>
                      <a:lnTo>
                        <a:pt x="212" y="229"/>
                      </a:lnTo>
                      <a:lnTo>
                        <a:pt x="201" y="237"/>
                      </a:lnTo>
                      <a:lnTo>
                        <a:pt x="192" y="248"/>
                      </a:lnTo>
                      <a:lnTo>
                        <a:pt x="169" y="257"/>
                      </a:lnTo>
                      <a:lnTo>
                        <a:pt x="159" y="266"/>
                      </a:lnTo>
                      <a:lnTo>
                        <a:pt x="154" y="274"/>
                      </a:lnTo>
                      <a:lnTo>
                        <a:pt x="153" y="287"/>
                      </a:lnTo>
                      <a:lnTo>
                        <a:pt x="158" y="299"/>
                      </a:lnTo>
                      <a:lnTo>
                        <a:pt x="160" y="314"/>
                      </a:lnTo>
                      <a:lnTo>
                        <a:pt x="158" y="318"/>
                      </a:lnTo>
                      <a:lnTo>
                        <a:pt x="146" y="318"/>
                      </a:lnTo>
                      <a:lnTo>
                        <a:pt x="135" y="321"/>
                      </a:lnTo>
                      <a:lnTo>
                        <a:pt x="129" y="328"/>
                      </a:lnTo>
                      <a:lnTo>
                        <a:pt x="127" y="34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7" name="任意多边形: 形状 176"/>
                <p:cNvSpPr>
                  <a:spLocks noChangeAspect="1"/>
                </p:cNvSpPr>
                <p:nvPr/>
              </p:nvSpPr>
              <p:spPr bwMode="gray">
                <a:xfrm>
                  <a:off x="4466431" y="3449984"/>
                  <a:ext cx="53975" cy="14288"/>
                </a:xfrm>
                <a:custGeom>
                  <a:avLst/>
                  <a:gdLst/>
                  <a:ahLst/>
                  <a:cxnLst>
                    <a:cxn ang="0">
                      <a:pos x="4" y="44"/>
                    </a:cxn>
                    <a:cxn ang="0">
                      <a:pos x="8" y="38"/>
                    </a:cxn>
                    <a:cxn ang="0">
                      <a:pos x="47" y="34"/>
                    </a:cxn>
                    <a:cxn ang="0">
                      <a:pos x="55" y="34"/>
                    </a:cxn>
                    <a:cxn ang="0">
                      <a:pos x="56" y="34"/>
                    </a:cxn>
                    <a:cxn ang="0">
                      <a:pos x="59" y="27"/>
                    </a:cxn>
                    <a:cxn ang="0">
                      <a:pos x="64" y="26"/>
                    </a:cxn>
                    <a:cxn ang="0">
                      <a:pos x="67" y="27"/>
                    </a:cxn>
                    <a:cxn ang="0">
                      <a:pos x="80" y="26"/>
                    </a:cxn>
                    <a:cxn ang="0">
                      <a:pos x="88" y="22"/>
                    </a:cxn>
                    <a:cxn ang="0">
                      <a:pos x="92" y="17"/>
                    </a:cxn>
                    <a:cxn ang="0">
                      <a:pos x="94" y="16"/>
                    </a:cxn>
                    <a:cxn ang="0">
                      <a:pos x="101" y="17"/>
                    </a:cxn>
                    <a:cxn ang="0">
                      <a:pos x="104" y="21"/>
                    </a:cxn>
                    <a:cxn ang="0">
                      <a:pos x="112" y="23"/>
                    </a:cxn>
                    <a:cxn ang="0">
                      <a:pos x="120" y="28"/>
                    </a:cxn>
                    <a:cxn ang="0">
                      <a:pos x="128" y="29"/>
                    </a:cxn>
                    <a:cxn ang="0">
                      <a:pos x="136" y="33"/>
                    </a:cxn>
                    <a:cxn ang="0">
                      <a:pos x="144" y="33"/>
                    </a:cxn>
                    <a:cxn ang="0">
                      <a:pos x="146" y="34"/>
                    </a:cxn>
                    <a:cxn ang="0">
                      <a:pos x="152" y="31"/>
                    </a:cxn>
                    <a:cxn ang="0">
                      <a:pos x="164" y="28"/>
                    </a:cxn>
                    <a:cxn ang="0">
                      <a:pos x="168" y="24"/>
                    </a:cxn>
                    <a:cxn ang="0">
                      <a:pos x="168" y="21"/>
                    </a:cxn>
                    <a:cxn ang="0">
                      <a:pos x="168" y="16"/>
                    </a:cxn>
                    <a:cxn ang="0">
                      <a:pos x="167" y="16"/>
                    </a:cxn>
                    <a:cxn ang="0">
                      <a:pos x="164" y="16"/>
                    </a:cxn>
                    <a:cxn ang="0">
                      <a:pos x="161" y="15"/>
                    </a:cxn>
                    <a:cxn ang="0">
                      <a:pos x="156" y="15"/>
                    </a:cxn>
                    <a:cxn ang="0">
                      <a:pos x="152" y="16"/>
                    </a:cxn>
                    <a:cxn ang="0">
                      <a:pos x="141" y="21"/>
                    </a:cxn>
                    <a:cxn ang="0">
                      <a:pos x="136" y="20"/>
                    </a:cxn>
                    <a:cxn ang="0">
                      <a:pos x="130" y="17"/>
                    </a:cxn>
                    <a:cxn ang="0">
                      <a:pos x="126" y="11"/>
                    </a:cxn>
                    <a:cxn ang="0">
                      <a:pos x="125" y="10"/>
                    </a:cxn>
                    <a:cxn ang="0">
                      <a:pos x="113" y="10"/>
                    </a:cxn>
                    <a:cxn ang="0">
                      <a:pos x="107" y="2"/>
                    </a:cxn>
                    <a:cxn ang="0">
                      <a:pos x="101" y="1"/>
                    </a:cxn>
                    <a:cxn ang="0">
                      <a:pos x="98" y="0"/>
                    </a:cxn>
                    <a:cxn ang="0">
                      <a:pos x="92" y="1"/>
                    </a:cxn>
                    <a:cxn ang="0">
                      <a:pos x="87" y="4"/>
                    </a:cxn>
                    <a:cxn ang="0">
                      <a:pos x="81" y="2"/>
                    </a:cxn>
                    <a:cxn ang="0">
                      <a:pos x="76" y="7"/>
                    </a:cxn>
                    <a:cxn ang="0">
                      <a:pos x="72" y="13"/>
                    </a:cxn>
                    <a:cxn ang="0">
                      <a:pos x="16" y="13"/>
                    </a:cxn>
                    <a:cxn ang="0">
                      <a:pos x="15" y="13"/>
                    </a:cxn>
                    <a:cxn ang="0">
                      <a:pos x="13" y="17"/>
                    </a:cxn>
                    <a:cxn ang="0">
                      <a:pos x="15" y="21"/>
                    </a:cxn>
                    <a:cxn ang="0">
                      <a:pos x="8" y="20"/>
                    </a:cxn>
                    <a:cxn ang="0">
                      <a:pos x="6" y="21"/>
                    </a:cxn>
                    <a:cxn ang="0">
                      <a:pos x="4" y="26"/>
                    </a:cxn>
                    <a:cxn ang="0">
                      <a:pos x="1" y="28"/>
                    </a:cxn>
                    <a:cxn ang="0">
                      <a:pos x="0" y="34"/>
                    </a:cxn>
                    <a:cxn ang="0">
                      <a:pos x="1" y="44"/>
                    </a:cxn>
                    <a:cxn ang="0">
                      <a:pos x="2" y="45"/>
                    </a:cxn>
                    <a:cxn ang="0">
                      <a:pos x="4" y="44"/>
                    </a:cxn>
                  </a:cxnLst>
                  <a:rect l="0" t="0" r="r" b="b"/>
                  <a:pathLst>
                    <a:path w="168" h="45">
                      <a:moveTo>
                        <a:pt x="4" y="44"/>
                      </a:moveTo>
                      <a:lnTo>
                        <a:pt x="8" y="38"/>
                      </a:lnTo>
                      <a:lnTo>
                        <a:pt x="47" y="34"/>
                      </a:lnTo>
                      <a:lnTo>
                        <a:pt x="55" y="34"/>
                      </a:lnTo>
                      <a:lnTo>
                        <a:pt x="56" y="34"/>
                      </a:lnTo>
                      <a:lnTo>
                        <a:pt x="59" y="27"/>
                      </a:lnTo>
                      <a:lnTo>
                        <a:pt x="64" y="26"/>
                      </a:lnTo>
                      <a:lnTo>
                        <a:pt x="67" y="27"/>
                      </a:lnTo>
                      <a:lnTo>
                        <a:pt x="80" y="26"/>
                      </a:lnTo>
                      <a:lnTo>
                        <a:pt x="88" y="22"/>
                      </a:lnTo>
                      <a:lnTo>
                        <a:pt x="92" y="17"/>
                      </a:lnTo>
                      <a:lnTo>
                        <a:pt x="94" y="16"/>
                      </a:lnTo>
                      <a:lnTo>
                        <a:pt x="101" y="17"/>
                      </a:lnTo>
                      <a:lnTo>
                        <a:pt x="104" y="21"/>
                      </a:lnTo>
                      <a:lnTo>
                        <a:pt x="112" y="23"/>
                      </a:lnTo>
                      <a:lnTo>
                        <a:pt x="120" y="28"/>
                      </a:lnTo>
                      <a:lnTo>
                        <a:pt x="128" y="29"/>
                      </a:lnTo>
                      <a:lnTo>
                        <a:pt x="136" y="33"/>
                      </a:lnTo>
                      <a:lnTo>
                        <a:pt x="144" y="33"/>
                      </a:lnTo>
                      <a:lnTo>
                        <a:pt x="146" y="34"/>
                      </a:lnTo>
                      <a:lnTo>
                        <a:pt x="152" y="31"/>
                      </a:lnTo>
                      <a:lnTo>
                        <a:pt x="164" y="28"/>
                      </a:lnTo>
                      <a:lnTo>
                        <a:pt x="168" y="24"/>
                      </a:lnTo>
                      <a:lnTo>
                        <a:pt x="168" y="21"/>
                      </a:lnTo>
                      <a:lnTo>
                        <a:pt x="168" y="16"/>
                      </a:lnTo>
                      <a:lnTo>
                        <a:pt x="167" y="16"/>
                      </a:lnTo>
                      <a:lnTo>
                        <a:pt x="164" y="16"/>
                      </a:lnTo>
                      <a:lnTo>
                        <a:pt x="161" y="15"/>
                      </a:lnTo>
                      <a:lnTo>
                        <a:pt x="156" y="15"/>
                      </a:lnTo>
                      <a:lnTo>
                        <a:pt x="152" y="16"/>
                      </a:lnTo>
                      <a:lnTo>
                        <a:pt x="141" y="21"/>
                      </a:lnTo>
                      <a:lnTo>
                        <a:pt x="136" y="20"/>
                      </a:lnTo>
                      <a:lnTo>
                        <a:pt x="130" y="17"/>
                      </a:lnTo>
                      <a:lnTo>
                        <a:pt x="126" y="11"/>
                      </a:lnTo>
                      <a:lnTo>
                        <a:pt x="125" y="10"/>
                      </a:lnTo>
                      <a:lnTo>
                        <a:pt x="113" y="10"/>
                      </a:lnTo>
                      <a:lnTo>
                        <a:pt x="107" y="2"/>
                      </a:lnTo>
                      <a:lnTo>
                        <a:pt x="101" y="1"/>
                      </a:lnTo>
                      <a:lnTo>
                        <a:pt x="98" y="0"/>
                      </a:lnTo>
                      <a:lnTo>
                        <a:pt x="92" y="1"/>
                      </a:lnTo>
                      <a:lnTo>
                        <a:pt x="87" y="4"/>
                      </a:lnTo>
                      <a:lnTo>
                        <a:pt x="81" y="2"/>
                      </a:lnTo>
                      <a:lnTo>
                        <a:pt x="76" y="7"/>
                      </a:lnTo>
                      <a:lnTo>
                        <a:pt x="72" y="13"/>
                      </a:lnTo>
                      <a:lnTo>
                        <a:pt x="16" y="13"/>
                      </a:lnTo>
                      <a:lnTo>
                        <a:pt x="15" y="13"/>
                      </a:lnTo>
                      <a:lnTo>
                        <a:pt x="13" y="17"/>
                      </a:lnTo>
                      <a:lnTo>
                        <a:pt x="15" y="21"/>
                      </a:lnTo>
                      <a:lnTo>
                        <a:pt x="8" y="20"/>
                      </a:lnTo>
                      <a:lnTo>
                        <a:pt x="6" y="21"/>
                      </a:lnTo>
                      <a:lnTo>
                        <a:pt x="4" y="26"/>
                      </a:lnTo>
                      <a:lnTo>
                        <a:pt x="1" y="28"/>
                      </a:lnTo>
                      <a:lnTo>
                        <a:pt x="0" y="34"/>
                      </a:lnTo>
                      <a:lnTo>
                        <a:pt x="1" y="44"/>
                      </a:lnTo>
                      <a:lnTo>
                        <a:pt x="2" y="45"/>
                      </a:lnTo>
                      <a:lnTo>
                        <a:pt x="4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8" name="任意多边形: 形状 177"/>
                <p:cNvSpPr>
                  <a:spLocks noChangeAspect="1"/>
                </p:cNvSpPr>
                <p:nvPr/>
              </p:nvSpPr>
              <p:spPr bwMode="gray">
                <a:xfrm>
                  <a:off x="4468018" y="3470622"/>
                  <a:ext cx="55563" cy="30163"/>
                </a:xfrm>
                <a:custGeom>
                  <a:avLst/>
                  <a:gdLst/>
                  <a:ahLst/>
                  <a:cxnLst>
                    <a:cxn ang="0">
                      <a:pos x="169" y="0"/>
                    </a:cxn>
                    <a:cxn ang="0">
                      <a:pos x="169" y="7"/>
                    </a:cxn>
                    <a:cxn ang="0">
                      <a:pos x="173" y="14"/>
                    </a:cxn>
                    <a:cxn ang="0">
                      <a:pos x="173" y="18"/>
                    </a:cxn>
                    <a:cxn ang="0">
                      <a:pos x="170" y="24"/>
                    </a:cxn>
                    <a:cxn ang="0">
                      <a:pos x="168" y="25"/>
                    </a:cxn>
                    <a:cxn ang="0">
                      <a:pos x="162" y="25"/>
                    </a:cxn>
                    <a:cxn ang="0">
                      <a:pos x="160" y="27"/>
                    </a:cxn>
                    <a:cxn ang="0">
                      <a:pos x="158" y="30"/>
                    </a:cxn>
                    <a:cxn ang="0">
                      <a:pos x="164" y="34"/>
                    </a:cxn>
                    <a:cxn ang="0">
                      <a:pos x="167" y="39"/>
                    </a:cxn>
                    <a:cxn ang="0">
                      <a:pos x="168" y="57"/>
                    </a:cxn>
                    <a:cxn ang="0">
                      <a:pos x="162" y="57"/>
                    </a:cxn>
                    <a:cxn ang="0">
                      <a:pos x="158" y="60"/>
                    </a:cxn>
                    <a:cxn ang="0">
                      <a:pos x="138" y="60"/>
                    </a:cxn>
                    <a:cxn ang="0">
                      <a:pos x="121" y="67"/>
                    </a:cxn>
                    <a:cxn ang="0">
                      <a:pos x="114" y="73"/>
                    </a:cxn>
                    <a:cxn ang="0">
                      <a:pos x="110" y="81"/>
                    </a:cxn>
                    <a:cxn ang="0">
                      <a:pos x="106" y="89"/>
                    </a:cxn>
                    <a:cxn ang="0">
                      <a:pos x="104" y="93"/>
                    </a:cxn>
                    <a:cxn ang="0">
                      <a:pos x="99" y="97"/>
                    </a:cxn>
                    <a:cxn ang="0">
                      <a:pos x="93" y="99"/>
                    </a:cxn>
                    <a:cxn ang="0">
                      <a:pos x="93" y="95"/>
                    </a:cxn>
                    <a:cxn ang="0">
                      <a:pos x="94" y="93"/>
                    </a:cxn>
                    <a:cxn ang="0">
                      <a:pos x="86" y="94"/>
                    </a:cxn>
                    <a:cxn ang="0">
                      <a:pos x="81" y="93"/>
                    </a:cxn>
                    <a:cxn ang="0">
                      <a:pos x="76" y="87"/>
                    </a:cxn>
                    <a:cxn ang="0">
                      <a:pos x="74" y="79"/>
                    </a:cxn>
                    <a:cxn ang="0">
                      <a:pos x="77" y="70"/>
                    </a:cxn>
                    <a:cxn ang="0">
                      <a:pos x="72" y="58"/>
                    </a:cxn>
                    <a:cxn ang="0">
                      <a:pos x="79" y="54"/>
                    </a:cxn>
                    <a:cxn ang="0">
                      <a:pos x="84" y="51"/>
                    </a:cxn>
                    <a:cxn ang="0">
                      <a:pos x="103" y="50"/>
                    </a:cxn>
                    <a:cxn ang="0">
                      <a:pos x="104" y="45"/>
                    </a:cxn>
                    <a:cxn ang="0">
                      <a:pos x="81" y="47"/>
                    </a:cxn>
                    <a:cxn ang="0">
                      <a:pos x="72" y="50"/>
                    </a:cxn>
                    <a:cxn ang="0">
                      <a:pos x="59" y="57"/>
                    </a:cxn>
                    <a:cxn ang="0">
                      <a:pos x="51" y="58"/>
                    </a:cxn>
                    <a:cxn ang="0">
                      <a:pos x="47" y="57"/>
                    </a:cxn>
                    <a:cxn ang="0">
                      <a:pos x="46" y="49"/>
                    </a:cxn>
                    <a:cxn ang="0">
                      <a:pos x="40" y="50"/>
                    </a:cxn>
                    <a:cxn ang="0">
                      <a:pos x="30" y="47"/>
                    </a:cxn>
                    <a:cxn ang="0">
                      <a:pos x="27" y="43"/>
                    </a:cxn>
                    <a:cxn ang="0">
                      <a:pos x="25" y="34"/>
                    </a:cxn>
                    <a:cxn ang="0">
                      <a:pos x="4" y="28"/>
                    </a:cxn>
                    <a:cxn ang="0">
                      <a:pos x="0" y="20"/>
                    </a:cxn>
                    <a:cxn ang="0">
                      <a:pos x="2" y="17"/>
                    </a:cxn>
                    <a:cxn ang="0">
                      <a:pos x="3" y="19"/>
                    </a:cxn>
                    <a:cxn ang="0">
                      <a:pos x="7" y="20"/>
                    </a:cxn>
                    <a:cxn ang="0">
                      <a:pos x="14" y="20"/>
                    </a:cxn>
                    <a:cxn ang="0">
                      <a:pos x="25" y="15"/>
                    </a:cxn>
                    <a:cxn ang="0">
                      <a:pos x="29" y="13"/>
                    </a:cxn>
                    <a:cxn ang="0">
                      <a:pos x="59" y="14"/>
                    </a:cxn>
                    <a:cxn ang="0">
                      <a:pos x="68" y="12"/>
                    </a:cxn>
                    <a:cxn ang="0">
                      <a:pos x="79" y="7"/>
                    </a:cxn>
                    <a:cxn ang="0">
                      <a:pos x="92" y="1"/>
                    </a:cxn>
                    <a:cxn ang="0">
                      <a:pos x="116" y="1"/>
                    </a:cxn>
                    <a:cxn ang="0">
                      <a:pos x="119" y="0"/>
                    </a:cxn>
                    <a:cxn ang="0">
                      <a:pos x="169" y="0"/>
                    </a:cxn>
                  </a:cxnLst>
                  <a:rect l="0" t="0" r="r" b="b"/>
                  <a:pathLst>
                    <a:path w="173" h="99">
                      <a:moveTo>
                        <a:pt x="169" y="0"/>
                      </a:moveTo>
                      <a:lnTo>
                        <a:pt x="169" y="7"/>
                      </a:lnTo>
                      <a:lnTo>
                        <a:pt x="173" y="14"/>
                      </a:lnTo>
                      <a:lnTo>
                        <a:pt x="173" y="18"/>
                      </a:lnTo>
                      <a:lnTo>
                        <a:pt x="170" y="24"/>
                      </a:lnTo>
                      <a:lnTo>
                        <a:pt x="168" y="25"/>
                      </a:lnTo>
                      <a:lnTo>
                        <a:pt x="162" y="25"/>
                      </a:lnTo>
                      <a:lnTo>
                        <a:pt x="160" y="27"/>
                      </a:lnTo>
                      <a:lnTo>
                        <a:pt x="158" y="30"/>
                      </a:lnTo>
                      <a:lnTo>
                        <a:pt x="164" y="34"/>
                      </a:lnTo>
                      <a:lnTo>
                        <a:pt x="167" y="39"/>
                      </a:lnTo>
                      <a:lnTo>
                        <a:pt x="168" y="57"/>
                      </a:lnTo>
                      <a:lnTo>
                        <a:pt x="162" y="57"/>
                      </a:lnTo>
                      <a:lnTo>
                        <a:pt x="158" y="60"/>
                      </a:lnTo>
                      <a:lnTo>
                        <a:pt x="138" y="60"/>
                      </a:lnTo>
                      <a:lnTo>
                        <a:pt x="121" y="67"/>
                      </a:lnTo>
                      <a:lnTo>
                        <a:pt x="114" y="73"/>
                      </a:lnTo>
                      <a:lnTo>
                        <a:pt x="110" y="81"/>
                      </a:lnTo>
                      <a:lnTo>
                        <a:pt x="106" y="89"/>
                      </a:lnTo>
                      <a:lnTo>
                        <a:pt x="104" y="93"/>
                      </a:lnTo>
                      <a:lnTo>
                        <a:pt x="99" y="97"/>
                      </a:lnTo>
                      <a:lnTo>
                        <a:pt x="93" y="99"/>
                      </a:lnTo>
                      <a:lnTo>
                        <a:pt x="93" y="95"/>
                      </a:lnTo>
                      <a:lnTo>
                        <a:pt x="94" y="93"/>
                      </a:lnTo>
                      <a:lnTo>
                        <a:pt x="86" y="94"/>
                      </a:lnTo>
                      <a:lnTo>
                        <a:pt x="81" y="93"/>
                      </a:lnTo>
                      <a:lnTo>
                        <a:pt x="76" y="87"/>
                      </a:lnTo>
                      <a:lnTo>
                        <a:pt x="74" y="79"/>
                      </a:lnTo>
                      <a:lnTo>
                        <a:pt x="77" y="70"/>
                      </a:lnTo>
                      <a:lnTo>
                        <a:pt x="72" y="58"/>
                      </a:lnTo>
                      <a:lnTo>
                        <a:pt x="79" y="54"/>
                      </a:lnTo>
                      <a:lnTo>
                        <a:pt x="84" y="51"/>
                      </a:lnTo>
                      <a:lnTo>
                        <a:pt x="103" y="50"/>
                      </a:lnTo>
                      <a:lnTo>
                        <a:pt x="104" y="45"/>
                      </a:lnTo>
                      <a:lnTo>
                        <a:pt x="81" y="47"/>
                      </a:lnTo>
                      <a:lnTo>
                        <a:pt x="72" y="50"/>
                      </a:lnTo>
                      <a:lnTo>
                        <a:pt x="59" y="57"/>
                      </a:lnTo>
                      <a:lnTo>
                        <a:pt x="51" y="58"/>
                      </a:lnTo>
                      <a:lnTo>
                        <a:pt x="47" y="57"/>
                      </a:lnTo>
                      <a:lnTo>
                        <a:pt x="46" y="49"/>
                      </a:lnTo>
                      <a:lnTo>
                        <a:pt x="40" y="50"/>
                      </a:lnTo>
                      <a:lnTo>
                        <a:pt x="30" y="47"/>
                      </a:lnTo>
                      <a:lnTo>
                        <a:pt x="27" y="43"/>
                      </a:lnTo>
                      <a:lnTo>
                        <a:pt x="25" y="34"/>
                      </a:lnTo>
                      <a:lnTo>
                        <a:pt x="4" y="28"/>
                      </a:lnTo>
                      <a:lnTo>
                        <a:pt x="0" y="20"/>
                      </a:lnTo>
                      <a:lnTo>
                        <a:pt x="2" y="17"/>
                      </a:lnTo>
                      <a:lnTo>
                        <a:pt x="3" y="19"/>
                      </a:lnTo>
                      <a:lnTo>
                        <a:pt x="7" y="20"/>
                      </a:lnTo>
                      <a:lnTo>
                        <a:pt x="14" y="20"/>
                      </a:lnTo>
                      <a:lnTo>
                        <a:pt x="25" y="15"/>
                      </a:lnTo>
                      <a:lnTo>
                        <a:pt x="29" y="13"/>
                      </a:lnTo>
                      <a:lnTo>
                        <a:pt x="59" y="14"/>
                      </a:lnTo>
                      <a:lnTo>
                        <a:pt x="68" y="12"/>
                      </a:lnTo>
                      <a:lnTo>
                        <a:pt x="79" y="7"/>
                      </a:lnTo>
                      <a:lnTo>
                        <a:pt x="92" y="1"/>
                      </a:lnTo>
                      <a:lnTo>
                        <a:pt x="116" y="1"/>
                      </a:lnTo>
                      <a:lnTo>
                        <a:pt x="119" y="0"/>
                      </a:lnTo>
                      <a:lnTo>
                        <a:pt x="16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9" name="任意多边形: 形状 178"/>
                <p:cNvSpPr>
                  <a:spLocks noChangeAspect="1"/>
                </p:cNvSpPr>
                <p:nvPr/>
              </p:nvSpPr>
              <p:spPr bwMode="gray">
                <a:xfrm>
                  <a:off x="4560093" y="3543647"/>
                  <a:ext cx="71438" cy="73025"/>
                </a:xfrm>
                <a:custGeom>
                  <a:avLst/>
                  <a:gdLst/>
                  <a:ahLst/>
                  <a:cxnLst>
                    <a:cxn ang="0">
                      <a:pos x="4" y="86"/>
                    </a:cxn>
                    <a:cxn ang="0">
                      <a:pos x="10" y="77"/>
                    </a:cxn>
                    <a:cxn ang="0">
                      <a:pos x="13" y="71"/>
                    </a:cxn>
                    <a:cxn ang="0">
                      <a:pos x="19" y="68"/>
                    </a:cxn>
                    <a:cxn ang="0">
                      <a:pos x="31" y="57"/>
                    </a:cxn>
                    <a:cxn ang="0">
                      <a:pos x="41" y="49"/>
                    </a:cxn>
                    <a:cxn ang="0">
                      <a:pos x="47" y="44"/>
                    </a:cxn>
                    <a:cxn ang="0">
                      <a:pos x="51" y="27"/>
                    </a:cxn>
                    <a:cxn ang="0">
                      <a:pos x="58" y="19"/>
                    </a:cxn>
                    <a:cxn ang="0">
                      <a:pos x="68" y="17"/>
                    </a:cxn>
                    <a:cxn ang="0">
                      <a:pos x="65" y="8"/>
                    </a:cxn>
                    <a:cxn ang="0">
                      <a:pos x="71" y="2"/>
                    </a:cxn>
                    <a:cxn ang="0">
                      <a:pos x="79" y="1"/>
                    </a:cxn>
                    <a:cxn ang="0">
                      <a:pos x="86" y="6"/>
                    </a:cxn>
                    <a:cxn ang="0">
                      <a:pos x="97" y="1"/>
                    </a:cxn>
                    <a:cxn ang="0">
                      <a:pos x="100" y="3"/>
                    </a:cxn>
                    <a:cxn ang="0">
                      <a:pos x="110" y="12"/>
                    </a:cxn>
                    <a:cxn ang="0">
                      <a:pos x="114" y="25"/>
                    </a:cxn>
                    <a:cxn ang="0">
                      <a:pos x="118" y="41"/>
                    </a:cxn>
                    <a:cxn ang="0">
                      <a:pos x="114" y="60"/>
                    </a:cxn>
                    <a:cxn ang="0">
                      <a:pos x="110" y="65"/>
                    </a:cxn>
                    <a:cxn ang="0">
                      <a:pos x="116" y="66"/>
                    </a:cxn>
                    <a:cxn ang="0">
                      <a:pos x="122" y="64"/>
                    </a:cxn>
                    <a:cxn ang="0">
                      <a:pos x="132" y="75"/>
                    </a:cxn>
                    <a:cxn ang="0">
                      <a:pos x="139" y="71"/>
                    </a:cxn>
                    <a:cxn ang="0">
                      <a:pos x="148" y="66"/>
                    </a:cxn>
                    <a:cxn ang="0">
                      <a:pos x="153" y="51"/>
                    </a:cxn>
                    <a:cxn ang="0">
                      <a:pos x="162" y="50"/>
                    </a:cxn>
                    <a:cxn ang="0">
                      <a:pos x="167" y="61"/>
                    </a:cxn>
                    <a:cxn ang="0">
                      <a:pos x="171" y="71"/>
                    </a:cxn>
                    <a:cxn ang="0">
                      <a:pos x="173" y="76"/>
                    </a:cxn>
                    <a:cxn ang="0">
                      <a:pos x="175" y="95"/>
                    </a:cxn>
                    <a:cxn ang="0">
                      <a:pos x="165" y="105"/>
                    </a:cxn>
                    <a:cxn ang="0">
                      <a:pos x="161" y="113"/>
                    </a:cxn>
                    <a:cxn ang="0">
                      <a:pos x="165" y="115"/>
                    </a:cxn>
                    <a:cxn ang="0">
                      <a:pos x="170" y="116"/>
                    </a:cxn>
                    <a:cxn ang="0">
                      <a:pos x="176" y="118"/>
                    </a:cxn>
                    <a:cxn ang="0">
                      <a:pos x="193" y="123"/>
                    </a:cxn>
                    <a:cxn ang="0">
                      <a:pos x="199" y="130"/>
                    </a:cxn>
                    <a:cxn ang="0">
                      <a:pos x="202" y="135"/>
                    </a:cxn>
                    <a:cxn ang="0">
                      <a:pos x="207" y="143"/>
                    </a:cxn>
                    <a:cxn ang="0">
                      <a:pos x="218" y="150"/>
                    </a:cxn>
                    <a:cxn ang="0">
                      <a:pos x="224" y="153"/>
                    </a:cxn>
                    <a:cxn ang="0">
                      <a:pos x="227" y="164"/>
                    </a:cxn>
                    <a:cxn ang="0">
                      <a:pos x="227" y="177"/>
                    </a:cxn>
                    <a:cxn ang="0">
                      <a:pos x="223" y="178"/>
                    </a:cxn>
                    <a:cxn ang="0">
                      <a:pos x="221" y="189"/>
                    </a:cxn>
                    <a:cxn ang="0">
                      <a:pos x="218" y="191"/>
                    </a:cxn>
                    <a:cxn ang="0">
                      <a:pos x="216" y="201"/>
                    </a:cxn>
                    <a:cxn ang="0">
                      <a:pos x="196" y="224"/>
                    </a:cxn>
                    <a:cxn ang="0">
                      <a:pos x="186" y="217"/>
                    </a:cxn>
                    <a:cxn ang="0">
                      <a:pos x="169" y="215"/>
                    </a:cxn>
                    <a:cxn ang="0">
                      <a:pos x="154" y="206"/>
                    </a:cxn>
                    <a:cxn ang="0">
                      <a:pos x="133" y="193"/>
                    </a:cxn>
                    <a:cxn ang="0">
                      <a:pos x="105" y="169"/>
                    </a:cxn>
                    <a:cxn ang="0">
                      <a:pos x="64" y="135"/>
                    </a:cxn>
                    <a:cxn ang="0">
                      <a:pos x="49" y="129"/>
                    </a:cxn>
                    <a:cxn ang="0">
                      <a:pos x="28" y="109"/>
                    </a:cxn>
                    <a:cxn ang="0">
                      <a:pos x="16" y="103"/>
                    </a:cxn>
                    <a:cxn ang="0">
                      <a:pos x="15" y="95"/>
                    </a:cxn>
                    <a:cxn ang="0">
                      <a:pos x="3" y="88"/>
                    </a:cxn>
                    <a:cxn ang="0">
                      <a:pos x="3" y="87"/>
                    </a:cxn>
                  </a:cxnLst>
                  <a:rect l="0" t="0" r="r" b="b"/>
                  <a:pathLst>
                    <a:path w="227" h="228">
                      <a:moveTo>
                        <a:pt x="3" y="86"/>
                      </a:moveTo>
                      <a:lnTo>
                        <a:pt x="4" y="86"/>
                      </a:lnTo>
                      <a:lnTo>
                        <a:pt x="9" y="83"/>
                      </a:lnTo>
                      <a:lnTo>
                        <a:pt x="10" y="77"/>
                      </a:lnTo>
                      <a:lnTo>
                        <a:pt x="13" y="76"/>
                      </a:lnTo>
                      <a:lnTo>
                        <a:pt x="13" y="71"/>
                      </a:lnTo>
                      <a:lnTo>
                        <a:pt x="14" y="68"/>
                      </a:lnTo>
                      <a:lnTo>
                        <a:pt x="19" y="68"/>
                      </a:lnTo>
                      <a:lnTo>
                        <a:pt x="22" y="66"/>
                      </a:lnTo>
                      <a:lnTo>
                        <a:pt x="31" y="57"/>
                      </a:lnTo>
                      <a:lnTo>
                        <a:pt x="37" y="56"/>
                      </a:lnTo>
                      <a:lnTo>
                        <a:pt x="41" y="49"/>
                      </a:lnTo>
                      <a:lnTo>
                        <a:pt x="44" y="49"/>
                      </a:lnTo>
                      <a:lnTo>
                        <a:pt x="47" y="44"/>
                      </a:lnTo>
                      <a:lnTo>
                        <a:pt x="51" y="43"/>
                      </a:lnTo>
                      <a:lnTo>
                        <a:pt x="51" y="27"/>
                      </a:lnTo>
                      <a:lnTo>
                        <a:pt x="53" y="25"/>
                      </a:lnTo>
                      <a:lnTo>
                        <a:pt x="58" y="19"/>
                      </a:lnTo>
                      <a:lnTo>
                        <a:pt x="68" y="18"/>
                      </a:lnTo>
                      <a:lnTo>
                        <a:pt x="68" y="17"/>
                      </a:lnTo>
                      <a:lnTo>
                        <a:pt x="64" y="13"/>
                      </a:lnTo>
                      <a:lnTo>
                        <a:pt x="65" y="8"/>
                      </a:lnTo>
                      <a:lnTo>
                        <a:pt x="69" y="8"/>
                      </a:lnTo>
                      <a:lnTo>
                        <a:pt x="71" y="2"/>
                      </a:lnTo>
                      <a:lnTo>
                        <a:pt x="75" y="0"/>
                      </a:lnTo>
                      <a:lnTo>
                        <a:pt x="79" y="1"/>
                      </a:lnTo>
                      <a:lnTo>
                        <a:pt x="85" y="6"/>
                      </a:lnTo>
                      <a:lnTo>
                        <a:pt x="86" y="6"/>
                      </a:lnTo>
                      <a:lnTo>
                        <a:pt x="89" y="3"/>
                      </a:lnTo>
                      <a:lnTo>
                        <a:pt x="97" y="1"/>
                      </a:lnTo>
                      <a:lnTo>
                        <a:pt x="100" y="2"/>
                      </a:lnTo>
                      <a:lnTo>
                        <a:pt x="100" y="3"/>
                      </a:lnTo>
                      <a:lnTo>
                        <a:pt x="102" y="7"/>
                      </a:lnTo>
                      <a:lnTo>
                        <a:pt x="110" y="12"/>
                      </a:lnTo>
                      <a:lnTo>
                        <a:pt x="110" y="19"/>
                      </a:lnTo>
                      <a:lnTo>
                        <a:pt x="114" y="25"/>
                      </a:lnTo>
                      <a:lnTo>
                        <a:pt x="116" y="39"/>
                      </a:lnTo>
                      <a:lnTo>
                        <a:pt x="118" y="41"/>
                      </a:lnTo>
                      <a:lnTo>
                        <a:pt x="117" y="56"/>
                      </a:lnTo>
                      <a:lnTo>
                        <a:pt x="114" y="60"/>
                      </a:lnTo>
                      <a:lnTo>
                        <a:pt x="111" y="62"/>
                      </a:lnTo>
                      <a:lnTo>
                        <a:pt x="110" y="65"/>
                      </a:lnTo>
                      <a:lnTo>
                        <a:pt x="111" y="66"/>
                      </a:lnTo>
                      <a:lnTo>
                        <a:pt x="116" y="66"/>
                      </a:lnTo>
                      <a:lnTo>
                        <a:pt x="119" y="62"/>
                      </a:lnTo>
                      <a:lnTo>
                        <a:pt x="122" y="64"/>
                      </a:lnTo>
                      <a:lnTo>
                        <a:pt x="127" y="67"/>
                      </a:lnTo>
                      <a:lnTo>
                        <a:pt x="132" y="75"/>
                      </a:lnTo>
                      <a:lnTo>
                        <a:pt x="137" y="73"/>
                      </a:lnTo>
                      <a:lnTo>
                        <a:pt x="139" y="71"/>
                      </a:lnTo>
                      <a:lnTo>
                        <a:pt x="146" y="70"/>
                      </a:lnTo>
                      <a:lnTo>
                        <a:pt x="148" y="66"/>
                      </a:lnTo>
                      <a:lnTo>
                        <a:pt x="153" y="60"/>
                      </a:lnTo>
                      <a:lnTo>
                        <a:pt x="153" y="51"/>
                      </a:lnTo>
                      <a:lnTo>
                        <a:pt x="156" y="49"/>
                      </a:lnTo>
                      <a:lnTo>
                        <a:pt x="162" y="50"/>
                      </a:lnTo>
                      <a:lnTo>
                        <a:pt x="166" y="56"/>
                      </a:lnTo>
                      <a:lnTo>
                        <a:pt x="167" y="61"/>
                      </a:lnTo>
                      <a:lnTo>
                        <a:pt x="169" y="70"/>
                      </a:lnTo>
                      <a:lnTo>
                        <a:pt x="171" y="71"/>
                      </a:lnTo>
                      <a:lnTo>
                        <a:pt x="173" y="75"/>
                      </a:lnTo>
                      <a:lnTo>
                        <a:pt x="173" y="76"/>
                      </a:lnTo>
                      <a:lnTo>
                        <a:pt x="178" y="80"/>
                      </a:lnTo>
                      <a:lnTo>
                        <a:pt x="175" y="95"/>
                      </a:lnTo>
                      <a:lnTo>
                        <a:pt x="173" y="98"/>
                      </a:lnTo>
                      <a:lnTo>
                        <a:pt x="165" y="105"/>
                      </a:lnTo>
                      <a:lnTo>
                        <a:pt x="161" y="111"/>
                      </a:lnTo>
                      <a:lnTo>
                        <a:pt x="161" y="113"/>
                      </a:lnTo>
                      <a:lnTo>
                        <a:pt x="164" y="113"/>
                      </a:lnTo>
                      <a:lnTo>
                        <a:pt x="165" y="115"/>
                      </a:lnTo>
                      <a:lnTo>
                        <a:pt x="169" y="114"/>
                      </a:lnTo>
                      <a:lnTo>
                        <a:pt x="170" y="116"/>
                      </a:lnTo>
                      <a:lnTo>
                        <a:pt x="172" y="118"/>
                      </a:lnTo>
                      <a:lnTo>
                        <a:pt x="176" y="118"/>
                      </a:lnTo>
                      <a:lnTo>
                        <a:pt x="183" y="123"/>
                      </a:lnTo>
                      <a:lnTo>
                        <a:pt x="193" y="123"/>
                      </a:lnTo>
                      <a:lnTo>
                        <a:pt x="196" y="123"/>
                      </a:lnTo>
                      <a:lnTo>
                        <a:pt x="199" y="130"/>
                      </a:lnTo>
                      <a:lnTo>
                        <a:pt x="199" y="134"/>
                      </a:lnTo>
                      <a:lnTo>
                        <a:pt x="202" y="135"/>
                      </a:lnTo>
                      <a:lnTo>
                        <a:pt x="205" y="140"/>
                      </a:lnTo>
                      <a:lnTo>
                        <a:pt x="207" y="143"/>
                      </a:lnTo>
                      <a:lnTo>
                        <a:pt x="213" y="145"/>
                      </a:lnTo>
                      <a:lnTo>
                        <a:pt x="218" y="150"/>
                      </a:lnTo>
                      <a:lnTo>
                        <a:pt x="224" y="148"/>
                      </a:lnTo>
                      <a:lnTo>
                        <a:pt x="224" y="153"/>
                      </a:lnTo>
                      <a:lnTo>
                        <a:pt x="226" y="158"/>
                      </a:lnTo>
                      <a:lnTo>
                        <a:pt x="227" y="164"/>
                      </a:lnTo>
                      <a:lnTo>
                        <a:pt x="225" y="172"/>
                      </a:lnTo>
                      <a:lnTo>
                        <a:pt x="227" y="177"/>
                      </a:lnTo>
                      <a:lnTo>
                        <a:pt x="227" y="178"/>
                      </a:lnTo>
                      <a:lnTo>
                        <a:pt x="223" y="178"/>
                      </a:lnTo>
                      <a:lnTo>
                        <a:pt x="221" y="181"/>
                      </a:lnTo>
                      <a:lnTo>
                        <a:pt x="221" y="189"/>
                      </a:lnTo>
                      <a:lnTo>
                        <a:pt x="218" y="189"/>
                      </a:lnTo>
                      <a:lnTo>
                        <a:pt x="218" y="191"/>
                      </a:lnTo>
                      <a:lnTo>
                        <a:pt x="218" y="196"/>
                      </a:lnTo>
                      <a:lnTo>
                        <a:pt x="216" y="201"/>
                      </a:lnTo>
                      <a:lnTo>
                        <a:pt x="218" y="228"/>
                      </a:lnTo>
                      <a:lnTo>
                        <a:pt x="196" y="224"/>
                      </a:lnTo>
                      <a:lnTo>
                        <a:pt x="189" y="220"/>
                      </a:lnTo>
                      <a:lnTo>
                        <a:pt x="186" y="217"/>
                      </a:lnTo>
                      <a:lnTo>
                        <a:pt x="180" y="217"/>
                      </a:lnTo>
                      <a:lnTo>
                        <a:pt x="169" y="215"/>
                      </a:lnTo>
                      <a:lnTo>
                        <a:pt x="160" y="210"/>
                      </a:lnTo>
                      <a:lnTo>
                        <a:pt x="154" y="206"/>
                      </a:lnTo>
                      <a:lnTo>
                        <a:pt x="144" y="201"/>
                      </a:lnTo>
                      <a:lnTo>
                        <a:pt x="133" y="193"/>
                      </a:lnTo>
                      <a:lnTo>
                        <a:pt x="119" y="188"/>
                      </a:lnTo>
                      <a:lnTo>
                        <a:pt x="105" y="169"/>
                      </a:lnTo>
                      <a:lnTo>
                        <a:pt x="69" y="141"/>
                      </a:lnTo>
                      <a:lnTo>
                        <a:pt x="64" y="135"/>
                      </a:lnTo>
                      <a:lnTo>
                        <a:pt x="59" y="131"/>
                      </a:lnTo>
                      <a:lnTo>
                        <a:pt x="49" y="129"/>
                      </a:lnTo>
                      <a:lnTo>
                        <a:pt x="36" y="123"/>
                      </a:lnTo>
                      <a:lnTo>
                        <a:pt x="28" y="109"/>
                      </a:lnTo>
                      <a:lnTo>
                        <a:pt x="19" y="105"/>
                      </a:lnTo>
                      <a:lnTo>
                        <a:pt x="16" y="103"/>
                      </a:lnTo>
                      <a:lnTo>
                        <a:pt x="16" y="98"/>
                      </a:lnTo>
                      <a:lnTo>
                        <a:pt x="15" y="95"/>
                      </a:lnTo>
                      <a:lnTo>
                        <a:pt x="4" y="92"/>
                      </a:lnTo>
                      <a:lnTo>
                        <a:pt x="3" y="88"/>
                      </a:lnTo>
                      <a:lnTo>
                        <a:pt x="0" y="88"/>
                      </a:lnTo>
                      <a:lnTo>
                        <a:pt x="3" y="87"/>
                      </a:lnTo>
                      <a:lnTo>
                        <a:pt x="3" y="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0" name="任意多边形: 形状 179"/>
                <p:cNvSpPr>
                  <a:spLocks noChangeAspect="1"/>
                </p:cNvSpPr>
                <p:nvPr/>
              </p:nvSpPr>
              <p:spPr bwMode="gray">
                <a:xfrm>
                  <a:off x="4806156" y="3449984"/>
                  <a:ext cx="204788" cy="169863"/>
                </a:xfrm>
                <a:custGeom>
                  <a:avLst/>
                  <a:gdLst/>
                  <a:ahLst/>
                  <a:cxnLst>
                    <a:cxn ang="0">
                      <a:pos x="48" y="85"/>
                    </a:cxn>
                    <a:cxn ang="0">
                      <a:pos x="55" y="67"/>
                    </a:cxn>
                    <a:cxn ang="0">
                      <a:pos x="75" y="43"/>
                    </a:cxn>
                    <a:cxn ang="0">
                      <a:pos x="96" y="9"/>
                    </a:cxn>
                    <a:cxn ang="0">
                      <a:pos x="139" y="3"/>
                    </a:cxn>
                    <a:cxn ang="0">
                      <a:pos x="199" y="20"/>
                    </a:cxn>
                    <a:cxn ang="0">
                      <a:pos x="233" y="48"/>
                    </a:cxn>
                    <a:cxn ang="0">
                      <a:pos x="264" y="30"/>
                    </a:cxn>
                    <a:cxn ang="0">
                      <a:pos x="303" y="37"/>
                    </a:cxn>
                    <a:cxn ang="0">
                      <a:pos x="362" y="58"/>
                    </a:cxn>
                    <a:cxn ang="0">
                      <a:pos x="406" y="32"/>
                    </a:cxn>
                    <a:cxn ang="0">
                      <a:pos x="459" y="30"/>
                    </a:cxn>
                    <a:cxn ang="0">
                      <a:pos x="496" y="26"/>
                    </a:cxn>
                    <a:cxn ang="0">
                      <a:pos x="517" y="36"/>
                    </a:cxn>
                    <a:cxn ang="0">
                      <a:pos x="544" y="22"/>
                    </a:cxn>
                    <a:cxn ang="0">
                      <a:pos x="558" y="15"/>
                    </a:cxn>
                    <a:cxn ang="0">
                      <a:pos x="571" y="3"/>
                    </a:cxn>
                    <a:cxn ang="0">
                      <a:pos x="581" y="20"/>
                    </a:cxn>
                    <a:cxn ang="0">
                      <a:pos x="604" y="43"/>
                    </a:cxn>
                    <a:cxn ang="0">
                      <a:pos x="624" y="76"/>
                    </a:cxn>
                    <a:cxn ang="0">
                      <a:pos x="639" y="84"/>
                    </a:cxn>
                    <a:cxn ang="0">
                      <a:pos x="642" y="119"/>
                    </a:cxn>
                    <a:cxn ang="0">
                      <a:pos x="604" y="142"/>
                    </a:cxn>
                    <a:cxn ang="0">
                      <a:pos x="587" y="159"/>
                    </a:cxn>
                    <a:cxn ang="0">
                      <a:pos x="567" y="207"/>
                    </a:cxn>
                    <a:cxn ang="0">
                      <a:pos x="554" y="257"/>
                    </a:cxn>
                    <a:cxn ang="0">
                      <a:pos x="549" y="280"/>
                    </a:cxn>
                    <a:cxn ang="0">
                      <a:pos x="517" y="315"/>
                    </a:cxn>
                    <a:cxn ang="0">
                      <a:pos x="501" y="360"/>
                    </a:cxn>
                    <a:cxn ang="0">
                      <a:pos x="478" y="406"/>
                    </a:cxn>
                    <a:cxn ang="0">
                      <a:pos x="447" y="401"/>
                    </a:cxn>
                    <a:cxn ang="0">
                      <a:pos x="440" y="392"/>
                    </a:cxn>
                    <a:cxn ang="0">
                      <a:pos x="392" y="386"/>
                    </a:cxn>
                    <a:cxn ang="0">
                      <a:pos x="371" y="403"/>
                    </a:cxn>
                    <a:cxn ang="0">
                      <a:pos x="344" y="427"/>
                    </a:cxn>
                    <a:cxn ang="0">
                      <a:pos x="330" y="472"/>
                    </a:cxn>
                    <a:cxn ang="0">
                      <a:pos x="313" y="497"/>
                    </a:cxn>
                    <a:cxn ang="0">
                      <a:pos x="304" y="497"/>
                    </a:cxn>
                    <a:cxn ang="0">
                      <a:pos x="276" y="516"/>
                    </a:cxn>
                    <a:cxn ang="0">
                      <a:pos x="237" y="515"/>
                    </a:cxn>
                    <a:cxn ang="0">
                      <a:pos x="227" y="524"/>
                    </a:cxn>
                    <a:cxn ang="0">
                      <a:pos x="216" y="522"/>
                    </a:cxn>
                    <a:cxn ang="0">
                      <a:pos x="193" y="532"/>
                    </a:cxn>
                    <a:cxn ang="0">
                      <a:pos x="180" y="524"/>
                    </a:cxn>
                    <a:cxn ang="0">
                      <a:pos x="151" y="500"/>
                    </a:cxn>
                    <a:cxn ang="0">
                      <a:pos x="151" y="467"/>
                    </a:cxn>
                    <a:cxn ang="0">
                      <a:pos x="136" y="454"/>
                    </a:cxn>
                    <a:cxn ang="0">
                      <a:pos x="126" y="444"/>
                    </a:cxn>
                    <a:cxn ang="0">
                      <a:pos x="96" y="417"/>
                    </a:cxn>
                    <a:cxn ang="0">
                      <a:pos x="5" y="417"/>
                    </a:cxn>
                    <a:cxn ang="0">
                      <a:pos x="1" y="366"/>
                    </a:cxn>
                    <a:cxn ang="0">
                      <a:pos x="6" y="295"/>
                    </a:cxn>
                    <a:cxn ang="0">
                      <a:pos x="23" y="248"/>
                    </a:cxn>
                    <a:cxn ang="0">
                      <a:pos x="49" y="218"/>
                    </a:cxn>
                    <a:cxn ang="0">
                      <a:pos x="53" y="208"/>
                    </a:cxn>
                    <a:cxn ang="0">
                      <a:pos x="48" y="197"/>
                    </a:cxn>
                    <a:cxn ang="0">
                      <a:pos x="58" y="189"/>
                    </a:cxn>
                    <a:cxn ang="0">
                      <a:pos x="55" y="154"/>
                    </a:cxn>
                    <a:cxn ang="0">
                      <a:pos x="43" y="134"/>
                    </a:cxn>
                  </a:cxnLst>
                  <a:rect l="0" t="0" r="r" b="b"/>
                  <a:pathLst>
                    <a:path w="642" h="532">
                      <a:moveTo>
                        <a:pt x="49" y="117"/>
                      </a:moveTo>
                      <a:lnTo>
                        <a:pt x="50" y="110"/>
                      </a:lnTo>
                      <a:lnTo>
                        <a:pt x="48" y="85"/>
                      </a:lnTo>
                      <a:lnTo>
                        <a:pt x="49" y="76"/>
                      </a:lnTo>
                      <a:lnTo>
                        <a:pt x="51" y="72"/>
                      </a:lnTo>
                      <a:lnTo>
                        <a:pt x="55" y="67"/>
                      </a:lnTo>
                      <a:lnTo>
                        <a:pt x="62" y="63"/>
                      </a:lnTo>
                      <a:lnTo>
                        <a:pt x="67" y="57"/>
                      </a:lnTo>
                      <a:lnTo>
                        <a:pt x="75" y="43"/>
                      </a:lnTo>
                      <a:lnTo>
                        <a:pt x="77" y="25"/>
                      </a:lnTo>
                      <a:lnTo>
                        <a:pt x="78" y="21"/>
                      </a:lnTo>
                      <a:lnTo>
                        <a:pt x="96" y="9"/>
                      </a:lnTo>
                      <a:lnTo>
                        <a:pt x="115" y="4"/>
                      </a:lnTo>
                      <a:lnTo>
                        <a:pt x="133" y="4"/>
                      </a:lnTo>
                      <a:lnTo>
                        <a:pt x="139" y="3"/>
                      </a:lnTo>
                      <a:lnTo>
                        <a:pt x="147" y="0"/>
                      </a:lnTo>
                      <a:lnTo>
                        <a:pt x="162" y="2"/>
                      </a:lnTo>
                      <a:lnTo>
                        <a:pt x="199" y="20"/>
                      </a:lnTo>
                      <a:lnTo>
                        <a:pt x="221" y="41"/>
                      </a:lnTo>
                      <a:lnTo>
                        <a:pt x="228" y="46"/>
                      </a:lnTo>
                      <a:lnTo>
                        <a:pt x="233" y="48"/>
                      </a:lnTo>
                      <a:lnTo>
                        <a:pt x="242" y="48"/>
                      </a:lnTo>
                      <a:lnTo>
                        <a:pt x="248" y="38"/>
                      </a:lnTo>
                      <a:lnTo>
                        <a:pt x="264" y="30"/>
                      </a:lnTo>
                      <a:lnTo>
                        <a:pt x="274" y="27"/>
                      </a:lnTo>
                      <a:lnTo>
                        <a:pt x="286" y="27"/>
                      </a:lnTo>
                      <a:lnTo>
                        <a:pt x="303" y="37"/>
                      </a:lnTo>
                      <a:lnTo>
                        <a:pt x="327" y="52"/>
                      </a:lnTo>
                      <a:lnTo>
                        <a:pt x="339" y="56"/>
                      </a:lnTo>
                      <a:lnTo>
                        <a:pt x="362" y="58"/>
                      </a:lnTo>
                      <a:lnTo>
                        <a:pt x="375" y="57"/>
                      </a:lnTo>
                      <a:lnTo>
                        <a:pt x="389" y="47"/>
                      </a:lnTo>
                      <a:lnTo>
                        <a:pt x="406" y="32"/>
                      </a:lnTo>
                      <a:lnTo>
                        <a:pt x="415" y="27"/>
                      </a:lnTo>
                      <a:lnTo>
                        <a:pt x="441" y="27"/>
                      </a:lnTo>
                      <a:lnTo>
                        <a:pt x="459" y="30"/>
                      </a:lnTo>
                      <a:lnTo>
                        <a:pt x="469" y="26"/>
                      </a:lnTo>
                      <a:lnTo>
                        <a:pt x="489" y="24"/>
                      </a:lnTo>
                      <a:lnTo>
                        <a:pt x="496" y="26"/>
                      </a:lnTo>
                      <a:lnTo>
                        <a:pt x="503" y="30"/>
                      </a:lnTo>
                      <a:lnTo>
                        <a:pt x="511" y="32"/>
                      </a:lnTo>
                      <a:lnTo>
                        <a:pt x="517" y="36"/>
                      </a:lnTo>
                      <a:lnTo>
                        <a:pt x="528" y="36"/>
                      </a:lnTo>
                      <a:lnTo>
                        <a:pt x="534" y="32"/>
                      </a:lnTo>
                      <a:lnTo>
                        <a:pt x="544" y="22"/>
                      </a:lnTo>
                      <a:lnTo>
                        <a:pt x="544" y="21"/>
                      </a:lnTo>
                      <a:lnTo>
                        <a:pt x="550" y="16"/>
                      </a:lnTo>
                      <a:lnTo>
                        <a:pt x="558" y="15"/>
                      </a:lnTo>
                      <a:lnTo>
                        <a:pt x="564" y="15"/>
                      </a:lnTo>
                      <a:lnTo>
                        <a:pt x="570" y="3"/>
                      </a:lnTo>
                      <a:lnTo>
                        <a:pt x="571" y="3"/>
                      </a:lnTo>
                      <a:lnTo>
                        <a:pt x="574" y="0"/>
                      </a:lnTo>
                      <a:lnTo>
                        <a:pt x="577" y="11"/>
                      </a:lnTo>
                      <a:lnTo>
                        <a:pt x="581" y="20"/>
                      </a:lnTo>
                      <a:lnTo>
                        <a:pt x="588" y="30"/>
                      </a:lnTo>
                      <a:lnTo>
                        <a:pt x="599" y="36"/>
                      </a:lnTo>
                      <a:lnTo>
                        <a:pt x="604" y="43"/>
                      </a:lnTo>
                      <a:lnTo>
                        <a:pt x="613" y="65"/>
                      </a:lnTo>
                      <a:lnTo>
                        <a:pt x="623" y="73"/>
                      </a:lnTo>
                      <a:lnTo>
                        <a:pt x="624" y="76"/>
                      </a:lnTo>
                      <a:lnTo>
                        <a:pt x="635" y="80"/>
                      </a:lnTo>
                      <a:lnTo>
                        <a:pt x="636" y="81"/>
                      </a:lnTo>
                      <a:lnTo>
                        <a:pt x="639" y="84"/>
                      </a:lnTo>
                      <a:lnTo>
                        <a:pt x="641" y="89"/>
                      </a:lnTo>
                      <a:lnTo>
                        <a:pt x="640" y="106"/>
                      </a:lnTo>
                      <a:lnTo>
                        <a:pt x="642" y="119"/>
                      </a:lnTo>
                      <a:lnTo>
                        <a:pt x="623" y="132"/>
                      </a:lnTo>
                      <a:lnTo>
                        <a:pt x="620" y="135"/>
                      </a:lnTo>
                      <a:lnTo>
                        <a:pt x="604" y="142"/>
                      </a:lnTo>
                      <a:lnTo>
                        <a:pt x="601" y="143"/>
                      </a:lnTo>
                      <a:lnTo>
                        <a:pt x="592" y="153"/>
                      </a:lnTo>
                      <a:lnTo>
                        <a:pt x="587" y="159"/>
                      </a:lnTo>
                      <a:lnTo>
                        <a:pt x="583" y="166"/>
                      </a:lnTo>
                      <a:lnTo>
                        <a:pt x="576" y="189"/>
                      </a:lnTo>
                      <a:lnTo>
                        <a:pt x="567" y="207"/>
                      </a:lnTo>
                      <a:lnTo>
                        <a:pt x="564" y="218"/>
                      </a:lnTo>
                      <a:lnTo>
                        <a:pt x="562" y="229"/>
                      </a:lnTo>
                      <a:lnTo>
                        <a:pt x="554" y="257"/>
                      </a:lnTo>
                      <a:lnTo>
                        <a:pt x="553" y="269"/>
                      </a:lnTo>
                      <a:lnTo>
                        <a:pt x="551" y="275"/>
                      </a:lnTo>
                      <a:lnTo>
                        <a:pt x="549" y="280"/>
                      </a:lnTo>
                      <a:lnTo>
                        <a:pt x="534" y="287"/>
                      </a:lnTo>
                      <a:lnTo>
                        <a:pt x="523" y="299"/>
                      </a:lnTo>
                      <a:lnTo>
                        <a:pt x="517" y="315"/>
                      </a:lnTo>
                      <a:lnTo>
                        <a:pt x="513" y="331"/>
                      </a:lnTo>
                      <a:lnTo>
                        <a:pt x="511" y="338"/>
                      </a:lnTo>
                      <a:lnTo>
                        <a:pt x="501" y="360"/>
                      </a:lnTo>
                      <a:lnTo>
                        <a:pt x="483" y="391"/>
                      </a:lnTo>
                      <a:lnTo>
                        <a:pt x="481" y="400"/>
                      </a:lnTo>
                      <a:lnTo>
                        <a:pt x="478" y="406"/>
                      </a:lnTo>
                      <a:lnTo>
                        <a:pt x="469" y="409"/>
                      </a:lnTo>
                      <a:lnTo>
                        <a:pt x="456" y="408"/>
                      </a:lnTo>
                      <a:lnTo>
                        <a:pt x="447" y="401"/>
                      </a:lnTo>
                      <a:lnTo>
                        <a:pt x="443" y="398"/>
                      </a:lnTo>
                      <a:lnTo>
                        <a:pt x="443" y="397"/>
                      </a:lnTo>
                      <a:lnTo>
                        <a:pt x="440" y="392"/>
                      </a:lnTo>
                      <a:lnTo>
                        <a:pt x="429" y="382"/>
                      </a:lnTo>
                      <a:lnTo>
                        <a:pt x="414" y="381"/>
                      </a:lnTo>
                      <a:lnTo>
                        <a:pt x="392" y="386"/>
                      </a:lnTo>
                      <a:lnTo>
                        <a:pt x="377" y="386"/>
                      </a:lnTo>
                      <a:lnTo>
                        <a:pt x="375" y="386"/>
                      </a:lnTo>
                      <a:lnTo>
                        <a:pt x="371" y="403"/>
                      </a:lnTo>
                      <a:lnTo>
                        <a:pt x="360" y="408"/>
                      </a:lnTo>
                      <a:lnTo>
                        <a:pt x="352" y="416"/>
                      </a:lnTo>
                      <a:lnTo>
                        <a:pt x="344" y="427"/>
                      </a:lnTo>
                      <a:lnTo>
                        <a:pt x="335" y="443"/>
                      </a:lnTo>
                      <a:lnTo>
                        <a:pt x="332" y="458"/>
                      </a:lnTo>
                      <a:lnTo>
                        <a:pt x="330" y="472"/>
                      </a:lnTo>
                      <a:lnTo>
                        <a:pt x="327" y="481"/>
                      </a:lnTo>
                      <a:lnTo>
                        <a:pt x="320" y="490"/>
                      </a:lnTo>
                      <a:lnTo>
                        <a:pt x="313" y="497"/>
                      </a:lnTo>
                      <a:lnTo>
                        <a:pt x="313" y="504"/>
                      </a:lnTo>
                      <a:lnTo>
                        <a:pt x="309" y="498"/>
                      </a:lnTo>
                      <a:lnTo>
                        <a:pt x="304" y="497"/>
                      </a:lnTo>
                      <a:lnTo>
                        <a:pt x="301" y="505"/>
                      </a:lnTo>
                      <a:lnTo>
                        <a:pt x="300" y="517"/>
                      </a:lnTo>
                      <a:lnTo>
                        <a:pt x="276" y="516"/>
                      </a:lnTo>
                      <a:lnTo>
                        <a:pt x="265" y="517"/>
                      </a:lnTo>
                      <a:lnTo>
                        <a:pt x="242" y="508"/>
                      </a:lnTo>
                      <a:lnTo>
                        <a:pt x="237" y="515"/>
                      </a:lnTo>
                      <a:lnTo>
                        <a:pt x="234" y="516"/>
                      </a:lnTo>
                      <a:lnTo>
                        <a:pt x="231" y="521"/>
                      </a:lnTo>
                      <a:lnTo>
                        <a:pt x="227" y="524"/>
                      </a:lnTo>
                      <a:lnTo>
                        <a:pt x="225" y="524"/>
                      </a:lnTo>
                      <a:lnTo>
                        <a:pt x="221" y="525"/>
                      </a:lnTo>
                      <a:lnTo>
                        <a:pt x="216" y="522"/>
                      </a:lnTo>
                      <a:lnTo>
                        <a:pt x="212" y="525"/>
                      </a:lnTo>
                      <a:lnTo>
                        <a:pt x="210" y="524"/>
                      </a:lnTo>
                      <a:lnTo>
                        <a:pt x="193" y="532"/>
                      </a:lnTo>
                      <a:lnTo>
                        <a:pt x="190" y="524"/>
                      </a:lnTo>
                      <a:lnTo>
                        <a:pt x="182" y="524"/>
                      </a:lnTo>
                      <a:lnTo>
                        <a:pt x="180" y="524"/>
                      </a:lnTo>
                      <a:lnTo>
                        <a:pt x="168" y="521"/>
                      </a:lnTo>
                      <a:lnTo>
                        <a:pt x="163" y="513"/>
                      </a:lnTo>
                      <a:lnTo>
                        <a:pt x="151" y="500"/>
                      </a:lnTo>
                      <a:lnTo>
                        <a:pt x="146" y="482"/>
                      </a:lnTo>
                      <a:lnTo>
                        <a:pt x="146" y="471"/>
                      </a:lnTo>
                      <a:lnTo>
                        <a:pt x="151" y="467"/>
                      </a:lnTo>
                      <a:lnTo>
                        <a:pt x="147" y="467"/>
                      </a:lnTo>
                      <a:lnTo>
                        <a:pt x="140" y="465"/>
                      </a:lnTo>
                      <a:lnTo>
                        <a:pt x="136" y="454"/>
                      </a:lnTo>
                      <a:lnTo>
                        <a:pt x="133" y="451"/>
                      </a:lnTo>
                      <a:lnTo>
                        <a:pt x="130" y="445"/>
                      </a:lnTo>
                      <a:lnTo>
                        <a:pt x="126" y="444"/>
                      </a:lnTo>
                      <a:lnTo>
                        <a:pt x="124" y="439"/>
                      </a:lnTo>
                      <a:lnTo>
                        <a:pt x="117" y="429"/>
                      </a:lnTo>
                      <a:lnTo>
                        <a:pt x="96" y="417"/>
                      </a:lnTo>
                      <a:lnTo>
                        <a:pt x="86" y="416"/>
                      </a:lnTo>
                      <a:lnTo>
                        <a:pt x="64" y="413"/>
                      </a:lnTo>
                      <a:lnTo>
                        <a:pt x="5" y="417"/>
                      </a:lnTo>
                      <a:lnTo>
                        <a:pt x="2" y="414"/>
                      </a:lnTo>
                      <a:lnTo>
                        <a:pt x="0" y="375"/>
                      </a:lnTo>
                      <a:lnTo>
                        <a:pt x="1" y="366"/>
                      </a:lnTo>
                      <a:lnTo>
                        <a:pt x="6" y="345"/>
                      </a:lnTo>
                      <a:lnTo>
                        <a:pt x="5" y="315"/>
                      </a:lnTo>
                      <a:lnTo>
                        <a:pt x="6" y="295"/>
                      </a:lnTo>
                      <a:lnTo>
                        <a:pt x="10" y="283"/>
                      </a:lnTo>
                      <a:lnTo>
                        <a:pt x="22" y="263"/>
                      </a:lnTo>
                      <a:lnTo>
                        <a:pt x="23" y="248"/>
                      </a:lnTo>
                      <a:lnTo>
                        <a:pt x="26" y="239"/>
                      </a:lnTo>
                      <a:lnTo>
                        <a:pt x="34" y="229"/>
                      </a:lnTo>
                      <a:lnTo>
                        <a:pt x="49" y="218"/>
                      </a:lnTo>
                      <a:lnTo>
                        <a:pt x="49" y="212"/>
                      </a:lnTo>
                      <a:lnTo>
                        <a:pt x="53" y="209"/>
                      </a:lnTo>
                      <a:lnTo>
                        <a:pt x="53" y="208"/>
                      </a:lnTo>
                      <a:lnTo>
                        <a:pt x="53" y="204"/>
                      </a:lnTo>
                      <a:lnTo>
                        <a:pt x="48" y="199"/>
                      </a:lnTo>
                      <a:lnTo>
                        <a:pt x="48" y="197"/>
                      </a:lnTo>
                      <a:lnTo>
                        <a:pt x="50" y="191"/>
                      </a:lnTo>
                      <a:lnTo>
                        <a:pt x="53" y="189"/>
                      </a:lnTo>
                      <a:lnTo>
                        <a:pt x="58" y="189"/>
                      </a:lnTo>
                      <a:lnTo>
                        <a:pt x="59" y="187"/>
                      </a:lnTo>
                      <a:lnTo>
                        <a:pt x="59" y="169"/>
                      </a:lnTo>
                      <a:lnTo>
                        <a:pt x="55" y="154"/>
                      </a:lnTo>
                      <a:lnTo>
                        <a:pt x="54" y="149"/>
                      </a:lnTo>
                      <a:lnTo>
                        <a:pt x="44" y="139"/>
                      </a:lnTo>
                      <a:lnTo>
                        <a:pt x="43" y="134"/>
                      </a:lnTo>
                      <a:lnTo>
                        <a:pt x="44" y="123"/>
                      </a:lnTo>
                      <a:lnTo>
                        <a:pt x="49" y="1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1" name="任意多边形: 形状 180"/>
                <p:cNvSpPr>
                  <a:spLocks noChangeAspect="1"/>
                </p:cNvSpPr>
                <p:nvPr/>
              </p:nvSpPr>
              <p:spPr bwMode="gray">
                <a:xfrm>
                  <a:off x="4952206" y="3627784"/>
                  <a:ext cx="133350" cy="152400"/>
                </a:xfrm>
                <a:custGeom>
                  <a:avLst/>
                  <a:gdLst/>
                  <a:ahLst/>
                  <a:cxnLst>
                    <a:cxn ang="0">
                      <a:pos x="408" y="5"/>
                    </a:cxn>
                    <a:cxn ang="0">
                      <a:pos x="377" y="16"/>
                    </a:cxn>
                    <a:cxn ang="0">
                      <a:pos x="343" y="0"/>
                    </a:cxn>
                    <a:cxn ang="0">
                      <a:pos x="300" y="17"/>
                    </a:cxn>
                    <a:cxn ang="0">
                      <a:pos x="274" y="47"/>
                    </a:cxn>
                    <a:cxn ang="0">
                      <a:pos x="274" y="101"/>
                    </a:cxn>
                    <a:cxn ang="0">
                      <a:pos x="267" y="114"/>
                    </a:cxn>
                    <a:cxn ang="0">
                      <a:pos x="234" y="96"/>
                    </a:cxn>
                    <a:cxn ang="0">
                      <a:pos x="205" y="90"/>
                    </a:cxn>
                    <a:cxn ang="0">
                      <a:pos x="118" y="84"/>
                    </a:cxn>
                    <a:cxn ang="0">
                      <a:pos x="111" y="117"/>
                    </a:cxn>
                    <a:cxn ang="0">
                      <a:pos x="121" y="140"/>
                    </a:cxn>
                    <a:cxn ang="0">
                      <a:pos x="166" y="124"/>
                    </a:cxn>
                    <a:cxn ang="0">
                      <a:pos x="177" y="157"/>
                    </a:cxn>
                    <a:cxn ang="0">
                      <a:pos x="158" y="204"/>
                    </a:cxn>
                    <a:cxn ang="0">
                      <a:pos x="173" y="246"/>
                    </a:cxn>
                    <a:cxn ang="0">
                      <a:pos x="169" y="275"/>
                    </a:cxn>
                    <a:cxn ang="0">
                      <a:pos x="161" y="329"/>
                    </a:cxn>
                    <a:cxn ang="0">
                      <a:pos x="127" y="318"/>
                    </a:cxn>
                    <a:cxn ang="0">
                      <a:pos x="92" y="310"/>
                    </a:cxn>
                    <a:cxn ang="0">
                      <a:pos x="74" y="313"/>
                    </a:cxn>
                    <a:cxn ang="0">
                      <a:pos x="42" y="333"/>
                    </a:cxn>
                    <a:cxn ang="0">
                      <a:pos x="27" y="350"/>
                    </a:cxn>
                    <a:cxn ang="0">
                      <a:pos x="31" y="375"/>
                    </a:cxn>
                    <a:cxn ang="0">
                      <a:pos x="31" y="394"/>
                    </a:cxn>
                    <a:cxn ang="0">
                      <a:pos x="8" y="397"/>
                    </a:cxn>
                    <a:cxn ang="0">
                      <a:pos x="0" y="419"/>
                    </a:cxn>
                    <a:cxn ang="0">
                      <a:pos x="19" y="434"/>
                    </a:cxn>
                    <a:cxn ang="0">
                      <a:pos x="40" y="456"/>
                    </a:cxn>
                    <a:cxn ang="0">
                      <a:pos x="63" y="469"/>
                    </a:cxn>
                    <a:cxn ang="0">
                      <a:pos x="80" y="449"/>
                    </a:cxn>
                    <a:cxn ang="0">
                      <a:pos x="100" y="447"/>
                    </a:cxn>
                    <a:cxn ang="0">
                      <a:pos x="121" y="468"/>
                    </a:cxn>
                    <a:cxn ang="0">
                      <a:pos x="140" y="452"/>
                    </a:cxn>
                    <a:cxn ang="0">
                      <a:pos x="161" y="444"/>
                    </a:cxn>
                    <a:cxn ang="0">
                      <a:pos x="177" y="445"/>
                    </a:cxn>
                    <a:cxn ang="0">
                      <a:pos x="188" y="466"/>
                    </a:cxn>
                    <a:cxn ang="0">
                      <a:pos x="232" y="437"/>
                    </a:cxn>
                    <a:cxn ang="0">
                      <a:pos x="261" y="415"/>
                    </a:cxn>
                    <a:cxn ang="0">
                      <a:pos x="278" y="376"/>
                    </a:cxn>
                    <a:cxn ang="0">
                      <a:pos x="282" y="337"/>
                    </a:cxn>
                    <a:cxn ang="0">
                      <a:pos x="312" y="280"/>
                    </a:cxn>
                    <a:cxn ang="0">
                      <a:pos x="348" y="254"/>
                    </a:cxn>
                    <a:cxn ang="0">
                      <a:pos x="364" y="237"/>
                    </a:cxn>
                    <a:cxn ang="0">
                      <a:pos x="372" y="141"/>
                    </a:cxn>
                    <a:cxn ang="0">
                      <a:pos x="391" y="73"/>
                    </a:cxn>
                    <a:cxn ang="0">
                      <a:pos x="417" y="17"/>
                    </a:cxn>
                  </a:cxnLst>
                  <a:rect l="0" t="0" r="r" b="b"/>
                  <a:pathLst>
                    <a:path w="417" h="479">
                      <a:moveTo>
                        <a:pt x="414" y="0"/>
                      </a:moveTo>
                      <a:lnTo>
                        <a:pt x="408" y="5"/>
                      </a:lnTo>
                      <a:lnTo>
                        <a:pt x="393" y="12"/>
                      </a:lnTo>
                      <a:lnTo>
                        <a:pt x="377" y="16"/>
                      </a:lnTo>
                      <a:lnTo>
                        <a:pt x="360" y="10"/>
                      </a:lnTo>
                      <a:lnTo>
                        <a:pt x="343" y="0"/>
                      </a:lnTo>
                      <a:lnTo>
                        <a:pt x="323" y="3"/>
                      </a:lnTo>
                      <a:lnTo>
                        <a:pt x="300" y="17"/>
                      </a:lnTo>
                      <a:lnTo>
                        <a:pt x="283" y="33"/>
                      </a:lnTo>
                      <a:lnTo>
                        <a:pt x="274" y="47"/>
                      </a:lnTo>
                      <a:lnTo>
                        <a:pt x="272" y="58"/>
                      </a:lnTo>
                      <a:lnTo>
                        <a:pt x="274" y="101"/>
                      </a:lnTo>
                      <a:lnTo>
                        <a:pt x="272" y="111"/>
                      </a:lnTo>
                      <a:lnTo>
                        <a:pt x="267" y="114"/>
                      </a:lnTo>
                      <a:lnTo>
                        <a:pt x="244" y="96"/>
                      </a:lnTo>
                      <a:lnTo>
                        <a:pt x="234" y="96"/>
                      </a:lnTo>
                      <a:lnTo>
                        <a:pt x="220" y="91"/>
                      </a:lnTo>
                      <a:lnTo>
                        <a:pt x="205" y="90"/>
                      </a:lnTo>
                      <a:lnTo>
                        <a:pt x="194" y="84"/>
                      </a:lnTo>
                      <a:lnTo>
                        <a:pt x="118" y="84"/>
                      </a:lnTo>
                      <a:lnTo>
                        <a:pt x="112" y="98"/>
                      </a:lnTo>
                      <a:lnTo>
                        <a:pt x="111" y="117"/>
                      </a:lnTo>
                      <a:lnTo>
                        <a:pt x="112" y="135"/>
                      </a:lnTo>
                      <a:lnTo>
                        <a:pt x="121" y="140"/>
                      </a:lnTo>
                      <a:lnTo>
                        <a:pt x="137" y="117"/>
                      </a:lnTo>
                      <a:lnTo>
                        <a:pt x="166" y="124"/>
                      </a:lnTo>
                      <a:lnTo>
                        <a:pt x="176" y="137"/>
                      </a:lnTo>
                      <a:lnTo>
                        <a:pt x="177" y="157"/>
                      </a:lnTo>
                      <a:lnTo>
                        <a:pt x="159" y="187"/>
                      </a:lnTo>
                      <a:lnTo>
                        <a:pt x="158" y="204"/>
                      </a:lnTo>
                      <a:lnTo>
                        <a:pt x="162" y="218"/>
                      </a:lnTo>
                      <a:lnTo>
                        <a:pt x="173" y="246"/>
                      </a:lnTo>
                      <a:lnTo>
                        <a:pt x="172" y="262"/>
                      </a:lnTo>
                      <a:lnTo>
                        <a:pt x="169" y="275"/>
                      </a:lnTo>
                      <a:lnTo>
                        <a:pt x="166" y="312"/>
                      </a:lnTo>
                      <a:lnTo>
                        <a:pt x="161" y="329"/>
                      </a:lnTo>
                      <a:lnTo>
                        <a:pt x="145" y="334"/>
                      </a:lnTo>
                      <a:lnTo>
                        <a:pt x="127" y="318"/>
                      </a:lnTo>
                      <a:lnTo>
                        <a:pt x="102" y="321"/>
                      </a:lnTo>
                      <a:lnTo>
                        <a:pt x="92" y="310"/>
                      </a:lnTo>
                      <a:lnTo>
                        <a:pt x="85" y="305"/>
                      </a:lnTo>
                      <a:lnTo>
                        <a:pt x="74" y="313"/>
                      </a:lnTo>
                      <a:lnTo>
                        <a:pt x="65" y="324"/>
                      </a:lnTo>
                      <a:lnTo>
                        <a:pt x="42" y="333"/>
                      </a:lnTo>
                      <a:lnTo>
                        <a:pt x="32" y="342"/>
                      </a:lnTo>
                      <a:lnTo>
                        <a:pt x="27" y="350"/>
                      </a:lnTo>
                      <a:lnTo>
                        <a:pt x="26" y="363"/>
                      </a:lnTo>
                      <a:lnTo>
                        <a:pt x="31" y="375"/>
                      </a:lnTo>
                      <a:lnTo>
                        <a:pt x="33" y="390"/>
                      </a:lnTo>
                      <a:lnTo>
                        <a:pt x="31" y="394"/>
                      </a:lnTo>
                      <a:lnTo>
                        <a:pt x="19" y="394"/>
                      </a:lnTo>
                      <a:lnTo>
                        <a:pt x="8" y="397"/>
                      </a:lnTo>
                      <a:lnTo>
                        <a:pt x="2" y="404"/>
                      </a:lnTo>
                      <a:lnTo>
                        <a:pt x="0" y="419"/>
                      </a:lnTo>
                      <a:lnTo>
                        <a:pt x="13" y="425"/>
                      </a:lnTo>
                      <a:lnTo>
                        <a:pt x="19" y="434"/>
                      </a:lnTo>
                      <a:lnTo>
                        <a:pt x="33" y="449"/>
                      </a:lnTo>
                      <a:lnTo>
                        <a:pt x="40" y="456"/>
                      </a:lnTo>
                      <a:lnTo>
                        <a:pt x="49" y="479"/>
                      </a:lnTo>
                      <a:lnTo>
                        <a:pt x="63" y="469"/>
                      </a:lnTo>
                      <a:lnTo>
                        <a:pt x="73" y="463"/>
                      </a:lnTo>
                      <a:lnTo>
                        <a:pt x="80" y="449"/>
                      </a:lnTo>
                      <a:lnTo>
                        <a:pt x="90" y="444"/>
                      </a:lnTo>
                      <a:lnTo>
                        <a:pt x="100" y="447"/>
                      </a:lnTo>
                      <a:lnTo>
                        <a:pt x="105" y="458"/>
                      </a:lnTo>
                      <a:lnTo>
                        <a:pt x="121" y="468"/>
                      </a:lnTo>
                      <a:lnTo>
                        <a:pt x="133" y="465"/>
                      </a:lnTo>
                      <a:lnTo>
                        <a:pt x="140" y="452"/>
                      </a:lnTo>
                      <a:lnTo>
                        <a:pt x="148" y="446"/>
                      </a:lnTo>
                      <a:lnTo>
                        <a:pt x="161" y="444"/>
                      </a:lnTo>
                      <a:lnTo>
                        <a:pt x="175" y="440"/>
                      </a:lnTo>
                      <a:lnTo>
                        <a:pt x="177" y="445"/>
                      </a:lnTo>
                      <a:lnTo>
                        <a:pt x="178" y="463"/>
                      </a:lnTo>
                      <a:lnTo>
                        <a:pt x="188" y="466"/>
                      </a:lnTo>
                      <a:lnTo>
                        <a:pt x="209" y="458"/>
                      </a:lnTo>
                      <a:lnTo>
                        <a:pt x="232" y="437"/>
                      </a:lnTo>
                      <a:lnTo>
                        <a:pt x="246" y="430"/>
                      </a:lnTo>
                      <a:lnTo>
                        <a:pt x="261" y="415"/>
                      </a:lnTo>
                      <a:lnTo>
                        <a:pt x="274" y="394"/>
                      </a:lnTo>
                      <a:lnTo>
                        <a:pt x="278" y="376"/>
                      </a:lnTo>
                      <a:lnTo>
                        <a:pt x="278" y="358"/>
                      </a:lnTo>
                      <a:lnTo>
                        <a:pt x="282" y="337"/>
                      </a:lnTo>
                      <a:lnTo>
                        <a:pt x="289" y="316"/>
                      </a:lnTo>
                      <a:lnTo>
                        <a:pt x="312" y="280"/>
                      </a:lnTo>
                      <a:lnTo>
                        <a:pt x="329" y="264"/>
                      </a:lnTo>
                      <a:lnTo>
                        <a:pt x="348" y="254"/>
                      </a:lnTo>
                      <a:lnTo>
                        <a:pt x="363" y="241"/>
                      </a:lnTo>
                      <a:lnTo>
                        <a:pt x="364" y="237"/>
                      </a:lnTo>
                      <a:lnTo>
                        <a:pt x="371" y="207"/>
                      </a:lnTo>
                      <a:lnTo>
                        <a:pt x="372" y="141"/>
                      </a:lnTo>
                      <a:lnTo>
                        <a:pt x="381" y="97"/>
                      </a:lnTo>
                      <a:lnTo>
                        <a:pt x="391" y="73"/>
                      </a:lnTo>
                      <a:lnTo>
                        <a:pt x="412" y="36"/>
                      </a:lnTo>
                      <a:lnTo>
                        <a:pt x="417" y="17"/>
                      </a:lnTo>
                      <a:lnTo>
                        <a:pt x="414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2" name="任意多边形: 形状 181"/>
                <p:cNvSpPr>
                  <a:spLocks noChangeAspect="1"/>
                </p:cNvSpPr>
                <p:nvPr/>
              </p:nvSpPr>
              <p:spPr bwMode="gray">
                <a:xfrm>
                  <a:off x="4922043" y="3653184"/>
                  <a:ext cx="33338" cy="22225"/>
                </a:xfrm>
                <a:custGeom>
                  <a:avLst/>
                  <a:gdLst/>
                  <a:ahLst/>
                  <a:cxnLst>
                    <a:cxn ang="0">
                      <a:pos x="107" y="0"/>
                    </a:cxn>
                    <a:cxn ang="0">
                      <a:pos x="67" y="0"/>
                    </a:cxn>
                    <a:cxn ang="0">
                      <a:pos x="25" y="3"/>
                    </a:cxn>
                    <a:cxn ang="0">
                      <a:pos x="21" y="4"/>
                    </a:cxn>
                    <a:cxn ang="0">
                      <a:pos x="21" y="14"/>
                    </a:cxn>
                    <a:cxn ang="0">
                      <a:pos x="14" y="26"/>
                    </a:cxn>
                    <a:cxn ang="0">
                      <a:pos x="11" y="37"/>
                    </a:cxn>
                    <a:cxn ang="0">
                      <a:pos x="0" y="56"/>
                    </a:cxn>
                    <a:cxn ang="0">
                      <a:pos x="15" y="63"/>
                    </a:cxn>
                    <a:cxn ang="0">
                      <a:pos x="15" y="65"/>
                    </a:cxn>
                    <a:cxn ang="0">
                      <a:pos x="13" y="69"/>
                    </a:cxn>
                    <a:cxn ang="0">
                      <a:pos x="13" y="68"/>
                    </a:cxn>
                    <a:cxn ang="0">
                      <a:pos x="36" y="63"/>
                    </a:cxn>
                    <a:cxn ang="0">
                      <a:pos x="107" y="60"/>
                    </a:cxn>
                    <a:cxn ang="0">
                      <a:pos x="105" y="58"/>
                    </a:cxn>
                    <a:cxn ang="0">
                      <a:pos x="102" y="38"/>
                    </a:cxn>
                    <a:cxn ang="0">
                      <a:pos x="101" y="15"/>
                    </a:cxn>
                    <a:cxn ang="0">
                      <a:pos x="107" y="0"/>
                    </a:cxn>
                  </a:cxnLst>
                  <a:rect l="0" t="0" r="r" b="b"/>
                  <a:pathLst>
                    <a:path w="107" h="69">
                      <a:moveTo>
                        <a:pt x="107" y="0"/>
                      </a:moveTo>
                      <a:lnTo>
                        <a:pt x="67" y="0"/>
                      </a:lnTo>
                      <a:lnTo>
                        <a:pt x="25" y="3"/>
                      </a:lnTo>
                      <a:lnTo>
                        <a:pt x="21" y="4"/>
                      </a:lnTo>
                      <a:lnTo>
                        <a:pt x="21" y="14"/>
                      </a:lnTo>
                      <a:lnTo>
                        <a:pt x="14" y="26"/>
                      </a:lnTo>
                      <a:lnTo>
                        <a:pt x="11" y="37"/>
                      </a:lnTo>
                      <a:lnTo>
                        <a:pt x="0" y="56"/>
                      </a:lnTo>
                      <a:lnTo>
                        <a:pt x="15" y="63"/>
                      </a:lnTo>
                      <a:lnTo>
                        <a:pt x="15" y="65"/>
                      </a:lnTo>
                      <a:lnTo>
                        <a:pt x="13" y="69"/>
                      </a:lnTo>
                      <a:lnTo>
                        <a:pt x="13" y="68"/>
                      </a:lnTo>
                      <a:lnTo>
                        <a:pt x="36" y="63"/>
                      </a:lnTo>
                      <a:lnTo>
                        <a:pt x="107" y="60"/>
                      </a:lnTo>
                      <a:lnTo>
                        <a:pt x="105" y="58"/>
                      </a:lnTo>
                      <a:lnTo>
                        <a:pt x="102" y="38"/>
                      </a:lnTo>
                      <a:lnTo>
                        <a:pt x="101" y="15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3" name="任意多边形: 形状 182"/>
                <p:cNvSpPr>
                  <a:spLocks noChangeAspect="1"/>
                </p:cNvSpPr>
                <p:nvPr/>
              </p:nvSpPr>
              <p:spPr bwMode="gray">
                <a:xfrm>
                  <a:off x="5268117" y="3732559"/>
                  <a:ext cx="28575" cy="34925"/>
                </a:xfrm>
                <a:custGeom>
                  <a:avLst/>
                  <a:gdLst/>
                  <a:ahLst/>
                  <a:cxnLst>
                    <a:cxn ang="0">
                      <a:pos x="83" y="5"/>
                    </a:cxn>
                    <a:cxn ang="0">
                      <a:pos x="81" y="1"/>
                    </a:cxn>
                    <a:cxn ang="0">
                      <a:pos x="76" y="1"/>
                    </a:cxn>
                    <a:cxn ang="0">
                      <a:pos x="76" y="0"/>
                    </a:cxn>
                    <a:cxn ang="0">
                      <a:pos x="71" y="0"/>
                    </a:cxn>
                    <a:cxn ang="0">
                      <a:pos x="59" y="4"/>
                    </a:cxn>
                    <a:cxn ang="0">
                      <a:pos x="49" y="4"/>
                    </a:cxn>
                    <a:cxn ang="0">
                      <a:pos x="46" y="6"/>
                    </a:cxn>
                    <a:cxn ang="0">
                      <a:pos x="45" y="9"/>
                    </a:cxn>
                    <a:cxn ang="0">
                      <a:pos x="45" y="17"/>
                    </a:cxn>
                    <a:cxn ang="0">
                      <a:pos x="41" y="22"/>
                    </a:cxn>
                    <a:cxn ang="0">
                      <a:pos x="33" y="22"/>
                    </a:cxn>
                    <a:cxn ang="0">
                      <a:pos x="28" y="25"/>
                    </a:cxn>
                    <a:cxn ang="0">
                      <a:pos x="22" y="26"/>
                    </a:cxn>
                    <a:cxn ang="0">
                      <a:pos x="19" y="25"/>
                    </a:cxn>
                    <a:cxn ang="0">
                      <a:pos x="16" y="16"/>
                    </a:cxn>
                    <a:cxn ang="0">
                      <a:pos x="13" y="11"/>
                    </a:cxn>
                    <a:cxn ang="0">
                      <a:pos x="11" y="10"/>
                    </a:cxn>
                    <a:cxn ang="0">
                      <a:pos x="6" y="10"/>
                    </a:cxn>
                    <a:cxn ang="0">
                      <a:pos x="1" y="13"/>
                    </a:cxn>
                    <a:cxn ang="0">
                      <a:pos x="1" y="22"/>
                    </a:cxn>
                    <a:cxn ang="0">
                      <a:pos x="0" y="22"/>
                    </a:cxn>
                    <a:cxn ang="0">
                      <a:pos x="6" y="28"/>
                    </a:cxn>
                    <a:cxn ang="0">
                      <a:pos x="8" y="34"/>
                    </a:cxn>
                    <a:cxn ang="0">
                      <a:pos x="11" y="58"/>
                    </a:cxn>
                    <a:cxn ang="0">
                      <a:pos x="13" y="61"/>
                    </a:cxn>
                    <a:cxn ang="0">
                      <a:pos x="16" y="69"/>
                    </a:cxn>
                    <a:cxn ang="0">
                      <a:pos x="17" y="79"/>
                    </a:cxn>
                    <a:cxn ang="0">
                      <a:pos x="17" y="91"/>
                    </a:cxn>
                    <a:cxn ang="0">
                      <a:pos x="18" y="101"/>
                    </a:cxn>
                    <a:cxn ang="0">
                      <a:pos x="23" y="108"/>
                    </a:cxn>
                    <a:cxn ang="0">
                      <a:pos x="29" y="114"/>
                    </a:cxn>
                    <a:cxn ang="0">
                      <a:pos x="32" y="113"/>
                    </a:cxn>
                    <a:cxn ang="0">
                      <a:pos x="43" y="110"/>
                    </a:cxn>
                    <a:cxn ang="0">
                      <a:pos x="57" y="106"/>
                    </a:cxn>
                    <a:cxn ang="0">
                      <a:pos x="68" y="86"/>
                    </a:cxn>
                    <a:cxn ang="0">
                      <a:pos x="73" y="80"/>
                    </a:cxn>
                    <a:cxn ang="0">
                      <a:pos x="79" y="66"/>
                    </a:cxn>
                    <a:cxn ang="0">
                      <a:pos x="89" y="54"/>
                    </a:cxn>
                    <a:cxn ang="0">
                      <a:pos x="93" y="48"/>
                    </a:cxn>
                    <a:cxn ang="0">
                      <a:pos x="93" y="40"/>
                    </a:cxn>
                    <a:cxn ang="0">
                      <a:pos x="91" y="34"/>
                    </a:cxn>
                    <a:cxn ang="0">
                      <a:pos x="87" y="31"/>
                    </a:cxn>
                    <a:cxn ang="0">
                      <a:pos x="81" y="29"/>
                    </a:cxn>
                    <a:cxn ang="0">
                      <a:pos x="77" y="26"/>
                    </a:cxn>
                    <a:cxn ang="0">
                      <a:pos x="77" y="22"/>
                    </a:cxn>
                    <a:cxn ang="0">
                      <a:pos x="77" y="16"/>
                    </a:cxn>
                    <a:cxn ang="0">
                      <a:pos x="78" y="10"/>
                    </a:cxn>
                    <a:cxn ang="0">
                      <a:pos x="83" y="5"/>
                    </a:cxn>
                  </a:cxnLst>
                  <a:rect l="0" t="0" r="r" b="b"/>
                  <a:pathLst>
                    <a:path w="93" h="114">
                      <a:moveTo>
                        <a:pt x="83" y="5"/>
                      </a:moveTo>
                      <a:lnTo>
                        <a:pt x="81" y="1"/>
                      </a:lnTo>
                      <a:lnTo>
                        <a:pt x="76" y="1"/>
                      </a:lnTo>
                      <a:lnTo>
                        <a:pt x="76" y="0"/>
                      </a:lnTo>
                      <a:lnTo>
                        <a:pt x="71" y="0"/>
                      </a:lnTo>
                      <a:lnTo>
                        <a:pt x="59" y="4"/>
                      </a:lnTo>
                      <a:lnTo>
                        <a:pt x="49" y="4"/>
                      </a:lnTo>
                      <a:lnTo>
                        <a:pt x="46" y="6"/>
                      </a:lnTo>
                      <a:lnTo>
                        <a:pt x="45" y="9"/>
                      </a:lnTo>
                      <a:lnTo>
                        <a:pt x="45" y="17"/>
                      </a:lnTo>
                      <a:lnTo>
                        <a:pt x="41" y="22"/>
                      </a:lnTo>
                      <a:lnTo>
                        <a:pt x="33" y="22"/>
                      </a:lnTo>
                      <a:lnTo>
                        <a:pt x="28" y="25"/>
                      </a:lnTo>
                      <a:lnTo>
                        <a:pt x="22" y="26"/>
                      </a:lnTo>
                      <a:lnTo>
                        <a:pt x="19" y="25"/>
                      </a:lnTo>
                      <a:lnTo>
                        <a:pt x="16" y="16"/>
                      </a:lnTo>
                      <a:lnTo>
                        <a:pt x="13" y="11"/>
                      </a:lnTo>
                      <a:lnTo>
                        <a:pt x="11" y="10"/>
                      </a:lnTo>
                      <a:lnTo>
                        <a:pt x="6" y="10"/>
                      </a:lnTo>
                      <a:lnTo>
                        <a:pt x="1" y="13"/>
                      </a:lnTo>
                      <a:lnTo>
                        <a:pt x="1" y="22"/>
                      </a:lnTo>
                      <a:lnTo>
                        <a:pt x="0" y="22"/>
                      </a:lnTo>
                      <a:lnTo>
                        <a:pt x="6" y="28"/>
                      </a:lnTo>
                      <a:lnTo>
                        <a:pt x="8" y="34"/>
                      </a:lnTo>
                      <a:lnTo>
                        <a:pt x="11" y="58"/>
                      </a:lnTo>
                      <a:lnTo>
                        <a:pt x="13" y="61"/>
                      </a:lnTo>
                      <a:lnTo>
                        <a:pt x="16" y="69"/>
                      </a:lnTo>
                      <a:lnTo>
                        <a:pt x="17" y="79"/>
                      </a:lnTo>
                      <a:lnTo>
                        <a:pt x="17" y="91"/>
                      </a:lnTo>
                      <a:lnTo>
                        <a:pt x="18" y="101"/>
                      </a:lnTo>
                      <a:lnTo>
                        <a:pt x="23" y="108"/>
                      </a:lnTo>
                      <a:lnTo>
                        <a:pt x="29" y="114"/>
                      </a:lnTo>
                      <a:lnTo>
                        <a:pt x="32" y="113"/>
                      </a:lnTo>
                      <a:lnTo>
                        <a:pt x="43" y="110"/>
                      </a:lnTo>
                      <a:lnTo>
                        <a:pt x="57" y="106"/>
                      </a:lnTo>
                      <a:lnTo>
                        <a:pt x="68" y="86"/>
                      </a:lnTo>
                      <a:lnTo>
                        <a:pt x="73" y="80"/>
                      </a:lnTo>
                      <a:lnTo>
                        <a:pt x="79" y="66"/>
                      </a:lnTo>
                      <a:lnTo>
                        <a:pt x="89" y="54"/>
                      </a:lnTo>
                      <a:lnTo>
                        <a:pt x="93" y="48"/>
                      </a:lnTo>
                      <a:lnTo>
                        <a:pt x="93" y="40"/>
                      </a:lnTo>
                      <a:lnTo>
                        <a:pt x="91" y="34"/>
                      </a:lnTo>
                      <a:lnTo>
                        <a:pt x="87" y="31"/>
                      </a:lnTo>
                      <a:lnTo>
                        <a:pt x="81" y="29"/>
                      </a:lnTo>
                      <a:lnTo>
                        <a:pt x="77" y="26"/>
                      </a:lnTo>
                      <a:lnTo>
                        <a:pt x="77" y="22"/>
                      </a:lnTo>
                      <a:lnTo>
                        <a:pt x="77" y="16"/>
                      </a:lnTo>
                      <a:lnTo>
                        <a:pt x="78" y="10"/>
                      </a:lnTo>
                      <a:lnTo>
                        <a:pt x="83" y="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4" name="任意多边形: 形状 183"/>
                <p:cNvSpPr>
                  <a:spLocks noChangeAspect="1"/>
                </p:cNvSpPr>
                <p:nvPr/>
              </p:nvSpPr>
              <p:spPr bwMode="gray">
                <a:xfrm>
                  <a:off x="5277642" y="3619847"/>
                  <a:ext cx="92075" cy="96838"/>
                </a:xfrm>
                <a:custGeom>
                  <a:avLst/>
                  <a:gdLst/>
                  <a:ahLst/>
                  <a:cxnLst>
                    <a:cxn ang="0">
                      <a:pos x="232" y="0"/>
                    </a:cxn>
                    <a:cxn ang="0">
                      <a:pos x="205" y="21"/>
                    </a:cxn>
                    <a:cxn ang="0">
                      <a:pos x="170" y="19"/>
                    </a:cxn>
                    <a:cxn ang="0">
                      <a:pos x="143" y="25"/>
                    </a:cxn>
                    <a:cxn ang="0">
                      <a:pos x="120" y="22"/>
                    </a:cxn>
                    <a:cxn ang="0">
                      <a:pos x="98" y="25"/>
                    </a:cxn>
                    <a:cxn ang="0">
                      <a:pos x="73" y="23"/>
                    </a:cxn>
                    <a:cxn ang="0">
                      <a:pos x="66" y="32"/>
                    </a:cxn>
                    <a:cxn ang="0">
                      <a:pos x="60" y="59"/>
                    </a:cxn>
                    <a:cxn ang="0">
                      <a:pos x="63" y="89"/>
                    </a:cxn>
                    <a:cxn ang="0">
                      <a:pos x="73" y="98"/>
                    </a:cxn>
                    <a:cxn ang="0">
                      <a:pos x="84" y="105"/>
                    </a:cxn>
                    <a:cxn ang="0">
                      <a:pos x="82" y="121"/>
                    </a:cxn>
                    <a:cxn ang="0">
                      <a:pos x="67" y="135"/>
                    </a:cxn>
                    <a:cxn ang="0">
                      <a:pos x="52" y="147"/>
                    </a:cxn>
                    <a:cxn ang="0">
                      <a:pos x="44" y="159"/>
                    </a:cxn>
                    <a:cxn ang="0">
                      <a:pos x="20" y="186"/>
                    </a:cxn>
                    <a:cxn ang="0">
                      <a:pos x="11" y="202"/>
                    </a:cxn>
                    <a:cxn ang="0">
                      <a:pos x="3" y="247"/>
                    </a:cxn>
                    <a:cxn ang="0">
                      <a:pos x="0" y="296"/>
                    </a:cxn>
                    <a:cxn ang="0">
                      <a:pos x="11" y="302"/>
                    </a:cxn>
                    <a:cxn ang="0">
                      <a:pos x="25" y="290"/>
                    </a:cxn>
                    <a:cxn ang="0">
                      <a:pos x="36" y="285"/>
                    </a:cxn>
                    <a:cxn ang="0">
                      <a:pos x="63" y="283"/>
                    </a:cxn>
                    <a:cxn ang="0">
                      <a:pos x="70" y="278"/>
                    </a:cxn>
                    <a:cxn ang="0">
                      <a:pos x="110" y="274"/>
                    </a:cxn>
                    <a:cxn ang="0">
                      <a:pos x="120" y="240"/>
                    </a:cxn>
                    <a:cxn ang="0">
                      <a:pos x="132" y="232"/>
                    </a:cxn>
                    <a:cxn ang="0">
                      <a:pos x="147" y="221"/>
                    </a:cxn>
                    <a:cxn ang="0">
                      <a:pos x="157" y="222"/>
                    </a:cxn>
                    <a:cxn ang="0">
                      <a:pos x="164" y="218"/>
                    </a:cxn>
                    <a:cxn ang="0">
                      <a:pos x="183" y="223"/>
                    </a:cxn>
                    <a:cxn ang="0">
                      <a:pos x="201" y="211"/>
                    </a:cxn>
                    <a:cxn ang="0">
                      <a:pos x="223" y="213"/>
                    </a:cxn>
                    <a:cxn ang="0">
                      <a:pos x="234" y="213"/>
                    </a:cxn>
                    <a:cxn ang="0">
                      <a:pos x="258" y="181"/>
                    </a:cxn>
                    <a:cxn ang="0">
                      <a:pos x="270" y="167"/>
                    </a:cxn>
                    <a:cxn ang="0">
                      <a:pos x="286" y="143"/>
                    </a:cxn>
                    <a:cxn ang="0">
                      <a:pos x="289" y="110"/>
                    </a:cxn>
                    <a:cxn ang="0">
                      <a:pos x="287" y="82"/>
                    </a:cxn>
                    <a:cxn ang="0">
                      <a:pos x="278" y="67"/>
                    </a:cxn>
                    <a:cxn ang="0">
                      <a:pos x="267" y="61"/>
                    </a:cxn>
                    <a:cxn ang="0">
                      <a:pos x="260" y="50"/>
                    </a:cxn>
                    <a:cxn ang="0">
                      <a:pos x="253" y="21"/>
                    </a:cxn>
                    <a:cxn ang="0">
                      <a:pos x="251" y="11"/>
                    </a:cxn>
                    <a:cxn ang="0">
                      <a:pos x="237" y="7"/>
                    </a:cxn>
                    <a:cxn ang="0">
                      <a:pos x="232" y="3"/>
                    </a:cxn>
                  </a:cxnLst>
                  <a:rect l="0" t="0" r="r" b="b"/>
                  <a:pathLst>
                    <a:path w="289" h="302">
                      <a:moveTo>
                        <a:pt x="232" y="3"/>
                      </a:moveTo>
                      <a:lnTo>
                        <a:pt x="232" y="0"/>
                      </a:lnTo>
                      <a:lnTo>
                        <a:pt x="232" y="3"/>
                      </a:lnTo>
                      <a:lnTo>
                        <a:pt x="205" y="21"/>
                      </a:lnTo>
                      <a:lnTo>
                        <a:pt x="186" y="21"/>
                      </a:lnTo>
                      <a:lnTo>
                        <a:pt x="170" y="19"/>
                      </a:lnTo>
                      <a:lnTo>
                        <a:pt x="157" y="24"/>
                      </a:lnTo>
                      <a:lnTo>
                        <a:pt x="143" y="25"/>
                      </a:lnTo>
                      <a:lnTo>
                        <a:pt x="126" y="29"/>
                      </a:lnTo>
                      <a:lnTo>
                        <a:pt x="120" y="22"/>
                      </a:lnTo>
                      <a:lnTo>
                        <a:pt x="108" y="23"/>
                      </a:lnTo>
                      <a:lnTo>
                        <a:pt x="98" y="25"/>
                      </a:lnTo>
                      <a:lnTo>
                        <a:pt x="87" y="22"/>
                      </a:lnTo>
                      <a:lnTo>
                        <a:pt x="73" y="23"/>
                      </a:lnTo>
                      <a:lnTo>
                        <a:pt x="66" y="28"/>
                      </a:lnTo>
                      <a:lnTo>
                        <a:pt x="66" y="32"/>
                      </a:lnTo>
                      <a:lnTo>
                        <a:pt x="63" y="41"/>
                      </a:lnTo>
                      <a:lnTo>
                        <a:pt x="60" y="59"/>
                      </a:lnTo>
                      <a:lnTo>
                        <a:pt x="61" y="81"/>
                      </a:lnTo>
                      <a:lnTo>
                        <a:pt x="63" y="89"/>
                      </a:lnTo>
                      <a:lnTo>
                        <a:pt x="68" y="94"/>
                      </a:lnTo>
                      <a:lnTo>
                        <a:pt x="73" y="98"/>
                      </a:lnTo>
                      <a:lnTo>
                        <a:pt x="82" y="100"/>
                      </a:lnTo>
                      <a:lnTo>
                        <a:pt x="84" y="105"/>
                      </a:lnTo>
                      <a:lnTo>
                        <a:pt x="86" y="113"/>
                      </a:lnTo>
                      <a:lnTo>
                        <a:pt x="82" y="121"/>
                      </a:lnTo>
                      <a:lnTo>
                        <a:pt x="73" y="130"/>
                      </a:lnTo>
                      <a:lnTo>
                        <a:pt x="67" y="135"/>
                      </a:lnTo>
                      <a:lnTo>
                        <a:pt x="56" y="140"/>
                      </a:lnTo>
                      <a:lnTo>
                        <a:pt x="52" y="147"/>
                      </a:lnTo>
                      <a:lnTo>
                        <a:pt x="50" y="153"/>
                      </a:lnTo>
                      <a:lnTo>
                        <a:pt x="44" y="159"/>
                      </a:lnTo>
                      <a:lnTo>
                        <a:pt x="33" y="172"/>
                      </a:lnTo>
                      <a:lnTo>
                        <a:pt x="20" y="186"/>
                      </a:lnTo>
                      <a:lnTo>
                        <a:pt x="17" y="191"/>
                      </a:lnTo>
                      <a:lnTo>
                        <a:pt x="11" y="202"/>
                      </a:lnTo>
                      <a:lnTo>
                        <a:pt x="3" y="233"/>
                      </a:lnTo>
                      <a:lnTo>
                        <a:pt x="3" y="247"/>
                      </a:lnTo>
                      <a:lnTo>
                        <a:pt x="1" y="275"/>
                      </a:lnTo>
                      <a:lnTo>
                        <a:pt x="0" y="296"/>
                      </a:lnTo>
                      <a:lnTo>
                        <a:pt x="4" y="299"/>
                      </a:lnTo>
                      <a:lnTo>
                        <a:pt x="11" y="302"/>
                      </a:lnTo>
                      <a:lnTo>
                        <a:pt x="19" y="301"/>
                      </a:lnTo>
                      <a:lnTo>
                        <a:pt x="25" y="290"/>
                      </a:lnTo>
                      <a:lnTo>
                        <a:pt x="29" y="286"/>
                      </a:lnTo>
                      <a:lnTo>
                        <a:pt x="36" y="285"/>
                      </a:lnTo>
                      <a:lnTo>
                        <a:pt x="41" y="281"/>
                      </a:lnTo>
                      <a:lnTo>
                        <a:pt x="63" y="283"/>
                      </a:lnTo>
                      <a:lnTo>
                        <a:pt x="70" y="280"/>
                      </a:lnTo>
                      <a:lnTo>
                        <a:pt x="70" y="278"/>
                      </a:lnTo>
                      <a:lnTo>
                        <a:pt x="115" y="278"/>
                      </a:lnTo>
                      <a:lnTo>
                        <a:pt x="110" y="274"/>
                      </a:lnTo>
                      <a:lnTo>
                        <a:pt x="122" y="247"/>
                      </a:lnTo>
                      <a:lnTo>
                        <a:pt x="120" y="240"/>
                      </a:lnTo>
                      <a:lnTo>
                        <a:pt x="121" y="234"/>
                      </a:lnTo>
                      <a:lnTo>
                        <a:pt x="132" y="232"/>
                      </a:lnTo>
                      <a:lnTo>
                        <a:pt x="142" y="228"/>
                      </a:lnTo>
                      <a:lnTo>
                        <a:pt x="147" y="221"/>
                      </a:lnTo>
                      <a:lnTo>
                        <a:pt x="153" y="223"/>
                      </a:lnTo>
                      <a:lnTo>
                        <a:pt x="157" y="222"/>
                      </a:lnTo>
                      <a:lnTo>
                        <a:pt x="159" y="216"/>
                      </a:lnTo>
                      <a:lnTo>
                        <a:pt x="164" y="218"/>
                      </a:lnTo>
                      <a:lnTo>
                        <a:pt x="175" y="220"/>
                      </a:lnTo>
                      <a:lnTo>
                        <a:pt x="183" y="223"/>
                      </a:lnTo>
                      <a:lnTo>
                        <a:pt x="195" y="207"/>
                      </a:lnTo>
                      <a:lnTo>
                        <a:pt x="201" y="211"/>
                      </a:lnTo>
                      <a:lnTo>
                        <a:pt x="215" y="216"/>
                      </a:lnTo>
                      <a:lnTo>
                        <a:pt x="223" y="213"/>
                      </a:lnTo>
                      <a:lnTo>
                        <a:pt x="232" y="216"/>
                      </a:lnTo>
                      <a:lnTo>
                        <a:pt x="234" y="213"/>
                      </a:lnTo>
                      <a:lnTo>
                        <a:pt x="240" y="208"/>
                      </a:lnTo>
                      <a:lnTo>
                        <a:pt x="258" y="181"/>
                      </a:lnTo>
                      <a:lnTo>
                        <a:pt x="267" y="170"/>
                      </a:lnTo>
                      <a:lnTo>
                        <a:pt x="270" y="167"/>
                      </a:lnTo>
                      <a:lnTo>
                        <a:pt x="278" y="156"/>
                      </a:lnTo>
                      <a:lnTo>
                        <a:pt x="286" y="143"/>
                      </a:lnTo>
                      <a:lnTo>
                        <a:pt x="288" y="130"/>
                      </a:lnTo>
                      <a:lnTo>
                        <a:pt x="289" y="110"/>
                      </a:lnTo>
                      <a:lnTo>
                        <a:pt x="287" y="100"/>
                      </a:lnTo>
                      <a:lnTo>
                        <a:pt x="287" y="82"/>
                      </a:lnTo>
                      <a:lnTo>
                        <a:pt x="286" y="76"/>
                      </a:lnTo>
                      <a:lnTo>
                        <a:pt x="278" y="67"/>
                      </a:lnTo>
                      <a:lnTo>
                        <a:pt x="274" y="65"/>
                      </a:lnTo>
                      <a:lnTo>
                        <a:pt x="267" y="61"/>
                      </a:lnTo>
                      <a:lnTo>
                        <a:pt x="262" y="56"/>
                      </a:lnTo>
                      <a:lnTo>
                        <a:pt x="260" y="50"/>
                      </a:lnTo>
                      <a:lnTo>
                        <a:pt x="255" y="23"/>
                      </a:lnTo>
                      <a:lnTo>
                        <a:pt x="253" y="21"/>
                      </a:lnTo>
                      <a:lnTo>
                        <a:pt x="251" y="18"/>
                      </a:lnTo>
                      <a:lnTo>
                        <a:pt x="251" y="11"/>
                      </a:lnTo>
                      <a:lnTo>
                        <a:pt x="249" y="9"/>
                      </a:lnTo>
                      <a:lnTo>
                        <a:pt x="237" y="7"/>
                      </a:lnTo>
                      <a:lnTo>
                        <a:pt x="234" y="5"/>
                      </a:lnTo>
                      <a:lnTo>
                        <a:pt x="232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5" name="任意多边形: 形状 184"/>
                <p:cNvSpPr>
                  <a:spLocks noChangeAspect="1"/>
                </p:cNvSpPr>
                <p:nvPr/>
              </p:nvSpPr>
              <p:spPr bwMode="gray">
                <a:xfrm>
                  <a:off x="5264942" y="3710334"/>
                  <a:ext cx="33338" cy="30163"/>
                </a:xfrm>
                <a:custGeom>
                  <a:avLst/>
                  <a:gdLst/>
                  <a:ahLst/>
                  <a:cxnLst>
                    <a:cxn ang="0">
                      <a:pos x="7" y="92"/>
                    </a:cxn>
                    <a:cxn ang="0">
                      <a:pos x="8" y="92"/>
                    </a:cxn>
                    <a:cxn ang="0">
                      <a:pos x="8" y="83"/>
                    </a:cxn>
                    <a:cxn ang="0">
                      <a:pos x="13" y="80"/>
                    </a:cxn>
                    <a:cxn ang="0">
                      <a:pos x="18" y="80"/>
                    </a:cxn>
                    <a:cxn ang="0">
                      <a:pos x="20" y="81"/>
                    </a:cxn>
                    <a:cxn ang="0">
                      <a:pos x="23" y="86"/>
                    </a:cxn>
                    <a:cxn ang="0">
                      <a:pos x="26" y="95"/>
                    </a:cxn>
                    <a:cxn ang="0">
                      <a:pos x="29" y="96"/>
                    </a:cxn>
                    <a:cxn ang="0">
                      <a:pos x="35" y="95"/>
                    </a:cxn>
                    <a:cxn ang="0">
                      <a:pos x="40" y="92"/>
                    </a:cxn>
                    <a:cxn ang="0">
                      <a:pos x="48" y="92"/>
                    </a:cxn>
                    <a:cxn ang="0">
                      <a:pos x="52" y="87"/>
                    </a:cxn>
                    <a:cxn ang="0">
                      <a:pos x="52" y="79"/>
                    </a:cxn>
                    <a:cxn ang="0">
                      <a:pos x="53" y="76"/>
                    </a:cxn>
                    <a:cxn ang="0">
                      <a:pos x="56" y="74"/>
                    </a:cxn>
                    <a:cxn ang="0">
                      <a:pos x="66" y="74"/>
                    </a:cxn>
                    <a:cxn ang="0">
                      <a:pos x="78" y="70"/>
                    </a:cxn>
                    <a:cxn ang="0">
                      <a:pos x="83" y="70"/>
                    </a:cxn>
                    <a:cxn ang="0">
                      <a:pos x="83" y="71"/>
                    </a:cxn>
                    <a:cxn ang="0">
                      <a:pos x="88" y="71"/>
                    </a:cxn>
                    <a:cxn ang="0">
                      <a:pos x="90" y="75"/>
                    </a:cxn>
                    <a:cxn ang="0">
                      <a:pos x="101" y="60"/>
                    </a:cxn>
                    <a:cxn ang="0">
                      <a:pos x="104" y="50"/>
                    </a:cxn>
                    <a:cxn ang="0">
                      <a:pos x="102" y="43"/>
                    </a:cxn>
                    <a:cxn ang="0">
                      <a:pos x="98" y="28"/>
                    </a:cxn>
                    <a:cxn ang="0">
                      <a:pos x="85" y="7"/>
                    </a:cxn>
                    <a:cxn ang="0">
                      <a:pos x="80" y="0"/>
                    </a:cxn>
                    <a:cxn ang="0">
                      <a:pos x="75" y="4"/>
                    </a:cxn>
                    <a:cxn ang="0">
                      <a:pos x="68" y="5"/>
                    </a:cxn>
                    <a:cxn ang="0">
                      <a:pos x="64" y="9"/>
                    </a:cxn>
                    <a:cxn ang="0">
                      <a:pos x="58" y="20"/>
                    </a:cxn>
                    <a:cxn ang="0">
                      <a:pos x="50" y="21"/>
                    </a:cxn>
                    <a:cxn ang="0">
                      <a:pos x="43" y="18"/>
                    </a:cxn>
                    <a:cxn ang="0">
                      <a:pos x="39" y="15"/>
                    </a:cxn>
                    <a:cxn ang="0">
                      <a:pos x="36" y="17"/>
                    </a:cxn>
                    <a:cxn ang="0">
                      <a:pos x="29" y="24"/>
                    </a:cxn>
                    <a:cxn ang="0">
                      <a:pos x="21" y="36"/>
                    </a:cxn>
                    <a:cxn ang="0">
                      <a:pos x="14" y="49"/>
                    </a:cxn>
                    <a:cxn ang="0">
                      <a:pos x="10" y="60"/>
                    </a:cxn>
                    <a:cxn ang="0">
                      <a:pos x="0" y="74"/>
                    </a:cxn>
                    <a:cxn ang="0">
                      <a:pos x="0" y="81"/>
                    </a:cxn>
                    <a:cxn ang="0">
                      <a:pos x="2" y="85"/>
                    </a:cxn>
                    <a:cxn ang="0">
                      <a:pos x="7" y="92"/>
                    </a:cxn>
                  </a:cxnLst>
                  <a:rect l="0" t="0" r="r" b="b"/>
                  <a:pathLst>
                    <a:path w="104" h="96">
                      <a:moveTo>
                        <a:pt x="7" y="92"/>
                      </a:moveTo>
                      <a:lnTo>
                        <a:pt x="8" y="92"/>
                      </a:lnTo>
                      <a:lnTo>
                        <a:pt x="8" y="83"/>
                      </a:lnTo>
                      <a:lnTo>
                        <a:pt x="13" y="80"/>
                      </a:lnTo>
                      <a:lnTo>
                        <a:pt x="18" y="80"/>
                      </a:lnTo>
                      <a:lnTo>
                        <a:pt x="20" y="81"/>
                      </a:lnTo>
                      <a:lnTo>
                        <a:pt x="23" y="86"/>
                      </a:lnTo>
                      <a:lnTo>
                        <a:pt x="26" y="95"/>
                      </a:lnTo>
                      <a:lnTo>
                        <a:pt x="29" y="96"/>
                      </a:lnTo>
                      <a:lnTo>
                        <a:pt x="35" y="95"/>
                      </a:lnTo>
                      <a:lnTo>
                        <a:pt x="40" y="92"/>
                      </a:lnTo>
                      <a:lnTo>
                        <a:pt x="48" y="92"/>
                      </a:lnTo>
                      <a:lnTo>
                        <a:pt x="52" y="87"/>
                      </a:lnTo>
                      <a:lnTo>
                        <a:pt x="52" y="79"/>
                      </a:lnTo>
                      <a:lnTo>
                        <a:pt x="53" y="76"/>
                      </a:lnTo>
                      <a:lnTo>
                        <a:pt x="56" y="74"/>
                      </a:lnTo>
                      <a:lnTo>
                        <a:pt x="66" y="74"/>
                      </a:lnTo>
                      <a:lnTo>
                        <a:pt x="78" y="70"/>
                      </a:lnTo>
                      <a:lnTo>
                        <a:pt x="83" y="70"/>
                      </a:lnTo>
                      <a:lnTo>
                        <a:pt x="83" y="71"/>
                      </a:lnTo>
                      <a:lnTo>
                        <a:pt x="88" y="71"/>
                      </a:lnTo>
                      <a:lnTo>
                        <a:pt x="90" y="75"/>
                      </a:lnTo>
                      <a:lnTo>
                        <a:pt x="101" y="60"/>
                      </a:lnTo>
                      <a:lnTo>
                        <a:pt x="104" y="50"/>
                      </a:lnTo>
                      <a:lnTo>
                        <a:pt x="102" y="43"/>
                      </a:lnTo>
                      <a:lnTo>
                        <a:pt x="98" y="28"/>
                      </a:lnTo>
                      <a:lnTo>
                        <a:pt x="85" y="7"/>
                      </a:lnTo>
                      <a:lnTo>
                        <a:pt x="80" y="0"/>
                      </a:lnTo>
                      <a:lnTo>
                        <a:pt x="75" y="4"/>
                      </a:lnTo>
                      <a:lnTo>
                        <a:pt x="68" y="5"/>
                      </a:lnTo>
                      <a:lnTo>
                        <a:pt x="64" y="9"/>
                      </a:lnTo>
                      <a:lnTo>
                        <a:pt x="58" y="20"/>
                      </a:lnTo>
                      <a:lnTo>
                        <a:pt x="50" y="21"/>
                      </a:lnTo>
                      <a:lnTo>
                        <a:pt x="43" y="18"/>
                      </a:lnTo>
                      <a:lnTo>
                        <a:pt x="39" y="15"/>
                      </a:lnTo>
                      <a:lnTo>
                        <a:pt x="36" y="17"/>
                      </a:lnTo>
                      <a:lnTo>
                        <a:pt x="29" y="24"/>
                      </a:lnTo>
                      <a:lnTo>
                        <a:pt x="21" y="36"/>
                      </a:lnTo>
                      <a:lnTo>
                        <a:pt x="14" y="49"/>
                      </a:lnTo>
                      <a:lnTo>
                        <a:pt x="10" y="60"/>
                      </a:lnTo>
                      <a:lnTo>
                        <a:pt x="0" y="74"/>
                      </a:lnTo>
                      <a:lnTo>
                        <a:pt x="0" y="81"/>
                      </a:lnTo>
                      <a:lnTo>
                        <a:pt x="2" y="85"/>
                      </a:lnTo>
                      <a:lnTo>
                        <a:pt x="7" y="9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6" name="任意多边形: 形状 185"/>
                <p:cNvSpPr>
                  <a:spLocks noChangeAspect="1"/>
                </p:cNvSpPr>
                <p:nvPr/>
              </p:nvSpPr>
              <p:spPr bwMode="gray">
                <a:xfrm>
                  <a:off x="5350667" y="3611909"/>
                  <a:ext cx="138113" cy="160338"/>
                </a:xfrm>
                <a:custGeom>
                  <a:avLst/>
                  <a:gdLst/>
                  <a:ahLst/>
                  <a:cxnLst>
                    <a:cxn ang="0">
                      <a:pos x="387" y="204"/>
                    </a:cxn>
                    <a:cxn ang="0">
                      <a:pos x="387" y="98"/>
                    </a:cxn>
                    <a:cxn ang="0">
                      <a:pos x="412" y="74"/>
                    </a:cxn>
                    <a:cxn ang="0">
                      <a:pos x="435" y="37"/>
                    </a:cxn>
                    <a:cxn ang="0">
                      <a:pos x="421" y="37"/>
                    </a:cxn>
                    <a:cxn ang="0">
                      <a:pos x="374" y="22"/>
                    </a:cxn>
                    <a:cxn ang="0">
                      <a:pos x="336" y="32"/>
                    </a:cxn>
                    <a:cxn ang="0">
                      <a:pos x="297" y="60"/>
                    </a:cxn>
                    <a:cxn ang="0">
                      <a:pos x="250" y="53"/>
                    </a:cxn>
                    <a:cxn ang="0">
                      <a:pos x="213" y="47"/>
                    </a:cxn>
                    <a:cxn ang="0">
                      <a:pos x="164" y="12"/>
                    </a:cxn>
                    <a:cxn ang="0">
                      <a:pos x="132" y="3"/>
                    </a:cxn>
                    <a:cxn ang="0">
                      <a:pos x="103" y="0"/>
                    </a:cxn>
                    <a:cxn ang="0">
                      <a:pos x="69" y="3"/>
                    </a:cxn>
                    <a:cxn ang="0">
                      <a:pos x="28" y="1"/>
                    </a:cxn>
                    <a:cxn ang="0">
                      <a:pos x="0" y="28"/>
                    </a:cxn>
                    <a:cxn ang="0">
                      <a:pos x="5" y="32"/>
                    </a:cxn>
                    <a:cxn ang="0">
                      <a:pos x="19" y="36"/>
                    </a:cxn>
                    <a:cxn ang="0">
                      <a:pos x="21" y="46"/>
                    </a:cxn>
                    <a:cxn ang="0">
                      <a:pos x="28" y="75"/>
                    </a:cxn>
                    <a:cxn ang="0">
                      <a:pos x="35" y="86"/>
                    </a:cxn>
                    <a:cxn ang="0">
                      <a:pos x="46" y="92"/>
                    </a:cxn>
                    <a:cxn ang="0">
                      <a:pos x="55" y="107"/>
                    </a:cxn>
                    <a:cxn ang="0">
                      <a:pos x="57" y="135"/>
                    </a:cxn>
                    <a:cxn ang="0">
                      <a:pos x="54" y="168"/>
                    </a:cxn>
                    <a:cxn ang="0">
                      <a:pos x="38" y="192"/>
                    </a:cxn>
                    <a:cxn ang="0">
                      <a:pos x="26" y="206"/>
                    </a:cxn>
                    <a:cxn ang="0">
                      <a:pos x="2" y="238"/>
                    </a:cxn>
                    <a:cxn ang="0">
                      <a:pos x="8" y="263"/>
                    </a:cxn>
                    <a:cxn ang="0">
                      <a:pos x="18" y="270"/>
                    </a:cxn>
                    <a:cxn ang="0">
                      <a:pos x="35" y="265"/>
                    </a:cxn>
                    <a:cxn ang="0">
                      <a:pos x="45" y="270"/>
                    </a:cxn>
                    <a:cxn ang="0">
                      <a:pos x="26" y="281"/>
                    </a:cxn>
                    <a:cxn ang="0">
                      <a:pos x="7" y="295"/>
                    </a:cxn>
                    <a:cxn ang="0">
                      <a:pos x="207" y="415"/>
                    </a:cxn>
                    <a:cxn ang="0">
                      <a:pos x="210" y="428"/>
                    </a:cxn>
                    <a:cxn ang="0">
                      <a:pos x="218" y="458"/>
                    </a:cxn>
                    <a:cxn ang="0">
                      <a:pos x="306" y="499"/>
                    </a:cxn>
                    <a:cxn ang="0">
                      <a:pos x="314" y="488"/>
                    </a:cxn>
                    <a:cxn ang="0">
                      <a:pos x="324" y="463"/>
                    </a:cxn>
                    <a:cxn ang="0">
                      <a:pos x="342" y="429"/>
                    </a:cxn>
                    <a:cxn ang="0">
                      <a:pos x="352" y="399"/>
                    </a:cxn>
                    <a:cxn ang="0">
                      <a:pos x="360" y="391"/>
                    </a:cxn>
                    <a:cxn ang="0">
                      <a:pos x="379" y="376"/>
                    </a:cxn>
                    <a:cxn ang="0">
                      <a:pos x="388" y="361"/>
                    </a:cxn>
                    <a:cxn ang="0">
                      <a:pos x="403" y="358"/>
                    </a:cxn>
                    <a:cxn ang="0">
                      <a:pos x="417" y="340"/>
                    </a:cxn>
                    <a:cxn ang="0">
                      <a:pos x="393" y="308"/>
                    </a:cxn>
                    <a:cxn ang="0">
                      <a:pos x="387" y="257"/>
                    </a:cxn>
                  </a:cxnLst>
                  <a:rect l="0" t="0" r="r" b="b"/>
                  <a:pathLst>
                    <a:path w="435" h="504">
                      <a:moveTo>
                        <a:pt x="387" y="257"/>
                      </a:moveTo>
                      <a:lnTo>
                        <a:pt x="387" y="204"/>
                      </a:lnTo>
                      <a:lnTo>
                        <a:pt x="387" y="151"/>
                      </a:lnTo>
                      <a:lnTo>
                        <a:pt x="387" y="98"/>
                      </a:lnTo>
                      <a:lnTo>
                        <a:pt x="390" y="96"/>
                      </a:lnTo>
                      <a:lnTo>
                        <a:pt x="412" y="74"/>
                      </a:lnTo>
                      <a:lnTo>
                        <a:pt x="433" y="42"/>
                      </a:lnTo>
                      <a:lnTo>
                        <a:pt x="435" y="37"/>
                      </a:lnTo>
                      <a:lnTo>
                        <a:pt x="430" y="38"/>
                      </a:lnTo>
                      <a:lnTo>
                        <a:pt x="421" y="37"/>
                      </a:lnTo>
                      <a:lnTo>
                        <a:pt x="408" y="38"/>
                      </a:lnTo>
                      <a:lnTo>
                        <a:pt x="374" y="22"/>
                      </a:lnTo>
                      <a:lnTo>
                        <a:pt x="355" y="26"/>
                      </a:lnTo>
                      <a:lnTo>
                        <a:pt x="336" y="32"/>
                      </a:lnTo>
                      <a:lnTo>
                        <a:pt x="320" y="48"/>
                      </a:lnTo>
                      <a:lnTo>
                        <a:pt x="297" y="60"/>
                      </a:lnTo>
                      <a:lnTo>
                        <a:pt x="272" y="59"/>
                      </a:lnTo>
                      <a:lnTo>
                        <a:pt x="250" y="53"/>
                      </a:lnTo>
                      <a:lnTo>
                        <a:pt x="233" y="53"/>
                      </a:lnTo>
                      <a:lnTo>
                        <a:pt x="213" y="47"/>
                      </a:lnTo>
                      <a:lnTo>
                        <a:pt x="202" y="34"/>
                      </a:lnTo>
                      <a:lnTo>
                        <a:pt x="164" y="12"/>
                      </a:lnTo>
                      <a:lnTo>
                        <a:pt x="147" y="4"/>
                      </a:lnTo>
                      <a:lnTo>
                        <a:pt x="132" y="3"/>
                      </a:lnTo>
                      <a:lnTo>
                        <a:pt x="116" y="5"/>
                      </a:lnTo>
                      <a:lnTo>
                        <a:pt x="103" y="0"/>
                      </a:lnTo>
                      <a:lnTo>
                        <a:pt x="82" y="3"/>
                      </a:lnTo>
                      <a:lnTo>
                        <a:pt x="69" y="3"/>
                      </a:lnTo>
                      <a:lnTo>
                        <a:pt x="39" y="0"/>
                      </a:lnTo>
                      <a:lnTo>
                        <a:pt x="28" y="1"/>
                      </a:lnTo>
                      <a:lnTo>
                        <a:pt x="16" y="9"/>
                      </a:lnTo>
                      <a:lnTo>
                        <a:pt x="0" y="28"/>
                      </a:lnTo>
                      <a:lnTo>
                        <a:pt x="2" y="30"/>
                      </a:lnTo>
                      <a:lnTo>
                        <a:pt x="5" y="32"/>
                      </a:lnTo>
                      <a:lnTo>
                        <a:pt x="17" y="34"/>
                      </a:lnTo>
                      <a:lnTo>
                        <a:pt x="19" y="36"/>
                      </a:lnTo>
                      <a:lnTo>
                        <a:pt x="19" y="43"/>
                      </a:lnTo>
                      <a:lnTo>
                        <a:pt x="21" y="46"/>
                      </a:lnTo>
                      <a:lnTo>
                        <a:pt x="23" y="48"/>
                      </a:lnTo>
                      <a:lnTo>
                        <a:pt x="28" y="75"/>
                      </a:lnTo>
                      <a:lnTo>
                        <a:pt x="30" y="81"/>
                      </a:lnTo>
                      <a:lnTo>
                        <a:pt x="35" y="86"/>
                      </a:lnTo>
                      <a:lnTo>
                        <a:pt x="42" y="90"/>
                      </a:lnTo>
                      <a:lnTo>
                        <a:pt x="46" y="92"/>
                      </a:lnTo>
                      <a:lnTo>
                        <a:pt x="54" y="101"/>
                      </a:lnTo>
                      <a:lnTo>
                        <a:pt x="55" y="107"/>
                      </a:lnTo>
                      <a:lnTo>
                        <a:pt x="55" y="125"/>
                      </a:lnTo>
                      <a:lnTo>
                        <a:pt x="57" y="135"/>
                      </a:lnTo>
                      <a:lnTo>
                        <a:pt x="56" y="155"/>
                      </a:lnTo>
                      <a:lnTo>
                        <a:pt x="54" y="168"/>
                      </a:lnTo>
                      <a:lnTo>
                        <a:pt x="46" y="181"/>
                      </a:lnTo>
                      <a:lnTo>
                        <a:pt x="38" y="192"/>
                      </a:lnTo>
                      <a:lnTo>
                        <a:pt x="35" y="195"/>
                      </a:lnTo>
                      <a:lnTo>
                        <a:pt x="26" y="206"/>
                      </a:lnTo>
                      <a:lnTo>
                        <a:pt x="8" y="233"/>
                      </a:lnTo>
                      <a:lnTo>
                        <a:pt x="2" y="238"/>
                      </a:lnTo>
                      <a:lnTo>
                        <a:pt x="1" y="253"/>
                      </a:lnTo>
                      <a:lnTo>
                        <a:pt x="8" y="263"/>
                      </a:lnTo>
                      <a:lnTo>
                        <a:pt x="12" y="272"/>
                      </a:lnTo>
                      <a:lnTo>
                        <a:pt x="18" y="270"/>
                      </a:lnTo>
                      <a:lnTo>
                        <a:pt x="26" y="267"/>
                      </a:lnTo>
                      <a:lnTo>
                        <a:pt x="35" y="265"/>
                      </a:lnTo>
                      <a:lnTo>
                        <a:pt x="45" y="265"/>
                      </a:lnTo>
                      <a:lnTo>
                        <a:pt x="45" y="270"/>
                      </a:lnTo>
                      <a:lnTo>
                        <a:pt x="34" y="274"/>
                      </a:lnTo>
                      <a:lnTo>
                        <a:pt x="26" y="281"/>
                      </a:lnTo>
                      <a:lnTo>
                        <a:pt x="14" y="281"/>
                      </a:lnTo>
                      <a:lnTo>
                        <a:pt x="7" y="295"/>
                      </a:lnTo>
                      <a:lnTo>
                        <a:pt x="16" y="303"/>
                      </a:lnTo>
                      <a:lnTo>
                        <a:pt x="207" y="415"/>
                      </a:lnTo>
                      <a:lnTo>
                        <a:pt x="210" y="420"/>
                      </a:lnTo>
                      <a:lnTo>
                        <a:pt x="210" y="428"/>
                      </a:lnTo>
                      <a:lnTo>
                        <a:pt x="215" y="447"/>
                      </a:lnTo>
                      <a:lnTo>
                        <a:pt x="218" y="458"/>
                      </a:lnTo>
                      <a:lnTo>
                        <a:pt x="296" y="504"/>
                      </a:lnTo>
                      <a:lnTo>
                        <a:pt x="306" y="499"/>
                      </a:lnTo>
                      <a:lnTo>
                        <a:pt x="309" y="495"/>
                      </a:lnTo>
                      <a:lnTo>
                        <a:pt x="314" y="488"/>
                      </a:lnTo>
                      <a:lnTo>
                        <a:pt x="318" y="479"/>
                      </a:lnTo>
                      <a:lnTo>
                        <a:pt x="324" y="463"/>
                      </a:lnTo>
                      <a:lnTo>
                        <a:pt x="333" y="450"/>
                      </a:lnTo>
                      <a:lnTo>
                        <a:pt x="342" y="429"/>
                      </a:lnTo>
                      <a:lnTo>
                        <a:pt x="346" y="413"/>
                      </a:lnTo>
                      <a:lnTo>
                        <a:pt x="352" y="399"/>
                      </a:lnTo>
                      <a:lnTo>
                        <a:pt x="357" y="392"/>
                      </a:lnTo>
                      <a:lnTo>
                        <a:pt x="360" y="391"/>
                      </a:lnTo>
                      <a:lnTo>
                        <a:pt x="378" y="382"/>
                      </a:lnTo>
                      <a:lnTo>
                        <a:pt x="379" y="376"/>
                      </a:lnTo>
                      <a:lnTo>
                        <a:pt x="382" y="370"/>
                      </a:lnTo>
                      <a:lnTo>
                        <a:pt x="388" y="361"/>
                      </a:lnTo>
                      <a:lnTo>
                        <a:pt x="394" y="358"/>
                      </a:lnTo>
                      <a:lnTo>
                        <a:pt x="403" y="358"/>
                      </a:lnTo>
                      <a:lnTo>
                        <a:pt x="414" y="346"/>
                      </a:lnTo>
                      <a:lnTo>
                        <a:pt x="417" y="340"/>
                      </a:lnTo>
                      <a:lnTo>
                        <a:pt x="416" y="337"/>
                      </a:lnTo>
                      <a:lnTo>
                        <a:pt x="393" y="308"/>
                      </a:lnTo>
                      <a:lnTo>
                        <a:pt x="387" y="300"/>
                      </a:lnTo>
                      <a:lnTo>
                        <a:pt x="387" y="2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7" name="任意多边形: 形状 186"/>
                <p:cNvSpPr>
                  <a:spLocks noChangeAspect="1"/>
                </p:cNvSpPr>
                <p:nvPr/>
              </p:nvSpPr>
              <p:spPr bwMode="gray">
                <a:xfrm>
                  <a:off x="4455318" y="3399184"/>
                  <a:ext cx="107950" cy="77788"/>
                </a:xfrm>
                <a:custGeom>
                  <a:avLst/>
                  <a:gdLst/>
                  <a:ahLst/>
                  <a:cxnLst>
                    <a:cxn ang="0">
                      <a:pos x="43" y="160"/>
                    </a:cxn>
                    <a:cxn ang="0">
                      <a:pos x="28" y="129"/>
                    </a:cxn>
                    <a:cxn ang="0">
                      <a:pos x="7" y="113"/>
                    </a:cxn>
                    <a:cxn ang="0">
                      <a:pos x="1" y="107"/>
                    </a:cxn>
                    <a:cxn ang="0">
                      <a:pos x="35" y="86"/>
                    </a:cxn>
                    <a:cxn ang="0">
                      <a:pos x="56" y="33"/>
                    </a:cxn>
                    <a:cxn ang="0">
                      <a:pos x="70" y="9"/>
                    </a:cxn>
                    <a:cxn ang="0">
                      <a:pos x="92" y="9"/>
                    </a:cxn>
                    <a:cxn ang="0">
                      <a:pos x="122" y="5"/>
                    </a:cxn>
                    <a:cxn ang="0">
                      <a:pos x="135" y="1"/>
                    </a:cxn>
                    <a:cxn ang="0">
                      <a:pos x="168" y="2"/>
                    </a:cxn>
                    <a:cxn ang="0">
                      <a:pos x="183" y="9"/>
                    </a:cxn>
                    <a:cxn ang="0">
                      <a:pos x="206" y="29"/>
                    </a:cxn>
                    <a:cxn ang="0">
                      <a:pos x="221" y="29"/>
                    </a:cxn>
                    <a:cxn ang="0">
                      <a:pos x="238" y="58"/>
                    </a:cxn>
                    <a:cxn ang="0">
                      <a:pos x="248" y="68"/>
                    </a:cxn>
                    <a:cxn ang="0">
                      <a:pos x="258" y="75"/>
                    </a:cxn>
                    <a:cxn ang="0">
                      <a:pos x="261" y="82"/>
                    </a:cxn>
                    <a:cxn ang="0">
                      <a:pos x="277" y="91"/>
                    </a:cxn>
                    <a:cxn ang="0">
                      <a:pos x="289" y="103"/>
                    </a:cxn>
                    <a:cxn ang="0">
                      <a:pos x="297" y="123"/>
                    </a:cxn>
                    <a:cxn ang="0">
                      <a:pos x="302" y="133"/>
                    </a:cxn>
                    <a:cxn ang="0">
                      <a:pos x="309" y="156"/>
                    </a:cxn>
                    <a:cxn ang="0">
                      <a:pos x="313" y="181"/>
                    </a:cxn>
                    <a:cxn ang="0">
                      <a:pos x="323" y="185"/>
                    </a:cxn>
                    <a:cxn ang="0">
                      <a:pos x="332" y="197"/>
                    </a:cxn>
                    <a:cxn ang="0">
                      <a:pos x="342" y="212"/>
                    </a:cxn>
                    <a:cxn ang="0">
                      <a:pos x="342" y="221"/>
                    </a:cxn>
                    <a:cxn ang="0">
                      <a:pos x="344" y="238"/>
                    </a:cxn>
                    <a:cxn ang="0">
                      <a:pos x="321" y="242"/>
                    </a:cxn>
                    <a:cxn ang="0">
                      <a:pos x="293" y="244"/>
                    </a:cxn>
                    <a:cxn ang="0">
                      <a:pos x="271" y="239"/>
                    </a:cxn>
                    <a:cxn ang="0">
                      <a:pos x="255" y="238"/>
                    </a:cxn>
                    <a:cxn ang="0">
                      <a:pos x="237" y="227"/>
                    </a:cxn>
                    <a:cxn ang="0">
                      <a:pos x="162" y="224"/>
                    </a:cxn>
                    <a:cxn ang="0">
                      <a:pos x="111" y="236"/>
                    </a:cxn>
                    <a:cxn ang="0">
                      <a:pos x="57" y="244"/>
                    </a:cxn>
                    <a:cxn ang="0">
                      <a:pos x="43" y="242"/>
                    </a:cxn>
                    <a:cxn ang="0">
                      <a:pos x="47" y="199"/>
                    </a:cxn>
                    <a:cxn ang="0">
                      <a:pos x="98" y="188"/>
                    </a:cxn>
                    <a:cxn ang="0">
                      <a:pos x="127" y="183"/>
                    </a:cxn>
                    <a:cxn ang="0">
                      <a:pos x="143" y="182"/>
                    </a:cxn>
                    <a:cxn ang="0">
                      <a:pos x="175" y="194"/>
                    </a:cxn>
                    <a:cxn ang="0">
                      <a:pos x="203" y="189"/>
                    </a:cxn>
                    <a:cxn ang="0">
                      <a:pos x="206" y="177"/>
                    </a:cxn>
                    <a:cxn ang="0">
                      <a:pos x="191" y="177"/>
                    </a:cxn>
                    <a:cxn ang="0">
                      <a:pos x="165" y="172"/>
                    </a:cxn>
                    <a:cxn ang="0">
                      <a:pos x="140" y="162"/>
                    </a:cxn>
                    <a:cxn ang="0">
                      <a:pos x="120" y="163"/>
                    </a:cxn>
                  </a:cxnLst>
                  <a:rect l="0" t="0" r="r" b="b"/>
                  <a:pathLst>
                    <a:path w="344" h="244">
                      <a:moveTo>
                        <a:pt x="55" y="174"/>
                      </a:moveTo>
                      <a:lnTo>
                        <a:pt x="54" y="174"/>
                      </a:lnTo>
                      <a:lnTo>
                        <a:pt x="50" y="168"/>
                      </a:lnTo>
                      <a:lnTo>
                        <a:pt x="43" y="160"/>
                      </a:lnTo>
                      <a:lnTo>
                        <a:pt x="41" y="147"/>
                      </a:lnTo>
                      <a:lnTo>
                        <a:pt x="39" y="144"/>
                      </a:lnTo>
                      <a:lnTo>
                        <a:pt x="33" y="138"/>
                      </a:lnTo>
                      <a:lnTo>
                        <a:pt x="28" y="129"/>
                      </a:lnTo>
                      <a:lnTo>
                        <a:pt x="18" y="119"/>
                      </a:lnTo>
                      <a:lnTo>
                        <a:pt x="14" y="112"/>
                      </a:lnTo>
                      <a:lnTo>
                        <a:pt x="9" y="112"/>
                      </a:lnTo>
                      <a:lnTo>
                        <a:pt x="7" y="113"/>
                      </a:lnTo>
                      <a:lnTo>
                        <a:pt x="4" y="117"/>
                      </a:lnTo>
                      <a:lnTo>
                        <a:pt x="1" y="112"/>
                      </a:lnTo>
                      <a:lnTo>
                        <a:pt x="0" y="109"/>
                      </a:lnTo>
                      <a:lnTo>
                        <a:pt x="1" y="107"/>
                      </a:lnTo>
                      <a:lnTo>
                        <a:pt x="6" y="107"/>
                      </a:lnTo>
                      <a:lnTo>
                        <a:pt x="17" y="103"/>
                      </a:lnTo>
                      <a:lnTo>
                        <a:pt x="31" y="91"/>
                      </a:lnTo>
                      <a:lnTo>
                        <a:pt x="35" y="86"/>
                      </a:lnTo>
                      <a:lnTo>
                        <a:pt x="40" y="77"/>
                      </a:lnTo>
                      <a:lnTo>
                        <a:pt x="55" y="56"/>
                      </a:lnTo>
                      <a:lnTo>
                        <a:pt x="56" y="50"/>
                      </a:lnTo>
                      <a:lnTo>
                        <a:pt x="56" y="33"/>
                      </a:lnTo>
                      <a:lnTo>
                        <a:pt x="57" y="32"/>
                      </a:lnTo>
                      <a:lnTo>
                        <a:pt x="61" y="29"/>
                      </a:lnTo>
                      <a:lnTo>
                        <a:pt x="65" y="22"/>
                      </a:lnTo>
                      <a:lnTo>
                        <a:pt x="70" y="9"/>
                      </a:lnTo>
                      <a:lnTo>
                        <a:pt x="73" y="9"/>
                      </a:lnTo>
                      <a:lnTo>
                        <a:pt x="76" y="7"/>
                      </a:lnTo>
                      <a:lnTo>
                        <a:pt x="83" y="9"/>
                      </a:lnTo>
                      <a:lnTo>
                        <a:pt x="92" y="9"/>
                      </a:lnTo>
                      <a:lnTo>
                        <a:pt x="102" y="11"/>
                      </a:lnTo>
                      <a:lnTo>
                        <a:pt x="109" y="10"/>
                      </a:lnTo>
                      <a:lnTo>
                        <a:pt x="111" y="7"/>
                      </a:lnTo>
                      <a:lnTo>
                        <a:pt x="122" y="5"/>
                      </a:lnTo>
                      <a:lnTo>
                        <a:pt x="131" y="6"/>
                      </a:lnTo>
                      <a:lnTo>
                        <a:pt x="133" y="5"/>
                      </a:lnTo>
                      <a:lnTo>
                        <a:pt x="133" y="1"/>
                      </a:lnTo>
                      <a:lnTo>
                        <a:pt x="135" y="1"/>
                      </a:lnTo>
                      <a:lnTo>
                        <a:pt x="141" y="1"/>
                      </a:lnTo>
                      <a:lnTo>
                        <a:pt x="146" y="0"/>
                      </a:lnTo>
                      <a:lnTo>
                        <a:pt x="152" y="2"/>
                      </a:lnTo>
                      <a:lnTo>
                        <a:pt x="168" y="2"/>
                      </a:lnTo>
                      <a:lnTo>
                        <a:pt x="169" y="4"/>
                      </a:lnTo>
                      <a:lnTo>
                        <a:pt x="174" y="2"/>
                      </a:lnTo>
                      <a:lnTo>
                        <a:pt x="176" y="7"/>
                      </a:lnTo>
                      <a:lnTo>
                        <a:pt x="183" y="9"/>
                      </a:lnTo>
                      <a:lnTo>
                        <a:pt x="194" y="17"/>
                      </a:lnTo>
                      <a:lnTo>
                        <a:pt x="195" y="23"/>
                      </a:lnTo>
                      <a:lnTo>
                        <a:pt x="202" y="31"/>
                      </a:lnTo>
                      <a:lnTo>
                        <a:pt x="206" y="29"/>
                      </a:lnTo>
                      <a:lnTo>
                        <a:pt x="212" y="28"/>
                      </a:lnTo>
                      <a:lnTo>
                        <a:pt x="212" y="32"/>
                      </a:lnTo>
                      <a:lnTo>
                        <a:pt x="216" y="33"/>
                      </a:lnTo>
                      <a:lnTo>
                        <a:pt x="221" y="29"/>
                      </a:lnTo>
                      <a:lnTo>
                        <a:pt x="223" y="29"/>
                      </a:lnTo>
                      <a:lnTo>
                        <a:pt x="233" y="44"/>
                      </a:lnTo>
                      <a:lnTo>
                        <a:pt x="238" y="54"/>
                      </a:lnTo>
                      <a:lnTo>
                        <a:pt x="238" y="58"/>
                      </a:lnTo>
                      <a:lnTo>
                        <a:pt x="242" y="59"/>
                      </a:lnTo>
                      <a:lnTo>
                        <a:pt x="245" y="64"/>
                      </a:lnTo>
                      <a:lnTo>
                        <a:pt x="245" y="66"/>
                      </a:lnTo>
                      <a:lnTo>
                        <a:pt x="248" y="68"/>
                      </a:lnTo>
                      <a:lnTo>
                        <a:pt x="251" y="66"/>
                      </a:lnTo>
                      <a:lnTo>
                        <a:pt x="253" y="66"/>
                      </a:lnTo>
                      <a:lnTo>
                        <a:pt x="255" y="74"/>
                      </a:lnTo>
                      <a:lnTo>
                        <a:pt x="258" y="75"/>
                      </a:lnTo>
                      <a:lnTo>
                        <a:pt x="260" y="79"/>
                      </a:lnTo>
                      <a:lnTo>
                        <a:pt x="256" y="80"/>
                      </a:lnTo>
                      <a:lnTo>
                        <a:pt x="256" y="81"/>
                      </a:lnTo>
                      <a:lnTo>
                        <a:pt x="261" y="82"/>
                      </a:lnTo>
                      <a:lnTo>
                        <a:pt x="264" y="86"/>
                      </a:lnTo>
                      <a:lnTo>
                        <a:pt x="267" y="88"/>
                      </a:lnTo>
                      <a:lnTo>
                        <a:pt x="271" y="88"/>
                      </a:lnTo>
                      <a:lnTo>
                        <a:pt x="277" y="91"/>
                      </a:lnTo>
                      <a:lnTo>
                        <a:pt x="280" y="95"/>
                      </a:lnTo>
                      <a:lnTo>
                        <a:pt x="281" y="99"/>
                      </a:lnTo>
                      <a:lnTo>
                        <a:pt x="283" y="101"/>
                      </a:lnTo>
                      <a:lnTo>
                        <a:pt x="289" y="103"/>
                      </a:lnTo>
                      <a:lnTo>
                        <a:pt x="296" y="109"/>
                      </a:lnTo>
                      <a:lnTo>
                        <a:pt x="298" y="112"/>
                      </a:lnTo>
                      <a:lnTo>
                        <a:pt x="299" y="115"/>
                      </a:lnTo>
                      <a:lnTo>
                        <a:pt x="297" y="123"/>
                      </a:lnTo>
                      <a:lnTo>
                        <a:pt x="297" y="129"/>
                      </a:lnTo>
                      <a:lnTo>
                        <a:pt x="299" y="129"/>
                      </a:lnTo>
                      <a:lnTo>
                        <a:pt x="301" y="133"/>
                      </a:lnTo>
                      <a:lnTo>
                        <a:pt x="302" y="133"/>
                      </a:lnTo>
                      <a:lnTo>
                        <a:pt x="305" y="136"/>
                      </a:lnTo>
                      <a:lnTo>
                        <a:pt x="307" y="144"/>
                      </a:lnTo>
                      <a:lnTo>
                        <a:pt x="307" y="150"/>
                      </a:lnTo>
                      <a:lnTo>
                        <a:pt x="309" y="156"/>
                      </a:lnTo>
                      <a:lnTo>
                        <a:pt x="310" y="160"/>
                      </a:lnTo>
                      <a:lnTo>
                        <a:pt x="305" y="167"/>
                      </a:lnTo>
                      <a:lnTo>
                        <a:pt x="305" y="169"/>
                      </a:lnTo>
                      <a:lnTo>
                        <a:pt x="313" y="181"/>
                      </a:lnTo>
                      <a:lnTo>
                        <a:pt x="315" y="187"/>
                      </a:lnTo>
                      <a:lnTo>
                        <a:pt x="316" y="188"/>
                      </a:lnTo>
                      <a:lnTo>
                        <a:pt x="320" y="188"/>
                      </a:lnTo>
                      <a:lnTo>
                        <a:pt x="323" y="185"/>
                      </a:lnTo>
                      <a:lnTo>
                        <a:pt x="328" y="185"/>
                      </a:lnTo>
                      <a:lnTo>
                        <a:pt x="328" y="189"/>
                      </a:lnTo>
                      <a:lnTo>
                        <a:pt x="331" y="193"/>
                      </a:lnTo>
                      <a:lnTo>
                        <a:pt x="332" y="197"/>
                      </a:lnTo>
                      <a:lnTo>
                        <a:pt x="335" y="199"/>
                      </a:lnTo>
                      <a:lnTo>
                        <a:pt x="337" y="204"/>
                      </a:lnTo>
                      <a:lnTo>
                        <a:pt x="341" y="209"/>
                      </a:lnTo>
                      <a:lnTo>
                        <a:pt x="342" y="212"/>
                      </a:lnTo>
                      <a:lnTo>
                        <a:pt x="341" y="212"/>
                      </a:lnTo>
                      <a:lnTo>
                        <a:pt x="340" y="214"/>
                      </a:lnTo>
                      <a:lnTo>
                        <a:pt x="342" y="217"/>
                      </a:lnTo>
                      <a:lnTo>
                        <a:pt x="342" y="221"/>
                      </a:lnTo>
                      <a:lnTo>
                        <a:pt x="339" y="225"/>
                      </a:lnTo>
                      <a:lnTo>
                        <a:pt x="340" y="232"/>
                      </a:lnTo>
                      <a:lnTo>
                        <a:pt x="344" y="236"/>
                      </a:lnTo>
                      <a:lnTo>
                        <a:pt x="344" y="238"/>
                      </a:lnTo>
                      <a:lnTo>
                        <a:pt x="341" y="239"/>
                      </a:lnTo>
                      <a:lnTo>
                        <a:pt x="331" y="239"/>
                      </a:lnTo>
                      <a:lnTo>
                        <a:pt x="325" y="242"/>
                      </a:lnTo>
                      <a:lnTo>
                        <a:pt x="321" y="242"/>
                      </a:lnTo>
                      <a:lnTo>
                        <a:pt x="310" y="241"/>
                      </a:lnTo>
                      <a:lnTo>
                        <a:pt x="308" y="242"/>
                      </a:lnTo>
                      <a:lnTo>
                        <a:pt x="301" y="242"/>
                      </a:lnTo>
                      <a:lnTo>
                        <a:pt x="293" y="244"/>
                      </a:lnTo>
                      <a:lnTo>
                        <a:pt x="287" y="244"/>
                      </a:lnTo>
                      <a:lnTo>
                        <a:pt x="282" y="242"/>
                      </a:lnTo>
                      <a:lnTo>
                        <a:pt x="278" y="242"/>
                      </a:lnTo>
                      <a:lnTo>
                        <a:pt x="271" y="239"/>
                      </a:lnTo>
                      <a:lnTo>
                        <a:pt x="264" y="239"/>
                      </a:lnTo>
                      <a:lnTo>
                        <a:pt x="258" y="233"/>
                      </a:lnTo>
                      <a:lnTo>
                        <a:pt x="255" y="235"/>
                      </a:lnTo>
                      <a:lnTo>
                        <a:pt x="255" y="238"/>
                      </a:lnTo>
                      <a:lnTo>
                        <a:pt x="248" y="237"/>
                      </a:lnTo>
                      <a:lnTo>
                        <a:pt x="248" y="231"/>
                      </a:lnTo>
                      <a:lnTo>
                        <a:pt x="245" y="228"/>
                      </a:lnTo>
                      <a:lnTo>
                        <a:pt x="237" y="227"/>
                      </a:lnTo>
                      <a:lnTo>
                        <a:pt x="231" y="228"/>
                      </a:lnTo>
                      <a:lnTo>
                        <a:pt x="226" y="225"/>
                      </a:lnTo>
                      <a:lnTo>
                        <a:pt x="212" y="224"/>
                      </a:lnTo>
                      <a:lnTo>
                        <a:pt x="162" y="224"/>
                      </a:lnTo>
                      <a:lnTo>
                        <a:pt x="159" y="225"/>
                      </a:lnTo>
                      <a:lnTo>
                        <a:pt x="135" y="225"/>
                      </a:lnTo>
                      <a:lnTo>
                        <a:pt x="122" y="231"/>
                      </a:lnTo>
                      <a:lnTo>
                        <a:pt x="111" y="236"/>
                      </a:lnTo>
                      <a:lnTo>
                        <a:pt x="102" y="238"/>
                      </a:lnTo>
                      <a:lnTo>
                        <a:pt x="72" y="237"/>
                      </a:lnTo>
                      <a:lnTo>
                        <a:pt x="68" y="239"/>
                      </a:lnTo>
                      <a:lnTo>
                        <a:pt x="57" y="244"/>
                      </a:lnTo>
                      <a:lnTo>
                        <a:pt x="50" y="244"/>
                      </a:lnTo>
                      <a:lnTo>
                        <a:pt x="46" y="243"/>
                      </a:lnTo>
                      <a:lnTo>
                        <a:pt x="45" y="241"/>
                      </a:lnTo>
                      <a:lnTo>
                        <a:pt x="43" y="242"/>
                      </a:lnTo>
                      <a:lnTo>
                        <a:pt x="44" y="241"/>
                      </a:lnTo>
                      <a:lnTo>
                        <a:pt x="41" y="239"/>
                      </a:lnTo>
                      <a:lnTo>
                        <a:pt x="43" y="205"/>
                      </a:lnTo>
                      <a:lnTo>
                        <a:pt x="47" y="199"/>
                      </a:lnTo>
                      <a:lnTo>
                        <a:pt x="86" y="195"/>
                      </a:lnTo>
                      <a:lnTo>
                        <a:pt x="94" y="195"/>
                      </a:lnTo>
                      <a:lnTo>
                        <a:pt x="95" y="195"/>
                      </a:lnTo>
                      <a:lnTo>
                        <a:pt x="98" y="188"/>
                      </a:lnTo>
                      <a:lnTo>
                        <a:pt x="103" y="187"/>
                      </a:lnTo>
                      <a:lnTo>
                        <a:pt x="106" y="188"/>
                      </a:lnTo>
                      <a:lnTo>
                        <a:pt x="119" y="187"/>
                      </a:lnTo>
                      <a:lnTo>
                        <a:pt x="127" y="183"/>
                      </a:lnTo>
                      <a:lnTo>
                        <a:pt x="131" y="178"/>
                      </a:lnTo>
                      <a:lnTo>
                        <a:pt x="133" y="177"/>
                      </a:lnTo>
                      <a:lnTo>
                        <a:pt x="140" y="178"/>
                      </a:lnTo>
                      <a:lnTo>
                        <a:pt x="143" y="182"/>
                      </a:lnTo>
                      <a:lnTo>
                        <a:pt x="151" y="184"/>
                      </a:lnTo>
                      <a:lnTo>
                        <a:pt x="159" y="189"/>
                      </a:lnTo>
                      <a:lnTo>
                        <a:pt x="167" y="190"/>
                      </a:lnTo>
                      <a:lnTo>
                        <a:pt x="175" y="194"/>
                      </a:lnTo>
                      <a:lnTo>
                        <a:pt x="183" y="194"/>
                      </a:lnTo>
                      <a:lnTo>
                        <a:pt x="185" y="195"/>
                      </a:lnTo>
                      <a:lnTo>
                        <a:pt x="191" y="192"/>
                      </a:lnTo>
                      <a:lnTo>
                        <a:pt x="203" y="189"/>
                      </a:lnTo>
                      <a:lnTo>
                        <a:pt x="207" y="185"/>
                      </a:lnTo>
                      <a:lnTo>
                        <a:pt x="207" y="182"/>
                      </a:lnTo>
                      <a:lnTo>
                        <a:pt x="207" y="177"/>
                      </a:lnTo>
                      <a:lnTo>
                        <a:pt x="206" y="177"/>
                      </a:lnTo>
                      <a:lnTo>
                        <a:pt x="203" y="177"/>
                      </a:lnTo>
                      <a:lnTo>
                        <a:pt x="200" y="176"/>
                      </a:lnTo>
                      <a:lnTo>
                        <a:pt x="195" y="176"/>
                      </a:lnTo>
                      <a:lnTo>
                        <a:pt x="191" y="177"/>
                      </a:lnTo>
                      <a:lnTo>
                        <a:pt x="180" y="182"/>
                      </a:lnTo>
                      <a:lnTo>
                        <a:pt x="175" y="181"/>
                      </a:lnTo>
                      <a:lnTo>
                        <a:pt x="169" y="178"/>
                      </a:lnTo>
                      <a:lnTo>
                        <a:pt x="165" y="172"/>
                      </a:lnTo>
                      <a:lnTo>
                        <a:pt x="164" y="171"/>
                      </a:lnTo>
                      <a:lnTo>
                        <a:pt x="152" y="171"/>
                      </a:lnTo>
                      <a:lnTo>
                        <a:pt x="146" y="163"/>
                      </a:lnTo>
                      <a:lnTo>
                        <a:pt x="140" y="162"/>
                      </a:lnTo>
                      <a:lnTo>
                        <a:pt x="137" y="161"/>
                      </a:lnTo>
                      <a:lnTo>
                        <a:pt x="131" y="162"/>
                      </a:lnTo>
                      <a:lnTo>
                        <a:pt x="126" y="165"/>
                      </a:lnTo>
                      <a:lnTo>
                        <a:pt x="120" y="163"/>
                      </a:lnTo>
                      <a:lnTo>
                        <a:pt x="115" y="168"/>
                      </a:lnTo>
                      <a:lnTo>
                        <a:pt x="111" y="174"/>
                      </a:lnTo>
                      <a:lnTo>
                        <a:pt x="55" y="17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8" name="任意多边形: 形状 187"/>
                <p:cNvSpPr>
                  <a:spLocks noChangeAspect="1"/>
                </p:cNvSpPr>
                <p:nvPr/>
              </p:nvSpPr>
              <p:spPr bwMode="gray">
                <a:xfrm>
                  <a:off x="5276055" y="3708747"/>
                  <a:ext cx="190500" cy="187325"/>
                </a:xfrm>
                <a:custGeom>
                  <a:avLst/>
                  <a:gdLst/>
                  <a:ahLst/>
                  <a:cxnLst>
                    <a:cxn ang="0">
                      <a:pos x="450" y="144"/>
                    </a:cxn>
                    <a:cxn ang="0">
                      <a:pos x="521" y="238"/>
                    </a:cxn>
                    <a:cxn ang="0">
                      <a:pos x="505" y="292"/>
                    </a:cxn>
                    <a:cxn ang="0">
                      <a:pos x="538" y="325"/>
                    </a:cxn>
                    <a:cxn ang="0">
                      <a:pos x="537" y="349"/>
                    </a:cxn>
                    <a:cxn ang="0">
                      <a:pos x="536" y="380"/>
                    </a:cxn>
                    <a:cxn ang="0">
                      <a:pos x="528" y="402"/>
                    </a:cxn>
                    <a:cxn ang="0">
                      <a:pos x="542" y="432"/>
                    </a:cxn>
                    <a:cxn ang="0">
                      <a:pos x="550" y="467"/>
                    </a:cxn>
                    <a:cxn ang="0">
                      <a:pos x="561" y="488"/>
                    </a:cxn>
                    <a:cxn ang="0">
                      <a:pos x="587" y="514"/>
                    </a:cxn>
                    <a:cxn ang="0">
                      <a:pos x="593" y="526"/>
                    </a:cxn>
                    <a:cxn ang="0">
                      <a:pos x="541" y="557"/>
                    </a:cxn>
                    <a:cxn ang="0">
                      <a:pos x="476" y="564"/>
                    </a:cxn>
                    <a:cxn ang="0">
                      <a:pos x="436" y="583"/>
                    </a:cxn>
                    <a:cxn ang="0">
                      <a:pos x="378" y="589"/>
                    </a:cxn>
                    <a:cxn ang="0">
                      <a:pos x="355" y="580"/>
                    </a:cxn>
                    <a:cxn ang="0">
                      <a:pos x="331" y="584"/>
                    </a:cxn>
                    <a:cxn ang="0">
                      <a:pos x="280" y="567"/>
                    </a:cxn>
                    <a:cxn ang="0">
                      <a:pos x="270" y="531"/>
                    </a:cxn>
                    <a:cxn ang="0">
                      <a:pos x="249" y="476"/>
                    </a:cxn>
                    <a:cxn ang="0">
                      <a:pos x="229" y="473"/>
                    </a:cxn>
                    <a:cxn ang="0">
                      <a:pos x="208" y="475"/>
                    </a:cxn>
                    <a:cxn ang="0">
                      <a:pos x="178" y="459"/>
                    </a:cxn>
                    <a:cxn ang="0">
                      <a:pos x="125" y="440"/>
                    </a:cxn>
                    <a:cxn ang="0">
                      <a:pos x="95" y="418"/>
                    </a:cxn>
                    <a:cxn ang="0">
                      <a:pos x="65" y="386"/>
                    </a:cxn>
                    <a:cxn ang="0">
                      <a:pos x="49" y="328"/>
                    </a:cxn>
                    <a:cxn ang="0">
                      <a:pos x="11" y="278"/>
                    </a:cxn>
                    <a:cxn ang="0">
                      <a:pos x="9" y="231"/>
                    </a:cxn>
                    <a:cxn ang="0">
                      <a:pos x="0" y="187"/>
                    </a:cxn>
                    <a:cxn ang="0">
                      <a:pos x="39" y="159"/>
                    </a:cxn>
                    <a:cxn ang="0">
                      <a:pos x="64" y="121"/>
                    </a:cxn>
                    <a:cxn ang="0">
                      <a:pos x="52" y="102"/>
                    </a:cxn>
                    <a:cxn ang="0">
                      <a:pos x="49" y="83"/>
                    </a:cxn>
                    <a:cxn ang="0">
                      <a:pos x="66" y="46"/>
                    </a:cxn>
                    <a:cxn ang="0">
                      <a:pos x="66" y="5"/>
                    </a:cxn>
                    <a:cxn ang="0">
                      <a:pos x="119" y="7"/>
                    </a:cxn>
                    <a:cxn ang="0">
                      <a:pos x="118" y="83"/>
                    </a:cxn>
                    <a:cxn ang="0">
                      <a:pos x="133" y="88"/>
                    </a:cxn>
                    <a:cxn ang="0">
                      <a:pos x="148" y="75"/>
                    </a:cxn>
                    <a:cxn ang="0">
                      <a:pos x="173" y="86"/>
                    </a:cxn>
                    <a:cxn ang="0">
                      <a:pos x="186" y="84"/>
                    </a:cxn>
                    <a:cxn ang="0">
                      <a:pos x="214" y="79"/>
                    </a:cxn>
                    <a:cxn ang="0">
                      <a:pos x="209" y="66"/>
                    </a:cxn>
                    <a:cxn ang="0">
                      <a:pos x="209" y="48"/>
                    </a:cxn>
                    <a:cxn ang="0">
                      <a:pos x="225" y="35"/>
                    </a:cxn>
                    <a:cxn ang="0">
                      <a:pos x="238" y="21"/>
                    </a:cxn>
                    <a:cxn ang="0">
                      <a:pos x="251" y="0"/>
                    </a:cxn>
                  </a:cxnLst>
                  <a:rect l="0" t="0" r="r" b="b"/>
                  <a:pathLst>
                    <a:path w="596" h="591">
                      <a:moveTo>
                        <a:pt x="442" y="112"/>
                      </a:moveTo>
                      <a:lnTo>
                        <a:pt x="445" y="117"/>
                      </a:lnTo>
                      <a:lnTo>
                        <a:pt x="445" y="125"/>
                      </a:lnTo>
                      <a:lnTo>
                        <a:pt x="450" y="144"/>
                      </a:lnTo>
                      <a:lnTo>
                        <a:pt x="453" y="155"/>
                      </a:lnTo>
                      <a:lnTo>
                        <a:pt x="531" y="201"/>
                      </a:lnTo>
                      <a:lnTo>
                        <a:pt x="528" y="207"/>
                      </a:lnTo>
                      <a:lnTo>
                        <a:pt x="521" y="238"/>
                      </a:lnTo>
                      <a:lnTo>
                        <a:pt x="517" y="244"/>
                      </a:lnTo>
                      <a:lnTo>
                        <a:pt x="514" y="256"/>
                      </a:lnTo>
                      <a:lnTo>
                        <a:pt x="504" y="281"/>
                      </a:lnTo>
                      <a:lnTo>
                        <a:pt x="505" y="292"/>
                      </a:lnTo>
                      <a:lnTo>
                        <a:pt x="507" y="298"/>
                      </a:lnTo>
                      <a:lnTo>
                        <a:pt x="523" y="309"/>
                      </a:lnTo>
                      <a:lnTo>
                        <a:pt x="530" y="317"/>
                      </a:lnTo>
                      <a:lnTo>
                        <a:pt x="538" y="325"/>
                      </a:lnTo>
                      <a:lnTo>
                        <a:pt x="544" y="336"/>
                      </a:lnTo>
                      <a:lnTo>
                        <a:pt x="544" y="341"/>
                      </a:lnTo>
                      <a:lnTo>
                        <a:pt x="542" y="342"/>
                      </a:lnTo>
                      <a:lnTo>
                        <a:pt x="537" y="349"/>
                      </a:lnTo>
                      <a:lnTo>
                        <a:pt x="536" y="362"/>
                      </a:lnTo>
                      <a:lnTo>
                        <a:pt x="533" y="368"/>
                      </a:lnTo>
                      <a:lnTo>
                        <a:pt x="537" y="374"/>
                      </a:lnTo>
                      <a:lnTo>
                        <a:pt x="536" y="380"/>
                      </a:lnTo>
                      <a:lnTo>
                        <a:pt x="538" y="385"/>
                      </a:lnTo>
                      <a:lnTo>
                        <a:pt x="537" y="395"/>
                      </a:lnTo>
                      <a:lnTo>
                        <a:pt x="531" y="395"/>
                      </a:lnTo>
                      <a:lnTo>
                        <a:pt x="528" y="402"/>
                      </a:lnTo>
                      <a:lnTo>
                        <a:pt x="531" y="412"/>
                      </a:lnTo>
                      <a:lnTo>
                        <a:pt x="537" y="425"/>
                      </a:lnTo>
                      <a:lnTo>
                        <a:pt x="542" y="429"/>
                      </a:lnTo>
                      <a:lnTo>
                        <a:pt x="542" y="432"/>
                      </a:lnTo>
                      <a:lnTo>
                        <a:pt x="538" y="435"/>
                      </a:lnTo>
                      <a:lnTo>
                        <a:pt x="550" y="455"/>
                      </a:lnTo>
                      <a:lnTo>
                        <a:pt x="552" y="460"/>
                      </a:lnTo>
                      <a:lnTo>
                        <a:pt x="550" y="467"/>
                      </a:lnTo>
                      <a:lnTo>
                        <a:pt x="555" y="472"/>
                      </a:lnTo>
                      <a:lnTo>
                        <a:pt x="558" y="478"/>
                      </a:lnTo>
                      <a:lnTo>
                        <a:pt x="558" y="484"/>
                      </a:lnTo>
                      <a:lnTo>
                        <a:pt x="561" y="488"/>
                      </a:lnTo>
                      <a:lnTo>
                        <a:pt x="561" y="497"/>
                      </a:lnTo>
                      <a:lnTo>
                        <a:pt x="573" y="503"/>
                      </a:lnTo>
                      <a:lnTo>
                        <a:pt x="577" y="513"/>
                      </a:lnTo>
                      <a:lnTo>
                        <a:pt x="587" y="514"/>
                      </a:lnTo>
                      <a:lnTo>
                        <a:pt x="592" y="518"/>
                      </a:lnTo>
                      <a:lnTo>
                        <a:pt x="595" y="519"/>
                      </a:lnTo>
                      <a:lnTo>
                        <a:pt x="596" y="525"/>
                      </a:lnTo>
                      <a:lnTo>
                        <a:pt x="593" y="526"/>
                      </a:lnTo>
                      <a:lnTo>
                        <a:pt x="579" y="536"/>
                      </a:lnTo>
                      <a:lnTo>
                        <a:pt x="564" y="550"/>
                      </a:lnTo>
                      <a:lnTo>
                        <a:pt x="560" y="552"/>
                      </a:lnTo>
                      <a:lnTo>
                        <a:pt x="541" y="557"/>
                      </a:lnTo>
                      <a:lnTo>
                        <a:pt x="507" y="569"/>
                      </a:lnTo>
                      <a:lnTo>
                        <a:pt x="499" y="570"/>
                      </a:lnTo>
                      <a:lnTo>
                        <a:pt x="489" y="570"/>
                      </a:lnTo>
                      <a:lnTo>
                        <a:pt x="476" y="564"/>
                      </a:lnTo>
                      <a:lnTo>
                        <a:pt x="467" y="567"/>
                      </a:lnTo>
                      <a:lnTo>
                        <a:pt x="453" y="568"/>
                      </a:lnTo>
                      <a:lnTo>
                        <a:pt x="440" y="581"/>
                      </a:lnTo>
                      <a:lnTo>
                        <a:pt x="436" y="583"/>
                      </a:lnTo>
                      <a:lnTo>
                        <a:pt x="429" y="583"/>
                      </a:lnTo>
                      <a:lnTo>
                        <a:pt x="398" y="581"/>
                      </a:lnTo>
                      <a:lnTo>
                        <a:pt x="387" y="589"/>
                      </a:lnTo>
                      <a:lnTo>
                        <a:pt x="378" y="589"/>
                      </a:lnTo>
                      <a:lnTo>
                        <a:pt x="371" y="591"/>
                      </a:lnTo>
                      <a:lnTo>
                        <a:pt x="366" y="590"/>
                      </a:lnTo>
                      <a:lnTo>
                        <a:pt x="361" y="588"/>
                      </a:lnTo>
                      <a:lnTo>
                        <a:pt x="355" y="580"/>
                      </a:lnTo>
                      <a:lnTo>
                        <a:pt x="348" y="578"/>
                      </a:lnTo>
                      <a:lnTo>
                        <a:pt x="340" y="578"/>
                      </a:lnTo>
                      <a:lnTo>
                        <a:pt x="334" y="583"/>
                      </a:lnTo>
                      <a:lnTo>
                        <a:pt x="331" y="584"/>
                      </a:lnTo>
                      <a:lnTo>
                        <a:pt x="290" y="583"/>
                      </a:lnTo>
                      <a:lnTo>
                        <a:pt x="290" y="579"/>
                      </a:lnTo>
                      <a:lnTo>
                        <a:pt x="285" y="570"/>
                      </a:lnTo>
                      <a:lnTo>
                        <a:pt x="280" y="567"/>
                      </a:lnTo>
                      <a:lnTo>
                        <a:pt x="275" y="559"/>
                      </a:lnTo>
                      <a:lnTo>
                        <a:pt x="274" y="557"/>
                      </a:lnTo>
                      <a:lnTo>
                        <a:pt x="275" y="538"/>
                      </a:lnTo>
                      <a:lnTo>
                        <a:pt x="270" y="531"/>
                      </a:lnTo>
                      <a:lnTo>
                        <a:pt x="269" y="513"/>
                      </a:lnTo>
                      <a:lnTo>
                        <a:pt x="264" y="494"/>
                      </a:lnTo>
                      <a:lnTo>
                        <a:pt x="261" y="487"/>
                      </a:lnTo>
                      <a:lnTo>
                        <a:pt x="249" y="476"/>
                      </a:lnTo>
                      <a:lnTo>
                        <a:pt x="237" y="472"/>
                      </a:lnTo>
                      <a:lnTo>
                        <a:pt x="232" y="480"/>
                      </a:lnTo>
                      <a:lnTo>
                        <a:pt x="230" y="476"/>
                      </a:lnTo>
                      <a:lnTo>
                        <a:pt x="229" y="473"/>
                      </a:lnTo>
                      <a:lnTo>
                        <a:pt x="226" y="472"/>
                      </a:lnTo>
                      <a:lnTo>
                        <a:pt x="221" y="472"/>
                      </a:lnTo>
                      <a:lnTo>
                        <a:pt x="210" y="476"/>
                      </a:lnTo>
                      <a:lnTo>
                        <a:pt x="208" y="475"/>
                      </a:lnTo>
                      <a:lnTo>
                        <a:pt x="203" y="468"/>
                      </a:lnTo>
                      <a:lnTo>
                        <a:pt x="193" y="470"/>
                      </a:lnTo>
                      <a:lnTo>
                        <a:pt x="182" y="462"/>
                      </a:lnTo>
                      <a:lnTo>
                        <a:pt x="178" y="459"/>
                      </a:lnTo>
                      <a:lnTo>
                        <a:pt x="176" y="456"/>
                      </a:lnTo>
                      <a:lnTo>
                        <a:pt x="165" y="456"/>
                      </a:lnTo>
                      <a:lnTo>
                        <a:pt x="154" y="452"/>
                      </a:lnTo>
                      <a:lnTo>
                        <a:pt x="125" y="440"/>
                      </a:lnTo>
                      <a:lnTo>
                        <a:pt x="117" y="438"/>
                      </a:lnTo>
                      <a:lnTo>
                        <a:pt x="109" y="434"/>
                      </a:lnTo>
                      <a:lnTo>
                        <a:pt x="105" y="427"/>
                      </a:lnTo>
                      <a:lnTo>
                        <a:pt x="95" y="418"/>
                      </a:lnTo>
                      <a:lnTo>
                        <a:pt x="87" y="416"/>
                      </a:lnTo>
                      <a:lnTo>
                        <a:pt x="81" y="417"/>
                      </a:lnTo>
                      <a:lnTo>
                        <a:pt x="70" y="398"/>
                      </a:lnTo>
                      <a:lnTo>
                        <a:pt x="65" y="386"/>
                      </a:lnTo>
                      <a:lnTo>
                        <a:pt x="58" y="374"/>
                      </a:lnTo>
                      <a:lnTo>
                        <a:pt x="49" y="352"/>
                      </a:lnTo>
                      <a:lnTo>
                        <a:pt x="50" y="338"/>
                      </a:lnTo>
                      <a:lnTo>
                        <a:pt x="49" y="328"/>
                      </a:lnTo>
                      <a:lnTo>
                        <a:pt x="31" y="310"/>
                      </a:lnTo>
                      <a:lnTo>
                        <a:pt x="9" y="298"/>
                      </a:lnTo>
                      <a:lnTo>
                        <a:pt x="6" y="284"/>
                      </a:lnTo>
                      <a:lnTo>
                        <a:pt x="11" y="278"/>
                      </a:lnTo>
                      <a:lnTo>
                        <a:pt x="15" y="272"/>
                      </a:lnTo>
                      <a:lnTo>
                        <a:pt x="11" y="258"/>
                      </a:lnTo>
                      <a:lnTo>
                        <a:pt x="9" y="246"/>
                      </a:lnTo>
                      <a:lnTo>
                        <a:pt x="9" y="231"/>
                      </a:lnTo>
                      <a:lnTo>
                        <a:pt x="5" y="225"/>
                      </a:lnTo>
                      <a:lnTo>
                        <a:pt x="1" y="222"/>
                      </a:lnTo>
                      <a:lnTo>
                        <a:pt x="0" y="206"/>
                      </a:lnTo>
                      <a:lnTo>
                        <a:pt x="0" y="187"/>
                      </a:lnTo>
                      <a:lnTo>
                        <a:pt x="3" y="186"/>
                      </a:lnTo>
                      <a:lnTo>
                        <a:pt x="14" y="183"/>
                      </a:lnTo>
                      <a:lnTo>
                        <a:pt x="28" y="179"/>
                      </a:lnTo>
                      <a:lnTo>
                        <a:pt x="39" y="159"/>
                      </a:lnTo>
                      <a:lnTo>
                        <a:pt x="44" y="153"/>
                      </a:lnTo>
                      <a:lnTo>
                        <a:pt x="50" y="139"/>
                      </a:lnTo>
                      <a:lnTo>
                        <a:pt x="60" y="127"/>
                      </a:lnTo>
                      <a:lnTo>
                        <a:pt x="64" y="121"/>
                      </a:lnTo>
                      <a:lnTo>
                        <a:pt x="64" y="113"/>
                      </a:lnTo>
                      <a:lnTo>
                        <a:pt x="62" y="107"/>
                      </a:lnTo>
                      <a:lnTo>
                        <a:pt x="58" y="104"/>
                      </a:lnTo>
                      <a:lnTo>
                        <a:pt x="52" y="102"/>
                      </a:lnTo>
                      <a:lnTo>
                        <a:pt x="48" y="99"/>
                      </a:lnTo>
                      <a:lnTo>
                        <a:pt x="48" y="95"/>
                      </a:lnTo>
                      <a:lnTo>
                        <a:pt x="48" y="89"/>
                      </a:lnTo>
                      <a:lnTo>
                        <a:pt x="49" y="83"/>
                      </a:lnTo>
                      <a:lnTo>
                        <a:pt x="54" y="78"/>
                      </a:lnTo>
                      <a:lnTo>
                        <a:pt x="65" y="63"/>
                      </a:lnTo>
                      <a:lnTo>
                        <a:pt x="68" y="53"/>
                      </a:lnTo>
                      <a:lnTo>
                        <a:pt x="66" y="46"/>
                      </a:lnTo>
                      <a:lnTo>
                        <a:pt x="62" y="31"/>
                      </a:lnTo>
                      <a:lnTo>
                        <a:pt x="49" y="10"/>
                      </a:lnTo>
                      <a:lnTo>
                        <a:pt x="44" y="3"/>
                      </a:lnTo>
                      <a:lnTo>
                        <a:pt x="66" y="5"/>
                      </a:lnTo>
                      <a:lnTo>
                        <a:pt x="73" y="2"/>
                      </a:lnTo>
                      <a:lnTo>
                        <a:pt x="73" y="0"/>
                      </a:lnTo>
                      <a:lnTo>
                        <a:pt x="118" y="0"/>
                      </a:lnTo>
                      <a:lnTo>
                        <a:pt x="119" y="7"/>
                      </a:lnTo>
                      <a:lnTo>
                        <a:pt x="118" y="26"/>
                      </a:lnTo>
                      <a:lnTo>
                        <a:pt x="114" y="40"/>
                      </a:lnTo>
                      <a:lnTo>
                        <a:pt x="113" y="61"/>
                      </a:lnTo>
                      <a:lnTo>
                        <a:pt x="118" y="83"/>
                      </a:lnTo>
                      <a:lnTo>
                        <a:pt x="117" y="90"/>
                      </a:lnTo>
                      <a:lnTo>
                        <a:pt x="122" y="99"/>
                      </a:lnTo>
                      <a:lnTo>
                        <a:pt x="129" y="95"/>
                      </a:lnTo>
                      <a:lnTo>
                        <a:pt x="133" y="88"/>
                      </a:lnTo>
                      <a:lnTo>
                        <a:pt x="139" y="86"/>
                      </a:lnTo>
                      <a:lnTo>
                        <a:pt x="138" y="78"/>
                      </a:lnTo>
                      <a:lnTo>
                        <a:pt x="143" y="72"/>
                      </a:lnTo>
                      <a:lnTo>
                        <a:pt x="148" y="75"/>
                      </a:lnTo>
                      <a:lnTo>
                        <a:pt x="157" y="85"/>
                      </a:lnTo>
                      <a:lnTo>
                        <a:pt x="163" y="90"/>
                      </a:lnTo>
                      <a:lnTo>
                        <a:pt x="170" y="86"/>
                      </a:lnTo>
                      <a:lnTo>
                        <a:pt x="173" y="86"/>
                      </a:lnTo>
                      <a:lnTo>
                        <a:pt x="176" y="107"/>
                      </a:lnTo>
                      <a:lnTo>
                        <a:pt x="183" y="101"/>
                      </a:lnTo>
                      <a:lnTo>
                        <a:pt x="182" y="94"/>
                      </a:lnTo>
                      <a:lnTo>
                        <a:pt x="186" y="84"/>
                      </a:lnTo>
                      <a:lnTo>
                        <a:pt x="189" y="83"/>
                      </a:lnTo>
                      <a:lnTo>
                        <a:pt x="200" y="83"/>
                      </a:lnTo>
                      <a:lnTo>
                        <a:pt x="205" y="83"/>
                      </a:lnTo>
                      <a:lnTo>
                        <a:pt x="214" y="79"/>
                      </a:lnTo>
                      <a:lnTo>
                        <a:pt x="225" y="72"/>
                      </a:lnTo>
                      <a:lnTo>
                        <a:pt x="226" y="69"/>
                      </a:lnTo>
                      <a:lnTo>
                        <a:pt x="224" y="64"/>
                      </a:lnTo>
                      <a:lnTo>
                        <a:pt x="209" y="66"/>
                      </a:lnTo>
                      <a:lnTo>
                        <a:pt x="200" y="62"/>
                      </a:lnTo>
                      <a:lnTo>
                        <a:pt x="202" y="58"/>
                      </a:lnTo>
                      <a:lnTo>
                        <a:pt x="211" y="52"/>
                      </a:lnTo>
                      <a:lnTo>
                        <a:pt x="209" y="48"/>
                      </a:lnTo>
                      <a:lnTo>
                        <a:pt x="211" y="46"/>
                      </a:lnTo>
                      <a:lnTo>
                        <a:pt x="219" y="46"/>
                      </a:lnTo>
                      <a:lnTo>
                        <a:pt x="220" y="42"/>
                      </a:lnTo>
                      <a:lnTo>
                        <a:pt x="225" y="35"/>
                      </a:lnTo>
                      <a:lnTo>
                        <a:pt x="226" y="30"/>
                      </a:lnTo>
                      <a:lnTo>
                        <a:pt x="231" y="29"/>
                      </a:lnTo>
                      <a:lnTo>
                        <a:pt x="234" y="20"/>
                      </a:lnTo>
                      <a:lnTo>
                        <a:pt x="238" y="21"/>
                      </a:lnTo>
                      <a:lnTo>
                        <a:pt x="240" y="18"/>
                      </a:lnTo>
                      <a:lnTo>
                        <a:pt x="236" y="12"/>
                      </a:lnTo>
                      <a:lnTo>
                        <a:pt x="240" y="5"/>
                      </a:lnTo>
                      <a:lnTo>
                        <a:pt x="251" y="0"/>
                      </a:lnTo>
                      <a:lnTo>
                        <a:pt x="442" y="11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9" name="任意多边形: 形状 188"/>
                <p:cNvSpPr>
                  <a:spLocks noChangeAspect="1"/>
                </p:cNvSpPr>
                <p:nvPr/>
              </p:nvSpPr>
              <p:spPr bwMode="gray">
                <a:xfrm>
                  <a:off x="4528343" y="3518247"/>
                  <a:ext cx="52388" cy="52388"/>
                </a:xfrm>
                <a:custGeom>
                  <a:avLst/>
                  <a:gdLst/>
                  <a:ahLst/>
                  <a:cxnLst>
                    <a:cxn ang="0">
                      <a:pos x="8" y="51"/>
                    </a:cxn>
                    <a:cxn ang="0">
                      <a:pos x="17" y="50"/>
                    </a:cxn>
                    <a:cxn ang="0">
                      <a:pos x="23" y="39"/>
                    </a:cxn>
                    <a:cxn ang="0">
                      <a:pos x="32" y="37"/>
                    </a:cxn>
                    <a:cxn ang="0">
                      <a:pos x="37" y="31"/>
                    </a:cxn>
                    <a:cxn ang="0">
                      <a:pos x="46" y="16"/>
                    </a:cxn>
                    <a:cxn ang="0">
                      <a:pos x="49" y="6"/>
                    </a:cxn>
                    <a:cxn ang="0">
                      <a:pos x="61" y="7"/>
                    </a:cxn>
                    <a:cxn ang="0">
                      <a:pos x="70" y="5"/>
                    </a:cxn>
                    <a:cxn ang="0">
                      <a:pos x="76" y="0"/>
                    </a:cxn>
                    <a:cxn ang="0">
                      <a:pos x="115" y="1"/>
                    </a:cxn>
                    <a:cxn ang="0">
                      <a:pos x="125" y="12"/>
                    </a:cxn>
                    <a:cxn ang="0">
                      <a:pos x="134" y="21"/>
                    </a:cxn>
                    <a:cxn ang="0">
                      <a:pos x="136" y="27"/>
                    </a:cxn>
                    <a:cxn ang="0">
                      <a:pos x="135" y="32"/>
                    </a:cxn>
                    <a:cxn ang="0">
                      <a:pos x="145" y="35"/>
                    </a:cxn>
                    <a:cxn ang="0">
                      <a:pos x="143" y="40"/>
                    </a:cxn>
                    <a:cxn ang="0">
                      <a:pos x="143" y="45"/>
                    </a:cxn>
                    <a:cxn ang="0">
                      <a:pos x="146" y="53"/>
                    </a:cxn>
                    <a:cxn ang="0">
                      <a:pos x="152" y="60"/>
                    </a:cxn>
                    <a:cxn ang="0">
                      <a:pos x="153" y="71"/>
                    </a:cxn>
                    <a:cxn ang="0">
                      <a:pos x="146" y="85"/>
                    </a:cxn>
                    <a:cxn ang="0">
                      <a:pos x="143" y="92"/>
                    </a:cxn>
                    <a:cxn ang="0">
                      <a:pos x="162" y="82"/>
                    </a:cxn>
                    <a:cxn ang="0">
                      <a:pos x="164" y="85"/>
                    </a:cxn>
                    <a:cxn ang="0">
                      <a:pos x="163" y="93"/>
                    </a:cxn>
                    <a:cxn ang="0">
                      <a:pos x="167" y="98"/>
                    </a:cxn>
                    <a:cxn ang="0">
                      <a:pos x="152" y="105"/>
                    </a:cxn>
                    <a:cxn ang="0">
                      <a:pos x="150" y="123"/>
                    </a:cxn>
                    <a:cxn ang="0">
                      <a:pos x="143" y="129"/>
                    </a:cxn>
                    <a:cxn ang="0">
                      <a:pos x="136" y="136"/>
                    </a:cxn>
                    <a:cxn ang="0">
                      <a:pos x="121" y="146"/>
                    </a:cxn>
                    <a:cxn ang="0">
                      <a:pos x="113" y="148"/>
                    </a:cxn>
                    <a:cxn ang="0">
                      <a:pos x="112" y="156"/>
                    </a:cxn>
                    <a:cxn ang="0">
                      <a:pos x="108" y="163"/>
                    </a:cxn>
                    <a:cxn ang="0">
                      <a:pos x="102" y="166"/>
                    </a:cxn>
                    <a:cxn ang="0">
                      <a:pos x="61" y="147"/>
                    </a:cxn>
                    <a:cxn ang="0">
                      <a:pos x="51" y="140"/>
                    </a:cxn>
                    <a:cxn ang="0">
                      <a:pos x="32" y="124"/>
                    </a:cxn>
                    <a:cxn ang="0">
                      <a:pos x="23" y="118"/>
                    </a:cxn>
                    <a:cxn ang="0">
                      <a:pos x="22" y="110"/>
                    </a:cxn>
                    <a:cxn ang="0">
                      <a:pos x="16" y="102"/>
                    </a:cxn>
                    <a:cxn ang="0">
                      <a:pos x="5" y="93"/>
                    </a:cxn>
                    <a:cxn ang="0">
                      <a:pos x="8" y="86"/>
                    </a:cxn>
                    <a:cxn ang="0">
                      <a:pos x="13" y="87"/>
                    </a:cxn>
                    <a:cxn ang="0">
                      <a:pos x="11" y="82"/>
                    </a:cxn>
                    <a:cxn ang="0">
                      <a:pos x="5" y="78"/>
                    </a:cxn>
                    <a:cxn ang="0">
                      <a:pos x="5" y="65"/>
                    </a:cxn>
                    <a:cxn ang="0">
                      <a:pos x="0" y="60"/>
                    </a:cxn>
                    <a:cxn ang="0">
                      <a:pos x="2" y="49"/>
                    </a:cxn>
                  </a:cxnLst>
                  <a:rect l="0" t="0" r="r" b="b"/>
                  <a:pathLst>
                    <a:path w="167" h="166">
                      <a:moveTo>
                        <a:pt x="2" y="49"/>
                      </a:moveTo>
                      <a:lnTo>
                        <a:pt x="8" y="51"/>
                      </a:lnTo>
                      <a:lnTo>
                        <a:pt x="14" y="51"/>
                      </a:lnTo>
                      <a:lnTo>
                        <a:pt x="17" y="50"/>
                      </a:lnTo>
                      <a:lnTo>
                        <a:pt x="19" y="49"/>
                      </a:lnTo>
                      <a:lnTo>
                        <a:pt x="23" y="39"/>
                      </a:lnTo>
                      <a:lnTo>
                        <a:pt x="28" y="39"/>
                      </a:lnTo>
                      <a:lnTo>
                        <a:pt x="32" y="37"/>
                      </a:lnTo>
                      <a:lnTo>
                        <a:pt x="32" y="32"/>
                      </a:lnTo>
                      <a:lnTo>
                        <a:pt x="37" y="31"/>
                      </a:lnTo>
                      <a:lnTo>
                        <a:pt x="43" y="23"/>
                      </a:lnTo>
                      <a:lnTo>
                        <a:pt x="46" y="16"/>
                      </a:lnTo>
                      <a:lnTo>
                        <a:pt x="45" y="7"/>
                      </a:lnTo>
                      <a:lnTo>
                        <a:pt x="49" y="6"/>
                      </a:lnTo>
                      <a:lnTo>
                        <a:pt x="57" y="5"/>
                      </a:lnTo>
                      <a:lnTo>
                        <a:pt x="61" y="7"/>
                      </a:lnTo>
                      <a:lnTo>
                        <a:pt x="65" y="7"/>
                      </a:lnTo>
                      <a:lnTo>
                        <a:pt x="70" y="5"/>
                      </a:lnTo>
                      <a:lnTo>
                        <a:pt x="76" y="5"/>
                      </a:lnTo>
                      <a:lnTo>
                        <a:pt x="76" y="0"/>
                      </a:lnTo>
                      <a:lnTo>
                        <a:pt x="102" y="0"/>
                      </a:lnTo>
                      <a:lnTo>
                        <a:pt x="115" y="1"/>
                      </a:lnTo>
                      <a:lnTo>
                        <a:pt x="119" y="8"/>
                      </a:lnTo>
                      <a:lnTo>
                        <a:pt x="125" y="12"/>
                      </a:lnTo>
                      <a:lnTo>
                        <a:pt x="129" y="17"/>
                      </a:lnTo>
                      <a:lnTo>
                        <a:pt x="134" y="21"/>
                      </a:lnTo>
                      <a:lnTo>
                        <a:pt x="134" y="23"/>
                      </a:lnTo>
                      <a:lnTo>
                        <a:pt x="136" y="27"/>
                      </a:lnTo>
                      <a:lnTo>
                        <a:pt x="135" y="29"/>
                      </a:lnTo>
                      <a:lnTo>
                        <a:pt x="135" y="32"/>
                      </a:lnTo>
                      <a:lnTo>
                        <a:pt x="142" y="34"/>
                      </a:lnTo>
                      <a:lnTo>
                        <a:pt x="145" y="35"/>
                      </a:lnTo>
                      <a:lnTo>
                        <a:pt x="145" y="38"/>
                      </a:lnTo>
                      <a:lnTo>
                        <a:pt x="143" y="40"/>
                      </a:lnTo>
                      <a:lnTo>
                        <a:pt x="145" y="45"/>
                      </a:lnTo>
                      <a:lnTo>
                        <a:pt x="143" y="45"/>
                      </a:lnTo>
                      <a:lnTo>
                        <a:pt x="145" y="50"/>
                      </a:lnTo>
                      <a:lnTo>
                        <a:pt x="146" y="53"/>
                      </a:lnTo>
                      <a:lnTo>
                        <a:pt x="151" y="56"/>
                      </a:lnTo>
                      <a:lnTo>
                        <a:pt x="152" y="60"/>
                      </a:lnTo>
                      <a:lnTo>
                        <a:pt x="155" y="70"/>
                      </a:lnTo>
                      <a:lnTo>
                        <a:pt x="153" y="71"/>
                      </a:lnTo>
                      <a:lnTo>
                        <a:pt x="148" y="74"/>
                      </a:lnTo>
                      <a:lnTo>
                        <a:pt x="146" y="85"/>
                      </a:lnTo>
                      <a:lnTo>
                        <a:pt x="143" y="90"/>
                      </a:lnTo>
                      <a:lnTo>
                        <a:pt x="143" y="92"/>
                      </a:lnTo>
                      <a:lnTo>
                        <a:pt x="156" y="87"/>
                      </a:lnTo>
                      <a:lnTo>
                        <a:pt x="162" y="82"/>
                      </a:lnTo>
                      <a:lnTo>
                        <a:pt x="163" y="82"/>
                      </a:lnTo>
                      <a:lnTo>
                        <a:pt x="164" y="85"/>
                      </a:lnTo>
                      <a:lnTo>
                        <a:pt x="164" y="88"/>
                      </a:lnTo>
                      <a:lnTo>
                        <a:pt x="163" y="93"/>
                      </a:lnTo>
                      <a:lnTo>
                        <a:pt x="167" y="97"/>
                      </a:lnTo>
                      <a:lnTo>
                        <a:pt x="167" y="98"/>
                      </a:lnTo>
                      <a:lnTo>
                        <a:pt x="157" y="99"/>
                      </a:lnTo>
                      <a:lnTo>
                        <a:pt x="152" y="105"/>
                      </a:lnTo>
                      <a:lnTo>
                        <a:pt x="150" y="107"/>
                      </a:lnTo>
                      <a:lnTo>
                        <a:pt x="150" y="123"/>
                      </a:lnTo>
                      <a:lnTo>
                        <a:pt x="146" y="124"/>
                      </a:lnTo>
                      <a:lnTo>
                        <a:pt x="143" y="129"/>
                      </a:lnTo>
                      <a:lnTo>
                        <a:pt x="140" y="129"/>
                      </a:lnTo>
                      <a:lnTo>
                        <a:pt x="136" y="136"/>
                      </a:lnTo>
                      <a:lnTo>
                        <a:pt x="130" y="137"/>
                      </a:lnTo>
                      <a:lnTo>
                        <a:pt x="121" y="146"/>
                      </a:lnTo>
                      <a:lnTo>
                        <a:pt x="118" y="148"/>
                      </a:lnTo>
                      <a:lnTo>
                        <a:pt x="113" y="148"/>
                      </a:lnTo>
                      <a:lnTo>
                        <a:pt x="112" y="151"/>
                      </a:lnTo>
                      <a:lnTo>
                        <a:pt x="112" y="156"/>
                      </a:lnTo>
                      <a:lnTo>
                        <a:pt x="109" y="157"/>
                      </a:lnTo>
                      <a:lnTo>
                        <a:pt x="108" y="163"/>
                      </a:lnTo>
                      <a:lnTo>
                        <a:pt x="103" y="166"/>
                      </a:lnTo>
                      <a:lnTo>
                        <a:pt x="102" y="166"/>
                      </a:lnTo>
                      <a:lnTo>
                        <a:pt x="91" y="163"/>
                      </a:lnTo>
                      <a:lnTo>
                        <a:pt x="61" y="147"/>
                      </a:lnTo>
                      <a:lnTo>
                        <a:pt x="53" y="146"/>
                      </a:lnTo>
                      <a:lnTo>
                        <a:pt x="51" y="140"/>
                      </a:lnTo>
                      <a:lnTo>
                        <a:pt x="48" y="135"/>
                      </a:lnTo>
                      <a:lnTo>
                        <a:pt x="32" y="124"/>
                      </a:lnTo>
                      <a:lnTo>
                        <a:pt x="24" y="120"/>
                      </a:lnTo>
                      <a:lnTo>
                        <a:pt x="23" y="118"/>
                      </a:lnTo>
                      <a:lnTo>
                        <a:pt x="23" y="113"/>
                      </a:lnTo>
                      <a:lnTo>
                        <a:pt x="22" y="110"/>
                      </a:lnTo>
                      <a:lnTo>
                        <a:pt x="22" y="107"/>
                      </a:lnTo>
                      <a:lnTo>
                        <a:pt x="16" y="102"/>
                      </a:lnTo>
                      <a:lnTo>
                        <a:pt x="10" y="102"/>
                      </a:lnTo>
                      <a:lnTo>
                        <a:pt x="5" y="93"/>
                      </a:lnTo>
                      <a:lnTo>
                        <a:pt x="5" y="86"/>
                      </a:lnTo>
                      <a:lnTo>
                        <a:pt x="8" y="86"/>
                      </a:lnTo>
                      <a:lnTo>
                        <a:pt x="10" y="87"/>
                      </a:lnTo>
                      <a:lnTo>
                        <a:pt x="13" y="87"/>
                      </a:lnTo>
                      <a:lnTo>
                        <a:pt x="13" y="86"/>
                      </a:lnTo>
                      <a:lnTo>
                        <a:pt x="11" y="82"/>
                      </a:lnTo>
                      <a:lnTo>
                        <a:pt x="7" y="81"/>
                      </a:lnTo>
                      <a:lnTo>
                        <a:pt x="5" y="78"/>
                      </a:lnTo>
                      <a:lnTo>
                        <a:pt x="6" y="71"/>
                      </a:lnTo>
                      <a:lnTo>
                        <a:pt x="5" y="65"/>
                      </a:lnTo>
                      <a:lnTo>
                        <a:pt x="3" y="62"/>
                      </a:lnTo>
                      <a:lnTo>
                        <a:pt x="0" y="60"/>
                      </a:lnTo>
                      <a:lnTo>
                        <a:pt x="0" y="55"/>
                      </a:lnTo>
                      <a:lnTo>
                        <a:pt x="2" y="4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0" name="任意多边形: 形状 189"/>
                <p:cNvSpPr>
                  <a:spLocks noChangeAspect="1"/>
                </p:cNvSpPr>
                <p:nvPr/>
              </p:nvSpPr>
              <p:spPr bwMode="gray">
                <a:xfrm>
                  <a:off x="4610893" y="3505547"/>
                  <a:ext cx="106363" cy="111125"/>
                </a:xfrm>
                <a:custGeom>
                  <a:avLst/>
                  <a:gdLst/>
                  <a:ahLst/>
                  <a:cxnLst>
                    <a:cxn ang="0">
                      <a:pos x="97" y="342"/>
                    </a:cxn>
                    <a:cxn ang="0">
                      <a:pos x="173" y="317"/>
                    </a:cxn>
                    <a:cxn ang="0">
                      <a:pos x="258" y="307"/>
                    </a:cxn>
                    <a:cxn ang="0">
                      <a:pos x="301" y="315"/>
                    </a:cxn>
                    <a:cxn ang="0">
                      <a:pos x="317" y="310"/>
                    </a:cxn>
                    <a:cxn ang="0">
                      <a:pos x="318" y="280"/>
                    </a:cxn>
                    <a:cxn ang="0">
                      <a:pos x="296" y="238"/>
                    </a:cxn>
                    <a:cxn ang="0">
                      <a:pos x="307" y="199"/>
                    </a:cxn>
                    <a:cxn ang="0">
                      <a:pos x="318" y="161"/>
                    </a:cxn>
                    <a:cxn ang="0">
                      <a:pos x="332" y="144"/>
                    </a:cxn>
                    <a:cxn ang="0">
                      <a:pos x="327" y="95"/>
                    </a:cxn>
                    <a:cxn ang="0">
                      <a:pos x="326" y="82"/>
                    </a:cxn>
                    <a:cxn ang="0">
                      <a:pos x="322" y="70"/>
                    </a:cxn>
                    <a:cxn ang="0">
                      <a:pos x="307" y="54"/>
                    </a:cxn>
                    <a:cxn ang="0">
                      <a:pos x="290" y="48"/>
                    </a:cxn>
                    <a:cxn ang="0">
                      <a:pos x="250" y="49"/>
                    </a:cxn>
                    <a:cxn ang="0">
                      <a:pos x="230" y="61"/>
                    </a:cxn>
                    <a:cxn ang="0">
                      <a:pos x="218" y="57"/>
                    </a:cxn>
                    <a:cxn ang="0">
                      <a:pos x="205" y="50"/>
                    </a:cxn>
                    <a:cxn ang="0">
                      <a:pos x="197" y="39"/>
                    </a:cxn>
                    <a:cxn ang="0">
                      <a:pos x="188" y="30"/>
                    </a:cxn>
                    <a:cxn ang="0">
                      <a:pos x="173" y="25"/>
                    </a:cxn>
                    <a:cxn ang="0">
                      <a:pos x="154" y="16"/>
                    </a:cxn>
                    <a:cxn ang="0">
                      <a:pos x="140" y="27"/>
                    </a:cxn>
                    <a:cxn ang="0">
                      <a:pos x="129" y="10"/>
                    </a:cxn>
                    <a:cxn ang="0">
                      <a:pos x="124" y="1"/>
                    </a:cxn>
                    <a:cxn ang="0">
                      <a:pos x="108" y="5"/>
                    </a:cxn>
                    <a:cxn ang="0">
                      <a:pos x="105" y="18"/>
                    </a:cxn>
                    <a:cxn ang="0">
                      <a:pos x="86" y="27"/>
                    </a:cxn>
                    <a:cxn ang="0">
                      <a:pos x="73" y="25"/>
                    </a:cxn>
                    <a:cxn ang="0">
                      <a:pos x="65" y="27"/>
                    </a:cxn>
                    <a:cxn ang="0">
                      <a:pos x="53" y="18"/>
                    </a:cxn>
                    <a:cxn ang="0">
                      <a:pos x="42" y="25"/>
                    </a:cxn>
                    <a:cxn ang="0">
                      <a:pos x="26" y="39"/>
                    </a:cxn>
                    <a:cxn ang="0">
                      <a:pos x="24" y="70"/>
                    </a:cxn>
                    <a:cxn ang="0">
                      <a:pos x="37" y="90"/>
                    </a:cxn>
                    <a:cxn ang="0">
                      <a:pos x="42" y="97"/>
                    </a:cxn>
                    <a:cxn ang="0">
                      <a:pos x="41" y="111"/>
                    </a:cxn>
                    <a:cxn ang="0">
                      <a:pos x="47" y="125"/>
                    </a:cxn>
                    <a:cxn ang="0">
                      <a:pos x="41" y="129"/>
                    </a:cxn>
                    <a:cxn ang="0">
                      <a:pos x="17" y="128"/>
                    </a:cxn>
                    <a:cxn ang="0">
                      <a:pos x="17" y="139"/>
                    </a:cxn>
                    <a:cxn ang="0">
                      <a:pos x="31" y="145"/>
                    </a:cxn>
                    <a:cxn ang="0">
                      <a:pos x="28" y="152"/>
                    </a:cxn>
                    <a:cxn ang="0">
                      <a:pos x="22" y="177"/>
                    </a:cxn>
                    <a:cxn ang="0">
                      <a:pos x="8" y="192"/>
                    </a:cxn>
                    <a:cxn ang="0">
                      <a:pos x="17" y="202"/>
                    </a:cxn>
                    <a:cxn ang="0">
                      <a:pos x="0" y="233"/>
                    </a:cxn>
                    <a:cxn ang="0">
                      <a:pos x="8" y="236"/>
                    </a:cxn>
                    <a:cxn ang="0">
                      <a:pos x="22" y="245"/>
                    </a:cxn>
                    <a:cxn ang="0">
                      <a:pos x="38" y="256"/>
                    </a:cxn>
                    <a:cxn ang="0">
                      <a:pos x="52" y="267"/>
                    </a:cxn>
                    <a:cxn ang="0">
                      <a:pos x="65" y="280"/>
                    </a:cxn>
                    <a:cxn ang="0">
                      <a:pos x="66" y="300"/>
                    </a:cxn>
                    <a:cxn ang="0">
                      <a:pos x="57" y="311"/>
                    </a:cxn>
                    <a:cxn ang="0">
                      <a:pos x="57" y="350"/>
                    </a:cxn>
                  </a:cxnLst>
                  <a:rect l="0" t="0" r="r" b="b"/>
                  <a:pathLst>
                    <a:path w="337" h="354">
                      <a:moveTo>
                        <a:pt x="57" y="350"/>
                      </a:moveTo>
                      <a:lnTo>
                        <a:pt x="58" y="353"/>
                      </a:lnTo>
                      <a:lnTo>
                        <a:pt x="74" y="354"/>
                      </a:lnTo>
                      <a:lnTo>
                        <a:pt x="97" y="342"/>
                      </a:lnTo>
                      <a:lnTo>
                        <a:pt x="121" y="332"/>
                      </a:lnTo>
                      <a:lnTo>
                        <a:pt x="135" y="326"/>
                      </a:lnTo>
                      <a:lnTo>
                        <a:pt x="160" y="318"/>
                      </a:lnTo>
                      <a:lnTo>
                        <a:pt x="173" y="317"/>
                      </a:lnTo>
                      <a:lnTo>
                        <a:pt x="208" y="311"/>
                      </a:lnTo>
                      <a:lnTo>
                        <a:pt x="219" y="310"/>
                      </a:lnTo>
                      <a:lnTo>
                        <a:pt x="240" y="307"/>
                      </a:lnTo>
                      <a:lnTo>
                        <a:pt x="258" y="307"/>
                      </a:lnTo>
                      <a:lnTo>
                        <a:pt x="274" y="312"/>
                      </a:lnTo>
                      <a:lnTo>
                        <a:pt x="295" y="316"/>
                      </a:lnTo>
                      <a:lnTo>
                        <a:pt x="299" y="316"/>
                      </a:lnTo>
                      <a:lnTo>
                        <a:pt x="301" y="315"/>
                      </a:lnTo>
                      <a:lnTo>
                        <a:pt x="305" y="308"/>
                      </a:lnTo>
                      <a:lnTo>
                        <a:pt x="307" y="307"/>
                      </a:lnTo>
                      <a:lnTo>
                        <a:pt x="313" y="307"/>
                      </a:lnTo>
                      <a:lnTo>
                        <a:pt x="317" y="310"/>
                      </a:lnTo>
                      <a:lnTo>
                        <a:pt x="323" y="308"/>
                      </a:lnTo>
                      <a:lnTo>
                        <a:pt x="323" y="294"/>
                      </a:lnTo>
                      <a:lnTo>
                        <a:pt x="321" y="281"/>
                      </a:lnTo>
                      <a:lnTo>
                        <a:pt x="318" y="280"/>
                      </a:lnTo>
                      <a:lnTo>
                        <a:pt x="311" y="279"/>
                      </a:lnTo>
                      <a:lnTo>
                        <a:pt x="307" y="274"/>
                      </a:lnTo>
                      <a:lnTo>
                        <a:pt x="304" y="258"/>
                      </a:lnTo>
                      <a:lnTo>
                        <a:pt x="296" y="238"/>
                      </a:lnTo>
                      <a:lnTo>
                        <a:pt x="296" y="230"/>
                      </a:lnTo>
                      <a:lnTo>
                        <a:pt x="297" y="213"/>
                      </a:lnTo>
                      <a:lnTo>
                        <a:pt x="301" y="206"/>
                      </a:lnTo>
                      <a:lnTo>
                        <a:pt x="307" y="199"/>
                      </a:lnTo>
                      <a:lnTo>
                        <a:pt x="310" y="194"/>
                      </a:lnTo>
                      <a:lnTo>
                        <a:pt x="310" y="183"/>
                      </a:lnTo>
                      <a:lnTo>
                        <a:pt x="312" y="174"/>
                      </a:lnTo>
                      <a:lnTo>
                        <a:pt x="318" y="161"/>
                      </a:lnTo>
                      <a:lnTo>
                        <a:pt x="322" y="152"/>
                      </a:lnTo>
                      <a:lnTo>
                        <a:pt x="324" y="150"/>
                      </a:lnTo>
                      <a:lnTo>
                        <a:pt x="328" y="145"/>
                      </a:lnTo>
                      <a:lnTo>
                        <a:pt x="332" y="144"/>
                      </a:lnTo>
                      <a:lnTo>
                        <a:pt x="332" y="139"/>
                      </a:lnTo>
                      <a:lnTo>
                        <a:pt x="337" y="138"/>
                      </a:lnTo>
                      <a:lnTo>
                        <a:pt x="334" y="122"/>
                      </a:lnTo>
                      <a:lnTo>
                        <a:pt x="327" y="95"/>
                      </a:lnTo>
                      <a:lnTo>
                        <a:pt x="324" y="91"/>
                      </a:lnTo>
                      <a:lnTo>
                        <a:pt x="321" y="90"/>
                      </a:lnTo>
                      <a:lnTo>
                        <a:pt x="321" y="87"/>
                      </a:lnTo>
                      <a:lnTo>
                        <a:pt x="326" y="82"/>
                      </a:lnTo>
                      <a:lnTo>
                        <a:pt x="323" y="77"/>
                      </a:lnTo>
                      <a:lnTo>
                        <a:pt x="324" y="74"/>
                      </a:lnTo>
                      <a:lnTo>
                        <a:pt x="324" y="68"/>
                      </a:lnTo>
                      <a:lnTo>
                        <a:pt x="322" y="70"/>
                      </a:lnTo>
                      <a:lnTo>
                        <a:pt x="316" y="70"/>
                      </a:lnTo>
                      <a:lnTo>
                        <a:pt x="313" y="69"/>
                      </a:lnTo>
                      <a:lnTo>
                        <a:pt x="308" y="59"/>
                      </a:lnTo>
                      <a:lnTo>
                        <a:pt x="307" y="54"/>
                      </a:lnTo>
                      <a:lnTo>
                        <a:pt x="302" y="53"/>
                      </a:lnTo>
                      <a:lnTo>
                        <a:pt x="296" y="43"/>
                      </a:lnTo>
                      <a:lnTo>
                        <a:pt x="295" y="43"/>
                      </a:lnTo>
                      <a:lnTo>
                        <a:pt x="290" y="48"/>
                      </a:lnTo>
                      <a:lnTo>
                        <a:pt x="279" y="43"/>
                      </a:lnTo>
                      <a:lnTo>
                        <a:pt x="272" y="43"/>
                      </a:lnTo>
                      <a:lnTo>
                        <a:pt x="262" y="46"/>
                      </a:lnTo>
                      <a:lnTo>
                        <a:pt x="250" y="49"/>
                      </a:lnTo>
                      <a:lnTo>
                        <a:pt x="242" y="52"/>
                      </a:lnTo>
                      <a:lnTo>
                        <a:pt x="236" y="53"/>
                      </a:lnTo>
                      <a:lnTo>
                        <a:pt x="234" y="59"/>
                      </a:lnTo>
                      <a:lnTo>
                        <a:pt x="230" y="61"/>
                      </a:lnTo>
                      <a:lnTo>
                        <a:pt x="223" y="58"/>
                      </a:lnTo>
                      <a:lnTo>
                        <a:pt x="221" y="54"/>
                      </a:lnTo>
                      <a:lnTo>
                        <a:pt x="220" y="54"/>
                      </a:lnTo>
                      <a:lnTo>
                        <a:pt x="218" y="57"/>
                      </a:lnTo>
                      <a:lnTo>
                        <a:pt x="214" y="57"/>
                      </a:lnTo>
                      <a:lnTo>
                        <a:pt x="214" y="58"/>
                      </a:lnTo>
                      <a:lnTo>
                        <a:pt x="207" y="54"/>
                      </a:lnTo>
                      <a:lnTo>
                        <a:pt x="205" y="50"/>
                      </a:lnTo>
                      <a:lnTo>
                        <a:pt x="202" y="47"/>
                      </a:lnTo>
                      <a:lnTo>
                        <a:pt x="198" y="47"/>
                      </a:lnTo>
                      <a:lnTo>
                        <a:pt x="198" y="42"/>
                      </a:lnTo>
                      <a:lnTo>
                        <a:pt x="197" y="39"/>
                      </a:lnTo>
                      <a:lnTo>
                        <a:pt x="194" y="38"/>
                      </a:lnTo>
                      <a:lnTo>
                        <a:pt x="191" y="32"/>
                      </a:lnTo>
                      <a:lnTo>
                        <a:pt x="189" y="31"/>
                      </a:lnTo>
                      <a:lnTo>
                        <a:pt x="188" y="30"/>
                      </a:lnTo>
                      <a:lnTo>
                        <a:pt x="187" y="25"/>
                      </a:lnTo>
                      <a:lnTo>
                        <a:pt x="187" y="23"/>
                      </a:lnTo>
                      <a:lnTo>
                        <a:pt x="184" y="22"/>
                      </a:lnTo>
                      <a:lnTo>
                        <a:pt x="173" y="25"/>
                      </a:lnTo>
                      <a:lnTo>
                        <a:pt x="171" y="23"/>
                      </a:lnTo>
                      <a:lnTo>
                        <a:pt x="167" y="17"/>
                      </a:lnTo>
                      <a:lnTo>
                        <a:pt x="165" y="16"/>
                      </a:lnTo>
                      <a:lnTo>
                        <a:pt x="154" y="16"/>
                      </a:lnTo>
                      <a:lnTo>
                        <a:pt x="150" y="16"/>
                      </a:lnTo>
                      <a:lnTo>
                        <a:pt x="148" y="23"/>
                      </a:lnTo>
                      <a:lnTo>
                        <a:pt x="144" y="23"/>
                      </a:lnTo>
                      <a:lnTo>
                        <a:pt x="140" y="27"/>
                      </a:lnTo>
                      <a:lnTo>
                        <a:pt x="130" y="27"/>
                      </a:lnTo>
                      <a:lnTo>
                        <a:pt x="132" y="25"/>
                      </a:lnTo>
                      <a:lnTo>
                        <a:pt x="130" y="14"/>
                      </a:lnTo>
                      <a:lnTo>
                        <a:pt x="129" y="10"/>
                      </a:lnTo>
                      <a:lnTo>
                        <a:pt x="129" y="9"/>
                      </a:lnTo>
                      <a:lnTo>
                        <a:pt x="129" y="4"/>
                      </a:lnTo>
                      <a:lnTo>
                        <a:pt x="127" y="0"/>
                      </a:lnTo>
                      <a:lnTo>
                        <a:pt x="124" y="1"/>
                      </a:lnTo>
                      <a:lnTo>
                        <a:pt x="118" y="1"/>
                      </a:lnTo>
                      <a:lnTo>
                        <a:pt x="116" y="9"/>
                      </a:lnTo>
                      <a:lnTo>
                        <a:pt x="114" y="9"/>
                      </a:lnTo>
                      <a:lnTo>
                        <a:pt x="108" y="5"/>
                      </a:lnTo>
                      <a:lnTo>
                        <a:pt x="106" y="5"/>
                      </a:lnTo>
                      <a:lnTo>
                        <a:pt x="103" y="9"/>
                      </a:lnTo>
                      <a:lnTo>
                        <a:pt x="103" y="12"/>
                      </a:lnTo>
                      <a:lnTo>
                        <a:pt x="105" y="18"/>
                      </a:lnTo>
                      <a:lnTo>
                        <a:pt x="103" y="21"/>
                      </a:lnTo>
                      <a:lnTo>
                        <a:pt x="92" y="21"/>
                      </a:lnTo>
                      <a:lnTo>
                        <a:pt x="86" y="23"/>
                      </a:lnTo>
                      <a:lnTo>
                        <a:pt x="86" y="27"/>
                      </a:lnTo>
                      <a:lnTo>
                        <a:pt x="84" y="32"/>
                      </a:lnTo>
                      <a:lnTo>
                        <a:pt x="80" y="32"/>
                      </a:lnTo>
                      <a:lnTo>
                        <a:pt x="76" y="30"/>
                      </a:lnTo>
                      <a:lnTo>
                        <a:pt x="73" y="25"/>
                      </a:lnTo>
                      <a:lnTo>
                        <a:pt x="70" y="25"/>
                      </a:lnTo>
                      <a:lnTo>
                        <a:pt x="68" y="26"/>
                      </a:lnTo>
                      <a:lnTo>
                        <a:pt x="66" y="27"/>
                      </a:lnTo>
                      <a:lnTo>
                        <a:pt x="65" y="27"/>
                      </a:lnTo>
                      <a:lnTo>
                        <a:pt x="64" y="21"/>
                      </a:lnTo>
                      <a:lnTo>
                        <a:pt x="60" y="16"/>
                      </a:lnTo>
                      <a:lnTo>
                        <a:pt x="57" y="15"/>
                      </a:lnTo>
                      <a:lnTo>
                        <a:pt x="53" y="18"/>
                      </a:lnTo>
                      <a:lnTo>
                        <a:pt x="48" y="17"/>
                      </a:lnTo>
                      <a:lnTo>
                        <a:pt x="46" y="18"/>
                      </a:lnTo>
                      <a:lnTo>
                        <a:pt x="43" y="21"/>
                      </a:lnTo>
                      <a:lnTo>
                        <a:pt x="42" y="25"/>
                      </a:lnTo>
                      <a:lnTo>
                        <a:pt x="39" y="28"/>
                      </a:lnTo>
                      <a:lnTo>
                        <a:pt x="33" y="30"/>
                      </a:lnTo>
                      <a:lnTo>
                        <a:pt x="32" y="32"/>
                      </a:lnTo>
                      <a:lnTo>
                        <a:pt x="26" y="39"/>
                      </a:lnTo>
                      <a:lnTo>
                        <a:pt x="25" y="42"/>
                      </a:lnTo>
                      <a:lnTo>
                        <a:pt x="22" y="44"/>
                      </a:lnTo>
                      <a:lnTo>
                        <a:pt x="24" y="53"/>
                      </a:lnTo>
                      <a:lnTo>
                        <a:pt x="24" y="70"/>
                      </a:lnTo>
                      <a:lnTo>
                        <a:pt x="24" y="73"/>
                      </a:lnTo>
                      <a:lnTo>
                        <a:pt x="31" y="76"/>
                      </a:lnTo>
                      <a:lnTo>
                        <a:pt x="38" y="76"/>
                      </a:lnTo>
                      <a:lnTo>
                        <a:pt x="37" y="90"/>
                      </a:lnTo>
                      <a:lnTo>
                        <a:pt x="41" y="89"/>
                      </a:lnTo>
                      <a:lnTo>
                        <a:pt x="44" y="93"/>
                      </a:lnTo>
                      <a:lnTo>
                        <a:pt x="44" y="96"/>
                      </a:lnTo>
                      <a:lnTo>
                        <a:pt x="42" y="97"/>
                      </a:lnTo>
                      <a:lnTo>
                        <a:pt x="38" y="101"/>
                      </a:lnTo>
                      <a:lnTo>
                        <a:pt x="35" y="109"/>
                      </a:lnTo>
                      <a:lnTo>
                        <a:pt x="37" y="109"/>
                      </a:lnTo>
                      <a:lnTo>
                        <a:pt x="41" y="111"/>
                      </a:lnTo>
                      <a:lnTo>
                        <a:pt x="44" y="111"/>
                      </a:lnTo>
                      <a:lnTo>
                        <a:pt x="44" y="117"/>
                      </a:lnTo>
                      <a:lnTo>
                        <a:pt x="47" y="120"/>
                      </a:lnTo>
                      <a:lnTo>
                        <a:pt x="47" y="125"/>
                      </a:lnTo>
                      <a:lnTo>
                        <a:pt x="48" y="134"/>
                      </a:lnTo>
                      <a:lnTo>
                        <a:pt x="47" y="134"/>
                      </a:lnTo>
                      <a:lnTo>
                        <a:pt x="44" y="128"/>
                      </a:lnTo>
                      <a:lnTo>
                        <a:pt x="41" y="129"/>
                      </a:lnTo>
                      <a:lnTo>
                        <a:pt x="38" y="129"/>
                      </a:lnTo>
                      <a:lnTo>
                        <a:pt x="35" y="125"/>
                      </a:lnTo>
                      <a:lnTo>
                        <a:pt x="26" y="124"/>
                      </a:lnTo>
                      <a:lnTo>
                        <a:pt x="17" y="128"/>
                      </a:lnTo>
                      <a:lnTo>
                        <a:pt x="17" y="129"/>
                      </a:lnTo>
                      <a:lnTo>
                        <a:pt x="19" y="129"/>
                      </a:lnTo>
                      <a:lnTo>
                        <a:pt x="20" y="134"/>
                      </a:lnTo>
                      <a:lnTo>
                        <a:pt x="17" y="139"/>
                      </a:lnTo>
                      <a:lnTo>
                        <a:pt x="20" y="141"/>
                      </a:lnTo>
                      <a:lnTo>
                        <a:pt x="26" y="141"/>
                      </a:lnTo>
                      <a:lnTo>
                        <a:pt x="30" y="141"/>
                      </a:lnTo>
                      <a:lnTo>
                        <a:pt x="31" y="145"/>
                      </a:lnTo>
                      <a:lnTo>
                        <a:pt x="30" y="147"/>
                      </a:lnTo>
                      <a:lnTo>
                        <a:pt x="32" y="147"/>
                      </a:lnTo>
                      <a:lnTo>
                        <a:pt x="33" y="150"/>
                      </a:lnTo>
                      <a:lnTo>
                        <a:pt x="28" y="152"/>
                      </a:lnTo>
                      <a:lnTo>
                        <a:pt x="27" y="157"/>
                      </a:lnTo>
                      <a:lnTo>
                        <a:pt x="27" y="166"/>
                      </a:lnTo>
                      <a:lnTo>
                        <a:pt x="22" y="172"/>
                      </a:lnTo>
                      <a:lnTo>
                        <a:pt x="22" y="177"/>
                      </a:lnTo>
                      <a:lnTo>
                        <a:pt x="9" y="176"/>
                      </a:lnTo>
                      <a:lnTo>
                        <a:pt x="5" y="178"/>
                      </a:lnTo>
                      <a:lnTo>
                        <a:pt x="6" y="183"/>
                      </a:lnTo>
                      <a:lnTo>
                        <a:pt x="8" y="192"/>
                      </a:lnTo>
                      <a:lnTo>
                        <a:pt x="10" y="193"/>
                      </a:lnTo>
                      <a:lnTo>
                        <a:pt x="12" y="197"/>
                      </a:lnTo>
                      <a:lnTo>
                        <a:pt x="12" y="198"/>
                      </a:lnTo>
                      <a:lnTo>
                        <a:pt x="17" y="202"/>
                      </a:lnTo>
                      <a:lnTo>
                        <a:pt x="14" y="217"/>
                      </a:lnTo>
                      <a:lnTo>
                        <a:pt x="12" y="220"/>
                      </a:lnTo>
                      <a:lnTo>
                        <a:pt x="4" y="227"/>
                      </a:lnTo>
                      <a:lnTo>
                        <a:pt x="0" y="233"/>
                      </a:lnTo>
                      <a:lnTo>
                        <a:pt x="0" y="235"/>
                      </a:lnTo>
                      <a:lnTo>
                        <a:pt x="3" y="235"/>
                      </a:lnTo>
                      <a:lnTo>
                        <a:pt x="4" y="237"/>
                      </a:lnTo>
                      <a:lnTo>
                        <a:pt x="8" y="236"/>
                      </a:lnTo>
                      <a:lnTo>
                        <a:pt x="9" y="238"/>
                      </a:lnTo>
                      <a:lnTo>
                        <a:pt x="11" y="240"/>
                      </a:lnTo>
                      <a:lnTo>
                        <a:pt x="15" y="240"/>
                      </a:lnTo>
                      <a:lnTo>
                        <a:pt x="22" y="245"/>
                      </a:lnTo>
                      <a:lnTo>
                        <a:pt x="32" y="245"/>
                      </a:lnTo>
                      <a:lnTo>
                        <a:pt x="35" y="245"/>
                      </a:lnTo>
                      <a:lnTo>
                        <a:pt x="38" y="252"/>
                      </a:lnTo>
                      <a:lnTo>
                        <a:pt x="38" y="256"/>
                      </a:lnTo>
                      <a:lnTo>
                        <a:pt x="41" y="257"/>
                      </a:lnTo>
                      <a:lnTo>
                        <a:pt x="44" y="262"/>
                      </a:lnTo>
                      <a:lnTo>
                        <a:pt x="46" y="265"/>
                      </a:lnTo>
                      <a:lnTo>
                        <a:pt x="52" y="267"/>
                      </a:lnTo>
                      <a:lnTo>
                        <a:pt x="57" y="272"/>
                      </a:lnTo>
                      <a:lnTo>
                        <a:pt x="63" y="270"/>
                      </a:lnTo>
                      <a:lnTo>
                        <a:pt x="63" y="275"/>
                      </a:lnTo>
                      <a:lnTo>
                        <a:pt x="65" y="280"/>
                      </a:lnTo>
                      <a:lnTo>
                        <a:pt x="66" y="286"/>
                      </a:lnTo>
                      <a:lnTo>
                        <a:pt x="64" y="294"/>
                      </a:lnTo>
                      <a:lnTo>
                        <a:pt x="66" y="299"/>
                      </a:lnTo>
                      <a:lnTo>
                        <a:pt x="66" y="300"/>
                      </a:lnTo>
                      <a:lnTo>
                        <a:pt x="62" y="300"/>
                      </a:lnTo>
                      <a:lnTo>
                        <a:pt x="60" y="303"/>
                      </a:lnTo>
                      <a:lnTo>
                        <a:pt x="60" y="311"/>
                      </a:lnTo>
                      <a:lnTo>
                        <a:pt x="57" y="311"/>
                      </a:lnTo>
                      <a:lnTo>
                        <a:pt x="57" y="313"/>
                      </a:lnTo>
                      <a:lnTo>
                        <a:pt x="57" y="318"/>
                      </a:lnTo>
                      <a:lnTo>
                        <a:pt x="55" y="323"/>
                      </a:lnTo>
                      <a:lnTo>
                        <a:pt x="57" y="35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1" name="任意多边形: 形状 190"/>
                <p:cNvSpPr>
                  <a:spLocks noChangeAspect="1"/>
                </p:cNvSpPr>
                <p:nvPr/>
              </p:nvSpPr>
              <p:spPr bwMode="gray">
                <a:xfrm>
                  <a:off x="4756943" y="3497609"/>
                  <a:ext cx="38100" cy="90488"/>
                </a:xfrm>
                <a:custGeom>
                  <a:avLst/>
                  <a:gdLst/>
                  <a:ahLst/>
                  <a:cxnLst>
                    <a:cxn ang="0">
                      <a:pos x="80" y="281"/>
                    </a:cxn>
                    <a:cxn ang="0">
                      <a:pos x="77" y="279"/>
                    </a:cxn>
                    <a:cxn ang="0">
                      <a:pos x="61" y="262"/>
                    </a:cxn>
                    <a:cxn ang="0">
                      <a:pos x="53" y="252"/>
                    </a:cxn>
                    <a:cxn ang="0">
                      <a:pos x="48" y="241"/>
                    </a:cxn>
                    <a:cxn ang="0">
                      <a:pos x="47" y="231"/>
                    </a:cxn>
                    <a:cxn ang="0">
                      <a:pos x="46" y="209"/>
                    </a:cxn>
                    <a:cxn ang="0">
                      <a:pos x="47" y="188"/>
                    </a:cxn>
                    <a:cxn ang="0">
                      <a:pos x="43" y="148"/>
                    </a:cxn>
                    <a:cxn ang="0">
                      <a:pos x="42" y="114"/>
                    </a:cxn>
                    <a:cxn ang="0">
                      <a:pos x="41" y="101"/>
                    </a:cxn>
                    <a:cxn ang="0">
                      <a:pos x="38" y="95"/>
                    </a:cxn>
                    <a:cxn ang="0">
                      <a:pos x="34" y="89"/>
                    </a:cxn>
                    <a:cxn ang="0">
                      <a:pos x="32" y="68"/>
                    </a:cxn>
                    <a:cxn ang="0">
                      <a:pos x="29" y="53"/>
                    </a:cxn>
                    <a:cxn ang="0">
                      <a:pos x="25" y="48"/>
                    </a:cxn>
                    <a:cxn ang="0">
                      <a:pos x="18" y="41"/>
                    </a:cxn>
                    <a:cxn ang="0">
                      <a:pos x="14" y="33"/>
                    </a:cxn>
                    <a:cxn ang="0">
                      <a:pos x="5" y="27"/>
                    </a:cxn>
                    <a:cxn ang="0">
                      <a:pos x="4" y="21"/>
                    </a:cxn>
                    <a:cxn ang="0">
                      <a:pos x="8" y="16"/>
                    </a:cxn>
                    <a:cxn ang="0">
                      <a:pos x="8" y="11"/>
                    </a:cxn>
                    <a:cxn ang="0">
                      <a:pos x="11" y="6"/>
                    </a:cxn>
                    <a:cxn ang="0">
                      <a:pos x="10" y="5"/>
                    </a:cxn>
                    <a:cxn ang="0">
                      <a:pos x="2" y="4"/>
                    </a:cxn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5" y="6"/>
                    </a:cxn>
                    <a:cxn ang="0">
                      <a:pos x="38" y="11"/>
                    </a:cxn>
                    <a:cxn ang="0">
                      <a:pos x="42" y="11"/>
                    </a:cxn>
                    <a:cxn ang="0">
                      <a:pos x="45" y="8"/>
                    </a:cxn>
                    <a:cxn ang="0">
                      <a:pos x="59" y="9"/>
                    </a:cxn>
                    <a:cxn ang="0">
                      <a:pos x="61" y="8"/>
                    </a:cxn>
                    <a:cxn ang="0">
                      <a:pos x="58" y="10"/>
                    </a:cxn>
                    <a:cxn ang="0">
                      <a:pos x="57" y="17"/>
                    </a:cxn>
                    <a:cxn ang="0">
                      <a:pos x="53" y="25"/>
                    </a:cxn>
                    <a:cxn ang="0">
                      <a:pos x="52" y="35"/>
                    </a:cxn>
                    <a:cxn ang="0">
                      <a:pos x="52" y="43"/>
                    </a:cxn>
                    <a:cxn ang="0">
                      <a:pos x="57" y="47"/>
                    </a:cxn>
                    <a:cxn ang="0">
                      <a:pos x="63" y="51"/>
                    </a:cxn>
                    <a:cxn ang="0">
                      <a:pos x="67" y="51"/>
                    </a:cxn>
                    <a:cxn ang="0">
                      <a:pos x="72" y="53"/>
                    </a:cxn>
                    <a:cxn ang="0">
                      <a:pos x="84" y="69"/>
                    </a:cxn>
                    <a:cxn ang="0">
                      <a:pos x="93" y="89"/>
                    </a:cxn>
                    <a:cxn ang="0">
                      <a:pos x="99" y="110"/>
                    </a:cxn>
                    <a:cxn ang="0">
                      <a:pos x="102" y="119"/>
                    </a:cxn>
                    <a:cxn ang="0">
                      <a:pos x="104" y="125"/>
                    </a:cxn>
                    <a:cxn ang="0">
                      <a:pos x="106" y="134"/>
                    </a:cxn>
                    <a:cxn ang="0">
                      <a:pos x="108" y="145"/>
                    </a:cxn>
                    <a:cxn ang="0">
                      <a:pos x="110" y="164"/>
                    </a:cxn>
                    <a:cxn ang="0">
                      <a:pos x="110" y="215"/>
                    </a:cxn>
                    <a:cxn ang="0">
                      <a:pos x="106" y="238"/>
                    </a:cxn>
                    <a:cxn ang="0">
                      <a:pos x="106" y="248"/>
                    </a:cxn>
                    <a:cxn ang="0">
                      <a:pos x="110" y="261"/>
                    </a:cxn>
                    <a:cxn ang="0">
                      <a:pos x="112" y="268"/>
                    </a:cxn>
                    <a:cxn ang="0">
                      <a:pos x="113" y="269"/>
                    </a:cxn>
                    <a:cxn ang="0">
                      <a:pos x="120" y="270"/>
                    </a:cxn>
                    <a:cxn ang="0">
                      <a:pos x="99" y="275"/>
                    </a:cxn>
                    <a:cxn ang="0">
                      <a:pos x="80" y="281"/>
                    </a:cxn>
                  </a:cxnLst>
                  <a:rect l="0" t="0" r="r" b="b"/>
                  <a:pathLst>
                    <a:path w="120" h="281">
                      <a:moveTo>
                        <a:pt x="80" y="281"/>
                      </a:moveTo>
                      <a:lnTo>
                        <a:pt x="77" y="279"/>
                      </a:lnTo>
                      <a:lnTo>
                        <a:pt x="61" y="262"/>
                      </a:lnTo>
                      <a:lnTo>
                        <a:pt x="53" y="252"/>
                      </a:lnTo>
                      <a:lnTo>
                        <a:pt x="48" y="241"/>
                      </a:lnTo>
                      <a:lnTo>
                        <a:pt x="47" y="231"/>
                      </a:lnTo>
                      <a:lnTo>
                        <a:pt x="46" y="209"/>
                      </a:lnTo>
                      <a:lnTo>
                        <a:pt x="47" y="188"/>
                      </a:lnTo>
                      <a:lnTo>
                        <a:pt x="43" y="148"/>
                      </a:lnTo>
                      <a:lnTo>
                        <a:pt x="42" y="114"/>
                      </a:lnTo>
                      <a:lnTo>
                        <a:pt x="41" y="101"/>
                      </a:lnTo>
                      <a:lnTo>
                        <a:pt x="38" y="95"/>
                      </a:lnTo>
                      <a:lnTo>
                        <a:pt x="34" y="89"/>
                      </a:lnTo>
                      <a:lnTo>
                        <a:pt x="32" y="68"/>
                      </a:lnTo>
                      <a:lnTo>
                        <a:pt x="29" y="53"/>
                      </a:lnTo>
                      <a:lnTo>
                        <a:pt x="25" y="48"/>
                      </a:lnTo>
                      <a:lnTo>
                        <a:pt x="18" y="41"/>
                      </a:lnTo>
                      <a:lnTo>
                        <a:pt x="14" y="33"/>
                      </a:lnTo>
                      <a:lnTo>
                        <a:pt x="5" y="27"/>
                      </a:lnTo>
                      <a:lnTo>
                        <a:pt x="4" y="21"/>
                      </a:lnTo>
                      <a:lnTo>
                        <a:pt x="8" y="16"/>
                      </a:lnTo>
                      <a:lnTo>
                        <a:pt x="8" y="11"/>
                      </a:lnTo>
                      <a:lnTo>
                        <a:pt x="11" y="6"/>
                      </a:lnTo>
                      <a:lnTo>
                        <a:pt x="10" y="5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5" y="6"/>
                      </a:lnTo>
                      <a:lnTo>
                        <a:pt x="38" y="11"/>
                      </a:lnTo>
                      <a:lnTo>
                        <a:pt x="42" y="11"/>
                      </a:lnTo>
                      <a:lnTo>
                        <a:pt x="45" y="8"/>
                      </a:lnTo>
                      <a:lnTo>
                        <a:pt x="59" y="9"/>
                      </a:lnTo>
                      <a:lnTo>
                        <a:pt x="61" y="8"/>
                      </a:lnTo>
                      <a:lnTo>
                        <a:pt x="58" y="10"/>
                      </a:lnTo>
                      <a:lnTo>
                        <a:pt x="57" y="17"/>
                      </a:lnTo>
                      <a:lnTo>
                        <a:pt x="53" y="25"/>
                      </a:lnTo>
                      <a:lnTo>
                        <a:pt x="52" y="35"/>
                      </a:lnTo>
                      <a:lnTo>
                        <a:pt x="52" y="43"/>
                      </a:lnTo>
                      <a:lnTo>
                        <a:pt x="57" y="47"/>
                      </a:lnTo>
                      <a:lnTo>
                        <a:pt x="63" y="51"/>
                      </a:lnTo>
                      <a:lnTo>
                        <a:pt x="67" y="51"/>
                      </a:lnTo>
                      <a:lnTo>
                        <a:pt x="72" y="53"/>
                      </a:lnTo>
                      <a:lnTo>
                        <a:pt x="84" y="69"/>
                      </a:lnTo>
                      <a:lnTo>
                        <a:pt x="93" y="89"/>
                      </a:lnTo>
                      <a:lnTo>
                        <a:pt x="99" y="110"/>
                      </a:lnTo>
                      <a:lnTo>
                        <a:pt x="102" y="119"/>
                      </a:lnTo>
                      <a:lnTo>
                        <a:pt x="104" y="125"/>
                      </a:lnTo>
                      <a:lnTo>
                        <a:pt x="106" y="134"/>
                      </a:lnTo>
                      <a:lnTo>
                        <a:pt x="108" y="145"/>
                      </a:lnTo>
                      <a:lnTo>
                        <a:pt x="110" y="164"/>
                      </a:lnTo>
                      <a:lnTo>
                        <a:pt x="110" y="215"/>
                      </a:lnTo>
                      <a:lnTo>
                        <a:pt x="106" y="238"/>
                      </a:lnTo>
                      <a:lnTo>
                        <a:pt x="106" y="248"/>
                      </a:lnTo>
                      <a:lnTo>
                        <a:pt x="110" y="261"/>
                      </a:lnTo>
                      <a:lnTo>
                        <a:pt x="112" y="268"/>
                      </a:lnTo>
                      <a:lnTo>
                        <a:pt x="113" y="269"/>
                      </a:lnTo>
                      <a:lnTo>
                        <a:pt x="120" y="270"/>
                      </a:lnTo>
                      <a:lnTo>
                        <a:pt x="99" y="275"/>
                      </a:lnTo>
                      <a:lnTo>
                        <a:pt x="80" y="28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2" name="任意多边形: 形状 191"/>
                <p:cNvSpPr>
                  <a:spLocks noChangeAspect="1"/>
                </p:cNvSpPr>
                <p:nvPr/>
              </p:nvSpPr>
              <p:spPr bwMode="gray">
                <a:xfrm>
                  <a:off x="4972842" y="3600797"/>
                  <a:ext cx="331788" cy="323850"/>
                </a:xfrm>
                <a:custGeom>
                  <a:avLst/>
                  <a:gdLst/>
                  <a:ahLst/>
                  <a:cxnLst>
                    <a:cxn ang="0">
                      <a:pos x="960" y="671"/>
                    </a:cxn>
                    <a:cxn ang="0">
                      <a:pos x="939" y="609"/>
                    </a:cxn>
                    <a:cxn ang="0">
                      <a:pos x="933" y="528"/>
                    </a:cxn>
                    <a:cxn ang="0">
                      <a:pos x="933" y="488"/>
                    </a:cxn>
                    <a:cxn ang="0">
                      <a:pos x="927" y="435"/>
                    </a:cxn>
                    <a:cxn ang="0">
                      <a:pos x="934" y="392"/>
                    </a:cxn>
                    <a:cxn ang="0">
                      <a:pos x="960" y="337"/>
                    </a:cxn>
                    <a:cxn ang="0">
                      <a:pos x="979" y="248"/>
                    </a:cxn>
                    <a:cxn ang="0">
                      <a:pos x="1015" y="202"/>
                    </a:cxn>
                    <a:cxn ang="0">
                      <a:pos x="1043" y="167"/>
                    </a:cxn>
                    <a:cxn ang="0">
                      <a:pos x="1020" y="143"/>
                    </a:cxn>
                    <a:cxn ang="0">
                      <a:pos x="1019" y="90"/>
                    </a:cxn>
                    <a:cxn ang="0">
                      <a:pos x="955" y="36"/>
                    </a:cxn>
                    <a:cxn ang="0">
                      <a:pos x="892" y="52"/>
                    </a:cxn>
                    <a:cxn ang="0">
                      <a:pos x="839" y="5"/>
                    </a:cxn>
                    <a:cxn ang="0">
                      <a:pos x="771" y="0"/>
                    </a:cxn>
                    <a:cxn ang="0">
                      <a:pos x="697" y="16"/>
                    </a:cxn>
                    <a:cxn ang="0">
                      <a:pos x="676" y="10"/>
                    </a:cxn>
                    <a:cxn ang="0">
                      <a:pos x="601" y="27"/>
                    </a:cxn>
                    <a:cxn ang="0">
                      <a:pos x="509" y="53"/>
                    </a:cxn>
                    <a:cxn ang="0">
                      <a:pos x="436" y="25"/>
                    </a:cxn>
                    <a:cxn ang="0">
                      <a:pos x="384" y="16"/>
                    </a:cxn>
                    <a:cxn ang="0">
                      <a:pos x="359" y="75"/>
                    </a:cxn>
                    <a:cxn ang="0">
                      <a:pos x="326" y="159"/>
                    </a:cxn>
                    <a:cxn ang="0">
                      <a:pos x="298" y="327"/>
                    </a:cxn>
                    <a:cxn ang="0">
                      <a:pos x="217" y="423"/>
                    </a:cxn>
                    <a:cxn ang="0">
                      <a:pos x="181" y="516"/>
                    </a:cxn>
                    <a:cxn ang="0">
                      <a:pos x="112" y="531"/>
                    </a:cxn>
                    <a:cxn ang="0">
                      <a:pos x="68" y="551"/>
                    </a:cxn>
                    <a:cxn ang="0">
                      <a:pos x="18" y="560"/>
                    </a:cxn>
                    <a:cxn ang="0">
                      <a:pos x="3" y="612"/>
                    </a:cxn>
                    <a:cxn ang="0">
                      <a:pos x="9" y="624"/>
                    </a:cxn>
                    <a:cxn ang="0">
                      <a:pos x="70" y="606"/>
                    </a:cxn>
                    <a:cxn ang="0">
                      <a:pos x="155" y="606"/>
                    </a:cxn>
                    <a:cxn ang="0">
                      <a:pos x="225" y="613"/>
                    </a:cxn>
                    <a:cxn ang="0">
                      <a:pos x="244" y="654"/>
                    </a:cxn>
                    <a:cxn ang="0">
                      <a:pos x="289" y="727"/>
                    </a:cxn>
                    <a:cxn ang="0">
                      <a:pos x="366" y="725"/>
                    </a:cxn>
                    <a:cxn ang="0">
                      <a:pos x="393" y="694"/>
                    </a:cxn>
                    <a:cxn ang="0">
                      <a:pos x="444" y="664"/>
                    </a:cxn>
                    <a:cxn ang="0">
                      <a:pos x="520" y="699"/>
                    </a:cxn>
                    <a:cxn ang="0">
                      <a:pos x="527" y="781"/>
                    </a:cxn>
                    <a:cxn ang="0">
                      <a:pos x="541" y="850"/>
                    </a:cxn>
                    <a:cxn ang="0">
                      <a:pos x="531" y="894"/>
                    </a:cxn>
                    <a:cxn ang="0">
                      <a:pos x="549" y="908"/>
                    </a:cxn>
                    <a:cxn ang="0">
                      <a:pos x="613" y="891"/>
                    </a:cxn>
                    <a:cxn ang="0">
                      <a:pos x="645" y="882"/>
                    </a:cxn>
                    <a:cxn ang="0">
                      <a:pos x="667" y="903"/>
                    </a:cxn>
                    <a:cxn ang="0">
                      <a:pos x="697" y="901"/>
                    </a:cxn>
                    <a:cxn ang="0">
                      <a:pos x="736" y="925"/>
                    </a:cxn>
                    <a:cxn ang="0">
                      <a:pos x="799" y="934"/>
                    </a:cxn>
                    <a:cxn ang="0">
                      <a:pos x="858" y="961"/>
                    </a:cxn>
                    <a:cxn ang="0">
                      <a:pos x="898" y="999"/>
                    </a:cxn>
                    <a:cxn ang="0">
                      <a:pos x="941" y="1010"/>
                    </a:cxn>
                    <a:cxn ang="0">
                      <a:pos x="959" y="1018"/>
                    </a:cxn>
                    <a:cxn ang="0">
                      <a:pos x="956" y="958"/>
                    </a:cxn>
                    <a:cxn ang="0">
                      <a:pos x="911" y="955"/>
                    </a:cxn>
                    <a:cxn ang="0">
                      <a:pos x="895" y="917"/>
                    </a:cxn>
                    <a:cxn ang="0">
                      <a:pos x="912" y="820"/>
                    </a:cxn>
                    <a:cxn ang="0">
                      <a:pos x="914" y="772"/>
                    </a:cxn>
                    <a:cxn ang="0">
                      <a:pos x="941" y="748"/>
                    </a:cxn>
                  </a:cxnLst>
                  <a:rect l="0" t="0" r="r" b="b"/>
                  <a:pathLst>
                    <a:path w="1045" h="1018">
                      <a:moveTo>
                        <a:pt x="1003" y="735"/>
                      </a:moveTo>
                      <a:lnTo>
                        <a:pt x="995" y="700"/>
                      </a:lnTo>
                      <a:lnTo>
                        <a:pt x="986" y="688"/>
                      </a:lnTo>
                      <a:lnTo>
                        <a:pt x="972" y="684"/>
                      </a:lnTo>
                      <a:lnTo>
                        <a:pt x="960" y="671"/>
                      </a:lnTo>
                      <a:lnTo>
                        <a:pt x="952" y="662"/>
                      </a:lnTo>
                      <a:lnTo>
                        <a:pt x="945" y="646"/>
                      </a:lnTo>
                      <a:lnTo>
                        <a:pt x="940" y="639"/>
                      </a:lnTo>
                      <a:lnTo>
                        <a:pt x="936" y="622"/>
                      </a:lnTo>
                      <a:lnTo>
                        <a:pt x="939" y="609"/>
                      </a:lnTo>
                      <a:lnTo>
                        <a:pt x="939" y="597"/>
                      </a:lnTo>
                      <a:lnTo>
                        <a:pt x="933" y="585"/>
                      </a:lnTo>
                      <a:lnTo>
                        <a:pt x="927" y="566"/>
                      </a:lnTo>
                      <a:lnTo>
                        <a:pt x="928" y="551"/>
                      </a:lnTo>
                      <a:lnTo>
                        <a:pt x="933" y="528"/>
                      </a:lnTo>
                      <a:lnTo>
                        <a:pt x="932" y="517"/>
                      </a:lnTo>
                      <a:lnTo>
                        <a:pt x="928" y="520"/>
                      </a:lnTo>
                      <a:lnTo>
                        <a:pt x="927" y="515"/>
                      </a:lnTo>
                      <a:lnTo>
                        <a:pt x="928" y="503"/>
                      </a:lnTo>
                      <a:lnTo>
                        <a:pt x="933" y="488"/>
                      </a:lnTo>
                      <a:lnTo>
                        <a:pt x="934" y="478"/>
                      </a:lnTo>
                      <a:lnTo>
                        <a:pt x="938" y="471"/>
                      </a:lnTo>
                      <a:lnTo>
                        <a:pt x="935" y="447"/>
                      </a:lnTo>
                      <a:lnTo>
                        <a:pt x="933" y="441"/>
                      </a:lnTo>
                      <a:lnTo>
                        <a:pt x="927" y="435"/>
                      </a:lnTo>
                      <a:lnTo>
                        <a:pt x="922" y="428"/>
                      </a:lnTo>
                      <a:lnTo>
                        <a:pt x="920" y="424"/>
                      </a:lnTo>
                      <a:lnTo>
                        <a:pt x="920" y="417"/>
                      </a:lnTo>
                      <a:lnTo>
                        <a:pt x="930" y="403"/>
                      </a:lnTo>
                      <a:lnTo>
                        <a:pt x="934" y="392"/>
                      </a:lnTo>
                      <a:lnTo>
                        <a:pt x="941" y="379"/>
                      </a:lnTo>
                      <a:lnTo>
                        <a:pt x="949" y="367"/>
                      </a:lnTo>
                      <a:lnTo>
                        <a:pt x="956" y="360"/>
                      </a:lnTo>
                      <a:lnTo>
                        <a:pt x="959" y="358"/>
                      </a:lnTo>
                      <a:lnTo>
                        <a:pt x="960" y="337"/>
                      </a:lnTo>
                      <a:lnTo>
                        <a:pt x="962" y="309"/>
                      </a:lnTo>
                      <a:lnTo>
                        <a:pt x="962" y="295"/>
                      </a:lnTo>
                      <a:lnTo>
                        <a:pt x="970" y="264"/>
                      </a:lnTo>
                      <a:lnTo>
                        <a:pt x="976" y="253"/>
                      </a:lnTo>
                      <a:lnTo>
                        <a:pt x="979" y="248"/>
                      </a:lnTo>
                      <a:lnTo>
                        <a:pt x="992" y="234"/>
                      </a:lnTo>
                      <a:lnTo>
                        <a:pt x="1003" y="221"/>
                      </a:lnTo>
                      <a:lnTo>
                        <a:pt x="1009" y="215"/>
                      </a:lnTo>
                      <a:lnTo>
                        <a:pt x="1011" y="209"/>
                      </a:lnTo>
                      <a:lnTo>
                        <a:pt x="1015" y="202"/>
                      </a:lnTo>
                      <a:lnTo>
                        <a:pt x="1026" y="197"/>
                      </a:lnTo>
                      <a:lnTo>
                        <a:pt x="1032" y="192"/>
                      </a:lnTo>
                      <a:lnTo>
                        <a:pt x="1041" y="183"/>
                      </a:lnTo>
                      <a:lnTo>
                        <a:pt x="1045" y="175"/>
                      </a:lnTo>
                      <a:lnTo>
                        <a:pt x="1043" y="167"/>
                      </a:lnTo>
                      <a:lnTo>
                        <a:pt x="1041" y="162"/>
                      </a:lnTo>
                      <a:lnTo>
                        <a:pt x="1032" y="160"/>
                      </a:lnTo>
                      <a:lnTo>
                        <a:pt x="1027" y="156"/>
                      </a:lnTo>
                      <a:lnTo>
                        <a:pt x="1022" y="151"/>
                      </a:lnTo>
                      <a:lnTo>
                        <a:pt x="1020" y="143"/>
                      </a:lnTo>
                      <a:lnTo>
                        <a:pt x="1019" y="121"/>
                      </a:lnTo>
                      <a:lnTo>
                        <a:pt x="1022" y="103"/>
                      </a:lnTo>
                      <a:lnTo>
                        <a:pt x="1025" y="94"/>
                      </a:lnTo>
                      <a:lnTo>
                        <a:pt x="1025" y="90"/>
                      </a:lnTo>
                      <a:lnTo>
                        <a:pt x="1019" y="90"/>
                      </a:lnTo>
                      <a:lnTo>
                        <a:pt x="1013" y="85"/>
                      </a:lnTo>
                      <a:lnTo>
                        <a:pt x="1004" y="76"/>
                      </a:lnTo>
                      <a:lnTo>
                        <a:pt x="990" y="68"/>
                      </a:lnTo>
                      <a:lnTo>
                        <a:pt x="966" y="42"/>
                      </a:lnTo>
                      <a:lnTo>
                        <a:pt x="955" y="36"/>
                      </a:lnTo>
                      <a:lnTo>
                        <a:pt x="943" y="46"/>
                      </a:lnTo>
                      <a:lnTo>
                        <a:pt x="932" y="47"/>
                      </a:lnTo>
                      <a:lnTo>
                        <a:pt x="905" y="41"/>
                      </a:lnTo>
                      <a:lnTo>
                        <a:pt x="898" y="49"/>
                      </a:lnTo>
                      <a:lnTo>
                        <a:pt x="892" y="52"/>
                      </a:lnTo>
                      <a:lnTo>
                        <a:pt x="869" y="43"/>
                      </a:lnTo>
                      <a:lnTo>
                        <a:pt x="864" y="33"/>
                      </a:lnTo>
                      <a:lnTo>
                        <a:pt x="858" y="25"/>
                      </a:lnTo>
                      <a:lnTo>
                        <a:pt x="846" y="16"/>
                      </a:lnTo>
                      <a:lnTo>
                        <a:pt x="839" y="5"/>
                      </a:lnTo>
                      <a:lnTo>
                        <a:pt x="811" y="5"/>
                      </a:lnTo>
                      <a:lnTo>
                        <a:pt x="803" y="16"/>
                      </a:lnTo>
                      <a:lnTo>
                        <a:pt x="791" y="9"/>
                      </a:lnTo>
                      <a:lnTo>
                        <a:pt x="784" y="16"/>
                      </a:lnTo>
                      <a:lnTo>
                        <a:pt x="771" y="0"/>
                      </a:lnTo>
                      <a:lnTo>
                        <a:pt x="756" y="5"/>
                      </a:lnTo>
                      <a:lnTo>
                        <a:pt x="733" y="9"/>
                      </a:lnTo>
                      <a:lnTo>
                        <a:pt x="713" y="4"/>
                      </a:lnTo>
                      <a:lnTo>
                        <a:pt x="709" y="16"/>
                      </a:lnTo>
                      <a:lnTo>
                        <a:pt x="697" y="16"/>
                      </a:lnTo>
                      <a:lnTo>
                        <a:pt x="690" y="19"/>
                      </a:lnTo>
                      <a:lnTo>
                        <a:pt x="682" y="16"/>
                      </a:lnTo>
                      <a:lnTo>
                        <a:pt x="683" y="16"/>
                      </a:lnTo>
                      <a:lnTo>
                        <a:pt x="682" y="10"/>
                      </a:lnTo>
                      <a:lnTo>
                        <a:pt x="676" y="10"/>
                      </a:lnTo>
                      <a:lnTo>
                        <a:pt x="665" y="16"/>
                      </a:lnTo>
                      <a:lnTo>
                        <a:pt x="639" y="21"/>
                      </a:lnTo>
                      <a:lnTo>
                        <a:pt x="628" y="27"/>
                      </a:lnTo>
                      <a:lnTo>
                        <a:pt x="610" y="32"/>
                      </a:lnTo>
                      <a:lnTo>
                        <a:pt x="601" y="27"/>
                      </a:lnTo>
                      <a:lnTo>
                        <a:pt x="583" y="24"/>
                      </a:lnTo>
                      <a:lnTo>
                        <a:pt x="569" y="32"/>
                      </a:lnTo>
                      <a:lnTo>
                        <a:pt x="567" y="49"/>
                      </a:lnTo>
                      <a:lnTo>
                        <a:pt x="559" y="53"/>
                      </a:lnTo>
                      <a:lnTo>
                        <a:pt x="509" y="53"/>
                      </a:lnTo>
                      <a:lnTo>
                        <a:pt x="486" y="47"/>
                      </a:lnTo>
                      <a:lnTo>
                        <a:pt x="472" y="37"/>
                      </a:lnTo>
                      <a:lnTo>
                        <a:pt x="465" y="46"/>
                      </a:lnTo>
                      <a:lnTo>
                        <a:pt x="457" y="43"/>
                      </a:lnTo>
                      <a:lnTo>
                        <a:pt x="436" y="25"/>
                      </a:lnTo>
                      <a:lnTo>
                        <a:pt x="434" y="16"/>
                      </a:lnTo>
                      <a:lnTo>
                        <a:pt x="427" y="6"/>
                      </a:lnTo>
                      <a:lnTo>
                        <a:pt x="411" y="5"/>
                      </a:lnTo>
                      <a:lnTo>
                        <a:pt x="397" y="5"/>
                      </a:lnTo>
                      <a:lnTo>
                        <a:pt x="384" y="16"/>
                      </a:lnTo>
                      <a:lnTo>
                        <a:pt x="378" y="22"/>
                      </a:lnTo>
                      <a:lnTo>
                        <a:pt x="371" y="37"/>
                      </a:lnTo>
                      <a:lnTo>
                        <a:pt x="363" y="42"/>
                      </a:lnTo>
                      <a:lnTo>
                        <a:pt x="360" y="56"/>
                      </a:lnTo>
                      <a:lnTo>
                        <a:pt x="359" y="75"/>
                      </a:lnTo>
                      <a:lnTo>
                        <a:pt x="362" y="84"/>
                      </a:lnTo>
                      <a:lnTo>
                        <a:pt x="349" y="86"/>
                      </a:lnTo>
                      <a:lnTo>
                        <a:pt x="352" y="103"/>
                      </a:lnTo>
                      <a:lnTo>
                        <a:pt x="347" y="122"/>
                      </a:lnTo>
                      <a:lnTo>
                        <a:pt x="326" y="159"/>
                      </a:lnTo>
                      <a:lnTo>
                        <a:pt x="316" y="183"/>
                      </a:lnTo>
                      <a:lnTo>
                        <a:pt x="307" y="227"/>
                      </a:lnTo>
                      <a:lnTo>
                        <a:pt x="306" y="293"/>
                      </a:lnTo>
                      <a:lnTo>
                        <a:pt x="299" y="323"/>
                      </a:lnTo>
                      <a:lnTo>
                        <a:pt x="298" y="327"/>
                      </a:lnTo>
                      <a:lnTo>
                        <a:pt x="283" y="340"/>
                      </a:lnTo>
                      <a:lnTo>
                        <a:pt x="264" y="350"/>
                      </a:lnTo>
                      <a:lnTo>
                        <a:pt x="247" y="366"/>
                      </a:lnTo>
                      <a:lnTo>
                        <a:pt x="224" y="402"/>
                      </a:lnTo>
                      <a:lnTo>
                        <a:pt x="217" y="423"/>
                      </a:lnTo>
                      <a:lnTo>
                        <a:pt x="213" y="444"/>
                      </a:lnTo>
                      <a:lnTo>
                        <a:pt x="213" y="462"/>
                      </a:lnTo>
                      <a:lnTo>
                        <a:pt x="209" y="480"/>
                      </a:lnTo>
                      <a:lnTo>
                        <a:pt x="196" y="501"/>
                      </a:lnTo>
                      <a:lnTo>
                        <a:pt x="181" y="516"/>
                      </a:lnTo>
                      <a:lnTo>
                        <a:pt x="167" y="523"/>
                      </a:lnTo>
                      <a:lnTo>
                        <a:pt x="144" y="544"/>
                      </a:lnTo>
                      <a:lnTo>
                        <a:pt x="123" y="552"/>
                      </a:lnTo>
                      <a:lnTo>
                        <a:pt x="113" y="549"/>
                      </a:lnTo>
                      <a:lnTo>
                        <a:pt x="112" y="531"/>
                      </a:lnTo>
                      <a:lnTo>
                        <a:pt x="110" y="526"/>
                      </a:lnTo>
                      <a:lnTo>
                        <a:pt x="96" y="530"/>
                      </a:lnTo>
                      <a:lnTo>
                        <a:pt x="83" y="532"/>
                      </a:lnTo>
                      <a:lnTo>
                        <a:pt x="75" y="538"/>
                      </a:lnTo>
                      <a:lnTo>
                        <a:pt x="68" y="551"/>
                      </a:lnTo>
                      <a:lnTo>
                        <a:pt x="56" y="554"/>
                      </a:lnTo>
                      <a:lnTo>
                        <a:pt x="40" y="544"/>
                      </a:lnTo>
                      <a:lnTo>
                        <a:pt x="36" y="546"/>
                      </a:lnTo>
                      <a:lnTo>
                        <a:pt x="27" y="552"/>
                      </a:lnTo>
                      <a:lnTo>
                        <a:pt x="18" y="560"/>
                      </a:lnTo>
                      <a:lnTo>
                        <a:pt x="14" y="576"/>
                      </a:lnTo>
                      <a:lnTo>
                        <a:pt x="11" y="591"/>
                      </a:lnTo>
                      <a:lnTo>
                        <a:pt x="10" y="603"/>
                      </a:lnTo>
                      <a:lnTo>
                        <a:pt x="2" y="608"/>
                      </a:lnTo>
                      <a:lnTo>
                        <a:pt x="3" y="612"/>
                      </a:lnTo>
                      <a:lnTo>
                        <a:pt x="3" y="619"/>
                      </a:lnTo>
                      <a:lnTo>
                        <a:pt x="0" y="625"/>
                      </a:lnTo>
                      <a:lnTo>
                        <a:pt x="2" y="629"/>
                      </a:lnTo>
                      <a:lnTo>
                        <a:pt x="3" y="627"/>
                      </a:lnTo>
                      <a:lnTo>
                        <a:pt x="9" y="624"/>
                      </a:lnTo>
                      <a:lnTo>
                        <a:pt x="27" y="619"/>
                      </a:lnTo>
                      <a:lnTo>
                        <a:pt x="41" y="612"/>
                      </a:lnTo>
                      <a:lnTo>
                        <a:pt x="54" y="607"/>
                      </a:lnTo>
                      <a:lnTo>
                        <a:pt x="63" y="607"/>
                      </a:lnTo>
                      <a:lnTo>
                        <a:pt x="70" y="606"/>
                      </a:lnTo>
                      <a:lnTo>
                        <a:pt x="94" y="607"/>
                      </a:lnTo>
                      <a:lnTo>
                        <a:pt x="116" y="605"/>
                      </a:lnTo>
                      <a:lnTo>
                        <a:pt x="123" y="607"/>
                      </a:lnTo>
                      <a:lnTo>
                        <a:pt x="142" y="608"/>
                      </a:lnTo>
                      <a:lnTo>
                        <a:pt x="155" y="606"/>
                      </a:lnTo>
                      <a:lnTo>
                        <a:pt x="169" y="606"/>
                      </a:lnTo>
                      <a:lnTo>
                        <a:pt x="202" y="603"/>
                      </a:lnTo>
                      <a:lnTo>
                        <a:pt x="218" y="605"/>
                      </a:lnTo>
                      <a:lnTo>
                        <a:pt x="220" y="606"/>
                      </a:lnTo>
                      <a:lnTo>
                        <a:pt x="225" y="613"/>
                      </a:lnTo>
                      <a:lnTo>
                        <a:pt x="229" y="614"/>
                      </a:lnTo>
                      <a:lnTo>
                        <a:pt x="233" y="613"/>
                      </a:lnTo>
                      <a:lnTo>
                        <a:pt x="237" y="622"/>
                      </a:lnTo>
                      <a:lnTo>
                        <a:pt x="242" y="640"/>
                      </a:lnTo>
                      <a:lnTo>
                        <a:pt x="244" y="654"/>
                      </a:lnTo>
                      <a:lnTo>
                        <a:pt x="245" y="659"/>
                      </a:lnTo>
                      <a:lnTo>
                        <a:pt x="252" y="671"/>
                      </a:lnTo>
                      <a:lnTo>
                        <a:pt x="256" y="687"/>
                      </a:lnTo>
                      <a:lnTo>
                        <a:pt x="268" y="700"/>
                      </a:lnTo>
                      <a:lnTo>
                        <a:pt x="289" y="727"/>
                      </a:lnTo>
                      <a:lnTo>
                        <a:pt x="301" y="732"/>
                      </a:lnTo>
                      <a:lnTo>
                        <a:pt x="315" y="732"/>
                      </a:lnTo>
                      <a:lnTo>
                        <a:pt x="336" y="725"/>
                      </a:lnTo>
                      <a:lnTo>
                        <a:pt x="349" y="722"/>
                      </a:lnTo>
                      <a:lnTo>
                        <a:pt x="366" y="725"/>
                      </a:lnTo>
                      <a:lnTo>
                        <a:pt x="386" y="725"/>
                      </a:lnTo>
                      <a:lnTo>
                        <a:pt x="389" y="710"/>
                      </a:lnTo>
                      <a:lnTo>
                        <a:pt x="390" y="703"/>
                      </a:lnTo>
                      <a:lnTo>
                        <a:pt x="392" y="698"/>
                      </a:lnTo>
                      <a:lnTo>
                        <a:pt x="393" y="694"/>
                      </a:lnTo>
                      <a:lnTo>
                        <a:pt x="395" y="689"/>
                      </a:lnTo>
                      <a:lnTo>
                        <a:pt x="396" y="678"/>
                      </a:lnTo>
                      <a:lnTo>
                        <a:pt x="398" y="670"/>
                      </a:lnTo>
                      <a:lnTo>
                        <a:pt x="441" y="670"/>
                      </a:lnTo>
                      <a:lnTo>
                        <a:pt x="444" y="664"/>
                      </a:lnTo>
                      <a:lnTo>
                        <a:pt x="467" y="664"/>
                      </a:lnTo>
                      <a:lnTo>
                        <a:pt x="466" y="686"/>
                      </a:lnTo>
                      <a:lnTo>
                        <a:pt x="514" y="687"/>
                      </a:lnTo>
                      <a:lnTo>
                        <a:pt x="518" y="691"/>
                      </a:lnTo>
                      <a:lnTo>
                        <a:pt x="520" y="699"/>
                      </a:lnTo>
                      <a:lnTo>
                        <a:pt x="522" y="731"/>
                      </a:lnTo>
                      <a:lnTo>
                        <a:pt x="525" y="743"/>
                      </a:lnTo>
                      <a:lnTo>
                        <a:pt x="525" y="759"/>
                      </a:lnTo>
                      <a:lnTo>
                        <a:pt x="527" y="775"/>
                      </a:lnTo>
                      <a:lnTo>
                        <a:pt x="527" y="781"/>
                      </a:lnTo>
                      <a:lnTo>
                        <a:pt x="524" y="792"/>
                      </a:lnTo>
                      <a:lnTo>
                        <a:pt x="524" y="806"/>
                      </a:lnTo>
                      <a:lnTo>
                        <a:pt x="526" y="815"/>
                      </a:lnTo>
                      <a:lnTo>
                        <a:pt x="535" y="829"/>
                      </a:lnTo>
                      <a:lnTo>
                        <a:pt x="541" y="850"/>
                      </a:lnTo>
                      <a:lnTo>
                        <a:pt x="547" y="866"/>
                      </a:lnTo>
                      <a:lnTo>
                        <a:pt x="547" y="874"/>
                      </a:lnTo>
                      <a:lnTo>
                        <a:pt x="542" y="881"/>
                      </a:lnTo>
                      <a:lnTo>
                        <a:pt x="531" y="892"/>
                      </a:lnTo>
                      <a:lnTo>
                        <a:pt x="531" y="894"/>
                      </a:lnTo>
                      <a:lnTo>
                        <a:pt x="532" y="897"/>
                      </a:lnTo>
                      <a:lnTo>
                        <a:pt x="534" y="898"/>
                      </a:lnTo>
                      <a:lnTo>
                        <a:pt x="537" y="899"/>
                      </a:lnTo>
                      <a:lnTo>
                        <a:pt x="543" y="907"/>
                      </a:lnTo>
                      <a:lnTo>
                        <a:pt x="549" y="908"/>
                      </a:lnTo>
                      <a:lnTo>
                        <a:pt x="552" y="907"/>
                      </a:lnTo>
                      <a:lnTo>
                        <a:pt x="554" y="901"/>
                      </a:lnTo>
                      <a:lnTo>
                        <a:pt x="557" y="893"/>
                      </a:lnTo>
                      <a:lnTo>
                        <a:pt x="562" y="891"/>
                      </a:lnTo>
                      <a:lnTo>
                        <a:pt x="613" y="891"/>
                      </a:lnTo>
                      <a:lnTo>
                        <a:pt x="623" y="887"/>
                      </a:lnTo>
                      <a:lnTo>
                        <a:pt x="632" y="890"/>
                      </a:lnTo>
                      <a:lnTo>
                        <a:pt x="634" y="890"/>
                      </a:lnTo>
                      <a:lnTo>
                        <a:pt x="644" y="882"/>
                      </a:lnTo>
                      <a:lnTo>
                        <a:pt x="645" y="882"/>
                      </a:lnTo>
                      <a:lnTo>
                        <a:pt x="655" y="880"/>
                      </a:lnTo>
                      <a:lnTo>
                        <a:pt x="659" y="880"/>
                      </a:lnTo>
                      <a:lnTo>
                        <a:pt x="661" y="881"/>
                      </a:lnTo>
                      <a:lnTo>
                        <a:pt x="667" y="891"/>
                      </a:lnTo>
                      <a:lnTo>
                        <a:pt x="667" y="903"/>
                      </a:lnTo>
                      <a:lnTo>
                        <a:pt x="669" y="908"/>
                      </a:lnTo>
                      <a:lnTo>
                        <a:pt x="672" y="908"/>
                      </a:lnTo>
                      <a:lnTo>
                        <a:pt x="686" y="902"/>
                      </a:lnTo>
                      <a:lnTo>
                        <a:pt x="691" y="901"/>
                      </a:lnTo>
                      <a:lnTo>
                        <a:pt x="697" y="901"/>
                      </a:lnTo>
                      <a:lnTo>
                        <a:pt x="708" y="896"/>
                      </a:lnTo>
                      <a:lnTo>
                        <a:pt x="714" y="904"/>
                      </a:lnTo>
                      <a:lnTo>
                        <a:pt x="718" y="913"/>
                      </a:lnTo>
                      <a:lnTo>
                        <a:pt x="723" y="919"/>
                      </a:lnTo>
                      <a:lnTo>
                        <a:pt x="736" y="925"/>
                      </a:lnTo>
                      <a:lnTo>
                        <a:pt x="748" y="933"/>
                      </a:lnTo>
                      <a:lnTo>
                        <a:pt x="766" y="940"/>
                      </a:lnTo>
                      <a:lnTo>
                        <a:pt x="778" y="941"/>
                      </a:lnTo>
                      <a:lnTo>
                        <a:pt x="787" y="939"/>
                      </a:lnTo>
                      <a:lnTo>
                        <a:pt x="799" y="934"/>
                      </a:lnTo>
                      <a:lnTo>
                        <a:pt x="809" y="931"/>
                      </a:lnTo>
                      <a:lnTo>
                        <a:pt x="814" y="933"/>
                      </a:lnTo>
                      <a:lnTo>
                        <a:pt x="833" y="951"/>
                      </a:lnTo>
                      <a:lnTo>
                        <a:pt x="847" y="957"/>
                      </a:lnTo>
                      <a:lnTo>
                        <a:pt x="858" y="961"/>
                      </a:lnTo>
                      <a:lnTo>
                        <a:pt x="869" y="962"/>
                      </a:lnTo>
                      <a:lnTo>
                        <a:pt x="876" y="968"/>
                      </a:lnTo>
                      <a:lnTo>
                        <a:pt x="881" y="980"/>
                      </a:lnTo>
                      <a:lnTo>
                        <a:pt x="885" y="987"/>
                      </a:lnTo>
                      <a:lnTo>
                        <a:pt x="898" y="999"/>
                      </a:lnTo>
                      <a:lnTo>
                        <a:pt x="912" y="1007"/>
                      </a:lnTo>
                      <a:lnTo>
                        <a:pt x="922" y="1011"/>
                      </a:lnTo>
                      <a:lnTo>
                        <a:pt x="932" y="1012"/>
                      </a:lnTo>
                      <a:lnTo>
                        <a:pt x="935" y="1012"/>
                      </a:lnTo>
                      <a:lnTo>
                        <a:pt x="941" y="1010"/>
                      </a:lnTo>
                      <a:lnTo>
                        <a:pt x="945" y="1009"/>
                      </a:lnTo>
                      <a:lnTo>
                        <a:pt x="946" y="1010"/>
                      </a:lnTo>
                      <a:lnTo>
                        <a:pt x="951" y="1017"/>
                      </a:lnTo>
                      <a:lnTo>
                        <a:pt x="955" y="1018"/>
                      </a:lnTo>
                      <a:lnTo>
                        <a:pt x="959" y="1018"/>
                      </a:lnTo>
                      <a:lnTo>
                        <a:pt x="961" y="1016"/>
                      </a:lnTo>
                      <a:lnTo>
                        <a:pt x="961" y="1009"/>
                      </a:lnTo>
                      <a:lnTo>
                        <a:pt x="960" y="1001"/>
                      </a:lnTo>
                      <a:lnTo>
                        <a:pt x="959" y="966"/>
                      </a:lnTo>
                      <a:lnTo>
                        <a:pt x="956" y="958"/>
                      </a:lnTo>
                      <a:lnTo>
                        <a:pt x="950" y="957"/>
                      </a:lnTo>
                      <a:lnTo>
                        <a:pt x="941" y="962"/>
                      </a:lnTo>
                      <a:lnTo>
                        <a:pt x="930" y="960"/>
                      </a:lnTo>
                      <a:lnTo>
                        <a:pt x="918" y="960"/>
                      </a:lnTo>
                      <a:lnTo>
                        <a:pt x="911" y="955"/>
                      </a:lnTo>
                      <a:lnTo>
                        <a:pt x="901" y="942"/>
                      </a:lnTo>
                      <a:lnTo>
                        <a:pt x="895" y="936"/>
                      </a:lnTo>
                      <a:lnTo>
                        <a:pt x="893" y="934"/>
                      </a:lnTo>
                      <a:lnTo>
                        <a:pt x="892" y="924"/>
                      </a:lnTo>
                      <a:lnTo>
                        <a:pt x="895" y="917"/>
                      </a:lnTo>
                      <a:lnTo>
                        <a:pt x="897" y="905"/>
                      </a:lnTo>
                      <a:lnTo>
                        <a:pt x="912" y="866"/>
                      </a:lnTo>
                      <a:lnTo>
                        <a:pt x="913" y="859"/>
                      </a:lnTo>
                      <a:lnTo>
                        <a:pt x="914" y="834"/>
                      </a:lnTo>
                      <a:lnTo>
                        <a:pt x="912" y="820"/>
                      </a:lnTo>
                      <a:lnTo>
                        <a:pt x="905" y="801"/>
                      </a:lnTo>
                      <a:lnTo>
                        <a:pt x="905" y="791"/>
                      </a:lnTo>
                      <a:lnTo>
                        <a:pt x="907" y="788"/>
                      </a:lnTo>
                      <a:lnTo>
                        <a:pt x="909" y="779"/>
                      </a:lnTo>
                      <a:lnTo>
                        <a:pt x="914" y="772"/>
                      </a:lnTo>
                      <a:lnTo>
                        <a:pt x="922" y="758"/>
                      </a:lnTo>
                      <a:lnTo>
                        <a:pt x="924" y="756"/>
                      </a:lnTo>
                      <a:lnTo>
                        <a:pt x="929" y="752"/>
                      </a:lnTo>
                      <a:lnTo>
                        <a:pt x="932" y="752"/>
                      </a:lnTo>
                      <a:lnTo>
                        <a:pt x="941" y="748"/>
                      </a:lnTo>
                      <a:lnTo>
                        <a:pt x="1003" y="73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3" name="任意多边形: 形状 192"/>
                <p:cNvSpPr>
                  <a:spLocks noChangeAspect="1"/>
                </p:cNvSpPr>
                <p:nvPr/>
              </p:nvSpPr>
              <p:spPr bwMode="gray">
                <a:xfrm>
                  <a:off x="5488780" y="3469034"/>
                  <a:ext cx="25400" cy="33338"/>
                </a:xfrm>
                <a:custGeom>
                  <a:avLst/>
                  <a:gdLst/>
                  <a:ahLst/>
                  <a:cxnLst>
                    <a:cxn ang="0">
                      <a:pos x="65" y="0"/>
                    </a:cxn>
                    <a:cxn ang="0">
                      <a:pos x="48" y="11"/>
                    </a:cxn>
                    <a:cxn ang="0">
                      <a:pos x="33" y="19"/>
                    </a:cxn>
                    <a:cxn ang="0">
                      <a:pos x="28" y="25"/>
                    </a:cxn>
                    <a:cxn ang="0">
                      <a:pos x="22" y="29"/>
                    </a:cxn>
                    <a:cxn ang="0">
                      <a:pos x="17" y="51"/>
                    </a:cxn>
                    <a:cxn ang="0">
                      <a:pos x="15" y="62"/>
                    </a:cxn>
                    <a:cxn ang="0">
                      <a:pos x="9" y="74"/>
                    </a:cxn>
                    <a:cxn ang="0">
                      <a:pos x="0" y="85"/>
                    </a:cxn>
                    <a:cxn ang="0">
                      <a:pos x="0" y="88"/>
                    </a:cxn>
                    <a:cxn ang="0">
                      <a:pos x="1" y="97"/>
                    </a:cxn>
                    <a:cxn ang="0">
                      <a:pos x="7" y="103"/>
                    </a:cxn>
                    <a:cxn ang="0">
                      <a:pos x="20" y="105"/>
                    </a:cxn>
                    <a:cxn ang="0">
                      <a:pos x="24" y="102"/>
                    </a:cxn>
                    <a:cxn ang="0">
                      <a:pos x="31" y="105"/>
                    </a:cxn>
                    <a:cxn ang="0">
                      <a:pos x="32" y="103"/>
                    </a:cxn>
                    <a:cxn ang="0">
                      <a:pos x="33" y="100"/>
                    </a:cxn>
                    <a:cxn ang="0">
                      <a:pos x="45" y="96"/>
                    </a:cxn>
                    <a:cxn ang="0">
                      <a:pos x="50" y="97"/>
                    </a:cxn>
                    <a:cxn ang="0">
                      <a:pos x="59" y="105"/>
                    </a:cxn>
                    <a:cxn ang="0">
                      <a:pos x="59" y="106"/>
                    </a:cxn>
                    <a:cxn ang="0">
                      <a:pos x="61" y="100"/>
                    </a:cxn>
                    <a:cxn ang="0">
                      <a:pos x="71" y="88"/>
                    </a:cxn>
                    <a:cxn ang="0">
                      <a:pos x="76" y="76"/>
                    </a:cxn>
                    <a:cxn ang="0">
                      <a:pos x="79" y="74"/>
                    </a:cxn>
                    <a:cxn ang="0">
                      <a:pos x="76" y="72"/>
                    </a:cxn>
                    <a:cxn ang="0">
                      <a:pos x="74" y="72"/>
                    </a:cxn>
                    <a:cxn ang="0">
                      <a:pos x="71" y="69"/>
                    </a:cxn>
                    <a:cxn ang="0">
                      <a:pos x="64" y="70"/>
                    </a:cxn>
                    <a:cxn ang="0">
                      <a:pos x="56" y="69"/>
                    </a:cxn>
                    <a:cxn ang="0">
                      <a:pos x="48" y="72"/>
                    </a:cxn>
                    <a:cxn ang="0">
                      <a:pos x="47" y="74"/>
                    </a:cxn>
                    <a:cxn ang="0">
                      <a:pos x="44" y="75"/>
                    </a:cxn>
                    <a:cxn ang="0">
                      <a:pos x="40" y="74"/>
                    </a:cxn>
                    <a:cxn ang="0">
                      <a:pos x="38" y="70"/>
                    </a:cxn>
                    <a:cxn ang="0">
                      <a:pos x="39" y="69"/>
                    </a:cxn>
                    <a:cxn ang="0">
                      <a:pos x="44" y="70"/>
                    </a:cxn>
                    <a:cxn ang="0">
                      <a:pos x="47" y="70"/>
                    </a:cxn>
                    <a:cxn ang="0">
                      <a:pos x="48" y="67"/>
                    </a:cxn>
                    <a:cxn ang="0">
                      <a:pos x="53" y="59"/>
                    </a:cxn>
                    <a:cxn ang="0">
                      <a:pos x="56" y="57"/>
                    </a:cxn>
                    <a:cxn ang="0">
                      <a:pos x="61" y="57"/>
                    </a:cxn>
                    <a:cxn ang="0">
                      <a:pos x="66" y="51"/>
                    </a:cxn>
                    <a:cxn ang="0">
                      <a:pos x="77" y="48"/>
                    </a:cxn>
                    <a:cxn ang="0">
                      <a:pos x="83" y="45"/>
                    </a:cxn>
                    <a:cxn ang="0">
                      <a:pos x="83" y="38"/>
                    </a:cxn>
                    <a:cxn ang="0">
                      <a:pos x="81" y="22"/>
                    </a:cxn>
                    <a:cxn ang="0">
                      <a:pos x="80" y="20"/>
                    </a:cxn>
                    <a:cxn ang="0">
                      <a:pos x="75" y="16"/>
                    </a:cxn>
                    <a:cxn ang="0">
                      <a:pos x="71" y="9"/>
                    </a:cxn>
                    <a:cxn ang="0">
                      <a:pos x="67" y="5"/>
                    </a:cxn>
                    <a:cxn ang="0">
                      <a:pos x="65" y="0"/>
                    </a:cxn>
                  </a:cxnLst>
                  <a:rect l="0" t="0" r="r" b="b"/>
                  <a:pathLst>
                    <a:path w="83" h="106">
                      <a:moveTo>
                        <a:pt x="65" y="0"/>
                      </a:moveTo>
                      <a:lnTo>
                        <a:pt x="48" y="11"/>
                      </a:lnTo>
                      <a:lnTo>
                        <a:pt x="33" y="19"/>
                      </a:lnTo>
                      <a:lnTo>
                        <a:pt x="28" y="25"/>
                      </a:lnTo>
                      <a:lnTo>
                        <a:pt x="22" y="29"/>
                      </a:lnTo>
                      <a:lnTo>
                        <a:pt x="17" y="51"/>
                      </a:lnTo>
                      <a:lnTo>
                        <a:pt x="15" y="62"/>
                      </a:lnTo>
                      <a:lnTo>
                        <a:pt x="9" y="74"/>
                      </a:lnTo>
                      <a:lnTo>
                        <a:pt x="0" y="85"/>
                      </a:lnTo>
                      <a:lnTo>
                        <a:pt x="0" y="88"/>
                      </a:lnTo>
                      <a:lnTo>
                        <a:pt x="1" y="97"/>
                      </a:lnTo>
                      <a:lnTo>
                        <a:pt x="7" y="103"/>
                      </a:lnTo>
                      <a:lnTo>
                        <a:pt x="20" y="105"/>
                      </a:lnTo>
                      <a:lnTo>
                        <a:pt x="24" y="102"/>
                      </a:lnTo>
                      <a:lnTo>
                        <a:pt x="31" y="105"/>
                      </a:lnTo>
                      <a:lnTo>
                        <a:pt x="32" y="103"/>
                      </a:lnTo>
                      <a:lnTo>
                        <a:pt x="33" y="100"/>
                      </a:lnTo>
                      <a:lnTo>
                        <a:pt x="45" y="96"/>
                      </a:lnTo>
                      <a:lnTo>
                        <a:pt x="50" y="97"/>
                      </a:lnTo>
                      <a:lnTo>
                        <a:pt x="59" y="105"/>
                      </a:lnTo>
                      <a:lnTo>
                        <a:pt x="59" y="106"/>
                      </a:lnTo>
                      <a:lnTo>
                        <a:pt x="61" y="100"/>
                      </a:lnTo>
                      <a:lnTo>
                        <a:pt x="71" y="88"/>
                      </a:lnTo>
                      <a:lnTo>
                        <a:pt x="76" y="76"/>
                      </a:lnTo>
                      <a:lnTo>
                        <a:pt x="79" y="74"/>
                      </a:lnTo>
                      <a:lnTo>
                        <a:pt x="76" y="72"/>
                      </a:lnTo>
                      <a:lnTo>
                        <a:pt x="74" y="72"/>
                      </a:lnTo>
                      <a:lnTo>
                        <a:pt x="71" y="69"/>
                      </a:lnTo>
                      <a:lnTo>
                        <a:pt x="64" y="70"/>
                      </a:lnTo>
                      <a:lnTo>
                        <a:pt x="56" y="69"/>
                      </a:lnTo>
                      <a:lnTo>
                        <a:pt x="48" y="72"/>
                      </a:lnTo>
                      <a:lnTo>
                        <a:pt x="47" y="74"/>
                      </a:lnTo>
                      <a:lnTo>
                        <a:pt x="44" y="75"/>
                      </a:lnTo>
                      <a:lnTo>
                        <a:pt x="40" y="74"/>
                      </a:lnTo>
                      <a:lnTo>
                        <a:pt x="38" y="70"/>
                      </a:lnTo>
                      <a:lnTo>
                        <a:pt x="39" y="69"/>
                      </a:lnTo>
                      <a:lnTo>
                        <a:pt x="44" y="70"/>
                      </a:lnTo>
                      <a:lnTo>
                        <a:pt x="47" y="70"/>
                      </a:lnTo>
                      <a:lnTo>
                        <a:pt x="48" y="67"/>
                      </a:lnTo>
                      <a:lnTo>
                        <a:pt x="53" y="59"/>
                      </a:lnTo>
                      <a:lnTo>
                        <a:pt x="56" y="57"/>
                      </a:lnTo>
                      <a:lnTo>
                        <a:pt x="61" y="57"/>
                      </a:lnTo>
                      <a:lnTo>
                        <a:pt x="66" y="51"/>
                      </a:lnTo>
                      <a:lnTo>
                        <a:pt x="77" y="48"/>
                      </a:lnTo>
                      <a:lnTo>
                        <a:pt x="83" y="45"/>
                      </a:lnTo>
                      <a:lnTo>
                        <a:pt x="83" y="38"/>
                      </a:lnTo>
                      <a:lnTo>
                        <a:pt x="81" y="22"/>
                      </a:lnTo>
                      <a:lnTo>
                        <a:pt x="80" y="20"/>
                      </a:lnTo>
                      <a:lnTo>
                        <a:pt x="75" y="16"/>
                      </a:lnTo>
                      <a:lnTo>
                        <a:pt x="71" y="9"/>
                      </a:lnTo>
                      <a:lnTo>
                        <a:pt x="67" y="5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grpSp>
              <p:nvGrpSpPr>
                <p:cNvPr id="194" name="组合 193"/>
                <p:cNvGrpSpPr>
                  <a:grpSpLocks noChangeAspect="1"/>
                </p:cNvGrpSpPr>
                <p:nvPr/>
              </p:nvGrpSpPr>
              <p:grpSpPr bwMode="gray">
                <a:xfrm>
                  <a:off x="5141117" y="3280172"/>
                  <a:ext cx="289379" cy="349201"/>
                  <a:chOff x="3548063" y="12700"/>
                  <a:chExt cx="5667375" cy="6838950"/>
                </a:xfrm>
                <a:grpFill/>
              </p:grpSpPr>
              <p:sp>
                <p:nvSpPr>
                  <p:cNvPr id="195" name="任意多边形: 形状 194"/>
                  <p:cNvSpPr/>
                  <p:nvPr/>
                </p:nvSpPr>
                <p:spPr bwMode="gray">
                  <a:xfrm>
                    <a:off x="4084638" y="3873500"/>
                    <a:ext cx="4257675" cy="2978150"/>
                  </a:xfrm>
                  <a:custGeom>
                    <a:avLst/>
                    <a:gdLst/>
                    <a:ahLst/>
                    <a:cxnLst>
                      <a:cxn ang="0">
                        <a:pos x="48" y="773"/>
                      </a:cxn>
                      <a:cxn ang="0">
                        <a:pos x="161" y="852"/>
                      </a:cxn>
                      <a:cxn ang="0">
                        <a:pos x="327" y="893"/>
                      </a:cxn>
                      <a:cxn ang="0">
                        <a:pos x="367" y="981"/>
                      </a:cxn>
                      <a:cxn ang="0">
                        <a:pos x="535" y="1117"/>
                      </a:cxn>
                      <a:cxn ang="0">
                        <a:pos x="626" y="1220"/>
                      </a:cxn>
                      <a:cxn ang="0">
                        <a:pos x="678" y="1341"/>
                      </a:cxn>
                      <a:cxn ang="0">
                        <a:pos x="854" y="1468"/>
                      </a:cxn>
                      <a:cxn ang="0">
                        <a:pos x="909" y="1581"/>
                      </a:cxn>
                      <a:cxn ang="0">
                        <a:pos x="1000" y="1688"/>
                      </a:cxn>
                      <a:cxn ang="0">
                        <a:pos x="1141" y="1680"/>
                      </a:cxn>
                      <a:cxn ang="0">
                        <a:pos x="1339" y="1660"/>
                      </a:cxn>
                      <a:cxn ang="0">
                        <a:pos x="1531" y="1816"/>
                      </a:cxn>
                      <a:cxn ang="0">
                        <a:pos x="1614" y="1872"/>
                      </a:cxn>
                      <a:cxn ang="0">
                        <a:pos x="1741" y="1860"/>
                      </a:cxn>
                      <a:cxn ang="0">
                        <a:pos x="1850" y="1876"/>
                      </a:cxn>
                      <a:cxn ang="0">
                        <a:pos x="2024" y="1836"/>
                      </a:cxn>
                      <a:cxn ang="0">
                        <a:pos x="2268" y="1775"/>
                      </a:cxn>
                      <a:cxn ang="0">
                        <a:pos x="2420" y="1664"/>
                      </a:cxn>
                      <a:cxn ang="0">
                        <a:pos x="2674" y="1664"/>
                      </a:cxn>
                      <a:cxn ang="0">
                        <a:pos x="2678" y="1511"/>
                      </a:cxn>
                      <a:cxn ang="0">
                        <a:pos x="2523" y="1448"/>
                      </a:cxn>
                      <a:cxn ang="0">
                        <a:pos x="2444" y="1260"/>
                      </a:cxn>
                      <a:cxn ang="0">
                        <a:pos x="2311" y="1137"/>
                      </a:cxn>
                      <a:cxn ang="0">
                        <a:pos x="2248" y="1028"/>
                      </a:cxn>
                      <a:cxn ang="0">
                        <a:pos x="2137" y="1000"/>
                      </a:cxn>
                      <a:cxn ang="0">
                        <a:pos x="2060" y="957"/>
                      </a:cxn>
                      <a:cxn ang="0">
                        <a:pos x="2101" y="852"/>
                      </a:cxn>
                      <a:cxn ang="0">
                        <a:pos x="2272" y="824"/>
                      </a:cxn>
                      <a:cxn ang="0">
                        <a:pos x="2307" y="608"/>
                      </a:cxn>
                      <a:cxn ang="0">
                        <a:pos x="2284" y="481"/>
                      </a:cxn>
                      <a:cxn ang="0">
                        <a:pos x="2115" y="123"/>
                      </a:cxn>
                      <a:cxn ang="0">
                        <a:pos x="2020" y="60"/>
                      </a:cxn>
                      <a:cxn ang="0">
                        <a:pos x="1947" y="254"/>
                      </a:cxn>
                      <a:cxn ang="0">
                        <a:pos x="1713" y="551"/>
                      </a:cxn>
                      <a:cxn ang="0">
                        <a:pos x="1412" y="428"/>
                      </a:cxn>
                      <a:cxn ang="0">
                        <a:pos x="1222" y="561"/>
                      </a:cxn>
                      <a:cxn ang="0">
                        <a:pos x="965" y="586"/>
                      </a:cxn>
                      <a:cxn ang="0">
                        <a:pos x="632" y="598"/>
                      </a:cxn>
                      <a:cxn ang="0">
                        <a:pos x="521" y="408"/>
                      </a:cxn>
                      <a:cxn ang="0">
                        <a:pos x="299" y="555"/>
                      </a:cxn>
                      <a:cxn ang="0">
                        <a:pos x="18" y="583"/>
                      </a:cxn>
                    </a:cxnLst>
                    <a:rect l="0" t="0" r="r" b="b"/>
                    <a:pathLst>
                      <a:path w="2682" h="1876">
                        <a:moveTo>
                          <a:pt x="0" y="682"/>
                        </a:moveTo>
                        <a:lnTo>
                          <a:pt x="8" y="733"/>
                        </a:lnTo>
                        <a:lnTo>
                          <a:pt x="48" y="773"/>
                        </a:lnTo>
                        <a:lnTo>
                          <a:pt x="92" y="777"/>
                        </a:lnTo>
                        <a:lnTo>
                          <a:pt x="143" y="792"/>
                        </a:lnTo>
                        <a:lnTo>
                          <a:pt x="161" y="852"/>
                        </a:lnTo>
                        <a:lnTo>
                          <a:pt x="204" y="866"/>
                        </a:lnTo>
                        <a:lnTo>
                          <a:pt x="296" y="866"/>
                        </a:lnTo>
                        <a:lnTo>
                          <a:pt x="327" y="893"/>
                        </a:lnTo>
                        <a:lnTo>
                          <a:pt x="367" y="921"/>
                        </a:lnTo>
                        <a:lnTo>
                          <a:pt x="371" y="941"/>
                        </a:lnTo>
                        <a:lnTo>
                          <a:pt x="367" y="981"/>
                        </a:lnTo>
                        <a:lnTo>
                          <a:pt x="391" y="1024"/>
                        </a:lnTo>
                        <a:lnTo>
                          <a:pt x="466" y="1072"/>
                        </a:lnTo>
                        <a:lnTo>
                          <a:pt x="535" y="1117"/>
                        </a:lnTo>
                        <a:lnTo>
                          <a:pt x="563" y="1157"/>
                        </a:lnTo>
                        <a:lnTo>
                          <a:pt x="606" y="1181"/>
                        </a:lnTo>
                        <a:lnTo>
                          <a:pt x="626" y="1220"/>
                        </a:lnTo>
                        <a:lnTo>
                          <a:pt x="642" y="1264"/>
                        </a:lnTo>
                        <a:lnTo>
                          <a:pt x="670" y="1300"/>
                        </a:lnTo>
                        <a:lnTo>
                          <a:pt x="678" y="1341"/>
                        </a:lnTo>
                        <a:lnTo>
                          <a:pt x="713" y="1353"/>
                        </a:lnTo>
                        <a:lnTo>
                          <a:pt x="830" y="1432"/>
                        </a:lnTo>
                        <a:lnTo>
                          <a:pt x="854" y="1468"/>
                        </a:lnTo>
                        <a:lnTo>
                          <a:pt x="858" y="1511"/>
                        </a:lnTo>
                        <a:lnTo>
                          <a:pt x="882" y="1539"/>
                        </a:lnTo>
                        <a:lnTo>
                          <a:pt x="909" y="1581"/>
                        </a:lnTo>
                        <a:lnTo>
                          <a:pt x="957" y="1616"/>
                        </a:lnTo>
                        <a:lnTo>
                          <a:pt x="981" y="1648"/>
                        </a:lnTo>
                        <a:lnTo>
                          <a:pt x="1000" y="1688"/>
                        </a:lnTo>
                        <a:lnTo>
                          <a:pt x="1092" y="1723"/>
                        </a:lnTo>
                        <a:lnTo>
                          <a:pt x="1115" y="1712"/>
                        </a:lnTo>
                        <a:lnTo>
                          <a:pt x="1141" y="1680"/>
                        </a:lnTo>
                        <a:lnTo>
                          <a:pt x="1248" y="1704"/>
                        </a:lnTo>
                        <a:lnTo>
                          <a:pt x="1292" y="1700"/>
                        </a:lnTo>
                        <a:lnTo>
                          <a:pt x="1339" y="1660"/>
                        </a:lnTo>
                        <a:lnTo>
                          <a:pt x="1383" y="1684"/>
                        </a:lnTo>
                        <a:lnTo>
                          <a:pt x="1476" y="1787"/>
                        </a:lnTo>
                        <a:lnTo>
                          <a:pt x="1531" y="1816"/>
                        </a:lnTo>
                        <a:lnTo>
                          <a:pt x="1567" y="1852"/>
                        </a:lnTo>
                        <a:lnTo>
                          <a:pt x="1591" y="1872"/>
                        </a:lnTo>
                        <a:lnTo>
                          <a:pt x="1614" y="1872"/>
                        </a:lnTo>
                        <a:lnTo>
                          <a:pt x="1642" y="1852"/>
                        </a:lnTo>
                        <a:lnTo>
                          <a:pt x="1697" y="1848"/>
                        </a:lnTo>
                        <a:lnTo>
                          <a:pt x="1741" y="1860"/>
                        </a:lnTo>
                        <a:lnTo>
                          <a:pt x="1779" y="1852"/>
                        </a:lnTo>
                        <a:lnTo>
                          <a:pt x="1826" y="1848"/>
                        </a:lnTo>
                        <a:lnTo>
                          <a:pt x="1850" y="1876"/>
                        </a:lnTo>
                        <a:lnTo>
                          <a:pt x="1917" y="1860"/>
                        </a:lnTo>
                        <a:lnTo>
                          <a:pt x="1973" y="1856"/>
                        </a:lnTo>
                        <a:lnTo>
                          <a:pt x="2024" y="1836"/>
                        </a:lnTo>
                        <a:lnTo>
                          <a:pt x="2086" y="1844"/>
                        </a:lnTo>
                        <a:lnTo>
                          <a:pt x="2161" y="1844"/>
                        </a:lnTo>
                        <a:lnTo>
                          <a:pt x="2268" y="1775"/>
                        </a:lnTo>
                        <a:lnTo>
                          <a:pt x="2331" y="1700"/>
                        </a:lnTo>
                        <a:lnTo>
                          <a:pt x="2379" y="1668"/>
                        </a:lnTo>
                        <a:lnTo>
                          <a:pt x="2420" y="1664"/>
                        </a:lnTo>
                        <a:lnTo>
                          <a:pt x="2539" y="1676"/>
                        </a:lnTo>
                        <a:lnTo>
                          <a:pt x="2591" y="1676"/>
                        </a:lnTo>
                        <a:lnTo>
                          <a:pt x="2674" y="1664"/>
                        </a:lnTo>
                        <a:lnTo>
                          <a:pt x="2678" y="1577"/>
                        </a:lnTo>
                        <a:lnTo>
                          <a:pt x="2682" y="1539"/>
                        </a:lnTo>
                        <a:lnTo>
                          <a:pt x="2678" y="1511"/>
                        </a:lnTo>
                        <a:lnTo>
                          <a:pt x="2650" y="1492"/>
                        </a:lnTo>
                        <a:lnTo>
                          <a:pt x="2555" y="1472"/>
                        </a:lnTo>
                        <a:lnTo>
                          <a:pt x="2523" y="1448"/>
                        </a:lnTo>
                        <a:lnTo>
                          <a:pt x="2503" y="1412"/>
                        </a:lnTo>
                        <a:lnTo>
                          <a:pt x="2464" y="1307"/>
                        </a:lnTo>
                        <a:lnTo>
                          <a:pt x="2444" y="1260"/>
                        </a:lnTo>
                        <a:lnTo>
                          <a:pt x="2424" y="1220"/>
                        </a:lnTo>
                        <a:lnTo>
                          <a:pt x="2339" y="1169"/>
                        </a:lnTo>
                        <a:lnTo>
                          <a:pt x="2311" y="1137"/>
                        </a:lnTo>
                        <a:lnTo>
                          <a:pt x="2288" y="1105"/>
                        </a:lnTo>
                        <a:lnTo>
                          <a:pt x="2280" y="1068"/>
                        </a:lnTo>
                        <a:lnTo>
                          <a:pt x="2248" y="1028"/>
                        </a:lnTo>
                        <a:lnTo>
                          <a:pt x="2212" y="1008"/>
                        </a:lnTo>
                        <a:lnTo>
                          <a:pt x="2169" y="993"/>
                        </a:lnTo>
                        <a:lnTo>
                          <a:pt x="2137" y="1000"/>
                        </a:lnTo>
                        <a:lnTo>
                          <a:pt x="2105" y="973"/>
                        </a:lnTo>
                        <a:lnTo>
                          <a:pt x="2082" y="973"/>
                        </a:lnTo>
                        <a:lnTo>
                          <a:pt x="2060" y="957"/>
                        </a:lnTo>
                        <a:lnTo>
                          <a:pt x="2078" y="925"/>
                        </a:lnTo>
                        <a:lnTo>
                          <a:pt x="2101" y="905"/>
                        </a:lnTo>
                        <a:lnTo>
                          <a:pt x="2101" y="852"/>
                        </a:lnTo>
                        <a:lnTo>
                          <a:pt x="2141" y="836"/>
                        </a:lnTo>
                        <a:lnTo>
                          <a:pt x="2228" y="844"/>
                        </a:lnTo>
                        <a:lnTo>
                          <a:pt x="2272" y="824"/>
                        </a:lnTo>
                        <a:lnTo>
                          <a:pt x="2299" y="800"/>
                        </a:lnTo>
                        <a:lnTo>
                          <a:pt x="2307" y="741"/>
                        </a:lnTo>
                        <a:lnTo>
                          <a:pt x="2307" y="608"/>
                        </a:lnTo>
                        <a:lnTo>
                          <a:pt x="2295" y="608"/>
                        </a:lnTo>
                        <a:lnTo>
                          <a:pt x="2264" y="608"/>
                        </a:lnTo>
                        <a:lnTo>
                          <a:pt x="2284" y="481"/>
                        </a:lnTo>
                        <a:lnTo>
                          <a:pt x="2204" y="371"/>
                        </a:lnTo>
                        <a:lnTo>
                          <a:pt x="2131" y="329"/>
                        </a:lnTo>
                        <a:lnTo>
                          <a:pt x="2115" y="123"/>
                        </a:lnTo>
                        <a:lnTo>
                          <a:pt x="2137" y="16"/>
                        </a:lnTo>
                        <a:lnTo>
                          <a:pt x="2026" y="0"/>
                        </a:lnTo>
                        <a:lnTo>
                          <a:pt x="2020" y="60"/>
                        </a:lnTo>
                        <a:lnTo>
                          <a:pt x="1899" y="79"/>
                        </a:lnTo>
                        <a:lnTo>
                          <a:pt x="1947" y="139"/>
                        </a:lnTo>
                        <a:lnTo>
                          <a:pt x="1947" y="254"/>
                        </a:lnTo>
                        <a:lnTo>
                          <a:pt x="1957" y="285"/>
                        </a:lnTo>
                        <a:lnTo>
                          <a:pt x="1862" y="345"/>
                        </a:lnTo>
                        <a:lnTo>
                          <a:pt x="1713" y="551"/>
                        </a:lnTo>
                        <a:lnTo>
                          <a:pt x="1630" y="571"/>
                        </a:lnTo>
                        <a:lnTo>
                          <a:pt x="1567" y="513"/>
                        </a:lnTo>
                        <a:lnTo>
                          <a:pt x="1412" y="428"/>
                        </a:lnTo>
                        <a:lnTo>
                          <a:pt x="1329" y="466"/>
                        </a:lnTo>
                        <a:lnTo>
                          <a:pt x="1333" y="555"/>
                        </a:lnTo>
                        <a:lnTo>
                          <a:pt x="1222" y="561"/>
                        </a:lnTo>
                        <a:lnTo>
                          <a:pt x="1159" y="630"/>
                        </a:lnTo>
                        <a:lnTo>
                          <a:pt x="1006" y="630"/>
                        </a:lnTo>
                        <a:lnTo>
                          <a:pt x="965" y="586"/>
                        </a:lnTo>
                        <a:lnTo>
                          <a:pt x="795" y="583"/>
                        </a:lnTo>
                        <a:lnTo>
                          <a:pt x="715" y="624"/>
                        </a:lnTo>
                        <a:lnTo>
                          <a:pt x="632" y="598"/>
                        </a:lnTo>
                        <a:lnTo>
                          <a:pt x="610" y="519"/>
                        </a:lnTo>
                        <a:lnTo>
                          <a:pt x="547" y="472"/>
                        </a:lnTo>
                        <a:lnTo>
                          <a:pt x="521" y="408"/>
                        </a:lnTo>
                        <a:lnTo>
                          <a:pt x="357" y="444"/>
                        </a:lnTo>
                        <a:lnTo>
                          <a:pt x="367" y="497"/>
                        </a:lnTo>
                        <a:lnTo>
                          <a:pt x="299" y="555"/>
                        </a:lnTo>
                        <a:lnTo>
                          <a:pt x="204" y="535"/>
                        </a:lnTo>
                        <a:lnTo>
                          <a:pt x="125" y="577"/>
                        </a:lnTo>
                        <a:lnTo>
                          <a:pt x="18" y="583"/>
                        </a:lnTo>
                        <a:lnTo>
                          <a:pt x="8" y="620"/>
                        </a:lnTo>
                        <a:lnTo>
                          <a:pt x="0" y="68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96" name="任意多边形: 形状 195"/>
                  <p:cNvSpPr/>
                  <p:nvPr/>
                </p:nvSpPr>
                <p:spPr bwMode="gray">
                  <a:xfrm>
                    <a:off x="3548063" y="12700"/>
                    <a:ext cx="5667375" cy="4860925"/>
                  </a:xfrm>
                  <a:custGeom>
                    <a:avLst/>
                    <a:gdLst/>
                    <a:ahLst/>
                    <a:cxnLst>
                      <a:cxn ang="0">
                        <a:pos x="158" y="2581"/>
                      </a:cxn>
                      <a:cxn ang="0">
                        <a:pos x="200" y="2618"/>
                      </a:cxn>
                      <a:cxn ang="0">
                        <a:pos x="178" y="2702"/>
                      </a:cxn>
                      <a:cxn ang="0">
                        <a:pos x="346" y="2917"/>
                      </a:cxn>
                      <a:cxn ang="0">
                        <a:pos x="463" y="3009"/>
                      </a:cxn>
                      <a:cxn ang="0">
                        <a:pos x="705" y="2929"/>
                      </a:cxn>
                      <a:cxn ang="0">
                        <a:pos x="885" y="2904"/>
                      </a:cxn>
                      <a:cxn ang="0">
                        <a:pos x="1053" y="3056"/>
                      </a:cxn>
                      <a:cxn ang="0">
                        <a:pos x="1344" y="3062"/>
                      </a:cxn>
                      <a:cxn ang="0">
                        <a:pos x="1671" y="2987"/>
                      </a:cxn>
                      <a:cxn ang="0">
                        <a:pos x="1905" y="2945"/>
                      </a:cxn>
                      <a:cxn ang="0">
                        <a:pos x="2200" y="2777"/>
                      </a:cxn>
                      <a:cxn ang="0">
                        <a:pos x="2285" y="2571"/>
                      </a:cxn>
                      <a:cxn ang="0">
                        <a:pos x="2364" y="2432"/>
                      </a:cxn>
                      <a:cxn ang="0">
                        <a:pos x="2469" y="2761"/>
                      </a:cxn>
                      <a:cxn ang="0">
                        <a:pos x="2602" y="3040"/>
                      </a:cxn>
                      <a:cxn ang="0">
                        <a:pos x="2645" y="2997"/>
                      </a:cxn>
                      <a:cxn ang="0">
                        <a:pos x="2661" y="2866"/>
                      </a:cxn>
                      <a:cxn ang="0">
                        <a:pos x="2689" y="2805"/>
                      </a:cxn>
                      <a:cxn ang="0">
                        <a:pos x="2786" y="2737"/>
                      </a:cxn>
                      <a:cxn ang="0">
                        <a:pos x="2845" y="2557"/>
                      </a:cxn>
                      <a:cxn ang="0">
                        <a:pos x="3053" y="2317"/>
                      </a:cxn>
                      <a:cxn ang="0">
                        <a:pos x="3152" y="1998"/>
                      </a:cxn>
                      <a:cxn ang="0">
                        <a:pos x="3156" y="1790"/>
                      </a:cxn>
                      <a:cxn ang="0">
                        <a:pos x="3231" y="1519"/>
                      </a:cxn>
                      <a:cxn ang="0">
                        <a:pos x="3263" y="1371"/>
                      </a:cxn>
                      <a:cxn ang="0">
                        <a:pos x="3368" y="1319"/>
                      </a:cxn>
                      <a:cxn ang="0">
                        <a:pos x="3534" y="1244"/>
                      </a:cxn>
                      <a:cxn ang="0">
                        <a:pos x="3558" y="1115"/>
                      </a:cxn>
                      <a:cxn ang="0">
                        <a:pos x="3507" y="1107"/>
                      </a:cxn>
                      <a:cxn ang="0">
                        <a:pos x="3435" y="1032"/>
                      </a:cxn>
                      <a:cxn ang="0">
                        <a:pos x="3334" y="960"/>
                      </a:cxn>
                      <a:cxn ang="0">
                        <a:pos x="3295" y="616"/>
                      </a:cxn>
                      <a:cxn ang="0">
                        <a:pos x="3291" y="436"/>
                      </a:cxn>
                      <a:cxn ang="0">
                        <a:pos x="3224" y="255"/>
                      </a:cxn>
                      <a:cxn ang="0">
                        <a:pos x="3097" y="121"/>
                      </a:cxn>
                      <a:cxn ang="0">
                        <a:pos x="2948" y="0"/>
                      </a:cxn>
                      <a:cxn ang="0">
                        <a:pos x="2758" y="180"/>
                      </a:cxn>
                      <a:cxn ang="0">
                        <a:pos x="2507" y="313"/>
                      </a:cxn>
                      <a:cxn ang="0">
                        <a:pos x="2075" y="212"/>
                      </a:cxn>
                      <a:cxn ang="0">
                        <a:pos x="2043" y="208"/>
                      </a:cxn>
                      <a:cxn ang="0">
                        <a:pos x="1697" y="255"/>
                      </a:cxn>
                      <a:cxn ang="0">
                        <a:pos x="1083" y="255"/>
                      </a:cxn>
                      <a:cxn ang="0">
                        <a:pos x="669" y="463"/>
                      </a:cxn>
                      <a:cxn ang="0">
                        <a:pos x="465" y="824"/>
                      </a:cxn>
                      <a:cxn ang="0">
                        <a:pos x="465" y="1472"/>
                      </a:cxn>
                      <a:cxn ang="0">
                        <a:pos x="319" y="1668"/>
                      </a:cxn>
                      <a:cxn ang="0">
                        <a:pos x="232" y="1683"/>
                      </a:cxn>
                      <a:cxn ang="0">
                        <a:pos x="200" y="1806"/>
                      </a:cxn>
                      <a:cxn ang="0">
                        <a:pos x="91" y="1994"/>
                      </a:cxn>
                      <a:cxn ang="0">
                        <a:pos x="87" y="2050"/>
                      </a:cxn>
                      <a:cxn ang="0">
                        <a:pos x="36" y="2125"/>
                      </a:cxn>
                      <a:cxn ang="0">
                        <a:pos x="4" y="2258"/>
                      </a:cxn>
                      <a:cxn ang="0">
                        <a:pos x="12" y="2341"/>
                      </a:cxn>
                      <a:cxn ang="0">
                        <a:pos x="91" y="2383"/>
                      </a:cxn>
                    </a:cxnLst>
                    <a:rect l="0" t="0" r="r" b="b"/>
                    <a:pathLst>
                      <a:path w="3570" h="3062">
                        <a:moveTo>
                          <a:pt x="91" y="2383"/>
                        </a:moveTo>
                        <a:lnTo>
                          <a:pt x="111" y="2446"/>
                        </a:lnTo>
                        <a:lnTo>
                          <a:pt x="158" y="2581"/>
                        </a:lnTo>
                        <a:lnTo>
                          <a:pt x="162" y="2589"/>
                        </a:lnTo>
                        <a:lnTo>
                          <a:pt x="188" y="2599"/>
                        </a:lnTo>
                        <a:lnTo>
                          <a:pt x="200" y="2618"/>
                        </a:lnTo>
                        <a:lnTo>
                          <a:pt x="212" y="2654"/>
                        </a:lnTo>
                        <a:lnTo>
                          <a:pt x="212" y="2686"/>
                        </a:lnTo>
                        <a:lnTo>
                          <a:pt x="178" y="2702"/>
                        </a:lnTo>
                        <a:lnTo>
                          <a:pt x="216" y="2761"/>
                        </a:lnTo>
                        <a:lnTo>
                          <a:pt x="283" y="2834"/>
                        </a:lnTo>
                        <a:lnTo>
                          <a:pt x="346" y="2917"/>
                        </a:lnTo>
                        <a:lnTo>
                          <a:pt x="366" y="2981"/>
                        </a:lnTo>
                        <a:lnTo>
                          <a:pt x="356" y="3015"/>
                        </a:lnTo>
                        <a:lnTo>
                          <a:pt x="463" y="3009"/>
                        </a:lnTo>
                        <a:lnTo>
                          <a:pt x="542" y="2967"/>
                        </a:lnTo>
                        <a:lnTo>
                          <a:pt x="637" y="2987"/>
                        </a:lnTo>
                        <a:lnTo>
                          <a:pt x="705" y="2929"/>
                        </a:lnTo>
                        <a:lnTo>
                          <a:pt x="695" y="2876"/>
                        </a:lnTo>
                        <a:lnTo>
                          <a:pt x="859" y="2840"/>
                        </a:lnTo>
                        <a:lnTo>
                          <a:pt x="885" y="2904"/>
                        </a:lnTo>
                        <a:lnTo>
                          <a:pt x="948" y="2951"/>
                        </a:lnTo>
                        <a:lnTo>
                          <a:pt x="970" y="3030"/>
                        </a:lnTo>
                        <a:lnTo>
                          <a:pt x="1053" y="3056"/>
                        </a:lnTo>
                        <a:lnTo>
                          <a:pt x="1133" y="3015"/>
                        </a:lnTo>
                        <a:lnTo>
                          <a:pt x="1303" y="3018"/>
                        </a:lnTo>
                        <a:lnTo>
                          <a:pt x="1344" y="3062"/>
                        </a:lnTo>
                        <a:lnTo>
                          <a:pt x="1497" y="3062"/>
                        </a:lnTo>
                        <a:lnTo>
                          <a:pt x="1560" y="2993"/>
                        </a:lnTo>
                        <a:lnTo>
                          <a:pt x="1671" y="2987"/>
                        </a:lnTo>
                        <a:lnTo>
                          <a:pt x="1667" y="2898"/>
                        </a:lnTo>
                        <a:lnTo>
                          <a:pt x="1750" y="2860"/>
                        </a:lnTo>
                        <a:lnTo>
                          <a:pt x="1905" y="2945"/>
                        </a:lnTo>
                        <a:lnTo>
                          <a:pt x="1968" y="3003"/>
                        </a:lnTo>
                        <a:lnTo>
                          <a:pt x="2051" y="2983"/>
                        </a:lnTo>
                        <a:lnTo>
                          <a:pt x="2200" y="2777"/>
                        </a:lnTo>
                        <a:lnTo>
                          <a:pt x="2295" y="2717"/>
                        </a:lnTo>
                        <a:lnTo>
                          <a:pt x="2285" y="2686"/>
                        </a:lnTo>
                        <a:lnTo>
                          <a:pt x="2285" y="2571"/>
                        </a:lnTo>
                        <a:lnTo>
                          <a:pt x="2237" y="2511"/>
                        </a:lnTo>
                        <a:lnTo>
                          <a:pt x="2358" y="2492"/>
                        </a:lnTo>
                        <a:lnTo>
                          <a:pt x="2364" y="2432"/>
                        </a:lnTo>
                        <a:lnTo>
                          <a:pt x="2475" y="2448"/>
                        </a:lnTo>
                        <a:lnTo>
                          <a:pt x="2453" y="2555"/>
                        </a:lnTo>
                        <a:lnTo>
                          <a:pt x="2469" y="2761"/>
                        </a:lnTo>
                        <a:lnTo>
                          <a:pt x="2542" y="2803"/>
                        </a:lnTo>
                        <a:lnTo>
                          <a:pt x="2622" y="2913"/>
                        </a:lnTo>
                        <a:lnTo>
                          <a:pt x="2602" y="3040"/>
                        </a:lnTo>
                        <a:lnTo>
                          <a:pt x="2633" y="3040"/>
                        </a:lnTo>
                        <a:lnTo>
                          <a:pt x="2645" y="3040"/>
                        </a:lnTo>
                        <a:lnTo>
                          <a:pt x="2645" y="2997"/>
                        </a:lnTo>
                        <a:lnTo>
                          <a:pt x="2661" y="2933"/>
                        </a:lnTo>
                        <a:lnTo>
                          <a:pt x="2669" y="2890"/>
                        </a:lnTo>
                        <a:lnTo>
                          <a:pt x="2661" y="2866"/>
                        </a:lnTo>
                        <a:lnTo>
                          <a:pt x="2661" y="2822"/>
                        </a:lnTo>
                        <a:lnTo>
                          <a:pt x="2677" y="2830"/>
                        </a:lnTo>
                        <a:lnTo>
                          <a:pt x="2689" y="2805"/>
                        </a:lnTo>
                        <a:lnTo>
                          <a:pt x="2717" y="2757"/>
                        </a:lnTo>
                        <a:lnTo>
                          <a:pt x="2742" y="2737"/>
                        </a:lnTo>
                        <a:lnTo>
                          <a:pt x="2786" y="2737"/>
                        </a:lnTo>
                        <a:lnTo>
                          <a:pt x="2806" y="2717"/>
                        </a:lnTo>
                        <a:lnTo>
                          <a:pt x="2826" y="2610"/>
                        </a:lnTo>
                        <a:lnTo>
                          <a:pt x="2845" y="2557"/>
                        </a:lnTo>
                        <a:lnTo>
                          <a:pt x="2984" y="2363"/>
                        </a:lnTo>
                        <a:lnTo>
                          <a:pt x="3020" y="2325"/>
                        </a:lnTo>
                        <a:lnTo>
                          <a:pt x="3053" y="2317"/>
                        </a:lnTo>
                        <a:lnTo>
                          <a:pt x="3081" y="2286"/>
                        </a:lnTo>
                        <a:lnTo>
                          <a:pt x="3152" y="2062"/>
                        </a:lnTo>
                        <a:lnTo>
                          <a:pt x="3152" y="1998"/>
                        </a:lnTo>
                        <a:lnTo>
                          <a:pt x="3140" y="1935"/>
                        </a:lnTo>
                        <a:lnTo>
                          <a:pt x="3140" y="1858"/>
                        </a:lnTo>
                        <a:lnTo>
                          <a:pt x="3156" y="1790"/>
                        </a:lnTo>
                        <a:lnTo>
                          <a:pt x="3184" y="1735"/>
                        </a:lnTo>
                        <a:lnTo>
                          <a:pt x="3220" y="1602"/>
                        </a:lnTo>
                        <a:lnTo>
                          <a:pt x="3231" y="1519"/>
                        </a:lnTo>
                        <a:lnTo>
                          <a:pt x="3231" y="1487"/>
                        </a:lnTo>
                        <a:lnTo>
                          <a:pt x="3247" y="1406"/>
                        </a:lnTo>
                        <a:lnTo>
                          <a:pt x="3263" y="1371"/>
                        </a:lnTo>
                        <a:lnTo>
                          <a:pt x="3315" y="1367"/>
                        </a:lnTo>
                        <a:lnTo>
                          <a:pt x="3350" y="1347"/>
                        </a:lnTo>
                        <a:lnTo>
                          <a:pt x="3368" y="1319"/>
                        </a:lnTo>
                        <a:lnTo>
                          <a:pt x="3451" y="1279"/>
                        </a:lnTo>
                        <a:lnTo>
                          <a:pt x="3483" y="1268"/>
                        </a:lnTo>
                        <a:lnTo>
                          <a:pt x="3534" y="1244"/>
                        </a:lnTo>
                        <a:lnTo>
                          <a:pt x="3562" y="1186"/>
                        </a:lnTo>
                        <a:lnTo>
                          <a:pt x="3570" y="1151"/>
                        </a:lnTo>
                        <a:lnTo>
                          <a:pt x="3558" y="1115"/>
                        </a:lnTo>
                        <a:lnTo>
                          <a:pt x="3538" y="1115"/>
                        </a:lnTo>
                        <a:lnTo>
                          <a:pt x="3527" y="1099"/>
                        </a:lnTo>
                        <a:lnTo>
                          <a:pt x="3507" y="1107"/>
                        </a:lnTo>
                        <a:lnTo>
                          <a:pt x="3491" y="1060"/>
                        </a:lnTo>
                        <a:lnTo>
                          <a:pt x="3463" y="1036"/>
                        </a:lnTo>
                        <a:lnTo>
                          <a:pt x="3435" y="1032"/>
                        </a:lnTo>
                        <a:lnTo>
                          <a:pt x="3376" y="1008"/>
                        </a:lnTo>
                        <a:lnTo>
                          <a:pt x="3354" y="988"/>
                        </a:lnTo>
                        <a:lnTo>
                          <a:pt x="3334" y="960"/>
                        </a:lnTo>
                        <a:lnTo>
                          <a:pt x="3307" y="840"/>
                        </a:lnTo>
                        <a:lnTo>
                          <a:pt x="3295" y="749"/>
                        </a:lnTo>
                        <a:lnTo>
                          <a:pt x="3295" y="616"/>
                        </a:lnTo>
                        <a:lnTo>
                          <a:pt x="3291" y="459"/>
                        </a:lnTo>
                        <a:lnTo>
                          <a:pt x="3303" y="463"/>
                        </a:lnTo>
                        <a:lnTo>
                          <a:pt x="3291" y="436"/>
                        </a:lnTo>
                        <a:lnTo>
                          <a:pt x="3231" y="368"/>
                        </a:lnTo>
                        <a:lnTo>
                          <a:pt x="3228" y="317"/>
                        </a:lnTo>
                        <a:lnTo>
                          <a:pt x="3224" y="255"/>
                        </a:lnTo>
                        <a:lnTo>
                          <a:pt x="3180" y="192"/>
                        </a:lnTo>
                        <a:lnTo>
                          <a:pt x="3140" y="172"/>
                        </a:lnTo>
                        <a:lnTo>
                          <a:pt x="3097" y="121"/>
                        </a:lnTo>
                        <a:lnTo>
                          <a:pt x="3053" y="97"/>
                        </a:lnTo>
                        <a:lnTo>
                          <a:pt x="2996" y="73"/>
                        </a:lnTo>
                        <a:lnTo>
                          <a:pt x="2948" y="0"/>
                        </a:lnTo>
                        <a:lnTo>
                          <a:pt x="2861" y="77"/>
                        </a:lnTo>
                        <a:lnTo>
                          <a:pt x="2806" y="57"/>
                        </a:lnTo>
                        <a:lnTo>
                          <a:pt x="2758" y="180"/>
                        </a:lnTo>
                        <a:lnTo>
                          <a:pt x="2645" y="208"/>
                        </a:lnTo>
                        <a:lnTo>
                          <a:pt x="2614" y="305"/>
                        </a:lnTo>
                        <a:lnTo>
                          <a:pt x="2507" y="313"/>
                        </a:lnTo>
                        <a:lnTo>
                          <a:pt x="2435" y="261"/>
                        </a:lnTo>
                        <a:lnTo>
                          <a:pt x="2055" y="255"/>
                        </a:lnTo>
                        <a:lnTo>
                          <a:pt x="2075" y="212"/>
                        </a:lnTo>
                        <a:lnTo>
                          <a:pt x="2063" y="212"/>
                        </a:lnTo>
                        <a:lnTo>
                          <a:pt x="2055" y="208"/>
                        </a:lnTo>
                        <a:lnTo>
                          <a:pt x="2043" y="208"/>
                        </a:lnTo>
                        <a:lnTo>
                          <a:pt x="2016" y="255"/>
                        </a:lnTo>
                        <a:lnTo>
                          <a:pt x="1905" y="255"/>
                        </a:lnTo>
                        <a:lnTo>
                          <a:pt x="1697" y="255"/>
                        </a:lnTo>
                        <a:lnTo>
                          <a:pt x="1491" y="255"/>
                        </a:lnTo>
                        <a:lnTo>
                          <a:pt x="1283" y="255"/>
                        </a:lnTo>
                        <a:lnTo>
                          <a:pt x="1083" y="255"/>
                        </a:lnTo>
                        <a:lnTo>
                          <a:pt x="877" y="255"/>
                        </a:lnTo>
                        <a:lnTo>
                          <a:pt x="669" y="255"/>
                        </a:lnTo>
                        <a:lnTo>
                          <a:pt x="669" y="463"/>
                        </a:lnTo>
                        <a:lnTo>
                          <a:pt x="669" y="695"/>
                        </a:lnTo>
                        <a:lnTo>
                          <a:pt x="465" y="695"/>
                        </a:lnTo>
                        <a:lnTo>
                          <a:pt x="465" y="824"/>
                        </a:lnTo>
                        <a:lnTo>
                          <a:pt x="465" y="1044"/>
                        </a:lnTo>
                        <a:lnTo>
                          <a:pt x="465" y="1256"/>
                        </a:lnTo>
                        <a:lnTo>
                          <a:pt x="465" y="1472"/>
                        </a:lnTo>
                        <a:lnTo>
                          <a:pt x="457" y="1664"/>
                        </a:lnTo>
                        <a:lnTo>
                          <a:pt x="434" y="1668"/>
                        </a:lnTo>
                        <a:lnTo>
                          <a:pt x="319" y="1668"/>
                        </a:lnTo>
                        <a:lnTo>
                          <a:pt x="283" y="1672"/>
                        </a:lnTo>
                        <a:lnTo>
                          <a:pt x="236" y="1679"/>
                        </a:lnTo>
                        <a:lnTo>
                          <a:pt x="232" y="1683"/>
                        </a:lnTo>
                        <a:lnTo>
                          <a:pt x="220" y="1719"/>
                        </a:lnTo>
                        <a:lnTo>
                          <a:pt x="216" y="1763"/>
                        </a:lnTo>
                        <a:lnTo>
                          <a:pt x="200" y="1806"/>
                        </a:lnTo>
                        <a:lnTo>
                          <a:pt x="154" y="1874"/>
                        </a:lnTo>
                        <a:lnTo>
                          <a:pt x="91" y="1943"/>
                        </a:lnTo>
                        <a:lnTo>
                          <a:pt x="91" y="1994"/>
                        </a:lnTo>
                        <a:lnTo>
                          <a:pt x="95" y="2026"/>
                        </a:lnTo>
                        <a:lnTo>
                          <a:pt x="91" y="2046"/>
                        </a:lnTo>
                        <a:lnTo>
                          <a:pt x="87" y="2050"/>
                        </a:lnTo>
                        <a:lnTo>
                          <a:pt x="55" y="2070"/>
                        </a:lnTo>
                        <a:lnTo>
                          <a:pt x="43" y="2086"/>
                        </a:lnTo>
                        <a:lnTo>
                          <a:pt x="36" y="2125"/>
                        </a:lnTo>
                        <a:lnTo>
                          <a:pt x="36" y="2179"/>
                        </a:lnTo>
                        <a:lnTo>
                          <a:pt x="28" y="2214"/>
                        </a:lnTo>
                        <a:lnTo>
                          <a:pt x="4" y="2258"/>
                        </a:lnTo>
                        <a:lnTo>
                          <a:pt x="0" y="2278"/>
                        </a:lnTo>
                        <a:lnTo>
                          <a:pt x="0" y="2341"/>
                        </a:lnTo>
                        <a:lnTo>
                          <a:pt x="12" y="2341"/>
                        </a:lnTo>
                        <a:lnTo>
                          <a:pt x="32" y="2337"/>
                        </a:lnTo>
                        <a:lnTo>
                          <a:pt x="95" y="2321"/>
                        </a:lnTo>
                        <a:lnTo>
                          <a:pt x="91" y="2383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</p:grpSp>
      </p:grpSp>
      <p:sp>
        <p:nvSpPr>
          <p:cNvPr id="29" name="千图设计师MC：ID 29795607任意多边形 28"/>
          <p:cNvSpPr/>
          <p:nvPr>
            <p:custDataLst>
              <p:tags r:id="rId2"/>
            </p:custDataLst>
          </p:nvPr>
        </p:nvSpPr>
        <p:spPr>
          <a:xfrm>
            <a:off x="9473702" y="1406752"/>
            <a:ext cx="234086" cy="456136"/>
          </a:xfrm>
          <a:custGeom>
            <a:avLst/>
            <a:gdLst/>
            <a:ahLst/>
            <a:cxnLst/>
            <a:rect l="l" t="t" r="r" b="b"/>
            <a:pathLst>
              <a:path w="114337" h="222795">
                <a:moveTo>
                  <a:pt x="57169" y="192658"/>
                </a:moveTo>
                <a:cubicBezTo>
                  <a:pt x="54118" y="192658"/>
                  <a:pt x="51495" y="193755"/>
                  <a:pt x="49300" y="195950"/>
                </a:cubicBezTo>
                <a:cubicBezTo>
                  <a:pt x="47105" y="198146"/>
                  <a:pt x="46007" y="200769"/>
                  <a:pt x="46007" y="203820"/>
                </a:cubicBezTo>
                <a:cubicBezTo>
                  <a:pt x="46007" y="206871"/>
                  <a:pt x="47105" y="209475"/>
                  <a:pt x="49300" y="211633"/>
                </a:cubicBezTo>
                <a:cubicBezTo>
                  <a:pt x="51495" y="213791"/>
                  <a:pt x="54118" y="214870"/>
                  <a:pt x="57169" y="214870"/>
                </a:cubicBezTo>
                <a:cubicBezTo>
                  <a:pt x="60220" y="214870"/>
                  <a:pt x="62843" y="213791"/>
                  <a:pt x="65039" y="211633"/>
                </a:cubicBezTo>
                <a:cubicBezTo>
                  <a:pt x="67234" y="209475"/>
                  <a:pt x="68331" y="206871"/>
                  <a:pt x="68331" y="203820"/>
                </a:cubicBezTo>
                <a:cubicBezTo>
                  <a:pt x="68331" y="200769"/>
                  <a:pt x="67234" y="198146"/>
                  <a:pt x="65039" y="195950"/>
                </a:cubicBezTo>
                <a:cubicBezTo>
                  <a:pt x="62843" y="193755"/>
                  <a:pt x="60220" y="192658"/>
                  <a:pt x="57169" y="192658"/>
                </a:cubicBezTo>
                <a:close/>
                <a:moveTo>
                  <a:pt x="9619" y="40183"/>
                </a:moveTo>
                <a:lnTo>
                  <a:pt x="9619" y="184621"/>
                </a:lnTo>
                <a:lnTo>
                  <a:pt x="104720" y="184621"/>
                </a:lnTo>
                <a:lnTo>
                  <a:pt x="104720" y="40183"/>
                </a:lnTo>
                <a:close/>
                <a:moveTo>
                  <a:pt x="48463" y="17078"/>
                </a:moveTo>
                <a:cubicBezTo>
                  <a:pt x="47272" y="17078"/>
                  <a:pt x="46677" y="17785"/>
                  <a:pt x="46677" y="19198"/>
                </a:cubicBezTo>
                <a:cubicBezTo>
                  <a:pt x="46677" y="20389"/>
                  <a:pt x="47272" y="20984"/>
                  <a:pt x="48463" y="20984"/>
                </a:cubicBezTo>
                <a:lnTo>
                  <a:pt x="65876" y="20984"/>
                </a:lnTo>
                <a:cubicBezTo>
                  <a:pt x="67066" y="20984"/>
                  <a:pt x="67662" y="20389"/>
                  <a:pt x="67662" y="19198"/>
                </a:cubicBezTo>
                <a:cubicBezTo>
                  <a:pt x="67662" y="17785"/>
                  <a:pt x="67066" y="17078"/>
                  <a:pt x="65876" y="17078"/>
                </a:cubicBezTo>
                <a:close/>
                <a:moveTo>
                  <a:pt x="18995" y="0"/>
                </a:moveTo>
                <a:cubicBezTo>
                  <a:pt x="19144" y="0"/>
                  <a:pt x="19311" y="37"/>
                  <a:pt x="19497" y="111"/>
                </a:cubicBezTo>
                <a:cubicBezTo>
                  <a:pt x="19683" y="186"/>
                  <a:pt x="19813" y="223"/>
                  <a:pt x="19888" y="223"/>
                </a:cubicBezTo>
                <a:lnTo>
                  <a:pt x="94451" y="223"/>
                </a:lnTo>
                <a:cubicBezTo>
                  <a:pt x="94525" y="223"/>
                  <a:pt x="94655" y="186"/>
                  <a:pt x="94841" y="111"/>
                </a:cubicBezTo>
                <a:cubicBezTo>
                  <a:pt x="95027" y="37"/>
                  <a:pt x="95195" y="0"/>
                  <a:pt x="95344" y="0"/>
                </a:cubicBezTo>
                <a:cubicBezTo>
                  <a:pt x="100627" y="0"/>
                  <a:pt x="105166" y="1897"/>
                  <a:pt x="108961" y="5692"/>
                </a:cubicBezTo>
                <a:cubicBezTo>
                  <a:pt x="112757" y="9487"/>
                  <a:pt x="114542" y="13989"/>
                  <a:pt x="114319" y="19198"/>
                </a:cubicBezTo>
                <a:lnTo>
                  <a:pt x="114319" y="203820"/>
                </a:lnTo>
                <a:cubicBezTo>
                  <a:pt x="114319" y="208805"/>
                  <a:pt x="112571" y="213121"/>
                  <a:pt x="109073" y="216768"/>
                </a:cubicBezTo>
                <a:cubicBezTo>
                  <a:pt x="105576" y="220414"/>
                  <a:pt x="101371" y="222423"/>
                  <a:pt x="96460" y="222795"/>
                </a:cubicBezTo>
                <a:lnTo>
                  <a:pt x="17879" y="222795"/>
                </a:lnTo>
                <a:cubicBezTo>
                  <a:pt x="12967" y="222423"/>
                  <a:pt x="8763" y="220414"/>
                  <a:pt x="5265" y="216768"/>
                </a:cubicBezTo>
                <a:cubicBezTo>
                  <a:pt x="1768" y="213121"/>
                  <a:pt x="19" y="208805"/>
                  <a:pt x="19" y="203820"/>
                </a:cubicBezTo>
                <a:lnTo>
                  <a:pt x="19" y="19198"/>
                </a:lnTo>
                <a:cubicBezTo>
                  <a:pt x="-204" y="13989"/>
                  <a:pt x="1582" y="9487"/>
                  <a:pt x="5377" y="5692"/>
                </a:cubicBezTo>
                <a:cubicBezTo>
                  <a:pt x="9172" y="1897"/>
                  <a:pt x="13711" y="0"/>
                  <a:pt x="18995" y="0"/>
                </a:cubicBezTo>
                <a:close/>
              </a:path>
            </a:pathLst>
          </a:custGeom>
          <a:solidFill>
            <a:schemeClr val="accent3">
              <a:lumMod val="10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30" name="千图设计师MC：ID 29795607任意多边形 29"/>
          <p:cNvSpPr/>
          <p:nvPr>
            <p:custDataLst>
              <p:tags r:id="rId3"/>
            </p:custDataLst>
          </p:nvPr>
        </p:nvSpPr>
        <p:spPr bwMode="auto">
          <a:xfrm>
            <a:off x="9206019" y="1903058"/>
            <a:ext cx="169409" cy="399662"/>
          </a:xfrm>
          <a:custGeom>
            <a:avLst/>
            <a:gdLst>
              <a:gd name="connsiteX0" fmla="*/ 370873 w 1290638"/>
              <a:gd name="connsiteY0" fmla="*/ 598487 h 3044825"/>
              <a:gd name="connsiteX1" fmla="*/ 519222 w 1290638"/>
              <a:gd name="connsiteY1" fmla="*/ 598487 h 3044825"/>
              <a:gd name="connsiteX2" fmla="*/ 548892 w 1290638"/>
              <a:gd name="connsiteY2" fmla="*/ 598487 h 3044825"/>
              <a:gd name="connsiteX3" fmla="*/ 919765 w 1290638"/>
              <a:gd name="connsiteY3" fmla="*/ 598487 h 3044825"/>
              <a:gd name="connsiteX4" fmla="*/ 1290638 w 1290638"/>
              <a:gd name="connsiteY4" fmla="*/ 962526 h 3044825"/>
              <a:gd name="connsiteX5" fmla="*/ 1290638 w 1290638"/>
              <a:gd name="connsiteY5" fmla="*/ 1661479 h 3044825"/>
              <a:gd name="connsiteX6" fmla="*/ 1171959 w 1290638"/>
              <a:gd name="connsiteY6" fmla="*/ 1777972 h 3044825"/>
              <a:gd name="connsiteX7" fmla="*/ 1053279 w 1290638"/>
              <a:gd name="connsiteY7" fmla="*/ 1661479 h 3044825"/>
              <a:gd name="connsiteX8" fmla="*/ 1053279 w 1290638"/>
              <a:gd name="connsiteY8" fmla="*/ 1253756 h 3044825"/>
              <a:gd name="connsiteX9" fmla="*/ 1053279 w 1290638"/>
              <a:gd name="connsiteY9" fmla="*/ 1006210 h 3044825"/>
              <a:gd name="connsiteX10" fmla="*/ 993940 w 1290638"/>
              <a:gd name="connsiteY10" fmla="*/ 1006210 h 3044825"/>
              <a:gd name="connsiteX11" fmla="*/ 993940 w 1290638"/>
              <a:gd name="connsiteY11" fmla="*/ 1268318 h 3044825"/>
              <a:gd name="connsiteX12" fmla="*/ 993940 w 1290638"/>
              <a:gd name="connsiteY12" fmla="*/ 1719725 h 3044825"/>
              <a:gd name="connsiteX13" fmla="*/ 993940 w 1290638"/>
              <a:gd name="connsiteY13" fmla="*/ 1777972 h 3044825"/>
              <a:gd name="connsiteX14" fmla="*/ 993940 w 1290638"/>
              <a:gd name="connsiteY14" fmla="*/ 2884648 h 3044825"/>
              <a:gd name="connsiteX15" fmla="*/ 830756 w 1290638"/>
              <a:gd name="connsiteY15" fmla="*/ 3044825 h 3044825"/>
              <a:gd name="connsiteX16" fmla="*/ 667572 w 1290638"/>
              <a:gd name="connsiteY16" fmla="*/ 2884648 h 3044825"/>
              <a:gd name="connsiteX17" fmla="*/ 667572 w 1290638"/>
              <a:gd name="connsiteY17" fmla="*/ 1777972 h 3044825"/>
              <a:gd name="connsiteX18" fmla="*/ 608232 w 1290638"/>
              <a:gd name="connsiteY18" fmla="*/ 1777972 h 3044825"/>
              <a:gd name="connsiteX19" fmla="*/ 608232 w 1290638"/>
              <a:gd name="connsiteY19" fmla="*/ 2884648 h 3044825"/>
              <a:gd name="connsiteX20" fmla="*/ 459883 w 1290638"/>
              <a:gd name="connsiteY20" fmla="*/ 3044825 h 3044825"/>
              <a:gd name="connsiteX21" fmla="*/ 296698 w 1290638"/>
              <a:gd name="connsiteY21" fmla="*/ 2884648 h 3044825"/>
              <a:gd name="connsiteX22" fmla="*/ 296698 w 1290638"/>
              <a:gd name="connsiteY22" fmla="*/ 1777972 h 3044825"/>
              <a:gd name="connsiteX23" fmla="*/ 296698 w 1290638"/>
              <a:gd name="connsiteY23" fmla="*/ 1719725 h 3044825"/>
              <a:gd name="connsiteX24" fmla="*/ 296698 w 1290638"/>
              <a:gd name="connsiteY24" fmla="*/ 1268318 h 3044825"/>
              <a:gd name="connsiteX25" fmla="*/ 296698 w 1290638"/>
              <a:gd name="connsiteY25" fmla="*/ 1006210 h 3044825"/>
              <a:gd name="connsiteX26" fmla="*/ 237358 w 1290638"/>
              <a:gd name="connsiteY26" fmla="*/ 1006210 h 3044825"/>
              <a:gd name="connsiteX27" fmla="*/ 237358 w 1290638"/>
              <a:gd name="connsiteY27" fmla="*/ 1253756 h 3044825"/>
              <a:gd name="connsiteX28" fmla="*/ 237358 w 1290638"/>
              <a:gd name="connsiteY28" fmla="*/ 1661479 h 3044825"/>
              <a:gd name="connsiteX29" fmla="*/ 118679 w 1290638"/>
              <a:gd name="connsiteY29" fmla="*/ 1777972 h 3044825"/>
              <a:gd name="connsiteX30" fmla="*/ 0 w 1290638"/>
              <a:gd name="connsiteY30" fmla="*/ 1661479 h 3044825"/>
              <a:gd name="connsiteX31" fmla="*/ 0 w 1290638"/>
              <a:gd name="connsiteY31" fmla="*/ 962526 h 3044825"/>
              <a:gd name="connsiteX32" fmla="*/ 370873 w 1290638"/>
              <a:gd name="connsiteY32" fmla="*/ 598487 h 3044825"/>
              <a:gd name="connsiteX33" fmla="*/ 646113 w 1290638"/>
              <a:gd name="connsiteY33" fmla="*/ 0 h 3044825"/>
              <a:gd name="connsiteX34" fmla="*/ 920751 w 1290638"/>
              <a:gd name="connsiteY34" fmla="*/ 269875 h 3044825"/>
              <a:gd name="connsiteX35" fmla="*/ 646113 w 1290638"/>
              <a:gd name="connsiteY35" fmla="*/ 539750 h 3044825"/>
              <a:gd name="connsiteX36" fmla="*/ 371475 w 1290638"/>
              <a:gd name="connsiteY36" fmla="*/ 269875 h 3044825"/>
              <a:gd name="connsiteX37" fmla="*/ 646113 w 1290638"/>
              <a:gd name="connsiteY37" fmla="*/ 0 h 304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290638" h="3044825">
                <a:moveTo>
                  <a:pt x="370873" y="598487"/>
                </a:moveTo>
                <a:cubicBezTo>
                  <a:pt x="370873" y="598487"/>
                  <a:pt x="370873" y="598487"/>
                  <a:pt x="519222" y="598487"/>
                </a:cubicBezTo>
                <a:cubicBezTo>
                  <a:pt x="519222" y="598487"/>
                  <a:pt x="519222" y="598487"/>
                  <a:pt x="548892" y="598487"/>
                </a:cubicBezTo>
                <a:cubicBezTo>
                  <a:pt x="548892" y="598487"/>
                  <a:pt x="548892" y="598487"/>
                  <a:pt x="919765" y="598487"/>
                </a:cubicBezTo>
                <a:cubicBezTo>
                  <a:pt x="1112619" y="598487"/>
                  <a:pt x="1275803" y="758664"/>
                  <a:pt x="1290638" y="962526"/>
                </a:cubicBezTo>
                <a:cubicBezTo>
                  <a:pt x="1290638" y="962526"/>
                  <a:pt x="1290638" y="962526"/>
                  <a:pt x="1290638" y="1661479"/>
                </a:cubicBezTo>
                <a:cubicBezTo>
                  <a:pt x="1290638" y="1734287"/>
                  <a:pt x="1231299" y="1777972"/>
                  <a:pt x="1171959" y="1777972"/>
                </a:cubicBezTo>
                <a:cubicBezTo>
                  <a:pt x="1097784" y="1777972"/>
                  <a:pt x="1053279" y="1734287"/>
                  <a:pt x="1053279" y="1661479"/>
                </a:cubicBezTo>
                <a:cubicBezTo>
                  <a:pt x="1053279" y="1661479"/>
                  <a:pt x="1053279" y="1661479"/>
                  <a:pt x="1053279" y="1253756"/>
                </a:cubicBezTo>
                <a:cubicBezTo>
                  <a:pt x="1053279" y="1253756"/>
                  <a:pt x="1053279" y="1253756"/>
                  <a:pt x="1053279" y="1006210"/>
                </a:cubicBezTo>
                <a:cubicBezTo>
                  <a:pt x="1053279" y="1006210"/>
                  <a:pt x="1053279" y="1006210"/>
                  <a:pt x="993940" y="1006210"/>
                </a:cubicBezTo>
                <a:cubicBezTo>
                  <a:pt x="993940" y="1006210"/>
                  <a:pt x="993940" y="1006210"/>
                  <a:pt x="993940" y="1268318"/>
                </a:cubicBezTo>
                <a:cubicBezTo>
                  <a:pt x="993940" y="1268318"/>
                  <a:pt x="993940" y="1268318"/>
                  <a:pt x="993940" y="1719725"/>
                </a:cubicBezTo>
                <a:cubicBezTo>
                  <a:pt x="993940" y="1719725"/>
                  <a:pt x="993940" y="1719725"/>
                  <a:pt x="993940" y="1777972"/>
                </a:cubicBezTo>
                <a:cubicBezTo>
                  <a:pt x="993940" y="1777972"/>
                  <a:pt x="993940" y="1777972"/>
                  <a:pt x="993940" y="2884648"/>
                </a:cubicBezTo>
                <a:cubicBezTo>
                  <a:pt x="993940" y="2972017"/>
                  <a:pt x="919765" y="3044825"/>
                  <a:pt x="830756" y="3044825"/>
                </a:cubicBezTo>
                <a:cubicBezTo>
                  <a:pt x="741746" y="3044825"/>
                  <a:pt x="667572" y="2972017"/>
                  <a:pt x="667572" y="2884648"/>
                </a:cubicBezTo>
                <a:cubicBezTo>
                  <a:pt x="667572" y="2884648"/>
                  <a:pt x="667572" y="2884648"/>
                  <a:pt x="667572" y="1777972"/>
                </a:cubicBezTo>
                <a:cubicBezTo>
                  <a:pt x="667572" y="1777972"/>
                  <a:pt x="667572" y="1777972"/>
                  <a:pt x="608232" y="1777972"/>
                </a:cubicBezTo>
                <a:cubicBezTo>
                  <a:pt x="608232" y="1777972"/>
                  <a:pt x="608232" y="1777972"/>
                  <a:pt x="608232" y="2884648"/>
                </a:cubicBezTo>
                <a:cubicBezTo>
                  <a:pt x="608232" y="2972017"/>
                  <a:pt x="548892" y="3044825"/>
                  <a:pt x="459883" y="3044825"/>
                </a:cubicBezTo>
                <a:cubicBezTo>
                  <a:pt x="370873" y="3044825"/>
                  <a:pt x="296698" y="2972017"/>
                  <a:pt x="296698" y="2884648"/>
                </a:cubicBezTo>
                <a:cubicBezTo>
                  <a:pt x="296698" y="2884648"/>
                  <a:pt x="296698" y="2884648"/>
                  <a:pt x="296698" y="1777972"/>
                </a:cubicBezTo>
                <a:cubicBezTo>
                  <a:pt x="296698" y="1777972"/>
                  <a:pt x="296698" y="1777972"/>
                  <a:pt x="296698" y="1719725"/>
                </a:cubicBezTo>
                <a:cubicBezTo>
                  <a:pt x="296698" y="1719725"/>
                  <a:pt x="296698" y="1719725"/>
                  <a:pt x="296698" y="1268318"/>
                </a:cubicBezTo>
                <a:cubicBezTo>
                  <a:pt x="296698" y="1268318"/>
                  <a:pt x="296698" y="1268318"/>
                  <a:pt x="296698" y="1006210"/>
                </a:cubicBezTo>
                <a:cubicBezTo>
                  <a:pt x="296698" y="1006210"/>
                  <a:pt x="296698" y="1006210"/>
                  <a:pt x="237358" y="1006210"/>
                </a:cubicBezTo>
                <a:cubicBezTo>
                  <a:pt x="237358" y="1006210"/>
                  <a:pt x="237358" y="1006210"/>
                  <a:pt x="237358" y="1253756"/>
                </a:cubicBezTo>
                <a:cubicBezTo>
                  <a:pt x="237358" y="1253756"/>
                  <a:pt x="237358" y="1253756"/>
                  <a:pt x="237358" y="1661479"/>
                </a:cubicBezTo>
                <a:cubicBezTo>
                  <a:pt x="237358" y="1734287"/>
                  <a:pt x="192854" y="1777972"/>
                  <a:pt x="118679" y="1777972"/>
                </a:cubicBezTo>
                <a:cubicBezTo>
                  <a:pt x="59340" y="1777972"/>
                  <a:pt x="0" y="1734287"/>
                  <a:pt x="0" y="1661479"/>
                </a:cubicBezTo>
                <a:cubicBezTo>
                  <a:pt x="0" y="1661479"/>
                  <a:pt x="0" y="1661479"/>
                  <a:pt x="0" y="962526"/>
                </a:cubicBezTo>
                <a:cubicBezTo>
                  <a:pt x="0" y="758664"/>
                  <a:pt x="178019" y="598487"/>
                  <a:pt x="370873" y="598487"/>
                </a:cubicBezTo>
                <a:close/>
                <a:moveTo>
                  <a:pt x="646113" y="0"/>
                </a:moveTo>
                <a:cubicBezTo>
                  <a:pt x="797791" y="0"/>
                  <a:pt x="920751" y="120827"/>
                  <a:pt x="920751" y="269875"/>
                </a:cubicBezTo>
                <a:cubicBezTo>
                  <a:pt x="920751" y="418923"/>
                  <a:pt x="797791" y="539750"/>
                  <a:pt x="646113" y="539750"/>
                </a:cubicBezTo>
                <a:cubicBezTo>
                  <a:pt x="494435" y="539750"/>
                  <a:pt x="371475" y="418923"/>
                  <a:pt x="371475" y="269875"/>
                </a:cubicBezTo>
                <a:cubicBezTo>
                  <a:pt x="371475" y="120827"/>
                  <a:pt x="494435" y="0"/>
                  <a:pt x="646113" y="0"/>
                </a:cubicBezTo>
                <a:close/>
              </a:path>
            </a:pathLst>
          </a:custGeom>
          <a:solidFill>
            <a:schemeClr val="accent3">
              <a:lumMod val="100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31" name="千图设计师MC：ID 29795607文本框 405"/>
          <p:cNvSpPr txBox="1"/>
          <p:nvPr>
            <p:custDataLst>
              <p:tags r:id="rId4"/>
            </p:custDataLst>
          </p:nvPr>
        </p:nvSpPr>
        <p:spPr>
          <a:xfrm>
            <a:off x="9094996" y="2364922"/>
            <a:ext cx="391454" cy="246221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sz="1000">
                <a:solidFill>
                  <a:schemeClr val="dk1">
                    <a:lumMod val="100000"/>
                  </a:schemeClr>
                </a:solidFill>
                <a:latin typeface="Impact" panose="020B0806030902050204" pitchFamily="34" charset="0"/>
              </a:rPr>
              <a:t>75%</a:t>
            </a:r>
            <a:endParaRPr lang="en-US" sz="1000">
              <a:solidFill>
                <a:schemeClr val="dk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2" name="千图设计师MC：ID 29795607任意多边形 31"/>
          <p:cNvSpPr/>
          <p:nvPr>
            <p:custDataLst>
              <p:tags r:id="rId5"/>
            </p:custDataLst>
          </p:nvPr>
        </p:nvSpPr>
        <p:spPr bwMode="auto">
          <a:xfrm>
            <a:off x="9838215" y="1903058"/>
            <a:ext cx="171284" cy="399662"/>
          </a:xfrm>
          <a:custGeom>
            <a:avLst/>
            <a:gdLst>
              <a:gd name="connsiteX0" fmla="*/ 585642 w 1431418"/>
              <a:gd name="connsiteY0" fmla="*/ 601663 h 3098801"/>
              <a:gd name="connsiteX1" fmla="*/ 692790 w 1431418"/>
              <a:gd name="connsiteY1" fmla="*/ 601663 h 3098801"/>
              <a:gd name="connsiteX2" fmla="*/ 738710 w 1431418"/>
              <a:gd name="connsiteY2" fmla="*/ 601663 h 3098801"/>
              <a:gd name="connsiteX3" fmla="*/ 845858 w 1431418"/>
              <a:gd name="connsiteY3" fmla="*/ 601663 h 3098801"/>
              <a:gd name="connsiteX4" fmla="*/ 1197916 w 1431418"/>
              <a:gd name="connsiteY4" fmla="*/ 872437 h 3098801"/>
              <a:gd name="connsiteX5" fmla="*/ 1213223 w 1431418"/>
              <a:gd name="connsiteY5" fmla="*/ 872437 h 3098801"/>
              <a:gd name="connsiteX6" fmla="*/ 1427518 w 1431418"/>
              <a:gd name="connsiteY6" fmla="*/ 1549372 h 3098801"/>
              <a:gd name="connsiteX7" fmla="*/ 1350984 w 1431418"/>
              <a:gd name="connsiteY7" fmla="*/ 1699802 h 3098801"/>
              <a:gd name="connsiteX8" fmla="*/ 1213223 w 1431418"/>
              <a:gd name="connsiteY8" fmla="*/ 1624587 h 3098801"/>
              <a:gd name="connsiteX9" fmla="*/ 998927 w 1431418"/>
              <a:gd name="connsiteY9" fmla="*/ 977738 h 3098801"/>
              <a:gd name="connsiteX10" fmla="*/ 953006 w 1431418"/>
              <a:gd name="connsiteY10" fmla="*/ 977738 h 3098801"/>
              <a:gd name="connsiteX11" fmla="*/ 1320370 w 1431418"/>
              <a:gd name="connsiteY11" fmla="*/ 2090920 h 3098801"/>
              <a:gd name="connsiteX12" fmla="*/ 1029540 w 1431418"/>
              <a:gd name="connsiteY12" fmla="*/ 2090920 h 3098801"/>
              <a:gd name="connsiteX13" fmla="*/ 1029540 w 1431418"/>
              <a:gd name="connsiteY13" fmla="*/ 2978457 h 3098801"/>
              <a:gd name="connsiteX14" fmla="*/ 891779 w 1431418"/>
              <a:gd name="connsiteY14" fmla="*/ 3098801 h 3098801"/>
              <a:gd name="connsiteX15" fmla="*/ 769324 w 1431418"/>
              <a:gd name="connsiteY15" fmla="*/ 2978457 h 3098801"/>
              <a:gd name="connsiteX16" fmla="*/ 769324 w 1431418"/>
              <a:gd name="connsiteY16" fmla="*/ 2090920 h 3098801"/>
              <a:gd name="connsiteX17" fmla="*/ 662176 w 1431418"/>
              <a:gd name="connsiteY17" fmla="*/ 2090920 h 3098801"/>
              <a:gd name="connsiteX18" fmla="*/ 662176 w 1431418"/>
              <a:gd name="connsiteY18" fmla="*/ 2978457 h 3098801"/>
              <a:gd name="connsiteX19" fmla="*/ 539722 w 1431418"/>
              <a:gd name="connsiteY19" fmla="*/ 3098801 h 3098801"/>
              <a:gd name="connsiteX20" fmla="*/ 401960 w 1431418"/>
              <a:gd name="connsiteY20" fmla="*/ 2978457 h 3098801"/>
              <a:gd name="connsiteX21" fmla="*/ 401960 w 1431418"/>
              <a:gd name="connsiteY21" fmla="*/ 2090920 h 3098801"/>
              <a:gd name="connsiteX22" fmla="*/ 111130 w 1431418"/>
              <a:gd name="connsiteY22" fmla="*/ 2090920 h 3098801"/>
              <a:gd name="connsiteX23" fmla="*/ 478494 w 1431418"/>
              <a:gd name="connsiteY23" fmla="*/ 977738 h 3098801"/>
              <a:gd name="connsiteX24" fmla="*/ 417267 w 1431418"/>
              <a:gd name="connsiteY24" fmla="*/ 977738 h 3098801"/>
              <a:gd name="connsiteX25" fmla="*/ 202971 w 1431418"/>
              <a:gd name="connsiteY25" fmla="*/ 1624587 h 3098801"/>
              <a:gd name="connsiteX26" fmla="*/ 65209 w 1431418"/>
              <a:gd name="connsiteY26" fmla="*/ 1699802 h 3098801"/>
              <a:gd name="connsiteX27" fmla="*/ 3982 w 1431418"/>
              <a:gd name="connsiteY27" fmla="*/ 1549372 h 3098801"/>
              <a:gd name="connsiteX28" fmla="*/ 218278 w 1431418"/>
              <a:gd name="connsiteY28" fmla="*/ 872437 h 3098801"/>
              <a:gd name="connsiteX29" fmla="*/ 233585 w 1431418"/>
              <a:gd name="connsiteY29" fmla="*/ 872437 h 3098801"/>
              <a:gd name="connsiteX30" fmla="*/ 585642 w 1431418"/>
              <a:gd name="connsiteY30" fmla="*/ 601663 h 3098801"/>
              <a:gd name="connsiteX31" fmla="*/ 715750 w 1431418"/>
              <a:gd name="connsiteY31" fmla="*/ 0 h 3098801"/>
              <a:gd name="connsiteX32" fmla="*/ 998325 w 1431418"/>
              <a:gd name="connsiteY32" fmla="*/ 270669 h 3098801"/>
              <a:gd name="connsiteX33" fmla="*/ 715750 w 1431418"/>
              <a:gd name="connsiteY33" fmla="*/ 541338 h 3098801"/>
              <a:gd name="connsiteX34" fmla="*/ 433175 w 1431418"/>
              <a:gd name="connsiteY34" fmla="*/ 270669 h 3098801"/>
              <a:gd name="connsiteX35" fmla="*/ 715750 w 1431418"/>
              <a:gd name="connsiteY35" fmla="*/ 0 h 309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431418" h="3098801">
                <a:moveTo>
                  <a:pt x="585642" y="601663"/>
                </a:moveTo>
                <a:cubicBezTo>
                  <a:pt x="646869" y="601663"/>
                  <a:pt x="631563" y="601663"/>
                  <a:pt x="692790" y="601663"/>
                </a:cubicBezTo>
                <a:cubicBezTo>
                  <a:pt x="708097" y="601663"/>
                  <a:pt x="723404" y="601663"/>
                  <a:pt x="738710" y="601663"/>
                </a:cubicBezTo>
                <a:cubicBezTo>
                  <a:pt x="799938" y="601663"/>
                  <a:pt x="784631" y="601663"/>
                  <a:pt x="845858" y="601663"/>
                </a:cubicBezTo>
                <a:cubicBezTo>
                  <a:pt x="922393" y="601663"/>
                  <a:pt x="1106075" y="646792"/>
                  <a:pt x="1197916" y="872437"/>
                </a:cubicBezTo>
                <a:cubicBezTo>
                  <a:pt x="1197916" y="872437"/>
                  <a:pt x="1197916" y="872437"/>
                  <a:pt x="1213223" y="872437"/>
                </a:cubicBezTo>
                <a:cubicBezTo>
                  <a:pt x="1213223" y="872437"/>
                  <a:pt x="1213223" y="872437"/>
                  <a:pt x="1427518" y="1549372"/>
                </a:cubicBezTo>
                <a:cubicBezTo>
                  <a:pt x="1442825" y="1609544"/>
                  <a:pt x="1412212" y="1669716"/>
                  <a:pt x="1350984" y="1699802"/>
                </a:cubicBezTo>
                <a:cubicBezTo>
                  <a:pt x="1305064" y="1714845"/>
                  <a:pt x="1243836" y="1684759"/>
                  <a:pt x="1213223" y="1624587"/>
                </a:cubicBezTo>
                <a:cubicBezTo>
                  <a:pt x="1213223" y="1624587"/>
                  <a:pt x="1213223" y="1624587"/>
                  <a:pt x="998927" y="977738"/>
                </a:cubicBezTo>
                <a:cubicBezTo>
                  <a:pt x="998927" y="977738"/>
                  <a:pt x="998927" y="977738"/>
                  <a:pt x="953006" y="977738"/>
                </a:cubicBezTo>
                <a:cubicBezTo>
                  <a:pt x="953006" y="977738"/>
                  <a:pt x="953006" y="977738"/>
                  <a:pt x="1320370" y="2090920"/>
                </a:cubicBezTo>
                <a:cubicBezTo>
                  <a:pt x="1320370" y="2090920"/>
                  <a:pt x="1320370" y="2090920"/>
                  <a:pt x="1029540" y="2090920"/>
                </a:cubicBezTo>
                <a:cubicBezTo>
                  <a:pt x="1029540" y="2090920"/>
                  <a:pt x="1029540" y="2090920"/>
                  <a:pt x="1029540" y="2978457"/>
                </a:cubicBezTo>
                <a:cubicBezTo>
                  <a:pt x="1029540" y="3053672"/>
                  <a:pt x="968313" y="3098801"/>
                  <a:pt x="891779" y="3098801"/>
                </a:cubicBezTo>
                <a:cubicBezTo>
                  <a:pt x="815245" y="3098801"/>
                  <a:pt x="769324" y="3053672"/>
                  <a:pt x="769324" y="2978457"/>
                </a:cubicBezTo>
                <a:cubicBezTo>
                  <a:pt x="769324" y="2978457"/>
                  <a:pt x="769324" y="2978457"/>
                  <a:pt x="769324" y="2090920"/>
                </a:cubicBezTo>
                <a:cubicBezTo>
                  <a:pt x="769324" y="2090920"/>
                  <a:pt x="769324" y="2090920"/>
                  <a:pt x="662176" y="2090920"/>
                </a:cubicBezTo>
                <a:cubicBezTo>
                  <a:pt x="662176" y="2090920"/>
                  <a:pt x="662176" y="2090920"/>
                  <a:pt x="662176" y="2978457"/>
                </a:cubicBezTo>
                <a:cubicBezTo>
                  <a:pt x="662176" y="3053672"/>
                  <a:pt x="600949" y="3098801"/>
                  <a:pt x="539722" y="3098801"/>
                </a:cubicBezTo>
                <a:cubicBezTo>
                  <a:pt x="463187" y="3098801"/>
                  <a:pt x="401960" y="3053672"/>
                  <a:pt x="401960" y="2978457"/>
                </a:cubicBezTo>
                <a:cubicBezTo>
                  <a:pt x="401960" y="2978457"/>
                  <a:pt x="401960" y="2978457"/>
                  <a:pt x="401960" y="2090920"/>
                </a:cubicBezTo>
                <a:cubicBezTo>
                  <a:pt x="401960" y="2090920"/>
                  <a:pt x="401960" y="2090920"/>
                  <a:pt x="111130" y="2090920"/>
                </a:cubicBezTo>
                <a:cubicBezTo>
                  <a:pt x="111130" y="2090920"/>
                  <a:pt x="111130" y="2090920"/>
                  <a:pt x="478494" y="977738"/>
                </a:cubicBezTo>
                <a:cubicBezTo>
                  <a:pt x="478494" y="977738"/>
                  <a:pt x="478494" y="977738"/>
                  <a:pt x="417267" y="977738"/>
                </a:cubicBezTo>
                <a:cubicBezTo>
                  <a:pt x="417267" y="977738"/>
                  <a:pt x="417267" y="977738"/>
                  <a:pt x="202971" y="1624587"/>
                </a:cubicBezTo>
                <a:cubicBezTo>
                  <a:pt x="187664" y="1684759"/>
                  <a:pt x="126437" y="1714845"/>
                  <a:pt x="65209" y="1699802"/>
                </a:cubicBezTo>
                <a:cubicBezTo>
                  <a:pt x="19289" y="1669716"/>
                  <a:pt x="-11325" y="1609544"/>
                  <a:pt x="3982" y="1549372"/>
                </a:cubicBezTo>
                <a:cubicBezTo>
                  <a:pt x="3982" y="1549372"/>
                  <a:pt x="3982" y="1549372"/>
                  <a:pt x="218278" y="872437"/>
                </a:cubicBezTo>
                <a:cubicBezTo>
                  <a:pt x="218278" y="872437"/>
                  <a:pt x="218278" y="872437"/>
                  <a:pt x="233585" y="872437"/>
                </a:cubicBezTo>
                <a:cubicBezTo>
                  <a:pt x="310119" y="646792"/>
                  <a:pt x="509108" y="601663"/>
                  <a:pt x="585642" y="601663"/>
                </a:cubicBezTo>
                <a:close/>
                <a:moveTo>
                  <a:pt x="715750" y="0"/>
                </a:moveTo>
                <a:cubicBezTo>
                  <a:pt x="871812" y="0"/>
                  <a:pt x="998325" y="121183"/>
                  <a:pt x="998325" y="270669"/>
                </a:cubicBezTo>
                <a:cubicBezTo>
                  <a:pt x="998325" y="420155"/>
                  <a:pt x="871812" y="541338"/>
                  <a:pt x="715750" y="541338"/>
                </a:cubicBezTo>
                <a:cubicBezTo>
                  <a:pt x="559688" y="541338"/>
                  <a:pt x="433175" y="420155"/>
                  <a:pt x="433175" y="270669"/>
                </a:cubicBezTo>
                <a:cubicBezTo>
                  <a:pt x="433175" y="121183"/>
                  <a:pt x="559688" y="0"/>
                  <a:pt x="715750" y="0"/>
                </a:cubicBezTo>
                <a:close/>
              </a:path>
            </a:pathLst>
          </a:custGeom>
          <a:solidFill>
            <a:schemeClr val="accent3">
              <a:lumMod val="100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33" name="千图设计师MC：ID 29795607文本框 406"/>
          <p:cNvSpPr txBox="1"/>
          <p:nvPr>
            <p:custDataLst>
              <p:tags r:id="rId6"/>
            </p:custDataLst>
          </p:nvPr>
        </p:nvSpPr>
        <p:spPr>
          <a:xfrm>
            <a:off x="9720917" y="2364922"/>
            <a:ext cx="405880" cy="246221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sz="1000">
                <a:solidFill>
                  <a:schemeClr val="dk1">
                    <a:lumMod val="100000"/>
                  </a:schemeClr>
                </a:solidFill>
                <a:latin typeface="Impact" panose="020B0806030902050204" pitchFamily="34" charset="0"/>
              </a:rPr>
              <a:t>25%</a:t>
            </a:r>
            <a:endParaRPr lang="en-US" sz="1000">
              <a:solidFill>
                <a:schemeClr val="dk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grpSp>
        <p:nvGrpSpPr>
          <p:cNvPr id="34" name="千图设计师MC：ID 29795607组合 33"/>
          <p:cNvGrpSpPr/>
          <p:nvPr>
            <p:custDataLst>
              <p:tags r:id="rId7"/>
            </p:custDataLst>
          </p:nvPr>
        </p:nvGrpSpPr>
        <p:grpSpPr>
          <a:xfrm>
            <a:off x="8571769" y="2581576"/>
            <a:ext cx="2074388" cy="617284"/>
            <a:chOff x="10130070" y="2814586"/>
            <a:chExt cx="2074388" cy="617284"/>
          </a:xfrm>
        </p:grpSpPr>
        <p:sp>
          <p:nvSpPr>
            <p:cNvPr id="35" name="矩形 34"/>
            <p:cNvSpPr/>
            <p:nvPr/>
          </p:nvSpPr>
          <p:spPr>
            <a:xfrm>
              <a:off x="10847079" y="2814586"/>
              <a:ext cx="607935" cy="20313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</a:rPr>
                <a:t>关键词</a:t>
              </a:r>
              <a:endParaRPr lang="zh-CN" altLang="en-US" sz="1100" b="1">
                <a:solidFill>
                  <a:schemeClr val="dk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10130070" y="3062538"/>
              <a:ext cx="2074388" cy="369332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effectLst/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effectLst/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effectLst/>
                </a:rPr>
                <a:t>千图网</a:t>
              </a:r>
              <a:r>
                <a:rPr lang="en-US" altLang="zh-CN" sz="1000" dirty="0">
                  <a:solidFill>
                    <a:schemeClr val="dk1">
                      <a:lumMod val="100000"/>
                    </a:schemeClr>
                  </a:solidFill>
                  <a:effectLst/>
                </a:rPr>
                <a:t>58PIC.COM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</a:endParaRPr>
            </a:p>
          </p:txBody>
        </p:sp>
      </p:grpSp>
      <p:sp>
        <p:nvSpPr>
          <p:cNvPr id="21" name="千图设计师MC：ID 29795607任意多边形 20"/>
          <p:cNvSpPr/>
          <p:nvPr>
            <p:custDataLst>
              <p:tags r:id="rId8"/>
            </p:custDataLst>
          </p:nvPr>
        </p:nvSpPr>
        <p:spPr>
          <a:xfrm>
            <a:off x="9193352" y="3423791"/>
            <a:ext cx="694112" cy="473595"/>
          </a:xfrm>
          <a:custGeom>
            <a:avLst/>
            <a:gdLst/>
            <a:ahLst/>
            <a:cxnLst/>
            <a:rect l="l" t="t" r="r" b="b"/>
            <a:pathLst>
              <a:path w="209401" h="142875">
                <a:moveTo>
                  <a:pt x="87734" y="125239"/>
                </a:moveTo>
                <a:cubicBezTo>
                  <a:pt x="85799" y="125239"/>
                  <a:pt x="84683" y="125500"/>
                  <a:pt x="84385" y="126020"/>
                </a:cubicBezTo>
                <a:lnTo>
                  <a:pt x="78134" y="132160"/>
                </a:lnTo>
                <a:lnTo>
                  <a:pt x="77911" y="132383"/>
                </a:lnTo>
                <a:cubicBezTo>
                  <a:pt x="77911" y="132978"/>
                  <a:pt x="78916" y="133276"/>
                  <a:pt x="80925" y="133276"/>
                </a:cubicBezTo>
                <a:lnTo>
                  <a:pt x="128476" y="133276"/>
                </a:lnTo>
                <a:cubicBezTo>
                  <a:pt x="130485" y="133276"/>
                  <a:pt x="131489" y="132978"/>
                  <a:pt x="131489" y="132383"/>
                </a:cubicBezTo>
                <a:cubicBezTo>
                  <a:pt x="131489" y="132234"/>
                  <a:pt x="131415" y="132160"/>
                  <a:pt x="131266" y="132160"/>
                </a:cubicBezTo>
                <a:lnTo>
                  <a:pt x="125239" y="126020"/>
                </a:lnTo>
                <a:cubicBezTo>
                  <a:pt x="124718" y="125500"/>
                  <a:pt x="123527" y="125239"/>
                  <a:pt x="121667" y="125239"/>
                </a:cubicBezTo>
                <a:close/>
                <a:moveTo>
                  <a:pt x="28575" y="9600"/>
                </a:moveTo>
                <a:lnTo>
                  <a:pt x="28575" y="114300"/>
                </a:lnTo>
                <a:lnTo>
                  <a:pt x="180826" y="114300"/>
                </a:lnTo>
                <a:lnTo>
                  <a:pt x="180826" y="9600"/>
                </a:lnTo>
                <a:close/>
                <a:moveTo>
                  <a:pt x="28575" y="0"/>
                </a:moveTo>
                <a:lnTo>
                  <a:pt x="180826" y="0"/>
                </a:lnTo>
                <a:cubicBezTo>
                  <a:pt x="183207" y="0"/>
                  <a:pt x="185402" y="968"/>
                  <a:pt x="187411" y="2902"/>
                </a:cubicBezTo>
                <a:cubicBezTo>
                  <a:pt x="189421" y="4837"/>
                  <a:pt x="190425" y="6995"/>
                  <a:pt x="190425" y="9376"/>
                </a:cubicBezTo>
                <a:lnTo>
                  <a:pt x="190425" y="114300"/>
                </a:lnTo>
                <a:lnTo>
                  <a:pt x="209401" y="133276"/>
                </a:lnTo>
                <a:cubicBezTo>
                  <a:pt x="209401" y="135955"/>
                  <a:pt x="208526" y="138224"/>
                  <a:pt x="206778" y="140085"/>
                </a:cubicBezTo>
                <a:cubicBezTo>
                  <a:pt x="205029" y="141945"/>
                  <a:pt x="202778" y="142875"/>
                  <a:pt x="200025" y="142875"/>
                </a:cubicBezTo>
                <a:lnTo>
                  <a:pt x="9376" y="142875"/>
                </a:lnTo>
                <a:cubicBezTo>
                  <a:pt x="6623" y="142875"/>
                  <a:pt x="4371" y="141982"/>
                  <a:pt x="2623" y="140196"/>
                </a:cubicBezTo>
                <a:cubicBezTo>
                  <a:pt x="874" y="138410"/>
                  <a:pt x="0" y="136104"/>
                  <a:pt x="0" y="133276"/>
                </a:cubicBezTo>
                <a:lnTo>
                  <a:pt x="18975" y="114300"/>
                </a:lnTo>
                <a:lnTo>
                  <a:pt x="18975" y="9376"/>
                </a:lnTo>
                <a:cubicBezTo>
                  <a:pt x="18975" y="6995"/>
                  <a:pt x="19980" y="4837"/>
                  <a:pt x="21989" y="2902"/>
                </a:cubicBezTo>
                <a:cubicBezTo>
                  <a:pt x="23998" y="968"/>
                  <a:pt x="26193" y="0"/>
                  <a:pt x="28575" y="0"/>
                </a:cubicBezTo>
                <a:close/>
              </a:path>
            </a:pathLst>
          </a:custGeom>
          <a:solidFill>
            <a:schemeClr val="accent4">
              <a:lumMod val="10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22" name="千图设计师MC：ID 29795607任意多边形 21"/>
          <p:cNvSpPr/>
          <p:nvPr>
            <p:custDataLst>
              <p:tags r:id="rId9"/>
            </p:custDataLst>
          </p:nvPr>
        </p:nvSpPr>
        <p:spPr bwMode="auto">
          <a:xfrm>
            <a:off x="9139185" y="3985695"/>
            <a:ext cx="169409" cy="399662"/>
          </a:xfrm>
          <a:custGeom>
            <a:avLst/>
            <a:gdLst>
              <a:gd name="connsiteX0" fmla="*/ 370873 w 1290638"/>
              <a:gd name="connsiteY0" fmla="*/ 598487 h 3044825"/>
              <a:gd name="connsiteX1" fmla="*/ 519222 w 1290638"/>
              <a:gd name="connsiteY1" fmla="*/ 598487 h 3044825"/>
              <a:gd name="connsiteX2" fmla="*/ 548892 w 1290638"/>
              <a:gd name="connsiteY2" fmla="*/ 598487 h 3044825"/>
              <a:gd name="connsiteX3" fmla="*/ 919765 w 1290638"/>
              <a:gd name="connsiteY3" fmla="*/ 598487 h 3044825"/>
              <a:gd name="connsiteX4" fmla="*/ 1290638 w 1290638"/>
              <a:gd name="connsiteY4" fmla="*/ 962526 h 3044825"/>
              <a:gd name="connsiteX5" fmla="*/ 1290638 w 1290638"/>
              <a:gd name="connsiteY5" fmla="*/ 1661479 h 3044825"/>
              <a:gd name="connsiteX6" fmla="*/ 1171959 w 1290638"/>
              <a:gd name="connsiteY6" fmla="*/ 1777972 h 3044825"/>
              <a:gd name="connsiteX7" fmla="*/ 1053279 w 1290638"/>
              <a:gd name="connsiteY7" fmla="*/ 1661479 h 3044825"/>
              <a:gd name="connsiteX8" fmla="*/ 1053279 w 1290638"/>
              <a:gd name="connsiteY8" fmla="*/ 1253756 h 3044825"/>
              <a:gd name="connsiteX9" fmla="*/ 1053279 w 1290638"/>
              <a:gd name="connsiteY9" fmla="*/ 1006210 h 3044825"/>
              <a:gd name="connsiteX10" fmla="*/ 993940 w 1290638"/>
              <a:gd name="connsiteY10" fmla="*/ 1006210 h 3044825"/>
              <a:gd name="connsiteX11" fmla="*/ 993940 w 1290638"/>
              <a:gd name="connsiteY11" fmla="*/ 1268318 h 3044825"/>
              <a:gd name="connsiteX12" fmla="*/ 993940 w 1290638"/>
              <a:gd name="connsiteY12" fmla="*/ 1719725 h 3044825"/>
              <a:gd name="connsiteX13" fmla="*/ 993940 w 1290638"/>
              <a:gd name="connsiteY13" fmla="*/ 1777972 h 3044825"/>
              <a:gd name="connsiteX14" fmla="*/ 993940 w 1290638"/>
              <a:gd name="connsiteY14" fmla="*/ 2884648 h 3044825"/>
              <a:gd name="connsiteX15" fmla="*/ 830756 w 1290638"/>
              <a:gd name="connsiteY15" fmla="*/ 3044825 h 3044825"/>
              <a:gd name="connsiteX16" fmla="*/ 667572 w 1290638"/>
              <a:gd name="connsiteY16" fmla="*/ 2884648 h 3044825"/>
              <a:gd name="connsiteX17" fmla="*/ 667572 w 1290638"/>
              <a:gd name="connsiteY17" fmla="*/ 1777972 h 3044825"/>
              <a:gd name="connsiteX18" fmla="*/ 608232 w 1290638"/>
              <a:gd name="connsiteY18" fmla="*/ 1777972 h 3044825"/>
              <a:gd name="connsiteX19" fmla="*/ 608232 w 1290638"/>
              <a:gd name="connsiteY19" fmla="*/ 2884648 h 3044825"/>
              <a:gd name="connsiteX20" fmla="*/ 459883 w 1290638"/>
              <a:gd name="connsiteY20" fmla="*/ 3044825 h 3044825"/>
              <a:gd name="connsiteX21" fmla="*/ 296698 w 1290638"/>
              <a:gd name="connsiteY21" fmla="*/ 2884648 h 3044825"/>
              <a:gd name="connsiteX22" fmla="*/ 296698 w 1290638"/>
              <a:gd name="connsiteY22" fmla="*/ 1777972 h 3044825"/>
              <a:gd name="connsiteX23" fmla="*/ 296698 w 1290638"/>
              <a:gd name="connsiteY23" fmla="*/ 1719725 h 3044825"/>
              <a:gd name="connsiteX24" fmla="*/ 296698 w 1290638"/>
              <a:gd name="connsiteY24" fmla="*/ 1268318 h 3044825"/>
              <a:gd name="connsiteX25" fmla="*/ 296698 w 1290638"/>
              <a:gd name="connsiteY25" fmla="*/ 1006210 h 3044825"/>
              <a:gd name="connsiteX26" fmla="*/ 237358 w 1290638"/>
              <a:gd name="connsiteY26" fmla="*/ 1006210 h 3044825"/>
              <a:gd name="connsiteX27" fmla="*/ 237358 w 1290638"/>
              <a:gd name="connsiteY27" fmla="*/ 1253756 h 3044825"/>
              <a:gd name="connsiteX28" fmla="*/ 237358 w 1290638"/>
              <a:gd name="connsiteY28" fmla="*/ 1661479 h 3044825"/>
              <a:gd name="connsiteX29" fmla="*/ 118679 w 1290638"/>
              <a:gd name="connsiteY29" fmla="*/ 1777972 h 3044825"/>
              <a:gd name="connsiteX30" fmla="*/ 0 w 1290638"/>
              <a:gd name="connsiteY30" fmla="*/ 1661479 h 3044825"/>
              <a:gd name="connsiteX31" fmla="*/ 0 w 1290638"/>
              <a:gd name="connsiteY31" fmla="*/ 962526 h 3044825"/>
              <a:gd name="connsiteX32" fmla="*/ 370873 w 1290638"/>
              <a:gd name="connsiteY32" fmla="*/ 598487 h 3044825"/>
              <a:gd name="connsiteX33" fmla="*/ 646113 w 1290638"/>
              <a:gd name="connsiteY33" fmla="*/ 0 h 3044825"/>
              <a:gd name="connsiteX34" fmla="*/ 920751 w 1290638"/>
              <a:gd name="connsiteY34" fmla="*/ 269875 h 3044825"/>
              <a:gd name="connsiteX35" fmla="*/ 646113 w 1290638"/>
              <a:gd name="connsiteY35" fmla="*/ 539750 h 3044825"/>
              <a:gd name="connsiteX36" fmla="*/ 371475 w 1290638"/>
              <a:gd name="connsiteY36" fmla="*/ 269875 h 3044825"/>
              <a:gd name="connsiteX37" fmla="*/ 646113 w 1290638"/>
              <a:gd name="connsiteY37" fmla="*/ 0 h 304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290638" h="3044825">
                <a:moveTo>
                  <a:pt x="370873" y="598487"/>
                </a:moveTo>
                <a:cubicBezTo>
                  <a:pt x="370873" y="598487"/>
                  <a:pt x="370873" y="598487"/>
                  <a:pt x="519222" y="598487"/>
                </a:cubicBezTo>
                <a:cubicBezTo>
                  <a:pt x="519222" y="598487"/>
                  <a:pt x="519222" y="598487"/>
                  <a:pt x="548892" y="598487"/>
                </a:cubicBezTo>
                <a:cubicBezTo>
                  <a:pt x="548892" y="598487"/>
                  <a:pt x="548892" y="598487"/>
                  <a:pt x="919765" y="598487"/>
                </a:cubicBezTo>
                <a:cubicBezTo>
                  <a:pt x="1112619" y="598487"/>
                  <a:pt x="1275803" y="758664"/>
                  <a:pt x="1290638" y="962526"/>
                </a:cubicBezTo>
                <a:cubicBezTo>
                  <a:pt x="1290638" y="962526"/>
                  <a:pt x="1290638" y="962526"/>
                  <a:pt x="1290638" y="1661479"/>
                </a:cubicBezTo>
                <a:cubicBezTo>
                  <a:pt x="1290638" y="1734287"/>
                  <a:pt x="1231299" y="1777972"/>
                  <a:pt x="1171959" y="1777972"/>
                </a:cubicBezTo>
                <a:cubicBezTo>
                  <a:pt x="1097784" y="1777972"/>
                  <a:pt x="1053279" y="1734287"/>
                  <a:pt x="1053279" y="1661479"/>
                </a:cubicBezTo>
                <a:cubicBezTo>
                  <a:pt x="1053279" y="1661479"/>
                  <a:pt x="1053279" y="1661479"/>
                  <a:pt x="1053279" y="1253756"/>
                </a:cubicBezTo>
                <a:cubicBezTo>
                  <a:pt x="1053279" y="1253756"/>
                  <a:pt x="1053279" y="1253756"/>
                  <a:pt x="1053279" y="1006210"/>
                </a:cubicBezTo>
                <a:cubicBezTo>
                  <a:pt x="1053279" y="1006210"/>
                  <a:pt x="1053279" y="1006210"/>
                  <a:pt x="993940" y="1006210"/>
                </a:cubicBezTo>
                <a:cubicBezTo>
                  <a:pt x="993940" y="1006210"/>
                  <a:pt x="993940" y="1006210"/>
                  <a:pt x="993940" y="1268318"/>
                </a:cubicBezTo>
                <a:cubicBezTo>
                  <a:pt x="993940" y="1268318"/>
                  <a:pt x="993940" y="1268318"/>
                  <a:pt x="993940" y="1719725"/>
                </a:cubicBezTo>
                <a:cubicBezTo>
                  <a:pt x="993940" y="1719725"/>
                  <a:pt x="993940" y="1719725"/>
                  <a:pt x="993940" y="1777972"/>
                </a:cubicBezTo>
                <a:cubicBezTo>
                  <a:pt x="993940" y="1777972"/>
                  <a:pt x="993940" y="1777972"/>
                  <a:pt x="993940" y="2884648"/>
                </a:cubicBezTo>
                <a:cubicBezTo>
                  <a:pt x="993940" y="2972017"/>
                  <a:pt x="919765" y="3044825"/>
                  <a:pt x="830756" y="3044825"/>
                </a:cubicBezTo>
                <a:cubicBezTo>
                  <a:pt x="741746" y="3044825"/>
                  <a:pt x="667572" y="2972017"/>
                  <a:pt x="667572" y="2884648"/>
                </a:cubicBezTo>
                <a:cubicBezTo>
                  <a:pt x="667572" y="2884648"/>
                  <a:pt x="667572" y="2884648"/>
                  <a:pt x="667572" y="1777972"/>
                </a:cubicBezTo>
                <a:cubicBezTo>
                  <a:pt x="667572" y="1777972"/>
                  <a:pt x="667572" y="1777972"/>
                  <a:pt x="608232" y="1777972"/>
                </a:cubicBezTo>
                <a:cubicBezTo>
                  <a:pt x="608232" y="1777972"/>
                  <a:pt x="608232" y="1777972"/>
                  <a:pt x="608232" y="2884648"/>
                </a:cubicBezTo>
                <a:cubicBezTo>
                  <a:pt x="608232" y="2972017"/>
                  <a:pt x="548892" y="3044825"/>
                  <a:pt x="459883" y="3044825"/>
                </a:cubicBezTo>
                <a:cubicBezTo>
                  <a:pt x="370873" y="3044825"/>
                  <a:pt x="296698" y="2972017"/>
                  <a:pt x="296698" y="2884648"/>
                </a:cubicBezTo>
                <a:cubicBezTo>
                  <a:pt x="296698" y="2884648"/>
                  <a:pt x="296698" y="2884648"/>
                  <a:pt x="296698" y="1777972"/>
                </a:cubicBezTo>
                <a:cubicBezTo>
                  <a:pt x="296698" y="1777972"/>
                  <a:pt x="296698" y="1777972"/>
                  <a:pt x="296698" y="1719725"/>
                </a:cubicBezTo>
                <a:cubicBezTo>
                  <a:pt x="296698" y="1719725"/>
                  <a:pt x="296698" y="1719725"/>
                  <a:pt x="296698" y="1268318"/>
                </a:cubicBezTo>
                <a:cubicBezTo>
                  <a:pt x="296698" y="1268318"/>
                  <a:pt x="296698" y="1268318"/>
                  <a:pt x="296698" y="1006210"/>
                </a:cubicBezTo>
                <a:cubicBezTo>
                  <a:pt x="296698" y="1006210"/>
                  <a:pt x="296698" y="1006210"/>
                  <a:pt x="237358" y="1006210"/>
                </a:cubicBezTo>
                <a:cubicBezTo>
                  <a:pt x="237358" y="1006210"/>
                  <a:pt x="237358" y="1006210"/>
                  <a:pt x="237358" y="1253756"/>
                </a:cubicBezTo>
                <a:cubicBezTo>
                  <a:pt x="237358" y="1253756"/>
                  <a:pt x="237358" y="1253756"/>
                  <a:pt x="237358" y="1661479"/>
                </a:cubicBezTo>
                <a:cubicBezTo>
                  <a:pt x="237358" y="1734287"/>
                  <a:pt x="192854" y="1777972"/>
                  <a:pt x="118679" y="1777972"/>
                </a:cubicBezTo>
                <a:cubicBezTo>
                  <a:pt x="59340" y="1777972"/>
                  <a:pt x="0" y="1734287"/>
                  <a:pt x="0" y="1661479"/>
                </a:cubicBezTo>
                <a:cubicBezTo>
                  <a:pt x="0" y="1661479"/>
                  <a:pt x="0" y="1661479"/>
                  <a:pt x="0" y="962526"/>
                </a:cubicBezTo>
                <a:cubicBezTo>
                  <a:pt x="0" y="758664"/>
                  <a:pt x="178019" y="598487"/>
                  <a:pt x="370873" y="598487"/>
                </a:cubicBezTo>
                <a:close/>
                <a:moveTo>
                  <a:pt x="646113" y="0"/>
                </a:moveTo>
                <a:cubicBezTo>
                  <a:pt x="797791" y="0"/>
                  <a:pt x="920751" y="120827"/>
                  <a:pt x="920751" y="269875"/>
                </a:cubicBezTo>
                <a:cubicBezTo>
                  <a:pt x="920751" y="418923"/>
                  <a:pt x="797791" y="539750"/>
                  <a:pt x="646113" y="539750"/>
                </a:cubicBezTo>
                <a:cubicBezTo>
                  <a:pt x="494435" y="539750"/>
                  <a:pt x="371475" y="418923"/>
                  <a:pt x="371475" y="269875"/>
                </a:cubicBezTo>
                <a:cubicBezTo>
                  <a:pt x="371475" y="120827"/>
                  <a:pt x="494435" y="0"/>
                  <a:pt x="646113" y="0"/>
                </a:cubicBezTo>
                <a:close/>
              </a:path>
            </a:pathLst>
          </a:custGeom>
          <a:solidFill>
            <a:schemeClr val="accent4">
              <a:lumMod val="100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23" name="千图设计师MC：ID 29795607任意多边形 22"/>
          <p:cNvSpPr/>
          <p:nvPr>
            <p:custDataLst>
              <p:tags r:id="rId10"/>
            </p:custDataLst>
          </p:nvPr>
        </p:nvSpPr>
        <p:spPr bwMode="auto">
          <a:xfrm>
            <a:off x="9771381" y="3985695"/>
            <a:ext cx="171284" cy="399662"/>
          </a:xfrm>
          <a:custGeom>
            <a:avLst/>
            <a:gdLst>
              <a:gd name="connsiteX0" fmla="*/ 585642 w 1431418"/>
              <a:gd name="connsiteY0" fmla="*/ 601663 h 3098801"/>
              <a:gd name="connsiteX1" fmla="*/ 692790 w 1431418"/>
              <a:gd name="connsiteY1" fmla="*/ 601663 h 3098801"/>
              <a:gd name="connsiteX2" fmla="*/ 738710 w 1431418"/>
              <a:gd name="connsiteY2" fmla="*/ 601663 h 3098801"/>
              <a:gd name="connsiteX3" fmla="*/ 845858 w 1431418"/>
              <a:gd name="connsiteY3" fmla="*/ 601663 h 3098801"/>
              <a:gd name="connsiteX4" fmla="*/ 1197916 w 1431418"/>
              <a:gd name="connsiteY4" fmla="*/ 872437 h 3098801"/>
              <a:gd name="connsiteX5" fmla="*/ 1213223 w 1431418"/>
              <a:gd name="connsiteY5" fmla="*/ 872437 h 3098801"/>
              <a:gd name="connsiteX6" fmla="*/ 1427518 w 1431418"/>
              <a:gd name="connsiteY6" fmla="*/ 1549372 h 3098801"/>
              <a:gd name="connsiteX7" fmla="*/ 1350984 w 1431418"/>
              <a:gd name="connsiteY7" fmla="*/ 1699802 h 3098801"/>
              <a:gd name="connsiteX8" fmla="*/ 1213223 w 1431418"/>
              <a:gd name="connsiteY8" fmla="*/ 1624587 h 3098801"/>
              <a:gd name="connsiteX9" fmla="*/ 998927 w 1431418"/>
              <a:gd name="connsiteY9" fmla="*/ 977738 h 3098801"/>
              <a:gd name="connsiteX10" fmla="*/ 953006 w 1431418"/>
              <a:gd name="connsiteY10" fmla="*/ 977738 h 3098801"/>
              <a:gd name="connsiteX11" fmla="*/ 1320370 w 1431418"/>
              <a:gd name="connsiteY11" fmla="*/ 2090920 h 3098801"/>
              <a:gd name="connsiteX12" fmla="*/ 1029540 w 1431418"/>
              <a:gd name="connsiteY12" fmla="*/ 2090920 h 3098801"/>
              <a:gd name="connsiteX13" fmla="*/ 1029540 w 1431418"/>
              <a:gd name="connsiteY13" fmla="*/ 2978457 h 3098801"/>
              <a:gd name="connsiteX14" fmla="*/ 891779 w 1431418"/>
              <a:gd name="connsiteY14" fmla="*/ 3098801 h 3098801"/>
              <a:gd name="connsiteX15" fmla="*/ 769324 w 1431418"/>
              <a:gd name="connsiteY15" fmla="*/ 2978457 h 3098801"/>
              <a:gd name="connsiteX16" fmla="*/ 769324 w 1431418"/>
              <a:gd name="connsiteY16" fmla="*/ 2090920 h 3098801"/>
              <a:gd name="connsiteX17" fmla="*/ 662176 w 1431418"/>
              <a:gd name="connsiteY17" fmla="*/ 2090920 h 3098801"/>
              <a:gd name="connsiteX18" fmla="*/ 662176 w 1431418"/>
              <a:gd name="connsiteY18" fmla="*/ 2978457 h 3098801"/>
              <a:gd name="connsiteX19" fmla="*/ 539722 w 1431418"/>
              <a:gd name="connsiteY19" fmla="*/ 3098801 h 3098801"/>
              <a:gd name="connsiteX20" fmla="*/ 401960 w 1431418"/>
              <a:gd name="connsiteY20" fmla="*/ 2978457 h 3098801"/>
              <a:gd name="connsiteX21" fmla="*/ 401960 w 1431418"/>
              <a:gd name="connsiteY21" fmla="*/ 2090920 h 3098801"/>
              <a:gd name="connsiteX22" fmla="*/ 111130 w 1431418"/>
              <a:gd name="connsiteY22" fmla="*/ 2090920 h 3098801"/>
              <a:gd name="connsiteX23" fmla="*/ 478494 w 1431418"/>
              <a:gd name="connsiteY23" fmla="*/ 977738 h 3098801"/>
              <a:gd name="connsiteX24" fmla="*/ 417267 w 1431418"/>
              <a:gd name="connsiteY24" fmla="*/ 977738 h 3098801"/>
              <a:gd name="connsiteX25" fmla="*/ 202971 w 1431418"/>
              <a:gd name="connsiteY25" fmla="*/ 1624587 h 3098801"/>
              <a:gd name="connsiteX26" fmla="*/ 65209 w 1431418"/>
              <a:gd name="connsiteY26" fmla="*/ 1699802 h 3098801"/>
              <a:gd name="connsiteX27" fmla="*/ 3982 w 1431418"/>
              <a:gd name="connsiteY27" fmla="*/ 1549372 h 3098801"/>
              <a:gd name="connsiteX28" fmla="*/ 218278 w 1431418"/>
              <a:gd name="connsiteY28" fmla="*/ 872437 h 3098801"/>
              <a:gd name="connsiteX29" fmla="*/ 233585 w 1431418"/>
              <a:gd name="connsiteY29" fmla="*/ 872437 h 3098801"/>
              <a:gd name="connsiteX30" fmla="*/ 585642 w 1431418"/>
              <a:gd name="connsiteY30" fmla="*/ 601663 h 3098801"/>
              <a:gd name="connsiteX31" fmla="*/ 715750 w 1431418"/>
              <a:gd name="connsiteY31" fmla="*/ 0 h 3098801"/>
              <a:gd name="connsiteX32" fmla="*/ 998325 w 1431418"/>
              <a:gd name="connsiteY32" fmla="*/ 270669 h 3098801"/>
              <a:gd name="connsiteX33" fmla="*/ 715750 w 1431418"/>
              <a:gd name="connsiteY33" fmla="*/ 541338 h 3098801"/>
              <a:gd name="connsiteX34" fmla="*/ 433175 w 1431418"/>
              <a:gd name="connsiteY34" fmla="*/ 270669 h 3098801"/>
              <a:gd name="connsiteX35" fmla="*/ 715750 w 1431418"/>
              <a:gd name="connsiteY35" fmla="*/ 0 h 309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431418" h="3098801">
                <a:moveTo>
                  <a:pt x="585642" y="601663"/>
                </a:moveTo>
                <a:cubicBezTo>
                  <a:pt x="646869" y="601663"/>
                  <a:pt x="631563" y="601663"/>
                  <a:pt x="692790" y="601663"/>
                </a:cubicBezTo>
                <a:cubicBezTo>
                  <a:pt x="708097" y="601663"/>
                  <a:pt x="723404" y="601663"/>
                  <a:pt x="738710" y="601663"/>
                </a:cubicBezTo>
                <a:cubicBezTo>
                  <a:pt x="799938" y="601663"/>
                  <a:pt x="784631" y="601663"/>
                  <a:pt x="845858" y="601663"/>
                </a:cubicBezTo>
                <a:cubicBezTo>
                  <a:pt x="922393" y="601663"/>
                  <a:pt x="1106075" y="646792"/>
                  <a:pt x="1197916" y="872437"/>
                </a:cubicBezTo>
                <a:cubicBezTo>
                  <a:pt x="1197916" y="872437"/>
                  <a:pt x="1197916" y="872437"/>
                  <a:pt x="1213223" y="872437"/>
                </a:cubicBezTo>
                <a:cubicBezTo>
                  <a:pt x="1213223" y="872437"/>
                  <a:pt x="1213223" y="872437"/>
                  <a:pt x="1427518" y="1549372"/>
                </a:cubicBezTo>
                <a:cubicBezTo>
                  <a:pt x="1442825" y="1609544"/>
                  <a:pt x="1412212" y="1669716"/>
                  <a:pt x="1350984" y="1699802"/>
                </a:cubicBezTo>
                <a:cubicBezTo>
                  <a:pt x="1305064" y="1714845"/>
                  <a:pt x="1243836" y="1684759"/>
                  <a:pt x="1213223" y="1624587"/>
                </a:cubicBezTo>
                <a:cubicBezTo>
                  <a:pt x="1213223" y="1624587"/>
                  <a:pt x="1213223" y="1624587"/>
                  <a:pt x="998927" y="977738"/>
                </a:cubicBezTo>
                <a:cubicBezTo>
                  <a:pt x="998927" y="977738"/>
                  <a:pt x="998927" y="977738"/>
                  <a:pt x="953006" y="977738"/>
                </a:cubicBezTo>
                <a:cubicBezTo>
                  <a:pt x="953006" y="977738"/>
                  <a:pt x="953006" y="977738"/>
                  <a:pt x="1320370" y="2090920"/>
                </a:cubicBezTo>
                <a:cubicBezTo>
                  <a:pt x="1320370" y="2090920"/>
                  <a:pt x="1320370" y="2090920"/>
                  <a:pt x="1029540" y="2090920"/>
                </a:cubicBezTo>
                <a:cubicBezTo>
                  <a:pt x="1029540" y="2090920"/>
                  <a:pt x="1029540" y="2090920"/>
                  <a:pt x="1029540" y="2978457"/>
                </a:cubicBezTo>
                <a:cubicBezTo>
                  <a:pt x="1029540" y="3053672"/>
                  <a:pt x="968313" y="3098801"/>
                  <a:pt x="891779" y="3098801"/>
                </a:cubicBezTo>
                <a:cubicBezTo>
                  <a:pt x="815245" y="3098801"/>
                  <a:pt x="769324" y="3053672"/>
                  <a:pt x="769324" y="2978457"/>
                </a:cubicBezTo>
                <a:cubicBezTo>
                  <a:pt x="769324" y="2978457"/>
                  <a:pt x="769324" y="2978457"/>
                  <a:pt x="769324" y="2090920"/>
                </a:cubicBezTo>
                <a:cubicBezTo>
                  <a:pt x="769324" y="2090920"/>
                  <a:pt x="769324" y="2090920"/>
                  <a:pt x="662176" y="2090920"/>
                </a:cubicBezTo>
                <a:cubicBezTo>
                  <a:pt x="662176" y="2090920"/>
                  <a:pt x="662176" y="2090920"/>
                  <a:pt x="662176" y="2978457"/>
                </a:cubicBezTo>
                <a:cubicBezTo>
                  <a:pt x="662176" y="3053672"/>
                  <a:pt x="600949" y="3098801"/>
                  <a:pt x="539722" y="3098801"/>
                </a:cubicBezTo>
                <a:cubicBezTo>
                  <a:pt x="463187" y="3098801"/>
                  <a:pt x="401960" y="3053672"/>
                  <a:pt x="401960" y="2978457"/>
                </a:cubicBezTo>
                <a:cubicBezTo>
                  <a:pt x="401960" y="2978457"/>
                  <a:pt x="401960" y="2978457"/>
                  <a:pt x="401960" y="2090920"/>
                </a:cubicBezTo>
                <a:cubicBezTo>
                  <a:pt x="401960" y="2090920"/>
                  <a:pt x="401960" y="2090920"/>
                  <a:pt x="111130" y="2090920"/>
                </a:cubicBezTo>
                <a:cubicBezTo>
                  <a:pt x="111130" y="2090920"/>
                  <a:pt x="111130" y="2090920"/>
                  <a:pt x="478494" y="977738"/>
                </a:cubicBezTo>
                <a:cubicBezTo>
                  <a:pt x="478494" y="977738"/>
                  <a:pt x="478494" y="977738"/>
                  <a:pt x="417267" y="977738"/>
                </a:cubicBezTo>
                <a:cubicBezTo>
                  <a:pt x="417267" y="977738"/>
                  <a:pt x="417267" y="977738"/>
                  <a:pt x="202971" y="1624587"/>
                </a:cubicBezTo>
                <a:cubicBezTo>
                  <a:pt x="187664" y="1684759"/>
                  <a:pt x="126437" y="1714845"/>
                  <a:pt x="65209" y="1699802"/>
                </a:cubicBezTo>
                <a:cubicBezTo>
                  <a:pt x="19289" y="1669716"/>
                  <a:pt x="-11325" y="1609544"/>
                  <a:pt x="3982" y="1549372"/>
                </a:cubicBezTo>
                <a:cubicBezTo>
                  <a:pt x="3982" y="1549372"/>
                  <a:pt x="3982" y="1549372"/>
                  <a:pt x="218278" y="872437"/>
                </a:cubicBezTo>
                <a:cubicBezTo>
                  <a:pt x="218278" y="872437"/>
                  <a:pt x="218278" y="872437"/>
                  <a:pt x="233585" y="872437"/>
                </a:cubicBezTo>
                <a:cubicBezTo>
                  <a:pt x="310119" y="646792"/>
                  <a:pt x="509108" y="601663"/>
                  <a:pt x="585642" y="601663"/>
                </a:cubicBezTo>
                <a:close/>
                <a:moveTo>
                  <a:pt x="715750" y="0"/>
                </a:moveTo>
                <a:cubicBezTo>
                  <a:pt x="871812" y="0"/>
                  <a:pt x="998325" y="121183"/>
                  <a:pt x="998325" y="270669"/>
                </a:cubicBezTo>
                <a:cubicBezTo>
                  <a:pt x="998325" y="420155"/>
                  <a:pt x="871812" y="541338"/>
                  <a:pt x="715750" y="541338"/>
                </a:cubicBezTo>
                <a:cubicBezTo>
                  <a:pt x="559688" y="541338"/>
                  <a:pt x="433175" y="420155"/>
                  <a:pt x="433175" y="270669"/>
                </a:cubicBezTo>
                <a:cubicBezTo>
                  <a:pt x="433175" y="121183"/>
                  <a:pt x="559688" y="0"/>
                  <a:pt x="715750" y="0"/>
                </a:cubicBezTo>
                <a:close/>
              </a:path>
            </a:pathLst>
          </a:custGeom>
          <a:solidFill>
            <a:schemeClr val="accent4">
              <a:lumMod val="100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24" name="千图设计师MC：ID 29795607文本框 414"/>
          <p:cNvSpPr txBox="1"/>
          <p:nvPr>
            <p:custDataLst>
              <p:tags r:id="rId11"/>
            </p:custDataLst>
          </p:nvPr>
        </p:nvSpPr>
        <p:spPr>
          <a:xfrm>
            <a:off x="9028964" y="4464960"/>
            <a:ext cx="389850" cy="246221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sz="1000">
                <a:solidFill>
                  <a:schemeClr val="dk1">
                    <a:lumMod val="100000"/>
                  </a:schemeClr>
                </a:solidFill>
                <a:latin typeface="Impact" panose="020B0806030902050204" pitchFamily="34" charset="0"/>
              </a:rPr>
              <a:t>15%</a:t>
            </a:r>
            <a:endParaRPr lang="en-US" sz="1000">
              <a:solidFill>
                <a:schemeClr val="dk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5" name="千图设计师MC：ID 29795607文本框 415"/>
          <p:cNvSpPr txBox="1"/>
          <p:nvPr>
            <p:custDataLst>
              <p:tags r:id="rId12"/>
            </p:custDataLst>
          </p:nvPr>
        </p:nvSpPr>
        <p:spPr>
          <a:xfrm>
            <a:off x="9651678" y="4464960"/>
            <a:ext cx="410690" cy="246221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sz="1000">
                <a:solidFill>
                  <a:schemeClr val="dk1">
                    <a:lumMod val="100000"/>
                  </a:schemeClr>
                </a:solidFill>
                <a:latin typeface="Impact" panose="020B0806030902050204" pitchFamily="34" charset="0"/>
              </a:rPr>
              <a:t>60%</a:t>
            </a:r>
            <a:endParaRPr lang="en-US" sz="1000">
              <a:solidFill>
                <a:schemeClr val="dk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grpSp>
        <p:nvGrpSpPr>
          <p:cNvPr id="26" name="千图设计师MC：ID 29795607组合 25"/>
          <p:cNvGrpSpPr/>
          <p:nvPr>
            <p:custDataLst>
              <p:tags r:id="rId13"/>
            </p:custDataLst>
          </p:nvPr>
        </p:nvGrpSpPr>
        <p:grpSpPr>
          <a:xfrm>
            <a:off x="8571769" y="4719690"/>
            <a:ext cx="2074388" cy="617284"/>
            <a:chOff x="10130070" y="2814586"/>
            <a:chExt cx="2074388" cy="617284"/>
          </a:xfrm>
        </p:grpSpPr>
        <p:sp>
          <p:nvSpPr>
            <p:cNvPr id="27" name="矩形 26"/>
            <p:cNvSpPr/>
            <p:nvPr/>
          </p:nvSpPr>
          <p:spPr>
            <a:xfrm>
              <a:off x="10847079" y="2814586"/>
              <a:ext cx="607935" cy="20313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</a:rPr>
                <a:t>关键词</a:t>
              </a:r>
              <a:endParaRPr lang="zh-CN" altLang="en-US" sz="1100" b="1">
                <a:solidFill>
                  <a:schemeClr val="dk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0130070" y="3062538"/>
              <a:ext cx="2074388" cy="369332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effectLst/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effectLst/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effectLst/>
                </a:rPr>
                <a:t>千图网</a:t>
              </a:r>
              <a:r>
                <a:rPr lang="en-US" altLang="zh-CN" sz="1000" dirty="0">
                  <a:solidFill>
                    <a:schemeClr val="dk1">
                      <a:lumMod val="100000"/>
                    </a:schemeClr>
                  </a:solidFill>
                  <a:effectLst/>
                </a:rPr>
                <a:t>58PIC.COM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</a:endParaRPr>
            </a:p>
          </p:txBody>
        </p:sp>
      </p:grpSp>
      <p:sp>
        <p:nvSpPr>
          <p:cNvPr id="7" name="千图设计师MC：ID 29795607文本框 396"/>
          <p:cNvSpPr txBox="1"/>
          <p:nvPr>
            <p:custDataLst>
              <p:tags r:id="rId14"/>
            </p:custDataLst>
          </p:nvPr>
        </p:nvSpPr>
        <p:spPr>
          <a:xfrm>
            <a:off x="2233166" y="2377609"/>
            <a:ext cx="1300797" cy="369332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sz="1600" b="1" dirty="0">
                <a:solidFill>
                  <a:schemeClr val="dk1">
                    <a:lumMod val="100000"/>
                  </a:schemeClr>
                </a:solidFill>
              </a:rPr>
              <a:t>输入标题文本</a:t>
            </a:r>
            <a:endParaRPr lang="zh-CN" altLang="en-US" sz="1600" b="1" dirty="0">
              <a:solidFill>
                <a:schemeClr val="dk1">
                  <a:lumMod val="100000"/>
                </a:schemeClr>
              </a:solidFill>
            </a:endParaRPr>
          </a:p>
        </p:txBody>
      </p:sp>
      <p:cxnSp>
        <p:nvCxnSpPr>
          <p:cNvPr id="8" name="千图设计师MC：ID 29795607直接连接符 7"/>
          <p:cNvCxnSpPr/>
          <p:nvPr>
            <p:custDataLst>
              <p:tags r:id="rId15"/>
            </p:custDataLst>
          </p:nvPr>
        </p:nvCxnSpPr>
        <p:spPr>
          <a:xfrm>
            <a:off x="1560199" y="2875068"/>
            <a:ext cx="1921152" cy="0"/>
          </a:xfrm>
          <a:prstGeom prst="line">
            <a:avLst/>
          </a:prstGeom>
          <a:ln w="12700" cap="flat" cmpd="sng" algn="ctr">
            <a:solidFill>
              <a:schemeClr val="dk1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千图设计师MC：ID 29795607直接连接符 8"/>
          <p:cNvCxnSpPr/>
          <p:nvPr>
            <p:custDataLst>
              <p:tags r:id="rId16"/>
            </p:custDataLst>
          </p:nvPr>
        </p:nvCxnSpPr>
        <p:spPr>
          <a:xfrm>
            <a:off x="1560199" y="3714534"/>
            <a:ext cx="1921152" cy="0"/>
          </a:xfrm>
          <a:prstGeom prst="line">
            <a:avLst/>
          </a:prstGeom>
          <a:ln w="12700" cap="flat" cmpd="sng" algn="ctr">
            <a:solidFill>
              <a:schemeClr val="dk1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千图设计师MC：ID 29795607矩形 16"/>
          <p:cNvSpPr/>
          <p:nvPr>
            <p:custDataLst>
              <p:tags r:id="rId17"/>
            </p:custDataLst>
          </p:nvPr>
        </p:nvSpPr>
        <p:spPr>
          <a:xfrm>
            <a:off x="1560199" y="3699481"/>
            <a:ext cx="2074847" cy="388696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r>
              <a:rPr lang="en-US" altLang="zh-CN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80%</a:t>
            </a:r>
            <a:endParaRPr lang="en-US" altLang="zh-CN">
              <a:solidFill>
                <a:schemeClr val="accent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8" name="千图设计师MC：ID 29795607矩形 17"/>
          <p:cNvSpPr/>
          <p:nvPr>
            <p:custDataLst>
              <p:tags r:id="rId18"/>
            </p:custDataLst>
          </p:nvPr>
        </p:nvSpPr>
        <p:spPr>
          <a:xfrm>
            <a:off x="1560199" y="4062016"/>
            <a:ext cx="2074847" cy="369332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20000"/>
              </a:lnSpc>
              <a:spcAft>
                <a:spcPct val="0"/>
              </a:spcAft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latin typeface="Impact" panose="020B0806030902050204" pitchFamily="34" charset="0"/>
              </a:rPr>
              <a:t>请替换文字内容复制你的内容到此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  <a:latin typeface="Impact" panose="020B0806030902050204" pitchFamily="34" charset="0"/>
              </a:rPr>
            </a:b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latin typeface="Impact" panose="020B0806030902050204" pitchFamily="34" charset="0"/>
              </a:rPr>
              <a:t>千图网</a:t>
            </a:r>
            <a:r>
              <a:rPr lang="en-US" altLang="zh-CN" sz="1000" dirty="0">
                <a:solidFill>
                  <a:schemeClr val="dk1">
                    <a:lumMod val="100000"/>
                  </a:schemeClr>
                </a:solidFill>
                <a:latin typeface="Impact" panose="020B0806030902050204" pitchFamily="34" charset="0"/>
              </a:rPr>
              <a:t>58PIC.COM</a:t>
            </a:r>
            <a:endParaRPr lang="zh-CN" altLang="en-US" sz="1000" dirty="0">
              <a:solidFill>
                <a:schemeClr val="dk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5" name="千图设计师MC：ID 29795607文本框 421"/>
          <p:cNvSpPr txBox="1"/>
          <p:nvPr>
            <p:custDataLst>
              <p:tags r:id="rId19"/>
            </p:custDataLst>
          </p:nvPr>
        </p:nvSpPr>
        <p:spPr>
          <a:xfrm>
            <a:off x="1560199" y="3204946"/>
            <a:ext cx="2156445" cy="414844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千图网</a:t>
            </a:r>
            <a:r>
              <a:rPr lang="en-US" altLang="zh-CN" sz="1000" dirty="0">
                <a:solidFill>
                  <a:schemeClr val="dk1">
                    <a:lumMod val="100000"/>
                  </a:schemeClr>
                </a:solidFill>
              </a:rPr>
              <a:t>58PIC.COM</a:t>
            </a:r>
            <a:endParaRPr lang="zh-CN" altLang="en-US" sz="10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6" name="千图设计师MC：ID 29795607文本框 422"/>
          <p:cNvSpPr txBox="1"/>
          <p:nvPr>
            <p:custDataLst>
              <p:tags r:id="rId20"/>
            </p:custDataLst>
          </p:nvPr>
        </p:nvSpPr>
        <p:spPr>
          <a:xfrm>
            <a:off x="1560200" y="2960776"/>
            <a:ext cx="1205665" cy="244169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sz="1100" b="1">
                <a:solidFill>
                  <a:schemeClr val="dk1">
                    <a:lumMod val="100000"/>
                  </a:schemeClr>
                </a:solidFill>
              </a:rPr>
              <a:t>关键词</a:t>
            </a:r>
            <a:endParaRPr lang="zh-CN" altLang="en-US" sz="1100" b="1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3" name="千图设计师MC：ID 29795607椭圆 12"/>
          <p:cNvSpPr/>
          <p:nvPr>
            <p:custDataLst>
              <p:tags r:id="rId21"/>
            </p:custDataLst>
          </p:nvPr>
        </p:nvSpPr>
        <p:spPr>
          <a:xfrm>
            <a:off x="1545843" y="2204624"/>
            <a:ext cx="567443" cy="567443"/>
          </a:xfrm>
          <a:prstGeom prst="ellipse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4" name="千图设计师MC：ID 29795607任意多边形 13"/>
          <p:cNvSpPr/>
          <p:nvPr>
            <p:custDataLst>
              <p:tags r:id="rId22"/>
            </p:custDataLst>
          </p:nvPr>
        </p:nvSpPr>
        <p:spPr>
          <a:xfrm>
            <a:off x="1650691" y="2310057"/>
            <a:ext cx="357747" cy="356576"/>
          </a:xfrm>
          <a:custGeom>
            <a:avLst/>
            <a:gdLst>
              <a:gd name="connsiteX0" fmla="*/ 216695 w 338138"/>
              <a:gd name="connsiteY0" fmla="*/ 222250 h 337031"/>
              <a:gd name="connsiteX1" fmla="*/ 201613 w 338138"/>
              <a:gd name="connsiteY1" fmla="*/ 236538 h 337031"/>
              <a:gd name="connsiteX2" fmla="*/ 216695 w 338138"/>
              <a:gd name="connsiteY2" fmla="*/ 250826 h 337031"/>
              <a:gd name="connsiteX3" fmla="*/ 231777 w 338138"/>
              <a:gd name="connsiteY3" fmla="*/ 236538 h 337031"/>
              <a:gd name="connsiteX4" fmla="*/ 216695 w 338138"/>
              <a:gd name="connsiteY4" fmla="*/ 222250 h 337031"/>
              <a:gd name="connsiteX5" fmla="*/ 122238 w 338138"/>
              <a:gd name="connsiteY5" fmla="*/ 222250 h 337031"/>
              <a:gd name="connsiteX6" fmla="*/ 107950 w 338138"/>
              <a:gd name="connsiteY6" fmla="*/ 236538 h 337031"/>
              <a:gd name="connsiteX7" fmla="*/ 122238 w 338138"/>
              <a:gd name="connsiteY7" fmla="*/ 250826 h 337031"/>
              <a:gd name="connsiteX8" fmla="*/ 136526 w 338138"/>
              <a:gd name="connsiteY8" fmla="*/ 236538 h 337031"/>
              <a:gd name="connsiteX9" fmla="*/ 122238 w 338138"/>
              <a:gd name="connsiteY9" fmla="*/ 222250 h 337031"/>
              <a:gd name="connsiteX10" fmla="*/ 50065 w 338138"/>
              <a:gd name="connsiteY10" fmla="*/ 174625 h 337031"/>
              <a:gd name="connsiteX11" fmla="*/ 289661 w 338138"/>
              <a:gd name="connsiteY11" fmla="*/ 174625 h 337031"/>
              <a:gd name="connsiteX12" fmla="*/ 277813 w 338138"/>
              <a:gd name="connsiteY12" fmla="*/ 255727 h 337031"/>
              <a:gd name="connsiteX13" fmla="*/ 329155 w 338138"/>
              <a:gd name="connsiteY13" fmla="*/ 319825 h 337031"/>
              <a:gd name="connsiteX14" fmla="*/ 318624 w 338138"/>
              <a:gd name="connsiteY14" fmla="*/ 336830 h 337031"/>
              <a:gd name="connsiteX15" fmla="*/ 302826 w 338138"/>
              <a:gd name="connsiteY15" fmla="*/ 326365 h 337031"/>
              <a:gd name="connsiteX16" fmla="*/ 260699 w 338138"/>
              <a:gd name="connsiteY16" fmla="*/ 277965 h 337031"/>
              <a:gd name="connsiteX17" fmla="*/ 169863 w 338138"/>
              <a:gd name="connsiteY17" fmla="*/ 291046 h 337031"/>
              <a:gd name="connsiteX18" fmla="*/ 79027 w 338138"/>
              <a:gd name="connsiteY18" fmla="*/ 277965 h 337031"/>
              <a:gd name="connsiteX19" fmla="*/ 36900 w 338138"/>
              <a:gd name="connsiteY19" fmla="*/ 326365 h 337031"/>
              <a:gd name="connsiteX20" fmla="*/ 23736 w 338138"/>
              <a:gd name="connsiteY20" fmla="*/ 336830 h 337031"/>
              <a:gd name="connsiteX21" fmla="*/ 10571 w 338138"/>
              <a:gd name="connsiteY21" fmla="*/ 319825 h 337031"/>
              <a:gd name="connsiteX22" fmla="*/ 61913 w 338138"/>
              <a:gd name="connsiteY22" fmla="*/ 255727 h 337031"/>
              <a:gd name="connsiteX23" fmla="*/ 50065 w 338138"/>
              <a:gd name="connsiteY23" fmla="*/ 174625 h 337031"/>
              <a:gd name="connsiteX24" fmla="*/ 14530 w 338138"/>
              <a:gd name="connsiteY24" fmla="*/ 0 h 337031"/>
              <a:gd name="connsiteX25" fmla="*/ 323609 w 338138"/>
              <a:gd name="connsiteY25" fmla="*/ 0 h 337031"/>
              <a:gd name="connsiteX26" fmla="*/ 338138 w 338138"/>
              <a:gd name="connsiteY26" fmla="*/ 14473 h 337031"/>
              <a:gd name="connsiteX27" fmla="*/ 323609 w 338138"/>
              <a:gd name="connsiteY27" fmla="*/ 27631 h 337031"/>
              <a:gd name="connsiteX28" fmla="*/ 183599 w 338138"/>
              <a:gd name="connsiteY28" fmla="*/ 27631 h 337031"/>
              <a:gd name="connsiteX29" fmla="*/ 183599 w 338138"/>
              <a:gd name="connsiteY29" fmla="*/ 52631 h 337031"/>
              <a:gd name="connsiteX30" fmla="*/ 265491 w 338138"/>
              <a:gd name="connsiteY30" fmla="*/ 65788 h 337031"/>
              <a:gd name="connsiteX31" fmla="*/ 274737 w 338138"/>
              <a:gd name="connsiteY31" fmla="*/ 76314 h 337031"/>
              <a:gd name="connsiteX32" fmla="*/ 287946 w 338138"/>
              <a:gd name="connsiteY32" fmla="*/ 146050 h 337031"/>
              <a:gd name="connsiteX33" fmla="*/ 50193 w 338138"/>
              <a:gd name="connsiteY33" fmla="*/ 146050 h 337031"/>
              <a:gd name="connsiteX34" fmla="*/ 63401 w 338138"/>
              <a:gd name="connsiteY34" fmla="*/ 76314 h 337031"/>
              <a:gd name="connsiteX35" fmla="*/ 72647 w 338138"/>
              <a:gd name="connsiteY35" fmla="*/ 65788 h 337031"/>
              <a:gd name="connsiteX36" fmla="*/ 154540 w 338138"/>
              <a:gd name="connsiteY36" fmla="*/ 52631 h 337031"/>
              <a:gd name="connsiteX37" fmla="*/ 154540 w 338138"/>
              <a:gd name="connsiteY37" fmla="*/ 27631 h 337031"/>
              <a:gd name="connsiteX38" fmla="*/ 14530 w 338138"/>
              <a:gd name="connsiteY38" fmla="*/ 27631 h 337031"/>
              <a:gd name="connsiteX39" fmla="*/ 0 w 338138"/>
              <a:gd name="connsiteY39" fmla="*/ 14473 h 337031"/>
              <a:gd name="connsiteX40" fmla="*/ 14530 w 338138"/>
              <a:gd name="connsiteY40" fmla="*/ 0 h 337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38138" h="337031">
                <a:moveTo>
                  <a:pt x="216695" y="222250"/>
                </a:moveTo>
                <a:cubicBezTo>
                  <a:pt x="208365" y="222250"/>
                  <a:pt x="201613" y="228647"/>
                  <a:pt x="201613" y="236538"/>
                </a:cubicBezTo>
                <a:cubicBezTo>
                  <a:pt x="201613" y="244429"/>
                  <a:pt x="208365" y="250826"/>
                  <a:pt x="216695" y="250826"/>
                </a:cubicBezTo>
                <a:cubicBezTo>
                  <a:pt x="225025" y="250826"/>
                  <a:pt x="231777" y="244429"/>
                  <a:pt x="231777" y="236538"/>
                </a:cubicBezTo>
                <a:cubicBezTo>
                  <a:pt x="231777" y="228647"/>
                  <a:pt x="225025" y="222250"/>
                  <a:pt x="216695" y="222250"/>
                </a:cubicBezTo>
                <a:close/>
                <a:moveTo>
                  <a:pt x="122238" y="222250"/>
                </a:moveTo>
                <a:cubicBezTo>
                  <a:pt x="114347" y="222250"/>
                  <a:pt x="107950" y="228647"/>
                  <a:pt x="107950" y="236538"/>
                </a:cubicBezTo>
                <a:cubicBezTo>
                  <a:pt x="107950" y="244429"/>
                  <a:pt x="114347" y="250826"/>
                  <a:pt x="122238" y="250826"/>
                </a:cubicBezTo>
                <a:cubicBezTo>
                  <a:pt x="130129" y="250826"/>
                  <a:pt x="136526" y="244429"/>
                  <a:pt x="136526" y="236538"/>
                </a:cubicBezTo>
                <a:cubicBezTo>
                  <a:pt x="136526" y="228647"/>
                  <a:pt x="130129" y="222250"/>
                  <a:pt x="122238" y="222250"/>
                </a:cubicBezTo>
                <a:close/>
                <a:moveTo>
                  <a:pt x="50065" y="174625"/>
                </a:moveTo>
                <a:cubicBezTo>
                  <a:pt x="50065" y="174625"/>
                  <a:pt x="50065" y="174625"/>
                  <a:pt x="289661" y="174625"/>
                </a:cubicBezTo>
                <a:cubicBezTo>
                  <a:pt x="289661" y="202095"/>
                  <a:pt x="285712" y="229565"/>
                  <a:pt x="277813" y="255727"/>
                </a:cubicBezTo>
                <a:cubicBezTo>
                  <a:pt x="293611" y="264884"/>
                  <a:pt x="322573" y="285814"/>
                  <a:pt x="329155" y="319825"/>
                </a:cubicBezTo>
                <a:cubicBezTo>
                  <a:pt x="331788" y="327673"/>
                  <a:pt x="326522" y="334214"/>
                  <a:pt x="318624" y="336830"/>
                </a:cubicBezTo>
                <a:cubicBezTo>
                  <a:pt x="310725" y="338138"/>
                  <a:pt x="304143" y="332906"/>
                  <a:pt x="302826" y="326365"/>
                </a:cubicBezTo>
                <a:cubicBezTo>
                  <a:pt x="296244" y="298895"/>
                  <a:pt x="269914" y="283198"/>
                  <a:pt x="260699" y="277965"/>
                </a:cubicBezTo>
                <a:cubicBezTo>
                  <a:pt x="230421" y="287122"/>
                  <a:pt x="200142" y="291046"/>
                  <a:pt x="169863" y="291046"/>
                </a:cubicBezTo>
                <a:cubicBezTo>
                  <a:pt x="139585" y="291046"/>
                  <a:pt x="109306" y="287122"/>
                  <a:pt x="79027" y="277965"/>
                </a:cubicBezTo>
                <a:cubicBezTo>
                  <a:pt x="69812" y="283198"/>
                  <a:pt x="43483" y="298895"/>
                  <a:pt x="36900" y="326365"/>
                </a:cubicBezTo>
                <a:cubicBezTo>
                  <a:pt x="35584" y="332906"/>
                  <a:pt x="30318" y="336830"/>
                  <a:pt x="23736" y="336830"/>
                </a:cubicBezTo>
                <a:cubicBezTo>
                  <a:pt x="22419" y="336830"/>
                  <a:pt x="7938" y="335522"/>
                  <a:pt x="10571" y="319825"/>
                </a:cubicBezTo>
                <a:cubicBezTo>
                  <a:pt x="15837" y="285814"/>
                  <a:pt x="46116" y="264884"/>
                  <a:pt x="61913" y="255727"/>
                </a:cubicBezTo>
                <a:cubicBezTo>
                  <a:pt x="54014" y="229565"/>
                  <a:pt x="51382" y="202095"/>
                  <a:pt x="50065" y="174625"/>
                </a:cubicBezTo>
                <a:close/>
                <a:moveTo>
                  <a:pt x="14530" y="0"/>
                </a:moveTo>
                <a:cubicBezTo>
                  <a:pt x="14530" y="0"/>
                  <a:pt x="14530" y="0"/>
                  <a:pt x="323609" y="0"/>
                </a:cubicBezTo>
                <a:cubicBezTo>
                  <a:pt x="331534" y="0"/>
                  <a:pt x="338138" y="6579"/>
                  <a:pt x="338138" y="14473"/>
                </a:cubicBezTo>
                <a:cubicBezTo>
                  <a:pt x="338138" y="22368"/>
                  <a:pt x="331534" y="27631"/>
                  <a:pt x="323609" y="27631"/>
                </a:cubicBezTo>
                <a:cubicBezTo>
                  <a:pt x="323609" y="27631"/>
                  <a:pt x="323609" y="27631"/>
                  <a:pt x="183599" y="27631"/>
                </a:cubicBezTo>
                <a:cubicBezTo>
                  <a:pt x="183599" y="27631"/>
                  <a:pt x="183599" y="27631"/>
                  <a:pt x="183599" y="52631"/>
                </a:cubicBezTo>
                <a:cubicBezTo>
                  <a:pt x="210016" y="53946"/>
                  <a:pt x="237754" y="57894"/>
                  <a:pt x="265491" y="65788"/>
                </a:cubicBezTo>
                <a:cubicBezTo>
                  <a:pt x="269454" y="68420"/>
                  <a:pt x="273417" y="71051"/>
                  <a:pt x="274737" y="76314"/>
                </a:cubicBezTo>
                <a:cubicBezTo>
                  <a:pt x="281342" y="98682"/>
                  <a:pt x="285304" y="122366"/>
                  <a:pt x="287946" y="146050"/>
                </a:cubicBezTo>
                <a:cubicBezTo>
                  <a:pt x="287946" y="146050"/>
                  <a:pt x="287946" y="146050"/>
                  <a:pt x="50193" y="146050"/>
                </a:cubicBezTo>
                <a:cubicBezTo>
                  <a:pt x="52834" y="122366"/>
                  <a:pt x="56797" y="98682"/>
                  <a:pt x="63401" y="76314"/>
                </a:cubicBezTo>
                <a:cubicBezTo>
                  <a:pt x="64722" y="71051"/>
                  <a:pt x="68685" y="68420"/>
                  <a:pt x="72647" y="65788"/>
                </a:cubicBezTo>
                <a:cubicBezTo>
                  <a:pt x="100385" y="57894"/>
                  <a:pt x="128123" y="53946"/>
                  <a:pt x="154540" y="52631"/>
                </a:cubicBezTo>
                <a:cubicBezTo>
                  <a:pt x="154540" y="52631"/>
                  <a:pt x="154540" y="52631"/>
                  <a:pt x="154540" y="27631"/>
                </a:cubicBezTo>
                <a:cubicBezTo>
                  <a:pt x="154540" y="27631"/>
                  <a:pt x="154540" y="27631"/>
                  <a:pt x="14530" y="27631"/>
                </a:cubicBezTo>
                <a:cubicBezTo>
                  <a:pt x="6605" y="27631"/>
                  <a:pt x="0" y="22368"/>
                  <a:pt x="0" y="14473"/>
                </a:cubicBezTo>
                <a:cubicBezTo>
                  <a:pt x="0" y="6579"/>
                  <a:pt x="6605" y="0"/>
                  <a:pt x="14530" y="0"/>
                </a:cubicBezTo>
                <a:close/>
              </a:path>
            </a:pathLst>
          </a:custGeom>
          <a:solidFill>
            <a:schemeClr val="bg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/>
      <p:bldP spid="32" grpId="0" animBg="1"/>
      <p:bldP spid="33" grpId="0"/>
      <p:bldP spid="21" grpId="0" animBg="1"/>
      <p:bldP spid="22" grpId="0" animBg="1"/>
      <p:bldP spid="23" grpId="0" animBg="1"/>
      <p:bldP spid="24" grpId="0"/>
      <p:bldP spid="25" grpId="0"/>
      <p:bldP spid="7" grpId="0"/>
      <p:bldP spid="17" grpId="0"/>
      <p:bldP spid="18" grpId="0"/>
      <p:bldP spid="15" grpId="0"/>
      <p:bldP spid="16" grpId="0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图片 14"/>
          <p:cNvSpPr/>
          <p:nvPr>
            <p:custDataLst>
              <p:tags r:id="rId1"/>
            </p:custDataLst>
          </p:nvPr>
        </p:nvSpPr>
        <p:spPr>
          <a:xfrm>
            <a:off x="0" y="0"/>
            <a:ext cx="12193058" cy="6858595"/>
          </a:xfrm>
          <a:custGeom>
            <a:avLst/>
            <a:gdLst/>
            <a:ahLst/>
            <a:cxnLst/>
            <a:rect l="0" t="0" r="0" b="0"/>
            <a:pathLst>
              <a:path w="12193058" h="6858595">
                <a:moveTo>
                  <a:pt x="0" y="0"/>
                </a:moveTo>
                <a:lnTo>
                  <a:pt x="12193057" y="0"/>
                </a:lnTo>
                <a:lnTo>
                  <a:pt x="12193057" y="6858594"/>
                </a:lnTo>
                <a:lnTo>
                  <a:pt x="0" y="6858594"/>
                </a:lnTo>
                <a:close/>
              </a:path>
            </a:pathLst>
          </a:custGeom>
          <a:blipFill dpi="0" rotWithShape="1">
            <a:blip r:embed="rId2">
              <a:alphaModFix amt="3000"/>
            </a:blip>
            <a:srcRect/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ctr"/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90896"/>
            <a:ext cx="12192000" cy="146710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3504334" cy="19304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87666" y="0"/>
            <a:ext cx="3504334" cy="19304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2490" y="0"/>
            <a:ext cx="1469510" cy="23050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8"/>
            <a:ext cx="1469510" cy="229996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049654" y="927479"/>
            <a:ext cx="4092692" cy="2846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600" spc="300" dirty="0">
                <a:solidFill>
                  <a:schemeClr val="accent1"/>
                </a:solidFill>
                <a:latin typeface="Agency FB" panose="020B0503020202020204" pitchFamily="34" charset="0"/>
                <a:ea typeface="方正粗谭黑简体" panose="02000000000000000000" pitchFamily="2" charset="-122"/>
              </a:rPr>
              <a:t>04</a:t>
            </a:r>
            <a:endParaRPr lang="zh-CN" altLang="en-US" sz="16600" spc="300" dirty="0">
              <a:solidFill>
                <a:schemeClr val="accent1"/>
              </a:solidFill>
              <a:latin typeface="Agency FB" panose="020B0503020202020204" pitchFamily="34" charset="0"/>
              <a:ea typeface="方正粗谭黑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74995" y="3155836"/>
            <a:ext cx="8242010" cy="9048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300" dirty="0">
                <a:solidFill>
                  <a:schemeClr val="accent1"/>
                </a:solidFill>
                <a:latin typeface="+mj-ea"/>
                <a:ea typeface="+mj-ea"/>
              </a:rPr>
              <a:t>此处输入标题</a:t>
            </a:r>
            <a:endParaRPr lang="en-US" altLang="zh-CN" sz="4400" spc="3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14914" y="4060699"/>
            <a:ext cx="57621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Please replace text, click add relevant headline, modify the text content, also can copy your content to this directly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5000">
        <p15:prstTrans prst="prestig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99"/>
                            </p:stCondLst>
                            <p:childTnLst>
                              <p:par>
                                <p:cTn id="1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千图设计师MC：ID 29795607矩形 8"/>
          <p:cNvSpPr/>
          <p:nvPr>
            <p:custDataLst>
              <p:tags r:id="rId1"/>
            </p:custDataLst>
          </p:nvPr>
        </p:nvSpPr>
        <p:spPr>
          <a:xfrm>
            <a:off x="952500" y="680484"/>
            <a:ext cx="2386123" cy="33492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0" name="千图设计师MC：ID 29795607矩形 9"/>
          <p:cNvSpPr/>
          <p:nvPr>
            <p:custDataLst>
              <p:tags r:id="rId2"/>
            </p:custDataLst>
          </p:nvPr>
        </p:nvSpPr>
        <p:spPr>
          <a:xfrm>
            <a:off x="1688361" y="680484"/>
            <a:ext cx="914400" cy="91440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1" name="千图设计师MC：ID 29795607矩形 10"/>
          <p:cNvSpPr/>
          <p:nvPr>
            <p:custDataLst>
              <p:tags r:id="rId3"/>
            </p:custDataLst>
          </p:nvPr>
        </p:nvSpPr>
        <p:spPr>
          <a:xfrm>
            <a:off x="3942905" y="680483"/>
            <a:ext cx="2386123" cy="549171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2" name="千图设计师MC：ID 29795607矩形 11"/>
          <p:cNvSpPr/>
          <p:nvPr>
            <p:custDataLst>
              <p:tags r:id="rId4"/>
            </p:custDataLst>
          </p:nvPr>
        </p:nvSpPr>
        <p:spPr>
          <a:xfrm>
            <a:off x="3942904" y="680484"/>
            <a:ext cx="2386123" cy="584790"/>
          </a:xfrm>
          <a:prstGeom prst="rect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3" name="千图设计师MC：ID 29795607矩形 12"/>
          <p:cNvSpPr/>
          <p:nvPr>
            <p:custDataLst>
              <p:tags r:id="rId5"/>
            </p:custDataLst>
          </p:nvPr>
        </p:nvSpPr>
        <p:spPr>
          <a:xfrm>
            <a:off x="3942904" y="4545309"/>
            <a:ext cx="1828800" cy="2515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en-US" sz="900" b="1">
                <a:solidFill>
                  <a:schemeClr val="bg1"/>
                </a:solidFill>
              </a:rPr>
              <a:t>90%</a:t>
            </a:r>
            <a:endParaRPr lang="en-US" sz="900" b="1">
              <a:solidFill>
                <a:schemeClr val="bg1"/>
              </a:solidFill>
            </a:endParaRPr>
          </a:p>
        </p:txBody>
      </p:sp>
      <p:sp>
        <p:nvSpPr>
          <p:cNvPr id="14" name="千图设计师MC：ID 29795607矩形 13"/>
          <p:cNvSpPr/>
          <p:nvPr>
            <p:custDataLst>
              <p:tags r:id="rId6"/>
            </p:custDataLst>
          </p:nvPr>
        </p:nvSpPr>
        <p:spPr>
          <a:xfrm>
            <a:off x="5771703" y="4545309"/>
            <a:ext cx="557323" cy="2515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5" name="千图设计师MC：ID 29795607矩形 14"/>
          <p:cNvSpPr/>
          <p:nvPr>
            <p:custDataLst>
              <p:tags r:id="rId7"/>
            </p:custDataLst>
          </p:nvPr>
        </p:nvSpPr>
        <p:spPr>
          <a:xfrm>
            <a:off x="3942904" y="4906816"/>
            <a:ext cx="1188720" cy="2515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en-US" sz="900" b="1">
                <a:solidFill>
                  <a:schemeClr val="bg1"/>
                </a:solidFill>
              </a:rPr>
              <a:t>50%</a:t>
            </a:r>
            <a:endParaRPr lang="en-US" sz="900" b="1">
              <a:solidFill>
                <a:schemeClr val="bg1"/>
              </a:solidFill>
            </a:endParaRPr>
          </a:p>
        </p:txBody>
      </p:sp>
      <p:sp>
        <p:nvSpPr>
          <p:cNvPr id="16" name="千图设计师MC：ID 29795607矩形 15"/>
          <p:cNvSpPr/>
          <p:nvPr>
            <p:custDataLst>
              <p:tags r:id="rId8"/>
            </p:custDataLst>
          </p:nvPr>
        </p:nvSpPr>
        <p:spPr>
          <a:xfrm>
            <a:off x="5131624" y="4906816"/>
            <a:ext cx="1197402" cy="2515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7" name="千图设计师MC：ID 29795607矩形 16"/>
          <p:cNvSpPr/>
          <p:nvPr>
            <p:custDataLst>
              <p:tags r:id="rId9"/>
            </p:custDataLst>
          </p:nvPr>
        </p:nvSpPr>
        <p:spPr>
          <a:xfrm>
            <a:off x="3942904" y="5268323"/>
            <a:ext cx="457200" cy="2515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en-US" sz="900" b="1">
                <a:solidFill>
                  <a:schemeClr val="bg1"/>
                </a:solidFill>
              </a:rPr>
              <a:t>10%</a:t>
            </a:r>
            <a:endParaRPr lang="en-US" sz="900" b="1">
              <a:solidFill>
                <a:schemeClr val="bg1"/>
              </a:solidFill>
            </a:endParaRPr>
          </a:p>
        </p:txBody>
      </p:sp>
      <p:sp>
        <p:nvSpPr>
          <p:cNvPr id="18" name="千图设计师MC：ID 29795607矩形 17"/>
          <p:cNvSpPr/>
          <p:nvPr>
            <p:custDataLst>
              <p:tags r:id="rId10"/>
            </p:custDataLst>
          </p:nvPr>
        </p:nvSpPr>
        <p:spPr>
          <a:xfrm>
            <a:off x="4400103" y="5268323"/>
            <a:ext cx="1928923" cy="2515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9" name="千图设计师MC：ID 29795607矩形 18"/>
          <p:cNvSpPr/>
          <p:nvPr>
            <p:custDataLst>
              <p:tags r:id="rId11"/>
            </p:custDataLst>
          </p:nvPr>
        </p:nvSpPr>
        <p:spPr>
          <a:xfrm>
            <a:off x="3942904" y="5629830"/>
            <a:ext cx="1890822" cy="25153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en-US" sz="900" b="1">
                <a:solidFill>
                  <a:schemeClr val="bg1"/>
                </a:solidFill>
              </a:rPr>
              <a:t>92%</a:t>
            </a:r>
            <a:endParaRPr lang="en-US" sz="900" b="1">
              <a:solidFill>
                <a:schemeClr val="bg1"/>
              </a:solidFill>
            </a:endParaRPr>
          </a:p>
        </p:txBody>
      </p:sp>
      <p:sp>
        <p:nvSpPr>
          <p:cNvPr id="20" name="千图设计师MC：ID 29795607矩形 19"/>
          <p:cNvSpPr/>
          <p:nvPr>
            <p:custDataLst>
              <p:tags r:id="rId12"/>
            </p:custDataLst>
          </p:nvPr>
        </p:nvSpPr>
        <p:spPr>
          <a:xfrm>
            <a:off x="5833726" y="5629830"/>
            <a:ext cx="495300" cy="2515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1" name="千图设计师MC：ID 29795607矩形 20"/>
          <p:cNvSpPr/>
          <p:nvPr>
            <p:custDataLst>
              <p:tags r:id="rId13"/>
            </p:custDataLst>
          </p:nvPr>
        </p:nvSpPr>
        <p:spPr>
          <a:xfrm>
            <a:off x="6933309" y="680484"/>
            <a:ext cx="4229991" cy="33492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2" name="千图设计师MC：ID 29795607矩形 21"/>
          <p:cNvSpPr/>
          <p:nvPr>
            <p:custDataLst>
              <p:tags r:id="rId14"/>
            </p:custDataLst>
          </p:nvPr>
        </p:nvSpPr>
        <p:spPr>
          <a:xfrm>
            <a:off x="6933308" y="705391"/>
            <a:ext cx="4229992" cy="258532"/>
          </a:xfrm>
          <a:prstGeom prst="rect">
            <a:avLst/>
          </a:prstGeom>
          <a:solidFill>
            <a:schemeClr val="accent3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sz="1100" b="1">
                <a:solidFill>
                  <a:schemeClr val="bg1">
                    <a:lumMod val="100000"/>
                  </a:schemeClr>
                </a:solidFill>
              </a:rPr>
              <a:t>关键词</a:t>
            </a:r>
            <a:endParaRPr lang="zh-CN" altLang="en-US" sz="1100" b="1">
              <a:solidFill>
                <a:schemeClr val="bg1">
                  <a:lumMod val="100000"/>
                </a:schemeClr>
              </a:solidFill>
            </a:endParaRPr>
          </a:p>
        </p:txBody>
      </p:sp>
      <p:sp>
        <p:nvSpPr>
          <p:cNvPr id="23" name="千图设计师MC：ID 29795607矩形 22"/>
          <p:cNvSpPr/>
          <p:nvPr>
            <p:custDataLst>
              <p:tags r:id="rId15"/>
            </p:custDataLst>
          </p:nvPr>
        </p:nvSpPr>
        <p:spPr>
          <a:xfrm>
            <a:off x="952500" y="4552288"/>
            <a:ext cx="2386123" cy="16409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4" name="千图设计师MC：ID 29795607椭圆 23"/>
          <p:cNvSpPr/>
          <p:nvPr>
            <p:custDataLst>
              <p:tags r:id="rId16"/>
            </p:custDataLst>
          </p:nvPr>
        </p:nvSpPr>
        <p:spPr>
          <a:xfrm>
            <a:off x="1550027" y="4777207"/>
            <a:ext cx="1191066" cy="1191066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en-US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60%</a:t>
            </a:r>
            <a:endParaRPr lang="en-US">
              <a:solidFill>
                <a:schemeClr val="accent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5" name="千图设计师MC：ID 29795607弧形 24"/>
          <p:cNvSpPr/>
          <p:nvPr>
            <p:custDataLst>
              <p:tags r:id="rId17"/>
            </p:custDataLst>
          </p:nvPr>
        </p:nvSpPr>
        <p:spPr>
          <a:xfrm>
            <a:off x="1550025" y="4777207"/>
            <a:ext cx="1191066" cy="1191066"/>
          </a:xfrm>
          <a:prstGeom prst="arc">
            <a:avLst>
              <a:gd name="adj1" fmla="val 16200000"/>
              <a:gd name="adj2" fmla="val 7882882"/>
            </a:avLst>
          </a:prstGeom>
          <a:noFill/>
          <a:ln w="7620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6" name="千图设计师MC：ID 29795607矩形 25"/>
          <p:cNvSpPr/>
          <p:nvPr>
            <p:custDataLst>
              <p:tags r:id="rId18"/>
            </p:custDataLst>
          </p:nvPr>
        </p:nvSpPr>
        <p:spPr>
          <a:xfrm>
            <a:off x="6933308" y="4541792"/>
            <a:ext cx="1371600" cy="16409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7" name="千图设计师MC：ID 29795607矩形 26"/>
          <p:cNvSpPr/>
          <p:nvPr>
            <p:custDataLst>
              <p:tags r:id="rId19"/>
            </p:custDataLst>
          </p:nvPr>
        </p:nvSpPr>
        <p:spPr>
          <a:xfrm>
            <a:off x="9791700" y="4541792"/>
            <a:ext cx="1371600" cy="16409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8" name="千图设计师MC：ID 29795607矩形 27"/>
          <p:cNvSpPr/>
          <p:nvPr>
            <p:custDataLst>
              <p:tags r:id="rId20"/>
            </p:custDataLst>
          </p:nvPr>
        </p:nvSpPr>
        <p:spPr>
          <a:xfrm>
            <a:off x="8362504" y="4541792"/>
            <a:ext cx="1371600" cy="16409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9" name="千图设计师MC：ID 29795607椭圆 28"/>
          <p:cNvSpPr/>
          <p:nvPr>
            <p:custDataLst>
              <p:tags r:id="rId21"/>
            </p:custDataLst>
          </p:nvPr>
        </p:nvSpPr>
        <p:spPr>
          <a:xfrm>
            <a:off x="7324782" y="4679671"/>
            <a:ext cx="588652" cy="588652"/>
          </a:xfrm>
          <a:prstGeom prst="ellipse">
            <a:avLst/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0" name="千图设计师MC：ID 29795607椭圆 29"/>
          <p:cNvSpPr/>
          <p:nvPr>
            <p:custDataLst>
              <p:tags r:id="rId22"/>
            </p:custDataLst>
          </p:nvPr>
        </p:nvSpPr>
        <p:spPr>
          <a:xfrm>
            <a:off x="8753978" y="4679671"/>
            <a:ext cx="588652" cy="588652"/>
          </a:xfrm>
          <a:prstGeom prst="ellipse">
            <a:avLst/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1" name="千图设计师MC：ID 29795607椭圆 30"/>
          <p:cNvSpPr/>
          <p:nvPr>
            <p:custDataLst>
              <p:tags r:id="rId23"/>
            </p:custDataLst>
          </p:nvPr>
        </p:nvSpPr>
        <p:spPr>
          <a:xfrm>
            <a:off x="10183174" y="4679671"/>
            <a:ext cx="588652" cy="588652"/>
          </a:xfrm>
          <a:prstGeom prst="ellipse">
            <a:avLst/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2" name="千图设计师MC：ID 29795607文本框 36"/>
          <p:cNvSpPr txBox="1"/>
          <p:nvPr>
            <p:custDataLst>
              <p:tags r:id="rId24"/>
            </p:custDataLst>
          </p:nvPr>
        </p:nvSpPr>
        <p:spPr>
          <a:xfrm>
            <a:off x="6933306" y="5357009"/>
            <a:ext cx="1335734" cy="923330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千图网</a:t>
            </a:r>
            <a:r>
              <a:rPr lang="en-US" altLang="zh-CN" sz="1000" dirty="0">
                <a:solidFill>
                  <a:schemeClr val="dk1">
                    <a:lumMod val="100000"/>
                  </a:schemeClr>
                </a:solidFill>
              </a:rPr>
              <a:t>58PIC.COM</a:t>
            </a:r>
            <a:endParaRPr lang="zh-CN" altLang="en-US" sz="10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3" name="千图设计师MC：ID 29795607文本框 38"/>
          <p:cNvSpPr txBox="1"/>
          <p:nvPr>
            <p:custDataLst>
              <p:tags r:id="rId25"/>
            </p:custDataLst>
          </p:nvPr>
        </p:nvSpPr>
        <p:spPr>
          <a:xfrm>
            <a:off x="8362502" y="5357009"/>
            <a:ext cx="1335734" cy="923330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千图网</a:t>
            </a:r>
            <a:r>
              <a:rPr lang="en-US" altLang="zh-CN" sz="1000" dirty="0">
                <a:solidFill>
                  <a:schemeClr val="dk1">
                    <a:lumMod val="100000"/>
                  </a:schemeClr>
                </a:solidFill>
              </a:rPr>
              <a:t>58PIC.COM</a:t>
            </a:r>
            <a:endParaRPr lang="zh-CN" altLang="en-US" sz="10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4" name="千图设计师MC：ID 29795607文本框 39"/>
          <p:cNvSpPr txBox="1"/>
          <p:nvPr>
            <p:custDataLst>
              <p:tags r:id="rId26"/>
            </p:custDataLst>
          </p:nvPr>
        </p:nvSpPr>
        <p:spPr>
          <a:xfrm>
            <a:off x="9791698" y="5357009"/>
            <a:ext cx="1335734" cy="923330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千图网</a:t>
            </a:r>
            <a:r>
              <a:rPr lang="en-US" altLang="zh-CN" sz="1000" dirty="0">
                <a:solidFill>
                  <a:schemeClr val="dk1">
                    <a:lumMod val="100000"/>
                  </a:schemeClr>
                </a:solidFill>
              </a:rPr>
              <a:t>58PIC.COM</a:t>
            </a:r>
            <a:endParaRPr lang="zh-CN" altLang="en-US" sz="10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5" name="千图设计师MC：ID 29795607矩形 34"/>
          <p:cNvSpPr/>
          <p:nvPr>
            <p:custDataLst>
              <p:tags r:id="rId27"/>
            </p:custDataLst>
          </p:nvPr>
        </p:nvSpPr>
        <p:spPr>
          <a:xfrm>
            <a:off x="1863685" y="1014363"/>
            <a:ext cx="563746" cy="219173"/>
          </a:xfrm>
          <a:prstGeom prst="rect">
            <a:avLst/>
          </a:prstGeom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sz="1100" b="1">
                <a:solidFill>
                  <a:schemeClr val="bg1">
                    <a:lumMod val="100000"/>
                  </a:schemeClr>
                </a:solidFill>
                <a:effectLst/>
              </a:rPr>
              <a:t>关键词</a:t>
            </a:r>
            <a:endParaRPr lang="zh-CN" altLang="en-US" sz="1100" b="1">
              <a:solidFill>
                <a:schemeClr val="bg1">
                  <a:lumMod val="100000"/>
                </a:schemeClr>
              </a:solidFill>
              <a:effectLst/>
            </a:endParaRPr>
          </a:p>
        </p:txBody>
      </p:sp>
      <p:sp>
        <p:nvSpPr>
          <p:cNvPr id="36" name="千图设计师MC：ID 29795607矩形 35"/>
          <p:cNvSpPr/>
          <p:nvPr>
            <p:custDataLst>
              <p:tags r:id="rId28"/>
            </p:custDataLst>
          </p:nvPr>
        </p:nvSpPr>
        <p:spPr>
          <a:xfrm>
            <a:off x="4537264" y="890287"/>
            <a:ext cx="1177775" cy="197083"/>
          </a:xfrm>
          <a:prstGeom prst="rect">
            <a:avLst/>
          </a:prstGeom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sz="1200" b="1" dirty="0">
                <a:solidFill>
                  <a:schemeClr val="bg1">
                    <a:lumMod val="100000"/>
                  </a:schemeClr>
                </a:solidFill>
                <a:effectLst/>
              </a:rPr>
              <a:t>输入标题文本</a:t>
            </a:r>
            <a:endParaRPr lang="zh-CN" altLang="en-US" sz="1200" b="1" dirty="0">
              <a:solidFill>
                <a:schemeClr val="bg1">
                  <a:lumMod val="100000"/>
                </a:schemeClr>
              </a:solidFill>
              <a:effectLst/>
            </a:endParaRPr>
          </a:p>
        </p:txBody>
      </p:sp>
      <p:sp>
        <p:nvSpPr>
          <p:cNvPr id="37" name="千图设计师MC：ID 29795607矩形 36"/>
          <p:cNvSpPr/>
          <p:nvPr>
            <p:custDataLst>
              <p:tags r:id="rId29"/>
            </p:custDataLst>
          </p:nvPr>
        </p:nvSpPr>
        <p:spPr>
          <a:xfrm>
            <a:off x="1076496" y="2547502"/>
            <a:ext cx="1998305" cy="522548"/>
          </a:xfrm>
          <a:prstGeom prst="rect">
            <a:avLst/>
          </a:prstGeom>
        </p:spPr>
        <p:txBody>
          <a:bodyPr wrap="square" lIns="0" tIns="0" rIns="0" bIns="0" anchor="ctr" anchorCtr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千图网</a:t>
            </a:r>
            <a:r>
              <a:rPr lang="en-US" altLang="zh-CN" sz="1000" dirty="0">
                <a:solidFill>
                  <a:schemeClr val="dk1">
                    <a:lumMod val="100000"/>
                  </a:schemeClr>
                </a:solidFill>
              </a:rPr>
              <a:t>58PIC.COM</a:t>
            </a:r>
            <a:endParaRPr lang="zh-CN" altLang="en-US" sz="10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8" name="千图设计师MC：ID 29795607矩形 37"/>
          <p:cNvSpPr/>
          <p:nvPr>
            <p:custDataLst>
              <p:tags r:id="rId30"/>
            </p:custDataLst>
          </p:nvPr>
        </p:nvSpPr>
        <p:spPr>
          <a:xfrm>
            <a:off x="1076496" y="2178362"/>
            <a:ext cx="1998305" cy="369140"/>
          </a:xfrm>
          <a:prstGeom prst="rect">
            <a:avLst/>
          </a:prstGeom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sz="1400" dirty="0">
                <a:solidFill>
                  <a:schemeClr val="dk1">
                    <a:lumMod val="100000"/>
                  </a:schemeClr>
                </a:solidFill>
              </a:rPr>
              <a:t>输入标题文本</a:t>
            </a:r>
            <a:endParaRPr lang="zh-CN" altLang="en-US" sz="14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51" name="千图设计师MC：ID 29795607矩形 50"/>
          <p:cNvSpPr/>
          <p:nvPr>
            <p:custDataLst>
              <p:tags r:id="rId31"/>
            </p:custDataLst>
          </p:nvPr>
        </p:nvSpPr>
        <p:spPr>
          <a:xfrm>
            <a:off x="4173022" y="1612322"/>
            <a:ext cx="607935" cy="328764"/>
          </a:xfrm>
          <a:prstGeom prst="rect">
            <a:avLst/>
          </a:prstGeom>
        </p:spPr>
        <p:txBody>
          <a:bodyPr wrap="none" lIns="0" tIns="0" rIns="0" bIns="0" anchor="ctr" anchorCtr="0">
            <a:normAutofit/>
          </a:bodyPr>
          <a:lstStyle/>
          <a:p>
            <a:r>
              <a:rPr lang="zh-CN" altLang="en-US" sz="1100" b="1">
                <a:solidFill>
                  <a:schemeClr val="dk1">
                    <a:lumMod val="100000"/>
                  </a:schemeClr>
                </a:solidFill>
                <a:effectLst/>
              </a:rPr>
              <a:t>关键词</a:t>
            </a:r>
            <a:endParaRPr lang="zh-CN" altLang="en-US" sz="1100" b="1">
              <a:solidFill>
                <a:schemeClr val="dk1">
                  <a:lumMod val="100000"/>
                </a:schemeClr>
              </a:solidFill>
              <a:effectLst/>
            </a:endParaRPr>
          </a:p>
        </p:txBody>
      </p:sp>
      <p:sp>
        <p:nvSpPr>
          <p:cNvPr id="52" name="千图设计师MC：ID 29795607矩形 51"/>
          <p:cNvSpPr/>
          <p:nvPr>
            <p:custDataLst>
              <p:tags r:id="rId32"/>
            </p:custDataLst>
          </p:nvPr>
        </p:nvSpPr>
        <p:spPr>
          <a:xfrm>
            <a:off x="4173023" y="1941086"/>
            <a:ext cx="2074388" cy="561193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</a:rPr>
              <a:t>请替换文字内容复制你的内容到此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</a:rPr>
            </a:b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</a:rPr>
              <a:t>千图网</a:t>
            </a:r>
            <a:r>
              <a:rPr lang="en-US" altLang="zh-CN" sz="1000" dirty="0">
                <a:solidFill>
                  <a:schemeClr val="dk1">
                    <a:lumMod val="100000"/>
                  </a:schemeClr>
                </a:solidFill>
                <a:effectLst/>
              </a:rPr>
              <a:t>58PIC.COM</a:t>
            </a:r>
            <a:endParaRPr lang="zh-CN" altLang="en-US" sz="1000" dirty="0">
              <a:solidFill>
                <a:schemeClr val="dk1">
                  <a:lumMod val="100000"/>
                </a:schemeClr>
              </a:solidFill>
              <a:effectLst/>
            </a:endParaRPr>
          </a:p>
        </p:txBody>
      </p:sp>
      <p:sp>
        <p:nvSpPr>
          <p:cNvPr id="49" name="千图设计师MC：ID 29795607矩形 48"/>
          <p:cNvSpPr/>
          <p:nvPr>
            <p:custDataLst>
              <p:tags r:id="rId33"/>
            </p:custDataLst>
          </p:nvPr>
        </p:nvSpPr>
        <p:spPr>
          <a:xfrm>
            <a:off x="4173022" y="2411099"/>
            <a:ext cx="607935" cy="328764"/>
          </a:xfrm>
          <a:prstGeom prst="rect">
            <a:avLst/>
          </a:prstGeom>
        </p:spPr>
        <p:txBody>
          <a:bodyPr wrap="none" lIns="0" tIns="0" rIns="0" bIns="0" anchor="ctr" anchorCtr="0">
            <a:normAutofit/>
          </a:bodyPr>
          <a:lstStyle/>
          <a:p>
            <a:r>
              <a:rPr lang="zh-CN" altLang="en-US" sz="1100" b="1">
                <a:solidFill>
                  <a:schemeClr val="dk1">
                    <a:lumMod val="100000"/>
                  </a:schemeClr>
                </a:solidFill>
                <a:effectLst/>
              </a:rPr>
              <a:t>关键词</a:t>
            </a:r>
            <a:endParaRPr lang="zh-CN" altLang="en-US" sz="1100" b="1">
              <a:solidFill>
                <a:schemeClr val="dk1">
                  <a:lumMod val="100000"/>
                </a:schemeClr>
              </a:solidFill>
              <a:effectLst/>
            </a:endParaRPr>
          </a:p>
        </p:txBody>
      </p:sp>
      <p:sp>
        <p:nvSpPr>
          <p:cNvPr id="50" name="千图设计师MC：ID 29795607矩形 49"/>
          <p:cNvSpPr/>
          <p:nvPr>
            <p:custDataLst>
              <p:tags r:id="rId34"/>
            </p:custDataLst>
          </p:nvPr>
        </p:nvSpPr>
        <p:spPr>
          <a:xfrm>
            <a:off x="4173023" y="2739863"/>
            <a:ext cx="2074388" cy="561193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</a:rPr>
              <a:t>请替换文字内容复制你的内容到此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</a:rPr>
            </a:b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</a:rPr>
              <a:t>千图网</a:t>
            </a:r>
            <a:r>
              <a:rPr lang="en-US" altLang="zh-CN" sz="1000" dirty="0">
                <a:solidFill>
                  <a:schemeClr val="dk1">
                    <a:lumMod val="100000"/>
                  </a:schemeClr>
                </a:solidFill>
                <a:effectLst/>
              </a:rPr>
              <a:t>58PIC.COM</a:t>
            </a:r>
            <a:endParaRPr lang="zh-CN" altLang="en-US" sz="1000" dirty="0">
              <a:solidFill>
                <a:schemeClr val="dk1">
                  <a:lumMod val="100000"/>
                </a:schemeClr>
              </a:solidFill>
              <a:effectLst/>
            </a:endParaRPr>
          </a:p>
        </p:txBody>
      </p:sp>
      <p:sp>
        <p:nvSpPr>
          <p:cNvPr id="47" name="千图设计师MC：ID 29795607矩形 46"/>
          <p:cNvSpPr/>
          <p:nvPr>
            <p:custDataLst>
              <p:tags r:id="rId35"/>
            </p:custDataLst>
          </p:nvPr>
        </p:nvSpPr>
        <p:spPr>
          <a:xfrm>
            <a:off x="4173022" y="3209876"/>
            <a:ext cx="607935" cy="328764"/>
          </a:xfrm>
          <a:prstGeom prst="rect">
            <a:avLst/>
          </a:prstGeom>
        </p:spPr>
        <p:txBody>
          <a:bodyPr wrap="none" lIns="0" tIns="0" rIns="0" bIns="0" anchor="ctr" anchorCtr="0">
            <a:normAutofit/>
          </a:bodyPr>
          <a:lstStyle/>
          <a:p>
            <a:r>
              <a:rPr lang="zh-CN" altLang="en-US" sz="1100" b="1">
                <a:solidFill>
                  <a:schemeClr val="dk1">
                    <a:lumMod val="100000"/>
                  </a:schemeClr>
                </a:solidFill>
                <a:effectLst/>
              </a:rPr>
              <a:t>关键词</a:t>
            </a:r>
            <a:endParaRPr lang="zh-CN" altLang="en-US" sz="1100" b="1">
              <a:solidFill>
                <a:schemeClr val="dk1">
                  <a:lumMod val="100000"/>
                </a:schemeClr>
              </a:solidFill>
              <a:effectLst/>
            </a:endParaRPr>
          </a:p>
        </p:txBody>
      </p:sp>
      <p:sp>
        <p:nvSpPr>
          <p:cNvPr id="48" name="千图设计师MC：ID 29795607矩形 47"/>
          <p:cNvSpPr/>
          <p:nvPr>
            <p:custDataLst>
              <p:tags r:id="rId36"/>
            </p:custDataLst>
          </p:nvPr>
        </p:nvSpPr>
        <p:spPr>
          <a:xfrm>
            <a:off x="4173023" y="3538640"/>
            <a:ext cx="2074388" cy="561193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</a:rPr>
              <a:t>请替换文字内容复制你的内容到此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</a:rPr>
            </a:b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</a:rPr>
              <a:t>千图网</a:t>
            </a:r>
            <a:r>
              <a:rPr lang="en-US" altLang="zh-CN" sz="1000" dirty="0">
                <a:solidFill>
                  <a:schemeClr val="dk1">
                    <a:lumMod val="100000"/>
                  </a:schemeClr>
                </a:solidFill>
                <a:effectLst/>
              </a:rPr>
              <a:t>58PIC.COM</a:t>
            </a:r>
            <a:endParaRPr lang="zh-CN" altLang="en-US" sz="1000" dirty="0">
              <a:solidFill>
                <a:schemeClr val="dk1">
                  <a:lumMod val="100000"/>
                </a:schemeClr>
              </a:solidFill>
              <a:effectLst/>
            </a:endParaRPr>
          </a:p>
        </p:txBody>
      </p:sp>
      <p:sp>
        <p:nvSpPr>
          <p:cNvPr id="42" name="千图设计师MC：ID 29795607矩形 41"/>
          <p:cNvSpPr/>
          <p:nvPr>
            <p:custDataLst>
              <p:tags r:id="rId37"/>
            </p:custDataLst>
          </p:nvPr>
        </p:nvSpPr>
        <p:spPr>
          <a:xfrm>
            <a:off x="7168270" y="3260295"/>
            <a:ext cx="4472940" cy="529434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请替换文字内容复制你的内容到此千图网</a:t>
            </a:r>
            <a:r>
              <a:rPr lang="en-US" altLang="zh-CN" sz="1100" dirty="0">
                <a:solidFill>
                  <a:schemeClr val="dk1">
                    <a:lumMod val="100000"/>
                  </a:schemeClr>
                </a:solidFill>
              </a:rPr>
              <a:t>58PIC.COM</a:t>
            </a:r>
            <a:b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如需更改请在（设置形状格式）菜单下（文本选项）中调整</a:t>
            </a:r>
            <a:endParaRPr lang="zh-CN" altLang="en-US" sz="11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43" name="千图设计师MC：ID 29795607矩形 42"/>
          <p:cNvSpPr/>
          <p:nvPr>
            <p:custDataLst>
              <p:tags r:id="rId38"/>
            </p:custDataLst>
          </p:nvPr>
        </p:nvSpPr>
        <p:spPr>
          <a:xfrm>
            <a:off x="7168270" y="1225009"/>
            <a:ext cx="4472940" cy="369140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r>
              <a:rPr lang="zh-CN" altLang="en-US" sz="1600" b="1" dirty="0">
                <a:solidFill>
                  <a:schemeClr val="dk1">
                    <a:lumMod val="100000"/>
                  </a:schemeClr>
                </a:solidFill>
              </a:rPr>
              <a:t>输入标题文本</a:t>
            </a:r>
            <a:endParaRPr lang="zh-CN" altLang="en-US" sz="1600" b="1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44" name="千图设计师MC：ID 29795607任意多边形 43"/>
          <p:cNvSpPr/>
          <p:nvPr>
            <p:custDataLst>
              <p:tags r:id="rId39"/>
            </p:custDataLst>
          </p:nvPr>
        </p:nvSpPr>
        <p:spPr>
          <a:xfrm>
            <a:off x="7464186" y="4861638"/>
            <a:ext cx="309844" cy="224719"/>
          </a:xfrm>
          <a:custGeom>
            <a:avLst/>
            <a:gdLst>
              <a:gd name="connsiteX0" fmla="*/ 85725 w 338138"/>
              <a:gd name="connsiteY0" fmla="*/ 184150 h 245240"/>
              <a:gd name="connsiteX1" fmla="*/ 85725 w 338138"/>
              <a:gd name="connsiteY1" fmla="*/ 219449 h 245240"/>
              <a:gd name="connsiteX2" fmla="*/ 119953 w 338138"/>
              <a:gd name="connsiteY2" fmla="*/ 228600 h 245240"/>
              <a:gd name="connsiteX3" fmla="*/ 139700 w 338138"/>
              <a:gd name="connsiteY3" fmla="*/ 190687 h 245240"/>
              <a:gd name="connsiteX4" fmla="*/ 85725 w 338138"/>
              <a:gd name="connsiteY4" fmla="*/ 184150 h 245240"/>
              <a:gd name="connsiteX5" fmla="*/ 278606 w 338138"/>
              <a:gd name="connsiteY5" fmla="*/ 74613 h 245240"/>
              <a:gd name="connsiteX6" fmla="*/ 276225 w 338138"/>
              <a:gd name="connsiteY6" fmla="*/ 77183 h 245240"/>
              <a:gd name="connsiteX7" fmla="*/ 276225 w 338138"/>
              <a:gd name="connsiteY7" fmla="*/ 127303 h 245240"/>
              <a:gd name="connsiteX8" fmla="*/ 278606 w 338138"/>
              <a:gd name="connsiteY8" fmla="*/ 128588 h 245240"/>
              <a:gd name="connsiteX9" fmla="*/ 280988 w 338138"/>
              <a:gd name="connsiteY9" fmla="*/ 127303 h 245240"/>
              <a:gd name="connsiteX10" fmla="*/ 280988 w 338138"/>
              <a:gd name="connsiteY10" fmla="*/ 77183 h 245240"/>
              <a:gd name="connsiteX11" fmla="*/ 278606 w 338138"/>
              <a:gd name="connsiteY11" fmla="*/ 74613 h 245240"/>
              <a:gd name="connsiteX12" fmla="*/ 319882 w 338138"/>
              <a:gd name="connsiteY12" fmla="*/ 60325 h 245240"/>
              <a:gd name="connsiteX13" fmla="*/ 317500 w 338138"/>
              <a:gd name="connsiteY13" fmla="*/ 62988 h 245240"/>
              <a:gd name="connsiteX14" fmla="*/ 317500 w 338138"/>
              <a:gd name="connsiteY14" fmla="*/ 140212 h 245240"/>
              <a:gd name="connsiteX15" fmla="*/ 319882 w 338138"/>
              <a:gd name="connsiteY15" fmla="*/ 142875 h 245240"/>
              <a:gd name="connsiteX16" fmla="*/ 322263 w 338138"/>
              <a:gd name="connsiteY16" fmla="*/ 140212 h 245240"/>
              <a:gd name="connsiteX17" fmla="*/ 322263 w 338138"/>
              <a:gd name="connsiteY17" fmla="*/ 62988 h 245240"/>
              <a:gd name="connsiteX18" fmla="*/ 319882 w 338138"/>
              <a:gd name="connsiteY18" fmla="*/ 60325 h 245240"/>
              <a:gd name="connsiteX19" fmla="*/ 278606 w 338138"/>
              <a:gd name="connsiteY19" fmla="*/ 58738 h 245240"/>
              <a:gd name="connsiteX20" fmla="*/ 296863 w 338138"/>
              <a:gd name="connsiteY20" fmla="*/ 76922 h 245240"/>
              <a:gd name="connsiteX21" fmla="*/ 296863 w 338138"/>
              <a:gd name="connsiteY21" fmla="*/ 127578 h 245240"/>
              <a:gd name="connsiteX22" fmla="*/ 278606 w 338138"/>
              <a:gd name="connsiteY22" fmla="*/ 144463 h 245240"/>
              <a:gd name="connsiteX23" fmla="*/ 260350 w 338138"/>
              <a:gd name="connsiteY23" fmla="*/ 127578 h 245240"/>
              <a:gd name="connsiteX24" fmla="*/ 260350 w 338138"/>
              <a:gd name="connsiteY24" fmla="*/ 76922 h 245240"/>
              <a:gd name="connsiteX25" fmla="*/ 278606 w 338138"/>
              <a:gd name="connsiteY25" fmla="*/ 58738 h 245240"/>
              <a:gd name="connsiteX26" fmla="*/ 319882 w 338138"/>
              <a:gd name="connsiteY26" fmla="*/ 44450 h 245240"/>
              <a:gd name="connsiteX27" fmla="*/ 338138 w 338138"/>
              <a:gd name="connsiteY27" fmla="*/ 63057 h 245240"/>
              <a:gd name="connsiteX28" fmla="*/ 338138 w 338138"/>
              <a:gd name="connsiteY28" fmla="*/ 140143 h 245240"/>
              <a:gd name="connsiteX29" fmla="*/ 319882 w 338138"/>
              <a:gd name="connsiteY29" fmla="*/ 158750 h 245240"/>
              <a:gd name="connsiteX30" fmla="*/ 301625 w 338138"/>
              <a:gd name="connsiteY30" fmla="*/ 140143 h 245240"/>
              <a:gd name="connsiteX31" fmla="*/ 301625 w 338138"/>
              <a:gd name="connsiteY31" fmla="*/ 63057 h 245240"/>
              <a:gd name="connsiteX32" fmla="*/ 319882 w 338138"/>
              <a:gd name="connsiteY32" fmla="*/ 44450 h 245240"/>
              <a:gd name="connsiteX33" fmla="*/ 98954 w 338138"/>
              <a:gd name="connsiteY33" fmla="*/ 44450 h 245240"/>
              <a:gd name="connsiteX34" fmla="*/ 107950 w 338138"/>
              <a:gd name="connsiteY34" fmla="*/ 52510 h 245240"/>
              <a:gd name="connsiteX35" fmla="*/ 100239 w 338138"/>
              <a:gd name="connsiteY35" fmla="*/ 60570 h 245240"/>
              <a:gd name="connsiteX36" fmla="*/ 89958 w 338138"/>
              <a:gd name="connsiteY36" fmla="*/ 61913 h 245240"/>
              <a:gd name="connsiteX37" fmla="*/ 88673 w 338138"/>
              <a:gd name="connsiteY37" fmla="*/ 61913 h 245240"/>
              <a:gd name="connsiteX38" fmla="*/ 80962 w 338138"/>
              <a:gd name="connsiteY38" fmla="*/ 55196 h 245240"/>
              <a:gd name="connsiteX39" fmla="*/ 87387 w 338138"/>
              <a:gd name="connsiteY39" fmla="*/ 45793 h 245240"/>
              <a:gd name="connsiteX40" fmla="*/ 98954 w 338138"/>
              <a:gd name="connsiteY40" fmla="*/ 44450 h 245240"/>
              <a:gd name="connsiteX41" fmla="*/ 42863 w 338138"/>
              <a:gd name="connsiteY41" fmla="*/ 41275 h 245240"/>
              <a:gd name="connsiteX42" fmla="*/ 15875 w 338138"/>
              <a:gd name="connsiteY42" fmla="*/ 74135 h 245240"/>
              <a:gd name="connsiteX43" fmla="*/ 15875 w 338138"/>
              <a:gd name="connsiteY43" fmla="*/ 130654 h 245240"/>
              <a:gd name="connsiteX44" fmla="*/ 42863 w 338138"/>
              <a:gd name="connsiteY44" fmla="*/ 163513 h 245240"/>
              <a:gd name="connsiteX45" fmla="*/ 178233 w 338138"/>
              <a:gd name="connsiteY45" fmla="*/ 36513 h 245240"/>
              <a:gd name="connsiteX46" fmla="*/ 187325 w 338138"/>
              <a:gd name="connsiteY46" fmla="*/ 44357 h 245240"/>
              <a:gd name="connsiteX47" fmla="*/ 179532 w 338138"/>
              <a:gd name="connsiteY47" fmla="*/ 52201 h 245240"/>
              <a:gd name="connsiteX48" fmla="*/ 124979 w 338138"/>
              <a:gd name="connsiteY48" fmla="*/ 58738 h 245240"/>
              <a:gd name="connsiteX49" fmla="*/ 123680 w 338138"/>
              <a:gd name="connsiteY49" fmla="*/ 58738 h 245240"/>
              <a:gd name="connsiteX50" fmla="*/ 115887 w 338138"/>
              <a:gd name="connsiteY50" fmla="*/ 52201 h 245240"/>
              <a:gd name="connsiteX51" fmla="*/ 123680 w 338138"/>
              <a:gd name="connsiteY51" fmla="*/ 43050 h 245240"/>
              <a:gd name="connsiteX52" fmla="*/ 178233 w 338138"/>
              <a:gd name="connsiteY52" fmla="*/ 36513 h 245240"/>
              <a:gd name="connsiteX53" fmla="*/ 239712 w 338138"/>
              <a:gd name="connsiteY53" fmla="*/ 17463 h 245240"/>
              <a:gd name="connsiteX54" fmla="*/ 58737 w 338138"/>
              <a:gd name="connsiteY54" fmla="*/ 38100 h 245240"/>
              <a:gd name="connsiteX55" fmla="*/ 58737 w 338138"/>
              <a:gd name="connsiteY55" fmla="*/ 165101 h 245240"/>
              <a:gd name="connsiteX56" fmla="*/ 239712 w 338138"/>
              <a:gd name="connsiteY56" fmla="*/ 187326 h 245240"/>
              <a:gd name="connsiteX57" fmla="*/ 246318 w 338138"/>
              <a:gd name="connsiteY57" fmla="*/ 0 h 245240"/>
              <a:gd name="connsiteX58" fmla="*/ 255588 w 338138"/>
              <a:gd name="connsiteY58" fmla="*/ 7895 h 245240"/>
              <a:gd name="connsiteX59" fmla="*/ 255588 w 338138"/>
              <a:gd name="connsiteY59" fmla="*/ 194745 h 245240"/>
              <a:gd name="connsiteX60" fmla="*/ 246318 w 338138"/>
              <a:gd name="connsiteY60" fmla="*/ 202640 h 245240"/>
              <a:gd name="connsiteX61" fmla="*/ 157590 w 338138"/>
              <a:gd name="connsiteY61" fmla="*/ 192114 h 245240"/>
              <a:gd name="connsiteX62" fmla="*/ 132429 w 338138"/>
              <a:gd name="connsiteY62" fmla="*/ 240800 h 245240"/>
              <a:gd name="connsiteX63" fmla="*/ 123159 w 338138"/>
              <a:gd name="connsiteY63" fmla="*/ 244747 h 245240"/>
              <a:gd name="connsiteX64" fmla="*/ 75484 w 338138"/>
              <a:gd name="connsiteY64" fmla="*/ 232905 h 245240"/>
              <a:gd name="connsiteX65" fmla="*/ 70187 w 338138"/>
              <a:gd name="connsiteY65" fmla="*/ 225010 h 245240"/>
              <a:gd name="connsiteX66" fmla="*/ 70187 w 338138"/>
              <a:gd name="connsiteY66" fmla="*/ 181587 h 245240"/>
              <a:gd name="connsiteX67" fmla="*/ 43701 w 338138"/>
              <a:gd name="connsiteY67" fmla="*/ 178955 h 245240"/>
              <a:gd name="connsiteX68" fmla="*/ 0 w 338138"/>
              <a:gd name="connsiteY68" fmla="*/ 130269 h 245240"/>
              <a:gd name="connsiteX69" fmla="*/ 0 w 338138"/>
              <a:gd name="connsiteY69" fmla="*/ 73688 h 245240"/>
              <a:gd name="connsiteX70" fmla="*/ 43701 w 338138"/>
              <a:gd name="connsiteY70" fmla="*/ 23685 h 245240"/>
              <a:gd name="connsiteX71" fmla="*/ 246318 w 338138"/>
              <a:gd name="connsiteY71" fmla="*/ 0 h 245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338138" h="245240">
                <a:moveTo>
                  <a:pt x="85725" y="184150"/>
                </a:moveTo>
                <a:cubicBezTo>
                  <a:pt x="85725" y="184150"/>
                  <a:pt x="85725" y="184150"/>
                  <a:pt x="85725" y="219449"/>
                </a:cubicBezTo>
                <a:cubicBezTo>
                  <a:pt x="85725" y="219449"/>
                  <a:pt x="85725" y="219449"/>
                  <a:pt x="119953" y="228600"/>
                </a:cubicBezTo>
                <a:lnTo>
                  <a:pt x="139700" y="190687"/>
                </a:lnTo>
                <a:cubicBezTo>
                  <a:pt x="129168" y="189380"/>
                  <a:pt x="96256" y="185458"/>
                  <a:pt x="85725" y="184150"/>
                </a:cubicBezTo>
                <a:close/>
                <a:moveTo>
                  <a:pt x="278606" y="74613"/>
                </a:moveTo>
                <a:cubicBezTo>
                  <a:pt x="277416" y="74613"/>
                  <a:pt x="276225" y="75898"/>
                  <a:pt x="276225" y="77183"/>
                </a:cubicBezTo>
                <a:cubicBezTo>
                  <a:pt x="276225" y="77183"/>
                  <a:pt x="276225" y="77183"/>
                  <a:pt x="276225" y="127303"/>
                </a:cubicBezTo>
                <a:cubicBezTo>
                  <a:pt x="276225" y="128588"/>
                  <a:pt x="277416" y="128588"/>
                  <a:pt x="278606" y="128588"/>
                </a:cubicBezTo>
                <a:cubicBezTo>
                  <a:pt x="279797" y="128588"/>
                  <a:pt x="280988" y="128588"/>
                  <a:pt x="280988" y="127303"/>
                </a:cubicBezTo>
                <a:lnTo>
                  <a:pt x="280988" y="77183"/>
                </a:lnTo>
                <a:cubicBezTo>
                  <a:pt x="280988" y="75898"/>
                  <a:pt x="279797" y="74613"/>
                  <a:pt x="278606" y="74613"/>
                </a:cubicBezTo>
                <a:close/>
                <a:moveTo>
                  <a:pt x="319882" y="60325"/>
                </a:moveTo>
                <a:cubicBezTo>
                  <a:pt x="318691" y="60325"/>
                  <a:pt x="317500" y="61657"/>
                  <a:pt x="317500" y="62988"/>
                </a:cubicBezTo>
                <a:cubicBezTo>
                  <a:pt x="317500" y="62988"/>
                  <a:pt x="317500" y="62988"/>
                  <a:pt x="317500" y="140212"/>
                </a:cubicBezTo>
                <a:cubicBezTo>
                  <a:pt x="317500" y="142875"/>
                  <a:pt x="318691" y="142875"/>
                  <a:pt x="319882" y="142875"/>
                </a:cubicBezTo>
                <a:cubicBezTo>
                  <a:pt x="321072" y="142875"/>
                  <a:pt x="322263" y="142875"/>
                  <a:pt x="322263" y="140212"/>
                </a:cubicBezTo>
                <a:lnTo>
                  <a:pt x="322263" y="62988"/>
                </a:lnTo>
                <a:cubicBezTo>
                  <a:pt x="322263" y="61657"/>
                  <a:pt x="321072" y="60325"/>
                  <a:pt x="319882" y="60325"/>
                </a:cubicBezTo>
                <a:close/>
                <a:moveTo>
                  <a:pt x="278606" y="58738"/>
                </a:moveTo>
                <a:cubicBezTo>
                  <a:pt x="287735" y="58738"/>
                  <a:pt x="296863" y="66531"/>
                  <a:pt x="296863" y="76922"/>
                </a:cubicBezTo>
                <a:cubicBezTo>
                  <a:pt x="296863" y="76922"/>
                  <a:pt x="296863" y="76922"/>
                  <a:pt x="296863" y="127578"/>
                </a:cubicBezTo>
                <a:cubicBezTo>
                  <a:pt x="296863" y="136670"/>
                  <a:pt x="287735" y="144463"/>
                  <a:pt x="278606" y="144463"/>
                </a:cubicBezTo>
                <a:cubicBezTo>
                  <a:pt x="268174" y="144463"/>
                  <a:pt x="260350" y="136670"/>
                  <a:pt x="260350" y="127578"/>
                </a:cubicBezTo>
                <a:cubicBezTo>
                  <a:pt x="260350" y="127578"/>
                  <a:pt x="260350" y="127578"/>
                  <a:pt x="260350" y="76922"/>
                </a:cubicBezTo>
                <a:cubicBezTo>
                  <a:pt x="260350" y="66531"/>
                  <a:pt x="268174" y="58738"/>
                  <a:pt x="278606" y="58738"/>
                </a:cubicBezTo>
                <a:close/>
                <a:moveTo>
                  <a:pt x="319882" y="44450"/>
                </a:moveTo>
                <a:cubicBezTo>
                  <a:pt x="330314" y="44450"/>
                  <a:pt x="338138" y="53753"/>
                  <a:pt x="338138" y="63057"/>
                </a:cubicBezTo>
                <a:cubicBezTo>
                  <a:pt x="338138" y="63057"/>
                  <a:pt x="338138" y="63057"/>
                  <a:pt x="338138" y="140143"/>
                </a:cubicBezTo>
                <a:cubicBezTo>
                  <a:pt x="338138" y="150776"/>
                  <a:pt x="330314" y="158750"/>
                  <a:pt x="319882" y="158750"/>
                </a:cubicBezTo>
                <a:cubicBezTo>
                  <a:pt x="310753" y="158750"/>
                  <a:pt x="301625" y="150776"/>
                  <a:pt x="301625" y="140143"/>
                </a:cubicBezTo>
                <a:cubicBezTo>
                  <a:pt x="301625" y="140143"/>
                  <a:pt x="301625" y="140143"/>
                  <a:pt x="301625" y="63057"/>
                </a:cubicBezTo>
                <a:cubicBezTo>
                  <a:pt x="301625" y="53753"/>
                  <a:pt x="310753" y="44450"/>
                  <a:pt x="319882" y="44450"/>
                </a:cubicBezTo>
                <a:close/>
                <a:moveTo>
                  <a:pt x="98954" y="44450"/>
                </a:moveTo>
                <a:cubicBezTo>
                  <a:pt x="102809" y="44450"/>
                  <a:pt x="106665" y="47136"/>
                  <a:pt x="107950" y="52510"/>
                </a:cubicBezTo>
                <a:cubicBezTo>
                  <a:pt x="107950" y="56540"/>
                  <a:pt x="105379" y="60570"/>
                  <a:pt x="100239" y="60570"/>
                </a:cubicBezTo>
                <a:cubicBezTo>
                  <a:pt x="100239" y="60570"/>
                  <a:pt x="100239" y="60570"/>
                  <a:pt x="89958" y="61913"/>
                </a:cubicBezTo>
                <a:cubicBezTo>
                  <a:pt x="89958" y="61913"/>
                  <a:pt x="88673" y="61913"/>
                  <a:pt x="88673" y="61913"/>
                </a:cubicBezTo>
                <a:cubicBezTo>
                  <a:pt x="84817" y="61913"/>
                  <a:pt x="82247" y="59226"/>
                  <a:pt x="80962" y="55196"/>
                </a:cubicBezTo>
                <a:cubicBezTo>
                  <a:pt x="80962" y="51166"/>
                  <a:pt x="83532" y="47136"/>
                  <a:pt x="87387" y="45793"/>
                </a:cubicBezTo>
                <a:cubicBezTo>
                  <a:pt x="87387" y="45793"/>
                  <a:pt x="87387" y="45793"/>
                  <a:pt x="98954" y="44450"/>
                </a:cubicBezTo>
                <a:close/>
                <a:moveTo>
                  <a:pt x="42863" y="41275"/>
                </a:moveTo>
                <a:cubicBezTo>
                  <a:pt x="28019" y="43904"/>
                  <a:pt x="15875" y="58362"/>
                  <a:pt x="15875" y="74135"/>
                </a:cubicBezTo>
                <a:cubicBezTo>
                  <a:pt x="15875" y="74135"/>
                  <a:pt x="15875" y="74135"/>
                  <a:pt x="15875" y="130654"/>
                </a:cubicBezTo>
                <a:cubicBezTo>
                  <a:pt x="15875" y="146426"/>
                  <a:pt x="28019" y="159570"/>
                  <a:pt x="42863" y="163513"/>
                </a:cubicBezTo>
                <a:close/>
                <a:moveTo>
                  <a:pt x="178233" y="36513"/>
                </a:moveTo>
                <a:cubicBezTo>
                  <a:pt x="182129" y="36513"/>
                  <a:pt x="186026" y="39127"/>
                  <a:pt x="187325" y="44357"/>
                </a:cubicBezTo>
                <a:cubicBezTo>
                  <a:pt x="187325" y="48279"/>
                  <a:pt x="184727" y="52201"/>
                  <a:pt x="179532" y="52201"/>
                </a:cubicBezTo>
                <a:cubicBezTo>
                  <a:pt x="179532" y="52201"/>
                  <a:pt x="179532" y="52201"/>
                  <a:pt x="124979" y="58738"/>
                </a:cubicBezTo>
                <a:cubicBezTo>
                  <a:pt x="124979" y="58738"/>
                  <a:pt x="124979" y="58738"/>
                  <a:pt x="123680" y="58738"/>
                </a:cubicBezTo>
                <a:cubicBezTo>
                  <a:pt x="119783" y="58738"/>
                  <a:pt x="117186" y="56123"/>
                  <a:pt x="115887" y="52201"/>
                </a:cubicBezTo>
                <a:cubicBezTo>
                  <a:pt x="115887" y="48279"/>
                  <a:pt x="118484" y="44357"/>
                  <a:pt x="123680" y="43050"/>
                </a:cubicBezTo>
                <a:cubicBezTo>
                  <a:pt x="123680" y="43050"/>
                  <a:pt x="123680" y="43050"/>
                  <a:pt x="178233" y="36513"/>
                </a:cubicBezTo>
                <a:close/>
                <a:moveTo>
                  <a:pt x="239712" y="17463"/>
                </a:moveTo>
                <a:lnTo>
                  <a:pt x="58737" y="38100"/>
                </a:lnTo>
                <a:lnTo>
                  <a:pt x="58737" y="165101"/>
                </a:lnTo>
                <a:lnTo>
                  <a:pt x="239712" y="187326"/>
                </a:lnTo>
                <a:close/>
                <a:moveTo>
                  <a:pt x="246318" y="0"/>
                </a:moveTo>
                <a:cubicBezTo>
                  <a:pt x="251615" y="0"/>
                  <a:pt x="255588" y="3947"/>
                  <a:pt x="255588" y="7895"/>
                </a:cubicBezTo>
                <a:cubicBezTo>
                  <a:pt x="255588" y="7895"/>
                  <a:pt x="255588" y="7895"/>
                  <a:pt x="255588" y="194745"/>
                </a:cubicBezTo>
                <a:cubicBezTo>
                  <a:pt x="255588" y="200009"/>
                  <a:pt x="251615" y="203956"/>
                  <a:pt x="246318" y="202640"/>
                </a:cubicBezTo>
                <a:cubicBezTo>
                  <a:pt x="246318" y="202640"/>
                  <a:pt x="246318" y="202640"/>
                  <a:pt x="157590" y="192114"/>
                </a:cubicBezTo>
                <a:cubicBezTo>
                  <a:pt x="157590" y="192114"/>
                  <a:pt x="157590" y="192114"/>
                  <a:pt x="132429" y="240800"/>
                </a:cubicBezTo>
                <a:cubicBezTo>
                  <a:pt x="129780" y="244747"/>
                  <a:pt x="125807" y="246063"/>
                  <a:pt x="123159" y="244747"/>
                </a:cubicBezTo>
                <a:cubicBezTo>
                  <a:pt x="123159" y="244747"/>
                  <a:pt x="123159" y="244747"/>
                  <a:pt x="75484" y="232905"/>
                </a:cubicBezTo>
                <a:cubicBezTo>
                  <a:pt x="72836" y="232905"/>
                  <a:pt x="70187" y="228957"/>
                  <a:pt x="70187" y="225010"/>
                </a:cubicBezTo>
                <a:cubicBezTo>
                  <a:pt x="70187" y="225010"/>
                  <a:pt x="70187" y="225010"/>
                  <a:pt x="70187" y="181587"/>
                </a:cubicBezTo>
                <a:cubicBezTo>
                  <a:pt x="45026" y="178955"/>
                  <a:pt x="48998" y="180271"/>
                  <a:pt x="43701" y="178955"/>
                </a:cubicBezTo>
                <a:cubicBezTo>
                  <a:pt x="18540" y="176323"/>
                  <a:pt x="0" y="155270"/>
                  <a:pt x="0" y="130269"/>
                </a:cubicBezTo>
                <a:cubicBezTo>
                  <a:pt x="0" y="130269"/>
                  <a:pt x="0" y="130269"/>
                  <a:pt x="0" y="73688"/>
                </a:cubicBezTo>
                <a:cubicBezTo>
                  <a:pt x="0" y="48686"/>
                  <a:pt x="18540" y="27632"/>
                  <a:pt x="43701" y="23685"/>
                </a:cubicBezTo>
                <a:cubicBezTo>
                  <a:pt x="52971" y="23685"/>
                  <a:pt x="239696" y="1316"/>
                  <a:pt x="246318" y="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 w="3175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bg1">
                    <a:lumMod val="6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45" name="千图设计师MC：ID 29795607任意多边形 44"/>
          <p:cNvSpPr/>
          <p:nvPr>
            <p:custDataLst>
              <p:tags r:id="rId40"/>
            </p:custDataLst>
          </p:nvPr>
        </p:nvSpPr>
        <p:spPr>
          <a:xfrm>
            <a:off x="8893381" y="4843804"/>
            <a:ext cx="309844" cy="260385"/>
          </a:xfrm>
          <a:custGeom>
            <a:avLst/>
            <a:gdLst>
              <a:gd name="connsiteX0" fmla="*/ 120521 w 338138"/>
              <a:gd name="connsiteY0" fmla="*/ 168275 h 284163"/>
              <a:gd name="connsiteX1" fmla="*/ 217618 w 338138"/>
              <a:gd name="connsiteY1" fmla="*/ 168275 h 284163"/>
              <a:gd name="connsiteX2" fmla="*/ 233363 w 338138"/>
              <a:gd name="connsiteY2" fmla="*/ 184840 h 284163"/>
              <a:gd name="connsiteX3" fmla="*/ 217618 w 338138"/>
              <a:gd name="connsiteY3" fmla="*/ 200025 h 284163"/>
              <a:gd name="connsiteX4" fmla="*/ 120521 w 338138"/>
              <a:gd name="connsiteY4" fmla="*/ 200025 h 284163"/>
              <a:gd name="connsiteX5" fmla="*/ 104775 w 338138"/>
              <a:gd name="connsiteY5" fmla="*/ 184840 h 284163"/>
              <a:gd name="connsiteX6" fmla="*/ 120521 w 338138"/>
              <a:gd name="connsiteY6" fmla="*/ 168275 h 284163"/>
              <a:gd name="connsiteX7" fmla="*/ 30163 w 338138"/>
              <a:gd name="connsiteY7" fmla="*/ 112712 h 284163"/>
              <a:gd name="connsiteX8" fmla="*/ 30163 w 338138"/>
              <a:gd name="connsiteY8" fmla="*/ 255587 h 284163"/>
              <a:gd name="connsiteX9" fmla="*/ 307976 w 338138"/>
              <a:gd name="connsiteY9" fmla="*/ 255587 h 284163"/>
              <a:gd name="connsiteX10" fmla="*/ 307976 w 338138"/>
              <a:gd name="connsiteY10" fmla="*/ 112712 h 284163"/>
              <a:gd name="connsiteX11" fmla="*/ 57150 w 338138"/>
              <a:gd name="connsiteY11" fmla="*/ 30162 h 284163"/>
              <a:gd name="connsiteX12" fmla="*/ 38100 w 338138"/>
              <a:gd name="connsiteY12" fmla="*/ 84137 h 284163"/>
              <a:gd name="connsiteX13" fmla="*/ 301625 w 338138"/>
              <a:gd name="connsiteY13" fmla="*/ 84137 h 284163"/>
              <a:gd name="connsiteX14" fmla="*/ 280988 w 338138"/>
              <a:gd name="connsiteY14" fmla="*/ 30162 h 284163"/>
              <a:gd name="connsiteX15" fmla="*/ 46230 w 338138"/>
              <a:gd name="connsiteY15" fmla="*/ 0 h 284163"/>
              <a:gd name="connsiteX16" fmla="*/ 291908 w 338138"/>
              <a:gd name="connsiteY16" fmla="*/ 0 h 284163"/>
              <a:gd name="connsiteX17" fmla="*/ 306438 w 338138"/>
              <a:gd name="connsiteY17" fmla="*/ 9209 h 284163"/>
              <a:gd name="connsiteX18" fmla="*/ 336817 w 338138"/>
              <a:gd name="connsiteY18" fmla="*/ 92090 h 284163"/>
              <a:gd name="connsiteX19" fmla="*/ 338138 w 338138"/>
              <a:gd name="connsiteY19" fmla="*/ 94721 h 284163"/>
              <a:gd name="connsiteX20" fmla="*/ 338138 w 338138"/>
              <a:gd name="connsiteY20" fmla="*/ 97352 h 284163"/>
              <a:gd name="connsiteX21" fmla="*/ 338138 w 338138"/>
              <a:gd name="connsiteY21" fmla="*/ 269692 h 284163"/>
              <a:gd name="connsiteX22" fmla="*/ 322288 w 338138"/>
              <a:gd name="connsiteY22" fmla="*/ 284163 h 284163"/>
              <a:gd name="connsiteX23" fmla="*/ 15850 w 338138"/>
              <a:gd name="connsiteY23" fmla="*/ 284163 h 284163"/>
              <a:gd name="connsiteX24" fmla="*/ 0 w 338138"/>
              <a:gd name="connsiteY24" fmla="*/ 269692 h 284163"/>
              <a:gd name="connsiteX25" fmla="*/ 0 w 338138"/>
              <a:gd name="connsiteY25" fmla="*/ 97352 h 284163"/>
              <a:gd name="connsiteX26" fmla="*/ 0 w 338138"/>
              <a:gd name="connsiteY26" fmla="*/ 94721 h 284163"/>
              <a:gd name="connsiteX27" fmla="*/ 1321 w 338138"/>
              <a:gd name="connsiteY27" fmla="*/ 92090 h 284163"/>
              <a:gd name="connsiteX28" fmla="*/ 31700 w 338138"/>
              <a:gd name="connsiteY28" fmla="*/ 9209 h 284163"/>
              <a:gd name="connsiteX29" fmla="*/ 46230 w 338138"/>
              <a:gd name="connsiteY29" fmla="*/ 0 h 284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38138" h="284163">
                <a:moveTo>
                  <a:pt x="120521" y="168275"/>
                </a:moveTo>
                <a:cubicBezTo>
                  <a:pt x="120521" y="168275"/>
                  <a:pt x="120521" y="168275"/>
                  <a:pt x="217618" y="168275"/>
                </a:cubicBezTo>
                <a:cubicBezTo>
                  <a:pt x="226803" y="168275"/>
                  <a:pt x="233363" y="175177"/>
                  <a:pt x="233363" y="184840"/>
                </a:cubicBezTo>
                <a:cubicBezTo>
                  <a:pt x="233363" y="193123"/>
                  <a:pt x="226803" y="200025"/>
                  <a:pt x="217618" y="200025"/>
                </a:cubicBezTo>
                <a:cubicBezTo>
                  <a:pt x="217618" y="200025"/>
                  <a:pt x="217618" y="200025"/>
                  <a:pt x="120521" y="200025"/>
                </a:cubicBezTo>
                <a:cubicBezTo>
                  <a:pt x="111336" y="200025"/>
                  <a:pt x="104775" y="193123"/>
                  <a:pt x="104775" y="184840"/>
                </a:cubicBezTo>
                <a:cubicBezTo>
                  <a:pt x="104775" y="175177"/>
                  <a:pt x="111336" y="168275"/>
                  <a:pt x="120521" y="168275"/>
                </a:cubicBezTo>
                <a:close/>
                <a:moveTo>
                  <a:pt x="30163" y="112712"/>
                </a:moveTo>
                <a:lnTo>
                  <a:pt x="30163" y="255587"/>
                </a:lnTo>
                <a:lnTo>
                  <a:pt x="307976" y="255587"/>
                </a:lnTo>
                <a:lnTo>
                  <a:pt x="307976" y="112712"/>
                </a:lnTo>
                <a:close/>
                <a:moveTo>
                  <a:pt x="57150" y="30162"/>
                </a:moveTo>
                <a:lnTo>
                  <a:pt x="38100" y="84137"/>
                </a:lnTo>
                <a:lnTo>
                  <a:pt x="301625" y="84137"/>
                </a:lnTo>
                <a:lnTo>
                  <a:pt x="280988" y="30162"/>
                </a:lnTo>
                <a:close/>
                <a:moveTo>
                  <a:pt x="46230" y="0"/>
                </a:moveTo>
                <a:cubicBezTo>
                  <a:pt x="46230" y="0"/>
                  <a:pt x="46230" y="0"/>
                  <a:pt x="291908" y="0"/>
                </a:cubicBezTo>
                <a:cubicBezTo>
                  <a:pt x="298513" y="0"/>
                  <a:pt x="305117" y="3946"/>
                  <a:pt x="306438" y="9209"/>
                </a:cubicBezTo>
                <a:cubicBezTo>
                  <a:pt x="306438" y="9209"/>
                  <a:pt x="306438" y="9209"/>
                  <a:pt x="336817" y="92090"/>
                </a:cubicBezTo>
                <a:cubicBezTo>
                  <a:pt x="336817" y="93405"/>
                  <a:pt x="338138" y="93405"/>
                  <a:pt x="338138" y="94721"/>
                </a:cubicBezTo>
                <a:cubicBezTo>
                  <a:pt x="338138" y="94721"/>
                  <a:pt x="338138" y="96036"/>
                  <a:pt x="338138" y="97352"/>
                </a:cubicBezTo>
                <a:cubicBezTo>
                  <a:pt x="338138" y="97352"/>
                  <a:pt x="338138" y="97352"/>
                  <a:pt x="338138" y="269692"/>
                </a:cubicBezTo>
                <a:cubicBezTo>
                  <a:pt x="338138" y="277585"/>
                  <a:pt x="331534" y="284163"/>
                  <a:pt x="322288" y="284163"/>
                </a:cubicBezTo>
                <a:cubicBezTo>
                  <a:pt x="322288" y="284163"/>
                  <a:pt x="322288" y="284163"/>
                  <a:pt x="15850" y="284163"/>
                </a:cubicBezTo>
                <a:cubicBezTo>
                  <a:pt x="6604" y="284163"/>
                  <a:pt x="0" y="277585"/>
                  <a:pt x="0" y="269692"/>
                </a:cubicBezTo>
                <a:cubicBezTo>
                  <a:pt x="0" y="269692"/>
                  <a:pt x="0" y="269692"/>
                  <a:pt x="0" y="97352"/>
                </a:cubicBezTo>
                <a:cubicBezTo>
                  <a:pt x="0" y="96036"/>
                  <a:pt x="0" y="94721"/>
                  <a:pt x="0" y="94721"/>
                </a:cubicBezTo>
                <a:cubicBezTo>
                  <a:pt x="0" y="93405"/>
                  <a:pt x="1321" y="93405"/>
                  <a:pt x="1321" y="92090"/>
                </a:cubicBezTo>
                <a:cubicBezTo>
                  <a:pt x="1321" y="92090"/>
                  <a:pt x="1321" y="92090"/>
                  <a:pt x="31700" y="9209"/>
                </a:cubicBezTo>
                <a:cubicBezTo>
                  <a:pt x="33021" y="3946"/>
                  <a:pt x="39625" y="0"/>
                  <a:pt x="46230" y="0"/>
                </a:cubicBezTo>
                <a:close/>
              </a:path>
            </a:pathLst>
          </a:custGeom>
          <a:solidFill>
            <a:schemeClr val="accent2">
              <a:lumMod val="100000"/>
            </a:schemeClr>
          </a:solidFill>
          <a:ln w="3175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bg1">
                    <a:lumMod val="6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46" name="千图设计师MC：ID 29795607任意多边形 45"/>
          <p:cNvSpPr/>
          <p:nvPr>
            <p:custDataLst>
              <p:tags r:id="rId41"/>
            </p:custDataLst>
          </p:nvPr>
        </p:nvSpPr>
        <p:spPr>
          <a:xfrm>
            <a:off x="10322578" y="4819583"/>
            <a:ext cx="309844" cy="308829"/>
          </a:xfrm>
          <a:custGeom>
            <a:avLst/>
            <a:gdLst>
              <a:gd name="connsiteX0" fmla="*/ 216695 w 338138"/>
              <a:gd name="connsiteY0" fmla="*/ 222250 h 337031"/>
              <a:gd name="connsiteX1" fmla="*/ 201613 w 338138"/>
              <a:gd name="connsiteY1" fmla="*/ 236538 h 337031"/>
              <a:gd name="connsiteX2" fmla="*/ 216695 w 338138"/>
              <a:gd name="connsiteY2" fmla="*/ 250826 h 337031"/>
              <a:gd name="connsiteX3" fmla="*/ 231777 w 338138"/>
              <a:gd name="connsiteY3" fmla="*/ 236538 h 337031"/>
              <a:gd name="connsiteX4" fmla="*/ 216695 w 338138"/>
              <a:gd name="connsiteY4" fmla="*/ 222250 h 337031"/>
              <a:gd name="connsiteX5" fmla="*/ 122238 w 338138"/>
              <a:gd name="connsiteY5" fmla="*/ 222250 h 337031"/>
              <a:gd name="connsiteX6" fmla="*/ 107950 w 338138"/>
              <a:gd name="connsiteY6" fmla="*/ 236538 h 337031"/>
              <a:gd name="connsiteX7" fmla="*/ 122238 w 338138"/>
              <a:gd name="connsiteY7" fmla="*/ 250826 h 337031"/>
              <a:gd name="connsiteX8" fmla="*/ 136526 w 338138"/>
              <a:gd name="connsiteY8" fmla="*/ 236538 h 337031"/>
              <a:gd name="connsiteX9" fmla="*/ 122238 w 338138"/>
              <a:gd name="connsiteY9" fmla="*/ 222250 h 337031"/>
              <a:gd name="connsiteX10" fmla="*/ 50065 w 338138"/>
              <a:gd name="connsiteY10" fmla="*/ 174625 h 337031"/>
              <a:gd name="connsiteX11" fmla="*/ 289661 w 338138"/>
              <a:gd name="connsiteY11" fmla="*/ 174625 h 337031"/>
              <a:gd name="connsiteX12" fmla="*/ 277813 w 338138"/>
              <a:gd name="connsiteY12" fmla="*/ 255727 h 337031"/>
              <a:gd name="connsiteX13" fmla="*/ 329155 w 338138"/>
              <a:gd name="connsiteY13" fmla="*/ 319825 h 337031"/>
              <a:gd name="connsiteX14" fmla="*/ 318624 w 338138"/>
              <a:gd name="connsiteY14" fmla="*/ 336830 h 337031"/>
              <a:gd name="connsiteX15" fmla="*/ 302826 w 338138"/>
              <a:gd name="connsiteY15" fmla="*/ 326365 h 337031"/>
              <a:gd name="connsiteX16" fmla="*/ 260699 w 338138"/>
              <a:gd name="connsiteY16" fmla="*/ 277965 h 337031"/>
              <a:gd name="connsiteX17" fmla="*/ 169863 w 338138"/>
              <a:gd name="connsiteY17" fmla="*/ 291046 h 337031"/>
              <a:gd name="connsiteX18" fmla="*/ 79027 w 338138"/>
              <a:gd name="connsiteY18" fmla="*/ 277965 h 337031"/>
              <a:gd name="connsiteX19" fmla="*/ 36900 w 338138"/>
              <a:gd name="connsiteY19" fmla="*/ 326365 h 337031"/>
              <a:gd name="connsiteX20" fmla="*/ 23736 w 338138"/>
              <a:gd name="connsiteY20" fmla="*/ 336830 h 337031"/>
              <a:gd name="connsiteX21" fmla="*/ 10571 w 338138"/>
              <a:gd name="connsiteY21" fmla="*/ 319825 h 337031"/>
              <a:gd name="connsiteX22" fmla="*/ 61913 w 338138"/>
              <a:gd name="connsiteY22" fmla="*/ 255727 h 337031"/>
              <a:gd name="connsiteX23" fmla="*/ 50065 w 338138"/>
              <a:gd name="connsiteY23" fmla="*/ 174625 h 337031"/>
              <a:gd name="connsiteX24" fmla="*/ 14530 w 338138"/>
              <a:gd name="connsiteY24" fmla="*/ 0 h 337031"/>
              <a:gd name="connsiteX25" fmla="*/ 323609 w 338138"/>
              <a:gd name="connsiteY25" fmla="*/ 0 h 337031"/>
              <a:gd name="connsiteX26" fmla="*/ 338138 w 338138"/>
              <a:gd name="connsiteY26" fmla="*/ 14473 h 337031"/>
              <a:gd name="connsiteX27" fmla="*/ 323609 w 338138"/>
              <a:gd name="connsiteY27" fmla="*/ 27631 h 337031"/>
              <a:gd name="connsiteX28" fmla="*/ 183599 w 338138"/>
              <a:gd name="connsiteY28" fmla="*/ 27631 h 337031"/>
              <a:gd name="connsiteX29" fmla="*/ 183599 w 338138"/>
              <a:gd name="connsiteY29" fmla="*/ 52631 h 337031"/>
              <a:gd name="connsiteX30" fmla="*/ 265491 w 338138"/>
              <a:gd name="connsiteY30" fmla="*/ 65788 h 337031"/>
              <a:gd name="connsiteX31" fmla="*/ 274737 w 338138"/>
              <a:gd name="connsiteY31" fmla="*/ 76314 h 337031"/>
              <a:gd name="connsiteX32" fmla="*/ 287946 w 338138"/>
              <a:gd name="connsiteY32" fmla="*/ 146050 h 337031"/>
              <a:gd name="connsiteX33" fmla="*/ 50193 w 338138"/>
              <a:gd name="connsiteY33" fmla="*/ 146050 h 337031"/>
              <a:gd name="connsiteX34" fmla="*/ 63401 w 338138"/>
              <a:gd name="connsiteY34" fmla="*/ 76314 h 337031"/>
              <a:gd name="connsiteX35" fmla="*/ 72647 w 338138"/>
              <a:gd name="connsiteY35" fmla="*/ 65788 h 337031"/>
              <a:gd name="connsiteX36" fmla="*/ 154540 w 338138"/>
              <a:gd name="connsiteY36" fmla="*/ 52631 h 337031"/>
              <a:gd name="connsiteX37" fmla="*/ 154540 w 338138"/>
              <a:gd name="connsiteY37" fmla="*/ 27631 h 337031"/>
              <a:gd name="connsiteX38" fmla="*/ 14530 w 338138"/>
              <a:gd name="connsiteY38" fmla="*/ 27631 h 337031"/>
              <a:gd name="connsiteX39" fmla="*/ 0 w 338138"/>
              <a:gd name="connsiteY39" fmla="*/ 14473 h 337031"/>
              <a:gd name="connsiteX40" fmla="*/ 14530 w 338138"/>
              <a:gd name="connsiteY40" fmla="*/ 0 h 337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38138" h="337031">
                <a:moveTo>
                  <a:pt x="216695" y="222250"/>
                </a:moveTo>
                <a:cubicBezTo>
                  <a:pt x="208365" y="222250"/>
                  <a:pt x="201613" y="228647"/>
                  <a:pt x="201613" y="236538"/>
                </a:cubicBezTo>
                <a:cubicBezTo>
                  <a:pt x="201613" y="244429"/>
                  <a:pt x="208365" y="250826"/>
                  <a:pt x="216695" y="250826"/>
                </a:cubicBezTo>
                <a:cubicBezTo>
                  <a:pt x="225025" y="250826"/>
                  <a:pt x="231777" y="244429"/>
                  <a:pt x="231777" y="236538"/>
                </a:cubicBezTo>
                <a:cubicBezTo>
                  <a:pt x="231777" y="228647"/>
                  <a:pt x="225025" y="222250"/>
                  <a:pt x="216695" y="222250"/>
                </a:cubicBezTo>
                <a:close/>
                <a:moveTo>
                  <a:pt x="122238" y="222250"/>
                </a:moveTo>
                <a:cubicBezTo>
                  <a:pt x="114347" y="222250"/>
                  <a:pt x="107950" y="228647"/>
                  <a:pt x="107950" y="236538"/>
                </a:cubicBezTo>
                <a:cubicBezTo>
                  <a:pt x="107950" y="244429"/>
                  <a:pt x="114347" y="250826"/>
                  <a:pt x="122238" y="250826"/>
                </a:cubicBezTo>
                <a:cubicBezTo>
                  <a:pt x="130129" y="250826"/>
                  <a:pt x="136526" y="244429"/>
                  <a:pt x="136526" y="236538"/>
                </a:cubicBezTo>
                <a:cubicBezTo>
                  <a:pt x="136526" y="228647"/>
                  <a:pt x="130129" y="222250"/>
                  <a:pt x="122238" y="222250"/>
                </a:cubicBezTo>
                <a:close/>
                <a:moveTo>
                  <a:pt x="50065" y="174625"/>
                </a:moveTo>
                <a:cubicBezTo>
                  <a:pt x="50065" y="174625"/>
                  <a:pt x="50065" y="174625"/>
                  <a:pt x="289661" y="174625"/>
                </a:cubicBezTo>
                <a:cubicBezTo>
                  <a:pt x="289661" y="202095"/>
                  <a:pt x="285712" y="229565"/>
                  <a:pt x="277813" y="255727"/>
                </a:cubicBezTo>
                <a:cubicBezTo>
                  <a:pt x="293611" y="264884"/>
                  <a:pt x="322573" y="285814"/>
                  <a:pt x="329155" y="319825"/>
                </a:cubicBezTo>
                <a:cubicBezTo>
                  <a:pt x="331788" y="327673"/>
                  <a:pt x="326522" y="334214"/>
                  <a:pt x="318624" y="336830"/>
                </a:cubicBezTo>
                <a:cubicBezTo>
                  <a:pt x="310725" y="338138"/>
                  <a:pt x="304143" y="332906"/>
                  <a:pt x="302826" y="326365"/>
                </a:cubicBezTo>
                <a:cubicBezTo>
                  <a:pt x="296244" y="298895"/>
                  <a:pt x="269914" y="283198"/>
                  <a:pt x="260699" y="277965"/>
                </a:cubicBezTo>
                <a:cubicBezTo>
                  <a:pt x="230421" y="287122"/>
                  <a:pt x="200142" y="291046"/>
                  <a:pt x="169863" y="291046"/>
                </a:cubicBezTo>
                <a:cubicBezTo>
                  <a:pt x="139585" y="291046"/>
                  <a:pt x="109306" y="287122"/>
                  <a:pt x="79027" y="277965"/>
                </a:cubicBezTo>
                <a:cubicBezTo>
                  <a:pt x="69812" y="283198"/>
                  <a:pt x="43483" y="298895"/>
                  <a:pt x="36900" y="326365"/>
                </a:cubicBezTo>
                <a:cubicBezTo>
                  <a:pt x="35584" y="332906"/>
                  <a:pt x="30318" y="336830"/>
                  <a:pt x="23736" y="336830"/>
                </a:cubicBezTo>
                <a:cubicBezTo>
                  <a:pt x="22419" y="336830"/>
                  <a:pt x="7938" y="335522"/>
                  <a:pt x="10571" y="319825"/>
                </a:cubicBezTo>
                <a:cubicBezTo>
                  <a:pt x="15837" y="285814"/>
                  <a:pt x="46116" y="264884"/>
                  <a:pt x="61913" y="255727"/>
                </a:cubicBezTo>
                <a:cubicBezTo>
                  <a:pt x="54014" y="229565"/>
                  <a:pt x="51382" y="202095"/>
                  <a:pt x="50065" y="174625"/>
                </a:cubicBezTo>
                <a:close/>
                <a:moveTo>
                  <a:pt x="14530" y="0"/>
                </a:moveTo>
                <a:cubicBezTo>
                  <a:pt x="14530" y="0"/>
                  <a:pt x="14530" y="0"/>
                  <a:pt x="323609" y="0"/>
                </a:cubicBezTo>
                <a:cubicBezTo>
                  <a:pt x="331534" y="0"/>
                  <a:pt x="338138" y="6579"/>
                  <a:pt x="338138" y="14473"/>
                </a:cubicBezTo>
                <a:cubicBezTo>
                  <a:pt x="338138" y="22368"/>
                  <a:pt x="331534" y="27631"/>
                  <a:pt x="323609" y="27631"/>
                </a:cubicBezTo>
                <a:cubicBezTo>
                  <a:pt x="323609" y="27631"/>
                  <a:pt x="323609" y="27631"/>
                  <a:pt x="183599" y="27631"/>
                </a:cubicBezTo>
                <a:cubicBezTo>
                  <a:pt x="183599" y="27631"/>
                  <a:pt x="183599" y="27631"/>
                  <a:pt x="183599" y="52631"/>
                </a:cubicBezTo>
                <a:cubicBezTo>
                  <a:pt x="210016" y="53946"/>
                  <a:pt x="237754" y="57894"/>
                  <a:pt x="265491" y="65788"/>
                </a:cubicBezTo>
                <a:cubicBezTo>
                  <a:pt x="269454" y="68420"/>
                  <a:pt x="273417" y="71051"/>
                  <a:pt x="274737" y="76314"/>
                </a:cubicBezTo>
                <a:cubicBezTo>
                  <a:pt x="281342" y="98682"/>
                  <a:pt x="285304" y="122366"/>
                  <a:pt x="287946" y="146050"/>
                </a:cubicBezTo>
                <a:cubicBezTo>
                  <a:pt x="287946" y="146050"/>
                  <a:pt x="287946" y="146050"/>
                  <a:pt x="50193" y="146050"/>
                </a:cubicBezTo>
                <a:cubicBezTo>
                  <a:pt x="52834" y="122366"/>
                  <a:pt x="56797" y="98682"/>
                  <a:pt x="63401" y="76314"/>
                </a:cubicBezTo>
                <a:cubicBezTo>
                  <a:pt x="64722" y="71051"/>
                  <a:pt x="68685" y="68420"/>
                  <a:pt x="72647" y="65788"/>
                </a:cubicBezTo>
                <a:cubicBezTo>
                  <a:pt x="100385" y="57894"/>
                  <a:pt x="128123" y="53946"/>
                  <a:pt x="154540" y="52631"/>
                </a:cubicBezTo>
                <a:cubicBezTo>
                  <a:pt x="154540" y="52631"/>
                  <a:pt x="154540" y="52631"/>
                  <a:pt x="154540" y="27631"/>
                </a:cubicBezTo>
                <a:cubicBezTo>
                  <a:pt x="154540" y="27631"/>
                  <a:pt x="154540" y="27631"/>
                  <a:pt x="14530" y="27631"/>
                </a:cubicBezTo>
                <a:cubicBezTo>
                  <a:pt x="6605" y="27631"/>
                  <a:pt x="0" y="22368"/>
                  <a:pt x="0" y="14473"/>
                </a:cubicBezTo>
                <a:cubicBezTo>
                  <a:pt x="0" y="6579"/>
                  <a:pt x="6605" y="0"/>
                  <a:pt x="14530" y="0"/>
                </a:cubicBezTo>
                <a:close/>
              </a:path>
            </a:pathLst>
          </a:custGeom>
          <a:solidFill>
            <a:schemeClr val="accent3">
              <a:lumMod val="100000"/>
            </a:schemeClr>
          </a:solidFill>
          <a:ln w="3175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bg1">
                    <a:lumMod val="6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千图设计师MC：ID 29795607弦形 4"/>
          <p:cNvSpPr/>
          <p:nvPr>
            <p:custDataLst>
              <p:tags r:id="rId42"/>
            </p:custDataLst>
          </p:nvPr>
        </p:nvSpPr>
        <p:spPr>
          <a:xfrm>
            <a:off x="8269040" y="1547770"/>
            <a:ext cx="1217428" cy="1217428"/>
          </a:xfrm>
          <a:prstGeom prst="chord">
            <a:avLst>
              <a:gd name="adj1" fmla="val 20858650"/>
              <a:gd name="adj2" fmla="val 10181652"/>
            </a:avLst>
          </a:prstGeom>
          <a:solidFill>
            <a:schemeClr val="accent3">
              <a:lumMod val="10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6" name="千图设计师MC：ID 29795607椭圆 5"/>
          <p:cNvSpPr/>
          <p:nvPr>
            <p:custDataLst>
              <p:tags r:id="rId43"/>
            </p:custDataLst>
          </p:nvPr>
        </p:nvSpPr>
        <p:spPr>
          <a:xfrm>
            <a:off x="8269040" y="1547770"/>
            <a:ext cx="1217428" cy="1217428"/>
          </a:xfrm>
          <a:prstGeom prst="ellipse">
            <a:avLst/>
          </a:pr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7" name="千图设计师MC：ID 29795607文本框 58"/>
          <p:cNvSpPr txBox="1"/>
          <p:nvPr>
            <p:custDataLst>
              <p:tags r:id="rId44"/>
            </p:custDataLst>
          </p:nvPr>
        </p:nvSpPr>
        <p:spPr>
          <a:xfrm>
            <a:off x="8612296" y="2878244"/>
            <a:ext cx="530915" cy="244169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pPr algn="ctr"/>
            <a:r>
              <a:rPr lang="zh-CN" altLang="en-US" sz="1000" b="1">
                <a:solidFill>
                  <a:schemeClr val="dk1">
                    <a:lumMod val="100000"/>
                  </a:schemeClr>
                </a:solidFill>
              </a:rPr>
              <a:t>关键词</a:t>
            </a:r>
            <a:endParaRPr lang="zh-CN" altLang="en-US" sz="1000" b="1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8" name="千图设计师MC：ID 29795607矩形 7"/>
          <p:cNvSpPr/>
          <p:nvPr>
            <p:custDataLst>
              <p:tags r:id="rId45"/>
            </p:custDataLst>
          </p:nvPr>
        </p:nvSpPr>
        <p:spPr>
          <a:xfrm>
            <a:off x="8560686" y="2146661"/>
            <a:ext cx="728084" cy="46166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lvl="0" algn="ctr"/>
            <a:r>
              <a:rPr lang="en-US" altLang="zh-CN" sz="240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55%</a:t>
            </a:r>
            <a:endParaRPr lang="en-US" altLang="zh-CN" sz="240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500"/>
                            </p:stCondLst>
                            <p:childTnLst>
                              <p:par>
                                <p:cTn id="1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3500"/>
                            </p:stCondLst>
                            <p:childTnLst>
                              <p:par>
                                <p:cTn id="1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4500"/>
                            </p:stCondLst>
                            <p:childTnLst>
                              <p:par>
                                <p:cTn id="1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5" grpId="0"/>
      <p:bldP spid="36" grpId="0"/>
      <p:bldP spid="37" grpId="0"/>
      <p:bldP spid="38" grpId="0"/>
      <p:bldP spid="51" grpId="0"/>
      <p:bldP spid="52" grpId="0"/>
      <p:bldP spid="49" grpId="0"/>
      <p:bldP spid="50" grpId="0"/>
      <p:bldP spid="47" grpId="0"/>
      <p:bldP spid="48" grpId="0"/>
      <p:bldP spid="42" grpId="0"/>
      <p:bldP spid="43" grpId="0"/>
      <p:bldP spid="44" grpId="0" animBg="1"/>
      <p:bldP spid="45" grpId="0" animBg="1"/>
      <p:bldP spid="46" grpId="0" animBg="1"/>
      <p:bldP spid="5" grpId="0" animBg="1"/>
      <p:bldP spid="6" grpId="0" animBg="1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千图设计师MC：ID 29795607直接连接符 3"/>
          <p:cNvCxnSpPr/>
          <p:nvPr>
            <p:custDataLst>
              <p:tags r:id="rId1"/>
            </p:custDataLst>
          </p:nvPr>
        </p:nvCxnSpPr>
        <p:spPr>
          <a:xfrm>
            <a:off x="6118160" y="5314"/>
            <a:ext cx="0" cy="6126480"/>
          </a:xfrm>
          <a:prstGeom prst="line">
            <a:avLst/>
          </a:prstGeom>
          <a:ln w="19050" cap="rnd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千图设计师MC：ID 29795607椭圆 4"/>
          <p:cNvSpPr/>
          <p:nvPr>
            <p:custDataLst>
              <p:tags r:id="rId2"/>
            </p:custDataLst>
          </p:nvPr>
        </p:nvSpPr>
        <p:spPr>
          <a:xfrm>
            <a:off x="6000721" y="1704869"/>
            <a:ext cx="234875" cy="234875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6" name="千图设计师MC：ID 29795607椭圆 5"/>
          <p:cNvSpPr/>
          <p:nvPr>
            <p:custDataLst>
              <p:tags r:id="rId3"/>
            </p:custDataLst>
          </p:nvPr>
        </p:nvSpPr>
        <p:spPr>
          <a:xfrm>
            <a:off x="6000720" y="3544861"/>
            <a:ext cx="234875" cy="234875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7" name="千图设计师MC：ID 29795607椭圆 6"/>
          <p:cNvSpPr/>
          <p:nvPr>
            <p:custDataLst>
              <p:tags r:id="rId4"/>
            </p:custDataLst>
          </p:nvPr>
        </p:nvSpPr>
        <p:spPr>
          <a:xfrm>
            <a:off x="5899357" y="5912994"/>
            <a:ext cx="437599" cy="43759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cxnSp>
        <p:nvCxnSpPr>
          <p:cNvPr id="8" name="千图设计师MC：ID 29795607直接连接符 7"/>
          <p:cNvCxnSpPr/>
          <p:nvPr>
            <p:custDataLst>
              <p:tags r:id="rId5"/>
            </p:custDataLst>
          </p:nvPr>
        </p:nvCxnSpPr>
        <p:spPr>
          <a:xfrm>
            <a:off x="6715879" y="3025412"/>
            <a:ext cx="394749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千图设计师MC：ID 29795607文本框 30"/>
          <p:cNvSpPr txBox="1"/>
          <p:nvPr>
            <p:custDataLst>
              <p:tags r:id="rId6"/>
            </p:custDataLst>
          </p:nvPr>
        </p:nvSpPr>
        <p:spPr>
          <a:xfrm>
            <a:off x="7090108" y="2694441"/>
            <a:ext cx="3876950" cy="246221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sz="1600" b="1" dirty="0">
                <a:solidFill>
                  <a:schemeClr val="dk1">
                    <a:lumMod val="100000"/>
                  </a:schemeClr>
                </a:solidFill>
              </a:rPr>
              <a:t>输入标题文本</a:t>
            </a:r>
            <a:endParaRPr lang="zh-CN" altLang="en-US" sz="1600" b="1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0" name="千图设计师MC：ID 29795607矩形 9"/>
          <p:cNvSpPr/>
          <p:nvPr>
            <p:custDataLst>
              <p:tags r:id="rId7"/>
            </p:custDataLst>
          </p:nvPr>
        </p:nvSpPr>
        <p:spPr>
          <a:xfrm>
            <a:off x="6721893" y="3145388"/>
            <a:ext cx="4192693" cy="369332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</a:rPr>
              <a:t>请替换文字内容复制你的内容到此千图网</a:t>
            </a:r>
            <a:r>
              <a:rPr lang="en-US" altLang="zh-CN" sz="1000" dirty="0">
                <a:solidFill>
                  <a:schemeClr val="dk1">
                    <a:lumMod val="100000"/>
                  </a:schemeClr>
                </a:solidFill>
                <a:effectLst/>
              </a:rPr>
              <a:t>58PIC.COM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</a:rPr>
            </a:b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</a:rPr>
              <a:t>如需更改请在（设置形状格式）菜单下（文本选项）中调整</a:t>
            </a:r>
            <a:endParaRPr lang="zh-CN" altLang="en-US" sz="1000" dirty="0">
              <a:solidFill>
                <a:schemeClr val="dk1">
                  <a:lumMod val="100000"/>
                </a:schemeClr>
              </a:solidFill>
              <a:effectLst/>
            </a:endParaRPr>
          </a:p>
        </p:txBody>
      </p:sp>
      <p:sp>
        <p:nvSpPr>
          <p:cNvPr id="34" name="千图设计师MC：ID 29795607椭圆 33"/>
          <p:cNvSpPr/>
          <p:nvPr>
            <p:custDataLst>
              <p:tags r:id="rId8"/>
            </p:custDataLst>
          </p:nvPr>
        </p:nvSpPr>
        <p:spPr>
          <a:xfrm>
            <a:off x="1753319" y="2148403"/>
            <a:ext cx="2977116" cy="2977116"/>
          </a:xfrm>
          <a:prstGeom prst="ellipse">
            <a:avLst/>
          </a:prstGeom>
          <a:noFill/>
          <a:ln w="1270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5" name="千图设计师MC：ID 29795607椭圆 34"/>
          <p:cNvSpPr/>
          <p:nvPr>
            <p:custDataLst>
              <p:tags r:id="rId9"/>
            </p:custDataLst>
          </p:nvPr>
        </p:nvSpPr>
        <p:spPr>
          <a:xfrm>
            <a:off x="1935845" y="2330929"/>
            <a:ext cx="2612065" cy="2612065"/>
          </a:xfrm>
          <a:prstGeom prst="ellipse">
            <a:avLst/>
          </a:prstGeom>
          <a:noFill/>
          <a:ln w="1270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6" name="千图设计师MC：ID 29795607椭圆 35"/>
          <p:cNvSpPr/>
          <p:nvPr>
            <p:custDataLst>
              <p:tags r:id="rId10"/>
            </p:custDataLst>
          </p:nvPr>
        </p:nvSpPr>
        <p:spPr>
          <a:xfrm>
            <a:off x="2117165" y="2512249"/>
            <a:ext cx="2249424" cy="2249424"/>
          </a:xfrm>
          <a:prstGeom prst="ellipse">
            <a:avLst/>
          </a:prstGeom>
          <a:noFill/>
          <a:ln w="1270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7" name="千图设计师MC：ID 29795607椭圆 36"/>
          <p:cNvSpPr/>
          <p:nvPr>
            <p:custDataLst>
              <p:tags r:id="rId11"/>
            </p:custDataLst>
          </p:nvPr>
        </p:nvSpPr>
        <p:spPr>
          <a:xfrm>
            <a:off x="2300045" y="2695129"/>
            <a:ext cx="1883664" cy="1883664"/>
          </a:xfrm>
          <a:prstGeom prst="ellipse">
            <a:avLst/>
          </a:prstGeom>
          <a:noFill/>
          <a:ln w="127000" cap="rnd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8" name="千图设计师MC：ID 29795607弧形 37"/>
          <p:cNvSpPr/>
          <p:nvPr>
            <p:custDataLst>
              <p:tags r:id="rId12"/>
            </p:custDataLst>
          </p:nvPr>
        </p:nvSpPr>
        <p:spPr>
          <a:xfrm>
            <a:off x="1753319" y="2148403"/>
            <a:ext cx="2977116" cy="2977116"/>
          </a:xfrm>
          <a:prstGeom prst="arc">
            <a:avLst>
              <a:gd name="adj1" fmla="val 16200000"/>
              <a:gd name="adj2" fmla="val 20886546"/>
            </a:avLst>
          </a:prstGeom>
          <a:noFill/>
          <a:ln w="12700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9" name="千图设计师MC：ID 29795607弧形 38"/>
          <p:cNvSpPr/>
          <p:nvPr>
            <p:custDataLst>
              <p:tags r:id="rId13"/>
            </p:custDataLst>
          </p:nvPr>
        </p:nvSpPr>
        <p:spPr>
          <a:xfrm>
            <a:off x="1935845" y="2330928"/>
            <a:ext cx="2612065" cy="2612065"/>
          </a:xfrm>
          <a:prstGeom prst="arc">
            <a:avLst>
              <a:gd name="adj1" fmla="val 12350273"/>
              <a:gd name="adj2" fmla="val 15240146"/>
            </a:avLst>
          </a:prstGeom>
          <a:noFill/>
          <a:ln w="127000" cap="rnd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40" name="千图设计师MC：ID 29795607弧形 39"/>
          <p:cNvSpPr/>
          <p:nvPr>
            <p:custDataLst>
              <p:tags r:id="rId14"/>
            </p:custDataLst>
          </p:nvPr>
        </p:nvSpPr>
        <p:spPr>
          <a:xfrm>
            <a:off x="2117165" y="2512249"/>
            <a:ext cx="2249424" cy="2249424"/>
          </a:xfrm>
          <a:prstGeom prst="arc">
            <a:avLst>
              <a:gd name="adj1" fmla="val 3842578"/>
              <a:gd name="adj2" fmla="val 9752989"/>
            </a:avLst>
          </a:prstGeom>
          <a:noFill/>
          <a:ln w="127000" cap="rnd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41" name="千图设计师MC：ID 29795607弧形 40"/>
          <p:cNvSpPr/>
          <p:nvPr>
            <p:custDataLst>
              <p:tags r:id="rId15"/>
            </p:custDataLst>
          </p:nvPr>
        </p:nvSpPr>
        <p:spPr>
          <a:xfrm>
            <a:off x="2300045" y="2695129"/>
            <a:ext cx="1883664" cy="1883664"/>
          </a:xfrm>
          <a:prstGeom prst="arc">
            <a:avLst>
              <a:gd name="adj1" fmla="val 21482739"/>
              <a:gd name="adj2" fmla="val 2573572"/>
            </a:avLst>
          </a:prstGeom>
          <a:noFill/>
          <a:ln w="1270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42" name="千图设计师MC：ID 29795607文本框 43"/>
          <p:cNvSpPr txBox="1"/>
          <p:nvPr>
            <p:custDataLst>
              <p:tags r:id="rId16"/>
            </p:custDataLst>
          </p:nvPr>
        </p:nvSpPr>
        <p:spPr>
          <a:xfrm>
            <a:off x="2475104" y="3484732"/>
            <a:ext cx="152306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>
                <a:solidFill>
                  <a:schemeClr val="dk1">
                    <a:lumMod val="100000"/>
                  </a:schemeClr>
                </a:solidFill>
              </a:rPr>
              <a:t>关键词</a:t>
            </a:r>
            <a:endParaRPr lang="zh-CN" altLang="en-US" sz="1400" b="1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43" name="千图设计师MC：ID 29795607文本框 6"/>
          <p:cNvSpPr txBox="1"/>
          <p:nvPr>
            <p:custDataLst>
              <p:tags r:id="rId17"/>
            </p:custDataLst>
          </p:nvPr>
        </p:nvSpPr>
        <p:spPr>
          <a:xfrm>
            <a:off x="4845895" y="3011750"/>
            <a:ext cx="458780" cy="276999"/>
          </a:xfrm>
          <a:prstGeom prst="rect">
            <a:avLst/>
          </a:prstGeom>
          <a:noFill/>
        </p:spPr>
        <p:txBody>
          <a:bodyPr wrap="none">
            <a:normAutofit fontScale="85000" lnSpcReduction="20000"/>
          </a:bodyPr>
          <a:lstStyle/>
          <a:p>
            <a:r>
              <a:rPr lang="en-US"/>
              <a:t>65%</a:t>
            </a:r>
            <a:endParaRPr lang="en-US"/>
          </a:p>
        </p:txBody>
      </p:sp>
      <p:sp>
        <p:nvSpPr>
          <p:cNvPr id="44" name="千图设计师MC：ID 29795607文本框 58"/>
          <p:cNvSpPr txBox="1"/>
          <p:nvPr>
            <p:custDataLst>
              <p:tags r:id="rId18"/>
            </p:custDataLst>
          </p:nvPr>
        </p:nvSpPr>
        <p:spPr>
          <a:xfrm>
            <a:off x="4797287" y="4128083"/>
            <a:ext cx="433132" cy="276999"/>
          </a:xfrm>
          <a:prstGeom prst="rect">
            <a:avLst/>
          </a:prstGeom>
          <a:noFill/>
        </p:spPr>
        <p:txBody>
          <a:bodyPr wrap="none">
            <a:normAutofit fontScale="85000" lnSpcReduction="20000"/>
          </a:bodyPr>
          <a:lstStyle/>
          <a:p>
            <a:r>
              <a:rPr lang="en-US"/>
              <a:t>10%</a:t>
            </a:r>
            <a:endParaRPr lang="en-US"/>
          </a:p>
        </p:txBody>
      </p:sp>
      <p:sp>
        <p:nvSpPr>
          <p:cNvPr id="45" name="千图设计师MC：ID 29795607文本框 60"/>
          <p:cNvSpPr txBox="1"/>
          <p:nvPr>
            <p:custDataLst>
              <p:tags r:id="rId19"/>
            </p:custDataLst>
          </p:nvPr>
        </p:nvSpPr>
        <p:spPr>
          <a:xfrm>
            <a:off x="1224943" y="4221112"/>
            <a:ext cx="452368" cy="276999"/>
          </a:xfrm>
          <a:prstGeom prst="rect">
            <a:avLst/>
          </a:prstGeom>
          <a:noFill/>
        </p:spPr>
        <p:txBody>
          <a:bodyPr wrap="none">
            <a:normAutofit fontScale="85000" lnSpcReduction="20000"/>
          </a:bodyPr>
          <a:lstStyle/>
          <a:p>
            <a:r>
              <a:rPr lang="en-US"/>
              <a:t>45%</a:t>
            </a:r>
            <a:endParaRPr lang="en-US"/>
          </a:p>
        </p:txBody>
      </p:sp>
      <p:sp>
        <p:nvSpPr>
          <p:cNvPr id="46" name="千图设计师MC：ID 29795607文本框 61"/>
          <p:cNvSpPr txBox="1"/>
          <p:nvPr>
            <p:custDataLst>
              <p:tags r:id="rId20"/>
            </p:custDataLst>
          </p:nvPr>
        </p:nvSpPr>
        <p:spPr>
          <a:xfrm>
            <a:off x="2024340" y="1913873"/>
            <a:ext cx="450764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1200">
                <a:solidFill>
                  <a:schemeClr val="dk1">
                    <a:lumMod val="100000"/>
                  </a:schemeClr>
                </a:solidFill>
              </a:rPr>
              <a:t>20%</a:t>
            </a:r>
            <a:endParaRPr lang="en-US" sz="12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2" name="千图设计师MC：ID 29795607文本框 64"/>
          <p:cNvSpPr txBox="1"/>
          <p:nvPr>
            <p:custDataLst>
              <p:tags r:id="rId21"/>
            </p:custDataLst>
          </p:nvPr>
        </p:nvSpPr>
        <p:spPr>
          <a:xfrm>
            <a:off x="7495800" y="5381863"/>
            <a:ext cx="1055827" cy="332513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r>
              <a:rPr lang="zh-CN" altLang="en-US" sz="1100">
                <a:solidFill>
                  <a:schemeClr val="dk1">
                    <a:lumMod val="100000"/>
                  </a:schemeClr>
                </a:solidFill>
              </a:rPr>
              <a:t>关键词</a:t>
            </a:r>
            <a:endParaRPr lang="zh-CN" altLang="en-US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3" name="千图设计师MC：ID 29795607椭圆 12"/>
          <p:cNvSpPr/>
          <p:nvPr>
            <p:custDataLst>
              <p:tags r:id="rId22"/>
            </p:custDataLst>
          </p:nvPr>
        </p:nvSpPr>
        <p:spPr>
          <a:xfrm>
            <a:off x="6000720" y="5147076"/>
            <a:ext cx="234875" cy="234875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4" name="千图设计师MC：ID 29795607文本框 67"/>
          <p:cNvSpPr txBox="1"/>
          <p:nvPr>
            <p:custDataLst>
              <p:tags r:id="rId23"/>
            </p:custDataLst>
          </p:nvPr>
        </p:nvSpPr>
        <p:spPr>
          <a:xfrm>
            <a:off x="9153860" y="5381862"/>
            <a:ext cx="1055827" cy="332513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r>
              <a:rPr lang="zh-CN" altLang="en-US" sz="1100">
                <a:solidFill>
                  <a:schemeClr val="dk1">
                    <a:lumMod val="100000"/>
                  </a:schemeClr>
                </a:solidFill>
              </a:rPr>
              <a:t>关键词</a:t>
            </a:r>
            <a:endParaRPr lang="zh-CN" altLang="en-US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5" name="千图设计师MC：ID 29795607等腰三角形 14"/>
          <p:cNvSpPr/>
          <p:nvPr>
            <p:custDataLst>
              <p:tags r:id="rId24"/>
            </p:custDataLst>
          </p:nvPr>
        </p:nvSpPr>
        <p:spPr>
          <a:xfrm rot="5400000">
            <a:off x="6311201" y="1738203"/>
            <a:ext cx="86779" cy="170570"/>
          </a:xfrm>
          <a:prstGeom prst="triangl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6" name="千图设计师MC：ID 29795607等腰三角形 15"/>
          <p:cNvSpPr/>
          <p:nvPr>
            <p:custDataLst>
              <p:tags r:id="rId25"/>
            </p:custDataLst>
          </p:nvPr>
        </p:nvSpPr>
        <p:spPr>
          <a:xfrm rot="5400000">
            <a:off x="6309644" y="5179228"/>
            <a:ext cx="86779" cy="170570"/>
          </a:xfrm>
          <a:prstGeom prst="triangl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7" name="千图设计师MC：ID 29795607等腰三角形 16"/>
          <p:cNvSpPr/>
          <p:nvPr>
            <p:custDataLst>
              <p:tags r:id="rId26"/>
            </p:custDataLst>
          </p:nvPr>
        </p:nvSpPr>
        <p:spPr>
          <a:xfrm rot="16200000" flipH="1">
            <a:off x="5841347" y="3577013"/>
            <a:ext cx="86779" cy="170570"/>
          </a:xfrm>
          <a:prstGeom prst="triangl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8" name="千图设计师MC：ID 29795607任意多边形 17"/>
          <p:cNvSpPr/>
          <p:nvPr>
            <p:custDataLst>
              <p:tags r:id="rId27"/>
            </p:custDataLst>
          </p:nvPr>
        </p:nvSpPr>
        <p:spPr>
          <a:xfrm>
            <a:off x="6725255" y="2670264"/>
            <a:ext cx="260743" cy="270398"/>
          </a:xfrm>
          <a:custGeom>
            <a:avLst/>
            <a:gdLst>
              <a:gd name="connsiteX0" fmla="*/ 128587 w 312287"/>
              <a:gd name="connsiteY0" fmla="*/ 12700 h 323850"/>
              <a:gd name="connsiteX1" fmla="*/ 11112 w 312287"/>
              <a:gd name="connsiteY1" fmla="*/ 129382 h 323850"/>
              <a:gd name="connsiteX2" fmla="*/ 128587 w 312287"/>
              <a:gd name="connsiteY2" fmla="*/ 246064 h 323850"/>
              <a:gd name="connsiteX3" fmla="*/ 246062 w 312287"/>
              <a:gd name="connsiteY3" fmla="*/ 129382 h 323850"/>
              <a:gd name="connsiteX4" fmla="*/ 128587 w 312287"/>
              <a:gd name="connsiteY4" fmla="*/ 12700 h 323850"/>
              <a:gd name="connsiteX5" fmla="*/ 128775 w 312287"/>
              <a:gd name="connsiteY5" fmla="*/ 0 h 323850"/>
              <a:gd name="connsiteX6" fmla="*/ 257549 w 312287"/>
              <a:gd name="connsiteY6" fmla="*/ 128491 h 323850"/>
              <a:gd name="connsiteX7" fmla="*/ 219442 w 312287"/>
              <a:gd name="connsiteY7" fmla="*/ 218959 h 323850"/>
              <a:gd name="connsiteX8" fmla="*/ 311424 w 312287"/>
              <a:gd name="connsiteY8" fmla="*/ 314672 h 323850"/>
              <a:gd name="connsiteX9" fmla="*/ 310110 w 312287"/>
              <a:gd name="connsiteY9" fmla="*/ 322539 h 323850"/>
              <a:gd name="connsiteX10" fmla="*/ 306168 w 312287"/>
              <a:gd name="connsiteY10" fmla="*/ 323850 h 323850"/>
              <a:gd name="connsiteX11" fmla="*/ 302226 w 312287"/>
              <a:gd name="connsiteY11" fmla="*/ 322539 h 323850"/>
              <a:gd name="connsiteX12" fmla="*/ 210244 w 312287"/>
              <a:gd name="connsiteY12" fmla="*/ 228137 h 323850"/>
              <a:gd name="connsiteX13" fmla="*/ 128775 w 312287"/>
              <a:gd name="connsiteY13" fmla="*/ 256982 h 323850"/>
              <a:gd name="connsiteX14" fmla="*/ 0 w 312287"/>
              <a:gd name="connsiteY14" fmla="*/ 128491 h 323850"/>
              <a:gd name="connsiteX15" fmla="*/ 128775 w 312287"/>
              <a:gd name="connsiteY15" fmla="*/ 0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12287" h="323850">
                <a:moveTo>
                  <a:pt x="128587" y="12700"/>
                </a:moveTo>
                <a:cubicBezTo>
                  <a:pt x="63707" y="12700"/>
                  <a:pt x="11112" y="64940"/>
                  <a:pt x="11112" y="129382"/>
                </a:cubicBezTo>
                <a:cubicBezTo>
                  <a:pt x="11112" y="193824"/>
                  <a:pt x="63707" y="246064"/>
                  <a:pt x="128587" y="246064"/>
                </a:cubicBezTo>
                <a:cubicBezTo>
                  <a:pt x="193467" y="246064"/>
                  <a:pt x="246062" y="193824"/>
                  <a:pt x="246062" y="129382"/>
                </a:cubicBezTo>
                <a:cubicBezTo>
                  <a:pt x="246062" y="64940"/>
                  <a:pt x="193467" y="12700"/>
                  <a:pt x="128587" y="12700"/>
                </a:cubicBezTo>
                <a:close/>
                <a:moveTo>
                  <a:pt x="128775" y="0"/>
                </a:moveTo>
                <a:cubicBezTo>
                  <a:pt x="199732" y="0"/>
                  <a:pt x="257549" y="57690"/>
                  <a:pt x="257549" y="128491"/>
                </a:cubicBezTo>
                <a:cubicBezTo>
                  <a:pt x="257549" y="163892"/>
                  <a:pt x="243095" y="196670"/>
                  <a:pt x="219442" y="218959"/>
                </a:cubicBezTo>
                <a:cubicBezTo>
                  <a:pt x="219442" y="218959"/>
                  <a:pt x="219442" y="218959"/>
                  <a:pt x="311424" y="314672"/>
                </a:cubicBezTo>
                <a:cubicBezTo>
                  <a:pt x="312738" y="315983"/>
                  <a:pt x="312738" y="319917"/>
                  <a:pt x="310110" y="322539"/>
                </a:cubicBezTo>
                <a:cubicBezTo>
                  <a:pt x="310110" y="323850"/>
                  <a:pt x="307482" y="323850"/>
                  <a:pt x="306168" y="323850"/>
                </a:cubicBezTo>
                <a:cubicBezTo>
                  <a:pt x="304854" y="323850"/>
                  <a:pt x="303540" y="323850"/>
                  <a:pt x="302226" y="322539"/>
                </a:cubicBezTo>
                <a:cubicBezTo>
                  <a:pt x="302226" y="322539"/>
                  <a:pt x="302226" y="322539"/>
                  <a:pt x="210244" y="228137"/>
                </a:cubicBezTo>
                <a:cubicBezTo>
                  <a:pt x="187906" y="246493"/>
                  <a:pt x="160311" y="256982"/>
                  <a:pt x="128775" y="256982"/>
                </a:cubicBezTo>
                <a:cubicBezTo>
                  <a:pt x="57817" y="256982"/>
                  <a:pt x="0" y="199292"/>
                  <a:pt x="0" y="128491"/>
                </a:cubicBezTo>
                <a:cubicBezTo>
                  <a:pt x="0" y="57690"/>
                  <a:pt x="57817" y="0"/>
                  <a:pt x="128775" y="0"/>
                </a:cubicBezTo>
                <a:close/>
              </a:path>
            </a:pathLst>
          </a:custGeom>
          <a:solidFill>
            <a:schemeClr val="dk1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2" name="千图设计师MC：ID 29795607圆角矩形 31"/>
          <p:cNvSpPr/>
          <p:nvPr>
            <p:custDataLst>
              <p:tags r:id="rId28"/>
            </p:custDataLst>
          </p:nvPr>
        </p:nvSpPr>
        <p:spPr>
          <a:xfrm>
            <a:off x="6739982" y="4917897"/>
            <a:ext cx="714140" cy="714140"/>
          </a:xfrm>
          <a:prstGeom prst="roundRect">
            <a:avLst>
              <a:gd name="adj" fmla="val 35272"/>
            </a:avLst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3" name="千图设计师MC：ID 29795607任意多边形 32"/>
          <p:cNvSpPr/>
          <p:nvPr>
            <p:custDataLst>
              <p:tags r:id="rId29"/>
            </p:custDataLst>
          </p:nvPr>
        </p:nvSpPr>
        <p:spPr>
          <a:xfrm>
            <a:off x="6934738" y="5112877"/>
            <a:ext cx="324628" cy="324181"/>
          </a:xfrm>
          <a:custGeom>
            <a:avLst/>
            <a:gdLst>
              <a:gd name="connsiteX0" fmla="*/ 142851 w 336480"/>
              <a:gd name="connsiteY0" fmla="*/ 229463 h 336016"/>
              <a:gd name="connsiteX1" fmla="*/ 152983 w 336480"/>
              <a:gd name="connsiteY1" fmla="*/ 229627 h 336016"/>
              <a:gd name="connsiteX2" fmla="*/ 160827 w 336480"/>
              <a:gd name="connsiteY2" fmla="*/ 247930 h 336016"/>
              <a:gd name="connsiteX3" fmla="*/ 124221 w 336480"/>
              <a:gd name="connsiteY3" fmla="*/ 327678 h 336016"/>
              <a:gd name="connsiteX4" fmla="*/ 105918 w 336480"/>
              <a:gd name="connsiteY4" fmla="*/ 334215 h 336016"/>
              <a:gd name="connsiteX5" fmla="*/ 99382 w 336480"/>
              <a:gd name="connsiteY5" fmla="*/ 315912 h 336016"/>
              <a:gd name="connsiteX6" fmla="*/ 134680 w 336480"/>
              <a:gd name="connsiteY6" fmla="*/ 236164 h 336016"/>
              <a:gd name="connsiteX7" fmla="*/ 142851 w 336480"/>
              <a:gd name="connsiteY7" fmla="*/ 229463 h 336016"/>
              <a:gd name="connsiteX8" fmla="*/ 122081 w 336480"/>
              <a:gd name="connsiteY8" fmla="*/ 201355 h 336016"/>
              <a:gd name="connsiteX9" fmla="*/ 132722 w 336480"/>
              <a:gd name="connsiteY9" fmla="*/ 205345 h 336016"/>
              <a:gd name="connsiteX10" fmla="*/ 132722 w 336480"/>
              <a:gd name="connsiteY10" fmla="*/ 225296 h 336016"/>
              <a:gd name="connsiteX11" fmla="*/ 66218 w 336480"/>
              <a:gd name="connsiteY11" fmla="*/ 291800 h 336016"/>
              <a:gd name="connsiteX12" fmla="*/ 46267 w 336480"/>
              <a:gd name="connsiteY12" fmla="*/ 291800 h 336016"/>
              <a:gd name="connsiteX13" fmla="*/ 46267 w 336480"/>
              <a:gd name="connsiteY13" fmla="*/ 271849 h 336016"/>
              <a:gd name="connsiteX14" fmla="*/ 111441 w 336480"/>
              <a:gd name="connsiteY14" fmla="*/ 205345 h 336016"/>
              <a:gd name="connsiteX15" fmla="*/ 122081 w 336480"/>
              <a:gd name="connsiteY15" fmla="*/ 201355 h 336016"/>
              <a:gd name="connsiteX16" fmla="*/ 100115 w 336480"/>
              <a:gd name="connsiteY16" fmla="*/ 177086 h 336016"/>
              <a:gd name="connsiteX17" fmla="*/ 108403 w 336480"/>
              <a:gd name="connsiteY17" fmla="*/ 183814 h 336016"/>
              <a:gd name="connsiteX18" fmla="*/ 100447 w 336480"/>
              <a:gd name="connsiteY18" fmla="*/ 202193 h 336016"/>
              <a:gd name="connsiteX19" fmla="*/ 20884 w 336480"/>
              <a:gd name="connsiteY19" fmla="*/ 238950 h 336016"/>
              <a:gd name="connsiteX20" fmla="*/ 994 w 336480"/>
              <a:gd name="connsiteY20" fmla="*/ 232386 h 336016"/>
              <a:gd name="connsiteX21" fmla="*/ 8950 w 336480"/>
              <a:gd name="connsiteY21" fmla="*/ 214008 h 336016"/>
              <a:gd name="connsiteX22" fmla="*/ 89838 w 336480"/>
              <a:gd name="connsiteY22" fmla="*/ 177251 h 336016"/>
              <a:gd name="connsiteX23" fmla="*/ 100115 w 336480"/>
              <a:gd name="connsiteY23" fmla="*/ 177086 h 336016"/>
              <a:gd name="connsiteX24" fmla="*/ 222974 w 336480"/>
              <a:gd name="connsiteY24" fmla="*/ 30162 h 336016"/>
              <a:gd name="connsiteX25" fmla="*/ 136455 w 336480"/>
              <a:gd name="connsiteY25" fmla="*/ 115094 h 336016"/>
              <a:gd name="connsiteX26" fmla="*/ 222974 w 336480"/>
              <a:gd name="connsiteY26" fmla="*/ 200026 h 336016"/>
              <a:gd name="connsiteX27" fmla="*/ 309493 w 336480"/>
              <a:gd name="connsiteY27" fmla="*/ 115094 h 336016"/>
              <a:gd name="connsiteX28" fmla="*/ 222974 w 336480"/>
              <a:gd name="connsiteY28" fmla="*/ 30162 h 336016"/>
              <a:gd name="connsiteX29" fmla="*/ 222180 w 336480"/>
              <a:gd name="connsiteY29" fmla="*/ 0 h 336016"/>
              <a:gd name="connsiteX30" fmla="*/ 336480 w 336480"/>
              <a:gd name="connsiteY30" fmla="*/ 115094 h 336016"/>
              <a:gd name="connsiteX31" fmla="*/ 222180 w 336480"/>
              <a:gd name="connsiteY31" fmla="*/ 230188 h 336016"/>
              <a:gd name="connsiteX32" fmla="*/ 107880 w 336480"/>
              <a:gd name="connsiteY32" fmla="*/ 115094 h 336016"/>
              <a:gd name="connsiteX33" fmla="*/ 222180 w 336480"/>
              <a:gd name="connsiteY33" fmla="*/ 0 h 336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36480" h="336016">
                <a:moveTo>
                  <a:pt x="142851" y="229463"/>
                </a:moveTo>
                <a:cubicBezTo>
                  <a:pt x="146120" y="228319"/>
                  <a:pt x="149715" y="228319"/>
                  <a:pt x="152983" y="229627"/>
                </a:cubicBezTo>
                <a:cubicBezTo>
                  <a:pt x="160827" y="232241"/>
                  <a:pt x="163442" y="241393"/>
                  <a:pt x="160827" y="247930"/>
                </a:cubicBezTo>
                <a:cubicBezTo>
                  <a:pt x="160827" y="247930"/>
                  <a:pt x="160827" y="247930"/>
                  <a:pt x="124221" y="327678"/>
                </a:cubicBezTo>
                <a:cubicBezTo>
                  <a:pt x="121607" y="335522"/>
                  <a:pt x="113762" y="338137"/>
                  <a:pt x="105918" y="334215"/>
                </a:cubicBezTo>
                <a:cubicBezTo>
                  <a:pt x="99382" y="331600"/>
                  <a:pt x="96767" y="323756"/>
                  <a:pt x="99382" y="315912"/>
                </a:cubicBezTo>
                <a:cubicBezTo>
                  <a:pt x="99382" y="315912"/>
                  <a:pt x="99382" y="315912"/>
                  <a:pt x="134680" y="236164"/>
                </a:cubicBezTo>
                <a:cubicBezTo>
                  <a:pt x="136641" y="232895"/>
                  <a:pt x="139583" y="230607"/>
                  <a:pt x="142851" y="229463"/>
                </a:cubicBezTo>
                <a:close/>
                <a:moveTo>
                  <a:pt x="122081" y="201355"/>
                </a:moveTo>
                <a:cubicBezTo>
                  <a:pt x="125739" y="201355"/>
                  <a:pt x="129397" y="202685"/>
                  <a:pt x="132722" y="205345"/>
                </a:cubicBezTo>
                <a:cubicBezTo>
                  <a:pt x="138042" y="211996"/>
                  <a:pt x="138042" y="219976"/>
                  <a:pt x="132722" y="225296"/>
                </a:cubicBezTo>
                <a:cubicBezTo>
                  <a:pt x="132722" y="225296"/>
                  <a:pt x="132722" y="225296"/>
                  <a:pt x="66218" y="291800"/>
                </a:cubicBezTo>
                <a:cubicBezTo>
                  <a:pt x="59568" y="298450"/>
                  <a:pt x="51587" y="297120"/>
                  <a:pt x="46267" y="291800"/>
                </a:cubicBezTo>
                <a:cubicBezTo>
                  <a:pt x="39617" y="286479"/>
                  <a:pt x="39617" y="277169"/>
                  <a:pt x="46267" y="271849"/>
                </a:cubicBezTo>
                <a:cubicBezTo>
                  <a:pt x="46267" y="271849"/>
                  <a:pt x="46267" y="271849"/>
                  <a:pt x="111441" y="205345"/>
                </a:cubicBezTo>
                <a:cubicBezTo>
                  <a:pt x="114766" y="202685"/>
                  <a:pt x="118423" y="201355"/>
                  <a:pt x="122081" y="201355"/>
                </a:cubicBezTo>
                <a:close/>
                <a:moveTo>
                  <a:pt x="100115" y="177086"/>
                </a:moveTo>
                <a:cubicBezTo>
                  <a:pt x="103430" y="178235"/>
                  <a:pt x="106414" y="180532"/>
                  <a:pt x="108403" y="183814"/>
                </a:cubicBezTo>
                <a:cubicBezTo>
                  <a:pt x="111055" y="191691"/>
                  <a:pt x="108403" y="199567"/>
                  <a:pt x="100447" y="202193"/>
                </a:cubicBezTo>
                <a:cubicBezTo>
                  <a:pt x="100447" y="202193"/>
                  <a:pt x="100447" y="202193"/>
                  <a:pt x="20884" y="238950"/>
                </a:cubicBezTo>
                <a:cubicBezTo>
                  <a:pt x="12928" y="242888"/>
                  <a:pt x="3646" y="238950"/>
                  <a:pt x="994" y="232386"/>
                </a:cubicBezTo>
                <a:cubicBezTo>
                  <a:pt x="-1658" y="224510"/>
                  <a:pt x="994" y="216633"/>
                  <a:pt x="8950" y="214008"/>
                </a:cubicBezTo>
                <a:cubicBezTo>
                  <a:pt x="8950" y="214008"/>
                  <a:pt x="8950" y="214008"/>
                  <a:pt x="89838" y="177251"/>
                </a:cubicBezTo>
                <a:cubicBezTo>
                  <a:pt x="93153" y="175938"/>
                  <a:pt x="96800" y="175938"/>
                  <a:pt x="100115" y="177086"/>
                </a:cubicBezTo>
                <a:close/>
                <a:moveTo>
                  <a:pt x="222974" y="30162"/>
                </a:moveTo>
                <a:cubicBezTo>
                  <a:pt x="175191" y="30162"/>
                  <a:pt x="136455" y="68187"/>
                  <a:pt x="136455" y="115094"/>
                </a:cubicBezTo>
                <a:cubicBezTo>
                  <a:pt x="136455" y="162001"/>
                  <a:pt x="175191" y="200026"/>
                  <a:pt x="222974" y="200026"/>
                </a:cubicBezTo>
                <a:cubicBezTo>
                  <a:pt x="270757" y="200026"/>
                  <a:pt x="309493" y="162001"/>
                  <a:pt x="309493" y="115094"/>
                </a:cubicBezTo>
                <a:cubicBezTo>
                  <a:pt x="309493" y="68187"/>
                  <a:pt x="270757" y="30162"/>
                  <a:pt x="222974" y="30162"/>
                </a:cubicBezTo>
                <a:close/>
                <a:moveTo>
                  <a:pt x="222180" y="0"/>
                </a:moveTo>
                <a:cubicBezTo>
                  <a:pt x="285306" y="0"/>
                  <a:pt x="336480" y="51529"/>
                  <a:pt x="336480" y="115094"/>
                </a:cubicBezTo>
                <a:cubicBezTo>
                  <a:pt x="336480" y="178659"/>
                  <a:pt x="285306" y="230188"/>
                  <a:pt x="222180" y="230188"/>
                </a:cubicBezTo>
                <a:cubicBezTo>
                  <a:pt x="159054" y="230188"/>
                  <a:pt x="107880" y="178659"/>
                  <a:pt x="107880" y="115094"/>
                </a:cubicBezTo>
                <a:cubicBezTo>
                  <a:pt x="107880" y="51529"/>
                  <a:pt x="159054" y="0"/>
                  <a:pt x="222180" y="0"/>
                </a:cubicBezTo>
                <a:close/>
              </a:path>
            </a:pathLst>
          </a:custGeom>
          <a:solidFill>
            <a:schemeClr val="bg1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0" name="千图设计师MC：ID 29795607圆角矩形 29"/>
          <p:cNvSpPr/>
          <p:nvPr>
            <p:custDataLst>
              <p:tags r:id="rId30"/>
            </p:custDataLst>
          </p:nvPr>
        </p:nvSpPr>
        <p:spPr>
          <a:xfrm>
            <a:off x="8396317" y="4917897"/>
            <a:ext cx="714140" cy="714140"/>
          </a:xfrm>
          <a:prstGeom prst="roundRect">
            <a:avLst>
              <a:gd name="adj" fmla="val 35272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1" name="千图设计师MC：ID 29795607任意多边形 30"/>
          <p:cNvSpPr/>
          <p:nvPr>
            <p:custDataLst>
              <p:tags r:id="rId31"/>
            </p:custDataLst>
          </p:nvPr>
        </p:nvSpPr>
        <p:spPr>
          <a:xfrm>
            <a:off x="8623984" y="5112653"/>
            <a:ext cx="258806" cy="324628"/>
          </a:xfrm>
          <a:custGeom>
            <a:avLst/>
            <a:gdLst>
              <a:gd name="connsiteX0" fmla="*/ 79065 w 268312"/>
              <a:gd name="connsiteY0" fmla="*/ 303213 h 336550"/>
              <a:gd name="connsiteX1" fmla="*/ 69850 w 268312"/>
              <a:gd name="connsiteY1" fmla="*/ 311945 h 336550"/>
              <a:gd name="connsiteX2" fmla="*/ 79065 w 268312"/>
              <a:gd name="connsiteY2" fmla="*/ 320676 h 336550"/>
              <a:gd name="connsiteX3" fmla="*/ 114610 w 268312"/>
              <a:gd name="connsiteY3" fmla="*/ 320676 h 336550"/>
              <a:gd name="connsiteX4" fmla="*/ 123825 w 268312"/>
              <a:gd name="connsiteY4" fmla="*/ 311945 h 336550"/>
              <a:gd name="connsiteX5" fmla="*/ 114610 w 268312"/>
              <a:gd name="connsiteY5" fmla="*/ 303213 h 336550"/>
              <a:gd name="connsiteX6" fmla="*/ 79065 w 268312"/>
              <a:gd name="connsiteY6" fmla="*/ 303213 h 336550"/>
              <a:gd name="connsiteX7" fmla="*/ 184235 w 268312"/>
              <a:gd name="connsiteY7" fmla="*/ 119063 h 336550"/>
              <a:gd name="connsiteX8" fmla="*/ 181644 w 268312"/>
              <a:gd name="connsiteY8" fmla="*/ 121725 h 336550"/>
              <a:gd name="connsiteX9" fmla="*/ 181644 w 268312"/>
              <a:gd name="connsiteY9" fmla="*/ 125717 h 336550"/>
              <a:gd name="connsiteX10" fmla="*/ 177759 w 268312"/>
              <a:gd name="connsiteY10" fmla="*/ 131039 h 336550"/>
              <a:gd name="connsiteX11" fmla="*/ 164808 w 268312"/>
              <a:gd name="connsiteY11" fmla="*/ 148339 h 336550"/>
              <a:gd name="connsiteX12" fmla="*/ 175169 w 268312"/>
              <a:gd name="connsiteY12" fmla="*/ 165638 h 336550"/>
              <a:gd name="connsiteX13" fmla="*/ 186825 w 268312"/>
              <a:gd name="connsiteY13" fmla="*/ 170961 h 336550"/>
              <a:gd name="connsiteX14" fmla="*/ 192005 w 268312"/>
              <a:gd name="connsiteY14" fmla="*/ 173622 h 336550"/>
              <a:gd name="connsiteX15" fmla="*/ 190710 w 268312"/>
              <a:gd name="connsiteY15" fmla="*/ 185598 h 336550"/>
              <a:gd name="connsiteX16" fmla="*/ 181644 w 268312"/>
              <a:gd name="connsiteY16" fmla="*/ 186929 h 336550"/>
              <a:gd name="connsiteX17" fmla="*/ 169989 w 268312"/>
              <a:gd name="connsiteY17" fmla="*/ 182937 h 336550"/>
              <a:gd name="connsiteX18" fmla="*/ 166103 w 268312"/>
              <a:gd name="connsiteY18" fmla="*/ 184268 h 336550"/>
              <a:gd name="connsiteX19" fmla="*/ 164808 w 268312"/>
              <a:gd name="connsiteY19" fmla="*/ 190921 h 336550"/>
              <a:gd name="connsiteX20" fmla="*/ 166103 w 268312"/>
              <a:gd name="connsiteY20" fmla="*/ 196244 h 336550"/>
              <a:gd name="connsiteX21" fmla="*/ 177759 w 268312"/>
              <a:gd name="connsiteY21" fmla="*/ 198905 h 336550"/>
              <a:gd name="connsiteX22" fmla="*/ 180349 w 268312"/>
              <a:gd name="connsiteY22" fmla="*/ 202898 h 336550"/>
              <a:gd name="connsiteX23" fmla="*/ 180349 w 268312"/>
              <a:gd name="connsiteY23" fmla="*/ 206890 h 336550"/>
              <a:gd name="connsiteX24" fmla="*/ 182939 w 268312"/>
              <a:gd name="connsiteY24" fmla="*/ 209551 h 336550"/>
              <a:gd name="connsiteX25" fmla="*/ 189415 w 268312"/>
              <a:gd name="connsiteY25" fmla="*/ 209551 h 336550"/>
              <a:gd name="connsiteX26" fmla="*/ 192005 w 268312"/>
              <a:gd name="connsiteY26" fmla="*/ 206890 h 336550"/>
              <a:gd name="connsiteX27" fmla="*/ 192005 w 268312"/>
              <a:gd name="connsiteY27" fmla="*/ 201567 h 336550"/>
              <a:gd name="connsiteX28" fmla="*/ 194595 w 268312"/>
              <a:gd name="connsiteY28" fmla="*/ 197575 h 336550"/>
              <a:gd name="connsiteX29" fmla="*/ 204956 w 268312"/>
              <a:gd name="connsiteY29" fmla="*/ 190921 h 336550"/>
              <a:gd name="connsiteX30" fmla="*/ 199775 w 268312"/>
              <a:gd name="connsiteY30" fmla="*/ 160315 h 336550"/>
              <a:gd name="connsiteX31" fmla="*/ 188120 w 268312"/>
              <a:gd name="connsiteY31" fmla="*/ 154992 h 336550"/>
              <a:gd name="connsiteX32" fmla="*/ 182939 w 268312"/>
              <a:gd name="connsiteY32" fmla="*/ 152331 h 336550"/>
              <a:gd name="connsiteX33" fmla="*/ 184235 w 268312"/>
              <a:gd name="connsiteY33" fmla="*/ 141685 h 336550"/>
              <a:gd name="connsiteX34" fmla="*/ 188120 w 268312"/>
              <a:gd name="connsiteY34" fmla="*/ 141685 h 336550"/>
              <a:gd name="connsiteX35" fmla="*/ 201071 w 268312"/>
              <a:gd name="connsiteY35" fmla="*/ 144347 h 336550"/>
              <a:gd name="connsiteX36" fmla="*/ 204956 w 268312"/>
              <a:gd name="connsiteY36" fmla="*/ 143016 h 336550"/>
              <a:gd name="connsiteX37" fmla="*/ 207546 w 268312"/>
              <a:gd name="connsiteY37" fmla="*/ 135032 h 336550"/>
              <a:gd name="connsiteX38" fmla="*/ 204956 w 268312"/>
              <a:gd name="connsiteY38" fmla="*/ 132370 h 336550"/>
              <a:gd name="connsiteX39" fmla="*/ 197185 w 268312"/>
              <a:gd name="connsiteY39" fmla="*/ 129709 h 336550"/>
              <a:gd name="connsiteX40" fmla="*/ 193300 w 268312"/>
              <a:gd name="connsiteY40" fmla="*/ 124386 h 336550"/>
              <a:gd name="connsiteX41" fmla="*/ 186825 w 268312"/>
              <a:gd name="connsiteY41" fmla="*/ 119063 h 336550"/>
              <a:gd name="connsiteX42" fmla="*/ 184235 w 268312"/>
              <a:gd name="connsiteY42" fmla="*/ 119063 h 336550"/>
              <a:gd name="connsiteX43" fmla="*/ 187192 w 268312"/>
              <a:gd name="connsiteY43" fmla="*/ 84090 h 336550"/>
              <a:gd name="connsiteX44" fmla="*/ 244570 w 268312"/>
              <a:gd name="connsiteY44" fmla="*/ 107760 h 336550"/>
              <a:gd name="connsiteX45" fmla="*/ 244570 w 268312"/>
              <a:gd name="connsiteY45" fmla="*/ 222168 h 336550"/>
              <a:gd name="connsiteX46" fmla="*/ 145642 w 268312"/>
              <a:gd name="connsiteY46" fmla="*/ 234003 h 336550"/>
              <a:gd name="connsiteX47" fmla="*/ 111347 w 268312"/>
              <a:gd name="connsiteY47" fmla="*/ 243208 h 336550"/>
              <a:gd name="connsiteX48" fmla="*/ 110028 w 268312"/>
              <a:gd name="connsiteY48" fmla="*/ 237948 h 336550"/>
              <a:gd name="connsiteX49" fmla="*/ 127175 w 268312"/>
              <a:gd name="connsiteY49" fmla="*/ 218223 h 336550"/>
              <a:gd name="connsiteX50" fmla="*/ 125856 w 268312"/>
              <a:gd name="connsiteY50" fmla="*/ 218223 h 336550"/>
              <a:gd name="connsiteX51" fmla="*/ 129813 w 268312"/>
              <a:gd name="connsiteY51" fmla="*/ 107760 h 336550"/>
              <a:gd name="connsiteX52" fmla="*/ 187192 w 268312"/>
              <a:gd name="connsiteY52" fmla="*/ 84090 h 336550"/>
              <a:gd name="connsiteX53" fmla="*/ 36992 w 268312"/>
              <a:gd name="connsiteY53" fmla="*/ 0 h 336550"/>
              <a:gd name="connsiteX54" fmla="*/ 161179 w 268312"/>
              <a:gd name="connsiteY54" fmla="*/ 0 h 336550"/>
              <a:gd name="connsiteX55" fmla="*/ 196850 w 268312"/>
              <a:gd name="connsiteY55" fmla="*/ 36810 h 336550"/>
              <a:gd name="connsiteX56" fmla="*/ 196850 w 268312"/>
              <a:gd name="connsiteY56" fmla="*/ 67047 h 336550"/>
              <a:gd name="connsiteX57" fmla="*/ 187602 w 268312"/>
              <a:gd name="connsiteY57" fmla="*/ 67047 h 336550"/>
              <a:gd name="connsiteX58" fmla="*/ 178354 w 268312"/>
              <a:gd name="connsiteY58" fmla="*/ 67047 h 336550"/>
              <a:gd name="connsiteX59" fmla="*/ 178354 w 268312"/>
              <a:gd name="connsiteY59" fmla="*/ 60474 h 336550"/>
              <a:gd name="connsiteX60" fmla="*/ 178354 w 268312"/>
              <a:gd name="connsiteY60" fmla="*/ 59159 h 336550"/>
              <a:gd name="connsiteX61" fmla="*/ 169106 w 268312"/>
              <a:gd name="connsiteY61" fmla="*/ 48642 h 336550"/>
              <a:gd name="connsiteX62" fmla="*/ 29065 w 268312"/>
              <a:gd name="connsiteY62" fmla="*/ 48642 h 336550"/>
              <a:gd name="connsiteX63" fmla="*/ 19817 w 268312"/>
              <a:gd name="connsiteY63" fmla="*/ 59159 h 336550"/>
              <a:gd name="connsiteX64" fmla="*/ 19817 w 268312"/>
              <a:gd name="connsiteY64" fmla="*/ 278706 h 336550"/>
              <a:gd name="connsiteX65" fmla="*/ 29065 w 268312"/>
              <a:gd name="connsiteY65" fmla="*/ 287908 h 336550"/>
              <a:gd name="connsiteX66" fmla="*/ 169106 w 268312"/>
              <a:gd name="connsiteY66" fmla="*/ 287908 h 336550"/>
              <a:gd name="connsiteX67" fmla="*/ 178354 w 268312"/>
              <a:gd name="connsiteY67" fmla="*/ 278706 h 336550"/>
              <a:gd name="connsiteX68" fmla="*/ 178354 w 268312"/>
              <a:gd name="connsiteY68" fmla="*/ 261615 h 336550"/>
              <a:gd name="connsiteX69" fmla="*/ 187602 w 268312"/>
              <a:gd name="connsiteY69" fmla="*/ 262930 h 336550"/>
              <a:gd name="connsiteX70" fmla="*/ 196850 w 268312"/>
              <a:gd name="connsiteY70" fmla="*/ 261615 h 336550"/>
              <a:gd name="connsiteX71" fmla="*/ 196850 w 268312"/>
              <a:gd name="connsiteY71" fmla="*/ 299740 h 336550"/>
              <a:gd name="connsiteX72" fmla="*/ 161179 w 268312"/>
              <a:gd name="connsiteY72" fmla="*/ 336550 h 336550"/>
              <a:gd name="connsiteX73" fmla="*/ 36992 w 268312"/>
              <a:gd name="connsiteY73" fmla="*/ 336550 h 336550"/>
              <a:gd name="connsiteX74" fmla="*/ 0 w 268312"/>
              <a:gd name="connsiteY74" fmla="*/ 299740 h 336550"/>
              <a:gd name="connsiteX75" fmla="*/ 0 w 268312"/>
              <a:gd name="connsiteY75" fmla="*/ 36810 h 336550"/>
              <a:gd name="connsiteX76" fmla="*/ 36992 w 268312"/>
              <a:gd name="connsiteY76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268312" h="336550">
                <a:moveTo>
                  <a:pt x="79065" y="303213"/>
                </a:moveTo>
                <a:cubicBezTo>
                  <a:pt x="73799" y="303213"/>
                  <a:pt x="69850" y="306955"/>
                  <a:pt x="69850" y="311945"/>
                </a:cubicBezTo>
                <a:cubicBezTo>
                  <a:pt x="69850" y="316934"/>
                  <a:pt x="73799" y="320676"/>
                  <a:pt x="79065" y="320676"/>
                </a:cubicBezTo>
                <a:cubicBezTo>
                  <a:pt x="79065" y="320676"/>
                  <a:pt x="79065" y="320676"/>
                  <a:pt x="114610" y="320676"/>
                </a:cubicBezTo>
                <a:cubicBezTo>
                  <a:pt x="119875" y="320676"/>
                  <a:pt x="123825" y="316934"/>
                  <a:pt x="123825" y="311945"/>
                </a:cubicBezTo>
                <a:cubicBezTo>
                  <a:pt x="123825" y="306955"/>
                  <a:pt x="119875" y="303213"/>
                  <a:pt x="114610" y="303213"/>
                </a:cubicBezTo>
                <a:cubicBezTo>
                  <a:pt x="114610" y="303213"/>
                  <a:pt x="114610" y="303213"/>
                  <a:pt x="79065" y="303213"/>
                </a:cubicBezTo>
                <a:close/>
                <a:moveTo>
                  <a:pt x="184235" y="119063"/>
                </a:moveTo>
                <a:cubicBezTo>
                  <a:pt x="181644" y="119063"/>
                  <a:pt x="181644" y="119063"/>
                  <a:pt x="181644" y="121725"/>
                </a:cubicBezTo>
                <a:cubicBezTo>
                  <a:pt x="181644" y="121725"/>
                  <a:pt x="181644" y="121725"/>
                  <a:pt x="181644" y="125717"/>
                </a:cubicBezTo>
                <a:cubicBezTo>
                  <a:pt x="181644" y="129709"/>
                  <a:pt x="181644" y="129709"/>
                  <a:pt x="177759" y="131039"/>
                </a:cubicBezTo>
                <a:cubicBezTo>
                  <a:pt x="169989" y="133701"/>
                  <a:pt x="164808" y="139024"/>
                  <a:pt x="164808" y="148339"/>
                </a:cubicBezTo>
                <a:cubicBezTo>
                  <a:pt x="164808" y="156323"/>
                  <a:pt x="168694" y="161646"/>
                  <a:pt x="175169" y="165638"/>
                </a:cubicBezTo>
                <a:cubicBezTo>
                  <a:pt x="179054" y="168299"/>
                  <a:pt x="182939" y="169630"/>
                  <a:pt x="186825" y="170961"/>
                </a:cubicBezTo>
                <a:cubicBezTo>
                  <a:pt x="188120" y="172291"/>
                  <a:pt x="190710" y="172291"/>
                  <a:pt x="192005" y="173622"/>
                </a:cubicBezTo>
                <a:cubicBezTo>
                  <a:pt x="195890" y="177614"/>
                  <a:pt x="194595" y="182937"/>
                  <a:pt x="190710" y="185598"/>
                </a:cubicBezTo>
                <a:cubicBezTo>
                  <a:pt x="188120" y="186929"/>
                  <a:pt x="184235" y="186929"/>
                  <a:pt x="181644" y="186929"/>
                </a:cubicBezTo>
                <a:cubicBezTo>
                  <a:pt x="177759" y="185598"/>
                  <a:pt x="173874" y="184268"/>
                  <a:pt x="169989" y="182937"/>
                </a:cubicBezTo>
                <a:cubicBezTo>
                  <a:pt x="167398" y="181606"/>
                  <a:pt x="167398" y="181606"/>
                  <a:pt x="166103" y="184268"/>
                </a:cubicBezTo>
                <a:cubicBezTo>
                  <a:pt x="166103" y="186929"/>
                  <a:pt x="164808" y="188260"/>
                  <a:pt x="164808" y="190921"/>
                </a:cubicBezTo>
                <a:cubicBezTo>
                  <a:pt x="163513" y="193583"/>
                  <a:pt x="163513" y="194913"/>
                  <a:pt x="166103" y="196244"/>
                </a:cubicBezTo>
                <a:cubicBezTo>
                  <a:pt x="169989" y="197575"/>
                  <a:pt x="173874" y="198905"/>
                  <a:pt x="177759" y="198905"/>
                </a:cubicBezTo>
                <a:cubicBezTo>
                  <a:pt x="180349" y="198905"/>
                  <a:pt x="180349" y="198905"/>
                  <a:pt x="180349" y="202898"/>
                </a:cubicBezTo>
                <a:cubicBezTo>
                  <a:pt x="180349" y="204228"/>
                  <a:pt x="180349" y="205559"/>
                  <a:pt x="180349" y="206890"/>
                </a:cubicBezTo>
                <a:cubicBezTo>
                  <a:pt x="180349" y="208220"/>
                  <a:pt x="181644" y="209551"/>
                  <a:pt x="182939" y="209551"/>
                </a:cubicBezTo>
                <a:cubicBezTo>
                  <a:pt x="185530" y="209551"/>
                  <a:pt x="188120" y="209551"/>
                  <a:pt x="189415" y="209551"/>
                </a:cubicBezTo>
                <a:cubicBezTo>
                  <a:pt x="190710" y="209551"/>
                  <a:pt x="192005" y="208220"/>
                  <a:pt x="192005" y="206890"/>
                </a:cubicBezTo>
                <a:cubicBezTo>
                  <a:pt x="192005" y="205559"/>
                  <a:pt x="192005" y="202898"/>
                  <a:pt x="192005" y="201567"/>
                </a:cubicBezTo>
                <a:cubicBezTo>
                  <a:pt x="192005" y="198905"/>
                  <a:pt x="193300" y="198905"/>
                  <a:pt x="194595" y="197575"/>
                </a:cubicBezTo>
                <a:cubicBezTo>
                  <a:pt x="198480" y="196244"/>
                  <a:pt x="202366" y="193583"/>
                  <a:pt x="204956" y="190921"/>
                </a:cubicBezTo>
                <a:cubicBezTo>
                  <a:pt x="212726" y="180276"/>
                  <a:pt x="210136" y="166969"/>
                  <a:pt x="199775" y="160315"/>
                </a:cubicBezTo>
                <a:cubicBezTo>
                  <a:pt x="195890" y="157654"/>
                  <a:pt x="192005" y="156323"/>
                  <a:pt x="188120" y="154992"/>
                </a:cubicBezTo>
                <a:cubicBezTo>
                  <a:pt x="186825" y="153661"/>
                  <a:pt x="184235" y="153661"/>
                  <a:pt x="182939" y="152331"/>
                </a:cubicBezTo>
                <a:cubicBezTo>
                  <a:pt x="179054" y="148339"/>
                  <a:pt x="180349" y="144347"/>
                  <a:pt x="184235" y="141685"/>
                </a:cubicBezTo>
                <a:cubicBezTo>
                  <a:pt x="185530" y="141685"/>
                  <a:pt x="186825" y="141685"/>
                  <a:pt x="188120" y="141685"/>
                </a:cubicBezTo>
                <a:cubicBezTo>
                  <a:pt x="192005" y="141685"/>
                  <a:pt x="197185" y="141685"/>
                  <a:pt x="201071" y="144347"/>
                </a:cubicBezTo>
                <a:cubicBezTo>
                  <a:pt x="203661" y="145677"/>
                  <a:pt x="203661" y="145677"/>
                  <a:pt x="204956" y="143016"/>
                </a:cubicBezTo>
                <a:cubicBezTo>
                  <a:pt x="204956" y="140354"/>
                  <a:pt x="206251" y="137693"/>
                  <a:pt x="207546" y="135032"/>
                </a:cubicBezTo>
                <a:cubicBezTo>
                  <a:pt x="207546" y="133701"/>
                  <a:pt x="206251" y="132370"/>
                  <a:pt x="204956" y="132370"/>
                </a:cubicBezTo>
                <a:cubicBezTo>
                  <a:pt x="202366" y="131039"/>
                  <a:pt x="199775" y="129709"/>
                  <a:pt x="197185" y="129709"/>
                </a:cubicBezTo>
                <a:cubicBezTo>
                  <a:pt x="193300" y="128378"/>
                  <a:pt x="193300" y="128378"/>
                  <a:pt x="193300" y="124386"/>
                </a:cubicBezTo>
                <a:cubicBezTo>
                  <a:pt x="193300" y="119063"/>
                  <a:pt x="193300" y="119063"/>
                  <a:pt x="186825" y="119063"/>
                </a:cubicBezTo>
                <a:cubicBezTo>
                  <a:pt x="186825" y="119063"/>
                  <a:pt x="186825" y="119063"/>
                  <a:pt x="184235" y="119063"/>
                </a:cubicBezTo>
                <a:close/>
                <a:moveTo>
                  <a:pt x="187192" y="84090"/>
                </a:moveTo>
                <a:cubicBezTo>
                  <a:pt x="207967" y="84090"/>
                  <a:pt x="228741" y="91980"/>
                  <a:pt x="244570" y="107760"/>
                </a:cubicBezTo>
                <a:cubicBezTo>
                  <a:pt x="276226" y="139321"/>
                  <a:pt x="276226" y="190607"/>
                  <a:pt x="244570" y="222168"/>
                </a:cubicBezTo>
                <a:cubicBezTo>
                  <a:pt x="216870" y="248468"/>
                  <a:pt x="177299" y="252413"/>
                  <a:pt x="145642" y="234003"/>
                </a:cubicBezTo>
                <a:cubicBezTo>
                  <a:pt x="132452" y="243208"/>
                  <a:pt x="120580" y="244523"/>
                  <a:pt x="111347" y="243208"/>
                </a:cubicBezTo>
                <a:cubicBezTo>
                  <a:pt x="107390" y="243208"/>
                  <a:pt x="107390" y="239263"/>
                  <a:pt x="110028" y="237948"/>
                </a:cubicBezTo>
                <a:cubicBezTo>
                  <a:pt x="117942" y="234003"/>
                  <a:pt x="123218" y="224798"/>
                  <a:pt x="127175" y="218223"/>
                </a:cubicBezTo>
                <a:cubicBezTo>
                  <a:pt x="127175" y="218223"/>
                  <a:pt x="127175" y="218223"/>
                  <a:pt x="125856" y="218223"/>
                </a:cubicBezTo>
                <a:cubicBezTo>
                  <a:pt x="96838" y="186662"/>
                  <a:pt x="98157" y="138006"/>
                  <a:pt x="129813" y="107760"/>
                </a:cubicBezTo>
                <a:cubicBezTo>
                  <a:pt x="145642" y="91980"/>
                  <a:pt x="166417" y="84090"/>
                  <a:pt x="187192" y="84090"/>
                </a:cubicBezTo>
                <a:close/>
                <a:moveTo>
                  <a:pt x="36992" y="0"/>
                </a:moveTo>
                <a:cubicBezTo>
                  <a:pt x="36992" y="0"/>
                  <a:pt x="36992" y="0"/>
                  <a:pt x="161179" y="0"/>
                </a:cubicBezTo>
                <a:cubicBezTo>
                  <a:pt x="180997" y="0"/>
                  <a:pt x="196850" y="15776"/>
                  <a:pt x="196850" y="36810"/>
                </a:cubicBezTo>
                <a:cubicBezTo>
                  <a:pt x="196850" y="36810"/>
                  <a:pt x="196850" y="36810"/>
                  <a:pt x="196850" y="67047"/>
                </a:cubicBezTo>
                <a:cubicBezTo>
                  <a:pt x="194208" y="67047"/>
                  <a:pt x="191566" y="67047"/>
                  <a:pt x="187602" y="67047"/>
                </a:cubicBezTo>
                <a:cubicBezTo>
                  <a:pt x="184960" y="67047"/>
                  <a:pt x="180997" y="67047"/>
                  <a:pt x="178354" y="67047"/>
                </a:cubicBezTo>
                <a:cubicBezTo>
                  <a:pt x="178354" y="67047"/>
                  <a:pt x="178354" y="67047"/>
                  <a:pt x="178354" y="60474"/>
                </a:cubicBezTo>
                <a:cubicBezTo>
                  <a:pt x="178354" y="60474"/>
                  <a:pt x="178354" y="60474"/>
                  <a:pt x="178354" y="59159"/>
                </a:cubicBezTo>
                <a:cubicBezTo>
                  <a:pt x="178354" y="53900"/>
                  <a:pt x="174391" y="48642"/>
                  <a:pt x="169106" y="48642"/>
                </a:cubicBezTo>
                <a:cubicBezTo>
                  <a:pt x="169106" y="48642"/>
                  <a:pt x="169106" y="48642"/>
                  <a:pt x="29065" y="48642"/>
                </a:cubicBezTo>
                <a:cubicBezTo>
                  <a:pt x="23780" y="48642"/>
                  <a:pt x="19817" y="53900"/>
                  <a:pt x="19817" y="59159"/>
                </a:cubicBezTo>
                <a:cubicBezTo>
                  <a:pt x="19817" y="59159"/>
                  <a:pt x="19817" y="59159"/>
                  <a:pt x="19817" y="278706"/>
                </a:cubicBezTo>
                <a:cubicBezTo>
                  <a:pt x="19817" y="283964"/>
                  <a:pt x="23780" y="287908"/>
                  <a:pt x="29065" y="287908"/>
                </a:cubicBezTo>
                <a:cubicBezTo>
                  <a:pt x="29065" y="287908"/>
                  <a:pt x="29065" y="287908"/>
                  <a:pt x="169106" y="287908"/>
                </a:cubicBezTo>
                <a:cubicBezTo>
                  <a:pt x="174391" y="287908"/>
                  <a:pt x="178354" y="282650"/>
                  <a:pt x="178354" y="278706"/>
                </a:cubicBezTo>
                <a:cubicBezTo>
                  <a:pt x="178354" y="278706"/>
                  <a:pt x="178354" y="278706"/>
                  <a:pt x="178354" y="261615"/>
                </a:cubicBezTo>
                <a:cubicBezTo>
                  <a:pt x="180997" y="261615"/>
                  <a:pt x="184960" y="262930"/>
                  <a:pt x="187602" y="262930"/>
                </a:cubicBezTo>
                <a:cubicBezTo>
                  <a:pt x="191566" y="262930"/>
                  <a:pt x="194208" y="261615"/>
                  <a:pt x="196850" y="261615"/>
                </a:cubicBezTo>
                <a:cubicBezTo>
                  <a:pt x="196850" y="261615"/>
                  <a:pt x="196850" y="261615"/>
                  <a:pt x="196850" y="299740"/>
                </a:cubicBezTo>
                <a:cubicBezTo>
                  <a:pt x="196850" y="320774"/>
                  <a:pt x="180997" y="336550"/>
                  <a:pt x="161179" y="336550"/>
                </a:cubicBezTo>
                <a:cubicBezTo>
                  <a:pt x="161179" y="336550"/>
                  <a:pt x="161179" y="336550"/>
                  <a:pt x="36992" y="336550"/>
                </a:cubicBezTo>
                <a:cubicBezTo>
                  <a:pt x="17175" y="336550"/>
                  <a:pt x="0" y="320774"/>
                  <a:pt x="0" y="299740"/>
                </a:cubicBezTo>
                <a:cubicBezTo>
                  <a:pt x="0" y="299740"/>
                  <a:pt x="0" y="299740"/>
                  <a:pt x="0" y="36810"/>
                </a:cubicBezTo>
                <a:cubicBezTo>
                  <a:pt x="0" y="15776"/>
                  <a:pt x="17175" y="0"/>
                  <a:pt x="36992" y="0"/>
                </a:cubicBezTo>
                <a:close/>
              </a:path>
            </a:pathLst>
          </a:custGeom>
          <a:solidFill>
            <a:schemeClr val="bg1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8" name="千图设计师MC：ID 29795607椭圆 27"/>
          <p:cNvSpPr/>
          <p:nvPr>
            <p:custDataLst>
              <p:tags r:id="rId32"/>
            </p:custDataLst>
          </p:nvPr>
        </p:nvSpPr>
        <p:spPr>
          <a:xfrm>
            <a:off x="8117004" y="1333400"/>
            <a:ext cx="1044040" cy="1044040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9" name="千图设计师MC：ID 29795607任意多边形 28"/>
          <p:cNvSpPr/>
          <p:nvPr>
            <p:custDataLst>
              <p:tags r:id="rId33"/>
            </p:custDataLst>
          </p:nvPr>
        </p:nvSpPr>
        <p:spPr>
          <a:xfrm>
            <a:off x="8368644" y="1634832"/>
            <a:ext cx="540759" cy="441176"/>
          </a:xfrm>
          <a:custGeom>
            <a:avLst/>
            <a:gdLst>
              <a:gd name="connsiteX0" fmla="*/ 163513 w 338575"/>
              <a:gd name="connsiteY0" fmla="*/ 228600 h 276225"/>
              <a:gd name="connsiteX1" fmla="*/ 191294 w 338575"/>
              <a:gd name="connsiteY1" fmla="*/ 228600 h 276225"/>
              <a:gd name="connsiteX2" fmla="*/ 197909 w 338575"/>
              <a:gd name="connsiteY2" fmla="*/ 240185 h 276225"/>
              <a:gd name="connsiteX3" fmla="*/ 201878 w 338575"/>
              <a:gd name="connsiteY3" fmla="*/ 228600 h 276225"/>
              <a:gd name="connsiteX4" fmla="*/ 227013 w 338575"/>
              <a:gd name="connsiteY4" fmla="*/ 228600 h 276225"/>
              <a:gd name="connsiteX5" fmla="*/ 212461 w 338575"/>
              <a:gd name="connsiteY5" fmla="*/ 268502 h 276225"/>
              <a:gd name="connsiteX6" fmla="*/ 203200 w 338575"/>
              <a:gd name="connsiteY6" fmla="*/ 276225 h 276225"/>
              <a:gd name="connsiteX7" fmla="*/ 201878 w 338575"/>
              <a:gd name="connsiteY7" fmla="*/ 276225 h 276225"/>
              <a:gd name="connsiteX8" fmla="*/ 192617 w 338575"/>
              <a:gd name="connsiteY8" fmla="*/ 271077 h 276225"/>
              <a:gd name="connsiteX9" fmla="*/ 163513 w 338575"/>
              <a:gd name="connsiteY9" fmla="*/ 228600 h 276225"/>
              <a:gd name="connsiteX10" fmla="*/ 69850 w 338575"/>
              <a:gd name="connsiteY10" fmla="*/ 207962 h 276225"/>
              <a:gd name="connsiteX11" fmla="*/ 98425 w 338575"/>
              <a:gd name="connsiteY11" fmla="*/ 236537 h 276225"/>
              <a:gd name="connsiteX12" fmla="*/ 69850 w 338575"/>
              <a:gd name="connsiteY12" fmla="*/ 265112 h 276225"/>
              <a:gd name="connsiteX13" fmla="*/ 41275 w 338575"/>
              <a:gd name="connsiteY13" fmla="*/ 236537 h 276225"/>
              <a:gd name="connsiteX14" fmla="*/ 69850 w 338575"/>
              <a:gd name="connsiteY14" fmla="*/ 207962 h 276225"/>
              <a:gd name="connsiteX15" fmla="*/ 3957 w 338575"/>
              <a:gd name="connsiteY15" fmla="*/ 92075 h 276225"/>
              <a:gd name="connsiteX16" fmla="*/ 269093 w 338575"/>
              <a:gd name="connsiteY16" fmla="*/ 92075 h 276225"/>
              <a:gd name="connsiteX17" fmla="*/ 271731 w 338575"/>
              <a:gd name="connsiteY17" fmla="*/ 93387 h 276225"/>
              <a:gd name="connsiteX18" fmla="*/ 273050 w 338575"/>
              <a:gd name="connsiteY18" fmla="*/ 97321 h 276225"/>
              <a:gd name="connsiteX19" fmla="*/ 234797 w 338575"/>
              <a:gd name="connsiteY19" fmla="*/ 210102 h 276225"/>
              <a:gd name="connsiteX20" fmla="*/ 230839 w 338575"/>
              <a:gd name="connsiteY20" fmla="*/ 212725 h 276225"/>
              <a:gd name="connsiteX21" fmla="*/ 106846 w 338575"/>
              <a:gd name="connsiteY21" fmla="*/ 212725 h 276225"/>
              <a:gd name="connsiteX22" fmla="*/ 69911 w 338575"/>
              <a:gd name="connsiteY22" fmla="*/ 193054 h 276225"/>
              <a:gd name="connsiteX23" fmla="*/ 64635 w 338575"/>
              <a:gd name="connsiteY23" fmla="*/ 193054 h 276225"/>
              <a:gd name="connsiteX24" fmla="*/ 0 w 338575"/>
              <a:gd name="connsiteY24" fmla="*/ 97321 h 276225"/>
              <a:gd name="connsiteX25" fmla="*/ 0 w 338575"/>
              <a:gd name="connsiteY25" fmla="*/ 93387 h 276225"/>
              <a:gd name="connsiteX26" fmla="*/ 3957 w 338575"/>
              <a:gd name="connsiteY26" fmla="*/ 92075 h 276225"/>
              <a:gd name="connsiteX27" fmla="*/ 325870 w 338575"/>
              <a:gd name="connsiteY27" fmla="*/ 83703 h 276225"/>
              <a:gd name="connsiteX28" fmla="*/ 334384 w 338575"/>
              <a:gd name="connsiteY28" fmla="*/ 86501 h 276225"/>
              <a:gd name="connsiteX29" fmla="*/ 335719 w 338575"/>
              <a:gd name="connsiteY29" fmla="*/ 102304 h 276225"/>
              <a:gd name="connsiteX30" fmla="*/ 255588 w 338575"/>
              <a:gd name="connsiteY30" fmla="*/ 198438 h 276225"/>
              <a:gd name="connsiteX31" fmla="*/ 275621 w 338575"/>
              <a:gd name="connsiteY31" fmla="*/ 137860 h 276225"/>
              <a:gd name="connsiteX32" fmla="*/ 318358 w 338575"/>
              <a:gd name="connsiteY32" fmla="*/ 87818 h 276225"/>
              <a:gd name="connsiteX33" fmla="*/ 325870 w 338575"/>
              <a:gd name="connsiteY33" fmla="*/ 83703 h 276225"/>
              <a:gd name="connsiteX34" fmla="*/ 146580 w 338575"/>
              <a:gd name="connsiteY34" fmla="*/ 0 h 276225"/>
              <a:gd name="connsiteX35" fmla="*/ 184944 w 338575"/>
              <a:gd name="connsiteY35" fmla="*/ 29410 h 276225"/>
              <a:gd name="connsiteX36" fmla="*/ 203465 w 338575"/>
              <a:gd name="connsiteY36" fmla="*/ 42779 h 276225"/>
              <a:gd name="connsiteX37" fmla="*/ 252413 w 338575"/>
              <a:gd name="connsiteY37" fmla="*/ 76200 h 276225"/>
              <a:gd name="connsiteX38" fmla="*/ 14288 w 338575"/>
              <a:gd name="connsiteY38" fmla="*/ 76200 h 276225"/>
              <a:gd name="connsiteX39" fmla="*/ 63236 w 338575"/>
              <a:gd name="connsiteY39" fmla="*/ 42779 h 276225"/>
              <a:gd name="connsiteX40" fmla="*/ 72496 w 338575"/>
              <a:gd name="connsiteY40" fmla="*/ 42779 h 276225"/>
              <a:gd name="connsiteX41" fmla="*/ 117476 w 338575"/>
              <a:gd name="connsiteY41" fmla="*/ 14705 h 276225"/>
              <a:gd name="connsiteX42" fmla="*/ 146580 w 338575"/>
              <a:gd name="connsiteY42" fmla="*/ 0 h 27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38575" h="276225">
                <a:moveTo>
                  <a:pt x="163513" y="228600"/>
                </a:moveTo>
                <a:cubicBezTo>
                  <a:pt x="163513" y="228600"/>
                  <a:pt x="163513" y="228600"/>
                  <a:pt x="191294" y="228600"/>
                </a:cubicBezTo>
                <a:cubicBezTo>
                  <a:pt x="191294" y="228600"/>
                  <a:pt x="191294" y="228600"/>
                  <a:pt x="197909" y="240185"/>
                </a:cubicBezTo>
                <a:cubicBezTo>
                  <a:pt x="197909" y="240185"/>
                  <a:pt x="197909" y="240185"/>
                  <a:pt x="201878" y="228600"/>
                </a:cubicBezTo>
                <a:cubicBezTo>
                  <a:pt x="201878" y="228600"/>
                  <a:pt x="201878" y="228600"/>
                  <a:pt x="227013" y="228600"/>
                </a:cubicBezTo>
                <a:lnTo>
                  <a:pt x="212461" y="268502"/>
                </a:lnTo>
                <a:cubicBezTo>
                  <a:pt x="211138" y="272364"/>
                  <a:pt x="208492" y="274938"/>
                  <a:pt x="203200" y="276225"/>
                </a:cubicBezTo>
                <a:cubicBezTo>
                  <a:pt x="203200" y="276225"/>
                  <a:pt x="201878" y="276225"/>
                  <a:pt x="201878" y="276225"/>
                </a:cubicBezTo>
                <a:cubicBezTo>
                  <a:pt x="197909" y="276225"/>
                  <a:pt x="193940" y="274938"/>
                  <a:pt x="192617" y="271077"/>
                </a:cubicBezTo>
                <a:cubicBezTo>
                  <a:pt x="192617" y="271077"/>
                  <a:pt x="192617" y="271077"/>
                  <a:pt x="163513" y="228600"/>
                </a:cubicBezTo>
                <a:close/>
                <a:moveTo>
                  <a:pt x="69850" y="207962"/>
                </a:moveTo>
                <a:cubicBezTo>
                  <a:pt x="85632" y="207962"/>
                  <a:pt x="98425" y="220755"/>
                  <a:pt x="98425" y="236537"/>
                </a:cubicBezTo>
                <a:cubicBezTo>
                  <a:pt x="98425" y="252319"/>
                  <a:pt x="85632" y="265112"/>
                  <a:pt x="69850" y="265112"/>
                </a:cubicBezTo>
                <a:cubicBezTo>
                  <a:pt x="54068" y="265112"/>
                  <a:pt x="41275" y="252319"/>
                  <a:pt x="41275" y="236537"/>
                </a:cubicBezTo>
                <a:cubicBezTo>
                  <a:pt x="41275" y="220755"/>
                  <a:pt x="54068" y="207962"/>
                  <a:pt x="69850" y="207962"/>
                </a:cubicBezTo>
                <a:close/>
                <a:moveTo>
                  <a:pt x="3957" y="92075"/>
                </a:moveTo>
                <a:cubicBezTo>
                  <a:pt x="3957" y="92075"/>
                  <a:pt x="3957" y="92075"/>
                  <a:pt x="269093" y="92075"/>
                </a:cubicBezTo>
                <a:cubicBezTo>
                  <a:pt x="270412" y="92075"/>
                  <a:pt x="271731" y="93387"/>
                  <a:pt x="271731" y="93387"/>
                </a:cubicBezTo>
                <a:cubicBezTo>
                  <a:pt x="273050" y="94698"/>
                  <a:pt x="273050" y="96009"/>
                  <a:pt x="273050" y="97321"/>
                </a:cubicBezTo>
                <a:cubicBezTo>
                  <a:pt x="273050" y="97321"/>
                  <a:pt x="273050" y="97321"/>
                  <a:pt x="234797" y="210102"/>
                </a:cubicBezTo>
                <a:cubicBezTo>
                  <a:pt x="233478" y="211414"/>
                  <a:pt x="232158" y="212725"/>
                  <a:pt x="230839" y="212725"/>
                </a:cubicBezTo>
                <a:cubicBezTo>
                  <a:pt x="230839" y="212725"/>
                  <a:pt x="230839" y="212725"/>
                  <a:pt x="106846" y="212725"/>
                </a:cubicBezTo>
                <a:cubicBezTo>
                  <a:pt x="98931" y="200923"/>
                  <a:pt x="85740" y="193054"/>
                  <a:pt x="69911" y="193054"/>
                </a:cubicBezTo>
                <a:cubicBezTo>
                  <a:pt x="67273" y="193054"/>
                  <a:pt x="65954" y="193054"/>
                  <a:pt x="64635" y="193054"/>
                </a:cubicBezTo>
                <a:cubicBezTo>
                  <a:pt x="64635" y="193054"/>
                  <a:pt x="64635" y="193054"/>
                  <a:pt x="0" y="97321"/>
                </a:cubicBezTo>
                <a:cubicBezTo>
                  <a:pt x="0" y="96009"/>
                  <a:pt x="0" y="94698"/>
                  <a:pt x="0" y="93387"/>
                </a:cubicBezTo>
                <a:cubicBezTo>
                  <a:pt x="1319" y="93387"/>
                  <a:pt x="2638" y="92075"/>
                  <a:pt x="3957" y="92075"/>
                </a:cubicBezTo>
                <a:close/>
                <a:moveTo>
                  <a:pt x="325870" y="83703"/>
                </a:moveTo>
                <a:cubicBezTo>
                  <a:pt x="328708" y="83538"/>
                  <a:pt x="331713" y="84526"/>
                  <a:pt x="334384" y="86501"/>
                </a:cubicBezTo>
                <a:cubicBezTo>
                  <a:pt x="339726" y="90452"/>
                  <a:pt x="339726" y="98353"/>
                  <a:pt x="335719" y="102304"/>
                </a:cubicBezTo>
                <a:cubicBezTo>
                  <a:pt x="335719" y="102304"/>
                  <a:pt x="335719" y="102304"/>
                  <a:pt x="255588" y="198438"/>
                </a:cubicBezTo>
                <a:cubicBezTo>
                  <a:pt x="255588" y="198438"/>
                  <a:pt x="255588" y="198438"/>
                  <a:pt x="275621" y="137860"/>
                </a:cubicBezTo>
                <a:cubicBezTo>
                  <a:pt x="275621" y="137860"/>
                  <a:pt x="275621" y="137860"/>
                  <a:pt x="318358" y="87818"/>
                </a:cubicBezTo>
                <a:cubicBezTo>
                  <a:pt x="320361" y="85184"/>
                  <a:pt x="323032" y="83867"/>
                  <a:pt x="325870" y="83703"/>
                </a:cubicBezTo>
                <a:close/>
                <a:moveTo>
                  <a:pt x="146580" y="0"/>
                </a:moveTo>
                <a:cubicBezTo>
                  <a:pt x="165100" y="0"/>
                  <a:pt x="179653" y="12031"/>
                  <a:pt x="184944" y="29410"/>
                </a:cubicBezTo>
                <a:cubicBezTo>
                  <a:pt x="192882" y="30747"/>
                  <a:pt x="199496" y="36094"/>
                  <a:pt x="203465" y="42779"/>
                </a:cubicBezTo>
                <a:cubicBezTo>
                  <a:pt x="225955" y="42779"/>
                  <a:pt x="244475" y="56147"/>
                  <a:pt x="252413" y="76200"/>
                </a:cubicBezTo>
                <a:lnTo>
                  <a:pt x="14288" y="76200"/>
                </a:lnTo>
                <a:cubicBezTo>
                  <a:pt x="22226" y="56147"/>
                  <a:pt x="42069" y="42779"/>
                  <a:pt x="63236" y="42779"/>
                </a:cubicBezTo>
                <a:cubicBezTo>
                  <a:pt x="67205" y="42779"/>
                  <a:pt x="69851" y="42779"/>
                  <a:pt x="72496" y="42779"/>
                </a:cubicBezTo>
                <a:cubicBezTo>
                  <a:pt x="80434" y="26737"/>
                  <a:pt x="97632" y="14705"/>
                  <a:pt x="117476" y="14705"/>
                </a:cubicBezTo>
                <a:cubicBezTo>
                  <a:pt x="124090" y="5347"/>
                  <a:pt x="135996" y="0"/>
                  <a:pt x="146580" y="0"/>
                </a:cubicBezTo>
                <a:close/>
              </a:path>
            </a:pathLst>
          </a:custGeom>
          <a:solidFill>
            <a:schemeClr val="accent2">
              <a:lumMod val="100000"/>
            </a:schemeClr>
          </a:solidFill>
          <a:ln w="12700" cap="flat" cmpd="sng" algn="ctr">
            <a:solidFill>
              <a:schemeClr val="accent2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6" name="千图设计师MC：ID 29795607椭圆 25"/>
          <p:cNvSpPr/>
          <p:nvPr>
            <p:custDataLst>
              <p:tags r:id="rId34"/>
            </p:custDataLst>
          </p:nvPr>
        </p:nvSpPr>
        <p:spPr>
          <a:xfrm>
            <a:off x="9437092" y="1333400"/>
            <a:ext cx="1044040" cy="1044040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7" name="千图设计师MC：ID 29795607任意多边形 26"/>
          <p:cNvSpPr/>
          <p:nvPr>
            <p:custDataLst>
              <p:tags r:id="rId35"/>
            </p:custDataLst>
          </p:nvPr>
        </p:nvSpPr>
        <p:spPr>
          <a:xfrm>
            <a:off x="9688732" y="1595197"/>
            <a:ext cx="540759" cy="520447"/>
          </a:xfrm>
          <a:custGeom>
            <a:avLst/>
            <a:gdLst>
              <a:gd name="connsiteX0" fmla="*/ 87400 w 338138"/>
              <a:gd name="connsiteY0" fmla="*/ 185737 h 325437"/>
              <a:gd name="connsiteX1" fmla="*/ 90049 w 338138"/>
              <a:gd name="connsiteY1" fmla="*/ 185737 h 325437"/>
              <a:gd name="connsiteX2" fmla="*/ 92697 w 338138"/>
              <a:gd name="connsiteY2" fmla="*/ 187043 h 325437"/>
              <a:gd name="connsiteX3" fmla="*/ 119182 w 338138"/>
              <a:gd name="connsiteY3" fmla="*/ 198793 h 325437"/>
              <a:gd name="connsiteX4" fmla="*/ 121831 w 338138"/>
              <a:gd name="connsiteY4" fmla="*/ 201405 h 325437"/>
              <a:gd name="connsiteX5" fmla="*/ 131101 w 338138"/>
              <a:gd name="connsiteY5" fmla="*/ 226211 h 325437"/>
              <a:gd name="connsiteX6" fmla="*/ 141694 w 338138"/>
              <a:gd name="connsiteY6" fmla="*/ 201405 h 325437"/>
              <a:gd name="connsiteX7" fmla="*/ 144343 w 338138"/>
              <a:gd name="connsiteY7" fmla="*/ 198793 h 325437"/>
              <a:gd name="connsiteX8" fmla="*/ 170828 w 338138"/>
              <a:gd name="connsiteY8" fmla="*/ 187043 h 325437"/>
              <a:gd name="connsiteX9" fmla="*/ 173476 w 338138"/>
              <a:gd name="connsiteY9" fmla="*/ 185737 h 325437"/>
              <a:gd name="connsiteX10" fmla="*/ 176125 w 338138"/>
              <a:gd name="connsiteY10" fmla="*/ 185737 h 325437"/>
              <a:gd name="connsiteX11" fmla="*/ 237040 w 338138"/>
              <a:gd name="connsiteY11" fmla="*/ 219683 h 325437"/>
              <a:gd name="connsiteX12" fmla="*/ 263525 w 338138"/>
              <a:gd name="connsiteY12" fmla="*/ 281047 h 325437"/>
              <a:gd name="connsiteX13" fmla="*/ 263525 w 338138"/>
              <a:gd name="connsiteY13" fmla="*/ 283658 h 325437"/>
              <a:gd name="connsiteX14" fmla="*/ 131101 w 338138"/>
              <a:gd name="connsiteY14" fmla="*/ 325437 h 325437"/>
              <a:gd name="connsiteX15" fmla="*/ 0 w 338138"/>
              <a:gd name="connsiteY15" fmla="*/ 283658 h 325437"/>
              <a:gd name="connsiteX16" fmla="*/ 0 w 338138"/>
              <a:gd name="connsiteY16" fmla="*/ 281047 h 325437"/>
              <a:gd name="connsiteX17" fmla="*/ 26485 w 338138"/>
              <a:gd name="connsiteY17" fmla="*/ 219683 h 325437"/>
              <a:gd name="connsiteX18" fmla="*/ 87400 w 338138"/>
              <a:gd name="connsiteY18" fmla="*/ 185737 h 325437"/>
              <a:gd name="connsiteX19" fmla="*/ 131108 w 338138"/>
              <a:gd name="connsiteY19" fmla="*/ 25400 h 325437"/>
              <a:gd name="connsiteX20" fmla="*/ 186098 w 338138"/>
              <a:gd name="connsiteY20" fmla="*/ 46600 h 325437"/>
              <a:gd name="connsiteX21" fmla="*/ 195263 w 338138"/>
              <a:gd name="connsiteY21" fmla="*/ 77075 h 325437"/>
              <a:gd name="connsiteX22" fmla="*/ 191335 w 338138"/>
              <a:gd name="connsiteY22" fmla="*/ 89000 h 325437"/>
              <a:gd name="connsiteX23" fmla="*/ 191335 w 338138"/>
              <a:gd name="connsiteY23" fmla="*/ 135375 h 325437"/>
              <a:gd name="connsiteX24" fmla="*/ 192645 w 338138"/>
              <a:gd name="connsiteY24" fmla="*/ 143325 h 325437"/>
              <a:gd name="connsiteX25" fmla="*/ 157294 w 338138"/>
              <a:gd name="connsiteY25" fmla="*/ 145975 h 325437"/>
              <a:gd name="connsiteX26" fmla="*/ 153366 w 338138"/>
              <a:gd name="connsiteY26" fmla="*/ 145975 h 325437"/>
              <a:gd name="connsiteX27" fmla="*/ 141583 w 338138"/>
              <a:gd name="connsiteY27" fmla="*/ 142000 h 325437"/>
              <a:gd name="connsiteX28" fmla="*/ 128490 w 338138"/>
              <a:gd name="connsiteY28" fmla="*/ 142000 h 325437"/>
              <a:gd name="connsiteX29" fmla="*/ 110160 w 338138"/>
              <a:gd name="connsiteY29" fmla="*/ 159225 h 325437"/>
              <a:gd name="connsiteX30" fmla="*/ 128490 w 338138"/>
              <a:gd name="connsiteY30" fmla="*/ 177775 h 325437"/>
              <a:gd name="connsiteX31" fmla="*/ 141583 w 338138"/>
              <a:gd name="connsiteY31" fmla="*/ 177775 h 325437"/>
              <a:gd name="connsiteX32" fmla="*/ 152057 w 338138"/>
              <a:gd name="connsiteY32" fmla="*/ 173800 h 325437"/>
              <a:gd name="connsiteX33" fmla="*/ 157294 w 338138"/>
              <a:gd name="connsiteY33" fmla="*/ 173800 h 325437"/>
              <a:gd name="connsiteX34" fmla="*/ 174315 w 338138"/>
              <a:gd name="connsiteY34" fmla="*/ 173800 h 325437"/>
              <a:gd name="connsiteX35" fmla="*/ 131108 w 338138"/>
              <a:gd name="connsiteY35" fmla="*/ 193675 h 325437"/>
              <a:gd name="connsiteX36" fmla="*/ 69572 w 338138"/>
              <a:gd name="connsiteY36" fmla="*/ 145975 h 325437"/>
              <a:gd name="connsiteX37" fmla="*/ 72191 w 338138"/>
              <a:gd name="connsiteY37" fmla="*/ 135375 h 325437"/>
              <a:gd name="connsiteX38" fmla="*/ 72191 w 338138"/>
              <a:gd name="connsiteY38" fmla="*/ 89000 h 325437"/>
              <a:gd name="connsiteX39" fmla="*/ 68263 w 338138"/>
              <a:gd name="connsiteY39" fmla="*/ 75750 h 325437"/>
              <a:gd name="connsiteX40" fmla="*/ 81356 w 338138"/>
              <a:gd name="connsiteY40" fmla="*/ 39975 h 325437"/>
              <a:gd name="connsiteX41" fmla="*/ 131108 w 338138"/>
              <a:gd name="connsiteY41" fmla="*/ 25400 h 325437"/>
              <a:gd name="connsiteX42" fmla="*/ 212887 w 338138"/>
              <a:gd name="connsiteY42" fmla="*/ 0 h 325437"/>
              <a:gd name="connsiteX43" fmla="*/ 338138 w 338138"/>
              <a:gd name="connsiteY43" fmla="*/ 95557 h 325437"/>
              <a:gd name="connsiteX44" fmla="*/ 311769 w 338138"/>
              <a:gd name="connsiteY44" fmla="*/ 154462 h 325437"/>
              <a:gd name="connsiteX45" fmla="*/ 302540 w 338138"/>
              <a:gd name="connsiteY45" fmla="*/ 215984 h 325437"/>
              <a:gd name="connsiteX46" fmla="*/ 298585 w 338138"/>
              <a:gd name="connsiteY46" fmla="*/ 222529 h 325437"/>
              <a:gd name="connsiteX47" fmla="*/ 294630 w 338138"/>
              <a:gd name="connsiteY47" fmla="*/ 223838 h 325437"/>
              <a:gd name="connsiteX48" fmla="*/ 290675 w 338138"/>
              <a:gd name="connsiteY48" fmla="*/ 222529 h 325437"/>
              <a:gd name="connsiteX49" fmla="*/ 241893 w 338138"/>
              <a:gd name="connsiteY49" fmla="*/ 188495 h 325437"/>
              <a:gd name="connsiteX50" fmla="*/ 212887 w 338138"/>
              <a:gd name="connsiteY50" fmla="*/ 191113 h 325437"/>
              <a:gd name="connsiteX51" fmla="*/ 206295 w 338138"/>
              <a:gd name="connsiteY51" fmla="*/ 191113 h 325437"/>
              <a:gd name="connsiteX52" fmla="*/ 182563 w 338138"/>
              <a:gd name="connsiteY52" fmla="*/ 179332 h 325437"/>
              <a:gd name="connsiteX53" fmla="*/ 189155 w 338138"/>
              <a:gd name="connsiteY53" fmla="*/ 172787 h 325437"/>
              <a:gd name="connsiteX54" fmla="*/ 191792 w 338138"/>
              <a:gd name="connsiteY54" fmla="*/ 172787 h 325437"/>
              <a:gd name="connsiteX55" fmla="*/ 212887 w 338138"/>
              <a:gd name="connsiteY55" fmla="*/ 174096 h 325437"/>
              <a:gd name="connsiteX56" fmla="*/ 239256 w 338138"/>
              <a:gd name="connsiteY56" fmla="*/ 171478 h 325437"/>
              <a:gd name="connsiteX57" fmla="*/ 245848 w 338138"/>
              <a:gd name="connsiteY57" fmla="*/ 170169 h 325437"/>
              <a:gd name="connsiteX58" fmla="*/ 252440 w 338138"/>
              <a:gd name="connsiteY58" fmla="*/ 174096 h 325437"/>
              <a:gd name="connsiteX59" fmla="*/ 288038 w 338138"/>
              <a:gd name="connsiteY59" fmla="*/ 198967 h 325437"/>
              <a:gd name="connsiteX60" fmla="*/ 294630 w 338138"/>
              <a:gd name="connsiteY60" fmla="*/ 151844 h 325437"/>
              <a:gd name="connsiteX61" fmla="*/ 295948 w 338138"/>
              <a:gd name="connsiteY61" fmla="*/ 145299 h 325437"/>
              <a:gd name="connsiteX62" fmla="*/ 299904 w 338138"/>
              <a:gd name="connsiteY62" fmla="*/ 141372 h 325437"/>
              <a:gd name="connsiteX63" fmla="*/ 319680 w 338138"/>
              <a:gd name="connsiteY63" fmla="*/ 95557 h 325437"/>
              <a:gd name="connsiteX64" fmla="*/ 290675 w 338138"/>
              <a:gd name="connsiteY64" fmla="*/ 41888 h 325437"/>
              <a:gd name="connsiteX65" fmla="*/ 212887 w 338138"/>
              <a:gd name="connsiteY65" fmla="*/ 17017 h 325437"/>
              <a:gd name="connsiteX66" fmla="*/ 204976 w 338138"/>
              <a:gd name="connsiteY66" fmla="*/ 18326 h 325437"/>
              <a:gd name="connsiteX67" fmla="*/ 183882 w 338138"/>
              <a:gd name="connsiteY67" fmla="*/ 2618 h 325437"/>
              <a:gd name="connsiteX68" fmla="*/ 212887 w 338138"/>
              <a:gd name="connsiteY68" fmla="*/ 0 h 325437"/>
              <a:gd name="connsiteX69" fmla="*/ 131102 w 338138"/>
              <a:gd name="connsiteY69" fmla="*/ 0 h 325437"/>
              <a:gd name="connsiteX70" fmla="*/ 207736 w 338138"/>
              <a:gd name="connsiteY70" fmla="*/ 33125 h 325437"/>
              <a:gd name="connsiteX71" fmla="*/ 220949 w 338138"/>
              <a:gd name="connsiteY71" fmla="*/ 78175 h 325437"/>
              <a:gd name="connsiteX72" fmla="*/ 227555 w 338138"/>
              <a:gd name="connsiteY72" fmla="*/ 78175 h 325437"/>
              <a:gd name="connsiteX73" fmla="*/ 238125 w 338138"/>
              <a:gd name="connsiteY73" fmla="*/ 88775 h 325437"/>
              <a:gd name="connsiteX74" fmla="*/ 238125 w 338138"/>
              <a:gd name="connsiteY74" fmla="*/ 135150 h 325437"/>
              <a:gd name="connsiteX75" fmla="*/ 227555 w 338138"/>
              <a:gd name="connsiteY75" fmla="*/ 145750 h 325437"/>
              <a:gd name="connsiteX76" fmla="*/ 222270 w 338138"/>
              <a:gd name="connsiteY76" fmla="*/ 145750 h 325437"/>
              <a:gd name="connsiteX77" fmla="*/ 220949 w 338138"/>
              <a:gd name="connsiteY77" fmla="*/ 147075 h 325437"/>
              <a:gd name="connsiteX78" fmla="*/ 157527 w 338138"/>
              <a:gd name="connsiteY78" fmla="*/ 165625 h 325437"/>
              <a:gd name="connsiteX79" fmla="*/ 148279 w 338138"/>
              <a:gd name="connsiteY79" fmla="*/ 164300 h 325437"/>
              <a:gd name="connsiteX80" fmla="*/ 141672 w 338138"/>
              <a:gd name="connsiteY80" fmla="*/ 168275 h 325437"/>
              <a:gd name="connsiteX81" fmla="*/ 128459 w 338138"/>
              <a:gd name="connsiteY81" fmla="*/ 168275 h 325437"/>
              <a:gd name="connsiteX82" fmla="*/ 119211 w 338138"/>
              <a:gd name="connsiteY82" fmla="*/ 159000 h 325437"/>
              <a:gd name="connsiteX83" fmla="*/ 128459 w 338138"/>
              <a:gd name="connsiteY83" fmla="*/ 149725 h 325437"/>
              <a:gd name="connsiteX84" fmla="*/ 141672 w 338138"/>
              <a:gd name="connsiteY84" fmla="*/ 149725 h 325437"/>
              <a:gd name="connsiteX85" fmla="*/ 149600 w 338138"/>
              <a:gd name="connsiteY85" fmla="*/ 155025 h 325437"/>
              <a:gd name="connsiteX86" fmla="*/ 157527 w 338138"/>
              <a:gd name="connsiteY86" fmla="*/ 155025 h 325437"/>
              <a:gd name="connsiteX87" fmla="*/ 209057 w 338138"/>
              <a:gd name="connsiteY87" fmla="*/ 145750 h 325437"/>
              <a:gd name="connsiteX88" fmla="*/ 199808 w 338138"/>
              <a:gd name="connsiteY88" fmla="*/ 135150 h 325437"/>
              <a:gd name="connsiteX89" fmla="*/ 199808 w 338138"/>
              <a:gd name="connsiteY89" fmla="*/ 88775 h 325437"/>
              <a:gd name="connsiteX90" fmla="*/ 205093 w 338138"/>
              <a:gd name="connsiteY90" fmla="*/ 79500 h 325437"/>
              <a:gd name="connsiteX91" fmla="*/ 194523 w 338138"/>
              <a:gd name="connsiteY91" fmla="*/ 42400 h 325437"/>
              <a:gd name="connsiteX92" fmla="*/ 131102 w 338138"/>
              <a:gd name="connsiteY92" fmla="*/ 15900 h 325437"/>
              <a:gd name="connsiteX93" fmla="*/ 57110 w 338138"/>
              <a:gd name="connsiteY93" fmla="*/ 79500 h 325437"/>
              <a:gd name="connsiteX94" fmla="*/ 63717 w 338138"/>
              <a:gd name="connsiteY94" fmla="*/ 88775 h 325437"/>
              <a:gd name="connsiteX95" fmla="*/ 63717 w 338138"/>
              <a:gd name="connsiteY95" fmla="*/ 135150 h 325437"/>
              <a:gd name="connsiteX96" fmla="*/ 51825 w 338138"/>
              <a:gd name="connsiteY96" fmla="*/ 145750 h 325437"/>
              <a:gd name="connsiteX97" fmla="*/ 35970 w 338138"/>
              <a:gd name="connsiteY97" fmla="*/ 145750 h 325437"/>
              <a:gd name="connsiteX98" fmla="*/ 25400 w 338138"/>
              <a:gd name="connsiteY98" fmla="*/ 135150 h 325437"/>
              <a:gd name="connsiteX99" fmla="*/ 25400 w 338138"/>
              <a:gd name="connsiteY99" fmla="*/ 88775 h 325437"/>
              <a:gd name="connsiteX100" fmla="*/ 35970 w 338138"/>
              <a:gd name="connsiteY100" fmla="*/ 78175 h 325437"/>
              <a:gd name="connsiteX101" fmla="*/ 42576 w 338138"/>
              <a:gd name="connsiteY101" fmla="*/ 78175 h 325437"/>
              <a:gd name="connsiteX102" fmla="*/ 55789 w 338138"/>
              <a:gd name="connsiteY102" fmla="*/ 33125 h 325437"/>
              <a:gd name="connsiteX103" fmla="*/ 131102 w 338138"/>
              <a:gd name="connsiteY103" fmla="*/ 0 h 325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338138" h="325437">
                <a:moveTo>
                  <a:pt x="87400" y="185737"/>
                </a:moveTo>
                <a:cubicBezTo>
                  <a:pt x="88725" y="185737"/>
                  <a:pt x="88725" y="185737"/>
                  <a:pt x="90049" y="185737"/>
                </a:cubicBezTo>
                <a:cubicBezTo>
                  <a:pt x="91373" y="185737"/>
                  <a:pt x="91373" y="185737"/>
                  <a:pt x="92697" y="187043"/>
                </a:cubicBezTo>
                <a:cubicBezTo>
                  <a:pt x="100643" y="192265"/>
                  <a:pt x="109913" y="196182"/>
                  <a:pt x="119182" y="198793"/>
                </a:cubicBezTo>
                <a:cubicBezTo>
                  <a:pt x="120507" y="198793"/>
                  <a:pt x="121831" y="200099"/>
                  <a:pt x="121831" y="201405"/>
                </a:cubicBezTo>
                <a:cubicBezTo>
                  <a:pt x="121831" y="201405"/>
                  <a:pt x="121831" y="201405"/>
                  <a:pt x="131101" y="226211"/>
                </a:cubicBezTo>
                <a:cubicBezTo>
                  <a:pt x="131101" y="226211"/>
                  <a:pt x="131101" y="226211"/>
                  <a:pt x="141694" y="201405"/>
                </a:cubicBezTo>
                <a:cubicBezTo>
                  <a:pt x="141694" y="200099"/>
                  <a:pt x="143019" y="198793"/>
                  <a:pt x="144343" y="198793"/>
                </a:cubicBezTo>
                <a:cubicBezTo>
                  <a:pt x="153613" y="196182"/>
                  <a:pt x="162882" y="192265"/>
                  <a:pt x="170828" y="187043"/>
                </a:cubicBezTo>
                <a:cubicBezTo>
                  <a:pt x="172152" y="185737"/>
                  <a:pt x="172152" y="185737"/>
                  <a:pt x="173476" y="185737"/>
                </a:cubicBezTo>
                <a:cubicBezTo>
                  <a:pt x="174801" y="185737"/>
                  <a:pt x="174801" y="185737"/>
                  <a:pt x="176125" y="185737"/>
                </a:cubicBezTo>
                <a:cubicBezTo>
                  <a:pt x="192016" y="193571"/>
                  <a:pt x="227770" y="213155"/>
                  <a:pt x="237040" y="219683"/>
                </a:cubicBezTo>
                <a:cubicBezTo>
                  <a:pt x="252931" y="230128"/>
                  <a:pt x="259552" y="258851"/>
                  <a:pt x="263525" y="281047"/>
                </a:cubicBezTo>
                <a:cubicBezTo>
                  <a:pt x="263525" y="281047"/>
                  <a:pt x="263525" y="282352"/>
                  <a:pt x="263525" y="283658"/>
                </a:cubicBezTo>
                <a:cubicBezTo>
                  <a:pt x="262201" y="284963"/>
                  <a:pt x="246310" y="325437"/>
                  <a:pt x="131101" y="325437"/>
                </a:cubicBezTo>
                <a:cubicBezTo>
                  <a:pt x="17215" y="325437"/>
                  <a:pt x="1324" y="284963"/>
                  <a:pt x="0" y="283658"/>
                </a:cubicBezTo>
                <a:cubicBezTo>
                  <a:pt x="0" y="282352"/>
                  <a:pt x="0" y="281047"/>
                  <a:pt x="0" y="281047"/>
                </a:cubicBezTo>
                <a:cubicBezTo>
                  <a:pt x="1324" y="273213"/>
                  <a:pt x="9270" y="231434"/>
                  <a:pt x="26485" y="219683"/>
                </a:cubicBezTo>
                <a:cubicBezTo>
                  <a:pt x="35755" y="213155"/>
                  <a:pt x="72834" y="193571"/>
                  <a:pt x="87400" y="185737"/>
                </a:cubicBezTo>
                <a:close/>
                <a:moveTo>
                  <a:pt x="131108" y="25400"/>
                </a:moveTo>
                <a:cubicBezTo>
                  <a:pt x="159913" y="25400"/>
                  <a:pt x="178243" y="32025"/>
                  <a:pt x="186098" y="46600"/>
                </a:cubicBezTo>
                <a:cubicBezTo>
                  <a:pt x="191335" y="53225"/>
                  <a:pt x="193954" y="63825"/>
                  <a:pt x="195263" y="77075"/>
                </a:cubicBezTo>
                <a:cubicBezTo>
                  <a:pt x="192645" y="79725"/>
                  <a:pt x="191335" y="85025"/>
                  <a:pt x="191335" y="89000"/>
                </a:cubicBezTo>
                <a:cubicBezTo>
                  <a:pt x="191335" y="89000"/>
                  <a:pt x="191335" y="89000"/>
                  <a:pt x="191335" y="135375"/>
                </a:cubicBezTo>
                <a:cubicBezTo>
                  <a:pt x="191335" y="138025"/>
                  <a:pt x="191335" y="140675"/>
                  <a:pt x="192645" y="143325"/>
                </a:cubicBezTo>
                <a:cubicBezTo>
                  <a:pt x="184789" y="144650"/>
                  <a:pt x="174315" y="145975"/>
                  <a:pt x="157294" y="145975"/>
                </a:cubicBezTo>
                <a:cubicBezTo>
                  <a:pt x="155985" y="145975"/>
                  <a:pt x="154676" y="145975"/>
                  <a:pt x="153366" y="145975"/>
                </a:cubicBezTo>
                <a:cubicBezTo>
                  <a:pt x="150748" y="143325"/>
                  <a:pt x="145511" y="142000"/>
                  <a:pt x="141583" y="142000"/>
                </a:cubicBezTo>
                <a:cubicBezTo>
                  <a:pt x="141583" y="142000"/>
                  <a:pt x="141583" y="142000"/>
                  <a:pt x="128490" y="142000"/>
                </a:cubicBezTo>
                <a:cubicBezTo>
                  <a:pt x="118016" y="142000"/>
                  <a:pt x="110160" y="149950"/>
                  <a:pt x="110160" y="159225"/>
                </a:cubicBezTo>
                <a:cubicBezTo>
                  <a:pt x="110160" y="169825"/>
                  <a:pt x="118016" y="177775"/>
                  <a:pt x="128490" y="177775"/>
                </a:cubicBezTo>
                <a:cubicBezTo>
                  <a:pt x="128490" y="177775"/>
                  <a:pt x="128490" y="177775"/>
                  <a:pt x="141583" y="177775"/>
                </a:cubicBezTo>
                <a:cubicBezTo>
                  <a:pt x="145511" y="177775"/>
                  <a:pt x="149438" y="176450"/>
                  <a:pt x="152057" y="173800"/>
                </a:cubicBezTo>
                <a:cubicBezTo>
                  <a:pt x="153366" y="173800"/>
                  <a:pt x="154676" y="173800"/>
                  <a:pt x="157294" y="173800"/>
                </a:cubicBezTo>
                <a:cubicBezTo>
                  <a:pt x="162531" y="173800"/>
                  <a:pt x="169078" y="173800"/>
                  <a:pt x="174315" y="173800"/>
                </a:cubicBezTo>
                <a:cubicBezTo>
                  <a:pt x="159913" y="187050"/>
                  <a:pt x="141583" y="193675"/>
                  <a:pt x="131108" y="193675"/>
                </a:cubicBezTo>
                <a:cubicBezTo>
                  <a:pt x="115397" y="193675"/>
                  <a:pt x="83974" y="179100"/>
                  <a:pt x="69572" y="145975"/>
                </a:cubicBezTo>
                <a:cubicBezTo>
                  <a:pt x="70882" y="143325"/>
                  <a:pt x="72191" y="139350"/>
                  <a:pt x="72191" y="135375"/>
                </a:cubicBezTo>
                <a:cubicBezTo>
                  <a:pt x="72191" y="135375"/>
                  <a:pt x="72191" y="135375"/>
                  <a:pt x="72191" y="89000"/>
                </a:cubicBezTo>
                <a:cubicBezTo>
                  <a:pt x="72191" y="85025"/>
                  <a:pt x="70882" y="79725"/>
                  <a:pt x="68263" y="75750"/>
                </a:cubicBezTo>
                <a:cubicBezTo>
                  <a:pt x="69572" y="59850"/>
                  <a:pt x="74810" y="47925"/>
                  <a:pt x="81356" y="39975"/>
                </a:cubicBezTo>
                <a:cubicBezTo>
                  <a:pt x="91830" y="29375"/>
                  <a:pt x="107541" y="25400"/>
                  <a:pt x="131108" y="25400"/>
                </a:cubicBezTo>
                <a:close/>
                <a:moveTo>
                  <a:pt x="212887" y="0"/>
                </a:moveTo>
                <a:cubicBezTo>
                  <a:pt x="281446" y="0"/>
                  <a:pt x="338138" y="43197"/>
                  <a:pt x="338138" y="95557"/>
                </a:cubicBezTo>
                <a:cubicBezTo>
                  <a:pt x="338138" y="117810"/>
                  <a:pt x="328909" y="137445"/>
                  <a:pt x="311769" y="154462"/>
                </a:cubicBezTo>
                <a:cubicBezTo>
                  <a:pt x="311769" y="154462"/>
                  <a:pt x="311769" y="154462"/>
                  <a:pt x="302540" y="215984"/>
                </a:cubicBezTo>
                <a:cubicBezTo>
                  <a:pt x="302540" y="219911"/>
                  <a:pt x="301222" y="221220"/>
                  <a:pt x="298585" y="222529"/>
                </a:cubicBezTo>
                <a:cubicBezTo>
                  <a:pt x="297267" y="222529"/>
                  <a:pt x="295948" y="223838"/>
                  <a:pt x="294630" y="223838"/>
                </a:cubicBezTo>
                <a:cubicBezTo>
                  <a:pt x="293311" y="223838"/>
                  <a:pt x="291993" y="222529"/>
                  <a:pt x="290675" y="222529"/>
                </a:cubicBezTo>
                <a:cubicBezTo>
                  <a:pt x="290675" y="222529"/>
                  <a:pt x="290675" y="222529"/>
                  <a:pt x="241893" y="188495"/>
                </a:cubicBezTo>
                <a:cubicBezTo>
                  <a:pt x="232664" y="191113"/>
                  <a:pt x="223435" y="191113"/>
                  <a:pt x="212887" y="191113"/>
                </a:cubicBezTo>
                <a:cubicBezTo>
                  <a:pt x="210250" y="191113"/>
                  <a:pt x="207613" y="191113"/>
                  <a:pt x="206295" y="191113"/>
                </a:cubicBezTo>
                <a:cubicBezTo>
                  <a:pt x="198384" y="187186"/>
                  <a:pt x="190474" y="183259"/>
                  <a:pt x="182563" y="179332"/>
                </a:cubicBezTo>
                <a:cubicBezTo>
                  <a:pt x="182563" y="179332"/>
                  <a:pt x="182563" y="179332"/>
                  <a:pt x="189155" y="172787"/>
                </a:cubicBezTo>
                <a:cubicBezTo>
                  <a:pt x="190474" y="172787"/>
                  <a:pt x="190474" y="172787"/>
                  <a:pt x="191792" y="172787"/>
                </a:cubicBezTo>
                <a:cubicBezTo>
                  <a:pt x="198384" y="174096"/>
                  <a:pt x="204976" y="174096"/>
                  <a:pt x="212887" y="174096"/>
                </a:cubicBezTo>
                <a:cubicBezTo>
                  <a:pt x="222116" y="174096"/>
                  <a:pt x="230027" y="172787"/>
                  <a:pt x="239256" y="171478"/>
                </a:cubicBezTo>
                <a:cubicBezTo>
                  <a:pt x="239256" y="171478"/>
                  <a:pt x="239256" y="171478"/>
                  <a:pt x="245848" y="170169"/>
                </a:cubicBezTo>
                <a:cubicBezTo>
                  <a:pt x="245848" y="170169"/>
                  <a:pt x="245848" y="170169"/>
                  <a:pt x="252440" y="174096"/>
                </a:cubicBezTo>
                <a:cubicBezTo>
                  <a:pt x="252440" y="174096"/>
                  <a:pt x="252440" y="174096"/>
                  <a:pt x="288038" y="198967"/>
                </a:cubicBezTo>
                <a:cubicBezTo>
                  <a:pt x="288038" y="198967"/>
                  <a:pt x="288038" y="198967"/>
                  <a:pt x="294630" y="151844"/>
                </a:cubicBezTo>
                <a:cubicBezTo>
                  <a:pt x="294630" y="151844"/>
                  <a:pt x="294630" y="151844"/>
                  <a:pt x="295948" y="145299"/>
                </a:cubicBezTo>
                <a:cubicBezTo>
                  <a:pt x="295948" y="145299"/>
                  <a:pt x="295948" y="145299"/>
                  <a:pt x="299904" y="141372"/>
                </a:cubicBezTo>
                <a:cubicBezTo>
                  <a:pt x="313088" y="128282"/>
                  <a:pt x="319680" y="112574"/>
                  <a:pt x="319680" y="95557"/>
                </a:cubicBezTo>
                <a:cubicBezTo>
                  <a:pt x="319680" y="75922"/>
                  <a:pt x="309133" y="56287"/>
                  <a:pt x="290675" y="41888"/>
                </a:cubicBezTo>
                <a:cubicBezTo>
                  <a:pt x="269580" y="26180"/>
                  <a:pt x="241893" y="17017"/>
                  <a:pt x="212887" y="17017"/>
                </a:cubicBezTo>
                <a:cubicBezTo>
                  <a:pt x="210250" y="17017"/>
                  <a:pt x="207613" y="18326"/>
                  <a:pt x="204976" y="18326"/>
                </a:cubicBezTo>
                <a:cubicBezTo>
                  <a:pt x="199703" y="11781"/>
                  <a:pt x="191792" y="6545"/>
                  <a:pt x="183882" y="2618"/>
                </a:cubicBezTo>
                <a:cubicBezTo>
                  <a:pt x="193111" y="1309"/>
                  <a:pt x="202340" y="0"/>
                  <a:pt x="212887" y="0"/>
                </a:cubicBezTo>
                <a:close/>
                <a:moveTo>
                  <a:pt x="131102" y="0"/>
                </a:moveTo>
                <a:cubicBezTo>
                  <a:pt x="169419" y="0"/>
                  <a:pt x="194523" y="10600"/>
                  <a:pt x="207736" y="33125"/>
                </a:cubicBezTo>
                <a:cubicBezTo>
                  <a:pt x="215663" y="46375"/>
                  <a:pt x="219627" y="60950"/>
                  <a:pt x="220949" y="78175"/>
                </a:cubicBezTo>
                <a:cubicBezTo>
                  <a:pt x="220949" y="78175"/>
                  <a:pt x="220949" y="78175"/>
                  <a:pt x="227555" y="78175"/>
                </a:cubicBezTo>
                <a:cubicBezTo>
                  <a:pt x="232840" y="78175"/>
                  <a:pt x="238125" y="83475"/>
                  <a:pt x="238125" y="88775"/>
                </a:cubicBezTo>
                <a:cubicBezTo>
                  <a:pt x="238125" y="88775"/>
                  <a:pt x="238125" y="88775"/>
                  <a:pt x="238125" y="135150"/>
                </a:cubicBezTo>
                <a:cubicBezTo>
                  <a:pt x="238125" y="141775"/>
                  <a:pt x="232840" y="145750"/>
                  <a:pt x="227555" y="145750"/>
                </a:cubicBezTo>
                <a:cubicBezTo>
                  <a:pt x="227555" y="145750"/>
                  <a:pt x="227555" y="145750"/>
                  <a:pt x="222270" y="145750"/>
                </a:cubicBezTo>
                <a:cubicBezTo>
                  <a:pt x="222270" y="147075"/>
                  <a:pt x="220949" y="147075"/>
                  <a:pt x="220949" y="147075"/>
                </a:cubicBezTo>
                <a:cubicBezTo>
                  <a:pt x="213021" y="159000"/>
                  <a:pt x="190559" y="165625"/>
                  <a:pt x="157527" y="165625"/>
                </a:cubicBezTo>
                <a:cubicBezTo>
                  <a:pt x="154885" y="165625"/>
                  <a:pt x="150921" y="165625"/>
                  <a:pt x="148279" y="164300"/>
                </a:cubicBezTo>
                <a:cubicBezTo>
                  <a:pt x="146957" y="166950"/>
                  <a:pt x="144315" y="168275"/>
                  <a:pt x="141672" y="168275"/>
                </a:cubicBezTo>
                <a:cubicBezTo>
                  <a:pt x="141672" y="168275"/>
                  <a:pt x="141672" y="168275"/>
                  <a:pt x="128459" y="168275"/>
                </a:cubicBezTo>
                <a:cubicBezTo>
                  <a:pt x="123174" y="168275"/>
                  <a:pt x="119211" y="164300"/>
                  <a:pt x="119211" y="159000"/>
                </a:cubicBezTo>
                <a:cubicBezTo>
                  <a:pt x="119211" y="153700"/>
                  <a:pt x="123174" y="149725"/>
                  <a:pt x="128459" y="149725"/>
                </a:cubicBezTo>
                <a:cubicBezTo>
                  <a:pt x="128459" y="149725"/>
                  <a:pt x="128459" y="149725"/>
                  <a:pt x="141672" y="149725"/>
                </a:cubicBezTo>
                <a:cubicBezTo>
                  <a:pt x="144315" y="149725"/>
                  <a:pt x="148279" y="152375"/>
                  <a:pt x="149600" y="155025"/>
                </a:cubicBezTo>
                <a:cubicBezTo>
                  <a:pt x="152242" y="155025"/>
                  <a:pt x="154885" y="155025"/>
                  <a:pt x="157527" y="155025"/>
                </a:cubicBezTo>
                <a:cubicBezTo>
                  <a:pt x="186595" y="155025"/>
                  <a:pt x="201129" y="151050"/>
                  <a:pt x="209057" y="145750"/>
                </a:cubicBezTo>
                <a:cubicBezTo>
                  <a:pt x="203772" y="144425"/>
                  <a:pt x="199808" y="140450"/>
                  <a:pt x="199808" y="135150"/>
                </a:cubicBezTo>
                <a:cubicBezTo>
                  <a:pt x="199808" y="135150"/>
                  <a:pt x="199808" y="135150"/>
                  <a:pt x="199808" y="88775"/>
                </a:cubicBezTo>
                <a:cubicBezTo>
                  <a:pt x="199808" y="84800"/>
                  <a:pt x="202451" y="82150"/>
                  <a:pt x="205093" y="79500"/>
                </a:cubicBezTo>
                <a:cubicBezTo>
                  <a:pt x="203772" y="64925"/>
                  <a:pt x="201129" y="51675"/>
                  <a:pt x="194523" y="42400"/>
                </a:cubicBezTo>
                <a:cubicBezTo>
                  <a:pt x="183953" y="23850"/>
                  <a:pt x="164134" y="15900"/>
                  <a:pt x="131102" y="15900"/>
                </a:cubicBezTo>
                <a:cubicBezTo>
                  <a:pt x="75609" y="15900"/>
                  <a:pt x="61074" y="42400"/>
                  <a:pt x="57110" y="79500"/>
                </a:cubicBezTo>
                <a:cubicBezTo>
                  <a:pt x="61074" y="82150"/>
                  <a:pt x="63717" y="84800"/>
                  <a:pt x="63717" y="88775"/>
                </a:cubicBezTo>
                <a:cubicBezTo>
                  <a:pt x="63717" y="88775"/>
                  <a:pt x="63717" y="88775"/>
                  <a:pt x="63717" y="135150"/>
                </a:cubicBezTo>
                <a:cubicBezTo>
                  <a:pt x="63717" y="141775"/>
                  <a:pt x="58432" y="145750"/>
                  <a:pt x="51825" y="145750"/>
                </a:cubicBezTo>
                <a:cubicBezTo>
                  <a:pt x="51825" y="145750"/>
                  <a:pt x="51825" y="145750"/>
                  <a:pt x="35970" y="145750"/>
                </a:cubicBezTo>
                <a:cubicBezTo>
                  <a:pt x="30685" y="145750"/>
                  <a:pt x="25400" y="141775"/>
                  <a:pt x="25400" y="135150"/>
                </a:cubicBezTo>
                <a:cubicBezTo>
                  <a:pt x="25400" y="135150"/>
                  <a:pt x="25400" y="135150"/>
                  <a:pt x="25400" y="88775"/>
                </a:cubicBezTo>
                <a:cubicBezTo>
                  <a:pt x="25400" y="83475"/>
                  <a:pt x="30685" y="78175"/>
                  <a:pt x="35970" y="78175"/>
                </a:cubicBezTo>
                <a:cubicBezTo>
                  <a:pt x="35970" y="78175"/>
                  <a:pt x="35970" y="78175"/>
                  <a:pt x="42576" y="78175"/>
                </a:cubicBezTo>
                <a:cubicBezTo>
                  <a:pt x="43898" y="60950"/>
                  <a:pt x="47862" y="46375"/>
                  <a:pt x="55789" y="33125"/>
                </a:cubicBezTo>
                <a:cubicBezTo>
                  <a:pt x="69002" y="10600"/>
                  <a:pt x="94106" y="0"/>
                  <a:pt x="131102" y="0"/>
                </a:cubicBezTo>
                <a:close/>
              </a:path>
            </a:pathLst>
          </a:custGeom>
          <a:solidFill>
            <a:schemeClr val="accent3">
              <a:lumMod val="100000"/>
            </a:schemeClr>
          </a:solidFill>
          <a:ln w="12700" cap="flat" cmpd="sng" algn="ctr">
            <a:solidFill>
              <a:schemeClr val="accent3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4" name="千图设计师MC：ID 29795607椭圆 23"/>
          <p:cNvSpPr/>
          <p:nvPr>
            <p:custDataLst>
              <p:tags r:id="rId36"/>
            </p:custDataLst>
          </p:nvPr>
        </p:nvSpPr>
        <p:spPr>
          <a:xfrm>
            <a:off x="6796916" y="1333400"/>
            <a:ext cx="1044040" cy="1044040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5" name="千图设计师MC：ID 29795607任意多边形 24"/>
          <p:cNvSpPr/>
          <p:nvPr>
            <p:custDataLst>
              <p:tags r:id="rId37"/>
            </p:custDataLst>
          </p:nvPr>
        </p:nvSpPr>
        <p:spPr>
          <a:xfrm>
            <a:off x="7058760" y="1585040"/>
            <a:ext cx="520353" cy="540759"/>
          </a:xfrm>
          <a:custGeom>
            <a:avLst/>
            <a:gdLst>
              <a:gd name="connsiteX0" fmla="*/ 200025 w 323850"/>
              <a:gd name="connsiteY0" fmla="*/ 303213 h 336550"/>
              <a:gd name="connsiteX1" fmla="*/ 188912 w 323850"/>
              <a:gd name="connsiteY1" fmla="*/ 314326 h 336550"/>
              <a:gd name="connsiteX2" fmla="*/ 200025 w 323850"/>
              <a:gd name="connsiteY2" fmla="*/ 325439 h 336550"/>
              <a:gd name="connsiteX3" fmla="*/ 211138 w 323850"/>
              <a:gd name="connsiteY3" fmla="*/ 314326 h 336550"/>
              <a:gd name="connsiteX4" fmla="*/ 200025 w 323850"/>
              <a:gd name="connsiteY4" fmla="*/ 303213 h 336550"/>
              <a:gd name="connsiteX5" fmla="*/ 267890 w 323850"/>
              <a:gd name="connsiteY5" fmla="*/ 200026 h 336550"/>
              <a:gd name="connsiteX6" fmla="*/ 306529 w 323850"/>
              <a:gd name="connsiteY6" fmla="*/ 200026 h 336550"/>
              <a:gd name="connsiteX7" fmla="*/ 323850 w 323850"/>
              <a:gd name="connsiteY7" fmla="*/ 217105 h 336550"/>
              <a:gd name="connsiteX8" fmla="*/ 323850 w 323850"/>
              <a:gd name="connsiteY8" fmla="*/ 219733 h 336550"/>
              <a:gd name="connsiteX9" fmla="*/ 306529 w 323850"/>
              <a:gd name="connsiteY9" fmla="*/ 238126 h 336550"/>
              <a:gd name="connsiteX10" fmla="*/ 267890 w 323850"/>
              <a:gd name="connsiteY10" fmla="*/ 238126 h 336550"/>
              <a:gd name="connsiteX11" fmla="*/ 249237 w 323850"/>
              <a:gd name="connsiteY11" fmla="*/ 219733 h 336550"/>
              <a:gd name="connsiteX12" fmla="*/ 249237 w 323850"/>
              <a:gd name="connsiteY12" fmla="*/ 217105 h 336550"/>
              <a:gd name="connsiteX13" fmla="*/ 267890 w 323850"/>
              <a:gd name="connsiteY13" fmla="*/ 200026 h 336550"/>
              <a:gd name="connsiteX14" fmla="*/ 267890 w 323850"/>
              <a:gd name="connsiteY14" fmla="*/ 155576 h 336550"/>
              <a:gd name="connsiteX15" fmla="*/ 306529 w 323850"/>
              <a:gd name="connsiteY15" fmla="*/ 155576 h 336550"/>
              <a:gd name="connsiteX16" fmla="*/ 323850 w 323850"/>
              <a:gd name="connsiteY16" fmla="*/ 172528 h 336550"/>
              <a:gd name="connsiteX17" fmla="*/ 323850 w 323850"/>
              <a:gd name="connsiteY17" fmla="*/ 175137 h 336550"/>
              <a:gd name="connsiteX18" fmla="*/ 306529 w 323850"/>
              <a:gd name="connsiteY18" fmla="*/ 192089 h 336550"/>
              <a:gd name="connsiteX19" fmla="*/ 267890 w 323850"/>
              <a:gd name="connsiteY19" fmla="*/ 192089 h 336550"/>
              <a:gd name="connsiteX20" fmla="*/ 249237 w 323850"/>
              <a:gd name="connsiteY20" fmla="*/ 175137 h 336550"/>
              <a:gd name="connsiteX21" fmla="*/ 249237 w 323850"/>
              <a:gd name="connsiteY21" fmla="*/ 172528 h 336550"/>
              <a:gd name="connsiteX22" fmla="*/ 267890 w 323850"/>
              <a:gd name="connsiteY22" fmla="*/ 155576 h 336550"/>
              <a:gd name="connsiteX23" fmla="*/ 175670 w 323850"/>
              <a:gd name="connsiteY23" fmla="*/ 15876 h 336550"/>
              <a:gd name="connsiteX24" fmla="*/ 173037 w 323850"/>
              <a:gd name="connsiteY24" fmla="*/ 19686 h 336550"/>
              <a:gd name="connsiteX25" fmla="*/ 175670 w 323850"/>
              <a:gd name="connsiteY25" fmla="*/ 22226 h 336550"/>
              <a:gd name="connsiteX26" fmla="*/ 224379 w 323850"/>
              <a:gd name="connsiteY26" fmla="*/ 22226 h 336550"/>
              <a:gd name="connsiteX27" fmla="*/ 227012 w 323850"/>
              <a:gd name="connsiteY27" fmla="*/ 19686 h 336550"/>
              <a:gd name="connsiteX28" fmla="*/ 224379 w 323850"/>
              <a:gd name="connsiteY28" fmla="*/ 15876 h 336550"/>
              <a:gd name="connsiteX29" fmla="*/ 175670 w 323850"/>
              <a:gd name="connsiteY29" fmla="*/ 15876 h 336550"/>
              <a:gd name="connsiteX30" fmla="*/ 125064 w 323850"/>
              <a:gd name="connsiteY30" fmla="*/ 0 h 336550"/>
              <a:gd name="connsiteX31" fmla="*/ 276458 w 323850"/>
              <a:gd name="connsiteY31" fmla="*/ 0 h 336550"/>
              <a:gd name="connsiteX32" fmla="*/ 298837 w 323850"/>
              <a:gd name="connsiteY32" fmla="*/ 22349 h 336550"/>
              <a:gd name="connsiteX33" fmla="*/ 298837 w 323850"/>
              <a:gd name="connsiteY33" fmla="*/ 109116 h 336550"/>
              <a:gd name="connsiteX34" fmla="*/ 306736 w 323850"/>
              <a:gd name="connsiteY34" fmla="*/ 109116 h 336550"/>
              <a:gd name="connsiteX35" fmla="*/ 323850 w 323850"/>
              <a:gd name="connsiteY35" fmla="*/ 127521 h 336550"/>
              <a:gd name="connsiteX36" fmla="*/ 323850 w 323850"/>
              <a:gd name="connsiteY36" fmla="*/ 130150 h 336550"/>
              <a:gd name="connsiteX37" fmla="*/ 306736 w 323850"/>
              <a:gd name="connsiteY37" fmla="*/ 147241 h 336550"/>
              <a:gd name="connsiteX38" fmla="*/ 268559 w 323850"/>
              <a:gd name="connsiteY38" fmla="*/ 147241 h 336550"/>
              <a:gd name="connsiteX39" fmla="*/ 250128 w 323850"/>
              <a:gd name="connsiteY39" fmla="*/ 130150 h 336550"/>
              <a:gd name="connsiteX40" fmla="*/ 250128 w 323850"/>
              <a:gd name="connsiteY40" fmla="*/ 127521 h 336550"/>
              <a:gd name="connsiteX41" fmla="*/ 268559 w 323850"/>
              <a:gd name="connsiteY41" fmla="*/ 109116 h 336550"/>
              <a:gd name="connsiteX42" fmla="*/ 272508 w 323850"/>
              <a:gd name="connsiteY42" fmla="*/ 109116 h 336550"/>
              <a:gd name="connsiteX43" fmla="*/ 283040 w 323850"/>
              <a:gd name="connsiteY43" fmla="*/ 109116 h 336550"/>
              <a:gd name="connsiteX44" fmla="*/ 283040 w 323850"/>
              <a:gd name="connsiteY44" fmla="*/ 35496 h 336550"/>
              <a:gd name="connsiteX45" fmla="*/ 118481 w 323850"/>
              <a:gd name="connsiteY45" fmla="*/ 35496 h 336550"/>
              <a:gd name="connsiteX46" fmla="*/ 118481 w 323850"/>
              <a:gd name="connsiteY46" fmla="*/ 76250 h 336550"/>
              <a:gd name="connsiteX47" fmla="*/ 155342 w 323850"/>
              <a:gd name="connsiteY47" fmla="*/ 56530 h 336550"/>
              <a:gd name="connsiteX48" fmla="*/ 184305 w 323850"/>
              <a:gd name="connsiteY48" fmla="*/ 74935 h 336550"/>
              <a:gd name="connsiteX49" fmla="*/ 139545 w 323850"/>
              <a:gd name="connsiteY49" fmla="*/ 117004 h 336550"/>
              <a:gd name="connsiteX50" fmla="*/ 118481 w 323850"/>
              <a:gd name="connsiteY50" fmla="*/ 131465 h 336550"/>
              <a:gd name="connsiteX51" fmla="*/ 118481 w 323850"/>
              <a:gd name="connsiteY51" fmla="*/ 294481 h 336550"/>
              <a:gd name="connsiteX52" fmla="*/ 283040 w 323850"/>
              <a:gd name="connsiteY52" fmla="*/ 294481 h 336550"/>
              <a:gd name="connsiteX53" fmla="*/ 283040 w 323850"/>
              <a:gd name="connsiteY53" fmla="*/ 282649 h 336550"/>
              <a:gd name="connsiteX54" fmla="*/ 268559 w 323850"/>
              <a:gd name="connsiteY54" fmla="*/ 282649 h 336550"/>
              <a:gd name="connsiteX55" fmla="*/ 250128 w 323850"/>
              <a:gd name="connsiteY55" fmla="*/ 264244 h 336550"/>
              <a:gd name="connsiteX56" fmla="*/ 250128 w 323850"/>
              <a:gd name="connsiteY56" fmla="*/ 262930 h 336550"/>
              <a:gd name="connsiteX57" fmla="*/ 268559 w 323850"/>
              <a:gd name="connsiteY57" fmla="*/ 244525 h 336550"/>
              <a:gd name="connsiteX58" fmla="*/ 306736 w 323850"/>
              <a:gd name="connsiteY58" fmla="*/ 244525 h 336550"/>
              <a:gd name="connsiteX59" fmla="*/ 323850 w 323850"/>
              <a:gd name="connsiteY59" fmla="*/ 262930 h 336550"/>
              <a:gd name="connsiteX60" fmla="*/ 323850 w 323850"/>
              <a:gd name="connsiteY60" fmla="*/ 264244 h 336550"/>
              <a:gd name="connsiteX61" fmla="*/ 306736 w 323850"/>
              <a:gd name="connsiteY61" fmla="*/ 282649 h 336550"/>
              <a:gd name="connsiteX62" fmla="*/ 301470 w 323850"/>
              <a:gd name="connsiteY62" fmla="*/ 282649 h 336550"/>
              <a:gd name="connsiteX63" fmla="*/ 298837 w 323850"/>
              <a:gd name="connsiteY63" fmla="*/ 282649 h 336550"/>
              <a:gd name="connsiteX64" fmla="*/ 298837 w 323850"/>
              <a:gd name="connsiteY64" fmla="*/ 314201 h 336550"/>
              <a:gd name="connsiteX65" fmla="*/ 276458 w 323850"/>
              <a:gd name="connsiteY65" fmla="*/ 336550 h 336550"/>
              <a:gd name="connsiteX66" fmla="*/ 125064 w 323850"/>
              <a:gd name="connsiteY66" fmla="*/ 336550 h 336550"/>
              <a:gd name="connsiteX67" fmla="*/ 102684 w 323850"/>
              <a:gd name="connsiteY67" fmla="*/ 314201 h 336550"/>
              <a:gd name="connsiteX68" fmla="*/ 102684 w 323850"/>
              <a:gd name="connsiteY68" fmla="*/ 287908 h 336550"/>
              <a:gd name="connsiteX69" fmla="*/ 75038 w 323850"/>
              <a:gd name="connsiteY69" fmla="*/ 287908 h 336550"/>
              <a:gd name="connsiteX70" fmla="*/ 13164 w 323850"/>
              <a:gd name="connsiteY70" fmla="*/ 255042 h 336550"/>
              <a:gd name="connsiteX71" fmla="*/ 11848 w 323850"/>
              <a:gd name="connsiteY71" fmla="*/ 253727 h 336550"/>
              <a:gd name="connsiteX72" fmla="*/ 9215 w 323850"/>
              <a:gd name="connsiteY72" fmla="*/ 249783 h 336550"/>
              <a:gd name="connsiteX73" fmla="*/ 7899 w 323850"/>
              <a:gd name="connsiteY73" fmla="*/ 244525 h 336550"/>
              <a:gd name="connsiteX74" fmla="*/ 6582 w 323850"/>
              <a:gd name="connsiteY74" fmla="*/ 240581 h 336550"/>
              <a:gd name="connsiteX75" fmla="*/ 2633 w 323850"/>
              <a:gd name="connsiteY75" fmla="*/ 231378 h 336550"/>
              <a:gd name="connsiteX76" fmla="*/ 2633 w 323850"/>
              <a:gd name="connsiteY76" fmla="*/ 228749 h 336550"/>
              <a:gd name="connsiteX77" fmla="*/ 0 w 323850"/>
              <a:gd name="connsiteY77" fmla="*/ 219546 h 336550"/>
              <a:gd name="connsiteX78" fmla="*/ 0 w 323850"/>
              <a:gd name="connsiteY78" fmla="*/ 215602 h 336550"/>
              <a:gd name="connsiteX79" fmla="*/ 0 w 323850"/>
              <a:gd name="connsiteY79" fmla="*/ 202456 h 336550"/>
              <a:gd name="connsiteX80" fmla="*/ 40810 w 323850"/>
              <a:gd name="connsiteY80" fmla="*/ 119633 h 336550"/>
              <a:gd name="connsiteX81" fmla="*/ 102684 w 323850"/>
              <a:gd name="connsiteY81" fmla="*/ 85452 h 336550"/>
              <a:gd name="connsiteX82" fmla="*/ 102684 w 323850"/>
              <a:gd name="connsiteY82" fmla="*/ 22349 h 336550"/>
              <a:gd name="connsiteX83" fmla="*/ 125064 w 323850"/>
              <a:gd name="connsiteY83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323850" h="336550">
                <a:moveTo>
                  <a:pt x="200025" y="303213"/>
                </a:moveTo>
                <a:cubicBezTo>
                  <a:pt x="193887" y="303213"/>
                  <a:pt x="188912" y="308188"/>
                  <a:pt x="188912" y="314326"/>
                </a:cubicBezTo>
                <a:cubicBezTo>
                  <a:pt x="188912" y="320464"/>
                  <a:pt x="193887" y="325439"/>
                  <a:pt x="200025" y="325439"/>
                </a:cubicBezTo>
                <a:cubicBezTo>
                  <a:pt x="206163" y="325439"/>
                  <a:pt x="211138" y="320464"/>
                  <a:pt x="211138" y="314326"/>
                </a:cubicBezTo>
                <a:cubicBezTo>
                  <a:pt x="211138" y="308188"/>
                  <a:pt x="206163" y="303213"/>
                  <a:pt x="200025" y="303213"/>
                </a:cubicBezTo>
                <a:close/>
                <a:moveTo>
                  <a:pt x="267890" y="200026"/>
                </a:moveTo>
                <a:cubicBezTo>
                  <a:pt x="267890" y="200026"/>
                  <a:pt x="267890" y="200026"/>
                  <a:pt x="306529" y="200026"/>
                </a:cubicBezTo>
                <a:cubicBezTo>
                  <a:pt x="315856" y="200026"/>
                  <a:pt x="323850" y="207909"/>
                  <a:pt x="323850" y="217105"/>
                </a:cubicBezTo>
                <a:cubicBezTo>
                  <a:pt x="323850" y="217105"/>
                  <a:pt x="323850" y="217105"/>
                  <a:pt x="323850" y="219733"/>
                </a:cubicBezTo>
                <a:cubicBezTo>
                  <a:pt x="323850" y="228929"/>
                  <a:pt x="315856" y="238126"/>
                  <a:pt x="306529" y="238126"/>
                </a:cubicBezTo>
                <a:cubicBezTo>
                  <a:pt x="306529" y="238126"/>
                  <a:pt x="306529" y="238126"/>
                  <a:pt x="267890" y="238126"/>
                </a:cubicBezTo>
                <a:cubicBezTo>
                  <a:pt x="257231" y="238126"/>
                  <a:pt x="249237" y="228929"/>
                  <a:pt x="249237" y="219733"/>
                </a:cubicBezTo>
                <a:cubicBezTo>
                  <a:pt x="249237" y="219733"/>
                  <a:pt x="249237" y="219733"/>
                  <a:pt x="249237" y="217105"/>
                </a:cubicBezTo>
                <a:cubicBezTo>
                  <a:pt x="249237" y="207909"/>
                  <a:pt x="257231" y="200026"/>
                  <a:pt x="267890" y="200026"/>
                </a:cubicBezTo>
                <a:close/>
                <a:moveTo>
                  <a:pt x="267890" y="155576"/>
                </a:moveTo>
                <a:cubicBezTo>
                  <a:pt x="267890" y="155576"/>
                  <a:pt x="267890" y="155576"/>
                  <a:pt x="306529" y="155576"/>
                </a:cubicBezTo>
                <a:cubicBezTo>
                  <a:pt x="315856" y="155576"/>
                  <a:pt x="323850" y="163400"/>
                  <a:pt x="323850" y="172528"/>
                </a:cubicBezTo>
                <a:cubicBezTo>
                  <a:pt x="323850" y="172528"/>
                  <a:pt x="323850" y="172528"/>
                  <a:pt x="323850" y="175137"/>
                </a:cubicBezTo>
                <a:cubicBezTo>
                  <a:pt x="323850" y="184265"/>
                  <a:pt x="315856" y="192089"/>
                  <a:pt x="306529" y="192089"/>
                </a:cubicBezTo>
                <a:cubicBezTo>
                  <a:pt x="306529" y="192089"/>
                  <a:pt x="306529" y="192089"/>
                  <a:pt x="267890" y="192089"/>
                </a:cubicBezTo>
                <a:cubicBezTo>
                  <a:pt x="257231" y="192089"/>
                  <a:pt x="249237" y="184265"/>
                  <a:pt x="249237" y="175137"/>
                </a:cubicBezTo>
                <a:cubicBezTo>
                  <a:pt x="249237" y="175137"/>
                  <a:pt x="249237" y="175137"/>
                  <a:pt x="249237" y="172528"/>
                </a:cubicBezTo>
                <a:cubicBezTo>
                  <a:pt x="249237" y="163400"/>
                  <a:pt x="257231" y="155576"/>
                  <a:pt x="267890" y="155576"/>
                </a:cubicBezTo>
                <a:close/>
                <a:moveTo>
                  <a:pt x="175670" y="15876"/>
                </a:moveTo>
                <a:cubicBezTo>
                  <a:pt x="174353" y="15876"/>
                  <a:pt x="173037" y="17146"/>
                  <a:pt x="173037" y="19686"/>
                </a:cubicBezTo>
                <a:cubicBezTo>
                  <a:pt x="173037" y="20956"/>
                  <a:pt x="174353" y="22226"/>
                  <a:pt x="175670" y="22226"/>
                </a:cubicBezTo>
                <a:cubicBezTo>
                  <a:pt x="175670" y="22226"/>
                  <a:pt x="175670" y="22226"/>
                  <a:pt x="224379" y="22226"/>
                </a:cubicBezTo>
                <a:cubicBezTo>
                  <a:pt x="225695" y="22226"/>
                  <a:pt x="227012" y="20956"/>
                  <a:pt x="227012" y="19686"/>
                </a:cubicBezTo>
                <a:cubicBezTo>
                  <a:pt x="227012" y="17146"/>
                  <a:pt x="225695" y="15876"/>
                  <a:pt x="224379" y="15876"/>
                </a:cubicBezTo>
                <a:cubicBezTo>
                  <a:pt x="224379" y="15876"/>
                  <a:pt x="224379" y="15876"/>
                  <a:pt x="175670" y="15876"/>
                </a:cubicBezTo>
                <a:close/>
                <a:moveTo>
                  <a:pt x="125064" y="0"/>
                </a:moveTo>
                <a:cubicBezTo>
                  <a:pt x="125064" y="0"/>
                  <a:pt x="125064" y="0"/>
                  <a:pt x="276458" y="0"/>
                </a:cubicBezTo>
                <a:cubicBezTo>
                  <a:pt x="288306" y="0"/>
                  <a:pt x="298837" y="10517"/>
                  <a:pt x="298837" y="22349"/>
                </a:cubicBezTo>
                <a:cubicBezTo>
                  <a:pt x="298837" y="22349"/>
                  <a:pt x="298837" y="22349"/>
                  <a:pt x="298837" y="109116"/>
                </a:cubicBezTo>
                <a:cubicBezTo>
                  <a:pt x="298837" y="109116"/>
                  <a:pt x="298837" y="109116"/>
                  <a:pt x="306736" y="109116"/>
                </a:cubicBezTo>
                <a:cubicBezTo>
                  <a:pt x="315951" y="109116"/>
                  <a:pt x="323850" y="118318"/>
                  <a:pt x="323850" y="127521"/>
                </a:cubicBezTo>
                <a:cubicBezTo>
                  <a:pt x="323850" y="127521"/>
                  <a:pt x="323850" y="127521"/>
                  <a:pt x="323850" y="130150"/>
                </a:cubicBezTo>
                <a:cubicBezTo>
                  <a:pt x="323850" y="139353"/>
                  <a:pt x="315951" y="147241"/>
                  <a:pt x="306736" y="147241"/>
                </a:cubicBezTo>
                <a:cubicBezTo>
                  <a:pt x="306736" y="147241"/>
                  <a:pt x="306736" y="147241"/>
                  <a:pt x="268559" y="147241"/>
                </a:cubicBezTo>
                <a:cubicBezTo>
                  <a:pt x="258027" y="147241"/>
                  <a:pt x="250128" y="139353"/>
                  <a:pt x="250128" y="130150"/>
                </a:cubicBezTo>
                <a:cubicBezTo>
                  <a:pt x="250128" y="130150"/>
                  <a:pt x="250128" y="130150"/>
                  <a:pt x="250128" y="127521"/>
                </a:cubicBezTo>
                <a:cubicBezTo>
                  <a:pt x="250128" y="118318"/>
                  <a:pt x="258027" y="109116"/>
                  <a:pt x="268559" y="109116"/>
                </a:cubicBezTo>
                <a:cubicBezTo>
                  <a:pt x="268559" y="109116"/>
                  <a:pt x="268559" y="109116"/>
                  <a:pt x="272508" y="109116"/>
                </a:cubicBezTo>
                <a:cubicBezTo>
                  <a:pt x="272508" y="109116"/>
                  <a:pt x="272508" y="109116"/>
                  <a:pt x="283040" y="109116"/>
                </a:cubicBezTo>
                <a:cubicBezTo>
                  <a:pt x="283040" y="109116"/>
                  <a:pt x="283040" y="109116"/>
                  <a:pt x="283040" y="35496"/>
                </a:cubicBezTo>
                <a:cubicBezTo>
                  <a:pt x="283040" y="35496"/>
                  <a:pt x="283040" y="35496"/>
                  <a:pt x="118481" y="35496"/>
                </a:cubicBezTo>
                <a:cubicBezTo>
                  <a:pt x="118481" y="35496"/>
                  <a:pt x="118481" y="35496"/>
                  <a:pt x="118481" y="76250"/>
                </a:cubicBezTo>
                <a:cubicBezTo>
                  <a:pt x="134279" y="67047"/>
                  <a:pt x="148760" y="59159"/>
                  <a:pt x="155342" y="56530"/>
                </a:cubicBezTo>
                <a:cubicBezTo>
                  <a:pt x="176406" y="44698"/>
                  <a:pt x="188254" y="59159"/>
                  <a:pt x="184305" y="74935"/>
                </a:cubicBezTo>
                <a:cubicBezTo>
                  <a:pt x="181672" y="86767"/>
                  <a:pt x="160608" y="99913"/>
                  <a:pt x="139545" y="117004"/>
                </a:cubicBezTo>
                <a:cubicBezTo>
                  <a:pt x="134279" y="120948"/>
                  <a:pt x="126380" y="126206"/>
                  <a:pt x="118481" y="131465"/>
                </a:cubicBezTo>
                <a:cubicBezTo>
                  <a:pt x="118481" y="131465"/>
                  <a:pt x="118481" y="131465"/>
                  <a:pt x="118481" y="294481"/>
                </a:cubicBezTo>
                <a:cubicBezTo>
                  <a:pt x="118481" y="294481"/>
                  <a:pt x="118481" y="294481"/>
                  <a:pt x="283040" y="294481"/>
                </a:cubicBezTo>
                <a:cubicBezTo>
                  <a:pt x="283040" y="294481"/>
                  <a:pt x="283040" y="294481"/>
                  <a:pt x="283040" y="282649"/>
                </a:cubicBezTo>
                <a:cubicBezTo>
                  <a:pt x="283040" y="282649"/>
                  <a:pt x="283040" y="282649"/>
                  <a:pt x="268559" y="282649"/>
                </a:cubicBezTo>
                <a:cubicBezTo>
                  <a:pt x="258027" y="282649"/>
                  <a:pt x="250128" y="274762"/>
                  <a:pt x="250128" y="264244"/>
                </a:cubicBezTo>
                <a:cubicBezTo>
                  <a:pt x="250128" y="264244"/>
                  <a:pt x="250128" y="264244"/>
                  <a:pt x="250128" y="262930"/>
                </a:cubicBezTo>
                <a:cubicBezTo>
                  <a:pt x="250128" y="252413"/>
                  <a:pt x="258027" y="244525"/>
                  <a:pt x="268559" y="244525"/>
                </a:cubicBezTo>
                <a:cubicBezTo>
                  <a:pt x="268559" y="244525"/>
                  <a:pt x="268559" y="244525"/>
                  <a:pt x="306736" y="244525"/>
                </a:cubicBezTo>
                <a:cubicBezTo>
                  <a:pt x="315951" y="244525"/>
                  <a:pt x="323850" y="252413"/>
                  <a:pt x="323850" y="262930"/>
                </a:cubicBezTo>
                <a:cubicBezTo>
                  <a:pt x="323850" y="262930"/>
                  <a:pt x="323850" y="262930"/>
                  <a:pt x="323850" y="264244"/>
                </a:cubicBezTo>
                <a:cubicBezTo>
                  <a:pt x="323850" y="274762"/>
                  <a:pt x="315951" y="282649"/>
                  <a:pt x="306736" y="282649"/>
                </a:cubicBezTo>
                <a:cubicBezTo>
                  <a:pt x="306736" y="282649"/>
                  <a:pt x="306736" y="282649"/>
                  <a:pt x="301470" y="282649"/>
                </a:cubicBezTo>
                <a:cubicBezTo>
                  <a:pt x="301470" y="282649"/>
                  <a:pt x="301470" y="282649"/>
                  <a:pt x="298837" y="282649"/>
                </a:cubicBezTo>
                <a:cubicBezTo>
                  <a:pt x="298837" y="282649"/>
                  <a:pt x="298837" y="282649"/>
                  <a:pt x="298837" y="314201"/>
                </a:cubicBezTo>
                <a:cubicBezTo>
                  <a:pt x="298837" y="326033"/>
                  <a:pt x="288306" y="336550"/>
                  <a:pt x="276458" y="336550"/>
                </a:cubicBezTo>
                <a:cubicBezTo>
                  <a:pt x="276458" y="336550"/>
                  <a:pt x="276458" y="336550"/>
                  <a:pt x="125064" y="336550"/>
                </a:cubicBezTo>
                <a:cubicBezTo>
                  <a:pt x="113216" y="336550"/>
                  <a:pt x="102684" y="326033"/>
                  <a:pt x="102684" y="314201"/>
                </a:cubicBezTo>
                <a:cubicBezTo>
                  <a:pt x="102684" y="314201"/>
                  <a:pt x="102684" y="314201"/>
                  <a:pt x="102684" y="287908"/>
                </a:cubicBezTo>
                <a:cubicBezTo>
                  <a:pt x="102684" y="287908"/>
                  <a:pt x="102684" y="287908"/>
                  <a:pt x="75038" y="287908"/>
                </a:cubicBezTo>
                <a:cubicBezTo>
                  <a:pt x="75038" y="287908"/>
                  <a:pt x="35544" y="287908"/>
                  <a:pt x="13164" y="255042"/>
                </a:cubicBezTo>
                <a:cubicBezTo>
                  <a:pt x="13164" y="253727"/>
                  <a:pt x="13164" y="253727"/>
                  <a:pt x="11848" y="253727"/>
                </a:cubicBezTo>
                <a:cubicBezTo>
                  <a:pt x="11848" y="252413"/>
                  <a:pt x="10531" y="251098"/>
                  <a:pt x="9215" y="249783"/>
                </a:cubicBezTo>
                <a:cubicBezTo>
                  <a:pt x="9215" y="248469"/>
                  <a:pt x="7899" y="245839"/>
                  <a:pt x="7899" y="244525"/>
                </a:cubicBezTo>
                <a:cubicBezTo>
                  <a:pt x="6582" y="243210"/>
                  <a:pt x="6582" y="241895"/>
                  <a:pt x="6582" y="240581"/>
                </a:cubicBezTo>
                <a:cubicBezTo>
                  <a:pt x="5266" y="237951"/>
                  <a:pt x="3949" y="235322"/>
                  <a:pt x="2633" y="231378"/>
                </a:cubicBezTo>
                <a:cubicBezTo>
                  <a:pt x="2633" y="230063"/>
                  <a:pt x="2633" y="230063"/>
                  <a:pt x="2633" y="228749"/>
                </a:cubicBezTo>
                <a:cubicBezTo>
                  <a:pt x="1316" y="226120"/>
                  <a:pt x="1316" y="223490"/>
                  <a:pt x="0" y="219546"/>
                </a:cubicBezTo>
                <a:cubicBezTo>
                  <a:pt x="0" y="218232"/>
                  <a:pt x="0" y="216917"/>
                  <a:pt x="0" y="215602"/>
                </a:cubicBezTo>
                <a:cubicBezTo>
                  <a:pt x="0" y="211658"/>
                  <a:pt x="0" y="207714"/>
                  <a:pt x="0" y="202456"/>
                </a:cubicBezTo>
                <a:cubicBezTo>
                  <a:pt x="0" y="149870"/>
                  <a:pt x="23696" y="127521"/>
                  <a:pt x="40810" y="119633"/>
                </a:cubicBezTo>
                <a:cubicBezTo>
                  <a:pt x="40810" y="119633"/>
                  <a:pt x="72405" y="102543"/>
                  <a:pt x="102684" y="85452"/>
                </a:cubicBezTo>
                <a:cubicBezTo>
                  <a:pt x="102684" y="85452"/>
                  <a:pt x="102684" y="85452"/>
                  <a:pt x="102684" y="22349"/>
                </a:cubicBezTo>
                <a:cubicBezTo>
                  <a:pt x="102684" y="10517"/>
                  <a:pt x="113216" y="0"/>
                  <a:pt x="125064" y="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 w="12700" cap="flat" cmpd="sng" algn="ctr">
            <a:solidFill>
              <a:schemeClr val="accent2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/>
      <p:bldP spid="10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46" grpId="0"/>
      <p:bldP spid="12" grpId="0"/>
      <p:bldP spid="13" grpId="0" animBg="1"/>
      <p:bldP spid="14" grpId="0"/>
      <p:bldP spid="15" grpId="0" animBg="1"/>
      <p:bldP spid="16" grpId="0" animBg="1"/>
      <p:bldP spid="17" grpId="0" animBg="1"/>
      <p:bldP spid="18" grpId="0" animBg="1"/>
      <p:bldP spid="32" grpId="0" animBg="1"/>
      <p:bldP spid="33" grpId="0" animBg="1"/>
      <p:bldP spid="30" grpId="0" animBg="1"/>
      <p:bldP spid="31" grpId="0" animBg="1"/>
      <p:bldP spid="28" grpId="0" animBg="1"/>
      <p:bldP spid="29" grpId="0" animBg="1"/>
      <p:bldP spid="26" grpId="0" animBg="1"/>
      <p:bldP spid="27" grpId="0" animBg="1"/>
      <p:bldP spid="24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千图设计师MC：ID 29795607库_椭圆 24"/>
          <p:cNvSpPr/>
          <p:nvPr>
            <p:custDataLst>
              <p:tags r:id="rId1"/>
            </p:custDataLst>
          </p:nvPr>
        </p:nvSpPr>
        <p:spPr>
          <a:xfrm>
            <a:off x="6352919" y="3315267"/>
            <a:ext cx="858547" cy="85854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9" name="千图设计师MC：ID 29795607库_圆角矩形 38"/>
          <p:cNvSpPr/>
          <p:nvPr>
            <p:custDataLst>
              <p:tags r:id="rId2"/>
            </p:custDataLst>
          </p:nvPr>
        </p:nvSpPr>
        <p:spPr>
          <a:xfrm flipH="1">
            <a:off x="7716685" y="2004816"/>
            <a:ext cx="3454078" cy="72826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>
            <a:gradFill>
              <a:gsLst>
                <a:gs pos="0">
                  <a:schemeClr val="accent1"/>
                </a:gs>
                <a:gs pos="58000">
                  <a:schemeClr val="accent2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225425" indent="-225425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 dirty="0">
                <a:solidFill>
                  <a:prstClr val="black"/>
                </a:solidFill>
                <a:cs typeface="Arial" panose="020B0604020202020204" pitchFamily="34" charset="0"/>
                <a:sym typeface="+mn-lt"/>
              </a:rPr>
              <a:t>请替换文字内容复制你的内容到此</a:t>
            </a:r>
            <a:endParaRPr lang="zh-CN" altLang="en-US" sz="1200" kern="0" dirty="0">
              <a:solidFill>
                <a:prstClr val="black"/>
              </a:solidFill>
              <a:cs typeface="Arial" panose="020B0604020202020204" pitchFamily="34" charset="0"/>
              <a:sym typeface="+mn-lt"/>
            </a:endParaRPr>
          </a:p>
          <a:p>
            <a:pPr marL="225425" indent="-225425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 dirty="0">
                <a:solidFill>
                  <a:prstClr val="black"/>
                </a:solidFill>
                <a:cs typeface="Arial" panose="020B0604020202020204" pitchFamily="34" charset="0"/>
                <a:sym typeface="+mn-lt"/>
              </a:rPr>
              <a:t>千图网</a:t>
            </a:r>
            <a:r>
              <a:rPr lang="en-US" altLang="zh-CN" sz="1200" kern="0" dirty="0">
                <a:solidFill>
                  <a:prstClr val="black"/>
                </a:solidFill>
                <a:cs typeface="Arial" panose="020B0604020202020204" pitchFamily="34" charset="0"/>
                <a:sym typeface="+mn-lt"/>
              </a:rPr>
              <a:t>58PIC.COM</a:t>
            </a:r>
            <a:endParaRPr lang="en-US" altLang="zh-CN" sz="1200" kern="0" dirty="0">
              <a:solidFill>
                <a:prstClr val="black"/>
              </a:solidFill>
              <a:cs typeface="Arial" panose="020B0604020202020204" pitchFamily="34" charset="0"/>
              <a:sym typeface="+mn-lt"/>
            </a:endParaRPr>
          </a:p>
        </p:txBody>
      </p:sp>
      <p:sp>
        <p:nvSpPr>
          <p:cNvPr id="41" name="千图设计师MC：ID 29795607库_文本框 16"/>
          <p:cNvSpPr txBox="1"/>
          <p:nvPr>
            <p:custDataLst>
              <p:tags r:id="rId3"/>
            </p:custDataLst>
          </p:nvPr>
        </p:nvSpPr>
        <p:spPr>
          <a:xfrm>
            <a:off x="7826373" y="1501996"/>
            <a:ext cx="2327831" cy="5028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r" defTabSz="914400">
              <a:lnSpc>
                <a:spcPct val="90000"/>
              </a:lnSpc>
              <a:spcBef>
                <a:spcPct val="0"/>
              </a:spcBef>
              <a:buNone/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" panose="020B0503030403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spc="-150" dirty="0">
                <a:solidFill>
                  <a:srgbClr val="262F38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输入标题文本</a:t>
            </a:r>
            <a:endParaRPr lang="id-ID" sz="1800" spc="-150" dirty="0">
              <a:solidFill>
                <a:srgbClr val="262F38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千图设计师MC：ID 29795607库_圆角矩形 35"/>
          <p:cNvSpPr/>
          <p:nvPr>
            <p:custDataLst>
              <p:tags r:id="rId4"/>
            </p:custDataLst>
          </p:nvPr>
        </p:nvSpPr>
        <p:spPr>
          <a:xfrm flipH="1">
            <a:off x="7716685" y="3434821"/>
            <a:ext cx="3454078" cy="72826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>
            <a:gradFill>
              <a:gsLst>
                <a:gs pos="0">
                  <a:schemeClr val="accent1"/>
                </a:gs>
                <a:gs pos="58000">
                  <a:schemeClr val="accent2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225425" indent="-225425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 dirty="0">
                <a:solidFill>
                  <a:prstClr val="black"/>
                </a:solidFill>
                <a:cs typeface="Arial" panose="020B0604020202020204" pitchFamily="34" charset="0"/>
                <a:sym typeface="+mn-lt"/>
              </a:rPr>
              <a:t>请替换文字内容复制你的内容到此</a:t>
            </a:r>
            <a:endParaRPr lang="zh-CN" altLang="en-US" sz="1200" kern="0" dirty="0">
              <a:solidFill>
                <a:prstClr val="black"/>
              </a:solidFill>
              <a:cs typeface="Arial" panose="020B0604020202020204" pitchFamily="34" charset="0"/>
              <a:sym typeface="+mn-lt"/>
            </a:endParaRPr>
          </a:p>
          <a:p>
            <a:pPr marL="225425" indent="-225425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 dirty="0">
                <a:solidFill>
                  <a:prstClr val="black"/>
                </a:solidFill>
                <a:cs typeface="Arial" panose="020B0604020202020204" pitchFamily="34" charset="0"/>
                <a:sym typeface="+mn-lt"/>
              </a:rPr>
              <a:t>千图网</a:t>
            </a:r>
            <a:r>
              <a:rPr lang="en-US" altLang="zh-CN" sz="1200" kern="0" dirty="0">
                <a:solidFill>
                  <a:prstClr val="black"/>
                </a:solidFill>
                <a:cs typeface="Arial" panose="020B0604020202020204" pitchFamily="34" charset="0"/>
                <a:sym typeface="+mn-lt"/>
              </a:rPr>
              <a:t>58PIC.COM</a:t>
            </a:r>
            <a:endParaRPr lang="en-US" altLang="zh-CN" sz="1200" kern="0" dirty="0">
              <a:solidFill>
                <a:prstClr val="black"/>
              </a:solidFill>
              <a:cs typeface="Arial" panose="020B0604020202020204" pitchFamily="34" charset="0"/>
              <a:sym typeface="+mn-lt"/>
            </a:endParaRPr>
          </a:p>
        </p:txBody>
      </p:sp>
      <p:sp>
        <p:nvSpPr>
          <p:cNvPr id="38" name="千图设计师MC：ID 29795607库_文本框 30"/>
          <p:cNvSpPr txBox="1"/>
          <p:nvPr>
            <p:custDataLst>
              <p:tags r:id="rId5"/>
            </p:custDataLst>
          </p:nvPr>
        </p:nvSpPr>
        <p:spPr>
          <a:xfrm>
            <a:off x="7826373" y="2932001"/>
            <a:ext cx="2327831" cy="5028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r" defTabSz="914400">
              <a:lnSpc>
                <a:spcPct val="90000"/>
              </a:lnSpc>
              <a:spcBef>
                <a:spcPct val="0"/>
              </a:spcBef>
              <a:buNone/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" panose="020B0503030403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spc="-150" dirty="0">
                <a:solidFill>
                  <a:srgbClr val="262F38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输入标题文本</a:t>
            </a:r>
            <a:endParaRPr lang="id-ID" sz="1800" spc="-150" dirty="0">
              <a:solidFill>
                <a:srgbClr val="262F38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千图设计师MC：ID 29795607库_圆角矩形 32"/>
          <p:cNvSpPr/>
          <p:nvPr>
            <p:custDataLst>
              <p:tags r:id="rId6"/>
            </p:custDataLst>
          </p:nvPr>
        </p:nvSpPr>
        <p:spPr>
          <a:xfrm flipH="1">
            <a:off x="7716685" y="4864825"/>
            <a:ext cx="3454078" cy="72826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>
            <a:gradFill>
              <a:gsLst>
                <a:gs pos="0">
                  <a:schemeClr val="accent1"/>
                </a:gs>
                <a:gs pos="58000">
                  <a:schemeClr val="accent2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225425" indent="-225425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 dirty="0">
                <a:solidFill>
                  <a:prstClr val="black"/>
                </a:solidFill>
                <a:cs typeface="Arial" panose="020B0604020202020204" pitchFamily="34" charset="0"/>
                <a:sym typeface="+mn-lt"/>
              </a:rPr>
              <a:t>请替换文字内容复制你的内容到此</a:t>
            </a:r>
            <a:endParaRPr lang="zh-CN" altLang="en-US" sz="1200" kern="0" dirty="0">
              <a:solidFill>
                <a:prstClr val="black"/>
              </a:solidFill>
              <a:cs typeface="Arial" panose="020B0604020202020204" pitchFamily="34" charset="0"/>
              <a:sym typeface="+mn-lt"/>
            </a:endParaRPr>
          </a:p>
          <a:p>
            <a:pPr marL="225425" indent="-225425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 dirty="0">
                <a:solidFill>
                  <a:prstClr val="black"/>
                </a:solidFill>
                <a:cs typeface="Arial" panose="020B0604020202020204" pitchFamily="34" charset="0"/>
                <a:sym typeface="+mn-lt"/>
              </a:rPr>
              <a:t>千图网</a:t>
            </a:r>
            <a:r>
              <a:rPr lang="en-US" altLang="zh-CN" sz="1200" kern="0" dirty="0">
                <a:solidFill>
                  <a:prstClr val="black"/>
                </a:solidFill>
                <a:cs typeface="Arial" panose="020B0604020202020204" pitchFamily="34" charset="0"/>
                <a:sym typeface="+mn-lt"/>
              </a:rPr>
              <a:t>58PIC.COM</a:t>
            </a:r>
            <a:endParaRPr lang="en-US" altLang="zh-CN" sz="1200" kern="0" dirty="0">
              <a:solidFill>
                <a:prstClr val="black"/>
              </a:solidFill>
              <a:cs typeface="Arial" panose="020B0604020202020204" pitchFamily="34" charset="0"/>
              <a:sym typeface="+mn-lt"/>
            </a:endParaRPr>
          </a:p>
        </p:txBody>
      </p:sp>
      <p:sp>
        <p:nvSpPr>
          <p:cNvPr id="35" name="千图设计师MC：ID 29795607库_文本框 34"/>
          <p:cNvSpPr txBox="1"/>
          <p:nvPr>
            <p:custDataLst>
              <p:tags r:id="rId7"/>
            </p:custDataLst>
          </p:nvPr>
        </p:nvSpPr>
        <p:spPr>
          <a:xfrm>
            <a:off x="7826373" y="4362005"/>
            <a:ext cx="2327831" cy="5028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r" defTabSz="914400">
              <a:lnSpc>
                <a:spcPct val="90000"/>
              </a:lnSpc>
              <a:spcBef>
                <a:spcPct val="0"/>
              </a:spcBef>
              <a:buNone/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" panose="020B0503030403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spc="-150" dirty="0">
                <a:solidFill>
                  <a:srgbClr val="262F38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输入标题文本</a:t>
            </a:r>
            <a:endParaRPr lang="id-ID" sz="1800" spc="-150" dirty="0">
              <a:solidFill>
                <a:srgbClr val="262F38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千图设计师MC：ID 29795607库_组合 2"/>
          <p:cNvGrpSpPr/>
          <p:nvPr>
            <p:custDataLst>
              <p:tags r:id="rId8"/>
            </p:custDataLst>
          </p:nvPr>
        </p:nvGrpSpPr>
        <p:grpSpPr>
          <a:xfrm>
            <a:off x="7211466" y="1150364"/>
            <a:ext cx="779644" cy="4557272"/>
            <a:chOff x="7211466" y="1150364"/>
            <a:chExt cx="779644" cy="4557272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7991110" y="1150364"/>
              <a:ext cx="0" cy="4557272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7629845" y="2241678"/>
              <a:ext cx="145714" cy="145714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7629845" y="3671683"/>
              <a:ext cx="145714" cy="145714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7629845" y="5101687"/>
              <a:ext cx="145714" cy="145714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cxnSp>
          <p:nvCxnSpPr>
            <p:cNvPr id="29" name="连接符: 肘形 28"/>
            <p:cNvCxnSpPr>
              <a:stCxn id="40" idx="2"/>
              <a:endCxn id="25" idx="6"/>
            </p:cNvCxnSpPr>
            <p:nvPr/>
          </p:nvCxnSpPr>
          <p:spPr>
            <a:xfrm rot="10800000" flipV="1">
              <a:off x="7211467" y="2314536"/>
              <a:ext cx="418379" cy="1430004"/>
            </a:xfrm>
            <a:prstGeom prst="bentConnector3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>
              <a:stCxn id="25" idx="6"/>
              <a:endCxn id="37" idx="2"/>
            </p:cNvCxnSpPr>
            <p:nvPr/>
          </p:nvCxnSpPr>
          <p:spPr>
            <a:xfrm>
              <a:off x="7211466" y="3744540"/>
              <a:ext cx="41837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连接符: 肘形 30"/>
            <p:cNvCxnSpPr>
              <a:stCxn id="34" idx="2"/>
              <a:endCxn id="25" idx="6"/>
            </p:cNvCxnSpPr>
            <p:nvPr/>
          </p:nvCxnSpPr>
          <p:spPr>
            <a:xfrm rot="10800000">
              <a:off x="7211467" y="3744540"/>
              <a:ext cx="418379" cy="1430004"/>
            </a:xfrm>
            <a:prstGeom prst="bentConnector3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千图设计师MC：ID 29795607库_任意多边形 31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>
            <a:off x="6574557" y="3555301"/>
            <a:ext cx="415269" cy="378478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  <a:gd name="connsiteX93" fmla="*/ 373273 h 605239"/>
              <a:gd name="connsiteY93" fmla="*/ 373273 h 605239"/>
              <a:gd name="connsiteX94" fmla="*/ 373273 h 605239"/>
              <a:gd name="connsiteY94" fmla="*/ 373273 h 605239"/>
              <a:gd name="connsiteX95" fmla="*/ 373273 h 605239"/>
              <a:gd name="connsiteY95" fmla="*/ 373273 h 605239"/>
              <a:gd name="connsiteX96" fmla="*/ 373273 h 605239"/>
              <a:gd name="connsiteY96" fmla="*/ 373273 h 605239"/>
              <a:gd name="connsiteX97" fmla="*/ 373273 h 605239"/>
              <a:gd name="connsiteY97" fmla="*/ 373273 h 605239"/>
              <a:gd name="connsiteX98" fmla="*/ 373273 h 605239"/>
              <a:gd name="connsiteY98" fmla="*/ 373273 h 605239"/>
              <a:gd name="connsiteX99" fmla="*/ 373273 h 605239"/>
              <a:gd name="connsiteY99" fmla="*/ 373273 h 605239"/>
              <a:gd name="connsiteX100" fmla="*/ 373273 h 605239"/>
              <a:gd name="connsiteY100" fmla="*/ 373273 h 605239"/>
              <a:gd name="connsiteX101" fmla="*/ 373273 h 605239"/>
              <a:gd name="connsiteY101" fmla="*/ 373273 h 605239"/>
              <a:gd name="connsiteX102" fmla="*/ 373273 h 605239"/>
              <a:gd name="connsiteY102" fmla="*/ 373273 h 605239"/>
              <a:gd name="connsiteX103" fmla="*/ 373273 h 605239"/>
              <a:gd name="connsiteY103" fmla="*/ 373273 h 605239"/>
              <a:gd name="connsiteX104" fmla="*/ 373273 h 605239"/>
              <a:gd name="connsiteY104" fmla="*/ 373273 h 605239"/>
              <a:gd name="connsiteX105" fmla="*/ 373273 h 605239"/>
              <a:gd name="connsiteY105" fmla="*/ 373273 h 605239"/>
              <a:gd name="connsiteX106" fmla="*/ 373273 h 605239"/>
              <a:gd name="connsiteY106" fmla="*/ 373273 h 605239"/>
              <a:gd name="connsiteX107" fmla="*/ 373273 h 605239"/>
              <a:gd name="connsiteY107" fmla="*/ 373273 h 605239"/>
              <a:gd name="connsiteX108" fmla="*/ 373273 h 605239"/>
              <a:gd name="connsiteY108" fmla="*/ 373273 h 605239"/>
              <a:gd name="connsiteX109" fmla="*/ 373273 h 605239"/>
              <a:gd name="connsiteY109" fmla="*/ 373273 h 605239"/>
              <a:gd name="connsiteX110" fmla="*/ 373273 h 605239"/>
              <a:gd name="connsiteY110" fmla="*/ 373273 h 605239"/>
              <a:gd name="connsiteX111" fmla="*/ 373273 h 605239"/>
              <a:gd name="connsiteY111" fmla="*/ 373273 h 605239"/>
              <a:gd name="connsiteX112" fmla="*/ 373273 h 605239"/>
              <a:gd name="connsiteY112" fmla="*/ 373273 h 605239"/>
              <a:gd name="connsiteX113" fmla="*/ 373273 h 605239"/>
              <a:gd name="connsiteY113" fmla="*/ 373273 h 605239"/>
              <a:gd name="connsiteX114" fmla="*/ 373273 h 605239"/>
              <a:gd name="connsiteY114" fmla="*/ 373273 h 605239"/>
              <a:gd name="connsiteX115" fmla="*/ 373273 h 605239"/>
              <a:gd name="connsiteY115" fmla="*/ 373273 h 605239"/>
              <a:gd name="connsiteX116" fmla="*/ 373273 h 605239"/>
              <a:gd name="connsiteY116" fmla="*/ 373273 h 605239"/>
              <a:gd name="connsiteX117" fmla="*/ 373273 h 605239"/>
              <a:gd name="connsiteY117" fmla="*/ 373273 h 605239"/>
              <a:gd name="connsiteX118" fmla="*/ 373273 h 605239"/>
              <a:gd name="connsiteY118" fmla="*/ 373273 h 605239"/>
              <a:gd name="connsiteX119" fmla="*/ 373273 h 605239"/>
              <a:gd name="connsiteY119" fmla="*/ 373273 h 605239"/>
              <a:gd name="connsiteX120" fmla="*/ 373273 h 605239"/>
              <a:gd name="connsiteY120" fmla="*/ 373273 h 605239"/>
              <a:gd name="connsiteX121" fmla="*/ 373273 h 605239"/>
              <a:gd name="connsiteY121" fmla="*/ 373273 h 605239"/>
              <a:gd name="connsiteX122" fmla="*/ 373273 h 605239"/>
              <a:gd name="connsiteY122" fmla="*/ 373273 h 605239"/>
              <a:gd name="connsiteX123" fmla="*/ 373273 h 605239"/>
              <a:gd name="connsiteY123" fmla="*/ 373273 h 605239"/>
              <a:gd name="connsiteX124" fmla="*/ 373273 h 605239"/>
              <a:gd name="connsiteY124" fmla="*/ 373273 h 605239"/>
              <a:gd name="connsiteX125" fmla="*/ 373273 h 605239"/>
              <a:gd name="connsiteY125" fmla="*/ 373273 h 605239"/>
              <a:gd name="connsiteX126" fmla="*/ 373273 h 605239"/>
              <a:gd name="connsiteY126" fmla="*/ 373273 h 605239"/>
              <a:gd name="connsiteX127" fmla="*/ 373273 h 605239"/>
              <a:gd name="connsiteY127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606933" h="553162">
                <a:moveTo>
                  <a:pt x="443700" y="443503"/>
                </a:moveTo>
                <a:cubicBezTo>
                  <a:pt x="461035" y="453606"/>
                  <a:pt x="477310" y="465825"/>
                  <a:pt x="492334" y="479775"/>
                </a:cubicBezTo>
                <a:cubicBezTo>
                  <a:pt x="460939" y="509024"/>
                  <a:pt x="424150" y="530383"/>
                  <a:pt x="384087" y="542506"/>
                </a:cubicBezTo>
                <a:cubicBezTo>
                  <a:pt x="407971" y="518838"/>
                  <a:pt x="428580" y="484875"/>
                  <a:pt x="443700" y="443503"/>
                </a:cubicBezTo>
                <a:close/>
                <a:moveTo>
                  <a:pt x="163232" y="443503"/>
                </a:moveTo>
                <a:cubicBezTo>
                  <a:pt x="178352" y="484875"/>
                  <a:pt x="198865" y="518838"/>
                  <a:pt x="222845" y="542506"/>
                </a:cubicBezTo>
                <a:cubicBezTo>
                  <a:pt x="182686" y="530383"/>
                  <a:pt x="145897" y="509024"/>
                  <a:pt x="114598" y="479775"/>
                </a:cubicBezTo>
                <a:cubicBezTo>
                  <a:pt x="129622" y="465825"/>
                  <a:pt x="145897" y="453606"/>
                  <a:pt x="163232" y="443503"/>
                </a:cubicBezTo>
                <a:close/>
                <a:moveTo>
                  <a:pt x="316062" y="405892"/>
                </a:moveTo>
                <a:cubicBezTo>
                  <a:pt x="353060" y="407528"/>
                  <a:pt x="388613" y="416377"/>
                  <a:pt x="421275" y="431672"/>
                </a:cubicBezTo>
                <a:cubicBezTo>
                  <a:pt x="397573" y="499968"/>
                  <a:pt x="359034" y="545563"/>
                  <a:pt x="316062" y="553162"/>
                </a:cubicBezTo>
                <a:close/>
                <a:moveTo>
                  <a:pt x="290729" y="405892"/>
                </a:moveTo>
                <a:lnTo>
                  <a:pt x="290729" y="553162"/>
                </a:lnTo>
                <a:cubicBezTo>
                  <a:pt x="247883" y="545563"/>
                  <a:pt x="209369" y="499968"/>
                  <a:pt x="185587" y="431672"/>
                </a:cubicBezTo>
                <a:cubicBezTo>
                  <a:pt x="218227" y="416377"/>
                  <a:pt x="253852" y="407528"/>
                  <a:pt x="290729" y="405892"/>
                </a:cubicBezTo>
                <a:close/>
                <a:moveTo>
                  <a:pt x="463924" y="364965"/>
                </a:moveTo>
                <a:lnTo>
                  <a:pt x="567205" y="364965"/>
                </a:lnTo>
                <a:lnTo>
                  <a:pt x="543818" y="416184"/>
                </a:lnTo>
                <a:cubicBezTo>
                  <a:pt x="534304" y="432408"/>
                  <a:pt x="523128" y="447695"/>
                  <a:pt x="510459" y="461780"/>
                </a:cubicBezTo>
                <a:cubicBezTo>
                  <a:pt x="492442" y="444859"/>
                  <a:pt x="472692" y="430534"/>
                  <a:pt x="451689" y="418708"/>
                </a:cubicBezTo>
                <a:close/>
                <a:moveTo>
                  <a:pt x="316062" y="364965"/>
                </a:moveTo>
                <a:lnTo>
                  <a:pt x="438281" y="364965"/>
                </a:lnTo>
                <a:lnTo>
                  <a:pt x="428843" y="407092"/>
                </a:lnTo>
                <a:cubicBezTo>
                  <a:pt x="393689" y="391126"/>
                  <a:pt x="355646" y="381989"/>
                  <a:pt x="316062" y="380450"/>
                </a:cubicBezTo>
                <a:close/>
                <a:moveTo>
                  <a:pt x="168651" y="364965"/>
                </a:moveTo>
                <a:lnTo>
                  <a:pt x="290729" y="364965"/>
                </a:lnTo>
                <a:lnTo>
                  <a:pt x="290729" y="380450"/>
                </a:lnTo>
                <a:cubicBezTo>
                  <a:pt x="251256" y="381989"/>
                  <a:pt x="213131" y="391126"/>
                  <a:pt x="178086" y="407092"/>
                </a:cubicBezTo>
                <a:close/>
                <a:moveTo>
                  <a:pt x="39659" y="364965"/>
                </a:moveTo>
                <a:lnTo>
                  <a:pt x="143035" y="364965"/>
                </a:lnTo>
                <a:lnTo>
                  <a:pt x="155174" y="418708"/>
                </a:lnTo>
                <a:cubicBezTo>
                  <a:pt x="134171" y="430534"/>
                  <a:pt x="114421" y="444859"/>
                  <a:pt x="96501" y="461780"/>
                </a:cubicBezTo>
                <a:cubicBezTo>
                  <a:pt x="83832" y="447695"/>
                  <a:pt x="72632" y="432408"/>
                  <a:pt x="63094" y="416184"/>
                </a:cubicBezTo>
                <a:close/>
                <a:moveTo>
                  <a:pt x="417814" y="222493"/>
                </a:moveTo>
                <a:lnTo>
                  <a:pt x="435824" y="283675"/>
                </a:lnTo>
                <a:lnTo>
                  <a:pt x="445648" y="252507"/>
                </a:lnTo>
                <a:lnTo>
                  <a:pt x="469822" y="252507"/>
                </a:lnTo>
                <a:lnTo>
                  <a:pt x="479550" y="283675"/>
                </a:lnTo>
                <a:lnTo>
                  <a:pt x="497657" y="222493"/>
                </a:lnTo>
                <a:lnTo>
                  <a:pt x="521831" y="229612"/>
                </a:lnTo>
                <a:lnTo>
                  <a:pt x="492167" y="330619"/>
                </a:lnTo>
                <a:lnTo>
                  <a:pt x="467992" y="330811"/>
                </a:lnTo>
                <a:lnTo>
                  <a:pt x="457687" y="298393"/>
                </a:lnTo>
                <a:lnTo>
                  <a:pt x="447478" y="330811"/>
                </a:lnTo>
                <a:lnTo>
                  <a:pt x="423304" y="330619"/>
                </a:lnTo>
                <a:lnTo>
                  <a:pt x="393543" y="229612"/>
                </a:lnTo>
                <a:close/>
                <a:moveTo>
                  <a:pt x="263629" y="222493"/>
                </a:moveTo>
                <a:lnTo>
                  <a:pt x="281639" y="283675"/>
                </a:lnTo>
                <a:lnTo>
                  <a:pt x="291463" y="252507"/>
                </a:lnTo>
                <a:lnTo>
                  <a:pt x="315541" y="252507"/>
                </a:lnTo>
                <a:lnTo>
                  <a:pt x="325365" y="283675"/>
                </a:lnTo>
                <a:lnTo>
                  <a:pt x="343375" y="222493"/>
                </a:lnTo>
                <a:lnTo>
                  <a:pt x="367646" y="229612"/>
                </a:lnTo>
                <a:lnTo>
                  <a:pt x="337886" y="330619"/>
                </a:lnTo>
                <a:lnTo>
                  <a:pt x="313711" y="330811"/>
                </a:lnTo>
                <a:lnTo>
                  <a:pt x="303502" y="298393"/>
                </a:lnTo>
                <a:lnTo>
                  <a:pt x="293197" y="330811"/>
                </a:lnTo>
                <a:lnTo>
                  <a:pt x="269022" y="330619"/>
                </a:lnTo>
                <a:lnTo>
                  <a:pt x="239358" y="229612"/>
                </a:lnTo>
                <a:close/>
                <a:moveTo>
                  <a:pt x="109302" y="222493"/>
                </a:moveTo>
                <a:lnTo>
                  <a:pt x="127312" y="283675"/>
                </a:lnTo>
                <a:lnTo>
                  <a:pt x="137136" y="252507"/>
                </a:lnTo>
                <a:lnTo>
                  <a:pt x="161214" y="252507"/>
                </a:lnTo>
                <a:lnTo>
                  <a:pt x="171038" y="283675"/>
                </a:lnTo>
                <a:lnTo>
                  <a:pt x="189048" y="222493"/>
                </a:lnTo>
                <a:lnTo>
                  <a:pt x="213319" y="229612"/>
                </a:lnTo>
                <a:lnTo>
                  <a:pt x="183655" y="330619"/>
                </a:lnTo>
                <a:lnTo>
                  <a:pt x="159384" y="330811"/>
                </a:lnTo>
                <a:lnTo>
                  <a:pt x="149175" y="298393"/>
                </a:lnTo>
                <a:lnTo>
                  <a:pt x="138966" y="330811"/>
                </a:lnTo>
                <a:lnTo>
                  <a:pt x="114792" y="330619"/>
                </a:lnTo>
                <a:lnTo>
                  <a:pt x="85031" y="229612"/>
                </a:lnTo>
                <a:close/>
                <a:moveTo>
                  <a:pt x="25329" y="213374"/>
                </a:moveTo>
                <a:lnTo>
                  <a:pt x="25329" y="339668"/>
                </a:lnTo>
                <a:lnTo>
                  <a:pt x="581604" y="339668"/>
                </a:lnTo>
                <a:lnTo>
                  <a:pt x="581604" y="213374"/>
                </a:lnTo>
                <a:close/>
                <a:moveTo>
                  <a:pt x="96501" y="91312"/>
                </a:moveTo>
                <a:cubicBezTo>
                  <a:pt x="114414" y="108145"/>
                  <a:pt x="134157" y="122573"/>
                  <a:pt x="155152" y="134404"/>
                </a:cubicBezTo>
                <a:cubicBezTo>
                  <a:pt x="150241" y="151333"/>
                  <a:pt x="146196" y="169320"/>
                  <a:pt x="143017" y="188173"/>
                </a:cubicBezTo>
                <a:lnTo>
                  <a:pt x="168635" y="188173"/>
                </a:lnTo>
                <a:cubicBezTo>
                  <a:pt x="171236" y="173456"/>
                  <a:pt x="174318" y="159413"/>
                  <a:pt x="178074" y="145947"/>
                </a:cubicBezTo>
                <a:cubicBezTo>
                  <a:pt x="213130" y="161914"/>
                  <a:pt x="251268" y="171052"/>
                  <a:pt x="290754" y="172687"/>
                </a:cubicBezTo>
                <a:lnTo>
                  <a:pt x="290754" y="188173"/>
                </a:lnTo>
                <a:lnTo>
                  <a:pt x="316083" y="188173"/>
                </a:lnTo>
                <a:lnTo>
                  <a:pt x="316083" y="172687"/>
                </a:lnTo>
                <a:cubicBezTo>
                  <a:pt x="355665" y="171052"/>
                  <a:pt x="393707" y="161914"/>
                  <a:pt x="428860" y="145947"/>
                </a:cubicBezTo>
                <a:cubicBezTo>
                  <a:pt x="432519" y="159413"/>
                  <a:pt x="435697" y="173456"/>
                  <a:pt x="438298" y="188173"/>
                </a:cubicBezTo>
                <a:lnTo>
                  <a:pt x="463916" y="188173"/>
                </a:lnTo>
                <a:cubicBezTo>
                  <a:pt x="460737" y="169320"/>
                  <a:pt x="456693" y="151333"/>
                  <a:pt x="451685" y="134404"/>
                </a:cubicBezTo>
                <a:cubicBezTo>
                  <a:pt x="472776" y="122573"/>
                  <a:pt x="492423" y="108145"/>
                  <a:pt x="510432" y="91312"/>
                </a:cubicBezTo>
                <a:cubicBezTo>
                  <a:pt x="535761" y="119399"/>
                  <a:pt x="555119" y="152487"/>
                  <a:pt x="567158" y="188173"/>
                </a:cubicBezTo>
                <a:lnTo>
                  <a:pt x="606933" y="188173"/>
                </a:lnTo>
                <a:lnTo>
                  <a:pt x="606933" y="364965"/>
                </a:lnTo>
                <a:lnTo>
                  <a:pt x="567205" y="364965"/>
                </a:lnTo>
                <a:lnTo>
                  <a:pt x="567205" y="364964"/>
                </a:lnTo>
                <a:lnTo>
                  <a:pt x="463925" y="364964"/>
                </a:lnTo>
                <a:lnTo>
                  <a:pt x="463924" y="364965"/>
                </a:lnTo>
                <a:lnTo>
                  <a:pt x="438281" y="364965"/>
                </a:lnTo>
                <a:lnTo>
                  <a:pt x="438281" y="364964"/>
                </a:lnTo>
                <a:lnTo>
                  <a:pt x="316062" y="364964"/>
                </a:lnTo>
                <a:lnTo>
                  <a:pt x="316062" y="364965"/>
                </a:lnTo>
                <a:lnTo>
                  <a:pt x="290729" y="364965"/>
                </a:lnTo>
                <a:lnTo>
                  <a:pt x="290729" y="364964"/>
                </a:lnTo>
                <a:lnTo>
                  <a:pt x="168651" y="364964"/>
                </a:lnTo>
                <a:lnTo>
                  <a:pt x="168651" y="364965"/>
                </a:lnTo>
                <a:lnTo>
                  <a:pt x="143035" y="364965"/>
                </a:lnTo>
                <a:lnTo>
                  <a:pt x="143035" y="364964"/>
                </a:lnTo>
                <a:lnTo>
                  <a:pt x="39658" y="364964"/>
                </a:lnTo>
                <a:lnTo>
                  <a:pt x="39659" y="364965"/>
                </a:lnTo>
                <a:lnTo>
                  <a:pt x="0" y="364965"/>
                </a:lnTo>
                <a:lnTo>
                  <a:pt x="0" y="188173"/>
                </a:lnTo>
                <a:lnTo>
                  <a:pt x="39679" y="188173"/>
                </a:lnTo>
                <a:cubicBezTo>
                  <a:pt x="51717" y="152487"/>
                  <a:pt x="71075" y="119399"/>
                  <a:pt x="96501" y="91312"/>
                </a:cubicBezTo>
                <a:close/>
                <a:moveTo>
                  <a:pt x="384087" y="10655"/>
                </a:moveTo>
                <a:cubicBezTo>
                  <a:pt x="424150" y="22673"/>
                  <a:pt x="460939" y="44114"/>
                  <a:pt x="492334" y="73246"/>
                </a:cubicBezTo>
                <a:cubicBezTo>
                  <a:pt x="477310" y="87283"/>
                  <a:pt x="461035" y="99397"/>
                  <a:pt x="443700" y="109588"/>
                </a:cubicBezTo>
                <a:cubicBezTo>
                  <a:pt x="428580" y="68150"/>
                  <a:pt x="407971" y="34211"/>
                  <a:pt x="384087" y="10655"/>
                </a:cubicBezTo>
                <a:close/>
                <a:moveTo>
                  <a:pt x="222845" y="10655"/>
                </a:moveTo>
                <a:cubicBezTo>
                  <a:pt x="198865" y="34211"/>
                  <a:pt x="178352" y="68150"/>
                  <a:pt x="163232" y="109588"/>
                </a:cubicBezTo>
                <a:cubicBezTo>
                  <a:pt x="145897" y="99397"/>
                  <a:pt x="129622" y="87283"/>
                  <a:pt x="114598" y="73246"/>
                </a:cubicBezTo>
                <a:cubicBezTo>
                  <a:pt x="145897" y="44114"/>
                  <a:pt x="182686" y="22673"/>
                  <a:pt x="222845" y="10655"/>
                </a:cubicBezTo>
                <a:close/>
                <a:moveTo>
                  <a:pt x="316062" y="0"/>
                </a:moveTo>
                <a:cubicBezTo>
                  <a:pt x="358937" y="7501"/>
                  <a:pt x="397477" y="53178"/>
                  <a:pt x="421275" y="121358"/>
                </a:cubicBezTo>
                <a:cubicBezTo>
                  <a:pt x="388613" y="136744"/>
                  <a:pt x="353060" y="145494"/>
                  <a:pt x="316062" y="147129"/>
                </a:cubicBezTo>
                <a:close/>
                <a:moveTo>
                  <a:pt x="290729" y="0"/>
                </a:moveTo>
                <a:lnTo>
                  <a:pt x="290729" y="147129"/>
                </a:lnTo>
                <a:cubicBezTo>
                  <a:pt x="253852" y="145494"/>
                  <a:pt x="218227" y="136744"/>
                  <a:pt x="185587" y="121358"/>
                </a:cubicBezTo>
                <a:cubicBezTo>
                  <a:pt x="209369" y="53178"/>
                  <a:pt x="247883" y="7501"/>
                  <a:pt x="290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千图设计师MC：ID 29795607库_椭圆 6"/>
          <p:cNvSpPr/>
          <p:nvPr>
            <p:custDataLst>
              <p:tags r:id="rId10"/>
            </p:custDataLst>
          </p:nvPr>
        </p:nvSpPr>
        <p:spPr>
          <a:xfrm flipH="1">
            <a:off x="4980534" y="3315267"/>
            <a:ext cx="858547" cy="85854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" name="千图设计师MC：ID 29795607库_圆角矩形 20"/>
          <p:cNvSpPr/>
          <p:nvPr>
            <p:custDataLst>
              <p:tags r:id="rId11"/>
            </p:custDataLst>
          </p:nvPr>
        </p:nvSpPr>
        <p:spPr>
          <a:xfrm>
            <a:off x="1021237" y="2004816"/>
            <a:ext cx="3454078" cy="72826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>
            <a:gradFill>
              <a:gsLst>
                <a:gs pos="0">
                  <a:schemeClr val="accent1"/>
                </a:gs>
                <a:gs pos="58000">
                  <a:schemeClr val="accent2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225425" indent="-225425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 dirty="0">
                <a:solidFill>
                  <a:prstClr val="black"/>
                </a:solidFill>
                <a:cs typeface="Arial" panose="020B0604020202020204" pitchFamily="34" charset="0"/>
                <a:sym typeface="+mn-lt"/>
              </a:rPr>
              <a:t>请替换文字内容复制你的内容到此</a:t>
            </a:r>
            <a:endParaRPr lang="zh-CN" altLang="en-US" sz="1200" kern="0" dirty="0">
              <a:solidFill>
                <a:prstClr val="black"/>
              </a:solidFill>
              <a:cs typeface="Arial" panose="020B0604020202020204" pitchFamily="34" charset="0"/>
              <a:sym typeface="+mn-lt"/>
            </a:endParaRPr>
          </a:p>
          <a:p>
            <a:pPr marL="225425" indent="-225425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 dirty="0">
                <a:solidFill>
                  <a:prstClr val="black"/>
                </a:solidFill>
                <a:cs typeface="Arial" panose="020B0604020202020204" pitchFamily="34" charset="0"/>
                <a:sym typeface="+mn-lt"/>
              </a:rPr>
              <a:t>千图网</a:t>
            </a:r>
            <a:r>
              <a:rPr lang="en-US" altLang="zh-CN" sz="1200" kern="0" dirty="0">
                <a:solidFill>
                  <a:prstClr val="black"/>
                </a:solidFill>
                <a:cs typeface="Arial" panose="020B0604020202020204" pitchFamily="34" charset="0"/>
                <a:sym typeface="+mn-lt"/>
              </a:rPr>
              <a:t>58PIC.COM</a:t>
            </a:r>
            <a:endParaRPr lang="en-US" altLang="zh-CN" sz="1200" kern="0" dirty="0">
              <a:solidFill>
                <a:prstClr val="black"/>
              </a:solidFill>
              <a:cs typeface="Arial" panose="020B0604020202020204" pitchFamily="34" charset="0"/>
              <a:sym typeface="+mn-lt"/>
            </a:endParaRPr>
          </a:p>
        </p:txBody>
      </p:sp>
      <p:sp>
        <p:nvSpPr>
          <p:cNvPr id="23" name="千图设计师MC：ID 29795607库_文本框 83"/>
          <p:cNvSpPr txBox="1"/>
          <p:nvPr>
            <p:custDataLst>
              <p:tags r:id="rId12"/>
            </p:custDataLst>
          </p:nvPr>
        </p:nvSpPr>
        <p:spPr>
          <a:xfrm flipH="1">
            <a:off x="2037796" y="1501996"/>
            <a:ext cx="2327831" cy="5028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r" defTabSz="914400">
              <a:lnSpc>
                <a:spcPct val="90000"/>
              </a:lnSpc>
              <a:spcBef>
                <a:spcPct val="0"/>
              </a:spcBef>
              <a:buNone/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" panose="020B0503030403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spc="-150" dirty="0">
                <a:solidFill>
                  <a:srgbClr val="262F38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输入标题文本</a:t>
            </a:r>
            <a:endParaRPr lang="id-ID" sz="1800" spc="-150" dirty="0">
              <a:solidFill>
                <a:srgbClr val="262F38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千图设计师MC：ID 29795607库_圆角矩形 17"/>
          <p:cNvSpPr/>
          <p:nvPr>
            <p:custDataLst>
              <p:tags r:id="rId13"/>
            </p:custDataLst>
          </p:nvPr>
        </p:nvSpPr>
        <p:spPr>
          <a:xfrm>
            <a:off x="1021237" y="3434821"/>
            <a:ext cx="3454078" cy="72826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>
            <a:gradFill>
              <a:gsLst>
                <a:gs pos="0">
                  <a:schemeClr val="accent1"/>
                </a:gs>
                <a:gs pos="58000">
                  <a:schemeClr val="accent2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225425" indent="-225425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 dirty="0">
                <a:solidFill>
                  <a:prstClr val="black"/>
                </a:solidFill>
                <a:cs typeface="Arial" panose="020B0604020202020204" pitchFamily="34" charset="0"/>
                <a:sym typeface="+mn-lt"/>
              </a:rPr>
              <a:t>请替换文字内容复制你的内容到此</a:t>
            </a:r>
            <a:endParaRPr lang="zh-CN" altLang="en-US" sz="1200" kern="0" dirty="0">
              <a:solidFill>
                <a:prstClr val="black"/>
              </a:solidFill>
              <a:cs typeface="Arial" panose="020B0604020202020204" pitchFamily="34" charset="0"/>
              <a:sym typeface="+mn-lt"/>
            </a:endParaRPr>
          </a:p>
          <a:p>
            <a:pPr marL="225425" indent="-225425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 dirty="0">
                <a:solidFill>
                  <a:prstClr val="black"/>
                </a:solidFill>
                <a:cs typeface="Arial" panose="020B0604020202020204" pitchFamily="34" charset="0"/>
                <a:sym typeface="+mn-lt"/>
              </a:rPr>
              <a:t>千图网</a:t>
            </a:r>
            <a:r>
              <a:rPr lang="en-US" altLang="zh-CN" sz="1200" kern="0" dirty="0">
                <a:solidFill>
                  <a:prstClr val="black"/>
                </a:solidFill>
                <a:cs typeface="Arial" panose="020B0604020202020204" pitchFamily="34" charset="0"/>
                <a:sym typeface="+mn-lt"/>
              </a:rPr>
              <a:t>58PIC.COM</a:t>
            </a:r>
            <a:endParaRPr lang="en-US" altLang="zh-CN" sz="1200" kern="0" dirty="0">
              <a:solidFill>
                <a:prstClr val="black"/>
              </a:solidFill>
              <a:cs typeface="Arial" panose="020B0604020202020204" pitchFamily="34" charset="0"/>
              <a:sym typeface="+mn-lt"/>
            </a:endParaRPr>
          </a:p>
        </p:txBody>
      </p:sp>
      <p:sp>
        <p:nvSpPr>
          <p:cNvPr id="20" name="千图设计师MC：ID 29795607库_文本框 80"/>
          <p:cNvSpPr txBox="1"/>
          <p:nvPr>
            <p:custDataLst>
              <p:tags r:id="rId14"/>
            </p:custDataLst>
          </p:nvPr>
        </p:nvSpPr>
        <p:spPr>
          <a:xfrm flipH="1">
            <a:off x="2037796" y="2932001"/>
            <a:ext cx="2327831" cy="5028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r" defTabSz="914400">
              <a:lnSpc>
                <a:spcPct val="90000"/>
              </a:lnSpc>
              <a:spcBef>
                <a:spcPct val="0"/>
              </a:spcBef>
              <a:buNone/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" panose="020B0503030403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spc="-150" dirty="0">
                <a:solidFill>
                  <a:srgbClr val="262F38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输入标题文本</a:t>
            </a:r>
            <a:endParaRPr lang="id-ID" sz="1800" spc="-150" dirty="0">
              <a:solidFill>
                <a:srgbClr val="262F38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千图设计师MC：ID 29795607库_圆角矩形 14"/>
          <p:cNvSpPr/>
          <p:nvPr>
            <p:custDataLst>
              <p:tags r:id="rId15"/>
            </p:custDataLst>
          </p:nvPr>
        </p:nvSpPr>
        <p:spPr>
          <a:xfrm>
            <a:off x="1021237" y="4864825"/>
            <a:ext cx="3454078" cy="72826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>
            <a:gradFill>
              <a:gsLst>
                <a:gs pos="0">
                  <a:schemeClr val="accent1"/>
                </a:gs>
                <a:gs pos="58000">
                  <a:schemeClr val="accent2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225425" indent="-225425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 dirty="0">
                <a:solidFill>
                  <a:prstClr val="black"/>
                </a:solidFill>
                <a:cs typeface="Arial" panose="020B0604020202020204" pitchFamily="34" charset="0"/>
                <a:sym typeface="+mn-lt"/>
              </a:rPr>
              <a:t>请替换文字内容复制你的内容到此</a:t>
            </a:r>
            <a:endParaRPr lang="zh-CN" altLang="en-US" sz="1200" kern="0" dirty="0">
              <a:solidFill>
                <a:prstClr val="black"/>
              </a:solidFill>
              <a:cs typeface="Arial" panose="020B0604020202020204" pitchFamily="34" charset="0"/>
              <a:sym typeface="+mn-lt"/>
            </a:endParaRPr>
          </a:p>
          <a:p>
            <a:pPr marL="225425" indent="-225425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 dirty="0">
                <a:solidFill>
                  <a:prstClr val="black"/>
                </a:solidFill>
                <a:cs typeface="Arial" panose="020B0604020202020204" pitchFamily="34" charset="0"/>
                <a:sym typeface="+mn-lt"/>
              </a:rPr>
              <a:t>千图网</a:t>
            </a:r>
            <a:r>
              <a:rPr lang="en-US" altLang="zh-CN" sz="1200" kern="0" dirty="0">
                <a:solidFill>
                  <a:prstClr val="black"/>
                </a:solidFill>
                <a:cs typeface="Arial" panose="020B0604020202020204" pitchFamily="34" charset="0"/>
                <a:sym typeface="+mn-lt"/>
              </a:rPr>
              <a:t>58PIC.COM</a:t>
            </a:r>
            <a:endParaRPr lang="en-US" altLang="zh-CN" sz="1200" kern="0" dirty="0">
              <a:solidFill>
                <a:prstClr val="black"/>
              </a:solidFill>
              <a:cs typeface="Arial" panose="020B0604020202020204" pitchFamily="34" charset="0"/>
              <a:sym typeface="+mn-lt"/>
            </a:endParaRPr>
          </a:p>
        </p:txBody>
      </p:sp>
      <p:sp>
        <p:nvSpPr>
          <p:cNvPr id="17" name="千图设计师MC：ID 29795607库_文本框 77"/>
          <p:cNvSpPr txBox="1"/>
          <p:nvPr>
            <p:custDataLst>
              <p:tags r:id="rId16"/>
            </p:custDataLst>
          </p:nvPr>
        </p:nvSpPr>
        <p:spPr>
          <a:xfrm flipH="1">
            <a:off x="2037796" y="4362005"/>
            <a:ext cx="2327831" cy="5028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r" defTabSz="914400">
              <a:lnSpc>
                <a:spcPct val="90000"/>
              </a:lnSpc>
              <a:spcBef>
                <a:spcPct val="0"/>
              </a:spcBef>
              <a:buNone/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" panose="020B0503030403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spc="-150" dirty="0">
                <a:solidFill>
                  <a:srgbClr val="262F38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输入标题文本</a:t>
            </a:r>
            <a:endParaRPr lang="id-ID" sz="1800" spc="-150" dirty="0">
              <a:solidFill>
                <a:srgbClr val="262F38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千图设计师MC：ID 29795607库_组合 1"/>
          <p:cNvGrpSpPr/>
          <p:nvPr>
            <p:custDataLst>
              <p:tags r:id="rId17"/>
            </p:custDataLst>
          </p:nvPr>
        </p:nvGrpSpPr>
        <p:grpSpPr>
          <a:xfrm>
            <a:off x="4200890" y="1150364"/>
            <a:ext cx="779644" cy="4557272"/>
            <a:chOff x="4200890" y="1150364"/>
            <a:chExt cx="779644" cy="4557272"/>
          </a:xfrm>
        </p:grpSpPr>
        <p:cxnSp>
          <p:nvCxnSpPr>
            <p:cNvPr id="6" name="直接连接符 5"/>
            <p:cNvCxnSpPr/>
            <p:nvPr/>
          </p:nvCxnSpPr>
          <p:spPr>
            <a:xfrm flipH="1">
              <a:off x="4200890" y="1150364"/>
              <a:ext cx="0" cy="4557272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椭圆 21"/>
            <p:cNvSpPr/>
            <p:nvPr/>
          </p:nvSpPr>
          <p:spPr>
            <a:xfrm flipH="1">
              <a:off x="4416441" y="2241678"/>
              <a:ext cx="145714" cy="145714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 flipH="1">
              <a:off x="4416441" y="3671683"/>
              <a:ext cx="145714" cy="145714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 flipH="1">
              <a:off x="4416441" y="5101687"/>
              <a:ext cx="145714" cy="145714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cxnSp>
          <p:nvCxnSpPr>
            <p:cNvPr id="11" name="连接符: 肘形 10"/>
            <p:cNvCxnSpPr>
              <a:stCxn id="22" idx="2"/>
              <a:endCxn id="7" idx="6"/>
            </p:cNvCxnSpPr>
            <p:nvPr/>
          </p:nvCxnSpPr>
          <p:spPr>
            <a:xfrm rot="10800000" flipH="1" flipV="1">
              <a:off x="4562154" y="2314536"/>
              <a:ext cx="418379" cy="1430004"/>
            </a:xfrm>
            <a:prstGeom prst="bentConnector3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>
              <a:stCxn id="7" idx="6"/>
              <a:endCxn id="19" idx="2"/>
            </p:cNvCxnSpPr>
            <p:nvPr/>
          </p:nvCxnSpPr>
          <p:spPr>
            <a:xfrm flipH="1">
              <a:off x="4562155" y="3744540"/>
              <a:ext cx="41837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连接符: 肘形 12"/>
            <p:cNvCxnSpPr>
              <a:stCxn id="16" idx="2"/>
              <a:endCxn id="7" idx="6"/>
            </p:cNvCxnSpPr>
            <p:nvPr/>
          </p:nvCxnSpPr>
          <p:spPr>
            <a:xfrm rot="10800000" flipH="1">
              <a:off x="4562154" y="3744540"/>
              <a:ext cx="418379" cy="1430004"/>
            </a:xfrm>
            <a:prstGeom prst="bentConnector3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千图设计师MC：ID 29795607库_任意多边形 13"/>
          <p:cNvSpPr>
            <a:spLocks noEditPoints="1"/>
          </p:cNvSpPr>
          <p:nvPr>
            <p:custDataLst>
              <p:tags r:id="rId18"/>
            </p:custDataLst>
          </p:nvPr>
        </p:nvSpPr>
        <p:spPr bwMode="auto">
          <a:xfrm flipH="1">
            <a:off x="5202173" y="3555301"/>
            <a:ext cx="415269" cy="378478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  <a:gd name="connsiteX93" fmla="*/ 373273 h 605239"/>
              <a:gd name="connsiteY93" fmla="*/ 373273 h 605239"/>
              <a:gd name="connsiteX94" fmla="*/ 373273 h 605239"/>
              <a:gd name="connsiteY94" fmla="*/ 373273 h 605239"/>
              <a:gd name="connsiteX95" fmla="*/ 373273 h 605239"/>
              <a:gd name="connsiteY95" fmla="*/ 373273 h 605239"/>
              <a:gd name="connsiteX96" fmla="*/ 373273 h 605239"/>
              <a:gd name="connsiteY96" fmla="*/ 373273 h 605239"/>
              <a:gd name="connsiteX97" fmla="*/ 373273 h 605239"/>
              <a:gd name="connsiteY97" fmla="*/ 373273 h 605239"/>
              <a:gd name="connsiteX98" fmla="*/ 373273 h 605239"/>
              <a:gd name="connsiteY98" fmla="*/ 373273 h 605239"/>
              <a:gd name="connsiteX99" fmla="*/ 373273 h 605239"/>
              <a:gd name="connsiteY99" fmla="*/ 373273 h 605239"/>
              <a:gd name="connsiteX100" fmla="*/ 373273 h 605239"/>
              <a:gd name="connsiteY100" fmla="*/ 373273 h 605239"/>
              <a:gd name="connsiteX101" fmla="*/ 373273 h 605239"/>
              <a:gd name="connsiteY101" fmla="*/ 373273 h 605239"/>
              <a:gd name="connsiteX102" fmla="*/ 373273 h 605239"/>
              <a:gd name="connsiteY102" fmla="*/ 373273 h 605239"/>
              <a:gd name="connsiteX103" fmla="*/ 373273 h 605239"/>
              <a:gd name="connsiteY103" fmla="*/ 373273 h 605239"/>
              <a:gd name="connsiteX104" fmla="*/ 373273 h 605239"/>
              <a:gd name="connsiteY104" fmla="*/ 373273 h 605239"/>
              <a:gd name="connsiteX105" fmla="*/ 373273 h 605239"/>
              <a:gd name="connsiteY105" fmla="*/ 373273 h 605239"/>
              <a:gd name="connsiteX106" fmla="*/ 373273 h 605239"/>
              <a:gd name="connsiteY106" fmla="*/ 373273 h 605239"/>
              <a:gd name="connsiteX107" fmla="*/ 373273 h 605239"/>
              <a:gd name="connsiteY107" fmla="*/ 373273 h 605239"/>
              <a:gd name="connsiteX108" fmla="*/ 373273 h 605239"/>
              <a:gd name="connsiteY108" fmla="*/ 373273 h 605239"/>
              <a:gd name="connsiteX109" fmla="*/ 373273 h 605239"/>
              <a:gd name="connsiteY109" fmla="*/ 373273 h 605239"/>
              <a:gd name="connsiteX110" fmla="*/ 373273 h 605239"/>
              <a:gd name="connsiteY110" fmla="*/ 373273 h 605239"/>
              <a:gd name="connsiteX111" fmla="*/ 373273 h 605239"/>
              <a:gd name="connsiteY111" fmla="*/ 373273 h 605239"/>
              <a:gd name="connsiteX112" fmla="*/ 373273 h 605239"/>
              <a:gd name="connsiteY112" fmla="*/ 373273 h 605239"/>
              <a:gd name="connsiteX113" fmla="*/ 373273 h 605239"/>
              <a:gd name="connsiteY113" fmla="*/ 373273 h 605239"/>
              <a:gd name="connsiteX114" fmla="*/ 373273 h 605239"/>
              <a:gd name="connsiteY114" fmla="*/ 373273 h 605239"/>
              <a:gd name="connsiteX115" fmla="*/ 373273 h 605239"/>
              <a:gd name="connsiteY115" fmla="*/ 373273 h 605239"/>
              <a:gd name="connsiteX116" fmla="*/ 373273 h 605239"/>
              <a:gd name="connsiteY116" fmla="*/ 373273 h 605239"/>
              <a:gd name="connsiteX117" fmla="*/ 373273 h 605239"/>
              <a:gd name="connsiteY117" fmla="*/ 373273 h 605239"/>
              <a:gd name="connsiteX118" fmla="*/ 373273 h 605239"/>
              <a:gd name="connsiteY118" fmla="*/ 373273 h 605239"/>
              <a:gd name="connsiteX119" fmla="*/ 373273 h 605239"/>
              <a:gd name="connsiteY119" fmla="*/ 373273 h 605239"/>
              <a:gd name="connsiteX120" fmla="*/ 373273 h 605239"/>
              <a:gd name="connsiteY120" fmla="*/ 373273 h 605239"/>
              <a:gd name="connsiteX121" fmla="*/ 373273 h 605239"/>
              <a:gd name="connsiteY121" fmla="*/ 373273 h 605239"/>
              <a:gd name="connsiteX122" fmla="*/ 373273 h 605239"/>
              <a:gd name="connsiteY122" fmla="*/ 373273 h 605239"/>
              <a:gd name="connsiteX123" fmla="*/ 373273 h 605239"/>
              <a:gd name="connsiteY123" fmla="*/ 373273 h 605239"/>
              <a:gd name="connsiteX124" fmla="*/ 373273 h 605239"/>
              <a:gd name="connsiteY124" fmla="*/ 373273 h 605239"/>
              <a:gd name="connsiteX125" fmla="*/ 373273 h 605239"/>
              <a:gd name="connsiteY125" fmla="*/ 373273 h 605239"/>
              <a:gd name="connsiteX126" fmla="*/ 373273 h 605239"/>
              <a:gd name="connsiteY126" fmla="*/ 373273 h 605239"/>
              <a:gd name="connsiteX127" fmla="*/ 373273 h 605239"/>
              <a:gd name="connsiteY127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606933" h="553162">
                <a:moveTo>
                  <a:pt x="443700" y="443503"/>
                </a:moveTo>
                <a:cubicBezTo>
                  <a:pt x="461035" y="453606"/>
                  <a:pt x="477310" y="465825"/>
                  <a:pt x="492334" y="479775"/>
                </a:cubicBezTo>
                <a:cubicBezTo>
                  <a:pt x="460939" y="509024"/>
                  <a:pt x="424150" y="530383"/>
                  <a:pt x="384087" y="542506"/>
                </a:cubicBezTo>
                <a:cubicBezTo>
                  <a:pt x="407971" y="518838"/>
                  <a:pt x="428580" y="484875"/>
                  <a:pt x="443700" y="443503"/>
                </a:cubicBezTo>
                <a:close/>
                <a:moveTo>
                  <a:pt x="163232" y="443503"/>
                </a:moveTo>
                <a:cubicBezTo>
                  <a:pt x="178352" y="484875"/>
                  <a:pt x="198865" y="518838"/>
                  <a:pt x="222845" y="542506"/>
                </a:cubicBezTo>
                <a:cubicBezTo>
                  <a:pt x="182686" y="530383"/>
                  <a:pt x="145897" y="509024"/>
                  <a:pt x="114598" y="479775"/>
                </a:cubicBezTo>
                <a:cubicBezTo>
                  <a:pt x="129622" y="465825"/>
                  <a:pt x="145897" y="453606"/>
                  <a:pt x="163232" y="443503"/>
                </a:cubicBezTo>
                <a:close/>
                <a:moveTo>
                  <a:pt x="316062" y="405892"/>
                </a:moveTo>
                <a:cubicBezTo>
                  <a:pt x="353060" y="407528"/>
                  <a:pt x="388613" y="416377"/>
                  <a:pt x="421275" y="431672"/>
                </a:cubicBezTo>
                <a:cubicBezTo>
                  <a:pt x="397573" y="499968"/>
                  <a:pt x="359034" y="545563"/>
                  <a:pt x="316062" y="553162"/>
                </a:cubicBezTo>
                <a:close/>
                <a:moveTo>
                  <a:pt x="290729" y="405892"/>
                </a:moveTo>
                <a:lnTo>
                  <a:pt x="290729" y="553162"/>
                </a:lnTo>
                <a:cubicBezTo>
                  <a:pt x="247883" y="545563"/>
                  <a:pt x="209369" y="499968"/>
                  <a:pt x="185587" y="431672"/>
                </a:cubicBezTo>
                <a:cubicBezTo>
                  <a:pt x="218227" y="416377"/>
                  <a:pt x="253852" y="407528"/>
                  <a:pt x="290729" y="405892"/>
                </a:cubicBezTo>
                <a:close/>
                <a:moveTo>
                  <a:pt x="463924" y="364965"/>
                </a:moveTo>
                <a:lnTo>
                  <a:pt x="567205" y="364965"/>
                </a:lnTo>
                <a:lnTo>
                  <a:pt x="543818" y="416184"/>
                </a:lnTo>
                <a:cubicBezTo>
                  <a:pt x="534304" y="432408"/>
                  <a:pt x="523128" y="447695"/>
                  <a:pt x="510459" y="461780"/>
                </a:cubicBezTo>
                <a:cubicBezTo>
                  <a:pt x="492442" y="444859"/>
                  <a:pt x="472692" y="430534"/>
                  <a:pt x="451689" y="418708"/>
                </a:cubicBezTo>
                <a:close/>
                <a:moveTo>
                  <a:pt x="316062" y="364965"/>
                </a:moveTo>
                <a:lnTo>
                  <a:pt x="438281" y="364965"/>
                </a:lnTo>
                <a:lnTo>
                  <a:pt x="428843" y="407092"/>
                </a:lnTo>
                <a:cubicBezTo>
                  <a:pt x="393689" y="391126"/>
                  <a:pt x="355646" y="381989"/>
                  <a:pt x="316062" y="380450"/>
                </a:cubicBezTo>
                <a:close/>
                <a:moveTo>
                  <a:pt x="168651" y="364965"/>
                </a:moveTo>
                <a:lnTo>
                  <a:pt x="290729" y="364965"/>
                </a:lnTo>
                <a:lnTo>
                  <a:pt x="290729" y="380450"/>
                </a:lnTo>
                <a:cubicBezTo>
                  <a:pt x="251256" y="381989"/>
                  <a:pt x="213131" y="391126"/>
                  <a:pt x="178086" y="407092"/>
                </a:cubicBezTo>
                <a:close/>
                <a:moveTo>
                  <a:pt x="39659" y="364965"/>
                </a:moveTo>
                <a:lnTo>
                  <a:pt x="143035" y="364965"/>
                </a:lnTo>
                <a:lnTo>
                  <a:pt x="155174" y="418708"/>
                </a:lnTo>
                <a:cubicBezTo>
                  <a:pt x="134171" y="430534"/>
                  <a:pt x="114421" y="444859"/>
                  <a:pt x="96501" y="461780"/>
                </a:cubicBezTo>
                <a:cubicBezTo>
                  <a:pt x="83832" y="447695"/>
                  <a:pt x="72632" y="432408"/>
                  <a:pt x="63094" y="416184"/>
                </a:cubicBezTo>
                <a:close/>
                <a:moveTo>
                  <a:pt x="417814" y="222493"/>
                </a:moveTo>
                <a:lnTo>
                  <a:pt x="435824" y="283675"/>
                </a:lnTo>
                <a:lnTo>
                  <a:pt x="445648" y="252507"/>
                </a:lnTo>
                <a:lnTo>
                  <a:pt x="469822" y="252507"/>
                </a:lnTo>
                <a:lnTo>
                  <a:pt x="479550" y="283675"/>
                </a:lnTo>
                <a:lnTo>
                  <a:pt x="497657" y="222493"/>
                </a:lnTo>
                <a:lnTo>
                  <a:pt x="521831" y="229612"/>
                </a:lnTo>
                <a:lnTo>
                  <a:pt x="492167" y="330619"/>
                </a:lnTo>
                <a:lnTo>
                  <a:pt x="467992" y="330811"/>
                </a:lnTo>
                <a:lnTo>
                  <a:pt x="457687" y="298393"/>
                </a:lnTo>
                <a:lnTo>
                  <a:pt x="447478" y="330811"/>
                </a:lnTo>
                <a:lnTo>
                  <a:pt x="423304" y="330619"/>
                </a:lnTo>
                <a:lnTo>
                  <a:pt x="393543" y="229612"/>
                </a:lnTo>
                <a:close/>
                <a:moveTo>
                  <a:pt x="263629" y="222493"/>
                </a:moveTo>
                <a:lnTo>
                  <a:pt x="281639" y="283675"/>
                </a:lnTo>
                <a:lnTo>
                  <a:pt x="291463" y="252507"/>
                </a:lnTo>
                <a:lnTo>
                  <a:pt x="315541" y="252507"/>
                </a:lnTo>
                <a:lnTo>
                  <a:pt x="325365" y="283675"/>
                </a:lnTo>
                <a:lnTo>
                  <a:pt x="343375" y="222493"/>
                </a:lnTo>
                <a:lnTo>
                  <a:pt x="367646" y="229612"/>
                </a:lnTo>
                <a:lnTo>
                  <a:pt x="337886" y="330619"/>
                </a:lnTo>
                <a:lnTo>
                  <a:pt x="313711" y="330811"/>
                </a:lnTo>
                <a:lnTo>
                  <a:pt x="303502" y="298393"/>
                </a:lnTo>
                <a:lnTo>
                  <a:pt x="293197" y="330811"/>
                </a:lnTo>
                <a:lnTo>
                  <a:pt x="269022" y="330619"/>
                </a:lnTo>
                <a:lnTo>
                  <a:pt x="239358" y="229612"/>
                </a:lnTo>
                <a:close/>
                <a:moveTo>
                  <a:pt x="109302" y="222493"/>
                </a:moveTo>
                <a:lnTo>
                  <a:pt x="127312" y="283675"/>
                </a:lnTo>
                <a:lnTo>
                  <a:pt x="137136" y="252507"/>
                </a:lnTo>
                <a:lnTo>
                  <a:pt x="161214" y="252507"/>
                </a:lnTo>
                <a:lnTo>
                  <a:pt x="171038" y="283675"/>
                </a:lnTo>
                <a:lnTo>
                  <a:pt x="189048" y="222493"/>
                </a:lnTo>
                <a:lnTo>
                  <a:pt x="213319" y="229612"/>
                </a:lnTo>
                <a:lnTo>
                  <a:pt x="183655" y="330619"/>
                </a:lnTo>
                <a:lnTo>
                  <a:pt x="159384" y="330811"/>
                </a:lnTo>
                <a:lnTo>
                  <a:pt x="149175" y="298393"/>
                </a:lnTo>
                <a:lnTo>
                  <a:pt x="138966" y="330811"/>
                </a:lnTo>
                <a:lnTo>
                  <a:pt x="114792" y="330619"/>
                </a:lnTo>
                <a:lnTo>
                  <a:pt x="85031" y="229612"/>
                </a:lnTo>
                <a:close/>
                <a:moveTo>
                  <a:pt x="25329" y="213374"/>
                </a:moveTo>
                <a:lnTo>
                  <a:pt x="25329" y="339668"/>
                </a:lnTo>
                <a:lnTo>
                  <a:pt x="581604" y="339668"/>
                </a:lnTo>
                <a:lnTo>
                  <a:pt x="581604" y="213374"/>
                </a:lnTo>
                <a:close/>
                <a:moveTo>
                  <a:pt x="96501" y="91312"/>
                </a:moveTo>
                <a:cubicBezTo>
                  <a:pt x="114414" y="108145"/>
                  <a:pt x="134157" y="122573"/>
                  <a:pt x="155152" y="134404"/>
                </a:cubicBezTo>
                <a:cubicBezTo>
                  <a:pt x="150241" y="151333"/>
                  <a:pt x="146196" y="169320"/>
                  <a:pt x="143017" y="188173"/>
                </a:cubicBezTo>
                <a:lnTo>
                  <a:pt x="168635" y="188173"/>
                </a:lnTo>
                <a:cubicBezTo>
                  <a:pt x="171236" y="173456"/>
                  <a:pt x="174318" y="159413"/>
                  <a:pt x="178074" y="145947"/>
                </a:cubicBezTo>
                <a:cubicBezTo>
                  <a:pt x="213130" y="161914"/>
                  <a:pt x="251268" y="171052"/>
                  <a:pt x="290754" y="172687"/>
                </a:cubicBezTo>
                <a:lnTo>
                  <a:pt x="290754" y="188173"/>
                </a:lnTo>
                <a:lnTo>
                  <a:pt x="316083" y="188173"/>
                </a:lnTo>
                <a:lnTo>
                  <a:pt x="316083" y="172687"/>
                </a:lnTo>
                <a:cubicBezTo>
                  <a:pt x="355665" y="171052"/>
                  <a:pt x="393707" y="161914"/>
                  <a:pt x="428860" y="145947"/>
                </a:cubicBezTo>
                <a:cubicBezTo>
                  <a:pt x="432519" y="159413"/>
                  <a:pt x="435697" y="173456"/>
                  <a:pt x="438298" y="188173"/>
                </a:cubicBezTo>
                <a:lnTo>
                  <a:pt x="463916" y="188173"/>
                </a:lnTo>
                <a:cubicBezTo>
                  <a:pt x="460737" y="169320"/>
                  <a:pt x="456693" y="151333"/>
                  <a:pt x="451685" y="134404"/>
                </a:cubicBezTo>
                <a:cubicBezTo>
                  <a:pt x="472776" y="122573"/>
                  <a:pt x="492423" y="108145"/>
                  <a:pt x="510432" y="91312"/>
                </a:cubicBezTo>
                <a:cubicBezTo>
                  <a:pt x="535761" y="119399"/>
                  <a:pt x="555119" y="152487"/>
                  <a:pt x="567158" y="188173"/>
                </a:cubicBezTo>
                <a:lnTo>
                  <a:pt x="606933" y="188173"/>
                </a:lnTo>
                <a:lnTo>
                  <a:pt x="606933" y="364965"/>
                </a:lnTo>
                <a:lnTo>
                  <a:pt x="567205" y="364965"/>
                </a:lnTo>
                <a:lnTo>
                  <a:pt x="567205" y="364964"/>
                </a:lnTo>
                <a:lnTo>
                  <a:pt x="463925" y="364964"/>
                </a:lnTo>
                <a:lnTo>
                  <a:pt x="463924" y="364965"/>
                </a:lnTo>
                <a:lnTo>
                  <a:pt x="438281" y="364965"/>
                </a:lnTo>
                <a:lnTo>
                  <a:pt x="438281" y="364964"/>
                </a:lnTo>
                <a:lnTo>
                  <a:pt x="316062" y="364964"/>
                </a:lnTo>
                <a:lnTo>
                  <a:pt x="316062" y="364965"/>
                </a:lnTo>
                <a:lnTo>
                  <a:pt x="290729" y="364965"/>
                </a:lnTo>
                <a:lnTo>
                  <a:pt x="290729" y="364964"/>
                </a:lnTo>
                <a:lnTo>
                  <a:pt x="168651" y="364964"/>
                </a:lnTo>
                <a:lnTo>
                  <a:pt x="168651" y="364965"/>
                </a:lnTo>
                <a:lnTo>
                  <a:pt x="143035" y="364965"/>
                </a:lnTo>
                <a:lnTo>
                  <a:pt x="143035" y="364964"/>
                </a:lnTo>
                <a:lnTo>
                  <a:pt x="39658" y="364964"/>
                </a:lnTo>
                <a:lnTo>
                  <a:pt x="39659" y="364965"/>
                </a:lnTo>
                <a:lnTo>
                  <a:pt x="0" y="364965"/>
                </a:lnTo>
                <a:lnTo>
                  <a:pt x="0" y="188173"/>
                </a:lnTo>
                <a:lnTo>
                  <a:pt x="39679" y="188173"/>
                </a:lnTo>
                <a:cubicBezTo>
                  <a:pt x="51717" y="152487"/>
                  <a:pt x="71075" y="119399"/>
                  <a:pt x="96501" y="91312"/>
                </a:cubicBezTo>
                <a:close/>
                <a:moveTo>
                  <a:pt x="384087" y="10655"/>
                </a:moveTo>
                <a:cubicBezTo>
                  <a:pt x="424150" y="22673"/>
                  <a:pt x="460939" y="44114"/>
                  <a:pt x="492334" y="73246"/>
                </a:cubicBezTo>
                <a:cubicBezTo>
                  <a:pt x="477310" y="87283"/>
                  <a:pt x="461035" y="99397"/>
                  <a:pt x="443700" y="109588"/>
                </a:cubicBezTo>
                <a:cubicBezTo>
                  <a:pt x="428580" y="68150"/>
                  <a:pt x="407971" y="34211"/>
                  <a:pt x="384087" y="10655"/>
                </a:cubicBezTo>
                <a:close/>
                <a:moveTo>
                  <a:pt x="222845" y="10655"/>
                </a:moveTo>
                <a:cubicBezTo>
                  <a:pt x="198865" y="34211"/>
                  <a:pt x="178352" y="68150"/>
                  <a:pt x="163232" y="109588"/>
                </a:cubicBezTo>
                <a:cubicBezTo>
                  <a:pt x="145897" y="99397"/>
                  <a:pt x="129622" y="87283"/>
                  <a:pt x="114598" y="73246"/>
                </a:cubicBezTo>
                <a:cubicBezTo>
                  <a:pt x="145897" y="44114"/>
                  <a:pt x="182686" y="22673"/>
                  <a:pt x="222845" y="10655"/>
                </a:cubicBezTo>
                <a:close/>
                <a:moveTo>
                  <a:pt x="316062" y="0"/>
                </a:moveTo>
                <a:cubicBezTo>
                  <a:pt x="358937" y="7501"/>
                  <a:pt x="397477" y="53178"/>
                  <a:pt x="421275" y="121358"/>
                </a:cubicBezTo>
                <a:cubicBezTo>
                  <a:pt x="388613" y="136744"/>
                  <a:pt x="353060" y="145494"/>
                  <a:pt x="316062" y="147129"/>
                </a:cubicBezTo>
                <a:close/>
                <a:moveTo>
                  <a:pt x="290729" y="0"/>
                </a:moveTo>
                <a:lnTo>
                  <a:pt x="290729" y="147129"/>
                </a:lnTo>
                <a:cubicBezTo>
                  <a:pt x="253852" y="145494"/>
                  <a:pt x="218227" y="136744"/>
                  <a:pt x="185587" y="121358"/>
                </a:cubicBezTo>
                <a:cubicBezTo>
                  <a:pt x="209369" y="53178"/>
                  <a:pt x="247883" y="7501"/>
                  <a:pt x="290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9" grpId="0" animBg="1"/>
      <p:bldP spid="41" grpId="0"/>
      <p:bldP spid="36" grpId="0" animBg="1"/>
      <p:bldP spid="38" grpId="0"/>
      <p:bldP spid="33" grpId="0" animBg="1"/>
      <p:bldP spid="35" grpId="0"/>
      <p:bldP spid="32" grpId="0" animBg="1"/>
      <p:bldP spid="7" grpId="0" animBg="1"/>
      <p:bldP spid="21" grpId="0" animBg="1"/>
      <p:bldP spid="23" grpId="0"/>
      <p:bldP spid="18" grpId="0" animBg="1"/>
      <p:bldP spid="20" grpId="0"/>
      <p:bldP spid="15" grpId="0" animBg="1"/>
      <p:bldP spid="17" grpId="0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千图设计师MC：ID 29795607库_组合 14"/>
          <p:cNvGrpSpPr/>
          <p:nvPr>
            <p:custDataLst>
              <p:tags r:id="rId1"/>
            </p:custDataLst>
          </p:nvPr>
        </p:nvGrpSpPr>
        <p:grpSpPr>
          <a:xfrm>
            <a:off x="7500157" y="3387941"/>
            <a:ext cx="3636474" cy="2738449"/>
            <a:chOff x="8434446" y="3799352"/>
            <a:chExt cx="3282846" cy="2472154"/>
          </a:xfrm>
        </p:grpSpPr>
        <p:sp>
          <p:nvSpPr>
            <p:cNvPr id="49" name="任意多边形: 形状 48"/>
            <p:cNvSpPr/>
            <p:nvPr/>
          </p:nvSpPr>
          <p:spPr bwMode="auto">
            <a:xfrm>
              <a:off x="9175350" y="4419989"/>
              <a:ext cx="1799552" cy="763176"/>
            </a:xfrm>
            <a:custGeom>
              <a:avLst/>
              <a:gdLst>
                <a:gd name="T0" fmla="*/ 0 w 1212"/>
                <a:gd name="T1" fmla="*/ 256 h 514"/>
                <a:gd name="T2" fmla="*/ 606 w 1212"/>
                <a:gd name="T3" fmla="*/ 514 h 514"/>
                <a:gd name="T4" fmla="*/ 1212 w 1212"/>
                <a:gd name="T5" fmla="*/ 256 h 514"/>
                <a:gd name="T6" fmla="*/ 606 w 1212"/>
                <a:gd name="T7" fmla="*/ 0 h 514"/>
                <a:gd name="T8" fmla="*/ 0 w 1212"/>
                <a:gd name="T9" fmla="*/ 256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2" h="514">
                  <a:moveTo>
                    <a:pt x="0" y="256"/>
                  </a:moveTo>
                  <a:lnTo>
                    <a:pt x="606" y="514"/>
                  </a:lnTo>
                  <a:lnTo>
                    <a:pt x="1212" y="256"/>
                  </a:lnTo>
                  <a:lnTo>
                    <a:pt x="606" y="0"/>
                  </a:lnTo>
                  <a:lnTo>
                    <a:pt x="0" y="256"/>
                  </a:lnTo>
                  <a:close/>
                </a:path>
              </a:pathLst>
            </a:custGeom>
            <a:solidFill>
              <a:srgbClr val="CFBD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任意多边形: 形状 49"/>
            <p:cNvSpPr/>
            <p:nvPr/>
          </p:nvSpPr>
          <p:spPr bwMode="auto">
            <a:xfrm>
              <a:off x="10075126" y="4419989"/>
              <a:ext cx="899776" cy="763176"/>
            </a:xfrm>
            <a:custGeom>
              <a:avLst/>
              <a:gdLst>
                <a:gd name="T0" fmla="*/ 0 w 606"/>
                <a:gd name="T1" fmla="*/ 0 h 514"/>
                <a:gd name="T2" fmla="*/ 0 w 606"/>
                <a:gd name="T3" fmla="*/ 514 h 514"/>
                <a:gd name="T4" fmla="*/ 606 w 606"/>
                <a:gd name="T5" fmla="*/ 256 h 514"/>
                <a:gd name="T6" fmla="*/ 0 w 606"/>
                <a:gd name="T7" fmla="*/ 0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6" h="514">
                  <a:moveTo>
                    <a:pt x="0" y="0"/>
                  </a:moveTo>
                  <a:lnTo>
                    <a:pt x="0" y="514"/>
                  </a:lnTo>
                  <a:lnTo>
                    <a:pt x="606" y="2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A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8434446" y="3799352"/>
              <a:ext cx="3282846" cy="2472154"/>
              <a:chOff x="8434446" y="3799352"/>
              <a:chExt cx="3282846" cy="2472154"/>
            </a:xfrm>
          </p:grpSpPr>
          <p:sp>
            <p:nvSpPr>
              <p:cNvPr id="52" name="任意多边形: 形状 51"/>
              <p:cNvSpPr/>
              <p:nvPr/>
            </p:nvSpPr>
            <p:spPr bwMode="auto">
              <a:xfrm>
                <a:off x="10075126" y="3799352"/>
                <a:ext cx="1352633" cy="1000740"/>
              </a:xfrm>
              <a:custGeom>
                <a:avLst/>
                <a:gdLst>
                  <a:gd name="T0" fmla="*/ 304 w 911"/>
                  <a:gd name="T1" fmla="*/ 0 h 674"/>
                  <a:gd name="T2" fmla="*/ 911 w 911"/>
                  <a:gd name="T3" fmla="*/ 258 h 674"/>
                  <a:gd name="T4" fmla="*/ 606 w 911"/>
                  <a:gd name="T5" fmla="*/ 674 h 674"/>
                  <a:gd name="T6" fmla="*/ 0 w 911"/>
                  <a:gd name="T7" fmla="*/ 418 h 674"/>
                  <a:gd name="T8" fmla="*/ 304 w 911"/>
                  <a:gd name="T9" fmla="*/ 0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1" h="674">
                    <a:moveTo>
                      <a:pt x="304" y="0"/>
                    </a:moveTo>
                    <a:lnTo>
                      <a:pt x="911" y="258"/>
                    </a:lnTo>
                    <a:lnTo>
                      <a:pt x="606" y="674"/>
                    </a:lnTo>
                    <a:lnTo>
                      <a:pt x="0" y="418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5E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任意多边形: 形状 52"/>
              <p:cNvSpPr/>
              <p:nvPr/>
            </p:nvSpPr>
            <p:spPr bwMode="auto">
              <a:xfrm>
                <a:off x="8723977" y="3799352"/>
                <a:ext cx="1351149" cy="1000740"/>
              </a:xfrm>
              <a:custGeom>
                <a:avLst/>
                <a:gdLst>
                  <a:gd name="T0" fmla="*/ 606 w 910"/>
                  <a:gd name="T1" fmla="*/ 0 h 674"/>
                  <a:gd name="T2" fmla="*/ 0 w 910"/>
                  <a:gd name="T3" fmla="*/ 258 h 674"/>
                  <a:gd name="T4" fmla="*/ 304 w 910"/>
                  <a:gd name="T5" fmla="*/ 674 h 674"/>
                  <a:gd name="T6" fmla="*/ 910 w 910"/>
                  <a:gd name="T7" fmla="*/ 418 h 674"/>
                  <a:gd name="T8" fmla="*/ 606 w 910"/>
                  <a:gd name="T9" fmla="*/ 0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0" h="674">
                    <a:moveTo>
                      <a:pt x="606" y="0"/>
                    </a:moveTo>
                    <a:lnTo>
                      <a:pt x="0" y="258"/>
                    </a:lnTo>
                    <a:lnTo>
                      <a:pt x="304" y="674"/>
                    </a:lnTo>
                    <a:lnTo>
                      <a:pt x="910" y="418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rgbClr val="E0CF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任意多边形: 形状 53"/>
              <p:cNvSpPr/>
              <p:nvPr/>
            </p:nvSpPr>
            <p:spPr bwMode="auto">
              <a:xfrm>
                <a:off x="9175350" y="4800092"/>
                <a:ext cx="899776" cy="1471414"/>
              </a:xfrm>
              <a:custGeom>
                <a:avLst/>
                <a:gdLst>
                  <a:gd name="T0" fmla="*/ 0 w 606"/>
                  <a:gd name="T1" fmla="*/ 0 h 991"/>
                  <a:gd name="T2" fmla="*/ 606 w 606"/>
                  <a:gd name="T3" fmla="*/ 258 h 991"/>
                  <a:gd name="T4" fmla="*/ 606 w 606"/>
                  <a:gd name="T5" fmla="*/ 991 h 991"/>
                  <a:gd name="T6" fmla="*/ 0 w 606"/>
                  <a:gd name="T7" fmla="*/ 733 h 991"/>
                  <a:gd name="T8" fmla="*/ 0 w 606"/>
                  <a:gd name="T9" fmla="*/ 0 h 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6" h="991">
                    <a:moveTo>
                      <a:pt x="0" y="0"/>
                    </a:moveTo>
                    <a:lnTo>
                      <a:pt x="606" y="258"/>
                    </a:lnTo>
                    <a:lnTo>
                      <a:pt x="606" y="991"/>
                    </a:lnTo>
                    <a:lnTo>
                      <a:pt x="0" y="7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CF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任意多边形: 形状 54"/>
              <p:cNvSpPr/>
              <p:nvPr/>
            </p:nvSpPr>
            <p:spPr bwMode="auto">
              <a:xfrm>
                <a:off x="8434446" y="4737731"/>
                <a:ext cx="1640680" cy="445433"/>
              </a:xfrm>
              <a:custGeom>
                <a:avLst/>
                <a:gdLst>
                  <a:gd name="T0" fmla="*/ 0 w 1105"/>
                  <a:gd name="T1" fmla="*/ 0 h 300"/>
                  <a:gd name="T2" fmla="*/ 605 w 1105"/>
                  <a:gd name="T3" fmla="*/ 258 h 300"/>
                  <a:gd name="T4" fmla="*/ 1105 w 1105"/>
                  <a:gd name="T5" fmla="*/ 300 h 300"/>
                  <a:gd name="T6" fmla="*/ 499 w 1105"/>
                  <a:gd name="T7" fmla="*/ 42 h 300"/>
                  <a:gd name="T8" fmla="*/ 0 w 1105"/>
                  <a:gd name="T9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5" h="300">
                    <a:moveTo>
                      <a:pt x="0" y="0"/>
                    </a:moveTo>
                    <a:lnTo>
                      <a:pt x="605" y="258"/>
                    </a:lnTo>
                    <a:lnTo>
                      <a:pt x="1105" y="300"/>
                    </a:lnTo>
                    <a:lnTo>
                      <a:pt x="499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E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任意多边形: 形状 55"/>
              <p:cNvSpPr/>
              <p:nvPr/>
            </p:nvSpPr>
            <p:spPr bwMode="auto">
              <a:xfrm>
                <a:off x="10075126" y="4800092"/>
                <a:ext cx="899776" cy="1471414"/>
              </a:xfrm>
              <a:custGeom>
                <a:avLst/>
                <a:gdLst>
                  <a:gd name="T0" fmla="*/ 606 w 606"/>
                  <a:gd name="T1" fmla="*/ 0 h 991"/>
                  <a:gd name="T2" fmla="*/ 0 w 606"/>
                  <a:gd name="T3" fmla="*/ 258 h 991"/>
                  <a:gd name="T4" fmla="*/ 0 w 606"/>
                  <a:gd name="T5" fmla="*/ 991 h 991"/>
                  <a:gd name="T6" fmla="*/ 606 w 606"/>
                  <a:gd name="T7" fmla="*/ 733 h 991"/>
                  <a:gd name="T8" fmla="*/ 606 w 606"/>
                  <a:gd name="T9" fmla="*/ 0 h 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6" h="991">
                    <a:moveTo>
                      <a:pt x="606" y="0"/>
                    </a:moveTo>
                    <a:lnTo>
                      <a:pt x="0" y="258"/>
                    </a:lnTo>
                    <a:lnTo>
                      <a:pt x="0" y="991"/>
                    </a:lnTo>
                    <a:lnTo>
                      <a:pt x="606" y="733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rgbClr val="F5E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任意多边形: 形状 56"/>
              <p:cNvSpPr/>
              <p:nvPr/>
            </p:nvSpPr>
            <p:spPr bwMode="auto">
              <a:xfrm>
                <a:off x="10075126" y="4737731"/>
                <a:ext cx="1642166" cy="445433"/>
              </a:xfrm>
              <a:custGeom>
                <a:avLst/>
                <a:gdLst>
                  <a:gd name="T0" fmla="*/ 1106 w 1106"/>
                  <a:gd name="T1" fmla="*/ 0 h 300"/>
                  <a:gd name="T2" fmla="*/ 500 w 1106"/>
                  <a:gd name="T3" fmla="*/ 258 h 300"/>
                  <a:gd name="T4" fmla="*/ 0 w 1106"/>
                  <a:gd name="T5" fmla="*/ 300 h 300"/>
                  <a:gd name="T6" fmla="*/ 606 w 1106"/>
                  <a:gd name="T7" fmla="*/ 42 h 300"/>
                  <a:gd name="T8" fmla="*/ 1106 w 1106"/>
                  <a:gd name="T9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6" h="300">
                    <a:moveTo>
                      <a:pt x="1106" y="0"/>
                    </a:moveTo>
                    <a:lnTo>
                      <a:pt x="500" y="258"/>
                    </a:lnTo>
                    <a:lnTo>
                      <a:pt x="0" y="300"/>
                    </a:lnTo>
                    <a:lnTo>
                      <a:pt x="606" y="42"/>
                    </a:lnTo>
                    <a:lnTo>
                      <a:pt x="1106" y="0"/>
                    </a:lnTo>
                    <a:close/>
                  </a:path>
                </a:pathLst>
              </a:custGeom>
              <a:solidFill>
                <a:srgbClr val="CFB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6" name="千图设计师MC：ID 29795607库_组合 15"/>
          <p:cNvGrpSpPr/>
          <p:nvPr>
            <p:custDataLst>
              <p:tags r:id="rId2"/>
            </p:custDataLst>
          </p:nvPr>
        </p:nvGrpSpPr>
        <p:grpSpPr>
          <a:xfrm>
            <a:off x="9336285" y="4187273"/>
            <a:ext cx="478612" cy="480257"/>
            <a:chOff x="10075126" y="4804546"/>
            <a:chExt cx="432070" cy="433555"/>
          </a:xfrm>
        </p:grpSpPr>
        <p:sp>
          <p:nvSpPr>
            <p:cNvPr id="47" name="椭圆 46"/>
            <p:cNvSpPr/>
            <p:nvPr/>
          </p:nvSpPr>
          <p:spPr bwMode="auto">
            <a:xfrm>
              <a:off x="10075126" y="4804546"/>
              <a:ext cx="432070" cy="43355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任意多边形: 形状 47"/>
            <p:cNvSpPr/>
            <p:nvPr/>
          </p:nvSpPr>
          <p:spPr bwMode="auto">
            <a:xfrm>
              <a:off x="10174607" y="4916483"/>
              <a:ext cx="227171" cy="212660"/>
            </a:xfrm>
            <a:custGeom>
              <a:avLst/>
              <a:gdLst>
                <a:gd name="connsiteX0" fmla="*/ 241311 w 331352"/>
                <a:gd name="connsiteY0" fmla="*/ 265737 h 310187"/>
                <a:gd name="connsiteX1" fmla="*/ 227023 w 331352"/>
                <a:gd name="connsiteY1" fmla="*/ 280025 h 310187"/>
                <a:gd name="connsiteX2" fmla="*/ 241311 w 331352"/>
                <a:gd name="connsiteY2" fmla="*/ 294313 h 310187"/>
                <a:gd name="connsiteX3" fmla="*/ 255599 w 331352"/>
                <a:gd name="connsiteY3" fmla="*/ 280025 h 310187"/>
                <a:gd name="connsiteX4" fmla="*/ 241311 w 331352"/>
                <a:gd name="connsiteY4" fmla="*/ 265737 h 310187"/>
                <a:gd name="connsiteX5" fmla="*/ 125424 w 331352"/>
                <a:gd name="connsiteY5" fmla="*/ 265737 h 310187"/>
                <a:gd name="connsiteX6" fmla="*/ 111136 w 331352"/>
                <a:gd name="connsiteY6" fmla="*/ 280025 h 310187"/>
                <a:gd name="connsiteX7" fmla="*/ 125424 w 331352"/>
                <a:gd name="connsiteY7" fmla="*/ 294313 h 310187"/>
                <a:gd name="connsiteX8" fmla="*/ 139712 w 331352"/>
                <a:gd name="connsiteY8" fmla="*/ 280025 h 310187"/>
                <a:gd name="connsiteX9" fmla="*/ 125424 w 331352"/>
                <a:gd name="connsiteY9" fmla="*/ 265737 h 310187"/>
                <a:gd name="connsiteX10" fmla="*/ 242898 w 331352"/>
                <a:gd name="connsiteY10" fmla="*/ 168899 h 310187"/>
                <a:gd name="connsiteX11" fmla="*/ 242898 w 331352"/>
                <a:gd name="connsiteY11" fmla="*/ 192712 h 310187"/>
                <a:gd name="connsiteX12" fmla="*/ 268298 w 331352"/>
                <a:gd name="connsiteY12" fmla="*/ 192712 h 310187"/>
                <a:gd name="connsiteX13" fmla="*/ 276236 w 331352"/>
                <a:gd name="connsiteY13" fmla="*/ 168899 h 310187"/>
                <a:gd name="connsiteX14" fmla="*/ 173048 w 331352"/>
                <a:gd name="connsiteY14" fmla="*/ 168899 h 310187"/>
                <a:gd name="connsiteX15" fmla="*/ 173048 w 331352"/>
                <a:gd name="connsiteY15" fmla="*/ 192712 h 310187"/>
                <a:gd name="connsiteX16" fmla="*/ 222261 w 331352"/>
                <a:gd name="connsiteY16" fmla="*/ 192712 h 310187"/>
                <a:gd name="connsiteX17" fmla="*/ 222261 w 331352"/>
                <a:gd name="connsiteY17" fmla="*/ 168899 h 310187"/>
                <a:gd name="connsiteX18" fmla="*/ 120661 w 331352"/>
                <a:gd name="connsiteY18" fmla="*/ 168899 h 310187"/>
                <a:gd name="connsiteX19" fmla="*/ 128598 w 331352"/>
                <a:gd name="connsiteY19" fmla="*/ 192712 h 310187"/>
                <a:gd name="connsiteX20" fmla="*/ 152411 w 331352"/>
                <a:gd name="connsiteY20" fmla="*/ 192712 h 310187"/>
                <a:gd name="connsiteX21" fmla="*/ 152411 w 331352"/>
                <a:gd name="connsiteY21" fmla="*/ 168899 h 310187"/>
                <a:gd name="connsiteX22" fmla="*/ 242898 w 331352"/>
                <a:gd name="connsiteY22" fmla="*/ 119687 h 310187"/>
                <a:gd name="connsiteX23" fmla="*/ 242898 w 331352"/>
                <a:gd name="connsiteY23" fmla="*/ 148262 h 310187"/>
                <a:gd name="connsiteX24" fmla="*/ 282586 w 331352"/>
                <a:gd name="connsiteY24" fmla="*/ 148262 h 310187"/>
                <a:gd name="connsiteX25" fmla="*/ 290523 w 331352"/>
                <a:gd name="connsiteY25" fmla="*/ 119687 h 310187"/>
                <a:gd name="connsiteX26" fmla="*/ 173048 w 331352"/>
                <a:gd name="connsiteY26" fmla="*/ 119687 h 310187"/>
                <a:gd name="connsiteX27" fmla="*/ 173048 w 331352"/>
                <a:gd name="connsiteY27" fmla="*/ 148262 h 310187"/>
                <a:gd name="connsiteX28" fmla="*/ 222261 w 331352"/>
                <a:gd name="connsiteY28" fmla="*/ 148262 h 310187"/>
                <a:gd name="connsiteX29" fmla="*/ 222261 w 331352"/>
                <a:gd name="connsiteY29" fmla="*/ 119687 h 310187"/>
                <a:gd name="connsiteX30" fmla="*/ 103198 w 331352"/>
                <a:gd name="connsiteY30" fmla="*/ 119687 h 310187"/>
                <a:gd name="connsiteX31" fmla="*/ 112723 w 331352"/>
                <a:gd name="connsiteY31" fmla="*/ 148262 h 310187"/>
                <a:gd name="connsiteX32" fmla="*/ 152411 w 331352"/>
                <a:gd name="connsiteY32" fmla="*/ 148262 h 310187"/>
                <a:gd name="connsiteX33" fmla="*/ 152411 w 331352"/>
                <a:gd name="connsiteY33" fmla="*/ 119687 h 310187"/>
                <a:gd name="connsiteX34" fmla="*/ 242898 w 331352"/>
                <a:gd name="connsiteY34" fmla="*/ 75237 h 310187"/>
                <a:gd name="connsiteX35" fmla="*/ 242898 w 331352"/>
                <a:gd name="connsiteY35" fmla="*/ 99050 h 310187"/>
                <a:gd name="connsiteX36" fmla="*/ 296873 w 331352"/>
                <a:gd name="connsiteY36" fmla="*/ 99050 h 310187"/>
                <a:gd name="connsiteX37" fmla="*/ 304811 w 331352"/>
                <a:gd name="connsiteY37" fmla="*/ 75237 h 310187"/>
                <a:gd name="connsiteX38" fmla="*/ 173048 w 331352"/>
                <a:gd name="connsiteY38" fmla="*/ 75237 h 310187"/>
                <a:gd name="connsiteX39" fmla="*/ 173048 w 331352"/>
                <a:gd name="connsiteY39" fmla="*/ 99050 h 310187"/>
                <a:gd name="connsiteX40" fmla="*/ 222261 w 331352"/>
                <a:gd name="connsiteY40" fmla="*/ 99050 h 310187"/>
                <a:gd name="connsiteX41" fmla="*/ 222261 w 331352"/>
                <a:gd name="connsiteY41" fmla="*/ 75237 h 310187"/>
                <a:gd name="connsiteX42" fmla="*/ 87323 w 331352"/>
                <a:gd name="connsiteY42" fmla="*/ 75237 h 310187"/>
                <a:gd name="connsiteX43" fmla="*/ 95261 w 331352"/>
                <a:gd name="connsiteY43" fmla="*/ 99050 h 310187"/>
                <a:gd name="connsiteX44" fmla="*/ 152411 w 331352"/>
                <a:gd name="connsiteY44" fmla="*/ 99050 h 310187"/>
                <a:gd name="connsiteX45" fmla="*/ 152411 w 331352"/>
                <a:gd name="connsiteY45" fmla="*/ 75237 h 310187"/>
                <a:gd name="connsiteX46" fmla="*/ 13989 w 331352"/>
                <a:gd name="connsiteY46" fmla="*/ 328 h 310187"/>
                <a:gd name="connsiteX47" fmla="*/ 64579 w 331352"/>
                <a:gd name="connsiteY47" fmla="*/ 19694 h 310187"/>
                <a:gd name="connsiteX48" fmla="*/ 69768 w 331352"/>
                <a:gd name="connsiteY48" fmla="*/ 26149 h 310187"/>
                <a:gd name="connsiteX49" fmla="*/ 80145 w 331352"/>
                <a:gd name="connsiteY49" fmla="*/ 54553 h 310187"/>
                <a:gd name="connsiteX50" fmla="*/ 81442 w 331352"/>
                <a:gd name="connsiteY50" fmla="*/ 54553 h 310187"/>
                <a:gd name="connsiteX51" fmla="*/ 321421 w 331352"/>
                <a:gd name="connsiteY51" fmla="*/ 54553 h 310187"/>
                <a:gd name="connsiteX52" fmla="*/ 329204 w 331352"/>
                <a:gd name="connsiteY52" fmla="*/ 58426 h 310187"/>
                <a:gd name="connsiteX53" fmla="*/ 330501 w 331352"/>
                <a:gd name="connsiteY53" fmla="*/ 68755 h 310187"/>
                <a:gd name="connsiteX54" fmla="*/ 286397 w 331352"/>
                <a:gd name="connsiteY54" fmla="*/ 205610 h 310187"/>
                <a:gd name="connsiteX55" fmla="*/ 276019 w 331352"/>
                <a:gd name="connsiteY55" fmla="*/ 213356 h 310187"/>
                <a:gd name="connsiteX56" fmla="*/ 120358 w 331352"/>
                <a:gd name="connsiteY56" fmla="*/ 213356 h 310187"/>
                <a:gd name="connsiteX57" fmla="*/ 116466 w 331352"/>
                <a:gd name="connsiteY57" fmla="*/ 212065 h 310187"/>
                <a:gd name="connsiteX58" fmla="*/ 106089 w 331352"/>
                <a:gd name="connsiteY58" fmla="*/ 240469 h 310187"/>
                <a:gd name="connsiteX59" fmla="*/ 276019 w 331352"/>
                <a:gd name="connsiteY59" fmla="*/ 240469 h 310187"/>
                <a:gd name="connsiteX60" fmla="*/ 285100 w 331352"/>
                <a:gd name="connsiteY60" fmla="*/ 248215 h 310187"/>
                <a:gd name="connsiteX61" fmla="*/ 276019 w 331352"/>
                <a:gd name="connsiteY61" fmla="*/ 257253 h 310187"/>
                <a:gd name="connsiteX62" fmla="*/ 266939 w 331352"/>
                <a:gd name="connsiteY62" fmla="*/ 257253 h 310187"/>
                <a:gd name="connsiteX63" fmla="*/ 274722 w 331352"/>
                <a:gd name="connsiteY63" fmla="*/ 279201 h 310187"/>
                <a:gd name="connsiteX64" fmla="*/ 242293 w 331352"/>
                <a:gd name="connsiteY64" fmla="*/ 310187 h 310187"/>
                <a:gd name="connsiteX65" fmla="*/ 211160 w 331352"/>
                <a:gd name="connsiteY65" fmla="*/ 279201 h 310187"/>
                <a:gd name="connsiteX66" fmla="*/ 218943 w 331352"/>
                <a:gd name="connsiteY66" fmla="*/ 257253 h 310187"/>
                <a:gd name="connsiteX67" fmla="*/ 148896 w 331352"/>
                <a:gd name="connsiteY67" fmla="*/ 257253 h 310187"/>
                <a:gd name="connsiteX68" fmla="*/ 157976 w 331352"/>
                <a:gd name="connsiteY68" fmla="*/ 279201 h 310187"/>
                <a:gd name="connsiteX69" fmla="*/ 125547 w 331352"/>
                <a:gd name="connsiteY69" fmla="*/ 310187 h 310187"/>
                <a:gd name="connsiteX70" fmla="*/ 93117 w 331352"/>
                <a:gd name="connsiteY70" fmla="*/ 279201 h 310187"/>
                <a:gd name="connsiteX71" fmla="*/ 102197 w 331352"/>
                <a:gd name="connsiteY71" fmla="*/ 257253 h 310187"/>
                <a:gd name="connsiteX72" fmla="*/ 93117 w 331352"/>
                <a:gd name="connsiteY72" fmla="*/ 257253 h 310187"/>
                <a:gd name="connsiteX73" fmla="*/ 86631 w 331352"/>
                <a:gd name="connsiteY73" fmla="*/ 253380 h 310187"/>
                <a:gd name="connsiteX74" fmla="*/ 85334 w 331352"/>
                <a:gd name="connsiteY74" fmla="*/ 245633 h 310187"/>
                <a:gd name="connsiteX75" fmla="*/ 100900 w 331352"/>
                <a:gd name="connsiteY75" fmla="*/ 201737 h 310187"/>
                <a:gd name="connsiteX76" fmla="*/ 107386 w 331352"/>
                <a:gd name="connsiteY76" fmla="*/ 196572 h 310187"/>
                <a:gd name="connsiteX77" fmla="*/ 51607 w 331352"/>
                <a:gd name="connsiteY77" fmla="*/ 37769 h 310187"/>
                <a:gd name="connsiteX78" fmla="*/ 6206 w 331352"/>
                <a:gd name="connsiteY78" fmla="*/ 19694 h 310187"/>
                <a:gd name="connsiteX79" fmla="*/ 1017 w 331352"/>
                <a:gd name="connsiteY79" fmla="*/ 6783 h 310187"/>
                <a:gd name="connsiteX80" fmla="*/ 13989 w 331352"/>
                <a:gd name="connsiteY80" fmla="*/ 328 h 31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1352" h="310187">
                  <a:moveTo>
                    <a:pt x="241311" y="265737"/>
                  </a:moveTo>
                  <a:cubicBezTo>
                    <a:pt x="233420" y="265737"/>
                    <a:pt x="227023" y="272134"/>
                    <a:pt x="227023" y="280025"/>
                  </a:cubicBezTo>
                  <a:cubicBezTo>
                    <a:pt x="227023" y="287916"/>
                    <a:pt x="233420" y="294313"/>
                    <a:pt x="241311" y="294313"/>
                  </a:cubicBezTo>
                  <a:cubicBezTo>
                    <a:pt x="249202" y="294313"/>
                    <a:pt x="255599" y="287916"/>
                    <a:pt x="255599" y="280025"/>
                  </a:cubicBezTo>
                  <a:cubicBezTo>
                    <a:pt x="255599" y="272134"/>
                    <a:pt x="249202" y="265737"/>
                    <a:pt x="241311" y="265737"/>
                  </a:cubicBezTo>
                  <a:close/>
                  <a:moveTo>
                    <a:pt x="125424" y="265737"/>
                  </a:moveTo>
                  <a:cubicBezTo>
                    <a:pt x="117533" y="265737"/>
                    <a:pt x="111136" y="272134"/>
                    <a:pt x="111136" y="280025"/>
                  </a:cubicBezTo>
                  <a:cubicBezTo>
                    <a:pt x="111136" y="287916"/>
                    <a:pt x="117533" y="294313"/>
                    <a:pt x="125424" y="294313"/>
                  </a:cubicBezTo>
                  <a:cubicBezTo>
                    <a:pt x="133315" y="294313"/>
                    <a:pt x="139712" y="287916"/>
                    <a:pt x="139712" y="280025"/>
                  </a:cubicBezTo>
                  <a:cubicBezTo>
                    <a:pt x="139712" y="272134"/>
                    <a:pt x="133315" y="265737"/>
                    <a:pt x="125424" y="265737"/>
                  </a:cubicBezTo>
                  <a:close/>
                  <a:moveTo>
                    <a:pt x="242898" y="168899"/>
                  </a:moveTo>
                  <a:lnTo>
                    <a:pt x="242898" y="192712"/>
                  </a:lnTo>
                  <a:lnTo>
                    <a:pt x="268298" y="192712"/>
                  </a:lnTo>
                  <a:lnTo>
                    <a:pt x="276236" y="168899"/>
                  </a:lnTo>
                  <a:close/>
                  <a:moveTo>
                    <a:pt x="173048" y="168899"/>
                  </a:moveTo>
                  <a:lnTo>
                    <a:pt x="173048" y="192712"/>
                  </a:lnTo>
                  <a:lnTo>
                    <a:pt x="222261" y="192712"/>
                  </a:lnTo>
                  <a:lnTo>
                    <a:pt x="222261" y="168899"/>
                  </a:lnTo>
                  <a:close/>
                  <a:moveTo>
                    <a:pt x="120661" y="168899"/>
                  </a:moveTo>
                  <a:lnTo>
                    <a:pt x="128598" y="192712"/>
                  </a:lnTo>
                  <a:lnTo>
                    <a:pt x="152411" y="192712"/>
                  </a:lnTo>
                  <a:lnTo>
                    <a:pt x="152411" y="168899"/>
                  </a:lnTo>
                  <a:close/>
                  <a:moveTo>
                    <a:pt x="242898" y="119687"/>
                  </a:moveTo>
                  <a:lnTo>
                    <a:pt x="242898" y="148262"/>
                  </a:lnTo>
                  <a:lnTo>
                    <a:pt x="282586" y="148262"/>
                  </a:lnTo>
                  <a:lnTo>
                    <a:pt x="290523" y="119687"/>
                  </a:lnTo>
                  <a:close/>
                  <a:moveTo>
                    <a:pt x="173048" y="119687"/>
                  </a:moveTo>
                  <a:lnTo>
                    <a:pt x="173048" y="148262"/>
                  </a:lnTo>
                  <a:lnTo>
                    <a:pt x="222261" y="148262"/>
                  </a:lnTo>
                  <a:lnTo>
                    <a:pt x="222261" y="119687"/>
                  </a:lnTo>
                  <a:close/>
                  <a:moveTo>
                    <a:pt x="103198" y="119687"/>
                  </a:moveTo>
                  <a:lnTo>
                    <a:pt x="112723" y="148262"/>
                  </a:lnTo>
                  <a:lnTo>
                    <a:pt x="152411" y="148262"/>
                  </a:lnTo>
                  <a:lnTo>
                    <a:pt x="152411" y="119687"/>
                  </a:lnTo>
                  <a:close/>
                  <a:moveTo>
                    <a:pt x="242898" y="75237"/>
                  </a:moveTo>
                  <a:lnTo>
                    <a:pt x="242898" y="99050"/>
                  </a:lnTo>
                  <a:lnTo>
                    <a:pt x="296873" y="99050"/>
                  </a:lnTo>
                  <a:lnTo>
                    <a:pt x="304811" y="75237"/>
                  </a:lnTo>
                  <a:close/>
                  <a:moveTo>
                    <a:pt x="173048" y="75237"/>
                  </a:moveTo>
                  <a:lnTo>
                    <a:pt x="173048" y="99050"/>
                  </a:lnTo>
                  <a:lnTo>
                    <a:pt x="222261" y="99050"/>
                  </a:lnTo>
                  <a:lnTo>
                    <a:pt x="222261" y="75237"/>
                  </a:lnTo>
                  <a:close/>
                  <a:moveTo>
                    <a:pt x="87323" y="75237"/>
                  </a:moveTo>
                  <a:lnTo>
                    <a:pt x="95261" y="99050"/>
                  </a:lnTo>
                  <a:lnTo>
                    <a:pt x="152411" y="99050"/>
                  </a:lnTo>
                  <a:lnTo>
                    <a:pt x="152411" y="75237"/>
                  </a:lnTo>
                  <a:close/>
                  <a:moveTo>
                    <a:pt x="13989" y="328"/>
                  </a:moveTo>
                  <a:cubicBezTo>
                    <a:pt x="13989" y="328"/>
                    <a:pt x="13989" y="328"/>
                    <a:pt x="64579" y="19694"/>
                  </a:cubicBezTo>
                  <a:cubicBezTo>
                    <a:pt x="67173" y="20985"/>
                    <a:pt x="68471" y="23567"/>
                    <a:pt x="69768" y="26149"/>
                  </a:cubicBezTo>
                  <a:cubicBezTo>
                    <a:pt x="69768" y="26149"/>
                    <a:pt x="69768" y="26149"/>
                    <a:pt x="80145" y="54553"/>
                  </a:cubicBezTo>
                  <a:cubicBezTo>
                    <a:pt x="80145" y="54553"/>
                    <a:pt x="81442" y="54553"/>
                    <a:pt x="81442" y="54553"/>
                  </a:cubicBezTo>
                  <a:cubicBezTo>
                    <a:pt x="81442" y="54553"/>
                    <a:pt x="81442" y="54553"/>
                    <a:pt x="321421" y="54553"/>
                  </a:cubicBezTo>
                  <a:cubicBezTo>
                    <a:pt x="324015" y="54553"/>
                    <a:pt x="327907" y="55844"/>
                    <a:pt x="329204" y="58426"/>
                  </a:cubicBezTo>
                  <a:cubicBezTo>
                    <a:pt x="331798" y="62300"/>
                    <a:pt x="331798" y="64882"/>
                    <a:pt x="330501" y="68755"/>
                  </a:cubicBezTo>
                  <a:cubicBezTo>
                    <a:pt x="330501" y="68755"/>
                    <a:pt x="330501" y="68755"/>
                    <a:pt x="286397" y="205610"/>
                  </a:cubicBezTo>
                  <a:cubicBezTo>
                    <a:pt x="285100" y="210774"/>
                    <a:pt x="281208" y="213356"/>
                    <a:pt x="276019" y="213356"/>
                  </a:cubicBezTo>
                  <a:cubicBezTo>
                    <a:pt x="276019" y="213356"/>
                    <a:pt x="276019" y="213356"/>
                    <a:pt x="120358" y="213356"/>
                  </a:cubicBezTo>
                  <a:cubicBezTo>
                    <a:pt x="119061" y="213356"/>
                    <a:pt x="117763" y="213356"/>
                    <a:pt x="116466" y="212065"/>
                  </a:cubicBezTo>
                  <a:cubicBezTo>
                    <a:pt x="116466" y="212065"/>
                    <a:pt x="116466" y="212065"/>
                    <a:pt x="106089" y="240469"/>
                  </a:cubicBezTo>
                  <a:cubicBezTo>
                    <a:pt x="106089" y="240469"/>
                    <a:pt x="106089" y="240469"/>
                    <a:pt x="276019" y="240469"/>
                  </a:cubicBezTo>
                  <a:cubicBezTo>
                    <a:pt x="281208" y="240469"/>
                    <a:pt x="285100" y="244342"/>
                    <a:pt x="285100" y="248215"/>
                  </a:cubicBezTo>
                  <a:cubicBezTo>
                    <a:pt x="285100" y="253380"/>
                    <a:pt x="281208" y="257253"/>
                    <a:pt x="276019" y="257253"/>
                  </a:cubicBezTo>
                  <a:cubicBezTo>
                    <a:pt x="276019" y="257253"/>
                    <a:pt x="276019" y="257253"/>
                    <a:pt x="266939" y="257253"/>
                  </a:cubicBezTo>
                  <a:cubicBezTo>
                    <a:pt x="272128" y="263708"/>
                    <a:pt x="274722" y="270164"/>
                    <a:pt x="274722" y="279201"/>
                  </a:cubicBezTo>
                  <a:cubicBezTo>
                    <a:pt x="274722" y="295985"/>
                    <a:pt x="260453" y="310187"/>
                    <a:pt x="242293" y="310187"/>
                  </a:cubicBezTo>
                  <a:cubicBezTo>
                    <a:pt x="225429" y="310187"/>
                    <a:pt x="211160" y="295985"/>
                    <a:pt x="211160" y="279201"/>
                  </a:cubicBezTo>
                  <a:cubicBezTo>
                    <a:pt x="211160" y="270164"/>
                    <a:pt x="213755" y="263708"/>
                    <a:pt x="218943" y="257253"/>
                  </a:cubicBezTo>
                  <a:cubicBezTo>
                    <a:pt x="218943" y="257253"/>
                    <a:pt x="218943" y="257253"/>
                    <a:pt x="148896" y="257253"/>
                  </a:cubicBezTo>
                  <a:cubicBezTo>
                    <a:pt x="154084" y="263708"/>
                    <a:pt x="157976" y="270164"/>
                    <a:pt x="157976" y="279201"/>
                  </a:cubicBezTo>
                  <a:cubicBezTo>
                    <a:pt x="157976" y="295985"/>
                    <a:pt x="143707" y="310187"/>
                    <a:pt x="125547" y="310187"/>
                  </a:cubicBezTo>
                  <a:cubicBezTo>
                    <a:pt x="108683" y="310187"/>
                    <a:pt x="93117" y="295985"/>
                    <a:pt x="93117" y="279201"/>
                  </a:cubicBezTo>
                  <a:cubicBezTo>
                    <a:pt x="93117" y="270164"/>
                    <a:pt x="97009" y="263708"/>
                    <a:pt x="102197" y="257253"/>
                  </a:cubicBezTo>
                  <a:cubicBezTo>
                    <a:pt x="102197" y="257253"/>
                    <a:pt x="102197" y="257253"/>
                    <a:pt x="93117" y="257253"/>
                  </a:cubicBezTo>
                  <a:cubicBezTo>
                    <a:pt x="90523" y="257253"/>
                    <a:pt x="87928" y="255962"/>
                    <a:pt x="86631" y="253380"/>
                  </a:cubicBezTo>
                  <a:cubicBezTo>
                    <a:pt x="85334" y="252089"/>
                    <a:pt x="84037" y="248215"/>
                    <a:pt x="85334" y="245633"/>
                  </a:cubicBezTo>
                  <a:cubicBezTo>
                    <a:pt x="85334" y="245633"/>
                    <a:pt x="85334" y="245633"/>
                    <a:pt x="100900" y="201737"/>
                  </a:cubicBezTo>
                  <a:cubicBezTo>
                    <a:pt x="102197" y="199154"/>
                    <a:pt x="104792" y="196572"/>
                    <a:pt x="107386" y="196572"/>
                  </a:cubicBezTo>
                  <a:cubicBezTo>
                    <a:pt x="107386" y="196572"/>
                    <a:pt x="107386" y="196572"/>
                    <a:pt x="51607" y="37769"/>
                  </a:cubicBezTo>
                  <a:cubicBezTo>
                    <a:pt x="51607" y="37769"/>
                    <a:pt x="51607" y="37769"/>
                    <a:pt x="6206" y="19694"/>
                  </a:cubicBezTo>
                  <a:cubicBezTo>
                    <a:pt x="1017" y="18403"/>
                    <a:pt x="-1577" y="11948"/>
                    <a:pt x="1017" y="6783"/>
                  </a:cubicBezTo>
                  <a:cubicBezTo>
                    <a:pt x="2315" y="1619"/>
                    <a:pt x="8800" y="-963"/>
                    <a:pt x="13989" y="3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7" name="千图设计师MC：ID 29795607库_组合 16"/>
          <p:cNvGrpSpPr/>
          <p:nvPr>
            <p:custDataLst>
              <p:tags r:id="rId3"/>
            </p:custDataLst>
          </p:nvPr>
        </p:nvGrpSpPr>
        <p:grpSpPr>
          <a:xfrm>
            <a:off x="9330454" y="3475234"/>
            <a:ext cx="787819" cy="787818"/>
            <a:chOff x="10208756" y="3756292"/>
            <a:chExt cx="711209" cy="711208"/>
          </a:xfrm>
        </p:grpSpPr>
        <p:sp>
          <p:nvSpPr>
            <p:cNvPr id="45" name="椭圆 44"/>
            <p:cNvSpPr/>
            <p:nvPr/>
          </p:nvSpPr>
          <p:spPr bwMode="auto">
            <a:xfrm>
              <a:off x="10208756" y="3756292"/>
              <a:ext cx="711209" cy="7112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任意多边形: 形状 45"/>
            <p:cNvSpPr/>
            <p:nvPr/>
          </p:nvSpPr>
          <p:spPr bwMode="auto">
            <a:xfrm>
              <a:off x="10376605" y="3935606"/>
              <a:ext cx="328136" cy="307176"/>
            </a:xfrm>
            <a:custGeom>
              <a:avLst/>
              <a:gdLst>
                <a:gd name="connsiteX0" fmla="*/ 241311 w 331352"/>
                <a:gd name="connsiteY0" fmla="*/ 265737 h 310187"/>
                <a:gd name="connsiteX1" fmla="*/ 227023 w 331352"/>
                <a:gd name="connsiteY1" fmla="*/ 280025 h 310187"/>
                <a:gd name="connsiteX2" fmla="*/ 241311 w 331352"/>
                <a:gd name="connsiteY2" fmla="*/ 294313 h 310187"/>
                <a:gd name="connsiteX3" fmla="*/ 255599 w 331352"/>
                <a:gd name="connsiteY3" fmla="*/ 280025 h 310187"/>
                <a:gd name="connsiteX4" fmla="*/ 241311 w 331352"/>
                <a:gd name="connsiteY4" fmla="*/ 265737 h 310187"/>
                <a:gd name="connsiteX5" fmla="*/ 125424 w 331352"/>
                <a:gd name="connsiteY5" fmla="*/ 265737 h 310187"/>
                <a:gd name="connsiteX6" fmla="*/ 111136 w 331352"/>
                <a:gd name="connsiteY6" fmla="*/ 280025 h 310187"/>
                <a:gd name="connsiteX7" fmla="*/ 125424 w 331352"/>
                <a:gd name="connsiteY7" fmla="*/ 294313 h 310187"/>
                <a:gd name="connsiteX8" fmla="*/ 139712 w 331352"/>
                <a:gd name="connsiteY8" fmla="*/ 280025 h 310187"/>
                <a:gd name="connsiteX9" fmla="*/ 125424 w 331352"/>
                <a:gd name="connsiteY9" fmla="*/ 265737 h 310187"/>
                <a:gd name="connsiteX10" fmla="*/ 242898 w 331352"/>
                <a:gd name="connsiteY10" fmla="*/ 168899 h 310187"/>
                <a:gd name="connsiteX11" fmla="*/ 242898 w 331352"/>
                <a:gd name="connsiteY11" fmla="*/ 192712 h 310187"/>
                <a:gd name="connsiteX12" fmla="*/ 268298 w 331352"/>
                <a:gd name="connsiteY12" fmla="*/ 192712 h 310187"/>
                <a:gd name="connsiteX13" fmla="*/ 276236 w 331352"/>
                <a:gd name="connsiteY13" fmla="*/ 168899 h 310187"/>
                <a:gd name="connsiteX14" fmla="*/ 173048 w 331352"/>
                <a:gd name="connsiteY14" fmla="*/ 168899 h 310187"/>
                <a:gd name="connsiteX15" fmla="*/ 173048 w 331352"/>
                <a:gd name="connsiteY15" fmla="*/ 192712 h 310187"/>
                <a:gd name="connsiteX16" fmla="*/ 222261 w 331352"/>
                <a:gd name="connsiteY16" fmla="*/ 192712 h 310187"/>
                <a:gd name="connsiteX17" fmla="*/ 222261 w 331352"/>
                <a:gd name="connsiteY17" fmla="*/ 168899 h 310187"/>
                <a:gd name="connsiteX18" fmla="*/ 120661 w 331352"/>
                <a:gd name="connsiteY18" fmla="*/ 168899 h 310187"/>
                <a:gd name="connsiteX19" fmla="*/ 128598 w 331352"/>
                <a:gd name="connsiteY19" fmla="*/ 192712 h 310187"/>
                <a:gd name="connsiteX20" fmla="*/ 152411 w 331352"/>
                <a:gd name="connsiteY20" fmla="*/ 192712 h 310187"/>
                <a:gd name="connsiteX21" fmla="*/ 152411 w 331352"/>
                <a:gd name="connsiteY21" fmla="*/ 168899 h 310187"/>
                <a:gd name="connsiteX22" fmla="*/ 242898 w 331352"/>
                <a:gd name="connsiteY22" fmla="*/ 119687 h 310187"/>
                <a:gd name="connsiteX23" fmla="*/ 242898 w 331352"/>
                <a:gd name="connsiteY23" fmla="*/ 148262 h 310187"/>
                <a:gd name="connsiteX24" fmla="*/ 282586 w 331352"/>
                <a:gd name="connsiteY24" fmla="*/ 148262 h 310187"/>
                <a:gd name="connsiteX25" fmla="*/ 290523 w 331352"/>
                <a:gd name="connsiteY25" fmla="*/ 119687 h 310187"/>
                <a:gd name="connsiteX26" fmla="*/ 173048 w 331352"/>
                <a:gd name="connsiteY26" fmla="*/ 119687 h 310187"/>
                <a:gd name="connsiteX27" fmla="*/ 173048 w 331352"/>
                <a:gd name="connsiteY27" fmla="*/ 148262 h 310187"/>
                <a:gd name="connsiteX28" fmla="*/ 222261 w 331352"/>
                <a:gd name="connsiteY28" fmla="*/ 148262 h 310187"/>
                <a:gd name="connsiteX29" fmla="*/ 222261 w 331352"/>
                <a:gd name="connsiteY29" fmla="*/ 119687 h 310187"/>
                <a:gd name="connsiteX30" fmla="*/ 103198 w 331352"/>
                <a:gd name="connsiteY30" fmla="*/ 119687 h 310187"/>
                <a:gd name="connsiteX31" fmla="*/ 112723 w 331352"/>
                <a:gd name="connsiteY31" fmla="*/ 148262 h 310187"/>
                <a:gd name="connsiteX32" fmla="*/ 152411 w 331352"/>
                <a:gd name="connsiteY32" fmla="*/ 148262 h 310187"/>
                <a:gd name="connsiteX33" fmla="*/ 152411 w 331352"/>
                <a:gd name="connsiteY33" fmla="*/ 119687 h 310187"/>
                <a:gd name="connsiteX34" fmla="*/ 242898 w 331352"/>
                <a:gd name="connsiteY34" fmla="*/ 75237 h 310187"/>
                <a:gd name="connsiteX35" fmla="*/ 242898 w 331352"/>
                <a:gd name="connsiteY35" fmla="*/ 99050 h 310187"/>
                <a:gd name="connsiteX36" fmla="*/ 296873 w 331352"/>
                <a:gd name="connsiteY36" fmla="*/ 99050 h 310187"/>
                <a:gd name="connsiteX37" fmla="*/ 304811 w 331352"/>
                <a:gd name="connsiteY37" fmla="*/ 75237 h 310187"/>
                <a:gd name="connsiteX38" fmla="*/ 173048 w 331352"/>
                <a:gd name="connsiteY38" fmla="*/ 75237 h 310187"/>
                <a:gd name="connsiteX39" fmla="*/ 173048 w 331352"/>
                <a:gd name="connsiteY39" fmla="*/ 99050 h 310187"/>
                <a:gd name="connsiteX40" fmla="*/ 222261 w 331352"/>
                <a:gd name="connsiteY40" fmla="*/ 99050 h 310187"/>
                <a:gd name="connsiteX41" fmla="*/ 222261 w 331352"/>
                <a:gd name="connsiteY41" fmla="*/ 75237 h 310187"/>
                <a:gd name="connsiteX42" fmla="*/ 87323 w 331352"/>
                <a:gd name="connsiteY42" fmla="*/ 75237 h 310187"/>
                <a:gd name="connsiteX43" fmla="*/ 95261 w 331352"/>
                <a:gd name="connsiteY43" fmla="*/ 99050 h 310187"/>
                <a:gd name="connsiteX44" fmla="*/ 152411 w 331352"/>
                <a:gd name="connsiteY44" fmla="*/ 99050 h 310187"/>
                <a:gd name="connsiteX45" fmla="*/ 152411 w 331352"/>
                <a:gd name="connsiteY45" fmla="*/ 75237 h 310187"/>
                <a:gd name="connsiteX46" fmla="*/ 13989 w 331352"/>
                <a:gd name="connsiteY46" fmla="*/ 328 h 310187"/>
                <a:gd name="connsiteX47" fmla="*/ 64579 w 331352"/>
                <a:gd name="connsiteY47" fmla="*/ 19694 h 310187"/>
                <a:gd name="connsiteX48" fmla="*/ 69768 w 331352"/>
                <a:gd name="connsiteY48" fmla="*/ 26149 h 310187"/>
                <a:gd name="connsiteX49" fmla="*/ 80145 w 331352"/>
                <a:gd name="connsiteY49" fmla="*/ 54553 h 310187"/>
                <a:gd name="connsiteX50" fmla="*/ 81442 w 331352"/>
                <a:gd name="connsiteY50" fmla="*/ 54553 h 310187"/>
                <a:gd name="connsiteX51" fmla="*/ 321421 w 331352"/>
                <a:gd name="connsiteY51" fmla="*/ 54553 h 310187"/>
                <a:gd name="connsiteX52" fmla="*/ 329204 w 331352"/>
                <a:gd name="connsiteY52" fmla="*/ 58426 h 310187"/>
                <a:gd name="connsiteX53" fmla="*/ 330501 w 331352"/>
                <a:gd name="connsiteY53" fmla="*/ 68755 h 310187"/>
                <a:gd name="connsiteX54" fmla="*/ 286397 w 331352"/>
                <a:gd name="connsiteY54" fmla="*/ 205610 h 310187"/>
                <a:gd name="connsiteX55" fmla="*/ 276019 w 331352"/>
                <a:gd name="connsiteY55" fmla="*/ 213356 h 310187"/>
                <a:gd name="connsiteX56" fmla="*/ 120358 w 331352"/>
                <a:gd name="connsiteY56" fmla="*/ 213356 h 310187"/>
                <a:gd name="connsiteX57" fmla="*/ 116466 w 331352"/>
                <a:gd name="connsiteY57" fmla="*/ 212065 h 310187"/>
                <a:gd name="connsiteX58" fmla="*/ 106089 w 331352"/>
                <a:gd name="connsiteY58" fmla="*/ 240469 h 310187"/>
                <a:gd name="connsiteX59" fmla="*/ 276019 w 331352"/>
                <a:gd name="connsiteY59" fmla="*/ 240469 h 310187"/>
                <a:gd name="connsiteX60" fmla="*/ 285100 w 331352"/>
                <a:gd name="connsiteY60" fmla="*/ 248215 h 310187"/>
                <a:gd name="connsiteX61" fmla="*/ 276019 w 331352"/>
                <a:gd name="connsiteY61" fmla="*/ 257253 h 310187"/>
                <a:gd name="connsiteX62" fmla="*/ 266939 w 331352"/>
                <a:gd name="connsiteY62" fmla="*/ 257253 h 310187"/>
                <a:gd name="connsiteX63" fmla="*/ 274722 w 331352"/>
                <a:gd name="connsiteY63" fmla="*/ 279201 h 310187"/>
                <a:gd name="connsiteX64" fmla="*/ 242293 w 331352"/>
                <a:gd name="connsiteY64" fmla="*/ 310187 h 310187"/>
                <a:gd name="connsiteX65" fmla="*/ 211160 w 331352"/>
                <a:gd name="connsiteY65" fmla="*/ 279201 h 310187"/>
                <a:gd name="connsiteX66" fmla="*/ 218943 w 331352"/>
                <a:gd name="connsiteY66" fmla="*/ 257253 h 310187"/>
                <a:gd name="connsiteX67" fmla="*/ 148896 w 331352"/>
                <a:gd name="connsiteY67" fmla="*/ 257253 h 310187"/>
                <a:gd name="connsiteX68" fmla="*/ 157976 w 331352"/>
                <a:gd name="connsiteY68" fmla="*/ 279201 h 310187"/>
                <a:gd name="connsiteX69" fmla="*/ 125547 w 331352"/>
                <a:gd name="connsiteY69" fmla="*/ 310187 h 310187"/>
                <a:gd name="connsiteX70" fmla="*/ 93117 w 331352"/>
                <a:gd name="connsiteY70" fmla="*/ 279201 h 310187"/>
                <a:gd name="connsiteX71" fmla="*/ 102197 w 331352"/>
                <a:gd name="connsiteY71" fmla="*/ 257253 h 310187"/>
                <a:gd name="connsiteX72" fmla="*/ 93117 w 331352"/>
                <a:gd name="connsiteY72" fmla="*/ 257253 h 310187"/>
                <a:gd name="connsiteX73" fmla="*/ 86631 w 331352"/>
                <a:gd name="connsiteY73" fmla="*/ 253380 h 310187"/>
                <a:gd name="connsiteX74" fmla="*/ 85334 w 331352"/>
                <a:gd name="connsiteY74" fmla="*/ 245633 h 310187"/>
                <a:gd name="connsiteX75" fmla="*/ 100900 w 331352"/>
                <a:gd name="connsiteY75" fmla="*/ 201737 h 310187"/>
                <a:gd name="connsiteX76" fmla="*/ 107386 w 331352"/>
                <a:gd name="connsiteY76" fmla="*/ 196572 h 310187"/>
                <a:gd name="connsiteX77" fmla="*/ 51607 w 331352"/>
                <a:gd name="connsiteY77" fmla="*/ 37769 h 310187"/>
                <a:gd name="connsiteX78" fmla="*/ 6206 w 331352"/>
                <a:gd name="connsiteY78" fmla="*/ 19694 h 310187"/>
                <a:gd name="connsiteX79" fmla="*/ 1017 w 331352"/>
                <a:gd name="connsiteY79" fmla="*/ 6783 h 310187"/>
                <a:gd name="connsiteX80" fmla="*/ 13989 w 331352"/>
                <a:gd name="connsiteY80" fmla="*/ 328 h 31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1352" h="310187">
                  <a:moveTo>
                    <a:pt x="241311" y="265737"/>
                  </a:moveTo>
                  <a:cubicBezTo>
                    <a:pt x="233420" y="265737"/>
                    <a:pt x="227023" y="272134"/>
                    <a:pt x="227023" y="280025"/>
                  </a:cubicBezTo>
                  <a:cubicBezTo>
                    <a:pt x="227023" y="287916"/>
                    <a:pt x="233420" y="294313"/>
                    <a:pt x="241311" y="294313"/>
                  </a:cubicBezTo>
                  <a:cubicBezTo>
                    <a:pt x="249202" y="294313"/>
                    <a:pt x="255599" y="287916"/>
                    <a:pt x="255599" y="280025"/>
                  </a:cubicBezTo>
                  <a:cubicBezTo>
                    <a:pt x="255599" y="272134"/>
                    <a:pt x="249202" y="265737"/>
                    <a:pt x="241311" y="265737"/>
                  </a:cubicBezTo>
                  <a:close/>
                  <a:moveTo>
                    <a:pt x="125424" y="265737"/>
                  </a:moveTo>
                  <a:cubicBezTo>
                    <a:pt x="117533" y="265737"/>
                    <a:pt x="111136" y="272134"/>
                    <a:pt x="111136" y="280025"/>
                  </a:cubicBezTo>
                  <a:cubicBezTo>
                    <a:pt x="111136" y="287916"/>
                    <a:pt x="117533" y="294313"/>
                    <a:pt x="125424" y="294313"/>
                  </a:cubicBezTo>
                  <a:cubicBezTo>
                    <a:pt x="133315" y="294313"/>
                    <a:pt x="139712" y="287916"/>
                    <a:pt x="139712" y="280025"/>
                  </a:cubicBezTo>
                  <a:cubicBezTo>
                    <a:pt x="139712" y="272134"/>
                    <a:pt x="133315" y="265737"/>
                    <a:pt x="125424" y="265737"/>
                  </a:cubicBezTo>
                  <a:close/>
                  <a:moveTo>
                    <a:pt x="242898" y="168899"/>
                  </a:moveTo>
                  <a:lnTo>
                    <a:pt x="242898" y="192712"/>
                  </a:lnTo>
                  <a:lnTo>
                    <a:pt x="268298" y="192712"/>
                  </a:lnTo>
                  <a:lnTo>
                    <a:pt x="276236" y="168899"/>
                  </a:lnTo>
                  <a:close/>
                  <a:moveTo>
                    <a:pt x="173048" y="168899"/>
                  </a:moveTo>
                  <a:lnTo>
                    <a:pt x="173048" y="192712"/>
                  </a:lnTo>
                  <a:lnTo>
                    <a:pt x="222261" y="192712"/>
                  </a:lnTo>
                  <a:lnTo>
                    <a:pt x="222261" y="168899"/>
                  </a:lnTo>
                  <a:close/>
                  <a:moveTo>
                    <a:pt x="120661" y="168899"/>
                  </a:moveTo>
                  <a:lnTo>
                    <a:pt x="128598" y="192712"/>
                  </a:lnTo>
                  <a:lnTo>
                    <a:pt x="152411" y="192712"/>
                  </a:lnTo>
                  <a:lnTo>
                    <a:pt x="152411" y="168899"/>
                  </a:lnTo>
                  <a:close/>
                  <a:moveTo>
                    <a:pt x="242898" y="119687"/>
                  </a:moveTo>
                  <a:lnTo>
                    <a:pt x="242898" y="148262"/>
                  </a:lnTo>
                  <a:lnTo>
                    <a:pt x="282586" y="148262"/>
                  </a:lnTo>
                  <a:lnTo>
                    <a:pt x="290523" y="119687"/>
                  </a:lnTo>
                  <a:close/>
                  <a:moveTo>
                    <a:pt x="173048" y="119687"/>
                  </a:moveTo>
                  <a:lnTo>
                    <a:pt x="173048" y="148262"/>
                  </a:lnTo>
                  <a:lnTo>
                    <a:pt x="222261" y="148262"/>
                  </a:lnTo>
                  <a:lnTo>
                    <a:pt x="222261" y="119687"/>
                  </a:lnTo>
                  <a:close/>
                  <a:moveTo>
                    <a:pt x="103198" y="119687"/>
                  </a:moveTo>
                  <a:lnTo>
                    <a:pt x="112723" y="148262"/>
                  </a:lnTo>
                  <a:lnTo>
                    <a:pt x="152411" y="148262"/>
                  </a:lnTo>
                  <a:lnTo>
                    <a:pt x="152411" y="119687"/>
                  </a:lnTo>
                  <a:close/>
                  <a:moveTo>
                    <a:pt x="242898" y="75237"/>
                  </a:moveTo>
                  <a:lnTo>
                    <a:pt x="242898" y="99050"/>
                  </a:lnTo>
                  <a:lnTo>
                    <a:pt x="296873" y="99050"/>
                  </a:lnTo>
                  <a:lnTo>
                    <a:pt x="304811" y="75237"/>
                  </a:lnTo>
                  <a:close/>
                  <a:moveTo>
                    <a:pt x="173048" y="75237"/>
                  </a:moveTo>
                  <a:lnTo>
                    <a:pt x="173048" y="99050"/>
                  </a:lnTo>
                  <a:lnTo>
                    <a:pt x="222261" y="99050"/>
                  </a:lnTo>
                  <a:lnTo>
                    <a:pt x="222261" y="75237"/>
                  </a:lnTo>
                  <a:close/>
                  <a:moveTo>
                    <a:pt x="87323" y="75237"/>
                  </a:moveTo>
                  <a:lnTo>
                    <a:pt x="95261" y="99050"/>
                  </a:lnTo>
                  <a:lnTo>
                    <a:pt x="152411" y="99050"/>
                  </a:lnTo>
                  <a:lnTo>
                    <a:pt x="152411" y="75237"/>
                  </a:lnTo>
                  <a:close/>
                  <a:moveTo>
                    <a:pt x="13989" y="328"/>
                  </a:moveTo>
                  <a:cubicBezTo>
                    <a:pt x="13989" y="328"/>
                    <a:pt x="13989" y="328"/>
                    <a:pt x="64579" y="19694"/>
                  </a:cubicBezTo>
                  <a:cubicBezTo>
                    <a:pt x="67173" y="20985"/>
                    <a:pt x="68471" y="23567"/>
                    <a:pt x="69768" y="26149"/>
                  </a:cubicBezTo>
                  <a:cubicBezTo>
                    <a:pt x="69768" y="26149"/>
                    <a:pt x="69768" y="26149"/>
                    <a:pt x="80145" y="54553"/>
                  </a:cubicBezTo>
                  <a:cubicBezTo>
                    <a:pt x="80145" y="54553"/>
                    <a:pt x="81442" y="54553"/>
                    <a:pt x="81442" y="54553"/>
                  </a:cubicBezTo>
                  <a:cubicBezTo>
                    <a:pt x="81442" y="54553"/>
                    <a:pt x="81442" y="54553"/>
                    <a:pt x="321421" y="54553"/>
                  </a:cubicBezTo>
                  <a:cubicBezTo>
                    <a:pt x="324015" y="54553"/>
                    <a:pt x="327907" y="55844"/>
                    <a:pt x="329204" y="58426"/>
                  </a:cubicBezTo>
                  <a:cubicBezTo>
                    <a:pt x="331798" y="62300"/>
                    <a:pt x="331798" y="64882"/>
                    <a:pt x="330501" y="68755"/>
                  </a:cubicBezTo>
                  <a:cubicBezTo>
                    <a:pt x="330501" y="68755"/>
                    <a:pt x="330501" y="68755"/>
                    <a:pt x="286397" y="205610"/>
                  </a:cubicBezTo>
                  <a:cubicBezTo>
                    <a:pt x="285100" y="210774"/>
                    <a:pt x="281208" y="213356"/>
                    <a:pt x="276019" y="213356"/>
                  </a:cubicBezTo>
                  <a:cubicBezTo>
                    <a:pt x="276019" y="213356"/>
                    <a:pt x="276019" y="213356"/>
                    <a:pt x="120358" y="213356"/>
                  </a:cubicBezTo>
                  <a:cubicBezTo>
                    <a:pt x="119061" y="213356"/>
                    <a:pt x="117763" y="213356"/>
                    <a:pt x="116466" y="212065"/>
                  </a:cubicBezTo>
                  <a:cubicBezTo>
                    <a:pt x="116466" y="212065"/>
                    <a:pt x="116466" y="212065"/>
                    <a:pt x="106089" y="240469"/>
                  </a:cubicBezTo>
                  <a:cubicBezTo>
                    <a:pt x="106089" y="240469"/>
                    <a:pt x="106089" y="240469"/>
                    <a:pt x="276019" y="240469"/>
                  </a:cubicBezTo>
                  <a:cubicBezTo>
                    <a:pt x="281208" y="240469"/>
                    <a:pt x="285100" y="244342"/>
                    <a:pt x="285100" y="248215"/>
                  </a:cubicBezTo>
                  <a:cubicBezTo>
                    <a:pt x="285100" y="253380"/>
                    <a:pt x="281208" y="257253"/>
                    <a:pt x="276019" y="257253"/>
                  </a:cubicBezTo>
                  <a:cubicBezTo>
                    <a:pt x="276019" y="257253"/>
                    <a:pt x="276019" y="257253"/>
                    <a:pt x="266939" y="257253"/>
                  </a:cubicBezTo>
                  <a:cubicBezTo>
                    <a:pt x="272128" y="263708"/>
                    <a:pt x="274722" y="270164"/>
                    <a:pt x="274722" y="279201"/>
                  </a:cubicBezTo>
                  <a:cubicBezTo>
                    <a:pt x="274722" y="295985"/>
                    <a:pt x="260453" y="310187"/>
                    <a:pt x="242293" y="310187"/>
                  </a:cubicBezTo>
                  <a:cubicBezTo>
                    <a:pt x="225429" y="310187"/>
                    <a:pt x="211160" y="295985"/>
                    <a:pt x="211160" y="279201"/>
                  </a:cubicBezTo>
                  <a:cubicBezTo>
                    <a:pt x="211160" y="270164"/>
                    <a:pt x="213755" y="263708"/>
                    <a:pt x="218943" y="257253"/>
                  </a:cubicBezTo>
                  <a:cubicBezTo>
                    <a:pt x="218943" y="257253"/>
                    <a:pt x="218943" y="257253"/>
                    <a:pt x="148896" y="257253"/>
                  </a:cubicBezTo>
                  <a:cubicBezTo>
                    <a:pt x="154084" y="263708"/>
                    <a:pt x="157976" y="270164"/>
                    <a:pt x="157976" y="279201"/>
                  </a:cubicBezTo>
                  <a:cubicBezTo>
                    <a:pt x="157976" y="295985"/>
                    <a:pt x="143707" y="310187"/>
                    <a:pt x="125547" y="310187"/>
                  </a:cubicBezTo>
                  <a:cubicBezTo>
                    <a:pt x="108683" y="310187"/>
                    <a:pt x="93117" y="295985"/>
                    <a:pt x="93117" y="279201"/>
                  </a:cubicBezTo>
                  <a:cubicBezTo>
                    <a:pt x="93117" y="270164"/>
                    <a:pt x="97009" y="263708"/>
                    <a:pt x="102197" y="257253"/>
                  </a:cubicBezTo>
                  <a:cubicBezTo>
                    <a:pt x="102197" y="257253"/>
                    <a:pt x="102197" y="257253"/>
                    <a:pt x="93117" y="257253"/>
                  </a:cubicBezTo>
                  <a:cubicBezTo>
                    <a:pt x="90523" y="257253"/>
                    <a:pt x="87928" y="255962"/>
                    <a:pt x="86631" y="253380"/>
                  </a:cubicBezTo>
                  <a:cubicBezTo>
                    <a:pt x="85334" y="252089"/>
                    <a:pt x="84037" y="248215"/>
                    <a:pt x="85334" y="245633"/>
                  </a:cubicBezTo>
                  <a:cubicBezTo>
                    <a:pt x="85334" y="245633"/>
                    <a:pt x="85334" y="245633"/>
                    <a:pt x="100900" y="201737"/>
                  </a:cubicBezTo>
                  <a:cubicBezTo>
                    <a:pt x="102197" y="199154"/>
                    <a:pt x="104792" y="196572"/>
                    <a:pt x="107386" y="196572"/>
                  </a:cubicBezTo>
                  <a:cubicBezTo>
                    <a:pt x="107386" y="196572"/>
                    <a:pt x="107386" y="196572"/>
                    <a:pt x="51607" y="37769"/>
                  </a:cubicBezTo>
                  <a:cubicBezTo>
                    <a:pt x="51607" y="37769"/>
                    <a:pt x="51607" y="37769"/>
                    <a:pt x="6206" y="19694"/>
                  </a:cubicBezTo>
                  <a:cubicBezTo>
                    <a:pt x="1017" y="18403"/>
                    <a:pt x="-1577" y="11948"/>
                    <a:pt x="1017" y="6783"/>
                  </a:cubicBezTo>
                  <a:cubicBezTo>
                    <a:pt x="2315" y="1619"/>
                    <a:pt x="8800" y="-963"/>
                    <a:pt x="13989" y="3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8" name="千图设计师MC：ID 29795607库_组合 17"/>
          <p:cNvGrpSpPr/>
          <p:nvPr>
            <p:custDataLst>
              <p:tags r:id="rId4"/>
            </p:custDataLst>
          </p:nvPr>
        </p:nvGrpSpPr>
        <p:grpSpPr>
          <a:xfrm>
            <a:off x="8769396" y="3909434"/>
            <a:ext cx="674334" cy="675978"/>
            <a:chOff x="9438157" y="4274480"/>
            <a:chExt cx="608759" cy="610243"/>
          </a:xfrm>
        </p:grpSpPr>
        <p:sp>
          <p:nvSpPr>
            <p:cNvPr id="43" name="椭圆 42"/>
            <p:cNvSpPr/>
            <p:nvPr/>
          </p:nvSpPr>
          <p:spPr bwMode="auto">
            <a:xfrm>
              <a:off x="9438157" y="4274480"/>
              <a:ext cx="608759" cy="61024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任意多边形: 形状 43"/>
            <p:cNvSpPr/>
            <p:nvPr/>
          </p:nvSpPr>
          <p:spPr bwMode="auto">
            <a:xfrm>
              <a:off x="9557464" y="4424811"/>
              <a:ext cx="332895" cy="311631"/>
            </a:xfrm>
            <a:custGeom>
              <a:avLst/>
              <a:gdLst>
                <a:gd name="connsiteX0" fmla="*/ 241311 w 331352"/>
                <a:gd name="connsiteY0" fmla="*/ 265737 h 310187"/>
                <a:gd name="connsiteX1" fmla="*/ 227023 w 331352"/>
                <a:gd name="connsiteY1" fmla="*/ 280025 h 310187"/>
                <a:gd name="connsiteX2" fmla="*/ 241311 w 331352"/>
                <a:gd name="connsiteY2" fmla="*/ 294313 h 310187"/>
                <a:gd name="connsiteX3" fmla="*/ 255599 w 331352"/>
                <a:gd name="connsiteY3" fmla="*/ 280025 h 310187"/>
                <a:gd name="connsiteX4" fmla="*/ 241311 w 331352"/>
                <a:gd name="connsiteY4" fmla="*/ 265737 h 310187"/>
                <a:gd name="connsiteX5" fmla="*/ 125424 w 331352"/>
                <a:gd name="connsiteY5" fmla="*/ 265737 h 310187"/>
                <a:gd name="connsiteX6" fmla="*/ 111136 w 331352"/>
                <a:gd name="connsiteY6" fmla="*/ 280025 h 310187"/>
                <a:gd name="connsiteX7" fmla="*/ 125424 w 331352"/>
                <a:gd name="connsiteY7" fmla="*/ 294313 h 310187"/>
                <a:gd name="connsiteX8" fmla="*/ 139712 w 331352"/>
                <a:gd name="connsiteY8" fmla="*/ 280025 h 310187"/>
                <a:gd name="connsiteX9" fmla="*/ 125424 w 331352"/>
                <a:gd name="connsiteY9" fmla="*/ 265737 h 310187"/>
                <a:gd name="connsiteX10" fmla="*/ 242898 w 331352"/>
                <a:gd name="connsiteY10" fmla="*/ 168899 h 310187"/>
                <a:gd name="connsiteX11" fmla="*/ 242898 w 331352"/>
                <a:gd name="connsiteY11" fmla="*/ 192712 h 310187"/>
                <a:gd name="connsiteX12" fmla="*/ 268298 w 331352"/>
                <a:gd name="connsiteY12" fmla="*/ 192712 h 310187"/>
                <a:gd name="connsiteX13" fmla="*/ 276236 w 331352"/>
                <a:gd name="connsiteY13" fmla="*/ 168899 h 310187"/>
                <a:gd name="connsiteX14" fmla="*/ 173048 w 331352"/>
                <a:gd name="connsiteY14" fmla="*/ 168899 h 310187"/>
                <a:gd name="connsiteX15" fmla="*/ 173048 w 331352"/>
                <a:gd name="connsiteY15" fmla="*/ 192712 h 310187"/>
                <a:gd name="connsiteX16" fmla="*/ 222261 w 331352"/>
                <a:gd name="connsiteY16" fmla="*/ 192712 h 310187"/>
                <a:gd name="connsiteX17" fmla="*/ 222261 w 331352"/>
                <a:gd name="connsiteY17" fmla="*/ 168899 h 310187"/>
                <a:gd name="connsiteX18" fmla="*/ 120661 w 331352"/>
                <a:gd name="connsiteY18" fmla="*/ 168899 h 310187"/>
                <a:gd name="connsiteX19" fmla="*/ 128598 w 331352"/>
                <a:gd name="connsiteY19" fmla="*/ 192712 h 310187"/>
                <a:gd name="connsiteX20" fmla="*/ 152411 w 331352"/>
                <a:gd name="connsiteY20" fmla="*/ 192712 h 310187"/>
                <a:gd name="connsiteX21" fmla="*/ 152411 w 331352"/>
                <a:gd name="connsiteY21" fmla="*/ 168899 h 310187"/>
                <a:gd name="connsiteX22" fmla="*/ 242898 w 331352"/>
                <a:gd name="connsiteY22" fmla="*/ 119687 h 310187"/>
                <a:gd name="connsiteX23" fmla="*/ 242898 w 331352"/>
                <a:gd name="connsiteY23" fmla="*/ 148262 h 310187"/>
                <a:gd name="connsiteX24" fmla="*/ 282586 w 331352"/>
                <a:gd name="connsiteY24" fmla="*/ 148262 h 310187"/>
                <a:gd name="connsiteX25" fmla="*/ 290523 w 331352"/>
                <a:gd name="connsiteY25" fmla="*/ 119687 h 310187"/>
                <a:gd name="connsiteX26" fmla="*/ 173048 w 331352"/>
                <a:gd name="connsiteY26" fmla="*/ 119687 h 310187"/>
                <a:gd name="connsiteX27" fmla="*/ 173048 w 331352"/>
                <a:gd name="connsiteY27" fmla="*/ 148262 h 310187"/>
                <a:gd name="connsiteX28" fmla="*/ 222261 w 331352"/>
                <a:gd name="connsiteY28" fmla="*/ 148262 h 310187"/>
                <a:gd name="connsiteX29" fmla="*/ 222261 w 331352"/>
                <a:gd name="connsiteY29" fmla="*/ 119687 h 310187"/>
                <a:gd name="connsiteX30" fmla="*/ 103198 w 331352"/>
                <a:gd name="connsiteY30" fmla="*/ 119687 h 310187"/>
                <a:gd name="connsiteX31" fmla="*/ 112723 w 331352"/>
                <a:gd name="connsiteY31" fmla="*/ 148262 h 310187"/>
                <a:gd name="connsiteX32" fmla="*/ 152411 w 331352"/>
                <a:gd name="connsiteY32" fmla="*/ 148262 h 310187"/>
                <a:gd name="connsiteX33" fmla="*/ 152411 w 331352"/>
                <a:gd name="connsiteY33" fmla="*/ 119687 h 310187"/>
                <a:gd name="connsiteX34" fmla="*/ 242898 w 331352"/>
                <a:gd name="connsiteY34" fmla="*/ 75237 h 310187"/>
                <a:gd name="connsiteX35" fmla="*/ 242898 w 331352"/>
                <a:gd name="connsiteY35" fmla="*/ 99050 h 310187"/>
                <a:gd name="connsiteX36" fmla="*/ 296873 w 331352"/>
                <a:gd name="connsiteY36" fmla="*/ 99050 h 310187"/>
                <a:gd name="connsiteX37" fmla="*/ 304811 w 331352"/>
                <a:gd name="connsiteY37" fmla="*/ 75237 h 310187"/>
                <a:gd name="connsiteX38" fmla="*/ 173048 w 331352"/>
                <a:gd name="connsiteY38" fmla="*/ 75237 h 310187"/>
                <a:gd name="connsiteX39" fmla="*/ 173048 w 331352"/>
                <a:gd name="connsiteY39" fmla="*/ 99050 h 310187"/>
                <a:gd name="connsiteX40" fmla="*/ 222261 w 331352"/>
                <a:gd name="connsiteY40" fmla="*/ 99050 h 310187"/>
                <a:gd name="connsiteX41" fmla="*/ 222261 w 331352"/>
                <a:gd name="connsiteY41" fmla="*/ 75237 h 310187"/>
                <a:gd name="connsiteX42" fmla="*/ 87323 w 331352"/>
                <a:gd name="connsiteY42" fmla="*/ 75237 h 310187"/>
                <a:gd name="connsiteX43" fmla="*/ 95261 w 331352"/>
                <a:gd name="connsiteY43" fmla="*/ 99050 h 310187"/>
                <a:gd name="connsiteX44" fmla="*/ 152411 w 331352"/>
                <a:gd name="connsiteY44" fmla="*/ 99050 h 310187"/>
                <a:gd name="connsiteX45" fmla="*/ 152411 w 331352"/>
                <a:gd name="connsiteY45" fmla="*/ 75237 h 310187"/>
                <a:gd name="connsiteX46" fmla="*/ 13989 w 331352"/>
                <a:gd name="connsiteY46" fmla="*/ 328 h 310187"/>
                <a:gd name="connsiteX47" fmla="*/ 64579 w 331352"/>
                <a:gd name="connsiteY47" fmla="*/ 19694 h 310187"/>
                <a:gd name="connsiteX48" fmla="*/ 69768 w 331352"/>
                <a:gd name="connsiteY48" fmla="*/ 26149 h 310187"/>
                <a:gd name="connsiteX49" fmla="*/ 80145 w 331352"/>
                <a:gd name="connsiteY49" fmla="*/ 54553 h 310187"/>
                <a:gd name="connsiteX50" fmla="*/ 81442 w 331352"/>
                <a:gd name="connsiteY50" fmla="*/ 54553 h 310187"/>
                <a:gd name="connsiteX51" fmla="*/ 321421 w 331352"/>
                <a:gd name="connsiteY51" fmla="*/ 54553 h 310187"/>
                <a:gd name="connsiteX52" fmla="*/ 329204 w 331352"/>
                <a:gd name="connsiteY52" fmla="*/ 58426 h 310187"/>
                <a:gd name="connsiteX53" fmla="*/ 330501 w 331352"/>
                <a:gd name="connsiteY53" fmla="*/ 68755 h 310187"/>
                <a:gd name="connsiteX54" fmla="*/ 286397 w 331352"/>
                <a:gd name="connsiteY54" fmla="*/ 205610 h 310187"/>
                <a:gd name="connsiteX55" fmla="*/ 276019 w 331352"/>
                <a:gd name="connsiteY55" fmla="*/ 213356 h 310187"/>
                <a:gd name="connsiteX56" fmla="*/ 120358 w 331352"/>
                <a:gd name="connsiteY56" fmla="*/ 213356 h 310187"/>
                <a:gd name="connsiteX57" fmla="*/ 116466 w 331352"/>
                <a:gd name="connsiteY57" fmla="*/ 212065 h 310187"/>
                <a:gd name="connsiteX58" fmla="*/ 106089 w 331352"/>
                <a:gd name="connsiteY58" fmla="*/ 240469 h 310187"/>
                <a:gd name="connsiteX59" fmla="*/ 276019 w 331352"/>
                <a:gd name="connsiteY59" fmla="*/ 240469 h 310187"/>
                <a:gd name="connsiteX60" fmla="*/ 285100 w 331352"/>
                <a:gd name="connsiteY60" fmla="*/ 248215 h 310187"/>
                <a:gd name="connsiteX61" fmla="*/ 276019 w 331352"/>
                <a:gd name="connsiteY61" fmla="*/ 257253 h 310187"/>
                <a:gd name="connsiteX62" fmla="*/ 266939 w 331352"/>
                <a:gd name="connsiteY62" fmla="*/ 257253 h 310187"/>
                <a:gd name="connsiteX63" fmla="*/ 274722 w 331352"/>
                <a:gd name="connsiteY63" fmla="*/ 279201 h 310187"/>
                <a:gd name="connsiteX64" fmla="*/ 242293 w 331352"/>
                <a:gd name="connsiteY64" fmla="*/ 310187 h 310187"/>
                <a:gd name="connsiteX65" fmla="*/ 211160 w 331352"/>
                <a:gd name="connsiteY65" fmla="*/ 279201 h 310187"/>
                <a:gd name="connsiteX66" fmla="*/ 218943 w 331352"/>
                <a:gd name="connsiteY66" fmla="*/ 257253 h 310187"/>
                <a:gd name="connsiteX67" fmla="*/ 148896 w 331352"/>
                <a:gd name="connsiteY67" fmla="*/ 257253 h 310187"/>
                <a:gd name="connsiteX68" fmla="*/ 157976 w 331352"/>
                <a:gd name="connsiteY68" fmla="*/ 279201 h 310187"/>
                <a:gd name="connsiteX69" fmla="*/ 125547 w 331352"/>
                <a:gd name="connsiteY69" fmla="*/ 310187 h 310187"/>
                <a:gd name="connsiteX70" fmla="*/ 93117 w 331352"/>
                <a:gd name="connsiteY70" fmla="*/ 279201 h 310187"/>
                <a:gd name="connsiteX71" fmla="*/ 102197 w 331352"/>
                <a:gd name="connsiteY71" fmla="*/ 257253 h 310187"/>
                <a:gd name="connsiteX72" fmla="*/ 93117 w 331352"/>
                <a:gd name="connsiteY72" fmla="*/ 257253 h 310187"/>
                <a:gd name="connsiteX73" fmla="*/ 86631 w 331352"/>
                <a:gd name="connsiteY73" fmla="*/ 253380 h 310187"/>
                <a:gd name="connsiteX74" fmla="*/ 85334 w 331352"/>
                <a:gd name="connsiteY74" fmla="*/ 245633 h 310187"/>
                <a:gd name="connsiteX75" fmla="*/ 100900 w 331352"/>
                <a:gd name="connsiteY75" fmla="*/ 201737 h 310187"/>
                <a:gd name="connsiteX76" fmla="*/ 107386 w 331352"/>
                <a:gd name="connsiteY76" fmla="*/ 196572 h 310187"/>
                <a:gd name="connsiteX77" fmla="*/ 51607 w 331352"/>
                <a:gd name="connsiteY77" fmla="*/ 37769 h 310187"/>
                <a:gd name="connsiteX78" fmla="*/ 6206 w 331352"/>
                <a:gd name="connsiteY78" fmla="*/ 19694 h 310187"/>
                <a:gd name="connsiteX79" fmla="*/ 1017 w 331352"/>
                <a:gd name="connsiteY79" fmla="*/ 6783 h 310187"/>
                <a:gd name="connsiteX80" fmla="*/ 13989 w 331352"/>
                <a:gd name="connsiteY80" fmla="*/ 328 h 31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1352" h="310187">
                  <a:moveTo>
                    <a:pt x="241311" y="265737"/>
                  </a:moveTo>
                  <a:cubicBezTo>
                    <a:pt x="233420" y="265737"/>
                    <a:pt x="227023" y="272134"/>
                    <a:pt x="227023" y="280025"/>
                  </a:cubicBezTo>
                  <a:cubicBezTo>
                    <a:pt x="227023" y="287916"/>
                    <a:pt x="233420" y="294313"/>
                    <a:pt x="241311" y="294313"/>
                  </a:cubicBezTo>
                  <a:cubicBezTo>
                    <a:pt x="249202" y="294313"/>
                    <a:pt x="255599" y="287916"/>
                    <a:pt x="255599" y="280025"/>
                  </a:cubicBezTo>
                  <a:cubicBezTo>
                    <a:pt x="255599" y="272134"/>
                    <a:pt x="249202" y="265737"/>
                    <a:pt x="241311" y="265737"/>
                  </a:cubicBezTo>
                  <a:close/>
                  <a:moveTo>
                    <a:pt x="125424" y="265737"/>
                  </a:moveTo>
                  <a:cubicBezTo>
                    <a:pt x="117533" y="265737"/>
                    <a:pt x="111136" y="272134"/>
                    <a:pt x="111136" y="280025"/>
                  </a:cubicBezTo>
                  <a:cubicBezTo>
                    <a:pt x="111136" y="287916"/>
                    <a:pt x="117533" y="294313"/>
                    <a:pt x="125424" y="294313"/>
                  </a:cubicBezTo>
                  <a:cubicBezTo>
                    <a:pt x="133315" y="294313"/>
                    <a:pt x="139712" y="287916"/>
                    <a:pt x="139712" y="280025"/>
                  </a:cubicBezTo>
                  <a:cubicBezTo>
                    <a:pt x="139712" y="272134"/>
                    <a:pt x="133315" y="265737"/>
                    <a:pt x="125424" y="265737"/>
                  </a:cubicBezTo>
                  <a:close/>
                  <a:moveTo>
                    <a:pt x="242898" y="168899"/>
                  </a:moveTo>
                  <a:lnTo>
                    <a:pt x="242898" y="192712"/>
                  </a:lnTo>
                  <a:lnTo>
                    <a:pt x="268298" y="192712"/>
                  </a:lnTo>
                  <a:lnTo>
                    <a:pt x="276236" y="168899"/>
                  </a:lnTo>
                  <a:close/>
                  <a:moveTo>
                    <a:pt x="173048" y="168899"/>
                  </a:moveTo>
                  <a:lnTo>
                    <a:pt x="173048" y="192712"/>
                  </a:lnTo>
                  <a:lnTo>
                    <a:pt x="222261" y="192712"/>
                  </a:lnTo>
                  <a:lnTo>
                    <a:pt x="222261" y="168899"/>
                  </a:lnTo>
                  <a:close/>
                  <a:moveTo>
                    <a:pt x="120661" y="168899"/>
                  </a:moveTo>
                  <a:lnTo>
                    <a:pt x="128598" y="192712"/>
                  </a:lnTo>
                  <a:lnTo>
                    <a:pt x="152411" y="192712"/>
                  </a:lnTo>
                  <a:lnTo>
                    <a:pt x="152411" y="168899"/>
                  </a:lnTo>
                  <a:close/>
                  <a:moveTo>
                    <a:pt x="242898" y="119687"/>
                  </a:moveTo>
                  <a:lnTo>
                    <a:pt x="242898" y="148262"/>
                  </a:lnTo>
                  <a:lnTo>
                    <a:pt x="282586" y="148262"/>
                  </a:lnTo>
                  <a:lnTo>
                    <a:pt x="290523" y="119687"/>
                  </a:lnTo>
                  <a:close/>
                  <a:moveTo>
                    <a:pt x="173048" y="119687"/>
                  </a:moveTo>
                  <a:lnTo>
                    <a:pt x="173048" y="148262"/>
                  </a:lnTo>
                  <a:lnTo>
                    <a:pt x="222261" y="148262"/>
                  </a:lnTo>
                  <a:lnTo>
                    <a:pt x="222261" y="119687"/>
                  </a:lnTo>
                  <a:close/>
                  <a:moveTo>
                    <a:pt x="103198" y="119687"/>
                  </a:moveTo>
                  <a:lnTo>
                    <a:pt x="112723" y="148262"/>
                  </a:lnTo>
                  <a:lnTo>
                    <a:pt x="152411" y="148262"/>
                  </a:lnTo>
                  <a:lnTo>
                    <a:pt x="152411" y="119687"/>
                  </a:lnTo>
                  <a:close/>
                  <a:moveTo>
                    <a:pt x="242898" y="75237"/>
                  </a:moveTo>
                  <a:lnTo>
                    <a:pt x="242898" y="99050"/>
                  </a:lnTo>
                  <a:lnTo>
                    <a:pt x="296873" y="99050"/>
                  </a:lnTo>
                  <a:lnTo>
                    <a:pt x="304811" y="75237"/>
                  </a:lnTo>
                  <a:close/>
                  <a:moveTo>
                    <a:pt x="173048" y="75237"/>
                  </a:moveTo>
                  <a:lnTo>
                    <a:pt x="173048" y="99050"/>
                  </a:lnTo>
                  <a:lnTo>
                    <a:pt x="222261" y="99050"/>
                  </a:lnTo>
                  <a:lnTo>
                    <a:pt x="222261" y="75237"/>
                  </a:lnTo>
                  <a:close/>
                  <a:moveTo>
                    <a:pt x="87323" y="75237"/>
                  </a:moveTo>
                  <a:lnTo>
                    <a:pt x="95261" y="99050"/>
                  </a:lnTo>
                  <a:lnTo>
                    <a:pt x="152411" y="99050"/>
                  </a:lnTo>
                  <a:lnTo>
                    <a:pt x="152411" y="75237"/>
                  </a:lnTo>
                  <a:close/>
                  <a:moveTo>
                    <a:pt x="13989" y="328"/>
                  </a:moveTo>
                  <a:cubicBezTo>
                    <a:pt x="13989" y="328"/>
                    <a:pt x="13989" y="328"/>
                    <a:pt x="64579" y="19694"/>
                  </a:cubicBezTo>
                  <a:cubicBezTo>
                    <a:pt x="67173" y="20985"/>
                    <a:pt x="68471" y="23567"/>
                    <a:pt x="69768" y="26149"/>
                  </a:cubicBezTo>
                  <a:cubicBezTo>
                    <a:pt x="69768" y="26149"/>
                    <a:pt x="69768" y="26149"/>
                    <a:pt x="80145" y="54553"/>
                  </a:cubicBezTo>
                  <a:cubicBezTo>
                    <a:pt x="80145" y="54553"/>
                    <a:pt x="81442" y="54553"/>
                    <a:pt x="81442" y="54553"/>
                  </a:cubicBezTo>
                  <a:cubicBezTo>
                    <a:pt x="81442" y="54553"/>
                    <a:pt x="81442" y="54553"/>
                    <a:pt x="321421" y="54553"/>
                  </a:cubicBezTo>
                  <a:cubicBezTo>
                    <a:pt x="324015" y="54553"/>
                    <a:pt x="327907" y="55844"/>
                    <a:pt x="329204" y="58426"/>
                  </a:cubicBezTo>
                  <a:cubicBezTo>
                    <a:pt x="331798" y="62300"/>
                    <a:pt x="331798" y="64882"/>
                    <a:pt x="330501" y="68755"/>
                  </a:cubicBezTo>
                  <a:cubicBezTo>
                    <a:pt x="330501" y="68755"/>
                    <a:pt x="330501" y="68755"/>
                    <a:pt x="286397" y="205610"/>
                  </a:cubicBezTo>
                  <a:cubicBezTo>
                    <a:pt x="285100" y="210774"/>
                    <a:pt x="281208" y="213356"/>
                    <a:pt x="276019" y="213356"/>
                  </a:cubicBezTo>
                  <a:cubicBezTo>
                    <a:pt x="276019" y="213356"/>
                    <a:pt x="276019" y="213356"/>
                    <a:pt x="120358" y="213356"/>
                  </a:cubicBezTo>
                  <a:cubicBezTo>
                    <a:pt x="119061" y="213356"/>
                    <a:pt x="117763" y="213356"/>
                    <a:pt x="116466" y="212065"/>
                  </a:cubicBezTo>
                  <a:cubicBezTo>
                    <a:pt x="116466" y="212065"/>
                    <a:pt x="116466" y="212065"/>
                    <a:pt x="106089" y="240469"/>
                  </a:cubicBezTo>
                  <a:cubicBezTo>
                    <a:pt x="106089" y="240469"/>
                    <a:pt x="106089" y="240469"/>
                    <a:pt x="276019" y="240469"/>
                  </a:cubicBezTo>
                  <a:cubicBezTo>
                    <a:pt x="281208" y="240469"/>
                    <a:pt x="285100" y="244342"/>
                    <a:pt x="285100" y="248215"/>
                  </a:cubicBezTo>
                  <a:cubicBezTo>
                    <a:pt x="285100" y="253380"/>
                    <a:pt x="281208" y="257253"/>
                    <a:pt x="276019" y="257253"/>
                  </a:cubicBezTo>
                  <a:cubicBezTo>
                    <a:pt x="276019" y="257253"/>
                    <a:pt x="276019" y="257253"/>
                    <a:pt x="266939" y="257253"/>
                  </a:cubicBezTo>
                  <a:cubicBezTo>
                    <a:pt x="272128" y="263708"/>
                    <a:pt x="274722" y="270164"/>
                    <a:pt x="274722" y="279201"/>
                  </a:cubicBezTo>
                  <a:cubicBezTo>
                    <a:pt x="274722" y="295985"/>
                    <a:pt x="260453" y="310187"/>
                    <a:pt x="242293" y="310187"/>
                  </a:cubicBezTo>
                  <a:cubicBezTo>
                    <a:pt x="225429" y="310187"/>
                    <a:pt x="211160" y="295985"/>
                    <a:pt x="211160" y="279201"/>
                  </a:cubicBezTo>
                  <a:cubicBezTo>
                    <a:pt x="211160" y="270164"/>
                    <a:pt x="213755" y="263708"/>
                    <a:pt x="218943" y="257253"/>
                  </a:cubicBezTo>
                  <a:cubicBezTo>
                    <a:pt x="218943" y="257253"/>
                    <a:pt x="218943" y="257253"/>
                    <a:pt x="148896" y="257253"/>
                  </a:cubicBezTo>
                  <a:cubicBezTo>
                    <a:pt x="154084" y="263708"/>
                    <a:pt x="157976" y="270164"/>
                    <a:pt x="157976" y="279201"/>
                  </a:cubicBezTo>
                  <a:cubicBezTo>
                    <a:pt x="157976" y="295985"/>
                    <a:pt x="143707" y="310187"/>
                    <a:pt x="125547" y="310187"/>
                  </a:cubicBezTo>
                  <a:cubicBezTo>
                    <a:pt x="108683" y="310187"/>
                    <a:pt x="93117" y="295985"/>
                    <a:pt x="93117" y="279201"/>
                  </a:cubicBezTo>
                  <a:cubicBezTo>
                    <a:pt x="93117" y="270164"/>
                    <a:pt x="97009" y="263708"/>
                    <a:pt x="102197" y="257253"/>
                  </a:cubicBezTo>
                  <a:cubicBezTo>
                    <a:pt x="102197" y="257253"/>
                    <a:pt x="102197" y="257253"/>
                    <a:pt x="93117" y="257253"/>
                  </a:cubicBezTo>
                  <a:cubicBezTo>
                    <a:pt x="90523" y="257253"/>
                    <a:pt x="87928" y="255962"/>
                    <a:pt x="86631" y="253380"/>
                  </a:cubicBezTo>
                  <a:cubicBezTo>
                    <a:pt x="85334" y="252089"/>
                    <a:pt x="84037" y="248215"/>
                    <a:pt x="85334" y="245633"/>
                  </a:cubicBezTo>
                  <a:cubicBezTo>
                    <a:pt x="85334" y="245633"/>
                    <a:pt x="85334" y="245633"/>
                    <a:pt x="100900" y="201737"/>
                  </a:cubicBezTo>
                  <a:cubicBezTo>
                    <a:pt x="102197" y="199154"/>
                    <a:pt x="104792" y="196572"/>
                    <a:pt x="107386" y="196572"/>
                  </a:cubicBezTo>
                  <a:cubicBezTo>
                    <a:pt x="107386" y="196572"/>
                    <a:pt x="107386" y="196572"/>
                    <a:pt x="51607" y="37769"/>
                  </a:cubicBezTo>
                  <a:cubicBezTo>
                    <a:pt x="51607" y="37769"/>
                    <a:pt x="51607" y="37769"/>
                    <a:pt x="6206" y="19694"/>
                  </a:cubicBezTo>
                  <a:cubicBezTo>
                    <a:pt x="1017" y="18403"/>
                    <a:pt x="-1577" y="11948"/>
                    <a:pt x="1017" y="6783"/>
                  </a:cubicBezTo>
                  <a:cubicBezTo>
                    <a:pt x="2315" y="1619"/>
                    <a:pt x="8800" y="-963"/>
                    <a:pt x="13989" y="3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9" name="千图设计师MC：ID 29795607库_组合 18"/>
          <p:cNvGrpSpPr/>
          <p:nvPr>
            <p:custDataLst>
              <p:tags r:id="rId5"/>
            </p:custDataLst>
          </p:nvPr>
        </p:nvGrpSpPr>
        <p:grpSpPr>
          <a:xfrm>
            <a:off x="8473207" y="3036559"/>
            <a:ext cx="917752" cy="914461"/>
            <a:chOff x="9150109" y="3238106"/>
            <a:chExt cx="828507" cy="825536"/>
          </a:xfrm>
        </p:grpSpPr>
        <p:sp>
          <p:nvSpPr>
            <p:cNvPr id="41" name="椭圆 40"/>
            <p:cNvSpPr/>
            <p:nvPr/>
          </p:nvSpPr>
          <p:spPr bwMode="auto">
            <a:xfrm>
              <a:off x="9150109" y="3238106"/>
              <a:ext cx="828507" cy="82553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任意多边形: 形状 41"/>
            <p:cNvSpPr/>
            <p:nvPr/>
          </p:nvSpPr>
          <p:spPr bwMode="auto">
            <a:xfrm>
              <a:off x="9286247" y="3434067"/>
              <a:ext cx="467705" cy="437830"/>
            </a:xfrm>
            <a:custGeom>
              <a:avLst/>
              <a:gdLst>
                <a:gd name="connsiteX0" fmla="*/ 241311 w 331352"/>
                <a:gd name="connsiteY0" fmla="*/ 265737 h 310187"/>
                <a:gd name="connsiteX1" fmla="*/ 227023 w 331352"/>
                <a:gd name="connsiteY1" fmla="*/ 280025 h 310187"/>
                <a:gd name="connsiteX2" fmla="*/ 241311 w 331352"/>
                <a:gd name="connsiteY2" fmla="*/ 294313 h 310187"/>
                <a:gd name="connsiteX3" fmla="*/ 255599 w 331352"/>
                <a:gd name="connsiteY3" fmla="*/ 280025 h 310187"/>
                <a:gd name="connsiteX4" fmla="*/ 241311 w 331352"/>
                <a:gd name="connsiteY4" fmla="*/ 265737 h 310187"/>
                <a:gd name="connsiteX5" fmla="*/ 125424 w 331352"/>
                <a:gd name="connsiteY5" fmla="*/ 265737 h 310187"/>
                <a:gd name="connsiteX6" fmla="*/ 111136 w 331352"/>
                <a:gd name="connsiteY6" fmla="*/ 280025 h 310187"/>
                <a:gd name="connsiteX7" fmla="*/ 125424 w 331352"/>
                <a:gd name="connsiteY7" fmla="*/ 294313 h 310187"/>
                <a:gd name="connsiteX8" fmla="*/ 139712 w 331352"/>
                <a:gd name="connsiteY8" fmla="*/ 280025 h 310187"/>
                <a:gd name="connsiteX9" fmla="*/ 125424 w 331352"/>
                <a:gd name="connsiteY9" fmla="*/ 265737 h 310187"/>
                <a:gd name="connsiteX10" fmla="*/ 242898 w 331352"/>
                <a:gd name="connsiteY10" fmla="*/ 168899 h 310187"/>
                <a:gd name="connsiteX11" fmla="*/ 242898 w 331352"/>
                <a:gd name="connsiteY11" fmla="*/ 192712 h 310187"/>
                <a:gd name="connsiteX12" fmla="*/ 268298 w 331352"/>
                <a:gd name="connsiteY12" fmla="*/ 192712 h 310187"/>
                <a:gd name="connsiteX13" fmla="*/ 276236 w 331352"/>
                <a:gd name="connsiteY13" fmla="*/ 168899 h 310187"/>
                <a:gd name="connsiteX14" fmla="*/ 173048 w 331352"/>
                <a:gd name="connsiteY14" fmla="*/ 168899 h 310187"/>
                <a:gd name="connsiteX15" fmla="*/ 173048 w 331352"/>
                <a:gd name="connsiteY15" fmla="*/ 192712 h 310187"/>
                <a:gd name="connsiteX16" fmla="*/ 222261 w 331352"/>
                <a:gd name="connsiteY16" fmla="*/ 192712 h 310187"/>
                <a:gd name="connsiteX17" fmla="*/ 222261 w 331352"/>
                <a:gd name="connsiteY17" fmla="*/ 168899 h 310187"/>
                <a:gd name="connsiteX18" fmla="*/ 120661 w 331352"/>
                <a:gd name="connsiteY18" fmla="*/ 168899 h 310187"/>
                <a:gd name="connsiteX19" fmla="*/ 128598 w 331352"/>
                <a:gd name="connsiteY19" fmla="*/ 192712 h 310187"/>
                <a:gd name="connsiteX20" fmla="*/ 152411 w 331352"/>
                <a:gd name="connsiteY20" fmla="*/ 192712 h 310187"/>
                <a:gd name="connsiteX21" fmla="*/ 152411 w 331352"/>
                <a:gd name="connsiteY21" fmla="*/ 168899 h 310187"/>
                <a:gd name="connsiteX22" fmla="*/ 242898 w 331352"/>
                <a:gd name="connsiteY22" fmla="*/ 119687 h 310187"/>
                <a:gd name="connsiteX23" fmla="*/ 242898 w 331352"/>
                <a:gd name="connsiteY23" fmla="*/ 148262 h 310187"/>
                <a:gd name="connsiteX24" fmla="*/ 282586 w 331352"/>
                <a:gd name="connsiteY24" fmla="*/ 148262 h 310187"/>
                <a:gd name="connsiteX25" fmla="*/ 290523 w 331352"/>
                <a:gd name="connsiteY25" fmla="*/ 119687 h 310187"/>
                <a:gd name="connsiteX26" fmla="*/ 173048 w 331352"/>
                <a:gd name="connsiteY26" fmla="*/ 119687 h 310187"/>
                <a:gd name="connsiteX27" fmla="*/ 173048 w 331352"/>
                <a:gd name="connsiteY27" fmla="*/ 148262 h 310187"/>
                <a:gd name="connsiteX28" fmla="*/ 222261 w 331352"/>
                <a:gd name="connsiteY28" fmla="*/ 148262 h 310187"/>
                <a:gd name="connsiteX29" fmla="*/ 222261 w 331352"/>
                <a:gd name="connsiteY29" fmla="*/ 119687 h 310187"/>
                <a:gd name="connsiteX30" fmla="*/ 103198 w 331352"/>
                <a:gd name="connsiteY30" fmla="*/ 119687 h 310187"/>
                <a:gd name="connsiteX31" fmla="*/ 112723 w 331352"/>
                <a:gd name="connsiteY31" fmla="*/ 148262 h 310187"/>
                <a:gd name="connsiteX32" fmla="*/ 152411 w 331352"/>
                <a:gd name="connsiteY32" fmla="*/ 148262 h 310187"/>
                <a:gd name="connsiteX33" fmla="*/ 152411 w 331352"/>
                <a:gd name="connsiteY33" fmla="*/ 119687 h 310187"/>
                <a:gd name="connsiteX34" fmla="*/ 242898 w 331352"/>
                <a:gd name="connsiteY34" fmla="*/ 75237 h 310187"/>
                <a:gd name="connsiteX35" fmla="*/ 242898 w 331352"/>
                <a:gd name="connsiteY35" fmla="*/ 99050 h 310187"/>
                <a:gd name="connsiteX36" fmla="*/ 296873 w 331352"/>
                <a:gd name="connsiteY36" fmla="*/ 99050 h 310187"/>
                <a:gd name="connsiteX37" fmla="*/ 304811 w 331352"/>
                <a:gd name="connsiteY37" fmla="*/ 75237 h 310187"/>
                <a:gd name="connsiteX38" fmla="*/ 173048 w 331352"/>
                <a:gd name="connsiteY38" fmla="*/ 75237 h 310187"/>
                <a:gd name="connsiteX39" fmla="*/ 173048 w 331352"/>
                <a:gd name="connsiteY39" fmla="*/ 99050 h 310187"/>
                <a:gd name="connsiteX40" fmla="*/ 222261 w 331352"/>
                <a:gd name="connsiteY40" fmla="*/ 99050 h 310187"/>
                <a:gd name="connsiteX41" fmla="*/ 222261 w 331352"/>
                <a:gd name="connsiteY41" fmla="*/ 75237 h 310187"/>
                <a:gd name="connsiteX42" fmla="*/ 87323 w 331352"/>
                <a:gd name="connsiteY42" fmla="*/ 75237 h 310187"/>
                <a:gd name="connsiteX43" fmla="*/ 95261 w 331352"/>
                <a:gd name="connsiteY43" fmla="*/ 99050 h 310187"/>
                <a:gd name="connsiteX44" fmla="*/ 152411 w 331352"/>
                <a:gd name="connsiteY44" fmla="*/ 99050 h 310187"/>
                <a:gd name="connsiteX45" fmla="*/ 152411 w 331352"/>
                <a:gd name="connsiteY45" fmla="*/ 75237 h 310187"/>
                <a:gd name="connsiteX46" fmla="*/ 13989 w 331352"/>
                <a:gd name="connsiteY46" fmla="*/ 328 h 310187"/>
                <a:gd name="connsiteX47" fmla="*/ 64579 w 331352"/>
                <a:gd name="connsiteY47" fmla="*/ 19694 h 310187"/>
                <a:gd name="connsiteX48" fmla="*/ 69768 w 331352"/>
                <a:gd name="connsiteY48" fmla="*/ 26149 h 310187"/>
                <a:gd name="connsiteX49" fmla="*/ 80145 w 331352"/>
                <a:gd name="connsiteY49" fmla="*/ 54553 h 310187"/>
                <a:gd name="connsiteX50" fmla="*/ 81442 w 331352"/>
                <a:gd name="connsiteY50" fmla="*/ 54553 h 310187"/>
                <a:gd name="connsiteX51" fmla="*/ 321421 w 331352"/>
                <a:gd name="connsiteY51" fmla="*/ 54553 h 310187"/>
                <a:gd name="connsiteX52" fmla="*/ 329204 w 331352"/>
                <a:gd name="connsiteY52" fmla="*/ 58426 h 310187"/>
                <a:gd name="connsiteX53" fmla="*/ 330501 w 331352"/>
                <a:gd name="connsiteY53" fmla="*/ 68755 h 310187"/>
                <a:gd name="connsiteX54" fmla="*/ 286397 w 331352"/>
                <a:gd name="connsiteY54" fmla="*/ 205610 h 310187"/>
                <a:gd name="connsiteX55" fmla="*/ 276019 w 331352"/>
                <a:gd name="connsiteY55" fmla="*/ 213356 h 310187"/>
                <a:gd name="connsiteX56" fmla="*/ 120358 w 331352"/>
                <a:gd name="connsiteY56" fmla="*/ 213356 h 310187"/>
                <a:gd name="connsiteX57" fmla="*/ 116466 w 331352"/>
                <a:gd name="connsiteY57" fmla="*/ 212065 h 310187"/>
                <a:gd name="connsiteX58" fmla="*/ 106089 w 331352"/>
                <a:gd name="connsiteY58" fmla="*/ 240469 h 310187"/>
                <a:gd name="connsiteX59" fmla="*/ 276019 w 331352"/>
                <a:gd name="connsiteY59" fmla="*/ 240469 h 310187"/>
                <a:gd name="connsiteX60" fmla="*/ 285100 w 331352"/>
                <a:gd name="connsiteY60" fmla="*/ 248215 h 310187"/>
                <a:gd name="connsiteX61" fmla="*/ 276019 w 331352"/>
                <a:gd name="connsiteY61" fmla="*/ 257253 h 310187"/>
                <a:gd name="connsiteX62" fmla="*/ 266939 w 331352"/>
                <a:gd name="connsiteY62" fmla="*/ 257253 h 310187"/>
                <a:gd name="connsiteX63" fmla="*/ 274722 w 331352"/>
                <a:gd name="connsiteY63" fmla="*/ 279201 h 310187"/>
                <a:gd name="connsiteX64" fmla="*/ 242293 w 331352"/>
                <a:gd name="connsiteY64" fmla="*/ 310187 h 310187"/>
                <a:gd name="connsiteX65" fmla="*/ 211160 w 331352"/>
                <a:gd name="connsiteY65" fmla="*/ 279201 h 310187"/>
                <a:gd name="connsiteX66" fmla="*/ 218943 w 331352"/>
                <a:gd name="connsiteY66" fmla="*/ 257253 h 310187"/>
                <a:gd name="connsiteX67" fmla="*/ 148896 w 331352"/>
                <a:gd name="connsiteY67" fmla="*/ 257253 h 310187"/>
                <a:gd name="connsiteX68" fmla="*/ 157976 w 331352"/>
                <a:gd name="connsiteY68" fmla="*/ 279201 h 310187"/>
                <a:gd name="connsiteX69" fmla="*/ 125547 w 331352"/>
                <a:gd name="connsiteY69" fmla="*/ 310187 h 310187"/>
                <a:gd name="connsiteX70" fmla="*/ 93117 w 331352"/>
                <a:gd name="connsiteY70" fmla="*/ 279201 h 310187"/>
                <a:gd name="connsiteX71" fmla="*/ 102197 w 331352"/>
                <a:gd name="connsiteY71" fmla="*/ 257253 h 310187"/>
                <a:gd name="connsiteX72" fmla="*/ 93117 w 331352"/>
                <a:gd name="connsiteY72" fmla="*/ 257253 h 310187"/>
                <a:gd name="connsiteX73" fmla="*/ 86631 w 331352"/>
                <a:gd name="connsiteY73" fmla="*/ 253380 h 310187"/>
                <a:gd name="connsiteX74" fmla="*/ 85334 w 331352"/>
                <a:gd name="connsiteY74" fmla="*/ 245633 h 310187"/>
                <a:gd name="connsiteX75" fmla="*/ 100900 w 331352"/>
                <a:gd name="connsiteY75" fmla="*/ 201737 h 310187"/>
                <a:gd name="connsiteX76" fmla="*/ 107386 w 331352"/>
                <a:gd name="connsiteY76" fmla="*/ 196572 h 310187"/>
                <a:gd name="connsiteX77" fmla="*/ 51607 w 331352"/>
                <a:gd name="connsiteY77" fmla="*/ 37769 h 310187"/>
                <a:gd name="connsiteX78" fmla="*/ 6206 w 331352"/>
                <a:gd name="connsiteY78" fmla="*/ 19694 h 310187"/>
                <a:gd name="connsiteX79" fmla="*/ 1017 w 331352"/>
                <a:gd name="connsiteY79" fmla="*/ 6783 h 310187"/>
                <a:gd name="connsiteX80" fmla="*/ 13989 w 331352"/>
                <a:gd name="connsiteY80" fmla="*/ 328 h 31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1352" h="310187">
                  <a:moveTo>
                    <a:pt x="241311" y="265737"/>
                  </a:moveTo>
                  <a:cubicBezTo>
                    <a:pt x="233420" y="265737"/>
                    <a:pt x="227023" y="272134"/>
                    <a:pt x="227023" y="280025"/>
                  </a:cubicBezTo>
                  <a:cubicBezTo>
                    <a:pt x="227023" y="287916"/>
                    <a:pt x="233420" y="294313"/>
                    <a:pt x="241311" y="294313"/>
                  </a:cubicBezTo>
                  <a:cubicBezTo>
                    <a:pt x="249202" y="294313"/>
                    <a:pt x="255599" y="287916"/>
                    <a:pt x="255599" y="280025"/>
                  </a:cubicBezTo>
                  <a:cubicBezTo>
                    <a:pt x="255599" y="272134"/>
                    <a:pt x="249202" y="265737"/>
                    <a:pt x="241311" y="265737"/>
                  </a:cubicBezTo>
                  <a:close/>
                  <a:moveTo>
                    <a:pt x="125424" y="265737"/>
                  </a:moveTo>
                  <a:cubicBezTo>
                    <a:pt x="117533" y="265737"/>
                    <a:pt x="111136" y="272134"/>
                    <a:pt x="111136" y="280025"/>
                  </a:cubicBezTo>
                  <a:cubicBezTo>
                    <a:pt x="111136" y="287916"/>
                    <a:pt x="117533" y="294313"/>
                    <a:pt x="125424" y="294313"/>
                  </a:cubicBezTo>
                  <a:cubicBezTo>
                    <a:pt x="133315" y="294313"/>
                    <a:pt x="139712" y="287916"/>
                    <a:pt x="139712" y="280025"/>
                  </a:cubicBezTo>
                  <a:cubicBezTo>
                    <a:pt x="139712" y="272134"/>
                    <a:pt x="133315" y="265737"/>
                    <a:pt x="125424" y="265737"/>
                  </a:cubicBezTo>
                  <a:close/>
                  <a:moveTo>
                    <a:pt x="242898" y="168899"/>
                  </a:moveTo>
                  <a:lnTo>
                    <a:pt x="242898" y="192712"/>
                  </a:lnTo>
                  <a:lnTo>
                    <a:pt x="268298" y="192712"/>
                  </a:lnTo>
                  <a:lnTo>
                    <a:pt x="276236" y="168899"/>
                  </a:lnTo>
                  <a:close/>
                  <a:moveTo>
                    <a:pt x="173048" y="168899"/>
                  </a:moveTo>
                  <a:lnTo>
                    <a:pt x="173048" y="192712"/>
                  </a:lnTo>
                  <a:lnTo>
                    <a:pt x="222261" y="192712"/>
                  </a:lnTo>
                  <a:lnTo>
                    <a:pt x="222261" y="168899"/>
                  </a:lnTo>
                  <a:close/>
                  <a:moveTo>
                    <a:pt x="120661" y="168899"/>
                  </a:moveTo>
                  <a:lnTo>
                    <a:pt x="128598" y="192712"/>
                  </a:lnTo>
                  <a:lnTo>
                    <a:pt x="152411" y="192712"/>
                  </a:lnTo>
                  <a:lnTo>
                    <a:pt x="152411" y="168899"/>
                  </a:lnTo>
                  <a:close/>
                  <a:moveTo>
                    <a:pt x="242898" y="119687"/>
                  </a:moveTo>
                  <a:lnTo>
                    <a:pt x="242898" y="148262"/>
                  </a:lnTo>
                  <a:lnTo>
                    <a:pt x="282586" y="148262"/>
                  </a:lnTo>
                  <a:lnTo>
                    <a:pt x="290523" y="119687"/>
                  </a:lnTo>
                  <a:close/>
                  <a:moveTo>
                    <a:pt x="173048" y="119687"/>
                  </a:moveTo>
                  <a:lnTo>
                    <a:pt x="173048" y="148262"/>
                  </a:lnTo>
                  <a:lnTo>
                    <a:pt x="222261" y="148262"/>
                  </a:lnTo>
                  <a:lnTo>
                    <a:pt x="222261" y="119687"/>
                  </a:lnTo>
                  <a:close/>
                  <a:moveTo>
                    <a:pt x="103198" y="119687"/>
                  </a:moveTo>
                  <a:lnTo>
                    <a:pt x="112723" y="148262"/>
                  </a:lnTo>
                  <a:lnTo>
                    <a:pt x="152411" y="148262"/>
                  </a:lnTo>
                  <a:lnTo>
                    <a:pt x="152411" y="119687"/>
                  </a:lnTo>
                  <a:close/>
                  <a:moveTo>
                    <a:pt x="242898" y="75237"/>
                  </a:moveTo>
                  <a:lnTo>
                    <a:pt x="242898" y="99050"/>
                  </a:lnTo>
                  <a:lnTo>
                    <a:pt x="296873" y="99050"/>
                  </a:lnTo>
                  <a:lnTo>
                    <a:pt x="304811" y="75237"/>
                  </a:lnTo>
                  <a:close/>
                  <a:moveTo>
                    <a:pt x="173048" y="75237"/>
                  </a:moveTo>
                  <a:lnTo>
                    <a:pt x="173048" y="99050"/>
                  </a:lnTo>
                  <a:lnTo>
                    <a:pt x="222261" y="99050"/>
                  </a:lnTo>
                  <a:lnTo>
                    <a:pt x="222261" y="75237"/>
                  </a:lnTo>
                  <a:close/>
                  <a:moveTo>
                    <a:pt x="87323" y="75237"/>
                  </a:moveTo>
                  <a:lnTo>
                    <a:pt x="95261" y="99050"/>
                  </a:lnTo>
                  <a:lnTo>
                    <a:pt x="152411" y="99050"/>
                  </a:lnTo>
                  <a:lnTo>
                    <a:pt x="152411" y="75237"/>
                  </a:lnTo>
                  <a:close/>
                  <a:moveTo>
                    <a:pt x="13989" y="328"/>
                  </a:moveTo>
                  <a:cubicBezTo>
                    <a:pt x="13989" y="328"/>
                    <a:pt x="13989" y="328"/>
                    <a:pt x="64579" y="19694"/>
                  </a:cubicBezTo>
                  <a:cubicBezTo>
                    <a:pt x="67173" y="20985"/>
                    <a:pt x="68471" y="23567"/>
                    <a:pt x="69768" y="26149"/>
                  </a:cubicBezTo>
                  <a:cubicBezTo>
                    <a:pt x="69768" y="26149"/>
                    <a:pt x="69768" y="26149"/>
                    <a:pt x="80145" y="54553"/>
                  </a:cubicBezTo>
                  <a:cubicBezTo>
                    <a:pt x="80145" y="54553"/>
                    <a:pt x="81442" y="54553"/>
                    <a:pt x="81442" y="54553"/>
                  </a:cubicBezTo>
                  <a:cubicBezTo>
                    <a:pt x="81442" y="54553"/>
                    <a:pt x="81442" y="54553"/>
                    <a:pt x="321421" y="54553"/>
                  </a:cubicBezTo>
                  <a:cubicBezTo>
                    <a:pt x="324015" y="54553"/>
                    <a:pt x="327907" y="55844"/>
                    <a:pt x="329204" y="58426"/>
                  </a:cubicBezTo>
                  <a:cubicBezTo>
                    <a:pt x="331798" y="62300"/>
                    <a:pt x="331798" y="64882"/>
                    <a:pt x="330501" y="68755"/>
                  </a:cubicBezTo>
                  <a:cubicBezTo>
                    <a:pt x="330501" y="68755"/>
                    <a:pt x="330501" y="68755"/>
                    <a:pt x="286397" y="205610"/>
                  </a:cubicBezTo>
                  <a:cubicBezTo>
                    <a:pt x="285100" y="210774"/>
                    <a:pt x="281208" y="213356"/>
                    <a:pt x="276019" y="213356"/>
                  </a:cubicBezTo>
                  <a:cubicBezTo>
                    <a:pt x="276019" y="213356"/>
                    <a:pt x="276019" y="213356"/>
                    <a:pt x="120358" y="213356"/>
                  </a:cubicBezTo>
                  <a:cubicBezTo>
                    <a:pt x="119061" y="213356"/>
                    <a:pt x="117763" y="213356"/>
                    <a:pt x="116466" y="212065"/>
                  </a:cubicBezTo>
                  <a:cubicBezTo>
                    <a:pt x="116466" y="212065"/>
                    <a:pt x="116466" y="212065"/>
                    <a:pt x="106089" y="240469"/>
                  </a:cubicBezTo>
                  <a:cubicBezTo>
                    <a:pt x="106089" y="240469"/>
                    <a:pt x="106089" y="240469"/>
                    <a:pt x="276019" y="240469"/>
                  </a:cubicBezTo>
                  <a:cubicBezTo>
                    <a:pt x="281208" y="240469"/>
                    <a:pt x="285100" y="244342"/>
                    <a:pt x="285100" y="248215"/>
                  </a:cubicBezTo>
                  <a:cubicBezTo>
                    <a:pt x="285100" y="253380"/>
                    <a:pt x="281208" y="257253"/>
                    <a:pt x="276019" y="257253"/>
                  </a:cubicBezTo>
                  <a:cubicBezTo>
                    <a:pt x="276019" y="257253"/>
                    <a:pt x="276019" y="257253"/>
                    <a:pt x="266939" y="257253"/>
                  </a:cubicBezTo>
                  <a:cubicBezTo>
                    <a:pt x="272128" y="263708"/>
                    <a:pt x="274722" y="270164"/>
                    <a:pt x="274722" y="279201"/>
                  </a:cubicBezTo>
                  <a:cubicBezTo>
                    <a:pt x="274722" y="295985"/>
                    <a:pt x="260453" y="310187"/>
                    <a:pt x="242293" y="310187"/>
                  </a:cubicBezTo>
                  <a:cubicBezTo>
                    <a:pt x="225429" y="310187"/>
                    <a:pt x="211160" y="295985"/>
                    <a:pt x="211160" y="279201"/>
                  </a:cubicBezTo>
                  <a:cubicBezTo>
                    <a:pt x="211160" y="270164"/>
                    <a:pt x="213755" y="263708"/>
                    <a:pt x="218943" y="257253"/>
                  </a:cubicBezTo>
                  <a:cubicBezTo>
                    <a:pt x="218943" y="257253"/>
                    <a:pt x="218943" y="257253"/>
                    <a:pt x="148896" y="257253"/>
                  </a:cubicBezTo>
                  <a:cubicBezTo>
                    <a:pt x="154084" y="263708"/>
                    <a:pt x="157976" y="270164"/>
                    <a:pt x="157976" y="279201"/>
                  </a:cubicBezTo>
                  <a:cubicBezTo>
                    <a:pt x="157976" y="295985"/>
                    <a:pt x="143707" y="310187"/>
                    <a:pt x="125547" y="310187"/>
                  </a:cubicBezTo>
                  <a:cubicBezTo>
                    <a:pt x="108683" y="310187"/>
                    <a:pt x="93117" y="295985"/>
                    <a:pt x="93117" y="279201"/>
                  </a:cubicBezTo>
                  <a:cubicBezTo>
                    <a:pt x="93117" y="270164"/>
                    <a:pt x="97009" y="263708"/>
                    <a:pt x="102197" y="257253"/>
                  </a:cubicBezTo>
                  <a:cubicBezTo>
                    <a:pt x="102197" y="257253"/>
                    <a:pt x="102197" y="257253"/>
                    <a:pt x="93117" y="257253"/>
                  </a:cubicBezTo>
                  <a:cubicBezTo>
                    <a:pt x="90523" y="257253"/>
                    <a:pt x="87928" y="255962"/>
                    <a:pt x="86631" y="253380"/>
                  </a:cubicBezTo>
                  <a:cubicBezTo>
                    <a:pt x="85334" y="252089"/>
                    <a:pt x="84037" y="248215"/>
                    <a:pt x="85334" y="245633"/>
                  </a:cubicBezTo>
                  <a:cubicBezTo>
                    <a:pt x="85334" y="245633"/>
                    <a:pt x="85334" y="245633"/>
                    <a:pt x="100900" y="201737"/>
                  </a:cubicBezTo>
                  <a:cubicBezTo>
                    <a:pt x="102197" y="199154"/>
                    <a:pt x="104792" y="196572"/>
                    <a:pt x="107386" y="196572"/>
                  </a:cubicBezTo>
                  <a:cubicBezTo>
                    <a:pt x="107386" y="196572"/>
                    <a:pt x="107386" y="196572"/>
                    <a:pt x="51607" y="37769"/>
                  </a:cubicBezTo>
                  <a:cubicBezTo>
                    <a:pt x="51607" y="37769"/>
                    <a:pt x="51607" y="37769"/>
                    <a:pt x="6206" y="19694"/>
                  </a:cubicBezTo>
                  <a:cubicBezTo>
                    <a:pt x="1017" y="18403"/>
                    <a:pt x="-1577" y="11948"/>
                    <a:pt x="1017" y="6783"/>
                  </a:cubicBezTo>
                  <a:cubicBezTo>
                    <a:pt x="2315" y="1619"/>
                    <a:pt x="8800" y="-963"/>
                    <a:pt x="13989" y="3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0" name="千图设计师MC：ID 29795607库_组合 19"/>
          <p:cNvGrpSpPr/>
          <p:nvPr>
            <p:custDataLst>
              <p:tags r:id="rId6"/>
            </p:custDataLst>
          </p:nvPr>
        </p:nvGrpSpPr>
        <p:grpSpPr>
          <a:xfrm>
            <a:off x="9358104" y="3069747"/>
            <a:ext cx="480257" cy="478612"/>
            <a:chOff x="10124125" y="3110415"/>
            <a:chExt cx="433555" cy="432070"/>
          </a:xfrm>
        </p:grpSpPr>
        <p:sp>
          <p:nvSpPr>
            <p:cNvPr id="39" name="椭圆 38"/>
            <p:cNvSpPr/>
            <p:nvPr/>
          </p:nvSpPr>
          <p:spPr bwMode="auto">
            <a:xfrm>
              <a:off x="10124125" y="3110415"/>
              <a:ext cx="433555" cy="43207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任意多边形: 形状 39"/>
            <p:cNvSpPr/>
            <p:nvPr/>
          </p:nvSpPr>
          <p:spPr bwMode="auto">
            <a:xfrm>
              <a:off x="10214696" y="3207562"/>
              <a:ext cx="252412" cy="236289"/>
            </a:xfrm>
            <a:custGeom>
              <a:avLst/>
              <a:gdLst>
                <a:gd name="connsiteX0" fmla="*/ 241311 w 331352"/>
                <a:gd name="connsiteY0" fmla="*/ 265737 h 310187"/>
                <a:gd name="connsiteX1" fmla="*/ 227023 w 331352"/>
                <a:gd name="connsiteY1" fmla="*/ 280025 h 310187"/>
                <a:gd name="connsiteX2" fmla="*/ 241311 w 331352"/>
                <a:gd name="connsiteY2" fmla="*/ 294313 h 310187"/>
                <a:gd name="connsiteX3" fmla="*/ 255599 w 331352"/>
                <a:gd name="connsiteY3" fmla="*/ 280025 h 310187"/>
                <a:gd name="connsiteX4" fmla="*/ 241311 w 331352"/>
                <a:gd name="connsiteY4" fmla="*/ 265737 h 310187"/>
                <a:gd name="connsiteX5" fmla="*/ 125424 w 331352"/>
                <a:gd name="connsiteY5" fmla="*/ 265737 h 310187"/>
                <a:gd name="connsiteX6" fmla="*/ 111136 w 331352"/>
                <a:gd name="connsiteY6" fmla="*/ 280025 h 310187"/>
                <a:gd name="connsiteX7" fmla="*/ 125424 w 331352"/>
                <a:gd name="connsiteY7" fmla="*/ 294313 h 310187"/>
                <a:gd name="connsiteX8" fmla="*/ 139712 w 331352"/>
                <a:gd name="connsiteY8" fmla="*/ 280025 h 310187"/>
                <a:gd name="connsiteX9" fmla="*/ 125424 w 331352"/>
                <a:gd name="connsiteY9" fmla="*/ 265737 h 310187"/>
                <a:gd name="connsiteX10" fmla="*/ 242898 w 331352"/>
                <a:gd name="connsiteY10" fmla="*/ 168899 h 310187"/>
                <a:gd name="connsiteX11" fmla="*/ 242898 w 331352"/>
                <a:gd name="connsiteY11" fmla="*/ 192712 h 310187"/>
                <a:gd name="connsiteX12" fmla="*/ 268298 w 331352"/>
                <a:gd name="connsiteY12" fmla="*/ 192712 h 310187"/>
                <a:gd name="connsiteX13" fmla="*/ 276236 w 331352"/>
                <a:gd name="connsiteY13" fmla="*/ 168899 h 310187"/>
                <a:gd name="connsiteX14" fmla="*/ 173048 w 331352"/>
                <a:gd name="connsiteY14" fmla="*/ 168899 h 310187"/>
                <a:gd name="connsiteX15" fmla="*/ 173048 w 331352"/>
                <a:gd name="connsiteY15" fmla="*/ 192712 h 310187"/>
                <a:gd name="connsiteX16" fmla="*/ 222261 w 331352"/>
                <a:gd name="connsiteY16" fmla="*/ 192712 h 310187"/>
                <a:gd name="connsiteX17" fmla="*/ 222261 w 331352"/>
                <a:gd name="connsiteY17" fmla="*/ 168899 h 310187"/>
                <a:gd name="connsiteX18" fmla="*/ 120661 w 331352"/>
                <a:gd name="connsiteY18" fmla="*/ 168899 h 310187"/>
                <a:gd name="connsiteX19" fmla="*/ 128598 w 331352"/>
                <a:gd name="connsiteY19" fmla="*/ 192712 h 310187"/>
                <a:gd name="connsiteX20" fmla="*/ 152411 w 331352"/>
                <a:gd name="connsiteY20" fmla="*/ 192712 h 310187"/>
                <a:gd name="connsiteX21" fmla="*/ 152411 w 331352"/>
                <a:gd name="connsiteY21" fmla="*/ 168899 h 310187"/>
                <a:gd name="connsiteX22" fmla="*/ 242898 w 331352"/>
                <a:gd name="connsiteY22" fmla="*/ 119687 h 310187"/>
                <a:gd name="connsiteX23" fmla="*/ 242898 w 331352"/>
                <a:gd name="connsiteY23" fmla="*/ 148262 h 310187"/>
                <a:gd name="connsiteX24" fmla="*/ 282586 w 331352"/>
                <a:gd name="connsiteY24" fmla="*/ 148262 h 310187"/>
                <a:gd name="connsiteX25" fmla="*/ 290523 w 331352"/>
                <a:gd name="connsiteY25" fmla="*/ 119687 h 310187"/>
                <a:gd name="connsiteX26" fmla="*/ 173048 w 331352"/>
                <a:gd name="connsiteY26" fmla="*/ 119687 h 310187"/>
                <a:gd name="connsiteX27" fmla="*/ 173048 w 331352"/>
                <a:gd name="connsiteY27" fmla="*/ 148262 h 310187"/>
                <a:gd name="connsiteX28" fmla="*/ 222261 w 331352"/>
                <a:gd name="connsiteY28" fmla="*/ 148262 h 310187"/>
                <a:gd name="connsiteX29" fmla="*/ 222261 w 331352"/>
                <a:gd name="connsiteY29" fmla="*/ 119687 h 310187"/>
                <a:gd name="connsiteX30" fmla="*/ 103198 w 331352"/>
                <a:gd name="connsiteY30" fmla="*/ 119687 h 310187"/>
                <a:gd name="connsiteX31" fmla="*/ 112723 w 331352"/>
                <a:gd name="connsiteY31" fmla="*/ 148262 h 310187"/>
                <a:gd name="connsiteX32" fmla="*/ 152411 w 331352"/>
                <a:gd name="connsiteY32" fmla="*/ 148262 h 310187"/>
                <a:gd name="connsiteX33" fmla="*/ 152411 w 331352"/>
                <a:gd name="connsiteY33" fmla="*/ 119687 h 310187"/>
                <a:gd name="connsiteX34" fmla="*/ 242898 w 331352"/>
                <a:gd name="connsiteY34" fmla="*/ 75237 h 310187"/>
                <a:gd name="connsiteX35" fmla="*/ 242898 w 331352"/>
                <a:gd name="connsiteY35" fmla="*/ 99050 h 310187"/>
                <a:gd name="connsiteX36" fmla="*/ 296873 w 331352"/>
                <a:gd name="connsiteY36" fmla="*/ 99050 h 310187"/>
                <a:gd name="connsiteX37" fmla="*/ 304811 w 331352"/>
                <a:gd name="connsiteY37" fmla="*/ 75237 h 310187"/>
                <a:gd name="connsiteX38" fmla="*/ 173048 w 331352"/>
                <a:gd name="connsiteY38" fmla="*/ 75237 h 310187"/>
                <a:gd name="connsiteX39" fmla="*/ 173048 w 331352"/>
                <a:gd name="connsiteY39" fmla="*/ 99050 h 310187"/>
                <a:gd name="connsiteX40" fmla="*/ 222261 w 331352"/>
                <a:gd name="connsiteY40" fmla="*/ 99050 h 310187"/>
                <a:gd name="connsiteX41" fmla="*/ 222261 w 331352"/>
                <a:gd name="connsiteY41" fmla="*/ 75237 h 310187"/>
                <a:gd name="connsiteX42" fmla="*/ 87323 w 331352"/>
                <a:gd name="connsiteY42" fmla="*/ 75237 h 310187"/>
                <a:gd name="connsiteX43" fmla="*/ 95261 w 331352"/>
                <a:gd name="connsiteY43" fmla="*/ 99050 h 310187"/>
                <a:gd name="connsiteX44" fmla="*/ 152411 w 331352"/>
                <a:gd name="connsiteY44" fmla="*/ 99050 h 310187"/>
                <a:gd name="connsiteX45" fmla="*/ 152411 w 331352"/>
                <a:gd name="connsiteY45" fmla="*/ 75237 h 310187"/>
                <a:gd name="connsiteX46" fmla="*/ 13989 w 331352"/>
                <a:gd name="connsiteY46" fmla="*/ 328 h 310187"/>
                <a:gd name="connsiteX47" fmla="*/ 64579 w 331352"/>
                <a:gd name="connsiteY47" fmla="*/ 19694 h 310187"/>
                <a:gd name="connsiteX48" fmla="*/ 69768 w 331352"/>
                <a:gd name="connsiteY48" fmla="*/ 26149 h 310187"/>
                <a:gd name="connsiteX49" fmla="*/ 80145 w 331352"/>
                <a:gd name="connsiteY49" fmla="*/ 54553 h 310187"/>
                <a:gd name="connsiteX50" fmla="*/ 81442 w 331352"/>
                <a:gd name="connsiteY50" fmla="*/ 54553 h 310187"/>
                <a:gd name="connsiteX51" fmla="*/ 321421 w 331352"/>
                <a:gd name="connsiteY51" fmla="*/ 54553 h 310187"/>
                <a:gd name="connsiteX52" fmla="*/ 329204 w 331352"/>
                <a:gd name="connsiteY52" fmla="*/ 58426 h 310187"/>
                <a:gd name="connsiteX53" fmla="*/ 330501 w 331352"/>
                <a:gd name="connsiteY53" fmla="*/ 68755 h 310187"/>
                <a:gd name="connsiteX54" fmla="*/ 286397 w 331352"/>
                <a:gd name="connsiteY54" fmla="*/ 205610 h 310187"/>
                <a:gd name="connsiteX55" fmla="*/ 276019 w 331352"/>
                <a:gd name="connsiteY55" fmla="*/ 213356 h 310187"/>
                <a:gd name="connsiteX56" fmla="*/ 120358 w 331352"/>
                <a:gd name="connsiteY56" fmla="*/ 213356 h 310187"/>
                <a:gd name="connsiteX57" fmla="*/ 116466 w 331352"/>
                <a:gd name="connsiteY57" fmla="*/ 212065 h 310187"/>
                <a:gd name="connsiteX58" fmla="*/ 106089 w 331352"/>
                <a:gd name="connsiteY58" fmla="*/ 240469 h 310187"/>
                <a:gd name="connsiteX59" fmla="*/ 276019 w 331352"/>
                <a:gd name="connsiteY59" fmla="*/ 240469 h 310187"/>
                <a:gd name="connsiteX60" fmla="*/ 285100 w 331352"/>
                <a:gd name="connsiteY60" fmla="*/ 248215 h 310187"/>
                <a:gd name="connsiteX61" fmla="*/ 276019 w 331352"/>
                <a:gd name="connsiteY61" fmla="*/ 257253 h 310187"/>
                <a:gd name="connsiteX62" fmla="*/ 266939 w 331352"/>
                <a:gd name="connsiteY62" fmla="*/ 257253 h 310187"/>
                <a:gd name="connsiteX63" fmla="*/ 274722 w 331352"/>
                <a:gd name="connsiteY63" fmla="*/ 279201 h 310187"/>
                <a:gd name="connsiteX64" fmla="*/ 242293 w 331352"/>
                <a:gd name="connsiteY64" fmla="*/ 310187 h 310187"/>
                <a:gd name="connsiteX65" fmla="*/ 211160 w 331352"/>
                <a:gd name="connsiteY65" fmla="*/ 279201 h 310187"/>
                <a:gd name="connsiteX66" fmla="*/ 218943 w 331352"/>
                <a:gd name="connsiteY66" fmla="*/ 257253 h 310187"/>
                <a:gd name="connsiteX67" fmla="*/ 148896 w 331352"/>
                <a:gd name="connsiteY67" fmla="*/ 257253 h 310187"/>
                <a:gd name="connsiteX68" fmla="*/ 157976 w 331352"/>
                <a:gd name="connsiteY68" fmla="*/ 279201 h 310187"/>
                <a:gd name="connsiteX69" fmla="*/ 125547 w 331352"/>
                <a:gd name="connsiteY69" fmla="*/ 310187 h 310187"/>
                <a:gd name="connsiteX70" fmla="*/ 93117 w 331352"/>
                <a:gd name="connsiteY70" fmla="*/ 279201 h 310187"/>
                <a:gd name="connsiteX71" fmla="*/ 102197 w 331352"/>
                <a:gd name="connsiteY71" fmla="*/ 257253 h 310187"/>
                <a:gd name="connsiteX72" fmla="*/ 93117 w 331352"/>
                <a:gd name="connsiteY72" fmla="*/ 257253 h 310187"/>
                <a:gd name="connsiteX73" fmla="*/ 86631 w 331352"/>
                <a:gd name="connsiteY73" fmla="*/ 253380 h 310187"/>
                <a:gd name="connsiteX74" fmla="*/ 85334 w 331352"/>
                <a:gd name="connsiteY74" fmla="*/ 245633 h 310187"/>
                <a:gd name="connsiteX75" fmla="*/ 100900 w 331352"/>
                <a:gd name="connsiteY75" fmla="*/ 201737 h 310187"/>
                <a:gd name="connsiteX76" fmla="*/ 107386 w 331352"/>
                <a:gd name="connsiteY76" fmla="*/ 196572 h 310187"/>
                <a:gd name="connsiteX77" fmla="*/ 51607 w 331352"/>
                <a:gd name="connsiteY77" fmla="*/ 37769 h 310187"/>
                <a:gd name="connsiteX78" fmla="*/ 6206 w 331352"/>
                <a:gd name="connsiteY78" fmla="*/ 19694 h 310187"/>
                <a:gd name="connsiteX79" fmla="*/ 1017 w 331352"/>
                <a:gd name="connsiteY79" fmla="*/ 6783 h 310187"/>
                <a:gd name="connsiteX80" fmla="*/ 13989 w 331352"/>
                <a:gd name="connsiteY80" fmla="*/ 328 h 31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1352" h="310187">
                  <a:moveTo>
                    <a:pt x="241311" y="265737"/>
                  </a:moveTo>
                  <a:cubicBezTo>
                    <a:pt x="233420" y="265737"/>
                    <a:pt x="227023" y="272134"/>
                    <a:pt x="227023" y="280025"/>
                  </a:cubicBezTo>
                  <a:cubicBezTo>
                    <a:pt x="227023" y="287916"/>
                    <a:pt x="233420" y="294313"/>
                    <a:pt x="241311" y="294313"/>
                  </a:cubicBezTo>
                  <a:cubicBezTo>
                    <a:pt x="249202" y="294313"/>
                    <a:pt x="255599" y="287916"/>
                    <a:pt x="255599" y="280025"/>
                  </a:cubicBezTo>
                  <a:cubicBezTo>
                    <a:pt x="255599" y="272134"/>
                    <a:pt x="249202" y="265737"/>
                    <a:pt x="241311" y="265737"/>
                  </a:cubicBezTo>
                  <a:close/>
                  <a:moveTo>
                    <a:pt x="125424" y="265737"/>
                  </a:moveTo>
                  <a:cubicBezTo>
                    <a:pt x="117533" y="265737"/>
                    <a:pt x="111136" y="272134"/>
                    <a:pt x="111136" y="280025"/>
                  </a:cubicBezTo>
                  <a:cubicBezTo>
                    <a:pt x="111136" y="287916"/>
                    <a:pt x="117533" y="294313"/>
                    <a:pt x="125424" y="294313"/>
                  </a:cubicBezTo>
                  <a:cubicBezTo>
                    <a:pt x="133315" y="294313"/>
                    <a:pt x="139712" y="287916"/>
                    <a:pt x="139712" y="280025"/>
                  </a:cubicBezTo>
                  <a:cubicBezTo>
                    <a:pt x="139712" y="272134"/>
                    <a:pt x="133315" y="265737"/>
                    <a:pt x="125424" y="265737"/>
                  </a:cubicBezTo>
                  <a:close/>
                  <a:moveTo>
                    <a:pt x="242898" y="168899"/>
                  </a:moveTo>
                  <a:lnTo>
                    <a:pt x="242898" y="192712"/>
                  </a:lnTo>
                  <a:lnTo>
                    <a:pt x="268298" y="192712"/>
                  </a:lnTo>
                  <a:lnTo>
                    <a:pt x="276236" y="168899"/>
                  </a:lnTo>
                  <a:close/>
                  <a:moveTo>
                    <a:pt x="173048" y="168899"/>
                  </a:moveTo>
                  <a:lnTo>
                    <a:pt x="173048" y="192712"/>
                  </a:lnTo>
                  <a:lnTo>
                    <a:pt x="222261" y="192712"/>
                  </a:lnTo>
                  <a:lnTo>
                    <a:pt x="222261" y="168899"/>
                  </a:lnTo>
                  <a:close/>
                  <a:moveTo>
                    <a:pt x="120661" y="168899"/>
                  </a:moveTo>
                  <a:lnTo>
                    <a:pt x="128598" y="192712"/>
                  </a:lnTo>
                  <a:lnTo>
                    <a:pt x="152411" y="192712"/>
                  </a:lnTo>
                  <a:lnTo>
                    <a:pt x="152411" y="168899"/>
                  </a:lnTo>
                  <a:close/>
                  <a:moveTo>
                    <a:pt x="242898" y="119687"/>
                  </a:moveTo>
                  <a:lnTo>
                    <a:pt x="242898" y="148262"/>
                  </a:lnTo>
                  <a:lnTo>
                    <a:pt x="282586" y="148262"/>
                  </a:lnTo>
                  <a:lnTo>
                    <a:pt x="290523" y="119687"/>
                  </a:lnTo>
                  <a:close/>
                  <a:moveTo>
                    <a:pt x="173048" y="119687"/>
                  </a:moveTo>
                  <a:lnTo>
                    <a:pt x="173048" y="148262"/>
                  </a:lnTo>
                  <a:lnTo>
                    <a:pt x="222261" y="148262"/>
                  </a:lnTo>
                  <a:lnTo>
                    <a:pt x="222261" y="119687"/>
                  </a:lnTo>
                  <a:close/>
                  <a:moveTo>
                    <a:pt x="103198" y="119687"/>
                  </a:moveTo>
                  <a:lnTo>
                    <a:pt x="112723" y="148262"/>
                  </a:lnTo>
                  <a:lnTo>
                    <a:pt x="152411" y="148262"/>
                  </a:lnTo>
                  <a:lnTo>
                    <a:pt x="152411" y="119687"/>
                  </a:lnTo>
                  <a:close/>
                  <a:moveTo>
                    <a:pt x="242898" y="75237"/>
                  </a:moveTo>
                  <a:lnTo>
                    <a:pt x="242898" y="99050"/>
                  </a:lnTo>
                  <a:lnTo>
                    <a:pt x="296873" y="99050"/>
                  </a:lnTo>
                  <a:lnTo>
                    <a:pt x="304811" y="75237"/>
                  </a:lnTo>
                  <a:close/>
                  <a:moveTo>
                    <a:pt x="173048" y="75237"/>
                  </a:moveTo>
                  <a:lnTo>
                    <a:pt x="173048" y="99050"/>
                  </a:lnTo>
                  <a:lnTo>
                    <a:pt x="222261" y="99050"/>
                  </a:lnTo>
                  <a:lnTo>
                    <a:pt x="222261" y="75237"/>
                  </a:lnTo>
                  <a:close/>
                  <a:moveTo>
                    <a:pt x="87323" y="75237"/>
                  </a:moveTo>
                  <a:lnTo>
                    <a:pt x="95261" y="99050"/>
                  </a:lnTo>
                  <a:lnTo>
                    <a:pt x="152411" y="99050"/>
                  </a:lnTo>
                  <a:lnTo>
                    <a:pt x="152411" y="75237"/>
                  </a:lnTo>
                  <a:close/>
                  <a:moveTo>
                    <a:pt x="13989" y="328"/>
                  </a:moveTo>
                  <a:cubicBezTo>
                    <a:pt x="13989" y="328"/>
                    <a:pt x="13989" y="328"/>
                    <a:pt x="64579" y="19694"/>
                  </a:cubicBezTo>
                  <a:cubicBezTo>
                    <a:pt x="67173" y="20985"/>
                    <a:pt x="68471" y="23567"/>
                    <a:pt x="69768" y="26149"/>
                  </a:cubicBezTo>
                  <a:cubicBezTo>
                    <a:pt x="69768" y="26149"/>
                    <a:pt x="69768" y="26149"/>
                    <a:pt x="80145" y="54553"/>
                  </a:cubicBezTo>
                  <a:cubicBezTo>
                    <a:pt x="80145" y="54553"/>
                    <a:pt x="81442" y="54553"/>
                    <a:pt x="81442" y="54553"/>
                  </a:cubicBezTo>
                  <a:cubicBezTo>
                    <a:pt x="81442" y="54553"/>
                    <a:pt x="81442" y="54553"/>
                    <a:pt x="321421" y="54553"/>
                  </a:cubicBezTo>
                  <a:cubicBezTo>
                    <a:pt x="324015" y="54553"/>
                    <a:pt x="327907" y="55844"/>
                    <a:pt x="329204" y="58426"/>
                  </a:cubicBezTo>
                  <a:cubicBezTo>
                    <a:pt x="331798" y="62300"/>
                    <a:pt x="331798" y="64882"/>
                    <a:pt x="330501" y="68755"/>
                  </a:cubicBezTo>
                  <a:cubicBezTo>
                    <a:pt x="330501" y="68755"/>
                    <a:pt x="330501" y="68755"/>
                    <a:pt x="286397" y="205610"/>
                  </a:cubicBezTo>
                  <a:cubicBezTo>
                    <a:pt x="285100" y="210774"/>
                    <a:pt x="281208" y="213356"/>
                    <a:pt x="276019" y="213356"/>
                  </a:cubicBezTo>
                  <a:cubicBezTo>
                    <a:pt x="276019" y="213356"/>
                    <a:pt x="276019" y="213356"/>
                    <a:pt x="120358" y="213356"/>
                  </a:cubicBezTo>
                  <a:cubicBezTo>
                    <a:pt x="119061" y="213356"/>
                    <a:pt x="117763" y="213356"/>
                    <a:pt x="116466" y="212065"/>
                  </a:cubicBezTo>
                  <a:cubicBezTo>
                    <a:pt x="116466" y="212065"/>
                    <a:pt x="116466" y="212065"/>
                    <a:pt x="106089" y="240469"/>
                  </a:cubicBezTo>
                  <a:cubicBezTo>
                    <a:pt x="106089" y="240469"/>
                    <a:pt x="106089" y="240469"/>
                    <a:pt x="276019" y="240469"/>
                  </a:cubicBezTo>
                  <a:cubicBezTo>
                    <a:pt x="281208" y="240469"/>
                    <a:pt x="285100" y="244342"/>
                    <a:pt x="285100" y="248215"/>
                  </a:cubicBezTo>
                  <a:cubicBezTo>
                    <a:pt x="285100" y="253380"/>
                    <a:pt x="281208" y="257253"/>
                    <a:pt x="276019" y="257253"/>
                  </a:cubicBezTo>
                  <a:cubicBezTo>
                    <a:pt x="276019" y="257253"/>
                    <a:pt x="276019" y="257253"/>
                    <a:pt x="266939" y="257253"/>
                  </a:cubicBezTo>
                  <a:cubicBezTo>
                    <a:pt x="272128" y="263708"/>
                    <a:pt x="274722" y="270164"/>
                    <a:pt x="274722" y="279201"/>
                  </a:cubicBezTo>
                  <a:cubicBezTo>
                    <a:pt x="274722" y="295985"/>
                    <a:pt x="260453" y="310187"/>
                    <a:pt x="242293" y="310187"/>
                  </a:cubicBezTo>
                  <a:cubicBezTo>
                    <a:pt x="225429" y="310187"/>
                    <a:pt x="211160" y="295985"/>
                    <a:pt x="211160" y="279201"/>
                  </a:cubicBezTo>
                  <a:cubicBezTo>
                    <a:pt x="211160" y="270164"/>
                    <a:pt x="213755" y="263708"/>
                    <a:pt x="218943" y="257253"/>
                  </a:cubicBezTo>
                  <a:cubicBezTo>
                    <a:pt x="218943" y="257253"/>
                    <a:pt x="218943" y="257253"/>
                    <a:pt x="148896" y="257253"/>
                  </a:cubicBezTo>
                  <a:cubicBezTo>
                    <a:pt x="154084" y="263708"/>
                    <a:pt x="157976" y="270164"/>
                    <a:pt x="157976" y="279201"/>
                  </a:cubicBezTo>
                  <a:cubicBezTo>
                    <a:pt x="157976" y="295985"/>
                    <a:pt x="143707" y="310187"/>
                    <a:pt x="125547" y="310187"/>
                  </a:cubicBezTo>
                  <a:cubicBezTo>
                    <a:pt x="108683" y="310187"/>
                    <a:pt x="93117" y="295985"/>
                    <a:pt x="93117" y="279201"/>
                  </a:cubicBezTo>
                  <a:cubicBezTo>
                    <a:pt x="93117" y="270164"/>
                    <a:pt x="97009" y="263708"/>
                    <a:pt x="102197" y="257253"/>
                  </a:cubicBezTo>
                  <a:cubicBezTo>
                    <a:pt x="102197" y="257253"/>
                    <a:pt x="102197" y="257253"/>
                    <a:pt x="93117" y="257253"/>
                  </a:cubicBezTo>
                  <a:cubicBezTo>
                    <a:pt x="90523" y="257253"/>
                    <a:pt x="87928" y="255962"/>
                    <a:pt x="86631" y="253380"/>
                  </a:cubicBezTo>
                  <a:cubicBezTo>
                    <a:pt x="85334" y="252089"/>
                    <a:pt x="84037" y="248215"/>
                    <a:pt x="85334" y="245633"/>
                  </a:cubicBezTo>
                  <a:cubicBezTo>
                    <a:pt x="85334" y="245633"/>
                    <a:pt x="85334" y="245633"/>
                    <a:pt x="100900" y="201737"/>
                  </a:cubicBezTo>
                  <a:cubicBezTo>
                    <a:pt x="102197" y="199154"/>
                    <a:pt x="104792" y="196572"/>
                    <a:pt x="107386" y="196572"/>
                  </a:cubicBezTo>
                  <a:cubicBezTo>
                    <a:pt x="107386" y="196572"/>
                    <a:pt x="107386" y="196572"/>
                    <a:pt x="51607" y="37769"/>
                  </a:cubicBezTo>
                  <a:cubicBezTo>
                    <a:pt x="51607" y="37769"/>
                    <a:pt x="51607" y="37769"/>
                    <a:pt x="6206" y="19694"/>
                  </a:cubicBezTo>
                  <a:cubicBezTo>
                    <a:pt x="1017" y="18403"/>
                    <a:pt x="-1577" y="11948"/>
                    <a:pt x="1017" y="6783"/>
                  </a:cubicBezTo>
                  <a:cubicBezTo>
                    <a:pt x="2315" y="1619"/>
                    <a:pt x="8800" y="-963"/>
                    <a:pt x="13989" y="3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1" name="千图设计师MC：ID 29795607库_组合 20"/>
          <p:cNvGrpSpPr/>
          <p:nvPr>
            <p:custDataLst>
              <p:tags r:id="rId7"/>
            </p:custDataLst>
          </p:nvPr>
        </p:nvGrpSpPr>
        <p:grpSpPr>
          <a:xfrm>
            <a:off x="8891646" y="2477252"/>
            <a:ext cx="675979" cy="677623"/>
            <a:chOff x="9597028" y="2421478"/>
            <a:chExt cx="610244" cy="611728"/>
          </a:xfrm>
        </p:grpSpPr>
        <p:sp>
          <p:nvSpPr>
            <p:cNvPr id="37" name="椭圆 36"/>
            <p:cNvSpPr/>
            <p:nvPr/>
          </p:nvSpPr>
          <p:spPr bwMode="auto">
            <a:xfrm>
              <a:off x="9597028" y="2421478"/>
              <a:ext cx="610244" cy="6117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任意多边形: 形状 37"/>
            <p:cNvSpPr/>
            <p:nvPr/>
          </p:nvSpPr>
          <p:spPr bwMode="auto">
            <a:xfrm>
              <a:off x="9706901" y="2544565"/>
              <a:ext cx="390496" cy="365553"/>
            </a:xfrm>
            <a:custGeom>
              <a:avLst/>
              <a:gdLst>
                <a:gd name="connsiteX0" fmla="*/ 241311 w 331352"/>
                <a:gd name="connsiteY0" fmla="*/ 265737 h 310187"/>
                <a:gd name="connsiteX1" fmla="*/ 227023 w 331352"/>
                <a:gd name="connsiteY1" fmla="*/ 280025 h 310187"/>
                <a:gd name="connsiteX2" fmla="*/ 241311 w 331352"/>
                <a:gd name="connsiteY2" fmla="*/ 294313 h 310187"/>
                <a:gd name="connsiteX3" fmla="*/ 255599 w 331352"/>
                <a:gd name="connsiteY3" fmla="*/ 280025 h 310187"/>
                <a:gd name="connsiteX4" fmla="*/ 241311 w 331352"/>
                <a:gd name="connsiteY4" fmla="*/ 265737 h 310187"/>
                <a:gd name="connsiteX5" fmla="*/ 125424 w 331352"/>
                <a:gd name="connsiteY5" fmla="*/ 265737 h 310187"/>
                <a:gd name="connsiteX6" fmla="*/ 111136 w 331352"/>
                <a:gd name="connsiteY6" fmla="*/ 280025 h 310187"/>
                <a:gd name="connsiteX7" fmla="*/ 125424 w 331352"/>
                <a:gd name="connsiteY7" fmla="*/ 294313 h 310187"/>
                <a:gd name="connsiteX8" fmla="*/ 139712 w 331352"/>
                <a:gd name="connsiteY8" fmla="*/ 280025 h 310187"/>
                <a:gd name="connsiteX9" fmla="*/ 125424 w 331352"/>
                <a:gd name="connsiteY9" fmla="*/ 265737 h 310187"/>
                <a:gd name="connsiteX10" fmla="*/ 242898 w 331352"/>
                <a:gd name="connsiteY10" fmla="*/ 168899 h 310187"/>
                <a:gd name="connsiteX11" fmla="*/ 242898 w 331352"/>
                <a:gd name="connsiteY11" fmla="*/ 192712 h 310187"/>
                <a:gd name="connsiteX12" fmla="*/ 268298 w 331352"/>
                <a:gd name="connsiteY12" fmla="*/ 192712 h 310187"/>
                <a:gd name="connsiteX13" fmla="*/ 276236 w 331352"/>
                <a:gd name="connsiteY13" fmla="*/ 168899 h 310187"/>
                <a:gd name="connsiteX14" fmla="*/ 173048 w 331352"/>
                <a:gd name="connsiteY14" fmla="*/ 168899 h 310187"/>
                <a:gd name="connsiteX15" fmla="*/ 173048 w 331352"/>
                <a:gd name="connsiteY15" fmla="*/ 192712 h 310187"/>
                <a:gd name="connsiteX16" fmla="*/ 222261 w 331352"/>
                <a:gd name="connsiteY16" fmla="*/ 192712 h 310187"/>
                <a:gd name="connsiteX17" fmla="*/ 222261 w 331352"/>
                <a:gd name="connsiteY17" fmla="*/ 168899 h 310187"/>
                <a:gd name="connsiteX18" fmla="*/ 120661 w 331352"/>
                <a:gd name="connsiteY18" fmla="*/ 168899 h 310187"/>
                <a:gd name="connsiteX19" fmla="*/ 128598 w 331352"/>
                <a:gd name="connsiteY19" fmla="*/ 192712 h 310187"/>
                <a:gd name="connsiteX20" fmla="*/ 152411 w 331352"/>
                <a:gd name="connsiteY20" fmla="*/ 192712 h 310187"/>
                <a:gd name="connsiteX21" fmla="*/ 152411 w 331352"/>
                <a:gd name="connsiteY21" fmla="*/ 168899 h 310187"/>
                <a:gd name="connsiteX22" fmla="*/ 242898 w 331352"/>
                <a:gd name="connsiteY22" fmla="*/ 119687 h 310187"/>
                <a:gd name="connsiteX23" fmla="*/ 242898 w 331352"/>
                <a:gd name="connsiteY23" fmla="*/ 148262 h 310187"/>
                <a:gd name="connsiteX24" fmla="*/ 282586 w 331352"/>
                <a:gd name="connsiteY24" fmla="*/ 148262 h 310187"/>
                <a:gd name="connsiteX25" fmla="*/ 290523 w 331352"/>
                <a:gd name="connsiteY25" fmla="*/ 119687 h 310187"/>
                <a:gd name="connsiteX26" fmla="*/ 173048 w 331352"/>
                <a:gd name="connsiteY26" fmla="*/ 119687 h 310187"/>
                <a:gd name="connsiteX27" fmla="*/ 173048 w 331352"/>
                <a:gd name="connsiteY27" fmla="*/ 148262 h 310187"/>
                <a:gd name="connsiteX28" fmla="*/ 222261 w 331352"/>
                <a:gd name="connsiteY28" fmla="*/ 148262 h 310187"/>
                <a:gd name="connsiteX29" fmla="*/ 222261 w 331352"/>
                <a:gd name="connsiteY29" fmla="*/ 119687 h 310187"/>
                <a:gd name="connsiteX30" fmla="*/ 103198 w 331352"/>
                <a:gd name="connsiteY30" fmla="*/ 119687 h 310187"/>
                <a:gd name="connsiteX31" fmla="*/ 112723 w 331352"/>
                <a:gd name="connsiteY31" fmla="*/ 148262 h 310187"/>
                <a:gd name="connsiteX32" fmla="*/ 152411 w 331352"/>
                <a:gd name="connsiteY32" fmla="*/ 148262 h 310187"/>
                <a:gd name="connsiteX33" fmla="*/ 152411 w 331352"/>
                <a:gd name="connsiteY33" fmla="*/ 119687 h 310187"/>
                <a:gd name="connsiteX34" fmla="*/ 242898 w 331352"/>
                <a:gd name="connsiteY34" fmla="*/ 75237 h 310187"/>
                <a:gd name="connsiteX35" fmla="*/ 242898 w 331352"/>
                <a:gd name="connsiteY35" fmla="*/ 99050 h 310187"/>
                <a:gd name="connsiteX36" fmla="*/ 296873 w 331352"/>
                <a:gd name="connsiteY36" fmla="*/ 99050 h 310187"/>
                <a:gd name="connsiteX37" fmla="*/ 304811 w 331352"/>
                <a:gd name="connsiteY37" fmla="*/ 75237 h 310187"/>
                <a:gd name="connsiteX38" fmla="*/ 173048 w 331352"/>
                <a:gd name="connsiteY38" fmla="*/ 75237 h 310187"/>
                <a:gd name="connsiteX39" fmla="*/ 173048 w 331352"/>
                <a:gd name="connsiteY39" fmla="*/ 99050 h 310187"/>
                <a:gd name="connsiteX40" fmla="*/ 222261 w 331352"/>
                <a:gd name="connsiteY40" fmla="*/ 99050 h 310187"/>
                <a:gd name="connsiteX41" fmla="*/ 222261 w 331352"/>
                <a:gd name="connsiteY41" fmla="*/ 75237 h 310187"/>
                <a:gd name="connsiteX42" fmla="*/ 87323 w 331352"/>
                <a:gd name="connsiteY42" fmla="*/ 75237 h 310187"/>
                <a:gd name="connsiteX43" fmla="*/ 95261 w 331352"/>
                <a:gd name="connsiteY43" fmla="*/ 99050 h 310187"/>
                <a:gd name="connsiteX44" fmla="*/ 152411 w 331352"/>
                <a:gd name="connsiteY44" fmla="*/ 99050 h 310187"/>
                <a:gd name="connsiteX45" fmla="*/ 152411 w 331352"/>
                <a:gd name="connsiteY45" fmla="*/ 75237 h 310187"/>
                <a:gd name="connsiteX46" fmla="*/ 13989 w 331352"/>
                <a:gd name="connsiteY46" fmla="*/ 328 h 310187"/>
                <a:gd name="connsiteX47" fmla="*/ 64579 w 331352"/>
                <a:gd name="connsiteY47" fmla="*/ 19694 h 310187"/>
                <a:gd name="connsiteX48" fmla="*/ 69768 w 331352"/>
                <a:gd name="connsiteY48" fmla="*/ 26149 h 310187"/>
                <a:gd name="connsiteX49" fmla="*/ 80145 w 331352"/>
                <a:gd name="connsiteY49" fmla="*/ 54553 h 310187"/>
                <a:gd name="connsiteX50" fmla="*/ 81442 w 331352"/>
                <a:gd name="connsiteY50" fmla="*/ 54553 h 310187"/>
                <a:gd name="connsiteX51" fmla="*/ 321421 w 331352"/>
                <a:gd name="connsiteY51" fmla="*/ 54553 h 310187"/>
                <a:gd name="connsiteX52" fmla="*/ 329204 w 331352"/>
                <a:gd name="connsiteY52" fmla="*/ 58426 h 310187"/>
                <a:gd name="connsiteX53" fmla="*/ 330501 w 331352"/>
                <a:gd name="connsiteY53" fmla="*/ 68755 h 310187"/>
                <a:gd name="connsiteX54" fmla="*/ 286397 w 331352"/>
                <a:gd name="connsiteY54" fmla="*/ 205610 h 310187"/>
                <a:gd name="connsiteX55" fmla="*/ 276019 w 331352"/>
                <a:gd name="connsiteY55" fmla="*/ 213356 h 310187"/>
                <a:gd name="connsiteX56" fmla="*/ 120358 w 331352"/>
                <a:gd name="connsiteY56" fmla="*/ 213356 h 310187"/>
                <a:gd name="connsiteX57" fmla="*/ 116466 w 331352"/>
                <a:gd name="connsiteY57" fmla="*/ 212065 h 310187"/>
                <a:gd name="connsiteX58" fmla="*/ 106089 w 331352"/>
                <a:gd name="connsiteY58" fmla="*/ 240469 h 310187"/>
                <a:gd name="connsiteX59" fmla="*/ 276019 w 331352"/>
                <a:gd name="connsiteY59" fmla="*/ 240469 h 310187"/>
                <a:gd name="connsiteX60" fmla="*/ 285100 w 331352"/>
                <a:gd name="connsiteY60" fmla="*/ 248215 h 310187"/>
                <a:gd name="connsiteX61" fmla="*/ 276019 w 331352"/>
                <a:gd name="connsiteY61" fmla="*/ 257253 h 310187"/>
                <a:gd name="connsiteX62" fmla="*/ 266939 w 331352"/>
                <a:gd name="connsiteY62" fmla="*/ 257253 h 310187"/>
                <a:gd name="connsiteX63" fmla="*/ 274722 w 331352"/>
                <a:gd name="connsiteY63" fmla="*/ 279201 h 310187"/>
                <a:gd name="connsiteX64" fmla="*/ 242293 w 331352"/>
                <a:gd name="connsiteY64" fmla="*/ 310187 h 310187"/>
                <a:gd name="connsiteX65" fmla="*/ 211160 w 331352"/>
                <a:gd name="connsiteY65" fmla="*/ 279201 h 310187"/>
                <a:gd name="connsiteX66" fmla="*/ 218943 w 331352"/>
                <a:gd name="connsiteY66" fmla="*/ 257253 h 310187"/>
                <a:gd name="connsiteX67" fmla="*/ 148896 w 331352"/>
                <a:gd name="connsiteY67" fmla="*/ 257253 h 310187"/>
                <a:gd name="connsiteX68" fmla="*/ 157976 w 331352"/>
                <a:gd name="connsiteY68" fmla="*/ 279201 h 310187"/>
                <a:gd name="connsiteX69" fmla="*/ 125547 w 331352"/>
                <a:gd name="connsiteY69" fmla="*/ 310187 h 310187"/>
                <a:gd name="connsiteX70" fmla="*/ 93117 w 331352"/>
                <a:gd name="connsiteY70" fmla="*/ 279201 h 310187"/>
                <a:gd name="connsiteX71" fmla="*/ 102197 w 331352"/>
                <a:gd name="connsiteY71" fmla="*/ 257253 h 310187"/>
                <a:gd name="connsiteX72" fmla="*/ 93117 w 331352"/>
                <a:gd name="connsiteY72" fmla="*/ 257253 h 310187"/>
                <a:gd name="connsiteX73" fmla="*/ 86631 w 331352"/>
                <a:gd name="connsiteY73" fmla="*/ 253380 h 310187"/>
                <a:gd name="connsiteX74" fmla="*/ 85334 w 331352"/>
                <a:gd name="connsiteY74" fmla="*/ 245633 h 310187"/>
                <a:gd name="connsiteX75" fmla="*/ 100900 w 331352"/>
                <a:gd name="connsiteY75" fmla="*/ 201737 h 310187"/>
                <a:gd name="connsiteX76" fmla="*/ 107386 w 331352"/>
                <a:gd name="connsiteY76" fmla="*/ 196572 h 310187"/>
                <a:gd name="connsiteX77" fmla="*/ 51607 w 331352"/>
                <a:gd name="connsiteY77" fmla="*/ 37769 h 310187"/>
                <a:gd name="connsiteX78" fmla="*/ 6206 w 331352"/>
                <a:gd name="connsiteY78" fmla="*/ 19694 h 310187"/>
                <a:gd name="connsiteX79" fmla="*/ 1017 w 331352"/>
                <a:gd name="connsiteY79" fmla="*/ 6783 h 310187"/>
                <a:gd name="connsiteX80" fmla="*/ 13989 w 331352"/>
                <a:gd name="connsiteY80" fmla="*/ 328 h 31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1352" h="310187">
                  <a:moveTo>
                    <a:pt x="241311" y="265737"/>
                  </a:moveTo>
                  <a:cubicBezTo>
                    <a:pt x="233420" y="265737"/>
                    <a:pt x="227023" y="272134"/>
                    <a:pt x="227023" y="280025"/>
                  </a:cubicBezTo>
                  <a:cubicBezTo>
                    <a:pt x="227023" y="287916"/>
                    <a:pt x="233420" y="294313"/>
                    <a:pt x="241311" y="294313"/>
                  </a:cubicBezTo>
                  <a:cubicBezTo>
                    <a:pt x="249202" y="294313"/>
                    <a:pt x="255599" y="287916"/>
                    <a:pt x="255599" y="280025"/>
                  </a:cubicBezTo>
                  <a:cubicBezTo>
                    <a:pt x="255599" y="272134"/>
                    <a:pt x="249202" y="265737"/>
                    <a:pt x="241311" y="265737"/>
                  </a:cubicBezTo>
                  <a:close/>
                  <a:moveTo>
                    <a:pt x="125424" y="265737"/>
                  </a:moveTo>
                  <a:cubicBezTo>
                    <a:pt x="117533" y="265737"/>
                    <a:pt x="111136" y="272134"/>
                    <a:pt x="111136" y="280025"/>
                  </a:cubicBezTo>
                  <a:cubicBezTo>
                    <a:pt x="111136" y="287916"/>
                    <a:pt x="117533" y="294313"/>
                    <a:pt x="125424" y="294313"/>
                  </a:cubicBezTo>
                  <a:cubicBezTo>
                    <a:pt x="133315" y="294313"/>
                    <a:pt x="139712" y="287916"/>
                    <a:pt x="139712" y="280025"/>
                  </a:cubicBezTo>
                  <a:cubicBezTo>
                    <a:pt x="139712" y="272134"/>
                    <a:pt x="133315" y="265737"/>
                    <a:pt x="125424" y="265737"/>
                  </a:cubicBezTo>
                  <a:close/>
                  <a:moveTo>
                    <a:pt x="242898" y="168899"/>
                  </a:moveTo>
                  <a:lnTo>
                    <a:pt x="242898" y="192712"/>
                  </a:lnTo>
                  <a:lnTo>
                    <a:pt x="268298" y="192712"/>
                  </a:lnTo>
                  <a:lnTo>
                    <a:pt x="276236" y="168899"/>
                  </a:lnTo>
                  <a:close/>
                  <a:moveTo>
                    <a:pt x="173048" y="168899"/>
                  </a:moveTo>
                  <a:lnTo>
                    <a:pt x="173048" y="192712"/>
                  </a:lnTo>
                  <a:lnTo>
                    <a:pt x="222261" y="192712"/>
                  </a:lnTo>
                  <a:lnTo>
                    <a:pt x="222261" y="168899"/>
                  </a:lnTo>
                  <a:close/>
                  <a:moveTo>
                    <a:pt x="120661" y="168899"/>
                  </a:moveTo>
                  <a:lnTo>
                    <a:pt x="128598" y="192712"/>
                  </a:lnTo>
                  <a:lnTo>
                    <a:pt x="152411" y="192712"/>
                  </a:lnTo>
                  <a:lnTo>
                    <a:pt x="152411" y="168899"/>
                  </a:lnTo>
                  <a:close/>
                  <a:moveTo>
                    <a:pt x="242898" y="119687"/>
                  </a:moveTo>
                  <a:lnTo>
                    <a:pt x="242898" y="148262"/>
                  </a:lnTo>
                  <a:lnTo>
                    <a:pt x="282586" y="148262"/>
                  </a:lnTo>
                  <a:lnTo>
                    <a:pt x="290523" y="119687"/>
                  </a:lnTo>
                  <a:close/>
                  <a:moveTo>
                    <a:pt x="173048" y="119687"/>
                  </a:moveTo>
                  <a:lnTo>
                    <a:pt x="173048" y="148262"/>
                  </a:lnTo>
                  <a:lnTo>
                    <a:pt x="222261" y="148262"/>
                  </a:lnTo>
                  <a:lnTo>
                    <a:pt x="222261" y="119687"/>
                  </a:lnTo>
                  <a:close/>
                  <a:moveTo>
                    <a:pt x="103198" y="119687"/>
                  </a:moveTo>
                  <a:lnTo>
                    <a:pt x="112723" y="148262"/>
                  </a:lnTo>
                  <a:lnTo>
                    <a:pt x="152411" y="148262"/>
                  </a:lnTo>
                  <a:lnTo>
                    <a:pt x="152411" y="119687"/>
                  </a:lnTo>
                  <a:close/>
                  <a:moveTo>
                    <a:pt x="242898" y="75237"/>
                  </a:moveTo>
                  <a:lnTo>
                    <a:pt x="242898" y="99050"/>
                  </a:lnTo>
                  <a:lnTo>
                    <a:pt x="296873" y="99050"/>
                  </a:lnTo>
                  <a:lnTo>
                    <a:pt x="304811" y="75237"/>
                  </a:lnTo>
                  <a:close/>
                  <a:moveTo>
                    <a:pt x="173048" y="75237"/>
                  </a:moveTo>
                  <a:lnTo>
                    <a:pt x="173048" y="99050"/>
                  </a:lnTo>
                  <a:lnTo>
                    <a:pt x="222261" y="99050"/>
                  </a:lnTo>
                  <a:lnTo>
                    <a:pt x="222261" y="75237"/>
                  </a:lnTo>
                  <a:close/>
                  <a:moveTo>
                    <a:pt x="87323" y="75237"/>
                  </a:moveTo>
                  <a:lnTo>
                    <a:pt x="95261" y="99050"/>
                  </a:lnTo>
                  <a:lnTo>
                    <a:pt x="152411" y="99050"/>
                  </a:lnTo>
                  <a:lnTo>
                    <a:pt x="152411" y="75237"/>
                  </a:lnTo>
                  <a:close/>
                  <a:moveTo>
                    <a:pt x="13989" y="328"/>
                  </a:moveTo>
                  <a:cubicBezTo>
                    <a:pt x="13989" y="328"/>
                    <a:pt x="13989" y="328"/>
                    <a:pt x="64579" y="19694"/>
                  </a:cubicBezTo>
                  <a:cubicBezTo>
                    <a:pt x="67173" y="20985"/>
                    <a:pt x="68471" y="23567"/>
                    <a:pt x="69768" y="26149"/>
                  </a:cubicBezTo>
                  <a:cubicBezTo>
                    <a:pt x="69768" y="26149"/>
                    <a:pt x="69768" y="26149"/>
                    <a:pt x="80145" y="54553"/>
                  </a:cubicBezTo>
                  <a:cubicBezTo>
                    <a:pt x="80145" y="54553"/>
                    <a:pt x="81442" y="54553"/>
                    <a:pt x="81442" y="54553"/>
                  </a:cubicBezTo>
                  <a:cubicBezTo>
                    <a:pt x="81442" y="54553"/>
                    <a:pt x="81442" y="54553"/>
                    <a:pt x="321421" y="54553"/>
                  </a:cubicBezTo>
                  <a:cubicBezTo>
                    <a:pt x="324015" y="54553"/>
                    <a:pt x="327907" y="55844"/>
                    <a:pt x="329204" y="58426"/>
                  </a:cubicBezTo>
                  <a:cubicBezTo>
                    <a:pt x="331798" y="62300"/>
                    <a:pt x="331798" y="64882"/>
                    <a:pt x="330501" y="68755"/>
                  </a:cubicBezTo>
                  <a:cubicBezTo>
                    <a:pt x="330501" y="68755"/>
                    <a:pt x="330501" y="68755"/>
                    <a:pt x="286397" y="205610"/>
                  </a:cubicBezTo>
                  <a:cubicBezTo>
                    <a:pt x="285100" y="210774"/>
                    <a:pt x="281208" y="213356"/>
                    <a:pt x="276019" y="213356"/>
                  </a:cubicBezTo>
                  <a:cubicBezTo>
                    <a:pt x="276019" y="213356"/>
                    <a:pt x="276019" y="213356"/>
                    <a:pt x="120358" y="213356"/>
                  </a:cubicBezTo>
                  <a:cubicBezTo>
                    <a:pt x="119061" y="213356"/>
                    <a:pt x="117763" y="213356"/>
                    <a:pt x="116466" y="212065"/>
                  </a:cubicBezTo>
                  <a:cubicBezTo>
                    <a:pt x="116466" y="212065"/>
                    <a:pt x="116466" y="212065"/>
                    <a:pt x="106089" y="240469"/>
                  </a:cubicBezTo>
                  <a:cubicBezTo>
                    <a:pt x="106089" y="240469"/>
                    <a:pt x="106089" y="240469"/>
                    <a:pt x="276019" y="240469"/>
                  </a:cubicBezTo>
                  <a:cubicBezTo>
                    <a:pt x="281208" y="240469"/>
                    <a:pt x="285100" y="244342"/>
                    <a:pt x="285100" y="248215"/>
                  </a:cubicBezTo>
                  <a:cubicBezTo>
                    <a:pt x="285100" y="253380"/>
                    <a:pt x="281208" y="257253"/>
                    <a:pt x="276019" y="257253"/>
                  </a:cubicBezTo>
                  <a:cubicBezTo>
                    <a:pt x="276019" y="257253"/>
                    <a:pt x="276019" y="257253"/>
                    <a:pt x="266939" y="257253"/>
                  </a:cubicBezTo>
                  <a:cubicBezTo>
                    <a:pt x="272128" y="263708"/>
                    <a:pt x="274722" y="270164"/>
                    <a:pt x="274722" y="279201"/>
                  </a:cubicBezTo>
                  <a:cubicBezTo>
                    <a:pt x="274722" y="295985"/>
                    <a:pt x="260453" y="310187"/>
                    <a:pt x="242293" y="310187"/>
                  </a:cubicBezTo>
                  <a:cubicBezTo>
                    <a:pt x="225429" y="310187"/>
                    <a:pt x="211160" y="295985"/>
                    <a:pt x="211160" y="279201"/>
                  </a:cubicBezTo>
                  <a:cubicBezTo>
                    <a:pt x="211160" y="270164"/>
                    <a:pt x="213755" y="263708"/>
                    <a:pt x="218943" y="257253"/>
                  </a:cubicBezTo>
                  <a:cubicBezTo>
                    <a:pt x="218943" y="257253"/>
                    <a:pt x="218943" y="257253"/>
                    <a:pt x="148896" y="257253"/>
                  </a:cubicBezTo>
                  <a:cubicBezTo>
                    <a:pt x="154084" y="263708"/>
                    <a:pt x="157976" y="270164"/>
                    <a:pt x="157976" y="279201"/>
                  </a:cubicBezTo>
                  <a:cubicBezTo>
                    <a:pt x="157976" y="295985"/>
                    <a:pt x="143707" y="310187"/>
                    <a:pt x="125547" y="310187"/>
                  </a:cubicBezTo>
                  <a:cubicBezTo>
                    <a:pt x="108683" y="310187"/>
                    <a:pt x="93117" y="295985"/>
                    <a:pt x="93117" y="279201"/>
                  </a:cubicBezTo>
                  <a:cubicBezTo>
                    <a:pt x="93117" y="270164"/>
                    <a:pt x="97009" y="263708"/>
                    <a:pt x="102197" y="257253"/>
                  </a:cubicBezTo>
                  <a:cubicBezTo>
                    <a:pt x="102197" y="257253"/>
                    <a:pt x="102197" y="257253"/>
                    <a:pt x="93117" y="257253"/>
                  </a:cubicBezTo>
                  <a:cubicBezTo>
                    <a:pt x="90523" y="257253"/>
                    <a:pt x="87928" y="255962"/>
                    <a:pt x="86631" y="253380"/>
                  </a:cubicBezTo>
                  <a:cubicBezTo>
                    <a:pt x="85334" y="252089"/>
                    <a:pt x="84037" y="248215"/>
                    <a:pt x="85334" y="245633"/>
                  </a:cubicBezTo>
                  <a:cubicBezTo>
                    <a:pt x="85334" y="245633"/>
                    <a:pt x="85334" y="245633"/>
                    <a:pt x="100900" y="201737"/>
                  </a:cubicBezTo>
                  <a:cubicBezTo>
                    <a:pt x="102197" y="199154"/>
                    <a:pt x="104792" y="196572"/>
                    <a:pt x="107386" y="196572"/>
                  </a:cubicBezTo>
                  <a:cubicBezTo>
                    <a:pt x="107386" y="196572"/>
                    <a:pt x="107386" y="196572"/>
                    <a:pt x="51607" y="37769"/>
                  </a:cubicBezTo>
                  <a:cubicBezTo>
                    <a:pt x="51607" y="37769"/>
                    <a:pt x="51607" y="37769"/>
                    <a:pt x="6206" y="19694"/>
                  </a:cubicBezTo>
                  <a:cubicBezTo>
                    <a:pt x="1017" y="18403"/>
                    <a:pt x="-1577" y="11948"/>
                    <a:pt x="1017" y="6783"/>
                  </a:cubicBezTo>
                  <a:cubicBezTo>
                    <a:pt x="2315" y="1619"/>
                    <a:pt x="8800" y="-963"/>
                    <a:pt x="13989" y="3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2" name="千图设计师MC：ID 29795607库_组合 21"/>
          <p:cNvGrpSpPr/>
          <p:nvPr>
            <p:custDataLst>
              <p:tags r:id="rId8"/>
            </p:custDataLst>
          </p:nvPr>
        </p:nvGrpSpPr>
        <p:grpSpPr>
          <a:xfrm>
            <a:off x="9835854" y="2953408"/>
            <a:ext cx="379929" cy="381574"/>
            <a:chOff x="10703188" y="2921847"/>
            <a:chExt cx="342983" cy="344468"/>
          </a:xfrm>
        </p:grpSpPr>
        <p:sp>
          <p:nvSpPr>
            <p:cNvPr id="35" name="椭圆 34"/>
            <p:cNvSpPr/>
            <p:nvPr/>
          </p:nvSpPr>
          <p:spPr bwMode="auto">
            <a:xfrm>
              <a:off x="10703188" y="2921847"/>
              <a:ext cx="342983" cy="3444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任意多边形: 形状 35"/>
            <p:cNvSpPr/>
            <p:nvPr/>
          </p:nvSpPr>
          <p:spPr bwMode="auto">
            <a:xfrm>
              <a:off x="10748473" y="2975937"/>
              <a:ext cx="252412" cy="236289"/>
            </a:xfrm>
            <a:custGeom>
              <a:avLst/>
              <a:gdLst>
                <a:gd name="connsiteX0" fmla="*/ 241311 w 331352"/>
                <a:gd name="connsiteY0" fmla="*/ 265737 h 310187"/>
                <a:gd name="connsiteX1" fmla="*/ 227023 w 331352"/>
                <a:gd name="connsiteY1" fmla="*/ 280025 h 310187"/>
                <a:gd name="connsiteX2" fmla="*/ 241311 w 331352"/>
                <a:gd name="connsiteY2" fmla="*/ 294313 h 310187"/>
                <a:gd name="connsiteX3" fmla="*/ 255599 w 331352"/>
                <a:gd name="connsiteY3" fmla="*/ 280025 h 310187"/>
                <a:gd name="connsiteX4" fmla="*/ 241311 w 331352"/>
                <a:gd name="connsiteY4" fmla="*/ 265737 h 310187"/>
                <a:gd name="connsiteX5" fmla="*/ 125424 w 331352"/>
                <a:gd name="connsiteY5" fmla="*/ 265737 h 310187"/>
                <a:gd name="connsiteX6" fmla="*/ 111136 w 331352"/>
                <a:gd name="connsiteY6" fmla="*/ 280025 h 310187"/>
                <a:gd name="connsiteX7" fmla="*/ 125424 w 331352"/>
                <a:gd name="connsiteY7" fmla="*/ 294313 h 310187"/>
                <a:gd name="connsiteX8" fmla="*/ 139712 w 331352"/>
                <a:gd name="connsiteY8" fmla="*/ 280025 h 310187"/>
                <a:gd name="connsiteX9" fmla="*/ 125424 w 331352"/>
                <a:gd name="connsiteY9" fmla="*/ 265737 h 310187"/>
                <a:gd name="connsiteX10" fmla="*/ 242898 w 331352"/>
                <a:gd name="connsiteY10" fmla="*/ 168899 h 310187"/>
                <a:gd name="connsiteX11" fmla="*/ 242898 w 331352"/>
                <a:gd name="connsiteY11" fmla="*/ 192712 h 310187"/>
                <a:gd name="connsiteX12" fmla="*/ 268298 w 331352"/>
                <a:gd name="connsiteY12" fmla="*/ 192712 h 310187"/>
                <a:gd name="connsiteX13" fmla="*/ 276236 w 331352"/>
                <a:gd name="connsiteY13" fmla="*/ 168899 h 310187"/>
                <a:gd name="connsiteX14" fmla="*/ 173048 w 331352"/>
                <a:gd name="connsiteY14" fmla="*/ 168899 h 310187"/>
                <a:gd name="connsiteX15" fmla="*/ 173048 w 331352"/>
                <a:gd name="connsiteY15" fmla="*/ 192712 h 310187"/>
                <a:gd name="connsiteX16" fmla="*/ 222261 w 331352"/>
                <a:gd name="connsiteY16" fmla="*/ 192712 h 310187"/>
                <a:gd name="connsiteX17" fmla="*/ 222261 w 331352"/>
                <a:gd name="connsiteY17" fmla="*/ 168899 h 310187"/>
                <a:gd name="connsiteX18" fmla="*/ 120661 w 331352"/>
                <a:gd name="connsiteY18" fmla="*/ 168899 h 310187"/>
                <a:gd name="connsiteX19" fmla="*/ 128598 w 331352"/>
                <a:gd name="connsiteY19" fmla="*/ 192712 h 310187"/>
                <a:gd name="connsiteX20" fmla="*/ 152411 w 331352"/>
                <a:gd name="connsiteY20" fmla="*/ 192712 h 310187"/>
                <a:gd name="connsiteX21" fmla="*/ 152411 w 331352"/>
                <a:gd name="connsiteY21" fmla="*/ 168899 h 310187"/>
                <a:gd name="connsiteX22" fmla="*/ 242898 w 331352"/>
                <a:gd name="connsiteY22" fmla="*/ 119687 h 310187"/>
                <a:gd name="connsiteX23" fmla="*/ 242898 w 331352"/>
                <a:gd name="connsiteY23" fmla="*/ 148262 h 310187"/>
                <a:gd name="connsiteX24" fmla="*/ 282586 w 331352"/>
                <a:gd name="connsiteY24" fmla="*/ 148262 h 310187"/>
                <a:gd name="connsiteX25" fmla="*/ 290523 w 331352"/>
                <a:gd name="connsiteY25" fmla="*/ 119687 h 310187"/>
                <a:gd name="connsiteX26" fmla="*/ 173048 w 331352"/>
                <a:gd name="connsiteY26" fmla="*/ 119687 h 310187"/>
                <a:gd name="connsiteX27" fmla="*/ 173048 w 331352"/>
                <a:gd name="connsiteY27" fmla="*/ 148262 h 310187"/>
                <a:gd name="connsiteX28" fmla="*/ 222261 w 331352"/>
                <a:gd name="connsiteY28" fmla="*/ 148262 h 310187"/>
                <a:gd name="connsiteX29" fmla="*/ 222261 w 331352"/>
                <a:gd name="connsiteY29" fmla="*/ 119687 h 310187"/>
                <a:gd name="connsiteX30" fmla="*/ 103198 w 331352"/>
                <a:gd name="connsiteY30" fmla="*/ 119687 h 310187"/>
                <a:gd name="connsiteX31" fmla="*/ 112723 w 331352"/>
                <a:gd name="connsiteY31" fmla="*/ 148262 h 310187"/>
                <a:gd name="connsiteX32" fmla="*/ 152411 w 331352"/>
                <a:gd name="connsiteY32" fmla="*/ 148262 h 310187"/>
                <a:gd name="connsiteX33" fmla="*/ 152411 w 331352"/>
                <a:gd name="connsiteY33" fmla="*/ 119687 h 310187"/>
                <a:gd name="connsiteX34" fmla="*/ 242898 w 331352"/>
                <a:gd name="connsiteY34" fmla="*/ 75237 h 310187"/>
                <a:gd name="connsiteX35" fmla="*/ 242898 w 331352"/>
                <a:gd name="connsiteY35" fmla="*/ 99050 h 310187"/>
                <a:gd name="connsiteX36" fmla="*/ 296873 w 331352"/>
                <a:gd name="connsiteY36" fmla="*/ 99050 h 310187"/>
                <a:gd name="connsiteX37" fmla="*/ 304811 w 331352"/>
                <a:gd name="connsiteY37" fmla="*/ 75237 h 310187"/>
                <a:gd name="connsiteX38" fmla="*/ 173048 w 331352"/>
                <a:gd name="connsiteY38" fmla="*/ 75237 h 310187"/>
                <a:gd name="connsiteX39" fmla="*/ 173048 w 331352"/>
                <a:gd name="connsiteY39" fmla="*/ 99050 h 310187"/>
                <a:gd name="connsiteX40" fmla="*/ 222261 w 331352"/>
                <a:gd name="connsiteY40" fmla="*/ 99050 h 310187"/>
                <a:gd name="connsiteX41" fmla="*/ 222261 w 331352"/>
                <a:gd name="connsiteY41" fmla="*/ 75237 h 310187"/>
                <a:gd name="connsiteX42" fmla="*/ 87323 w 331352"/>
                <a:gd name="connsiteY42" fmla="*/ 75237 h 310187"/>
                <a:gd name="connsiteX43" fmla="*/ 95261 w 331352"/>
                <a:gd name="connsiteY43" fmla="*/ 99050 h 310187"/>
                <a:gd name="connsiteX44" fmla="*/ 152411 w 331352"/>
                <a:gd name="connsiteY44" fmla="*/ 99050 h 310187"/>
                <a:gd name="connsiteX45" fmla="*/ 152411 w 331352"/>
                <a:gd name="connsiteY45" fmla="*/ 75237 h 310187"/>
                <a:gd name="connsiteX46" fmla="*/ 13989 w 331352"/>
                <a:gd name="connsiteY46" fmla="*/ 328 h 310187"/>
                <a:gd name="connsiteX47" fmla="*/ 64579 w 331352"/>
                <a:gd name="connsiteY47" fmla="*/ 19694 h 310187"/>
                <a:gd name="connsiteX48" fmla="*/ 69768 w 331352"/>
                <a:gd name="connsiteY48" fmla="*/ 26149 h 310187"/>
                <a:gd name="connsiteX49" fmla="*/ 80145 w 331352"/>
                <a:gd name="connsiteY49" fmla="*/ 54553 h 310187"/>
                <a:gd name="connsiteX50" fmla="*/ 81442 w 331352"/>
                <a:gd name="connsiteY50" fmla="*/ 54553 h 310187"/>
                <a:gd name="connsiteX51" fmla="*/ 321421 w 331352"/>
                <a:gd name="connsiteY51" fmla="*/ 54553 h 310187"/>
                <a:gd name="connsiteX52" fmla="*/ 329204 w 331352"/>
                <a:gd name="connsiteY52" fmla="*/ 58426 h 310187"/>
                <a:gd name="connsiteX53" fmla="*/ 330501 w 331352"/>
                <a:gd name="connsiteY53" fmla="*/ 68755 h 310187"/>
                <a:gd name="connsiteX54" fmla="*/ 286397 w 331352"/>
                <a:gd name="connsiteY54" fmla="*/ 205610 h 310187"/>
                <a:gd name="connsiteX55" fmla="*/ 276019 w 331352"/>
                <a:gd name="connsiteY55" fmla="*/ 213356 h 310187"/>
                <a:gd name="connsiteX56" fmla="*/ 120358 w 331352"/>
                <a:gd name="connsiteY56" fmla="*/ 213356 h 310187"/>
                <a:gd name="connsiteX57" fmla="*/ 116466 w 331352"/>
                <a:gd name="connsiteY57" fmla="*/ 212065 h 310187"/>
                <a:gd name="connsiteX58" fmla="*/ 106089 w 331352"/>
                <a:gd name="connsiteY58" fmla="*/ 240469 h 310187"/>
                <a:gd name="connsiteX59" fmla="*/ 276019 w 331352"/>
                <a:gd name="connsiteY59" fmla="*/ 240469 h 310187"/>
                <a:gd name="connsiteX60" fmla="*/ 285100 w 331352"/>
                <a:gd name="connsiteY60" fmla="*/ 248215 h 310187"/>
                <a:gd name="connsiteX61" fmla="*/ 276019 w 331352"/>
                <a:gd name="connsiteY61" fmla="*/ 257253 h 310187"/>
                <a:gd name="connsiteX62" fmla="*/ 266939 w 331352"/>
                <a:gd name="connsiteY62" fmla="*/ 257253 h 310187"/>
                <a:gd name="connsiteX63" fmla="*/ 274722 w 331352"/>
                <a:gd name="connsiteY63" fmla="*/ 279201 h 310187"/>
                <a:gd name="connsiteX64" fmla="*/ 242293 w 331352"/>
                <a:gd name="connsiteY64" fmla="*/ 310187 h 310187"/>
                <a:gd name="connsiteX65" fmla="*/ 211160 w 331352"/>
                <a:gd name="connsiteY65" fmla="*/ 279201 h 310187"/>
                <a:gd name="connsiteX66" fmla="*/ 218943 w 331352"/>
                <a:gd name="connsiteY66" fmla="*/ 257253 h 310187"/>
                <a:gd name="connsiteX67" fmla="*/ 148896 w 331352"/>
                <a:gd name="connsiteY67" fmla="*/ 257253 h 310187"/>
                <a:gd name="connsiteX68" fmla="*/ 157976 w 331352"/>
                <a:gd name="connsiteY68" fmla="*/ 279201 h 310187"/>
                <a:gd name="connsiteX69" fmla="*/ 125547 w 331352"/>
                <a:gd name="connsiteY69" fmla="*/ 310187 h 310187"/>
                <a:gd name="connsiteX70" fmla="*/ 93117 w 331352"/>
                <a:gd name="connsiteY70" fmla="*/ 279201 h 310187"/>
                <a:gd name="connsiteX71" fmla="*/ 102197 w 331352"/>
                <a:gd name="connsiteY71" fmla="*/ 257253 h 310187"/>
                <a:gd name="connsiteX72" fmla="*/ 93117 w 331352"/>
                <a:gd name="connsiteY72" fmla="*/ 257253 h 310187"/>
                <a:gd name="connsiteX73" fmla="*/ 86631 w 331352"/>
                <a:gd name="connsiteY73" fmla="*/ 253380 h 310187"/>
                <a:gd name="connsiteX74" fmla="*/ 85334 w 331352"/>
                <a:gd name="connsiteY74" fmla="*/ 245633 h 310187"/>
                <a:gd name="connsiteX75" fmla="*/ 100900 w 331352"/>
                <a:gd name="connsiteY75" fmla="*/ 201737 h 310187"/>
                <a:gd name="connsiteX76" fmla="*/ 107386 w 331352"/>
                <a:gd name="connsiteY76" fmla="*/ 196572 h 310187"/>
                <a:gd name="connsiteX77" fmla="*/ 51607 w 331352"/>
                <a:gd name="connsiteY77" fmla="*/ 37769 h 310187"/>
                <a:gd name="connsiteX78" fmla="*/ 6206 w 331352"/>
                <a:gd name="connsiteY78" fmla="*/ 19694 h 310187"/>
                <a:gd name="connsiteX79" fmla="*/ 1017 w 331352"/>
                <a:gd name="connsiteY79" fmla="*/ 6783 h 310187"/>
                <a:gd name="connsiteX80" fmla="*/ 13989 w 331352"/>
                <a:gd name="connsiteY80" fmla="*/ 328 h 31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1352" h="310187">
                  <a:moveTo>
                    <a:pt x="241311" y="265737"/>
                  </a:moveTo>
                  <a:cubicBezTo>
                    <a:pt x="233420" y="265737"/>
                    <a:pt x="227023" y="272134"/>
                    <a:pt x="227023" y="280025"/>
                  </a:cubicBezTo>
                  <a:cubicBezTo>
                    <a:pt x="227023" y="287916"/>
                    <a:pt x="233420" y="294313"/>
                    <a:pt x="241311" y="294313"/>
                  </a:cubicBezTo>
                  <a:cubicBezTo>
                    <a:pt x="249202" y="294313"/>
                    <a:pt x="255599" y="287916"/>
                    <a:pt x="255599" y="280025"/>
                  </a:cubicBezTo>
                  <a:cubicBezTo>
                    <a:pt x="255599" y="272134"/>
                    <a:pt x="249202" y="265737"/>
                    <a:pt x="241311" y="265737"/>
                  </a:cubicBezTo>
                  <a:close/>
                  <a:moveTo>
                    <a:pt x="125424" y="265737"/>
                  </a:moveTo>
                  <a:cubicBezTo>
                    <a:pt x="117533" y="265737"/>
                    <a:pt x="111136" y="272134"/>
                    <a:pt x="111136" y="280025"/>
                  </a:cubicBezTo>
                  <a:cubicBezTo>
                    <a:pt x="111136" y="287916"/>
                    <a:pt x="117533" y="294313"/>
                    <a:pt x="125424" y="294313"/>
                  </a:cubicBezTo>
                  <a:cubicBezTo>
                    <a:pt x="133315" y="294313"/>
                    <a:pt x="139712" y="287916"/>
                    <a:pt x="139712" y="280025"/>
                  </a:cubicBezTo>
                  <a:cubicBezTo>
                    <a:pt x="139712" y="272134"/>
                    <a:pt x="133315" y="265737"/>
                    <a:pt x="125424" y="265737"/>
                  </a:cubicBezTo>
                  <a:close/>
                  <a:moveTo>
                    <a:pt x="242898" y="168899"/>
                  </a:moveTo>
                  <a:lnTo>
                    <a:pt x="242898" y="192712"/>
                  </a:lnTo>
                  <a:lnTo>
                    <a:pt x="268298" y="192712"/>
                  </a:lnTo>
                  <a:lnTo>
                    <a:pt x="276236" y="168899"/>
                  </a:lnTo>
                  <a:close/>
                  <a:moveTo>
                    <a:pt x="173048" y="168899"/>
                  </a:moveTo>
                  <a:lnTo>
                    <a:pt x="173048" y="192712"/>
                  </a:lnTo>
                  <a:lnTo>
                    <a:pt x="222261" y="192712"/>
                  </a:lnTo>
                  <a:lnTo>
                    <a:pt x="222261" y="168899"/>
                  </a:lnTo>
                  <a:close/>
                  <a:moveTo>
                    <a:pt x="120661" y="168899"/>
                  </a:moveTo>
                  <a:lnTo>
                    <a:pt x="128598" y="192712"/>
                  </a:lnTo>
                  <a:lnTo>
                    <a:pt x="152411" y="192712"/>
                  </a:lnTo>
                  <a:lnTo>
                    <a:pt x="152411" y="168899"/>
                  </a:lnTo>
                  <a:close/>
                  <a:moveTo>
                    <a:pt x="242898" y="119687"/>
                  </a:moveTo>
                  <a:lnTo>
                    <a:pt x="242898" y="148262"/>
                  </a:lnTo>
                  <a:lnTo>
                    <a:pt x="282586" y="148262"/>
                  </a:lnTo>
                  <a:lnTo>
                    <a:pt x="290523" y="119687"/>
                  </a:lnTo>
                  <a:close/>
                  <a:moveTo>
                    <a:pt x="173048" y="119687"/>
                  </a:moveTo>
                  <a:lnTo>
                    <a:pt x="173048" y="148262"/>
                  </a:lnTo>
                  <a:lnTo>
                    <a:pt x="222261" y="148262"/>
                  </a:lnTo>
                  <a:lnTo>
                    <a:pt x="222261" y="119687"/>
                  </a:lnTo>
                  <a:close/>
                  <a:moveTo>
                    <a:pt x="103198" y="119687"/>
                  </a:moveTo>
                  <a:lnTo>
                    <a:pt x="112723" y="148262"/>
                  </a:lnTo>
                  <a:lnTo>
                    <a:pt x="152411" y="148262"/>
                  </a:lnTo>
                  <a:lnTo>
                    <a:pt x="152411" y="119687"/>
                  </a:lnTo>
                  <a:close/>
                  <a:moveTo>
                    <a:pt x="242898" y="75237"/>
                  </a:moveTo>
                  <a:lnTo>
                    <a:pt x="242898" y="99050"/>
                  </a:lnTo>
                  <a:lnTo>
                    <a:pt x="296873" y="99050"/>
                  </a:lnTo>
                  <a:lnTo>
                    <a:pt x="304811" y="75237"/>
                  </a:lnTo>
                  <a:close/>
                  <a:moveTo>
                    <a:pt x="173048" y="75237"/>
                  </a:moveTo>
                  <a:lnTo>
                    <a:pt x="173048" y="99050"/>
                  </a:lnTo>
                  <a:lnTo>
                    <a:pt x="222261" y="99050"/>
                  </a:lnTo>
                  <a:lnTo>
                    <a:pt x="222261" y="75237"/>
                  </a:lnTo>
                  <a:close/>
                  <a:moveTo>
                    <a:pt x="87323" y="75237"/>
                  </a:moveTo>
                  <a:lnTo>
                    <a:pt x="95261" y="99050"/>
                  </a:lnTo>
                  <a:lnTo>
                    <a:pt x="152411" y="99050"/>
                  </a:lnTo>
                  <a:lnTo>
                    <a:pt x="152411" y="75237"/>
                  </a:lnTo>
                  <a:close/>
                  <a:moveTo>
                    <a:pt x="13989" y="328"/>
                  </a:moveTo>
                  <a:cubicBezTo>
                    <a:pt x="13989" y="328"/>
                    <a:pt x="13989" y="328"/>
                    <a:pt x="64579" y="19694"/>
                  </a:cubicBezTo>
                  <a:cubicBezTo>
                    <a:pt x="67173" y="20985"/>
                    <a:pt x="68471" y="23567"/>
                    <a:pt x="69768" y="26149"/>
                  </a:cubicBezTo>
                  <a:cubicBezTo>
                    <a:pt x="69768" y="26149"/>
                    <a:pt x="69768" y="26149"/>
                    <a:pt x="80145" y="54553"/>
                  </a:cubicBezTo>
                  <a:cubicBezTo>
                    <a:pt x="80145" y="54553"/>
                    <a:pt x="81442" y="54553"/>
                    <a:pt x="81442" y="54553"/>
                  </a:cubicBezTo>
                  <a:cubicBezTo>
                    <a:pt x="81442" y="54553"/>
                    <a:pt x="81442" y="54553"/>
                    <a:pt x="321421" y="54553"/>
                  </a:cubicBezTo>
                  <a:cubicBezTo>
                    <a:pt x="324015" y="54553"/>
                    <a:pt x="327907" y="55844"/>
                    <a:pt x="329204" y="58426"/>
                  </a:cubicBezTo>
                  <a:cubicBezTo>
                    <a:pt x="331798" y="62300"/>
                    <a:pt x="331798" y="64882"/>
                    <a:pt x="330501" y="68755"/>
                  </a:cubicBezTo>
                  <a:cubicBezTo>
                    <a:pt x="330501" y="68755"/>
                    <a:pt x="330501" y="68755"/>
                    <a:pt x="286397" y="205610"/>
                  </a:cubicBezTo>
                  <a:cubicBezTo>
                    <a:pt x="285100" y="210774"/>
                    <a:pt x="281208" y="213356"/>
                    <a:pt x="276019" y="213356"/>
                  </a:cubicBezTo>
                  <a:cubicBezTo>
                    <a:pt x="276019" y="213356"/>
                    <a:pt x="276019" y="213356"/>
                    <a:pt x="120358" y="213356"/>
                  </a:cubicBezTo>
                  <a:cubicBezTo>
                    <a:pt x="119061" y="213356"/>
                    <a:pt x="117763" y="213356"/>
                    <a:pt x="116466" y="212065"/>
                  </a:cubicBezTo>
                  <a:cubicBezTo>
                    <a:pt x="116466" y="212065"/>
                    <a:pt x="116466" y="212065"/>
                    <a:pt x="106089" y="240469"/>
                  </a:cubicBezTo>
                  <a:cubicBezTo>
                    <a:pt x="106089" y="240469"/>
                    <a:pt x="106089" y="240469"/>
                    <a:pt x="276019" y="240469"/>
                  </a:cubicBezTo>
                  <a:cubicBezTo>
                    <a:pt x="281208" y="240469"/>
                    <a:pt x="285100" y="244342"/>
                    <a:pt x="285100" y="248215"/>
                  </a:cubicBezTo>
                  <a:cubicBezTo>
                    <a:pt x="285100" y="253380"/>
                    <a:pt x="281208" y="257253"/>
                    <a:pt x="276019" y="257253"/>
                  </a:cubicBezTo>
                  <a:cubicBezTo>
                    <a:pt x="276019" y="257253"/>
                    <a:pt x="276019" y="257253"/>
                    <a:pt x="266939" y="257253"/>
                  </a:cubicBezTo>
                  <a:cubicBezTo>
                    <a:pt x="272128" y="263708"/>
                    <a:pt x="274722" y="270164"/>
                    <a:pt x="274722" y="279201"/>
                  </a:cubicBezTo>
                  <a:cubicBezTo>
                    <a:pt x="274722" y="295985"/>
                    <a:pt x="260453" y="310187"/>
                    <a:pt x="242293" y="310187"/>
                  </a:cubicBezTo>
                  <a:cubicBezTo>
                    <a:pt x="225429" y="310187"/>
                    <a:pt x="211160" y="295985"/>
                    <a:pt x="211160" y="279201"/>
                  </a:cubicBezTo>
                  <a:cubicBezTo>
                    <a:pt x="211160" y="270164"/>
                    <a:pt x="213755" y="263708"/>
                    <a:pt x="218943" y="257253"/>
                  </a:cubicBezTo>
                  <a:cubicBezTo>
                    <a:pt x="218943" y="257253"/>
                    <a:pt x="218943" y="257253"/>
                    <a:pt x="148896" y="257253"/>
                  </a:cubicBezTo>
                  <a:cubicBezTo>
                    <a:pt x="154084" y="263708"/>
                    <a:pt x="157976" y="270164"/>
                    <a:pt x="157976" y="279201"/>
                  </a:cubicBezTo>
                  <a:cubicBezTo>
                    <a:pt x="157976" y="295985"/>
                    <a:pt x="143707" y="310187"/>
                    <a:pt x="125547" y="310187"/>
                  </a:cubicBezTo>
                  <a:cubicBezTo>
                    <a:pt x="108683" y="310187"/>
                    <a:pt x="93117" y="295985"/>
                    <a:pt x="93117" y="279201"/>
                  </a:cubicBezTo>
                  <a:cubicBezTo>
                    <a:pt x="93117" y="270164"/>
                    <a:pt x="97009" y="263708"/>
                    <a:pt x="102197" y="257253"/>
                  </a:cubicBezTo>
                  <a:cubicBezTo>
                    <a:pt x="102197" y="257253"/>
                    <a:pt x="102197" y="257253"/>
                    <a:pt x="93117" y="257253"/>
                  </a:cubicBezTo>
                  <a:cubicBezTo>
                    <a:pt x="90523" y="257253"/>
                    <a:pt x="87928" y="255962"/>
                    <a:pt x="86631" y="253380"/>
                  </a:cubicBezTo>
                  <a:cubicBezTo>
                    <a:pt x="85334" y="252089"/>
                    <a:pt x="84037" y="248215"/>
                    <a:pt x="85334" y="245633"/>
                  </a:cubicBezTo>
                  <a:cubicBezTo>
                    <a:pt x="85334" y="245633"/>
                    <a:pt x="85334" y="245633"/>
                    <a:pt x="100900" y="201737"/>
                  </a:cubicBezTo>
                  <a:cubicBezTo>
                    <a:pt x="102197" y="199154"/>
                    <a:pt x="104792" y="196572"/>
                    <a:pt x="107386" y="196572"/>
                  </a:cubicBezTo>
                  <a:cubicBezTo>
                    <a:pt x="107386" y="196572"/>
                    <a:pt x="107386" y="196572"/>
                    <a:pt x="51607" y="37769"/>
                  </a:cubicBezTo>
                  <a:cubicBezTo>
                    <a:pt x="51607" y="37769"/>
                    <a:pt x="51607" y="37769"/>
                    <a:pt x="6206" y="19694"/>
                  </a:cubicBezTo>
                  <a:cubicBezTo>
                    <a:pt x="1017" y="18403"/>
                    <a:pt x="-1577" y="11948"/>
                    <a:pt x="1017" y="6783"/>
                  </a:cubicBezTo>
                  <a:cubicBezTo>
                    <a:pt x="2315" y="1619"/>
                    <a:pt x="8800" y="-963"/>
                    <a:pt x="13989" y="3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3" name="千图设计师MC：ID 29795607库_组合 22"/>
          <p:cNvGrpSpPr/>
          <p:nvPr>
            <p:custDataLst>
              <p:tags r:id="rId9"/>
            </p:custDataLst>
          </p:nvPr>
        </p:nvGrpSpPr>
        <p:grpSpPr>
          <a:xfrm>
            <a:off x="9556582" y="2360803"/>
            <a:ext cx="567427" cy="565782"/>
            <a:chOff x="10415141" y="2226971"/>
            <a:chExt cx="512248" cy="510764"/>
          </a:xfrm>
        </p:grpSpPr>
        <p:sp>
          <p:nvSpPr>
            <p:cNvPr id="33" name="椭圆 32"/>
            <p:cNvSpPr/>
            <p:nvPr/>
          </p:nvSpPr>
          <p:spPr bwMode="auto">
            <a:xfrm>
              <a:off x="10415141" y="2226971"/>
              <a:ext cx="512248" cy="51076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任意多边形: 形状 33"/>
            <p:cNvSpPr/>
            <p:nvPr/>
          </p:nvSpPr>
          <p:spPr bwMode="auto">
            <a:xfrm>
              <a:off x="10514619" y="2351257"/>
              <a:ext cx="311804" cy="291887"/>
            </a:xfrm>
            <a:custGeom>
              <a:avLst/>
              <a:gdLst>
                <a:gd name="connsiteX0" fmla="*/ 241311 w 331352"/>
                <a:gd name="connsiteY0" fmla="*/ 265737 h 310187"/>
                <a:gd name="connsiteX1" fmla="*/ 227023 w 331352"/>
                <a:gd name="connsiteY1" fmla="*/ 280025 h 310187"/>
                <a:gd name="connsiteX2" fmla="*/ 241311 w 331352"/>
                <a:gd name="connsiteY2" fmla="*/ 294313 h 310187"/>
                <a:gd name="connsiteX3" fmla="*/ 255599 w 331352"/>
                <a:gd name="connsiteY3" fmla="*/ 280025 h 310187"/>
                <a:gd name="connsiteX4" fmla="*/ 241311 w 331352"/>
                <a:gd name="connsiteY4" fmla="*/ 265737 h 310187"/>
                <a:gd name="connsiteX5" fmla="*/ 125424 w 331352"/>
                <a:gd name="connsiteY5" fmla="*/ 265737 h 310187"/>
                <a:gd name="connsiteX6" fmla="*/ 111136 w 331352"/>
                <a:gd name="connsiteY6" fmla="*/ 280025 h 310187"/>
                <a:gd name="connsiteX7" fmla="*/ 125424 w 331352"/>
                <a:gd name="connsiteY7" fmla="*/ 294313 h 310187"/>
                <a:gd name="connsiteX8" fmla="*/ 139712 w 331352"/>
                <a:gd name="connsiteY8" fmla="*/ 280025 h 310187"/>
                <a:gd name="connsiteX9" fmla="*/ 125424 w 331352"/>
                <a:gd name="connsiteY9" fmla="*/ 265737 h 310187"/>
                <a:gd name="connsiteX10" fmla="*/ 242898 w 331352"/>
                <a:gd name="connsiteY10" fmla="*/ 168899 h 310187"/>
                <a:gd name="connsiteX11" fmla="*/ 242898 w 331352"/>
                <a:gd name="connsiteY11" fmla="*/ 192712 h 310187"/>
                <a:gd name="connsiteX12" fmla="*/ 268298 w 331352"/>
                <a:gd name="connsiteY12" fmla="*/ 192712 h 310187"/>
                <a:gd name="connsiteX13" fmla="*/ 276236 w 331352"/>
                <a:gd name="connsiteY13" fmla="*/ 168899 h 310187"/>
                <a:gd name="connsiteX14" fmla="*/ 173048 w 331352"/>
                <a:gd name="connsiteY14" fmla="*/ 168899 h 310187"/>
                <a:gd name="connsiteX15" fmla="*/ 173048 w 331352"/>
                <a:gd name="connsiteY15" fmla="*/ 192712 h 310187"/>
                <a:gd name="connsiteX16" fmla="*/ 222261 w 331352"/>
                <a:gd name="connsiteY16" fmla="*/ 192712 h 310187"/>
                <a:gd name="connsiteX17" fmla="*/ 222261 w 331352"/>
                <a:gd name="connsiteY17" fmla="*/ 168899 h 310187"/>
                <a:gd name="connsiteX18" fmla="*/ 120661 w 331352"/>
                <a:gd name="connsiteY18" fmla="*/ 168899 h 310187"/>
                <a:gd name="connsiteX19" fmla="*/ 128598 w 331352"/>
                <a:gd name="connsiteY19" fmla="*/ 192712 h 310187"/>
                <a:gd name="connsiteX20" fmla="*/ 152411 w 331352"/>
                <a:gd name="connsiteY20" fmla="*/ 192712 h 310187"/>
                <a:gd name="connsiteX21" fmla="*/ 152411 w 331352"/>
                <a:gd name="connsiteY21" fmla="*/ 168899 h 310187"/>
                <a:gd name="connsiteX22" fmla="*/ 242898 w 331352"/>
                <a:gd name="connsiteY22" fmla="*/ 119687 h 310187"/>
                <a:gd name="connsiteX23" fmla="*/ 242898 w 331352"/>
                <a:gd name="connsiteY23" fmla="*/ 148262 h 310187"/>
                <a:gd name="connsiteX24" fmla="*/ 282586 w 331352"/>
                <a:gd name="connsiteY24" fmla="*/ 148262 h 310187"/>
                <a:gd name="connsiteX25" fmla="*/ 290523 w 331352"/>
                <a:gd name="connsiteY25" fmla="*/ 119687 h 310187"/>
                <a:gd name="connsiteX26" fmla="*/ 173048 w 331352"/>
                <a:gd name="connsiteY26" fmla="*/ 119687 h 310187"/>
                <a:gd name="connsiteX27" fmla="*/ 173048 w 331352"/>
                <a:gd name="connsiteY27" fmla="*/ 148262 h 310187"/>
                <a:gd name="connsiteX28" fmla="*/ 222261 w 331352"/>
                <a:gd name="connsiteY28" fmla="*/ 148262 h 310187"/>
                <a:gd name="connsiteX29" fmla="*/ 222261 w 331352"/>
                <a:gd name="connsiteY29" fmla="*/ 119687 h 310187"/>
                <a:gd name="connsiteX30" fmla="*/ 103198 w 331352"/>
                <a:gd name="connsiteY30" fmla="*/ 119687 h 310187"/>
                <a:gd name="connsiteX31" fmla="*/ 112723 w 331352"/>
                <a:gd name="connsiteY31" fmla="*/ 148262 h 310187"/>
                <a:gd name="connsiteX32" fmla="*/ 152411 w 331352"/>
                <a:gd name="connsiteY32" fmla="*/ 148262 h 310187"/>
                <a:gd name="connsiteX33" fmla="*/ 152411 w 331352"/>
                <a:gd name="connsiteY33" fmla="*/ 119687 h 310187"/>
                <a:gd name="connsiteX34" fmla="*/ 242898 w 331352"/>
                <a:gd name="connsiteY34" fmla="*/ 75237 h 310187"/>
                <a:gd name="connsiteX35" fmla="*/ 242898 w 331352"/>
                <a:gd name="connsiteY35" fmla="*/ 99050 h 310187"/>
                <a:gd name="connsiteX36" fmla="*/ 296873 w 331352"/>
                <a:gd name="connsiteY36" fmla="*/ 99050 h 310187"/>
                <a:gd name="connsiteX37" fmla="*/ 304811 w 331352"/>
                <a:gd name="connsiteY37" fmla="*/ 75237 h 310187"/>
                <a:gd name="connsiteX38" fmla="*/ 173048 w 331352"/>
                <a:gd name="connsiteY38" fmla="*/ 75237 h 310187"/>
                <a:gd name="connsiteX39" fmla="*/ 173048 w 331352"/>
                <a:gd name="connsiteY39" fmla="*/ 99050 h 310187"/>
                <a:gd name="connsiteX40" fmla="*/ 222261 w 331352"/>
                <a:gd name="connsiteY40" fmla="*/ 99050 h 310187"/>
                <a:gd name="connsiteX41" fmla="*/ 222261 w 331352"/>
                <a:gd name="connsiteY41" fmla="*/ 75237 h 310187"/>
                <a:gd name="connsiteX42" fmla="*/ 87323 w 331352"/>
                <a:gd name="connsiteY42" fmla="*/ 75237 h 310187"/>
                <a:gd name="connsiteX43" fmla="*/ 95261 w 331352"/>
                <a:gd name="connsiteY43" fmla="*/ 99050 h 310187"/>
                <a:gd name="connsiteX44" fmla="*/ 152411 w 331352"/>
                <a:gd name="connsiteY44" fmla="*/ 99050 h 310187"/>
                <a:gd name="connsiteX45" fmla="*/ 152411 w 331352"/>
                <a:gd name="connsiteY45" fmla="*/ 75237 h 310187"/>
                <a:gd name="connsiteX46" fmla="*/ 13989 w 331352"/>
                <a:gd name="connsiteY46" fmla="*/ 328 h 310187"/>
                <a:gd name="connsiteX47" fmla="*/ 64579 w 331352"/>
                <a:gd name="connsiteY47" fmla="*/ 19694 h 310187"/>
                <a:gd name="connsiteX48" fmla="*/ 69768 w 331352"/>
                <a:gd name="connsiteY48" fmla="*/ 26149 h 310187"/>
                <a:gd name="connsiteX49" fmla="*/ 80145 w 331352"/>
                <a:gd name="connsiteY49" fmla="*/ 54553 h 310187"/>
                <a:gd name="connsiteX50" fmla="*/ 81442 w 331352"/>
                <a:gd name="connsiteY50" fmla="*/ 54553 h 310187"/>
                <a:gd name="connsiteX51" fmla="*/ 321421 w 331352"/>
                <a:gd name="connsiteY51" fmla="*/ 54553 h 310187"/>
                <a:gd name="connsiteX52" fmla="*/ 329204 w 331352"/>
                <a:gd name="connsiteY52" fmla="*/ 58426 h 310187"/>
                <a:gd name="connsiteX53" fmla="*/ 330501 w 331352"/>
                <a:gd name="connsiteY53" fmla="*/ 68755 h 310187"/>
                <a:gd name="connsiteX54" fmla="*/ 286397 w 331352"/>
                <a:gd name="connsiteY54" fmla="*/ 205610 h 310187"/>
                <a:gd name="connsiteX55" fmla="*/ 276019 w 331352"/>
                <a:gd name="connsiteY55" fmla="*/ 213356 h 310187"/>
                <a:gd name="connsiteX56" fmla="*/ 120358 w 331352"/>
                <a:gd name="connsiteY56" fmla="*/ 213356 h 310187"/>
                <a:gd name="connsiteX57" fmla="*/ 116466 w 331352"/>
                <a:gd name="connsiteY57" fmla="*/ 212065 h 310187"/>
                <a:gd name="connsiteX58" fmla="*/ 106089 w 331352"/>
                <a:gd name="connsiteY58" fmla="*/ 240469 h 310187"/>
                <a:gd name="connsiteX59" fmla="*/ 276019 w 331352"/>
                <a:gd name="connsiteY59" fmla="*/ 240469 h 310187"/>
                <a:gd name="connsiteX60" fmla="*/ 285100 w 331352"/>
                <a:gd name="connsiteY60" fmla="*/ 248215 h 310187"/>
                <a:gd name="connsiteX61" fmla="*/ 276019 w 331352"/>
                <a:gd name="connsiteY61" fmla="*/ 257253 h 310187"/>
                <a:gd name="connsiteX62" fmla="*/ 266939 w 331352"/>
                <a:gd name="connsiteY62" fmla="*/ 257253 h 310187"/>
                <a:gd name="connsiteX63" fmla="*/ 274722 w 331352"/>
                <a:gd name="connsiteY63" fmla="*/ 279201 h 310187"/>
                <a:gd name="connsiteX64" fmla="*/ 242293 w 331352"/>
                <a:gd name="connsiteY64" fmla="*/ 310187 h 310187"/>
                <a:gd name="connsiteX65" fmla="*/ 211160 w 331352"/>
                <a:gd name="connsiteY65" fmla="*/ 279201 h 310187"/>
                <a:gd name="connsiteX66" fmla="*/ 218943 w 331352"/>
                <a:gd name="connsiteY66" fmla="*/ 257253 h 310187"/>
                <a:gd name="connsiteX67" fmla="*/ 148896 w 331352"/>
                <a:gd name="connsiteY67" fmla="*/ 257253 h 310187"/>
                <a:gd name="connsiteX68" fmla="*/ 157976 w 331352"/>
                <a:gd name="connsiteY68" fmla="*/ 279201 h 310187"/>
                <a:gd name="connsiteX69" fmla="*/ 125547 w 331352"/>
                <a:gd name="connsiteY69" fmla="*/ 310187 h 310187"/>
                <a:gd name="connsiteX70" fmla="*/ 93117 w 331352"/>
                <a:gd name="connsiteY70" fmla="*/ 279201 h 310187"/>
                <a:gd name="connsiteX71" fmla="*/ 102197 w 331352"/>
                <a:gd name="connsiteY71" fmla="*/ 257253 h 310187"/>
                <a:gd name="connsiteX72" fmla="*/ 93117 w 331352"/>
                <a:gd name="connsiteY72" fmla="*/ 257253 h 310187"/>
                <a:gd name="connsiteX73" fmla="*/ 86631 w 331352"/>
                <a:gd name="connsiteY73" fmla="*/ 253380 h 310187"/>
                <a:gd name="connsiteX74" fmla="*/ 85334 w 331352"/>
                <a:gd name="connsiteY74" fmla="*/ 245633 h 310187"/>
                <a:gd name="connsiteX75" fmla="*/ 100900 w 331352"/>
                <a:gd name="connsiteY75" fmla="*/ 201737 h 310187"/>
                <a:gd name="connsiteX76" fmla="*/ 107386 w 331352"/>
                <a:gd name="connsiteY76" fmla="*/ 196572 h 310187"/>
                <a:gd name="connsiteX77" fmla="*/ 51607 w 331352"/>
                <a:gd name="connsiteY77" fmla="*/ 37769 h 310187"/>
                <a:gd name="connsiteX78" fmla="*/ 6206 w 331352"/>
                <a:gd name="connsiteY78" fmla="*/ 19694 h 310187"/>
                <a:gd name="connsiteX79" fmla="*/ 1017 w 331352"/>
                <a:gd name="connsiteY79" fmla="*/ 6783 h 310187"/>
                <a:gd name="connsiteX80" fmla="*/ 13989 w 331352"/>
                <a:gd name="connsiteY80" fmla="*/ 328 h 31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1352" h="310187">
                  <a:moveTo>
                    <a:pt x="241311" y="265737"/>
                  </a:moveTo>
                  <a:cubicBezTo>
                    <a:pt x="233420" y="265737"/>
                    <a:pt x="227023" y="272134"/>
                    <a:pt x="227023" y="280025"/>
                  </a:cubicBezTo>
                  <a:cubicBezTo>
                    <a:pt x="227023" y="287916"/>
                    <a:pt x="233420" y="294313"/>
                    <a:pt x="241311" y="294313"/>
                  </a:cubicBezTo>
                  <a:cubicBezTo>
                    <a:pt x="249202" y="294313"/>
                    <a:pt x="255599" y="287916"/>
                    <a:pt x="255599" y="280025"/>
                  </a:cubicBezTo>
                  <a:cubicBezTo>
                    <a:pt x="255599" y="272134"/>
                    <a:pt x="249202" y="265737"/>
                    <a:pt x="241311" y="265737"/>
                  </a:cubicBezTo>
                  <a:close/>
                  <a:moveTo>
                    <a:pt x="125424" y="265737"/>
                  </a:moveTo>
                  <a:cubicBezTo>
                    <a:pt x="117533" y="265737"/>
                    <a:pt x="111136" y="272134"/>
                    <a:pt x="111136" y="280025"/>
                  </a:cubicBezTo>
                  <a:cubicBezTo>
                    <a:pt x="111136" y="287916"/>
                    <a:pt x="117533" y="294313"/>
                    <a:pt x="125424" y="294313"/>
                  </a:cubicBezTo>
                  <a:cubicBezTo>
                    <a:pt x="133315" y="294313"/>
                    <a:pt x="139712" y="287916"/>
                    <a:pt x="139712" y="280025"/>
                  </a:cubicBezTo>
                  <a:cubicBezTo>
                    <a:pt x="139712" y="272134"/>
                    <a:pt x="133315" y="265737"/>
                    <a:pt x="125424" y="265737"/>
                  </a:cubicBezTo>
                  <a:close/>
                  <a:moveTo>
                    <a:pt x="242898" y="168899"/>
                  </a:moveTo>
                  <a:lnTo>
                    <a:pt x="242898" y="192712"/>
                  </a:lnTo>
                  <a:lnTo>
                    <a:pt x="268298" y="192712"/>
                  </a:lnTo>
                  <a:lnTo>
                    <a:pt x="276236" y="168899"/>
                  </a:lnTo>
                  <a:close/>
                  <a:moveTo>
                    <a:pt x="173048" y="168899"/>
                  </a:moveTo>
                  <a:lnTo>
                    <a:pt x="173048" y="192712"/>
                  </a:lnTo>
                  <a:lnTo>
                    <a:pt x="222261" y="192712"/>
                  </a:lnTo>
                  <a:lnTo>
                    <a:pt x="222261" y="168899"/>
                  </a:lnTo>
                  <a:close/>
                  <a:moveTo>
                    <a:pt x="120661" y="168899"/>
                  </a:moveTo>
                  <a:lnTo>
                    <a:pt x="128598" y="192712"/>
                  </a:lnTo>
                  <a:lnTo>
                    <a:pt x="152411" y="192712"/>
                  </a:lnTo>
                  <a:lnTo>
                    <a:pt x="152411" y="168899"/>
                  </a:lnTo>
                  <a:close/>
                  <a:moveTo>
                    <a:pt x="242898" y="119687"/>
                  </a:moveTo>
                  <a:lnTo>
                    <a:pt x="242898" y="148262"/>
                  </a:lnTo>
                  <a:lnTo>
                    <a:pt x="282586" y="148262"/>
                  </a:lnTo>
                  <a:lnTo>
                    <a:pt x="290523" y="119687"/>
                  </a:lnTo>
                  <a:close/>
                  <a:moveTo>
                    <a:pt x="173048" y="119687"/>
                  </a:moveTo>
                  <a:lnTo>
                    <a:pt x="173048" y="148262"/>
                  </a:lnTo>
                  <a:lnTo>
                    <a:pt x="222261" y="148262"/>
                  </a:lnTo>
                  <a:lnTo>
                    <a:pt x="222261" y="119687"/>
                  </a:lnTo>
                  <a:close/>
                  <a:moveTo>
                    <a:pt x="103198" y="119687"/>
                  </a:moveTo>
                  <a:lnTo>
                    <a:pt x="112723" y="148262"/>
                  </a:lnTo>
                  <a:lnTo>
                    <a:pt x="152411" y="148262"/>
                  </a:lnTo>
                  <a:lnTo>
                    <a:pt x="152411" y="119687"/>
                  </a:lnTo>
                  <a:close/>
                  <a:moveTo>
                    <a:pt x="242898" y="75237"/>
                  </a:moveTo>
                  <a:lnTo>
                    <a:pt x="242898" y="99050"/>
                  </a:lnTo>
                  <a:lnTo>
                    <a:pt x="296873" y="99050"/>
                  </a:lnTo>
                  <a:lnTo>
                    <a:pt x="304811" y="75237"/>
                  </a:lnTo>
                  <a:close/>
                  <a:moveTo>
                    <a:pt x="173048" y="75237"/>
                  </a:moveTo>
                  <a:lnTo>
                    <a:pt x="173048" y="99050"/>
                  </a:lnTo>
                  <a:lnTo>
                    <a:pt x="222261" y="99050"/>
                  </a:lnTo>
                  <a:lnTo>
                    <a:pt x="222261" y="75237"/>
                  </a:lnTo>
                  <a:close/>
                  <a:moveTo>
                    <a:pt x="87323" y="75237"/>
                  </a:moveTo>
                  <a:lnTo>
                    <a:pt x="95261" y="99050"/>
                  </a:lnTo>
                  <a:lnTo>
                    <a:pt x="152411" y="99050"/>
                  </a:lnTo>
                  <a:lnTo>
                    <a:pt x="152411" y="75237"/>
                  </a:lnTo>
                  <a:close/>
                  <a:moveTo>
                    <a:pt x="13989" y="328"/>
                  </a:moveTo>
                  <a:cubicBezTo>
                    <a:pt x="13989" y="328"/>
                    <a:pt x="13989" y="328"/>
                    <a:pt x="64579" y="19694"/>
                  </a:cubicBezTo>
                  <a:cubicBezTo>
                    <a:pt x="67173" y="20985"/>
                    <a:pt x="68471" y="23567"/>
                    <a:pt x="69768" y="26149"/>
                  </a:cubicBezTo>
                  <a:cubicBezTo>
                    <a:pt x="69768" y="26149"/>
                    <a:pt x="69768" y="26149"/>
                    <a:pt x="80145" y="54553"/>
                  </a:cubicBezTo>
                  <a:cubicBezTo>
                    <a:pt x="80145" y="54553"/>
                    <a:pt x="81442" y="54553"/>
                    <a:pt x="81442" y="54553"/>
                  </a:cubicBezTo>
                  <a:cubicBezTo>
                    <a:pt x="81442" y="54553"/>
                    <a:pt x="81442" y="54553"/>
                    <a:pt x="321421" y="54553"/>
                  </a:cubicBezTo>
                  <a:cubicBezTo>
                    <a:pt x="324015" y="54553"/>
                    <a:pt x="327907" y="55844"/>
                    <a:pt x="329204" y="58426"/>
                  </a:cubicBezTo>
                  <a:cubicBezTo>
                    <a:pt x="331798" y="62300"/>
                    <a:pt x="331798" y="64882"/>
                    <a:pt x="330501" y="68755"/>
                  </a:cubicBezTo>
                  <a:cubicBezTo>
                    <a:pt x="330501" y="68755"/>
                    <a:pt x="330501" y="68755"/>
                    <a:pt x="286397" y="205610"/>
                  </a:cubicBezTo>
                  <a:cubicBezTo>
                    <a:pt x="285100" y="210774"/>
                    <a:pt x="281208" y="213356"/>
                    <a:pt x="276019" y="213356"/>
                  </a:cubicBezTo>
                  <a:cubicBezTo>
                    <a:pt x="276019" y="213356"/>
                    <a:pt x="276019" y="213356"/>
                    <a:pt x="120358" y="213356"/>
                  </a:cubicBezTo>
                  <a:cubicBezTo>
                    <a:pt x="119061" y="213356"/>
                    <a:pt x="117763" y="213356"/>
                    <a:pt x="116466" y="212065"/>
                  </a:cubicBezTo>
                  <a:cubicBezTo>
                    <a:pt x="116466" y="212065"/>
                    <a:pt x="116466" y="212065"/>
                    <a:pt x="106089" y="240469"/>
                  </a:cubicBezTo>
                  <a:cubicBezTo>
                    <a:pt x="106089" y="240469"/>
                    <a:pt x="106089" y="240469"/>
                    <a:pt x="276019" y="240469"/>
                  </a:cubicBezTo>
                  <a:cubicBezTo>
                    <a:pt x="281208" y="240469"/>
                    <a:pt x="285100" y="244342"/>
                    <a:pt x="285100" y="248215"/>
                  </a:cubicBezTo>
                  <a:cubicBezTo>
                    <a:pt x="285100" y="253380"/>
                    <a:pt x="281208" y="257253"/>
                    <a:pt x="276019" y="257253"/>
                  </a:cubicBezTo>
                  <a:cubicBezTo>
                    <a:pt x="276019" y="257253"/>
                    <a:pt x="276019" y="257253"/>
                    <a:pt x="266939" y="257253"/>
                  </a:cubicBezTo>
                  <a:cubicBezTo>
                    <a:pt x="272128" y="263708"/>
                    <a:pt x="274722" y="270164"/>
                    <a:pt x="274722" y="279201"/>
                  </a:cubicBezTo>
                  <a:cubicBezTo>
                    <a:pt x="274722" y="295985"/>
                    <a:pt x="260453" y="310187"/>
                    <a:pt x="242293" y="310187"/>
                  </a:cubicBezTo>
                  <a:cubicBezTo>
                    <a:pt x="225429" y="310187"/>
                    <a:pt x="211160" y="295985"/>
                    <a:pt x="211160" y="279201"/>
                  </a:cubicBezTo>
                  <a:cubicBezTo>
                    <a:pt x="211160" y="270164"/>
                    <a:pt x="213755" y="263708"/>
                    <a:pt x="218943" y="257253"/>
                  </a:cubicBezTo>
                  <a:cubicBezTo>
                    <a:pt x="218943" y="257253"/>
                    <a:pt x="218943" y="257253"/>
                    <a:pt x="148896" y="257253"/>
                  </a:cubicBezTo>
                  <a:cubicBezTo>
                    <a:pt x="154084" y="263708"/>
                    <a:pt x="157976" y="270164"/>
                    <a:pt x="157976" y="279201"/>
                  </a:cubicBezTo>
                  <a:cubicBezTo>
                    <a:pt x="157976" y="295985"/>
                    <a:pt x="143707" y="310187"/>
                    <a:pt x="125547" y="310187"/>
                  </a:cubicBezTo>
                  <a:cubicBezTo>
                    <a:pt x="108683" y="310187"/>
                    <a:pt x="93117" y="295985"/>
                    <a:pt x="93117" y="279201"/>
                  </a:cubicBezTo>
                  <a:cubicBezTo>
                    <a:pt x="93117" y="270164"/>
                    <a:pt x="97009" y="263708"/>
                    <a:pt x="102197" y="257253"/>
                  </a:cubicBezTo>
                  <a:cubicBezTo>
                    <a:pt x="102197" y="257253"/>
                    <a:pt x="102197" y="257253"/>
                    <a:pt x="93117" y="257253"/>
                  </a:cubicBezTo>
                  <a:cubicBezTo>
                    <a:pt x="90523" y="257253"/>
                    <a:pt x="87928" y="255962"/>
                    <a:pt x="86631" y="253380"/>
                  </a:cubicBezTo>
                  <a:cubicBezTo>
                    <a:pt x="85334" y="252089"/>
                    <a:pt x="84037" y="248215"/>
                    <a:pt x="85334" y="245633"/>
                  </a:cubicBezTo>
                  <a:cubicBezTo>
                    <a:pt x="85334" y="245633"/>
                    <a:pt x="85334" y="245633"/>
                    <a:pt x="100900" y="201737"/>
                  </a:cubicBezTo>
                  <a:cubicBezTo>
                    <a:pt x="102197" y="199154"/>
                    <a:pt x="104792" y="196572"/>
                    <a:pt x="107386" y="196572"/>
                  </a:cubicBezTo>
                  <a:cubicBezTo>
                    <a:pt x="107386" y="196572"/>
                    <a:pt x="107386" y="196572"/>
                    <a:pt x="51607" y="37769"/>
                  </a:cubicBezTo>
                  <a:cubicBezTo>
                    <a:pt x="51607" y="37769"/>
                    <a:pt x="51607" y="37769"/>
                    <a:pt x="6206" y="19694"/>
                  </a:cubicBezTo>
                  <a:cubicBezTo>
                    <a:pt x="1017" y="18403"/>
                    <a:pt x="-1577" y="11948"/>
                    <a:pt x="1017" y="6783"/>
                  </a:cubicBezTo>
                  <a:cubicBezTo>
                    <a:pt x="2315" y="1619"/>
                    <a:pt x="8800" y="-963"/>
                    <a:pt x="13989" y="3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4" name="千图设计师MC：ID 29795607库_组合 23"/>
          <p:cNvGrpSpPr/>
          <p:nvPr>
            <p:custDataLst>
              <p:tags r:id="rId10"/>
            </p:custDataLst>
          </p:nvPr>
        </p:nvGrpSpPr>
        <p:grpSpPr>
          <a:xfrm>
            <a:off x="8798443" y="1431087"/>
            <a:ext cx="1029594" cy="1026302"/>
            <a:chOff x="9614845" y="1203960"/>
            <a:chExt cx="929472" cy="926501"/>
          </a:xfrm>
        </p:grpSpPr>
        <p:sp>
          <p:nvSpPr>
            <p:cNvPr id="31" name="椭圆 30"/>
            <p:cNvSpPr/>
            <p:nvPr/>
          </p:nvSpPr>
          <p:spPr bwMode="auto">
            <a:xfrm>
              <a:off x="9614845" y="1203960"/>
              <a:ext cx="929472" cy="92650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任意多边形: 形状 31"/>
            <p:cNvSpPr/>
            <p:nvPr/>
          </p:nvSpPr>
          <p:spPr bwMode="auto">
            <a:xfrm>
              <a:off x="9860595" y="1468561"/>
              <a:ext cx="402375" cy="376673"/>
            </a:xfrm>
            <a:custGeom>
              <a:avLst/>
              <a:gdLst>
                <a:gd name="connsiteX0" fmla="*/ 241311 w 331352"/>
                <a:gd name="connsiteY0" fmla="*/ 265737 h 310187"/>
                <a:gd name="connsiteX1" fmla="*/ 227023 w 331352"/>
                <a:gd name="connsiteY1" fmla="*/ 280025 h 310187"/>
                <a:gd name="connsiteX2" fmla="*/ 241311 w 331352"/>
                <a:gd name="connsiteY2" fmla="*/ 294313 h 310187"/>
                <a:gd name="connsiteX3" fmla="*/ 255599 w 331352"/>
                <a:gd name="connsiteY3" fmla="*/ 280025 h 310187"/>
                <a:gd name="connsiteX4" fmla="*/ 241311 w 331352"/>
                <a:gd name="connsiteY4" fmla="*/ 265737 h 310187"/>
                <a:gd name="connsiteX5" fmla="*/ 125424 w 331352"/>
                <a:gd name="connsiteY5" fmla="*/ 265737 h 310187"/>
                <a:gd name="connsiteX6" fmla="*/ 111136 w 331352"/>
                <a:gd name="connsiteY6" fmla="*/ 280025 h 310187"/>
                <a:gd name="connsiteX7" fmla="*/ 125424 w 331352"/>
                <a:gd name="connsiteY7" fmla="*/ 294313 h 310187"/>
                <a:gd name="connsiteX8" fmla="*/ 139712 w 331352"/>
                <a:gd name="connsiteY8" fmla="*/ 280025 h 310187"/>
                <a:gd name="connsiteX9" fmla="*/ 125424 w 331352"/>
                <a:gd name="connsiteY9" fmla="*/ 265737 h 310187"/>
                <a:gd name="connsiteX10" fmla="*/ 242898 w 331352"/>
                <a:gd name="connsiteY10" fmla="*/ 168899 h 310187"/>
                <a:gd name="connsiteX11" fmla="*/ 242898 w 331352"/>
                <a:gd name="connsiteY11" fmla="*/ 192712 h 310187"/>
                <a:gd name="connsiteX12" fmla="*/ 268298 w 331352"/>
                <a:gd name="connsiteY12" fmla="*/ 192712 h 310187"/>
                <a:gd name="connsiteX13" fmla="*/ 276236 w 331352"/>
                <a:gd name="connsiteY13" fmla="*/ 168899 h 310187"/>
                <a:gd name="connsiteX14" fmla="*/ 173048 w 331352"/>
                <a:gd name="connsiteY14" fmla="*/ 168899 h 310187"/>
                <a:gd name="connsiteX15" fmla="*/ 173048 w 331352"/>
                <a:gd name="connsiteY15" fmla="*/ 192712 h 310187"/>
                <a:gd name="connsiteX16" fmla="*/ 222261 w 331352"/>
                <a:gd name="connsiteY16" fmla="*/ 192712 h 310187"/>
                <a:gd name="connsiteX17" fmla="*/ 222261 w 331352"/>
                <a:gd name="connsiteY17" fmla="*/ 168899 h 310187"/>
                <a:gd name="connsiteX18" fmla="*/ 120661 w 331352"/>
                <a:gd name="connsiteY18" fmla="*/ 168899 h 310187"/>
                <a:gd name="connsiteX19" fmla="*/ 128598 w 331352"/>
                <a:gd name="connsiteY19" fmla="*/ 192712 h 310187"/>
                <a:gd name="connsiteX20" fmla="*/ 152411 w 331352"/>
                <a:gd name="connsiteY20" fmla="*/ 192712 h 310187"/>
                <a:gd name="connsiteX21" fmla="*/ 152411 w 331352"/>
                <a:gd name="connsiteY21" fmla="*/ 168899 h 310187"/>
                <a:gd name="connsiteX22" fmla="*/ 242898 w 331352"/>
                <a:gd name="connsiteY22" fmla="*/ 119687 h 310187"/>
                <a:gd name="connsiteX23" fmla="*/ 242898 w 331352"/>
                <a:gd name="connsiteY23" fmla="*/ 148262 h 310187"/>
                <a:gd name="connsiteX24" fmla="*/ 282586 w 331352"/>
                <a:gd name="connsiteY24" fmla="*/ 148262 h 310187"/>
                <a:gd name="connsiteX25" fmla="*/ 290523 w 331352"/>
                <a:gd name="connsiteY25" fmla="*/ 119687 h 310187"/>
                <a:gd name="connsiteX26" fmla="*/ 173048 w 331352"/>
                <a:gd name="connsiteY26" fmla="*/ 119687 h 310187"/>
                <a:gd name="connsiteX27" fmla="*/ 173048 w 331352"/>
                <a:gd name="connsiteY27" fmla="*/ 148262 h 310187"/>
                <a:gd name="connsiteX28" fmla="*/ 222261 w 331352"/>
                <a:gd name="connsiteY28" fmla="*/ 148262 h 310187"/>
                <a:gd name="connsiteX29" fmla="*/ 222261 w 331352"/>
                <a:gd name="connsiteY29" fmla="*/ 119687 h 310187"/>
                <a:gd name="connsiteX30" fmla="*/ 103198 w 331352"/>
                <a:gd name="connsiteY30" fmla="*/ 119687 h 310187"/>
                <a:gd name="connsiteX31" fmla="*/ 112723 w 331352"/>
                <a:gd name="connsiteY31" fmla="*/ 148262 h 310187"/>
                <a:gd name="connsiteX32" fmla="*/ 152411 w 331352"/>
                <a:gd name="connsiteY32" fmla="*/ 148262 h 310187"/>
                <a:gd name="connsiteX33" fmla="*/ 152411 w 331352"/>
                <a:gd name="connsiteY33" fmla="*/ 119687 h 310187"/>
                <a:gd name="connsiteX34" fmla="*/ 242898 w 331352"/>
                <a:gd name="connsiteY34" fmla="*/ 75237 h 310187"/>
                <a:gd name="connsiteX35" fmla="*/ 242898 w 331352"/>
                <a:gd name="connsiteY35" fmla="*/ 99050 h 310187"/>
                <a:gd name="connsiteX36" fmla="*/ 296873 w 331352"/>
                <a:gd name="connsiteY36" fmla="*/ 99050 h 310187"/>
                <a:gd name="connsiteX37" fmla="*/ 304811 w 331352"/>
                <a:gd name="connsiteY37" fmla="*/ 75237 h 310187"/>
                <a:gd name="connsiteX38" fmla="*/ 173048 w 331352"/>
                <a:gd name="connsiteY38" fmla="*/ 75237 h 310187"/>
                <a:gd name="connsiteX39" fmla="*/ 173048 w 331352"/>
                <a:gd name="connsiteY39" fmla="*/ 99050 h 310187"/>
                <a:gd name="connsiteX40" fmla="*/ 222261 w 331352"/>
                <a:gd name="connsiteY40" fmla="*/ 99050 h 310187"/>
                <a:gd name="connsiteX41" fmla="*/ 222261 w 331352"/>
                <a:gd name="connsiteY41" fmla="*/ 75237 h 310187"/>
                <a:gd name="connsiteX42" fmla="*/ 87323 w 331352"/>
                <a:gd name="connsiteY42" fmla="*/ 75237 h 310187"/>
                <a:gd name="connsiteX43" fmla="*/ 95261 w 331352"/>
                <a:gd name="connsiteY43" fmla="*/ 99050 h 310187"/>
                <a:gd name="connsiteX44" fmla="*/ 152411 w 331352"/>
                <a:gd name="connsiteY44" fmla="*/ 99050 h 310187"/>
                <a:gd name="connsiteX45" fmla="*/ 152411 w 331352"/>
                <a:gd name="connsiteY45" fmla="*/ 75237 h 310187"/>
                <a:gd name="connsiteX46" fmla="*/ 13989 w 331352"/>
                <a:gd name="connsiteY46" fmla="*/ 328 h 310187"/>
                <a:gd name="connsiteX47" fmla="*/ 64579 w 331352"/>
                <a:gd name="connsiteY47" fmla="*/ 19694 h 310187"/>
                <a:gd name="connsiteX48" fmla="*/ 69768 w 331352"/>
                <a:gd name="connsiteY48" fmla="*/ 26149 h 310187"/>
                <a:gd name="connsiteX49" fmla="*/ 80145 w 331352"/>
                <a:gd name="connsiteY49" fmla="*/ 54553 h 310187"/>
                <a:gd name="connsiteX50" fmla="*/ 81442 w 331352"/>
                <a:gd name="connsiteY50" fmla="*/ 54553 h 310187"/>
                <a:gd name="connsiteX51" fmla="*/ 321421 w 331352"/>
                <a:gd name="connsiteY51" fmla="*/ 54553 h 310187"/>
                <a:gd name="connsiteX52" fmla="*/ 329204 w 331352"/>
                <a:gd name="connsiteY52" fmla="*/ 58426 h 310187"/>
                <a:gd name="connsiteX53" fmla="*/ 330501 w 331352"/>
                <a:gd name="connsiteY53" fmla="*/ 68755 h 310187"/>
                <a:gd name="connsiteX54" fmla="*/ 286397 w 331352"/>
                <a:gd name="connsiteY54" fmla="*/ 205610 h 310187"/>
                <a:gd name="connsiteX55" fmla="*/ 276019 w 331352"/>
                <a:gd name="connsiteY55" fmla="*/ 213356 h 310187"/>
                <a:gd name="connsiteX56" fmla="*/ 120358 w 331352"/>
                <a:gd name="connsiteY56" fmla="*/ 213356 h 310187"/>
                <a:gd name="connsiteX57" fmla="*/ 116466 w 331352"/>
                <a:gd name="connsiteY57" fmla="*/ 212065 h 310187"/>
                <a:gd name="connsiteX58" fmla="*/ 106089 w 331352"/>
                <a:gd name="connsiteY58" fmla="*/ 240469 h 310187"/>
                <a:gd name="connsiteX59" fmla="*/ 276019 w 331352"/>
                <a:gd name="connsiteY59" fmla="*/ 240469 h 310187"/>
                <a:gd name="connsiteX60" fmla="*/ 285100 w 331352"/>
                <a:gd name="connsiteY60" fmla="*/ 248215 h 310187"/>
                <a:gd name="connsiteX61" fmla="*/ 276019 w 331352"/>
                <a:gd name="connsiteY61" fmla="*/ 257253 h 310187"/>
                <a:gd name="connsiteX62" fmla="*/ 266939 w 331352"/>
                <a:gd name="connsiteY62" fmla="*/ 257253 h 310187"/>
                <a:gd name="connsiteX63" fmla="*/ 274722 w 331352"/>
                <a:gd name="connsiteY63" fmla="*/ 279201 h 310187"/>
                <a:gd name="connsiteX64" fmla="*/ 242293 w 331352"/>
                <a:gd name="connsiteY64" fmla="*/ 310187 h 310187"/>
                <a:gd name="connsiteX65" fmla="*/ 211160 w 331352"/>
                <a:gd name="connsiteY65" fmla="*/ 279201 h 310187"/>
                <a:gd name="connsiteX66" fmla="*/ 218943 w 331352"/>
                <a:gd name="connsiteY66" fmla="*/ 257253 h 310187"/>
                <a:gd name="connsiteX67" fmla="*/ 148896 w 331352"/>
                <a:gd name="connsiteY67" fmla="*/ 257253 h 310187"/>
                <a:gd name="connsiteX68" fmla="*/ 157976 w 331352"/>
                <a:gd name="connsiteY68" fmla="*/ 279201 h 310187"/>
                <a:gd name="connsiteX69" fmla="*/ 125547 w 331352"/>
                <a:gd name="connsiteY69" fmla="*/ 310187 h 310187"/>
                <a:gd name="connsiteX70" fmla="*/ 93117 w 331352"/>
                <a:gd name="connsiteY70" fmla="*/ 279201 h 310187"/>
                <a:gd name="connsiteX71" fmla="*/ 102197 w 331352"/>
                <a:gd name="connsiteY71" fmla="*/ 257253 h 310187"/>
                <a:gd name="connsiteX72" fmla="*/ 93117 w 331352"/>
                <a:gd name="connsiteY72" fmla="*/ 257253 h 310187"/>
                <a:gd name="connsiteX73" fmla="*/ 86631 w 331352"/>
                <a:gd name="connsiteY73" fmla="*/ 253380 h 310187"/>
                <a:gd name="connsiteX74" fmla="*/ 85334 w 331352"/>
                <a:gd name="connsiteY74" fmla="*/ 245633 h 310187"/>
                <a:gd name="connsiteX75" fmla="*/ 100900 w 331352"/>
                <a:gd name="connsiteY75" fmla="*/ 201737 h 310187"/>
                <a:gd name="connsiteX76" fmla="*/ 107386 w 331352"/>
                <a:gd name="connsiteY76" fmla="*/ 196572 h 310187"/>
                <a:gd name="connsiteX77" fmla="*/ 51607 w 331352"/>
                <a:gd name="connsiteY77" fmla="*/ 37769 h 310187"/>
                <a:gd name="connsiteX78" fmla="*/ 6206 w 331352"/>
                <a:gd name="connsiteY78" fmla="*/ 19694 h 310187"/>
                <a:gd name="connsiteX79" fmla="*/ 1017 w 331352"/>
                <a:gd name="connsiteY79" fmla="*/ 6783 h 310187"/>
                <a:gd name="connsiteX80" fmla="*/ 13989 w 331352"/>
                <a:gd name="connsiteY80" fmla="*/ 328 h 31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1352" h="310187">
                  <a:moveTo>
                    <a:pt x="241311" y="265737"/>
                  </a:moveTo>
                  <a:cubicBezTo>
                    <a:pt x="233420" y="265737"/>
                    <a:pt x="227023" y="272134"/>
                    <a:pt x="227023" y="280025"/>
                  </a:cubicBezTo>
                  <a:cubicBezTo>
                    <a:pt x="227023" y="287916"/>
                    <a:pt x="233420" y="294313"/>
                    <a:pt x="241311" y="294313"/>
                  </a:cubicBezTo>
                  <a:cubicBezTo>
                    <a:pt x="249202" y="294313"/>
                    <a:pt x="255599" y="287916"/>
                    <a:pt x="255599" y="280025"/>
                  </a:cubicBezTo>
                  <a:cubicBezTo>
                    <a:pt x="255599" y="272134"/>
                    <a:pt x="249202" y="265737"/>
                    <a:pt x="241311" y="265737"/>
                  </a:cubicBezTo>
                  <a:close/>
                  <a:moveTo>
                    <a:pt x="125424" y="265737"/>
                  </a:moveTo>
                  <a:cubicBezTo>
                    <a:pt x="117533" y="265737"/>
                    <a:pt x="111136" y="272134"/>
                    <a:pt x="111136" y="280025"/>
                  </a:cubicBezTo>
                  <a:cubicBezTo>
                    <a:pt x="111136" y="287916"/>
                    <a:pt x="117533" y="294313"/>
                    <a:pt x="125424" y="294313"/>
                  </a:cubicBezTo>
                  <a:cubicBezTo>
                    <a:pt x="133315" y="294313"/>
                    <a:pt x="139712" y="287916"/>
                    <a:pt x="139712" y="280025"/>
                  </a:cubicBezTo>
                  <a:cubicBezTo>
                    <a:pt x="139712" y="272134"/>
                    <a:pt x="133315" y="265737"/>
                    <a:pt x="125424" y="265737"/>
                  </a:cubicBezTo>
                  <a:close/>
                  <a:moveTo>
                    <a:pt x="242898" y="168899"/>
                  </a:moveTo>
                  <a:lnTo>
                    <a:pt x="242898" y="192712"/>
                  </a:lnTo>
                  <a:lnTo>
                    <a:pt x="268298" y="192712"/>
                  </a:lnTo>
                  <a:lnTo>
                    <a:pt x="276236" y="168899"/>
                  </a:lnTo>
                  <a:close/>
                  <a:moveTo>
                    <a:pt x="173048" y="168899"/>
                  </a:moveTo>
                  <a:lnTo>
                    <a:pt x="173048" y="192712"/>
                  </a:lnTo>
                  <a:lnTo>
                    <a:pt x="222261" y="192712"/>
                  </a:lnTo>
                  <a:lnTo>
                    <a:pt x="222261" y="168899"/>
                  </a:lnTo>
                  <a:close/>
                  <a:moveTo>
                    <a:pt x="120661" y="168899"/>
                  </a:moveTo>
                  <a:lnTo>
                    <a:pt x="128598" y="192712"/>
                  </a:lnTo>
                  <a:lnTo>
                    <a:pt x="152411" y="192712"/>
                  </a:lnTo>
                  <a:lnTo>
                    <a:pt x="152411" y="168899"/>
                  </a:lnTo>
                  <a:close/>
                  <a:moveTo>
                    <a:pt x="242898" y="119687"/>
                  </a:moveTo>
                  <a:lnTo>
                    <a:pt x="242898" y="148262"/>
                  </a:lnTo>
                  <a:lnTo>
                    <a:pt x="282586" y="148262"/>
                  </a:lnTo>
                  <a:lnTo>
                    <a:pt x="290523" y="119687"/>
                  </a:lnTo>
                  <a:close/>
                  <a:moveTo>
                    <a:pt x="173048" y="119687"/>
                  </a:moveTo>
                  <a:lnTo>
                    <a:pt x="173048" y="148262"/>
                  </a:lnTo>
                  <a:lnTo>
                    <a:pt x="222261" y="148262"/>
                  </a:lnTo>
                  <a:lnTo>
                    <a:pt x="222261" y="119687"/>
                  </a:lnTo>
                  <a:close/>
                  <a:moveTo>
                    <a:pt x="103198" y="119687"/>
                  </a:moveTo>
                  <a:lnTo>
                    <a:pt x="112723" y="148262"/>
                  </a:lnTo>
                  <a:lnTo>
                    <a:pt x="152411" y="148262"/>
                  </a:lnTo>
                  <a:lnTo>
                    <a:pt x="152411" y="119687"/>
                  </a:lnTo>
                  <a:close/>
                  <a:moveTo>
                    <a:pt x="242898" y="75237"/>
                  </a:moveTo>
                  <a:lnTo>
                    <a:pt x="242898" y="99050"/>
                  </a:lnTo>
                  <a:lnTo>
                    <a:pt x="296873" y="99050"/>
                  </a:lnTo>
                  <a:lnTo>
                    <a:pt x="304811" y="75237"/>
                  </a:lnTo>
                  <a:close/>
                  <a:moveTo>
                    <a:pt x="173048" y="75237"/>
                  </a:moveTo>
                  <a:lnTo>
                    <a:pt x="173048" y="99050"/>
                  </a:lnTo>
                  <a:lnTo>
                    <a:pt x="222261" y="99050"/>
                  </a:lnTo>
                  <a:lnTo>
                    <a:pt x="222261" y="75237"/>
                  </a:lnTo>
                  <a:close/>
                  <a:moveTo>
                    <a:pt x="87323" y="75237"/>
                  </a:moveTo>
                  <a:lnTo>
                    <a:pt x="95261" y="99050"/>
                  </a:lnTo>
                  <a:lnTo>
                    <a:pt x="152411" y="99050"/>
                  </a:lnTo>
                  <a:lnTo>
                    <a:pt x="152411" y="75237"/>
                  </a:lnTo>
                  <a:close/>
                  <a:moveTo>
                    <a:pt x="13989" y="328"/>
                  </a:moveTo>
                  <a:cubicBezTo>
                    <a:pt x="13989" y="328"/>
                    <a:pt x="13989" y="328"/>
                    <a:pt x="64579" y="19694"/>
                  </a:cubicBezTo>
                  <a:cubicBezTo>
                    <a:pt x="67173" y="20985"/>
                    <a:pt x="68471" y="23567"/>
                    <a:pt x="69768" y="26149"/>
                  </a:cubicBezTo>
                  <a:cubicBezTo>
                    <a:pt x="69768" y="26149"/>
                    <a:pt x="69768" y="26149"/>
                    <a:pt x="80145" y="54553"/>
                  </a:cubicBezTo>
                  <a:cubicBezTo>
                    <a:pt x="80145" y="54553"/>
                    <a:pt x="81442" y="54553"/>
                    <a:pt x="81442" y="54553"/>
                  </a:cubicBezTo>
                  <a:cubicBezTo>
                    <a:pt x="81442" y="54553"/>
                    <a:pt x="81442" y="54553"/>
                    <a:pt x="321421" y="54553"/>
                  </a:cubicBezTo>
                  <a:cubicBezTo>
                    <a:pt x="324015" y="54553"/>
                    <a:pt x="327907" y="55844"/>
                    <a:pt x="329204" y="58426"/>
                  </a:cubicBezTo>
                  <a:cubicBezTo>
                    <a:pt x="331798" y="62300"/>
                    <a:pt x="331798" y="64882"/>
                    <a:pt x="330501" y="68755"/>
                  </a:cubicBezTo>
                  <a:cubicBezTo>
                    <a:pt x="330501" y="68755"/>
                    <a:pt x="330501" y="68755"/>
                    <a:pt x="286397" y="205610"/>
                  </a:cubicBezTo>
                  <a:cubicBezTo>
                    <a:pt x="285100" y="210774"/>
                    <a:pt x="281208" y="213356"/>
                    <a:pt x="276019" y="213356"/>
                  </a:cubicBezTo>
                  <a:cubicBezTo>
                    <a:pt x="276019" y="213356"/>
                    <a:pt x="276019" y="213356"/>
                    <a:pt x="120358" y="213356"/>
                  </a:cubicBezTo>
                  <a:cubicBezTo>
                    <a:pt x="119061" y="213356"/>
                    <a:pt x="117763" y="213356"/>
                    <a:pt x="116466" y="212065"/>
                  </a:cubicBezTo>
                  <a:cubicBezTo>
                    <a:pt x="116466" y="212065"/>
                    <a:pt x="116466" y="212065"/>
                    <a:pt x="106089" y="240469"/>
                  </a:cubicBezTo>
                  <a:cubicBezTo>
                    <a:pt x="106089" y="240469"/>
                    <a:pt x="106089" y="240469"/>
                    <a:pt x="276019" y="240469"/>
                  </a:cubicBezTo>
                  <a:cubicBezTo>
                    <a:pt x="281208" y="240469"/>
                    <a:pt x="285100" y="244342"/>
                    <a:pt x="285100" y="248215"/>
                  </a:cubicBezTo>
                  <a:cubicBezTo>
                    <a:pt x="285100" y="253380"/>
                    <a:pt x="281208" y="257253"/>
                    <a:pt x="276019" y="257253"/>
                  </a:cubicBezTo>
                  <a:cubicBezTo>
                    <a:pt x="276019" y="257253"/>
                    <a:pt x="276019" y="257253"/>
                    <a:pt x="266939" y="257253"/>
                  </a:cubicBezTo>
                  <a:cubicBezTo>
                    <a:pt x="272128" y="263708"/>
                    <a:pt x="274722" y="270164"/>
                    <a:pt x="274722" y="279201"/>
                  </a:cubicBezTo>
                  <a:cubicBezTo>
                    <a:pt x="274722" y="295985"/>
                    <a:pt x="260453" y="310187"/>
                    <a:pt x="242293" y="310187"/>
                  </a:cubicBezTo>
                  <a:cubicBezTo>
                    <a:pt x="225429" y="310187"/>
                    <a:pt x="211160" y="295985"/>
                    <a:pt x="211160" y="279201"/>
                  </a:cubicBezTo>
                  <a:cubicBezTo>
                    <a:pt x="211160" y="270164"/>
                    <a:pt x="213755" y="263708"/>
                    <a:pt x="218943" y="257253"/>
                  </a:cubicBezTo>
                  <a:cubicBezTo>
                    <a:pt x="218943" y="257253"/>
                    <a:pt x="218943" y="257253"/>
                    <a:pt x="148896" y="257253"/>
                  </a:cubicBezTo>
                  <a:cubicBezTo>
                    <a:pt x="154084" y="263708"/>
                    <a:pt x="157976" y="270164"/>
                    <a:pt x="157976" y="279201"/>
                  </a:cubicBezTo>
                  <a:cubicBezTo>
                    <a:pt x="157976" y="295985"/>
                    <a:pt x="143707" y="310187"/>
                    <a:pt x="125547" y="310187"/>
                  </a:cubicBezTo>
                  <a:cubicBezTo>
                    <a:pt x="108683" y="310187"/>
                    <a:pt x="93117" y="295985"/>
                    <a:pt x="93117" y="279201"/>
                  </a:cubicBezTo>
                  <a:cubicBezTo>
                    <a:pt x="93117" y="270164"/>
                    <a:pt x="97009" y="263708"/>
                    <a:pt x="102197" y="257253"/>
                  </a:cubicBezTo>
                  <a:cubicBezTo>
                    <a:pt x="102197" y="257253"/>
                    <a:pt x="102197" y="257253"/>
                    <a:pt x="93117" y="257253"/>
                  </a:cubicBezTo>
                  <a:cubicBezTo>
                    <a:pt x="90523" y="257253"/>
                    <a:pt x="87928" y="255962"/>
                    <a:pt x="86631" y="253380"/>
                  </a:cubicBezTo>
                  <a:cubicBezTo>
                    <a:pt x="85334" y="252089"/>
                    <a:pt x="84037" y="248215"/>
                    <a:pt x="85334" y="245633"/>
                  </a:cubicBezTo>
                  <a:cubicBezTo>
                    <a:pt x="85334" y="245633"/>
                    <a:pt x="85334" y="245633"/>
                    <a:pt x="100900" y="201737"/>
                  </a:cubicBezTo>
                  <a:cubicBezTo>
                    <a:pt x="102197" y="199154"/>
                    <a:pt x="104792" y="196572"/>
                    <a:pt x="107386" y="196572"/>
                  </a:cubicBezTo>
                  <a:cubicBezTo>
                    <a:pt x="107386" y="196572"/>
                    <a:pt x="107386" y="196572"/>
                    <a:pt x="51607" y="37769"/>
                  </a:cubicBezTo>
                  <a:cubicBezTo>
                    <a:pt x="51607" y="37769"/>
                    <a:pt x="51607" y="37769"/>
                    <a:pt x="6206" y="19694"/>
                  </a:cubicBezTo>
                  <a:cubicBezTo>
                    <a:pt x="1017" y="18403"/>
                    <a:pt x="-1577" y="11948"/>
                    <a:pt x="1017" y="6783"/>
                  </a:cubicBezTo>
                  <a:cubicBezTo>
                    <a:pt x="2315" y="1619"/>
                    <a:pt x="8800" y="-963"/>
                    <a:pt x="13989" y="3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5" name="千图设计师MC：ID 29795607库_组合 24"/>
          <p:cNvGrpSpPr/>
          <p:nvPr>
            <p:custDataLst>
              <p:tags r:id="rId11"/>
            </p:custDataLst>
          </p:nvPr>
        </p:nvGrpSpPr>
        <p:grpSpPr>
          <a:xfrm>
            <a:off x="8459883" y="2863279"/>
            <a:ext cx="381575" cy="379929"/>
            <a:chOff x="8922938" y="2804550"/>
            <a:chExt cx="344469" cy="342983"/>
          </a:xfrm>
        </p:grpSpPr>
        <p:sp>
          <p:nvSpPr>
            <p:cNvPr id="29" name="椭圆 28"/>
            <p:cNvSpPr/>
            <p:nvPr/>
          </p:nvSpPr>
          <p:spPr bwMode="auto">
            <a:xfrm>
              <a:off x="8922938" y="2804550"/>
              <a:ext cx="344469" cy="34298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任意多边形: 形状 29"/>
            <p:cNvSpPr/>
            <p:nvPr/>
          </p:nvSpPr>
          <p:spPr bwMode="auto">
            <a:xfrm>
              <a:off x="8982329" y="2869712"/>
              <a:ext cx="227171" cy="212660"/>
            </a:xfrm>
            <a:custGeom>
              <a:avLst/>
              <a:gdLst>
                <a:gd name="connsiteX0" fmla="*/ 241311 w 331352"/>
                <a:gd name="connsiteY0" fmla="*/ 265737 h 310187"/>
                <a:gd name="connsiteX1" fmla="*/ 227023 w 331352"/>
                <a:gd name="connsiteY1" fmla="*/ 280025 h 310187"/>
                <a:gd name="connsiteX2" fmla="*/ 241311 w 331352"/>
                <a:gd name="connsiteY2" fmla="*/ 294313 h 310187"/>
                <a:gd name="connsiteX3" fmla="*/ 255599 w 331352"/>
                <a:gd name="connsiteY3" fmla="*/ 280025 h 310187"/>
                <a:gd name="connsiteX4" fmla="*/ 241311 w 331352"/>
                <a:gd name="connsiteY4" fmla="*/ 265737 h 310187"/>
                <a:gd name="connsiteX5" fmla="*/ 125424 w 331352"/>
                <a:gd name="connsiteY5" fmla="*/ 265737 h 310187"/>
                <a:gd name="connsiteX6" fmla="*/ 111136 w 331352"/>
                <a:gd name="connsiteY6" fmla="*/ 280025 h 310187"/>
                <a:gd name="connsiteX7" fmla="*/ 125424 w 331352"/>
                <a:gd name="connsiteY7" fmla="*/ 294313 h 310187"/>
                <a:gd name="connsiteX8" fmla="*/ 139712 w 331352"/>
                <a:gd name="connsiteY8" fmla="*/ 280025 h 310187"/>
                <a:gd name="connsiteX9" fmla="*/ 125424 w 331352"/>
                <a:gd name="connsiteY9" fmla="*/ 265737 h 310187"/>
                <a:gd name="connsiteX10" fmla="*/ 242898 w 331352"/>
                <a:gd name="connsiteY10" fmla="*/ 168899 h 310187"/>
                <a:gd name="connsiteX11" fmla="*/ 242898 w 331352"/>
                <a:gd name="connsiteY11" fmla="*/ 192712 h 310187"/>
                <a:gd name="connsiteX12" fmla="*/ 268298 w 331352"/>
                <a:gd name="connsiteY12" fmla="*/ 192712 h 310187"/>
                <a:gd name="connsiteX13" fmla="*/ 276236 w 331352"/>
                <a:gd name="connsiteY13" fmla="*/ 168899 h 310187"/>
                <a:gd name="connsiteX14" fmla="*/ 173048 w 331352"/>
                <a:gd name="connsiteY14" fmla="*/ 168899 h 310187"/>
                <a:gd name="connsiteX15" fmla="*/ 173048 w 331352"/>
                <a:gd name="connsiteY15" fmla="*/ 192712 h 310187"/>
                <a:gd name="connsiteX16" fmla="*/ 222261 w 331352"/>
                <a:gd name="connsiteY16" fmla="*/ 192712 h 310187"/>
                <a:gd name="connsiteX17" fmla="*/ 222261 w 331352"/>
                <a:gd name="connsiteY17" fmla="*/ 168899 h 310187"/>
                <a:gd name="connsiteX18" fmla="*/ 120661 w 331352"/>
                <a:gd name="connsiteY18" fmla="*/ 168899 h 310187"/>
                <a:gd name="connsiteX19" fmla="*/ 128598 w 331352"/>
                <a:gd name="connsiteY19" fmla="*/ 192712 h 310187"/>
                <a:gd name="connsiteX20" fmla="*/ 152411 w 331352"/>
                <a:gd name="connsiteY20" fmla="*/ 192712 h 310187"/>
                <a:gd name="connsiteX21" fmla="*/ 152411 w 331352"/>
                <a:gd name="connsiteY21" fmla="*/ 168899 h 310187"/>
                <a:gd name="connsiteX22" fmla="*/ 242898 w 331352"/>
                <a:gd name="connsiteY22" fmla="*/ 119687 h 310187"/>
                <a:gd name="connsiteX23" fmla="*/ 242898 w 331352"/>
                <a:gd name="connsiteY23" fmla="*/ 148262 h 310187"/>
                <a:gd name="connsiteX24" fmla="*/ 282586 w 331352"/>
                <a:gd name="connsiteY24" fmla="*/ 148262 h 310187"/>
                <a:gd name="connsiteX25" fmla="*/ 290523 w 331352"/>
                <a:gd name="connsiteY25" fmla="*/ 119687 h 310187"/>
                <a:gd name="connsiteX26" fmla="*/ 173048 w 331352"/>
                <a:gd name="connsiteY26" fmla="*/ 119687 h 310187"/>
                <a:gd name="connsiteX27" fmla="*/ 173048 w 331352"/>
                <a:gd name="connsiteY27" fmla="*/ 148262 h 310187"/>
                <a:gd name="connsiteX28" fmla="*/ 222261 w 331352"/>
                <a:gd name="connsiteY28" fmla="*/ 148262 h 310187"/>
                <a:gd name="connsiteX29" fmla="*/ 222261 w 331352"/>
                <a:gd name="connsiteY29" fmla="*/ 119687 h 310187"/>
                <a:gd name="connsiteX30" fmla="*/ 103198 w 331352"/>
                <a:gd name="connsiteY30" fmla="*/ 119687 h 310187"/>
                <a:gd name="connsiteX31" fmla="*/ 112723 w 331352"/>
                <a:gd name="connsiteY31" fmla="*/ 148262 h 310187"/>
                <a:gd name="connsiteX32" fmla="*/ 152411 w 331352"/>
                <a:gd name="connsiteY32" fmla="*/ 148262 h 310187"/>
                <a:gd name="connsiteX33" fmla="*/ 152411 w 331352"/>
                <a:gd name="connsiteY33" fmla="*/ 119687 h 310187"/>
                <a:gd name="connsiteX34" fmla="*/ 242898 w 331352"/>
                <a:gd name="connsiteY34" fmla="*/ 75237 h 310187"/>
                <a:gd name="connsiteX35" fmla="*/ 242898 w 331352"/>
                <a:gd name="connsiteY35" fmla="*/ 99050 h 310187"/>
                <a:gd name="connsiteX36" fmla="*/ 296873 w 331352"/>
                <a:gd name="connsiteY36" fmla="*/ 99050 h 310187"/>
                <a:gd name="connsiteX37" fmla="*/ 304811 w 331352"/>
                <a:gd name="connsiteY37" fmla="*/ 75237 h 310187"/>
                <a:gd name="connsiteX38" fmla="*/ 173048 w 331352"/>
                <a:gd name="connsiteY38" fmla="*/ 75237 h 310187"/>
                <a:gd name="connsiteX39" fmla="*/ 173048 w 331352"/>
                <a:gd name="connsiteY39" fmla="*/ 99050 h 310187"/>
                <a:gd name="connsiteX40" fmla="*/ 222261 w 331352"/>
                <a:gd name="connsiteY40" fmla="*/ 99050 h 310187"/>
                <a:gd name="connsiteX41" fmla="*/ 222261 w 331352"/>
                <a:gd name="connsiteY41" fmla="*/ 75237 h 310187"/>
                <a:gd name="connsiteX42" fmla="*/ 87323 w 331352"/>
                <a:gd name="connsiteY42" fmla="*/ 75237 h 310187"/>
                <a:gd name="connsiteX43" fmla="*/ 95261 w 331352"/>
                <a:gd name="connsiteY43" fmla="*/ 99050 h 310187"/>
                <a:gd name="connsiteX44" fmla="*/ 152411 w 331352"/>
                <a:gd name="connsiteY44" fmla="*/ 99050 h 310187"/>
                <a:gd name="connsiteX45" fmla="*/ 152411 w 331352"/>
                <a:gd name="connsiteY45" fmla="*/ 75237 h 310187"/>
                <a:gd name="connsiteX46" fmla="*/ 13989 w 331352"/>
                <a:gd name="connsiteY46" fmla="*/ 328 h 310187"/>
                <a:gd name="connsiteX47" fmla="*/ 64579 w 331352"/>
                <a:gd name="connsiteY47" fmla="*/ 19694 h 310187"/>
                <a:gd name="connsiteX48" fmla="*/ 69768 w 331352"/>
                <a:gd name="connsiteY48" fmla="*/ 26149 h 310187"/>
                <a:gd name="connsiteX49" fmla="*/ 80145 w 331352"/>
                <a:gd name="connsiteY49" fmla="*/ 54553 h 310187"/>
                <a:gd name="connsiteX50" fmla="*/ 81442 w 331352"/>
                <a:gd name="connsiteY50" fmla="*/ 54553 h 310187"/>
                <a:gd name="connsiteX51" fmla="*/ 321421 w 331352"/>
                <a:gd name="connsiteY51" fmla="*/ 54553 h 310187"/>
                <a:gd name="connsiteX52" fmla="*/ 329204 w 331352"/>
                <a:gd name="connsiteY52" fmla="*/ 58426 h 310187"/>
                <a:gd name="connsiteX53" fmla="*/ 330501 w 331352"/>
                <a:gd name="connsiteY53" fmla="*/ 68755 h 310187"/>
                <a:gd name="connsiteX54" fmla="*/ 286397 w 331352"/>
                <a:gd name="connsiteY54" fmla="*/ 205610 h 310187"/>
                <a:gd name="connsiteX55" fmla="*/ 276019 w 331352"/>
                <a:gd name="connsiteY55" fmla="*/ 213356 h 310187"/>
                <a:gd name="connsiteX56" fmla="*/ 120358 w 331352"/>
                <a:gd name="connsiteY56" fmla="*/ 213356 h 310187"/>
                <a:gd name="connsiteX57" fmla="*/ 116466 w 331352"/>
                <a:gd name="connsiteY57" fmla="*/ 212065 h 310187"/>
                <a:gd name="connsiteX58" fmla="*/ 106089 w 331352"/>
                <a:gd name="connsiteY58" fmla="*/ 240469 h 310187"/>
                <a:gd name="connsiteX59" fmla="*/ 276019 w 331352"/>
                <a:gd name="connsiteY59" fmla="*/ 240469 h 310187"/>
                <a:gd name="connsiteX60" fmla="*/ 285100 w 331352"/>
                <a:gd name="connsiteY60" fmla="*/ 248215 h 310187"/>
                <a:gd name="connsiteX61" fmla="*/ 276019 w 331352"/>
                <a:gd name="connsiteY61" fmla="*/ 257253 h 310187"/>
                <a:gd name="connsiteX62" fmla="*/ 266939 w 331352"/>
                <a:gd name="connsiteY62" fmla="*/ 257253 h 310187"/>
                <a:gd name="connsiteX63" fmla="*/ 274722 w 331352"/>
                <a:gd name="connsiteY63" fmla="*/ 279201 h 310187"/>
                <a:gd name="connsiteX64" fmla="*/ 242293 w 331352"/>
                <a:gd name="connsiteY64" fmla="*/ 310187 h 310187"/>
                <a:gd name="connsiteX65" fmla="*/ 211160 w 331352"/>
                <a:gd name="connsiteY65" fmla="*/ 279201 h 310187"/>
                <a:gd name="connsiteX66" fmla="*/ 218943 w 331352"/>
                <a:gd name="connsiteY66" fmla="*/ 257253 h 310187"/>
                <a:gd name="connsiteX67" fmla="*/ 148896 w 331352"/>
                <a:gd name="connsiteY67" fmla="*/ 257253 h 310187"/>
                <a:gd name="connsiteX68" fmla="*/ 157976 w 331352"/>
                <a:gd name="connsiteY68" fmla="*/ 279201 h 310187"/>
                <a:gd name="connsiteX69" fmla="*/ 125547 w 331352"/>
                <a:gd name="connsiteY69" fmla="*/ 310187 h 310187"/>
                <a:gd name="connsiteX70" fmla="*/ 93117 w 331352"/>
                <a:gd name="connsiteY70" fmla="*/ 279201 h 310187"/>
                <a:gd name="connsiteX71" fmla="*/ 102197 w 331352"/>
                <a:gd name="connsiteY71" fmla="*/ 257253 h 310187"/>
                <a:gd name="connsiteX72" fmla="*/ 93117 w 331352"/>
                <a:gd name="connsiteY72" fmla="*/ 257253 h 310187"/>
                <a:gd name="connsiteX73" fmla="*/ 86631 w 331352"/>
                <a:gd name="connsiteY73" fmla="*/ 253380 h 310187"/>
                <a:gd name="connsiteX74" fmla="*/ 85334 w 331352"/>
                <a:gd name="connsiteY74" fmla="*/ 245633 h 310187"/>
                <a:gd name="connsiteX75" fmla="*/ 100900 w 331352"/>
                <a:gd name="connsiteY75" fmla="*/ 201737 h 310187"/>
                <a:gd name="connsiteX76" fmla="*/ 107386 w 331352"/>
                <a:gd name="connsiteY76" fmla="*/ 196572 h 310187"/>
                <a:gd name="connsiteX77" fmla="*/ 51607 w 331352"/>
                <a:gd name="connsiteY77" fmla="*/ 37769 h 310187"/>
                <a:gd name="connsiteX78" fmla="*/ 6206 w 331352"/>
                <a:gd name="connsiteY78" fmla="*/ 19694 h 310187"/>
                <a:gd name="connsiteX79" fmla="*/ 1017 w 331352"/>
                <a:gd name="connsiteY79" fmla="*/ 6783 h 310187"/>
                <a:gd name="connsiteX80" fmla="*/ 13989 w 331352"/>
                <a:gd name="connsiteY80" fmla="*/ 328 h 31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1352" h="310187">
                  <a:moveTo>
                    <a:pt x="241311" y="265737"/>
                  </a:moveTo>
                  <a:cubicBezTo>
                    <a:pt x="233420" y="265737"/>
                    <a:pt x="227023" y="272134"/>
                    <a:pt x="227023" y="280025"/>
                  </a:cubicBezTo>
                  <a:cubicBezTo>
                    <a:pt x="227023" y="287916"/>
                    <a:pt x="233420" y="294313"/>
                    <a:pt x="241311" y="294313"/>
                  </a:cubicBezTo>
                  <a:cubicBezTo>
                    <a:pt x="249202" y="294313"/>
                    <a:pt x="255599" y="287916"/>
                    <a:pt x="255599" y="280025"/>
                  </a:cubicBezTo>
                  <a:cubicBezTo>
                    <a:pt x="255599" y="272134"/>
                    <a:pt x="249202" y="265737"/>
                    <a:pt x="241311" y="265737"/>
                  </a:cubicBezTo>
                  <a:close/>
                  <a:moveTo>
                    <a:pt x="125424" y="265737"/>
                  </a:moveTo>
                  <a:cubicBezTo>
                    <a:pt x="117533" y="265737"/>
                    <a:pt x="111136" y="272134"/>
                    <a:pt x="111136" y="280025"/>
                  </a:cubicBezTo>
                  <a:cubicBezTo>
                    <a:pt x="111136" y="287916"/>
                    <a:pt x="117533" y="294313"/>
                    <a:pt x="125424" y="294313"/>
                  </a:cubicBezTo>
                  <a:cubicBezTo>
                    <a:pt x="133315" y="294313"/>
                    <a:pt x="139712" y="287916"/>
                    <a:pt x="139712" y="280025"/>
                  </a:cubicBezTo>
                  <a:cubicBezTo>
                    <a:pt x="139712" y="272134"/>
                    <a:pt x="133315" y="265737"/>
                    <a:pt x="125424" y="265737"/>
                  </a:cubicBezTo>
                  <a:close/>
                  <a:moveTo>
                    <a:pt x="242898" y="168899"/>
                  </a:moveTo>
                  <a:lnTo>
                    <a:pt x="242898" y="192712"/>
                  </a:lnTo>
                  <a:lnTo>
                    <a:pt x="268298" y="192712"/>
                  </a:lnTo>
                  <a:lnTo>
                    <a:pt x="276236" y="168899"/>
                  </a:lnTo>
                  <a:close/>
                  <a:moveTo>
                    <a:pt x="173048" y="168899"/>
                  </a:moveTo>
                  <a:lnTo>
                    <a:pt x="173048" y="192712"/>
                  </a:lnTo>
                  <a:lnTo>
                    <a:pt x="222261" y="192712"/>
                  </a:lnTo>
                  <a:lnTo>
                    <a:pt x="222261" y="168899"/>
                  </a:lnTo>
                  <a:close/>
                  <a:moveTo>
                    <a:pt x="120661" y="168899"/>
                  </a:moveTo>
                  <a:lnTo>
                    <a:pt x="128598" y="192712"/>
                  </a:lnTo>
                  <a:lnTo>
                    <a:pt x="152411" y="192712"/>
                  </a:lnTo>
                  <a:lnTo>
                    <a:pt x="152411" y="168899"/>
                  </a:lnTo>
                  <a:close/>
                  <a:moveTo>
                    <a:pt x="242898" y="119687"/>
                  </a:moveTo>
                  <a:lnTo>
                    <a:pt x="242898" y="148262"/>
                  </a:lnTo>
                  <a:lnTo>
                    <a:pt x="282586" y="148262"/>
                  </a:lnTo>
                  <a:lnTo>
                    <a:pt x="290523" y="119687"/>
                  </a:lnTo>
                  <a:close/>
                  <a:moveTo>
                    <a:pt x="173048" y="119687"/>
                  </a:moveTo>
                  <a:lnTo>
                    <a:pt x="173048" y="148262"/>
                  </a:lnTo>
                  <a:lnTo>
                    <a:pt x="222261" y="148262"/>
                  </a:lnTo>
                  <a:lnTo>
                    <a:pt x="222261" y="119687"/>
                  </a:lnTo>
                  <a:close/>
                  <a:moveTo>
                    <a:pt x="103198" y="119687"/>
                  </a:moveTo>
                  <a:lnTo>
                    <a:pt x="112723" y="148262"/>
                  </a:lnTo>
                  <a:lnTo>
                    <a:pt x="152411" y="148262"/>
                  </a:lnTo>
                  <a:lnTo>
                    <a:pt x="152411" y="119687"/>
                  </a:lnTo>
                  <a:close/>
                  <a:moveTo>
                    <a:pt x="242898" y="75237"/>
                  </a:moveTo>
                  <a:lnTo>
                    <a:pt x="242898" y="99050"/>
                  </a:lnTo>
                  <a:lnTo>
                    <a:pt x="296873" y="99050"/>
                  </a:lnTo>
                  <a:lnTo>
                    <a:pt x="304811" y="75237"/>
                  </a:lnTo>
                  <a:close/>
                  <a:moveTo>
                    <a:pt x="173048" y="75237"/>
                  </a:moveTo>
                  <a:lnTo>
                    <a:pt x="173048" y="99050"/>
                  </a:lnTo>
                  <a:lnTo>
                    <a:pt x="222261" y="99050"/>
                  </a:lnTo>
                  <a:lnTo>
                    <a:pt x="222261" y="75237"/>
                  </a:lnTo>
                  <a:close/>
                  <a:moveTo>
                    <a:pt x="87323" y="75237"/>
                  </a:moveTo>
                  <a:lnTo>
                    <a:pt x="95261" y="99050"/>
                  </a:lnTo>
                  <a:lnTo>
                    <a:pt x="152411" y="99050"/>
                  </a:lnTo>
                  <a:lnTo>
                    <a:pt x="152411" y="75237"/>
                  </a:lnTo>
                  <a:close/>
                  <a:moveTo>
                    <a:pt x="13989" y="328"/>
                  </a:moveTo>
                  <a:cubicBezTo>
                    <a:pt x="13989" y="328"/>
                    <a:pt x="13989" y="328"/>
                    <a:pt x="64579" y="19694"/>
                  </a:cubicBezTo>
                  <a:cubicBezTo>
                    <a:pt x="67173" y="20985"/>
                    <a:pt x="68471" y="23567"/>
                    <a:pt x="69768" y="26149"/>
                  </a:cubicBezTo>
                  <a:cubicBezTo>
                    <a:pt x="69768" y="26149"/>
                    <a:pt x="69768" y="26149"/>
                    <a:pt x="80145" y="54553"/>
                  </a:cubicBezTo>
                  <a:cubicBezTo>
                    <a:pt x="80145" y="54553"/>
                    <a:pt x="81442" y="54553"/>
                    <a:pt x="81442" y="54553"/>
                  </a:cubicBezTo>
                  <a:cubicBezTo>
                    <a:pt x="81442" y="54553"/>
                    <a:pt x="81442" y="54553"/>
                    <a:pt x="321421" y="54553"/>
                  </a:cubicBezTo>
                  <a:cubicBezTo>
                    <a:pt x="324015" y="54553"/>
                    <a:pt x="327907" y="55844"/>
                    <a:pt x="329204" y="58426"/>
                  </a:cubicBezTo>
                  <a:cubicBezTo>
                    <a:pt x="331798" y="62300"/>
                    <a:pt x="331798" y="64882"/>
                    <a:pt x="330501" y="68755"/>
                  </a:cubicBezTo>
                  <a:cubicBezTo>
                    <a:pt x="330501" y="68755"/>
                    <a:pt x="330501" y="68755"/>
                    <a:pt x="286397" y="205610"/>
                  </a:cubicBezTo>
                  <a:cubicBezTo>
                    <a:pt x="285100" y="210774"/>
                    <a:pt x="281208" y="213356"/>
                    <a:pt x="276019" y="213356"/>
                  </a:cubicBezTo>
                  <a:cubicBezTo>
                    <a:pt x="276019" y="213356"/>
                    <a:pt x="276019" y="213356"/>
                    <a:pt x="120358" y="213356"/>
                  </a:cubicBezTo>
                  <a:cubicBezTo>
                    <a:pt x="119061" y="213356"/>
                    <a:pt x="117763" y="213356"/>
                    <a:pt x="116466" y="212065"/>
                  </a:cubicBezTo>
                  <a:cubicBezTo>
                    <a:pt x="116466" y="212065"/>
                    <a:pt x="116466" y="212065"/>
                    <a:pt x="106089" y="240469"/>
                  </a:cubicBezTo>
                  <a:cubicBezTo>
                    <a:pt x="106089" y="240469"/>
                    <a:pt x="106089" y="240469"/>
                    <a:pt x="276019" y="240469"/>
                  </a:cubicBezTo>
                  <a:cubicBezTo>
                    <a:pt x="281208" y="240469"/>
                    <a:pt x="285100" y="244342"/>
                    <a:pt x="285100" y="248215"/>
                  </a:cubicBezTo>
                  <a:cubicBezTo>
                    <a:pt x="285100" y="253380"/>
                    <a:pt x="281208" y="257253"/>
                    <a:pt x="276019" y="257253"/>
                  </a:cubicBezTo>
                  <a:cubicBezTo>
                    <a:pt x="276019" y="257253"/>
                    <a:pt x="276019" y="257253"/>
                    <a:pt x="266939" y="257253"/>
                  </a:cubicBezTo>
                  <a:cubicBezTo>
                    <a:pt x="272128" y="263708"/>
                    <a:pt x="274722" y="270164"/>
                    <a:pt x="274722" y="279201"/>
                  </a:cubicBezTo>
                  <a:cubicBezTo>
                    <a:pt x="274722" y="295985"/>
                    <a:pt x="260453" y="310187"/>
                    <a:pt x="242293" y="310187"/>
                  </a:cubicBezTo>
                  <a:cubicBezTo>
                    <a:pt x="225429" y="310187"/>
                    <a:pt x="211160" y="295985"/>
                    <a:pt x="211160" y="279201"/>
                  </a:cubicBezTo>
                  <a:cubicBezTo>
                    <a:pt x="211160" y="270164"/>
                    <a:pt x="213755" y="263708"/>
                    <a:pt x="218943" y="257253"/>
                  </a:cubicBezTo>
                  <a:cubicBezTo>
                    <a:pt x="218943" y="257253"/>
                    <a:pt x="218943" y="257253"/>
                    <a:pt x="148896" y="257253"/>
                  </a:cubicBezTo>
                  <a:cubicBezTo>
                    <a:pt x="154084" y="263708"/>
                    <a:pt x="157976" y="270164"/>
                    <a:pt x="157976" y="279201"/>
                  </a:cubicBezTo>
                  <a:cubicBezTo>
                    <a:pt x="157976" y="295985"/>
                    <a:pt x="143707" y="310187"/>
                    <a:pt x="125547" y="310187"/>
                  </a:cubicBezTo>
                  <a:cubicBezTo>
                    <a:pt x="108683" y="310187"/>
                    <a:pt x="93117" y="295985"/>
                    <a:pt x="93117" y="279201"/>
                  </a:cubicBezTo>
                  <a:cubicBezTo>
                    <a:pt x="93117" y="270164"/>
                    <a:pt x="97009" y="263708"/>
                    <a:pt x="102197" y="257253"/>
                  </a:cubicBezTo>
                  <a:cubicBezTo>
                    <a:pt x="102197" y="257253"/>
                    <a:pt x="102197" y="257253"/>
                    <a:pt x="93117" y="257253"/>
                  </a:cubicBezTo>
                  <a:cubicBezTo>
                    <a:pt x="90523" y="257253"/>
                    <a:pt x="87928" y="255962"/>
                    <a:pt x="86631" y="253380"/>
                  </a:cubicBezTo>
                  <a:cubicBezTo>
                    <a:pt x="85334" y="252089"/>
                    <a:pt x="84037" y="248215"/>
                    <a:pt x="85334" y="245633"/>
                  </a:cubicBezTo>
                  <a:cubicBezTo>
                    <a:pt x="85334" y="245633"/>
                    <a:pt x="85334" y="245633"/>
                    <a:pt x="100900" y="201737"/>
                  </a:cubicBezTo>
                  <a:cubicBezTo>
                    <a:pt x="102197" y="199154"/>
                    <a:pt x="104792" y="196572"/>
                    <a:pt x="107386" y="196572"/>
                  </a:cubicBezTo>
                  <a:cubicBezTo>
                    <a:pt x="107386" y="196572"/>
                    <a:pt x="107386" y="196572"/>
                    <a:pt x="51607" y="37769"/>
                  </a:cubicBezTo>
                  <a:cubicBezTo>
                    <a:pt x="51607" y="37769"/>
                    <a:pt x="51607" y="37769"/>
                    <a:pt x="6206" y="19694"/>
                  </a:cubicBezTo>
                  <a:cubicBezTo>
                    <a:pt x="1017" y="18403"/>
                    <a:pt x="-1577" y="11948"/>
                    <a:pt x="1017" y="6783"/>
                  </a:cubicBezTo>
                  <a:cubicBezTo>
                    <a:pt x="2315" y="1619"/>
                    <a:pt x="8800" y="-963"/>
                    <a:pt x="13989" y="3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6" name="千图设计师MC：ID 29795607库_组合 25"/>
          <p:cNvGrpSpPr/>
          <p:nvPr>
            <p:custDataLst>
              <p:tags r:id="rId12"/>
            </p:custDataLst>
          </p:nvPr>
        </p:nvGrpSpPr>
        <p:grpSpPr>
          <a:xfrm>
            <a:off x="8580987" y="2260013"/>
            <a:ext cx="383219" cy="383219"/>
            <a:chOff x="9080324" y="2025042"/>
            <a:chExt cx="345953" cy="345953"/>
          </a:xfrm>
        </p:grpSpPr>
        <p:sp>
          <p:nvSpPr>
            <p:cNvPr id="27" name="椭圆 26"/>
            <p:cNvSpPr/>
            <p:nvPr/>
          </p:nvSpPr>
          <p:spPr bwMode="auto">
            <a:xfrm>
              <a:off x="9080324" y="2025042"/>
              <a:ext cx="345953" cy="34595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任意多边形: 形状 27"/>
            <p:cNvSpPr/>
            <p:nvPr/>
          </p:nvSpPr>
          <p:spPr bwMode="auto">
            <a:xfrm>
              <a:off x="9167880" y="2120524"/>
              <a:ext cx="176688" cy="165402"/>
            </a:xfrm>
            <a:custGeom>
              <a:avLst/>
              <a:gdLst>
                <a:gd name="connsiteX0" fmla="*/ 241311 w 331352"/>
                <a:gd name="connsiteY0" fmla="*/ 265737 h 310187"/>
                <a:gd name="connsiteX1" fmla="*/ 227023 w 331352"/>
                <a:gd name="connsiteY1" fmla="*/ 280025 h 310187"/>
                <a:gd name="connsiteX2" fmla="*/ 241311 w 331352"/>
                <a:gd name="connsiteY2" fmla="*/ 294313 h 310187"/>
                <a:gd name="connsiteX3" fmla="*/ 255599 w 331352"/>
                <a:gd name="connsiteY3" fmla="*/ 280025 h 310187"/>
                <a:gd name="connsiteX4" fmla="*/ 241311 w 331352"/>
                <a:gd name="connsiteY4" fmla="*/ 265737 h 310187"/>
                <a:gd name="connsiteX5" fmla="*/ 125424 w 331352"/>
                <a:gd name="connsiteY5" fmla="*/ 265737 h 310187"/>
                <a:gd name="connsiteX6" fmla="*/ 111136 w 331352"/>
                <a:gd name="connsiteY6" fmla="*/ 280025 h 310187"/>
                <a:gd name="connsiteX7" fmla="*/ 125424 w 331352"/>
                <a:gd name="connsiteY7" fmla="*/ 294313 h 310187"/>
                <a:gd name="connsiteX8" fmla="*/ 139712 w 331352"/>
                <a:gd name="connsiteY8" fmla="*/ 280025 h 310187"/>
                <a:gd name="connsiteX9" fmla="*/ 125424 w 331352"/>
                <a:gd name="connsiteY9" fmla="*/ 265737 h 310187"/>
                <a:gd name="connsiteX10" fmla="*/ 242898 w 331352"/>
                <a:gd name="connsiteY10" fmla="*/ 168899 h 310187"/>
                <a:gd name="connsiteX11" fmla="*/ 242898 w 331352"/>
                <a:gd name="connsiteY11" fmla="*/ 192712 h 310187"/>
                <a:gd name="connsiteX12" fmla="*/ 268298 w 331352"/>
                <a:gd name="connsiteY12" fmla="*/ 192712 h 310187"/>
                <a:gd name="connsiteX13" fmla="*/ 276236 w 331352"/>
                <a:gd name="connsiteY13" fmla="*/ 168899 h 310187"/>
                <a:gd name="connsiteX14" fmla="*/ 173048 w 331352"/>
                <a:gd name="connsiteY14" fmla="*/ 168899 h 310187"/>
                <a:gd name="connsiteX15" fmla="*/ 173048 w 331352"/>
                <a:gd name="connsiteY15" fmla="*/ 192712 h 310187"/>
                <a:gd name="connsiteX16" fmla="*/ 222261 w 331352"/>
                <a:gd name="connsiteY16" fmla="*/ 192712 h 310187"/>
                <a:gd name="connsiteX17" fmla="*/ 222261 w 331352"/>
                <a:gd name="connsiteY17" fmla="*/ 168899 h 310187"/>
                <a:gd name="connsiteX18" fmla="*/ 120661 w 331352"/>
                <a:gd name="connsiteY18" fmla="*/ 168899 h 310187"/>
                <a:gd name="connsiteX19" fmla="*/ 128598 w 331352"/>
                <a:gd name="connsiteY19" fmla="*/ 192712 h 310187"/>
                <a:gd name="connsiteX20" fmla="*/ 152411 w 331352"/>
                <a:gd name="connsiteY20" fmla="*/ 192712 h 310187"/>
                <a:gd name="connsiteX21" fmla="*/ 152411 w 331352"/>
                <a:gd name="connsiteY21" fmla="*/ 168899 h 310187"/>
                <a:gd name="connsiteX22" fmla="*/ 242898 w 331352"/>
                <a:gd name="connsiteY22" fmla="*/ 119687 h 310187"/>
                <a:gd name="connsiteX23" fmla="*/ 242898 w 331352"/>
                <a:gd name="connsiteY23" fmla="*/ 148262 h 310187"/>
                <a:gd name="connsiteX24" fmla="*/ 282586 w 331352"/>
                <a:gd name="connsiteY24" fmla="*/ 148262 h 310187"/>
                <a:gd name="connsiteX25" fmla="*/ 290523 w 331352"/>
                <a:gd name="connsiteY25" fmla="*/ 119687 h 310187"/>
                <a:gd name="connsiteX26" fmla="*/ 173048 w 331352"/>
                <a:gd name="connsiteY26" fmla="*/ 119687 h 310187"/>
                <a:gd name="connsiteX27" fmla="*/ 173048 w 331352"/>
                <a:gd name="connsiteY27" fmla="*/ 148262 h 310187"/>
                <a:gd name="connsiteX28" fmla="*/ 222261 w 331352"/>
                <a:gd name="connsiteY28" fmla="*/ 148262 h 310187"/>
                <a:gd name="connsiteX29" fmla="*/ 222261 w 331352"/>
                <a:gd name="connsiteY29" fmla="*/ 119687 h 310187"/>
                <a:gd name="connsiteX30" fmla="*/ 103198 w 331352"/>
                <a:gd name="connsiteY30" fmla="*/ 119687 h 310187"/>
                <a:gd name="connsiteX31" fmla="*/ 112723 w 331352"/>
                <a:gd name="connsiteY31" fmla="*/ 148262 h 310187"/>
                <a:gd name="connsiteX32" fmla="*/ 152411 w 331352"/>
                <a:gd name="connsiteY32" fmla="*/ 148262 h 310187"/>
                <a:gd name="connsiteX33" fmla="*/ 152411 w 331352"/>
                <a:gd name="connsiteY33" fmla="*/ 119687 h 310187"/>
                <a:gd name="connsiteX34" fmla="*/ 242898 w 331352"/>
                <a:gd name="connsiteY34" fmla="*/ 75237 h 310187"/>
                <a:gd name="connsiteX35" fmla="*/ 242898 w 331352"/>
                <a:gd name="connsiteY35" fmla="*/ 99050 h 310187"/>
                <a:gd name="connsiteX36" fmla="*/ 296873 w 331352"/>
                <a:gd name="connsiteY36" fmla="*/ 99050 h 310187"/>
                <a:gd name="connsiteX37" fmla="*/ 304811 w 331352"/>
                <a:gd name="connsiteY37" fmla="*/ 75237 h 310187"/>
                <a:gd name="connsiteX38" fmla="*/ 173048 w 331352"/>
                <a:gd name="connsiteY38" fmla="*/ 75237 h 310187"/>
                <a:gd name="connsiteX39" fmla="*/ 173048 w 331352"/>
                <a:gd name="connsiteY39" fmla="*/ 99050 h 310187"/>
                <a:gd name="connsiteX40" fmla="*/ 222261 w 331352"/>
                <a:gd name="connsiteY40" fmla="*/ 99050 h 310187"/>
                <a:gd name="connsiteX41" fmla="*/ 222261 w 331352"/>
                <a:gd name="connsiteY41" fmla="*/ 75237 h 310187"/>
                <a:gd name="connsiteX42" fmla="*/ 87323 w 331352"/>
                <a:gd name="connsiteY42" fmla="*/ 75237 h 310187"/>
                <a:gd name="connsiteX43" fmla="*/ 95261 w 331352"/>
                <a:gd name="connsiteY43" fmla="*/ 99050 h 310187"/>
                <a:gd name="connsiteX44" fmla="*/ 152411 w 331352"/>
                <a:gd name="connsiteY44" fmla="*/ 99050 h 310187"/>
                <a:gd name="connsiteX45" fmla="*/ 152411 w 331352"/>
                <a:gd name="connsiteY45" fmla="*/ 75237 h 310187"/>
                <a:gd name="connsiteX46" fmla="*/ 13989 w 331352"/>
                <a:gd name="connsiteY46" fmla="*/ 328 h 310187"/>
                <a:gd name="connsiteX47" fmla="*/ 64579 w 331352"/>
                <a:gd name="connsiteY47" fmla="*/ 19694 h 310187"/>
                <a:gd name="connsiteX48" fmla="*/ 69768 w 331352"/>
                <a:gd name="connsiteY48" fmla="*/ 26149 h 310187"/>
                <a:gd name="connsiteX49" fmla="*/ 80145 w 331352"/>
                <a:gd name="connsiteY49" fmla="*/ 54553 h 310187"/>
                <a:gd name="connsiteX50" fmla="*/ 81442 w 331352"/>
                <a:gd name="connsiteY50" fmla="*/ 54553 h 310187"/>
                <a:gd name="connsiteX51" fmla="*/ 321421 w 331352"/>
                <a:gd name="connsiteY51" fmla="*/ 54553 h 310187"/>
                <a:gd name="connsiteX52" fmla="*/ 329204 w 331352"/>
                <a:gd name="connsiteY52" fmla="*/ 58426 h 310187"/>
                <a:gd name="connsiteX53" fmla="*/ 330501 w 331352"/>
                <a:gd name="connsiteY53" fmla="*/ 68755 h 310187"/>
                <a:gd name="connsiteX54" fmla="*/ 286397 w 331352"/>
                <a:gd name="connsiteY54" fmla="*/ 205610 h 310187"/>
                <a:gd name="connsiteX55" fmla="*/ 276019 w 331352"/>
                <a:gd name="connsiteY55" fmla="*/ 213356 h 310187"/>
                <a:gd name="connsiteX56" fmla="*/ 120358 w 331352"/>
                <a:gd name="connsiteY56" fmla="*/ 213356 h 310187"/>
                <a:gd name="connsiteX57" fmla="*/ 116466 w 331352"/>
                <a:gd name="connsiteY57" fmla="*/ 212065 h 310187"/>
                <a:gd name="connsiteX58" fmla="*/ 106089 w 331352"/>
                <a:gd name="connsiteY58" fmla="*/ 240469 h 310187"/>
                <a:gd name="connsiteX59" fmla="*/ 276019 w 331352"/>
                <a:gd name="connsiteY59" fmla="*/ 240469 h 310187"/>
                <a:gd name="connsiteX60" fmla="*/ 285100 w 331352"/>
                <a:gd name="connsiteY60" fmla="*/ 248215 h 310187"/>
                <a:gd name="connsiteX61" fmla="*/ 276019 w 331352"/>
                <a:gd name="connsiteY61" fmla="*/ 257253 h 310187"/>
                <a:gd name="connsiteX62" fmla="*/ 266939 w 331352"/>
                <a:gd name="connsiteY62" fmla="*/ 257253 h 310187"/>
                <a:gd name="connsiteX63" fmla="*/ 274722 w 331352"/>
                <a:gd name="connsiteY63" fmla="*/ 279201 h 310187"/>
                <a:gd name="connsiteX64" fmla="*/ 242293 w 331352"/>
                <a:gd name="connsiteY64" fmla="*/ 310187 h 310187"/>
                <a:gd name="connsiteX65" fmla="*/ 211160 w 331352"/>
                <a:gd name="connsiteY65" fmla="*/ 279201 h 310187"/>
                <a:gd name="connsiteX66" fmla="*/ 218943 w 331352"/>
                <a:gd name="connsiteY66" fmla="*/ 257253 h 310187"/>
                <a:gd name="connsiteX67" fmla="*/ 148896 w 331352"/>
                <a:gd name="connsiteY67" fmla="*/ 257253 h 310187"/>
                <a:gd name="connsiteX68" fmla="*/ 157976 w 331352"/>
                <a:gd name="connsiteY68" fmla="*/ 279201 h 310187"/>
                <a:gd name="connsiteX69" fmla="*/ 125547 w 331352"/>
                <a:gd name="connsiteY69" fmla="*/ 310187 h 310187"/>
                <a:gd name="connsiteX70" fmla="*/ 93117 w 331352"/>
                <a:gd name="connsiteY70" fmla="*/ 279201 h 310187"/>
                <a:gd name="connsiteX71" fmla="*/ 102197 w 331352"/>
                <a:gd name="connsiteY71" fmla="*/ 257253 h 310187"/>
                <a:gd name="connsiteX72" fmla="*/ 93117 w 331352"/>
                <a:gd name="connsiteY72" fmla="*/ 257253 h 310187"/>
                <a:gd name="connsiteX73" fmla="*/ 86631 w 331352"/>
                <a:gd name="connsiteY73" fmla="*/ 253380 h 310187"/>
                <a:gd name="connsiteX74" fmla="*/ 85334 w 331352"/>
                <a:gd name="connsiteY74" fmla="*/ 245633 h 310187"/>
                <a:gd name="connsiteX75" fmla="*/ 100900 w 331352"/>
                <a:gd name="connsiteY75" fmla="*/ 201737 h 310187"/>
                <a:gd name="connsiteX76" fmla="*/ 107386 w 331352"/>
                <a:gd name="connsiteY76" fmla="*/ 196572 h 310187"/>
                <a:gd name="connsiteX77" fmla="*/ 51607 w 331352"/>
                <a:gd name="connsiteY77" fmla="*/ 37769 h 310187"/>
                <a:gd name="connsiteX78" fmla="*/ 6206 w 331352"/>
                <a:gd name="connsiteY78" fmla="*/ 19694 h 310187"/>
                <a:gd name="connsiteX79" fmla="*/ 1017 w 331352"/>
                <a:gd name="connsiteY79" fmla="*/ 6783 h 310187"/>
                <a:gd name="connsiteX80" fmla="*/ 13989 w 331352"/>
                <a:gd name="connsiteY80" fmla="*/ 328 h 31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1352" h="310187">
                  <a:moveTo>
                    <a:pt x="241311" y="265737"/>
                  </a:moveTo>
                  <a:cubicBezTo>
                    <a:pt x="233420" y="265737"/>
                    <a:pt x="227023" y="272134"/>
                    <a:pt x="227023" y="280025"/>
                  </a:cubicBezTo>
                  <a:cubicBezTo>
                    <a:pt x="227023" y="287916"/>
                    <a:pt x="233420" y="294313"/>
                    <a:pt x="241311" y="294313"/>
                  </a:cubicBezTo>
                  <a:cubicBezTo>
                    <a:pt x="249202" y="294313"/>
                    <a:pt x="255599" y="287916"/>
                    <a:pt x="255599" y="280025"/>
                  </a:cubicBezTo>
                  <a:cubicBezTo>
                    <a:pt x="255599" y="272134"/>
                    <a:pt x="249202" y="265737"/>
                    <a:pt x="241311" y="265737"/>
                  </a:cubicBezTo>
                  <a:close/>
                  <a:moveTo>
                    <a:pt x="125424" y="265737"/>
                  </a:moveTo>
                  <a:cubicBezTo>
                    <a:pt x="117533" y="265737"/>
                    <a:pt x="111136" y="272134"/>
                    <a:pt x="111136" y="280025"/>
                  </a:cubicBezTo>
                  <a:cubicBezTo>
                    <a:pt x="111136" y="287916"/>
                    <a:pt x="117533" y="294313"/>
                    <a:pt x="125424" y="294313"/>
                  </a:cubicBezTo>
                  <a:cubicBezTo>
                    <a:pt x="133315" y="294313"/>
                    <a:pt x="139712" y="287916"/>
                    <a:pt x="139712" y="280025"/>
                  </a:cubicBezTo>
                  <a:cubicBezTo>
                    <a:pt x="139712" y="272134"/>
                    <a:pt x="133315" y="265737"/>
                    <a:pt x="125424" y="265737"/>
                  </a:cubicBezTo>
                  <a:close/>
                  <a:moveTo>
                    <a:pt x="242898" y="168899"/>
                  </a:moveTo>
                  <a:lnTo>
                    <a:pt x="242898" y="192712"/>
                  </a:lnTo>
                  <a:lnTo>
                    <a:pt x="268298" y="192712"/>
                  </a:lnTo>
                  <a:lnTo>
                    <a:pt x="276236" y="168899"/>
                  </a:lnTo>
                  <a:close/>
                  <a:moveTo>
                    <a:pt x="173048" y="168899"/>
                  </a:moveTo>
                  <a:lnTo>
                    <a:pt x="173048" y="192712"/>
                  </a:lnTo>
                  <a:lnTo>
                    <a:pt x="222261" y="192712"/>
                  </a:lnTo>
                  <a:lnTo>
                    <a:pt x="222261" y="168899"/>
                  </a:lnTo>
                  <a:close/>
                  <a:moveTo>
                    <a:pt x="120661" y="168899"/>
                  </a:moveTo>
                  <a:lnTo>
                    <a:pt x="128598" y="192712"/>
                  </a:lnTo>
                  <a:lnTo>
                    <a:pt x="152411" y="192712"/>
                  </a:lnTo>
                  <a:lnTo>
                    <a:pt x="152411" y="168899"/>
                  </a:lnTo>
                  <a:close/>
                  <a:moveTo>
                    <a:pt x="242898" y="119687"/>
                  </a:moveTo>
                  <a:lnTo>
                    <a:pt x="242898" y="148262"/>
                  </a:lnTo>
                  <a:lnTo>
                    <a:pt x="282586" y="148262"/>
                  </a:lnTo>
                  <a:lnTo>
                    <a:pt x="290523" y="119687"/>
                  </a:lnTo>
                  <a:close/>
                  <a:moveTo>
                    <a:pt x="173048" y="119687"/>
                  </a:moveTo>
                  <a:lnTo>
                    <a:pt x="173048" y="148262"/>
                  </a:lnTo>
                  <a:lnTo>
                    <a:pt x="222261" y="148262"/>
                  </a:lnTo>
                  <a:lnTo>
                    <a:pt x="222261" y="119687"/>
                  </a:lnTo>
                  <a:close/>
                  <a:moveTo>
                    <a:pt x="103198" y="119687"/>
                  </a:moveTo>
                  <a:lnTo>
                    <a:pt x="112723" y="148262"/>
                  </a:lnTo>
                  <a:lnTo>
                    <a:pt x="152411" y="148262"/>
                  </a:lnTo>
                  <a:lnTo>
                    <a:pt x="152411" y="119687"/>
                  </a:lnTo>
                  <a:close/>
                  <a:moveTo>
                    <a:pt x="242898" y="75237"/>
                  </a:moveTo>
                  <a:lnTo>
                    <a:pt x="242898" y="99050"/>
                  </a:lnTo>
                  <a:lnTo>
                    <a:pt x="296873" y="99050"/>
                  </a:lnTo>
                  <a:lnTo>
                    <a:pt x="304811" y="75237"/>
                  </a:lnTo>
                  <a:close/>
                  <a:moveTo>
                    <a:pt x="173048" y="75237"/>
                  </a:moveTo>
                  <a:lnTo>
                    <a:pt x="173048" y="99050"/>
                  </a:lnTo>
                  <a:lnTo>
                    <a:pt x="222261" y="99050"/>
                  </a:lnTo>
                  <a:lnTo>
                    <a:pt x="222261" y="75237"/>
                  </a:lnTo>
                  <a:close/>
                  <a:moveTo>
                    <a:pt x="87323" y="75237"/>
                  </a:moveTo>
                  <a:lnTo>
                    <a:pt x="95261" y="99050"/>
                  </a:lnTo>
                  <a:lnTo>
                    <a:pt x="152411" y="99050"/>
                  </a:lnTo>
                  <a:lnTo>
                    <a:pt x="152411" y="75237"/>
                  </a:lnTo>
                  <a:close/>
                  <a:moveTo>
                    <a:pt x="13989" y="328"/>
                  </a:moveTo>
                  <a:cubicBezTo>
                    <a:pt x="13989" y="328"/>
                    <a:pt x="13989" y="328"/>
                    <a:pt x="64579" y="19694"/>
                  </a:cubicBezTo>
                  <a:cubicBezTo>
                    <a:pt x="67173" y="20985"/>
                    <a:pt x="68471" y="23567"/>
                    <a:pt x="69768" y="26149"/>
                  </a:cubicBezTo>
                  <a:cubicBezTo>
                    <a:pt x="69768" y="26149"/>
                    <a:pt x="69768" y="26149"/>
                    <a:pt x="80145" y="54553"/>
                  </a:cubicBezTo>
                  <a:cubicBezTo>
                    <a:pt x="80145" y="54553"/>
                    <a:pt x="81442" y="54553"/>
                    <a:pt x="81442" y="54553"/>
                  </a:cubicBezTo>
                  <a:cubicBezTo>
                    <a:pt x="81442" y="54553"/>
                    <a:pt x="81442" y="54553"/>
                    <a:pt x="321421" y="54553"/>
                  </a:cubicBezTo>
                  <a:cubicBezTo>
                    <a:pt x="324015" y="54553"/>
                    <a:pt x="327907" y="55844"/>
                    <a:pt x="329204" y="58426"/>
                  </a:cubicBezTo>
                  <a:cubicBezTo>
                    <a:pt x="331798" y="62300"/>
                    <a:pt x="331798" y="64882"/>
                    <a:pt x="330501" y="68755"/>
                  </a:cubicBezTo>
                  <a:cubicBezTo>
                    <a:pt x="330501" y="68755"/>
                    <a:pt x="330501" y="68755"/>
                    <a:pt x="286397" y="205610"/>
                  </a:cubicBezTo>
                  <a:cubicBezTo>
                    <a:pt x="285100" y="210774"/>
                    <a:pt x="281208" y="213356"/>
                    <a:pt x="276019" y="213356"/>
                  </a:cubicBezTo>
                  <a:cubicBezTo>
                    <a:pt x="276019" y="213356"/>
                    <a:pt x="276019" y="213356"/>
                    <a:pt x="120358" y="213356"/>
                  </a:cubicBezTo>
                  <a:cubicBezTo>
                    <a:pt x="119061" y="213356"/>
                    <a:pt x="117763" y="213356"/>
                    <a:pt x="116466" y="212065"/>
                  </a:cubicBezTo>
                  <a:cubicBezTo>
                    <a:pt x="116466" y="212065"/>
                    <a:pt x="116466" y="212065"/>
                    <a:pt x="106089" y="240469"/>
                  </a:cubicBezTo>
                  <a:cubicBezTo>
                    <a:pt x="106089" y="240469"/>
                    <a:pt x="106089" y="240469"/>
                    <a:pt x="276019" y="240469"/>
                  </a:cubicBezTo>
                  <a:cubicBezTo>
                    <a:pt x="281208" y="240469"/>
                    <a:pt x="285100" y="244342"/>
                    <a:pt x="285100" y="248215"/>
                  </a:cubicBezTo>
                  <a:cubicBezTo>
                    <a:pt x="285100" y="253380"/>
                    <a:pt x="281208" y="257253"/>
                    <a:pt x="276019" y="257253"/>
                  </a:cubicBezTo>
                  <a:cubicBezTo>
                    <a:pt x="276019" y="257253"/>
                    <a:pt x="276019" y="257253"/>
                    <a:pt x="266939" y="257253"/>
                  </a:cubicBezTo>
                  <a:cubicBezTo>
                    <a:pt x="272128" y="263708"/>
                    <a:pt x="274722" y="270164"/>
                    <a:pt x="274722" y="279201"/>
                  </a:cubicBezTo>
                  <a:cubicBezTo>
                    <a:pt x="274722" y="295985"/>
                    <a:pt x="260453" y="310187"/>
                    <a:pt x="242293" y="310187"/>
                  </a:cubicBezTo>
                  <a:cubicBezTo>
                    <a:pt x="225429" y="310187"/>
                    <a:pt x="211160" y="295985"/>
                    <a:pt x="211160" y="279201"/>
                  </a:cubicBezTo>
                  <a:cubicBezTo>
                    <a:pt x="211160" y="270164"/>
                    <a:pt x="213755" y="263708"/>
                    <a:pt x="218943" y="257253"/>
                  </a:cubicBezTo>
                  <a:cubicBezTo>
                    <a:pt x="218943" y="257253"/>
                    <a:pt x="218943" y="257253"/>
                    <a:pt x="148896" y="257253"/>
                  </a:cubicBezTo>
                  <a:cubicBezTo>
                    <a:pt x="154084" y="263708"/>
                    <a:pt x="157976" y="270164"/>
                    <a:pt x="157976" y="279201"/>
                  </a:cubicBezTo>
                  <a:cubicBezTo>
                    <a:pt x="157976" y="295985"/>
                    <a:pt x="143707" y="310187"/>
                    <a:pt x="125547" y="310187"/>
                  </a:cubicBezTo>
                  <a:cubicBezTo>
                    <a:pt x="108683" y="310187"/>
                    <a:pt x="93117" y="295985"/>
                    <a:pt x="93117" y="279201"/>
                  </a:cubicBezTo>
                  <a:cubicBezTo>
                    <a:pt x="93117" y="270164"/>
                    <a:pt x="97009" y="263708"/>
                    <a:pt x="102197" y="257253"/>
                  </a:cubicBezTo>
                  <a:cubicBezTo>
                    <a:pt x="102197" y="257253"/>
                    <a:pt x="102197" y="257253"/>
                    <a:pt x="93117" y="257253"/>
                  </a:cubicBezTo>
                  <a:cubicBezTo>
                    <a:pt x="90523" y="257253"/>
                    <a:pt x="87928" y="255962"/>
                    <a:pt x="86631" y="253380"/>
                  </a:cubicBezTo>
                  <a:cubicBezTo>
                    <a:pt x="85334" y="252089"/>
                    <a:pt x="84037" y="248215"/>
                    <a:pt x="85334" y="245633"/>
                  </a:cubicBezTo>
                  <a:cubicBezTo>
                    <a:pt x="85334" y="245633"/>
                    <a:pt x="85334" y="245633"/>
                    <a:pt x="100900" y="201737"/>
                  </a:cubicBezTo>
                  <a:cubicBezTo>
                    <a:pt x="102197" y="199154"/>
                    <a:pt x="104792" y="196572"/>
                    <a:pt x="107386" y="196572"/>
                  </a:cubicBezTo>
                  <a:cubicBezTo>
                    <a:pt x="107386" y="196572"/>
                    <a:pt x="107386" y="196572"/>
                    <a:pt x="51607" y="37769"/>
                  </a:cubicBezTo>
                  <a:cubicBezTo>
                    <a:pt x="51607" y="37769"/>
                    <a:pt x="51607" y="37769"/>
                    <a:pt x="6206" y="19694"/>
                  </a:cubicBezTo>
                  <a:cubicBezTo>
                    <a:pt x="1017" y="18403"/>
                    <a:pt x="-1577" y="11948"/>
                    <a:pt x="1017" y="6783"/>
                  </a:cubicBezTo>
                  <a:cubicBezTo>
                    <a:pt x="2315" y="1619"/>
                    <a:pt x="8800" y="-963"/>
                    <a:pt x="13989" y="3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0" name="千图设计师MC：ID 29795607库_文本框 189"/>
          <p:cNvSpPr txBox="1"/>
          <p:nvPr>
            <p:custDataLst>
              <p:tags r:id="rId13"/>
            </p:custDataLst>
          </p:nvPr>
        </p:nvSpPr>
        <p:spPr>
          <a:xfrm>
            <a:off x="2831763" y="1921855"/>
            <a:ext cx="3877985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这是一个章节页面</a:t>
            </a:r>
            <a:endParaRPr lang="zh-CN" altLang="en-US" sz="32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r>
              <a:rPr lang="zh-CN" altLang="en-US" sz="3200" b="1" dirty="0"/>
              <a:t>在此添加需要的文字</a:t>
            </a:r>
            <a:endParaRPr lang="zh-CN" altLang="en-US" sz="3200" b="1" dirty="0"/>
          </a:p>
        </p:txBody>
      </p:sp>
      <p:sp>
        <p:nvSpPr>
          <p:cNvPr id="11" name="千图设计师MC：ID 29795607库_矩形 10"/>
          <p:cNvSpPr/>
          <p:nvPr>
            <p:custDataLst>
              <p:tags r:id="rId14"/>
            </p:custDataLst>
          </p:nvPr>
        </p:nvSpPr>
        <p:spPr>
          <a:xfrm>
            <a:off x="1362211" y="3853628"/>
            <a:ext cx="575790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/>
              <a:t>1.</a:t>
            </a:r>
            <a:r>
              <a:rPr lang="zh-CN" altLang="en-US" sz="1100" dirty="0"/>
              <a:t>选中</a:t>
            </a:r>
            <a:r>
              <a:rPr lang="en-US" altLang="zh-CN" sz="1100" dirty="0"/>
              <a:t>PPT</a:t>
            </a:r>
            <a:r>
              <a:rPr lang="zh-CN" altLang="en-US" sz="1100" dirty="0"/>
              <a:t>页面中图示里的图标（可按住</a:t>
            </a:r>
            <a:r>
              <a:rPr lang="en-US" altLang="zh-CN" sz="1100" dirty="0"/>
              <a:t>shift</a:t>
            </a:r>
            <a:r>
              <a:rPr lang="zh-CN" altLang="en-US" sz="1100" dirty="0"/>
              <a:t>键多选）；</a:t>
            </a:r>
            <a:endParaRPr lang="zh-CN" altLang="en-US" sz="1100" dirty="0"/>
          </a:p>
          <a:p>
            <a:r>
              <a:rPr lang="en-US" altLang="zh-CN" sz="1100" dirty="0"/>
              <a:t>2.</a:t>
            </a:r>
            <a:r>
              <a:rPr lang="zh-CN" altLang="en-US" sz="1100" dirty="0"/>
              <a:t>在</a:t>
            </a:r>
            <a:r>
              <a:rPr lang="en-US" altLang="zh-CN" sz="1100" dirty="0"/>
              <a:t>office</a:t>
            </a:r>
            <a:r>
              <a:rPr lang="zh-CN" altLang="en-US" sz="1100" dirty="0"/>
              <a:t>菜单面板打开“图标库”，单击左键即可进行替换操作</a:t>
            </a:r>
            <a:endParaRPr lang="zh-CN" altLang="en-US" sz="1100" dirty="0"/>
          </a:p>
        </p:txBody>
      </p:sp>
      <p:sp>
        <p:nvSpPr>
          <p:cNvPr id="12" name="千图设计师MC：ID 29795607库_矩形 11"/>
          <p:cNvSpPr/>
          <p:nvPr>
            <p:custDataLst>
              <p:tags r:id="rId15"/>
            </p:custDataLst>
          </p:nvPr>
        </p:nvSpPr>
        <p:spPr>
          <a:xfrm>
            <a:off x="1362211" y="3532407"/>
            <a:ext cx="57579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/>
              <a:t>在形状中填充图片</a:t>
            </a:r>
            <a:endParaRPr lang="zh-CN" altLang="en-US" sz="1400" b="1" dirty="0"/>
          </a:p>
        </p:txBody>
      </p:sp>
      <p:sp>
        <p:nvSpPr>
          <p:cNvPr id="13" name="千图设计师MC：ID 29795607库_矩形 12"/>
          <p:cNvSpPr/>
          <p:nvPr>
            <p:custDataLst>
              <p:tags r:id="rId16"/>
            </p:custDataLst>
          </p:nvPr>
        </p:nvSpPr>
        <p:spPr>
          <a:xfrm>
            <a:off x="1362211" y="4931203"/>
            <a:ext cx="575790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/>
              <a:t>1.</a:t>
            </a:r>
            <a:r>
              <a:rPr lang="zh-CN" altLang="en-US" sz="1100" dirty="0"/>
              <a:t>选中</a:t>
            </a:r>
            <a:r>
              <a:rPr lang="en-US" altLang="zh-CN" sz="1100" dirty="0"/>
              <a:t>PPT</a:t>
            </a:r>
            <a:r>
              <a:rPr lang="zh-CN" altLang="en-US" sz="1100" dirty="0"/>
              <a:t>页面中图示里的图标（可按住</a:t>
            </a:r>
            <a:r>
              <a:rPr lang="en-US" altLang="zh-CN" sz="1100" dirty="0"/>
              <a:t>shift</a:t>
            </a:r>
            <a:r>
              <a:rPr lang="zh-CN" altLang="en-US" sz="1100" dirty="0"/>
              <a:t>键多选）；</a:t>
            </a:r>
            <a:endParaRPr lang="zh-CN" altLang="en-US" sz="1100" dirty="0"/>
          </a:p>
          <a:p>
            <a:r>
              <a:rPr lang="en-US" altLang="zh-CN" sz="1100" dirty="0"/>
              <a:t>2.</a:t>
            </a:r>
            <a:r>
              <a:rPr lang="zh-CN" altLang="en-US" sz="1100" dirty="0"/>
              <a:t>在</a:t>
            </a:r>
            <a:r>
              <a:rPr lang="en-US" altLang="zh-CN" sz="1100" dirty="0"/>
              <a:t>office</a:t>
            </a:r>
            <a:r>
              <a:rPr lang="zh-CN" altLang="en-US" sz="1100" dirty="0"/>
              <a:t>菜单面板打开“图标库”，单击左键即可进行替换操作</a:t>
            </a:r>
            <a:endParaRPr lang="zh-CN" altLang="en-US" sz="1100" dirty="0"/>
          </a:p>
        </p:txBody>
      </p:sp>
      <p:sp>
        <p:nvSpPr>
          <p:cNvPr id="14" name="千图设计师MC：ID 29795607库_矩形 13"/>
          <p:cNvSpPr/>
          <p:nvPr>
            <p:custDataLst>
              <p:tags r:id="rId17"/>
            </p:custDataLst>
          </p:nvPr>
        </p:nvSpPr>
        <p:spPr>
          <a:xfrm>
            <a:off x="1362211" y="4609982"/>
            <a:ext cx="57579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/>
              <a:t>在形状中填充图片</a:t>
            </a:r>
            <a:endParaRPr lang="zh-CN" altLang="en-US" sz="1400" b="1" dirty="0"/>
          </a:p>
        </p:txBody>
      </p:sp>
      <p:sp>
        <p:nvSpPr>
          <p:cNvPr id="8" name="千图设计师MC：ID 29795607库_圆角矩形 7"/>
          <p:cNvSpPr/>
          <p:nvPr>
            <p:custDataLst>
              <p:tags r:id="rId18"/>
            </p:custDataLst>
          </p:nvPr>
        </p:nvSpPr>
        <p:spPr>
          <a:xfrm>
            <a:off x="1362211" y="1887552"/>
            <a:ext cx="1223393" cy="122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9" name="千图设计师MC：ID 29795607库_任意多边形 8"/>
          <p:cNvSpPr/>
          <p:nvPr>
            <p:custDataLst>
              <p:tags r:id="rId19"/>
            </p:custDataLst>
          </p:nvPr>
        </p:nvSpPr>
        <p:spPr>
          <a:xfrm>
            <a:off x="1593720" y="2143649"/>
            <a:ext cx="760374" cy="711805"/>
          </a:xfrm>
          <a:custGeom>
            <a:avLst/>
            <a:gdLst>
              <a:gd name="connsiteX0" fmla="*/ 241311 w 331352"/>
              <a:gd name="connsiteY0" fmla="*/ 265737 h 310187"/>
              <a:gd name="connsiteX1" fmla="*/ 227023 w 331352"/>
              <a:gd name="connsiteY1" fmla="*/ 280025 h 310187"/>
              <a:gd name="connsiteX2" fmla="*/ 241311 w 331352"/>
              <a:gd name="connsiteY2" fmla="*/ 294313 h 310187"/>
              <a:gd name="connsiteX3" fmla="*/ 255599 w 331352"/>
              <a:gd name="connsiteY3" fmla="*/ 280025 h 310187"/>
              <a:gd name="connsiteX4" fmla="*/ 241311 w 331352"/>
              <a:gd name="connsiteY4" fmla="*/ 265737 h 310187"/>
              <a:gd name="connsiteX5" fmla="*/ 125424 w 331352"/>
              <a:gd name="connsiteY5" fmla="*/ 265737 h 310187"/>
              <a:gd name="connsiteX6" fmla="*/ 111136 w 331352"/>
              <a:gd name="connsiteY6" fmla="*/ 280025 h 310187"/>
              <a:gd name="connsiteX7" fmla="*/ 125424 w 331352"/>
              <a:gd name="connsiteY7" fmla="*/ 294313 h 310187"/>
              <a:gd name="connsiteX8" fmla="*/ 139712 w 331352"/>
              <a:gd name="connsiteY8" fmla="*/ 280025 h 310187"/>
              <a:gd name="connsiteX9" fmla="*/ 125424 w 331352"/>
              <a:gd name="connsiteY9" fmla="*/ 265737 h 310187"/>
              <a:gd name="connsiteX10" fmla="*/ 242898 w 331352"/>
              <a:gd name="connsiteY10" fmla="*/ 168899 h 310187"/>
              <a:gd name="connsiteX11" fmla="*/ 242898 w 331352"/>
              <a:gd name="connsiteY11" fmla="*/ 192712 h 310187"/>
              <a:gd name="connsiteX12" fmla="*/ 268298 w 331352"/>
              <a:gd name="connsiteY12" fmla="*/ 192712 h 310187"/>
              <a:gd name="connsiteX13" fmla="*/ 276236 w 331352"/>
              <a:gd name="connsiteY13" fmla="*/ 168899 h 310187"/>
              <a:gd name="connsiteX14" fmla="*/ 173048 w 331352"/>
              <a:gd name="connsiteY14" fmla="*/ 168899 h 310187"/>
              <a:gd name="connsiteX15" fmla="*/ 173048 w 331352"/>
              <a:gd name="connsiteY15" fmla="*/ 192712 h 310187"/>
              <a:gd name="connsiteX16" fmla="*/ 222261 w 331352"/>
              <a:gd name="connsiteY16" fmla="*/ 192712 h 310187"/>
              <a:gd name="connsiteX17" fmla="*/ 222261 w 331352"/>
              <a:gd name="connsiteY17" fmla="*/ 168899 h 310187"/>
              <a:gd name="connsiteX18" fmla="*/ 120661 w 331352"/>
              <a:gd name="connsiteY18" fmla="*/ 168899 h 310187"/>
              <a:gd name="connsiteX19" fmla="*/ 128598 w 331352"/>
              <a:gd name="connsiteY19" fmla="*/ 192712 h 310187"/>
              <a:gd name="connsiteX20" fmla="*/ 152411 w 331352"/>
              <a:gd name="connsiteY20" fmla="*/ 192712 h 310187"/>
              <a:gd name="connsiteX21" fmla="*/ 152411 w 331352"/>
              <a:gd name="connsiteY21" fmla="*/ 168899 h 310187"/>
              <a:gd name="connsiteX22" fmla="*/ 242898 w 331352"/>
              <a:gd name="connsiteY22" fmla="*/ 119687 h 310187"/>
              <a:gd name="connsiteX23" fmla="*/ 242898 w 331352"/>
              <a:gd name="connsiteY23" fmla="*/ 148262 h 310187"/>
              <a:gd name="connsiteX24" fmla="*/ 282586 w 331352"/>
              <a:gd name="connsiteY24" fmla="*/ 148262 h 310187"/>
              <a:gd name="connsiteX25" fmla="*/ 290523 w 331352"/>
              <a:gd name="connsiteY25" fmla="*/ 119687 h 310187"/>
              <a:gd name="connsiteX26" fmla="*/ 173048 w 331352"/>
              <a:gd name="connsiteY26" fmla="*/ 119687 h 310187"/>
              <a:gd name="connsiteX27" fmla="*/ 173048 w 331352"/>
              <a:gd name="connsiteY27" fmla="*/ 148262 h 310187"/>
              <a:gd name="connsiteX28" fmla="*/ 222261 w 331352"/>
              <a:gd name="connsiteY28" fmla="*/ 148262 h 310187"/>
              <a:gd name="connsiteX29" fmla="*/ 222261 w 331352"/>
              <a:gd name="connsiteY29" fmla="*/ 119687 h 310187"/>
              <a:gd name="connsiteX30" fmla="*/ 103198 w 331352"/>
              <a:gd name="connsiteY30" fmla="*/ 119687 h 310187"/>
              <a:gd name="connsiteX31" fmla="*/ 112723 w 331352"/>
              <a:gd name="connsiteY31" fmla="*/ 148262 h 310187"/>
              <a:gd name="connsiteX32" fmla="*/ 152411 w 331352"/>
              <a:gd name="connsiteY32" fmla="*/ 148262 h 310187"/>
              <a:gd name="connsiteX33" fmla="*/ 152411 w 331352"/>
              <a:gd name="connsiteY33" fmla="*/ 119687 h 310187"/>
              <a:gd name="connsiteX34" fmla="*/ 242898 w 331352"/>
              <a:gd name="connsiteY34" fmla="*/ 75237 h 310187"/>
              <a:gd name="connsiteX35" fmla="*/ 242898 w 331352"/>
              <a:gd name="connsiteY35" fmla="*/ 99050 h 310187"/>
              <a:gd name="connsiteX36" fmla="*/ 296873 w 331352"/>
              <a:gd name="connsiteY36" fmla="*/ 99050 h 310187"/>
              <a:gd name="connsiteX37" fmla="*/ 304811 w 331352"/>
              <a:gd name="connsiteY37" fmla="*/ 75237 h 310187"/>
              <a:gd name="connsiteX38" fmla="*/ 173048 w 331352"/>
              <a:gd name="connsiteY38" fmla="*/ 75237 h 310187"/>
              <a:gd name="connsiteX39" fmla="*/ 173048 w 331352"/>
              <a:gd name="connsiteY39" fmla="*/ 99050 h 310187"/>
              <a:gd name="connsiteX40" fmla="*/ 222261 w 331352"/>
              <a:gd name="connsiteY40" fmla="*/ 99050 h 310187"/>
              <a:gd name="connsiteX41" fmla="*/ 222261 w 331352"/>
              <a:gd name="connsiteY41" fmla="*/ 75237 h 310187"/>
              <a:gd name="connsiteX42" fmla="*/ 87323 w 331352"/>
              <a:gd name="connsiteY42" fmla="*/ 75237 h 310187"/>
              <a:gd name="connsiteX43" fmla="*/ 95261 w 331352"/>
              <a:gd name="connsiteY43" fmla="*/ 99050 h 310187"/>
              <a:gd name="connsiteX44" fmla="*/ 152411 w 331352"/>
              <a:gd name="connsiteY44" fmla="*/ 99050 h 310187"/>
              <a:gd name="connsiteX45" fmla="*/ 152411 w 331352"/>
              <a:gd name="connsiteY45" fmla="*/ 75237 h 310187"/>
              <a:gd name="connsiteX46" fmla="*/ 13989 w 331352"/>
              <a:gd name="connsiteY46" fmla="*/ 328 h 310187"/>
              <a:gd name="connsiteX47" fmla="*/ 64579 w 331352"/>
              <a:gd name="connsiteY47" fmla="*/ 19694 h 310187"/>
              <a:gd name="connsiteX48" fmla="*/ 69768 w 331352"/>
              <a:gd name="connsiteY48" fmla="*/ 26149 h 310187"/>
              <a:gd name="connsiteX49" fmla="*/ 80145 w 331352"/>
              <a:gd name="connsiteY49" fmla="*/ 54553 h 310187"/>
              <a:gd name="connsiteX50" fmla="*/ 81442 w 331352"/>
              <a:gd name="connsiteY50" fmla="*/ 54553 h 310187"/>
              <a:gd name="connsiteX51" fmla="*/ 321421 w 331352"/>
              <a:gd name="connsiteY51" fmla="*/ 54553 h 310187"/>
              <a:gd name="connsiteX52" fmla="*/ 329204 w 331352"/>
              <a:gd name="connsiteY52" fmla="*/ 58426 h 310187"/>
              <a:gd name="connsiteX53" fmla="*/ 330501 w 331352"/>
              <a:gd name="connsiteY53" fmla="*/ 68755 h 310187"/>
              <a:gd name="connsiteX54" fmla="*/ 286397 w 331352"/>
              <a:gd name="connsiteY54" fmla="*/ 205610 h 310187"/>
              <a:gd name="connsiteX55" fmla="*/ 276019 w 331352"/>
              <a:gd name="connsiteY55" fmla="*/ 213356 h 310187"/>
              <a:gd name="connsiteX56" fmla="*/ 120358 w 331352"/>
              <a:gd name="connsiteY56" fmla="*/ 213356 h 310187"/>
              <a:gd name="connsiteX57" fmla="*/ 116466 w 331352"/>
              <a:gd name="connsiteY57" fmla="*/ 212065 h 310187"/>
              <a:gd name="connsiteX58" fmla="*/ 106089 w 331352"/>
              <a:gd name="connsiteY58" fmla="*/ 240469 h 310187"/>
              <a:gd name="connsiteX59" fmla="*/ 276019 w 331352"/>
              <a:gd name="connsiteY59" fmla="*/ 240469 h 310187"/>
              <a:gd name="connsiteX60" fmla="*/ 285100 w 331352"/>
              <a:gd name="connsiteY60" fmla="*/ 248215 h 310187"/>
              <a:gd name="connsiteX61" fmla="*/ 276019 w 331352"/>
              <a:gd name="connsiteY61" fmla="*/ 257253 h 310187"/>
              <a:gd name="connsiteX62" fmla="*/ 266939 w 331352"/>
              <a:gd name="connsiteY62" fmla="*/ 257253 h 310187"/>
              <a:gd name="connsiteX63" fmla="*/ 274722 w 331352"/>
              <a:gd name="connsiteY63" fmla="*/ 279201 h 310187"/>
              <a:gd name="connsiteX64" fmla="*/ 242293 w 331352"/>
              <a:gd name="connsiteY64" fmla="*/ 310187 h 310187"/>
              <a:gd name="connsiteX65" fmla="*/ 211160 w 331352"/>
              <a:gd name="connsiteY65" fmla="*/ 279201 h 310187"/>
              <a:gd name="connsiteX66" fmla="*/ 218943 w 331352"/>
              <a:gd name="connsiteY66" fmla="*/ 257253 h 310187"/>
              <a:gd name="connsiteX67" fmla="*/ 148896 w 331352"/>
              <a:gd name="connsiteY67" fmla="*/ 257253 h 310187"/>
              <a:gd name="connsiteX68" fmla="*/ 157976 w 331352"/>
              <a:gd name="connsiteY68" fmla="*/ 279201 h 310187"/>
              <a:gd name="connsiteX69" fmla="*/ 125547 w 331352"/>
              <a:gd name="connsiteY69" fmla="*/ 310187 h 310187"/>
              <a:gd name="connsiteX70" fmla="*/ 93117 w 331352"/>
              <a:gd name="connsiteY70" fmla="*/ 279201 h 310187"/>
              <a:gd name="connsiteX71" fmla="*/ 102197 w 331352"/>
              <a:gd name="connsiteY71" fmla="*/ 257253 h 310187"/>
              <a:gd name="connsiteX72" fmla="*/ 93117 w 331352"/>
              <a:gd name="connsiteY72" fmla="*/ 257253 h 310187"/>
              <a:gd name="connsiteX73" fmla="*/ 86631 w 331352"/>
              <a:gd name="connsiteY73" fmla="*/ 253380 h 310187"/>
              <a:gd name="connsiteX74" fmla="*/ 85334 w 331352"/>
              <a:gd name="connsiteY74" fmla="*/ 245633 h 310187"/>
              <a:gd name="connsiteX75" fmla="*/ 100900 w 331352"/>
              <a:gd name="connsiteY75" fmla="*/ 201737 h 310187"/>
              <a:gd name="connsiteX76" fmla="*/ 107386 w 331352"/>
              <a:gd name="connsiteY76" fmla="*/ 196572 h 310187"/>
              <a:gd name="connsiteX77" fmla="*/ 51607 w 331352"/>
              <a:gd name="connsiteY77" fmla="*/ 37769 h 310187"/>
              <a:gd name="connsiteX78" fmla="*/ 6206 w 331352"/>
              <a:gd name="connsiteY78" fmla="*/ 19694 h 310187"/>
              <a:gd name="connsiteX79" fmla="*/ 1017 w 331352"/>
              <a:gd name="connsiteY79" fmla="*/ 6783 h 310187"/>
              <a:gd name="connsiteX80" fmla="*/ 13989 w 331352"/>
              <a:gd name="connsiteY80" fmla="*/ 328 h 31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331352" h="310187">
                <a:moveTo>
                  <a:pt x="241311" y="265737"/>
                </a:moveTo>
                <a:cubicBezTo>
                  <a:pt x="233420" y="265737"/>
                  <a:pt x="227023" y="272134"/>
                  <a:pt x="227023" y="280025"/>
                </a:cubicBezTo>
                <a:cubicBezTo>
                  <a:pt x="227023" y="287916"/>
                  <a:pt x="233420" y="294313"/>
                  <a:pt x="241311" y="294313"/>
                </a:cubicBezTo>
                <a:cubicBezTo>
                  <a:pt x="249202" y="294313"/>
                  <a:pt x="255599" y="287916"/>
                  <a:pt x="255599" y="280025"/>
                </a:cubicBezTo>
                <a:cubicBezTo>
                  <a:pt x="255599" y="272134"/>
                  <a:pt x="249202" y="265737"/>
                  <a:pt x="241311" y="265737"/>
                </a:cubicBezTo>
                <a:close/>
                <a:moveTo>
                  <a:pt x="125424" y="265737"/>
                </a:moveTo>
                <a:cubicBezTo>
                  <a:pt x="117533" y="265737"/>
                  <a:pt x="111136" y="272134"/>
                  <a:pt x="111136" y="280025"/>
                </a:cubicBezTo>
                <a:cubicBezTo>
                  <a:pt x="111136" y="287916"/>
                  <a:pt x="117533" y="294313"/>
                  <a:pt x="125424" y="294313"/>
                </a:cubicBezTo>
                <a:cubicBezTo>
                  <a:pt x="133315" y="294313"/>
                  <a:pt x="139712" y="287916"/>
                  <a:pt x="139712" y="280025"/>
                </a:cubicBezTo>
                <a:cubicBezTo>
                  <a:pt x="139712" y="272134"/>
                  <a:pt x="133315" y="265737"/>
                  <a:pt x="125424" y="265737"/>
                </a:cubicBezTo>
                <a:close/>
                <a:moveTo>
                  <a:pt x="242898" y="168899"/>
                </a:moveTo>
                <a:lnTo>
                  <a:pt x="242898" y="192712"/>
                </a:lnTo>
                <a:lnTo>
                  <a:pt x="268298" y="192712"/>
                </a:lnTo>
                <a:lnTo>
                  <a:pt x="276236" y="168899"/>
                </a:lnTo>
                <a:close/>
                <a:moveTo>
                  <a:pt x="173048" y="168899"/>
                </a:moveTo>
                <a:lnTo>
                  <a:pt x="173048" y="192712"/>
                </a:lnTo>
                <a:lnTo>
                  <a:pt x="222261" y="192712"/>
                </a:lnTo>
                <a:lnTo>
                  <a:pt x="222261" y="168899"/>
                </a:lnTo>
                <a:close/>
                <a:moveTo>
                  <a:pt x="120661" y="168899"/>
                </a:moveTo>
                <a:lnTo>
                  <a:pt x="128598" y="192712"/>
                </a:lnTo>
                <a:lnTo>
                  <a:pt x="152411" y="192712"/>
                </a:lnTo>
                <a:lnTo>
                  <a:pt x="152411" y="168899"/>
                </a:lnTo>
                <a:close/>
                <a:moveTo>
                  <a:pt x="242898" y="119687"/>
                </a:moveTo>
                <a:lnTo>
                  <a:pt x="242898" y="148262"/>
                </a:lnTo>
                <a:lnTo>
                  <a:pt x="282586" y="148262"/>
                </a:lnTo>
                <a:lnTo>
                  <a:pt x="290523" y="119687"/>
                </a:lnTo>
                <a:close/>
                <a:moveTo>
                  <a:pt x="173048" y="119687"/>
                </a:moveTo>
                <a:lnTo>
                  <a:pt x="173048" y="148262"/>
                </a:lnTo>
                <a:lnTo>
                  <a:pt x="222261" y="148262"/>
                </a:lnTo>
                <a:lnTo>
                  <a:pt x="222261" y="119687"/>
                </a:lnTo>
                <a:close/>
                <a:moveTo>
                  <a:pt x="103198" y="119687"/>
                </a:moveTo>
                <a:lnTo>
                  <a:pt x="112723" y="148262"/>
                </a:lnTo>
                <a:lnTo>
                  <a:pt x="152411" y="148262"/>
                </a:lnTo>
                <a:lnTo>
                  <a:pt x="152411" y="119687"/>
                </a:lnTo>
                <a:close/>
                <a:moveTo>
                  <a:pt x="242898" y="75237"/>
                </a:moveTo>
                <a:lnTo>
                  <a:pt x="242898" y="99050"/>
                </a:lnTo>
                <a:lnTo>
                  <a:pt x="296873" y="99050"/>
                </a:lnTo>
                <a:lnTo>
                  <a:pt x="304811" y="75237"/>
                </a:lnTo>
                <a:close/>
                <a:moveTo>
                  <a:pt x="173048" y="75237"/>
                </a:moveTo>
                <a:lnTo>
                  <a:pt x="173048" y="99050"/>
                </a:lnTo>
                <a:lnTo>
                  <a:pt x="222261" y="99050"/>
                </a:lnTo>
                <a:lnTo>
                  <a:pt x="222261" y="75237"/>
                </a:lnTo>
                <a:close/>
                <a:moveTo>
                  <a:pt x="87323" y="75237"/>
                </a:moveTo>
                <a:lnTo>
                  <a:pt x="95261" y="99050"/>
                </a:lnTo>
                <a:lnTo>
                  <a:pt x="152411" y="99050"/>
                </a:lnTo>
                <a:lnTo>
                  <a:pt x="152411" y="75237"/>
                </a:lnTo>
                <a:close/>
                <a:moveTo>
                  <a:pt x="13989" y="328"/>
                </a:moveTo>
                <a:cubicBezTo>
                  <a:pt x="13989" y="328"/>
                  <a:pt x="13989" y="328"/>
                  <a:pt x="64579" y="19694"/>
                </a:cubicBezTo>
                <a:cubicBezTo>
                  <a:pt x="67173" y="20985"/>
                  <a:pt x="68471" y="23567"/>
                  <a:pt x="69768" y="26149"/>
                </a:cubicBezTo>
                <a:cubicBezTo>
                  <a:pt x="69768" y="26149"/>
                  <a:pt x="69768" y="26149"/>
                  <a:pt x="80145" y="54553"/>
                </a:cubicBezTo>
                <a:cubicBezTo>
                  <a:pt x="80145" y="54553"/>
                  <a:pt x="81442" y="54553"/>
                  <a:pt x="81442" y="54553"/>
                </a:cubicBezTo>
                <a:cubicBezTo>
                  <a:pt x="81442" y="54553"/>
                  <a:pt x="81442" y="54553"/>
                  <a:pt x="321421" y="54553"/>
                </a:cubicBezTo>
                <a:cubicBezTo>
                  <a:pt x="324015" y="54553"/>
                  <a:pt x="327907" y="55844"/>
                  <a:pt x="329204" y="58426"/>
                </a:cubicBezTo>
                <a:cubicBezTo>
                  <a:pt x="331798" y="62300"/>
                  <a:pt x="331798" y="64882"/>
                  <a:pt x="330501" y="68755"/>
                </a:cubicBezTo>
                <a:cubicBezTo>
                  <a:pt x="330501" y="68755"/>
                  <a:pt x="330501" y="68755"/>
                  <a:pt x="286397" y="205610"/>
                </a:cubicBezTo>
                <a:cubicBezTo>
                  <a:pt x="285100" y="210774"/>
                  <a:pt x="281208" y="213356"/>
                  <a:pt x="276019" y="213356"/>
                </a:cubicBezTo>
                <a:cubicBezTo>
                  <a:pt x="276019" y="213356"/>
                  <a:pt x="276019" y="213356"/>
                  <a:pt x="120358" y="213356"/>
                </a:cubicBezTo>
                <a:cubicBezTo>
                  <a:pt x="119061" y="213356"/>
                  <a:pt x="117763" y="213356"/>
                  <a:pt x="116466" y="212065"/>
                </a:cubicBezTo>
                <a:cubicBezTo>
                  <a:pt x="116466" y="212065"/>
                  <a:pt x="116466" y="212065"/>
                  <a:pt x="106089" y="240469"/>
                </a:cubicBezTo>
                <a:cubicBezTo>
                  <a:pt x="106089" y="240469"/>
                  <a:pt x="106089" y="240469"/>
                  <a:pt x="276019" y="240469"/>
                </a:cubicBezTo>
                <a:cubicBezTo>
                  <a:pt x="281208" y="240469"/>
                  <a:pt x="285100" y="244342"/>
                  <a:pt x="285100" y="248215"/>
                </a:cubicBezTo>
                <a:cubicBezTo>
                  <a:pt x="285100" y="253380"/>
                  <a:pt x="281208" y="257253"/>
                  <a:pt x="276019" y="257253"/>
                </a:cubicBezTo>
                <a:cubicBezTo>
                  <a:pt x="276019" y="257253"/>
                  <a:pt x="276019" y="257253"/>
                  <a:pt x="266939" y="257253"/>
                </a:cubicBezTo>
                <a:cubicBezTo>
                  <a:pt x="272128" y="263708"/>
                  <a:pt x="274722" y="270164"/>
                  <a:pt x="274722" y="279201"/>
                </a:cubicBezTo>
                <a:cubicBezTo>
                  <a:pt x="274722" y="295985"/>
                  <a:pt x="260453" y="310187"/>
                  <a:pt x="242293" y="310187"/>
                </a:cubicBezTo>
                <a:cubicBezTo>
                  <a:pt x="225429" y="310187"/>
                  <a:pt x="211160" y="295985"/>
                  <a:pt x="211160" y="279201"/>
                </a:cubicBezTo>
                <a:cubicBezTo>
                  <a:pt x="211160" y="270164"/>
                  <a:pt x="213755" y="263708"/>
                  <a:pt x="218943" y="257253"/>
                </a:cubicBezTo>
                <a:cubicBezTo>
                  <a:pt x="218943" y="257253"/>
                  <a:pt x="218943" y="257253"/>
                  <a:pt x="148896" y="257253"/>
                </a:cubicBezTo>
                <a:cubicBezTo>
                  <a:pt x="154084" y="263708"/>
                  <a:pt x="157976" y="270164"/>
                  <a:pt x="157976" y="279201"/>
                </a:cubicBezTo>
                <a:cubicBezTo>
                  <a:pt x="157976" y="295985"/>
                  <a:pt x="143707" y="310187"/>
                  <a:pt x="125547" y="310187"/>
                </a:cubicBezTo>
                <a:cubicBezTo>
                  <a:pt x="108683" y="310187"/>
                  <a:pt x="93117" y="295985"/>
                  <a:pt x="93117" y="279201"/>
                </a:cubicBezTo>
                <a:cubicBezTo>
                  <a:pt x="93117" y="270164"/>
                  <a:pt x="97009" y="263708"/>
                  <a:pt x="102197" y="257253"/>
                </a:cubicBezTo>
                <a:cubicBezTo>
                  <a:pt x="102197" y="257253"/>
                  <a:pt x="102197" y="257253"/>
                  <a:pt x="93117" y="257253"/>
                </a:cubicBezTo>
                <a:cubicBezTo>
                  <a:pt x="90523" y="257253"/>
                  <a:pt x="87928" y="255962"/>
                  <a:pt x="86631" y="253380"/>
                </a:cubicBezTo>
                <a:cubicBezTo>
                  <a:pt x="85334" y="252089"/>
                  <a:pt x="84037" y="248215"/>
                  <a:pt x="85334" y="245633"/>
                </a:cubicBezTo>
                <a:cubicBezTo>
                  <a:pt x="85334" y="245633"/>
                  <a:pt x="85334" y="245633"/>
                  <a:pt x="100900" y="201737"/>
                </a:cubicBezTo>
                <a:cubicBezTo>
                  <a:pt x="102197" y="199154"/>
                  <a:pt x="104792" y="196572"/>
                  <a:pt x="107386" y="196572"/>
                </a:cubicBezTo>
                <a:cubicBezTo>
                  <a:pt x="107386" y="196572"/>
                  <a:pt x="107386" y="196572"/>
                  <a:pt x="51607" y="37769"/>
                </a:cubicBezTo>
                <a:cubicBezTo>
                  <a:pt x="51607" y="37769"/>
                  <a:pt x="51607" y="37769"/>
                  <a:pt x="6206" y="19694"/>
                </a:cubicBezTo>
                <a:cubicBezTo>
                  <a:pt x="1017" y="18403"/>
                  <a:pt x="-1577" y="11948"/>
                  <a:pt x="1017" y="6783"/>
                </a:cubicBezTo>
                <a:cubicBezTo>
                  <a:pt x="2315" y="1619"/>
                  <a:pt x="8800" y="-963"/>
                  <a:pt x="13989" y="3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99"/>
                            </p:stCondLst>
                            <p:childTnLst>
                              <p:par>
                                <p:cTn id="2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528" fill="hold" nodeType="withEffect">
                                  <p:stCondLst>
                                    <p:cond delay="43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528" fill="hold" nodeType="withEffect">
                                  <p:stCondLst>
                                    <p:cond delay="76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528" fill="hold" nodeType="withEffect">
                                  <p:stCondLst>
                                    <p:cond delay="219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528" fill="hold" nodeType="withEffect">
                                  <p:stCondLst>
                                    <p:cond delay="273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3" presetClass="entr" presetSubtype="528" fill="hold" nodeType="withEffect">
                                  <p:stCondLst>
                                    <p:cond delay="485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3" presetClass="entr" presetSubtype="528" fill="hold" nodeType="withEffect">
                                  <p:stCondLst>
                                    <p:cond delay="154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3" presetClass="entr" presetSubtype="528" fill="hold" nodeType="withEffect">
                                  <p:stCondLst>
                                    <p:cond delay="405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3" presetClass="entr" presetSubtype="528" fill="hold" nodeType="withEffect">
                                  <p:stCondLst>
                                    <p:cond delay="446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3" presetClass="entr" presetSubtype="528" fill="hold" nodeType="withEffect">
                                  <p:stCondLst>
                                    <p:cond delay="521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3" presetClass="entr" presetSubtype="528" fill="hold" nodeType="withEffect">
                                  <p:stCondLst>
                                    <p:cond delay="172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3" presetClass="entr" presetSubtype="528" fill="hold" nodeType="withEffect">
                                  <p:stCondLst>
                                    <p:cond delay="69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99"/>
                            </p:stCondLst>
                            <p:childTnLst>
                              <p:par>
                                <p:cTn id="9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图片 14"/>
          <p:cNvSpPr/>
          <p:nvPr>
            <p:custDataLst>
              <p:tags r:id="rId1"/>
            </p:custDataLst>
          </p:nvPr>
        </p:nvSpPr>
        <p:spPr>
          <a:xfrm>
            <a:off x="0" y="0"/>
            <a:ext cx="12193058" cy="6858595"/>
          </a:xfrm>
          <a:custGeom>
            <a:avLst/>
            <a:gdLst/>
            <a:ahLst/>
            <a:cxnLst/>
            <a:rect l="0" t="0" r="0" b="0"/>
            <a:pathLst>
              <a:path w="12193058" h="6858595">
                <a:moveTo>
                  <a:pt x="0" y="0"/>
                </a:moveTo>
                <a:lnTo>
                  <a:pt x="12193057" y="0"/>
                </a:lnTo>
                <a:lnTo>
                  <a:pt x="12193057" y="6858594"/>
                </a:lnTo>
                <a:lnTo>
                  <a:pt x="0" y="6858594"/>
                </a:lnTo>
                <a:close/>
              </a:path>
            </a:pathLst>
          </a:custGeom>
          <a:blipFill dpi="0" rotWithShape="1">
            <a:blip r:embed="rId2">
              <a:alphaModFix amt="3000"/>
            </a:blip>
            <a:srcRect/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ctr"/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90896"/>
            <a:ext cx="12192000" cy="146710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3504334" cy="19304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87666" y="0"/>
            <a:ext cx="3504334" cy="19304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2490" y="0"/>
            <a:ext cx="1469510" cy="23050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8"/>
            <a:ext cx="1469510" cy="2299962"/>
          </a:xfrm>
          <a:prstGeom prst="rect">
            <a:avLst/>
          </a:prstGeom>
        </p:spPr>
      </p:pic>
      <p:sp>
        <p:nvSpPr>
          <p:cNvPr id="8" name="TextBox 7"/>
          <p:cNvSpPr>
            <a:spLocks noChangeArrowheads="1"/>
          </p:cNvSpPr>
          <p:nvPr/>
        </p:nvSpPr>
        <p:spPr bwMode="auto">
          <a:xfrm>
            <a:off x="-395276" y="2354094"/>
            <a:ext cx="1298255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4800" b="1" spc="600" dirty="0">
                <a:solidFill>
                  <a:srgbClr val="C00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[亖言]浮在空中的梦" panose="040B0509000000000000" pitchFamily="81" charset="-122"/>
                <a:sym typeface="华文中宋" panose="02010600040101010101" pitchFamily="2" charset="-122"/>
              </a:rPr>
              <a:t>感谢您的观看！</a:t>
            </a:r>
            <a:endParaRPr lang="zh-CN" altLang="en-US" sz="4800" b="1" spc="600" dirty="0">
              <a:solidFill>
                <a:srgbClr val="C00000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  <a:cs typeface="[亖言]浮在空中的梦" panose="040B0509000000000000" pitchFamily="81" charset="-122"/>
              <a:sym typeface="华文中宋" panose="02010600040101010101" pitchFamily="2" charset="-122"/>
            </a:endParaRPr>
          </a:p>
        </p:txBody>
      </p:sp>
      <p:sp>
        <p:nvSpPr>
          <p:cNvPr id="9" name="TextBox 7"/>
          <p:cNvSpPr>
            <a:spLocks noChangeArrowheads="1"/>
          </p:cNvSpPr>
          <p:nvPr/>
        </p:nvSpPr>
        <p:spPr bwMode="auto">
          <a:xfrm>
            <a:off x="3118649" y="3349548"/>
            <a:ext cx="595470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微软雅黑" panose="020B0503020204020204" pitchFamily="34" charset="-122"/>
              </a:rPr>
              <a:t>工作总结</a:t>
            </a:r>
            <a:r>
              <a:rPr lang="en-US" altLang="zh-CN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微软雅黑" panose="020B0503020204020204" pitchFamily="34" charset="-122"/>
              </a:rPr>
              <a:t>/</a:t>
            </a:r>
            <a:r>
              <a:rPr lang="zh-CN" altLang="en-US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微软雅黑" panose="020B0503020204020204" pitchFamily="34" charset="-122"/>
              </a:rPr>
              <a:t>新年计划</a:t>
            </a:r>
            <a:r>
              <a:rPr lang="en-US" altLang="zh-CN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微软雅黑" panose="020B0503020204020204" pitchFamily="34" charset="-122"/>
              </a:rPr>
              <a:t>/</a:t>
            </a:r>
            <a:r>
              <a:rPr lang="zh-CN" altLang="en-US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微软雅黑" panose="020B0503020204020204" pitchFamily="34" charset="-122"/>
              </a:rPr>
              <a:t>方案制定</a:t>
            </a:r>
            <a:r>
              <a:rPr lang="en-US" altLang="zh-CN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微软雅黑" panose="020B0503020204020204" pitchFamily="34" charset="-122"/>
              </a:rPr>
              <a:t>/</a:t>
            </a:r>
            <a:r>
              <a:rPr lang="zh-CN" altLang="en-US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微软雅黑" panose="020B0503020204020204" pitchFamily="34" charset="-122"/>
              </a:rPr>
              <a:t>会议报告</a:t>
            </a:r>
            <a:endParaRPr lang="zh-CN" altLang="en-US" spc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10" name="TextBox 7"/>
          <p:cNvSpPr>
            <a:spLocks noChangeArrowheads="1"/>
          </p:cNvSpPr>
          <p:nvPr/>
        </p:nvSpPr>
        <p:spPr bwMode="auto">
          <a:xfrm>
            <a:off x="2438401" y="3937426"/>
            <a:ext cx="7315199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1335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黑体" panose="02010600040101010101" pitchFamily="2" charset="-122"/>
                <a:ea typeface="华文黑体" panose="02010600040101010101" pitchFamily="2" charset="-122"/>
                <a:sym typeface="华文黑体" panose="02010600040101010101" pitchFamily="2" charset="-122"/>
              </a:rPr>
              <a:t>Exquisite Office PowerPoint templates come from MC design</a:t>
            </a:r>
            <a:endParaRPr lang="zh-CN" altLang="en-US" sz="1335" spc="300" dirty="0">
              <a:solidFill>
                <a:schemeClr val="tx1">
                  <a:lumMod val="50000"/>
                  <a:lumOff val="50000"/>
                </a:schemeClr>
              </a:solidFill>
              <a:latin typeface="华文黑体" panose="02010600040101010101" pitchFamily="2" charset="-122"/>
              <a:ea typeface="华文黑体" panose="02010600040101010101" pitchFamily="2" charset="-122"/>
              <a:sym typeface="华文黑体" panose="02010600040101010101" pitchFamily="2" charset="-122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4898571" y="4471215"/>
            <a:ext cx="2394857" cy="447959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72500"/>
          </a:bodyPr>
          <a:lstStyle/>
          <a:p>
            <a:pPr algn="ctr"/>
            <a:r>
              <a:rPr lang="en-US" altLang="zh-CN" spc="6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XXX</a:t>
            </a:r>
            <a:endParaRPr lang="en-US" altLang="zh-CN" spc="6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8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tags/tag1.xml><?xml version="1.0" encoding="utf-8"?>
<p:tagLst xmlns:p="http://schemas.openxmlformats.org/presentationml/2006/main">
  <p:tag name="PA" val="v4.1.1"/>
</p:tagLst>
</file>

<file path=ppt/tags/tag2.xml><?xml version="1.0" encoding="utf-8"?>
<p:tagLst xmlns:p="http://schemas.openxmlformats.org/presentationml/2006/main">
  <p:tag name="PA" val="v4.1.1"/>
</p:tagLst>
</file>

<file path=ppt/tags/tag3.xml><?xml version="1.0" encoding="utf-8"?>
<p:tagLst xmlns:p="http://schemas.openxmlformats.org/presentationml/2006/main">
  <p:tag name="PA" val="v4.1.1"/>
</p:tagLst>
</file>

<file path=ppt/tags/tag4.xml><?xml version="1.0" encoding="utf-8"?>
<p:tagLst xmlns:p="http://schemas.openxmlformats.org/presentationml/2006/main">
  <p:tag name="PA" val="v4.1.1"/>
</p:tagLst>
</file>

<file path=ppt/tags/tag5.xml><?xml version="1.0" encoding="utf-8"?>
<p:tagLst xmlns:p="http://schemas.openxmlformats.org/presentationml/2006/main">
  <p:tag name="PA" val="v4.1.1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1.1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1.1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1.1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1.1"/>
</p:tagLst>
</file>

<file path=ppt/tags/tag14.xml><?xml version="1.0" encoding="utf-8"?>
<p:tagLst xmlns:p="http://schemas.openxmlformats.org/presentationml/2006/main">
  <p:tag name="PA" val="v3.2.0"/>
</p:tagLst>
</file>

<file path=ppt/tags/tag15.xml><?xml version="1.0" encoding="utf-8"?>
<p:tagLst xmlns:p="http://schemas.openxmlformats.org/presentationml/2006/main">
  <p:tag name="PA" val="v3.2.0"/>
</p:tagLst>
</file>

<file path=ppt/tags/tag16.xml><?xml version="1.0" encoding="utf-8"?>
<p:tagLst xmlns:p="http://schemas.openxmlformats.org/presentationml/2006/main">
  <p:tag name="PA" val="v3.2.0"/>
</p:tagLst>
</file>

<file path=ppt/tags/tag17.xml><?xml version="1.0" encoding="utf-8"?>
<p:tagLst xmlns:p="http://schemas.openxmlformats.org/presentationml/2006/main">
  <p:tag name="PA" val="v3.2.0"/>
</p:tagLst>
</file>

<file path=ppt/tags/tag18.xml><?xml version="1.0" encoding="utf-8"?>
<p:tagLst xmlns:p="http://schemas.openxmlformats.org/presentationml/2006/main">
  <p:tag name="PA" val="v3.2.0"/>
</p:tagLst>
</file>

<file path=ppt/tags/tag19.xml><?xml version="1.0" encoding="utf-8"?>
<p:tagLst xmlns:p="http://schemas.openxmlformats.org/presentationml/2006/main">
  <p:tag name="PA" val="v3.2.0"/>
</p:tagLst>
</file>

<file path=ppt/tags/tag20.xml><?xml version="1.0" encoding="utf-8"?>
<p:tagLst xmlns:p="http://schemas.openxmlformats.org/presentationml/2006/main">
  <p:tag name="PA" val="v3.2.0"/>
</p:tagLst>
</file>

<file path=ppt/tags/tag21.xml><?xml version="1.0" encoding="utf-8"?>
<p:tagLst xmlns:p="http://schemas.openxmlformats.org/presentationml/2006/main">
  <p:tag name="PA" val="v3.2.0"/>
</p:tagLst>
</file>

<file path=ppt/tags/tag22.xml><?xml version="1.0" encoding="utf-8"?>
<p:tagLst xmlns:p="http://schemas.openxmlformats.org/presentationml/2006/main">
  <p:tag name="PA" val="v3.2.0"/>
</p:tagLst>
</file>

<file path=ppt/tags/tag23.xml><?xml version="1.0" encoding="utf-8"?>
<p:tagLst xmlns:p="http://schemas.openxmlformats.org/presentationml/2006/main">
  <p:tag name="PA" val="v3.2.0"/>
</p:tagLst>
</file>

<file path=ppt/tags/tag24.xml><?xml version="1.0" encoding="utf-8"?>
<p:tagLst xmlns:p="http://schemas.openxmlformats.org/presentationml/2006/main">
  <p:tag name="PA" val="v3.2.0"/>
</p:tagLst>
</file>

<file path=ppt/tags/tag25.xml><?xml version="1.0" encoding="utf-8"?>
<p:tagLst xmlns:p="http://schemas.openxmlformats.org/presentationml/2006/main">
  <p:tag name="PA" val="v3.2.0"/>
</p:tagLst>
</file>

<file path=ppt/tags/tag26.xml><?xml version="1.0" encoding="utf-8"?>
<p:tagLst xmlns:p="http://schemas.openxmlformats.org/presentationml/2006/main">
  <p:tag name="PA" val="v3.2.0"/>
</p:tagLst>
</file>

<file path=ppt/tags/tag27.xml><?xml version="1.0" encoding="utf-8"?>
<p:tagLst xmlns:p="http://schemas.openxmlformats.org/presentationml/2006/main">
  <p:tag name="PA" val="v3.2.0"/>
</p:tagLst>
</file>

<file path=ppt/tags/tag28.xml><?xml version="1.0" encoding="utf-8"?>
<p:tagLst xmlns:p="http://schemas.openxmlformats.org/presentationml/2006/main">
  <p:tag name="PA" val="v3.2.0"/>
</p:tagLst>
</file>

<file path=ppt/tags/tag29.xml><?xml version="1.0" encoding="utf-8"?>
<p:tagLst xmlns:p="http://schemas.openxmlformats.org/presentationml/2006/main">
  <p:tag name="PA" val="v3.2.0"/>
</p:tagLst>
</file>

<file path=ppt/tags/tag30.xml><?xml version="1.0" encoding="utf-8"?>
<p:tagLst xmlns:p="http://schemas.openxmlformats.org/presentationml/2006/main">
  <p:tag name="PA" val="v3.2.0"/>
</p:tagLst>
</file>

<file path=ppt/tags/tag31.xml><?xml version="1.0" encoding="utf-8"?>
<p:tagLst xmlns:p="http://schemas.openxmlformats.org/presentationml/2006/main">
  <p:tag name="PA" val="v3.2.0"/>
</p:tagLst>
</file>

<file path=ppt/tags/tag32.xml><?xml version="1.0" encoding="utf-8"?>
<p:tagLst xmlns:p="http://schemas.openxmlformats.org/presentationml/2006/main">
  <p:tag name="PA" val="v3.2.0"/>
</p:tagLst>
</file>

<file path=ppt/tags/tag33.xml><?xml version="1.0" encoding="utf-8"?>
<p:tagLst xmlns:p="http://schemas.openxmlformats.org/presentationml/2006/main">
  <p:tag name="PA" val="v3.2.0"/>
</p:tagLst>
</file>

<file path=ppt/tags/tag34.xml><?xml version="1.0" encoding="utf-8"?>
<p:tagLst xmlns:p="http://schemas.openxmlformats.org/presentationml/2006/main">
  <p:tag name="PA" val="v3.2.0"/>
</p:tagLst>
</file>

<file path=ppt/tags/tag35.xml><?xml version="1.0" encoding="utf-8"?>
<p:tagLst xmlns:p="http://schemas.openxmlformats.org/presentationml/2006/main">
  <p:tag name="PA" val="v3.2.0"/>
</p:tagLst>
</file>

<file path=ppt/tags/tag36.xml><?xml version="1.0" encoding="utf-8"?>
<p:tagLst xmlns:p="http://schemas.openxmlformats.org/presentationml/2006/main">
  <p:tag name="PA" val="v3.2.0"/>
</p:tagLst>
</file>

<file path=ppt/tags/tag37.xml><?xml version="1.0" encoding="utf-8"?>
<p:tagLst xmlns:p="http://schemas.openxmlformats.org/presentationml/2006/main">
  <p:tag name="PA" val="v3.2.0"/>
</p:tagLst>
</file>

<file path=ppt/tags/tag38.xml><?xml version="1.0" encoding="utf-8"?>
<p:tagLst xmlns:p="http://schemas.openxmlformats.org/presentationml/2006/main">
  <p:tag name="PA" val="v3.2.0"/>
</p:tagLst>
</file>

<file path=ppt/tags/tag39.xml><?xml version="1.0" encoding="utf-8"?>
<p:tagLst xmlns:p="http://schemas.openxmlformats.org/presentationml/2006/main">
  <p:tag name="PA" val="v3.2.0"/>
</p:tagLst>
</file>

<file path=ppt/tags/tag40.xml><?xml version="1.0" encoding="utf-8"?>
<p:tagLst xmlns:p="http://schemas.openxmlformats.org/presentationml/2006/main">
  <p:tag name="PA" val="v3.2.0"/>
</p:tagLst>
</file>

<file path=ppt/tags/tag41.xml><?xml version="1.0" encoding="utf-8"?>
<p:tagLst xmlns:p="http://schemas.openxmlformats.org/presentationml/2006/main">
  <p:tag name="PA" val="v3.2.0"/>
</p:tagLst>
</file>

<file path=ppt/tags/tag42.xml><?xml version="1.0" encoding="utf-8"?>
<p:tagLst xmlns:p="http://schemas.openxmlformats.org/presentationml/2006/main">
  <p:tag name="PA" val="v3.2.0"/>
</p:tagLst>
</file>

<file path=ppt/tags/tag43.xml><?xml version="1.0" encoding="utf-8"?>
<p:tagLst xmlns:p="http://schemas.openxmlformats.org/presentationml/2006/main">
  <p:tag name="PA" val="v3.2.0"/>
</p:tagLst>
</file>

<file path=ppt/tags/tag44.xml><?xml version="1.0" encoding="utf-8"?>
<p:tagLst xmlns:p="http://schemas.openxmlformats.org/presentationml/2006/main">
  <p:tag name="PA" val="v3.2.0"/>
</p:tagLst>
</file>

<file path=ppt/tags/tag45.xml><?xml version="1.0" encoding="utf-8"?>
<p:tagLst xmlns:p="http://schemas.openxmlformats.org/presentationml/2006/main">
  <p:tag name="PA" val="v3.2.0"/>
</p:tagLst>
</file>

<file path=ppt/tags/tag46.xml><?xml version="1.0" encoding="utf-8"?>
<p:tagLst xmlns:p="http://schemas.openxmlformats.org/presentationml/2006/main">
  <p:tag name="PA" val="v3.2.0"/>
</p:tagLst>
</file>

<file path=ppt/tags/tag47.xml><?xml version="1.0" encoding="utf-8"?>
<p:tagLst xmlns:p="http://schemas.openxmlformats.org/presentationml/2006/main">
  <p:tag name="PA" val="v3.2.0"/>
</p:tagLst>
</file>

<file path=ppt/tags/tag48.xml><?xml version="1.0" encoding="utf-8"?>
<p:tagLst xmlns:p="http://schemas.openxmlformats.org/presentationml/2006/main">
  <p:tag name="PA" val="v3.2.0"/>
</p:tagLst>
</file>

<file path=ppt/tags/tag49.xml><?xml version="1.0" encoding="utf-8"?>
<p:tagLst xmlns:p="http://schemas.openxmlformats.org/presentationml/2006/main">
  <p:tag name="PA" val="v3.2.0"/>
</p:tagLst>
</file>

<file path=ppt/tags/tag50.xml><?xml version="1.0" encoding="utf-8"?>
<p:tagLst xmlns:p="http://schemas.openxmlformats.org/presentationml/2006/main">
  <p:tag name="PA" val="v3.2.0"/>
</p:tagLst>
</file>

<file path=ppt/tags/tag51.xml><?xml version="1.0" encoding="utf-8"?>
<p:tagLst xmlns:p="http://schemas.openxmlformats.org/presentationml/2006/main">
  <p:tag name="PA" val="v3.2.0"/>
</p:tagLst>
</file>

<file path=ppt/tags/tag52.xml><?xml version="1.0" encoding="utf-8"?>
<p:tagLst xmlns:p="http://schemas.openxmlformats.org/presentationml/2006/main">
  <p:tag name="PA" val="v3.2.0"/>
</p:tagLst>
</file>

<file path=ppt/tags/tag53.xml><?xml version="1.0" encoding="utf-8"?>
<p:tagLst xmlns:p="http://schemas.openxmlformats.org/presentationml/2006/main">
  <p:tag name="PA" val="v3.2.0"/>
</p:tagLst>
</file>

<file path=ppt/tags/tag54.xml><?xml version="1.0" encoding="utf-8"?>
<p:tagLst xmlns:p="http://schemas.openxmlformats.org/presentationml/2006/main">
  <p:tag name="PA" val="v3.2.0"/>
</p:tagLst>
</file>

<file path=ppt/tags/tag55.xml><?xml version="1.0" encoding="utf-8"?>
<p:tagLst xmlns:p="http://schemas.openxmlformats.org/presentationml/2006/main">
  <p:tag name="PA" val="v3.2.0"/>
</p:tagLst>
</file>

<file path=ppt/tags/tag56.xml><?xml version="1.0" encoding="utf-8"?>
<p:tagLst xmlns:p="http://schemas.openxmlformats.org/presentationml/2006/main">
  <p:tag name="PA" val="v3.2.0"/>
</p:tagLst>
</file>

<file path=ppt/tags/tag57.xml><?xml version="1.0" encoding="utf-8"?>
<p:tagLst xmlns:p="http://schemas.openxmlformats.org/presentationml/2006/main">
  <p:tag name="PA" val="v3.2.0"/>
</p:tagLst>
</file>

<file path=ppt/tags/tag58.xml><?xml version="1.0" encoding="utf-8"?>
<p:tagLst xmlns:p="http://schemas.openxmlformats.org/presentationml/2006/main">
  <p:tag name="PA" val="v3.2.0"/>
</p:tagLst>
</file>

<file path=ppt/tags/tag59.xml><?xml version="1.0" encoding="utf-8"?>
<p:tagLst xmlns:p="http://schemas.openxmlformats.org/presentationml/2006/main">
  <p:tag name="PA" val="v3.2.0"/>
</p:tagLst>
</file>

<file path=ppt/tags/tag60.xml><?xml version="1.0" encoding="utf-8"?>
<p:tagLst xmlns:p="http://schemas.openxmlformats.org/presentationml/2006/main">
  <p:tag name="PA" val="v3.2.0"/>
</p:tagLst>
</file>

<file path=ppt/tags/tag61.xml><?xml version="1.0" encoding="utf-8"?>
<p:tagLst xmlns:p="http://schemas.openxmlformats.org/presentationml/2006/main">
  <p:tag name="PA" val="v3.2.0"/>
</p:tagLst>
</file>

<file path=ppt/tags/tag62.xml><?xml version="1.0" encoding="utf-8"?>
<p:tagLst xmlns:p="http://schemas.openxmlformats.org/presentationml/2006/main">
  <p:tag name="PA" val="v3.2.0"/>
</p:tagLst>
</file>

<file path=ppt/tags/tag63.xml><?xml version="1.0" encoding="utf-8"?>
<p:tagLst xmlns:p="http://schemas.openxmlformats.org/presentationml/2006/main">
  <p:tag name="PA" val="v3.2.0"/>
</p:tagLst>
</file>

<file path=ppt/tags/tag64.xml><?xml version="1.0" encoding="utf-8"?>
<p:tagLst xmlns:p="http://schemas.openxmlformats.org/presentationml/2006/main">
  <p:tag name="PA" val="v3.2.0"/>
</p:tagLst>
</file>

<file path=ppt/tags/tag65.xml><?xml version="1.0" encoding="utf-8"?>
<p:tagLst xmlns:p="http://schemas.openxmlformats.org/presentationml/2006/main">
  <p:tag name="PA" val="v3.2.0"/>
</p:tagLst>
</file>

<file path=ppt/tags/tag66.xml><?xml version="1.0" encoding="utf-8"?>
<p:tagLst xmlns:p="http://schemas.openxmlformats.org/presentationml/2006/main">
  <p:tag name="PA" val="v3.2.0"/>
</p:tagLst>
</file>

<file path=ppt/tags/tag67.xml><?xml version="1.0" encoding="utf-8"?>
<p:tagLst xmlns:p="http://schemas.openxmlformats.org/presentationml/2006/main">
  <p:tag name="PA" val="v3.2.0"/>
</p:tagLst>
</file>

<file path=ppt/tags/tag68.xml><?xml version="1.0" encoding="utf-8"?>
<p:tagLst xmlns:p="http://schemas.openxmlformats.org/presentationml/2006/main">
  <p:tag name="PA" val="v3.2.0"/>
</p:tagLst>
</file>

<file path=ppt/tags/tag69.xml><?xml version="1.0" encoding="utf-8"?>
<p:tagLst xmlns:p="http://schemas.openxmlformats.org/presentationml/2006/main">
  <p:tag name="PA" val="v3.2.0"/>
</p:tagLst>
</file>

<file path=ppt/tags/tag70.xml><?xml version="1.0" encoding="utf-8"?>
<p:tagLst xmlns:p="http://schemas.openxmlformats.org/presentationml/2006/main">
  <p:tag name="PA" val="v3.2.0"/>
</p:tagLst>
</file>

<file path=ppt/tags/tag71.xml><?xml version="1.0" encoding="utf-8"?>
<p:tagLst xmlns:p="http://schemas.openxmlformats.org/presentationml/2006/main">
  <p:tag name="PA" val="v3.2.0"/>
</p:tagLst>
</file>

<file path=ppt/tags/tag72.xml><?xml version="1.0" encoding="utf-8"?>
<p:tagLst xmlns:p="http://schemas.openxmlformats.org/presentationml/2006/main">
  <p:tag name="PA" val="v3.2.0"/>
</p:tagLst>
</file>

<file path=ppt/tags/tag73.xml><?xml version="1.0" encoding="utf-8"?>
<p:tagLst xmlns:p="http://schemas.openxmlformats.org/presentationml/2006/main">
  <p:tag name="PA" val="v3.2.0"/>
</p:tagLst>
</file>

<file path=ppt/tags/tag74.xml><?xml version="1.0" encoding="utf-8"?>
<p:tagLst xmlns:p="http://schemas.openxmlformats.org/presentationml/2006/main">
  <p:tag name="PA" val="v3.2.0"/>
</p:tagLst>
</file>

<file path=ppt/tags/tag75.xml><?xml version="1.0" encoding="utf-8"?>
<p:tagLst xmlns:p="http://schemas.openxmlformats.org/presentationml/2006/main">
  <p:tag name="PA" val="v3.2.0"/>
</p:tagLst>
</file>

<file path=ppt/tags/tag76.xml><?xml version="1.0" encoding="utf-8"?>
<p:tagLst xmlns:p="http://schemas.openxmlformats.org/presentationml/2006/main">
  <p:tag name="PA" val="v3.2.0"/>
</p:tagLst>
</file>

<file path=ppt/tags/tag77.xml><?xml version="1.0" encoding="utf-8"?>
<p:tagLst xmlns:p="http://schemas.openxmlformats.org/presentationml/2006/main">
  <p:tag name="PA" val="v3.2.0"/>
</p:tagLst>
</file>

<file path=ppt/tags/tag78.xml><?xml version="1.0" encoding="utf-8"?>
<p:tagLst xmlns:p="http://schemas.openxmlformats.org/presentationml/2006/main">
  <p:tag name="PA" val="v3.2.0"/>
</p:tagLst>
</file>

<file path=ppt/tags/tag79.xml><?xml version="1.0" encoding="utf-8"?>
<p:tagLst xmlns:p="http://schemas.openxmlformats.org/presentationml/2006/main">
  <p:tag name="PA" val="v3.2.0"/>
</p:tagLst>
</file>

<file path=ppt/tags/tag80.xml><?xml version="1.0" encoding="utf-8"?>
<p:tagLst xmlns:p="http://schemas.openxmlformats.org/presentationml/2006/main">
  <p:tag name="PA" val="v3.2.0"/>
</p:tagLst>
</file>

<file path=ppt/tags/tag81.xml><?xml version="1.0" encoding="utf-8"?>
<p:tagLst xmlns:p="http://schemas.openxmlformats.org/presentationml/2006/main">
  <p:tag name="PA" val="v3.2.0"/>
</p:tagLst>
</file>

<file path=ppt/tags/tag82.xml><?xml version="1.0" encoding="utf-8"?>
<p:tagLst xmlns:p="http://schemas.openxmlformats.org/presentationml/2006/main">
  <p:tag name="PA" val="v3.2.0"/>
</p:tagLst>
</file>

<file path=ppt/tags/tag83.xml><?xml version="1.0" encoding="utf-8"?>
<p:tagLst xmlns:p="http://schemas.openxmlformats.org/presentationml/2006/main">
  <p:tag name="PA" val="v3.2.0"/>
</p:tagLst>
</file>

<file path=ppt/tags/tag84.xml><?xml version="1.0" encoding="utf-8"?>
<p:tagLst xmlns:p="http://schemas.openxmlformats.org/presentationml/2006/main">
  <p:tag name="PA" val="v3.2.0"/>
</p:tagLst>
</file>

<file path=ppt/tags/tag85.xml><?xml version="1.0" encoding="utf-8"?>
<p:tagLst xmlns:p="http://schemas.openxmlformats.org/presentationml/2006/main">
  <p:tag name="PA" val="v3.2.0"/>
</p:tagLst>
</file>

<file path=ppt/tags/tag86.xml><?xml version="1.0" encoding="utf-8"?>
<p:tagLst xmlns:p="http://schemas.openxmlformats.org/presentationml/2006/main">
  <p:tag name="PA" val="v3.2.0"/>
</p:tagLst>
</file>

<file path=ppt/tags/tag87.xml><?xml version="1.0" encoding="utf-8"?>
<p:tagLst xmlns:p="http://schemas.openxmlformats.org/presentationml/2006/main">
  <p:tag name="PA" val="v3.2.0"/>
</p:tagLst>
</file>

<file path=ppt/tags/tag88.xml><?xml version="1.0" encoding="utf-8"?>
<p:tagLst xmlns:p="http://schemas.openxmlformats.org/presentationml/2006/main">
  <p:tag name="PA" val="v3.2.0"/>
</p:tagLst>
</file>

<file path=ppt/tags/tag89.xml><?xml version="1.0" encoding="utf-8"?>
<p:tagLst xmlns:p="http://schemas.openxmlformats.org/presentationml/2006/main">
  <p:tag name="PA" val="v3.2.0"/>
</p:tagLst>
</file>

<file path=ppt/tags/tag90.xml><?xml version="1.0" encoding="utf-8"?>
<p:tagLst xmlns:p="http://schemas.openxmlformats.org/presentationml/2006/main">
  <p:tag name="PA" val="v3.2.0"/>
</p:tagLst>
</file>

<file path=ppt/tags/tag91.xml><?xml version="1.0" encoding="utf-8"?>
<p:tagLst xmlns:p="http://schemas.openxmlformats.org/presentationml/2006/main">
  <p:tag name="PA" val="v3.2.0"/>
</p:tagLst>
</file>

<file path=ppt/tags/tag92.xml><?xml version="1.0" encoding="utf-8"?>
<p:tagLst xmlns:p="http://schemas.openxmlformats.org/presentationml/2006/main">
  <p:tag name="PA" val="v3.2.0"/>
</p:tagLst>
</file>

<file path=ppt/tags/tag93.xml><?xml version="1.0" encoding="utf-8"?>
<p:tagLst xmlns:p="http://schemas.openxmlformats.org/presentationml/2006/main">
  <p:tag name="PA" val="v3.2.0"/>
</p:tagLst>
</file>

<file path=ppt/tags/tag94.xml><?xml version="1.0" encoding="utf-8"?>
<p:tagLst xmlns:p="http://schemas.openxmlformats.org/presentationml/2006/main">
  <p:tag name="PA" val="v3.2.0"/>
</p:tagLst>
</file>

<file path=ppt/tags/tag95.xml><?xml version="1.0" encoding="utf-8"?>
<p:tagLst xmlns:p="http://schemas.openxmlformats.org/presentationml/2006/main">
  <p:tag name="PA" val="v3.2.0"/>
</p:tagLst>
</file>

<file path=ppt/tags/tag96.xml><?xml version="1.0" encoding="utf-8"?>
<p:tagLst xmlns:p="http://schemas.openxmlformats.org/presentationml/2006/main">
  <p:tag name="PA" val="v3.2.0"/>
</p:tagLst>
</file>

<file path=ppt/tags/tag97.xml><?xml version="1.0" encoding="utf-8"?>
<p:tagLst xmlns:p="http://schemas.openxmlformats.org/presentationml/2006/main">
  <p:tag name="PA" val="v3.2.0"/>
</p:tagLst>
</file>

<file path=ppt/tags/tag98.xml><?xml version="1.0" encoding="utf-8"?>
<p:tagLst xmlns:p="http://schemas.openxmlformats.org/presentationml/2006/main">
  <p:tag name="PA" val="v3.2.0"/>
</p:tagLst>
</file>

<file path=ppt/tags/tag99.xml><?xml version="1.0" encoding="utf-8"?>
<p:tagLst xmlns:p="http://schemas.openxmlformats.org/presentationml/2006/main">
  <p:tag name="PA" val="v3.2.0"/>
</p:tagLst>
</file>

<file path=ppt/tags/tag100.xml><?xml version="1.0" encoding="utf-8"?>
<p:tagLst xmlns:p="http://schemas.openxmlformats.org/presentationml/2006/main">
  <p:tag name="PA" val="v3.2.0"/>
</p:tagLst>
</file>

<file path=ppt/tags/tag101.xml><?xml version="1.0" encoding="utf-8"?>
<p:tagLst xmlns:p="http://schemas.openxmlformats.org/presentationml/2006/main">
  <p:tag name="PA" val="v3.2.0"/>
</p:tagLst>
</file>

<file path=ppt/tags/tag102.xml><?xml version="1.0" encoding="utf-8"?>
<p:tagLst xmlns:p="http://schemas.openxmlformats.org/presentationml/2006/main">
  <p:tag name="PA" val="v3.2.0"/>
</p:tagLst>
</file>

<file path=ppt/tags/tag103.xml><?xml version="1.0" encoding="utf-8"?>
<p:tagLst xmlns:p="http://schemas.openxmlformats.org/presentationml/2006/main">
  <p:tag name="PA" val="v3.2.0"/>
</p:tagLst>
</file>

<file path=ppt/tags/tag104.xml><?xml version="1.0" encoding="utf-8"?>
<p:tagLst xmlns:p="http://schemas.openxmlformats.org/presentationml/2006/main">
  <p:tag name="PA" val="v3.2.0"/>
</p:tagLst>
</file>

<file path=ppt/tags/tag105.xml><?xml version="1.0" encoding="utf-8"?>
<p:tagLst xmlns:p="http://schemas.openxmlformats.org/presentationml/2006/main">
  <p:tag name="PA" val="v3.2.0"/>
</p:tagLst>
</file>

<file path=ppt/tags/tag106.xml><?xml version="1.0" encoding="utf-8"?>
<p:tagLst xmlns:p="http://schemas.openxmlformats.org/presentationml/2006/main">
  <p:tag name="PA" val="v3.2.0"/>
</p:tagLst>
</file>

<file path=ppt/tags/tag107.xml><?xml version="1.0" encoding="utf-8"?>
<p:tagLst xmlns:p="http://schemas.openxmlformats.org/presentationml/2006/main">
  <p:tag name="PA" val="v3.2.0"/>
</p:tagLst>
</file>

<file path=ppt/tags/tag108.xml><?xml version="1.0" encoding="utf-8"?>
<p:tagLst xmlns:p="http://schemas.openxmlformats.org/presentationml/2006/main">
  <p:tag name="PA" val="v3.2.0"/>
</p:tagLst>
</file>

<file path=ppt/tags/tag109.xml><?xml version="1.0" encoding="utf-8"?>
<p:tagLst xmlns:p="http://schemas.openxmlformats.org/presentationml/2006/main">
  <p:tag name="PA" val="v3.2.0"/>
</p:tagLst>
</file>

<file path=ppt/tags/tag110.xml><?xml version="1.0" encoding="utf-8"?>
<p:tagLst xmlns:p="http://schemas.openxmlformats.org/presentationml/2006/main">
  <p:tag name="PA" val="v3.2.0"/>
</p:tagLst>
</file>

<file path=ppt/tags/tag111.xml><?xml version="1.0" encoding="utf-8"?>
<p:tagLst xmlns:p="http://schemas.openxmlformats.org/presentationml/2006/main">
  <p:tag name="PA" val="v3.2.0"/>
</p:tagLst>
</file>

<file path=ppt/tags/tag112.xml><?xml version="1.0" encoding="utf-8"?>
<p:tagLst xmlns:p="http://schemas.openxmlformats.org/presentationml/2006/main">
  <p:tag name="PA" val="v3.2.0"/>
</p:tagLst>
</file>

<file path=ppt/tags/tag113.xml><?xml version="1.0" encoding="utf-8"?>
<p:tagLst xmlns:p="http://schemas.openxmlformats.org/presentationml/2006/main">
  <p:tag name="PA" val="v3.2.0"/>
</p:tagLst>
</file>

<file path=ppt/tags/tag114.xml><?xml version="1.0" encoding="utf-8"?>
<p:tagLst xmlns:p="http://schemas.openxmlformats.org/presentationml/2006/main">
  <p:tag name="PA" val="v3.2.0"/>
</p:tagLst>
</file>

<file path=ppt/tags/tag115.xml><?xml version="1.0" encoding="utf-8"?>
<p:tagLst xmlns:p="http://schemas.openxmlformats.org/presentationml/2006/main">
  <p:tag name="PA" val="v3.2.0"/>
</p:tagLst>
</file>

<file path=ppt/tags/tag116.xml><?xml version="1.0" encoding="utf-8"?>
<p:tagLst xmlns:p="http://schemas.openxmlformats.org/presentationml/2006/main">
  <p:tag name="PA" val="v4.1.1"/>
</p:tagLst>
</file>

<file path=ppt/tags/tag117.xml><?xml version="1.0" encoding="utf-8"?>
<p:tagLst xmlns:p="http://schemas.openxmlformats.org/presentationml/2006/main">
  <p:tag name="PA" val="v3.2.0"/>
</p:tagLst>
</file>

<file path=ppt/tags/tag118.xml><?xml version="1.0" encoding="utf-8"?>
<p:tagLst xmlns:p="http://schemas.openxmlformats.org/presentationml/2006/main">
  <p:tag name="PA" val="v3.2.0"/>
</p:tagLst>
</file>

<file path=ppt/tags/tag119.xml><?xml version="1.0" encoding="utf-8"?>
<p:tagLst xmlns:p="http://schemas.openxmlformats.org/presentationml/2006/main">
  <p:tag name="PA" val="v3.2.0"/>
</p:tagLst>
</file>

<file path=ppt/tags/tag120.xml><?xml version="1.0" encoding="utf-8"?>
<p:tagLst xmlns:p="http://schemas.openxmlformats.org/presentationml/2006/main">
  <p:tag name="PA" val="v3.2.0"/>
</p:tagLst>
</file>

<file path=ppt/tags/tag121.xml><?xml version="1.0" encoding="utf-8"?>
<p:tagLst xmlns:p="http://schemas.openxmlformats.org/presentationml/2006/main">
  <p:tag name="PA" val="v3.2.0"/>
</p:tagLst>
</file>

<file path=ppt/tags/tag122.xml><?xml version="1.0" encoding="utf-8"?>
<p:tagLst xmlns:p="http://schemas.openxmlformats.org/presentationml/2006/main">
  <p:tag name="PA" val="v3.2.0"/>
</p:tagLst>
</file>

<file path=ppt/tags/tag123.xml><?xml version="1.0" encoding="utf-8"?>
<p:tagLst xmlns:p="http://schemas.openxmlformats.org/presentationml/2006/main">
  <p:tag name="PA" val="v3.2.0"/>
</p:tagLst>
</file>

<file path=ppt/tags/tag124.xml><?xml version="1.0" encoding="utf-8"?>
<p:tagLst xmlns:p="http://schemas.openxmlformats.org/presentationml/2006/main">
  <p:tag name="PA" val="v3.2.0"/>
</p:tagLst>
</file>

<file path=ppt/tags/tag125.xml><?xml version="1.0" encoding="utf-8"?>
<p:tagLst xmlns:p="http://schemas.openxmlformats.org/presentationml/2006/main">
  <p:tag name="PA" val="v3.2.0"/>
</p:tagLst>
</file>

<file path=ppt/tags/tag126.xml><?xml version="1.0" encoding="utf-8"?>
<p:tagLst xmlns:p="http://schemas.openxmlformats.org/presentationml/2006/main">
  <p:tag name="PA" val="v3.2.0"/>
</p:tagLst>
</file>

<file path=ppt/tags/tag127.xml><?xml version="1.0" encoding="utf-8"?>
<p:tagLst xmlns:p="http://schemas.openxmlformats.org/presentationml/2006/main">
  <p:tag name="PA" val="v3.2.0"/>
</p:tagLst>
</file>

<file path=ppt/tags/tag128.xml><?xml version="1.0" encoding="utf-8"?>
<p:tagLst xmlns:p="http://schemas.openxmlformats.org/presentationml/2006/main">
  <p:tag name="PA" val="v3.2.0"/>
</p:tagLst>
</file>

<file path=ppt/tags/tag129.xml><?xml version="1.0" encoding="utf-8"?>
<p:tagLst xmlns:p="http://schemas.openxmlformats.org/presentationml/2006/main">
  <p:tag name="PA" val="v3.2.0"/>
</p:tagLst>
</file>

<file path=ppt/tags/tag130.xml><?xml version="1.0" encoding="utf-8"?>
<p:tagLst xmlns:p="http://schemas.openxmlformats.org/presentationml/2006/main">
  <p:tag name="PA" val="v3.2.0"/>
</p:tagLst>
</file>

<file path=ppt/tags/tag131.xml><?xml version="1.0" encoding="utf-8"?>
<p:tagLst xmlns:p="http://schemas.openxmlformats.org/presentationml/2006/main">
  <p:tag name="PA" val="v3.2.0"/>
</p:tagLst>
</file>

<file path=ppt/tags/tag132.xml><?xml version="1.0" encoding="utf-8"?>
<p:tagLst xmlns:p="http://schemas.openxmlformats.org/presentationml/2006/main">
  <p:tag name="PA" val="v3.2.0"/>
</p:tagLst>
</file>

<file path=ppt/tags/tag133.xml><?xml version="1.0" encoding="utf-8"?>
<p:tagLst xmlns:p="http://schemas.openxmlformats.org/presentationml/2006/main">
  <p:tag name="PA" val="v3.2.0"/>
</p:tagLst>
</file>

<file path=ppt/tags/tag134.xml><?xml version="1.0" encoding="utf-8"?>
<p:tagLst xmlns:p="http://schemas.openxmlformats.org/presentationml/2006/main">
  <p:tag name="PA" val="v3.2.0"/>
</p:tagLst>
</file>

<file path=ppt/tags/tag135.xml><?xml version="1.0" encoding="utf-8"?>
<p:tagLst xmlns:p="http://schemas.openxmlformats.org/presentationml/2006/main">
  <p:tag name="PA" val="v3.2.0"/>
</p:tagLst>
</file>

<file path=ppt/tags/tag136.xml><?xml version="1.0" encoding="utf-8"?>
<p:tagLst xmlns:p="http://schemas.openxmlformats.org/presentationml/2006/main">
  <p:tag name="PA" val="v3.2.0"/>
</p:tagLst>
</file>

<file path=ppt/tags/tag137.xml><?xml version="1.0" encoding="utf-8"?>
<p:tagLst xmlns:p="http://schemas.openxmlformats.org/presentationml/2006/main">
  <p:tag name="PA" val="v3.2.0"/>
</p:tagLst>
</file>

<file path=ppt/tags/tag138.xml><?xml version="1.0" encoding="utf-8"?>
<p:tagLst xmlns:p="http://schemas.openxmlformats.org/presentationml/2006/main">
  <p:tag name="PA" val="v3.2.0"/>
</p:tagLst>
</file>

<file path=ppt/tags/tag139.xml><?xml version="1.0" encoding="utf-8"?>
<p:tagLst xmlns:p="http://schemas.openxmlformats.org/presentationml/2006/main">
  <p:tag name="PA" val="v3.2.0"/>
</p:tagLst>
</file>

<file path=ppt/tags/tag140.xml><?xml version="1.0" encoding="utf-8"?>
<p:tagLst xmlns:p="http://schemas.openxmlformats.org/presentationml/2006/main">
  <p:tag name="PA" val="v3.2.0"/>
</p:tagLst>
</file>

<file path=ppt/tags/tag141.xml><?xml version="1.0" encoding="utf-8"?>
<p:tagLst xmlns:p="http://schemas.openxmlformats.org/presentationml/2006/main">
  <p:tag name="PA" val="v3.2.0"/>
</p:tagLst>
</file>

<file path=ppt/tags/tag142.xml><?xml version="1.0" encoding="utf-8"?>
<p:tagLst xmlns:p="http://schemas.openxmlformats.org/presentationml/2006/main">
  <p:tag name="PA" val="v3.2.0"/>
</p:tagLst>
</file>

<file path=ppt/tags/tag143.xml><?xml version="1.0" encoding="utf-8"?>
<p:tagLst xmlns:p="http://schemas.openxmlformats.org/presentationml/2006/main">
  <p:tag name="PA" val="v3.2.0"/>
</p:tagLst>
</file>

<file path=ppt/tags/tag144.xml><?xml version="1.0" encoding="utf-8"?>
<p:tagLst xmlns:p="http://schemas.openxmlformats.org/presentationml/2006/main">
  <p:tag name="PA" val="v3.2.0"/>
</p:tagLst>
</file>

<file path=ppt/tags/tag145.xml><?xml version="1.0" encoding="utf-8"?>
<p:tagLst xmlns:p="http://schemas.openxmlformats.org/presentationml/2006/main">
  <p:tag name="PA" val="v3.2.0"/>
</p:tagLst>
</file>

<file path=ppt/tags/tag146.xml><?xml version="1.0" encoding="utf-8"?>
<p:tagLst xmlns:p="http://schemas.openxmlformats.org/presentationml/2006/main">
  <p:tag name="PA" val="v3.2.0"/>
</p:tagLst>
</file>

<file path=ppt/tags/tag147.xml><?xml version="1.0" encoding="utf-8"?>
<p:tagLst xmlns:p="http://schemas.openxmlformats.org/presentationml/2006/main">
  <p:tag name="PA" val="v3.2.0"/>
</p:tagLst>
</file>

<file path=ppt/tags/tag148.xml><?xml version="1.0" encoding="utf-8"?>
<p:tagLst xmlns:p="http://schemas.openxmlformats.org/presentationml/2006/main">
  <p:tag name="PA" val="v3.2.0"/>
</p:tagLst>
</file>

<file path=ppt/tags/tag149.xml><?xml version="1.0" encoding="utf-8"?>
<p:tagLst xmlns:p="http://schemas.openxmlformats.org/presentationml/2006/main">
  <p:tag name="PA" val="v3.2.0"/>
</p:tagLst>
</file>

<file path=ppt/tags/tag150.xml><?xml version="1.0" encoding="utf-8"?>
<p:tagLst xmlns:p="http://schemas.openxmlformats.org/presentationml/2006/main">
  <p:tag name="PA" val="v3.2.0"/>
</p:tagLst>
</file>

<file path=ppt/tags/tag151.xml><?xml version="1.0" encoding="utf-8"?>
<p:tagLst xmlns:p="http://schemas.openxmlformats.org/presentationml/2006/main">
  <p:tag name="PA" val="v3.2.0"/>
</p:tagLst>
</file>

<file path=ppt/tags/tag152.xml><?xml version="1.0" encoding="utf-8"?>
<p:tagLst xmlns:p="http://schemas.openxmlformats.org/presentationml/2006/main">
  <p:tag name="PA" val="v3.2.0"/>
</p:tagLst>
</file>

<file path=ppt/tags/tag153.xml><?xml version="1.0" encoding="utf-8"?>
<p:tagLst xmlns:p="http://schemas.openxmlformats.org/presentationml/2006/main">
  <p:tag name="PA" val="v3.2.0"/>
</p:tagLst>
</file>

<file path=ppt/tags/tag154.xml><?xml version="1.0" encoding="utf-8"?>
<p:tagLst xmlns:p="http://schemas.openxmlformats.org/presentationml/2006/main">
  <p:tag name="PA" val="v3.2.0"/>
</p:tagLst>
</file>

<file path=ppt/tags/tag155.xml><?xml version="1.0" encoding="utf-8"?>
<p:tagLst xmlns:p="http://schemas.openxmlformats.org/presentationml/2006/main">
  <p:tag name="PA" val="v3.2.0"/>
</p:tagLst>
</file>

<file path=ppt/tags/tag156.xml><?xml version="1.0" encoding="utf-8"?>
<p:tagLst xmlns:p="http://schemas.openxmlformats.org/presentationml/2006/main">
  <p:tag name="PA" val="v3.2.0"/>
</p:tagLst>
</file>

<file path=ppt/tags/tag157.xml><?xml version="1.0" encoding="utf-8"?>
<p:tagLst xmlns:p="http://schemas.openxmlformats.org/presentationml/2006/main">
  <p:tag name="PA" val="v3.2.0"/>
</p:tagLst>
</file>

<file path=ppt/tags/tag158.xml><?xml version="1.0" encoding="utf-8"?>
<p:tagLst xmlns:p="http://schemas.openxmlformats.org/presentationml/2006/main">
  <p:tag name="PA" val="v3.2.0"/>
</p:tagLst>
</file>

<file path=ppt/tags/tag159.xml><?xml version="1.0" encoding="utf-8"?>
<p:tagLst xmlns:p="http://schemas.openxmlformats.org/presentationml/2006/main">
  <p:tag name="PA" val="v3.2.0"/>
</p:tagLst>
</file>

<file path=ppt/tags/tag160.xml><?xml version="1.0" encoding="utf-8"?>
<p:tagLst xmlns:p="http://schemas.openxmlformats.org/presentationml/2006/main">
  <p:tag name="PA" val="v3.2.0"/>
</p:tagLst>
</file>

<file path=ppt/tags/tag161.xml><?xml version="1.0" encoding="utf-8"?>
<p:tagLst xmlns:p="http://schemas.openxmlformats.org/presentationml/2006/main">
  <p:tag name="PA" val="v3.2.0"/>
</p:tagLst>
</file>

<file path=ppt/tags/tag162.xml><?xml version="1.0" encoding="utf-8"?>
<p:tagLst xmlns:p="http://schemas.openxmlformats.org/presentationml/2006/main">
  <p:tag name="PA" val="v3.2.0"/>
</p:tagLst>
</file>

<file path=ppt/tags/tag163.xml><?xml version="1.0" encoding="utf-8"?>
<p:tagLst xmlns:p="http://schemas.openxmlformats.org/presentationml/2006/main">
  <p:tag name="PA" val="v3.2.0"/>
</p:tagLst>
</file>

<file path=ppt/tags/tag164.xml><?xml version="1.0" encoding="utf-8"?>
<p:tagLst xmlns:p="http://schemas.openxmlformats.org/presentationml/2006/main">
  <p:tag name="PA" val="v3.2.0"/>
</p:tagLst>
</file>

<file path=ppt/tags/tag165.xml><?xml version="1.0" encoding="utf-8"?>
<p:tagLst xmlns:p="http://schemas.openxmlformats.org/presentationml/2006/main">
  <p:tag name="PA" val="v3.2.0"/>
</p:tagLst>
</file>

<file path=ppt/tags/tag166.xml><?xml version="1.0" encoding="utf-8"?>
<p:tagLst xmlns:p="http://schemas.openxmlformats.org/presentationml/2006/main">
  <p:tag name="PA" val="v3.2.0"/>
</p:tagLst>
</file>

<file path=ppt/tags/tag167.xml><?xml version="1.0" encoding="utf-8"?>
<p:tagLst xmlns:p="http://schemas.openxmlformats.org/presentationml/2006/main">
  <p:tag name="PA" val="v3.2.0"/>
</p:tagLst>
</file>

<file path=ppt/tags/tag168.xml><?xml version="1.0" encoding="utf-8"?>
<p:tagLst xmlns:p="http://schemas.openxmlformats.org/presentationml/2006/main">
  <p:tag name="PA" val="v3.2.0"/>
</p:tagLst>
</file>

<file path=ppt/tags/tag169.xml><?xml version="1.0" encoding="utf-8"?>
<p:tagLst xmlns:p="http://schemas.openxmlformats.org/presentationml/2006/main">
  <p:tag name="PA" val="v3.2.0"/>
</p:tagLst>
</file>

<file path=ppt/tags/tag170.xml><?xml version="1.0" encoding="utf-8"?>
<p:tagLst xmlns:p="http://schemas.openxmlformats.org/presentationml/2006/main">
  <p:tag name="PA" val="v3.2.0"/>
</p:tagLst>
</file>

<file path=ppt/tags/tag171.xml><?xml version="1.0" encoding="utf-8"?>
<p:tagLst xmlns:p="http://schemas.openxmlformats.org/presentationml/2006/main">
  <p:tag name="PA" val="v3.2.0"/>
</p:tagLst>
</file>

<file path=ppt/tags/tag172.xml><?xml version="1.0" encoding="utf-8"?>
<p:tagLst xmlns:p="http://schemas.openxmlformats.org/presentationml/2006/main">
  <p:tag name="PA" val="v3.2.0"/>
</p:tagLst>
</file>

<file path=ppt/tags/tag173.xml><?xml version="1.0" encoding="utf-8"?>
<p:tagLst xmlns:p="http://schemas.openxmlformats.org/presentationml/2006/main">
  <p:tag name="PA" val="v3.2.0"/>
</p:tagLst>
</file>

<file path=ppt/tags/tag174.xml><?xml version="1.0" encoding="utf-8"?>
<p:tagLst xmlns:p="http://schemas.openxmlformats.org/presentationml/2006/main">
  <p:tag name="PA" val="v3.2.0"/>
</p:tagLst>
</file>

<file path=ppt/tags/tag175.xml><?xml version="1.0" encoding="utf-8"?>
<p:tagLst xmlns:p="http://schemas.openxmlformats.org/presentationml/2006/main">
  <p:tag name="PA" val="v3.2.0"/>
</p:tagLst>
</file>

<file path=ppt/tags/tag176.xml><?xml version="1.0" encoding="utf-8"?>
<p:tagLst xmlns:p="http://schemas.openxmlformats.org/presentationml/2006/main">
  <p:tag name="PA" val="v3.2.0"/>
</p:tagLst>
</file>

<file path=ppt/tags/tag177.xml><?xml version="1.0" encoding="utf-8"?>
<p:tagLst xmlns:p="http://schemas.openxmlformats.org/presentationml/2006/main">
  <p:tag name="PA" val="v3.2.0"/>
</p:tagLst>
</file>

<file path=ppt/tags/tag178.xml><?xml version="1.0" encoding="utf-8"?>
<p:tagLst xmlns:p="http://schemas.openxmlformats.org/presentationml/2006/main">
  <p:tag name="PA" val="v3.2.0"/>
</p:tagLst>
</file>

<file path=ppt/tags/tag179.xml><?xml version="1.0" encoding="utf-8"?>
<p:tagLst xmlns:p="http://schemas.openxmlformats.org/presentationml/2006/main">
  <p:tag name="PA" val="v3.2.0"/>
</p:tagLst>
</file>

<file path=ppt/tags/tag180.xml><?xml version="1.0" encoding="utf-8"?>
<p:tagLst xmlns:p="http://schemas.openxmlformats.org/presentationml/2006/main">
  <p:tag name="PA" val="v3.2.0"/>
</p:tagLst>
</file>

<file path=ppt/tags/tag181.xml><?xml version="1.0" encoding="utf-8"?>
<p:tagLst xmlns:p="http://schemas.openxmlformats.org/presentationml/2006/main">
  <p:tag name="PA" val="v3.2.0"/>
</p:tagLst>
</file>

<file path=ppt/tags/tag182.xml><?xml version="1.0" encoding="utf-8"?>
<p:tagLst xmlns:p="http://schemas.openxmlformats.org/presentationml/2006/main">
  <p:tag name="PA" val="v3.2.0"/>
</p:tagLst>
</file>

<file path=ppt/tags/tag183.xml><?xml version="1.0" encoding="utf-8"?>
<p:tagLst xmlns:p="http://schemas.openxmlformats.org/presentationml/2006/main">
  <p:tag name="PA" val="v3.2.0"/>
</p:tagLst>
</file>

<file path=ppt/tags/tag184.xml><?xml version="1.0" encoding="utf-8"?>
<p:tagLst xmlns:p="http://schemas.openxmlformats.org/presentationml/2006/main">
  <p:tag name="PA" val="v3.2.0"/>
</p:tagLst>
</file>

<file path=ppt/tags/tag185.xml><?xml version="1.0" encoding="utf-8"?>
<p:tagLst xmlns:p="http://schemas.openxmlformats.org/presentationml/2006/main">
  <p:tag name="PA" val="v3.2.0"/>
</p:tagLst>
</file>

<file path=ppt/tags/tag186.xml><?xml version="1.0" encoding="utf-8"?>
<p:tagLst xmlns:p="http://schemas.openxmlformats.org/presentationml/2006/main">
  <p:tag name="PA" val="v3.2.0"/>
</p:tagLst>
</file>

<file path=ppt/tags/tag187.xml><?xml version="1.0" encoding="utf-8"?>
<p:tagLst xmlns:p="http://schemas.openxmlformats.org/presentationml/2006/main">
  <p:tag name="PA" val="v3.2.0"/>
</p:tagLst>
</file>

<file path=ppt/tags/tag188.xml><?xml version="1.0" encoding="utf-8"?>
<p:tagLst xmlns:p="http://schemas.openxmlformats.org/presentationml/2006/main">
  <p:tag name="PA" val="v4.1.1"/>
</p:tagLst>
</file>

<file path=ppt/tags/tag189.xml><?xml version="1.0" encoding="utf-8"?>
<p:tagLst xmlns:p="http://schemas.openxmlformats.org/presentationml/2006/main">
  <p:tag name="PA" val="v3.2.0"/>
</p:tagLst>
</file>

<file path=ppt/tags/tag190.xml><?xml version="1.0" encoding="utf-8"?>
<p:tagLst xmlns:p="http://schemas.openxmlformats.org/presentationml/2006/main">
  <p:tag name="PA" val="v3.2.0"/>
</p:tagLst>
</file>

<file path=ppt/tags/tag191.xml><?xml version="1.0" encoding="utf-8"?>
<p:tagLst xmlns:p="http://schemas.openxmlformats.org/presentationml/2006/main">
  <p:tag name="PA" val="v3.2.0"/>
</p:tagLst>
</file>

<file path=ppt/tags/tag192.xml><?xml version="1.0" encoding="utf-8"?>
<p:tagLst xmlns:p="http://schemas.openxmlformats.org/presentationml/2006/main">
  <p:tag name="PA" val="v3.2.0"/>
</p:tagLst>
</file>

<file path=ppt/tags/tag193.xml><?xml version="1.0" encoding="utf-8"?>
<p:tagLst xmlns:p="http://schemas.openxmlformats.org/presentationml/2006/main">
  <p:tag name="PA" val="v3.2.0"/>
</p:tagLst>
</file>

<file path=ppt/tags/tag194.xml><?xml version="1.0" encoding="utf-8"?>
<p:tagLst xmlns:p="http://schemas.openxmlformats.org/presentationml/2006/main">
  <p:tag name="PA" val="v3.2.0"/>
</p:tagLst>
</file>

<file path=ppt/tags/tag195.xml><?xml version="1.0" encoding="utf-8"?>
<p:tagLst xmlns:p="http://schemas.openxmlformats.org/presentationml/2006/main">
  <p:tag name="PA" val="v3.2.0"/>
</p:tagLst>
</file>

<file path=ppt/tags/tag196.xml><?xml version="1.0" encoding="utf-8"?>
<p:tagLst xmlns:p="http://schemas.openxmlformats.org/presentationml/2006/main">
  <p:tag name="PA" val="v3.2.0"/>
</p:tagLst>
</file>

<file path=ppt/tags/tag197.xml><?xml version="1.0" encoding="utf-8"?>
<p:tagLst xmlns:p="http://schemas.openxmlformats.org/presentationml/2006/main">
  <p:tag name="PA" val="v3.2.0"/>
</p:tagLst>
</file>

<file path=ppt/tags/tag198.xml><?xml version="1.0" encoding="utf-8"?>
<p:tagLst xmlns:p="http://schemas.openxmlformats.org/presentationml/2006/main">
  <p:tag name="PA" val="v3.2.0"/>
</p:tagLst>
</file>

<file path=ppt/tags/tag199.xml><?xml version="1.0" encoding="utf-8"?>
<p:tagLst xmlns:p="http://schemas.openxmlformats.org/presentationml/2006/main">
  <p:tag name="PA" val="v3.2.0"/>
</p:tagLst>
</file>

<file path=ppt/tags/tag200.xml><?xml version="1.0" encoding="utf-8"?>
<p:tagLst xmlns:p="http://schemas.openxmlformats.org/presentationml/2006/main">
  <p:tag name="PA" val="v3.2.0"/>
</p:tagLst>
</file>

<file path=ppt/tags/tag201.xml><?xml version="1.0" encoding="utf-8"?>
<p:tagLst xmlns:p="http://schemas.openxmlformats.org/presentationml/2006/main">
  <p:tag name="PA" val="v3.2.0"/>
</p:tagLst>
</file>

<file path=ppt/tags/tag202.xml><?xml version="1.0" encoding="utf-8"?>
<p:tagLst xmlns:p="http://schemas.openxmlformats.org/presentationml/2006/main">
  <p:tag name="PA" val="v3.2.0"/>
</p:tagLst>
</file>

<file path=ppt/tags/tag203.xml><?xml version="1.0" encoding="utf-8"?>
<p:tagLst xmlns:p="http://schemas.openxmlformats.org/presentationml/2006/main">
  <p:tag name="PA" val="v3.2.0"/>
</p:tagLst>
</file>

<file path=ppt/tags/tag204.xml><?xml version="1.0" encoding="utf-8"?>
<p:tagLst xmlns:p="http://schemas.openxmlformats.org/presentationml/2006/main">
  <p:tag name="PA" val="v3.2.0"/>
</p:tagLst>
</file>

<file path=ppt/tags/tag205.xml><?xml version="1.0" encoding="utf-8"?>
<p:tagLst xmlns:p="http://schemas.openxmlformats.org/presentationml/2006/main">
  <p:tag name="PA" val="v3.2.0"/>
</p:tagLst>
</file>

<file path=ppt/tags/tag206.xml><?xml version="1.0" encoding="utf-8"?>
<p:tagLst xmlns:p="http://schemas.openxmlformats.org/presentationml/2006/main">
  <p:tag name="PA" val="v3.2.0"/>
</p:tagLst>
</file>

<file path=ppt/tags/tag207.xml><?xml version="1.0" encoding="utf-8"?>
<p:tagLst xmlns:p="http://schemas.openxmlformats.org/presentationml/2006/main">
  <p:tag name="PA" val="v3.2.0"/>
</p:tagLst>
</file>

<file path=ppt/tags/tag208.xml><?xml version="1.0" encoding="utf-8"?>
<p:tagLst xmlns:p="http://schemas.openxmlformats.org/presentationml/2006/main">
  <p:tag name="PA" val="v3.2.0"/>
</p:tagLst>
</file>

<file path=ppt/tags/tag209.xml><?xml version="1.0" encoding="utf-8"?>
<p:tagLst xmlns:p="http://schemas.openxmlformats.org/presentationml/2006/main">
  <p:tag name="PA" val="v3.2.0"/>
</p:tagLst>
</file>

<file path=ppt/tags/tag210.xml><?xml version="1.0" encoding="utf-8"?>
<p:tagLst xmlns:p="http://schemas.openxmlformats.org/presentationml/2006/main">
  <p:tag name="PA" val="v3.2.0"/>
</p:tagLst>
</file>

<file path=ppt/tags/tag211.xml><?xml version="1.0" encoding="utf-8"?>
<p:tagLst xmlns:p="http://schemas.openxmlformats.org/presentationml/2006/main">
  <p:tag name="PA" val="v3.2.0"/>
</p:tagLst>
</file>

<file path=ppt/tags/tag212.xml><?xml version="1.0" encoding="utf-8"?>
<p:tagLst xmlns:p="http://schemas.openxmlformats.org/presentationml/2006/main">
  <p:tag name="PA" val="v3.2.0"/>
</p:tagLst>
</file>

<file path=ppt/tags/tag213.xml><?xml version="1.0" encoding="utf-8"?>
<p:tagLst xmlns:p="http://schemas.openxmlformats.org/presentationml/2006/main">
  <p:tag name="PA" val="v3.2.0"/>
</p:tagLst>
</file>

<file path=ppt/tags/tag214.xml><?xml version="1.0" encoding="utf-8"?>
<p:tagLst xmlns:p="http://schemas.openxmlformats.org/presentationml/2006/main">
  <p:tag name="PA" val="v3.2.0"/>
</p:tagLst>
</file>

<file path=ppt/tags/tag215.xml><?xml version="1.0" encoding="utf-8"?>
<p:tagLst xmlns:p="http://schemas.openxmlformats.org/presentationml/2006/main">
  <p:tag name="PA" val="v3.2.0"/>
</p:tagLst>
</file>

<file path=ppt/tags/tag216.xml><?xml version="1.0" encoding="utf-8"?>
<p:tagLst xmlns:p="http://schemas.openxmlformats.org/presentationml/2006/main">
  <p:tag name="PA" val="v3.2.0"/>
</p:tagLst>
</file>

<file path=ppt/tags/tag217.xml><?xml version="1.0" encoding="utf-8"?>
<p:tagLst xmlns:p="http://schemas.openxmlformats.org/presentationml/2006/main">
  <p:tag name="PA" val="v3.2.0"/>
</p:tagLst>
</file>

<file path=ppt/tags/tag218.xml><?xml version="1.0" encoding="utf-8"?>
<p:tagLst xmlns:p="http://schemas.openxmlformats.org/presentationml/2006/main">
  <p:tag name="PA" val="v3.2.0"/>
</p:tagLst>
</file>

<file path=ppt/tags/tag219.xml><?xml version="1.0" encoding="utf-8"?>
<p:tagLst xmlns:p="http://schemas.openxmlformats.org/presentationml/2006/main">
  <p:tag name="PA" val="v3.2.0"/>
</p:tagLst>
</file>

<file path=ppt/tags/tag220.xml><?xml version="1.0" encoding="utf-8"?>
<p:tagLst xmlns:p="http://schemas.openxmlformats.org/presentationml/2006/main">
  <p:tag name="PA" val="v3.2.0"/>
</p:tagLst>
</file>

<file path=ppt/tags/tag221.xml><?xml version="1.0" encoding="utf-8"?>
<p:tagLst xmlns:p="http://schemas.openxmlformats.org/presentationml/2006/main">
  <p:tag name="PA" val="v3.2.0"/>
</p:tagLst>
</file>

<file path=ppt/tags/tag222.xml><?xml version="1.0" encoding="utf-8"?>
<p:tagLst xmlns:p="http://schemas.openxmlformats.org/presentationml/2006/main">
  <p:tag name="PA" val="v3.2.0"/>
</p:tagLst>
</file>

<file path=ppt/tags/tag223.xml><?xml version="1.0" encoding="utf-8"?>
<p:tagLst xmlns:p="http://schemas.openxmlformats.org/presentationml/2006/main">
  <p:tag name="PA" val="v3.2.0"/>
</p:tagLst>
</file>

<file path=ppt/tags/tag224.xml><?xml version="1.0" encoding="utf-8"?>
<p:tagLst xmlns:p="http://schemas.openxmlformats.org/presentationml/2006/main">
  <p:tag name="PA" val="v3.2.0"/>
</p:tagLst>
</file>

<file path=ppt/tags/tag225.xml><?xml version="1.0" encoding="utf-8"?>
<p:tagLst xmlns:p="http://schemas.openxmlformats.org/presentationml/2006/main">
  <p:tag name="PA" val="v3.2.0"/>
</p:tagLst>
</file>

<file path=ppt/tags/tag226.xml><?xml version="1.0" encoding="utf-8"?>
<p:tagLst xmlns:p="http://schemas.openxmlformats.org/presentationml/2006/main">
  <p:tag name="PA" val="v3.2.0"/>
</p:tagLst>
</file>

<file path=ppt/tags/tag227.xml><?xml version="1.0" encoding="utf-8"?>
<p:tagLst xmlns:p="http://schemas.openxmlformats.org/presentationml/2006/main">
  <p:tag name="PA" val="v3.2.0"/>
</p:tagLst>
</file>

<file path=ppt/tags/tag228.xml><?xml version="1.0" encoding="utf-8"?>
<p:tagLst xmlns:p="http://schemas.openxmlformats.org/presentationml/2006/main">
  <p:tag name="PA" val="v3.2.0"/>
</p:tagLst>
</file>

<file path=ppt/tags/tag229.xml><?xml version="1.0" encoding="utf-8"?>
<p:tagLst xmlns:p="http://schemas.openxmlformats.org/presentationml/2006/main">
  <p:tag name="PA" val="v3.2.0"/>
</p:tagLst>
</file>

<file path=ppt/tags/tag230.xml><?xml version="1.0" encoding="utf-8"?>
<p:tagLst xmlns:p="http://schemas.openxmlformats.org/presentationml/2006/main">
  <p:tag name="PA" val="v3.2.0"/>
</p:tagLst>
</file>

<file path=ppt/tags/tag231.xml><?xml version="1.0" encoding="utf-8"?>
<p:tagLst xmlns:p="http://schemas.openxmlformats.org/presentationml/2006/main">
  <p:tag name="PA" val="v3.2.0"/>
</p:tagLst>
</file>

<file path=ppt/tags/tag232.xml><?xml version="1.0" encoding="utf-8"?>
<p:tagLst xmlns:p="http://schemas.openxmlformats.org/presentationml/2006/main">
  <p:tag name="PA" val="v3.2.0"/>
</p:tagLst>
</file>

<file path=ppt/tags/tag233.xml><?xml version="1.0" encoding="utf-8"?>
<p:tagLst xmlns:p="http://schemas.openxmlformats.org/presentationml/2006/main">
  <p:tag name="PA" val="v3.2.0"/>
</p:tagLst>
</file>

<file path=ppt/tags/tag234.xml><?xml version="1.0" encoding="utf-8"?>
<p:tagLst xmlns:p="http://schemas.openxmlformats.org/presentationml/2006/main">
  <p:tag name="PA" val="v3.2.0"/>
</p:tagLst>
</file>

<file path=ppt/tags/tag235.xml><?xml version="1.0" encoding="utf-8"?>
<p:tagLst xmlns:p="http://schemas.openxmlformats.org/presentationml/2006/main">
  <p:tag name="PA" val="v3.2.0"/>
</p:tagLst>
</file>

<file path=ppt/tags/tag236.xml><?xml version="1.0" encoding="utf-8"?>
<p:tagLst xmlns:p="http://schemas.openxmlformats.org/presentationml/2006/main">
  <p:tag name="PA" val="v3.2.0"/>
</p:tagLst>
</file>

<file path=ppt/tags/tag237.xml><?xml version="1.0" encoding="utf-8"?>
<p:tagLst xmlns:p="http://schemas.openxmlformats.org/presentationml/2006/main">
  <p:tag name="PA" val="v3.2.0"/>
</p:tagLst>
</file>

<file path=ppt/tags/tag238.xml><?xml version="1.0" encoding="utf-8"?>
<p:tagLst xmlns:p="http://schemas.openxmlformats.org/presentationml/2006/main">
  <p:tag name="PA" val="v3.2.0"/>
</p:tagLst>
</file>

<file path=ppt/tags/tag239.xml><?xml version="1.0" encoding="utf-8"?>
<p:tagLst xmlns:p="http://schemas.openxmlformats.org/presentationml/2006/main">
  <p:tag name="PA" val="v3.2.0"/>
</p:tagLst>
</file>

<file path=ppt/tags/tag240.xml><?xml version="1.0" encoding="utf-8"?>
<p:tagLst xmlns:p="http://schemas.openxmlformats.org/presentationml/2006/main">
  <p:tag name="PA" val="v3.2.0"/>
</p:tagLst>
</file>

<file path=ppt/tags/tag241.xml><?xml version="1.0" encoding="utf-8"?>
<p:tagLst xmlns:p="http://schemas.openxmlformats.org/presentationml/2006/main">
  <p:tag name="PA" val="v4.1.1"/>
</p:tagLst>
</file>

<file path=ppt/tags/tag242.xml><?xml version="1.0" encoding="utf-8"?>
<p:tagLst xmlns:p="http://schemas.openxmlformats.org/presentationml/2006/main">
  <p:tag name="PA" val="v3.2.0"/>
</p:tagLst>
</file>

<file path=ppt/tags/tag243.xml><?xml version="1.0" encoding="utf-8"?>
<p:tagLst xmlns:p="http://schemas.openxmlformats.org/presentationml/2006/main">
  <p:tag name="PA" val="v3.2.0"/>
</p:tagLst>
</file>

<file path=ppt/tags/tag244.xml><?xml version="1.0" encoding="utf-8"?>
<p:tagLst xmlns:p="http://schemas.openxmlformats.org/presentationml/2006/main">
  <p:tag name="PA" val="v3.2.0"/>
</p:tagLst>
</file>

<file path=ppt/tags/tag245.xml><?xml version="1.0" encoding="utf-8"?>
<p:tagLst xmlns:p="http://schemas.openxmlformats.org/presentationml/2006/main">
  <p:tag name="PA" val="v3.2.0"/>
</p:tagLst>
</file>

<file path=ppt/tags/tag246.xml><?xml version="1.0" encoding="utf-8"?>
<p:tagLst xmlns:p="http://schemas.openxmlformats.org/presentationml/2006/main">
  <p:tag name="PA" val="v3.2.0"/>
</p:tagLst>
</file>

<file path=ppt/tags/tag247.xml><?xml version="1.0" encoding="utf-8"?>
<p:tagLst xmlns:p="http://schemas.openxmlformats.org/presentationml/2006/main">
  <p:tag name="PA" val="v3.2.0"/>
</p:tagLst>
</file>

<file path=ppt/tags/tag248.xml><?xml version="1.0" encoding="utf-8"?>
<p:tagLst xmlns:p="http://schemas.openxmlformats.org/presentationml/2006/main">
  <p:tag name="PA" val="v3.2.0"/>
</p:tagLst>
</file>

<file path=ppt/tags/tag249.xml><?xml version="1.0" encoding="utf-8"?>
<p:tagLst xmlns:p="http://schemas.openxmlformats.org/presentationml/2006/main">
  <p:tag name="PA" val="v3.2.0"/>
</p:tagLst>
</file>

<file path=ppt/tags/tag250.xml><?xml version="1.0" encoding="utf-8"?>
<p:tagLst xmlns:p="http://schemas.openxmlformats.org/presentationml/2006/main">
  <p:tag name="PA" val="v3.2.0"/>
</p:tagLst>
</file>

<file path=ppt/tags/tag251.xml><?xml version="1.0" encoding="utf-8"?>
<p:tagLst xmlns:p="http://schemas.openxmlformats.org/presentationml/2006/main">
  <p:tag name="PA" val="v3.2.0"/>
</p:tagLst>
</file>

<file path=ppt/tags/tag252.xml><?xml version="1.0" encoding="utf-8"?>
<p:tagLst xmlns:p="http://schemas.openxmlformats.org/presentationml/2006/main">
  <p:tag name="PA" val="v3.2.0"/>
</p:tagLst>
</file>

<file path=ppt/tags/tag253.xml><?xml version="1.0" encoding="utf-8"?>
<p:tagLst xmlns:p="http://schemas.openxmlformats.org/presentationml/2006/main">
  <p:tag name="PA" val="v3.2.0"/>
</p:tagLst>
</file>

<file path=ppt/tags/tag254.xml><?xml version="1.0" encoding="utf-8"?>
<p:tagLst xmlns:p="http://schemas.openxmlformats.org/presentationml/2006/main">
  <p:tag name="PA" val="v3.2.0"/>
</p:tagLst>
</file>

<file path=ppt/tags/tag255.xml><?xml version="1.0" encoding="utf-8"?>
<p:tagLst xmlns:p="http://schemas.openxmlformats.org/presentationml/2006/main">
  <p:tag name="PA" val="v3.2.0"/>
</p:tagLst>
</file>

<file path=ppt/tags/tag256.xml><?xml version="1.0" encoding="utf-8"?>
<p:tagLst xmlns:p="http://schemas.openxmlformats.org/presentationml/2006/main">
  <p:tag name="PA" val="v3.2.0"/>
</p:tagLst>
</file>

<file path=ppt/tags/tag257.xml><?xml version="1.0" encoding="utf-8"?>
<p:tagLst xmlns:p="http://schemas.openxmlformats.org/presentationml/2006/main">
  <p:tag name="PA" val="v3.2.0"/>
</p:tagLst>
</file>

<file path=ppt/tags/tag258.xml><?xml version="1.0" encoding="utf-8"?>
<p:tagLst xmlns:p="http://schemas.openxmlformats.org/presentationml/2006/main">
  <p:tag name="PA" val="v3.2.0"/>
</p:tagLst>
</file>

<file path=ppt/tags/tag259.xml><?xml version="1.0" encoding="utf-8"?>
<p:tagLst xmlns:p="http://schemas.openxmlformats.org/presentationml/2006/main">
  <p:tag name="PA" val="v3.2.0"/>
</p:tagLst>
</file>

<file path=ppt/tags/tag260.xml><?xml version="1.0" encoding="utf-8"?>
<p:tagLst xmlns:p="http://schemas.openxmlformats.org/presentationml/2006/main">
  <p:tag name="PA" val="v3.2.0"/>
</p:tagLst>
</file>

<file path=ppt/tags/tag261.xml><?xml version="1.0" encoding="utf-8"?>
<p:tagLst xmlns:p="http://schemas.openxmlformats.org/presentationml/2006/main">
  <p:tag name="PA" val="v3.2.0"/>
</p:tagLst>
</file>

<file path=ppt/tags/tag262.xml><?xml version="1.0" encoding="utf-8"?>
<p:tagLst xmlns:p="http://schemas.openxmlformats.org/presentationml/2006/main">
  <p:tag name="PA" val="v3.2.0"/>
</p:tagLst>
</file>

<file path=ppt/tags/tag263.xml><?xml version="1.0" encoding="utf-8"?>
<p:tagLst xmlns:p="http://schemas.openxmlformats.org/presentationml/2006/main">
  <p:tag name="PA" val="v3.2.0"/>
</p:tagLst>
</file>

<file path=ppt/tags/tag264.xml><?xml version="1.0" encoding="utf-8"?>
<p:tagLst xmlns:p="http://schemas.openxmlformats.org/presentationml/2006/main">
  <p:tag name="PA" val="v3.2.0"/>
</p:tagLst>
</file>

<file path=ppt/tags/tag265.xml><?xml version="1.0" encoding="utf-8"?>
<p:tagLst xmlns:p="http://schemas.openxmlformats.org/presentationml/2006/main">
  <p:tag name="PA" val="v3.2.0"/>
</p:tagLst>
</file>

<file path=ppt/tags/tag266.xml><?xml version="1.0" encoding="utf-8"?>
<p:tagLst xmlns:p="http://schemas.openxmlformats.org/presentationml/2006/main">
  <p:tag name="PA" val="v3.2.0"/>
</p:tagLst>
</file>

<file path=ppt/tags/tag267.xml><?xml version="1.0" encoding="utf-8"?>
<p:tagLst xmlns:p="http://schemas.openxmlformats.org/presentationml/2006/main">
  <p:tag name="PA" val="v3.2.0"/>
</p:tagLst>
</file>

<file path=ppt/tags/tag268.xml><?xml version="1.0" encoding="utf-8"?>
<p:tagLst xmlns:p="http://schemas.openxmlformats.org/presentationml/2006/main">
  <p:tag name="PA" val="v3.2.0"/>
</p:tagLst>
</file>

<file path=ppt/tags/tag269.xml><?xml version="1.0" encoding="utf-8"?>
<p:tagLst xmlns:p="http://schemas.openxmlformats.org/presentationml/2006/main">
  <p:tag name="PA" val="v3.2.0"/>
</p:tagLst>
</file>

<file path=ppt/tags/tag270.xml><?xml version="1.0" encoding="utf-8"?>
<p:tagLst xmlns:p="http://schemas.openxmlformats.org/presentationml/2006/main">
  <p:tag name="PA" val="v3.2.0"/>
</p:tagLst>
</file>

<file path=ppt/tags/tag271.xml><?xml version="1.0" encoding="utf-8"?>
<p:tagLst xmlns:p="http://schemas.openxmlformats.org/presentationml/2006/main">
  <p:tag name="PA" val="v3.2.0"/>
</p:tagLst>
</file>

<file path=ppt/tags/tag272.xml><?xml version="1.0" encoding="utf-8"?>
<p:tagLst xmlns:p="http://schemas.openxmlformats.org/presentationml/2006/main">
  <p:tag name="PA" val="v3.2.0"/>
</p:tagLst>
</file>

<file path=ppt/tags/tag273.xml><?xml version="1.0" encoding="utf-8"?>
<p:tagLst xmlns:p="http://schemas.openxmlformats.org/presentationml/2006/main">
  <p:tag name="PA" val="v3.2.0"/>
</p:tagLst>
</file>

<file path=ppt/tags/tag274.xml><?xml version="1.0" encoding="utf-8"?>
<p:tagLst xmlns:p="http://schemas.openxmlformats.org/presentationml/2006/main">
  <p:tag name="PA" val="v3.2.0"/>
</p:tagLst>
</file>

<file path=ppt/tags/tag275.xml><?xml version="1.0" encoding="utf-8"?>
<p:tagLst xmlns:p="http://schemas.openxmlformats.org/presentationml/2006/main">
  <p:tag name="PA" val="v3.2.0"/>
</p:tagLst>
</file>

<file path=ppt/tags/tag276.xml><?xml version="1.0" encoding="utf-8"?>
<p:tagLst xmlns:p="http://schemas.openxmlformats.org/presentationml/2006/main">
  <p:tag name="PA" val="v3.2.0"/>
</p:tagLst>
</file>

<file path=ppt/tags/tag277.xml><?xml version="1.0" encoding="utf-8"?>
<p:tagLst xmlns:p="http://schemas.openxmlformats.org/presentationml/2006/main">
  <p:tag name="PA" val="v3.2.0"/>
</p:tagLst>
</file>

<file path=ppt/tags/tag278.xml><?xml version="1.0" encoding="utf-8"?>
<p:tagLst xmlns:p="http://schemas.openxmlformats.org/presentationml/2006/main">
  <p:tag name="PA" val="v3.2.0"/>
</p:tagLst>
</file>

<file path=ppt/tags/tag279.xml><?xml version="1.0" encoding="utf-8"?>
<p:tagLst xmlns:p="http://schemas.openxmlformats.org/presentationml/2006/main">
  <p:tag name="PA" val="v3.2.0"/>
</p:tagLst>
</file>

<file path=ppt/tags/tag280.xml><?xml version="1.0" encoding="utf-8"?>
<p:tagLst xmlns:p="http://schemas.openxmlformats.org/presentationml/2006/main">
  <p:tag name="PA" val="v3.2.0"/>
</p:tagLst>
</file>

<file path=ppt/tags/tag281.xml><?xml version="1.0" encoding="utf-8"?>
<p:tagLst xmlns:p="http://schemas.openxmlformats.org/presentationml/2006/main">
  <p:tag name="PA" val="v3.2.0"/>
</p:tagLst>
</file>

<file path=ppt/tags/tag282.xml><?xml version="1.0" encoding="utf-8"?>
<p:tagLst xmlns:p="http://schemas.openxmlformats.org/presentationml/2006/main">
  <p:tag name="PA" val="v3.2.0"/>
</p:tagLst>
</file>

<file path=ppt/tags/tag283.xml><?xml version="1.0" encoding="utf-8"?>
<p:tagLst xmlns:p="http://schemas.openxmlformats.org/presentationml/2006/main">
  <p:tag name="PA" val="v3.2.0"/>
</p:tagLst>
</file>

<file path=ppt/tags/tag284.xml><?xml version="1.0" encoding="utf-8"?>
<p:tagLst xmlns:p="http://schemas.openxmlformats.org/presentationml/2006/main">
  <p:tag name="PA" val="v3.2.0"/>
</p:tagLst>
</file>

<file path=ppt/tags/tag285.xml><?xml version="1.0" encoding="utf-8"?>
<p:tagLst xmlns:p="http://schemas.openxmlformats.org/presentationml/2006/main">
  <p:tag name="PA" val="v3.2.0"/>
</p:tagLst>
</file>

<file path=ppt/tags/tag286.xml><?xml version="1.0" encoding="utf-8"?>
<p:tagLst xmlns:p="http://schemas.openxmlformats.org/presentationml/2006/main">
  <p:tag name="PA" val="v3.2.0"/>
</p:tagLst>
</file>

<file path=ppt/tags/tag287.xml><?xml version="1.0" encoding="utf-8"?>
<p:tagLst xmlns:p="http://schemas.openxmlformats.org/presentationml/2006/main">
  <p:tag name="PA" val="v3.2.0"/>
</p:tagLst>
</file>

<file path=ppt/tags/tag288.xml><?xml version="1.0" encoding="utf-8"?>
<p:tagLst xmlns:p="http://schemas.openxmlformats.org/presentationml/2006/main">
  <p:tag name="PA" val="v3.2.0"/>
</p:tagLst>
</file>

<file path=ppt/tags/tag289.xml><?xml version="1.0" encoding="utf-8"?>
<p:tagLst xmlns:p="http://schemas.openxmlformats.org/presentationml/2006/main">
  <p:tag name="PA" val="v3.2.0"/>
</p:tagLst>
</file>

<file path=ppt/tags/tag290.xml><?xml version="1.0" encoding="utf-8"?>
<p:tagLst xmlns:p="http://schemas.openxmlformats.org/presentationml/2006/main">
  <p:tag name="PA" val="v3.2.0"/>
</p:tagLst>
</file>

<file path=ppt/tags/tag291.xml><?xml version="1.0" encoding="utf-8"?>
<p:tagLst xmlns:p="http://schemas.openxmlformats.org/presentationml/2006/main">
  <p:tag name="PA" val="v3.2.0"/>
</p:tagLst>
</file>

<file path=ppt/tags/tag292.xml><?xml version="1.0" encoding="utf-8"?>
<p:tagLst xmlns:p="http://schemas.openxmlformats.org/presentationml/2006/main">
  <p:tag name="PA" val="v3.2.0"/>
</p:tagLst>
</file>

<file path=ppt/tags/tag293.xml><?xml version="1.0" encoding="utf-8"?>
<p:tagLst xmlns:p="http://schemas.openxmlformats.org/presentationml/2006/main">
  <p:tag name="PA" val="v3.2.0"/>
</p:tagLst>
</file>

<file path=ppt/tags/tag294.xml><?xml version="1.0" encoding="utf-8"?>
<p:tagLst xmlns:p="http://schemas.openxmlformats.org/presentationml/2006/main">
  <p:tag name="PA" val="v3.2.0"/>
</p:tagLst>
</file>

<file path=ppt/tags/tag295.xml><?xml version="1.0" encoding="utf-8"?>
<p:tagLst xmlns:p="http://schemas.openxmlformats.org/presentationml/2006/main">
  <p:tag name="PA" val="v3.2.0"/>
</p:tagLst>
</file>

<file path=ppt/tags/tag296.xml><?xml version="1.0" encoding="utf-8"?>
<p:tagLst xmlns:p="http://schemas.openxmlformats.org/presentationml/2006/main">
  <p:tag name="PA" val="v3.2.0"/>
</p:tagLst>
</file>

<file path=ppt/tags/tag297.xml><?xml version="1.0" encoding="utf-8"?>
<p:tagLst xmlns:p="http://schemas.openxmlformats.org/presentationml/2006/main">
  <p:tag name="PA" val="v3.2.0"/>
</p:tagLst>
</file>

<file path=ppt/tags/tag298.xml><?xml version="1.0" encoding="utf-8"?>
<p:tagLst xmlns:p="http://schemas.openxmlformats.org/presentationml/2006/main">
  <p:tag name="PA" val="v3.2.0"/>
</p:tagLst>
</file>

<file path=ppt/tags/tag299.xml><?xml version="1.0" encoding="utf-8"?>
<p:tagLst xmlns:p="http://schemas.openxmlformats.org/presentationml/2006/main">
  <p:tag name="PA" val="v3.2.0"/>
</p:tagLst>
</file>

<file path=ppt/tags/tag300.xml><?xml version="1.0" encoding="utf-8"?>
<p:tagLst xmlns:p="http://schemas.openxmlformats.org/presentationml/2006/main">
  <p:tag name="PA" val="v3.2.0"/>
</p:tagLst>
</file>

<file path=ppt/tags/tag301.xml><?xml version="1.0" encoding="utf-8"?>
<p:tagLst xmlns:p="http://schemas.openxmlformats.org/presentationml/2006/main">
  <p:tag name="PA" val="v3.2.0"/>
</p:tagLst>
</file>

<file path=ppt/tags/tag302.xml><?xml version="1.0" encoding="utf-8"?>
<p:tagLst xmlns:p="http://schemas.openxmlformats.org/presentationml/2006/main">
  <p:tag name="PA" val="v3.2.0"/>
</p:tagLst>
</file>

<file path=ppt/tags/tag303.xml><?xml version="1.0" encoding="utf-8"?>
<p:tagLst xmlns:p="http://schemas.openxmlformats.org/presentationml/2006/main">
  <p:tag name="PA" val="v3.2.0"/>
</p:tagLst>
</file>

<file path=ppt/tags/tag304.xml><?xml version="1.0" encoding="utf-8"?>
<p:tagLst xmlns:p="http://schemas.openxmlformats.org/presentationml/2006/main">
  <p:tag name="PA" val="v3.2.0"/>
</p:tagLst>
</file>

<file path=ppt/tags/tag305.xml><?xml version="1.0" encoding="utf-8"?>
<p:tagLst xmlns:p="http://schemas.openxmlformats.org/presentationml/2006/main">
  <p:tag name="PA" val="v3.2.0"/>
</p:tagLst>
</file>

<file path=ppt/tags/tag306.xml><?xml version="1.0" encoding="utf-8"?>
<p:tagLst xmlns:p="http://schemas.openxmlformats.org/presentationml/2006/main">
  <p:tag name="PA" val="v3.2.0"/>
</p:tagLst>
</file>

<file path=ppt/tags/tag307.xml><?xml version="1.0" encoding="utf-8"?>
<p:tagLst xmlns:p="http://schemas.openxmlformats.org/presentationml/2006/main">
  <p:tag name="PA" val="v3.2.0"/>
</p:tagLst>
</file>

<file path=ppt/tags/tag308.xml><?xml version="1.0" encoding="utf-8"?>
<p:tagLst xmlns:p="http://schemas.openxmlformats.org/presentationml/2006/main">
  <p:tag name="PA" val="v3.2.0"/>
</p:tagLst>
</file>

<file path=ppt/tags/tag309.xml><?xml version="1.0" encoding="utf-8"?>
<p:tagLst xmlns:p="http://schemas.openxmlformats.org/presentationml/2006/main">
  <p:tag name="PA" val="v3.2.0"/>
</p:tagLst>
</file>

<file path=ppt/tags/tag310.xml><?xml version="1.0" encoding="utf-8"?>
<p:tagLst xmlns:p="http://schemas.openxmlformats.org/presentationml/2006/main">
  <p:tag name="PA" val="v3.2.0"/>
</p:tagLst>
</file>

<file path=ppt/tags/tag311.xml><?xml version="1.0" encoding="utf-8"?>
<p:tagLst xmlns:p="http://schemas.openxmlformats.org/presentationml/2006/main">
  <p:tag name="PA" val="v3.2.0"/>
</p:tagLst>
</file>

<file path=ppt/tags/tag312.xml><?xml version="1.0" encoding="utf-8"?>
<p:tagLst xmlns:p="http://schemas.openxmlformats.org/presentationml/2006/main">
  <p:tag name="PA" val="v3.2.0"/>
</p:tagLst>
</file>

<file path=ppt/tags/tag313.xml><?xml version="1.0" encoding="utf-8"?>
<p:tagLst xmlns:p="http://schemas.openxmlformats.org/presentationml/2006/main">
  <p:tag name="PA" val="v3.2.0"/>
</p:tagLst>
</file>

<file path=ppt/tags/tag314.xml><?xml version="1.0" encoding="utf-8"?>
<p:tagLst xmlns:p="http://schemas.openxmlformats.org/presentationml/2006/main">
  <p:tag name="PA" val="v3.2.0"/>
</p:tagLst>
</file>

<file path=ppt/tags/tag315.xml><?xml version="1.0" encoding="utf-8"?>
<p:tagLst xmlns:p="http://schemas.openxmlformats.org/presentationml/2006/main">
  <p:tag name="PA" val="v3.2.0"/>
</p:tagLst>
</file>

<file path=ppt/tags/tag316.xml><?xml version="1.0" encoding="utf-8"?>
<p:tagLst xmlns:p="http://schemas.openxmlformats.org/presentationml/2006/main">
  <p:tag name="PA" val="v3.2.0"/>
</p:tagLst>
</file>

<file path=ppt/tags/tag317.xml><?xml version="1.0" encoding="utf-8"?>
<p:tagLst xmlns:p="http://schemas.openxmlformats.org/presentationml/2006/main">
  <p:tag name="PA" val="v3.2.0"/>
</p:tagLst>
</file>

<file path=ppt/tags/tag318.xml><?xml version="1.0" encoding="utf-8"?>
<p:tagLst xmlns:p="http://schemas.openxmlformats.org/presentationml/2006/main">
  <p:tag name="PA" val="v3.2.0"/>
</p:tagLst>
</file>

<file path=ppt/tags/tag319.xml><?xml version="1.0" encoding="utf-8"?>
<p:tagLst xmlns:p="http://schemas.openxmlformats.org/presentationml/2006/main">
  <p:tag name="PA" val="v3.2.0"/>
</p:tagLst>
</file>

<file path=ppt/tags/tag320.xml><?xml version="1.0" encoding="utf-8"?>
<p:tagLst xmlns:p="http://schemas.openxmlformats.org/presentationml/2006/main">
  <p:tag name="PA" val="v3.2.0"/>
</p:tagLst>
</file>

<file path=ppt/tags/tag321.xml><?xml version="1.0" encoding="utf-8"?>
<p:tagLst xmlns:p="http://schemas.openxmlformats.org/presentationml/2006/main">
  <p:tag name="PA" val="v3.2.0"/>
</p:tagLst>
</file>

<file path=ppt/tags/tag322.xml><?xml version="1.0" encoding="utf-8"?>
<p:tagLst xmlns:p="http://schemas.openxmlformats.org/presentationml/2006/main">
  <p:tag name="PA" val="v3.2.0"/>
</p:tagLst>
</file>

<file path=ppt/tags/tag323.xml><?xml version="1.0" encoding="utf-8"?>
<p:tagLst xmlns:p="http://schemas.openxmlformats.org/presentationml/2006/main">
  <p:tag name="PA" val="v3.2.0"/>
</p:tagLst>
</file>

<file path=ppt/tags/tag324.xml><?xml version="1.0" encoding="utf-8"?>
<p:tagLst xmlns:p="http://schemas.openxmlformats.org/presentationml/2006/main">
  <p:tag name="PA" val="v4.0.0"/>
</p:tagLst>
</file>

<file path=ppt/tags/tag325.xml><?xml version="1.0" encoding="utf-8"?>
<p:tagLst xmlns:p="http://schemas.openxmlformats.org/presentationml/2006/main">
  <p:tag name="PA" val="v4.0.0"/>
</p:tagLst>
</file>

<file path=ppt/tags/tag326.xml><?xml version="1.0" encoding="utf-8"?>
<p:tagLst xmlns:p="http://schemas.openxmlformats.org/presentationml/2006/main">
  <p:tag name="PA" val="v4.0.0"/>
</p:tagLst>
</file>

<file path=ppt/tags/tag327.xml><?xml version="1.0" encoding="utf-8"?>
<p:tagLst xmlns:p="http://schemas.openxmlformats.org/presentationml/2006/main">
  <p:tag name="PA" val="v4.0.0"/>
</p:tagLst>
</file>

<file path=ppt/tags/tag328.xml><?xml version="1.0" encoding="utf-8"?>
<p:tagLst xmlns:p="http://schemas.openxmlformats.org/presentationml/2006/main">
  <p:tag name="PA" val="v4.0.0"/>
</p:tagLst>
</file>

<file path=ppt/tags/tag329.xml><?xml version="1.0" encoding="utf-8"?>
<p:tagLst xmlns:p="http://schemas.openxmlformats.org/presentationml/2006/main">
  <p:tag name="PA" val="v4.0.0"/>
</p:tagLst>
</file>

<file path=ppt/tags/tag330.xml><?xml version="1.0" encoding="utf-8"?>
<p:tagLst xmlns:p="http://schemas.openxmlformats.org/presentationml/2006/main">
  <p:tag name="PA" val="v4.0.0"/>
</p:tagLst>
</file>

<file path=ppt/tags/tag331.xml><?xml version="1.0" encoding="utf-8"?>
<p:tagLst xmlns:p="http://schemas.openxmlformats.org/presentationml/2006/main">
  <p:tag name="PA" val="v4.0.0"/>
</p:tagLst>
</file>

<file path=ppt/tags/tag332.xml><?xml version="1.0" encoding="utf-8"?>
<p:tagLst xmlns:p="http://schemas.openxmlformats.org/presentationml/2006/main">
  <p:tag name="PA" val="v4.0.0"/>
</p:tagLst>
</file>

<file path=ppt/tags/tag333.xml><?xml version="1.0" encoding="utf-8"?>
<p:tagLst xmlns:p="http://schemas.openxmlformats.org/presentationml/2006/main">
  <p:tag name="PA" val="v4.0.0"/>
</p:tagLst>
</file>

<file path=ppt/tags/tag334.xml><?xml version="1.0" encoding="utf-8"?>
<p:tagLst xmlns:p="http://schemas.openxmlformats.org/presentationml/2006/main">
  <p:tag name="PA" val="v4.0.0"/>
</p:tagLst>
</file>

<file path=ppt/tags/tag335.xml><?xml version="1.0" encoding="utf-8"?>
<p:tagLst xmlns:p="http://schemas.openxmlformats.org/presentationml/2006/main">
  <p:tag name="PA" val="v4.0.0"/>
</p:tagLst>
</file>

<file path=ppt/tags/tag336.xml><?xml version="1.0" encoding="utf-8"?>
<p:tagLst xmlns:p="http://schemas.openxmlformats.org/presentationml/2006/main">
  <p:tag name="PA" val="v4.0.0"/>
</p:tagLst>
</file>

<file path=ppt/tags/tag337.xml><?xml version="1.0" encoding="utf-8"?>
<p:tagLst xmlns:p="http://schemas.openxmlformats.org/presentationml/2006/main">
  <p:tag name="PA" val="v4.0.0"/>
</p:tagLst>
</file>

<file path=ppt/tags/tag338.xml><?xml version="1.0" encoding="utf-8"?>
<p:tagLst xmlns:p="http://schemas.openxmlformats.org/presentationml/2006/main">
  <p:tag name="PA" val="v4.0.0"/>
</p:tagLst>
</file>

<file path=ppt/tags/tag339.xml><?xml version="1.0" encoding="utf-8"?>
<p:tagLst xmlns:p="http://schemas.openxmlformats.org/presentationml/2006/main">
  <p:tag name="PA" val="v4.0.0"/>
</p:tagLst>
</file>

<file path=ppt/tags/tag340.xml><?xml version="1.0" encoding="utf-8"?>
<p:tagLst xmlns:p="http://schemas.openxmlformats.org/presentationml/2006/main">
  <p:tag name="PA" val="v4.0.0"/>
</p:tagLst>
</file>

<file path=ppt/tags/tag341.xml><?xml version="1.0" encoding="utf-8"?>
<p:tagLst xmlns:p="http://schemas.openxmlformats.org/presentationml/2006/main">
  <p:tag name="PA" val="v4.0.0"/>
</p:tagLst>
</file>

<file path=ppt/tags/tag342.xml><?xml version="1.0" encoding="utf-8"?>
<p:tagLst xmlns:p="http://schemas.openxmlformats.org/presentationml/2006/main">
  <p:tag name="PA" val="v4.0.0"/>
</p:tagLst>
</file>

<file path=ppt/tags/tag343.xml><?xml version="1.0" encoding="utf-8"?>
<p:tagLst xmlns:p="http://schemas.openxmlformats.org/presentationml/2006/main">
  <p:tag name="PA" val="v4.0.0"/>
</p:tagLst>
</file>

<file path=ppt/tags/tag344.xml><?xml version="1.0" encoding="utf-8"?>
<p:tagLst xmlns:p="http://schemas.openxmlformats.org/presentationml/2006/main">
  <p:tag name="PA" val="v4.0.0"/>
</p:tagLst>
</file>

<file path=ppt/tags/tag345.xml><?xml version="1.0" encoding="utf-8"?>
<p:tagLst xmlns:p="http://schemas.openxmlformats.org/presentationml/2006/main">
  <p:tag name="PA" val="v4.0.0"/>
</p:tagLst>
</file>

<file path=ppt/tags/tag346.xml><?xml version="1.0" encoding="utf-8"?>
<p:tagLst xmlns:p="http://schemas.openxmlformats.org/presentationml/2006/main">
  <p:tag name="PA" val="v4.0.0"/>
</p:tagLst>
</file>

<file path=ppt/tags/tag347.xml><?xml version="1.0" encoding="utf-8"?>
<p:tagLst xmlns:p="http://schemas.openxmlformats.org/presentationml/2006/main">
  <p:tag name="PA" val="v4.0.0"/>
</p:tagLst>
</file>

<file path=ppt/tags/tag348.xml><?xml version="1.0" encoding="utf-8"?>
<p:tagLst xmlns:p="http://schemas.openxmlformats.org/presentationml/2006/main">
  <p:tag name="PA" val="v4.0.0"/>
</p:tagLst>
</file>

<file path=ppt/tags/tag349.xml><?xml version="1.0" encoding="utf-8"?>
<p:tagLst xmlns:p="http://schemas.openxmlformats.org/presentationml/2006/main">
  <p:tag name="PA" val="v4.0.0"/>
</p:tagLst>
</file>

<file path=ppt/tags/tag350.xml><?xml version="1.0" encoding="utf-8"?>
<p:tagLst xmlns:p="http://schemas.openxmlformats.org/presentationml/2006/main">
  <p:tag name="PA" val="v4.0.0"/>
</p:tagLst>
</file>

<file path=ppt/tags/tag351.xml><?xml version="1.0" encoding="utf-8"?>
<p:tagLst xmlns:p="http://schemas.openxmlformats.org/presentationml/2006/main">
  <p:tag name="PA" val="v4.0.0"/>
</p:tagLst>
</file>

<file path=ppt/tags/tag352.xml><?xml version="1.0" encoding="utf-8"?>
<p:tagLst xmlns:p="http://schemas.openxmlformats.org/presentationml/2006/main">
  <p:tag name="PA" val="v4.0.0"/>
</p:tagLst>
</file>

<file path=ppt/tags/tag353.xml><?xml version="1.0" encoding="utf-8"?>
<p:tagLst xmlns:p="http://schemas.openxmlformats.org/presentationml/2006/main">
  <p:tag name="PA" val="v4.0.0"/>
</p:tagLst>
</file>

<file path=ppt/tags/tag354.xml><?xml version="1.0" encoding="utf-8"?>
<p:tagLst xmlns:p="http://schemas.openxmlformats.org/presentationml/2006/main">
  <p:tag name="PA" val="v4.0.0"/>
</p:tagLst>
</file>

<file path=ppt/tags/tag355.xml><?xml version="1.0" encoding="utf-8"?>
<p:tagLst xmlns:p="http://schemas.openxmlformats.org/presentationml/2006/main">
  <p:tag name="PA" val="v4.0.0"/>
</p:tagLst>
</file>

<file path=ppt/tags/tag356.xml><?xml version="1.0" encoding="utf-8"?>
<p:tagLst xmlns:p="http://schemas.openxmlformats.org/presentationml/2006/main">
  <p:tag name="PA" val="v4.0.0"/>
</p:tagLst>
</file>

<file path=ppt/tags/tag357.xml><?xml version="1.0" encoding="utf-8"?>
<p:tagLst xmlns:p="http://schemas.openxmlformats.org/presentationml/2006/main">
  <p:tag name="PA" val="v4.0.0"/>
</p:tagLst>
</file>

<file path=ppt/tags/tag358.xml><?xml version="1.0" encoding="utf-8"?>
<p:tagLst xmlns:p="http://schemas.openxmlformats.org/presentationml/2006/main">
  <p:tag name="PA" val="v4.0.0"/>
</p:tagLst>
</file>

<file path=ppt/tags/tag359.xml><?xml version="1.0" encoding="utf-8"?>
<p:tagLst xmlns:p="http://schemas.openxmlformats.org/presentationml/2006/main">
  <p:tag name="PA" val="v4.0.0"/>
</p:tagLst>
</file>

<file path=ppt/tags/tag360.xml><?xml version="1.0" encoding="utf-8"?>
<p:tagLst xmlns:p="http://schemas.openxmlformats.org/presentationml/2006/main">
  <p:tag name="PA" val="v4.0.0"/>
</p:tagLst>
</file>

<file path=ppt/tags/tag361.xml><?xml version="1.0" encoding="utf-8"?>
<p:tagLst xmlns:p="http://schemas.openxmlformats.org/presentationml/2006/main">
  <p:tag name="PA" val="v4.1.1"/>
</p:tagLst>
</file>

<file path=ppt/theme/theme1.xml><?xml version="1.0" encoding="utf-8"?>
<a:theme xmlns:a="http://schemas.openxmlformats.org/drawingml/2006/main" name="作者QQ：1801380800">
  <a:themeElements>
    <a:clrScheme name="LvyhTools保存的主题色-20171123-13410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F0C06"/>
      </a:accent1>
      <a:accent2>
        <a:srgbClr val="BF0C06"/>
      </a:accent2>
      <a:accent3>
        <a:srgbClr val="BF0C06"/>
      </a:accent3>
      <a:accent4>
        <a:srgbClr val="BF0C06"/>
      </a:accent4>
      <a:accent5>
        <a:srgbClr val="BF0C06"/>
      </a:accent5>
      <a:accent6>
        <a:srgbClr val="BF0C06"/>
      </a:accent6>
      <a:hlink>
        <a:srgbClr val="4276AA"/>
      </a:hlink>
      <a:folHlink>
        <a:srgbClr val="BFBFBF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rmAutofit/>
      </a:bodyPr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 anchor="ctr" anchorCtr="0">
        <a:spAutoFit/>
      </a:bodyPr>
      <a:lstStyle>
        <a:defPPr algn="l">
          <a:defRPr dirty="0" smtClean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0</TotalTime>
  <Words>2935</Words>
  <Application>WPS 演示</Application>
  <PresentationFormat>宽屏</PresentationFormat>
  <Paragraphs>313</Paragraphs>
  <Slides>24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4" baseType="lpstr">
      <vt:lpstr>Arial</vt:lpstr>
      <vt:lpstr>宋体</vt:lpstr>
      <vt:lpstr>Wingdings</vt:lpstr>
      <vt:lpstr>微软雅黑</vt:lpstr>
      <vt:lpstr>华文中宋</vt:lpstr>
      <vt:lpstr>[亖言]浮在空中的梦</vt:lpstr>
      <vt:lpstr>华文黑体</vt:lpstr>
      <vt:lpstr>华文细黑</vt:lpstr>
      <vt:lpstr>Open Sans</vt:lpstr>
      <vt:lpstr>Agency FB</vt:lpstr>
      <vt:lpstr>方正粗谭黑简体</vt:lpstr>
      <vt:lpstr>黑体</vt:lpstr>
      <vt:lpstr>Arial Unicode MS</vt:lpstr>
      <vt:lpstr>等线</vt:lpstr>
      <vt:lpstr>Segoe Print</vt:lpstr>
      <vt:lpstr>Impact</vt:lpstr>
      <vt:lpstr>Source Sans Pro</vt:lpstr>
      <vt:lpstr>Open Sans Light</vt:lpstr>
      <vt:lpstr>Malgun Gothic</vt:lpstr>
      <vt:lpstr>作者QQ：1801380800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MC</dc:creator>
  <cp:keywords>MC-PPT模板</cp:keywords>
  <cp:category>模板</cp:category>
  <cp:lastModifiedBy>admin</cp:lastModifiedBy>
  <cp:revision>9</cp:revision>
  <dcterms:created xsi:type="dcterms:W3CDTF">2017-11-26T08:02:00Z</dcterms:created>
  <dcterms:modified xsi:type="dcterms:W3CDTF">2017-12-14T05:38:23Z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